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7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Lst>
  <p:sldSz cy="5143500" cx="9144000"/>
  <p:notesSz cx="6858000" cy="9144000"/>
  <p:embeddedFontLst>
    <p:embeddedFont>
      <p:font typeface="Ubuntu"/>
      <p:regular r:id="rId104"/>
      <p:bold r:id="rId105"/>
      <p:italic r:id="rId106"/>
      <p:boldItalic r:id="rId107"/>
    </p:embeddedFont>
    <p:embeddedFont>
      <p:font typeface="Zilla Slab SemiBold"/>
      <p:bold r:id="rId108"/>
    </p:embeddedFont>
    <p:embeddedFont>
      <p:font typeface="Fira Sans Extra Condensed Medium"/>
      <p:regular r:id="rId109"/>
      <p:bold r:id="rId110"/>
      <p:italic r:id="rId111"/>
      <p:boldItalic r:id="rId112"/>
    </p:embeddedFont>
    <p:embeddedFont>
      <p:font typeface="Barlow"/>
      <p:regular r:id="rId113"/>
      <p:bold r:id="rId114"/>
      <p:italic r:id="rId115"/>
      <p:boldItalic r:id="rId116"/>
    </p:embeddedFont>
    <p:embeddedFont>
      <p:font typeface="Fira Sans Extra Condensed SemiBold"/>
      <p:regular r:id="rId117"/>
      <p:bold r:id="rId118"/>
      <p:italic r:id="rId119"/>
      <p:boldItalic r:id="rId120"/>
    </p:embeddedFont>
    <p:embeddedFont>
      <p:font typeface="Raleway SemiBold"/>
      <p:regular r:id="rId121"/>
      <p:bold r:id="rId122"/>
      <p:italic r:id="rId123"/>
      <p:boldItalic r:id="rId124"/>
    </p:embeddedFont>
    <p:embeddedFont>
      <p:font typeface="Roboto"/>
      <p:regular r:id="rId125"/>
      <p:bold r:id="rId126"/>
      <p:italic r:id="rId127"/>
      <p:boldItalic r:id="rId128"/>
    </p:embeddedFont>
    <p:embeddedFont>
      <p:font typeface="Arvo"/>
      <p:regular r:id="rId129"/>
      <p:bold r:id="rId130"/>
      <p:italic r:id="rId131"/>
      <p:boldItalic r:id="rId132"/>
    </p:embeddedFont>
    <p:embeddedFont>
      <p:font typeface="Zilla Slab"/>
      <p:regular r:id="rId133"/>
      <p:bold r:id="rId134"/>
      <p:italic r:id="rId135"/>
    </p:embeddedFont>
    <p:embeddedFont>
      <p:font typeface="Barlow Light"/>
      <p:regular r:id="rId136"/>
      <p:bold r:id="rId137"/>
      <p:italic r:id="rId138"/>
      <p:boldItalic r:id="rId139"/>
    </p:embeddedFont>
    <p:embeddedFont>
      <p:font typeface="Fira Sans Extra Condensed"/>
      <p:regular r:id="rId140"/>
      <p:bold r:id="rId141"/>
      <p:italic r:id="rId142"/>
      <p:boldItalic r:id="rId143"/>
    </p:embeddedFont>
    <p:embeddedFont>
      <p:font typeface="Open Sans"/>
      <p:regular r:id="rId144"/>
      <p:bold r:id="rId145"/>
      <p:italic r:id="rId146"/>
      <p:boldItalic r:id="rId1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F872D85-3F9E-40C2-A38A-2D9B233FFB73}">
  <a:tblStyle styleId="{0F872D85-3F9E-40C2-A38A-2D9B233FFB73}"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E26FB417-2DE0-45E3-947D-3598B6DFD3D2}"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font" Target="fonts/Ubuntu-boldItalic.fntdata"/><Relationship Id="rId106" Type="http://schemas.openxmlformats.org/officeDocument/2006/relationships/font" Target="fonts/Ubuntu-italic.fntdata"/><Relationship Id="rId105" Type="http://schemas.openxmlformats.org/officeDocument/2006/relationships/font" Target="fonts/Ubuntu-bold.fntdata"/><Relationship Id="rId104" Type="http://schemas.openxmlformats.org/officeDocument/2006/relationships/font" Target="fonts/Ubuntu-regular.fntdata"/><Relationship Id="rId109" Type="http://schemas.openxmlformats.org/officeDocument/2006/relationships/font" Target="fonts/FiraSansExtraCondensedMedium-regular.fntdata"/><Relationship Id="rId108" Type="http://schemas.openxmlformats.org/officeDocument/2006/relationships/font" Target="fonts/ZillaSlabSemiBold-bold.fntdata"/><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29" Type="http://schemas.openxmlformats.org/officeDocument/2006/relationships/font" Target="fonts/Arvo-regular.fntdata"/><Relationship Id="rId128" Type="http://schemas.openxmlformats.org/officeDocument/2006/relationships/font" Target="fonts/Roboto-boldItalic.fntdata"/><Relationship Id="rId127" Type="http://schemas.openxmlformats.org/officeDocument/2006/relationships/font" Target="fonts/Roboto-italic.fntdata"/><Relationship Id="rId126" Type="http://schemas.openxmlformats.org/officeDocument/2006/relationships/font" Target="fonts/Roboto-bold.fntdata"/><Relationship Id="rId26" Type="http://schemas.openxmlformats.org/officeDocument/2006/relationships/slide" Target="slides/slide21.xml"/><Relationship Id="rId121" Type="http://schemas.openxmlformats.org/officeDocument/2006/relationships/font" Target="fonts/RalewaySemiBold-regular.fntdata"/><Relationship Id="rId25" Type="http://schemas.openxmlformats.org/officeDocument/2006/relationships/slide" Target="slides/slide20.xml"/><Relationship Id="rId120" Type="http://schemas.openxmlformats.org/officeDocument/2006/relationships/font" Target="fonts/FiraSansExtraCondensedSemiBold-boldItalic.fntdata"/><Relationship Id="rId28" Type="http://schemas.openxmlformats.org/officeDocument/2006/relationships/slide" Target="slides/slide23.xml"/><Relationship Id="rId27" Type="http://schemas.openxmlformats.org/officeDocument/2006/relationships/slide" Target="slides/slide22.xml"/><Relationship Id="rId125" Type="http://schemas.openxmlformats.org/officeDocument/2006/relationships/font" Target="fonts/Roboto-regular.fntdata"/><Relationship Id="rId29" Type="http://schemas.openxmlformats.org/officeDocument/2006/relationships/slide" Target="slides/slide24.xml"/><Relationship Id="rId124" Type="http://schemas.openxmlformats.org/officeDocument/2006/relationships/font" Target="fonts/RalewaySemiBold-boldItalic.fntdata"/><Relationship Id="rId123" Type="http://schemas.openxmlformats.org/officeDocument/2006/relationships/font" Target="fonts/RalewaySemiBold-italic.fntdata"/><Relationship Id="rId122" Type="http://schemas.openxmlformats.org/officeDocument/2006/relationships/font" Target="fonts/RalewaySemiBold-bold.fntdata"/><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font" Target="fonts/FiraSansExtraCondensedSemiBold-bold.fntdata"/><Relationship Id="rId117" Type="http://schemas.openxmlformats.org/officeDocument/2006/relationships/font" Target="fonts/FiraSansExtraCondensedSemiBold-regular.fntdata"/><Relationship Id="rId116" Type="http://schemas.openxmlformats.org/officeDocument/2006/relationships/font" Target="fonts/Barlow-boldItalic.fntdata"/><Relationship Id="rId115" Type="http://schemas.openxmlformats.org/officeDocument/2006/relationships/font" Target="fonts/Barlow-italic.fntdata"/><Relationship Id="rId119" Type="http://schemas.openxmlformats.org/officeDocument/2006/relationships/font" Target="fonts/FiraSansExtraCondensedSemiBold-italic.fntdata"/><Relationship Id="rId15" Type="http://schemas.openxmlformats.org/officeDocument/2006/relationships/slide" Target="slides/slide10.xml"/><Relationship Id="rId110" Type="http://schemas.openxmlformats.org/officeDocument/2006/relationships/font" Target="fonts/FiraSansExtraCondensedMedium-bold.fntdata"/><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font" Target="fonts/Barlow-bold.fntdata"/><Relationship Id="rId18" Type="http://schemas.openxmlformats.org/officeDocument/2006/relationships/slide" Target="slides/slide13.xml"/><Relationship Id="rId113" Type="http://schemas.openxmlformats.org/officeDocument/2006/relationships/font" Target="fonts/Barlow-regular.fntdata"/><Relationship Id="rId112" Type="http://schemas.openxmlformats.org/officeDocument/2006/relationships/font" Target="fonts/FiraSansExtraCondensedMedium-boldItalic.fntdata"/><Relationship Id="rId111" Type="http://schemas.openxmlformats.org/officeDocument/2006/relationships/font" Target="fonts/FiraSansExtraCondensedMedium-italic.fntdata"/><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3" Type="http://schemas.openxmlformats.org/officeDocument/2006/relationships/font" Target="fonts/FiraSansExtraCondensed-boldItalic.fntdata"/><Relationship Id="rId142" Type="http://schemas.openxmlformats.org/officeDocument/2006/relationships/font" Target="fonts/FiraSansExtraCondensed-italic.fntdata"/><Relationship Id="rId141" Type="http://schemas.openxmlformats.org/officeDocument/2006/relationships/font" Target="fonts/FiraSansExtraCondensed-bold.fntdata"/><Relationship Id="rId140" Type="http://schemas.openxmlformats.org/officeDocument/2006/relationships/font" Target="fonts/FiraSansExtraCondensed-regular.fntdata"/><Relationship Id="rId5" Type="http://schemas.openxmlformats.org/officeDocument/2006/relationships/notesMaster" Target="notesMasters/notesMaster1.xml"/><Relationship Id="rId147" Type="http://schemas.openxmlformats.org/officeDocument/2006/relationships/font" Target="fonts/OpenSans-boldItalic.fntdata"/><Relationship Id="rId6" Type="http://schemas.openxmlformats.org/officeDocument/2006/relationships/slide" Target="slides/slide1.xml"/><Relationship Id="rId146" Type="http://schemas.openxmlformats.org/officeDocument/2006/relationships/font" Target="fonts/OpenSans-italic.fntdata"/><Relationship Id="rId7" Type="http://schemas.openxmlformats.org/officeDocument/2006/relationships/slide" Target="slides/slide2.xml"/><Relationship Id="rId145" Type="http://schemas.openxmlformats.org/officeDocument/2006/relationships/font" Target="fonts/OpenSans-bold.fntdata"/><Relationship Id="rId8" Type="http://schemas.openxmlformats.org/officeDocument/2006/relationships/slide" Target="slides/slide3.xml"/><Relationship Id="rId144" Type="http://schemas.openxmlformats.org/officeDocument/2006/relationships/font" Target="fonts/OpenSans-regular.fntdata"/><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139" Type="http://schemas.openxmlformats.org/officeDocument/2006/relationships/font" Target="fonts/BarlowLight-boldItalic.fntdata"/><Relationship Id="rId138" Type="http://schemas.openxmlformats.org/officeDocument/2006/relationships/font" Target="fonts/BarlowLight-italic.fntdata"/><Relationship Id="rId137" Type="http://schemas.openxmlformats.org/officeDocument/2006/relationships/font" Target="fonts/BarlowLight-bold.fntdata"/><Relationship Id="rId132" Type="http://schemas.openxmlformats.org/officeDocument/2006/relationships/font" Target="fonts/Arvo-boldItalic.fntdata"/><Relationship Id="rId131" Type="http://schemas.openxmlformats.org/officeDocument/2006/relationships/font" Target="fonts/Arvo-italic.fntdata"/><Relationship Id="rId130" Type="http://schemas.openxmlformats.org/officeDocument/2006/relationships/font" Target="fonts/Arvo-bold.fntdata"/><Relationship Id="rId136" Type="http://schemas.openxmlformats.org/officeDocument/2006/relationships/font" Target="fonts/BarlowLight-regular.fntdata"/><Relationship Id="rId135" Type="http://schemas.openxmlformats.org/officeDocument/2006/relationships/font" Target="fonts/ZillaSlab-italic.fntdata"/><Relationship Id="rId134" Type="http://schemas.openxmlformats.org/officeDocument/2006/relationships/font" Target="fonts/ZillaSlab-bold.fntdata"/><Relationship Id="rId133" Type="http://schemas.openxmlformats.org/officeDocument/2006/relationships/font" Target="fonts/ZillaSlab-regular.fntdata"/><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ews.ttv.com.tw/news/11108030002700W" TargetMode="External"/><Relationship Id="rId3" Type="http://schemas.openxmlformats.org/officeDocument/2006/relationships/hyperlink" Target="https://tw.news.yahoo.com/%E5%8F%B0%E5%A4%A7%E6%95%99%E5%8B%99%E8%99%95%E7%B6%B2%E7%AB%99%E7%96%91%E9%81%AD%E9%A7%AD-%E7%89%87%E7%B4%85%E9%A1%AF%E7%A4%BA-%E5%8F%AA%E6%9C%89-%E5%80%8B%E4%B8%AD%E5%9C%8B-134445853.html" TargetMode="External"/><Relationship Id="rId4" Type="http://schemas.openxmlformats.org/officeDocument/2006/relationships/hyperlink" Target="https://news.tvbs.com.tw/politics/1866924"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ites.google.com/email.nchu.edu.tw/isms-strategy/" TargetMode="External"/><Relationship Id="rId3" Type="http://schemas.openxmlformats.org/officeDocument/2006/relationships/hyperlink" Target="https://www.vecteezy.com/photo/7394221-cloud-technology-large-storage-networking-and-internet-concepts-metaverse-system-internet-of-things-new-technology-bigdata"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ites.google.com/email.nchu.edu.tw/isms-strategy/" TargetMode="Externa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ites.google.com/email.nchu.edu.tw/isms-strategy/" TargetMode="External"/><Relationship Id="rId3" Type="http://schemas.openxmlformats.org/officeDocument/2006/relationships/hyperlink" Target="https://www.vecteezy.com/photo/10195361-executives-of-the-organization-plan-success-strategies-through-people-business-development-concepts-by-choosing-professional-leaders-to-help-the-team-in-the-race-towards-the-goal" TargetMode="Externa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ites.google.com/email.nchu.edu.tw/isms-strategy/" TargetMode="External"/><Relationship Id="rId3" Type="http://schemas.openxmlformats.org/officeDocument/2006/relationships/hyperlink" Target="https://www.vecteezy.com/photo/7452329-man-unlocks-files-in-the-cloud-internet-technology-concept-of-global-data-connection-by-metaverse-technology-big-data-search-for-information-online-business-global-network-internet-of-things" TargetMode="Externa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ites.google.com/email.nchu.edu.tw/isms-strategy/" TargetMode="External"/><Relationship Id="rId3" Type="http://schemas.openxmlformats.org/officeDocument/2006/relationships/hyperlink" Target="https://www.vecteezy.com/photo/1268344-professionals-brainstorming-together" TargetMode="Externa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thome.com.tw/voice/147173" TargetMode="External"/><Relationship Id="rId3" Type="http://schemas.openxmlformats.org/officeDocument/2006/relationships/hyperlink" Target="https://www.vecteezy.com/photo/5312772-businessman-working-with-new-modern-computer-and-bitcoin-cryptocurry-virtual-diagram-as-concept" TargetMode="Externa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0" name="Shape 3490"/>
        <p:cNvGrpSpPr/>
        <p:nvPr/>
      </p:nvGrpSpPr>
      <p:grpSpPr>
        <a:xfrm>
          <a:off x="0" y="0"/>
          <a:ext cx="0" cy="0"/>
          <a:chOff x="0" y="0"/>
          <a:chExt cx="0" cy="0"/>
        </a:xfrm>
      </p:grpSpPr>
      <p:sp>
        <p:nvSpPr>
          <p:cNvPr id="3491" name="Google Shape;3491;g8e2cf62466_0_276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2" name="Google Shape;3492;g8e2cf62466_0_276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3" name="Shape 3923"/>
        <p:cNvGrpSpPr/>
        <p:nvPr/>
      </p:nvGrpSpPr>
      <p:grpSpPr>
        <a:xfrm>
          <a:off x="0" y="0"/>
          <a:ext cx="0" cy="0"/>
          <a:chOff x="0" y="0"/>
          <a:chExt cx="0" cy="0"/>
        </a:xfrm>
      </p:grpSpPr>
      <p:sp>
        <p:nvSpPr>
          <p:cNvPr id="3924" name="Google Shape;3924;g8e2cf62466_0_28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5" name="Google Shape;3925;g8e2cf62466_0_28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1" name="Shape 4061"/>
        <p:cNvGrpSpPr/>
        <p:nvPr/>
      </p:nvGrpSpPr>
      <p:grpSpPr>
        <a:xfrm>
          <a:off x="0" y="0"/>
          <a:ext cx="0" cy="0"/>
          <a:chOff x="0" y="0"/>
          <a:chExt cx="0" cy="0"/>
        </a:xfrm>
      </p:grpSpPr>
      <p:sp>
        <p:nvSpPr>
          <p:cNvPr id="4062" name="Google Shape;4062;g150895ec078_0_3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3" name="Google Shape;4063;g150895ec078_0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3" name="Shape 4083"/>
        <p:cNvGrpSpPr/>
        <p:nvPr/>
      </p:nvGrpSpPr>
      <p:grpSpPr>
        <a:xfrm>
          <a:off x="0" y="0"/>
          <a:ext cx="0" cy="0"/>
          <a:chOff x="0" y="0"/>
          <a:chExt cx="0" cy="0"/>
        </a:xfrm>
      </p:grpSpPr>
      <p:sp>
        <p:nvSpPr>
          <p:cNvPr id="4084" name="Google Shape;4084;g1474be4ff66_0_4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5" name="Google Shape;4085;g1474be4ff66_0_4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5" name="Shape 4375"/>
        <p:cNvGrpSpPr/>
        <p:nvPr/>
      </p:nvGrpSpPr>
      <p:grpSpPr>
        <a:xfrm>
          <a:off x="0" y="0"/>
          <a:ext cx="0" cy="0"/>
          <a:chOff x="0" y="0"/>
          <a:chExt cx="0" cy="0"/>
        </a:xfrm>
      </p:grpSpPr>
      <p:sp>
        <p:nvSpPr>
          <p:cNvPr id="4376" name="Google Shape;4376;g150895ec078_0_1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7" name="Google Shape;4377;g150895ec078_0_1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7" name="Shape 4487"/>
        <p:cNvGrpSpPr/>
        <p:nvPr/>
      </p:nvGrpSpPr>
      <p:grpSpPr>
        <a:xfrm>
          <a:off x="0" y="0"/>
          <a:ext cx="0" cy="0"/>
          <a:chOff x="0" y="0"/>
          <a:chExt cx="0" cy="0"/>
        </a:xfrm>
      </p:grpSpPr>
      <p:sp>
        <p:nvSpPr>
          <p:cNvPr id="4488" name="Google Shape;4488;g150895ec078_0_1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9" name="Google Shape;4489;g150895ec078_0_1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6" name="Shape 4566"/>
        <p:cNvGrpSpPr/>
        <p:nvPr/>
      </p:nvGrpSpPr>
      <p:grpSpPr>
        <a:xfrm>
          <a:off x="0" y="0"/>
          <a:ext cx="0" cy="0"/>
          <a:chOff x="0" y="0"/>
          <a:chExt cx="0" cy="0"/>
        </a:xfrm>
      </p:grpSpPr>
      <p:sp>
        <p:nvSpPr>
          <p:cNvPr id="4567" name="Google Shape;4567;g150895ec078_0_10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8" name="Google Shape;4568;g150895ec078_0_10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6" name="Shape 4606"/>
        <p:cNvGrpSpPr/>
        <p:nvPr/>
      </p:nvGrpSpPr>
      <p:grpSpPr>
        <a:xfrm>
          <a:off x="0" y="0"/>
          <a:ext cx="0" cy="0"/>
          <a:chOff x="0" y="0"/>
          <a:chExt cx="0" cy="0"/>
        </a:xfrm>
      </p:grpSpPr>
      <p:sp>
        <p:nvSpPr>
          <p:cNvPr id="4607" name="Google Shape;4607;g1474be4ff66_0_13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8" name="Google Shape;4608;g1474be4ff66_0_1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6" name="Shape 4646"/>
        <p:cNvGrpSpPr/>
        <p:nvPr/>
      </p:nvGrpSpPr>
      <p:grpSpPr>
        <a:xfrm>
          <a:off x="0" y="0"/>
          <a:ext cx="0" cy="0"/>
          <a:chOff x="0" y="0"/>
          <a:chExt cx="0" cy="0"/>
        </a:xfrm>
      </p:grpSpPr>
      <p:sp>
        <p:nvSpPr>
          <p:cNvPr id="4647" name="Google Shape;4647;g150895ec078_0_18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8" name="Google Shape;4648;g150895ec078_0_18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6" name="Shape 4686"/>
        <p:cNvGrpSpPr/>
        <p:nvPr/>
      </p:nvGrpSpPr>
      <p:grpSpPr>
        <a:xfrm>
          <a:off x="0" y="0"/>
          <a:ext cx="0" cy="0"/>
          <a:chOff x="0" y="0"/>
          <a:chExt cx="0" cy="0"/>
        </a:xfrm>
      </p:grpSpPr>
      <p:sp>
        <p:nvSpPr>
          <p:cNvPr id="4687" name="Google Shape;4687;g1474be4ff66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8" name="Google Shape;4688;g1474be4ff66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4" name="Shape 4764"/>
        <p:cNvGrpSpPr/>
        <p:nvPr/>
      </p:nvGrpSpPr>
      <p:grpSpPr>
        <a:xfrm>
          <a:off x="0" y="0"/>
          <a:ext cx="0" cy="0"/>
          <a:chOff x="0" y="0"/>
          <a:chExt cx="0" cy="0"/>
        </a:xfrm>
      </p:grpSpPr>
      <p:sp>
        <p:nvSpPr>
          <p:cNvPr id="4765" name="Google Shape;4765;g1474be4ff66_0_5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6" name="Google Shape;4766;g1474be4ff66_0_5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8" name="Shape 3548"/>
        <p:cNvGrpSpPr/>
        <p:nvPr/>
      </p:nvGrpSpPr>
      <p:grpSpPr>
        <a:xfrm>
          <a:off x="0" y="0"/>
          <a:ext cx="0" cy="0"/>
          <a:chOff x="0" y="0"/>
          <a:chExt cx="0" cy="0"/>
        </a:xfrm>
      </p:grpSpPr>
      <p:sp>
        <p:nvSpPr>
          <p:cNvPr id="3549" name="Google Shape;3549;g8e2cf62466_0_277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0" name="Google Shape;3550;g8e2cf62466_0_277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3" name="Shape 4843"/>
        <p:cNvGrpSpPr/>
        <p:nvPr/>
      </p:nvGrpSpPr>
      <p:grpSpPr>
        <a:xfrm>
          <a:off x="0" y="0"/>
          <a:ext cx="0" cy="0"/>
          <a:chOff x="0" y="0"/>
          <a:chExt cx="0" cy="0"/>
        </a:xfrm>
      </p:grpSpPr>
      <p:sp>
        <p:nvSpPr>
          <p:cNvPr id="4844" name="Google Shape;4844;g8e2cf62466_0_283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5" name="Google Shape;4845;g8e2cf62466_0_28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3" name="Shape 4893"/>
        <p:cNvGrpSpPr/>
        <p:nvPr/>
      </p:nvGrpSpPr>
      <p:grpSpPr>
        <a:xfrm>
          <a:off x="0" y="0"/>
          <a:ext cx="0" cy="0"/>
          <a:chOff x="0" y="0"/>
          <a:chExt cx="0" cy="0"/>
        </a:xfrm>
      </p:grpSpPr>
      <p:sp>
        <p:nvSpPr>
          <p:cNvPr id="4894" name="Google Shape;4894;g1474be4ff66_0_4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5" name="Google Shape;4895;g1474be4ff66_0_4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6" name="Shape 4916"/>
        <p:cNvGrpSpPr/>
        <p:nvPr/>
      </p:nvGrpSpPr>
      <p:grpSpPr>
        <a:xfrm>
          <a:off x="0" y="0"/>
          <a:ext cx="0" cy="0"/>
          <a:chOff x="0" y="0"/>
          <a:chExt cx="0" cy="0"/>
        </a:xfrm>
      </p:grpSpPr>
      <p:sp>
        <p:nvSpPr>
          <p:cNvPr id="4917" name="Google Shape;4917;g1474be4ff66_0_13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8" name="Google Shape;4918;g1474be4ff66_0_1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6" name="Shape 4956"/>
        <p:cNvGrpSpPr/>
        <p:nvPr/>
      </p:nvGrpSpPr>
      <p:grpSpPr>
        <a:xfrm>
          <a:off x="0" y="0"/>
          <a:ext cx="0" cy="0"/>
          <a:chOff x="0" y="0"/>
          <a:chExt cx="0" cy="0"/>
        </a:xfrm>
      </p:grpSpPr>
      <p:sp>
        <p:nvSpPr>
          <p:cNvPr id="4957" name="Google Shape;4957;g150895ec078_0_18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8" name="Google Shape;4958;g150895ec078_0_18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6" name="Shape 4976"/>
        <p:cNvGrpSpPr/>
        <p:nvPr/>
      </p:nvGrpSpPr>
      <p:grpSpPr>
        <a:xfrm>
          <a:off x="0" y="0"/>
          <a:ext cx="0" cy="0"/>
          <a:chOff x="0" y="0"/>
          <a:chExt cx="0" cy="0"/>
        </a:xfrm>
      </p:grpSpPr>
      <p:sp>
        <p:nvSpPr>
          <p:cNvPr id="4977" name="Google Shape;4977;g150895ec078_0_19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8" name="Google Shape;4978;g150895ec078_0_19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6" name="Shape 5016"/>
        <p:cNvGrpSpPr/>
        <p:nvPr/>
      </p:nvGrpSpPr>
      <p:grpSpPr>
        <a:xfrm>
          <a:off x="0" y="0"/>
          <a:ext cx="0" cy="0"/>
          <a:chOff x="0" y="0"/>
          <a:chExt cx="0" cy="0"/>
        </a:xfrm>
      </p:grpSpPr>
      <p:sp>
        <p:nvSpPr>
          <p:cNvPr id="5017" name="Google Shape;5017;g150c1b8e7ca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8" name="Google Shape;5018;g150c1b8e7ca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6" name="Shape 5056"/>
        <p:cNvGrpSpPr/>
        <p:nvPr/>
      </p:nvGrpSpPr>
      <p:grpSpPr>
        <a:xfrm>
          <a:off x="0" y="0"/>
          <a:ext cx="0" cy="0"/>
          <a:chOff x="0" y="0"/>
          <a:chExt cx="0" cy="0"/>
        </a:xfrm>
      </p:grpSpPr>
      <p:sp>
        <p:nvSpPr>
          <p:cNvPr id="5057" name="Google Shape;5057;g1474be4ff66_0_4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58" name="Google Shape;5058;g1474be4ff66_0_4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5" name="Shape 5135"/>
        <p:cNvGrpSpPr/>
        <p:nvPr/>
      </p:nvGrpSpPr>
      <p:grpSpPr>
        <a:xfrm>
          <a:off x="0" y="0"/>
          <a:ext cx="0" cy="0"/>
          <a:chOff x="0" y="0"/>
          <a:chExt cx="0" cy="0"/>
        </a:xfrm>
      </p:grpSpPr>
      <p:sp>
        <p:nvSpPr>
          <p:cNvPr id="5136" name="Google Shape;5136;g1474be4ff66_0_6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7" name="Google Shape;5137;g1474be4ff66_0_6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8" name="Shape 5228"/>
        <p:cNvGrpSpPr/>
        <p:nvPr/>
      </p:nvGrpSpPr>
      <p:grpSpPr>
        <a:xfrm>
          <a:off x="0" y="0"/>
          <a:ext cx="0" cy="0"/>
          <a:chOff x="0" y="0"/>
          <a:chExt cx="0" cy="0"/>
        </a:xfrm>
      </p:grpSpPr>
      <p:sp>
        <p:nvSpPr>
          <p:cNvPr id="5229" name="Google Shape;5229;g1474be4ff66_0_6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0" name="Google Shape;5230;g1474be4ff66_0_6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2" name="Shape 5322"/>
        <p:cNvGrpSpPr/>
        <p:nvPr/>
      </p:nvGrpSpPr>
      <p:grpSpPr>
        <a:xfrm>
          <a:off x="0" y="0"/>
          <a:ext cx="0" cy="0"/>
          <a:chOff x="0" y="0"/>
          <a:chExt cx="0" cy="0"/>
        </a:xfrm>
      </p:grpSpPr>
      <p:sp>
        <p:nvSpPr>
          <p:cNvPr id="5323" name="Google Shape;5323;g150c1b8e7ca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4" name="Google Shape;5324;g150c1b8e7ca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8" name="Shape 3738"/>
        <p:cNvGrpSpPr/>
        <p:nvPr/>
      </p:nvGrpSpPr>
      <p:grpSpPr>
        <a:xfrm>
          <a:off x="0" y="0"/>
          <a:ext cx="0" cy="0"/>
          <a:chOff x="0" y="0"/>
          <a:chExt cx="0" cy="0"/>
        </a:xfrm>
      </p:grpSpPr>
      <p:sp>
        <p:nvSpPr>
          <p:cNvPr id="3739" name="Google Shape;3739;g8e2cf62466_0_277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0" name="Google Shape;3740;g8e2cf62466_0_277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7" name="Shape 5417"/>
        <p:cNvGrpSpPr/>
        <p:nvPr/>
      </p:nvGrpSpPr>
      <p:grpSpPr>
        <a:xfrm>
          <a:off x="0" y="0"/>
          <a:ext cx="0" cy="0"/>
          <a:chOff x="0" y="0"/>
          <a:chExt cx="0" cy="0"/>
        </a:xfrm>
      </p:grpSpPr>
      <p:sp>
        <p:nvSpPr>
          <p:cNvPr id="5418" name="Google Shape;5418;g8e2cf62466_0_285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19" name="Google Shape;5419;g8e2cf62466_0_285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6" name="Shape 5456"/>
        <p:cNvGrpSpPr/>
        <p:nvPr/>
      </p:nvGrpSpPr>
      <p:grpSpPr>
        <a:xfrm>
          <a:off x="0" y="0"/>
          <a:ext cx="0" cy="0"/>
          <a:chOff x="0" y="0"/>
          <a:chExt cx="0" cy="0"/>
        </a:xfrm>
      </p:grpSpPr>
      <p:sp>
        <p:nvSpPr>
          <p:cNvPr id="5457" name="Google Shape;5457;g150958dd143_0_5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8" name="Google Shape;5458;g150958dd143_0_5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8" name="Shape 5478"/>
        <p:cNvGrpSpPr/>
        <p:nvPr/>
      </p:nvGrpSpPr>
      <p:grpSpPr>
        <a:xfrm>
          <a:off x="0" y="0"/>
          <a:ext cx="0" cy="0"/>
          <a:chOff x="0" y="0"/>
          <a:chExt cx="0" cy="0"/>
        </a:xfrm>
      </p:grpSpPr>
      <p:sp>
        <p:nvSpPr>
          <p:cNvPr id="5479" name="Google Shape;5479;g150895ec078_0_19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0" name="Google Shape;5480;g150895ec078_0_19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8" name="Shape 5518"/>
        <p:cNvGrpSpPr/>
        <p:nvPr/>
      </p:nvGrpSpPr>
      <p:grpSpPr>
        <a:xfrm>
          <a:off x="0" y="0"/>
          <a:ext cx="0" cy="0"/>
          <a:chOff x="0" y="0"/>
          <a:chExt cx="0" cy="0"/>
        </a:xfrm>
      </p:grpSpPr>
      <p:sp>
        <p:nvSpPr>
          <p:cNvPr id="5519" name="Google Shape;5519;g150895ec078_0_20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20" name="Google Shape;5520;g150895ec078_0_20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4" name="Shape 5524"/>
        <p:cNvGrpSpPr/>
        <p:nvPr/>
      </p:nvGrpSpPr>
      <p:grpSpPr>
        <a:xfrm>
          <a:off x="0" y="0"/>
          <a:ext cx="0" cy="0"/>
          <a:chOff x="0" y="0"/>
          <a:chExt cx="0" cy="0"/>
        </a:xfrm>
      </p:grpSpPr>
      <p:sp>
        <p:nvSpPr>
          <p:cNvPr id="5525" name="Google Shape;5525;g150895ec078_0_20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26" name="Google Shape;5526;g150895ec078_0_20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0" name="Shape 5530"/>
        <p:cNvGrpSpPr/>
        <p:nvPr/>
      </p:nvGrpSpPr>
      <p:grpSpPr>
        <a:xfrm>
          <a:off x="0" y="0"/>
          <a:ext cx="0" cy="0"/>
          <a:chOff x="0" y="0"/>
          <a:chExt cx="0" cy="0"/>
        </a:xfrm>
      </p:grpSpPr>
      <p:sp>
        <p:nvSpPr>
          <p:cNvPr id="5531" name="Google Shape;5531;g150895ec078_0_20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2" name="Google Shape;5532;g150895ec078_0_20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6" name="Shape 5536"/>
        <p:cNvGrpSpPr/>
        <p:nvPr/>
      </p:nvGrpSpPr>
      <p:grpSpPr>
        <a:xfrm>
          <a:off x="0" y="0"/>
          <a:ext cx="0" cy="0"/>
          <a:chOff x="0" y="0"/>
          <a:chExt cx="0" cy="0"/>
        </a:xfrm>
      </p:grpSpPr>
      <p:sp>
        <p:nvSpPr>
          <p:cNvPr id="5537" name="Google Shape;5537;g1474be4ff66_0_10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8" name="Google Shape;5538;g1474be4ff66_0_10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2" name="Shape 5632"/>
        <p:cNvGrpSpPr/>
        <p:nvPr/>
      </p:nvGrpSpPr>
      <p:grpSpPr>
        <a:xfrm>
          <a:off x="0" y="0"/>
          <a:ext cx="0" cy="0"/>
          <a:chOff x="0" y="0"/>
          <a:chExt cx="0" cy="0"/>
        </a:xfrm>
      </p:grpSpPr>
      <p:sp>
        <p:nvSpPr>
          <p:cNvPr id="5633" name="Google Shape;5633;g1474be4ff66_0_1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4" name="Google Shape;5634;g1474be4ff66_0_1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9" name="Shape 5729"/>
        <p:cNvGrpSpPr/>
        <p:nvPr/>
      </p:nvGrpSpPr>
      <p:grpSpPr>
        <a:xfrm>
          <a:off x="0" y="0"/>
          <a:ext cx="0" cy="0"/>
          <a:chOff x="0" y="0"/>
          <a:chExt cx="0" cy="0"/>
        </a:xfrm>
      </p:grpSpPr>
      <p:sp>
        <p:nvSpPr>
          <p:cNvPr id="5730" name="Google Shape;5730;g1474be4ff66_0_1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31" name="Google Shape;5731;g1474be4ff66_0_1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2" name="Shape 5822"/>
        <p:cNvGrpSpPr/>
        <p:nvPr/>
      </p:nvGrpSpPr>
      <p:grpSpPr>
        <a:xfrm>
          <a:off x="0" y="0"/>
          <a:ext cx="0" cy="0"/>
          <a:chOff x="0" y="0"/>
          <a:chExt cx="0" cy="0"/>
        </a:xfrm>
      </p:grpSpPr>
      <p:sp>
        <p:nvSpPr>
          <p:cNvPr id="5823" name="Google Shape;5823;g150895ec078_0_20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24" name="Google Shape;5824;g150895ec078_0_20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0" name="Shape 3760"/>
        <p:cNvGrpSpPr/>
        <p:nvPr/>
      </p:nvGrpSpPr>
      <p:grpSpPr>
        <a:xfrm>
          <a:off x="0" y="0"/>
          <a:ext cx="0" cy="0"/>
          <a:chOff x="0" y="0"/>
          <a:chExt cx="0" cy="0"/>
        </a:xfrm>
      </p:grpSpPr>
      <p:sp>
        <p:nvSpPr>
          <p:cNvPr id="3761" name="Google Shape;3761;g8e2cf62466_0_277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2" name="Google Shape;3762;g8e2cf62466_0_277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222222"/>
                </a:solidFill>
                <a:highlight>
                  <a:srgbClr val="FFFFFF"/>
                </a:highlight>
              </a:rPr>
              <a:t>裴洛西訪台期間， 超商7-11及台鐵新左營車站電子看板被駭客入侵。</a:t>
            </a:r>
            <a:endParaRPr>
              <a:solidFill>
                <a:srgbClr val="222222"/>
              </a:solidFill>
              <a:highlight>
                <a:srgbClr val="FFFFFF"/>
              </a:highlight>
            </a:endParaRPr>
          </a:p>
          <a:p>
            <a:pPr indent="0" lvl="0" marL="0" rtl="0" algn="l">
              <a:spcBef>
                <a:spcPts val="0"/>
              </a:spcBef>
              <a:spcAft>
                <a:spcPts val="0"/>
              </a:spcAft>
              <a:buNone/>
            </a:pPr>
            <a:r>
              <a:rPr lang="en" u="sng">
                <a:solidFill>
                  <a:srgbClr val="1155CC"/>
                </a:solidFill>
                <a:highlight>
                  <a:srgbClr val="FFFFFF"/>
                </a:highlight>
                <a:hlinkClick r:id="rId2">
                  <a:extLst>
                    <a:ext uri="{A12FA001-AC4F-418D-AE19-62706E023703}">
                      <ahyp:hlinkClr val="tx"/>
                    </a:ext>
                  </a:extLst>
                </a:hlinkClick>
              </a:rPr>
              <a:t>https://news.ttv.com.tw/news/11108030002700W</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rgbClr val="222222"/>
                </a:solidFill>
                <a:highlight>
                  <a:srgbClr val="FFFFFF"/>
                </a:highlight>
              </a:rPr>
              <a:t>台大教務處網站遭駭</a:t>
            </a:r>
            <a:endParaRPr>
              <a:solidFill>
                <a:srgbClr val="222222"/>
              </a:solidFill>
              <a:highlight>
                <a:srgbClr val="FFFFFF"/>
              </a:highlight>
            </a:endParaRPr>
          </a:p>
          <a:p>
            <a:pPr indent="0" lvl="0" marL="0" rtl="0" algn="l">
              <a:spcBef>
                <a:spcPts val="0"/>
              </a:spcBef>
              <a:spcAft>
                <a:spcPts val="0"/>
              </a:spcAft>
              <a:buNone/>
            </a:pPr>
            <a:r>
              <a:rPr lang="en" u="sng">
                <a:solidFill>
                  <a:schemeClr val="hlink"/>
                </a:solidFill>
                <a:highlight>
                  <a:srgbClr val="FFFFFF"/>
                </a:highlight>
                <a:hlinkClick r:id="rId3"/>
              </a:rPr>
              <a:t>https://tw.news.yahoo.com/%E5%8F%B0%E5%A4%A7%E6%95%99%E5%8B%99%E8%99%95%E7%B6%B2%E7%AB%99%E7%96%91%E9%81%AD%E9%A7%AD-%E7%89%87%E7%B4%85%E9%A1%AF%E7%A4%BA-%E5%8F%AA%E6%9C%89-%E5%80%8B%E4%B8%AD%E5%9C%8B-134445853.html</a:t>
            </a:r>
            <a:endParaRPr>
              <a:solidFill>
                <a:srgbClr val="222222"/>
              </a:solidFill>
              <a:highlight>
                <a:srgbClr val="FFFFFF"/>
              </a:highlight>
            </a:endParaRPr>
          </a:p>
          <a:p>
            <a:pPr indent="0" lvl="0" marL="0" rtl="0" algn="l">
              <a:spcBef>
                <a:spcPts val="0"/>
              </a:spcBef>
              <a:spcAft>
                <a:spcPts val="0"/>
              </a:spcAft>
              <a:buNone/>
            </a:pPr>
            <a:r>
              <a:t/>
            </a:r>
            <a:endParaRPr>
              <a:solidFill>
                <a:srgbClr val="222222"/>
              </a:solidFill>
              <a:highlight>
                <a:srgbClr val="FFFFFF"/>
              </a:highlight>
            </a:endParaRPr>
          </a:p>
          <a:p>
            <a:pPr indent="0" lvl="0" marL="0" rtl="0" algn="l">
              <a:spcBef>
                <a:spcPts val="0"/>
              </a:spcBef>
              <a:spcAft>
                <a:spcPts val="0"/>
              </a:spcAft>
              <a:buNone/>
            </a:pPr>
            <a:r>
              <a:rPr lang="en">
                <a:solidFill>
                  <a:srgbClr val="222222"/>
                </a:solidFill>
                <a:highlight>
                  <a:srgbClr val="FFFFFF"/>
                </a:highlight>
              </a:rPr>
              <a:t>總統府網站被癱瘓</a:t>
            </a:r>
            <a:endParaRPr>
              <a:solidFill>
                <a:srgbClr val="222222"/>
              </a:solidFill>
              <a:highlight>
                <a:srgbClr val="FFFFFF"/>
              </a:highlight>
            </a:endParaRPr>
          </a:p>
          <a:p>
            <a:pPr indent="0" lvl="0" marL="0" rtl="0" algn="l">
              <a:spcBef>
                <a:spcPts val="0"/>
              </a:spcBef>
              <a:spcAft>
                <a:spcPts val="0"/>
              </a:spcAft>
              <a:buNone/>
            </a:pPr>
            <a:r>
              <a:rPr lang="en" u="sng">
                <a:solidFill>
                  <a:schemeClr val="hlink"/>
                </a:solidFill>
                <a:highlight>
                  <a:srgbClr val="FFFFFF"/>
                </a:highlight>
                <a:hlinkClick r:id="rId4"/>
              </a:rPr>
              <a:t>https://news.tvbs.com.tw/politics/1866924</a:t>
            </a:r>
            <a:endParaRPr>
              <a:solidFill>
                <a:srgbClr val="222222"/>
              </a:solidFill>
              <a:highlight>
                <a:srgbClr val="FFFFFF"/>
              </a:highlight>
            </a:endParaRPr>
          </a:p>
          <a:p>
            <a:pPr indent="0" lvl="0" marL="0" rtl="0" algn="l">
              <a:spcBef>
                <a:spcPts val="0"/>
              </a:spcBef>
              <a:spcAft>
                <a:spcPts val="0"/>
              </a:spcAft>
              <a:buNone/>
            </a:pPr>
            <a:r>
              <a:t/>
            </a:r>
            <a:endParaRPr>
              <a:solidFill>
                <a:srgbClr val="222222"/>
              </a:solidFill>
              <a:highlight>
                <a:srgbClr val="FFFFFF"/>
              </a:highlight>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7" name="Shape 5847"/>
        <p:cNvGrpSpPr/>
        <p:nvPr/>
      </p:nvGrpSpPr>
      <p:grpSpPr>
        <a:xfrm>
          <a:off x="0" y="0"/>
          <a:ext cx="0" cy="0"/>
          <a:chOff x="0" y="0"/>
          <a:chExt cx="0" cy="0"/>
        </a:xfrm>
      </p:grpSpPr>
      <p:sp>
        <p:nvSpPr>
          <p:cNvPr id="5848" name="Google Shape;5848;g150895ec078_0_20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9" name="Google Shape;5849;g150895ec078_0_20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0" name="Shape 5870"/>
        <p:cNvGrpSpPr/>
        <p:nvPr/>
      </p:nvGrpSpPr>
      <p:grpSpPr>
        <a:xfrm>
          <a:off x="0" y="0"/>
          <a:ext cx="0" cy="0"/>
          <a:chOff x="0" y="0"/>
          <a:chExt cx="0" cy="0"/>
        </a:xfrm>
      </p:grpSpPr>
      <p:sp>
        <p:nvSpPr>
          <p:cNvPr id="5871" name="Google Shape;5871;g1509ff0b96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72" name="Google Shape;5872;g1509ff0b96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0" name="Shape 5890"/>
        <p:cNvGrpSpPr/>
        <p:nvPr/>
      </p:nvGrpSpPr>
      <p:grpSpPr>
        <a:xfrm>
          <a:off x="0" y="0"/>
          <a:ext cx="0" cy="0"/>
          <a:chOff x="0" y="0"/>
          <a:chExt cx="0" cy="0"/>
        </a:xfrm>
      </p:grpSpPr>
      <p:sp>
        <p:nvSpPr>
          <p:cNvPr id="5891" name="Google Shape;5891;g1509cf20e37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92" name="Google Shape;5892;g1509cf20e37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6" name="Shape 5896"/>
        <p:cNvGrpSpPr/>
        <p:nvPr/>
      </p:nvGrpSpPr>
      <p:grpSpPr>
        <a:xfrm>
          <a:off x="0" y="0"/>
          <a:ext cx="0" cy="0"/>
          <a:chOff x="0" y="0"/>
          <a:chExt cx="0" cy="0"/>
        </a:xfrm>
      </p:grpSpPr>
      <p:sp>
        <p:nvSpPr>
          <p:cNvPr id="5897" name="Google Shape;5897;g1509ff0b960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98" name="Google Shape;5898;g1509ff0b960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6" name="Shape 5936"/>
        <p:cNvGrpSpPr/>
        <p:nvPr/>
      </p:nvGrpSpPr>
      <p:grpSpPr>
        <a:xfrm>
          <a:off x="0" y="0"/>
          <a:ext cx="0" cy="0"/>
          <a:chOff x="0" y="0"/>
          <a:chExt cx="0" cy="0"/>
        </a:xfrm>
      </p:grpSpPr>
      <p:sp>
        <p:nvSpPr>
          <p:cNvPr id="5937" name="Google Shape;5937;g1509ff0b960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8" name="Google Shape;5938;g1509ff0b960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4" name="Shape 6014"/>
        <p:cNvGrpSpPr/>
        <p:nvPr/>
      </p:nvGrpSpPr>
      <p:grpSpPr>
        <a:xfrm>
          <a:off x="0" y="0"/>
          <a:ext cx="0" cy="0"/>
          <a:chOff x="0" y="0"/>
          <a:chExt cx="0" cy="0"/>
        </a:xfrm>
      </p:grpSpPr>
      <p:sp>
        <p:nvSpPr>
          <p:cNvPr id="6015" name="Google Shape;6015;g150958dd143_0_3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16" name="Google Shape;6016;g150958dd143_0_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依據教育部110年12月30日臺教資（四）字第1100179797號函，訂定國立大專校院資通安全維護作業指引，推動全校落實資通安全管理法相關規定，第三點就是</a:t>
            </a:r>
            <a:r>
              <a:rPr lang="en">
                <a:solidFill>
                  <a:schemeClr val="dk1"/>
                </a:solidFill>
              </a:rPr>
              <a:t>資通系統及資訊之盤點</a:t>
            </a:r>
            <a:r>
              <a:rPr lang="en">
                <a:solidFill>
                  <a:schemeClr val="dk1"/>
                </a:solidFill>
              </a:rPr>
              <a:t>。</a:t>
            </a:r>
            <a:r>
              <a:rPr lang="en" u="sng">
                <a:solidFill>
                  <a:srgbClr val="1155CC"/>
                </a:solidFill>
                <a:hlinkClick r:id="rId2">
                  <a:extLst>
                    <a:ext uri="{A12FA001-AC4F-418D-AE19-62706E023703}">
                      <ahyp:hlinkClr val="tx"/>
                    </a:ext>
                  </a:extLst>
                </a:hlinkClick>
              </a:rPr>
              <a:t>https://sites.google.com/email.nchu.edu.tw/isms-strategy/</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免費圖片出處 </a:t>
            </a:r>
            <a:r>
              <a:rPr lang="en" u="sng">
                <a:solidFill>
                  <a:schemeClr val="hlink"/>
                </a:solidFill>
                <a:hlinkClick r:id="rId3"/>
              </a:rPr>
              <a:t>https://www.vecteezy.com/photo/7394221-cloud-technology-large-storage-networking-and-internet-concepts-metaverse-system-internet-of-things-new-technology-bigdata</a:t>
            </a:r>
            <a:endParaRPr>
              <a:solidFill>
                <a:schemeClr val="dk1"/>
              </a:solidFill>
            </a:endParaRPr>
          </a:p>
          <a:p>
            <a:pPr indent="0" lvl="0" marL="0" rtl="0" algn="l">
              <a:lnSpc>
                <a:spcPct val="115000"/>
              </a:lnSpc>
              <a:spcBef>
                <a:spcPts val="0"/>
              </a:spcBef>
              <a:spcAft>
                <a:spcPts val="0"/>
              </a:spcAft>
              <a:buNone/>
            </a:pPr>
            <a:br>
              <a:rPr lang="en">
                <a:solidFill>
                  <a:schemeClr val="dk1"/>
                </a:solidFill>
              </a:rPr>
            </a:br>
            <a:br>
              <a:rPr lang="en">
                <a:solidFill>
                  <a:schemeClr val="dk1"/>
                </a:solidFill>
              </a:rPr>
            </a:b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4" name="Shape 6024"/>
        <p:cNvGrpSpPr/>
        <p:nvPr/>
      </p:nvGrpSpPr>
      <p:grpSpPr>
        <a:xfrm>
          <a:off x="0" y="0"/>
          <a:ext cx="0" cy="0"/>
          <a:chOff x="0" y="0"/>
          <a:chExt cx="0" cy="0"/>
        </a:xfrm>
      </p:grpSpPr>
      <p:sp>
        <p:nvSpPr>
          <p:cNvPr id="6025" name="Google Shape;6025;g150958dd143_0_8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26" name="Google Shape;6026;g150958dd143_0_8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1" name="Shape 6031"/>
        <p:cNvGrpSpPr/>
        <p:nvPr/>
      </p:nvGrpSpPr>
      <p:grpSpPr>
        <a:xfrm>
          <a:off x="0" y="0"/>
          <a:ext cx="0" cy="0"/>
          <a:chOff x="0" y="0"/>
          <a:chExt cx="0" cy="0"/>
        </a:xfrm>
      </p:grpSpPr>
      <p:sp>
        <p:nvSpPr>
          <p:cNvPr id="6032" name="Google Shape;6032;g1509ff0b960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33" name="Google Shape;6033;g1509ff0b960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1" name="Shape 6071"/>
        <p:cNvGrpSpPr/>
        <p:nvPr/>
      </p:nvGrpSpPr>
      <p:grpSpPr>
        <a:xfrm>
          <a:off x="0" y="0"/>
          <a:ext cx="0" cy="0"/>
          <a:chOff x="0" y="0"/>
          <a:chExt cx="0" cy="0"/>
        </a:xfrm>
      </p:grpSpPr>
      <p:sp>
        <p:nvSpPr>
          <p:cNvPr id="6072" name="Google Shape;6072;g1509ff0b960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73" name="Google Shape;6073;g1509ff0b960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2" name="Shape 6092"/>
        <p:cNvGrpSpPr/>
        <p:nvPr/>
      </p:nvGrpSpPr>
      <p:grpSpPr>
        <a:xfrm>
          <a:off x="0" y="0"/>
          <a:ext cx="0" cy="0"/>
          <a:chOff x="0" y="0"/>
          <a:chExt cx="0" cy="0"/>
        </a:xfrm>
      </p:grpSpPr>
      <p:sp>
        <p:nvSpPr>
          <p:cNvPr id="6093" name="Google Shape;6093;g1519ea097f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94" name="Google Shape;6094;g1519ea097f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4" name="Shape 3774"/>
        <p:cNvGrpSpPr/>
        <p:nvPr/>
      </p:nvGrpSpPr>
      <p:grpSpPr>
        <a:xfrm>
          <a:off x="0" y="0"/>
          <a:ext cx="0" cy="0"/>
          <a:chOff x="0" y="0"/>
          <a:chExt cx="0" cy="0"/>
        </a:xfrm>
      </p:grpSpPr>
      <p:sp>
        <p:nvSpPr>
          <p:cNvPr id="3775" name="Google Shape;3775;g8e2cf62466_0_277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6" name="Google Shape;3776;g8e2cf62466_0_277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3" name="Shape 6123"/>
        <p:cNvGrpSpPr/>
        <p:nvPr/>
      </p:nvGrpSpPr>
      <p:grpSpPr>
        <a:xfrm>
          <a:off x="0" y="0"/>
          <a:ext cx="0" cy="0"/>
          <a:chOff x="0" y="0"/>
          <a:chExt cx="0" cy="0"/>
        </a:xfrm>
      </p:grpSpPr>
      <p:sp>
        <p:nvSpPr>
          <p:cNvPr id="6124" name="Google Shape;6124;g1509ff0b960_0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25" name="Google Shape;6125;g1509ff0b960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7" name="Shape 6217"/>
        <p:cNvGrpSpPr/>
        <p:nvPr/>
      </p:nvGrpSpPr>
      <p:grpSpPr>
        <a:xfrm>
          <a:off x="0" y="0"/>
          <a:ext cx="0" cy="0"/>
          <a:chOff x="0" y="0"/>
          <a:chExt cx="0" cy="0"/>
        </a:xfrm>
      </p:grpSpPr>
      <p:sp>
        <p:nvSpPr>
          <p:cNvPr id="6218" name="Google Shape;6218;g150958dd143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19" name="Google Shape;6219;g150958dd143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9" name="Shape 6299"/>
        <p:cNvGrpSpPr/>
        <p:nvPr/>
      </p:nvGrpSpPr>
      <p:grpSpPr>
        <a:xfrm>
          <a:off x="0" y="0"/>
          <a:ext cx="0" cy="0"/>
          <a:chOff x="0" y="0"/>
          <a:chExt cx="0" cy="0"/>
        </a:xfrm>
      </p:grpSpPr>
      <p:sp>
        <p:nvSpPr>
          <p:cNvPr id="6300" name="Google Shape;6300;g150c1b8e7ca_0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1" name="Google Shape;6301;g150c1b8e7ca_0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1" name="Shape 6321"/>
        <p:cNvGrpSpPr/>
        <p:nvPr/>
      </p:nvGrpSpPr>
      <p:grpSpPr>
        <a:xfrm>
          <a:off x="0" y="0"/>
          <a:ext cx="0" cy="0"/>
          <a:chOff x="0" y="0"/>
          <a:chExt cx="0" cy="0"/>
        </a:xfrm>
      </p:grpSpPr>
      <p:sp>
        <p:nvSpPr>
          <p:cNvPr id="6322" name="Google Shape;6322;g150958dd143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23" name="Google Shape;6323;g150958dd143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1" name="Shape 6361"/>
        <p:cNvGrpSpPr/>
        <p:nvPr/>
      </p:nvGrpSpPr>
      <p:grpSpPr>
        <a:xfrm>
          <a:off x="0" y="0"/>
          <a:ext cx="0" cy="0"/>
          <a:chOff x="0" y="0"/>
          <a:chExt cx="0" cy="0"/>
        </a:xfrm>
      </p:grpSpPr>
      <p:sp>
        <p:nvSpPr>
          <p:cNvPr id="6362" name="Google Shape;6362;g150958dd143_0_4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63" name="Google Shape;6363;g150958dd143_0_4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免費圖片出處 https://www.vecteezy.com/vector-art/5347460-cyber-hacker-attack-background-skull-vector</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1" name="Shape 6431"/>
        <p:cNvGrpSpPr/>
        <p:nvPr/>
      </p:nvGrpSpPr>
      <p:grpSpPr>
        <a:xfrm>
          <a:off x="0" y="0"/>
          <a:ext cx="0" cy="0"/>
          <a:chOff x="0" y="0"/>
          <a:chExt cx="0" cy="0"/>
        </a:xfrm>
      </p:grpSpPr>
      <p:sp>
        <p:nvSpPr>
          <p:cNvPr id="6432" name="Google Shape;6432;g150958dd143_1_30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33" name="Google Shape;6433;g150958dd143_1_30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7" name="Shape 6437"/>
        <p:cNvGrpSpPr/>
        <p:nvPr/>
      </p:nvGrpSpPr>
      <p:grpSpPr>
        <a:xfrm>
          <a:off x="0" y="0"/>
          <a:ext cx="0" cy="0"/>
          <a:chOff x="0" y="0"/>
          <a:chExt cx="0" cy="0"/>
        </a:xfrm>
      </p:grpSpPr>
      <p:sp>
        <p:nvSpPr>
          <p:cNvPr id="6438" name="Google Shape;6438;g150958dd143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39" name="Google Shape;6439;g150958dd143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1" name="Shape 6531"/>
        <p:cNvGrpSpPr/>
        <p:nvPr/>
      </p:nvGrpSpPr>
      <p:grpSpPr>
        <a:xfrm>
          <a:off x="0" y="0"/>
          <a:ext cx="0" cy="0"/>
          <a:chOff x="0" y="0"/>
          <a:chExt cx="0" cy="0"/>
        </a:xfrm>
      </p:grpSpPr>
      <p:sp>
        <p:nvSpPr>
          <p:cNvPr id="6532" name="Google Shape;6532;g150958dd143_0_6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33" name="Google Shape;6533;g150958dd143_0_6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3" name="Shape 6573"/>
        <p:cNvGrpSpPr/>
        <p:nvPr/>
      </p:nvGrpSpPr>
      <p:grpSpPr>
        <a:xfrm>
          <a:off x="0" y="0"/>
          <a:ext cx="0" cy="0"/>
          <a:chOff x="0" y="0"/>
          <a:chExt cx="0" cy="0"/>
        </a:xfrm>
      </p:grpSpPr>
      <p:sp>
        <p:nvSpPr>
          <p:cNvPr id="6574" name="Google Shape;6574;g150c1b8e7ca_0_3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75" name="Google Shape;6575;g150c1b8e7ca_0_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6" name="Shape 6596"/>
        <p:cNvGrpSpPr/>
        <p:nvPr/>
      </p:nvGrpSpPr>
      <p:grpSpPr>
        <a:xfrm>
          <a:off x="0" y="0"/>
          <a:ext cx="0" cy="0"/>
          <a:chOff x="0" y="0"/>
          <a:chExt cx="0" cy="0"/>
        </a:xfrm>
      </p:grpSpPr>
      <p:sp>
        <p:nvSpPr>
          <p:cNvPr id="6597" name="Google Shape;6597;g150958dd143_0_6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98" name="Google Shape;6598;g150958dd143_0_6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0" name="Shape 3820"/>
        <p:cNvGrpSpPr/>
        <p:nvPr/>
      </p:nvGrpSpPr>
      <p:grpSpPr>
        <a:xfrm>
          <a:off x="0" y="0"/>
          <a:ext cx="0" cy="0"/>
          <a:chOff x="0" y="0"/>
          <a:chExt cx="0" cy="0"/>
        </a:xfrm>
      </p:grpSpPr>
      <p:sp>
        <p:nvSpPr>
          <p:cNvPr id="3821" name="Google Shape;3821;g8e2cf62466_0_280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2" name="Google Shape;3822;g8e2cf62466_0_280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依據教育部110年12月30日臺教資（四）字第1100179797號函，訂定國立大專校院資通安全維護作業指引，推動全校落實資通安全管理法相關規定，第一點就是資安長設置。</a:t>
            </a:r>
            <a:r>
              <a:rPr lang="en" u="sng">
                <a:solidFill>
                  <a:srgbClr val="1155CC"/>
                </a:solidFill>
                <a:hlinkClick r:id="rId2">
                  <a:extLst>
                    <a:ext uri="{A12FA001-AC4F-418D-AE19-62706E023703}">
                      <ahyp:hlinkClr val="tx"/>
                    </a:ext>
                  </a:extLst>
                </a:hlinkClick>
              </a:rPr>
              <a:t>https://sites.google.com/email.nchu.edu.tw/isms-strategy/</a:t>
            </a:r>
            <a:br>
              <a:rPr lang="en">
                <a:solidFill>
                  <a:schemeClr val="dk1"/>
                </a:solidFill>
              </a:rPr>
            </a:br>
            <a:br>
              <a:rPr lang="en">
                <a:solidFill>
                  <a:schemeClr val="dk1"/>
                </a:solidFill>
              </a:rPr>
            </a:b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8" name="Shape 6608"/>
        <p:cNvGrpSpPr/>
        <p:nvPr/>
      </p:nvGrpSpPr>
      <p:grpSpPr>
        <a:xfrm>
          <a:off x="0" y="0"/>
          <a:ext cx="0" cy="0"/>
          <a:chOff x="0" y="0"/>
          <a:chExt cx="0" cy="0"/>
        </a:xfrm>
      </p:grpSpPr>
      <p:sp>
        <p:nvSpPr>
          <p:cNvPr id="6609" name="Google Shape;6609;g148dd560d88_1_4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10" name="Google Shape;6610;g148dd560d88_1_4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8" name="Shape 6618"/>
        <p:cNvGrpSpPr/>
        <p:nvPr/>
      </p:nvGrpSpPr>
      <p:grpSpPr>
        <a:xfrm>
          <a:off x="0" y="0"/>
          <a:ext cx="0" cy="0"/>
          <a:chOff x="0" y="0"/>
          <a:chExt cx="0" cy="0"/>
        </a:xfrm>
      </p:grpSpPr>
      <p:sp>
        <p:nvSpPr>
          <p:cNvPr id="6619" name="Google Shape;6619;g150958dd143_1_30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0" name="Google Shape;6620;g150958dd143_1_30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0" name="Shape 6720"/>
        <p:cNvGrpSpPr/>
        <p:nvPr/>
      </p:nvGrpSpPr>
      <p:grpSpPr>
        <a:xfrm>
          <a:off x="0" y="0"/>
          <a:ext cx="0" cy="0"/>
          <a:chOff x="0" y="0"/>
          <a:chExt cx="0" cy="0"/>
        </a:xfrm>
      </p:grpSpPr>
      <p:sp>
        <p:nvSpPr>
          <p:cNvPr id="6721" name="Google Shape;6721;g150958dd143_1_30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22" name="Google Shape;6722;g150958dd143_1_30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2" name="Shape 6732"/>
        <p:cNvGrpSpPr/>
        <p:nvPr/>
      </p:nvGrpSpPr>
      <p:grpSpPr>
        <a:xfrm>
          <a:off x="0" y="0"/>
          <a:ext cx="0" cy="0"/>
          <a:chOff x="0" y="0"/>
          <a:chExt cx="0" cy="0"/>
        </a:xfrm>
      </p:grpSpPr>
      <p:sp>
        <p:nvSpPr>
          <p:cNvPr id="6733" name="Google Shape;6733;g150958dd143_1_24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34" name="Google Shape;6734;g150958dd143_1_24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1" name="Shape 6741"/>
        <p:cNvGrpSpPr/>
        <p:nvPr/>
      </p:nvGrpSpPr>
      <p:grpSpPr>
        <a:xfrm>
          <a:off x="0" y="0"/>
          <a:ext cx="0" cy="0"/>
          <a:chOff x="0" y="0"/>
          <a:chExt cx="0" cy="0"/>
        </a:xfrm>
      </p:grpSpPr>
      <p:sp>
        <p:nvSpPr>
          <p:cNvPr id="6742" name="Google Shape;6742;g150958dd143_1_26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43" name="Google Shape;6743;g150958dd143_1_26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1" name="Shape 6751"/>
        <p:cNvGrpSpPr/>
        <p:nvPr/>
      </p:nvGrpSpPr>
      <p:grpSpPr>
        <a:xfrm>
          <a:off x="0" y="0"/>
          <a:ext cx="0" cy="0"/>
          <a:chOff x="0" y="0"/>
          <a:chExt cx="0" cy="0"/>
        </a:xfrm>
      </p:grpSpPr>
      <p:sp>
        <p:nvSpPr>
          <p:cNvPr id="6752" name="Google Shape;6752;g150958dd143_0_6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53" name="Google Shape;6753;g150958dd143_0_6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1" name="Shape 6831"/>
        <p:cNvGrpSpPr/>
        <p:nvPr/>
      </p:nvGrpSpPr>
      <p:grpSpPr>
        <a:xfrm>
          <a:off x="0" y="0"/>
          <a:ext cx="0" cy="0"/>
          <a:chOff x="0" y="0"/>
          <a:chExt cx="0" cy="0"/>
        </a:xfrm>
      </p:grpSpPr>
      <p:sp>
        <p:nvSpPr>
          <p:cNvPr id="6832" name="Google Shape;6832;g150958dd143_1_7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33" name="Google Shape;6833;g150958dd143_1_7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5" name="Shape 6915"/>
        <p:cNvGrpSpPr/>
        <p:nvPr/>
      </p:nvGrpSpPr>
      <p:grpSpPr>
        <a:xfrm>
          <a:off x="0" y="0"/>
          <a:ext cx="0" cy="0"/>
          <a:chOff x="0" y="0"/>
          <a:chExt cx="0" cy="0"/>
        </a:xfrm>
      </p:grpSpPr>
      <p:sp>
        <p:nvSpPr>
          <p:cNvPr id="6916" name="Google Shape;6916;g150958dd143_1_6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17" name="Google Shape;6917;g150958dd143_1_6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5" name="Shape 6995"/>
        <p:cNvGrpSpPr/>
        <p:nvPr/>
      </p:nvGrpSpPr>
      <p:grpSpPr>
        <a:xfrm>
          <a:off x="0" y="0"/>
          <a:ext cx="0" cy="0"/>
          <a:chOff x="0" y="0"/>
          <a:chExt cx="0" cy="0"/>
        </a:xfrm>
      </p:grpSpPr>
      <p:sp>
        <p:nvSpPr>
          <p:cNvPr id="6996" name="Google Shape;6996;g150958dd143_1_6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97" name="Google Shape;6997;g150958dd143_1_6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4" name="Shape 7074"/>
        <p:cNvGrpSpPr/>
        <p:nvPr/>
      </p:nvGrpSpPr>
      <p:grpSpPr>
        <a:xfrm>
          <a:off x="0" y="0"/>
          <a:ext cx="0" cy="0"/>
          <a:chOff x="0" y="0"/>
          <a:chExt cx="0" cy="0"/>
        </a:xfrm>
      </p:grpSpPr>
      <p:sp>
        <p:nvSpPr>
          <p:cNvPr id="7075" name="Google Shape;7075;g150958dd143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76" name="Google Shape;7076;g150958dd143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0" name="Shape 3830"/>
        <p:cNvGrpSpPr/>
        <p:nvPr/>
      </p:nvGrpSpPr>
      <p:grpSpPr>
        <a:xfrm>
          <a:off x="0" y="0"/>
          <a:ext cx="0" cy="0"/>
          <a:chOff x="0" y="0"/>
          <a:chExt cx="0" cy="0"/>
        </a:xfrm>
      </p:grpSpPr>
      <p:sp>
        <p:nvSpPr>
          <p:cNvPr id="3831" name="Google Shape;3831;g8e2cf62466_0_279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2" name="Google Shape;3832;g8e2cf62466_0_279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5" name="Shape 7335"/>
        <p:cNvGrpSpPr/>
        <p:nvPr/>
      </p:nvGrpSpPr>
      <p:grpSpPr>
        <a:xfrm>
          <a:off x="0" y="0"/>
          <a:ext cx="0" cy="0"/>
          <a:chOff x="0" y="0"/>
          <a:chExt cx="0" cy="0"/>
        </a:xfrm>
      </p:grpSpPr>
      <p:sp>
        <p:nvSpPr>
          <p:cNvPr id="7336" name="Google Shape;7336;g150c1b8e7ca_0_3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37" name="Google Shape;7337;g150c1b8e7ca_0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7" name="Shape 7357"/>
        <p:cNvGrpSpPr/>
        <p:nvPr/>
      </p:nvGrpSpPr>
      <p:grpSpPr>
        <a:xfrm>
          <a:off x="0" y="0"/>
          <a:ext cx="0" cy="0"/>
          <a:chOff x="0" y="0"/>
          <a:chExt cx="0" cy="0"/>
        </a:xfrm>
      </p:grpSpPr>
      <p:sp>
        <p:nvSpPr>
          <p:cNvPr id="7358" name="Google Shape;7358;g150958dd143_1_5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59" name="Google Shape;7359;g150958dd143_1_5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依據教育部110年12月30日臺教資（四）字第1100179797號函，訂定國立大專校院資通安全維護作業指引，推動全校落實資通安全管理法相關規定，第二點就是資通安全推動組織。</a:t>
            </a:r>
            <a:r>
              <a:rPr lang="en" u="sng">
                <a:solidFill>
                  <a:srgbClr val="1155CC"/>
                </a:solidFill>
                <a:hlinkClick r:id="rId2">
                  <a:extLst>
                    <a:ext uri="{A12FA001-AC4F-418D-AE19-62706E023703}">
                      <ahyp:hlinkClr val="tx"/>
                    </a:ext>
                  </a:extLst>
                </a:hlinkClick>
              </a:rPr>
              <a:t>https://sites.google.com/email.nchu.edu.tw/isms-strategy/</a:t>
            </a:r>
            <a:br>
              <a:rPr lang="en">
                <a:solidFill>
                  <a:schemeClr val="dk1"/>
                </a:solidFill>
              </a:rPr>
            </a:br>
            <a:endParaRPr>
              <a:solidFill>
                <a:schemeClr val="dk1"/>
              </a:solidFill>
            </a:endParaRPr>
          </a:p>
          <a:p>
            <a:pPr indent="0" lvl="0" marL="0" rtl="0" algn="l">
              <a:lnSpc>
                <a:spcPct val="115000"/>
              </a:lnSpc>
              <a:spcBef>
                <a:spcPts val="0"/>
              </a:spcBef>
              <a:spcAft>
                <a:spcPts val="0"/>
              </a:spcAft>
              <a:buNone/>
            </a:pPr>
            <a:r>
              <a:rPr lang="en">
                <a:solidFill>
                  <a:schemeClr val="dk1"/>
                </a:solidFill>
              </a:rPr>
              <a:t>免費圖片出處 </a:t>
            </a:r>
            <a:r>
              <a:rPr lang="en" u="sng">
                <a:solidFill>
                  <a:schemeClr val="hlink"/>
                </a:solidFill>
                <a:hlinkClick r:id="rId3"/>
              </a:rPr>
              <a:t>https://www.vecteezy.com/photo/10195361-executives-of-the-organization-plan-success-strategies-through-people-business-development-concepts-by-choosing-professional-leaders-to-help-the-team-in-the-race-towards-the-goal</a:t>
            </a:r>
            <a:endParaRPr>
              <a:solidFill>
                <a:schemeClr val="dk1"/>
              </a:solidFill>
            </a:endParaRPr>
          </a:p>
          <a:p>
            <a:pPr indent="0" lvl="0" marL="0" rtl="0" algn="l">
              <a:lnSpc>
                <a:spcPct val="115000"/>
              </a:lnSpc>
              <a:spcBef>
                <a:spcPts val="0"/>
              </a:spcBef>
              <a:spcAft>
                <a:spcPts val="0"/>
              </a:spcAft>
              <a:buNone/>
            </a:pPr>
            <a:br>
              <a:rPr lang="en">
                <a:solidFill>
                  <a:schemeClr val="dk1"/>
                </a:solidFill>
              </a:rPr>
            </a:b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7" name="Shape 7367"/>
        <p:cNvGrpSpPr/>
        <p:nvPr/>
      </p:nvGrpSpPr>
      <p:grpSpPr>
        <a:xfrm>
          <a:off x="0" y="0"/>
          <a:ext cx="0" cy="0"/>
          <a:chOff x="0" y="0"/>
          <a:chExt cx="0" cy="0"/>
        </a:xfrm>
      </p:grpSpPr>
      <p:sp>
        <p:nvSpPr>
          <p:cNvPr id="7368" name="Google Shape;7368;g150958dd143_1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69" name="Google Shape;7369;g150958dd143_1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8" name="Shape 7408"/>
        <p:cNvGrpSpPr/>
        <p:nvPr/>
      </p:nvGrpSpPr>
      <p:grpSpPr>
        <a:xfrm>
          <a:off x="0" y="0"/>
          <a:ext cx="0" cy="0"/>
          <a:chOff x="0" y="0"/>
          <a:chExt cx="0" cy="0"/>
        </a:xfrm>
      </p:grpSpPr>
      <p:sp>
        <p:nvSpPr>
          <p:cNvPr id="7409" name="Google Shape;7409;g150d205ecc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10" name="Google Shape;7410;g150d205ecc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5" name="Shape 7485"/>
        <p:cNvGrpSpPr/>
        <p:nvPr/>
      </p:nvGrpSpPr>
      <p:grpSpPr>
        <a:xfrm>
          <a:off x="0" y="0"/>
          <a:ext cx="0" cy="0"/>
          <a:chOff x="0" y="0"/>
          <a:chExt cx="0" cy="0"/>
        </a:xfrm>
      </p:grpSpPr>
      <p:sp>
        <p:nvSpPr>
          <p:cNvPr id="7486" name="Google Shape;7486;g150d205ecc9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87" name="Google Shape;7487;g150d205ecc9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9" name="Shape 7559"/>
        <p:cNvGrpSpPr/>
        <p:nvPr/>
      </p:nvGrpSpPr>
      <p:grpSpPr>
        <a:xfrm>
          <a:off x="0" y="0"/>
          <a:ext cx="0" cy="0"/>
          <a:chOff x="0" y="0"/>
          <a:chExt cx="0" cy="0"/>
        </a:xfrm>
      </p:grpSpPr>
      <p:sp>
        <p:nvSpPr>
          <p:cNvPr id="7560" name="Google Shape;7560;g150d205ecc9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61" name="Google Shape;7561;g150d205ecc9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以往大多只建立利害關係人清單，但更重要的是對於利害關係人關注紀錄及回應處置。</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3" name="Shape 7633"/>
        <p:cNvGrpSpPr/>
        <p:nvPr/>
      </p:nvGrpSpPr>
      <p:grpSpPr>
        <a:xfrm>
          <a:off x="0" y="0"/>
          <a:ext cx="0" cy="0"/>
          <a:chOff x="0" y="0"/>
          <a:chExt cx="0" cy="0"/>
        </a:xfrm>
      </p:grpSpPr>
      <p:sp>
        <p:nvSpPr>
          <p:cNvPr id="7634" name="Google Shape;7634;g1519ea03ec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35" name="Google Shape;7635;g1519ea03ec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以往大多只建立利害關係人清單，但更重要的是對於利害關係人關注紀錄及回應處置。</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0" name="Shape 7810"/>
        <p:cNvGrpSpPr/>
        <p:nvPr/>
      </p:nvGrpSpPr>
      <p:grpSpPr>
        <a:xfrm>
          <a:off x="0" y="0"/>
          <a:ext cx="0" cy="0"/>
          <a:chOff x="0" y="0"/>
          <a:chExt cx="0" cy="0"/>
        </a:xfrm>
      </p:grpSpPr>
      <p:sp>
        <p:nvSpPr>
          <p:cNvPr id="7811" name="Google Shape;7811;g1519ea03ecc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12" name="Google Shape;7812;g1519ea03ecc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8" name="Shape 7888"/>
        <p:cNvGrpSpPr/>
        <p:nvPr/>
      </p:nvGrpSpPr>
      <p:grpSpPr>
        <a:xfrm>
          <a:off x="0" y="0"/>
          <a:ext cx="0" cy="0"/>
          <a:chOff x="0" y="0"/>
          <a:chExt cx="0" cy="0"/>
        </a:xfrm>
      </p:grpSpPr>
      <p:sp>
        <p:nvSpPr>
          <p:cNvPr id="7889" name="Google Shape;7889;g148dd560d88_1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90" name="Google Shape;7890;g148dd560d88_1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4" name="Shape 7964"/>
        <p:cNvGrpSpPr/>
        <p:nvPr/>
      </p:nvGrpSpPr>
      <p:grpSpPr>
        <a:xfrm>
          <a:off x="0" y="0"/>
          <a:ext cx="0" cy="0"/>
          <a:chOff x="0" y="0"/>
          <a:chExt cx="0" cy="0"/>
        </a:xfrm>
      </p:grpSpPr>
      <p:sp>
        <p:nvSpPr>
          <p:cNvPr id="7965" name="Google Shape;7965;g148dd560d88_1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66" name="Google Shape;7966;g148dd560d88_1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7" name="Shape 3837"/>
        <p:cNvGrpSpPr/>
        <p:nvPr/>
      </p:nvGrpSpPr>
      <p:grpSpPr>
        <a:xfrm>
          <a:off x="0" y="0"/>
          <a:ext cx="0" cy="0"/>
          <a:chOff x="0" y="0"/>
          <a:chExt cx="0" cy="0"/>
        </a:xfrm>
      </p:grpSpPr>
      <p:sp>
        <p:nvSpPr>
          <p:cNvPr id="3838" name="Google Shape;3838;g8e2cf62466_0_278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9" name="Google Shape;3839;g8e2cf62466_0_278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2" name="Shape 8092"/>
        <p:cNvGrpSpPr/>
        <p:nvPr/>
      </p:nvGrpSpPr>
      <p:grpSpPr>
        <a:xfrm>
          <a:off x="0" y="0"/>
          <a:ext cx="0" cy="0"/>
          <a:chOff x="0" y="0"/>
          <a:chExt cx="0" cy="0"/>
        </a:xfrm>
      </p:grpSpPr>
      <p:sp>
        <p:nvSpPr>
          <p:cNvPr id="8093" name="Google Shape;8093;g150958dd143_1_1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94" name="Google Shape;8094;g150958dd143_1_1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依據教育部110年12月30日臺教資（四）字第1100179797號函，訂定國立大專校院資通安全維護作業指引，推動全校落實資通安全管理法相關規定，第四點就是內部資通安全稽核。</a:t>
            </a:r>
            <a:r>
              <a:rPr lang="en" u="sng">
                <a:solidFill>
                  <a:srgbClr val="1155CC"/>
                </a:solidFill>
                <a:hlinkClick r:id="rId2">
                  <a:extLst>
                    <a:ext uri="{A12FA001-AC4F-418D-AE19-62706E023703}">
                      <ahyp:hlinkClr val="tx"/>
                    </a:ext>
                  </a:extLst>
                </a:hlinkClick>
              </a:rPr>
              <a:t>https://sites.google.com/email.nchu.edu.tw/isms-strategy/</a:t>
            </a:r>
            <a:br>
              <a:rPr lang="en">
                <a:solidFill>
                  <a:schemeClr val="dk1"/>
                </a:solidFill>
              </a:rPr>
            </a:br>
            <a:endParaRPr>
              <a:solidFill>
                <a:schemeClr val="dk1"/>
              </a:solidFill>
            </a:endParaRPr>
          </a:p>
          <a:p>
            <a:pPr indent="0" lvl="0" marL="0" rtl="0" algn="l">
              <a:lnSpc>
                <a:spcPct val="115000"/>
              </a:lnSpc>
              <a:spcBef>
                <a:spcPts val="0"/>
              </a:spcBef>
              <a:spcAft>
                <a:spcPts val="0"/>
              </a:spcAft>
              <a:buNone/>
            </a:pPr>
            <a:r>
              <a:rPr lang="en">
                <a:solidFill>
                  <a:schemeClr val="dk1"/>
                </a:solidFill>
              </a:rPr>
              <a:t>免費圖片出處 </a:t>
            </a:r>
            <a:r>
              <a:rPr lang="en" u="sng">
                <a:solidFill>
                  <a:schemeClr val="hlink"/>
                </a:solidFill>
                <a:hlinkClick r:id="rId3"/>
              </a:rPr>
              <a:t>https://www.vecteezy.com/photo/7452329-man-unlocks-files-in-the-cloud-internet-technology-concept-of-global-data-connection-by-metaverse-technology-big-data-search-for-information-online-business-global-network-internet-of-things</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2" name="Shape 8102"/>
        <p:cNvGrpSpPr/>
        <p:nvPr/>
      </p:nvGrpSpPr>
      <p:grpSpPr>
        <a:xfrm>
          <a:off x="0" y="0"/>
          <a:ext cx="0" cy="0"/>
          <a:chOff x="0" y="0"/>
          <a:chExt cx="0" cy="0"/>
        </a:xfrm>
      </p:grpSpPr>
      <p:sp>
        <p:nvSpPr>
          <p:cNvPr id="8103" name="Google Shape;8103;g1494fa2454a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04" name="Google Shape;8104;g1494fa2454a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2" name="Shape 8152"/>
        <p:cNvGrpSpPr/>
        <p:nvPr/>
      </p:nvGrpSpPr>
      <p:grpSpPr>
        <a:xfrm>
          <a:off x="0" y="0"/>
          <a:ext cx="0" cy="0"/>
          <a:chOff x="0" y="0"/>
          <a:chExt cx="0" cy="0"/>
        </a:xfrm>
      </p:grpSpPr>
      <p:sp>
        <p:nvSpPr>
          <p:cNvPr id="8153" name="Google Shape;8153;g150958dd143_1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54" name="Google Shape;8154;g150958dd143_1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1" name="Shape 8231"/>
        <p:cNvGrpSpPr/>
        <p:nvPr/>
      </p:nvGrpSpPr>
      <p:grpSpPr>
        <a:xfrm>
          <a:off x="0" y="0"/>
          <a:ext cx="0" cy="0"/>
          <a:chOff x="0" y="0"/>
          <a:chExt cx="0" cy="0"/>
        </a:xfrm>
      </p:grpSpPr>
      <p:sp>
        <p:nvSpPr>
          <p:cNvPr id="8232" name="Google Shape;8232;g150958dd143_1_1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33" name="Google Shape;8233;g150958dd143_1_1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0" name="Shape 8310"/>
        <p:cNvGrpSpPr/>
        <p:nvPr/>
      </p:nvGrpSpPr>
      <p:grpSpPr>
        <a:xfrm>
          <a:off x="0" y="0"/>
          <a:ext cx="0" cy="0"/>
          <a:chOff x="0" y="0"/>
          <a:chExt cx="0" cy="0"/>
        </a:xfrm>
      </p:grpSpPr>
      <p:sp>
        <p:nvSpPr>
          <p:cNvPr id="8311" name="Google Shape;8311;g148dd560d88_1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12" name="Google Shape;8312;g148dd560d88_1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4" name="Shape 8404"/>
        <p:cNvGrpSpPr/>
        <p:nvPr/>
      </p:nvGrpSpPr>
      <p:grpSpPr>
        <a:xfrm>
          <a:off x="0" y="0"/>
          <a:ext cx="0" cy="0"/>
          <a:chOff x="0" y="0"/>
          <a:chExt cx="0" cy="0"/>
        </a:xfrm>
      </p:grpSpPr>
      <p:sp>
        <p:nvSpPr>
          <p:cNvPr id="8405" name="Google Shape;8405;g150958dd143_1_7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06" name="Google Shape;8406;g150958dd143_1_7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8" name="Shape 8568"/>
        <p:cNvGrpSpPr/>
        <p:nvPr/>
      </p:nvGrpSpPr>
      <p:grpSpPr>
        <a:xfrm>
          <a:off x="0" y="0"/>
          <a:ext cx="0" cy="0"/>
          <a:chOff x="0" y="0"/>
          <a:chExt cx="0" cy="0"/>
        </a:xfrm>
      </p:grpSpPr>
      <p:sp>
        <p:nvSpPr>
          <p:cNvPr id="8569" name="Google Shape;8569;g150958dd143_1_8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70" name="Google Shape;8570;g150958dd143_1_8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年底可以再關注看看TAF的資通安全管理法驗證方案之認證名錄，屆時在驗證ISO 27001時也可以外加資安法合規性的驗證項目。</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3" name="Shape 8593"/>
        <p:cNvGrpSpPr/>
        <p:nvPr/>
      </p:nvGrpSpPr>
      <p:grpSpPr>
        <a:xfrm>
          <a:off x="0" y="0"/>
          <a:ext cx="0" cy="0"/>
          <a:chOff x="0" y="0"/>
          <a:chExt cx="0" cy="0"/>
        </a:xfrm>
      </p:grpSpPr>
      <p:sp>
        <p:nvSpPr>
          <p:cNvPr id="8594" name="Google Shape;8594;g150958dd143_1_37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95" name="Google Shape;8595;g150958dd143_1_37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3" name="Shape 8603"/>
        <p:cNvGrpSpPr/>
        <p:nvPr/>
      </p:nvGrpSpPr>
      <p:grpSpPr>
        <a:xfrm>
          <a:off x="0" y="0"/>
          <a:ext cx="0" cy="0"/>
          <a:chOff x="0" y="0"/>
          <a:chExt cx="0" cy="0"/>
        </a:xfrm>
      </p:grpSpPr>
      <p:sp>
        <p:nvSpPr>
          <p:cNvPr id="8604" name="Google Shape;8604;g150958dd143_1_28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05" name="Google Shape;8605;g150958dd143_1_28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8" name="Shape 8708"/>
        <p:cNvGrpSpPr/>
        <p:nvPr/>
      </p:nvGrpSpPr>
      <p:grpSpPr>
        <a:xfrm>
          <a:off x="0" y="0"/>
          <a:ext cx="0" cy="0"/>
          <a:chOff x="0" y="0"/>
          <a:chExt cx="0" cy="0"/>
        </a:xfrm>
      </p:grpSpPr>
      <p:sp>
        <p:nvSpPr>
          <p:cNvPr id="8709" name="Google Shape;8709;g150958dd143_1_8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10" name="Google Shape;8710;g150958dd143_1_8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5" name="Shape 3845"/>
        <p:cNvGrpSpPr/>
        <p:nvPr/>
      </p:nvGrpSpPr>
      <p:grpSpPr>
        <a:xfrm>
          <a:off x="0" y="0"/>
          <a:ext cx="0" cy="0"/>
          <a:chOff x="0" y="0"/>
          <a:chExt cx="0" cy="0"/>
        </a:xfrm>
      </p:grpSpPr>
      <p:sp>
        <p:nvSpPr>
          <p:cNvPr id="3846" name="Google Shape;3846;g1474be4ff66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7" name="Google Shape;3847;g1474be4ff66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6" name="Shape 8786"/>
        <p:cNvGrpSpPr/>
        <p:nvPr/>
      </p:nvGrpSpPr>
      <p:grpSpPr>
        <a:xfrm>
          <a:off x="0" y="0"/>
          <a:ext cx="0" cy="0"/>
          <a:chOff x="0" y="0"/>
          <a:chExt cx="0" cy="0"/>
        </a:xfrm>
      </p:grpSpPr>
      <p:sp>
        <p:nvSpPr>
          <p:cNvPr id="8787" name="Google Shape;8787;g150958dd143_1_1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88" name="Google Shape;8788;g150958dd143_1_1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0" name="Shape 8890"/>
        <p:cNvGrpSpPr/>
        <p:nvPr/>
      </p:nvGrpSpPr>
      <p:grpSpPr>
        <a:xfrm>
          <a:off x="0" y="0"/>
          <a:ext cx="0" cy="0"/>
          <a:chOff x="0" y="0"/>
          <a:chExt cx="0" cy="0"/>
        </a:xfrm>
      </p:grpSpPr>
      <p:sp>
        <p:nvSpPr>
          <p:cNvPr id="8891" name="Google Shape;8891;g150958dd143_1_1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92" name="Google Shape;8892;g150958dd143_1_1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8" name="Shape 8898"/>
        <p:cNvGrpSpPr/>
        <p:nvPr/>
      </p:nvGrpSpPr>
      <p:grpSpPr>
        <a:xfrm>
          <a:off x="0" y="0"/>
          <a:ext cx="0" cy="0"/>
          <a:chOff x="0" y="0"/>
          <a:chExt cx="0" cy="0"/>
        </a:xfrm>
      </p:grpSpPr>
      <p:sp>
        <p:nvSpPr>
          <p:cNvPr id="8899" name="Google Shape;8899;g150958dd143_1_37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00" name="Google Shape;8900;g150958dd143_1_37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教育機構資安驗證中心為協助各校落實上開作業指引，依教育部指引，並參考教育部實地檢核表項目、防護基準控制措施內容及實地稽核發現之經驗，訂定旨揭執行策略，供各校資安長與資安推動小組參考</a:t>
            </a:r>
            <a:r>
              <a:rPr lang="en">
                <a:solidFill>
                  <a:schemeClr val="dk1"/>
                </a:solidFill>
              </a:rPr>
              <a:t>。</a:t>
            </a:r>
            <a:r>
              <a:rPr lang="en" u="sng">
                <a:solidFill>
                  <a:srgbClr val="1155CC"/>
                </a:solidFill>
                <a:hlinkClick r:id="rId2">
                  <a:extLst>
                    <a:ext uri="{A12FA001-AC4F-418D-AE19-62706E023703}">
                      <ahyp:hlinkClr val="tx"/>
                    </a:ext>
                  </a:extLst>
                </a:hlinkClick>
              </a:rPr>
              <a:t>https://sites.google.com/email.nchu.edu.tw/isms-strategy/</a:t>
            </a:r>
            <a:br>
              <a:rPr lang="en">
                <a:solidFill>
                  <a:schemeClr val="dk1"/>
                </a:solidFill>
              </a:rPr>
            </a:br>
            <a:endParaRPr>
              <a:solidFill>
                <a:schemeClr val="dk1"/>
              </a:solidFill>
            </a:endParaRPr>
          </a:p>
          <a:p>
            <a:pPr indent="0" lvl="0" marL="0" rtl="0" algn="l">
              <a:lnSpc>
                <a:spcPct val="115000"/>
              </a:lnSpc>
              <a:spcBef>
                <a:spcPts val="0"/>
              </a:spcBef>
              <a:spcAft>
                <a:spcPts val="0"/>
              </a:spcAft>
              <a:buNone/>
            </a:pPr>
            <a:r>
              <a:rPr lang="en">
                <a:solidFill>
                  <a:schemeClr val="dk1"/>
                </a:solidFill>
              </a:rPr>
              <a:t>免費圖片出處 </a:t>
            </a:r>
            <a:r>
              <a:rPr lang="en" u="sng">
                <a:solidFill>
                  <a:schemeClr val="hlink"/>
                </a:solidFill>
                <a:hlinkClick r:id="rId3"/>
              </a:rPr>
              <a:t>https://www.vecteezy.com/photo/1268344-professionals-brainstorming-together</a:t>
            </a:r>
            <a:endParaRPr>
              <a:solidFill>
                <a:schemeClr val="dk1"/>
              </a:solidFill>
            </a:endParaRPr>
          </a:p>
          <a:p>
            <a:pPr indent="0" lvl="0" marL="0" rtl="0" algn="l">
              <a:lnSpc>
                <a:spcPct val="115000"/>
              </a:lnSpc>
              <a:spcBef>
                <a:spcPts val="0"/>
              </a:spcBef>
              <a:spcAft>
                <a:spcPts val="0"/>
              </a:spcAft>
              <a:buNone/>
            </a:pPr>
            <a:br>
              <a:rPr lang="en">
                <a:solidFill>
                  <a:schemeClr val="dk1"/>
                </a:solidFill>
              </a:rPr>
            </a:b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8" name="Shape 8908"/>
        <p:cNvGrpSpPr/>
        <p:nvPr/>
      </p:nvGrpSpPr>
      <p:grpSpPr>
        <a:xfrm>
          <a:off x="0" y="0"/>
          <a:ext cx="0" cy="0"/>
          <a:chOff x="0" y="0"/>
          <a:chExt cx="0" cy="0"/>
        </a:xfrm>
      </p:grpSpPr>
      <p:sp>
        <p:nvSpPr>
          <p:cNvPr id="8909" name="Google Shape;8909;g148dd560d88_1_6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10" name="Google Shape;8910;g148dd560d88_1_6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這裡的文字引用自這篇文章 </a:t>
            </a:r>
            <a:r>
              <a:rPr lang="en" u="sng">
                <a:solidFill>
                  <a:schemeClr val="hlink"/>
                </a:solidFill>
                <a:hlinkClick r:id="rId2"/>
              </a:rPr>
              <a:t>https://www.ithome.com.tw/voice/147173</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免費圖片出處 </a:t>
            </a:r>
            <a:r>
              <a:rPr lang="en" u="sng">
                <a:solidFill>
                  <a:schemeClr val="hlink"/>
                </a:solidFill>
                <a:hlinkClick r:id="rId3"/>
              </a:rPr>
              <a:t>https://www.vecteezy.com/photo/5312772-businessman-working-with-new-modern-computer-and-bitcoin-cryptocurry-virtual-diagram-as-concept</a:t>
            </a:r>
            <a:endParaRPr>
              <a:solidFill>
                <a:schemeClr val="dk1"/>
              </a:solidFill>
            </a:endParaRPr>
          </a:p>
          <a:p>
            <a:pPr indent="0" lvl="0" marL="0" rtl="0" algn="l">
              <a:lnSpc>
                <a:spcPct val="115000"/>
              </a:lnSpc>
              <a:spcBef>
                <a:spcPts val="0"/>
              </a:spcBef>
              <a:spcAft>
                <a:spcPts val="0"/>
              </a:spcAft>
              <a:buNone/>
            </a:pPr>
            <a:br>
              <a:rPr lang="en">
                <a:solidFill>
                  <a:schemeClr val="dk1"/>
                </a:solidFill>
              </a:rPr>
            </a:b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2" name="Shape 8932"/>
        <p:cNvGrpSpPr/>
        <p:nvPr/>
      </p:nvGrpSpPr>
      <p:grpSpPr>
        <a:xfrm>
          <a:off x="0" y="0"/>
          <a:ext cx="0" cy="0"/>
          <a:chOff x="0" y="0"/>
          <a:chExt cx="0" cy="0"/>
        </a:xfrm>
      </p:grpSpPr>
      <p:sp>
        <p:nvSpPr>
          <p:cNvPr id="8933" name="Google Shape;8933;g150958dd143_1_14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34" name="Google Shape;8934;g150958dd143_1_14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1" name="Shape 9011"/>
        <p:cNvGrpSpPr/>
        <p:nvPr/>
      </p:nvGrpSpPr>
      <p:grpSpPr>
        <a:xfrm>
          <a:off x="0" y="0"/>
          <a:ext cx="0" cy="0"/>
          <a:chOff x="0" y="0"/>
          <a:chExt cx="0" cy="0"/>
        </a:xfrm>
      </p:grpSpPr>
      <p:sp>
        <p:nvSpPr>
          <p:cNvPr id="9012" name="Google Shape;9012;g150958dd143_1_13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13" name="Google Shape;9013;g150958dd143_1_13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7" name="Shape 9017"/>
        <p:cNvGrpSpPr/>
        <p:nvPr/>
      </p:nvGrpSpPr>
      <p:grpSpPr>
        <a:xfrm>
          <a:off x="0" y="0"/>
          <a:ext cx="0" cy="0"/>
          <a:chOff x="0" y="0"/>
          <a:chExt cx="0" cy="0"/>
        </a:xfrm>
      </p:grpSpPr>
      <p:sp>
        <p:nvSpPr>
          <p:cNvPr id="9018" name="Google Shape;9018;g150958dd143_1_30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19" name="Google Shape;9019;g150958dd143_1_30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3" name="Shape 9023"/>
        <p:cNvGrpSpPr/>
        <p:nvPr/>
      </p:nvGrpSpPr>
      <p:grpSpPr>
        <a:xfrm>
          <a:off x="0" y="0"/>
          <a:ext cx="0" cy="0"/>
          <a:chOff x="0" y="0"/>
          <a:chExt cx="0" cy="0"/>
        </a:xfrm>
      </p:grpSpPr>
      <p:sp>
        <p:nvSpPr>
          <p:cNvPr id="9024" name="Google Shape;9024;g150958dd143_1_30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25" name="Google Shape;9025;g150958dd143_1_30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9" name="Shape 9029"/>
        <p:cNvGrpSpPr/>
        <p:nvPr/>
      </p:nvGrpSpPr>
      <p:grpSpPr>
        <a:xfrm>
          <a:off x="0" y="0"/>
          <a:ext cx="0" cy="0"/>
          <a:chOff x="0" y="0"/>
          <a:chExt cx="0" cy="0"/>
        </a:xfrm>
      </p:grpSpPr>
      <p:sp>
        <p:nvSpPr>
          <p:cNvPr id="9030" name="Google Shape;9030;g150958dd143_1_16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31" name="Google Shape;9031;g150958dd143_1_16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2" y="-9528"/>
            <a:ext cx="9143724" cy="5158800"/>
            <a:chOff x="245950" y="1040800"/>
            <a:chExt cx="7103025" cy="3616150"/>
          </a:xfrm>
        </p:grpSpPr>
        <p:sp>
          <p:nvSpPr>
            <p:cNvPr id="11" name="Google Shape;11;p2"/>
            <p:cNvSpPr/>
            <p:nvPr/>
          </p:nvSpPr>
          <p:spPr>
            <a:xfrm>
              <a:off x="24595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1031875" y="4628725"/>
              <a:ext cx="30575" cy="28225"/>
            </a:xfrm>
            <a:custGeom>
              <a:rect b="b" l="l" r="r" t="t"/>
              <a:pathLst>
                <a:path extrusionOk="0" h="1129" w="1223">
                  <a:moveTo>
                    <a:pt x="219" y="220"/>
                  </a:moveTo>
                  <a:cubicBezTo>
                    <a:pt x="0" y="408"/>
                    <a:pt x="0" y="721"/>
                    <a:pt x="219" y="941"/>
                  </a:cubicBezTo>
                  <a:cubicBezTo>
                    <a:pt x="439" y="1129"/>
                    <a:pt x="784" y="1129"/>
                    <a:pt x="1003" y="941"/>
                  </a:cubicBezTo>
                  <a:cubicBezTo>
                    <a:pt x="1222" y="721"/>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1817775" y="4628725"/>
              <a:ext cx="30575" cy="28225"/>
            </a:xfrm>
            <a:custGeom>
              <a:rect b="b" l="l" r="r" t="t"/>
              <a:pathLst>
                <a:path extrusionOk="0" h="1129" w="1223">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26037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a:off x="3388825" y="4628725"/>
              <a:ext cx="31375" cy="28225"/>
            </a:xfrm>
            <a:custGeom>
              <a:rect b="b" l="l" r="r" t="t"/>
              <a:pathLst>
                <a:path extrusionOk="0" h="1129" w="1255">
                  <a:moveTo>
                    <a:pt x="220" y="220"/>
                  </a:moveTo>
                  <a:cubicBezTo>
                    <a:pt x="0" y="408"/>
                    <a:pt x="0"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4174725" y="4628725"/>
              <a:ext cx="31375" cy="28225"/>
            </a:xfrm>
            <a:custGeom>
              <a:rect b="b" l="l" r="r" t="t"/>
              <a:pathLst>
                <a:path extrusionOk="0" h="1129" w="1255">
                  <a:moveTo>
                    <a:pt x="220" y="220"/>
                  </a:moveTo>
                  <a:cubicBezTo>
                    <a:pt x="1" y="408"/>
                    <a:pt x="1" y="721"/>
                    <a:pt x="220" y="941"/>
                  </a:cubicBezTo>
                  <a:cubicBezTo>
                    <a:pt x="440" y="1129"/>
                    <a:pt x="816" y="1129"/>
                    <a:pt x="1035" y="941"/>
                  </a:cubicBezTo>
                  <a:cubicBezTo>
                    <a:pt x="1255" y="721"/>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4960650" y="4628725"/>
              <a:ext cx="31375" cy="28225"/>
            </a:xfrm>
            <a:custGeom>
              <a:rect b="b" l="l" r="r" t="t"/>
              <a:pathLst>
                <a:path extrusionOk="0" h="1129" w="1255">
                  <a:moveTo>
                    <a:pt x="220" y="220"/>
                  </a:moveTo>
                  <a:cubicBezTo>
                    <a:pt x="1" y="408"/>
                    <a:pt x="1"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5746575"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2" y="721"/>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6532475" y="4628725"/>
              <a:ext cx="30600" cy="28225"/>
            </a:xfrm>
            <a:custGeom>
              <a:rect b="b" l="l" r="r" t="t"/>
              <a:pathLst>
                <a:path extrusionOk="0" h="1129" w="1224">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73184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637725" y="4269850"/>
              <a:ext cx="31375" cy="28225"/>
            </a:xfrm>
            <a:custGeom>
              <a:rect b="b" l="l" r="r" t="t"/>
              <a:pathLst>
                <a:path extrusionOk="0" h="1129" w="1255">
                  <a:moveTo>
                    <a:pt x="220" y="220"/>
                  </a:moveTo>
                  <a:cubicBezTo>
                    <a:pt x="1" y="408"/>
                    <a:pt x="1" y="722"/>
                    <a:pt x="220" y="941"/>
                  </a:cubicBezTo>
                  <a:cubicBezTo>
                    <a:pt x="439" y="1129"/>
                    <a:pt x="816" y="1129"/>
                    <a:pt x="1035" y="941"/>
                  </a:cubicBezTo>
                  <a:cubicBezTo>
                    <a:pt x="1254" y="722"/>
                    <a:pt x="1254" y="408"/>
                    <a:pt x="1035" y="220"/>
                  </a:cubicBezTo>
                  <a:cubicBezTo>
                    <a:pt x="816"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1423650" y="4269850"/>
              <a:ext cx="31350" cy="28225"/>
            </a:xfrm>
            <a:custGeom>
              <a:rect b="b" l="l" r="r" t="t"/>
              <a:pathLst>
                <a:path extrusionOk="0" h="1129" w="1254">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a:off x="2209550"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299547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3781400" y="4269850"/>
              <a:ext cx="30575" cy="28225"/>
            </a:xfrm>
            <a:custGeom>
              <a:rect b="b" l="l" r="r" t="t"/>
              <a:pathLst>
                <a:path extrusionOk="0" h="1129"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a:off x="4567300" y="4269850"/>
              <a:ext cx="30575" cy="28225"/>
            </a:xfrm>
            <a:custGeom>
              <a:rect b="b" l="l" r="r" t="t"/>
              <a:pathLst>
                <a:path extrusionOk="0" h="1129"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a:off x="535322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6139125"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784"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6925050"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2"/>
            <p:cNvSpPr/>
            <p:nvPr/>
          </p:nvSpPr>
          <p:spPr>
            <a:xfrm>
              <a:off x="24595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a:off x="1031875" y="3910975"/>
              <a:ext cx="30575" cy="28250"/>
            </a:xfrm>
            <a:custGeom>
              <a:rect b="b" l="l" r="r" t="t"/>
              <a:pathLst>
                <a:path extrusionOk="0" h="1130"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1817775" y="3910975"/>
              <a:ext cx="30575" cy="28250"/>
            </a:xfrm>
            <a:custGeom>
              <a:rect b="b" l="l" r="r" t="t"/>
              <a:pathLst>
                <a:path extrusionOk="0" h="1130"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26037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a:off x="3388825" y="3910975"/>
              <a:ext cx="31375" cy="28250"/>
            </a:xfrm>
            <a:custGeom>
              <a:rect b="b" l="l" r="r" t="t"/>
              <a:pathLst>
                <a:path extrusionOk="0" h="1130" w="1255">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
            <p:cNvSpPr/>
            <p:nvPr/>
          </p:nvSpPr>
          <p:spPr>
            <a:xfrm>
              <a:off x="4174725" y="3910975"/>
              <a:ext cx="31375" cy="28250"/>
            </a:xfrm>
            <a:custGeom>
              <a:rect b="b" l="l" r="r" t="t"/>
              <a:pathLst>
                <a:path extrusionOk="0" h="1130" w="1255">
                  <a:moveTo>
                    <a:pt x="220" y="220"/>
                  </a:moveTo>
                  <a:cubicBezTo>
                    <a:pt x="1" y="408"/>
                    <a:pt x="1" y="722"/>
                    <a:pt x="220" y="941"/>
                  </a:cubicBezTo>
                  <a:cubicBezTo>
                    <a:pt x="440" y="1129"/>
                    <a:pt x="816" y="1129"/>
                    <a:pt x="1035" y="941"/>
                  </a:cubicBezTo>
                  <a:cubicBezTo>
                    <a:pt x="1255" y="722"/>
                    <a:pt x="1255" y="408"/>
                    <a:pt x="1035"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2"/>
            <p:cNvSpPr/>
            <p:nvPr/>
          </p:nvSpPr>
          <p:spPr>
            <a:xfrm>
              <a:off x="4960650" y="3910975"/>
              <a:ext cx="31375" cy="28250"/>
            </a:xfrm>
            <a:custGeom>
              <a:rect b="b" l="l" r="r" t="t"/>
              <a:pathLst>
                <a:path extrusionOk="0" h="1130" w="1255">
                  <a:moveTo>
                    <a:pt x="220" y="220"/>
                  </a:moveTo>
                  <a:cubicBezTo>
                    <a:pt x="1" y="408"/>
                    <a:pt x="1"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2"/>
            <p:cNvSpPr/>
            <p:nvPr/>
          </p:nvSpPr>
          <p:spPr>
            <a:xfrm>
              <a:off x="5746575"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2" y="722"/>
                    <a:pt x="1222" y="408"/>
                    <a:pt x="1003"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2"/>
            <p:cNvSpPr/>
            <p:nvPr/>
          </p:nvSpPr>
          <p:spPr>
            <a:xfrm>
              <a:off x="6532475" y="3910975"/>
              <a:ext cx="30600" cy="28250"/>
            </a:xfrm>
            <a:custGeom>
              <a:rect b="b" l="l" r="r" t="t"/>
              <a:pathLst>
                <a:path extrusionOk="0" h="1130" w="1224">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2"/>
            <p:cNvSpPr/>
            <p:nvPr/>
          </p:nvSpPr>
          <p:spPr>
            <a:xfrm>
              <a:off x="73184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2"/>
            <p:cNvSpPr/>
            <p:nvPr/>
          </p:nvSpPr>
          <p:spPr>
            <a:xfrm>
              <a:off x="637725" y="3552125"/>
              <a:ext cx="31375" cy="28225"/>
            </a:xfrm>
            <a:custGeom>
              <a:rect b="b" l="l" r="r" t="t"/>
              <a:pathLst>
                <a:path extrusionOk="0" h="1129" w="1255">
                  <a:moveTo>
                    <a:pt x="220" y="219"/>
                  </a:moveTo>
                  <a:cubicBezTo>
                    <a:pt x="1" y="407"/>
                    <a:pt x="1" y="752"/>
                    <a:pt x="220" y="940"/>
                  </a:cubicBezTo>
                  <a:cubicBezTo>
                    <a:pt x="439" y="1128"/>
                    <a:pt x="816" y="1128"/>
                    <a:pt x="1035" y="940"/>
                  </a:cubicBezTo>
                  <a:cubicBezTo>
                    <a:pt x="1254" y="752"/>
                    <a:pt x="1254" y="407"/>
                    <a:pt x="1035" y="219"/>
                  </a:cubicBezTo>
                  <a:cubicBezTo>
                    <a:pt x="816"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a:off x="1423650" y="3552125"/>
              <a:ext cx="31350" cy="28225"/>
            </a:xfrm>
            <a:custGeom>
              <a:rect b="b" l="l" r="r" t="t"/>
              <a:pathLst>
                <a:path extrusionOk="0" h="1129" w="1254">
                  <a:moveTo>
                    <a:pt x="220" y="219"/>
                  </a:moveTo>
                  <a:cubicBezTo>
                    <a:pt x="0" y="407"/>
                    <a:pt x="0" y="752"/>
                    <a:pt x="220" y="940"/>
                  </a:cubicBezTo>
                  <a:cubicBezTo>
                    <a:pt x="439" y="1128"/>
                    <a:pt x="815" y="1128"/>
                    <a:pt x="1035" y="940"/>
                  </a:cubicBezTo>
                  <a:cubicBezTo>
                    <a:pt x="1254" y="752"/>
                    <a:pt x="1254" y="407"/>
                    <a:pt x="1035" y="219"/>
                  </a:cubicBezTo>
                  <a:cubicBezTo>
                    <a:pt x="815"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2"/>
            <p:cNvSpPr/>
            <p:nvPr/>
          </p:nvSpPr>
          <p:spPr>
            <a:xfrm>
              <a:off x="2209550"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816"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2"/>
            <p:cNvSpPr/>
            <p:nvPr/>
          </p:nvSpPr>
          <p:spPr>
            <a:xfrm>
              <a:off x="299547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2"/>
            <p:cNvSpPr/>
            <p:nvPr/>
          </p:nvSpPr>
          <p:spPr>
            <a:xfrm>
              <a:off x="3781400" y="3552125"/>
              <a:ext cx="30575" cy="28225"/>
            </a:xfrm>
            <a:custGeom>
              <a:rect b="b" l="l" r="r" t="t"/>
              <a:pathLst>
                <a:path extrusionOk="0" h="1129" w="1223">
                  <a:moveTo>
                    <a:pt x="219" y="219"/>
                  </a:moveTo>
                  <a:cubicBezTo>
                    <a:pt x="0" y="407"/>
                    <a:pt x="0" y="752"/>
                    <a:pt x="219" y="940"/>
                  </a:cubicBezTo>
                  <a:cubicBezTo>
                    <a:pt x="439" y="1128"/>
                    <a:pt x="784" y="1128"/>
                    <a:pt x="1003" y="940"/>
                  </a:cubicBezTo>
                  <a:cubicBezTo>
                    <a:pt x="1222" y="752"/>
                    <a:pt x="1222" y="407"/>
                    <a:pt x="1003" y="219"/>
                  </a:cubicBezTo>
                  <a:cubicBezTo>
                    <a:pt x="784" y="0"/>
                    <a:pt x="439" y="0"/>
                    <a:pt x="219"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2"/>
            <p:cNvSpPr/>
            <p:nvPr/>
          </p:nvSpPr>
          <p:spPr>
            <a:xfrm>
              <a:off x="4567300" y="3552125"/>
              <a:ext cx="30575" cy="28225"/>
            </a:xfrm>
            <a:custGeom>
              <a:rect b="b" l="l" r="r" t="t"/>
              <a:pathLst>
                <a:path extrusionOk="0" h="1129" w="1223">
                  <a:moveTo>
                    <a:pt x="220" y="219"/>
                  </a:moveTo>
                  <a:cubicBezTo>
                    <a:pt x="1" y="407"/>
                    <a:pt x="1" y="752"/>
                    <a:pt x="220" y="940"/>
                  </a:cubicBezTo>
                  <a:cubicBezTo>
                    <a:pt x="439" y="1128"/>
                    <a:pt x="784" y="1128"/>
                    <a:pt x="1004" y="940"/>
                  </a:cubicBezTo>
                  <a:cubicBezTo>
                    <a:pt x="1223" y="752"/>
                    <a:pt x="1223" y="407"/>
                    <a:pt x="1004"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2"/>
            <p:cNvSpPr/>
            <p:nvPr/>
          </p:nvSpPr>
          <p:spPr>
            <a:xfrm>
              <a:off x="535322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2"/>
            <p:cNvSpPr/>
            <p:nvPr/>
          </p:nvSpPr>
          <p:spPr>
            <a:xfrm>
              <a:off x="6139125"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784"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2"/>
            <p:cNvSpPr/>
            <p:nvPr/>
          </p:nvSpPr>
          <p:spPr>
            <a:xfrm>
              <a:off x="6925825" y="3553675"/>
              <a:ext cx="28225" cy="25900"/>
            </a:xfrm>
            <a:custGeom>
              <a:rect b="b" l="l" r="r" t="t"/>
              <a:pathLst>
                <a:path extrusionOk="0" h="1036" w="1129">
                  <a:moveTo>
                    <a:pt x="1129" y="502"/>
                  </a:moveTo>
                  <a:cubicBezTo>
                    <a:pt x="1129" y="784"/>
                    <a:pt x="878" y="1035"/>
                    <a:pt x="565" y="1035"/>
                  </a:cubicBezTo>
                  <a:cubicBezTo>
                    <a:pt x="251" y="1035"/>
                    <a:pt x="1" y="784"/>
                    <a:pt x="1" y="502"/>
                  </a:cubicBezTo>
                  <a:cubicBezTo>
                    <a:pt x="1" y="220"/>
                    <a:pt x="251" y="1"/>
                    <a:pt x="565" y="1"/>
                  </a:cubicBezTo>
                  <a:cubicBezTo>
                    <a:pt x="878" y="1"/>
                    <a:pt x="1129" y="220"/>
                    <a:pt x="1129" y="502"/>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2"/>
            <p:cNvSpPr/>
            <p:nvPr/>
          </p:nvSpPr>
          <p:spPr>
            <a:xfrm>
              <a:off x="24595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2"/>
            <p:cNvSpPr/>
            <p:nvPr/>
          </p:nvSpPr>
          <p:spPr>
            <a:xfrm>
              <a:off x="1031875" y="3193250"/>
              <a:ext cx="30575" cy="28225"/>
            </a:xfrm>
            <a:custGeom>
              <a:rect b="b" l="l" r="r" t="t"/>
              <a:pathLst>
                <a:path extrusionOk="0" h="1129" w="1223">
                  <a:moveTo>
                    <a:pt x="219" y="220"/>
                  </a:moveTo>
                  <a:cubicBezTo>
                    <a:pt x="0" y="408"/>
                    <a:pt x="0" y="752"/>
                    <a:pt x="219" y="940"/>
                  </a:cubicBezTo>
                  <a:cubicBezTo>
                    <a:pt x="439" y="1129"/>
                    <a:pt x="784" y="1129"/>
                    <a:pt x="1003" y="940"/>
                  </a:cubicBezTo>
                  <a:cubicBezTo>
                    <a:pt x="1222" y="752"/>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2"/>
            <p:cNvSpPr/>
            <p:nvPr/>
          </p:nvSpPr>
          <p:spPr>
            <a:xfrm>
              <a:off x="1817775" y="3193250"/>
              <a:ext cx="30575" cy="28225"/>
            </a:xfrm>
            <a:custGeom>
              <a:rect b="b" l="l" r="r" t="t"/>
              <a:pathLst>
                <a:path extrusionOk="0" h="1129" w="1223">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2"/>
            <p:cNvSpPr/>
            <p:nvPr/>
          </p:nvSpPr>
          <p:spPr>
            <a:xfrm>
              <a:off x="26037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2"/>
            <p:cNvSpPr/>
            <p:nvPr/>
          </p:nvSpPr>
          <p:spPr>
            <a:xfrm>
              <a:off x="3388825" y="3193250"/>
              <a:ext cx="31375" cy="28225"/>
            </a:xfrm>
            <a:custGeom>
              <a:rect b="b" l="l" r="r" t="t"/>
              <a:pathLst>
                <a:path extrusionOk="0" h="1129" w="1255">
                  <a:moveTo>
                    <a:pt x="220" y="220"/>
                  </a:moveTo>
                  <a:cubicBezTo>
                    <a:pt x="0" y="408"/>
                    <a:pt x="0"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2"/>
            <p:cNvSpPr/>
            <p:nvPr/>
          </p:nvSpPr>
          <p:spPr>
            <a:xfrm>
              <a:off x="4174725" y="3193250"/>
              <a:ext cx="31375" cy="28225"/>
            </a:xfrm>
            <a:custGeom>
              <a:rect b="b" l="l" r="r" t="t"/>
              <a:pathLst>
                <a:path extrusionOk="0" h="1129" w="1255">
                  <a:moveTo>
                    <a:pt x="220" y="220"/>
                  </a:moveTo>
                  <a:cubicBezTo>
                    <a:pt x="1" y="408"/>
                    <a:pt x="1" y="752"/>
                    <a:pt x="220" y="940"/>
                  </a:cubicBezTo>
                  <a:cubicBezTo>
                    <a:pt x="440" y="1129"/>
                    <a:pt x="816" y="1129"/>
                    <a:pt x="1035" y="940"/>
                  </a:cubicBezTo>
                  <a:cubicBezTo>
                    <a:pt x="1255" y="752"/>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2"/>
            <p:cNvSpPr/>
            <p:nvPr/>
          </p:nvSpPr>
          <p:spPr>
            <a:xfrm>
              <a:off x="4960650" y="3193250"/>
              <a:ext cx="31375" cy="28225"/>
            </a:xfrm>
            <a:custGeom>
              <a:rect b="b" l="l" r="r" t="t"/>
              <a:pathLst>
                <a:path extrusionOk="0" h="1129" w="1255">
                  <a:moveTo>
                    <a:pt x="220" y="220"/>
                  </a:moveTo>
                  <a:cubicBezTo>
                    <a:pt x="1" y="408"/>
                    <a:pt x="1"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2"/>
            <p:cNvSpPr/>
            <p:nvPr/>
          </p:nvSpPr>
          <p:spPr>
            <a:xfrm>
              <a:off x="5746575"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2" y="752"/>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2"/>
            <p:cNvSpPr/>
            <p:nvPr/>
          </p:nvSpPr>
          <p:spPr>
            <a:xfrm>
              <a:off x="6532475" y="3193250"/>
              <a:ext cx="30600" cy="28225"/>
            </a:xfrm>
            <a:custGeom>
              <a:rect b="b" l="l" r="r" t="t"/>
              <a:pathLst>
                <a:path extrusionOk="0" h="1129" w="1224">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2"/>
            <p:cNvSpPr/>
            <p:nvPr/>
          </p:nvSpPr>
          <p:spPr>
            <a:xfrm>
              <a:off x="73184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2"/>
            <p:cNvSpPr/>
            <p:nvPr/>
          </p:nvSpPr>
          <p:spPr>
            <a:xfrm>
              <a:off x="637725" y="2834375"/>
              <a:ext cx="31375" cy="28225"/>
            </a:xfrm>
            <a:custGeom>
              <a:rect b="b" l="l" r="r" t="t"/>
              <a:pathLst>
                <a:path extrusionOk="0" h="1129" w="1255">
                  <a:moveTo>
                    <a:pt x="220" y="220"/>
                  </a:moveTo>
                  <a:cubicBezTo>
                    <a:pt x="1" y="408"/>
                    <a:pt x="1" y="753"/>
                    <a:pt x="220" y="941"/>
                  </a:cubicBezTo>
                  <a:cubicBezTo>
                    <a:pt x="439" y="1129"/>
                    <a:pt x="816" y="1129"/>
                    <a:pt x="1035" y="941"/>
                  </a:cubicBezTo>
                  <a:cubicBezTo>
                    <a:pt x="1254" y="753"/>
                    <a:pt x="1254" y="408"/>
                    <a:pt x="1035" y="220"/>
                  </a:cubicBezTo>
                  <a:cubicBezTo>
                    <a:pt x="816"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2"/>
            <p:cNvSpPr/>
            <p:nvPr/>
          </p:nvSpPr>
          <p:spPr>
            <a:xfrm>
              <a:off x="1423650" y="2834375"/>
              <a:ext cx="31350" cy="28225"/>
            </a:xfrm>
            <a:custGeom>
              <a:rect b="b" l="l" r="r" t="t"/>
              <a:pathLst>
                <a:path extrusionOk="0" h="1129" w="1254">
                  <a:moveTo>
                    <a:pt x="220" y="220"/>
                  </a:moveTo>
                  <a:cubicBezTo>
                    <a:pt x="0" y="408"/>
                    <a:pt x="0" y="753"/>
                    <a:pt x="220" y="941"/>
                  </a:cubicBezTo>
                  <a:cubicBezTo>
                    <a:pt x="439" y="1129"/>
                    <a:pt x="815" y="1129"/>
                    <a:pt x="1035" y="941"/>
                  </a:cubicBezTo>
                  <a:cubicBezTo>
                    <a:pt x="1254" y="753"/>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2"/>
            <p:cNvSpPr/>
            <p:nvPr/>
          </p:nvSpPr>
          <p:spPr>
            <a:xfrm>
              <a:off x="2209550"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2"/>
            <p:cNvSpPr/>
            <p:nvPr/>
          </p:nvSpPr>
          <p:spPr>
            <a:xfrm>
              <a:off x="299547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2"/>
            <p:cNvSpPr/>
            <p:nvPr/>
          </p:nvSpPr>
          <p:spPr>
            <a:xfrm>
              <a:off x="3781400" y="2834375"/>
              <a:ext cx="30575" cy="28225"/>
            </a:xfrm>
            <a:custGeom>
              <a:rect b="b" l="l" r="r" t="t"/>
              <a:pathLst>
                <a:path extrusionOk="0" h="1129" w="1223">
                  <a:moveTo>
                    <a:pt x="219" y="220"/>
                  </a:moveTo>
                  <a:cubicBezTo>
                    <a:pt x="0" y="408"/>
                    <a:pt x="0" y="753"/>
                    <a:pt x="219" y="941"/>
                  </a:cubicBezTo>
                  <a:cubicBezTo>
                    <a:pt x="439" y="1129"/>
                    <a:pt x="784" y="1129"/>
                    <a:pt x="1003" y="941"/>
                  </a:cubicBezTo>
                  <a:cubicBezTo>
                    <a:pt x="1222" y="753"/>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2"/>
            <p:cNvSpPr/>
            <p:nvPr/>
          </p:nvSpPr>
          <p:spPr>
            <a:xfrm>
              <a:off x="4567300" y="2834375"/>
              <a:ext cx="30575" cy="28225"/>
            </a:xfrm>
            <a:custGeom>
              <a:rect b="b" l="l" r="r" t="t"/>
              <a:pathLst>
                <a:path extrusionOk="0" h="1129" w="1223">
                  <a:moveTo>
                    <a:pt x="220" y="220"/>
                  </a:moveTo>
                  <a:cubicBezTo>
                    <a:pt x="1" y="408"/>
                    <a:pt x="1" y="753"/>
                    <a:pt x="220" y="941"/>
                  </a:cubicBezTo>
                  <a:cubicBezTo>
                    <a:pt x="439" y="1129"/>
                    <a:pt x="784" y="1129"/>
                    <a:pt x="1004" y="941"/>
                  </a:cubicBezTo>
                  <a:cubicBezTo>
                    <a:pt x="1223" y="753"/>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2"/>
            <p:cNvSpPr/>
            <p:nvPr/>
          </p:nvSpPr>
          <p:spPr>
            <a:xfrm>
              <a:off x="535322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2"/>
            <p:cNvSpPr/>
            <p:nvPr/>
          </p:nvSpPr>
          <p:spPr>
            <a:xfrm>
              <a:off x="6139125"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784"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2"/>
            <p:cNvSpPr/>
            <p:nvPr/>
          </p:nvSpPr>
          <p:spPr>
            <a:xfrm>
              <a:off x="6925050"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2"/>
            <p:cNvSpPr/>
            <p:nvPr/>
          </p:nvSpPr>
          <p:spPr>
            <a:xfrm>
              <a:off x="24595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2"/>
            <p:cNvSpPr/>
            <p:nvPr/>
          </p:nvSpPr>
          <p:spPr>
            <a:xfrm>
              <a:off x="1031875" y="2476275"/>
              <a:ext cx="30575" cy="27450"/>
            </a:xfrm>
            <a:custGeom>
              <a:rect b="b" l="l" r="r" t="t"/>
              <a:pathLst>
                <a:path extrusionOk="0" h="1098" w="1223">
                  <a:moveTo>
                    <a:pt x="219" y="189"/>
                  </a:moveTo>
                  <a:cubicBezTo>
                    <a:pt x="0" y="377"/>
                    <a:pt x="0" y="722"/>
                    <a:pt x="219" y="910"/>
                  </a:cubicBezTo>
                  <a:cubicBezTo>
                    <a:pt x="439" y="1098"/>
                    <a:pt x="784" y="1098"/>
                    <a:pt x="1003" y="910"/>
                  </a:cubicBezTo>
                  <a:cubicBezTo>
                    <a:pt x="1222" y="722"/>
                    <a:pt x="1222" y="377"/>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2"/>
            <p:cNvSpPr/>
            <p:nvPr/>
          </p:nvSpPr>
          <p:spPr>
            <a:xfrm>
              <a:off x="1817775" y="2476275"/>
              <a:ext cx="30575" cy="27450"/>
            </a:xfrm>
            <a:custGeom>
              <a:rect b="b" l="l" r="r" t="t"/>
              <a:pathLst>
                <a:path extrusionOk="0" h="1098" w="1223">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2"/>
            <p:cNvSpPr/>
            <p:nvPr/>
          </p:nvSpPr>
          <p:spPr>
            <a:xfrm>
              <a:off x="26037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2"/>
            <p:cNvSpPr/>
            <p:nvPr/>
          </p:nvSpPr>
          <p:spPr>
            <a:xfrm>
              <a:off x="3388825" y="2476275"/>
              <a:ext cx="31375" cy="27450"/>
            </a:xfrm>
            <a:custGeom>
              <a:rect b="b" l="l" r="r" t="t"/>
              <a:pathLst>
                <a:path extrusionOk="0" h="1098" w="1255">
                  <a:moveTo>
                    <a:pt x="220" y="189"/>
                  </a:moveTo>
                  <a:cubicBezTo>
                    <a:pt x="0" y="377"/>
                    <a:pt x="0"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2"/>
            <p:cNvSpPr/>
            <p:nvPr/>
          </p:nvSpPr>
          <p:spPr>
            <a:xfrm>
              <a:off x="4174725" y="2476275"/>
              <a:ext cx="31375" cy="27450"/>
            </a:xfrm>
            <a:custGeom>
              <a:rect b="b" l="l" r="r" t="t"/>
              <a:pathLst>
                <a:path extrusionOk="0" h="1098" w="1255">
                  <a:moveTo>
                    <a:pt x="220" y="189"/>
                  </a:moveTo>
                  <a:cubicBezTo>
                    <a:pt x="1" y="377"/>
                    <a:pt x="1" y="722"/>
                    <a:pt x="220" y="910"/>
                  </a:cubicBezTo>
                  <a:cubicBezTo>
                    <a:pt x="440" y="1098"/>
                    <a:pt x="816" y="1098"/>
                    <a:pt x="1035" y="910"/>
                  </a:cubicBezTo>
                  <a:cubicBezTo>
                    <a:pt x="1255" y="722"/>
                    <a:pt x="1255" y="377"/>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2"/>
            <p:cNvSpPr/>
            <p:nvPr/>
          </p:nvSpPr>
          <p:spPr>
            <a:xfrm>
              <a:off x="4960650" y="2476275"/>
              <a:ext cx="31375" cy="27450"/>
            </a:xfrm>
            <a:custGeom>
              <a:rect b="b" l="l" r="r" t="t"/>
              <a:pathLst>
                <a:path extrusionOk="0" h="1098" w="1255">
                  <a:moveTo>
                    <a:pt x="220" y="189"/>
                  </a:moveTo>
                  <a:cubicBezTo>
                    <a:pt x="1" y="377"/>
                    <a:pt x="1"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2"/>
            <p:cNvSpPr/>
            <p:nvPr/>
          </p:nvSpPr>
          <p:spPr>
            <a:xfrm>
              <a:off x="5746575"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2" y="722"/>
                    <a:pt x="1222" y="377"/>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2"/>
            <p:cNvSpPr/>
            <p:nvPr/>
          </p:nvSpPr>
          <p:spPr>
            <a:xfrm>
              <a:off x="6532475" y="2476275"/>
              <a:ext cx="30600" cy="27450"/>
            </a:xfrm>
            <a:custGeom>
              <a:rect b="b" l="l" r="r" t="t"/>
              <a:pathLst>
                <a:path extrusionOk="0" h="1098" w="1224">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2"/>
            <p:cNvSpPr/>
            <p:nvPr/>
          </p:nvSpPr>
          <p:spPr>
            <a:xfrm>
              <a:off x="73184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2"/>
            <p:cNvSpPr/>
            <p:nvPr/>
          </p:nvSpPr>
          <p:spPr>
            <a:xfrm>
              <a:off x="637725" y="2117425"/>
              <a:ext cx="31375" cy="27450"/>
            </a:xfrm>
            <a:custGeom>
              <a:rect b="b" l="l" r="r" t="t"/>
              <a:pathLst>
                <a:path extrusionOk="0" h="1098" w="1255">
                  <a:moveTo>
                    <a:pt x="220" y="188"/>
                  </a:moveTo>
                  <a:cubicBezTo>
                    <a:pt x="1" y="376"/>
                    <a:pt x="1" y="721"/>
                    <a:pt x="220" y="909"/>
                  </a:cubicBezTo>
                  <a:cubicBezTo>
                    <a:pt x="439" y="1097"/>
                    <a:pt x="816" y="1097"/>
                    <a:pt x="1035" y="909"/>
                  </a:cubicBezTo>
                  <a:cubicBezTo>
                    <a:pt x="1254" y="721"/>
                    <a:pt x="1254" y="376"/>
                    <a:pt x="1035" y="188"/>
                  </a:cubicBezTo>
                  <a:cubicBezTo>
                    <a:pt x="816"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2"/>
            <p:cNvSpPr/>
            <p:nvPr/>
          </p:nvSpPr>
          <p:spPr>
            <a:xfrm>
              <a:off x="1423650" y="2117425"/>
              <a:ext cx="31350" cy="27450"/>
            </a:xfrm>
            <a:custGeom>
              <a:rect b="b" l="l" r="r" t="t"/>
              <a:pathLst>
                <a:path extrusionOk="0" h="1098" w="1254">
                  <a:moveTo>
                    <a:pt x="220" y="188"/>
                  </a:moveTo>
                  <a:cubicBezTo>
                    <a:pt x="0" y="376"/>
                    <a:pt x="0" y="721"/>
                    <a:pt x="220" y="909"/>
                  </a:cubicBezTo>
                  <a:cubicBezTo>
                    <a:pt x="439" y="1097"/>
                    <a:pt x="815" y="1097"/>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2"/>
            <p:cNvSpPr/>
            <p:nvPr/>
          </p:nvSpPr>
          <p:spPr>
            <a:xfrm>
              <a:off x="2209550"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2"/>
            <p:cNvSpPr/>
            <p:nvPr/>
          </p:nvSpPr>
          <p:spPr>
            <a:xfrm>
              <a:off x="299547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
            <p:cNvSpPr/>
            <p:nvPr/>
          </p:nvSpPr>
          <p:spPr>
            <a:xfrm>
              <a:off x="3781400" y="2117425"/>
              <a:ext cx="30575" cy="27450"/>
            </a:xfrm>
            <a:custGeom>
              <a:rect b="b" l="l" r="r" t="t"/>
              <a:pathLst>
                <a:path extrusionOk="0" h="1098" w="1223">
                  <a:moveTo>
                    <a:pt x="219" y="188"/>
                  </a:moveTo>
                  <a:cubicBezTo>
                    <a:pt x="0" y="376"/>
                    <a:pt x="0" y="721"/>
                    <a:pt x="219" y="909"/>
                  </a:cubicBezTo>
                  <a:cubicBezTo>
                    <a:pt x="439" y="1097"/>
                    <a:pt x="784" y="1097"/>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2"/>
            <p:cNvSpPr/>
            <p:nvPr/>
          </p:nvSpPr>
          <p:spPr>
            <a:xfrm>
              <a:off x="4567300" y="2117425"/>
              <a:ext cx="30575" cy="27450"/>
            </a:xfrm>
            <a:custGeom>
              <a:rect b="b" l="l" r="r" t="t"/>
              <a:pathLst>
                <a:path extrusionOk="0" h="1098" w="1223">
                  <a:moveTo>
                    <a:pt x="220" y="188"/>
                  </a:moveTo>
                  <a:cubicBezTo>
                    <a:pt x="1" y="376"/>
                    <a:pt x="1" y="721"/>
                    <a:pt x="220" y="909"/>
                  </a:cubicBezTo>
                  <a:cubicBezTo>
                    <a:pt x="439" y="1097"/>
                    <a:pt x="784" y="1097"/>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2"/>
            <p:cNvSpPr/>
            <p:nvPr/>
          </p:nvSpPr>
          <p:spPr>
            <a:xfrm>
              <a:off x="535322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2"/>
            <p:cNvSpPr/>
            <p:nvPr/>
          </p:nvSpPr>
          <p:spPr>
            <a:xfrm>
              <a:off x="6139125"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784"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2"/>
            <p:cNvSpPr/>
            <p:nvPr/>
          </p:nvSpPr>
          <p:spPr>
            <a:xfrm>
              <a:off x="6925050"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2"/>
            <p:cNvSpPr/>
            <p:nvPr/>
          </p:nvSpPr>
          <p:spPr>
            <a:xfrm>
              <a:off x="24595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2"/>
            <p:cNvSpPr/>
            <p:nvPr/>
          </p:nvSpPr>
          <p:spPr>
            <a:xfrm>
              <a:off x="1031875" y="1758550"/>
              <a:ext cx="30575" cy="28225"/>
            </a:xfrm>
            <a:custGeom>
              <a:rect b="b" l="l" r="r" t="t"/>
              <a:pathLst>
                <a:path extrusionOk="0" h="1129" w="1223">
                  <a:moveTo>
                    <a:pt x="219" y="188"/>
                  </a:moveTo>
                  <a:cubicBezTo>
                    <a:pt x="0" y="376"/>
                    <a:pt x="0" y="721"/>
                    <a:pt x="219" y="909"/>
                  </a:cubicBezTo>
                  <a:cubicBezTo>
                    <a:pt x="439" y="1129"/>
                    <a:pt x="784" y="1129"/>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2"/>
            <p:cNvSpPr/>
            <p:nvPr/>
          </p:nvSpPr>
          <p:spPr>
            <a:xfrm>
              <a:off x="1817775" y="1758550"/>
              <a:ext cx="30575" cy="28225"/>
            </a:xfrm>
            <a:custGeom>
              <a:rect b="b" l="l" r="r" t="t"/>
              <a:pathLst>
                <a:path extrusionOk="0" h="1129" w="1223">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2"/>
            <p:cNvSpPr/>
            <p:nvPr/>
          </p:nvSpPr>
          <p:spPr>
            <a:xfrm>
              <a:off x="26037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2"/>
            <p:cNvSpPr/>
            <p:nvPr/>
          </p:nvSpPr>
          <p:spPr>
            <a:xfrm>
              <a:off x="3388825" y="1758550"/>
              <a:ext cx="31375" cy="28225"/>
            </a:xfrm>
            <a:custGeom>
              <a:rect b="b" l="l" r="r" t="t"/>
              <a:pathLst>
                <a:path extrusionOk="0" h="1129" w="1255">
                  <a:moveTo>
                    <a:pt x="220" y="188"/>
                  </a:moveTo>
                  <a:cubicBezTo>
                    <a:pt x="0" y="376"/>
                    <a:pt x="0"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
            <p:cNvSpPr/>
            <p:nvPr/>
          </p:nvSpPr>
          <p:spPr>
            <a:xfrm>
              <a:off x="4174725" y="1758550"/>
              <a:ext cx="31375" cy="28225"/>
            </a:xfrm>
            <a:custGeom>
              <a:rect b="b" l="l" r="r" t="t"/>
              <a:pathLst>
                <a:path extrusionOk="0" h="1129" w="1255">
                  <a:moveTo>
                    <a:pt x="220" y="188"/>
                  </a:moveTo>
                  <a:cubicBezTo>
                    <a:pt x="1" y="376"/>
                    <a:pt x="1" y="721"/>
                    <a:pt x="220" y="909"/>
                  </a:cubicBezTo>
                  <a:cubicBezTo>
                    <a:pt x="440" y="1129"/>
                    <a:pt x="816" y="1129"/>
                    <a:pt x="1035" y="909"/>
                  </a:cubicBezTo>
                  <a:cubicBezTo>
                    <a:pt x="1255" y="721"/>
                    <a:pt x="1255" y="376"/>
                    <a:pt x="1035"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
            <p:cNvSpPr/>
            <p:nvPr/>
          </p:nvSpPr>
          <p:spPr>
            <a:xfrm>
              <a:off x="4960650" y="1758550"/>
              <a:ext cx="31375" cy="28225"/>
            </a:xfrm>
            <a:custGeom>
              <a:rect b="b" l="l" r="r" t="t"/>
              <a:pathLst>
                <a:path extrusionOk="0" h="1129" w="1255">
                  <a:moveTo>
                    <a:pt x="220" y="188"/>
                  </a:moveTo>
                  <a:cubicBezTo>
                    <a:pt x="1" y="376"/>
                    <a:pt x="1"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2"/>
            <p:cNvSpPr/>
            <p:nvPr/>
          </p:nvSpPr>
          <p:spPr>
            <a:xfrm>
              <a:off x="5746575"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2" y="721"/>
                    <a:pt x="1222" y="376"/>
                    <a:pt x="1003"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2"/>
            <p:cNvSpPr/>
            <p:nvPr/>
          </p:nvSpPr>
          <p:spPr>
            <a:xfrm>
              <a:off x="6532475" y="1758550"/>
              <a:ext cx="30600" cy="28225"/>
            </a:xfrm>
            <a:custGeom>
              <a:rect b="b" l="l" r="r" t="t"/>
              <a:pathLst>
                <a:path extrusionOk="0" h="1129" w="1224">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2"/>
            <p:cNvSpPr/>
            <p:nvPr/>
          </p:nvSpPr>
          <p:spPr>
            <a:xfrm>
              <a:off x="73184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2"/>
            <p:cNvSpPr/>
            <p:nvPr/>
          </p:nvSpPr>
          <p:spPr>
            <a:xfrm>
              <a:off x="637725" y="1399675"/>
              <a:ext cx="31375" cy="28225"/>
            </a:xfrm>
            <a:custGeom>
              <a:rect b="b" l="l" r="r" t="t"/>
              <a:pathLst>
                <a:path extrusionOk="0" h="1129" w="1255">
                  <a:moveTo>
                    <a:pt x="220" y="189"/>
                  </a:moveTo>
                  <a:cubicBezTo>
                    <a:pt x="1" y="377"/>
                    <a:pt x="1" y="721"/>
                    <a:pt x="220" y="909"/>
                  </a:cubicBezTo>
                  <a:cubicBezTo>
                    <a:pt x="439" y="1129"/>
                    <a:pt x="816" y="1129"/>
                    <a:pt x="1035" y="909"/>
                  </a:cubicBezTo>
                  <a:cubicBezTo>
                    <a:pt x="1254" y="721"/>
                    <a:pt x="1254" y="377"/>
                    <a:pt x="1035" y="189"/>
                  </a:cubicBezTo>
                  <a:cubicBezTo>
                    <a:pt x="816"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
            <p:cNvSpPr/>
            <p:nvPr/>
          </p:nvSpPr>
          <p:spPr>
            <a:xfrm>
              <a:off x="1423650" y="1399675"/>
              <a:ext cx="31350" cy="28225"/>
            </a:xfrm>
            <a:custGeom>
              <a:rect b="b" l="l" r="r" t="t"/>
              <a:pathLst>
                <a:path extrusionOk="0" h="1129" w="1254">
                  <a:moveTo>
                    <a:pt x="220" y="189"/>
                  </a:moveTo>
                  <a:cubicBezTo>
                    <a:pt x="0" y="377"/>
                    <a:pt x="0" y="721"/>
                    <a:pt x="220" y="909"/>
                  </a:cubicBezTo>
                  <a:cubicBezTo>
                    <a:pt x="439" y="1129"/>
                    <a:pt x="815" y="1129"/>
                    <a:pt x="1035" y="909"/>
                  </a:cubicBezTo>
                  <a:cubicBezTo>
                    <a:pt x="1254" y="721"/>
                    <a:pt x="1254" y="377"/>
                    <a:pt x="1035" y="189"/>
                  </a:cubicBezTo>
                  <a:cubicBezTo>
                    <a:pt x="815"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
            <p:cNvSpPr/>
            <p:nvPr/>
          </p:nvSpPr>
          <p:spPr>
            <a:xfrm>
              <a:off x="2209550"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816"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2"/>
            <p:cNvSpPr/>
            <p:nvPr/>
          </p:nvSpPr>
          <p:spPr>
            <a:xfrm>
              <a:off x="299547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
            <p:cNvSpPr/>
            <p:nvPr/>
          </p:nvSpPr>
          <p:spPr>
            <a:xfrm>
              <a:off x="3781400" y="1399675"/>
              <a:ext cx="30575" cy="28225"/>
            </a:xfrm>
            <a:custGeom>
              <a:rect b="b" l="l" r="r" t="t"/>
              <a:pathLst>
                <a:path extrusionOk="0" h="1129" w="1223">
                  <a:moveTo>
                    <a:pt x="219" y="189"/>
                  </a:moveTo>
                  <a:cubicBezTo>
                    <a:pt x="0" y="377"/>
                    <a:pt x="0" y="721"/>
                    <a:pt x="219" y="909"/>
                  </a:cubicBezTo>
                  <a:cubicBezTo>
                    <a:pt x="439" y="1129"/>
                    <a:pt x="784" y="1129"/>
                    <a:pt x="1003" y="909"/>
                  </a:cubicBezTo>
                  <a:cubicBezTo>
                    <a:pt x="1222" y="721"/>
                    <a:pt x="1222" y="377"/>
                    <a:pt x="1003" y="189"/>
                  </a:cubicBezTo>
                  <a:cubicBezTo>
                    <a:pt x="784" y="0"/>
                    <a:pt x="439" y="0"/>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2"/>
            <p:cNvSpPr/>
            <p:nvPr/>
          </p:nvSpPr>
          <p:spPr>
            <a:xfrm>
              <a:off x="4567300" y="1399675"/>
              <a:ext cx="30575" cy="28225"/>
            </a:xfrm>
            <a:custGeom>
              <a:rect b="b" l="l" r="r" t="t"/>
              <a:pathLst>
                <a:path extrusionOk="0" h="1129" w="1223">
                  <a:moveTo>
                    <a:pt x="220" y="189"/>
                  </a:moveTo>
                  <a:cubicBezTo>
                    <a:pt x="1" y="377"/>
                    <a:pt x="1" y="721"/>
                    <a:pt x="220" y="909"/>
                  </a:cubicBezTo>
                  <a:cubicBezTo>
                    <a:pt x="439" y="1129"/>
                    <a:pt x="784" y="1129"/>
                    <a:pt x="1004" y="909"/>
                  </a:cubicBezTo>
                  <a:cubicBezTo>
                    <a:pt x="1223" y="721"/>
                    <a:pt x="1223" y="377"/>
                    <a:pt x="1004"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
            <p:cNvSpPr/>
            <p:nvPr/>
          </p:nvSpPr>
          <p:spPr>
            <a:xfrm>
              <a:off x="535322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
            <p:cNvSpPr/>
            <p:nvPr/>
          </p:nvSpPr>
          <p:spPr>
            <a:xfrm>
              <a:off x="6139125"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784"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
            <p:cNvSpPr/>
            <p:nvPr/>
          </p:nvSpPr>
          <p:spPr>
            <a:xfrm>
              <a:off x="6925050"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
            <p:cNvSpPr/>
            <p:nvPr/>
          </p:nvSpPr>
          <p:spPr>
            <a:xfrm>
              <a:off x="24595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2"/>
            <p:cNvSpPr/>
            <p:nvPr/>
          </p:nvSpPr>
          <p:spPr>
            <a:xfrm>
              <a:off x="1031875" y="1040800"/>
              <a:ext cx="30575" cy="28225"/>
            </a:xfrm>
            <a:custGeom>
              <a:rect b="b" l="l" r="r" t="t"/>
              <a:pathLst>
                <a:path extrusionOk="0" h="1129" w="1223">
                  <a:moveTo>
                    <a:pt x="219" y="189"/>
                  </a:moveTo>
                  <a:cubicBezTo>
                    <a:pt x="0" y="408"/>
                    <a:pt x="0" y="722"/>
                    <a:pt x="219" y="910"/>
                  </a:cubicBezTo>
                  <a:cubicBezTo>
                    <a:pt x="439" y="1129"/>
                    <a:pt x="784" y="1129"/>
                    <a:pt x="1003" y="910"/>
                  </a:cubicBezTo>
                  <a:cubicBezTo>
                    <a:pt x="1222" y="722"/>
                    <a:pt x="1222" y="408"/>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2"/>
            <p:cNvSpPr/>
            <p:nvPr/>
          </p:nvSpPr>
          <p:spPr>
            <a:xfrm>
              <a:off x="1817775" y="1040800"/>
              <a:ext cx="30575" cy="28225"/>
            </a:xfrm>
            <a:custGeom>
              <a:rect b="b" l="l" r="r" t="t"/>
              <a:pathLst>
                <a:path extrusionOk="0" h="1129" w="1223">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2"/>
            <p:cNvSpPr/>
            <p:nvPr/>
          </p:nvSpPr>
          <p:spPr>
            <a:xfrm>
              <a:off x="26037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
            <p:cNvSpPr/>
            <p:nvPr/>
          </p:nvSpPr>
          <p:spPr>
            <a:xfrm>
              <a:off x="3388825" y="1040800"/>
              <a:ext cx="31375" cy="28225"/>
            </a:xfrm>
            <a:custGeom>
              <a:rect b="b" l="l" r="r" t="t"/>
              <a:pathLst>
                <a:path extrusionOk="0" h="1129" w="1255">
                  <a:moveTo>
                    <a:pt x="220" y="189"/>
                  </a:moveTo>
                  <a:cubicBezTo>
                    <a:pt x="0" y="408"/>
                    <a:pt x="0"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2"/>
            <p:cNvSpPr/>
            <p:nvPr/>
          </p:nvSpPr>
          <p:spPr>
            <a:xfrm>
              <a:off x="4174725" y="1040800"/>
              <a:ext cx="31375" cy="28225"/>
            </a:xfrm>
            <a:custGeom>
              <a:rect b="b" l="l" r="r" t="t"/>
              <a:pathLst>
                <a:path extrusionOk="0" h="1129" w="1255">
                  <a:moveTo>
                    <a:pt x="220" y="189"/>
                  </a:moveTo>
                  <a:cubicBezTo>
                    <a:pt x="1" y="408"/>
                    <a:pt x="1" y="722"/>
                    <a:pt x="220" y="910"/>
                  </a:cubicBezTo>
                  <a:cubicBezTo>
                    <a:pt x="440" y="1129"/>
                    <a:pt x="816" y="1129"/>
                    <a:pt x="1035" y="910"/>
                  </a:cubicBezTo>
                  <a:cubicBezTo>
                    <a:pt x="1255" y="722"/>
                    <a:pt x="1255" y="408"/>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
            <p:cNvSpPr/>
            <p:nvPr/>
          </p:nvSpPr>
          <p:spPr>
            <a:xfrm>
              <a:off x="4960650" y="1040800"/>
              <a:ext cx="31375" cy="28225"/>
            </a:xfrm>
            <a:custGeom>
              <a:rect b="b" l="l" r="r" t="t"/>
              <a:pathLst>
                <a:path extrusionOk="0" h="1129" w="1255">
                  <a:moveTo>
                    <a:pt x="220" y="189"/>
                  </a:moveTo>
                  <a:cubicBezTo>
                    <a:pt x="1" y="408"/>
                    <a:pt x="1"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
            <p:cNvSpPr/>
            <p:nvPr/>
          </p:nvSpPr>
          <p:spPr>
            <a:xfrm>
              <a:off x="5746575"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2" y="722"/>
                    <a:pt x="1222" y="408"/>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
            <p:cNvSpPr/>
            <p:nvPr/>
          </p:nvSpPr>
          <p:spPr>
            <a:xfrm>
              <a:off x="6532475" y="1040800"/>
              <a:ext cx="30600" cy="28225"/>
            </a:xfrm>
            <a:custGeom>
              <a:rect b="b" l="l" r="r" t="t"/>
              <a:pathLst>
                <a:path extrusionOk="0" h="1129" w="1224">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2"/>
            <p:cNvSpPr/>
            <p:nvPr/>
          </p:nvSpPr>
          <p:spPr>
            <a:xfrm>
              <a:off x="73184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6" name="Google Shape;116;p2"/>
          <p:cNvSpPr/>
          <p:nvPr/>
        </p:nvSpPr>
        <p:spPr>
          <a:xfrm>
            <a:off x="0" y="5250"/>
            <a:ext cx="9144000" cy="5138400"/>
          </a:xfrm>
          <a:prstGeom prst="rect">
            <a:avLst/>
          </a:prstGeom>
          <a:gradFill>
            <a:gsLst>
              <a:gs pos="0">
                <a:srgbClr val="FFFFFF">
                  <a:alpha val="0"/>
                </a:srgbClr>
              </a:gs>
              <a:gs pos="100000">
                <a:srgbClr val="FFFFFF"/>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2"/>
          <p:cNvSpPr/>
          <p:nvPr/>
        </p:nvSpPr>
        <p:spPr>
          <a:xfrm flipH="1">
            <a:off x="0" y="2219125"/>
            <a:ext cx="9144000" cy="2924100"/>
          </a:xfrm>
          <a:prstGeom prst="snip1Rect">
            <a:avLst>
              <a:gd fmla="val 2958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2"/>
          <p:cNvSpPr txBox="1"/>
          <p:nvPr/>
        </p:nvSpPr>
        <p:spPr>
          <a:xfrm>
            <a:off x="659400" y="2456075"/>
            <a:ext cx="4702800" cy="1204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t/>
            </a:r>
            <a:endParaRPr b="1" sz="4700">
              <a:solidFill>
                <a:srgbClr val="FFFFFF"/>
              </a:solidFill>
              <a:latin typeface="Zilla Slab SemiBold"/>
              <a:ea typeface="Zilla Slab SemiBold"/>
              <a:cs typeface="Zilla Slab SemiBold"/>
              <a:sym typeface="Zilla Slab SemiBold"/>
            </a:endParaRPr>
          </a:p>
        </p:txBody>
      </p:sp>
      <p:sp>
        <p:nvSpPr>
          <p:cNvPr id="119" name="Google Shape;119;p2"/>
          <p:cNvSpPr/>
          <p:nvPr/>
        </p:nvSpPr>
        <p:spPr>
          <a:xfrm>
            <a:off x="0" y="0"/>
            <a:ext cx="9144000" cy="141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2"/>
          <p:cNvSpPr/>
          <p:nvPr/>
        </p:nvSpPr>
        <p:spPr>
          <a:xfrm rot="5400000">
            <a:off x="50" y="0"/>
            <a:ext cx="1645500" cy="16455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
          <p:cNvSpPr txBox="1"/>
          <p:nvPr>
            <p:ph type="ctrTitle"/>
          </p:nvPr>
        </p:nvSpPr>
        <p:spPr>
          <a:xfrm>
            <a:off x="659400" y="2456075"/>
            <a:ext cx="4702800" cy="1509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lt1"/>
              </a:buClr>
              <a:buSzPts val="5200"/>
              <a:buNone/>
              <a:defRPr sz="4700">
                <a:solidFill>
                  <a:schemeClr val="lt1"/>
                </a:solidFill>
                <a:latin typeface="Zilla Slab SemiBold"/>
                <a:ea typeface="Zilla Slab SemiBold"/>
                <a:cs typeface="Zilla Slab SemiBold"/>
                <a:sym typeface="Zilla Slab SemiBold"/>
              </a:defRPr>
            </a:lvl1pPr>
            <a:lvl2pPr lvl="1" rtl="0" algn="ctr">
              <a:lnSpc>
                <a:spcPct val="100000"/>
              </a:lnSpc>
              <a:spcBef>
                <a:spcPts val="0"/>
              </a:spcBef>
              <a:spcAft>
                <a:spcPts val="0"/>
              </a:spcAft>
              <a:buClr>
                <a:schemeClr val="lt1"/>
              </a:buClr>
              <a:buSzPts val="5200"/>
              <a:buNone/>
              <a:defRPr sz="5200">
                <a:solidFill>
                  <a:schemeClr val="lt1"/>
                </a:solidFill>
              </a:defRPr>
            </a:lvl2pPr>
            <a:lvl3pPr lvl="2" rtl="0" algn="ctr">
              <a:lnSpc>
                <a:spcPct val="100000"/>
              </a:lnSpc>
              <a:spcBef>
                <a:spcPts val="0"/>
              </a:spcBef>
              <a:spcAft>
                <a:spcPts val="0"/>
              </a:spcAft>
              <a:buClr>
                <a:schemeClr val="lt1"/>
              </a:buClr>
              <a:buSzPts val="5200"/>
              <a:buNone/>
              <a:defRPr sz="5200">
                <a:solidFill>
                  <a:schemeClr val="lt1"/>
                </a:solidFill>
              </a:defRPr>
            </a:lvl3pPr>
            <a:lvl4pPr lvl="3" rtl="0" algn="ctr">
              <a:lnSpc>
                <a:spcPct val="100000"/>
              </a:lnSpc>
              <a:spcBef>
                <a:spcPts val="0"/>
              </a:spcBef>
              <a:spcAft>
                <a:spcPts val="0"/>
              </a:spcAft>
              <a:buClr>
                <a:schemeClr val="lt1"/>
              </a:buClr>
              <a:buSzPts val="5200"/>
              <a:buNone/>
              <a:defRPr sz="5200">
                <a:solidFill>
                  <a:schemeClr val="lt1"/>
                </a:solidFill>
              </a:defRPr>
            </a:lvl4pPr>
            <a:lvl5pPr lvl="4" rtl="0" algn="ctr">
              <a:lnSpc>
                <a:spcPct val="100000"/>
              </a:lnSpc>
              <a:spcBef>
                <a:spcPts val="0"/>
              </a:spcBef>
              <a:spcAft>
                <a:spcPts val="0"/>
              </a:spcAft>
              <a:buClr>
                <a:schemeClr val="lt1"/>
              </a:buClr>
              <a:buSzPts val="5200"/>
              <a:buNone/>
              <a:defRPr sz="5200">
                <a:solidFill>
                  <a:schemeClr val="lt1"/>
                </a:solidFill>
              </a:defRPr>
            </a:lvl5pPr>
            <a:lvl6pPr lvl="5" rtl="0" algn="ctr">
              <a:lnSpc>
                <a:spcPct val="100000"/>
              </a:lnSpc>
              <a:spcBef>
                <a:spcPts val="0"/>
              </a:spcBef>
              <a:spcAft>
                <a:spcPts val="0"/>
              </a:spcAft>
              <a:buClr>
                <a:schemeClr val="lt1"/>
              </a:buClr>
              <a:buSzPts val="5200"/>
              <a:buNone/>
              <a:defRPr sz="5200">
                <a:solidFill>
                  <a:schemeClr val="lt1"/>
                </a:solidFill>
              </a:defRPr>
            </a:lvl6pPr>
            <a:lvl7pPr lvl="6" rtl="0" algn="ctr">
              <a:lnSpc>
                <a:spcPct val="100000"/>
              </a:lnSpc>
              <a:spcBef>
                <a:spcPts val="0"/>
              </a:spcBef>
              <a:spcAft>
                <a:spcPts val="0"/>
              </a:spcAft>
              <a:buClr>
                <a:schemeClr val="lt1"/>
              </a:buClr>
              <a:buSzPts val="5200"/>
              <a:buNone/>
              <a:defRPr sz="5200">
                <a:solidFill>
                  <a:schemeClr val="lt1"/>
                </a:solidFill>
              </a:defRPr>
            </a:lvl7pPr>
            <a:lvl8pPr lvl="7" rtl="0" algn="ctr">
              <a:lnSpc>
                <a:spcPct val="100000"/>
              </a:lnSpc>
              <a:spcBef>
                <a:spcPts val="0"/>
              </a:spcBef>
              <a:spcAft>
                <a:spcPts val="0"/>
              </a:spcAft>
              <a:buClr>
                <a:schemeClr val="lt1"/>
              </a:buClr>
              <a:buSzPts val="5200"/>
              <a:buNone/>
              <a:defRPr sz="5200">
                <a:solidFill>
                  <a:schemeClr val="lt1"/>
                </a:solidFill>
              </a:defRPr>
            </a:lvl8pPr>
            <a:lvl9pPr lvl="8" rtl="0" algn="ctr">
              <a:lnSpc>
                <a:spcPct val="100000"/>
              </a:lnSpc>
              <a:spcBef>
                <a:spcPts val="0"/>
              </a:spcBef>
              <a:spcAft>
                <a:spcPts val="0"/>
              </a:spcAft>
              <a:buClr>
                <a:schemeClr val="lt1"/>
              </a:buClr>
              <a:buSzPts val="5200"/>
              <a:buNone/>
              <a:defRPr sz="5200">
                <a:solidFill>
                  <a:schemeClr val="lt1"/>
                </a:solidFill>
              </a:defRPr>
            </a:lvl9pPr>
          </a:lstStyle>
          <a:p/>
        </p:txBody>
      </p:sp>
      <p:sp>
        <p:nvSpPr>
          <p:cNvPr id="122" name="Google Shape;122;p2"/>
          <p:cNvSpPr txBox="1"/>
          <p:nvPr>
            <p:ph idx="1" type="subTitle"/>
          </p:nvPr>
        </p:nvSpPr>
        <p:spPr>
          <a:xfrm>
            <a:off x="659400" y="3965800"/>
            <a:ext cx="4702800" cy="4779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2800"/>
              <a:buNone/>
              <a:defRPr sz="19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27" name="Shape 927"/>
        <p:cNvGrpSpPr/>
        <p:nvPr/>
      </p:nvGrpSpPr>
      <p:grpSpPr>
        <a:xfrm>
          <a:off x="0" y="0"/>
          <a:ext cx="0" cy="0"/>
          <a:chOff x="0" y="0"/>
          <a:chExt cx="0" cy="0"/>
        </a:xfrm>
      </p:grpSpPr>
      <p:grpSp>
        <p:nvGrpSpPr>
          <p:cNvPr id="928" name="Google Shape;928;p11"/>
          <p:cNvGrpSpPr/>
          <p:nvPr/>
        </p:nvGrpSpPr>
        <p:grpSpPr>
          <a:xfrm>
            <a:off x="2" y="-9528"/>
            <a:ext cx="9143724" cy="5158800"/>
            <a:chOff x="245950" y="1040800"/>
            <a:chExt cx="7103025" cy="3616150"/>
          </a:xfrm>
        </p:grpSpPr>
        <p:sp>
          <p:nvSpPr>
            <p:cNvPr id="929" name="Google Shape;929;p11"/>
            <p:cNvSpPr/>
            <p:nvPr/>
          </p:nvSpPr>
          <p:spPr>
            <a:xfrm>
              <a:off x="24595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11"/>
            <p:cNvSpPr/>
            <p:nvPr/>
          </p:nvSpPr>
          <p:spPr>
            <a:xfrm>
              <a:off x="1031875" y="4628725"/>
              <a:ext cx="30575" cy="28225"/>
            </a:xfrm>
            <a:custGeom>
              <a:rect b="b" l="l" r="r" t="t"/>
              <a:pathLst>
                <a:path extrusionOk="0" h="1129" w="1223">
                  <a:moveTo>
                    <a:pt x="219" y="220"/>
                  </a:moveTo>
                  <a:cubicBezTo>
                    <a:pt x="0" y="408"/>
                    <a:pt x="0" y="721"/>
                    <a:pt x="219" y="941"/>
                  </a:cubicBezTo>
                  <a:cubicBezTo>
                    <a:pt x="439" y="1129"/>
                    <a:pt x="784" y="1129"/>
                    <a:pt x="1003" y="941"/>
                  </a:cubicBezTo>
                  <a:cubicBezTo>
                    <a:pt x="1222" y="721"/>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11"/>
            <p:cNvSpPr/>
            <p:nvPr/>
          </p:nvSpPr>
          <p:spPr>
            <a:xfrm>
              <a:off x="1817775" y="4628725"/>
              <a:ext cx="30575" cy="28225"/>
            </a:xfrm>
            <a:custGeom>
              <a:rect b="b" l="l" r="r" t="t"/>
              <a:pathLst>
                <a:path extrusionOk="0" h="1129" w="1223">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11"/>
            <p:cNvSpPr/>
            <p:nvPr/>
          </p:nvSpPr>
          <p:spPr>
            <a:xfrm>
              <a:off x="26037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11"/>
            <p:cNvSpPr/>
            <p:nvPr/>
          </p:nvSpPr>
          <p:spPr>
            <a:xfrm>
              <a:off x="3388825" y="4628725"/>
              <a:ext cx="31375" cy="28225"/>
            </a:xfrm>
            <a:custGeom>
              <a:rect b="b" l="l" r="r" t="t"/>
              <a:pathLst>
                <a:path extrusionOk="0" h="1129" w="1255">
                  <a:moveTo>
                    <a:pt x="220" y="220"/>
                  </a:moveTo>
                  <a:cubicBezTo>
                    <a:pt x="0" y="408"/>
                    <a:pt x="0"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11"/>
            <p:cNvSpPr/>
            <p:nvPr/>
          </p:nvSpPr>
          <p:spPr>
            <a:xfrm>
              <a:off x="4174725" y="4628725"/>
              <a:ext cx="31375" cy="28225"/>
            </a:xfrm>
            <a:custGeom>
              <a:rect b="b" l="l" r="r" t="t"/>
              <a:pathLst>
                <a:path extrusionOk="0" h="1129" w="1255">
                  <a:moveTo>
                    <a:pt x="220" y="220"/>
                  </a:moveTo>
                  <a:cubicBezTo>
                    <a:pt x="1" y="408"/>
                    <a:pt x="1" y="721"/>
                    <a:pt x="220" y="941"/>
                  </a:cubicBezTo>
                  <a:cubicBezTo>
                    <a:pt x="440" y="1129"/>
                    <a:pt x="816" y="1129"/>
                    <a:pt x="1035" y="941"/>
                  </a:cubicBezTo>
                  <a:cubicBezTo>
                    <a:pt x="1255" y="721"/>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11"/>
            <p:cNvSpPr/>
            <p:nvPr/>
          </p:nvSpPr>
          <p:spPr>
            <a:xfrm>
              <a:off x="4960650" y="4628725"/>
              <a:ext cx="31375" cy="28225"/>
            </a:xfrm>
            <a:custGeom>
              <a:rect b="b" l="l" r="r" t="t"/>
              <a:pathLst>
                <a:path extrusionOk="0" h="1129" w="1255">
                  <a:moveTo>
                    <a:pt x="220" y="220"/>
                  </a:moveTo>
                  <a:cubicBezTo>
                    <a:pt x="1" y="408"/>
                    <a:pt x="1"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11"/>
            <p:cNvSpPr/>
            <p:nvPr/>
          </p:nvSpPr>
          <p:spPr>
            <a:xfrm>
              <a:off x="5746575"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2" y="721"/>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11"/>
            <p:cNvSpPr/>
            <p:nvPr/>
          </p:nvSpPr>
          <p:spPr>
            <a:xfrm>
              <a:off x="6532475" y="4628725"/>
              <a:ext cx="30600" cy="28225"/>
            </a:xfrm>
            <a:custGeom>
              <a:rect b="b" l="l" r="r" t="t"/>
              <a:pathLst>
                <a:path extrusionOk="0" h="1129" w="1224">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11"/>
            <p:cNvSpPr/>
            <p:nvPr/>
          </p:nvSpPr>
          <p:spPr>
            <a:xfrm>
              <a:off x="73184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11"/>
            <p:cNvSpPr/>
            <p:nvPr/>
          </p:nvSpPr>
          <p:spPr>
            <a:xfrm>
              <a:off x="637725" y="4269850"/>
              <a:ext cx="31375" cy="28225"/>
            </a:xfrm>
            <a:custGeom>
              <a:rect b="b" l="l" r="r" t="t"/>
              <a:pathLst>
                <a:path extrusionOk="0" h="1129" w="1255">
                  <a:moveTo>
                    <a:pt x="220" y="220"/>
                  </a:moveTo>
                  <a:cubicBezTo>
                    <a:pt x="1" y="408"/>
                    <a:pt x="1" y="722"/>
                    <a:pt x="220" y="941"/>
                  </a:cubicBezTo>
                  <a:cubicBezTo>
                    <a:pt x="439" y="1129"/>
                    <a:pt x="816" y="1129"/>
                    <a:pt x="1035" y="941"/>
                  </a:cubicBezTo>
                  <a:cubicBezTo>
                    <a:pt x="1254" y="722"/>
                    <a:pt x="1254" y="408"/>
                    <a:pt x="1035" y="220"/>
                  </a:cubicBezTo>
                  <a:cubicBezTo>
                    <a:pt x="816"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11"/>
            <p:cNvSpPr/>
            <p:nvPr/>
          </p:nvSpPr>
          <p:spPr>
            <a:xfrm>
              <a:off x="1423650" y="4269850"/>
              <a:ext cx="31350" cy="28225"/>
            </a:xfrm>
            <a:custGeom>
              <a:rect b="b" l="l" r="r" t="t"/>
              <a:pathLst>
                <a:path extrusionOk="0" h="1129" w="1254">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11"/>
            <p:cNvSpPr/>
            <p:nvPr/>
          </p:nvSpPr>
          <p:spPr>
            <a:xfrm>
              <a:off x="2209550"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11"/>
            <p:cNvSpPr/>
            <p:nvPr/>
          </p:nvSpPr>
          <p:spPr>
            <a:xfrm>
              <a:off x="299547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11"/>
            <p:cNvSpPr/>
            <p:nvPr/>
          </p:nvSpPr>
          <p:spPr>
            <a:xfrm>
              <a:off x="3781400" y="4269850"/>
              <a:ext cx="30575" cy="28225"/>
            </a:xfrm>
            <a:custGeom>
              <a:rect b="b" l="l" r="r" t="t"/>
              <a:pathLst>
                <a:path extrusionOk="0" h="1129"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11"/>
            <p:cNvSpPr/>
            <p:nvPr/>
          </p:nvSpPr>
          <p:spPr>
            <a:xfrm>
              <a:off x="4567300" y="4269850"/>
              <a:ext cx="30575" cy="28225"/>
            </a:xfrm>
            <a:custGeom>
              <a:rect b="b" l="l" r="r" t="t"/>
              <a:pathLst>
                <a:path extrusionOk="0" h="1129"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11"/>
            <p:cNvSpPr/>
            <p:nvPr/>
          </p:nvSpPr>
          <p:spPr>
            <a:xfrm>
              <a:off x="535322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11"/>
            <p:cNvSpPr/>
            <p:nvPr/>
          </p:nvSpPr>
          <p:spPr>
            <a:xfrm>
              <a:off x="6139125"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784"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11"/>
            <p:cNvSpPr/>
            <p:nvPr/>
          </p:nvSpPr>
          <p:spPr>
            <a:xfrm>
              <a:off x="6925050"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11"/>
            <p:cNvSpPr/>
            <p:nvPr/>
          </p:nvSpPr>
          <p:spPr>
            <a:xfrm>
              <a:off x="24595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11"/>
            <p:cNvSpPr/>
            <p:nvPr/>
          </p:nvSpPr>
          <p:spPr>
            <a:xfrm>
              <a:off x="1031875" y="3910975"/>
              <a:ext cx="30575" cy="28250"/>
            </a:xfrm>
            <a:custGeom>
              <a:rect b="b" l="l" r="r" t="t"/>
              <a:pathLst>
                <a:path extrusionOk="0" h="1130"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11"/>
            <p:cNvSpPr/>
            <p:nvPr/>
          </p:nvSpPr>
          <p:spPr>
            <a:xfrm>
              <a:off x="1817775" y="3910975"/>
              <a:ext cx="30575" cy="28250"/>
            </a:xfrm>
            <a:custGeom>
              <a:rect b="b" l="l" r="r" t="t"/>
              <a:pathLst>
                <a:path extrusionOk="0" h="1130"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11"/>
            <p:cNvSpPr/>
            <p:nvPr/>
          </p:nvSpPr>
          <p:spPr>
            <a:xfrm>
              <a:off x="26037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11"/>
            <p:cNvSpPr/>
            <p:nvPr/>
          </p:nvSpPr>
          <p:spPr>
            <a:xfrm>
              <a:off x="3388825" y="3910975"/>
              <a:ext cx="31375" cy="28250"/>
            </a:xfrm>
            <a:custGeom>
              <a:rect b="b" l="l" r="r" t="t"/>
              <a:pathLst>
                <a:path extrusionOk="0" h="1130" w="1255">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11"/>
            <p:cNvSpPr/>
            <p:nvPr/>
          </p:nvSpPr>
          <p:spPr>
            <a:xfrm>
              <a:off x="4174725" y="3910975"/>
              <a:ext cx="31375" cy="28250"/>
            </a:xfrm>
            <a:custGeom>
              <a:rect b="b" l="l" r="r" t="t"/>
              <a:pathLst>
                <a:path extrusionOk="0" h="1130" w="1255">
                  <a:moveTo>
                    <a:pt x="220" y="220"/>
                  </a:moveTo>
                  <a:cubicBezTo>
                    <a:pt x="1" y="408"/>
                    <a:pt x="1" y="722"/>
                    <a:pt x="220" y="941"/>
                  </a:cubicBezTo>
                  <a:cubicBezTo>
                    <a:pt x="440" y="1129"/>
                    <a:pt x="816" y="1129"/>
                    <a:pt x="1035" y="941"/>
                  </a:cubicBezTo>
                  <a:cubicBezTo>
                    <a:pt x="1255" y="722"/>
                    <a:pt x="1255" y="408"/>
                    <a:pt x="1035"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11"/>
            <p:cNvSpPr/>
            <p:nvPr/>
          </p:nvSpPr>
          <p:spPr>
            <a:xfrm>
              <a:off x="4960650" y="3910975"/>
              <a:ext cx="31375" cy="28250"/>
            </a:xfrm>
            <a:custGeom>
              <a:rect b="b" l="l" r="r" t="t"/>
              <a:pathLst>
                <a:path extrusionOk="0" h="1130" w="1255">
                  <a:moveTo>
                    <a:pt x="220" y="220"/>
                  </a:moveTo>
                  <a:cubicBezTo>
                    <a:pt x="1" y="408"/>
                    <a:pt x="1"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11"/>
            <p:cNvSpPr/>
            <p:nvPr/>
          </p:nvSpPr>
          <p:spPr>
            <a:xfrm>
              <a:off x="5746575"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2" y="722"/>
                    <a:pt x="1222" y="408"/>
                    <a:pt x="1003"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11"/>
            <p:cNvSpPr/>
            <p:nvPr/>
          </p:nvSpPr>
          <p:spPr>
            <a:xfrm>
              <a:off x="6532475" y="3910975"/>
              <a:ext cx="30600" cy="28250"/>
            </a:xfrm>
            <a:custGeom>
              <a:rect b="b" l="l" r="r" t="t"/>
              <a:pathLst>
                <a:path extrusionOk="0" h="1130" w="1224">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11"/>
            <p:cNvSpPr/>
            <p:nvPr/>
          </p:nvSpPr>
          <p:spPr>
            <a:xfrm>
              <a:off x="73184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11"/>
            <p:cNvSpPr/>
            <p:nvPr/>
          </p:nvSpPr>
          <p:spPr>
            <a:xfrm>
              <a:off x="637725" y="3552125"/>
              <a:ext cx="31375" cy="28225"/>
            </a:xfrm>
            <a:custGeom>
              <a:rect b="b" l="l" r="r" t="t"/>
              <a:pathLst>
                <a:path extrusionOk="0" h="1129" w="1255">
                  <a:moveTo>
                    <a:pt x="220" y="219"/>
                  </a:moveTo>
                  <a:cubicBezTo>
                    <a:pt x="1" y="407"/>
                    <a:pt x="1" y="752"/>
                    <a:pt x="220" y="940"/>
                  </a:cubicBezTo>
                  <a:cubicBezTo>
                    <a:pt x="439" y="1128"/>
                    <a:pt x="816" y="1128"/>
                    <a:pt x="1035" y="940"/>
                  </a:cubicBezTo>
                  <a:cubicBezTo>
                    <a:pt x="1254" y="752"/>
                    <a:pt x="1254" y="407"/>
                    <a:pt x="1035" y="219"/>
                  </a:cubicBezTo>
                  <a:cubicBezTo>
                    <a:pt x="816"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11"/>
            <p:cNvSpPr/>
            <p:nvPr/>
          </p:nvSpPr>
          <p:spPr>
            <a:xfrm>
              <a:off x="1423650" y="3552125"/>
              <a:ext cx="31350" cy="28225"/>
            </a:xfrm>
            <a:custGeom>
              <a:rect b="b" l="l" r="r" t="t"/>
              <a:pathLst>
                <a:path extrusionOk="0" h="1129" w="1254">
                  <a:moveTo>
                    <a:pt x="220" y="219"/>
                  </a:moveTo>
                  <a:cubicBezTo>
                    <a:pt x="0" y="407"/>
                    <a:pt x="0" y="752"/>
                    <a:pt x="220" y="940"/>
                  </a:cubicBezTo>
                  <a:cubicBezTo>
                    <a:pt x="439" y="1128"/>
                    <a:pt x="815" y="1128"/>
                    <a:pt x="1035" y="940"/>
                  </a:cubicBezTo>
                  <a:cubicBezTo>
                    <a:pt x="1254" y="752"/>
                    <a:pt x="1254" y="407"/>
                    <a:pt x="1035" y="219"/>
                  </a:cubicBezTo>
                  <a:cubicBezTo>
                    <a:pt x="815"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11"/>
            <p:cNvSpPr/>
            <p:nvPr/>
          </p:nvSpPr>
          <p:spPr>
            <a:xfrm>
              <a:off x="2209550"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816"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11"/>
            <p:cNvSpPr/>
            <p:nvPr/>
          </p:nvSpPr>
          <p:spPr>
            <a:xfrm>
              <a:off x="299547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11"/>
            <p:cNvSpPr/>
            <p:nvPr/>
          </p:nvSpPr>
          <p:spPr>
            <a:xfrm>
              <a:off x="3781400" y="3552125"/>
              <a:ext cx="30575" cy="28225"/>
            </a:xfrm>
            <a:custGeom>
              <a:rect b="b" l="l" r="r" t="t"/>
              <a:pathLst>
                <a:path extrusionOk="0" h="1129" w="1223">
                  <a:moveTo>
                    <a:pt x="219" y="219"/>
                  </a:moveTo>
                  <a:cubicBezTo>
                    <a:pt x="0" y="407"/>
                    <a:pt x="0" y="752"/>
                    <a:pt x="219" y="940"/>
                  </a:cubicBezTo>
                  <a:cubicBezTo>
                    <a:pt x="439" y="1128"/>
                    <a:pt x="784" y="1128"/>
                    <a:pt x="1003" y="940"/>
                  </a:cubicBezTo>
                  <a:cubicBezTo>
                    <a:pt x="1222" y="752"/>
                    <a:pt x="1222" y="407"/>
                    <a:pt x="1003" y="219"/>
                  </a:cubicBezTo>
                  <a:cubicBezTo>
                    <a:pt x="784" y="0"/>
                    <a:pt x="439" y="0"/>
                    <a:pt x="219"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11"/>
            <p:cNvSpPr/>
            <p:nvPr/>
          </p:nvSpPr>
          <p:spPr>
            <a:xfrm>
              <a:off x="4567300" y="3552125"/>
              <a:ext cx="30575" cy="28225"/>
            </a:xfrm>
            <a:custGeom>
              <a:rect b="b" l="l" r="r" t="t"/>
              <a:pathLst>
                <a:path extrusionOk="0" h="1129" w="1223">
                  <a:moveTo>
                    <a:pt x="220" y="219"/>
                  </a:moveTo>
                  <a:cubicBezTo>
                    <a:pt x="1" y="407"/>
                    <a:pt x="1" y="752"/>
                    <a:pt x="220" y="940"/>
                  </a:cubicBezTo>
                  <a:cubicBezTo>
                    <a:pt x="439" y="1128"/>
                    <a:pt x="784" y="1128"/>
                    <a:pt x="1004" y="940"/>
                  </a:cubicBezTo>
                  <a:cubicBezTo>
                    <a:pt x="1223" y="752"/>
                    <a:pt x="1223" y="407"/>
                    <a:pt x="1004"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11"/>
            <p:cNvSpPr/>
            <p:nvPr/>
          </p:nvSpPr>
          <p:spPr>
            <a:xfrm>
              <a:off x="535322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11"/>
            <p:cNvSpPr/>
            <p:nvPr/>
          </p:nvSpPr>
          <p:spPr>
            <a:xfrm>
              <a:off x="6139125"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784"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11"/>
            <p:cNvSpPr/>
            <p:nvPr/>
          </p:nvSpPr>
          <p:spPr>
            <a:xfrm>
              <a:off x="6925825" y="3553675"/>
              <a:ext cx="28225" cy="25900"/>
            </a:xfrm>
            <a:custGeom>
              <a:rect b="b" l="l" r="r" t="t"/>
              <a:pathLst>
                <a:path extrusionOk="0" h="1036" w="1129">
                  <a:moveTo>
                    <a:pt x="1129" y="502"/>
                  </a:moveTo>
                  <a:cubicBezTo>
                    <a:pt x="1129" y="784"/>
                    <a:pt x="878" y="1035"/>
                    <a:pt x="565" y="1035"/>
                  </a:cubicBezTo>
                  <a:cubicBezTo>
                    <a:pt x="251" y="1035"/>
                    <a:pt x="1" y="784"/>
                    <a:pt x="1" y="502"/>
                  </a:cubicBezTo>
                  <a:cubicBezTo>
                    <a:pt x="1" y="220"/>
                    <a:pt x="251" y="1"/>
                    <a:pt x="565" y="1"/>
                  </a:cubicBezTo>
                  <a:cubicBezTo>
                    <a:pt x="878" y="1"/>
                    <a:pt x="1129" y="220"/>
                    <a:pt x="1129" y="502"/>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11"/>
            <p:cNvSpPr/>
            <p:nvPr/>
          </p:nvSpPr>
          <p:spPr>
            <a:xfrm>
              <a:off x="24595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11"/>
            <p:cNvSpPr/>
            <p:nvPr/>
          </p:nvSpPr>
          <p:spPr>
            <a:xfrm>
              <a:off x="1031875" y="3193250"/>
              <a:ext cx="30575" cy="28225"/>
            </a:xfrm>
            <a:custGeom>
              <a:rect b="b" l="l" r="r" t="t"/>
              <a:pathLst>
                <a:path extrusionOk="0" h="1129" w="1223">
                  <a:moveTo>
                    <a:pt x="219" y="220"/>
                  </a:moveTo>
                  <a:cubicBezTo>
                    <a:pt x="0" y="408"/>
                    <a:pt x="0" y="752"/>
                    <a:pt x="219" y="940"/>
                  </a:cubicBezTo>
                  <a:cubicBezTo>
                    <a:pt x="439" y="1129"/>
                    <a:pt x="784" y="1129"/>
                    <a:pt x="1003" y="940"/>
                  </a:cubicBezTo>
                  <a:cubicBezTo>
                    <a:pt x="1222" y="752"/>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11"/>
            <p:cNvSpPr/>
            <p:nvPr/>
          </p:nvSpPr>
          <p:spPr>
            <a:xfrm>
              <a:off x="1817775" y="3193250"/>
              <a:ext cx="30575" cy="28225"/>
            </a:xfrm>
            <a:custGeom>
              <a:rect b="b" l="l" r="r" t="t"/>
              <a:pathLst>
                <a:path extrusionOk="0" h="1129" w="1223">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11"/>
            <p:cNvSpPr/>
            <p:nvPr/>
          </p:nvSpPr>
          <p:spPr>
            <a:xfrm>
              <a:off x="26037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11"/>
            <p:cNvSpPr/>
            <p:nvPr/>
          </p:nvSpPr>
          <p:spPr>
            <a:xfrm>
              <a:off x="3388825" y="3193250"/>
              <a:ext cx="31375" cy="28225"/>
            </a:xfrm>
            <a:custGeom>
              <a:rect b="b" l="l" r="r" t="t"/>
              <a:pathLst>
                <a:path extrusionOk="0" h="1129" w="1255">
                  <a:moveTo>
                    <a:pt x="220" y="220"/>
                  </a:moveTo>
                  <a:cubicBezTo>
                    <a:pt x="0" y="408"/>
                    <a:pt x="0"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11"/>
            <p:cNvSpPr/>
            <p:nvPr/>
          </p:nvSpPr>
          <p:spPr>
            <a:xfrm>
              <a:off x="4174725" y="3193250"/>
              <a:ext cx="31375" cy="28225"/>
            </a:xfrm>
            <a:custGeom>
              <a:rect b="b" l="l" r="r" t="t"/>
              <a:pathLst>
                <a:path extrusionOk="0" h="1129" w="1255">
                  <a:moveTo>
                    <a:pt x="220" y="220"/>
                  </a:moveTo>
                  <a:cubicBezTo>
                    <a:pt x="1" y="408"/>
                    <a:pt x="1" y="752"/>
                    <a:pt x="220" y="940"/>
                  </a:cubicBezTo>
                  <a:cubicBezTo>
                    <a:pt x="440" y="1129"/>
                    <a:pt x="816" y="1129"/>
                    <a:pt x="1035" y="940"/>
                  </a:cubicBezTo>
                  <a:cubicBezTo>
                    <a:pt x="1255" y="752"/>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11"/>
            <p:cNvSpPr/>
            <p:nvPr/>
          </p:nvSpPr>
          <p:spPr>
            <a:xfrm>
              <a:off x="4960650" y="3193250"/>
              <a:ext cx="31375" cy="28225"/>
            </a:xfrm>
            <a:custGeom>
              <a:rect b="b" l="l" r="r" t="t"/>
              <a:pathLst>
                <a:path extrusionOk="0" h="1129" w="1255">
                  <a:moveTo>
                    <a:pt x="220" y="220"/>
                  </a:moveTo>
                  <a:cubicBezTo>
                    <a:pt x="1" y="408"/>
                    <a:pt x="1"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11"/>
            <p:cNvSpPr/>
            <p:nvPr/>
          </p:nvSpPr>
          <p:spPr>
            <a:xfrm>
              <a:off x="5746575"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2" y="752"/>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11"/>
            <p:cNvSpPr/>
            <p:nvPr/>
          </p:nvSpPr>
          <p:spPr>
            <a:xfrm>
              <a:off x="6532475" y="3193250"/>
              <a:ext cx="30600" cy="28225"/>
            </a:xfrm>
            <a:custGeom>
              <a:rect b="b" l="l" r="r" t="t"/>
              <a:pathLst>
                <a:path extrusionOk="0" h="1129" w="1224">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11"/>
            <p:cNvSpPr/>
            <p:nvPr/>
          </p:nvSpPr>
          <p:spPr>
            <a:xfrm>
              <a:off x="73184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11"/>
            <p:cNvSpPr/>
            <p:nvPr/>
          </p:nvSpPr>
          <p:spPr>
            <a:xfrm>
              <a:off x="637725" y="2834375"/>
              <a:ext cx="31375" cy="28225"/>
            </a:xfrm>
            <a:custGeom>
              <a:rect b="b" l="l" r="r" t="t"/>
              <a:pathLst>
                <a:path extrusionOk="0" h="1129" w="1255">
                  <a:moveTo>
                    <a:pt x="220" y="220"/>
                  </a:moveTo>
                  <a:cubicBezTo>
                    <a:pt x="1" y="408"/>
                    <a:pt x="1" y="753"/>
                    <a:pt x="220" y="941"/>
                  </a:cubicBezTo>
                  <a:cubicBezTo>
                    <a:pt x="439" y="1129"/>
                    <a:pt x="816" y="1129"/>
                    <a:pt x="1035" y="941"/>
                  </a:cubicBezTo>
                  <a:cubicBezTo>
                    <a:pt x="1254" y="753"/>
                    <a:pt x="1254" y="408"/>
                    <a:pt x="1035" y="220"/>
                  </a:cubicBezTo>
                  <a:cubicBezTo>
                    <a:pt x="816"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11"/>
            <p:cNvSpPr/>
            <p:nvPr/>
          </p:nvSpPr>
          <p:spPr>
            <a:xfrm>
              <a:off x="1423650" y="2834375"/>
              <a:ext cx="31350" cy="28225"/>
            </a:xfrm>
            <a:custGeom>
              <a:rect b="b" l="l" r="r" t="t"/>
              <a:pathLst>
                <a:path extrusionOk="0" h="1129" w="1254">
                  <a:moveTo>
                    <a:pt x="220" y="220"/>
                  </a:moveTo>
                  <a:cubicBezTo>
                    <a:pt x="0" y="408"/>
                    <a:pt x="0" y="753"/>
                    <a:pt x="220" y="941"/>
                  </a:cubicBezTo>
                  <a:cubicBezTo>
                    <a:pt x="439" y="1129"/>
                    <a:pt x="815" y="1129"/>
                    <a:pt x="1035" y="941"/>
                  </a:cubicBezTo>
                  <a:cubicBezTo>
                    <a:pt x="1254" y="753"/>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11"/>
            <p:cNvSpPr/>
            <p:nvPr/>
          </p:nvSpPr>
          <p:spPr>
            <a:xfrm>
              <a:off x="2209550"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11"/>
            <p:cNvSpPr/>
            <p:nvPr/>
          </p:nvSpPr>
          <p:spPr>
            <a:xfrm>
              <a:off x="299547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11"/>
            <p:cNvSpPr/>
            <p:nvPr/>
          </p:nvSpPr>
          <p:spPr>
            <a:xfrm>
              <a:off x="3781400" y="2834375"/>
              <a:ext cx="30575" cy="28225"/>
            </a:xfrm>
            <a:custGeom>
              <a:rect b="b" l="l" r="r" t="t"/>
              <a:pathLst>
                <a:path extrusionOk="0" h="1129" w="1223">
                  <a:moveTo>
                    <a:pt x="219" y="220"/>
                  </a:moveTo>
                  <a:cubicBezTo>
                    <a:pt x="0" y="408"/>
                    <a:pt x="0" y="753"/>
                    <a:pt x="219" y="941"/>
                  </a:cubicBezTo>
                  <a:cubicBezTo>
                    <a:pt x="439" y="1129"/>
                    <a:pt x="784" y="1129"/>
                    <a:pt x="1003" y="941"/>
                  </a:cubicBezTo>
                  <a:cubicBezTo>
                    <a:pt x="1222" y="753"/>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11"/>
            <p:cNvSpPr/>
            <p:nvPr/>
          </p:nvSpPr>
          <p:spPr>
            <a:xfrm>
              <a:off x="4567300" y="2834375"/>
              <a:ext cx="30575" cy="28225"/>
            </a:xfrm>
            <a:custGeom>
              <a:rect b="b" l="l" r="r" t="t"/>
              <a:pathLst>
                <a:path extrusionOk="0" h="1129" w="1223">
                  <a:moveTo>
                    <a:pt x="220" y="220"/>
                  </a:moveTo>
                  <a:cubicBezTo>
                    <a:pt x="1" y="408"/>
                    <a:pt x="1" y="753"/>
                    <a:pt x="220" y="941"/>
                  </a:cubicBezTo>
                  <a:cubicBezTo>
                    <a:pt x="439" y="1129"/>
                    <a:pt x="784" y="1129"/>
                    <a:pt x="1004" y="941"/>
                  </a:cubicBezTo>
                  <a:cubicBezTo>
                    <a:pt x="1223" y="753"/>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11"/>
            <p:cNvSpPr/>
            <p:nvPr/>
          </p:nvSpPr>
          <p:spPr>
            <a:xfrm>
              <a:off x="535322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11"/>
            <p:cNvSpPr/>
            <p:nvPr/>
          </p:nvSpPr>
          <p:spPr>
            <a:xfrm>
              <a:off x="6139125"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784"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11"/>
            <p:cNvSpPr/>
            <p:nvPr/>
          </p:nvSpPr>
          <p:spPr>
            <a:xfrm>
              <a:off x="6925050"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11"/>
            <p:cNvSpPr/>
            <p:nvPr/>
          </p:nvSpPr>
          <p:spPr>
            <a:xfrm>
              <a:off x="24595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11"/>
            <p:cNvSpPr/>
            <p:nvPr/>
          </p:nvSpPr>
          <p:spPr>
            <a:xfrm>
              <a:off x="1031875" y="2476275"/>
              <a:ext cx="30575" cy="27450"/>
            </a:xfrm>
            <a:custGeom>
              <a:rect b="b" l="l" r="r" t="t"/>
              <a:pathLst>
                <a:path extrusionOk="0" h="1098" w="1223">
                  <a:moveTo>
                    <a:pt x="219" y="189"/>
                  </a:moveTo>
                  <a:cubicBezTo>
                    <a:pt x="0" y="377"/>
                    <a:pt x="0" y="722"/>
                    <a:pt x="219" y="910"/>
                  </a:cubicBezTo>
                  <a:cubicBezTo>
                    <a:pt x="439" y="1098"/>
                    <a:pt x="784" y="1098"/>
                    <a:pt x="1003" y="910"/>
                  </a:cubicBezTo>
                  <a:cubicBezTo>
                    <a:pt x="1222" y="722"/>
                    <a:pt x="1222" y="377"/>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11"/>
            <p:cNvSpPr/>
            <p:nvPr/>
          </p:nvSpPr>
          <p:spPr>
            <a:xfrm>
              <a:off x="1817775" y="2476275"/>
              <a:ext cx="30575" cy="27450"/>
            </a:xfrm>
            <a:custGeom>
              <a:rect b="b" l="l" r="r" t="t"/>
              <a:pathLst>
                <a:path extrusionOk="0" h="1098" w="1223">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11"/>
            <p:cNvSpPr/>
            <p:nvPr/>
          </p:nvSpPr>
          <p:spPr>
            <a:xfrm>
              <a:off x="26037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11"/>
            <p:cNvSpPr/>
            <p:nvPr/>
          </p:nvSpPr>
          <p:spPr>
            <a:xfrm>
              <a:off x="3388825" y="2476275"/>
              <a:ext cx="31375" cy="27450"/>
            </a:xfrm>
            <a:custGeom>
              <a:rect b="b" l="l" r="r" t="t"/>
              <a:pathLst>
                <a:path extrusionOk="0" h="1098" w="1255">
                  <a:moveTo>
                    <a:pt x="220" y="189"/>
                  </a:moveTo>
                  <a:cubicBezTo>
                    <a:pt x="0" y="377"/>
                    <a:pt x="0"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11"/>
            <p:cNvSpPr/>
            <p:nvPr/>
          </p:nvSpPr>
          <p:spPr>
            <a:xfrm>
              <a:off x="4174725" y="2476275"/>
              <a:ext cx="31375" cy="27450"/>
            </a:xfrm>
            <a:custGeom>
              <a:rect b="b" l="l" r="r" t="t"/>
              <a:pathLst>
                <a:path extrusionOk="0" h="1098" w="1255">
                  <a:moveTo>
                    <a:pt x="220" y="189"/>
                  </a:moveTo>
                  <a:cubicBezTo>
                    <a:pt x="1" y="377"/>
                    <a:pt x="1" y="722"/>
                    <a:pt x="220" y="910"/>
                  </a:cubicBezTo>
                  <a:cubicBezTo>
                    <a:pt x="440" y="1098"/>
                    <a:pt x="816" y="1098"/>
                    <a:pt x="1035" y="910"/>
                  </a:cubicBezTo>
                  <a:cubicBezTo>
                    <a:pt x="1255" y="722"/>
                    <a:pt x="1255" y="377"/>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11"/>
            <p:cNvSpPr/>
            <p:nvPr/>
          </p:nvSpPr>
          <p:spPr>
            <a:xfrm>
              <a:off x="4960650" y="2476275"/>
              <a:ext cx="31375" cy="27450"/>
            </a:xfrm>
            <a:custGeom>
              <a:rect b="b" l="l" r="r" t="t"/>
              <a:pathLst>
                <a:path extrusionOk="0" h="1098" w="1255">
                  <a:moveTo>
                    <a:pt x="220" y="189"/>
                  </a:moveTo>
                  <a:cubicBezTo>
                    <a:pt x="1" y="377"/>
                    <a:pt x="1"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11"/>
            <p:cNvSpPr/>
            <p:nvPr/>
          </p:nvSpPr>
          <p:spPr>
            <a:xfrm>
              <a:off x="5746575"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2" y="722"/>
                    <a:pt x="1222" y="377"/>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11"/>
            <p:cNvSpPr/>
            <p:nvPr/>
          </p:nvSpPr>
          <p:spPr>
            <a:xfrm>
              <a:off x="6532475" y="2476275"/>
              <a:ext cx="30600" cy="27450"/>
            </a:xfrm>
            <a:custGeom>
              <a:rect b="b" l="l" r="r" t="t"/>
              <a:pathLst>
                <a:path extrusionOk="0" h="1098" w="1224">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11"/>
            <p:cNvSpPr/>
            <p:nvPr/>
          </p:nvSpPr>
          <p:spPr>
            <a:xfrm>
              <a:off x="73184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11"/>
            <p:cNvSpPr/>
            <p:nvPr/>
          </p:nvSpPr>
          <p:spPr>
            <a:xfrm>
              <a:off x="637725" y="2117425"/>
              <a:ext cx="31375" cy="27450"/>
            </a:xfrm>
            <a:custGeom>
              <a:rect b="b" l="l" r="r" t="t"/>
              <a:pathLst>
                <a:path extrusionOk="0" h="1098" w="1255">
                  <a:moveTo>
                    <a:pt x="220" y="188"/>
                  </a:moveTo>
                  <a:cubicBezTo>
                    <a:pt x="1" y="376"/>
                    <a:pt x="1" y="721"/>
                    <a:pt x="220" y="909"/>
                  </a:cubicBezTo>
                  <a:cubicBezTo>
                    <a:pt x="439" y="1097"/>
                    <a:pt x="816" y="1097"/>
                    <a:pt x="1035" y="909"/>
                  </a:cubicBezTo>
                  <a:cubicBezTo>
                    <a:pt x="1254" y="721"/>
                    <a:pt x="1254" y="376"/>
                    <a:pt x="1035" y="188"/>
                  </a:cubicBezTo>
                  <a:cubicBezTo>
                    <a:pt x="816"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11"/>
            <p:cNvSpPr/>
            <p:nvPr/>
          </p:nvSpPr>
          <p:spPr>
            <a:xfrm>
              <a:off x="1423650" y="2117425"/>
              <a:ext cx="31350" cy="27450"/>
            </a:xfrm>
            <a:custGeom>
              <a:rect b="b" l="l" r="r" t="t"/>
              <a:pathLst>
                <a:path extrusionOk="0" h="1098" w="1254">
                  <a:moveTo>
                    <a:pt x="220" y="188"/>
                  </a:moveTo>
                  <a:cubicBezTo>
                    <a:pt x="0" y="376"/>
                    <a:pt x="0" y="721"/>
                    <a:pt x="220" y="909"/>
                  </a:cubicBezTo>
                  <a:cubicBezTo>
                    <a:pt x="439" y="1097"/>
                    <a:pt x="815" y="1097"/>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11"/>
            <p:cNvSpPr/>
            <p:nvPr/>
          </p:nvSpPr>
          <p:spPr>
            <a:xfrm>
              <a:off x="2209550"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11"/>
            <p:cNvSpPr/>
            <p:nvPr/>
          </p:nvSpPr>
          <p:spPr>
            <a:xfrm>
              <a:off x="299547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11"/>
            <p:cNvSpPr/>
            <p:nvPr/>
          </p:nvSpPr>
          <p:spPr>
            <a:xfrm>
              <a:off x="3781400" y="2117425"/>
              <a:ext cx="30575" cy="27450"/>
            </a:xfrm>
            <a:custGeom>
              <a:rect b="b" l="l" r="r" t="t"/>
              <a:pathLst>
                <a:path extrusionOk="0" h="1098" w="1223">
                  <a:moveTo>
                    <a:pt x="219" y="188"/>
                  </a:moveTo>
                  <a:cubicBezTo>
                    <a:pt x="0" y="376"/>
                    <a:pt x="0" y="721"/>
                    <a:pt x="219" y="909"/>
                  </a:cubicBezTo>
                  <a:cubicBezTo>
                    <a:pt x="439" y="1097"/>
                    <a:pt x="784" y="1097"/>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11"/>
            <p:cNvSpPr/>
            <p:nvPr/>
          </p:nvSpPr>
          <p:spPr>
            <a:xfrm>
              <a:off x="4567300" y="2117425"/>
              <a:ext cx="30575" cy="27450"/>
            </a:xfrm>
            <a:custGeom>
              <a:rect b="b" l="l" r="r" t="t"/>
              <a:pathLst>
                <a:path extrusionOk="0" h="1098" w="1223">
                  <a:moveTo>
                    <a:pt x="220" y="188"/>
                  </a:moveTo>
                  <a:cubicBezTo>
                    <a:pt x="1" y="376"/>
                    <a:pt x="1" y="721"/>
                    <a:pt x="220" y="909"/>
                  </a:cubicBezTo>
                  <a:cubicBezTo>
                    <a:pt x="439" y="1097"/>
                    <a:pt x="784" y="1097"/>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11"/>
            <p:cNvSpPr/>
            <p:nvPr/>
          </p:nvSpPr>
          <p:spPr>
            <a:xfrm>
              <a:off x="535322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11"/>
            <p:cNvSpPr/>
            <p:nvPr/>
          </p:nvSpPr>
          <p:spPr>
            <a:xfrm>
              <a:off x="6139125"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784"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11"/>
            <p:cNvSpPr/>
            <p:nvPr/>
          </p:nvSpPr>
          <p:spPr>
            <a:xfrm>
              <a:off x="6925050"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11"/>
            <p:cNvSpPr/>
            <p:nvPr/>
          </p:nvSpPr>
          <p:spPr>
            <a:xfrm>
              <a:off x="24595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11"/>
            <p:cNvSpPr/>
            <p:nvPr/>
          </p:nvSpPr>
          <p:spPr>
            <a:xfrm>
              <a:off x="1031875" y="1758550"/>
              <a:ext cx="30575" cy="28225"/>
            </a:xfrm>
            <a:custGeom>
              <a:rect b="b" l="l" r="r" t="t"/>
              <a:pathLst>
                <a:path extrusionOk="0" h="1129" w="1223">
                  <a:moveTo>
                    <a:pt x="219" y="188"/>
                  </a:moveTo>
                  <a:cubicBezTo>
                    <a:pt x="0" y="376"/>
                    <a:pt x="0" y="721"/>
                    <a:pt x="219" y="909"/>
                  </a:cubicBezTo>
                  <a:cubicBezTo>
                    <a:pt x="439" y="1129"/>
                    <a:pt x="784" y="1129"/>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11"/>
            <p:cNvSpPr/>
            <p:nvPr/>
          </p:nvSpPr>
          <p:spPr>
            <a:xfrm>
              <a:off x="1817775" y="1758550"/>
              <a:ext cx="30575" cy="28225"/>
            </a:xfrm>
            <a:custGeom>
              <a:rect b="b" l="l" r="r" t="t"/>
              <a:pathLst>
                <a:path extrusionOk="0" h="1129" w="1223">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11"/>
            <p:cNvSpPr/>
            <p:nvPr/>
          </p:nvSpPr>
          <p:spPr>
            <a:xfrm>
              <a:off x="26037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11"/>
            <p:cNvSpPr/>
            <p:nvPr/>
          </p:nvSpPr>
          <p:spPr>
            <a:xfrm>
              <a:off x="3388825" y="1758550"/>
              <a:ext cx="31375" cy="28225"/>
            </a:xfrm>
            <a:custGeom>
              <a:rect b="b" l="l" r="r" t="t"/>
              <a:pathLst>
                <a:path extrusionOk="0" h="1129" w="1255">
                  <a:moveTo>
                    <a:pt x="220" y="188"/>
                  </a:moveTo>
                  <a:cubicBezTo>
                    <a:pt x="0" y="376"/>
                    <a:pt x="0"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11"/>
            <p:cNvSpPr/>
            <p:nvPr/>
          </p:nvSpPr>
          <p:spPr>
            <a:xfrm>
              <a:off x="4174725" y="1758550"/>
              <a:ext cx="31375" cy="28225"/>
            </a:xfrm>
            <a:custGeom>
              <a:rect b="b" l="l" r="r" t="t"/>
              <a:pathLst>
                <a:path extrusionOk="0" h="1129" w="1255">
                  <a:moveTo>
                    <a:pt x="220" y="188"/>
                  </a:moveTo>
                  <a:cubicBezTo>
                    <a:pt x="1" y="376"/>
                    <a:pt x="1" y="721"/>
                    <a:pt x="220" y="909"/>
                  </a:cubicBezTo>
                  <a:cubicBezTo>
                    <a:pt x="440" y="1129"/>
                    <a:pt x="816" y="1129"/>
                    <a:pt x="1035" y="909"/>
                  </a:cubicBezTo>
                  <a:cubicBezTo>
                    <a:pt x="1255" y="721"/>
                    <a:pt x="1255" y="376"/>
                    <a:pt x="1035"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11"/>
            <p:cNvSpPr/>
            <p:nvPr/>
          </p:nvSpPr>
          <p:spPr>
            <a:xfrm>
              <a:off x="4960650" y="1758550"/>
              <a:ext cx="31375" cy="28225"/>
            </a:xfrm>
            <a:custGeom>
              <a:rect b="b" l="l" r="r" t="t"/>
              <a:pathLst>
                <a:path extrusionOk="0" h="1129" w="1255">
                  <a:moveTo>
                    <a:pt x="220" y="188"/>
                  </a:moveTo>
                  <a:cubicBezTo>
                    <a:pt x="1" y="376"/>
                    <a:pt x="1"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11"/>
            <p:cNvSpPr/>
            <p:nvPr/>
          </p:nvSpPr>
          <p:spPr>
            <a:xfrm>
              <a:off x="5746575"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2" y="721"/>
                    <a:pt x="1222" y="376"/>
                    <a:pt x="1003"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11"/>
            <p:cNvSpPr/>
            <p:nvPr/>
          </p:nvSpPr>
          <p:spPr>
            <a:xfrm>
              <a:off x="6532475" y="1758550"/>
              <a:ext cx="30600" cy="28225"/>
            </a:xfrm>
            <a:custGeom>
              <a:rect b="b" l="l" r="r" t="t"/>
              <a:pathLst>
                <a:path extrusionOk="0" h="1129" w="1224">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11"/>
            <p:cNvSpPr/>
            <p:nvPr/>
          </p:nvSpPr>
          <p:spPr>
            <a:xfrm>
              <a:off x="73184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11"/>
            <p:cNvSpPr/>
            <p:nvPr/>
          </p:nvSpPr>
          <p:spPr>
            <a:xfrm>
              <a:off x="637725" y="1399675"/>
              <a:ext cx="31375" cy="28225"/>
            </a:xfrm>
            <a:custGeom>
              <a:rect b="b" l="l" r="r" t="t"/>
              <a:pathLst>
                <a:path extrusionOk="0" h="1129" w="1255">
                  <a:moveTo>
                    <a:pt x="220" y="189"/>
                  </a:moveTo>
                  <a:cubicBezTo>
                    <a:pt x="1" y="377"/>
                    <a:pt x="1" y="721"/>
                    <a:pt x="220" y="909"/>
                  </a:cubicBezTo>
                  <a:cubicBezTo>
                    <a:pt x="439" y="1129"/>
                    <a:pt x="816" y="1129"/>
                    <a:pt x="1035" y="909"/>
                  </a:cubicBezTo>
                  <a:cubicBezTo>
                    <a:pt x="1254" y="721"/>
                    <a:pt x="1254" y="377"/>
                    <a:pt x="1035" y="189"/>
                  </a:cubicBezTo>
                  <a:cubicBezTo>
                    <a:pt x="816"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11"/>
            <p:cNvSpPr/>
            <p:nvPr/>
          </p:nvSpPr>
          <p:spPr>
            <a:xfrm>
              <a:off x="1423650" y="1399675"/>
              <a:ext cx="31350" cy="28225"/>
            </a:xfrm>
            <a:custGeom>
              <a:rect b="b" l="l" r="r" t="t"/>
              <a:pathLst>
                <a:path extrusionOk="0" h="1129" w="1254">
                  <a:moveTo>
                    <a:pt x="220" y="189"/>
                  </a:moveTo>
                  <a:cubicBezTo>
                    <a:pt x="0" y="377"/>
                    <a:pt x="0" y="721"/>
                    <a:pt x="220" y="909"/>
                  </a:cubicBezTo>
                  <a:cubicBezTo>
                    <a:pt x="439" y="1129"/>
                    <a:pt x="815" y="1129"/>
                    <a:pt x="1035" y="909"/>
                  </a:cubicBezTo>
                  <a:cubicBezTo>
                    <a:pt x="1254" y="721"/>
                    <a:pt x="1254" y="377"/>
                    <a:pt x="1035" y="189"/>
                  </a:cubicBezTo>
                  <a:cubicBezTo>
                    <a:pt x="815"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11"/>
            <p:cNvSpPr/>
            <p:nvPr/>
          </p:nvSpPr>
          <p:spPr>
            <a:xfrm>
              <a:off x="2209550"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816"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11"/>
            <p:cNvSpPr/>
            <p:nvPr/>
          </p:nvSpPr>
          <p:spPr>
            <a:xfrm>
              <a:off x="299547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11"/>
            <p:cNvSpPr/>
            <p:nvPr/>
          </p:nvSpPr>
          <p:spPr>
            <a:xfrm>
              <a:off x="3781400" y="1399675"/>
              <a:ext cx="30575" cy="28225"/>
            </a:xfrm>
            <a:custGeom>
              <a:rect b="b" l="l" r="r" t="t"/>
              <a:pathLst>
                <a:path extrusionOk="0" h="1129" w="1223">
                  <a:moveTo>
                    <a:pt x="219" y="189"/>
                  </a:moveTo>
                  <a:cubicBezTo>
                    <a:pt x="0" y="377"/>
                    <a:pt x="0" y="721"/>
                    <a:pt x="219" y="909"/>
                  </a:cubicBezTo>
                  <a:cubicBezTo>
                    <a:pt x="439" y="1129"/>
                    <a:pt x="784" y="1129"/>
                    <a:pt x="1003" y="909"/>
                  </a:cubicBezTo>
                  <a:cubicBezTo>
                    <a:pt x="1222" y="721"/>
                    <a:pt x="1222" y="377"/>
                    <a:pt x="1003" y="189"/>
                  </a:cubicBezTo>
                  <a:cubicBezTo>
                    <a:pt x="784" y="0"/>
                    <a:pt x="439" y="0"/>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11"/>
            <p:cNvSpPr/>
            <p:nvPr/>
          </p:nvSpPr>
          <p:spPr>
            <a:xfrm>
              <a:off x="4567300" y="1399675"/>
              <a:ext cx="30575" cy="28225"/>
            </a:xfrm>
            <a:custGeom>
              <a:rect b="b" l="l" r="r" t="t"/>
              <a:pathLst>
                <a:path extrusionOk="0" h="1129" w="1223">
                  <a:moveTo>
                    <a:pt x="220" y="189"/>
                  </a:moveTo>
                  <a:cubicBezTo>
                    <a:pt x="1" y="377"/>
                    <a:pt x="1" y="721"/>
                    <a:pt x="220" y="909"/>
                  </a:cubicBezTo>
                  <a:cubicBezTo>
                    <a:pt x="439" y="1129"/>
                    <a:pt x="784" y="1129"/>
                    <a:pt x="1004" y="909"/>
                  </a:cubicBezTo>
                  <a:cubicBezTo>
                    <a:pt x="1223" y="721"/>
                    <a:pt x="1223" y="377"/>
                    <a:pt x="1004"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11"/>
            <p:cNvSpPr/>
            <p:nvPr/>
          </p:nvSpPr>
          <p:spPr>
            <a:xfrm>
              <a:off x="535322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11"/>
            <p:cNvSpPr/>
            <p:nvPr/>
          </p:nvSpPr>
          <p:spPr>
            <a:xfrm>
              <a:off x="6139125"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784"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11"/>
            <p:cNvSpPr/>
            <p:nvPr/>
          </p:nvSpPr>
          <p:spPr>
            <a:xfrm>
              <a:off x="6925050"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11"/>
            <p:cNvSpPr/>
            <p:nvPr/>
          </p:nvSpPr>
          <p:spPr>
            <a:xfrm>
              <a:off x="24595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11"/>
            <p:cNvSpPr/>
            <p:nvPr/>
          </p:nvSpPr>
          <p:spPr>
            <a:xfrm>
              <a:off x="1031875" y="1040800"/>
              <a:ext cx="30575" cy="28225"/>
            </a:xfrm>
            <a:custGeom>
              <a:rect b="b" l="l" r="r" t="t"/>
              <a:pathLst>
                <a:path extrusionOk="0" h="1129" w="1223">
                  <a:moveTo>
                    <a:pt x="219" y="189"/>
                  </a:moveTo>
                  <a:cubicBezTo>
                    <a:pt x="0" y="408"/>
                    <a:pt x="0" y="722"/>
                    <a:pt x="219" y="910"/>
                  </a:cubicBezTo>
                  <a:cubicBezTo>
                    <a:pt x="439" y="1129"/>
                    <a:pt x="784" y="1129"/>
                    <a:pt x="1003" y="910"/>
                  </a:cubicBezTo>
                  <a:cubicBezTo>
                    <a:pt x="1222" y="722"/>
                    <a:pt x="1222" y="408"/>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11"/>
            <p:cNvSpPr/>
            <p:nvPr/>
          </p:nvSpPr>
          <p:spPr>
            <a:xfrm>
              <a:off x="1817775" y="1040800"/>
              <a:ext cx="30575" cy="28225"/>
            </a:xfrm>
            <a:custGeom>
              <a:rect b="b" l="l" r="r" t="t"/>
              <a:pathLst>
                <a:path extrusionOk="0" h="1129" w="1223">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11"/>
            <p:cNvSpPr/>
            <p:nvPr/>
          </p:nvSpPr>
          <p:spPr>
            <a:xfrm>
              <a:off x="26037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11"/>
            <p:cNvSpPr/>
            <p:nvPr/>
          </p:nvSpPr>
          <p:spPr>
            <a:xfrm>
              <a:off x="3388825" y="1040800"/>
              <a:ext cx="31375" cy="28225"/>
            </a:xfrm>
            <a:custGeom>
              <a:rect b="b" l="l" r="r" t="t"/>
              <a:pathLst>
                <a:path extrusionOk="0" h="1129" w="1255">
                  <a:moveTo>
                    <a:pt x="220" y="189"/>
                  </a:moveTo>
                  <a:cubicBezTo>
                    <a:pt x="0" y="408"/>
                    <a:pt x="0"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11"/>
            <p:cNvSpPr/>
            <p:nvPr/>
          </p:nvSpPr>
          <p:spPr>
            <a:xfrm>
              <a:off x="4174725" y="1040800"/>
              <a:ext cx="31375" cy="28225"/>
            </a:xfrm>
            <a:custGeom>
              <a:rect b="b" l="l" r="r" t="t"/>
              <a:pathLst>
                <a:path extrusionOk="0" h="1129" w="1255">
                  <a:moveTo>
                    <a:pt x="220" y="189"/>
                  </a:moveTo>
                  <a:cubicBezTo>
                    <a:pt x="1" y="408"/>
                    <a:pt x="1" y="722"/>
                    <a:pt x="220" y="910"/>
                  </a:cubicBezTo>
                  <a:cubicBezTo>
                    <a:pt x="440" y="1129"/>
                    <a:pt x="816" y="1129"/>
                    <a:pt x="1035" y="910"/>
                  </a:cubicBezTo>
                  <a:cubicBezTo>
                    <a:pt x="1255" y="722"/>
                    <a:pt x="1255" y="408"/>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11"/>
            <p:cNvSpPr/>
            <p:nvPr/>
          </p:nvSpPr>
          <p:spPr>
            <a:xfrm>
              <a:off x="4960650" y="1040800"/>
              <a:ext cx="31375" cy="28225"/>
            </a:xfrm>
            <a:custGeom>
              <a:rect b="b" l="l" r="r" t="t"/>
              <a:pathLst>
                <a:path extrusionOk="0" h="1129" w="1255">
                  <a:moveTo>
                    <a:pt x="220" y="189"/>
                  </a:moveTo>
                  <a:cubicBezTo>
                    <a:pt x="1" y="408"/>
                    <a:pt x="1"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11"/>
            <p:cNvSpPr/>
            <p:nvPr/>
          </p:nvSpPr>
          <p:spPr>
            <a:xfrm>
              <a:off x="5746575"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2" y="722"/>
                    <a:pt x="1222" y="408"/>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11"/>
            <p:cNvSpPr/>
            <p:nvPr/>
          </p:nvSpPr>
          <p:spPr>
            <a:xfrm>
              <a:off x="6532475" y="1040800"/>
              <a:ext cx="30600" cy="28225"/>
            </a:xfrm>
            <a:custGeom>
              <a:rect b="b" l="l" r="r" t="t"/>
              <a:pathLst>
                <a:path extrusionOk="0" h="1129" w="1224">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11"/>
            <p:cNvSpPr/>
            <p:nvPr/>
          </p:nvSpPr>
          <p:spPr>
            <a:xfrm>
              <a:off x="73184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4" name="Google Shape;1034;p11"/>
          <p:cNvSpPr/>
          <p:nvPr/>
        </p:nvSpPr>
        <p:spPr>
          <a:xfrm rot="10800000">
            <a:off x="0" y="1350"/>
            <a:ext cx="9144000" cy="5142300"/>
          </a:xfrm>
          <a:prstGeom prst="rect">
            <a:avLst/>
          </a:prstGeom>
          <a:gradFill>
            <a:gsLst>
              <a:gs pos="0">
                <a:srgbClr val="FFFFFF">
                  <a:alpha val="0"/>
                </a:srgbClr>
              </a:gs>
              <a:gs pos="100000">
                <a:srgbClr val="FFFFFF"/>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11"/>
          <p:cNvSpPr/>
          <p:nvPr/>
        </p:nvSpPr>
        <p:spPr>
          <a:xfrm flipH="1">
            <a:off x="573600" y="0"/>
            <a:ext cx="8570400" cy="141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11"/>
          <p:cNvSpPr/>
          <p:nvPr/>
        </p:nvSpPr>
        <p:spPr>
          <a:xfrm flipH="1" rot="5400000">
            <a:off x="-2266950" y="2265775"/>
            <a:ext cx="5145000" cy="611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11"/>
          <p:cNvSpPr/>
          <p:nvPr/>
        </p:nvSpPr>
        <p:spPr>
          <a:xfrm rot="-5400000">
            <a:off x="8175300" y="4174950"/>
            <a:ext cx="968700" cy="9687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11"/>
          <p:cNvSpPr txBox="1"/>
          <p:nvPr>
            <p:ph hasCustomPrompt="1" type="title"/>
          </p:nvPr>
        </p:nvSpPr>
        <p:spPr>
          <a:xfrm>
            <a:off x="3490600" y="1734300"/>
            <a:ext cx="4974000" cy="13032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2000"/>
              <a:buNone/>
              <a:defRPr sz="81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1039" name="Google Shape;1039;p11"/>
          <p:cNvSpPr txBox="1"/>
          <p:nvPr>
            <p:ph idx="1" type="subTitle"/>
          </p:nvPr>
        </p:nvSpPr>
        <p:spPr>
          <a:xfrm>
            <a:off x="3490725" y="3037500"/>
            <a:ext cx="4974000" cy="3717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Clr>
                <a:schemeClr val="dk1"/>
              </a:buClr>
              <a:buSzPts val="1900"/>
              <a:buNone/>
              <a:defRPr sz="1900">
                <a:solidFill>
                  <a:schemeClr val="dk1"/>
                </a:solidFill>
              </a:defRPr>
            </a:lvl1pPr>
            <a:lvl2pPr lvl="1" rtl="0" algn="r">
              <a:lnSpc>
                <a:spcPct val="100000"/>
              </a:lnSpc>
              <a:spcBef>
                <a:spcPts val="1600"/>
              </a:spcBef>
              <a:spcAft>
                <a:spcPts val="0"/>
              </a:spcAft>
              <a:buClr>
                <a:schemeClr val="dk1"/>
              </a:buClr>
              <a:buSzPts val="1400"/>
              <a:buNone/>
              <a:defRPr>
                <a:solidFill>
                  <a:schemeClr val="dk1"/>
                </a:solidFill>
              </a:defRPr>
            </a:lvl2pPr>
            <a:lvl3pPr lvl="2" rtl="0" algn="r">
              <a:lnSpc>
                <a:spcPct val="100000"/>
              </a:lnSpc>
              <a:spcBef>
                <a:spcPts val="1600"/>
              </a:spcBef>
              <a:spcAft>
                <a:spcPts val="0"/>
              </a:spcAft>
              <a:buClr>
                <a:schemeClr val="dk1"/>
              </a:buClr>
              <a:buSzPts val="1400"/>
              <a:buNone/>
              <a:defRPr>
                <a:solidFill>
                  <a:schemeClr val="dk1"/>
                </a:solidFill>
              </a:defRPr>
            </a:lvl3pPr>
            <a:lvl4pPr lvl="3" rtl="0" algn="r">
              <a:lnSpc>
                <a:spcPct val="100000"/>
              </a:lnSpc>
              <a:spcBef>
                <a:spcPts val="1600"/>
              </a:spcBef>
              <a:spcAft>
                <a:spcPts val="0"/>
              </a:spcAft>
              <a:buClr>
                <a:schemeClr val="dk1"/>
              </a:buClr>
              <a:buSzPts val="1400"/>
              <a:buNone/>
              <a:defRPr>
                <a:solidFill>
                  <a:schemeClr val="dk1"/>
                </a:solidFill>
              </a:defRPr>
            </a:lvl4pPr>
            <a:lvl5pPr lvl="4" rtl="0" algn="r">
              <a:lnSpc>
                <a:spcPct val="100000"/>
              </a:lnSpc>
              <a:spcBef>
                <a:spcPts val="1600"/>
              </a:spcBef>
              <a:spcAft>
                <a:spcPts val="0"/>
              </a:spcAft>
              <a:buClr>
                <a:schemeClr val="dk1"/>
              </a:buClr>
              <a:buSzPts val="1400"/>
              <a:buNone/>
              <a:defRPr>
                <a:solidFill>
                  <a:schemeClr val="dk1"/>
                </a:solidFill>
              </a:defRPr>
            </a:lvl5pPr>
            <a:lvl6pPr lvl="5" rtl="0" algn="r">
              <a:lnSpc>
                <a:spcPct val="100000"/>
              </a:lnSpc>
              <a:spcBef>
                <a:spcPts val="1600"/>
              </a:spcBef>
              <a:spcAft>
                <a:spcPts val="0"/>
              </a:spcAft>
              <a:buClr>
                <a:schemeClr val="dk1"/>
              </a:buClr>
              <a:buSzPts val="1400"/>
              <a:buNone/>
              <a:defRPr>
                <a:solidFill>
                  <a:schemeClr val="dk1"/>
                </a:solidFill>
              </a:defRPr>
            </a:lvl6pPr>
            <a:lvl7pPr lvl="6" rtl="0" algn="r">
              <a:lnSpc>
                <a:spcPct val="100000"/>
              </a:lnSpc>
              <a:spcBef>
                <a:spcPts val="1600"/>
              </a:spcBef>
              <a:spcAft>
                <a:spcPts val="0"/>
              </a:spcAft>
              <a:buClr>
                <a:schemeClr val="dk1"/>
              </a:buClr>
              <a:buSzPts val="1400"/>
              <a:buNone/>
              <a:defRPr>
                <a:solidFill>
                  <a:schemeClr val="dk1"/>
                </a:solidFill>
              </a:defRPr>
            </a:lvl7pPr>
            <a:lvl8pPr lvl="7" rtl="0" algn="r">
              <a:lnSpc>
                <a:spcPct val="100000"/>
              </a:lnSpc>
              <a:spcBef>
                <a:spcPts val="1600"/>
              </a:spcBef>
              <a:spcAft>
                <a:spcPts val="0"/>
              </a:spcAft>
              <a:buClr>
                <a:schemeClr val="dk1"/>
              </a:buClr>
              <a:buSzPts val="1400"/>
              <a:buNone/>
              <a:defRPr>
                <a:solidFill>
                  <a:schemeClr val="dk1"/>
                </a:solidFill>
              </a:defRPr>
            </a:lvl8pPr>
            <a:lvl9pPr lvl="8" rtl="0" algn="r">
              <a:lnSpc>
                <a:spcPct val="100000"/>
              </a:lnSpc>
              <a:spcBef>
                <a:spcPts val="1600"/>
              </a:spcBef>
              <a:spcAft>
                <a:spcPts val="1600"/>
              </a:spcAft>
              <a:buClr>
                <a:schemeClr val="dk1"/>
              </a:buClr>
              <a:buSzPts val="1400"/>
              <a:buNone/>
              <a:defRPr>
                <a:solidFill>
                  <a:schemeClr val="dk1"/>
                </a:solidFill>
              </a:defRPr>
            </a:lvl9pPr>
          </a:lstStyle>
          <a:p/>
        </p:txBody>
      </p:sp>
      <p:sp>
        <p:nvSpPr>
          <p:cNvPr id="1040" name="Google Shape;1040;p1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41" name="Shape 1041"/>
        <p:cNvGrpSpPr/>
        <p:nvPr/>
      </p:nvGrpSpPr>
      <p:grpSpPr>
        <a:xfrm>
          <a:off x="0" y="0"/>
          <a:ext cx="0" cy="0"/>
          <a:chOff x="0" y="0"/>
          <a:chExt cx="0" cy="0"/>
        </a:xfrm>
      </p:grpSpPr>
      <p:sp>
        <p:nvSpPr>
          <p:cNvPr id="1042" name="Google Shape;1042;p1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MAIN_POINT_1">
    <p:spTree>
      <p:nvGrpSpPr>
        <p:cNvPr id="1043" name="Shape 1043"/>
        <p:cNvGrpSpPr/>
        <p:nvPr/>
      </p:nvGrpSpPr>
      <p:grpSpPr>
        <a:xfrm>
          <a:off x="0" y="0"/>
          <a:ext cx="0" cy="0"/>
          <a:chOff x="0" y="0"/>
          <a:chExt cx="0" cy="0"/>
        </a:xfrm>
      </p:grpSpPr>
      <p:grpSp>
        <p:nvGrpSpPr>
          <p:cNvPr id="1044" name="Google Shape;1044;p13"/>
          <p:cNvGrpSpPr/>
          <p:nvPr/>
        </p:nvGrpSpPr>
        <p:grpSpPr>
          <a:xfrm>
            <a:off x="2" y="-9528"/>
            <a:ext cx="9143724" cy="5158800"/>
            <a:chOff x="245950" y="1040800"/>
            <a:chExt cx="7103025" cy="3616150"/>
          </a:xfrm>
        </p:grpSpPr>
        <p:sp>
          <p:nvSpPr>
            <p:cNvPr id="1045" name="Google Shape;1045;p13"/>
            <p:cNvSpPr/>
            <p:nvPr/>
          </p:nvSpPr>
          <p:spPr>
            <a:xfrm>
              <a:off x="24595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13"/>
            <p:cNvSpPr/>
            <p:nvPr/>
          </p:nvSpPr>
          <p:spPr>
            <a:xfrm>
              <a:off x="1031875" y="4628725"/>
              <a:ext cx="30575" cy="28225"/>
            </a:xfrm>
            <a:custGeom>
              <a:rect b="b" l="l" r="r" t="t"/>
              <a:pathLst>
                <a:path extrusionOk="0" h="1129" w="1223">
                  <a:moveTo>
                    <a:pt x="219" y="220"/>
                  </a:moveTo>
                  <a:cubicBezTo>
                    <a:pt x="0" y="408"/>
                    <a:pt x="0" y="721"/>
                    <a:pt x="219" y="941"/>
                  </a:cubicBezTo>
                  <a:cubicBezTo>
                    <a:pt x="439" y="1129"/>
                    <a:pt x="784" y="1129"/>
                    <a:pt x="1003" y="941"/>
                  </a:cubicBezTo>
                  <a:cubicBezTo>
                    <a:pt x="1222" y="721"/>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13"/>
            <p:cNvSpPr/>
            <p:nvPr/>
          </p:nvSpPr>
          <p:spPr>
            <a:xfrm>
              <a:off x="1817775" y="4628725"/>
              <a:ext cx="30575" cy="28225"/>
            </a:xfrm>
            <a:custGeom>
              <a:rect b="b" l="l" r="r" t="t"/>
              <a:pathLst>
                <a:path extrusionOk="0" h="1129" w="1223">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13"/>
            <p:cNvSpPr/>
            <p:nvPr/>
          </p:nvSpPr>
          <p:spPr>
            <a:xfrm>
              <a:off x="26037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13"/>
            <p:cNvSpPr/>
            <p:nvPr/>
          </p:nvSpPr>
          <p:spPr>
            <a:xfrm>
              <a:off x="3388825" y="4628725"/>
              <a:ext cx="31375" cy="28225"/>
            </a:xfrm>
            <a:custGeom>
              <a:rect b="b" l="l" r="r" t="t"/>
              <a:pathLst>
                <a:path extrusionOk="0" h="1129" w="1255">
                  <a:moveTo>
                    <a:pt x="220" y="220"/>
                  </a:moveTo>
                  <a:cubicBezTo>
                    <a:pt x="0" y="408"/>
                    <a:pt x="0"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13"/>
            <p:cNvSpPr/>
            <p:nvPr/>
          </p:nvSpPr>
          <p:spPr>
            <a:xfrm>
              <a:off x="4174725" y="4628725"/>
              <a:ext cx="31375" cy="28225"/>
            </a:xfrm>
            <a:custGeom>
              <a:rect b="b" l="l" r="r" t="t"/>
              <a:pathLst>
                <a:path extrusionOk="0" h="1129" w="1255">
                  <a:moveTo>
                    <a:pt x="220" y="220"/>
                  </a:moveTo>
                  <a:cubicBezTo>
                    <a:pt x="1" y="408"/>
                    <a:pt x="1" y="721"/>
                    <a:pt x="220" y="941"/>
                  </a:cubicBezTo>
                  <a:cubicBezTo>
                    <a:pt x="440" y="1129"/>
                    <a:pt x="816" y="1129"/>
                    <a:pt x="1035" y="941"/>
                  </a:cubicBezTo>
                  <a:cubicBezTo>
                    <a:pt x="1255" y="721"/>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13"/>
            <p:cNvSpPr/>
            <p:nvPr/>
          </p:nvSpPr>
          <p:spPr>
            <a:xfrm>
              <a:off x="4960650" y="4628725"/>
              <a:ext cx="31375" cy="28225"/>
            </a:xfrm>
            <a:custGeom>
              <a:rect b="b" l="l" r="r" t="t"/>
              <a:pathLst>
                <a:path extrusionOk="0" h="1129" w="1255">
                  <a:moveTo>
                    <a:pt x="220" y="220"/>
                  </a:moveTo>
                  <a:cubicBezTo>
                    <a:pt x="1" y="408"/>
                    <a:pt x="1"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13"/>
            <p:cNvSpPr/>
            <p:nvPr/>
          </p:nvSpPr>
          <p:spPr>
            <a:xfrm>
              <a:off x="5746575"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2" y="721"/>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13"/>
            <p:cNvSpPr/>
            <p:nvPr/>
          </p:nvSpPr>
          <p:spPr>
            <a:xfrm>
              <a:off x="6532475" y="4628725"/>
              <a:ext cx="30600" cy="28225"/>
            </a:xfrm>
            <a:custGeom>
              <a:rect b="b" l="l" r="r" t="t"/>
              <a:pathLst>
                <a:path extrusionOk="0" h="1129" w="1224">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13"/>
            <p:cNvSpPr/>
            <p:nvPr/>
          </p:nvSpPr>
          <p:spPr>
            <a:xfrm>
              <a:off x="73184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13"/>
            <p:cNvSpPr/>
            <p:nvPr/>
          </p:nvSpPr>
          <p:spPr>
            <a:xfrm>
              <a:off x="637725" y="4269850"/>
              <a:ext cx="31375" cy="28225"/>
            </a:xfrm>
            <a:custGeom>
              <a:rect b="b" l="l" r="r" t="t"/>
              <a:pathLst>
                <a:path extrusionOk="0" h="1129" w="1255">
                  <a:moveTo>
                    <a:pt x="220" y="220"/>
                  </a:moveTo>
                  <a:cubicBezTo>
                    <a:pt x="1" y="408"/>
                    <a:pt x="1" y="722"/>
                    <a:pt x="220" y="941"/>
                  </a:cubicBezTo>
                  <a:cubicBezTo>
                    <a:pt x="439" y="1129"/>
                    <a:pt x="816" y="1129"/>
                    <a:pt x="1035" y="941"/>
                  </a:cubicBezTo>
                  <a:cubicBezTo>
                    <a:pt x="1254" y="722"/>
                    <a:pt x="1254" y="408"/>
                    <a:pt x="1035" y="220"/>
                  </a:cubicBezTo>
                  <a:cubicBezTo>
                    <a:pt x="816"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13"/>
            <p:cNvSpPr/>
            <p:nvPr/>
          </p:nvSpPr>
          <p:spPr>
            <a:xfrm>
              <a:off x="1423650" y="4269850"/>
              <a:ext cx="31350" cy="28225"/>
            </a:xfrm>
            <a:custGeom>
              <a:rect b="b" l="l" r="r" t="t"/>
              <a:pathLst>
                <a:path extrusionOk="0" h="1129" w="1254">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13"/>
            <p:cNvSpPr/>
            <p:nvPr/>
          </p:nvSpPr>
          <p:spPr>
            <a:xfrm>
              <a:off x="2209550"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13"/>
            <p:cNvSpPr/>
            <p:nvPr/>
          </p:nvSpPr>
          <p:spPr>
            <a:xfrm>
              <a:off x="299547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13"/>
            <p:cNvSpPr/>
            <p:nvPr/>
          </p:nvSpPr>
          <p:spPr>
            <a:xfrm>
              <a:off x="3781400" y="4269850"/>
              <a:ext cx="30575" cy="28225"/>
            </a:xfrm>
            <a:custGeom>
              <a:rect b="b" l="l" r="r" t="t"/>
              <a:pathLst>
                <a:path extrusionOk="0" h="1129"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13"/>
            <p:cNvSpPr/>
            <p:nvPr/>
          </p:nvSpPr>
          <p:spPr>
            <a:xfrm>
              <a:off x="4567300" y="4269850"/>
              <a:ext cx="30575" cy="28225"/>
            </a:xfrm>
            <a:custGeom>
              <a:rect b="b" l="l" r="r" t="t"/>
              <a:pathLst>
                <a:path extrusionOk="0" h="1129"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13"/>
            <p:cNvSpPr/>
            <p:nvPr/>
          </p:nvSpPr>
          <p:spPr>
            <a:xfrm>
              <a:off x="535322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13"/>
            <p:cNvSpPr/>
            <p:nvPr/>
          </p:nvSpPr>
          <p:spPr>
            <a:xfrm>
              <a:off x="6139125"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784"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13"/>
            <p:cNvSpPr/>
            <p:nvPr/>
          </p:nvSpPr>
          <p:spPr>
            <a:xfrm>
              <a:off x="6925050"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13"/>
            <p:cNvSpPr/>
            <p:nvPr/>
          </p:nvSpPr>
          <p:spPr>
            <a:xfrm>
              <a:off x="24595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13"/>
            <p:cNvSpPr/>
            <p:nvPr/>
          </p:nvSpPr>
          <p:spPr>
            <a:xfrm>
              <a:off x="1031875" y="3910975"/>
              <a:ext cx="30575" cy="28250"/>
            </a:xfrm>
            <a:custGeom>
              <a:rect b="b" l="l" r="r" t="t"/>
              <a:pathLst>
                <a:path extrusionOk="0" h="1130"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13"/>
            <p:cNvSpPr/>
            <p:nvPr/>
          </p:nvSpPr>
          <p:spPr>
            <a:xfrm>
              <a:off x="1817775" y="3910975"/>
              <a:ext cx="30575" cy="28250"/>
            </a:xfrm>
            <a:custGeom>
              <a:rect b="b" l="l" r="r" t="t"/>
              <a:pathLst>
                <a:path extrusionOk="0" h="1130"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13"/>
            <p:cNvSpPr/>
            <p:nvPr/>
          </p:nvSpPr>
          <p:spPr>
            <a:xfrm>
              <a:off x="26037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13"/>
            <p:cNvSpPr/>
            <p:nvPr/>
          </p:nvSpPr>
          <p:spPr>
            <a:xfrm>
              <a:off x="3388825" y="3910975"/>
              <a:ext cx="31375" cy="28250"/>
            </a:xfrm>
            <a:custGeom>
              <a:rect b="b" l="l" r="r" t="t"/>
              <a:pathLst>
                <a:path extrusionOk="0" h="1130" w="1255">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13"/>
            <p:cNvSpPr/>
            <p:nvPr/>
          </p:nvSpPr>
          <p:spPr>
            <a:xfrm>
              <a:off x="4174725" y="3910975"/>
              <a:ext cx="31375" cy="28250"/>
            </a:xfrm>
            <a:custGeom>
              <a:rect b="b" l="l" r="r" t="t"/>
              <a:pathLst>
                <a:path extrusionOk="0" h="1130" w="1255">
                  <a:moveTo>
                    <a:pt x="220" y="220"/>
                  </a:moveTo>
                  <a:cubicBezTo>
                    <a:pt x="1" y="408"/>
                    <a:pt x="1" y="722"/>
                    <a:pt x="220" y="941"/>
                  </a:cubicBezTo>
                  <a:cubicBezTo>
                    <a:pt x="440" y="1129"/>
                    <a:pt x="816" y="1129"/>
                    <a:pt x="1035" y="941"/>
                  </a:cubicBezTo>
                  <a:cubicBezTo>
                    <a:pt x="1255" y="722"/>
                    <a:pt x="1255" y="408"/>
                    <a:pt x="1035"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13"/>
            <p:cNvSpPr/>
            <p:nvPr/>
          </p:nvSpPr>
          <p:spPr>
            <a:xfrm>
              <a:off x="4960650" y="3910975"/>
              <a:ext cx="31375" cy="28250"/>
            </a:xfrm>
            <a:custGeom>
              <a:rect b="b" l="l" r="r" t="t"/>
              <a:pathLst>
                <a:path extrusionOk="0" h="1130" w="1255">
                  <a:moveTo>
                    <a:pt x="220" y="220"/>
                  </a:moveTo>
                  <a:cubicBezTo>
                    <a:pt x="1" y="408"/>
                    <a:pt x="1"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13"/>
            <p:cNvSpPr/>
            <p:nvPr/>
          </p:nvSpPr>
          <p:spPr>
            <a:xfrm>
              <a:off x="5746575"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2" y="722"/>
                    <a:pt x="1222" y="408"/>
                    <a:pt x="1003"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13"/>
            <p:cNvSpPr/>
            <p:nvPr/>
          </p:nvSpPr>
          <p:spPr>
            <a:xfrm>
              <a:off x="6532475" y="3910975"/>
              <a:ext cx="30600" cy="28250"/>
            </a:xfrm>
            <a:custGeom>
              <a:rect b="b" l="l" r="r" t="t"/>
              <a:pathLst>
                <a:path extrusionOk="0" h="1130" w="1224">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13"/>
            <p:cNvSpPr/>
            <p:nvPr/>
          </p:nvSpPr>
          <p:spPr>
            <a:xfrm>
              <a:off x="73184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13"/>
            <p:cNvSpPr/>
            <p:nvPr/>
          </p:nvSpPr>
          <p:spPr>
            <a:xfrm>
              <a:off x="637725" y="3552125"/>
              <a:ext cx="31375" cy="28225"/>
            </a:xfrm>
            <a:custGeom>
              <a:rect b="b" l="l" r="r" t="t"/>
              <a:pathLst>
                <a:path extrusionOk="0" h="1129" w="1255">
                  <a:moveTo>
                    <a:pt x="220" y="219"/>
                  </a:moveTo>
                  <a:cubicBezTo>
                    <a:pt x="1" y="407"/>
                    <a:pt x="1" y="752"/>
                    <a:pt x="220" y="940"/>
                  </a:cubicBezTo>
                  <a:cubicBezTo>
                    <a:pt x="439" y="1128"/>
                    <a:pt x="816" y="1128"/>
                    <a:pt x="1035" y="940"/>
                  </a:cubicBezTo>
                  <a:cubicBezTo>
                    <a:pt x="1254" y="752"/>
                    <a:pt x="1254" y="407"/>
                    <a:pt x="1035" y="219"/>
                  </a:cubicBezTo>
                  <a:cubicBezTo>
                    <a:pt x="816"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13"/>
            <p:cNvSpPr/>
            <p:nvPr/>
          </p:nvSpPr>
          <p:spPr>
            <a:xfrm>
              <a:off x="1423650" y="3552125"/>
              <a:ext cx="31350" cy="28225"/>
            </a:xfrm>
            <a:custGeom>
              <a:rect b="b" l="l" r="r" t="t"/>
              <a:pathLst>
                <a:path extrusionOk="0" h="1129" w="1254">
                  <a:moveTo>
                    <a:pt x="220" y="219"/>
                  </a:moveTo>
                  <a:cubicBezTo>
                    <a:pt x="0" y="407"/>
                    <a:pt x="0" y="752"/>
                    <a:pt x="220" y="940"/>
                  </a:cubicBezTo>
                  <a:cubicBezTo>
                    <a:pt x="439" y="1128"/>
                    <a:pt x="815" y="1128"/>
                    <a:pt x="1035" y="940"/>
                  </a:cubicBezTo>
                  <a:cubicBezTo>
                    <a:pt x="1254" y="752"/>
                    <a:pt x="1254" y="407"/>
                    <a:pt x="1035" y="219"/>
                  </a:cubicBezTo>
                  <a:cubicBezTo>
                    <a:pt x="815"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13"/>
            <p:cNvSpPr/>
            <p:nvPr/>
          </p:nvSpPr>
          <p:spPr>
            <a:xfrm>
              <a:off x="2209550"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816"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13"/>
            <p:cNvSpPr/>
            <p:nvPr/>
          </p:nvSpPr>
          <p:spPr>
            <a:xfrm>
              <a:off x="299547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13"/>
            <p:cNvSpPr/>
            <p:nvPr/>
          </p:nvSpPr>
          <p:spPr>
            <a:xfrm>
              <a:off x="3781400" y="3552125"/>
              <a:ext cx="30575" cy="28225"/>
            </a:xfrm>
            <a:custGeom>
              <a:rect b="b" l="l" r="r" t="t"/>
              <a:pathLst>
                <a:path extrusionOk="0" h="1129" w="1223">
                  <a:moveTo>
                    <a:pt x="219" y="219"/>
                  </a:moveTo>
                  <a:cubicBezTo>
                    <a:pt x="0" y="407"/>
                    <a:pt x="0" y="752"/>
                    <a:pt x="219" y="940"/>
                  </a:cubicBezTo>
                  <a:cubicBezTo>
                    <a:pt x="439" y="1128"/>
                    <a:pt x="784" y="1128"/>
                    <a:pt x="1003" y="940"/>
                  </a:cubicBezTo>
                  <a:cubicBezTo>
                    <a:pt x="1222" y="752"/>
                    <a:pt x="1222" y="407"/>
                    <a:pt x="1003" y="219"/>
                  </a:cubicBezTo>
                  <a:cubicBezTo>
                    <a:pt x="784" y="0"/>
                    <a:pt x="439" y="0"/>
                    <a:pt x="219"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13"/>
            <p:cNvSpPr/>
            <p:nvPr/>
          </p:nvSpPr>
          <p:spPr>
            <a:xfrm>
              <a:off x="4567300" y="3552125"/>
              <a:ext cx="30575" cy="28225"/>
            </a:xfrm>
            <a:custGeom>
              <a:rect b="b" l="l" r="r" t="t"/>
              <a:pathLst>
                <a:path extrusionOk="0" h="1129" w="1223">
                  <a:moveTo>
                    <a:pt x="220" y="219"/>
                  </a:moveTo>
                  <a:cubicBezTo>
                    <a:pt x="1" y="407"/>
                    <a:pt x="1" y="752"/>
                    <a:pt x="220" y="940"/>
                  </a:cubicBezTo>
                  <a:cubicBezTo>
                    <a:pt x="439" y="1128"/>
                    <a:pt x="784" y="1128"/>
                    <a:pt x="1004" y="940"/>
                  </a:cubicBezTo>
                  <a:cubicBezTo>
                    <a:pt x="1223" y="752"/>
                    <a:pt x="1223" y="407"/>
                    <a:pt x="1004"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13"/>
            <p:cNvSpPr/>
            <p:nvPr/>
          </p:nvSpPr>
          <p:spPr>
            <a:xfrm>
              <a:off x="535322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13"/>
            <p:cNvSpPr/>
            <p:nvPr/>
          </p:nvSpPr>
          <p:spPr>
            <a:xfrm>
              <a:off x="6139125"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784"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13"/>
            <p:cNvSpPr/>
            <p:nvPr/>
          </p:nvSpPr>
          <p:spPr>
            <a:xfrm>
              <a:off x="6925825" y="3553675"/>
              <a:ext cx="28225" cy="25900"/>
            </a:xfrm>
            <a:custGeom>
              <a:rect b="b" l="l" r="r" t="t"/>
              <a:pathLst>
                <a:path extrusionOk="0" h="1036" w="1129">
                  <a:moveTo>
                    <a:pt x="1129" y="502"/>
                  </a:moveTo>
                  <a:cubicBezTo>
                    <a:pt x="1129" y="784"/>
                    <a:pt x="878" y="1035"/>
                    <a:pt x="565" y="1035"/>
                  </a:cubicBezTo>
                  <a:cubicBezTo>
                    <a:pt x="251" y="1035"/>
                    <a:pt x="1" y="784"/>
                    <a:pt x="1" y="502"/>
                  </a:cubicBezTo>
                  <a:cubicBezTo>
                    <a:pt x="1" y="220"/>
                    <a:pt x="251" y="1"/>
                    <a:pt x="565" y="1"/>
                  </a:cubicBezTo>
                  <a:cubicBezTo>
                    <a:pt x="878" y="1"/>
                    <a:pt x="1129" y="220"/>
                    <a:pt x="1129" y="502"/>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13"/>
            <p:cNvSpPr/>
            <p:nvPr/>
          </p:nvSpPr>
          <p:spPr>
            <a:xfrm>
              <a:off x="24595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13"/>
            <p:cNvSpPr/>
            <p:nvPr/>
          </p:nvSpPr>
          <p:spPr>
            <a:xfrm>
              <a:off x="1031875" y="3193250"/>
              <a:ext cx="30575" cy="28225"/>
            </a:xfrm>
            <a:custGeom>
              <a:rect b="b" l="l" r="r" t="t"/>
              <a:pathLst>
                <a:path extrusionOk="0" h="1129" w="1223">
                  <a:moveTo>
                    <a:pt x="219" y="220"/>
                  </a:moveTo>
                  <a:cubicBezTo>
                    <a:pt x="0" y="408"/>
                    <a:pt x="0" y="752"/>
                    <a:pt x="219" y="940"/>
                  </a:cubicBezTo>
                  <a:cubicBezTo>
                    <a:pt x="439" y="1129"/>
                    <a:pt x="784" y="1129"/>
                    <a:pt x="1003" y="940"/>
                  </a:cubicBezTo>
                  <a:cubicBezTo>
                    <a:pt x="1222" y="752"/>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13"/>
            <p:cNvSpPr/>
            <p:nvPr/>
          </p:nvSpPr>
          <p:spPr>
            <a:xfrm>
              <a:off x="1817775" y="3193250"/>
              <a:ext cx="30575" cy="28225"/>
            </a:xfrm>
            <a:custGeom>
              <a:rect b="b" l="l" r="r" t="t"/>
              <a:pathLst>
                <a:path extrusionOk="0" h="1129" w="1223">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13"/>
            <p:cNvSpPr/>
            <p:nvPr/>
          </p:nvSpPr>
          <p:spPr>
            <a:xfrm>
              <a:off x="26037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13"/>
            <p:cNvSpPr/>
            <p:nvPr/>
          </p:nvSpPr>
          <p:spPr>
            <a:xfrm>
              <a:off x="3388825" y="3193250"/>
              <a:ext cx="31375" cy="28225"/>
            </a:xfrm>
            <a:custGeom>
              <a:rect b="b" l="l" r="r" t="t"/>
              <a:pathLst>
                <a:path extrusionOk="0" h="1129" w="1255">
                  <a:moveTo>
                    <a:pt x="220" y="220"/>
                  </a:moveTo>
                  <a:cubicBezTo>
                    <a:pt x="0" y="408"/>
                    <a:pt x="0"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13"/>
            <p:cNvSpPr/>
            <p:nvPr/>
          </p:nvSpPr>
          <p:spPr>
            <a:xfrm>
              <a:off x="4174725" y="3193250"/>
              <a:ext cx="31375" cy="28225"/>
            </a:xfrm>
            <a:custGeom>
              <a:rect b="b" l="l" r="r" t="t"/>
              <a:pathLst>
                <a:path extrusionOk="0" h="1129" w="1255">
                  <a:moveTo>
                    <a:pt x="220" y="220"/>
                  </a:moveTo>
                  <a:cubicBezTo>
                    <a:pt x="1" y="408"/>
                    <a:pt x="1" y="752"/>
                    <a:pt x="220" y="940"/>
                  </a:cubicBezTo>
                  <a:cubicBezTo>
                    <a:pt x="440" y="1129"/>
                    <a:pt x="816" y="1129"/>
                    <a:pt x="1035" y="940"/>
                  </a:cubicBezTo>
                  <a:cubicBezTo>
                    <a:pt x="1255" y="752"/>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13"/>
            <p:cNvSpPr/>
            <p:nvPr/>
          </p:nvSpPr>
          <p:spPr>
            <a:xfrm>
              <a:off x="4960650" y="3193250"/>
              <a:ext cx="31375" cy="28225"/>
            </a:xfrm>
            <a:custGeom>
              <a:rect b="b" l="l" r="r" t="t"/>
              <a:pathLst>
                <a:path extrusionOk="0" h="1129" w="1255">
                  <a:moveTo>
                    <a:pt x="220" y="220"/>
                  </a:moveTo>
                  <a:cubicBezTo>
                    <a:pt x="1" y="408"/>
                    <a:pt x="1"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13"/>
            <p:cNvSpPr/>
            <p:nvPr/>
          </p:nvSpPr>
          <p:spPr>
            <a:xfrm>
              <a:off x="5746575"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2" y="752"/>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13"/>
            <p:cNvSpPr/>
            <p:nvPr/>
          </p:nvSpPr>
          <p:spPr>
            <a:xfrm>
              <a:off x="6532475" y="3193250"/>
              <a:ext cx="30600" cy="28225"/>
            </a:xfrm>
            <a:custGeom>
              <a:rect b="b" l="l" r="r" t="t"/>
              <a:pathLst>
                <a:path extrusionOk="0" h="1129" w="1224">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13"/>
            <p:cNvSpPr/>
            <p:nvPr/>
          </p:nvSpPr>
          <p:spPr>
            <a:xfrm>
              <a:off x="73184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13"/>
            <p:cNvSpPr/>
            <p:nvPr/>
          </p:nvSpPr>
          <p:spPr>
            <a:xfrm>
              <a:off x="637725" y="2834375"/>
              <a:ext cx="31375" cy="28225"/>
            </a:xfrm>
            <a:custGeom>
              <a:rect b="b" l="l" r="r" t="t"/>
              <a:pathLst>
                <a:path extrusionOk="0" h="1129" w="1255">
                  <a:moveTo>
                    <a:pt x="220" y="220"/>
                  </a:moveTo>
                  <a:cubicBezTo>
                    <a:pt x="1" y="408"/>
                    <a:pt x="1" y="753"/>
                    <a:pt x="220" y="941"/>
                  </a:cubicBezTo>
                  <a:cubicBezTo>
                    <a:pt x="439" y="1129"/>
                    <a:pt x="816" y="1129"/>
                    <a:pt x="1035" y="941"/>
                  </a:cubicBezTo>
                  <a:cubicBezTo>
                    <a:pt x="1254" y="753"/>
                    <a:pt x="1254" y="408"/>
                    <a:pt x="1035" y="220"/>
                  </a:cubicBezTo>
                  <a:cubicBezTo>
                    <a:pt x="816"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13"/>
            <p:cNvSpPr/>
            <p:nvPr/>
          </p:nvSpPr>
          <p:spPr>
            <a:xfrm>
              <a:off x="1423650" y="2834375"/>
              <a:ext cx="31350" cy="28225"/>
            </a:xfrm>
            <a:custGeom>
              <a:rect b="b" l="l" r="r" t="t"/>
              <a:pathLst>
                <a:path extrusionOk="0" h="1129" w="1254">
                  <a:moveTo>
                    <a:pt x="220" y="220"/>
                  </a:moveTo>
                  <a:cubicBezTo>
                    <a:pt x="0" y="408"/>
                    <a:pt x="0" y="753"/>
                    <a:pt x="220" y="941"/>
                  </a:cubicBezTo>
                  <a:cubicBezTo>
                    <a:pt x="439" y="1129"/>
                    <a:pt x="815" y="1129"/>
                    <a:pt x="1035" y="941"/>
                  </a:cubicBezTo>
                  <a:cubicBezTo>
                    <a:pt x="1254" y="753"/>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13"/>
            <p:cNvSpPr/>
            <p:nvPr/>
          </p:nvSpPr>
          <p:spPr>
            <a:xfrm>
              <a:off x="2209550"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13"/>
            <p:cNvSpPr/>
            <p:nvPr/>
          </p:nvSpPr>
          <p:spPr>
            <a:xfrm>
              <a:off x="299547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13"/>
            <p:cNvSpPr/>
            <p:nvPr/>
          </p:nvSpPr>
          <p:spPr>
            <a:xfrm>
              <a:off x="3781400" y="2834375"/>
              <a:ext cx="30575" cy="28225"/>
            </a:xfrm>
            <a:custGeom>
              <a:rect b="b" l="l" r="r" t="t"/>
              <a:pathLst>
                <a:path extrusionOk="0" h="1129" w="1223">
                  <a:moveTo>
                    <a:pt x="219" y="220"/>
                  </a:moveTo>
                  <a:cubicBezTo>
                    <a:pt x="0" y="408"/>
                    <a:pt x="0" y="753"/>
                    <a:pt x="219" y="941"/>
                  </a:cubicBezTo>
                  <a:cubicBezTo>
                    <a:pt x="439" y="1129"/>
                    <a:pt x="784" y="1129"/>
                    <a:pt x="1003" y="941"/>
                  </a:cubicBezTo>
                  <a:cubicBezTo>
                    <a:pt x="1222" y="753"/>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13"/>
            <p:cNvSpPr/>
            <p:nvPr/>
          </p:nvSpPr>
          <p:spPr>
            <a:xfrm>
              <a:off x="4567300" y="2834375"/>
              <a:ext cx="30575" cy="28225"/>
            </a:xfrm>
            <a:custGeom>
              <a:rect b="b" l="l" r="r" t="t"/>
              <a:pathLst>
                <a:path extrusionOk="0" h="1129" w="1223">
                  <a:moveTo>
                    <a:pt x="220" y="220"/>
                  </a:moveTo>
                  <a:cubicBezTo>
                    <a:pt x="1" y="408"/>
                    <a:pt x="1" y="753"/>
                    <a:pt x="220" y="941"/>
                  </a:cubicBezTo>
                  <a:cubicBezTo>
                    <a:pt x="439" y="1129"/>
                    <a:pt x="784" y="1129"/>
                    <a:pt x="1004" y="941"/>
                  </a:cubicBezTo>
                  <a:cubicBezTo>
                    <a:pt x="1223" y="753"/>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13"/>
            <p:cNvSpPr/>
            <p:nvPr/>
          </p:nvSpPr>
          <p:spPr>
            <a:xfrm>
              <a:off x="535322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13"/>
            <p:cNvSpPr/>
            <p:nvPr/>
          </p:nvSpPr>
          <p:spPr>
            <a:xfrm>
              <a:off x="6139125"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784"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13"/>
            <p:cNvSpPr/>
            <p:nvPr/>
          </p:nvSpPr>
          <p:spPr>
            <a:xfrm>
              <a:off x="6925050"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13"/>
            <p:cNvSpPr/>
            <p:nvPr/>
          </p:nvSpPr>
          <p:spPr>
            <a:xfrm>
              <a:off x="24595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13"/>
            <p:cNvSpPr/>
            <p:nvPr/>
          </p:nvSpPr>
          <p:spPr>
            <a:xfrm>
              <a:off x="1031875" y="2476275"/>
              <a:ext cx="30575" cy="27450"/>
            </a:xfrm>
            <a:custGeom>
              <a:rect b="b" l="l" r="r" t="t"/>
              <a:pathLst>
                <a:path extrusionOk="0" h="1098" w="1223">
                  <a:moveTo>
                    <a:pt x="219" y="189"/>
                  </a:moveTo>
                  <a:cubicBezTo>
                    <a:pt x="0" y="377"/>
                    <a:pt x="0" y="722"/>
                    <a:pt x="219" y="910"/>
                  </a:cubicBezTo>
                  <a:cubicBezTo>
                    <a:pt x="439" y="1098"/>
                    <a:pt x="784" y="1098"/>
                    <a:pt x="1003" y="910"/>
                  </a:cubicBezTo>
                  <a:cubicBezTo>
                    <a:pt x="1222" y="722"/>
                    <a:pt x="1222" y="377"/>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13"/>
            <p:cNvSpPr/>
            <p:nvPr/>
          </p:nvSpPr>
          <p:spPr>
            <a:xfrm>
              <a:off x="1817775" y="2476275"/>
              <a:ext cx="30575" cy="27450"/>
            </a:xfrm>
            <a:custGeom>
              <a:rect b="b" l="l" r="r" t="t"/>
              <a:pathLst>
                <a:path extrusionOk="0" h="1098" w="1223">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13"/>
            <p:cNvSpPr/>
            <p:nvPr/>
          </p:nvSpPr>
          <p:spPr>
            <a:xfrm>
              <a:off x="26037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13"/>
            <p:cNvSpPr/>
            <p:nvPr/>
          </p:nvSpPr>
          <p:spPr>
            <a:xfrm>
              <a:off x="3388825" y="2476275"/>
              <a:ext cx="31375" cy="27450"/>
            </a:xfrm>
            <a:custGeom>
              <a:rect b="b" l="l" r="r" t="t"/>
              <a:pathLst>
                <a:path extrusionOk="0" h="1098" w="1255">
                  <a:moveTo>
                    <a:pt x="220" y="189"/>
                  </a:moveTo>
                  <a:cubicBezTo>
                    <a:pt x="0" y="377"/>
                    <a:pt x="0"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13"/>
            <p:cNvSpPr/>
            <p:nvPr/>
          </p:nvSpPr>
          <p:spPr>
            <a:xfrm>
              <a:off x="4174725" y="2476275"/>
              <a:ext cx="31375" cy="27450"/>
            </a:xfrm>
            <a:custGeom>
              <a:rect b="b" l="l" r="r" t="t"/>
              <a:pathLst>
                <a:path extrusionOk="0" h="1098" w="1255">
                  <a:moveTo>
                    <a:pt x="220" y="189"/>
                  </a:moveTo>
                  <a:cubicBezTo>
                    <a:pt x="1" y="377"/>
                    <a:pt x="1" y="722"/>
                    <a:pt x="220" y="910"/>
                  </a:cubicBezTo>
                  <a:cubicBezTo>
                    <a:pt x="440" y="1098"/>
                    <a:pt x="816" y="1098"/>
                    <a:pt x="1035" y="910"/>
                  </a:cubicBezTo>
                  <a:cubicBezTo>
                    <a:pt x="1255" y="722"/>
                    <a:pt x="1255" y="377"/>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13"/>
            <p:cNvSpPr/>
            <p:nvPr/>
          </p:nvSpPr>
          <p:spPr>
            <a:xfrm>
              <a:off x="4960650" y="2476275"/>
              <a:ext cx="31375" cy="27450"/>
            </a:xfrm>
            <a:custGeom>
              <a:rect b="b" l="l" r="r" t="t"/>
              <a:pathLst>
                <a:path extrusionOk="0" h="1098" w="1255">
                  <a:moveTo>
                    <a:pt x="220" y="189"/>
                  </a:moveTo>
                  <a:cubicBezTo>
                    <a:pt x="1" y="377"/>
                    <a:pt x="1"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13"/>
            <p:cNvSpPr/>
            <p:nvPr/>
          </p:nvSpPr>
          <p:spPr>
            <a:xfrm>
              <a:off x="5746575"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2" y="722"/>
                    <a:pt x="1222" y="377"/>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13"/>
            <p:cNvSpPr/>
            <p:nvPr/>
          </p:nvSpPr>
          <p:spPr>
            <a:xfrm>
              <a:off x="6532475" y="2476275"/>
              <a:ext cx="30600" cy="27450"/>
            </a:xfrm>
            <a:custGeom>
              <a:rect b="b" l="l" r="r" t="t"/>
              <a:pathLst>
                <a:path extrusionOk="0" h="1098" w="1224">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13"/>
            <p:cNvSpPr/>
            <p:nvPr/>
          </p:nvSpPr>
          <p:spPr>
            <a:xfrm>
              <a:off x="73184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13"/>
            <p:cNvSpPr/>
            <p:nvPr/>
          </p:nvSpPr>
          <p:spPr>
            <a:xfrm>
              <a:off x="637725" y="2117425"/>
              <a:ext cx="31375" cy="27450"/>
            </a:xfrm>
            <a:custGeom>
              <a:rect b="b" l="l" r="r" t="t"/>
              <a:pathLst>
                <a:path extrusionOk="0" h="1098" w="1255">
                  <a:moveTo>
                    <a:pt x="220" y="188"/>
                  </a:moveTo>
                  <a:cubicBezTo>
                    <a:pt x="1" y="376"/>
                    <a:pt x="1" y="721"/>
                    <a:pt x="220" y="909"/>
                  </a:cubicBezTo>
                  <a:cubicBezTo>
                    <a:pt x="439" y="1097"/>
                    <a:pt x="816" y="1097"/>
                    <a:pt x="1035" y="909"/>
                  </a:cubicBezTo>
                  <a:cubicBezTo>
                    <a:pt x="1254" y="721"/>
                    <a:pt x="1254" y="376"/>
                    <a:pt x="1035" y="188"/>
                  </a:cubicBezTo>
                  <a:cubicBezTo>
                    <a:pt x="816"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13"/>
            <p:cNvSpPr/>
            <p:nvPr/>
          </p:nvSpPr>
          <p:spPr>
            <a:xfrm>
              <a:off x="1423650" y="2117425"/>
              <a:ext cx="31350" cy="27450"/>
            </a:xfrm>
            <a:custGeom>
              <a:rect b="b" l="l" r="r" t="t"/>
              <a:pathLst>
                <a:path extrusionOk="0" h="1098" w="1254">
                  <a:moveTo>
                    <a:pt x="220" y="188"/>
                  </a:moveTo>
                  <a:cubicBezTo>
                    <a:pt x="0" y="376"/>
                    <a:pt x="0" y="721"/>
                    <a:pt x="220" y="909"/>
                  </a:cubicBezTo>
                  <a:cubicBezTo>
                    <a:pt x="439" y="1097"/>
                    <a:pt x="815" y="1097"/>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13"/>
            <p:cNvSpPr/>
            <p:nvPr/>
          </p:nvSpPr>
          <p:spPr>
            <a:xfrm>
              <a:off x="2209550"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13"/>
            <p:cNvSpPr/>
            <p:nvPr/>
          </p:nvSpPr>
          <p:spPr>
            <a:xfrm>
              <a:off x="299547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13"/>
            <p:cNvSpPr/>
            <p:nvPr/>
          </p:nvSpPr>
          <p:spPr>
            <a:xfrm>
              <a:off x="3781400" y="2117425"/>
              <a:ext cx="30575" cy="27450"/>
            </a:xfrm>
            <a:custGeom>
              <a:rect b="b" l="l" r="r" t="t"/>
              <a:pathLst>
                <a:path extrusionOk="0" h="1098" w="1223">
                  <a:moveTo>
                    <a:pt x="219" y="188"/>
                  </a:moveTo>
                  <a:cubicBezTo>
                    <a:pt x="0" y="376"/>
                    <a:pt x="0" y="721"/>
                    <a:pt x="219" y="909"/>
                  </a:cubicBezTo>
                  <a:cubicBezTo>
                    <a:pt x="439" y="1097"/>
                    <a:pt x="784" y="1097"/>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13"/>
            <p:cNvSpPr/>
            <p:nvPr/>
          </p:nvSpPr>
          <p:spPr>
            <a:xfrm>
              <a:off x="4567300" y="2117425"/>
              <a:ext cx="30575" cy="27450"/>
            </a:xfrm>
            <a:custGeom>
              <a:rect b="b" l="l" r="r" t="t"/>
              <a:pathLst>
                <a:path extrusionOk="0" h="1098" w="1223">
                  <a:moveTo>
                    <a:pt x="220" y="188"/>
                  </a:moveTo>
                  <a:cubicBezTo>
                    <a:pt x="1" y="376"/>
                    <a:pt x="1" y="721"/>
                    <a:pt x="220" y="909"/>
                  </a:cubicBezTo>
                  <a:cubicBezTo>
                    <a:pt x="439" y="1097"/>
                    <a:pt x="784" y="1097"/>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13"/>
            <p:cNvSpPr/>
            <p:nvPr/>
          </p:nvSpPr>
          <p:spPr>
            <a:xfrm>
              <a:off x="535322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13"/>
            <p:cNvSpPr/>
            <p:nvPr/>
          </p:nvSpPr>
          <p:spPr>
            <a:xfrm>
              <a:off x="6139125"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784"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13"/>
            <p:cNvSpPr/>
            <p:nvPr/>
          </p:nvSpPr>
          <p:spPr>
            <a:xfrm>
              <a:off x="6925050"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13"/>
            <p:cNvSpPr/>
            <p:nvPr/>
          </p:nvSpPr>
          <p:spPr>
            <a:xfrm>
              <a:off x="24595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13"/>
            <p:cNvSpPr/>
            <p:nvPr/>
          </p:nvSpPr>
          <p:spPr>
            <a:xfrm>
              <a:off x="1031875" y="1758550"/>
              <a:ext cx="30575" cy="28225"/>
            </a:xfrm>
            <a:custGeom>
              <a:rect b="b" l="l" r="r" t="t"/>
              <a:pathLst>
                <a:path extrusionOk="0" h="1129" w="1223">
                  <a:moveTo>
                    <a:pt x="219" y="188"/>
                  </a:moveTo>
                  <a:cubicBezTo>
                    <a:pt x="0" y="376"/>
                    <a:pt x="0" y="721"/>
                    <a:pt x="219" y="909"/>
                  </a:cubicBezTo>
                  <a:cubicBezTo>
                    <a:pt x="439" y="1129"/>
                    <a:pt x="784" y="1129"/>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13"/>
            <p:cNvSpPr/>
            <p:nvPr/>
          </p:nvSpPr>
          <p:spPr>
            <a:xfrm>
              <a:off x="1817775" y="1758550"/>
              <a:ext cx="30575" cy="28225"/>
            </a:xfrm>
            <a:custGeom>
              <a:rect b="b" l="l" r="r" t="t"/>
              <a:pathLst>
                <a:path extrusionOk="0" h="1129" w="1223">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13"/>
            <p:cNvSpPr/>
            <p:nvPr/>
          </p:nvSpPr>
          <p:spPr>
            <a:xfrm>
              <a:off x="26037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13"/>
            <p:cNvSpPr/>
            <p:nvPr/>
          </p:nvSpPr>
          <p:spPr>
            <a:xfrm>
              <a:off x="3388825" y="1758550"/>
              <a:ext cx="31375" cy="28225"/>
            </a:xfrm>
            <a:custGeom>
              <a:rect b="b" l="l" r="r" t="t"/>
              <a:pathLst>
                <a:path extrusionOk="0" h="1129" w="1255">
                  <a:moveTo>
                    <a:pt x="220" y="188"/>
                  </a:moveTo>
                  <a:cubicBezTo>
                    <a:pt x="0" y="376"/>
                    <a:pt x="0"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13"/>
            <p:cNvSpPr/>
            <p:nvPr/>
          </p:nvSpPr>
          <p:spPr>
            <a:xfrm>
              <a:off x="4174725" y="1758550"/>
              <a:ext cx="31375" cy="28225"/>
            </a:xfrm>
            <a:custGeom>
              <a:rect b="b" l="l" r="r" t="t"/>
              <a:pathLst>
                <a:path extrusionOk="0" h="1129" w="1255">
                  <a:moveTo>
                    <a:pt x="220" y="188"/>
                  </a:moveTo>
                  <a:cubicBezTo>
                    <a:pt x="1" y="376"/>
                    <a:pt x="1" y="721"/>
                    <a:pt x="220" y="909"/>
                  </a:cubicBezTo>
                  <a:cubicBezTo>
                    <a:pt x="440" y="1129"/>
                    <a:pt x="816" y="1129"/>
                    <a:pt x="1035" y="909"/>
                  </a:cubicBezTo>
                  <a:cubicBezTo>
                    <a:pt x="1255" y="721"/>
                    <a:pt x="1255" y="376"/>
                    <a:pt x="1035"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13"/>
            <p:cNvSpPr/>
            <p:nvPr/>
          </p:nvSpPr>
          <p:spPr>
            <a:xfrm>
              <a:off x="4960650" y="1758550"/>
              <a:ext cx="31375" cy="28225"/>
            </a:xfrm>
            <a:custGeom>
              <a:rect b="b" l="l" r="r" t="t"/>
              <a:pathLst>
                <a:path extrusionOk="0" h="1129" w="1255">
                  <a:moveTo>
                    <a:pt x="220" y="188"/>
                  </a:moveTo>
                  <a:cubicBezTo>
                    <a:pt x="1" y="376"/>
                    <a:pt x="1"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13"/>
            <p:cNvSpPr/>
            <p:nvPr/>
          </p:nvSpPr>
          <p:spPr>
            <a:xfrm>
              <a:off x="5746575"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2" y="721"/>
                    <a:pt x="1222" y="376"/>
                    <a:pt x="1003"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13"/>
            <p:cNvSpPr/>
            <p:nvPr/>
          </p:nvSpPr>
          <p:spPr>
            <a:xfrm>
              <a:off x="6532475" y="1758550"/>
              <a:ext cx="30600" cy="28225"/>
            </a:xfrm>
            <a:custGeom>
              <a:rect b="b" l="l" r="r" t="t"/>
              <a:pathLst>
                <a:path extrusionOk="0" h="1129" w="1224">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13"/>
            <p:cNvSpPr/>
            <p:nvPr/>
          </p:nvSpPr>
          <p:spPr>
            <a:xfrm>
              <a:off x="73184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13"/>
            <p:cNvSpPr/>
            <p:nvPr/>
          </p:nvSpPr>
          <p:spPr>
            <a:xfrm>
              <a:off x="637725" y="1399675"/>
              <a:ext cx="31375" cy="28225"/>
            </a:xfrm>
            <a:custGeom>
              <a:rect b="b" l="l" r="r" t="t"/>
              <a:pathLst>
                <a:path extrusionOk="0" h="1129" w="1255">
                  <a:moveTo>
                    <a:pt x="220" y="189"/>
                  </a:moveTo>
                  <a:cubicBezTo>
                    <a:pt x="1" y="377"/>
                    <a:pt x="1" y="721"/>
                    <a:pt x="220" y="909"/>
                  </a:cubicBezTo>
                  <a:cubicBezTo>
                    <a:pt x="439" y="1129"/>
                    <a:pt x="816" y="1129"/>
                    <a:pt x="1035" y="909"/>
                  </a:cubicBezTo>
                  <a:cubicBezTo>
                    <a:pt x="1254" y="721"/>
                    <a:pt x="1254" y="377"/>
                    <a:pt x="1035" y="189"/>
                  </a:cubicBezTo>
                  <a:cubicBezTo>
                    <a:pt x="816"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13"/>
            <p:cNvSpPr/>
            <p:nvPr/>
          </p:nvSpPr>
          <p:spPr>
            <a:xfrm>
              <a:off x="1423650" y="1399675"/>
              <a:ext cx="31350" cy="28225"/>
            </a:xfrm>
            <a:custGeom>
              <a:rect b="b" l="l" r="r" t="t"/>
              <a:pathLst>
                <a:path extrusionOk="0" h="1129" w="1254">
                  <a:moveTo>
                    <a:pt x="220" y="189"/>
                  </a:moveTo>
                  <a:cubicBezTo>
                    <a:pt x="0" y="377"/>
                    <a:pt x="0" y="721"/>
                    <a:pt x="220" y="909"/>
                  </a:cubicBezTo>
                  <a:cubicBezTo>
                    <a:pt x="439" y="1129"/>
                    <a:pt x="815" y="1129"/>
                    <a:pt x="1035" y="909"/>
                  </a:cubicBezTo>
                  <a:cubicBezTo>
                    <a:pt x="1254" y="721"/>
                    <a:pt x="1254" y="377"/>
                    <a:pt x="1035" y="189"/>
                  </a:cubicBezTo>
                  <a:cubicBezTo>
                    <a:pt x="815"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13"/>
            <p:cNvSpPr/>
            <p:nvPr/>
          </p:nvSpPr>
          <p:spPr>
            <a:xfrm>
              <a:off x="2209550"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816"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13"/>
            <p:cNvSpPr/>
            <p:nvPr/>
          </p:nvSpPr>
          <p:spPr>
            <a:xfrm>
              <a:off x="299547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13"/>
            <p:cNvSpPr/>
            <p:nvPr/>
          </p:nvSpPr>
          <p:spPr>
            <a:xfrm>
              <a:off x="3781400" y="1399675"/>
              <a:ext cx="30575" cy="28225"/>
            </a:xfrm>
            <a:custGeom>
              <a:rect b="b" l="l" r="r" t="t"/>
              <a:pathLst>
                <a:path extrusionOk="0" h="1129" w="1223">
                  <a:moveTo>
                    <a:pt x="219" y="189"/>
                  </a:moveTo>
                  <a:cubicBezTo>
                    <a:pt x="0" y="377"/>
                    <a:pt x="0" y="721"/>
                    <a:pt x="219" y="909"/>
                  </a:cubicBezTo>
                  <a:cubicBezTo>
                    <a:pt x="439" y="1129"/>
                    <a:pt x="784" y="1129"/>
                    <a:pt x="1003" y="909"/>
                  </a:cubicBezTo>
                  <a:cubicBezTo>
                    <a:pt x="1222" y="721"/>
                    <a:pt x="1222" y="377"/>
                    <a:pt x="1003" y="189"/>
                  </a:cubicBezTo>
                  <a:cubicBezTo>
                    <a:pt x="784" y="0"/>
                    <a:pt x="439" y="0"/>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13"/>
            <p:cNvSpPr/>
            <p:nvPr/>
          </p:nvSpPr>
          <p:spPr>
            <a:xfrm>
              <a:off x="4567300" y="1399675"/>
              <a:ext cx="30575" cy="28225"/>
            </a:xfrm>
            <a:custGeom>
              <a:rect b="b" l="l" r="r" t="t"/>
              <a:pathLst>
                <a:path extrusionOk="0" h="1129" w="1223">
                  <a:moveTo>
                    <a:pt x="220" y="189"/>
                  </a:moveTo>
                  <a:cubicBezTo>
                    <a:pt x="1" y="377"/>
                    <a:pt x="1" y="721"/>
                    <a:pt x="220" y="909"/>
                  </a:cubicBezTo>
                  <a:cubicBezTo>
                    <a:pt x="439" y="1129"/>
                    <a:pt x="784" y="1129"/>
                    <a:pt x="1004" y="909"/>
                  </a:cubicBezTo>
                  <a:cubicBezTo>
                    <a:pt x="1223" y="721"/>
                    <a:pt x="1223" y="377"/>
                    <a:pt x="1004"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13"/>
            <p:cNvSpPr/>
            <p:nvPr/>
          </p:nvSpPr>
          <p:spPr>
            <a:xfrm>
              <a:off x="535322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13"/>
            <p:cNvSpPr/>
            <p:nvPr/>
          </p:nvSpPr>
          <p:spPr>
            <a:xfrm>
              <a:off x="6139125"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784"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13"/>
            <p:cNvSpPr/>
            <p:nvPr/>
          </p:nvSpPr>
          <p:spPr>
            <a:xfrm>
              <a:off x="6925050"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13"/>
            <p:cNvSpPr/>
            <p:nvPr/>
          </p:nvSpPr>
          <p:spPr>
            <a:xfrm>
              <a:off x="24595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13"/>
            <p:cNvSpPr/>
            <p:nvPr/>
          </p:nvSpPr>
          <p:spPr>
            <a:xfrm>
              <a:off x="1031875" y="1040800"/>
              <a:ext cx="30575" cy="28225"/>
            </a:xfrm>
            <a:custGeom>
              <a:rect b="b" l="l" r="r" t="t"/>
              <a:pathLst>
                <a:path extrusionOk="0" h="1129" w="1223">
                  <a:moveTo>
                    <a:pt x="219" y="189"/>
                  </a:moveTo>
                  <a:cubicBezTo>
                    <a:pt x="0" y="408"/>
                    <a:pt x="0" y="722"/>
                    <a:pt x="219" y="910"/>
                  </a:cubicBezTo>
                  <a:cubicBezTo>
                    <a:pt x="439" y="1129"/>
                    <a:pt x="784" y="1129"/>
                    <a:pt x="1003" y="910"/>
                  </a:cubicBezTo>
                  <a:cubicBezTo>
                    <a:pt x="1222" y="722"/>
                    <a:pt x="1222" y="408"/>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13"/>
            <p:cNvSpPr/>
            <p:nvPr/>
          </p:nvSpPr>
          <p:spPr>
            <a:xfrm>
              <a:off x="1817775" y="1040800"/>
              <a:ext cx="30575" cy="28225"/>
            </a:xfrm>
            <a:custGeom>
              <a:rect b="b" l="l" r="r" t="t"/>
              <a:pathLst>
                <a:path extrusionOk="0" h="1129" w="1223">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13"/>
            <p:cNvSpPr/>
            <p:nvPr/>
          </p:nvSpPr>
          <p:spPr>
            <a:xfrm>
              <a:off x="26037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13"/>
            <p:cNvSpPr/>
            <p:nvPr/>
          </p:nvSpPr>
          <p:spPr>
            <a:xfrm>
              <a:off x="3388825" y="1040800"/>
              <a:ext cx="31375" cy="28225"/>
            </a:xfrm>
            <a:custGeom>
              <a:rect b="b" l="l" r="r" t="t"/>
              <a:pathLst>
                <a:path extrusionOk="0" h="1129" w="1255">
                  <a:moveTo>
                    <a:pt x="220" y="189"/>
                  </a:moveTo>
                  <a:cubicBezTo>
                    <a:pt x="0" y="408"/>
                    <a:pt x="0"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13"/>
            <p:cNvSpPr/>
            <p:nvPr/>
          </p:nvSpPr>
          <p:spPr>
            <a:xfrm>
              <a:off x="4174725" y="1040800"/>
              <a:ext cx="31375" cy="28225"/>
            </a:xfrm>
            <a:custGeom>
              <a:rect b="b" l="l" r="r" t="t"/>
              <a:pathLst>
                <a:path extrusionOk="0" h="1129" w="1255">
                  <a:moveTo>
                    <a:pt x="220" y="189"/>
                  </a:moveTo>
                  <a:cubicBezTo>
                    <a:pt x="1" y="408"/>
                    <a:pt x="1" y="722"/>
                    <a:pt x="220" y="910"/>
                  </a:cubicBezTo>
                  <a:cubicBezTo>
                    <a:pt x="440" y="1129"/>
                    <a:pt x="816" y="1129"/>
                    <a:pt x="1035" y="910"/>
                  </a:cubicBezTo>
                  <a:cubicBezTo>
                    <a:pt x="1255" y="722"/>
                    <a:pt x="1255" y="408"/>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13"/>
            <p:cNvSpPr/>
            <p:nvPr/>
          </p:nvSpPr>
          <p:spPr>
            <a:xfrm>
              <a:off x="4960650" y="1040800"/>
              <a:ext cx="31375" cy="28225"/>
            </a:xfrm>
            <a:custGeom>
              <a:rect b="b" l="l" r="r" t="t"/>
              <a:pathLst>
                <a:path extrusionOk="0" h="1129" w="1255">
                  <a:moveTo>
                    <a:pt x="220" y="189"/>
                  </a:moveTo>
                  <a:cubicBezTo>
                    <a:pt x="1" y="408"/>
                    <a:pt x="1"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13"/>
            <p:cNvSpPr/>
            <p:nvPr/>
          </p:nvSpPr>
          <p:spPr>
            <a:xfrm>
              <a:off x="5746575"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2" y="722"/>
                    <a:pt x="1222" y="408"/>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13"/>
            <p:cNvSpPr/>
            <p:nvPr/>
          </p:nvSpPr>
          <p:spPr>
            <a:xfrm>
              <a:off x="6532475" y="1040800"/>
              <a:ext cx="30600" cy="28225"/>
            </a:xfrm>
            <a:custGeom>
              <a:rect b="b" l="l" r="r" t="t"/>
              <a:pathLst>
                <a:path extrusionOk="0" h="1129" w="1224">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13"/>
            <p:cNvSpPr/>
            <p:nvPr/>
          </p:nvSpPr>
          <p:spPr>
            <a:xfrm>
              <a:off x="73184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50" name="Google Shape;1150;p13"/>
          <p:cNvSpPr/>
          <p:nvPr/>
        </p:nvSpPr>
        <p:spPr>
          <a:xfrm rot="10800000">
            <a:off x="-2400" y="150"/>
            <a:ext cx="9146400" cy="5143500"/>
          </a:xfrm>
          <a:prstGeom prst="rect">
            <a:avLst/>
          </a:prstGeom>
          <a:gradFill>
            <a:gsLst>
              <a:gs pos="0">
                <a:srgbClr val="FFFFFF">
                  <a:alpha val="0"/>
                </a:srgbClr>
              </a:gs>
              <a:gs pos="100000">
                <a:srgbClr val="FFFFFF"/>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13"/>
          <p:cNvSpPr/>
          <p:nvPr/>
        </p:nvSpPr>
        <p:spPr>
          <a:xfrm flipH="1">
            <a:off x="0" y="5002200"/>
            <a:ext cx="9146400" cy="141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13"/>
          <p:cNvSpPr/>
          <p:nvPr/>
        </p:nvSpPr>
        <p:spPr>
          <a:xfrm flipH="1" rot="10800000">
            <a:off x="-3000" y="0"/>
            <a:ext cx="968700" cy="9687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13"/>
          <p:cNvSpPr txBox="1"/>
          <p:nvPr>
            <p:ph type="title"/>
          </p:nvPr>
        </p:nvSpPr>
        <p:spPr>
          <a:xfrm>
            <a:off x="1030350" y="1239900"/>
            <a:ext cx="7083300" cy="20319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3400"/>
              <a:buNone/>
              <a:defRPr b="0" sz="3200">
                <a:latin typeface="Ubuntu"/>
                <a:ea typeface="Ubuntu"/>
                <a:cs typeface="Ubuntu"/>
                <a:sym typeface="Ubuntu"/>
              </a:defRPr>
            </a:lvl1pPr>
            <a:lvl2pPr lvl="1" rtl="0">
              <a:lnSpc>
                <a:spcPct val="100000"/>
              </a:lnSpc>
              <a:spcBef>
                <a:spcPts val="0"/>
              </a:spcBef>
              <a:spcAft>
                <a:spcPts val="0"/>
              </a:spcAft>
              <a:buSzPts val="4800"/>
              <a:buNone/>
              <a:defRPr sz="4800"/>
            </a:lvl2pPr>
            <a:lvl3pPr lvl="2" rtl="0">
              <a:lnSpc>
                <a:spcPct val="100000"/>
              </a:lnSpc>
              <a:spcBef>
                <a:spcPts val="0"/>
              </a:spcBef>
              <a:spcAft>
                <a:spcPts val="0"/>
              </a:spcAft>
              <a:buSzPts val="4800"/>
              <a:buNone/>
              <a:defRPr sz="4800"/>
            </a:lvl3pPr>
            <a:lvl4pPr lvl="3" rtl="0">
              <a:lnSpc>
                <a:spcPct val="100000"/>
              </a:lnSpc>
              <a:spcBef>
                <a:spcPts val="0"/>
              </a:spcBef>
              <a:spcAft>
                <a:spcPts val="0"/>
              </a:spcAft>
              <a:buSzPts val="4800"/>
              <a:buNone/>
              <a:defRPr sz="4800"/>
            </a:lvl4pPr>
            <a:lvl5pPr lvl="4" rtl="0">
              <a:lnSpc>
                <a:spcPct val="100000"/>
              </a:lnSpc>
              <a:spcBef>
                <a:spcPts val="0"/>
              </a:spcBef>
              <a:spcAft>
                <a:spcPts val="0"/>
              </a:spcAft>
              <a:buSzPts val="4800"/>
              <a:buNone/>
              <a:defRPr sz="4800"/>
            </a:lvl5pPr>
            <a:lvl6pPr lvl="5" rtl="0">
              <a:lnSpc>
                <a:spcPct val="100000"/>
              </a:lnSpc>
              <a:spcBef>
                <a:spcPts val="0"/>
              </a:spcBef>
              <a:spcAft>
                <a:spcPts val="0"/>
              </a:spcAft>
              <a:buSzPts val="4800"/>
              <a:buNone/>
              <a:defRPr sz="4800"/>
            </a:lvl6pPr>
            <a:lvl7pPr lvl="6" rtl="0">
              <a:lnSpc>
                <a:spcPct val="100000"/>
              </a:lnSpc>
              <a:spcBef>
                <a:spcPts val="0"/>
              </a:spcBef>
              <a:spcAft>
                <a:spcPts val="0"/>
              </a:spcAft>
              <a:buSzPts val="4800"/>
              <a:buNone/>
              <a:defRPr sz="4800"/>
            </a:lvl7pPr>
            <a:lvl8pPr lvl="7" rtl="0">
              <a:lnSpc>
                <a:spcPct val="100000"/>
              </a:lnSpc>
              <a:spcBef>
                <a:spcPts val="0"/>
              </a:spcBef>
              <a:spcAft>
                <a:spcPts val="0"/>
              </a:spcAft>
              <a:buSzPts val="4800"/>
              <a:buNone/>
              <a:defRPr sz="4800"/>
            </a:lvl8pPr>
            <a:lvl9pPr lvl="8" rtl="0">
              <a:lnSpc>
                <a:spcPct val="100000"/>
              </a:lnSpc>
              <a:spcBef>
                <a:spcPts val="0"/>
              </a:spcBef>
              <a:spcAft>
                <a:spcPts val="0"/>
              </a:spcAft>
              <a:buSzPts val="4800"/>
              <a:buNone/>
              <a:defRPr sz="4800"/>
            </a:lvl9pPr>
          </a:lstStyle>
          <a:p/>
        </p:txBody>
      </p:sp>
      <p:sp>
        <p:nvSpPr>
          <p:cNvPr id="1154" name="Google Shape;1154;p13"/>
          <p:cNvSpPr txBox="1"/>
          <p:nvPr>
            <p:ph idx="1" type="subTitle"/>
          </p:nvPr>
        </p:nvSpPr>
        <p:spPr>
          <a:xfrm>
            <a:off x="1030350" y="3271800"/>
            <a:ext cx="7083300" cy="631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2400"/>
              <a:buFont typeface="Zilla Slab"/>
              <a:buNone/>
              <a:defRPr b="1" sz="2200">
                <a:solidFill>
                  <a:schemeClr val="dk1"/>
                </a:solidFill>
                <a:latin typeface="Zilla Slab"/>
                <a:ea typeface="Zilla Slab"/>
                <a:cs typeface="Zilla Slab"/>
                <a:sym typeface="Zilla Slab"/>
              </a:defRPr>
            </a:lvl1pPr>
            <a:lvl2pPr lvl="1" rtl="0">
              <a:lnSpc>
                <a:spcPct val="100000"/>
              </a:lnSpc>
              <a:spcBef>
                <a:spcPts val="0"/>
              </a:spcBef>
              <a:spcAft>
                <a:spcPts val="0"/>
              </a:spcAft>
              <a:buClr>
                <a:schemeClr val="dk1"/>
              </a:buClr>
              <a:buSzPts val="1200"/>
              <a:buNone/>
              <a:defRPr sz="1200">
                <a:solidFill>
                  <a:schemeClr val="dk1"/>
                </a:solidFill>
              </a:defRPr>
            </a:lvl2pPr>
            <a:lvl3pPr lvl="2" rtl="0">
              <a:lnSpc>
                <a:spcPct val="100000"/>
              </a:lnSpc>
              <a:spcBef>
                <a:spcPts val="1600"/>
              </a:spcBef>
              <a:spcAft>
                <a:spcPts val="0"/>
              </a:spcAft>
              <a:buClr>
                <a:schemeClr val="dk1"/>
              </a:buClr>
              <a:buSzPts val="1200"/>
              <a:buNone/>
              <a:defRPr sz="1200">
                <a:solidFill>
                  <a:schemeClr val="dk1"/>
                </a:solidFill>
              </a:defRPr>
            </a:lvl3pPr>
            <a:lvl4pPr lvl="3" rtl="0">
              <a:lnSpc>
                <a:spcPct val="100000"/>
              </a:lnSpc>
              <a:spcBef>
                <a:spcPts val="1600"/>
              </a:spcBef>
              <a:spcAft>
                <a:spcPts val="0"/>
              </a:spcAft>
              <a:buClr>
                <a:schemeClr val="dk1"/>
              </a:buClr>
              <a:buSzPts val="1200"/>
              <a:buNone/>
              <a:defRPr sz="1200">
                <a:solidFill>
                  <a:schemeClr val="dk1"/>
                </a:solidFill>
              </a:defRPr>
            </a:lvl4pPr>
            <a:lvl5pPr lvl="4" rtl="0">
              <a:lnSpc>
                <a:spcPct val="100000"/>
              </a:lnSpc>
              <a:spcBef>
                <a:spcPts val="1600"/>
              </a:spcBef>
              <a:spcAft>
                <a:spcPts val="0"/>
              </a:spcAft>
              <a:buClr>
                <a:schemeClr val="dk1"/>
              </a:buClr>
              <a:buSzPts val="1200"/>
              <a:buNone/>
              <a:defRPr sz="1200">
                <a:solidFill>
                  <a:schemeClr val="dk1"/>
                </a:solidFill>
              </a:defRPr>
            </a:lvl5pPr>
            <a:lvl6pPr lvl="5" rtl="0">
              <a:lnSpc>
                <a:spcPct val="100000"/>
              </a:lnSpc>
              <a:spcBef>
                <a:spcPts val="1600"/>
              </a:spcBef>
              <a:spcAft>
                <a:spcPts val="0"/>
              </a:spcAft>
              <a:buClr>
                <a:schemeClr val="dk1"/>
              </a:buClr>
              <a:buSzPts val="1200"/>
              <a:buNone/>
              <a:defRPr sz="1200">
                <a:solidFill>
                  <a:schemeClr val="dk1"/>
                </a:solidFill>
              </a:defRPr>
            </a:lvl6pPr>
            <a:lvl7pPr lvl="6" rtl="0">
              <a:lnSpc>
                <a:spcPct val="100000"/>
              </a:lnSpc>
              <a:spcBef>
                <a:spcPts val="1600"/>
              </a:spcBef>
              <a:spcAft>
                <a:spcPts val="0"/>
              </a:spcAft>
              <a:buClr>
                <a:schemeClr val="dk1"/>
              </a:buClr>
              <a:buSzPts val="1200"/>
              <a:buNone/>
              <a:defRPr sz="1200">
                <a:solidFill>
                  <a:schemeClr val="dk1"/>
                </a:solidFill>
              </a:defRPr>
            </a:lvl7pPr>
            <a:lvl8pPr lvl="7" rtl="0">
              <a:lnSpc>
                <a:spcPct val="100000"/>
              </a:lnSpc>
              <a:spcBef>
                <a:spcPts val="1600"/>
              </a:spcBef>
              <a:spcAft>
                <a:spcPts val="0"/>
              </a:spcAft>
              <a:buClr>
                <a:schemeClr val="dk1"/>
              </a:buClr>
              <a:buSzPts val="1200"/>
              <a:buNone/>
              <a:defRPr sz="1200">
                <a:solidFill>
                  <a:schemeClr val="dk1"/>
                </a:solidFill>
              </a:defRPr>
            </a:lvl8pPr>
            <a:lvl9pPr lvl="8" rtl="0">
              <a:lnSpc>
                <a:spcPct val="100000"/>
              </a:lnSpc>
              <a:spcBef>
                <a:spcPts val="1600"/>
              </a:spcBef>
              <a:spcAft>
                <a:spcPts val="1600"/>
              </a:spcAft>
              <a:buClr>
                <a:schemeClr val="dk1"/>
              </a:buClr>
              <a:buSzPts val="1200"/>
              <a:buNone/>
              <a:defRPr sz="1200">
                <a:solidFill>
                  <a:schemeClr val="dk1"/>
                </a:solidFill>
              </a:defRPr>
            </a:lvl9pPr>
          </a:lstStyle>
          <a:p/>
        </p:txBody>
      </p:sp>
      <p:sp>
        <p:nvSpPr>
          <p:cNvPr id="1155" name="Google Shape;1155;p13"/>
          <p:cNvSpPr/>
          <p:nvPr/>
        </p:nvSpPr>
        <p:spPr>
          <a:xfrm rot="-5400000">
            <a:off x="8177700" y="4180575"/>
            <a:ext cx="968700" cy="9687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1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01">
  <p:cSld name="ONE_COLUMN_TEXT_2">
    <p:spTree>
      <p:nvGrpSpPr>
        <p:cNvPr id="1157" name="Shape 1157"/>
        <p:cNvGrpSpPr/>
        <p:nvPr/>
      </p:nvGrpSpPr>
      <p:grpSpPr>
        <a:xfrm>
          <a:off x="0" y="0"/>
          <a:ext cx="0" cy="0"/>
          <a:chOff x="0" y="0"/>
          <a:chExt cx="0" cy="0"/>
        </a:xfrm>
      </p:grpSpPr>
      <p:grpSp>
        <p:nvGrpSpPr>
          <p:cNvPr id="1158" name="Google Shape;1158;p14"/>
          <p:cNvGrpSpPr/>
          <p:nvPr/>
        </p:nvGrpSpPr>
        <p:grpSpPr>
          <a:xfrm>
            <a:off x="2" y="-9528"/>
            <a:ext cx="9143724" cy="5158800"/>
            <a:chOff x="245950" y="1040800"/>
            <a:chExt cx="7103025" cy="3616150"/>
          </a:xfrm>
        </p:grpSpPr>
        <p:sp>
          <p:nvSpPr>
            <p:cNvPr id="1159" name="Google Shape;1159;p14"/>
            <p:cNvSpPr/>
            <p:nvPr/>
          </p:nvSpPr>
          <p:spPr>
            <a:xfrm>
              <a:off x="24595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14"/>
            <p:cNvSpPr/>
            <p:nvPr/>
          </p:nvSpPr>
          <p:spPr>
            <a:xfrm>
              <a:off x="1031875" y="4628725"/>
              <a:ext cx="30575" cy="28225"/>
            </a:xfrm>
            <a:custGeom>
              <a:rect b="b" l="l" r="r" t="t"/>
              <a:pathLst>
                <a:path extrusionOk="0" h="1129" w="1223">
                  <a:moveTo>
                    <a:pt x="219" y="220"/>
                  </a:moveTo>
                  <a:cubicBezTo>
                    <a:pt x="0" y="408"/>
                    <a:pt x="0" y="721"/>
                    <a:pt x="219" y="941"/>
                  </a:cubicBezTo>
                  <a:cubicBezTo>
                    <a:pt x="439" y="1129"/>
                    <a:pt x="784" y="1129"/>
                    <a:pt x="1003" y="941"/>
                  </a:cubicBezTo>
                  <a:cubicBezTo>
                    <a:pt x="1222" y="721"/>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14"/>
            <p:cNvSpPr/>
            <p:nvPr/>
          </p:nvSpPr>
          <p:spPr>
            <a:xfrm>
              <a:off x="1817775" y="4628725"/>
              <a:ext cx="30575" cy="28225"/>
            </a:xfrm>
            <a:custGeom>
              <a:rect b="b" l="l" r="r" t="t"/>
              <a:pathLst>
                <a:path extrusionOk="0" h="1129" w="1223">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14"/>
            <p:cNvSpPr/>
            <p:nvPr/>
          </p:nvSpPr>
          <p:spPr>
            <a:xfrm>
              <a:off x="26037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14"/>
            <p:cNvSpPr/>
            <p:nvPr/>
          </p:nvSpPr>
          <p:spPr>
            <a:xfrm>
              <a:off x="3388825" y="4628725"/>
              <a:ext cx="31375" cy="28225"/>
            </a:xfrm>
            <a:custGeom>
              <a:rect b="b" l="l" r="r" t="t"/>
              <a:pathLst>
                <a:path extrusionOk="0" h="1129" w="1255">
                  <a:moveTo>
                    <a:pt x="220" y="220"/>
                  </a:moveTo>
                  <a:cubicBezTo>
                    <a:pt x="0" y="408"/>
                    <a:pt x="0"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14"/>
            <p:cNvSpPr/>
            <p:nvPr/>
          </p:nvSpPr>
          <p:spPr>
            <a:xfrm>
              <a:off x="4174725" y="4628725"/>
              <a:ext cx="31375" cy="28225"/>
            </a:xfrm>
            <a:custGeom>
              <a:rect b="b" l="l" r="r" t="t"/>
              <a:pathLst>
                <a:path extrusionOk="0" h="1129" w="1255">
                  <a:moveTo>
                    <a:pt x="220" y="220"/>
                  </a:moveTo>
                  <a:cubicBezTo>
                    <a:pt x="1" y="408"/>
                    <a:pt x="1" y="721"/>
                    <a:pt x="220" y="941"/>
                  </a:cubicBezTo>
                  <a:cubicBezTo>
                    <a:pt x="440" y="1129"/>
                    <a:pt x="816" y="1129"/>
                    <a:pt x="1035" y="941"/>
                  </a:cubicBezTo>
                  <a:cubicBezTo>
                    <a:pt x="1255" y="721"/>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14"/>
            <p:cNvSpPr/>
            <p:nvPr/>
          </p:nvSpPr>
          <p:spPr>
            <a:xfrm>
              <a:off x="4960650" y="4628725"/>
              <a:ext cx="31375" cy="28225"/>
            </a:xfrm>
            <a:custGeom>
              <a:rect b="b" l="l" r="r" t="t"/>
              <a:pathLst>
                <a:path extrusionOk="0" h="1129" w="1255">
                  <a:moveTo>
                    <a:pt x="220" y="220"/>
                  </a:moveTo>
                  <a:cubicBezTo>
                    <a:pt x="1" y="408"/>
                    <a:pt x="1"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14"/>
            <p:cNvSpPr/>
            <p:nvPr/>
          </p:nvSpPr>
          <p:spPr>
            <a:xfrm>
              <a:off x="5746575"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2" y="721"/>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14"/>
            <p:cNvSpPr/>
            <p:nvPr/>
          </p:nvSpPr>
          <p:spPr>
            <a:xfrm>
              <a:off x="6532475" y="4628725"/>
              <a:ext cx="30600" cy="28225"/>
            </a:xfrm>
            <a:custGeom>
              <a:rect b="b" l="l" r="r" t="t"/>
              <a:pathLst>
                <a:path extrusionOk="0" h="1129" w="1224">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14"/>
            <p:cNvSpPr/>
            <p:nvPr/>
          </p:nvSpPr>
          <p:spPr>
            <a:xfrm>
              <a:off x="73184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14"/>
            <p:cNvSpPr/>
            <p:nvPr/>
          </p:nvSpPr>
          <p:spPr>
            <a:xfrm>
              <a:off x="637725" y="4269850"/>
              <a:ext cx="31375" cy="28225"/>
            </a:xfrm>
            <a:custGeom>
              <a:rect b="b" l="l" r="r" t="t"/>
              <a:pathLst>
                <a:path extrusionOk="0" h="1129" w="1255">
                  <a:moveTo>
                    <a:pt x="220" y="220"/>
                  </a:moveTo>
                  <a:cubicBezTo>
                    <a:pt x="1" y="408"/>
                    <a:pt x="1" y="722"/>
                    <a:pt x="220" y="941"/>
                  </a:cubicBezTo>
                  <a:cubicBezTo>
                    <a:pt x="439" y="1129"/>
                    <a:pt x="816" y="1129"/>
                    <a:pt x="1035" y="941"/>
                  </a:cubicBezTo>
                  <a:cubicBezTo>
                    <a:pt x="1254" y="722"/>
                    <a:pt x="1254" y="408"/>
                    <a:pt x="1035" y="220"/>
                  </a:cubicBezTo>
                  <a:cubicBezTo>
                    <a:pt x="816"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14"/>
            <p:cNvSpPr/>
            <p:nvPr/>
          </p:nvSpPr>
          <p:spPr>
            <a:xfrm>
              <a:off x="1423650" y="4269850"/>
              <a:ext cx="31350" cy="28225"/>
            </a:xfrm>
            <a:custGeom>
              <a:rect b="b" l="l" r="r" t="t"/>
              <a:pathLst>
                <a:path extrusionOk="0" h="1129" w="1254">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14"/>
            <p:cNvSpPr/>
            <p:nvPr/>
          </p:nvSpPr>
          <p:spPr>
            <a:xfrm>
              <a:off x="2209550"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14"/>
            <p:cNvSpPr/>
            <p:nvPr/>
          </p:nvSpPr>
          <p:spPr>
            <a:xfrm>
              <a:off x="299547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14"/>
            <p:cNvSpPr/>
            <p:nvPr/>
          </p:nvSpPr>
          <p:spPr>
            <a:xfrm>
              <a:off x="3781400" y="4269850"/>
              <a:ext cx="30575" cy="28225"/>
            </a:xfrm>
            <a:custGeom>
              <a:rect b="b" l="l" r="r" t="t"/>
              <a:pathLst>
                <a:path extrusionOk="0" h="1129"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14"/>
            <p:cNvSpPr/>
            <p:nvPr/>
          </p:nvSpPr>
          <p:spPr>
            <a:xfrm>
              <a:off x="4567300" y="4269850"/>
              <a:ext cx="30575" cy="28225"/>
            </a:xfrm>
            <a:custGeom>
              <a:rect b="b" l="l" r="r" t="t"/>
              <a:pathLst>
                <a:path extrusionOk="0" h="1129"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14"/>
            <p:cNvSpPr/>
            <p:nvPr/>
          </p:nvSpPr>
          <p:spPr>
            <a:xfrm>
              <a:off x="535322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14"/>
            <p:cNvSpPr/>
            <p:nvPr/>
          </p:nvSpPr>
          <p:spPr>
            <a:xfrm>
              <a:off x="6139125"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784"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14"/>
            <p:cNvSpPr/>
            <p:nvPr/>
          </p:nvSpPr>
          <p:spPr>
            <a:xfrm>
              <a:off x="6925050"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14"/>
            <p:cNvSpPr/>
            <p:nvPr/>
          </p:nvSpPr>
          <p:spPr>
            <a:xfrm>
              <a:off x="24595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14"/>
            <p:cNvSpPr/>
            <p:nvPr/>
          </p:nvSpPr>
          <p:spPr>
            <a:xfrm>
              <a:off x="1031875" y="3910975"/>
              <a:ext cx="30575" cy="28250"/>
            </a:xfrm>
            <a:custGeom>
              <a:rect b="b" l="l" r="r" t="t"/>
              <a:pathLst>
                <a:path extrusionOk="0" h="1130"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14"/>
            <p:cNvSpPr/>
            <p:nvPr/>
          </p:nvSpPr>
          <p:spPr>
            <a:xfrm>
              <a:off x="1817775" y="3910975"/>
              <a:ext cx="30575" cy="28250"/>
            </a:xfrm>
            <a:custGeom>
              <a:rect b="b" l="l" r="r" t="t"/>
              <a:pathLst>
                <a:path extrusionOk="0" h="1130"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14"/>
            <p:cNvSpPr/>
            <p:nvPr/>
          </p:nvSpPr>
          <p:spPr>
            <a:xfrm>
              <a:off x="26037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14"/>
            <p:cNvSpPr/>
            <p:nvPr/>
          </p:nvSpPr>
          <p:spPr>
            <a:xfrm>
              <a:off x="3388825" y="3910975"/>
              <a:ext cx="31375" cy="28250"/>
            </a:xfrm>
            <a:custGeom>
              <a:rect b="b" l="l" r="r" t="t"/>
              <a:pathLst>
                <a:path extrusionOk="0" h="1130" w="1255">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14"/>
            <p:cNvSpPr/>
            <p:nvPr/>
          </p:nvSpPr>
          <p:spPr>
            <a:xfrm>
              <a:off x="4174725" y="3910975"/>
              <a:ext cx="31375" cy="28250"/>
            </a:xfrm>
            <a:custGeom>
              <a:rect b="b" l="l" r="r" t="t"/>
              <a:pathLst>
                <a:path extrusionOk="0" h="1130" w="1255">
                  <a:moveTo>
                    <a:pt x="220" y="220"/>
                  </a:moveTo>
                  <a:cubicBezTo>
                    <a:pt x="1" y="408"/>
                    <a:pt x="1" y="722"/>
                    <a:pt x="220" y="941"/>
                  </a:cubicBezTo>
                  <a:cubicBezTo>
                    <a:pt x="440" y="1129"/>
                    <a:pt x="816" y="1129"/>
                    <a:pt x="1035" y="941"/>
                  </a:cubicBezTo>
                  <a:cubicBezTo>
                    <a:pt x="1255" y="722"/>
                    <a:pt x="1255" y="408"/>
                    <a:pt x="1035"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14"/>
            <p:cNvSpPr/>
            <p:nvPr/>
          </p:nvSpPr>
          <p:spPr>
            <a:xfrm>
              <a:off x="4960650" y="3910975"/>
              <a:ext cx="31375" cy="28250"/>
            </a:xfrm>
            <a:custGeom>
              <a:rect b="b" l="l" r="r" t="t"/>
              <a:pathLst>
                <a:path extrusionOk="0" h="1130" w="1255">
                  <a:moveTo>
                    <a:pt x="220" y="220"/>
                  </a:moveTo>
                  <a:cubicBezTo>
                    <a:pt x="1" y="408"/>
                    <a:pt x="1"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14"/>
            <p:cNvSpPr/>
            <p:nvPr/>
          </p:nvSpPr>
          <p:spPr>
            <a:xfrm>
              <a:off x="5746575"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2" y="722"/>
                    <a:pt x="1222" y="408"/>
                    <a:pt x="1003"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14"/>
            <p:cNvSpPr/>
            <p:nvPr/>
          </p:nvSpPr>
          <p:spPr>
            <a:xfrm>
              <a:off x="6532475" y="3910975"/>
              <a:ext cx="30600" cy="28250"/>
            </a:xfrm>
            <a:custGeom>
              <a:rect b="b" l="l" r="r" t="t"/>
              <a:pathLst>
                <a:path extrusionOk="0" h="1130" w="1224">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14"/>
            <p:cNvSpPr/>
            <p:nvPr/>
          </p:nvSpPr>
          <p:spPr>
            <a:xfrm>
              <a:off x="73184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14"/>
            <p:cNvSpPr/>
            <p:nvPr/>
          </p:nvSpPr>
          <p:spPr>
            <a:xfrm>
              <a:off x="637725" y="3552125"/>
              <a:ext cx="31375" cy="28225"/>
            </a:xfrm>
            <a:custGeom>
              <a:rect b="b" l="l" r="r" t="t"/>
              <a:pathLst>
                <a:path extrusionOk="0" h="1129" w="1255">
                  <a:moveTo>
                    <a:pt x="220" y="219"/>
                  </a:moveTo>
                  <a:cubicBezTo>
                    <a:pt x="1" y="407"/>
                    <a:pt x="1" y="752"/>
                    <a:pt x="220" y="940"/>
                  </a:cubicBezTo>
                  <a:cubicBezTo>
                    <a:pt x="439" y="1128"/>
                    <a:pt x="816" y="1128"/>
                    <a:pt x="1035" y="940"/>
                  </a:cubicBezTo>
                  <a:cubicBezTo>
                    <a:pt x="1254" y="752"/>
                    <a:pt x="1254" y="407"/>
                    <a:pt x="1035" y="219"/>
                  </a:cubicBezTo>
                  <a:cubicBezTo>
                    <a:pt x="816"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14"/>
            <p:cNvSpPr/>
            <p:nvPr/>
          </p:nvSpPr>
          <p:spPr>
            <a:xfrm>
              <a:off x="1423650" y="3552125"/>
              <a:ext cx="31350" cy="28225"/>
            </a:xfrm>
            <a:custGeom>
              <a:rect b="b" l="l" r="r" t="t"/>
              <a:pathLst>
                <a:path extrusionOk="0" h="1129" w="1254">
                  <a:moveTo>
                    <a:pt x="220" y="219"/>
                  </a:moveTo>
                  <a:cubicBezTo>
                    <a:pt x="0" y="407"/>
                    <a:pt x="0" y="752"/>
                    <a:pt x="220" y="940"/>
                  </a:cubicBezTo>
                  <a:cubicBezTo>
                    <a:pt x="439" y="1128"/>
                    <a:pt x="815" y="1128"/>
                    <a:pt x="1035" y="940"/>
                  </a:cubicBezTo>
                  <a:cubicBezTo>
                    <a:pt x="1254" y="752"/>
                    <a:pt x="1254" y="407"/>
                    <a:pt x="1035" y="219"/>
                  </a:cubicBezTo>
                  <a:cubicBezTo>
                    <a:pt x="815"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14"/>
            <p:cNvSpPr/>
            <p:nvPr/>
          </p:nvSpPr>
          <p:spPr>
            <a:xfrm>
              <a:off x="2209550"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816"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14"/>
            <p:cNvSpPr/>
            <p:nvPr/>
          </p:nvSpPr>
          <p:spPr>
            <a:xfrm>
              <a:off x="299547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14"/>
            <p:cNvSpPr/>
            <p:nvPr/>
          </p:nvSpPr>
          <p:spPr>
            <a:xfrm>
              <a:off x="3781400" y="3552125"/>
              <a:ext cx="30575" cy="28225"/>
            </a:xfrm>
            <a:custGeom>
              <a:rect b="b" l="l" r="r" t="t"/>
              <a:pathLst>
                <a:path extrusionOk="0" h="1129" w="1223">
                  <a:moveTo>
                    <a:pt x="219" y="219"/>
                  </a:moveTo>
                  <a:cubicBezTo>
                    <a:pt x="0" y="407"/>
                    <a:pt x="0" y="752"/>
                    <a:pt x="219" y="940"/>
                  </a:cubicBezTo>
                  <a:cubicBezTo>
                    <a:pt x="439" y="1128"/>
                    <a:pt x="784" y="1128"/>
                    <a:pt x="1003" y="940"/>
                  </a:cubicBezTo>
                  <a:cubicBezTo>
                    <a:pt x="1222" y="752"/>
                    <a:pt x="1222" y="407"/>
                    <a:pt x="1003" y="219"/>
                  </a:cubicBezTo>
                  <a:cubicBezTo>
                    <a:pt x="784" y="0"/>
                    <a:pt x="439" y="0"/>
                    <a:pt x="219"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14"/>
            <p:cNvSpPr/>
            <p:nvPr/>
          </p:nvSpPr>
          <p:spPr>
            <a:xfrm>
              <a:off x="4567300" y="3552125"/>
              <a:ext cx="30575" cy="28225"/>
            </a:xfrm>
            <a:custGeom>
              <a:rect b="b" l="l" r="r" t="t"/>
              <a:pathLst>
                <a:path extrusionOk="0" h="1129" w="1223">
                  <a:moveTo>
                    <a:pt x="220" y="219"/>
                  </a:moveTo>
                  <a:cubicBezTo>
                    <a:pt x="1" y="407"/>
                    <a:pt x="1" y="752"/>
                    <a:pt x="220" y="940"/>
                  </a:cubicBezTo>
                  <a:cubicBezTo>
                    <a:pt x="439" y="1128"/>
                    <a:pt x="784" y="1128"/>
                    <a:pt x="1004" y="940"/>
                  </a:cubicBezTo>
                  <a:cubicBezTo>
                    <a:pt x="1223" y="752"/>
                    <a:pt x="1223" y="407"/>
                    <a:pt x="1004"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14"/>
            <p:cNvSpPr/>
            <p:nvPr/>
          </p:nvSpPr>
          <p:spPr>
            <a:xfrm>
              <a:off x="535322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14"/>
            <p:cNvSpPr/>
            <p:nvPr/>
          </p:nvSpPr>
          <p:spPr>
            <a:xfrm>
              <a:off x="6139125"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784"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14"/>
            <p:cNvSpPr/>
            <p:nvPr/>
          </p:nvSpPr>
          <p:spPr>
            <a:xfrm>
              <a:off x="6925825" y="3553675"/>
              <a:ext cx="28225" cy="25900"/>
            </a:xfrm>
            <a:custGeom>
              <a:rect b="b" l="l" r="r" t="t"/>
              <a:pathLst>
                <a:path extrusionOk="0" h="1036" w="1129">
                  <a:moveTo>
                    <a:pt x="1129" y="502"/>
                  </a:moveTo>
                  <a:cubicBezTo>
                    <a:pt x="1129" y="784"/>
                    <a:pt x="878" y="1035"/>
                    <a:pt x="565" y="1035"/>
                  </a:cubicBezTo>
                  <a:cubicBezTo>
                    <a:pt x="251" y="1035"/>
                    <a:pt x="1" y="784"/>
                    <a:pt x="1" y="502"/>
                  </a:cubicBezTo>
                  <a:cubicBezTo>
                    <a:pt x="1" y="220"/>
                    <a:pt x="251" y="1"/>
                    <a:pt x="565" y="1"/>
                  </a:cubicBezTo>
                  <a:cubicBezTo>
                    <a:pt x="878" y="1"/>
                    <a:pt x="1129" y="220"/>
                    <a:pt x="1129" y="502"/>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14"/>
            <p:cNvSpPr/>
            <p:nvPr/>
          </p:nvSpPr>
          <p:spPr>
            <a:xfrm>
              <a:off x="24595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14"/>
            <p:cNvSpPr/>
            <p:nvPr/>
          </p:nvSpPr>
          <p:spPr>
            <a:xfrm>
              <a:off x="1031875" y="3193250"/>
              <a:ext cx="30575" cy="28225"/>
            </a:xfrm>
            <a:custGeom>
              <a:rect b="b" l="l" r="r" t="t"/>
              <a:pathLst>
                <a:path extrusionOk="0" h="1129" w="1223">
                  <a:moveTo>
                    <a:pt x="219" y="220"/>
                  </a:moveTo>
                  <a:cubicBezTo>
                    <a:pt x="0" y="408"/>
                    <a:pt x="0" y="752"/>
                    <a:pt x="219" y="940"/>
                  </a:cubicBezTo>
                  <a:cubicBezTo>
                    <a:pt x="439" y="1129"/>
                    <a:pt x="784" y="1129"/>
                    <a:pt x="1003" y="940"/>
                  </a:cubicBezTo>
                  <a:cubicBezTo>
                    <a:pt x="1222" y="752"/>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14"/>
            <p:cNvSpPr/>
            <p:nvPr/>
          </p:nvSpPr>
          <p:spPr>
            <a:xfrm>
              <a:off x="1817775" y="3193250"/>
              <a:ext cx="30575" cy="28225"/>
            </a:xfrm>
            <a:custGeom>
              <a:rect b="b" l="l" r="r" t="t"/>
              <a:pathLst>
                <a:path extrusionOk="0" h="1129" w="1223">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14"/>
            <p:cNvSpPr/>
            <p:nvPr/>
          </p:nvSpPr>
          <p:spPr>
            <a:xfrm>
              <a:off x="26037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14"/>
            <p:cNvSpPr/>
            <p:nvPr/>
          </p:nvSpPr>
          <p:spPr>
            <a:xfrm>
              <a:off x="3388825" y="3193250"/>
              <a:ext cx="31375" cy="28225"/>
            </a:xfrm>
            <a:custGeom>
              <a:rect b="b" l="l" r="r" t="t"/>
              <a:pathLst>
                <a:path extrusionOk="0" h="1129" w="1255">
                  <a:moveTo>
                    <a:pt x="220" y="220"/>
                  </a:moveTo>
                  <a:cubicBezTo>
                    <a:pt x="0" y="408"/>
                    <a:pt x="0"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14"/>
            <p:cNvSpPr/>
            <p:nvPr/>
          </p:nvSpPr>
          <p:spPr>
            <a:xfrm>
              <a:off x="4174725" y="3193250"/>
              <a:ext cx="31375" cy="28225"/>
            </a:xfrm>
            <a:custGeom>
              <a:rect b="b" l="l" r="r" t="t"/>
              <a:pathLst>
                <a:path extrusionOk="0" h="1129" w="1255">
                  <a:moveTo>
                    <a:pt x="220" y="220"/>
                  </a:moveTo>
                  <a:cubicBezTo>
                    <a:pt x="1" y="408"/>
                    <a:pt x="1" y="752"/>
                    <a:pt x="220" y="940"/>
                  </a:cubicBezTo>
                  <a:cubicBezTo>
                    <a:pt x="440" y="1129"/>
                    <a:pt x="816" y="1129"/>
                    <a:pt x="1035" y="940"/>
                  </a:cubicBezTo>
                  <a:cubicBezTo>
                    <a:pt x="1255" y="752"/>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14"/>
            <p:cNvSpPr/>
            <p:nvPr/>
          </p:nvSpPr>
          <p:spPr>
            <a:xfrm>
              <a:off x="4960650" y="3193250"/>
              <a:ext cx="31375" cy="28225"/>
            </a:xfrm>
            <a:custGeom>
              <a:rect b="b" l="l" r="r" t="t"/>
              <a:pathLst>
                <a:path extrusionOk="0" h="1129" w="1255">
                  <a:moveTo>
                    <a:pt x="220" y="220"/>
                  </a:moveTo>
                  <a:cubicBezTo>
                    <a:pt x="1" y="408"/>
                    <a:pt x="1"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14"/>
            <p:cNvSpPr/>
            <p:nvPr/>
          </p:nvSpPr>
          <p:spPr>
            <a:xfrm>
              <a:off x="5746575"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2" y="752"/>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14"/>
            <p:cNvSpPr/>
            <p:nvPr/>
          </p:nvSpPr>
          <p:spPr>
            <a:xfrm>
              <a:off x="6532475" y="3193250"/>
              <a:ext cx="30600" cy="28225"/>
            </a:xfrm>
            <a:custGeom>
              <a:rect b="b" l="l" r="r" t="t"/>
              <a:pathLst>
                <a:path extrusionOk="0" h="1129" w="1224">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14"/>
            <p:cNvSpPr/>
            <p:nvPr/>
          </p:nvSpPr>
          <p:spPr>
            <a:xfrm>
              <a:off x="73184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14"/>
            <p:cNvSpPr/>
            <p:nvPr/>
          </p:nvSpPr>
          <p:spPr>
            <a:xfrm>
              <a:off x="637725" y="2834375"/>
              <a:ext cx="31375" cy="28225"/>
            </a:xfrm>
            <a:custGeom>
              <a:rect b="b" l="l" r="r" t="t"/>
              <a:pathLst>
                <a:path extrusionOk="0" h="1129" w="1255">
                  <a:moveTo>
                    <a:pt x="220" y="220"/>
                  </a:moveTo>
                  <a:cubicBezTo>
                    <a:pt x="1" y="408"/>
                    <a:pt x="1" y="753"/>
                    <a:pt x="220" y="941"/>
                  </a:cubicBezTo>
                  <a:cubicBezTo>
                    <a:pt x="439" y="1129"/>
                    <a:pt x="816" y="1129"/>
                    <a:pt x="1035" y="941"/>
                  </a:cubicBezTo>
                  <a:cubicBezTo>
                    <a:pt x="1254" y="753"/>
                    <a:pt x="1254" y="408"/>
                    <a:pt x="1035" y="220"/>
                  </a:cubicBezTo>
                  <a:cubicBezTo>
                    <a:pt x="816"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14"/>
            <p:cNvSpPr/>
            <p:nvPr/>
          </p:nvSpPr>
          <p:spPr>
            <a:xfrm>
              <a:off x="1423650" y="2834375"/>
              <a:ext cx="31350" cy="28225"/>
            </a:xfrm>
            <a:custGeom>
              <a:rect b="b" l="l" r="r" t="t"/>
              <a:pathLst>
                <a:path extrusionOk="0" h="1129" w="1254">
                  <a:moveTo>
                    <a:pt x="220" y="220"/>
                  </a:moveTo>
                  <a:cubicBezTo>
                    <a:pt x="0" y="408"/>
                    <a:pt x="0" y="753"/>
                    <a:pt x="220" y="941"/>
                  </a:cubicBezTo>
                  <a:cubicBezTo>
                    <a:pt x="439" y="1129"/>
                    <a:pt x="815" y="1129"/>
                    <a:pt x="1035" y="941"/>
                  </a:cubicBezTo>
                  <a:cubicBezTo>
                    <a:pt x="1254" y="753"/>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14"/>
            <p:cNvSpPr/>
            <p:nvPr/>
          </p:nvSpPr>
          <p:spPr>
            <a:xfrm>
              <a:off x="2209550"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14"/>
            <p:cNvSpPr/>
            <p:nvPr/>
          </p:nvSpPr>
          <p:spPr>
            <a:xfrm>
              <a:off x="299547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14"/>
            <p:cNvSpPr/>
            <p:nvPr/>
          </p:nvSpPr>
          <p:spPr>
            <a:xfrm>
              <a:off x="3781400" y="2834375"/>
              <a:ext cx="30575" cy="28225"/>
            </a:xfrm>
            <a:custGeom>
              <a:rect b="b" l="l" r="r" t="t"/>
              <a:pathLst>
                <a:path extrusionOk="0" h="1129" w="1223">
                  <a:moveTo>
                    <a:pt x="219" y="220"/>
                  </a:moveTo>
                  <a:cubicBezTo>
                    <a:pt x="0" y="408"/>
                    <a:pt x="0" y="753"/>
                    <a:pt x="219" y="941"/>
                  </a:cubicBezTo>
                  <a:cubicBezTo>
                    <a:pt x="439" y="1129"/>
                    <a:pt x="784" y="1129"/>
                    <a:pt x="1003" y="941"/>
                  </a:cubicBezTo>
                  <a:cubicBezTo>
                    <a:pt x="1222" y="753"/>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14"/>
            <p:cNvSpPr/>
            <p:nvPr/>
          </p:nvSpPr>
          <p:spPr>
            <a:xfrm>
              <a:off x="4567300" y="2834375"/>
              <a:ext cx="30575" cy="28225"/>
            </a:xfrm>
            <a:custGeom>
              <a:rect b="b" l="l" r="r" t="t"/>
              <a:pathLst>
                <a:path extrusionOk="0" h="1129" w="1223">
                  <a:moveTo>
                    <a:pt x="220" y="220"/>
                  </a:moveTo>
                  <a:cubicBezTo>
                    <a:pt x="1" y="408"/>
                    <a:pt x="1" y="753"/>
                    <a:pt x="220" y="941"/>
                  </a:cubicBezTo>
                  <a:cubicBezTo>
                    <a:pt x="439" y="1129"/>
                    <a:pt x="784" y="1129"/>
                    <a:pt x="1004" y="941"/>
                  </a:cubicBezTo>
                  <a:cubicBezTo>
                    <a:pt x="1223" y="753"/>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14"/>
            <p:cNvSpPr/>
            <p:nvPr/>
          </p:nvSpPr>
          <p:spPr>
            <a:xfrm>
              <a:off x="535322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14"/>
            <p:cNvSpPr/>
            <p:nvPr/>
          </p:nvSpPr>
          <p:spPr>
            <a:xfrm>
              <a:off x="6139125"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784"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14"/>
            <p:cNvSpPr/>
            <p:nvPr/>
          </p:nvSpPr>
          <p:spPr>
            <a:xfrm>
              <a:off x="6925050"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14"/>
            <p:cNvSpPr/>
            <p:nvPr/>
          </p:nvSpPr>
          <p:spPr>
            <a:xfrm>
              <a:off x="24595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14"/>
            <p:cNvSpPr/>
            <p:nvPr/>
          </p:nvSpPr>
          <p:spPr>
            <a:xfrm>
              <a:off x="1031875" y="2476275"/>
              <a:ext cx="30575" cy="27450"/>
            </a:xfrm>
            <a:custGeom>
              <a:rect b="b" l="l" r="r" t="t"/>
              <a:pathLst>
                <a:path extrusionOk="0" h="1098" w="1223">
                  <a:moveTo>
                    <a:pt x="219" y="189"/>
                  </a:moveTo>
                  <a:cubicBezTo>
                    <a:pt x="0" y="377"/>
                    <a:pt x="0" y="722"/>
                    <a:pt x="219" y="910"/>
                  </a:cubicBezTo>
                  <a:cubicBezTo>
                    <a:pt x="439" y="1098"/>
                    <a:pt x="784" y="1098"/>
                    <a:pt x="1003" y="910"/>
                  </a:cubicBezTo>
                  <a:cubicBezTo>
                    <a:pt x="1222" y="722"/>
                    <a:pt x="1222" y="377"/>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14"/>
            <p:cNvSpPr/>
            <p:nvPr/>
          </p:nvSpPr>
          <p:spPr>
            <a:xfrm>
              <a:off x="1817775" y="2476275"/>
              <a:ext cx="30575" cy="27450"/>
            </a:xfrm>
            <a:custGeom>
              <a:rect b="b" l="l" r="r" t="t"/>
              <a:pathLst>
                <a:path extrusionOk="0" h="1098" w="1223">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14"/>
            <p:cNvSpPr/>
            <p:nvPr/>
          </p:nvSpPr>
          <p:spPr>
            <a:xfrm>
              <a:off x="26037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14"/>
            <p:cNvSpPr/>
            <p:nvPr/>
          </p:nvSpPr>
          <p:spPr>
            <a:xfrm>
              <a:off x="3388825" y="2476275"/>
              <a:ext cx="31375" cy="27450"/>
            </a:xfrm>
            <a:custGeom>
              <a:rect b="b" l="l" r="r" t="t"/>
              <a:pathLst>
                <a:path extrusionOk="0" h="1098" w="1255">
                  <a:moveTo>
                    <a:pt x="220" y="189"/>
                  </a:moveTo>
                  <a:cubicBezTo>
                    <a:pt x="0" y="377"/>
                    <a:pt x="0"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14"/>
            <p:cNvSpPr/>
            <p:nvPr/>
          </p:nvSpPr>
          <p:spPr>
            <a:xfrm>
              <a:off x="4174725" y="2476275"/>
              <a:ext cx="31375" cy="27450"/>
            </a:xfrm>
            <a:custGeom>
              <a:rect b="b" l="l" r="r" t="t"/>
              <a:pathLst>
                <a:path extrusionOk="0" h="1098" w="1255">
                  <a:moveTo>
                    <a:pt x="220" y="189"/>
                  </a:moveTo>
                  <a:cubicBezTo>
                    <a:pt x="1" y="377"/>
                    <a:pt x="1" y="722"/>
                    <a:pt x="220" y="910"/>
                  </a:cubicBezTo>
                  <a:cubicBezTo>
                    <a:pt x="440" y="1098"/>
                    <a:pt x="816" y="1098"/>
                    <a:pt x="1035" y="910"/>
                  </a:cubicBezTo>
                  <a:cubicBezTo>
                    <a:pt x="1255" y="722"/>
                    <a:pt x="1255" y="377"/>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14"/>
            <p:cNvSpPr/>
            <p:nvPr/>
          </p:nvSpPr>
          <p:spPr>
            <a:xfrm>
              <a:off x="4960650" y="2476275"/>
              <a:ext cx="31375" cy="27450"/>
            </a:xfrm>
            <a:custGeom>
              <a:rect b="b" l="l" r="r" t="t"/>
              <a:pathLst>
                <a:path extrusionOk="0" h="1098" w="1255">
                  <a:moveTo>
                    <a:pt x="220" y="189"/>
                  </a:moveTo>
                  <a:cubicBezTo>
                    <a:pt x="1" y="377"/>
                    <a:pt x="1"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14"/>
            <p:cNvSpPr/>
            <p:nvPr/>
          </p:nvSpPr>
          <p:spPr>
            <a:xfrm>
              <a:off x="5746575"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2" y="722"/>
                    <a:pt x="1222" y="377"/>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14"/>
            <p:cNvSpPr/>
            <p:nvPr/>
          </p:nvSpPr>
          <p:spPr>
            <a:xfrm>
              <a:off x="6532475" y="2476275"/>
              <a:ext cx="30600" cy="27450"/>
            </a:xfrm>
            <a:custGeom>
              <a:rect b="b" l="l" r="r" t="t"/>
              <a:pathLst>
                <a:path extrusionOk="0" h="1098" w="1224">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14"/>
            <p:cNvSpPr/>
            <p:nvPr/>
          </p:nvSpPr>
          <p:spPr>
            <a:xfrm>
              <a:off x="73184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14"/>
            <p:cNvSpPr/>
            <p:nvPr/>
          </p:nvSpPr>
          <p:spPr>
            <a:xfrm>
              <a:off x="637725" y="2117425"/>
              <a:ext cx="31375" cy="27450"/>
            </a:xfrm>
            <a:custGeom>
              <a:rect b="b" l="l" r="r" t="t"/>
              <a:pathLst>
                <a:path extrusionOk="0" h="1098" w="1255">
                  <a:moveTo>
                    <a:pt x="220" y="188"/>
                  </a:moveTo>
                  <a:cubicBezTo>
                    <a:pt x="1" y="376"/>
                    <a:pt x="1" y="721"/>
                    <a:pt x="220" y="909"/>
                  </a:cubicBezTo>
                  <a:cubicBezTo>
                    <a:pt x="439" y="1097"/>
                    <a:pt x="816" y="1097"/>
                    <a:pt x="1035" y="909"/>
                  </a:cubicBezTo>
                  <a:cubicBezTo>
                    <a:pt x="1254" y="721"/>
                    <a:pt x="1254" y="376"/>
                    <a:pt x="1035" y="188"/>
                  </a:cubicBezTo>
                  <a:cubicBezTo>
                    <a:pt x="816"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14"/>
            <p:cNvSpPr/>
            <p:nvPr/>
          </p:nvSpPr>
          <p:spPr>
            <a:xfrm>
              <a:off x="1423650" y="2117425"/>
              <a:ext cx="31350" cy="27450"/>
            </a:xfrm>
            <a:custGeom>
              <a:rect b="b" l="l" r="r" t="t"/>
              <a:pathLst>
                <a:path extrusionOk="0" h="1098" w="1254">
                  <a:moveTo>
                    <a:pt x="220" y="188"/>
                  </a:moveTo>
                  <a:cubicBezTo>
                    <a:pt x="0" y="376"/>
                    <a:pt x="0" y="721"/>
                    <a:pt x="220" y="909"/>
                  </a:cubicBezTo>
                  <a:cubicBezTo>
                    <a:pt x="439" y="1097"/>
                    <a:pt x="815" y="1097"/>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14"/>
            <p:cNvSpPr/>
            <p:nvPr/>
          </p:nvSpPr>
          <p:spPr>
            <a:xfrm>
              <a:off x="2209550"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14"/>
            <p:cNvSpPr/>
            <p:nvPr/>
          </p:nvSpPr>
          <p:spPr>
            <a:xfrm>
              <a:off x="299547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14"/>
            <p:cNvSpPr/>
            <p:nvPr/>
          </p:nvSpPr>
          <p:spPr>
            <a:xfrm>
              <a:off x="3781400" y="2117425"/>
              <a:ext cx="30575" cy="27450"/>
            </a:xfrm>
            <a:custGeom>
              <a:rect b="b" l="l" r="r" t="t"/>
              <a:pathLst>
                <a:path extrusionOk="0" h="1098" w="1223">
                  <a:moveTo>
                    <a:pt x="219" y="188"/>
                  </a:moveTo>
                  <a:cubicBezTo>
                    <a:pt x="0" y="376"/>
                    <a:pt x="0" y="721"/>
                    <a:pt x="219" y="909"/>
                  </a:cubicBezTo>
                  <a:cubicBezTo>
                    <a:pt x="439" y="1097"/>
                    <a:pt x="784" y="1097"/>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14"/>
            <p:cNvSpPr/>
            <p:nvPr/>
          </p:nvSpPr>
          <p:spPr>
            <a:xfrm>
              <a:off x="4567300" y="2117425"/>
              <a:ext cx="30575" cy="27450"/>
            </a:xfrm>
            <a:custGeom>
              <a:rect b="b" l="l" r="r" t="t"/>
              <a:pathLst>
                <a:path extrusionOk="0" h="1098" w="1223">
                  <a:moveTo>
                    <a:pt x="220" y="188"/>
                  </a:moveTo>
                  <a:cubicBezTo>
                    <a:pt x="1" y="376"/>
                    <a:pt x="1" y="721"/>
                    <a:pt x="220" y="909"/>
                  </a:cubicBezTo>
                  <a:cubicBezTo>
                    <a:pt x="439" y="1097"/>
                    <a:pt x="784" y="1097"/>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14"/>
            <p:cNvSpPr/>
            <p:nvPr/>
          </p:nvSpPr>
          <p:spPr>
            <a:xfrm>
              <a:off x="535322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14"/>
            <p:cNvSpPr/>
            <p:nvPr/>
          </p:nvSpPr>
          <p:spPr>
            <a:xfrm>
              <a:off x="6139125"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784"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14"/>
            <p:cNvSpPr/>
            <p:nvPr/>
          </p:nvSpPr>
          <p:spPr>
            <a:xfrm>
              <a:off x="6925050"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14"/>
            <p:cNvSpPr/>
            <p:nvPr/>
          </p:nvSpPr>
          <p:spPr>
            <a:xfrm>
              <a:off x="24595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14"/>
            <p:cNvSpPr/>
            <p:nvPr/>
          </p:nvSpPr>
          <p:spPr>
            <a:xfrm>
              <a:off x="1031875" y="1758550"/>
              <a:ext cx="30575" cy="28225"/>
            </a:xfrm>
            <a:custGeom>
              <a:rect b="b" l="l" r="r" t="t"/>
              <a:pathLst>
                <a:path extrusionOk="0" h="1129" w="1223">
                  <a:moveTo>
                    <a:pt x="219" y="188"/>
                  </a:moveTo>
                  <a:cubicBezTo>
                    <a:pt x="0" y="376"/>
                    <a:pt x="0" y="721"/>
                    <a:pt x="219" y="909"/>
                  </a:cubicBezTo>
                  <a:cubicBezTo>
                    <a:pt x="439" y="1129"/>
                    <a:pt x="784" y="1129"/>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14"/>
            <p:cNvSpPr/>
            <p:nvPr/>
          </p:nvSpPr>
          <p:spPr>
            <a:xfrm>
              <a:off x="1817775" y="1758550"/>
              <a:ext cx="30575" cy="28225"/>
            </a:xfrm>
            <a:custGeom>
              <a:rect b="b" l="l" r="r" t="t"/>
              <a:pathLst>
                <a:path extrusionOk="0" h="1129" w="1223">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14"/>
            <p:cNvSpPr/>
            <p:nvPr/>
          </p:nvSpPr>
          <p:spPr>
            <a:xfrm>
              <a:off x="26037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14"/>
            <p:cNvSpPr/>
            <p:nvPr/>
          </p:nvSpPr>
          <p:spPr>
            <a:xfrm>
              <a:off x="3388825" y="1758550"/>
              <a:ext cx="31375" cy="28225"/>
            </a:xfrm>
            <a:custGeom>
              <a:rect b="b" l="l" r="r" t="t"/>
              <a:pathLst>
                <a:path extrusionOk="0" h="1129" w="1255">
                  <a:moveTo>
                    <a:pt x="220" y="188"/>
                  </a:moveTo>
                  <a:cubicBezTo>
                    <a:pt x="0" y="376"/>
                    <a:pt x="0"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14"/>
            <p:cNvSpPr/>
            <p:nvPr/>
          </p:nvSpPr>
          <p:spPr>
            <a:xfrm>
              <a:off x="4174725" y="1758550"/>
              <a:ext cx="31375" cy="28225"/>
            </a:xfrm>
            <a:custGeom>
              <a:rect b="b" l="l" r="r" t="t"/>
              <a:pathLst>
                <a:path extrusionOk="0" h="1129" w="1255">
                  <a:moveTo>
                    <a:pt x="220" y="188"/>
                  </a:moveTo>
                  <a:cubicBezTo>
                    <a:pt x="1" y="376"/>
                    <a:pt x="1" y="721"/>
                    <a:pt x="220" y="909"/>
                  </a:cubicBezTo>
                  <a:cubicBezTo>
                    <a:pt x="440" y="1129"/>
                    <a:pt x="816" y="1129"/>
                    <a:pt x="1035" y="909"/>
                  </a:cubicBezTo>
                  <a:cubicBezTo>
                    <a:pt x="1255" y="721"/>
                    <a:pt x="1255" y="376"/>
                    <a:pt x="1035"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14"/>
            <p:cNvSpPr/>
            <p:nvPr/>
          </p:nvSpPr>
          <p:spPr>
            <a:xfrm>
              <a:off x="4960650" y="1758550"/>
              <a:ext cx="31375" cy="28225"/>
            </a:xfrm>
            <a:custGeom>
              <a:rect b="b" l="l" r="r" t="t"/>
              <a:pathLst>
                <a:path extrusionOk="0" h="1129" w="1255">
                  <a:moveTo>
                    <a:pt x="220" y="188"/>
                  </a:moveTo>
                  <a:cubicBezTo>
                    <a:pt x="1" y="376"/>
                    <a:pt x="1"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14"/>
            <p:cNvSpPr/>
            <p:nvPr/>
          </p:nvSpPr>
          <p:spPr>
            <a:xfrm>
              <a:off x="5746575"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2" y="721"/>
                    <a:pt x="1222" y="376"/>
                    <a:pt x="1003"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14"/>
            <p:cNvSpPr/>
            <p:nvPr/>
          </p:nvSpPr>
          <p:spPr>
            <a:xfrm>
              <a:off x="6532475" y="1758550"/>
              <a:ext cx="30600" cy="28225"/>
            </a:xfrm>
            <a:custGeom>
              <a:rect b="b" l="l" r="r" t="t"/>
              <a:pathLst>
                <a:path extrusionOk="0" h="1129" w="1224">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14"/>
            <p:cNvSpPr/>
            <p:nvPr/>
          </p:nvSpPr>
          <p:spPr>
            <a:xfrm>
              <a:off x="73184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14"/>
            <p:cNvSpPr/>
            <p:nvPr/>
          </p:nvSpPr>
          <p:spPr>
            <a:xfrm>
              <a:off x="637725" y="1399675"/>
              <a:ext cx="31375" cy="28225"/>
            </a:xfrm>
            <a:custGeom>
              <a:rect b="b" l="l" r="r" t="t"/>
              <a:pathLst>
                <a:path extrusionOk="0" h="1129" w="1255">
                  <a:moveTo>
                    <a:pt x="220" y="189"/>
                  </a:moveTo>
                  <a:cubicBezTo>
                    <a:pt x="1" y="377"/>
                    <a:pt x="1" y="721"/>
                    <a:pt x="220" y="909"/>
                  </a:cubicBezTo>
                  <a:cubicBezTo>
                    <a:pt x="439" y="1129"/>
                    <a:pt x="816" y="1129"/>
                    <a:pt x="1035" y="909"/>
                  </a:cubicBezTo>
                  <a:cubicBezTo>
                    <a:pt x="1254" y="721"/>
                    <a:pt x="1254" y="377"/>
                    <a:pt x="1035" y="189"/>
                  </a:cubicBezTo>
                  <a:cubicBezTo>
                    <a:pt x="816"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14"/>
            <p:cNvSpPr/>
            <p:nvPr/>
          </p:nvSpPr>
          <p:spPr>
            <a:xfrm>
              <a:off x="1423650" y="1399675"/>
              <a:ext cx="31350" cy="28225"/>
            </a:xfrm>
            <a:custGeom>
              <a:rect b="b" l="l" r="r" t="t"/>
              <a:pathLst>
                <a:path extrusionOk="0" h="1129" w="1254">
                  <a:moveTo>
                    <a:pt x="220" y="189"/>
                  </a:moveTo>
                  <a:cubicBezTo>
                    <a:pt x="0" y="377"/>
                    <a:pt x="0" y="721"/>
                    <a:pt x="220" y="909"/>
                  </a:cubicBezTo>
                  <a:cubicBezTo>
                    <a:pt x="439" y="1129"/>
                    <a:pt x="815" y="1129"/>
                    <a:pt x="1035" y="909"/>
                  </a:cubicBezTo>
                  <a:cubicBezTo>
                    <a:pt x="1254" y="721"/>
                    <a:pt x="1254" y="377"/>
                    <a:pt x="1035" y="189"/>
                  </a:cubicBezTo>
                  <a:cubicBezTo>
                    <a:pt x="815"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14"/>
            <p:cNvSpPr/>
            <p:nvPr/>
          </p:nvSpPr>
          <p:spPr>
            <a:xfrm>
              <a:off x="2209550"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816"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14"/>
            <p:cNvSpPr/>
            <p:nvPr/>
          </p:nvSpPr>
          <p:spPr>
            <a:xfrm>
              <a:off x="299547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14"/>
            <p:cNvSpPr/>
            <p:nvPr/>
          </p:nvSpPr>
          <p:spPr>
            <a:xfrm>
              <a:off x="3781400" y="1399675"/>
              <a:ext cx="30575" cy="28225"/>
            </a:xfrm>
            <a:custGeom>
              <a:rect b="b" l="l" r="r" t="t"/>
              <a:pathLst>
                <a:path extrusionOk="0" h="1129" w="1223">
                  <a:moveTo>
                    <a:pt x="219" y="189"/>
                  </a:moveTo>
                  <a:cubicBezTo>
                    <a:pt x="0" y="377"/>
                    <a:pt x="0" y="721"/>
                    <a:pt x="219" y="909"/>
                  </a:cubicBezTo>
                  <a:cubicBezTo>
                    <a:pt x="439" y="1129"/>
                    <a:pt x="784" y="1129"/>
                    <a:pt x="1003" y="909"/>
                  </a:cubicBezTo>
                  <a:cubicBezTo>
                    <a:pt x="1222" y="721"/>
                    <a:pt x="1222" y="377"/>
                    <a:pt x="1003" y="189"/>
                  </a:cubicBezTo>
                  <a:cubicBezTo>
                    <a:pt x="784" y="0"/>
                    <a:pt x="439" y="0"/>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14"/>
            <p:cNvSpPr/>
            <p:nvPr/>
          </p:nvSpPr>
          <p:spPr>
            <a:xfrm>
              <a:off x="4567300" y="1399675"/>
              <a:ext cx="30575" cy="28225"/>
            </a:xfrm>
            <a:custGeom>
              <a:rect b="b" l="l" r="r" t="t"/>
              <a:pathLst>
                <a:path extrusionOk="0" h="1129" w="1223">
                  <a:moveTo>
                    <a:pt x="220" y="189"/>
                  </a:moveTo>
                  <a:cubicBezTo>
                    <a:pt x="1" y="377"/>
                    <a:pt x="1" y="721"/>
                    <a:pt x="220" y="909"/>
                  </a:cubicBezTo>
                  <a:cubicBezTo>
                    <a:pt x="439" y="1129"/>
                    <a:pt x="784" y="1129"/>
                    <a:pt x="1004" y="909"/>
                  </a:cubicBezTo>
                  <a:cubicBezTo>
                    <a:pt x="1223" y="721"/>
                    <a:pt x="1223" y="377"/>
                    <a:pt x="1004"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14"/>
            <p:cNvSpPr/>
            <p:nvPr/>
          </p:nvSpPr>
          <p:spPr>
            <a:xfrm>
              <a:off x="535322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14"/>
            <p:cNvSpPr/>
            <p:nvPr/>
          </p:nvSpPr>
          <p:spPr>
            <a:xfrm>
              <a:off x="6139125"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784"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14"/>
            <p:cNvSpPr/>
            <p:nvPr/>
          </p:nvSpPr>
          <p:spPr>
            <a:xfrm>
              <a:off x="6925050"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14"/>
            <p:cNvSpPr/>
            <p:nvPr/>
          </p:nvSpPr>
          <p:spPr>
            <a:xfrm>
              <a:off x="24595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14"/>
            <p:cNvSpPr/>
            <p:nvPr/>
          </p:nvSpPr>
          <p:spPr>
            <a:xfrm>
              <a:off x="1031875" y="1040800"/>
              <a:ext cx="30575" cy="28225"/>
            </a:xfrm>
            <a:custGeom>
              <a:rect b="b" l="l" r="r" t="t"/>
              <a:pathLst>
                <a:path extrusionOk="0" h="1129" w="1223">
                  <a:moveTo>
                    <a:pt x="219" y="189"/>
                  </a:moveTo>
                  <a:cubicBezTo>
                    <a:pt x="0" y="408"/>
                    <a:pt x="0" y="722"/>
                    <a:pt x="219" y="910"/>
                  </a:cubicBezTo>
                  <a:cubicBezTo>
                    <a:pt x="439" y="1129"/>
                    <a:pt x="784" y="1129"/>
                    <a:pt x="1003" y="910"/>
                  </a:cubicBezTo>
                  <a:cubicBezTo>
                    <a:pt x="1222" y="722"/>
                    <a:pt x="1222" y="408"/>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14"/>
            <p:cNvSpPr/>
            <p:nvPr/>
          </p:nvSpPr>
          <p:spPr>
            <a:xfrm>
              <a:off x="1817775" y="1040800"/>
              <a:ext cx="30575" cy="28225"/>
            </a:xfrm>
            <a:custGeom>
              <a:rect b="b" l="l" r="r" t="t"/>
              <a:pathLst>
                <a:path extrusionOk="0" h="1129" w="1223">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14"/>
            <p:cNvSpPr/>
            <p:nvPr/>
          </p:nvSpPr>
          <p:spPr>
            <a:xfrm>
              <a:off x="26037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14"/>
            <p:cNvSpPr/>
            <p:nvPr/>
          </p:nvSpPr>
          <p:spPr>
            <a:xfrm>
              <a:off x="3388825" y="1040800"/>
              <a:ext cx="31375" cy="28225"/>
            </a:xfrm>
            <a:custGeom>
              <a:rect b="b" l="l" r="r" t="t"/>
              <a:pathLst>
                <a:path extrusionOk="0" h="1129" w="1255">
                  <a:moveTo>
                    <a:pt x="220" y="189"/>
                  </a:moveTo>
                  <a:cubicBezTo>
                    <a:pt x="0" y="408"/>
                    <a:pt x="0"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14"/>
            <p:cNvSpPr/>
            <p:nvPr/>
          </p:nvSpPr>
          <p:spPr>
            <a:xfrm>
              <a:off x="4174725" y="1040800"/>
              <a:ext cx="31375" cy="28225"/>
            </a:xfrm>
            <a:custGeom>
              <a:rect b="b" l="l" r="r" t="t"/>
              <a:pathLst>
                <a:path extrusionOk="0" h="1129" w="1255">
                  <a:moveTo>
                    <a:pt x="220" y="189"/>
                  </a:moveTo>
                  <a:cubicBezTo>
                    <a:pt x="1" y="408"/>
                    <a:pt x="1" y="722"/>
                    <a:pt x="220" y="910"/>
                  </a:cubicBezTo>
                  <a:cubicBezTo>
                    <a:pt x="440" y="1129"/>
                    <a:pt x="816" y="1129"/>
                    <a:pt x="1035" y="910"/>
                  </a:cubicBezTo>
                  <a:cubicBezTo>
                    <a:pt x="1255" y="722"/>
                    <a:pt x="1255" y="408"/>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14"/>
            <p:cNvSpPr/>
            <p:nvPr/>
          </p:nvSpPr>
          <p:spPr>
            <a:xfrm>
              <a:off x="4960650" y="1040800"/>
              <a:ext cx="31375" cy="28225"/>
            </a:xfrm>
            <a:custGeom>
              <a:rect b="b" l="l" r="r" t="t"/>
              <a:pathLst>
                <a:path extrusionOk="0" h="1129" w="1255">
                  <a:moveTo>
                    <a:pt x="220" y="189"/>
                  </a:moveTo>
                  <a:cubicBezTo>
                    <a:pt x="1" y="408"/>
                    <a:pt x="1"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14"/>
            <p:cNvSpPr/>
            <p:nvPr/>
          </p:nvSpPr>
          <p:spPr>
            <a:xfrm>
              <a:off x="5746575"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2" y="722"/>
                    <a:pt x="1222" y="408"/>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14"/>
            <p:cNvSpPr/>
            <p:nvPr/>
          </p:nvSpPr>
          <p:spPr>
            <a:xfrm>
              <a:off x="6532475" y="1040800"/>
              <a:ext cx="30600" cy="28225"/>
            </a:xfrm>
            <a:custGeom>
              <a:rect b="b" l="l" r="r" t="t"/>
              <a:pathLst>
                <a:path extrusionOk="0" h="1129" w="1224">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14"/>
            <p:cNvSpPr/>
            <p:nvPr/>
          </p:nvSpPr>
          <p:spPr>
            <a:xfrm>
              <a:off x="73184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64" name="Google Shape;1264;p14"/>
          <p:cNvSpPr/>
          <p:nvPr/>
        </p:nvSpPr>
        <p:spPr>
          <a:xfrm rot="10800000">
            <a:off x="0" y="1350"/>
            <a:ext cx="9144000" cy="5142300"/>
          </a:xfrm>
          <a:prstGeom prst="rect">
            <a:avLst/>
          </a:prstGeom>
          <a:gradFill>
            <a:gsLst>
              <a:gs pos="0">
                <a:srgbClr val="FFFFFF">
                  <a:alpha val="0"/>
                </a:srgbClr>
              </a:gs>
              <a:gs pos="100000">
                <a:srgbClr val="FFFFFF"/>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14"/>
          <p:cNvSpPr/>
          <p:nvPr/>
        </p:nvSpPr>
        <p:spPr>
          <a:xfrm flipH="1">
            <a:off x="0" y="0"/>
            <a:ext cx="8532900" cy="141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14"/>
          <p:cNvSpPr/>
          <p:nvPr/>
        </p:nvSpPr>
        <p:spPr>
          <a:xfrm flipH="1" rot="5400000">
            <a:off x="6265650" y="2267250"/>
            <a:ext cx="5145600" cy="6111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14"/>
          <p:cNvSpPr/>
          <p:nvPr/>
        </p:nvSpPr>
        <p:spPr>
          <a:xfrm flipH="1" rot="5400000">
            <a:off x="0" y="4174950"/>
            <a:ext cx="968700" cy="9687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14"/>
          <p:cNvSpPr txBox="1"/>
          <p:nvPr>
            <p:ph idx="1" type="body"/>
          </p:nvPr>
        </p:nvSpPr>
        <p:spPr>
          <a:xfrm>
            <a:off x="628350" y="1036225"/>
            <a:ext cx="7618800" cy="3611700"/>
          </a:xfrm>
          <a:prstGeom prst="rect">
            <a:avLst/>
          </a:prstGeom>
        </p:spPr>
        <p:txBody>
          <a:bodyPr anchorCtr="0" anchor="t" bIns="91425" lIns="91425" spcFirstLastPara="1" rIns="91425" wrap="square" tIns="91425">
            <a:noAutofit/>
          </a:bodyPr>
          <a:lstStyle>
            <a:lvl1pPr indent="-330200" lvl="0" marL="457200" rtl="0">
              <a:lnSpc>
                <a:spcPct val="100000"/>
              </a:lnSpc>
              <a:spcBef>
                <a:spcPts val="0"/>
              </a:spcBef>
              <a:spcAft>
                <a:spcPts val="0"/>
              </a:spcAft>
              <a:buClr>
                <a:schemeClr val="dk1"/>
              </a:buClr>
              <a:buSzPts val="1600"/>
              <a:buFont typeface="Livvic"/>
              <a:buAutoNum type="arabicPeriod"/>
              <a:defRPr sz="1200">
                <a:solidFill>
                  <a:schemeClr val="dk1"/>
                </a:solidFill>
              </a:defRPr>
            </a:lvl1pPr>
            <a:lvl2pPr indent="-330200" lvl="1" marL="914400" rtl="0">
              <a:lnSpc>
                <a:spcPct val="100000"/>
              </a:lnSpc>
              <a:spcBef>
                <a:spcPts val="1600"/>
              </a:spcBef>
              <a:spcAft>
                <a:spcPts val="0"/>
              </a:spcAft>
              <a:buClr>
                <a:schemeClr val="dk1"/>
              </a:buClr>
              <a:buSzPts val="1600"/>
              <a:buFont typeface="Roboto Condensed Light"/>
              <a:buAutoNum type="alphaLcPeriod"/>
              <a:defRPr sz="1600">
                <a:solidFill>
                  <a:schemeClr val="dk1"/>
                </a:solidFill>
              </a:defRPr>
            </a:lvl2pPr>
            <a:lvl3pPr indent="-304800" lvl="2" marL="1371600" rtl="0">
              <a:lnSpc>
                <a:spcPct val="100000"/>
              </a:lnSpc>
              <a:spcBef>
                <a:spcPts val="1600"/>
              </a:spcBef>
              <a:spcAft>
                <a:spcPts val="0"/>
              </a:spcAft>
              <a:buClr>
                <a:schemeClr val="dk1"/>
              </a:buClr>
              <a:buSzPts val="1200"/>
              <a:buFont typeface="Roboto Condensed Light"/>
              <a:buAutoNum type="romanLcPeriod"/>
              <a:defRPr sz="1200">
                <a:solidFill>
                  <a:schemeClr val="dk1"/>
                </a:solidFill>
              </a:defRPr>
            </a:lvl3pPr>
            <a:lvl4pPr indent="-330200" lvl="3" marL="1828800" rtl="0">
              <a:lnSpc>
                <a:spcPct val="100000"/>
              </a:lnSpc>
              <a:spcBef>
                <a:spcPts val="1600"/>
              </a:spcBef>
              <a:spcAft>
                <a:spcPts val="0"/>
              </a:spcAft>
              <a:buClr>
                <a:schemeClr val="dk1"/>
              </a:buClr>
              <a:buSzPts val="1600"/>
              <a:buFont typeface="Roboto Condensed Light"/>
              <a:buAutoNum type="arabicPeriod"/>
              <a:defRPr sz="1600">
                <a:solidFill>
                  <a:schemeClr val="dk1"/>
                </a:solidFill>
              </a:defRPr>
            </a:lvl4pPr>
            <a:lvl5pPr indent="-330200" lvl="4" marL="2286000" rtl="0">
              <a:lnSpc>
                <a:spcPct val="100000"/>
              </a:lnSpc>
              <a:spcBef>
                <a:spcPts val="1600"/>
              </a:spcBef>
              <a:spcAft>
                <a:spcPts val="0"/>
              </a:spcAft>
              <a:buClr>
                <a:schemeClr val="dk1"/>
              </a:buClr>
              <a:buSzPts val="1600"/>
              <a:buFont typeface="Roboto Condensed Light"/>
              <a:buAutoNum type="alphaLcPeriod"/>
              <a:defRPr sz="1600">
                <a:solidFill>
                  <a:schemeClr val="dk1"/>
                </a:solidFill>
              </a:defRPr>
            </a:lvl5pPr>
            <a:lvl6pPr indent="-330200" lvl="5" marL="2743200" rtl="0">
              <a:lnSpc>
                <a:spcPct val="100000"/>
              </a:lnSpc>
              <a:spcBef>
                <a:spcPts val="1600"/>
              </a:spcBef>
              <a:spcAft>
                <a:spcPts val="0"/>
              </a:spcAft>
              <a:buClr>
                <a:schemeClr val="dk1"/>
              </a:buClr>
              <a:buSzPts val="1600"/>
              <a:buFont typeface="Roboto Condensed Light"/>
              <a:buAutoNum type="romanLcPeriod"/>
              <a:defRPr sz="1600">
                <a:solidFill>
                  <a:schemeClr val="dk1"/>
                </a:solidFill>
              </a:defRPr>
            </a:lvl6pPr>
            <a:lvl7pPr indent="-330200" lvl="6" marL="3200400" rtl="0">
              <a:lnSpc>
                <a:spcPct val="100000"/>
              </a:lnSpc>
              <a:spcBef>
                <a:spcPts val="1600"/>
              </a:spcBef>
              <a:spcAft>
                <a:spcPts val="0"/>
              </a:spcAft>
              <a:buClr>
                <a:schemeClr val="dk1"/>
              </a:buClr>
              <a:buSzPts val="1600"/>
              <a:buFont typeface="Roboto Condensed Light"/>
              <a:buAutoNum type="arabicPeriod"/>
              <a:defRPr sz="1600">
                <a:solidFill>
                  <a:schemeClr val="dk1"/>
                </a:solidFill>
              </a:defRPr>
            </a:lvl7pPr>
            <a:lvl8pPr indent="-330200" lvl="7" marL="3657600" rtl="0">
              <a:lnSpc>
                <a:spcPct val="100000"/>
              </a:lnSpc>
              <a:spcBef>
                <a:spcPts val="1600"/>
              </a:spcBef>
              <a:spcAft>
                <a:spcPts val="0"/>
              </a:spcAft>
              <a:buClr>
                <a:schemeClr val="dk1"/>
              </a:buClr>
              <a:buSzPts val="1600"/>
              <a:buFont typeface="Roboto Condensed Light"/>
              <a:buAutoNum type="alphaLcPeriod"/>
              <a:defRPr sz="1600">
                <a:solidFill>
                  <a:schemeClr val="dk1"/>
                </a:solidFill>
              </a:defRPr>
            </a:lvl8pPr>
            <a:lvl9pPr indent="-330200" lvl="8" marL="4114800" rtl="0">
              <a:lnSpc>
                <a:spcPct val="100000"/>
              </a:lnSpc>
              <a:spcBef>
                <a:spcPts val="1600"/>
              </a:spcBef>
              <a:spcAft>
                <a:spcPts val="1600"/>
              </a:spcAft>
              <a:buClr>
                <a:schemeClr val="dk1"/>
              </a:buClr>
              <a:buSzPts val="1600"/>
              <a:buFont typeface="Roboto Condensed Light"/>
              <a:buAutoNum type="romanLcPeriod"/>
              <a:defRPr sz="1600">
                <a:solidFill>
                  <a:schemeClr val="dk1"/>
                </a:solidFill>
              </a:defRPr>
            </a:lvl9pPr>
          </a:lstStyle>
          <a:p/>
        </p:txBody>
      </p:sp>
      <p:sp>
        <p:nvSpPr>
          <p:cNvPr id="1269" name="Google Shape;1269;p14"/>
          <p:cNvSpPr txBox="1"/>
          <p:nvPr>
            <p:ph type="title"/>
          </p:nvPr>
        </p:nvSpPr>
        <p:spPr>
          <a:xfrm>
            <a:off x="628350" y="385950"/>
            <a:ext cx="7887300" cy="529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3500"/>
              <a:buNone/>
              <a:defRPr sz="3500"/>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p:txBody>
      </p:sp>
      <p:sp>
        <p:nvSpPr>
          <p:cNvPr id="1270" name="Google Shape;1270;p1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ext 01">
  <p:cSld name="SECTION_HEADER_1_1">
    <p:spTree>
      <p:nvGrpSpPr>
        <p:cNvPr id="1271" name="Shape 1271"/>
        <p:cNvGrpSpPr/>
        <p:nvPr/>
      </p:nvGrpSpPr>
      <p:grpSpPr>
        <a:xfrm>
          <a:off x="0" y="0"/>
          <a:ext cx="0" cy="0"/>
          <a:chOff x="0" y="0"/>
          <a:chExt cx="0" cy="0"/>
        </a:xfrm>
      </p:grpSpPr>
      <p:grpSp>
        <p:nvGrpSpPr>
          <p:cNvPr id="1272" name="Google Shape;1272;p15"/>
          <p:cNvGrpSpPr/>
          <p:nvPr/>
        </p:nvGrpSpPr>
        <p:grpSpPr>
          <a:xfrm>
            <a:off x="2" y="-9528"/>
            <a:ext cx="9143724" cy="5158800"/>
            <a:chOff x="245950" y="1040800"/>
            <a:chExt cx="7103025" cy="3616150"/>
          </a:xfrm>
        </p:grpSpPr>
        <p:sp>
          <p:nvSpPr>
            <p:cNvPr id="1273" name="Google Shape;1273;p15"/>
            <p:cNvSpPr/>
            <p:nvPr/>
          </p:nvSpPr>
          <p:spPr>
            <a:xfrm>
              <a:off x="24595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15"/>
            <p:cNvSpPr/>
            <p:nvPr/>
          </p:nvSpPr>
          <p:spPr>
            <a:xfrm>
              <a:off x="1031875" y="4628725"/>
              <a:ext cx="30575" cy="28225"/>
            </a:xfrm>
            <a:custGeom>
              <a:rect b="b" l="l" r="r" t="t"/>
              <a:pathLst>
                <a:path extrusionOk="0" h="1129" w="1223">
                  <a:moveTo>
                    <a:pt x="219" y="220"/>
                  </a:moveTo>
                  <a:cubicBezTo>
                    <a:pt x="0" y="408"/>
                    <a:pt x="0" y="721"/>
                    <a:pt x="219" y="941"/>
                  </a:cubicBezTo>
                  <a:cubicBezTo>
                    <a:pt x="439" y="1129"/>
                    <a:pt x="784" y="1129"/>
                    <a:pt x="1003" y="941"/>
                  </a:cubicBezTo>
                  <a:cubicBezTo>
                    <a:pt x="1222" y="721"/>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15"/>
            <p:cNvSpPr/>
            <p:nvPr/>
          </p:nvSpPr>
          <p:spPr>
            <a:xfrm>
              <a:off x="1817775" y="4628725"/>
              <a:ext cx="30575" cy="28225"/>
            </a:xfrm>
            <a:custGeom>
              <a:rect b="b" l="l" r="r" t="t"/>
              <a:pathLst>
                <a:path extrusionOk="0" h="1129" w="1223">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15"/>
            <p:cNvSpPr/>
            <p:nvPr/>
          </p:nvSpPr>
          <p:spPr>
            <a:xfrm>
              <a:off x="26037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15"/>
            <p:cNvSpPr/>
            <p:nvPr/>
          </p:nvSpPr>
          <p:spPr>
            <a:xfrm>
              <a:off x="3388825" y="4628725"/>
              <a:ext cx="31375" cy="28225"/>
            </a:xfrm>
            <a:custGeom>
              <a:rect b="b" l="l" r="r" t="t"/>
              <a:pathLst>
                <a:path extrusionOk="0" h="1129" w="1255">
                  <a:moveTo>
                    <a:pt x="220" y="220"/>
                  </a:moveTo>
                  <a:cubicBezTo>
                    <a:pt x="0" y="408"/>
                    <a:pt x="0"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15"/>
            <p:cNvSpPr/>
            <p:nvPr/>
          </p:nvSpPr>
          <p:spPr>
            <a:xfrm>
              <a:off x="4174725" y="4628725"/>
              <a:ext cx="31375" cy="28225"/>
            </a:xfrm>
            <a:custGeom>
              <a:rect b="b" l="l" r="r" t="t"/>
              <a:pathLst>
                <a:path extrusionOk="0" h="1129" w="1255">
                  <a:moveTo>
                    <a:pt x="220" y="220"/>
                  </a:moveTo>
                  <a:cubicBezTo>
                    <a:pt x="1" y="408"/>
                    <a:pt x="1" y="721"/>
                    <a:pt x="220" y="941"/>
                  </a:cubicBezTo>
                  <a:cubicBezTo>
                    <a:pt x="440" y="1129"/>
                    <a:pt x="816" y="1129"/>
                    <a:pt x="1035" y="941"/>
                  </a:cubicBezTo>
                  <a:cubicBezTo>
                    <a:pt x="1255" y="721"/>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15"/>
            <p:cNvSpPr/>
            <p:nvPr/>
          </p:nvSpPr>
          <p:spPr>
            <a:xfrm>
              <a:off x="4960650" y="4628725"/>
              <a:ext cx="31375" cy="28225"/>
            </a:xfrm>
            <a:custGeom>
              <a:rect b="b" l="l" r="r" t="t"/>
              <a:pathLst>
                <a:path extrusionOk="0" h="1129" w="1255">
                  <a:moveTo>
                    <a:pt x="220" y="220"/>
                  </a:moveTo>
                  <a:cubicBezTo>
                    <a:pt x="1" y="408"/>
                    <a:pt x="1"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15"/>
            <p:cNvSpPr/>
            <p:nvPr/>
          </p:nvSpPr>
          <p:spPr>
            <a:xfrm>
              <a:off x="5746575"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2" y="721"/>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15"/>
            <p:cNvSpPr/>
            <p:nvPr/>
          </p:nvSpPr>
          <p:spPr>
            <a:xfrm>
              <a:off x="6532475" y="4628725"/>
              <a:ext cx="30600" cy="28225"/>
            </a:xfrm>
            <a:custGeom>
              <a:rect b="b" l="l" r="r" t="t"/>
              <a:pathLst>
                <a:path extrusionOk="0" h="1129" w="1224">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15"/>
            <p:cNvSpPr/>
            <p:nvPr/>
          </p:nvSpPr>
          <p:spPr>
            <a:xfrm>
              <a:off x="73184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15"/>
            <p:cNvSpPr/>
            <p:nvPr/>
          </p:nvSpPr>
          <p:spPr>
            <a:xfrm>
              <a:off x="637725" y="4269850"/>
              <a:ext cx="31375" cy="28225"/>
            </a:xfrm>
            <a:custGeom>
              <a:rect b="b" l="l" r="r" t="t"/>
              <a:pathLst>
                <a:path extrusionOk="0" h="1129" w="1255">
                  <a:moveTo>
                    <a:pt x="220" y="220"/>
                  </a:moveTo>
                  <a:cubicBezTo>
                    <a:pt x="1" y="408"/>
                    <a:pt x="1" y="722"/>
                    <a:pt x="220" y="941"/>
                  </a:cubicBezTo>
                  <a:cubicBezTo>
                    <a:pt x="439" y="1129"/>
                    <a:pt x="816" y="1129"/>
                    <a:pt x="1035" y="941"/>
                  </a:cubicBezTo>
                  <a:cubicBezTo>
                    <a:pt x="1254" y="722"/>
                    <a:pt x="1254" y="408"/>
                    <a:pt x="1035" y="220"/>
                  </a:cubicBezTo>
                  <a:cubicBezTo>
                    <a:pt x="816"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15"/>
            <p:cNvSpPr/>
            <p:nvPr/>
          </p:nvSpPr>
          <p:spPr>
            <a:xfrm>
              <a:off x="1423650" y="4269850"/>
              <a:ext cx="31350" cy="28225"/>
            </a:xfrm>
            <a:custGeom>
              <a:rect b="b" l="l" r="r" t="t"/>
              <a:pathLst>
                <a:path extrusionOk="0" h="1129" w="1254">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15"/>
            <p:cNvSpPr/>
            <p:nvPr/>
          </p:nvSpPr>
          <p:spPr>
            <a:xfrm>
              <a:off x="2209550"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15"/>
            <p:cNvSpPr/>
            <p:nvPr/>
          </p:nvSpPr>
          <p:spPr>
            <a:xfrm>
              <a:off x="299547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15"/>
            <p:cNvSpPr/>
            <p:nvPr/>
          </p:nvSpPr>
          <p:spPr>
            <a:xfrm>
              <a:off x="3781400" y="4269850"/>
              <a:ext cx="30575" cy="28225"/>
            </a:xfrm>
            <a:custGeom>
              <a:rect b="b" l="l" r="r" t="t"/>
              <a:pathLst>
                <a:path extrusionOk="0" h="1129"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15"/>
            <p:cNvSpPr/>
            <p:nvPr/>
          </p:nvSpPr>
          <p:spPr>
            <a:xfrm>
              <a:off x="4567300" y="4269850"/>
              <a:ext cx="30575" cy="28225"/>
            </a:xfrm>
            <a:custGeom>
              <a:rect b="b" l="l" r="r" t="t"/>
              <a:pathLst>
                <a:path extrusionOk="0" h="1129"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15"/>
            <p:cNvSpPr/>
            <p:nvPr/>
          </p:nvSpPr>
          <p:spPr>
            <a:xfrm>
              <a:off x="535322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15"/>
            <p:cNvSpPr/>
            <p:nvPr/>
          </p:nvSpPr>
          <p:spPr>
            <a:xfrm>
              <a:off x="6139125"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784"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15"/>
            <p:cNvSpPr/>
            <p:nvPr/>
          </p:nvSpPr>
          <p:spPr>
            <a:xfrm>
              <a:off x="6925050"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15"/>
            <p:cNvSpPr/>
            <p:nvPr/>
          </p:nvSpPr>
          <p:spPr>
            <a:xfrm>
              <a:off x="24595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15"/>
            <p:cNvSpPr/>
            <p:nvPr/>
          </p:nvSpPr>
          <p:spPr>
            <a:xfrm>
              <a:off x="1031875" y="3910975"/>
              <a:ext cx="30575" cy="28250"/>
            </a:xfrm>
            <a:custGeom>
              <a:rect b="b" l="l" r="r" t="t"/>
              <a:pathLst>
                <a:path extrusionOk="0" h="1130"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15"/>
            <p:cNvSpPr/>
            <p:nvPr/>
          </p:nvSpPr>
          <p:spPr>
            <a:xfrm>
              <a:off x="1817775" y="3910975"/>
              <a:ext cx="30575" cy="28250"/>
            </a:xfrm>
            <a:custGeom>
              <a:rect b="b" l="l" r="r" t="t"/>
              <a:pathLst>
                <a:path extrusionOk="0" h="1130"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15"/>
            <p:cNvSpPr/>
            <p:nvPr/>
          </p:nvSpPr>
          <p:spPr>
            <a:xfrm>
              <a:off x="26037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15"/>
            <p:cNvSpPr/>
            <p:nvPr/>
          </p:nvSpPr>
          <p:spPr>
            <a:xfrm>
              <a:off x="3388825" y="3910975"/>
              <a:ext cx="31375" cy="28250"/>
            </a:xfrm>
            <a:custGeom>
              <a:rect b="b" l="l" r="r" t="t"/>
              <a:pathLst>
                <a:path extrusionOk="0" h="1130" w="1255">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15"/>
            <p:cNvSpPr/>
            <p:nvPr/>
          </p:nvSpPr>
          <p:spPr>
            <a:xfrm>
              <a:off x="4174725" y="3910975"/>
              <a:ext cx="31375" cy="28250"/>
            </a:xfrm>
            <a:custGeom>
              <a:rect b="b" l="l" r="r" t="t"/>
              <a:pathLst>
                <a:path extrusionOk="0" h="1130" w="1255">
                  <a:moveTo>
                    <a:pt x="220" y="220"/>
                  </a:moveTo>
                  <a:cubicBezTo>
                    <a:pt x="1" y="408"/>
                    <a:pt x="1" y="722"/>
                    <a:pt x="220" y="941"/>
                  </a:cubicBezTo>
                  <a:cubicBezTo>
                    <a:pt x="440" y="1129"/>
                    <a:pt x="816" y="1129"/>
                    <a:pt x="1035" y="941"/>
                  </a:cubicBezTo>
                  <a:cubicBezTo>
                    <a:pt x="1255" y="722"/>
                    <a:pt x="1255" y="408"/>
                    <a:pt x="1035"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15"/>
            <p:cNvSpPr/>
            <p:nvPr/>
          </p:nvSpPr>
          <p:spPr>
            <a:xfrm>
              <a:off x="4960650" y="3910975"/>
              <a:ext cx="31375" cy="28250"/>
            </a:xfrm>
            <a:custGeom>
              <a:rect b="b" l="l" r="r" t="t"/>
              <a:pathLst>
                <a:path extrusionOk="0" h="1130" w="1255">
                  <a:moveTo>
                    <a:pt x="220" y="220"/>
                  </a:moveTo>
                  <a:cubicBezTo>
                    <a:pt x="1" y="408"/>
                    <a:pt x="1"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15"/>
            <p:cNvSpPr/>
            <p:nvPr/>
          </p:nvSpPr>
          <p:spPr>
            <a:xfrm>
              <a:off x="5746575"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2" y="722"/>
                    <a:pt x="1222" y="408"/>
                    <a:pt x="1003"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15"/>
            <p:cNvSpPr/>
            <p:nvPr/>
          </p:nvSpPr>
          <p:spPr>
            <a:xfrm>
              <a:off x="6532475" y="3910975"/>
              <a:ext cx="30600" cy="28250"/>
            </a:xfrm>
            <a:custGeom>
              <a:rect b="b" l="l" r="r" t="t"/>
              <a:pathLst>
                <a:path extrusionOk="0" h="1130" w="1224">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15"/>
            <p:cNvSpPr/>
            <p:nvPr/>
          </p:nvSpPr>
          <p:spPr>
            <a:xfrm>
              <a:off x="73184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15"/>
            <p:cNvSpPr/>
            <p:nvPr/>
          </p:nvSpPr>
          <p:spPr>
            <a:xfrm>
              <a:off x="637725" y="3552125"/>
              <a:ext cx="31375" cy="28225"/>
            </a:xfrm>
            <a:custGeom>
              <a:rect b="b" l="l" r="r" t="t"/>
              <a:pathLst>
                <a:path extrusionOk="0" h="1129" w="1255">
                  <a:moveTo>
                    <a:pt x="220" y="219"/>
                  </a:moveTo>
                  <a:cubicBezTo>
                    <a:pt x="1" y="407"/>
                    <a:pt x="1" y="752"/>
                    <a:pt x="220" y="940"/>
                  </a:cubicBezTo>
                  <a:cubicBezTo>
                    <a:pt x="439" y="1128"/>
                    <a:pt x="816" y="1128"/>
                    <a:pt x="1035" y="940"/>
                  </a:cubicBezTo>
                  <a:cubicBezTo>
                    <a:pt x="1254" y="752"/>
                    <a:pt x="1254" y="407"/>
                    <a:pt x="1035" y="219"/>
                  </a:cubicBezTo>
                  <a:cubicBezTo>
                    <a:pt x="816"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15"/>
            <p:cNvSpPr/>
            <p:nvPr/>
          </p:nvSpPr>
          <p:spPr>
            <a:xfrm>
              <a:off x="1423650" y="3552125"/>
              <a:ext cx="31350" cy="28225"/>
            </a:xfrm>
            <a:custGeom>
              <a:rect b="b" l="l" r="r" t="t"/>
              <a:pathLst>
                <a:path extrusionOk="0" h="1129" w="1254">
                  <a:moveTo>
                    <a:pt x="220" y="219"/>
                  </a:moveTo>
                  <a:cubicBezTo>
                    <a:pt x="0" y="407"/>
                    <a:pt x="0" y="752"/>
                    <a:pt x="220" y="940"/>
                  </a:cubicBezTo>
                  <a:cubicBezTo>
                    <a:pt x="439" y="1128"/>
                    <a:pt x="815" y="1128"/>
                    <a:pt x="1035" y="940"/>
                  </a:cubicBezTo>
                  <a:cubicBezTo>
                    <a:pt x="1254" y="752"/>
                    <a:pt x="1254" y="407"/>
                    <a:pt x="1035" y="219"/>
                  </a:cubicBezTo>
                  <a:cubicBezTo>
                    <a:pt x="815"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15"/>
            <p:cNvSpPr/>
            <p:nvPr/>
          </p:nvSpPr>
          <p:spPr>
            <a:xfrm>
              <a:off x="2209550"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816"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15"/>
            <p:cNvSpPr/>
            <p:nvPr/>
          </p:nvSpPr>
          <p:spPr>
            <a:xfrm>
              <a:off x="299547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15"/>
            <p:cNvSpPr/>
            <p:nvPr/>
          </p:nvSpPr>
          <p:spPr>
            <a:xfrm>
              <a:off x="3781400" y="3552125"/>
              <a:ext cx="30575" cy="28225"/>
            </a:xfrm>
            <a:custGeom>
              <a:rect b="b" l="l" r="r" t="t"/>
              <a:pathLst>
                <a:path extrusionOk="0" h="1129" w="1223">
                  <a:moveTo>
                    <a:pt x="219" y="219"/>
                  </a:moveTo>
                  <a:cubicBezTo>
                    <a:pt x="0" y="407"/>
                    <a:pt x="0" y="752"/>
                    <a:pt x="219" y="940"/>
                  </a:cubicBezTo>
                  <a:cubicBezTo>
                    <a:pt x="439" y="1128"/>
                    <a:pt x="784" y="1128"/>
                    <a:pt x="1003" y="940"/>
                  </a:cubicBezTo>
                  <a:cubicBezTo>
                    <a:pt x="1222" y="752"/>
                    <a:pt x="1222" y="407"/>
                    <a:pt x="1003" y="219"/>
                  </a:cubicBezTo>
                  <a:cubicBezTo>
                    <a:pt x="784" y="0"/>
                    <a:pt x="439" y="0"/>
                    <a:pt x="219"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15"/>
            <p:cNvSpPr/>
            <p:nvPr/>
          </p:nvSpPr>
          <p:spPr>
            <a:xfrm>
              <a:off x="4567300" y="3552125"/>
              <a:ext cx="30575" cy="28225"/>
            </a:xfrm>
            <a:custGeom>
              <a:rect b="b" l="l" r="r" t="t"/>
              <a:pathLst>
                <a:path extrusionOk="0" h="1129" w="1223">
                  <a:moveTo>
                    <a:pt x="220" y="219"/>
                  </a:moveTo>
                  <a:cubicBezTo>
                    <a:pt x="1" y="407"/>
                    <a:pt x="1" y="752"/>
                    <a:pt x="220" y="940"/>
                  </a:cubicBezTo>
                  <a:cubicBezTo>
                    <a:pt x="439" y="1128"/>
                    <a:pt x="784" y="1128"/>
                    <a:pt x="1004" y="940"/>
                  </a:cubicBezTo>
                  <a:cubicBezTo>
                    <a:pt x="1223" y="752"/>
                    <a:pt x="1223" y="407"/>
                    <a:pt x="1004"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15"/>
            <p:cNvSpPr/>
            <p:nvPr/>
          </p:nvSpPr>
          <p:spPr>
            <a:xfrm>
              <a:off x="535322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15"/>
            <p:cNvSpPr/>
            <p:nvPr/>
          </p:nvSpPr>
          <p:spPr>
            <a:xfrm>
              <a:off x="6139125"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784"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15"/>
            <p:cNvSpPr/>
            <p:nvPr/>
          </p:nvSpPr>
          <p:spPr>
            <a:xfrm>
              <a:off x="6925825" y="3553675"/>
              <a:ext cx="28225" cy="25900"/>
            </a:xfrm>
            <a:custGeom>
              <a:rect b="b" l="l" r="r" t="t"/>
              <a:pathLst>
                <a:path extrusionOk="0" h="1036" w="1129">
                  <a:moveTo>
                    <a:pt x="1129" y="502"/>
                  </a:moveTo>
                  <a:cubicBezTo>
                    <a:pt x="1129" y="784"/>
                    <a:pt x="878" y="1035"/>
                    <a:pt x="565" y="1035"/>
                  </a:cubicBezTo>
                  <a:cubicBezTo>
                    <a:pt x="251" y="1035"/>
                    <a:pt x="1" y="784"/>
                    <a:pt x="1" y="502"/>
                  </a:cubicBezTo>
                  <a:cubicBezTo>
                    <a:pt x="1" y="220"/>
                    <a:pt x="251" y="1"/>
                    <a:pt x="565" y="1"/>
                  </a:cubicBezTo>
                  <a:cubicBezTo>
                    <a:pt x="878" y="1"/>
                    <a:pt x="1129" y="220"/>
                    <a:pt x="1129" y="502"/>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15"/>
            <p:cNvSpPr/>
            <p:nvPr/>
          </p:nvSpPr>
          <p:spPr>
            <a:xfrm>
              <a:off x="24595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15"/>
            <p:cNvSpPr/>
            <p:nvPr/>
          </p:nvSpPr>
          <p:spPr>
            <a:xfrm>
              <a:off x="1031875" y="3193250"/>
              <a:ext cx="30575" cy="28225"/>
            </a:xfrm>
            <a:custGeom>
              <a:rect b="b" l="l" r="r" t="t"/>
              <a:pathLst>
                <a:path extrusionOk="0" h="1129" w="1223">
                  <a:moveTo>
                    <a:pt x="219" y="220"/>
                  </a:moveTo>
                  <a:cubicBezTo>
                    <a:pt x="0" y="408"/>
                    <a:pt x="0" y="752"/>
                    <a:pt x="219" y="940"/>
                  </a:cubicBezTo>
                  <a:cubicBezTo>
                    <a:pt x="439" y="1129"/>
                    <a:pt x="784" y="1129"/>
                    <a:pt x="1003" y="940"/>
                  </a:cubicBezTo>
                  <a:cubicBezTo>
                    <a:pt x="1222" y="752"/>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15"/>
            <p:cNvSpPr/>
            <p:nvPr/>
          </p:nvSpPr>
          <p:spPr>
            <a:xfrm>
              <a:off x="1817775" y="3193250"/>
              <a:ext cx="30575" cy="28225"/>
            </a:xfrm>
            <a:custGeom>
              <a:rect b="b" l="l" r="r" t="t"/>
              <a:pathLst>
                <a:path extrusionOk="0" h="1129" w="1223">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15"/>
            <p:cNvSpPr/>
            <p:nvPr/>
          </p:nvSpPr>
          <p:spPr>
            <a:xfrm>
              <a:off x="26037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15"/>
            <p:cNvSpPr/>
            <p:nvPr/>
          </p:nvSpPr>
          <p:spPr>
            <a:xfrm>
              <a:off x="3388825" y="3193250"/>
              <a:ext cx="31375" cy="28225"/>
            </a:xfrm>
            <a:custGeom>
              <a:rect b="b" l="l" r="r" t="t"/>
              <a:pathLst>
                <a:path extrusionOk="0" h="1129" w="1255">
                  <a:moveTo>
                    <a:pt x="220" y="220"/>
                  </a:moveTo>
                  <a:cubicBezTo>
                    <a:pt x="0" y="408"/>
                    <a:pt x="0"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15"/>
            <p:cNvSpPr/>
            <p:nvPr/>
          </p:nvSpPr>
          <p:spPr>
            <a:xfrm>
              <a:off x="4174725" y="3193250"/>
              <a:ext cx="31375" cy="28225"/>
            </a:xfrm>
            <a:custGeom>
              <a:rect b="b" l="l" r="r" t="t"/>
              <a:pathLst>
                <a:path extrusionOk="0" h="1129" w="1255">
                  <a:moveTo>
                    <a:pt x="220" y="220"/>
                  </a:moveTo>
                  <a:cubicBezTo>
                    <a:pt x="1" y="408"/>
                    <a:pt x="1" y="752"/>
                    <a:pt x="220" y="940"/>
                  </a:cubicBezTo>
                  <a:cubicBezTo>
                    <a:pt x="440" y="1129"/>
                    <a:pt x="816" y="1129"/>
                    <a:pt x="1035" y="940"/>
                  </a:cubicBezTo>
                  <a:cubicBezTo>
                    <a:pt x="1255" y="752"/>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15"/>
            <p:cNvSpPr/>
            <p:nvPr/>
          </p:nvSpPr>
          <p:spPr>
            <a:xfrm>
              <a:off x="4960650" y="3193250"/>
              <a:ext cx="31375" cy="28225"/>
            </a:xfrm>
            <a:custGeom>
              <a:rect b="b" l="l" r="r" t="t"/>
              <a:pathLst>
                <a:path extrusionOk="0" h="1129" w="1255">
                  <a:moveTo>
                    <a:pt x="220" y="220"/>
                  </a:moveTo>
                  <a:cubicBezTo>
                    <a:pt x="1" y="408"/>
                    <a:pt x="1"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15"/>
            <p:cNvSpPr/>
            <p:nvPr/>
          </p:nvSpPr>
          <p:spPr>
            <a:xfrm>
              <a:off x="5746575"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2" y="752"/>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15"/>
            <p:cNvSpPr/>
            <p:nvPr/>
          </p:nvSpPr>
          <p:spPr>
            <a:xfrm>
              <a:off x="6532475" y="3193250"/>
              <a:ext cx="30600" cy="28225"/>
            </a:xfrm>
            <a:custGeom>
              <a:rect b="b" l="l" r="r" t="t"/>
              <a:pathLst>
                <a:path extrusionOk="0" h="1129" w="1224">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15"/>
            <p:cNvSpPr/>
            <p:nvPr/>
          </p:nvSpPr>
          <p:spPr>
            <a:xfrm>
              <a:off x="73184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15"/>
            <p:cNvSpPr/>
            <p:nvPr/>
          </p:nvSpPr>
          <p:spPr>
            <a:xfrm>
              <a:off x="637725" y="2834375"/>
              <a:ext cx="31375" cy="28225"/>
            </a:xfrm>
            <a:custGeom>
              <a:rect b="b" l="l" r="r" t="t"/>
              <a:pathLst>
                <a:path extrusionOk="0" h="1129" w="1255">
                  <a:moveTo>
                    <a:pt x="220" y="220"/>
                  </a:moveTo>
                  <a:cubicBezTo>
                    <a:pt x="1" y="408"/>
                    <a:pt x="1" y="753"/>
                    <a:pt x="220" y="941"/>
                  </a:cubicBezTo>
                  <a:cubicBezTo>
                    <a:pt x="439" y="1129"/>
                    <a:pt x="816" y="1129"/>
                    <a:pt x="1035" y="941"/>
                  </a:cubicBezTo>
                  <a:cubicBezTo>
                    <a:pt x="1254" y="753"/>
                    <a:pt x="1254" y="408"/>
                    <a:pt x="1035" y="220"/>
                  </a:cubicBezTo>
                  <a:cubicBezTo>
                    <a:pt x="816"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15"/>
            <p:cNvSpPr/>
            <p:nvPr/>
          </p:nvSpPr>
          <p:spPr>
            <a:xfrm>
              <a:off x="1423650" y="2834375"/>
              <a:ext cx="31350" cy="28225"/>
            </a:xfrm>
            <a:custGeom>
              <a:rect b="b" l="l" r="r" t="t"/>
              <a:pathLst>
                <a:path extrusionOk="0" h="1129" w="1254">
                  <a:moveTo>
                    <a:pt x="220" y="220"/>
                  </a:moveTo>
                  <a:cubicBezTo>
                    <a:pt x="0" y="408"/>
                    <a:pt x="0" y="753"/>
                    <a:pt x="220" y="941"/>
                  </a:cubicBezTo>
                  <a:cubicBezTo>
                    <a:pt x="439" y="1129"/>
                    <a:pt x="815" y="1129"/>
                    <a:pt x="1035" y="941"/>
                  </a:cubicBezTo>
                  <a:cubicBezTo>
                    <a:pt x="1254" y="753"/>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15"/>
            <p:cNvSpPr/>
            <p:nvPr/>
          </p:nvSpPr>
          <p:spPr>
            <a:xfrm>
              <a:off x="2209550"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15"/>
            <p:cNvSpPr/>
            <p:nvPr/>
          </p:nvSpPr>
          <p:spPr>
            <a:xfrm>
              <a:off x="299547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15"/>
            <p:cNvSpPr/>
            <p:nvPr/>
          </p:nvSpPr>
          <p:spPr>
            <a:xfrm>
              <a:off x="3781400" y="2834375"/>
              <a:ext cx="30575" cy="28225"/>
            </a:xfrm>
            <a:custGeom>
              <a:rect b="b" l="l" r="r" t="t"/>
              <a:pathLst>
                <a:path extrusionOk="0" h="1129" w="1223">
                  <a:moveTo>
                    <a:pt x="219" y="220"/>
                  </a:moveTo>
                  <a:cubicBezTo>
                    <a:pt x="0" y="408"/>
                    <a:pt x="0" y="753"/>
                    <a:pt x="219" y="941"/>
                  </a:cubicBezTo>
                  <a:cubicBezTo>
                    <a:pt x="439" y="1129"/>
                    <a:pt x="784" y="1129"/>
                    <a:pt x="1003" y="941"/>
                  </a:cubicBezTo>
                  <a:cubicBezTo>
                    <a:pt x="1222" y="753"/>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15"/>
            <p:cNvSpPr/>
            <p:nvPr/>
          </p:nvSpPr>
          <p:spPr>
            <a:xfrm>
              <a:off x="4567300" y="2834375"/>
              <a:ext cx="30575" cy="28225"/>
            </a:xfrm>
            <a:custGeom>
              <a:rect b="b" l="l" r="r" t="t"/>
              <a:pathLst>
                <a:path extrusionOk="0" h="1129" w="1223">
                  <a:moveTo>
                    <a:pt x="220" y="220"/>
                  </a:moveTo>
                  <a:cubicBezTo>
                    <a:pt x="1" y="408"/>
                    <a:pt x="1" y="753"/>
                    <a:pt x="220" y="941"/>
                  </a:cubicBezTo>
                  <a:cubicBezTo>
                    <a:pt x="439" y="1129"/>
                    <a:pt x="784" y="1129"/>
                    <a:pt x="1004" y="941"/>
                  </a:cubicBezTo>
                  <a:cubicBezTo>
                    <a:pt x="1223" y="753"/>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15"/>
            <p:cNvSpPr/>
            <p:nvPr/>
          </p:nvSpPr>
          <p:spPr>
            <a:xfrm>
              <a:off x="535322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15"/>
            <p:cNvSpPr/>
            <p:nvPr/>
          </p:nvSpPr>
          <p:spPr>
            <a:xfrm>
              <a:off x="6139125"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784"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15"/>
            <p:cNvSpPr/>
            <p:nvPr/>
          </p:nvSpPr>
          <p:spPr>
            <a:xfrm>
              <a:off x="6925050"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15"/>
            <p:cNvSpPr/>
            <p:nvPr/>
          </p:nvSpPr>
          <p:spPr>
            <a:xfrm>
              <a:off x="24595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15"/>
            <p:cNvSpPr/>
            <p:nvPr/>
          </p:nvSpPr>
          <p:spPr>
            <a:xfrm>
              <a:off x="1031875" y="2476275"/>
              <a:ext cx="30575" cy="27450"/>
            </a:xfrm>
            <a:custGeom>
              <a:rect b="b" l="l" r="r" t="t"/>
              <a:pathLst>
                <a:path extrusionOk="0" h="1098" w="1223">
                  <a:moveTo>
                    <a:pt x="219" y="189"/>
                  </a:moveTo>
                  <a:cubicBezTo>
                    <a:pt x="0" y="377"/>
                    <a:pt x="0" y="722"/>
                    <a:pt x="219" y="910"/>
                  </a:cubicBezTo>
                  <a:cubicBezTo>
                    <a:pt x="439" y="1098"/>
                    <a:pt x="784" y="1098"/>
                    <a:pt x="1003" y="910"/>
                  </a:cubicBezTo>
                  <a:cubicBezTo>
                    <a:pt x="1222" y="722"/>
                    <a:pt x="1222" y="377"/>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15"/>
            <p:cNvSpPr/>
            <p:nvPr/>
          </p:nvSpPr>
          <p:spPr>
            <a:xfrm>
              <a:off x="1817775" y="2476275"/>
              <a:ext cx="30575" cy="27450"/>
            </a:xfrm>
            <a:custGeom>
              <a:rect b="b" l="l" r="r" t="t"/>
              <a:pathLst>
                <a:path extrusionOk="0" h="1098" w="1223">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15"/>
            <p:cNvSpPr/>
            <p:nvPr/>
          </p:nvSpPr>
          <p:spPr>
            <a:xfrm>
              <a:off x="26037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15"/>
            <p:cNvSpPr/>
            <p:nvPr/>
          </p:nvSpPr>
          <p:spPr>
            <a:xfrm>
              <a:off x="3388825" y="2476275"/>
              <a:ext cx="31375" cy="27450"/>
            </a:xfrm>
            <a:custGeom>
              <a:rect b="b" l="l" r="r" t="t"/>
              <a:pathLst>
                <a:path extrusionOk="0" h="1098" w="1255">
                  <a:moveTo>
                    <a:pt x="220" y="189"/>
                  </a:moveTo>
                  <a:cubicBezTo>
                    <a:pt x="0" y="377"/>
                    <a:pt x="0"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15"/>
            <p:cNvSpPr/>
            <p:nvPr/>
          </p:nvSpPr>
          <p:spPr>
            <a:xfrm>
              <a:off x="4174725" y="2476275"/>
              <a:ext cx="31375" cy="27450"/>
            </a:xfrm>
            <a:custGeom>
              <a:rect b="b" l="l" r="r" t="t"/>
              <a:pathLst>
                <a:path extrusionOk="0" h="1098" w="1255">
                  <a:moveTo>
                    <a:pt x="220" y="189"/>
                  </a:moveTo>
                  <a:cubicBezTo>
                    <a:pt x="1" y="377"/>
                    <a:pt x="1" y="722"/>
                    <a:pt x="220" y="910"/>
                  </a:cubicBezTo>
                  <a:cubicBezTo>
                    <a:pt x="440" y="1098"/>
                    <a:pt x="816" y="1098"/>
                    <a:pt x="1035" y="910"/>
                  </a:cubicBezTo>
                  <a:cubicBezTo>
                    <a:pt x="1255" y="722"/>
                    <a:pt x="1255" y="377"/>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15"/>
            <p:cNvSpPr/>
            <p:nvPr/>
          </p:nvSpPr>
          <p:spPr>
            <a:xfrm>
              <a:off x="4960650" y="2476275"/>
              <a:ext cx="31375" cy="27450"/>
            </a:xfrm>
            <a:custGeom>
              <a:rect b="b" l="l" r="r" t="t"/>
              <a:pathLst>
                <a:path extrusionOk="0" h="1098" w="1255">
                  <a:moveTo>
                    <a:pt x="220" y="189"/>
                  </a:moveTo>
                  <a:cubicBezTo>
                    <a:pt x="1" y="377"/>
                    <a:pt x="1"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15"/>
            <p:cNvSpPr/>
            <p:nvPr/>
          </p:nvSpPr>
          <p:spPr>
            <a:xfrm>
              <a:off x="5746575"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2" y="722"/>
                    <a:pt x="1222" y="377"/>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15"/>
            <p:cNvSpPr/>
            <p:nvPr/>
          </p:nvSpPr>
          <p:spPr>
            <a:xfrm>
              <a:off x="6532475" y="2476275"/>
              <a:ext cx="30600" cy="27450"/>
            </a:xfrm>
            <a:custGeom>
              <a:rect b="b" l="l" r="r" t="t"/>
              <a:pathLst>
                <a:path extrusionOk="0" h="1098" w="1224">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15"/>
            <p:cNvSpPr/>
            <p:nvPr/>
          </p:nvSpPr>
          <p:spPr>
            <a:xfrm>
              <a:off x="73184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15"/>
            <p:cNvSpPr/>
            <p:nvPr/>
          </p:nvSpPr>
          <p:spPr>
            <a:xfrm>
              <a:off x="637725" y="2117425"/>
              <a:ext cx="31375" cy="27450"/>
            </a:xfrm>
            <a:custGeom>
              <a:rect b="b" l="l" r="r" t="t"/>
              <a:pathLst>
                <a:path extrusionOk="0" h="1098" w="1255">
                  <a:moveTo>
                    <a:pt x="220" y="188"/>
                  </a:moveTo>
                  <a:cubicBezTo>
                    <a:pt x="1" y="376"/>
                    <a:pt x="1" y="721"/>
                    <a:pt x="220" y="909"/>
                  </a:cubicBezTo>
                  <a:cubicBezTo>
                    <a:pt x="439" y="1097"/>
                    <a:pt x="816" y="1097"/>
                    <a:pt x="1035" y="909"/>
                  </a:cubicBezTo>
                  <a:cubicBezTo>
                    <a:pt x="1254" y="721"/>
                    <a:pt x="1254" y="376"/>
                    <a:pt x="1035" y="188"/>
                  </a:cubicBezTo>
                  <a:cubicBezTo>
                    <a:pt x="816"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15"/>
            <p:cNvSpPr/>
            <p:nvPr/>
          </p:nvSpPr>
          <p:spPr>
            <a:xfrm>
              <a:off x="1423650" y="2117425"/>
              <a:ext cx="31350" cy="27450"/>
            </a:xfrm>
            <a:custGeom>
              <a:rect b="b" l="l" r="r" t="t"/>
              <a:pathLst>
                <a:path extrusionOk="0" h="1098" w="1254">
                  <a:moveTo>
                    <a:pt x="220" y="188"/>
                  </a:moveTo>
                  <a:cubicBezTo>
                    <a:pt x="0" y="376"/>
                    <a:pt x="0" y="721"/>
                    <a:pt x="220" y="909"/>
                  </a:cubicBezTo>
                  <a:cubicBezTo>
                    <a:pt x="439" y="1097"/>
                    <a:pt x="815" y="1097"/>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15"/>
            <p:cNvSpPr/>
            <p:nvPr/>
          </p:nvSpPr>
          <p:spPr>
            <a:xfrm>
              <a:off x="2209550"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15"/>
            <p:cNvSpPr/>
            <p:nvPr/>
          </p:nvSpPr>
          <p:spPr>
            <a:xfrm>
              <a:off x="299547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15"/>
            <p:cNvSpPr/>
            <p:nvPr/>
          </p:nvSpPr>
          <p:spPr>
            <a:xfrm>
              <a:off x="3781400" y="2117425"/>
              <a:ext cx="30575" cy="27450"/>
            </a:xfrm>
            <a:custGeom>
              <a:rect b="b" l="l" r="r" t="t"/>
              <a:pathLst>
                <a:path extrusionOk="0" h="1098" w="1223">
                  <a:moveTo>
                    <a:pt x="219" y="188"/>
                  </a:moveTo>
                  <a:cubicBezTo>
                    <a:pt x="0" y="376"/>
                    <a:pt x="0" y="721"/>
                    <a:pt x="219" y="909"/>
                  </a:cubicBezTo>
                  <a:cubicBezTo>
                    <a:pt x="439" y="1097"/>
                    <a:pt x="784" y="1097"/>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15"/>
            <p:cNvSpPr/>
            <p:nvPr/>
          </p:nvSpPr>
          <p:spPr>
            <a:xfrm>
              <a:off x="4567300" y="2117425"/>
              <a:ext cx="30575" cy="27450"/>
            </a:xfrm>
            <a:custGeom>
              <a:rect b="b" l="l" r="r" t="t"/>
              <a:pathLst>
                <a:path extrusionOk="0" h="1098" w="1223">
                  <a:moveTo>
                    <a:pt x="220" y="188"/>
                  </a:moveTo>
                  <a:cubicBezTo>
                    <a:pt x="1" y="376"/>
                    <a:pt x="1" y="721"/>
                    <a:pt x="220" y="909"/>
                  </a:cubicBezTo>
                  <a:cubicBezTo>
                    <a:pt x="439" y="1097"/>
                    <a:pt x="784" y="1097"/>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15"/>
            <p:cNvSpPr/>
            <p:nvPr/>
          </p:nvSpPr>
          <p:spPr>
            <a:xfrm>
              <a:off x="535322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15"/>
            <p:cNvSpPr/>
            <p:nvPr/>
          </p:nvSpPr>
          <p:spPr>
            <a:xfrm>
              <a:off x="6139125"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784"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15"/>
            <p:cNvSpPr/>
            <p:nvPr/>
          </p:nvSpPr>
          <p:spPr>
            <a:xfrm>
              <a:off x="6925050"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15"/>
            <p:cNvSpPr/>
            <p:nvPr/>
          </p:nvSpPr>
          <p:spPr>
            <a:xfrm>
              <a:off x="24595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15"/>
            <p:cNvSpPr/>
            <p:nvPr/>
          </p:nvSpPr>
          <p:spPr>
            <a:xfrm>
              <a:off x="1031875" y="1758550"/>
              <a:ext cx="30575" cy="28225"/>
            </a:xfrm>
            <a:custGeom>
              <a:rect b="b" l="l" r="r" t="t"/>
              <a:pathLst>
                <a:path extrusionOk="0" h="1129" w="1223">
                  <a:moveTo>
                    <a:pt x="219" y="188"/>
                  </a:moveTo>
                  <a:cubicBezTo>
                    <a:pt x="0" y="376"/>
                    <a:pt x="0" y="721"/>
                    <a:pt x="219" y="909"/>
                  </a:cubicBezTo>
                  <a:cubicBezTo>
                    <a:pt x="439" y="1129"/>
                    <a:pt x="784" y="1129"/>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15"/>
            <p:cNvSpPr/>
            <p:nvPr/>
          </p:nvSpPr>
          <p:spPr>
            <a:xfrm>
              <a:off x="1817775" y="1758550"/>
              <a:ext cx="30575" cy="28225"/>
            </a:xfrm>
            <a:custGeom>
              <a:rect b="b" l="l" r="r" t="t"/>
              <a:pathLst>
                <a:path extrusionOk="0" h="1129" w="1223">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15"/>
            <p:cNvSpPr/>
            <p:nvPr/>
          </p:nvSpPr>
          <p:spPr>
            <a:xfrm>
              <a:off x="26037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15"/>
            <p:cNvSpPr/>
            <p:nvPr/>
          </p:nvSpPr>
          <p:spPr>
            <a:xfrm>
              <a:off x="3388825" y="1758550"/>
              <a:ext cx="31375" cy="28225"/>
            </a:xfrm>
            <a:custGeom>
              <a:rect b="b" l="l" r="r" t="t"/>
              <a:pathLst>
                <a:path extrusionOk="0" h="1129" w="1255">
                  <a:moveTo>
                    <a:pt x="220" y="188"/>
                  </a:moveTo>
                  <a:cubicBezTo>
                    <a:pt x="0" y="376"/>
                    <a:pt x="0"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15"/>
            <p:cNvSpPr/>
            <p:nvPr/>
          </p:nvSpPr>
          <p:spPr>
            <a:xfrm>
              <a:off x="4174725" y="1758550"/>
              <a:ext cx="31375" cy="28225"/>
            </a:xfrm>
            <a:custGeom>
              <a:rect b="b" l="l" r="r" t="t"/>
              <a:pathLst>
                <a:path extrusionOk="0" h="1129" w="1255">
                  <a:moveTo>
                    <a:pt x="220" y="188"/>
                  </a:moveTo>
                  <a:cubicBezTo>
                    <a:pt x="1" y="376"/>
                    <a:pt x="1" y="721"/>
                    <a:pt x="220" y="909"/>
                  </a:cubicBezTo>
                  <a:cubicBezTo>
                    <a:pt x="440" y="1129"/>
                    <a:pt x="816" y="1129"/>
                    <a:pt x="1035" y="909"/>
                  </a:cubicBezTo>
                  <a:cubicBezTo>
                    <a:pt x="1255" y="721"/>
                    <a:pt x="1255" y="376"/>
                    <a:pt x="1035"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15"/>
            <p:cNvSpPr/>
            <p:nvPr/>
          </p:nvSpPr>
          <p:spPr>
            <a:xfrm>
              <a:off x="4960650" y="1758550"/>
              <a:ext cx="31375" cy="28225"/>
            </a:xfrm>
            <a:custGeom>
              <a:rect b="b" l="l" r="r" t="t"/>
              <a:pathLst>
                <a:path extrusionOk="0" h="1129" w="1255">
                  <a:moveTo>
                    <a:pt x="220" y="188"/>
                  </a:moveTo>
                  <a:cubicBezTo>
                    <a:pt x="1" y="376"/>
                    <a:pt x="1"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15"/>
            <p:cNvSpPr/>
            <p:nvPr/>
          </p:nvSpPr>
          <p:spPr>
            <a:xfrm>
              <a:off x="5746575"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2" y="721"/>
                    <a:pt x="1222" y="376"/>
                    <a:pt x="1003"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15"/>
            <p:cNvSpPr/>
            <p:nvPr/>
          </p:nvSpPr>
          <p:spPr>
            <a:xfrm>
              <a:off x="6532475" y="1758550"/>
              <a:ext cx="30600" cy="28225"/>
            </a:xfrm>
            <a:custGeom>
              <a:rect b="b" l="l" r="r" t="t"/>
              <a:pathLst>
                <a:path extrusionOk="0" h="1129" w="1224">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15"/>
            <p:cNvSpPr/>
            <p:nvPr/>
          </p:nvSpPr>
          <p:spPr>
            <a:xfrm>
              <a:off x="73184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15"/>
            <p:cNvSpPr/>
            <p:nvPr/>
          </p:nvSpPr>
          <p:spPr>
            <a:xfrm>
              <a:off x="637725" y="1399675"/>
              <a:ext cx="31375" cy="28225"/>
            </a:xfrm>
            <a:custGeom>
              <a:rect b="b" l="l" r="r" t="t"/>
              <a:pathLst>
                <a:path extrusionOk="0" h="1129" w="1255">
                  <a:moveTo>
                    <a:pt x="220" y="189"/>
                  </a:moveTo>
                  <a:cubicBezTo>
                    <a:pt x="1" y="377"/>
                    <a:pt x="1" y="721"/>
                    <a:pt x="220" y="909"/>
                  </a:cubicBezTo>
                  <a:cubicBezTo>
                    <a:pt x="439" y="1129"/>
                    <a:pt x="816" y="1129"/>
                    <a:pt x="1035" y="909"/>
                  </a:cubicBezTo>
                  <a:cubicBezTo>
                    <a:pt x="1254" y="721"/>
                    <a:pt x="1254" y="377"/>
                    <a:pt x="1035" y="189"/>
                  </a:cubicBezTo>
                  <a:cubicBezTo>
                    <a:pt x="816"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15"/>
            <p:cNvSpPr/>
            <p:nvPr/>
          </p:nvSpPr>
          <p:spPr>
            <a:xfrm>
              <a:off x="1423650" y="1399675"/>
              <a:ext cx="31350" cy="28225"/>
            </a:xfrm>
            <a:custGeom>
              <a:rect b="b" l="l" r="r" t="t"/>
              <a:pathLst>
                <a:path extrusionOk="0" h="1129" w="1254">
                  <a:moveTo>
                    <a:pt x="220" y="189"/>
                  </a:moveTo>
                  <a:cubicBezTo>
                    <a:pt x="0" y="377"/>
                    <a:pt x="0" y="721"/>
                    <a:pt x="220" y="909"/>
                  </a:cubicBezTo>
                  <a:cubicBezTo>
                    <a:pt x="439" y="1129"/>
                    <a:pt x="815" y="1129"/>
                    <a:pt x="1035" y="909"/>
                  </a:cubicBezTo>
                  <a:cubicBezTo>
                    <a:pt x="1254" y="721"/>
                    <a:pt x="1254" y="377"/>
                    <a:pt x="1035" y="189"/>
                  </a:cubicBezTo>
                  <a:cubicBezTo>
                    <a:pt x="815"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15"/>
            <p:cNvSpPr/>
            <p:nvPr/>
          </p:nvSpPr>
          <p:spPr>
            <a:xfrm>
              <a:off x="2209550"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816"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15"/>
            <p:cNvSpPr/>
            <p:nvPr/>
          </p:nvSpPr>
          <p:spPr>
            <a:xfrm>
              <a:off x="299547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15"/>
            <p:cNvSpPr/>
            <p:nvPr/>
          </p:nvSpPr>
          <p:spPr>
            <a:xfrm>
              <a:off x="3781400" y="1399675"/>
              <a:ext cx="30575" cy="28225"/>
            </a:xfrm>
            <a:custGeom>
              <a:rect b="b" l="l" r="r" t="t"/>
              <a:pathLst>
                <a:path extrusionOk="0" h="1129" w="1223">
                  <a:moveTo>
                    <a:pt x="219" y="189"/>
                  </a:moveTo>
                  <a:cubicBezTo>
                    <a:pt x="0" y="377"/>
                    <a:pt x="0" y="721"/>
                    <a:pt x="219" y="909"/>
                  </a:cubicBezTo>
                  <a:cubicBezTo>
                    <a:pt x="439" y="1129"/>
                    <a:pt x="784" y="1129"/>
                    <a:pt x="1003" y="909"/>
                  </a:cubicBezTo>
                  <a:cubicBezTo>
                    <a:pt x="1222" y="721"/>
                    <a:pt x="1222" y="377"/>
                    <a:pt x="1003" y="189"/>
                  </a:cubicBezTo>
                  <a:cubicBezTo>
                    <a:pt x="784" y="0"/>
                    <a:pt x="439" y="0"/>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15"/>
            <p:cNvSpPr/>
            <p:nvPr/>
          </p:nvSpPr>
          <p:spPr>
            <a:xfrm>
              <a:off x="4567300" y="1399675"/>
              <a:ext cx="30575" cy="28225"/>
            </a:xfrm>
            <a:custGeom>
              <a:rect b="b" l="l" r="r" t="t"/>
              <a:pathLst>
                <a:path extrusionOk="0" h="1129" w="1223">
                  <a:moveTo>
                    <a:pt x="220" y="189"/>
                  </a:moveTo>
                  <a:cubicBezTo>
                    <a:pt x="1" y="377"/>
                    <a:pt x="1" y="721"/>
                    <a:pt x="220" y="909"/>
                  </a:cubicBezTo>
                  <a:cubicBezTo>
                    <a:pt x="439" y="1129"/>
                    <a:pt x="784" y="1129"/>
                    <a:pt x="1004" y="909"/>
                  </a:cubicBezTo>
                  <a:cubicBezTo>
                    <a:pt x="1223" y="721"/>
                    <a:pt x="1223" y="377"/>
                    <a:pt x="1004"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15"/>
            <p:cNvSpPr/>
            <p:nvPr/>
          </p:nvSpPr>
          <p:spPr>
            <a:xfrm>
              <a:off x="535322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15"/>
            <p:cNvSpPr/>
            <p:nvPr/>
          </p:nvSpPr>
          <p:spPr>
            <a:xfrm>
              <a:off x="6139125"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784"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15"/>
            <p:cNvSpPr/>
            <p:nvPr/>
          </p:nvSpPr>
          <p:spPr>
            <a:xfrm>
              <a:off x="6925050"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15"/>
            <p:cNvSpPr/>
            <p:nvPr/>
          </p:nvSpPr>
          <p:spPr>
            <a:xfrm>
              <a:off x="24595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15"/>
            <p:cNvSpPr/>
            <p:nvPr/>
          </p:nvSpPr>
          <p:spPr>
            <a:xfrm>
              <a:off x="1031875" y="1040800"/>
              <a:ext cx="30575" cy="28225"/>
            </a:xfrm>
            <a:custGeom>
              <a:rect b="b" l="l" r="r" t="t"/>
              <a:pathLst>
                <a:path extrusionOk="0" h="1129" w="1223">
                  <a:moveTo>
                    <a:pt x="219" y="189"/>
                  </a:moveTo>
                  <a:cubicBezTo>
                    <a:pt x="0" y="408"/>
                    <a:pt x="0" y="722"/>
                    <a:pt x="219" y="910"/>
                  </a:cubicBezTo>
                  <a:cubicBezTo>
                    <a:pt x="439" y="1129"/>
                    <a:pt x="784" y="1129"/>
                    <a:pt x="1003" y="910"/>
                  </a:cubicBezTo>
                  <a:cubicBezTo>
                    <a:pt x="1222" y="722"/>
                    <a:pt x="1222" y="408"/>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15"/>
            <p:cNvSpPr/>
            <p:nvPr/>
          </p:nvSpPr>
          <p:spPr>
            <a:xfrm>
              <a:off x="1817775" y="1040800"/>
              <a:ext cx="30575" cy="28225"/>
            </a:xfrm>
            <a:custGeom>
              <a:rect b="b" l="l" r="r" t="t"/>
              <a:pathLst>
                <a:path extrusionOk="0" h="1129" w="1223">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15"/>
            <p:cNvSpPr/>
            <p:nvPr/>
          </p:nvSpPr>
          <p:spPr>
            <a:xfrm>
              <a:off x="26037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15"/>
            <p:cNvSpPr/>
            <p:nvPr/>
          </p:nvSpPr>
          <p:spPr>
            <a:xfrm>
              <a:off x="3388825" y="1040800"/>
              <a:ext cx="31375" cy="28225"/>
            </a:xfrm>
            <a:custGeom>
              <a:rect b="b" l="l" r="r" t="t"/>
              <a:pathLst>
                <a:path extrusionOk="0" h="1129" w="1255">
                  <a:moveTo>
                    <a:pt x="220" y="189"/>
                  </a:moveTo>
                  <a:cubicBezTo>
                    <a:pt x="0" y="408"/>
                    <a:pt x="0"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15"/>
            <p:cNvSpPr/>
            <p:nvPr/>
          </p:nvSpPr>
          <p:spPr>
            <a:xfrm>
              <a:off x="4174725" y="1040800"/>
              <a:ext cx="31375" cy="28225"/>
            </a:xfrm>
            <a:custGeom>
              <a:rect b="b" l="l" r="r" t="t"/>
              <a:pathLst>
                <a:path extrusionOk="0" h="1129" w="1255">
                  <a:moveTo>
                    <a:pt x="220" y="189"/>
                  </a:moveTo>
                  <a:cubicBezTo>
                    <a:pt x="1" y="408"/>
                    <a:pt x="1" y="722"/>
                    <a:pt x="220" y="910"/>
                  </a:cubicBezTo>
                  <a:cubicBezTo>
                    <a:pt x="440" y="1129"/>
                    <a:pt x="816" y="1129"/>
                    <a:pt x="1035" y="910"/>
                  </a:cubicBezTo>
                  <a:cubicBezTo>
                    <a:pt x="1255" y="722"/>
                    <a:pt x="1255" y="408"/>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15"/>
            <p:cNvSpPr/>
            <p:nvPr/>
          </p:nvSpPr>
          <p:spPr>
            <a:xfrm>
              <a:off x="4960650" y="1040800"/>
              <a:ext cx="31375" cy="28225"/>
            </a:xfrm>
            <a:custGeom>
              <a:rect b="b" l="l" r="r" t="t"/>
              <a:pathLst>
                <a:path extrusionOk="0" h="1129" w="1255">
                  <a:moveTo>
                    <a:pt x="220" y="189"/>
                  </a:moveTo>
                  <a:cubicBezTo>
                    <a:pt x="1" y="408"/>
                    <a:pt x="1"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15"/>
            <p:cNvSpPr/>
            <p:nvPr/>
          </p:nvSpPr>
          <p:spPr>
            <a:xfrm>
              <a:off x="5746575"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2" y="722"/>
                    <a:pt x="1222" y="408"/>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15"/>
            <p:cNvSpPr/>
            <p:nvPr/>
          </p:nvSpPr>
          <p:spPr>
            <a:xfrm>
              <a:off x="6532475" y="1040800"/>
              <a:ext cx="30600" cy="28225"/>
            </a:xfrm>
            <a:custGeom>
              <a:rect b="b" l="l" r="r" t="t"/>
              <a:pathLst>
                <a:path extrusionOk="0" h="1129" w="1224">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15"/>
            <p:cNvSpPr/>
            <p:nvPr/>
          </p:nvSpPr>
          <p:spPr>
            <a:xfrm>
              <a:off x="73184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78" name="Google Shape;1378;p15"/>
          <p:cNvSpPr/>
          <p:nvPr/>
        </p:nvSpPr>
        <p:spPr>
          <a:xfrm>
            <a:off x="0" y="150"/>
            <a:ext cx="9144000" cy="5143500"/>
          </a:xfrm>
          <a:prstGeom prst="rect">
            <a:avLst/>
          </a:prstGeom>
          <a:gradFill>
            <a:gsLst>
              <a:gs pos="0">
                <a:srgbClr val="FFFFFF">
                  <a:alpha val="0"/>
                </a:srgbClr>
              </a:gs>
              <a:gs pos="100000">
                <a:srgbClr val="FFFFFF"/>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15"/>
          <p:cNvSpPr/>
          <p:nvPr/>
        </p:nvSpPr>
        <p:spPr>
          <a:xfrm flipH="1" rot="5400000">
            <a:off x="-1243350" y="1243975"/>
            <a:ext cx="5142600" cy="2655900"/>
          </a:xfrm>
          <a:prstGeom prst="snip1Rect">
            <a:avLst>
              <a:gd fmla="val 20083"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15"/>
          <p:cNvSpPr/>
          <p:nvPr/>
        </p:nvSpPr>
        <p:spPr>
          <a:xfrm>
            <a:off x="2655900" y="5002200"/>
            <a:ext cx="6488100" cy="141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15"/>
          <p:cNvSpPr/>
          <p:nvPr/>
        </p:nvSpPr>
        <p:spPr>
          <a:xfrm rot="10800000">
            <a:off x="8175275" y="0"/>
            <a:ext cx="968700" cy="9687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15"/>
          <p:cNvSpPr txBox="1"/>
          <p:nvPr>
            <p:ph type="title"/>
          </p:nvPr>
        </p:nvSpPr>
        <p:spPr>
          <a:xfrm>
            <a:off x="4970825" y="3045825"/>
            <a:ext cx="3580800" cy="841800"/>
          </a:xfrm>
          <a:prstGeom prst="rect">
            <a:avLst/>
          </a:prstGeom>
        </p:spPr>
        <p:txBody>
          <a:bodyPr anchorCtr="0" anchor="ctr" bIns="91425" lIns="228600" spcFirstLastPara="1" rIns="91425" wrap="square" tIns="91425">
            <a:noAutofit/>
          </a:bodyPr>
          <a:lstStyle>
            <a:lvl1pPr lvl="0" rtl="0" algn="r">
              <a:lnSpc>
                <a:spcPct val="100000"/>
              </a:lnSpc>
              <a:spcBef>
                <a:spcPts val="0"/>
              </a:spcBef>
              <a:spcAft>
                <a:spcPts val="0"/>
              </a:spcAft>
              <a:buSzPts val="7200"/>
              <a:buNone/>
              <a:defRPr sz="7200"/>
            </a:lvl1pPr>
            <a:lvl2pPr lvl="1" rtl="0" algn="r">
              <a:lnSpc>
                <a:spcPct val="100000"/>
              </a:lnSpc>
              <a:spcBef>
                <a:spcPts val="0"/>
              </a:spcBef>
              <a:spcAft>
                <a:spcPts val="0"/>
              </a:spcAft>
              <a:buSzPts val="3600"/>
              <a:buNone/>
              <a:defRPr sz="3600"/>
            </a:lvl2pPr>
            <a:lvl3pPr lvl="2" rtl="0" algn="r">
              <a:lnSpc>
                <a:spcPct val="100000"/>
              </a:lnSpc>
              <a:spcBef>
                <a:spcPts val="0"/>
              </a:spcBef>
              <a:spcAft>
                <a:spcPts val="0"/>
              </a:spcAft>
              <a:buSzPts val="3600"/>
              <a:buNone/>
              <a:defRPr sz="3600"/>
            </a:lvl3pPr>
            <a:lvl4pPr lvl="3" rtl="0" algn="r">
              <a:lnSpc>
                <a:spcPct val="100000"/>
              </a:lnSpc>
              <a:spcBef>
                <a:spcPts val="0"/>
              </a:spcBef>
              <a:spcAft>
                <a:spcPts val="0"/>
              </a:spcAft>
              <a:buSzPts val="3600"/>
              <a:buNone/>
              <a:defRPr sz="3600"/>
            </a:lvl4pPr>
            <a:lvl5pPr lvl="4" rtl="0" algn="r">
              <a:lnSpc>
                <a:spcPct val="100000"/>
              </a:lnSpc>
              <a:spcBef>
                <a:spcPts val="0"/>
              </a:spcBef>
              <a:spcAft>
                <a:spcPts val="0"/>
              </a:spcAft>
              <a:buSzPts val="3600"/>
              <a:buNone/>
              <a:defRPr sz="3600"/>
            </a:lvl5pPr>
            <a:lvl6pPr lvl="5" rtl="0" algn="r">
              <a:lnSpc>
                <a:spcPct val="100000"/>
              </a:lnSpc>
              <a:spcBef>
                <a:spcPts val="0"/>
              </a:spcBef>
              <a:spcAft>
                <a:spcPts val="0"/>
              </a:spcAft>
              <a:buSzPts val="3600"/>
              <a:buNone/>
              <a:defRPr sz="3600"/>
            </a:lvl6pPr>
            <a:lvl7pPr lvl="6" rtl="0" algn="r">
              <a:lnSpc>
                <a:spcPct val="100000"/>
              </a:lnSpc>
              <a:spcBef>
                <a:spcPts val="0"/>
              </a:spcBef>
              <a:spcAft>
                <a:spcPts val="0"/>
              </a:spcAft>
              <a:buSzPts val="3600"/>
              <a:buNone/>
              <a:defRPr sz="3600"/>
            </a:lvl7pPr>
            <a:lvl8pPr lvl="7" rtl="0" algn="r">
              <a:lnSpc>
                <a:spcPct val="100000"/>
              </a:lnSpc>
              <a:spcBef>
                <a:spcPts val="0"/>
              </a:spcBef>
              <a:spcAft>
                <a:spcPts val="0"/>
              </a:spcAft>
              <a:buSzPts val="3600"/>
              <a:buNone/>
              <a:defRPr sz="3600"/>
            </a:lvl8pPr>
            <a:lvl9pPr lvl="8" rtl="0" algn="r">
              <a:lnSpc>
                <a:spcPct val="100000"/>
              </a:lnSpc>
              <a:spcBef>
                <a:spcPts val="0"/>
              </a:spcBef>
              <a:spcAft>
                <a:spcPts val="0"/>
              </a:spcAft>
              <a:buSzPts val="3600"/>
              <a:buNone/>
              <a:defRPr sz="3600"/>
            </a:lvl9pPr>
          </a:lstStyle>
          <a:p/>
        </p:txBody>
      </p:sp>
      <p:sp>
        <p:nvSpPr>
          <p:cNvPr id="1383" name="Google Shape;1383;p15"/>
          <p:cNvSpPr txBox="1"/>
          <p:nvPr>
            <p:ph idx="1" type="subTitle"/>
          </p:nvPr>
        </p:nvSpPr>
        <p:spPr>
          <a:xfrm>
            <a:off x="3794225" y="4072975"/>
            <a:ext cx="4757400" cy="6909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1400"/>
              <a:buNone/>
              <a:defRPr sz="16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1600"/>
              </a:spcBef>
              <a:spcAft>
                <a:spcPts val="0"/>
              </a:spcAft>
              <a:buClr>
                <a:schemeClr val="dk1"/>
              </a:buClr>
              <a:buSzPts val="1400"/>
              <a:buNone/>
              <a:defRPr>
                <a:solidFill>
                  <a:schemeClr val="dk1"/>
                </a:solidFill>
              </a:defRPr>
            </a:lvl3pPr>
            <a:lvl4pPr lvl="3" rtl="0">
              <a:lnSpc>
                <a:spcPct val="100000"/>
              </a:lnSpc>
              <a:spcBef>
                <a:spcPts val="1600"/>
              </a:spcBef>
              <a:spcAft>
                <a:spcPts val="0"/>
              </a:spcAft>
              <a:buClr>
                <a:schemeClr val="dk1"/>
              </a:buClr>
              <a:buSzPts val="1400"/>
              <a:buNone/>
              <a:defRPr>
                <a:solidFill>
                  <a:schemeClr val="dk1"/>
                </a:solidFill>
              </a:defRPr>
            </a:lvl4pPr>
            <a:lvl5pPr lvl="4" rtl="0">
              <a:lnSpc>
                <a:spcPct val="100000"/>
              </a:lnSpc>
              <a:spcBef>
                <a:spcPts val="1600"/>
              </a:spcBef>
              <a:spcAft>
                <a:spcPts val="0"/>
              </a:spcAft>
              <a:buClr>
                <a:schemeClr val="dk1"/>
              </a:buClr>
              <a:buSzPts val="1400"/>
              <a:buNone/>
              <a:defRPr>
                <a:solidFill>
                  <a:schemeClr val="dk1"/>
                </a:solidFill>
              </a:defRPr>
            </a:lvl5pPr>
            <a:lvl6pPr lvl="5" rtl="0">
              <a:lnSpc>
                <a:spcPct val="100000"/>
              </a:lnSpc>
              <a:spcBef>
                <a:spcPts val="1600"/>
              </a:spcBef>
              <a:spcAft>
                <a:spcPts val="0"/>
              </a:spcAft>
              <a:buClr>
                <a:schemeClr val="dk1"/>
              </a:buClr>
              <a:buSzPts val="1400"/>
              <a:buNone/>
              <a:defRPr>
                <a:solidFill>
                  <a:schemeClr val="dk1"/>
                </a:solidFill>
              </a:defRPr>
            </a:lvl6pPr>
            <a:lvl7pPr lvl="6" rtl="0">
              <a:lnSpc>
                <a:spcPct val="100000"/>
              </a:lnSpc>
              <a:spcBef>
                <a:spcPts val="1600"/>
              </a:spcBef>
              <a:spcAft>
                <a:spcPts val="0"/>
              </a:spcAft>
              <a:buClr>
                <a:schemeClr val="dk1"/>
              </a:buClr>
              <a:buSzPts val="1400"/>
              <a:buNone/>
              <a:defRPr>
                <a:solidFill>
                  <a:schemeClr val="dk1"/>
                </a:solidFill>
              </a:defRPr>
            </a:lvl7pPr>
            <a:lvl8pPr lvl="7" rtl="0">
              <a:lnSpc>
                <a:spcPct val="100000"/>
              </a:lnSpc>
              <a:spcBef>
                <a:spcPts val="1600"/>
              </a:spcBef>
              <a:spcAft>
                <a:spcPts val="0"/>
              </a:spcAft>
              <a:buClr>
                <a:schemeClr val="dk1"/>
              </a:buClr>
              <a:buSzPts val="1400"/>
              <a:buNone/>
              <a:defRPr>
                <a:solidFill>
                  <a:schemeClr val="dk1"/>
                </a:solidFill>
              </a:defRPr>
            </a:lvl8pPr>
            <a:lvl9pPr lvl="8" rtl="0">
              <a:lnSpc>
                <a:spcPct val="100000"/>
              </a:lnSpc>
              <a:spcBef>
                <a:spcPts val="1600"/>
              </a:spcBef>
              <a:spcAft>
                <a:spcPts val="1600"/>
              </a:spcAft>
              <a:buClr>
                <a:schemeClr val="dk1"/>
              </a:buClr>
              <a:buSzPts val="1400"/>
              <a:buNone/>
              <a:defRPr>
                <a:solidFill>
                  <a:schemeClr val="dk1"/>
                </a:solidFill>
              </a:defRPr>
            </a:lvl9pPr>
          </a:lstStyle>
          <a:p/>
        </p:txBody>
      </p:sp>
      <p:sp>
        <p:nvSpPr>
          <p:cNvPr id="1384" name="Google Shape;1384;p1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ONE_COLUMN_TEXT_1">
    <p:spTree>
      <p:nvGrpSpPr>
        <p:cNvPr id="1385" name="Shape 1385"/>
        <p:cNvGrpSpPr/>
        <p:nvPr/>
      </p:nvGrpSpPr>
      <p:grpSpPr>
        <a:xfrm>
          <a:off x="0" y="0"/>
          <a:ext cx="0" cy="0"/>
          <a:chOff x="0" y="0"/>
          <a:chExt cx="0" cy="0"/>
        </a:xfrm>
      </p:grpSpPr>
      <p:grpSp>
        <p:nvGrpSpPr>
          <p:cNvPr id="1386" name="Google Shape;1386;p16"/>
          <p:cNvGrpSpPr/>
          <p:nvPr/>
        </p:nvGrpSpPr>
        <p:grpSpPr>
          <a:xfrm>
            <a:off x="2" y="-9528"/>
            <a:ext cx="9143724" cy="5158800"/>
            <a:chOff x="245950" y="1040800"/>
            <a:chExt cx="7103025" cy="3616150"/>
          </a:xfrm>
        </p:grpSpPr>
        <p:sp>
          <p:nvSpPr>
            <p:cNvPr id="1387" name="Google Shape;1387;p16"/>
            <p:cNvSpPr/>
            <p:nvPr/>
          </p:nvSpPr>
          <p:spPr>
            <a:xfrm>
              <a:off x="24595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16"/>
            <p:cNvSpPr/>
            <p:nvPr/>
          </p:nvSpPr>
          <p:spPr>
            <a:xfrm>
              <a:off x="1031875" y="4628725"/>
              <a:ext cx="30575" cy="28225"/>
            </a:xfrm>
            <a:custGeom>
              <a:rect b="b" l="l" r="r" t="t"/>
              <a:pathLst>
                <a:path extrusionOk="0" h="1129" w="1223">
                  <a:moveTo>
                    <a:pt x="219" y="220"/>
                  </a:moveTo>
                  <a:cubicBezTo>
                    <a:pt x="0" y="408"/>
                    <a:pt x="0" y="721"/>
                    <a:pt x="219" y="941"/>
                  </a:cubicBezTo>
                  <a:cubicBezTo>
                    <a:pt x="439" y="1129"/>
                    <a:pt x="784" y="1129"/>
                    <a:pt x="1003" y="941"/>
                  </a:cubicBezTo>
                  <a:cubicBezTo>
                    <a:pt x="1222" y="721"/>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16"/>
            <p:cNvSpPr/>
            <p:nvPr/>
          </p:nvSpPr>
          <p:spPr>
            <a:xfrm>
              <a:off x="1817775" y="4628725"/>
              <a:ext cx="30575" cy="28225"/>
            </a:xfrm>
            <a:custGeom>
              <a:rect b="b" l="l" r="r" t="t"/>
              <a:pathLst>
                <a:path extrusionOk="0" h="1129" w="1223">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16"/>
            <p:cNvSpPr/>
            <p:nvPr/>
          </p:nvSpPr>
          <p:spPr>
            <a:xfrm>
              <a:off x="26037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16"/>
            <p:cNvSpPr/>
            <p:nvPr/>
          </p:nvSpPr>
          <p:spPr>
            <a:xfrm>
              <a:off x="3388825" y="4628725"/>
              <a:ext cx="31375" cy="28225"/>
            </a:xfrm>
            <a:custGeom>
              <a:rect b="b" l="l" r="r" t="t"/>
              <a:pathLst>
                <a:path extrusionOk="0" h="1129" w="1255">
                  <a:moveTo>
                    <a:pt x="220" y="220"/>
                  </a:moveTo>
                  <a:cubicBezTo>
                    <a:pt x="0" y="408"/>
                    <a:pt x="0"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16"/>
            <p:cNvSpPr/>
            <p:nvPr/>
          </p:nvSpPr>
          <p:spPr>
            <a:xfrm>
              <a:off x="4174725" y="4628725"/>
              <a:ext cx="31375" cy="28225"/>
            </a:xfrm>
            <a:custGeom>
              <a:rect b="b" l="l" r="r" t="t"/>
              <a:pathLst>
                <a:path extrusionOk="0" h="1129" w="1255">
                  <a:moveTo>
                    <a:pt x="220" y="220"/>
                  </a:moveTo>
                  <a:cubicBezTo>
                    <a:pt x="1" y="408"/>
                    <a:pt x="1" y="721"/>
                    <a:pt x="220" y="941"/>
                  </a:cubicBezTo>
                  <a:cubicBezTo>
                    <a:pt x="440" y="1129"/>
                    <a:pt x="816" y="1129"/>
                    <a:pt x="1035" y="941"/>
                  </a:cubicBezTo>
                  <a:cubicBezTo>
                    <a:pt x="1255" y="721"/>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16"/>
            <p:cNvSpPr/>
            <p:nvPr/>
          </p:nvSpPr>
          <p:spPr>
            <a:xfrm>
              <a:off x="4960650" y="4628725"/>
              <a:ext cx="31375" cy="28225"/>
            </a:xfrm>
            <a:custGeom>
              <a:rect b="b" l="l" r="r" t="t"/>
              <a:pathLst>
                <a:path extrusionOk="0" h="1129" w="1255">
                  <a:moveTo>
                    <a:pt x="220" y="220"/>
                  </a:moveTo>
                  <a:cubicBezTo>
                    <a:pt x="1" y="408"/>
                    <a:pt x="1"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16"/>
            <p:cNvSpPr/>
            <p:nvPr/>
          </p:nvSpPr>
          <p:spPr>
            <a:xfrm>
              <a:off x="5746575"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2" y="721"/>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16"/>
            <p:cNvSpPr/>
            <p:nvPr/>
          </p:nvSpPr>
          <p:spPr>
            <a:xfrm>
              <a:off x="6532475" y="4628725"/>
              <a:ext cx="30600" cy="28225"/>
            </a:xfrm>
            <a:custGeom>
              <a:rect b="b" l="l" r="r" t="t"/>
              <a:pathLst>
                <a:path extrusionOk="0" h="1129" w="1224">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16"/>
            <p:cNvSpPr/>
            <p:nvPr/>
          </p:nvSpPr>
          <p:spPr>
            <a:xfrm>
              <a:off x="73184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16"/>
            <p:cNvSpPr/>
            <p:nvPr/>
          </p:nvSpPr>
          <p:spPr>
            <a:xfrm>
              <a:off x="637725" y="4269850"/>
              <a:ext cx="31375" cy="28225"/>
            </a:xfrm>
            <a:custGeom>
              <a:rect b="b" l="l" r="r" t="t"/>
              <a:pathLst>
                <a:path extrusionOk="0" h="1129" w="1255">
                  <a:moveTo>
                    <a:pt x="220" y="220"/>
                  </a:moveTo>
                  <a:cubicBezTo>
                    <a:pt x="1" y="408"/>
                    <a:pt x="1" y="722"/>
                    <a:pt x="220" y="941"/>
                  </a:cubicBezTo>
                  <a:cubicBezTo>
                    <a:pt x="439" y="1129"/>
                    <a:pt x="816" y="1129"/>
                    <a:pt x="1035" y="941"/>
                  </a:cubicBezTo>
                  <a:cubicBezTo>
                    <a:pt x="1254" y="722"/>
                    <a:pt x="1254" y="408"/>
                    <a:pt x="1035" y="220"/>
                  </a:cubicBezTo>
                  <a:cubicBezTo>
                    <a:pt x="816"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16"/>
            <p:cNvSpPr/>
            <p:nvPr/>
          </p:nvSpPr>
          <p:spPr>
            <a:xfrm>
              <a:off x="1423650" y="4269850"/>
              <a:ext cx="31350" cy="28225"/>
            </a:xfrm>
            <a:custGeom>
              <a:rect b="b" l="l" r="r" t="t"/>
              <a:pathLst>
                <a:path extrusionOk="0" h="1129" w="1254">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16"/>
            <p:cNvSpPr/>
            <p:nvPr/>
          </p:nvSpPr>
          <p:spPr>
            <a:xfrm>
              <a:off x="2209550"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16"/>
            <p:cNvSpPr/>
            <p:nvPr/>
          </p:nvSpPr>
          <p:spPr>
            <a:xfrm>
              <a:off x="299547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16"/>
            <p:cNvSpPr/>
            <p:nvPr/>
          </p:nvSpPr>
          <p:spPr>
            <a:xfrm>
              <a:off x="3781400" y="4269850"/>
              <a:ext cx="30575" cy="28225"/>
            </a:xfrm>
            <a:custGeom>
              <a:rect b="b" l="l" r="r" t="t"/>
              <a:pathLst>
                <a:path extrusionOk="0" h="1129"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16"/>
            <p:cNvSpPr/>
            <p:nvPr/>
          </p:nvSpPr>
          <p:spPr>
            <a:xfrm>
              <a:off x="4567300" y="4269850"/>
              <a:ext cx="30575" cy="28225"/>
            </a:xfrm>
            <a:custGeom>
              <a:rect b="b" l="l" r="r" t="t"/>
              <a:pathLst>
                <a:path extrusionOk="0" h="1129"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16"/>
            <p:cNvSpPr/>
            <p:nvPr/>
          </p:nvSpPr>
          <p:spPr>
            <a:xfrm>
              <a:off x="535322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16"/>
            <p:cNvSpPr/>
            <p:nvPr/>
          </p:nvSpPr>
          <p:spPr>
            <a:xfrm>
              <a:off x="6139125"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784"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16"/>
            <p:cNvSpPr/>
            <p:nvPr/>
          </p:nvSpPr>
          <p:spPr>
            <a:xfrm>
              <a:off x="6925050"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16"/>
            <p:cNvSpPr/>
            <p:nvPr/>
          </p:nvSpPr>
          <p:spPr>
            <a:xfrm>
              <a:off x="24595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16"/>
            <p:cNvSpPr/>
            <p:nvPr/>
          </p:nvSpPr>
          <p:spPr>
            <a:xfrm>
              <a:off x="1031875" y="3910975"/>
              <a:ext cx="30575" cy="28250"/>
            </a:xfrm>
            <a:custGeom>
              <a:rect b="b" l="l" r="r" t="t"/>
              <a:pathLst>
                <a:path extrusionOk="0" h="1130"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16"/>
            <p:cNvSpPr/>
            <p:nvPr/>
          </p:nvSpPr>
          <p:spPr>
            <a:xfrm>
              <a:off x="1817775" y="3910975"/>
              <a:ext cx="30575" cy="28250"/>
            </a:xfrm>
            <a:custGeom>
              <a:rect b="b" l="l" r="r" t="t"/>
              <a:pathLst>
                <a:path extrusionOk="0" h="1130"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16"/>
            <p:cNvSpPr/>
            <p:nvPr/>
          </p:nvSpPr>
          <p:spPr>
            <a:xfrm>
              <a:off x="26037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16"/>
            <p:cNvSpPr/>
            <p:nvPr/>
          </p:nvSpPr>
          <p:spPr>
            <a:xfrm>
              <a:off x="3388825" y="3910975"/>
              <a:ext cx="31375" cy="28250"/>
            </a:xfrm>
            <a:custGeom>
              <a:rect b="b" l="l" r="r" t="t"/>
              <a:pathLst>
                <a:path extrusionOk="0" h="1130" w="1255">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16"/>
            <p:cNvSpPr/>
            <p:nvPr/>
          </p:nvSpPr>
          <p:spPr>
            <a:xfrm>
              <a:off x="4174725" y="3910975"/>
              <a:ext cx="31375" cy="28250"/>
            </a:xfrm>
            <a:custGeom>
              <a:rect b="b" l="l" r="r" t="t"/>
              <a:pathLst>
                <a:path extrusionOk="0" h="1130" w="1255">
                  <a:moveTo>
                    <a:pt x="220" y="220"/>
                  </a:moveTo>
                  <a:cubicBezTo>
                    <a:pt x="1" y="408"/>
                    <a:pt x="1" y="722"/>
                    <a:pt x="220" y="941"/>
                  </a:cubicBezTo>
                  <a:cubicBezTo>
                    <a:pt x="440" y="1129"/>
                    <a:pt x="816" y="1129"/>
                    <a:pt x="1035" y="941"/>
                  </a:cubicBezTo>
                  <a:cubicBezTo>
                    <a:pt x="1255" y="722"/>
                    <a:pt x="1255" y="408"/>
                    <a:pt x="1035"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16"/>
            <p:cNvSpPr/>
            <p:nvPr/>
          </p:nvSpPr>
          <p:spPr>
            <a:xfrm>
              <a:off x="4960650" y="3910975"/>
              <a:ext cx="31375" cy="28250"/>
            </a:xfrm>
            <a:custGeom>
              <a:rect b="b" l="l" r="r" t="t"/>
              <a:pathLst>
                <a:path extrusionOk="0" h="1130" w="1255">
                  <a:moveTo>
                    <a:pt x="220" y="220"/>
                  </a:moveTo>
                  <a:cubicBezTo>
                    <a:pt x="1" y="408"/>
                    <a:pt x="1"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16"/>
            <p:cNvSpPr/>
            <p:nvPr/>
          </p:nvSpPr>
          <p:spPr>
            <a:xfrm>
              <a:off x="5746575"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2" y="722"/>
                    <a:pt x="1222" y="408"/>
                    <a:pt x="1003"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16"/>
            <p:cNvSpPr/>
            <p:nvPr/>
          </p:nvSpPr>
          <p:spPr>
            <a:xfrm>
              <a:off x="6532475" y="3910975"/>
              <a:ext cx="30600" cy="28250"/>
            </a:xfrm>
            <a:custGeom>
              <a:rect b="b" l="l" r="r" t="t"/>
              <a:pathLst>
                <a:path extrusionOk="0" h="1130" w="1224">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16"/>
            <p:cNvSpPr/>
            <p:nvPr/>
          </p:nvSpPr>
          <p:spPr>
            <a:xfrm>
              <a:off x="73184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16"/>
            <p:cNvSpPr/>
            <p:nvPr/>
          </p:nvSpPr>
          <p:spPr>
            <a:xfrm>
              <a:off x="637725" y="3552125"/>
              <a:ext cx="31375" cy="28225"/>
            </a:xfrm>
            <a:custGeom>
              <a:rect b="b" l="l" r="r" t="t"/>
              <a:pathLst>
                <a:path extrusionOk="0" h="1129" w="1255">
                  <a:moveTo>
                    <a:pt x="220" y="219"/>
                  </a:moveTo>
                  <a:cubicBezTo>
                    <a:pt x="1" y="407"/>
                    <a:pt x="1" y="752"/>
                    <a:pt x="220" y="940"/>
                  </a:cubicBezTo>
                  <a:cubicBezTo>
                    <a:pt x="439" y="1128"/>
                    <a:pt x="816" y="1128"/>
                    <a:pt x="1035" y="940"/>
                  </a:cubicBezTo>
                  <a:cubicBezTo>
                    <a:pt x="1254" y="752"/>
                    <a:pt x="1254" y="407"/>
                    <a:pt x="1035" y="219"/>
                  </a:cubicBezTo>
                  <a:cubicBezTo>
                    <a:pt x="816"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16"/>
            <p:cNvSpPr/>
            <p:nvPr/>
          </p:nvSpPr>
          <p:spPr>
            <a:xfrm>
              <a:off x="1423650" y="3552125"/>
              <a:ext cx="31350" cy="28225"/>
            </a:xfrm>
            <a:custGeom>
              <a:rect b="b" l="l" r="r" t="t"/>
              <a:pathLst>
                <a:path extrusionOk="0" h="1129" w="1254">
                  <a:moveTo>
                    <a:pt x="220" y="219"/>
                  </a:moveTo>
                  <a:cubicBezTo>
                    <a:pt x="0" y="407"/>
                    <a:pt x="0" y="752"/>
                    <a:pt x="220" y="940"/>
                  </a:cubicBezTo>
                  <a:cubicBezTo>
                    <a:pt x="439" y="1128"/>
                    <a:pt x="815" y="1128"/>
                    <a:pt x="1035" y="940"/>
                  </a:cubicBezTo>
                  <a:cubicBezTo>
                    <a:pt x="1254" y="752"/>
                    <a:pt x="1254" y="407"/>
                    <a:pt x="1035" y="219"/>
                  </a:cubicBezTo>
                  <a:cubicBezTo>
                    <a:pt x="815"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16"/>
            <p:cNvSpPr/>
            <p:nvPr/>
          </p:nvSpPr>
          <p:spPr>
            <a:xfrm>
              <a:off x="2209550"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816"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16"/>
            <p:cNvSpPr/>
            <p:nvPr/>
          </p:nvSpPr>
          <p:spPr>
            <a:xfrm>
              <a:off x="299547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16"/>
            <p:cNvSpPr/>
            <p:nvPr/>
          </p:nvSpPr>
          <p:spPr>
            <a:xfrm>
              <a:off x="3781400" y="3552125"/>
              <a:ext cx="30575" cy="28225"/>
            </a:xfrm>
            <a:custGeom>
              <a:rect b="b" l="l" r="r" t="t"/>
              <a:pathLst>
                <a:path extrusionOk="0" h="1129" w="1223">
                  <a:moveTo>
                    <a:pt x="219" y="219"/>
                  </a:moveTo>
                  <a:cubicBezTo>
                    <a:pt x="0" y="407"/>
                    <a:pt x="0" y="752"/>
                    <a:pt x="219" y="940"/>
                  </a:cubicBezTo>
                  <a:cubicBezTo>
                    <a:pt x="439" y="1128"/>
                    <a:pt x="784" y="1128"/>
                    <a:pt x="1003" y="940"/>
                  </a:cubicBezTo>
                  <a:cubicBezTo>
                    <a:pt x="1222" y="752"/>
                    <a:pt x="1222" y="407"/>
                    <a:pt x="1003" y="219"/>
                  </a:cubicBezTo>
                  <a:cubicBezTo>
                    <a:pt x="784" y="0"/>
                    <a:pt x="439" y="0"/>
                    <a:pt x="219"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16"/>
            <p:cNvSpPr/>
            <p:nvPr/>
          </p:nvSpPr>
          <p:spPr>
            <a:xfrm>
              <a:off x="4567300" y="3552125"/>
              <a:ext cx="30575" cy="28225"/>
            </a:xfrm>
            <a:custGeom>
              <a:rect b="b" l="l" r="r" t="t"/>
              <a:pathLst>
                <a:path extrusionOk="0" h="1129" w="1223">
                  <a:moveTo>
                    <a:pt x="220" y="219"/>
                  </a:moveTo>
                  <a:cubicBezTo>
                    <a:pt x="1" y="407"/>
                    <a:pt x="1" y="752"/>
                    <a:pt x="220" y="940"/>
                  </a:cubicBezTo>
                  <a:cubicBezTo>
                    <a:pt x="439" y="1128"/>
                    <a:pt x="784" y="1128"/>
                    <a:pt x="1004" y="940"/>
                  </a:cubicBezTo>
                  <a:cubicBezTo>
                    <a:pt x="1223" y="752"/>
                    <a:pt x="1223" y="407"/>
                    <a:pt x="1004"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16"/>
            <p:cNvSpPr/>
            <p:nvPr/>
          </p:nvSpPr>
          <p:spPr>
            <a:xfrm>
              <a:off x="535322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16"/>
            <p:cNvSpPr/>
            <p:nvPr/>
          </p:nvSpPr>
          <p:spPr>
            <a:xfrm>
              <a:off x="6139125"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784"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16"/>
            <p:cNvSpPr/>
            <p:nvPr/>
          </p:nvSpPr>
          <p:spPr>
            <a:xfrm>
              <a:off x="6925825" y="3553675"/>
              <a:ext cx="28225" cy="25900"/>
            </a:xfrm>
            <a:custGeom>
              <a:rect b="b" l="l" r="r" t="t"/>
              <a:pathLst>
                <a:path extrusionOk="0" h="1036" w="1129">
                  <a:moveTo>
                    <a:pt x="1129" y="502"/>
                  </a:moveTo>
                  <a:cubicBezTo>
                    <a:pt x="1129" y="784"/>
                    <a:pt x="878" y="1035"/>
                    <a:pt x="565" y="1035"/>
                  </a:cubicBezTo>
                  <a:cubicBezTo>
                    <a:pt x="251" y="1035"/>
                    <a:pt x="1" y="784"/>
                    <a:pt x="1" y="502"/>
                  </a:cubicBezTo>
                  <a:cubicBezTo>
                    <a:pt x="1" y="220"/>
                    <a:pt x="251" y="1"/>
                    <a:pt x="565" y="1"/>
                  </a:cubicBezTo>
                  <a:cubicBezTo>
                    <a:pt x="878" y="1"/>
                    <a:pt x="1129" y="220"/>
                    <a:pt x="1129" y="502"/>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16"/>
            <p:cNvSpPr/>
            <p:nvPr/>
          </p:nvSpPr>
          <p:spPr>
            <a:xfrm>
              <a:off x="24595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16"/>
            <p:cNvSpPr/>
            <p:nvPr/>
          </p:nvSpPr>
          <p:spPr>
            <a:xfrm>
              <a:off x="1031875" y="3193250"/>
              <a:ext cx="30575" cy="28225"/>
            </a:xfrm>
            <a:custGeom>
              <a:rect b="b" l="l" r="r" t="t"/>
              <a:pathLst>
                <a:path extrusionOk="0" h="1129" w="1223">
                  <a:moveTo>
                    <a:pt x="219" y="220"/>
                  </a:moveTo>
                  <a:cubicBezTo>
                    <a:pt x="0" y="408"/>
                    <a:pt x="0" y="752"/>
                    <a:pt x="219" y="940"/>
                  </a:cubicBezTo>
                  <a:cubicBezTo>
                    <a:pt x="439" y="1129"/>
                    <a:pt x="784" y="1129"/>
                    <a:pt x="1003" y="940"/>
                  </a:cubicBezTo>
                  <a:cubicBezTo>
                    <a:pt x="1222" y="752"/>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16"/>
            <p:cNvSpPr/>
            <p:nvPr/>
          </p:nvSpPr>
          <p:spPr>
            <a:xfrm>
              <a:off x="1817775" y="3193250"/>
              <a:ext cx="30575" cy="28225"/>
            </a:xfrm>
            <a:custGeom>
              <a:rect b="b" l="l" r="r" t="t"/>
              <a:pathLst>
                <a:path extrusionOk="0" h="1129" w="1223">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16"/>
            <p:cNvSpPr/>
            <p:nvPr/>
          </p:nvSpPr>
          <p:spPr>
            <a:xfrm>
              <a:off x="26037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16"/>
            <p:cNvSpPr/>
            <p:nvPr/>
          </p:nvSpPr>
          <p:spPr>
            <a:xfrm>
              <a:off x="3388825" y="3193250"/>
              <a:ext cx="31375" cy="28225"/>
            </a:xfrm>
            <a:custGeom>
              <a:rect b="b" l="l" r="r" t="t"/>
              <a:pathLst>
                <a:path extrusionOk="0" h="1129" w="1255">
                  <a:moveTo>
                    <a:pt x="220" y="220"/>
                  </a:moveTo>
                  <a:cubicBezTo>
                    <a:pt x="0" y="408"/>
                    <a:pt x="0"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16"/>
            <p:cNvSpPr/>
            <p:nvPr/>
          </p:nvSpPr>
          <p:spPr>
            <a:xfrm>
              <a:off x="4174725" y="3193250"/>
              <a:ext cx="31375" cy="28225"/>
            </a:xfrm>
            <a:custGeom>
              <a:rect b="b" l="l" r="r" t="t"/>
              <a:pathLst>
                <a:path extrusionOk="0" h="1129" w="1255">
                  <a:moveTo>
                    <a:pt x="220" y="220"/>
                  </a:moveTo>
                  <a:cubicBezTo>
                    <a:pt x="1" y="408"/>
                    <a:pt x="1" y="752"/>
                    <a:pt x="220" y="940"/>
                  </a:cubicBezTo>
                  <a:cubicBezTo>
                    <a:pt x="440" y="1129"/>
                    <a:pt x="816" y="1129"/>
                    <a:pt x="1035" y="940"/>
                  </a:cubicBezTo>
                  <a:cubicBezTo>
                    <a:pt x="1255" y="752"/>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16"/>
            <p:cNvSpPr/>
            <p:nvPr/>
          </p:nvSpPr>
          <p:spPr>
            <a:xfrm>
              <a:off x="4960650" y="3193250"/>
              <a:ext cx="31375" cy="28225"/>
            </a:xfrm>
            <a:custGeom>
              <a:rect b="b" l="l" r="r" t="t"/>
              <a:pathLst>
                <a:path extrusionOk="0" h="1129" w="1255">
                  <a:moveTo>
                    <a:pt x="220" y="220"/>
                  </a:moveTo>
                  <a:cubicBezTo>
                    <a:pt x="1" y="408"/>
                    <a:pt x="1"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16"/>
            <p:cNvSpPr/>
            <p:nvPr/>
          </p:nvSpPr>
          <p:spPr>
            <a:xfrm>
              <a:off x="5746575"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2" y="752"/>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16"/>
            <p:cNvSpPr/>
            <p:nvPr/>
          </p:nvSpPr>
          <p:spPr>
            <a:xfrm>
              <a:off x="6532475" y="3193250"/>
              <a:ext cx="30600" cy="28225"/>
            </a:xfrm>
            <a:custGeom>
              <a:rect b="b" l="l" r="r" t="t"/>
              <a:pathLst>
                <a:path extrusionOk="0" h="1129" w="1224">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16"/>
            <p:cNvSpPr/>
            <p:nvPr/>
          </p:nvSpPr>
          <p:spPr>
            <a:xfrm>
              <a:off x="73184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16"/>
            <p:cNvSpPr/>
            <p:nvPr/>
          </p:nvSpPr>
          <p:spPr>
            <a:xfrm>
              <a:off x="637725" y="2834375"/>
              <a:ext cx="31375" cy="28225"/>
            </a:xfrm>
            <a:custGeom>
              <a:rect b="b" l="l" r="r" t="t"/>
              <a:pathLst>
                <a:path extrusionOk="0" h="1129" w="1255">
                  <a:moveTo>
                    <a:pt x="220" y="220"/>
                  </a:moveTo>
                  <a:cubicBezTo>
                    <a:pt x="1" y="408"/>
                    <a:pt x="1" y="753"/>
                    <a:pt x="220" y="941"/>
                  </a:cubicBezTo>
                  <a:cubicBezTo>
                    <a:pt x="439" y="1129"/>
                    <a:pt x="816" y="1129"/>
                    <a:pt x="1035" y="941"/>
                  </a:cubicBezTo>
                  <a:cubicBezTo>
                    <a:pt x="1254" y="753"/>
                    <a:pt x="1254" y="408"/>
                    <a:pt x="1035" y="220"/>
                  </a:cubicBezTo>
                  <a:cubicBezTo>
                    <a:pt x="816"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16"/>
            <p:cNvSpPr/>
            <p:nvPr/>
          </p:nvSpPr>
          <p:spPr>
            <a:xfrm>
              <a:off x="1423650" y="2834375"/>
              <a:ext cx="31350" cy="28225"/>
            </a:xfrm>
            <a:custGeom>
              <a:rect b="b" l="l" r="r" t="t"/>
              <a:pathLst>
                <a:path extrusionOk="0" h="1129" w="1254">
                  <a:moveTo>
                    <a:pt x="220" y="220"/>
                  </a:moveTo>
                  <a:cubicBezTo>
                    <a:pt x="0" y="408"/>
                    <a:pt x="0" y="753"/>
                    <a:pt x="220" y="941"/>
                  </a:cubicBezTo>
                  <a:cubicBezTo>
                    <a:pt x="439" y="1129"/>
                    <a:pt x="815" y="1129"/>
                    <a:pt x="1035" y="941"/>
                  </a:cubicBezTo>
                  <a:cubicBezTo>
                    <a:pt x="1254" y="753"/>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16"/>
            <p:cNvSpPr/>
            <p:nvPr/>
          </p:nvSpPr>
          <p:spPr>
            <a:xfrm>
              <a:off x="2209550"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16"/>
            <p:cNvSpPr/>
            <p:nvPr/>
          </p:nvSpPr>
          <p:spPr>
            <a:xfrm>
              <a:off x="299547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16"/>
            <p:cNvSpPr/>
            <p:nvPr/>
          </p:nvSpPr>
          <p:spPr>
            <a:xfrm>
              <a:off x="3781400" y="2834375"/>
              <a:ext cx="30575" cy="28225"/>
            </a:xfrm>
            <a:custGeom>
              <a:rect b="b" l="l" r="r" t="t"/>
              <a:pathLst>
                <a:path extrusionOk="0" h="1129" w="1223">
                  <a:moveTo>
                    <a:pt x="219" y="220"/>
                  </a:moveTo>
                  <a:cubicBezTo>
                    <a:pt x="0" y="408"/>
                    <a:pt x="0" y="753"/>
                    <a:pt x="219" y="941"/>
                  </a:cubicBezTo>
                  <a:cubicBezTo>
                    <a:pt x="439" y="1129"/>
                    <a:pt x="784" y="1129"/>
                    <a:pt x="1003" y="941"/>
                  </a:cubicBezTo>
                  <a:cubicBezTo>
                    <a:pt x="1222" y="753"/>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16"/>
            <p:cNvSpPr/>
            <p:nvPr/>
          </p:nvSpPr>
          <p:spPr>
            <a:xfrm>
              <a:off x="4567300" y="2834375"/>
              <a:ext cx="30575" cy="28225"/>
            </a:xfrm>
            <a:custGeom>
              <a:rect b="b" l="l" r="r" t="t"/>
              <a:pathLst>
                <a:path extrusionOk="0" h="1129" w="1223">
                  <a:moveTo>
                    <a:pt x="220" y="220"/>
                  </a:moveTo>
                  <a:cubicBezTo>
                    <a:pt x="1" y="408"/>
                    <a:pt x="1" y="753"/>
                    <a:pt x="220" y="941"/>
                  </a:cubicBezTo>
                  <a:cubicBezTo>
                    <a:pt x="439" y="1129"/>
                    <a:pt x="784" y="1129"/>
                    <a:pt x="1004" y="941"/>
                  </a:cubicBezTo>
                  <a:cubicBezTo>
                    <a:pt x="1223" y="753"/>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16"/>
            <p:cNvSpPr/>
            <p:nvPr/>
          </p:nvSpPr>
          <p:spPr>
            <a:xfrm>
              <a:off x="535322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16"/>
            <p:cNvSpPr/>
            <p:nvPr/>
          </p:nvSpPr>
          <p:spPr>
            <a:xfrm>
              <a:off x="6139125"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784"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16"/>
            <p:cNvSpPr/>
            <p:nvPr/>
          </p:nvSpPr>
          <p:spPr>
            <a:xfrm>
              <a:off x="6925050"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16"/>
            <p:cNvSpPr/>
            <p:nvPr/>
          </p:nvSpPr>
          <p:spPr>
            <a:xfrm>
              <a:off x="24595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16"/>
            <p:cNvSpPr/>
            <p:nvPr/>
          </p:nvSpPr>
          <p:spPr>
            <a:xfrm>
              <a:off x="1031875" y="2476275"/>
              <a:ext cx="30575" cy="27450"/>
            </a:xfrm>
            <a:custGeom>
              <a:rect b="b" l="l" r="r" t="t"/>
              <a:pathLst>
                <a:path extrusionOk="0" h="1098" w="1223">
                  <a:moveTo>
                    <a:pt x="219" y="189"/>
                  </a:moveTo>
                  <a:cubicBezTo>
                    <a:pt x="0" y="377"/>
                    <a:pt x="0" y="722"/>
                    <a:pt x="219" y="910"/>
                  </a:cubicBezTo>
                  <a:cubicBezTo>
                    <a:pt x="439" y="1098"/>
                    <a:pt x="784" y="1098"/>
                    <a:pt x="1003" y="910"/>
                  </a:cubicBezTo>
                  <a:cubicBezTo>
                    <a:pt x="1222" y="722"/>
                    <a:pt x="1222" y="377"/>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16"/>
            <p:cNvSpPr/>
            <p:nvPr/>
          </p:nvSpPr>
          <p:spPr>
            <a:xfrm>
              <a:off x="1817775" y="2476275"/>
              <a:ext cx="30575" cy="27450"/>
            </a:xfrm>
            <a:custGeom>
              <a:rect b="b" l="l" r="r" t="t"/>
              <a:pathLst>
                <a:path extrusionOk="0" h="1098" w="1223">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16"/>
            <p:cNvSpPr/>
            <p:nvPr/>
          </p:nvSpPr>
          <p:spPr>
            <a:xfrm>
              <a:off x="26037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16"/>
            <p:cNvSpPr/>
            <p:nvPr/>
          </p:nvSpPr>
          <p:spPr>
            <a:xfrm>
              <a:off x="3388825" y="2476275"/>
              <a:ext cx="31375" cy="27450"/>
            </a:xfrm>
            <a:custGeom>
              <a:rect b="b" l="l" r="r" t="t"/>
              <a:pathLst>
                <a:path extrusionOk="0" h="1098" w="1255">
                  <a:moveTo>
                    <a:pt x="220" y="189"/>
                  </a:moveTo>
                  <a:cubicBezTo>
                    <a:pt x="0" y="377"/>
                    <a:pt x="0"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16"/>
            <p:cNvSpPr/>
            <p:nvPr/>
          </p:nvSpPr>
          <p:spPr>
            <a:xfrm>
              <a:off x="4174725" y="2476275"/>
              <a:ext cx="31375" cy="27450"/>
            </a:xfrm>
            <a:custGeom>
              <a:rect b="b" l="l" r="r" t="t"/>
              <a:pathLst>
                <a:path extrusionOk="0" h="1098" w="1255">
                  <a:moveTo>
                    <a:pt x="220" y="189"/>
                  </a:moveTo>
                  <a:cubicBezTo>
                    <a:pt x="1" y="377"/>
                    <a:pt x="1" y="722"/>
                    <a:pt x="220" y="910"/>
                  </a:cubicBezTo>
                  <a:cubicBezTo>
                    <a:pt x="440" y="1098"/>
                    <a:pt x="816" y="1098"/>
                    <a:pt x="1035" y="910"/>
                  </a:cubicBezTo>
                  <a:cubicBezTo>
                    <a:pt x="1255" y="722"/>
                    <a:pt x="1255" y="377"/>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16"/>
            <p:cNvSpPr/>
            <p:nvPr/>
          </p:nvSpPr>
          <p:spPr>
            <a:xfrm>
              <a:off x="4960650" y="2476275"/>
              <a:ext cx="31375" cy="27450"/>
            </a:xfrm>
            <a:custGeom>
              <a:rect b="b" l="l" r="r" t="t"/>
              <a:pathLst>
                <a:path extrusionOk="0" h="1098" w="1255">
                  <a:moveTo>
                    <a:pt x="220" y="189"/>
                  </a:moveTo>
                  <a:cubicBezTo>
                    <a:pt x="1" y="377"/>
                    <a:pt x="1"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16"/>
            <p:cNvSpPr/>
            <p:nvPr/>
          </p:nvSpPr>
          <p:spPr>
            <a:xfrm>
              <a:off x="5746575"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2" y="722"/>
                    <a:pt x="1222" y="377"/>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16"/>
            <p:cNvSpPr/>
            <p:nvPr/>
          </p:nvSpPr>
          <p:spPr>
            <a:xfrm>
              <a:off x="6532475" y="2476275"/>
              <a:ext cx="30600" cy="27450"/>
            </a:xfrm>
            <a:custGeom>
              <a:rect b="b" l="l" r="r" t="t"/>
              <a:pathLst>
                <a:path extrusionOk="0" h="1098" w="1224">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16"/>
            <p:cNvSpPr/>
            <p:nvPr/>
          </p:nvSpPr>
          <p:spPr>
            <a:xfrm>
              <a:off x="73184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16"/>
            <p:cNvSpPr/>
            <p:nvPr/>
          </p:nvSpPr>
          <p:spPr>
            <a:xfrm>
              <a:off x="637725" y="2117425"/>
              <a:ext cx="31375" cy="27450"/>
            </a:xfrm>
            <a:custGeom>
              <a:rect b="b" l="l" r="r" t="t"/>
              <a:pathLst>
                <a:path extrusionOk="0" h="1098" w="1255">
                  <a:moveTo>
                    <a:pt x="220" y="188"/>
                  </a:moveTo>
                  <a:cubicBezTo>
                    <a:pt x="1" y="376"/>
                    <a:pt x="1" y="721"/>
                    <a:pt x="220" y="909"/>
                  </a:cubicBezTo>
                  <a:cubicBezTo>
                    <a:pt x="439" y="1097"/>
                    <a:pt x="816" y="1097"/>
                    <a:pt x="1035" y="909"/>
                  </a:cubicBezTo>
                  <a:cubicBezTo>
                    <a:pt x="1254" y="721"/>
                    <a:pt x="1254" y="376"/>
                    <a:pt x="1035" y="188"/>
                  </a:cubicBezTo>
                  <a:cubicBezTo>
                    <a:pt x="816"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16"/>
            <p:cNvSpPr/>
            <p:nvPr/>
          </p:nvSpPr>
          <p:spPr>
            <a:xfrm>
              <a:off x="1423650" y="2117425"/>
              <a:ext cx="31350" cy="27450"/>
            </a:xfrm>
            <a:custGeom>
              <a:rect b="b" l="l" r="r" t="t"/>
              <a:pathLst>
                <a:path extrusionOk="0" h="1098" w="1254">
                  <a:moveTo>
                    <a:pt x="220" y="188"/>
                  </a:moveTo>
                  <a:cubicBezTo>
                    <a:pt x="0" y="376"/>
                    <a:pt x="0" y="721"/>
                    <a:pt x="220" y="909"/>
                  </a:cubicBezTo>
                  <a:cubicBezTo>
                    <a:pt x="439" y="1097"/>
                    <a:pt x="815" y="1097"/>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16"/>
            <p:cNvSpPr/>
            <p:nvPr/>
          </p:nvSpPr>
          <p:spPr>
            <a:xfrm>
              <a:off x="2209550"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16"/>
            <p:cNvSpPr/>
            <p:nvPr/>
          </p:nvSpPr>
          <p:spPr>
            <a:xfrm>
              <a:off x="299547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16"/>
            <p:cNvSpPr/>
            <p:nvPr/>
          </p:nvSpPr>
          <p:spPr>
            <a:xfrm>
              <a:off x="3781400" y="2117425"/>
              <a:ext cx="30575" cy="27450"/>
            </a:xfrm>
            <a:custGeom>
              <a:rect b="b" l="l" r="r" t="t"/>
              <a:pathLst>
                <a:path extrusionOk="0" h="1098" w="1223">
                  <a:moveTo>
                    <a:pt x="219" y="188"/>
                  </a:moveTo>
                  <a:cubicBezTo>
                    <a:pt x="0" y="376"/>
                    <a:pt x="0" y="721"/>
                    <a:pt x="219" y="909"/>
                  </a:cubicBezTo>
                  <a:cubicBezTo>
                    <a:pt x="439" y="1097"/>
                    <a:pt x="784" y="1097"/>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16"/>
            <p:cNvSpPr/>
            <p:nvPr/>
          </p:nvSpPr>
          <p:spPr>
            <a:xfrm>
              <a:off x="4567300" y="2117425"/>
              <a:ext cx="30575" cy="27450"/>
            </a:xfrm>
            <a:custGeom>
              <a:rect b="b" l="l" r="r" t="t"/>
              <a:pathLst>
                <a:path extrusionOk="0" h="1098" w="1223">
                  <a:moveTo>
                    <a:pt x="220" y="188"/>
                  </a:moveTo>
                  <a:cubicBezTo>
                    <a:pt x="1" y="376"/>
                    <a:pt x="1" y="721"/>
                    <a:pt x="220" y="909"/>
                  </a:cubicBezTo>
                  <a:cubicBezTo>
                    <a:pt x="439" y="1097"/>
                    <a:pt x="784" y="1097"/>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16"/>
            <p:cNvSpPr/>
            <p:nvPr/>
          </p:nvSpPr>
          <p:spPr>
            <a:xfrm>
              <a:off x="535322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16"/>
            <p:cNvSpPr/>
            <p:nvPr/>
          </p:nvSpPr>
          <p:spPr>
            <a:xfrm>
              <a:off x="6139125"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784"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16"/>
            <p:cNvSpPr/>
            <p:nvPr/>
          </p:nvSpPr>
          <p:spPr>
            <a:xfrm>
              <a:off x="6925050"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16"/>
            <p:cNvSpPr/>
            <p:nvPr/>
          </p:nvSpPr>
          <p:spPr>
            <a:xfrm>
              <a:off x="24595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16"/>
            <p:cNvSpPr/>
            <p:nvPr/>
          </p:nvSpPr>
          <p:spPr>
            <a:xfrm>
              <a:off x="1031875" y="1758550"/>
              <a:ext cx="30575" cy="28225"/>
            </a:xfrm>
            <a:custGeom>
              <a:rect b="b" l="l" r="r" t="t"/>
              <a:pathLst>
                <a:path extrusionOk="0" h="1129" w="1223">
                  <a:moveTo>
                    <a:pt x="219" y="188"/>
                  </a:moveTo>
                  <a:cubicBezTo>
                    <a:pt x="0" y="376"/>
                    <a:pt x="0" y="721"/>
                    <a:pt x="219" y="909"/>
                  </a:cubicBezTo>
                  <a:cubicBezTo>
                    <a:pt x="439" y="1129"/>
                    <a:pt x="784" y="1129"/>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16"/>
            <p:cNvSpPr/>
            <p:nvPr/>
          </p:nvSpPr>
          <p:spPr>
            <a:xfrm>
              <a:off x="1817775" y="1758550"/>
              <a:ext cx="30575" cy="28225"/>
            </a:xfrm>
            <a:custGeom>
              <a:rect b="b" l="l" r="r" t="t"/>
              <a:pathLst>
                <a:path extrusionOk="0" h="1129" w="1223">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16"/>
            <p:cNvSpPr/>
            <p:nvPr/>
          </p:nvSpPr>
          <p:spPr>
            <a:xfrm>
              <a:off x="26037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16"/>
            <p:cNvSpPr/>
            <p:nvPr/>
          </p:nvSpPr>
          <p:spPr>
            <a:xfrm>
              <a:off x="3388825" y="1758550"/>
              <a:ext cx="31375" cy="28225"/>
            </a:xfrm>
            <a:custGeom>
              <a:rect b="b" l="l" r="r" t="t"/>
              <a:pathLst>
                <a:path extrusionOk="0" h="1129" w="1255">
                  <a:moveTo>
                    <a:pt x="220" y="188"/>
                  </a:moveTo>
                  <a:cubicBezTo>
                    <a:pt x="0" y="376"/>
                    <a:pt x="0"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16"/>
            <p:cNvSpPr/>
            <p:nvPr/>
          </p:nvSpPr>
          <p:spPr>
            <a:xfrm>
              <a:off x="4174725" y="1758550"/>
              <a:ext cx="31375" cy="28225"/>
            </a:xfrm>
            <a:custGeom>
              <a:rect b="b" l="l" r="r" t="t"/>
              <a:pathLst>
                <a:path extrusionOk="0" h="1129" w="1255">
                  <a:moveTo>
                    <a:pt x="220" y="188"/>
                  </a:moveTo>
                  <a:cubicBezTo>
                    <a:pt x="1" y="376"/>
                    <a:pt x="1" y="721"/>
                    <a:pt x="220" y="909"/>
                  </a:cubicBezTo>
                  <a:cubicBezTo>
                    <a:pt x="440" y="1129"/>
                    <a:pt x="816" y="1129"/>
                    <a:pt x="1035" y="909"/>
                  </a:cubicBezTo>
                  <a:cubicBezTo>
                    <a:pt x="1255" y="721"/>
                    <a:pt x="1255" y="376"/>
                    <a:pt x="1035"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16"/>
            <p:cNvSpPr/>
            <p:nvPr/>
          </p:nvSpPr>
          <p:spPr>
            <a:xfrm>
              <a:off x="4960650" y="1758550"/>
              <a:ext cx="31375" cy="28225"/>
            </a:xfrm>
            <a:custGeom>
              <a:rect b="b" l="l" r="r" t="t"/>
              <a:pathLst>
                <a:path extrusionOk="0" h="1129" w="1255">
                  <a:moveTo>
                    <a:pt x="220" y="188"/>
                  </a:moveTo>
                  <a:cubicBezTo>
                    <a:pt x="1" y="376"/>
                    <a:pt x="1"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16"/>
            <p:cNvSpPr/>
            <p:nvPr/>
          </p:nvSpPr>
          <p:spPr>
            <a:xfrm>
              <a:off x="5746575"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2" y="721"/>
                    <a:pt x="1222" y="376"/>
                    <a:pt x="1003"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16"/>
            <p:cNvSpPr/>
            <p:nvPr/>
          </p:nvSpPr>
          <p:spPr>
            <a:xfrm>
              <a:off x="6532475" y="1758550"/>
              <a:ext cx="30600" cy="28225"/>
            </a:xfrm>
            <a:custGeom>
              <a:rect b="b" l="l" r="r" t="t"/>
              <a:pathLst>
                <a:path extrusionOk="0" h="1129" w="1224">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16"/>
            <p:cNvSpPr/>
            <p:nvPr/>
          </p:nvSpPr>
          <p:spPr>
            <a:xfrm>
              <a:off x="73184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16"/>
            <p:cNvSpPr/>
            <p:nvPr/>
          </p:nvSpPr>
          <p:spPr>
            <a:xfrm>
              <a:off x="637725" y="1399675"/>
              <a:ext cx="31375" cy="28225"/>
            </a:xfrm>
            <a:custGeom>
              <a:rect b="b" l="l" r="r" t="t"/>
              <a:pathLst>
                <a:path extrusionOk="0" h="1129" w="1255">
                  <a:moveTo>
                    <a:pt x="220" y="189"/>
                  </a:moveTo>
                  <a:cubicBezTo>
                    <a:pt x="1" y="377"/>
                    <a:pt x="1" y="721"/>
                    <a:pt x="220" y="909"/>
                  </a:cubicBezTo>
                  <a:cubicBezTo>
                    <a:pt x="439" y="1129"/>
                    <a:pt x="816" y="1129"/>
                    <a:pt x="1035" y="909"/>
                  </a:cubicBezTo>
                  <a:cubicBezTo>
                    <a:pt x="1254" y="721"/>
                    <a:pt x="1254" y="377"/>
                    <a:pt x="1035" y="189"/>
                  </a:cubicBezTo>
                  <a:cubicBezTo>
                    <a:pt x="816"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16"/>
            <p:cNvSpPr/>
            <p:nvPr/>
          </p:nvSpPr>
          <p:spPr>
            <a:xfrm>
              <a:off x="1423650" y="1399675"/>
              <a:ext cx="31350" cy="28225"/>
            </a:xfrm>
            <a:custGeom>
              <a:rect b="b" l="l" r="r" t="t"/>
              <a:pathLst>
                <a:path extrusionOk="0" h="1129" w="1254">
                  <a:moveTo>
                    <a:pt x="220" y="189"/>
                  </a:moveTo>
                  <a:cubicBezTo>
                    <a:pt x="0" y="377"/>
                    <a:pt x="0" y="721"/>
                    <a:pt x="220" y="909"/>
                  </a:cubicBezTo>
                  <a:cubicBezTo>
                    <a:pt x="439" y="1129"/>
                    <a:pt x="815" y="1129"/>
                    <a:pt x="1035" y="909"/>
                  </a:cubicBezTo>
                  <a:cubicBezTo>
                    <a:pt x="1254" y="721"/>
                    <a:pt x="1254" y="377"/>
                    <a:pt x="1035" y="189"/>
                  </a:cubicBezTo>
                  <a:cubicBezTo>
                    <a:pt x="815"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16"/>
            <p:cNvSpPr/>
            <p:nvPr/>
          </p:nvSpPr>
          <p:spPr>
            <a:xfrm>
              <a:off x="2209550"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816"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16"/>
            <p:cNvSpPr/>
            <p:nvPr/>
          </p:nvSpPr>
          <p:spPr>
            <a:xfrm>
              <a:off x="299547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16"/>
            <p:cNvSpPr/>
            <p:nvPr/>
          </p:nvSpPr>
          <p:spPr>
            <a:xfrm>
              <a:off x="3781400" y="1399675"/>
              <a:ext cx="30575" cy="28225"/>
            </a:xfrm>
            <a:custGeom>
              <a:rect b="b" l="l" r="r" t="t"/>
              <a:pathLst>
                <a:path extrusionOk="0" h="1129" w="1223">
                  <a:moveTo>
                    <a:pt x="219" y="189"/>
                  </a:moveTo>
                  <a:cubicBezTo>
                    <a:pt x="0" y="377"/>
                    <a:pt x="0" y="721"/>
                    <a:pt x="219" y="909"/>
                  </a:cubicBezTo>
                  <a:cubicBezTo>
                    <a:pt x="439" y="1129"/>
                    <a:pt x="784" y="1129"/>
                    <a:pt x="1003" y="909"/>
                  </a:cubicBezTo>
                  <a:cubicBezTo>
                    <a:pt x="1222" y="721"/>
                    <a:pt x="1222" y="377"/>
                    <a:pt x="1003" y="189"/>
                  </a:cubicBezTo>
                  <a:cubicBezTo>
                    <a:pt x="784" y="0"/>
                    <a:pt x="439" y="0"/>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16"/>
            <p:cNvSpPr/>
            <p:nvPr/>
          </p:nvSpPr>
          <p:spPr>
            <a:xfrm>
              <a:off x="4567300" y="1399675"/>
              <a:ext cx="30575" cy="28225"/>
            </a:xfrm>
            <a:custGeom>
              <a:rect b="b" l="l" r="r" t="t"/>
              <a:pathLst>
                <a:path extrusionOk="0" h="1129" w="1223">
                  <a:moveTo>
                    <a:pt x="220" y="189"/>
                  </a:moveTo>
                  <a:cubicBezTo>
                    <a:pt x="1" y="377"/>
                    <a:pt x="1" y="721"/>
                    <a:pt x="220" y="909"/>
                  </a:cubicBezTo>
                  <a:cubicBezTo>
                    <a:pt x="439" y="1129"/>
                    <a:pt x="784" y="1129"/>
                    <a:pt x="1004" y="909"/>
                  </a:cubicBezTo>
                  <a:cubicBezTo>
                    <a:pt x="1223" y="721"/>
                    <a:pt x="1223" y="377"/>
                    <a:pt x="1004"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16"/>
            <p:cNvSpPr/>
            <p:nvPr/>
          </p:nvSpPr>
          <p:spPr>
            <a:xfrm>
              <a:off x="535322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16"/>
            <p:cNvSpPr/>
            <p:nvPr/>
          </p:nvSpPr>
          <p:spPr>
            <a:xfrm>
              <a:off x="6139125"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784"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16"/>
            <p:cNvSpPr/>
            <p:nvPr/>
          </p:nvSpPr>
          <p:spPr>
            <a:xfrm>
              <a:off x="6925050"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16"/>
            <p:cNvSpPr/>
            <p:nvPr/>
          </p:nvSpPr>
          <p:spPr>
            <a:xfrm>
              <a:off x="24595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16"/>
            <p:cNvSpPr/>
            <p:nvPr/>
          </p:nvSpPr>
          <p:spPr>
            <a:xfrm>
              <a:off x="1031875" y="1040800"/>
              <a:ext cx="30575" cy="28225"/>
            </a:xfrm>
            <a:custGeom>
              <a:rect b="b" l="l" r="r" t="t"/>
              <a:pathLst>
                <a:path extrusionOk="0" h="1129" w="1223">
                  <a:moveTo>
                    <a:pt x="219" y="189"/>
                  </a:moveTo>
                  <a:cubicBezTo>
                    <a:pt x="0" y="408"/>
                    <a:pt x="0" y="722"/>
                    <a:pt x="219" y="910"/>
                  </a:cubicBezTo>
                  <a:cubicBezTo>
                    <a:pt x="439" y="1129"/>
                    <a:pt x="784" y="1129"/>
                    <a:pt x="1003" y="910"/>
                  </a:cubicBezTo>
                  <a:cubicBezTo>
                    <a:pt x="1222" y="722"/>
                    <a:pt x="1222" y="408"/>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16"/>
            <p:cNvSpPr/>
            <p:nvPr/>
          </p:nvSpPr>
          <p:spPr>
            <a:xfrm>
              <a:off x="1817775" y="1040800"/>
              <a:ext cx="30575" cy="28225"/>
            </a:xfrm>
            <a:custGeom>
              <a:rect b="b" l="l" r="r" t="t"/>
              <a:pathLst>
                <a:path extrusionOk="0" h="1129" w="1223">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16"/>
            <p:cNvSpPr/>
            <p:nvPr/>
          </p:nvSpPr>
          <p:spPr>
            <a:xfrm>
              <a:off x="26037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16"/>
            <p:cNvSpPr/>
            <p:nvPr/>
          </p:nvSpPr>
          <p:spPr>
            <a:xfrm>
              <a:off x="3388825" y="1040800"/>
              <a:ext cx="31375" cy="28225"/>
            </a:xfrm>
            <a:custGeom>
              <a:rect b="b" l="l" r="r" t="t"/>
              <a:pathLst>
                <a:path extrusionOk="0" h="1129" w="1255">
                  <a:moveTo>
                    <a:pt x="220" y="189"/>
                  </a:moveTo>
                  <a:cubicBezTo>
                    <a:pt x="0" y="408"/>
                    <a:pt x="0"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16"/>
            <p:cNvSpPr/>
            <p:nvPr/>
          </p:nvSpPr>
          <p:spPr>
            <a:xfrm>
              <a:off x="4174725" y="1040800"/>
              <a:ext cx="31375" cy="28225"/>
            </a:xfrm>
            <a:custGeom>
              <a:rect b="b" l="l" r="r" t="t"/>
              <a:pathLst>
                <a:path extrusionOk="0" h="1129" w="1255">
                  <a:moveTo>
                    <a:pt x="220" y="189"/>
                  </a:moveTo>
                  <a:cubicBezTo>
                    <a:pt x="1" y="408"/>
                    <a:pt x="1" y="722"/>
                    <a:pt x="220" y="910"/>
                  </a:cubicBezTo>
                  <a:cubicBezTo>
                    <a:pt x="440" y="1129"/>
                    <a:pt x="816" y="1129"/>
                    <a:pt x="1035" y="910"/>
                  </a:cubicBezTo>
                  <a:cubicBezTo>
                    <a:pt x="1255" y="722"/>
                    <a:pt x="1255" y="408"/>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16"/>
            <p:cNvSpPr/>
            <p:nvPr/>
          </p:nvSpPr>
          <p:spPr>
            <a:xfrm>
              <a:off x="4960650" y="1040800"/>
              <a:ext cx="31375" cy="28225"/>
            </a:xfrm>
            <a:custGeom>
              <a:rect b="b" l="l" r="r" t="t"/>
              <a:pathLst>
                <a:path extrusionOk="0" h="1129" w="1255">
                  <a:moveTo>
                    <a:pt x="220" y="189"/>
                  </a:moveTo>
                  <a:cubicBezTo>
                    <a:pt x="1" y="408"/>
                    <a:pt x="1"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16"/>
            <p:cNvSpPr/>
            <p:nvPr/>
          </p:nvSpPr>
          <p:spPr>
            <a:xfrm>
              <a:off x="5746575"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2" y="722"/>
                    <a:pt x="1222" y="408"/>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16"/>
            <p:cNvSpPr/>
            <p:nvPr/>
          </p:nvSpPr>
          <p:spPr>
            <a:xfrm>
              <a:off x="6532475" y="1040800"/>
              <a:ext cx="30600" cy="28225"/>
            </a:xfrm>
            <a:custGeom>
              <a:rect b="b" l="l" r="r" t="t"/>
              <a:pathLst>
                <a:path extrusionOk="0" h="1129" w="1224">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16"/>
            <p:cNvSpPr/>
            <p:nvPr/>
          </p:nvSpPr>
          <p:spPr>
            <a:xfrm>
              <a:off x="73184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92" name="Google Shape;1492;p16"/>
          <p:cNvSpPr/>
          <p:nvPr/>
        </p:nvSpPr>
        <p:spPr>
          <a:xfrm rot="10800000">
            <a:off x="0" y="-450"/>
            <a:ext cx="9144000" cy="5144100"/>
          </a:xfrm>
          <a:prstGeom prst="rect">
            <a:avLst/>
          </a:prstGeom>
          <a:gradFill>
            <a:gsLst>
              <a:gs pos="0">
                <a:srgbClr val="FFFFFF">
                  <a:alpha val="0"/>
                </a:srgbClr>
              </a:gs>
              <a:gs pos="100000">
                <a:srgbClr val="FFFFFF"/>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16"/>
          <p:cNvSpPr/>
          <p:nvPr/>
        </p:nvSpPr>
        <p:spPr>
          <a:xfrm flipH="1">
            <a:off x="573600" y="0"/>
            <a:ext cx="8570400" cy="141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16"/>
          <p:cNvSpPr/>
          <p:nvPr/>
        </p:nvSpPr>
        <p:spPr>
          <a:xfrm flipH="1" rot="5400000">
            <a:off x="-2266650" y="2266375"/>
            <a:ext cx="5144400" cy="6111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16"/>
          <p:cNvSpPr/>
          <p:nvPr/>
        </p:nvSpPr>
        <p:spPr>
          <a:xfrm rot="-5400000">
            <a:off x="8175300" y="4174950"/>
            <a:ext cx="968700" cy="9687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16"/>
          <p:cNvSpPr txBox="1"/>
          <p:nvPr>
            <p:ph idx="1" type="subTitle"/>
          </p:nvPr>
        </p:nvSpPr>
        <p:spPr>
          <a:xfrm>
            <a:off x="1024592" y="3269950"/>
            <a:ext cx="1683300" cy="780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1600"/>
              </a:spcBef>
              <a:spcAft>
                <a:spcPts val="0"/>
              </a:spcAft>
              <a:buClr>
                <a:schemeClr val="dk1"/>
              </a:buClr>
              <a:buSzPts val="1400"/>
              <a:buNone/>
              <a:defRPr>
                <a:solidFill>
                  <a:schemeClr val="dk1"/>
                </a:solidFill>
              </a:defRPr>
            </a:lvl3pPr>
            <a:lvl4pPr lvl="3" rtl="0">
              <a:lnSpc>
                <a:spcPct val="100000"/>
              </a:lnSpc>
              <a:spcBef>
                <a:spcPts val="1600"/>
              </a:spcBef>
              <a:spcAft>
                <a:spcPts val="0"/>
              </a:spcAft>
              <a:buClr>
                <a:schemeClr val="dk1"/>
              </a:buClr>
              <a:buSzPts val="1400"/>
              <a:buNone/>
              <a:defRPr>
                <a:solidFill>
                  <a:schemeClr val="dk1"/>
                </a:solidFill>
              </a:defRPr>
            </a:lvl4pPr>
            <a:lvl5pPr lvl="4" rtl="0">
              <a:lnSpc>
                <a:spcPct val="100000"/>
              </a:lnSpc>
              <a:spcBef>
                <a:spcPts val="1600"/>
              </a:spcBef>
              <a:spcAft>
                <a:spcPts val="0"/>
              </a:spcAft>
              <a:buClr>
                <a:schemeClr val="dk1"/>
              </a:buClr>
              <a:buSzPts val="1400"/>
              <a:buNone/>
              <a:defRPr>
                <a:solidFill>
                  <a:schemeClr val="dk1"/>
                </a:solidFill>
              </a:defRPr>
            </a:lvl5pPr>
            <a:lvl6pPr lvl="5" rtl="0">
              <a:lnSpc>
                <a:spcPct val="100000"/>
              </a:lnSpc>
              <a:spcBef>
                <a:spcPts val="1600"/>
              </a:spcBef>
              <a:spcAft>
                <a:spcPts val="0"/>
              </a:spcAft>
              <a:buClr>
                <a:schemeClr val="dk1"/>
              </a:buClr>
              <a:buSzPts val="1400"/>
              <a:buNone/>
              <a:defRPr>
                <a:solidFill>
                  <a:schemeClr val="dk1"/>
                </a:solidFill>
              </a:defRPr>
            </a:lvl6pPr>
            <a:lvl7pPr lvl="6" rtl="0">
              <a:lnSpc>
                <a:spcPct val="100000"/>
              </a:lnSpc>
              <a:spcBef>
                <a:spcPts val="1600"/>
              </a:spcBef>
              <a:spcAft>
                <a:spcPts val="0"/>
              </a:spcAft>
              <a:buClr>
                <a:schemeClr val="dk1"/>
              </a:buClr>
              <a:buSzPts val="1400"/>
              <a:buNone/>
              <a:defRPr>
                <a:solidFill>
                  <a:schemeClr val="dk1"/>
                </a:solidFill>
              </a:defRPr>
            </a:lvl7pPr>
            <a:lvl8pPr lvl="7" rtl="0">
              <a:lnSpc>
                <a:spcPct val="100000"/>
              </a:lnSpc>
              <a:spcBef>
                <a:spcPts val="1600"/>
              </a:spcBef>
              <a:spcAft>
                <a:spcPts val="0"/>
              </a:spcAft>
              <a:buClr>
                <a:schemeClr val="dk1"/>
              </a:buClr>
              <a:buSzPts val="1400"/>
              <a:buNone/>
              <a:defRPr>
                <a:solidFill>
                  <a:schemeClr val="dk1"/>
                </a:solidFill>
              </a:defRPr>
            </a:lvl8pPr>
            <a:lvl9pPr lvl="8" rtl="0">
              <a:lnSpc>
                <a:spcPct val="100000"/>
              </a:lnSpc>
              <a:spcBef>
                <a:spcPts val="1600"/>
              </a:spcBef>
              <a:spcAft>
                <a:spcPts val="1600"/>
              </a:spcAft>
              <a:buClr>
                <a:schemeClr val="dk1"/>
              </a:buClr>
              <a:buSzPts val="1400"/>
              <a:buNone/>
              <a:defRPr>
                <a:solidFill>
                  <a:schemeClr val="dk1"/>
                </a:solidFill>
              </a:defRPr>
            </a:lvl9pPr>
          </a:lstStyle>
          <a:p/>
        </p:txBody>
      </p:sp>
      <p:sp>
        <p:nvSpPr>
          <p:cNvPr id="1497" name="Google Shape;1497;p16"/>
          <p:cNvSpPr txBox="1"/>
          <p:nvPr>
            <p:ph type="title"/>
          </p:nvPr>
        </p:nvSpPr>
        <p:spPr>
          <a:xfrm>
            <a:off x="889592" y="2831275"/>
            <a:ext cx="1953300" cy="360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1800">
                <a:latin typeface="Ubuntu"/>
                <a:ea typeface="Ubuntu"/>
                <a:cs typeface="Ubuntu"/>
                <a:sym typeface="Ubuntu"/>
              </a:defRPr>
            </a:lvl1pPr>
            <a:lvl2pPr lvl="1" rtl="0">
              <a:lnSpc>
                <a:spcPct val="100000"/>
              </a:lnSpc>
              <a:spcBef>
                <a:spcPts val="0"/>
              </a:spcBef>
              <a:spcAft>
                <a:spcPts val="0"/>
              </a:spcAft>
              <a:buSzPts val="2800"/>
              <a:buNone/>
              <a:defRPr>
                <a:latin typeface="Ubuntu"/>
                <a:ea typeface="Ubuntu"/>
                <a:cs typeface="Ubuntu"/>
                <a:sym typeface="Ubuntu"/>
              </a:defRPr>
            </a:lvl2pPr>
            <a:lvl3pPr lvl="2" rtl="0">
              <a:lnSpc>
                <a:spcPct val="100000"/>
              </a:lnSpc>
              <a:spcBef>
                <a:spcPts val="0"/>
              </a:spcBef>
              <a:spcAft>
                <a:spcPts val="0"/>
              </a:spcAft>
              <a:buSzPts val="2800"/>
              <a:buNone/>
              <a:defRPr>
                <a:latin typeface="Ubuntu"/>
                <a:ea typeface="Ubuntu"/>
                <a:cs typeface="Ubuntu"/>
                <a:sym typeface="Ubuntu"/>
              </a:defRPr>
            </a:lvl3pPr>
            <a:lvl4pPr lvl="3" rtl="0">
              <a:lnSpc>
                <a:spcPct val="100000"/>
              </a:lnSpc>
              <a:spcBef>
                <a:spcPts val="0"/>
              </a:spcBef>
              <a:spcAft>
                <a:spcPts val="0"/>
              </a:spcAft>
              <a:buSzPts val="2800"/>
              <a:buNone/>
              <a:defRPr>
                <a:latin typeface="Ubuntu"/>
                <a:ea typeface="Ubuntu"/>
                <a:cs typeface="Ubuntu"/>
                <a:sym typeface="Ubuntu"/>
              </a:defRPr>
            </a:lvl4pPr>
            <a:lvl5pPr lvl="4" rtl="0">
              <a:lnSpc>
                <a:spcPct val="100000"/>
              </a:lnSpc>
              <a:spcBef>
                <a:spcPts val="0"/>
              </a:spcBef>
              <a:spcAft>
                <a:spcPts val="0"/>
              </a:spcAft>
              <a:buSzPts val="2800"/>
              <a:buNone/>
              <a:defRPr>
                <a:latin typeface="Ubuntu"/>
                <a:ea typeface="Ubuntu"/>
                <a:cs typeface="Ubuntu"/>
                <a:sym typeface="Ubuntu"/>
              </a:defRPr>
            </a:lvl5pPr>
            <a:lvl6pPr lvl="5" rtl="0">
              <a:lnSpc>
                <a:spcPct val="100000"/>
              </a:lnSpc>
              <a:spcBef>
                <a:spcPts val="0"/>
              </a:spcBef>
              <a:spcAft>
                <a:spcPts val="0"/>
              </a:spcAft>
              <a:buSzPts val="2800"/>
              <a:buNone/>
              <a:defRPr>
                <a:latin typeface="Ubuntu"/>
                <a:ea typeface="Ubuntu"/>
                <a:cs typeface="Ubuntu"/>
                <a:sym typeface="Ubuntu"/>
              </a:defRPr>
            </a:lvl6pPr>
            <a:lvl7pPr lvl="6" rtl="0">
              <a:lnSpc>
                <a:spcPct val="100000"/>
              </a:lnSpc>
              <a:spcBef>
                <a:spcPts val="0"/>
              </a:spcBef>
              <a:spcAft>
                <a:spcPts val="0"/>
              </a:spcAft>
              <a:buSzPts val="2800"/>
              <a:buNone/>
              <a:defRPr>
                <a:latin typeface="Ubuntu"/>
                <a:ea typeface="Ubuntu"/>
                <a:cs typeface="Ubuntu"/>
                <a:sym typeface="Ubuntu"/>
              </a:defRPr>
            </a:lvl7pPr>
            <a:lvl8pPr lvl="7" rtl="0">
              <a:lnSpc>
                <a:spcPct val="100000"/>
              </a:lnSpc>
              <a:spcBef>
                <a:spcPts val="0"/>
              </a:spcBef>
              <a:spcAft>
                <a:spcPts val="0"/>
              </a:spcAft>
              <a:buSzPts val="2800"/>
              <a:buNone/>
              <a:defRPr>
                <a:latin typeface="Ubuntu"/>
                <a:ea typeface="Ubuntu"/>
                <a:cs typeface="Ubuntu"/>
                <a:sym typeface="Ubuntu"/>
              </a:defRPr>
            </a:lvl8pPr>
            <a:lvl9pPr lvl="8" rtl="0">
              <a:lnSpc>
                <a:spcPct val="100000"/>
              </a:lnSpc>
              <a:spcBef>
                <a:spcPts val="0"/>
              </a:spcBef>
              <a:spcAft>
                <a:spcPts val="0"/>
              </a:spcAft>
              <a:buSzPts val="2800"/>
              <a:buNone/>
              <a:defRPr>
                <a:latin typeface="Ubuntu"/>
                <a:ea typeface="Ubuntu"/>
                <a:cs typeface="Ubuntu"/>
                <a:sym typeface="Ubuntu"/>
              </a:defRPr>
            </a:lvl9pPr>
          </a:lstStyle>
          <a:p/>
        </p:txBody>
      </p:sp>
      <p:sp>
        <p:nvSpPr>
          <p:cNvPr id="1498" name="Google Shape;1498;p16"/>
          <p:cNvSpPr txBox="1"/>
          <p:nvPr>
            <p:ph hasCustomPrompt="1" idx="2" type="title"/>
          </p:nvPr>
        </p:nvSpPr>
        <p:spPr>
          <a:xfrm>
            <a:off x="1477030" y="1967775"/>
            <a:ext cx="780300" cy="490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000"/>
              <a:buFont typeface="Ubuntu"/>
              <a:buNone/>
              <a:defRPr sz="3000">
                <a:latin typeface="Ubuntu"/>
                <a:ea typeface="Ubuntu"/>
                <a:cs typeface="Ubuntu"/>
                <a:sym typeface="Ubuntu"/>
              </a:defRPr>
            </a:lvl1pPr>
            <a:lvl2pPr lvl="1" rtl="0" algn="ctr">
              <a:lnSpc>
                <a:spcPct val="100000"/>
              </a:lnSpc>
              <a:spcBef>
                <a:spcPts val="0"/>
              </a:spcBef>
              <a:spcAft>
                <a:spcPts val="0"/>
              </a:spcAft>
              <a:buSzPts val="3000"/>
              <a:buFont typeface="Ubuntu"/>
              <a:buNone/>
              <a:defRPr b="1" sz="3000">
                <a:latin typeface="Ubuntu"/>
                <a:ea typeface="Ubuntu"/>
                <a:cs typeface="Ubuntu"/>
                <a:sym typeface="Ubuntu"/>
              </a:defRPr>
            </a:lvl2pPr>
            <a:lvl3pPr lvl="2" rtl="0" algn="ctr">
              <a:lnSpc>
                <a:spcPct val="100000"/>
              </a:lnSpc>
              <a:spcBef>
                <a:spcPts val="0"/>
              </a:spcBef>
              <a:spcAft>
                <a:spcPts val="0"/>
              </a:spcAft>
              <a:buSzPts val="3000"/>
              <a:buFont typeface="Ubuntu"/>
              <a:buNone/>
              <a:defRPr b="1" sz="3000">
                <a:latin typeface="Ubuntu"/>
                <a:ea typeface="Ubuntu"/>
                <a:cs typeface="Ubuntu"/>
                <a:sym typeface="Ubuntu"/>
              </a:defRPr>
            </a:lvl3pPr>
            <a:lvl4pPr lvl="3" rtl="0" algn="ctr">
              <a:lnSpc>
                <a:spcPct val="100000"/>
              </a:lnSpc>
              <a:spcBef>
                <a:spcPts val="0"/>
              </a:spcBef>
              <a:spcAft>
                <a:spcPts val="0"/>
              </a:spcAft>
              <a:buSzPts val="3000"/>
              <a:buFont typeface="Ubuntu"/>
              <a:buNone/>
              <a:defRPr b="1" sz="3000">
                <a:latin typeface="Ubuntu"/>
                <a:ea typeface="Ubuntu"/>
                <a:cs typeface="Ubuntu"/>
                <a:sym typeface="Ubuntu"/>
              </a:defRPr>
            </a:lvl4pPr>
            <a:lvl5pPr lvl="4" rtl="0" algn="ctr">
              <a:lnSpc>
                <a:spcPct val="100000"/>
              </a:lnSpc>
              <a:spcBef>
                <a:spcPts val="0"/>
              </a:spcBef>
              <a:spcAft>
                <a:spcPts val="0"/>
              </a:spcAft>
              <a:buSzPts val="3000"/>
              <a:buFont typeface="Ubuntu"/>
              <a:buNone/>
              <a:defRPr b="1" sz="3000">
                <a:latin typeface="Ubuntu"/>
                <a:ea typeface="Ubuntu"/>
                <a:cs typeface="Ubuntu"/>
                <a:sym typeface="Ubuntu"/>
              </a:defRPr>
            </a:lvl5pPr>
            <a:lvl6pPr lvl="5" rtl="0" algn="ctr">
              <a:lnSpc>
                <a:spcPct val="100000"/>
              </a:lnSpc>
              <a:spcBef>
                <a:spcPts val="0"/>
              </a:spcBef>
              <a:spcAft>
                <a:spcPts val="0"/>
              </a:spcAft>
              <a:buSzPts val="3000"/>
              <a:buFont typeface="Ubuntu"/>
              <a:buNone/>
              <a:defRPr b="1" sz="3000">
                <a:latin typeface="Ubuntu"/>
                <a:ea typeface="Ubuntu"/>
                <a:cs typeface="Ubuntu"/>
                <a:sym typeface="Ubuntu"/>
              </a:defRPr>
            </a:lvl6pPr>
            <a:lvl7pPr lvl="6" rtl="0" algn="ctr">
              <a:lnSpc>
                <a:spcPct val="100000"/>
              </a:lnSpc>
              <a:spcBef>
                <a:spcPts val="0"/>
              </a:spcBef>
              <a:spcAft>
                <a:spcPts val="0"/>
              </a:spcAft>
              <a:buSzPts val="3000"/>
              <a:buFont typeface="Ubuntu"/>
              <a:buNone/>
              <a:defRPr b="1" sz="3000">
                <a:latin typeface="Ubuntu"/>
                <a:ea typeface="Ubuntu"/>
                <a:cs typeface="Ubuntu"/>
                <a:sym typeface="Ubuntu"/>
              </a:defRPr>
            </a:lvl7pPr>
            <a:lvl8pPr lvl="7" rtl="0" algn="ctr">
              <a:lnSpc>
                <a:spcPct val="100000"/>
              </a:lnSpc>
              <a:spcBef>
                <a:spcPts val="0"/>
              </a:spcBef>
              <a:spcAft>
                <a:spcPts val="0"/>
              </a:spcAft>
              <a:buSzPts val="3000"/>
              <a:buFont typeface="Ubuntu"/>
              <a:buNone/>
              <a:defRPr b="1" sz="3000">
                <a:latin typeface="Ubuntu"/>
                <a:ea typeface="Ubuntu"/>
                <a:cs typeface="Ubuntu"/>
                <a:sym typeface="Ubuntu"/>
              </a:defRPr>
            </a:lvl8pPr>
            <a:lvl9pPr lvl="8" rtl="0" algn="ctr">
              <a:lnSpc>
                <a:spcPct val="100000"/>
              </a:lnSpc>
              <a:spcBef>
                <a:spcPts val="0"/>
              </a:spcBef>
              <a:spcAft>
                <a:spcPts val="0"/>
              </a:spcAft>
              <a:buSzPts val="3000"/>
              <a:buFont typeface="Ubuntu"/>
              <a:buNone/>
              <a:defRPr b="1" sz="3000">
                <a:latin typeface="Ubuntu"/>
                <a:ea typeface="Ubuntu"/>
                <a:cs typeface="Ubuntu"/>
                <a:sym typeface="Ubuntu"/>
              </a:defRPr>
            </a:lvl9pPr>
          </a:lstStyle>
          <a:p>
            <a:r>
              <a:t>xx%</a:t>
            </a:r>
          </a:p>
        </p:txBody>
      </p:sp>
      <p:sp>
        <p:nvSpPr>
          <p:cNvPr id="1499" name="Google Shape;1499;p16"/>
          <p:cNvSpPr txBox="1"/>
          <p:nvPr>
            <p:ph idx="3" type="subTitle"/>
          </p:nvPr>
        </p:nvSpPr>
        <p:spPr>
          <a:xfrm>
            <a:off x="2945314" y="3269950"/>
            <a:ext cx="1683300" cy="780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1600"/>
              </a:spcBef>
              <a:spcAft>
                <a:spcPts val="0"/>
              </a:spcAft>
              <a:buClr>
                <a:schemeClr val="dk1"/>
              </a:buClr>
              <a:buSzPts val="1400"/>
              <a:buNone/>
              <a:defRPr>
                <a:solidFill>
                  <a:schemeClr val="dk1"/>
                </a:solidFill>
              </a:defRPr>
            </a:lvl3pPr>
            <a:lvl4pPr lvl="3" rtl="0">
              <a:lnSpc>
                <a:spcPct val="100000"/>
              </a:lnSpc>
              <a:spcBef>
                <a:spcPts val="1600"/>
              </a:spcBef>
              <a:spcAft>
                <a:spcPts val="0"/>
              </a:spcAft>
              <a:buClr>
                <a:schemeClr val="dk1"/>
              </a:buClr>
              <a:buSzPts val="1400"/>
              <a:buNone/>
              <a:defRPr>
                <a:solidFill>
                  <a:schemeClr val="dk1"/>
                </a:solidFill>
              </a:defRPr>
            </a:lvl4pPr>
            <a:lvl5pPr lvl="4" rtl="0">
              <a:lnSpc>
                <a:spcPct val="100000"/>
              </a:lnSpc>
              <a:spcBef>
                <a:spcPts val="1600"/>
              </a:spcBef>
              <a:spcAft>
                <a:spcPts val="0"/>
              </a:spcAft>
              <a:buClr>
                <a:schemeClr val="dk1"/>
              </a:buClr>
              <a:buSzPts val="1400"/>
              <a:buNone/>
              <a:defRPr>
                <a:solidFill>
                  <a:schemeClr val="dk1"/>
                </a:solidFill>
              </a:defRPr>
            </a:lvl5pPr>
            <a:lvl6pPr lvl="5" rtl="0">
              <a:lnSpc>
                <a:spcPct val="100000"/>
              </a:lnSpc>
              <a:spcBef>
                <a:spcPts val="1600"/>
              </a:spcBef>
              <a:spcAft>
                <a:spcPts val="0"/>
              </a:spcAft>
              <a:buClr>
                <a:schemeClr val="dk1"/>
              </a:buClr>
              <a:buSzPts val="1400"/>
              <a:buNone/>
              <a:defRPr>
                <a:solidFill>
                  <a:schemeClr val="dk1"/>
                </a:solidFill>
              </a:defRPr>
            </a:lvl6pPr>
            <a:lvl7pPr lvl="6" rtl="0">
              <a:lnSpc>
                <a:spcPct val="100000"/>
              </a:lnSpc>
              <a:spcBef>
                <a:spcPts val="1600"/>
              </a:spcBef>
              <a:spcAft>
                <a:spcPts val="0"/>
              </a:spcAft>
              <a:buClr>
                <a:schemeClr val="dk1"/>
              </a:buClr>
              <a:buSzPts val="1400"/>
              <a:buNone/>
              <a:defRPr>
                <a:solidFill>
                  <a:schemeClr val="dk1"/>
                </a:solidFill>
              </a:defRPr>
            </a:lvl7pPr>
            <a:lvl8pPr lvl="7" rtl="0">
              <a:lnSpc>
                <a:spcPct val="100000"/>
              </a:lnSpc>
              <a:spcBef>
                <a:spcPts val="1600"/>
              </a:spcBef>
              <a:spcAft>
                <a:spcPts val="0"/>
              </a:spcAft>
              <a:buClr>
                <a:schemeClr val="dk1"/>
              </a:buClr>
              <a:buSzPts val="1400"/>
              <a:buNone/>
              <a:defRPr>
                <a:solidFill>
                  <a:schemeClr val="dk1"/>
                </a:solidFill>
              </a:defRPr>
            </a:lvl8pPr>
            <a:lvl9pPr lvl="8" rtl="0">
              <a:lnSpc>
                <a:spcPct val="100000"/>
              </a:lnSpc>
              <a:spcBef>
                <a:spcPts val="1600"/>
              </a:spcBef>
              <a:spcAft>
                <a:spcPts val="1600"/>
              </a:spcAft>
              <a:buClr>
                <a:schemeClr val="dk1"/>
              </a:buClr>
              <a:buSzPts val="1400"/>
              <a:buNone/>
              <a:defRPr>
                <a:solidFill>
                  <a:schemeClr val="dk1"/>
                </a:solidFill>
              </a:defRPr>
            </a:lvl9pPr>
          </a:lstStyle>
          <a:p/>
        </p:txBody>
      </p:sp>
      <p:sp>
        <p:nvSpPr>
          <p:cNvPr id="1500" name="Google Shape;1500;p16"/>
          <p:cNvSpPr txBox="1"/>
          <p:nvPr>
            <p:ph idx="4" type="title"/>
          </p:nvPr>
        </p:nvSpPr>
        <p:spPr>
          <a:xfrm>
            <a:off x="2810314" y="2831275"/>
            <a:ext cx="1953300" cy="360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1800">
                <a:latin typeface="Ubuntu"/>
                <a:ea typeface="Ubuntu"/>
                <a:cs typeface="Ubuntu"/>
                <a:sym typeface="Ubuntu"/>
              </a:defRPr>
            </a:lvl1pPr>
            <a:lvl2pPr lvl="1" rtl="0">
              <a:lnSpc>
                <a:spcPct val="100000"/>
              </a:lnSpc>
              <a:spcBef>
                <a:spcPts val="0"/>
              </a:spcBef>
              <a:spcAft>
                <a:spcPts val="0"/>
              </a:spcAft>
              <a:buSzPts val="2800"/>
              <a:buNone/>
              <a:defRPr>
                <a:latin typeface="Ubuntu"/>
                <a:ea typeface="Ubuntu"/>
                <a:cs typeface="Ubuntu"/>
                <a:sym typeface="Ubuntu"/>
              </a:defRPr>
            </a:lvl2pPr>
            <a:lvl3pPr lvl="2" rtl="0">
              <a:lnSpc>
                <a:spcPct val="100000"/>
              </a:lnSpc>
              <a:spcBef>
                <a:spcPts val="0"/>
              </a:spcBef>
              <a:spcAft>
                <a:spcPts val="0"/>
              </a:spcAft>
              <a:buSzPts val="2800"/>
              <a:buNone/>
              <a:defRPr>
                <a:latin typeface="Ubuntu"/>
                <a:ea typeface="Ubuntu"/>
                <a:cs typeface="Ubuntu"/>
                <a:sym typeface="Ubuntu"/>
              </a:defRPr>
            </a:lvl3pPr>
            <a:lvl4pPr lvl="3" rtl="0">
              <a:lnSpc>
                <a:spcPct val="100000"/>
              </a:lnSpc>
              <a:spcBef>
                <a:spcPts val="0"/>
              </a:spcBef>
              <a:spcAft>
                <a:spcPts val="0"/>
              </a:spcAft>
              <a:buSzPts val="2800"/>
              <a:buNone/>
              <a:defRPr>
                <a:latin typeface="Ubuntu"/>
                <a:ea typeface="Ubuntu"/>
                <a:cs typeface="Ubuntu"/>
                <a:sym typeface="Ubuntu"/>
              </a:defRPr>
            </a:lvl4pPr>
            <a:lvl5pPr lvl="4" rtl="0">
              <a:lnSpc>
                <a:spcPct val="100000"/>
              </a:lnSpc>
              <a:spcBef>
                <a:spcPts val="0"/>
              </a:spcBef>
              <a:spcAft>
                <a:spcPts val="0"/>
              </a:spcAft>
              <a:buSzPts val="2800"/>
              <a:buNone/>
              <a:defRPr>
                <a:latin typeface="Ubuntu"/>
                <a:ea typeface="Ubuntu"/>
                <a:cs typeface="Ubuntu"/>
                <a:sym typeface="Ubuntu"/>
              </a:defRPr>
            </a:lvl5pPr>
            <a:lvl6pPr lvl="5" rtl="0">
              <a:lnSpc>
                <a:spcPct val="100000"/>
              </a:lnSpc>
              <a:spcBef>
                <a:spcPts val="0"/>
              </a:spcBef>
              <a:spcAft>
                <a:spcPts val="0"/>
              </a:spcAft>
              <a:buSzPts val="2800"/>
              <a:buNone/>
              <a:defRPr>
                <a:latin typeface="Ubuntu"/>
                <a:ea typeface="Ubuntu"/>
                <a:cs typeface="Ubuntu"/>
                <a:sym typeface="Ubuntu"/>
              </a:defRPr>
            </a:lvl6pPr>
            <a:lvl7pPr lvl="6" rtl="0">
              <a:lnSpc>
                <a:spcPct val="100000"/>
              </a:lnSpc>
              <a:spcBef>
                <a:spcPts val="0"/>
              </a:spcBef>
              <a:spcAft>
                <a:spcPts val="0"/>
              </a:spcAft>
              <a:buSzPts val="2800"/>
              <a:buNone/>
              <a:defRPr>
                <a:latin typeface="Ubuntu"/>
                <a:ea typeface="Ubuntu"/>
                <a:cs typeface="Ubuntu"/>
                <a:sym typeface="Ubuntu"/>
              </a:defRPr>
            </a:lvl7pPr>
            <a:lvl8pPr lvl="7" rtl="0">
              <a:lnSpc>
                <a:spcPct val="100000"/>
              </a:lnSpc>
              <a:spcBef>
                <a:spcPts val="0"/>
              </a:spcBef>
              <a:spcAft>
                <a:spcPts val="0"/>
              </a:spcAft>
              <a:buSzPts val="2800"/>
              <a:buNone/>
              <a:defRPr>
                <a:latin typeface="Ubuntu"/>
                <a:ea typeface="Ubuntu"/>
                <a:cs typeface="Ubuntu"/>
                <a:sym typeface="Ubuntu"/>
              </a:defRPr>
            </a:lvl8pPr>
            <a:lvl9pPr lvl="8" rtl="0">
              <a:lnSpc>
                <a:spcPct val="100000"/>
              </a:lnSpc>
              <a:spcBef>
                <a:spcPts val="0"/>
              </a:spcBef>
              <a:spcAft>
                <a:spcPts val="0"/>
              </a:spcAft>
              <a:buSzPts val="2800"/>
              <a:buNone/>
              <a:defRPr>
                <a:latin typeface="Ubuntu"/>
                <a:ea typeface="Ubuntu"/>
                <a:cs typeface="Ubuntu"/>
                <a:sym typeface="Ubuntu"/>
              </a:defRPr>
            </a:lvl9pPr>
          </a:lstStyle>
          <a:p/>
        </p:txBody>
      </p:sp>
      <p:sp>
        <p:nvSpPr>
          <p:cNvPr id="1501" name="Google Shape;1501;p16"/>
          <p:cNvSpPr txBox="1"/>
          <p:nvPr>
            <p:ph hasCustomPrompt="1" idx="5" type="title"/>
          </p:nvPr>
        </p:nvSpPr>
        <p:spPr>
          <a:xfrm>
            <a:off x="3398055" y="1967775"/>
            <a:ext cx="780300" cy="490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000"/>
              <a:buFont typeface="Ubuntu"/>
              <a:buNone/>
              <a:defRPr sz="3000">
                <a:latin typeface="Ubuntu"/>
                <a:ea typeface="Ubuntu"/>
                <a:cs typeface="Ubuntu"/>
                <a:sym typeface="Ubuntu"/>
              </a:defRPr>
            </a:lvl1pPr>
            <a:lvl2pPr lvl="1" rtl="0" algn="ctr">
              <a:lnSpc>
                <a:spcPct val="100000"/>
              </a:lnSpc>
              <a:spcBef>
                <a:spcPts val="0"/>
              </a:spcBef>
              <a:spcAft>
                <a:spcPts val="0"/>
              </a:spcAft>
              <a:buSzPts val="3000"/>
              <a:buFont typeface="Ubuntu"/>
              <a:buNone/>
              <a:defRPr b="1" sz="3000">
                <a:latin typeface="Ubuntu"/>
                <a:ea typeface="Ubuntu"/>
                <a:cs typeface="Ubuntu"/>
                <a:sym typeface="Ubuntu"/>
              </a:defRPr>
            </a:lvl2pPr>
            <a:lvl3pPr lvl="2" rtl="0" algn="ctr">
              <a:lnSpc>
                <a:spcPct val="100000"/>
              </a:lnSpc>
              <a:spcBef>
                <a:spcPts val="0"/>
              </a:spcBef>
              <a:spcAft>
                <a:spcPts val="0"/>
              </a:spcAft>
              <a:buSzPts val="3000"/>
              <a:buFont typeface="Ubuntu"/>
              <a:buNone/>
              <a:defRPr b="1" sz="3000">
                <a:latin typeface="Ubuntu"/>
                <a:ea typeface="Ubuntu"/>
                <a:cs typeface="Ubuntu"/>
                <a:sym typeface="Ubuntu"/>
              </a:defRPr>
            </a:lvl3pPr>
            <a:lvl4pPr lvl="3" rtl="0" algn="ctr">
              <a:lnSpc>
                <a:spcPct val="100000"/>
              </a:lnSpc>
              <a:spcBef>
                <a:spcPts val="0"/>
              </a:spcBef>
              <a:spcAft>
                <a:spcPts val="0"/>
              </a:spcAft>
              <a:buSzPts val="3000"/>
              <a:buFont typeface="Ubuntu"/>
              <a:buNone/>
              <a:defRPr b="1" sz="3000">
                <a:latin typeface="Ubuntu"/>
                <a:ea typeface="Ubuntu"/>
                <a:cs typeface="Ubuntu"/>
                <a:sym typeface="Ubuntu"/>
              </a:defRPr>
            </a:lvl4pPr>
            <a:lvl5pPr lvl="4" rtl="0" algn="ctr">
              <a:lnSpc>
                <a:spcPct val="100000"/>
              </a:lnSpc>
              <a:spcBef>
                <a:spcPts val="0"/>
              </a:spcBef>
              <a:spcAft>
                <a:spcPts val="0"/>
              </a:spcAft>
              <a:buSzPts val="3000"/>
              <a:buFont typeface="Ubuntu"/>
              <a:buNone/>
              <a:defRPr b="1" sz="3000">
                <a:latin typeface="Ubuntu"/>
                <a:ea typeface="Ubuntu"/>
                <a:cs typeface="Ubuntu"/>
                <a:sym typeface="Ubuntu"/>
              </a:defRPr>
            </a:lvl5pPr>
            <a:lvl6pPr lvl="5" rtl="0" algn="ctr">
              <a:lnSpc>
                <a:spcPct val="100000"/>
              </a:lnSpc>
              <a:spcBef>
                <a:spcPts val="0"/>
              </a:spcBef>
              <a:spcAft>
                <a:spcPts val="0"/>
              </a:spcAft>
              <a:buSzPts val="3000"/>
              <a:buFont typeface="Ubuntu"/>
              <a:buNone/>
              <a:defRPr b="1" sz="3000">
                <a:latin typeface="Ubuntu"/>
                <a:ea typeface="Ubuntu"/>
                <a:cs typeface="Ubuntu"/>
                <a:sym typeface="Ubuntu"/>
              </a:defRPr>
            </a:lvl6pPr>
            <a:lvl7pPr lvl="6" rtl="0" algn="ctr">
              <a:lnSpc>
                <a:spcPct val="100000"/>
              </a:lnSpc>
              <a:spcBef>
                <a:spcPts val="0"/>
              </a:spcBef>
              <a:spcAft>
                <a:spcPts val="0"/>
              </a:spcAft>
              <a:buSzPts val="3000"/>
              <a:buFont typeface="Ubuntu"/>
              <a:buNone/>
              <a:defRPr b="1" sz="3000">
                <a:latin typeface="Ubuntu"/>
                <a:ea typeface="Ubuntu"/>
                <a:cs typeface="Ubuntu"/>
                <a:sym typeface="Ubuntu"/>
              </a:defRPr>
            </a:lvl7pPr>
            <a:lvl8pPr lvl="7" rtl="0" algn="ctr">
              <a:lnSpc>
                <a:spcPct val="100000"/>
              </a:lnSpc>
              <a:spcBef>
                <a:spcPts val="0"/>
              </a:spcBef>
              <a:spcAft>
                <a:spcPts val="0"/>
              </a:spcAft>
              <a:buSzPts val="3000"/>
              <a:buFont typeface="Ubuntu"/>
              <a:buNone/>
              <a:defRPr b="1" sz="3000">
                <a:latin typeface="Ubuntu"/>
                <a:ea typeface="Ubuntu"/>
                <a:cs typeface="Ubuntu"/>
                <a:sym typeface="Ubuntu"/>
              </a:defRPr>
            </a:lvl8pPr>
            <a:lvl9pPr lvl="8" rtl="0" algn="ctr">
              <a:lnSpc>
                <a:spcPct val="100000"/>
              </a:lnSpc>
              <a:spcBef>
                <a:spcPts val="0"/>
              </a:spcBef>
              <a:spcAft>
                <a:spcPts val="0"/>
              </a:spcAft>
              <a:buSzPts val="3000"/>
              <a:buFont typeface="Ubuntu"/>
              <a:buNone/>
              <a:defRPr b="1" sz="3000">
                <a:latin typeface="Ubuntu"/>
                <a:ea typeface="Ubuntu"/>
                <a:cs typeface="Ubuntu"/>
                <a:sym typeface="Ubuntu"/>
              </a:defRPr>
            </a:lvl9pPr>
          </a:lstStyle>
          <a:p>
            <a:r>
              <a:t>xx%</a:t>
            </a:r>
          </a:p>
        </p:txBody>
      </p:sp>
      <p:sp>
        <p:nvSpPr>
          <p:cNvPr id="1502" name="Google Shape;1502;p16"/>
          <p:cNvSpPr txBox="1"/>
          <p:nvPr>
            <p:ph idx="6" type="subTitle"/>
          </p:nvPr>
        </p:nvSpPr>
        <p:spPr>
          <a:xfrm>
            <a:off x="4866036" y="3269950"/>
            <a:ext cx="1683300" cy="780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1600"/>
              </a:spcBef>
              <a:spcAft>
                <a:spcPts val="0"/>
              </a:spcAft>
              <a:buClr>
                <a:schemeClr val="dk1"/>
              </a:buClr>
              <a:buSzPts val="1400"/>
              <a:buNone/>
              <a:defRPr>
                <a:solidFill>
                  <a:schemeClr val="dk1"/>
                </a:solidFill>
              </a:defRPr>
            </a:lvl3pPr>
            <a:lvl4pPr lvl="3" rtl="0">
              <a:lnSpc>
                <a:spcPct val="100000"/>
              </a:lnSpc>
              <a:spcBef>
                <a:spcPts val="1600"/>
              </a:spcBef>
              <a:spcAft>
                <a:spcPts val="0"/>
              </a:spcAft>
              <a:buClr>
                <a:schemeClr val="dk1"/>
              </a:buClr>
              <a:buSzPts val="1400"/>
              <a:buNone/>
              <a:defRPr>
                <a:solidFill>
                  <a:schemeClr val="dk1"/>
                </a:solidFill>
              </a:defRPr>
            </a:lvl4pPr>
            <a:lvl5pPr lvl="4" rtl="0">
              <a:lnSpc>
                <a:spcPct val="100000"/>
              </a:lnSpc>
              <a:spcBef>
                <a:spcPts val="1600"/>
              </a:spcBef>
              <a:spcAft>
                <a:spcPts val="0"/>
              </a:spcAft>
              <a:buClr>
                <a:schemeClr val="dk1"/>
              </a:buClr>
              <a:buSzPts val="1400"/>
              <a:buNone/>
              <a:defRPr>
                <a:solidFill>
                  <a:schemeClr val="dk1"/>
                </a:solidFill>
              </a:defRPr>
            </a:lvl5pPr>
            <a:lvl6pPr lvl="5" rtl="0">
              <a:lnSpc>
                <a:spcPct val="100000"/>
              </a:lnSpc>
              <a:spcBef>
                <a:spcPts val="1600"/>
              </a:spcBef>
              <a:spcAft>
                <a:spcPts val="0"/>
              </a:spcAft>
              <a:buClr>
                <a:schemeClr val="dk1"/>
              </a:buClr>
              <a:buSzPts val="1400"/>
              <a:buNone/>
              <a:defRPr>
                <a:solidFill>
                  <a:schemeClr val="dk1"/>
                </a:solidFill>
              </a:defRPr>
            </a:lvl6pPr>
            <a:lvl7pPr lvl="6" rtl="0">
              <a:lnSpc>
                <a:spcPct val="100000"/>
              </a:lnSpc>
              <a:spcBef>
                <a:spcPts val="1600"/>
              </a:spcBef>
              <a:spcAft>
                <a:spcPts val="0"/>
              </a:spcAft>
              <a:buClr>
                <a:schemeClr val="dk1"/>
              </a:buClr>
              <a:buSzPts val="1400"/>
              <a:buNone/>
              <a:defRPr>
                <a:solidFill>
                  <a:schemeClr val="dk1"/>
                </a:solidFill>
              </a:defRPr>
            </a:lvl7pPr>
            <a:lvl8pPr lvl="7" rtl="0">
              <a:lnSpc>
                <a:spcPct val="100000"/>
              </a:lnSpc>
              <a:spcBef>
                <a:spcPts val="1600"/>
              </a:spcBef>
              <a:spcAft>
                <a:spcPts val="0"/>
              </a:spcAft>
              <a:buClr>
                <a:schemeClr val="dk1"/>
              </a:buClr>
              <a:buSzPts val="1400"/>
              <a:buNone/>
              <a:defRPr>
                <a:solidFill>
                  <a:schemeClr val="dk1"/>
                </a:solidFill>
              </a:defRPr>
            </a:lvl8pPr>
            <a:lvl9pPr lvl="8" rtl="0">
              <a:lnSpc>
                <a:spcPct val="100000"/>
              </a:lnSpc>
              <a:spcBef>
                <a:spcPts val="1600"/>
              </a:spcBef>
              <a:spcAft>
                <a:spcPts val="1600"/>
              </a:spcAft>
              <a:buClr>
                <a:schemeClr val="dk1"/>
              </a:buClr>
              <a:buSzPts val="1400"/>
              <a:buNone/>
              <a:defRPr>
                <a:solidFill>
                  <a:schemeClr val="dk1"/>
                </a:solidFill>
              </a:defRPr>
            </a:lvl9pPr>
          </a:lstStyle>
          <a:p/>
        </p:txBody>
      </p:sp>
      <p:sp>
        <p:nvSpPr>
          <p:cNvPr id="1503" name="Google Shape;1503;p16"/>
          <p:cNvSpPr txBox="1"/>
          <p:nvPr>
            <p:ph idx="7" type="title"/>
          </p:nvPr>
        </p:nvSpPr>
        <p:spPr>
          <a:xfrm>
            <a:off x="4731036" y="2831275"/>
            <a:ext cx="1953300" cy="360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1800">
                <a:latin typeface="Ubuntu"/>
                <a:ea typeface="Ubuntu"/>
                <a:cs typeface="Ubuntu"/>
                <a:sym typeface="Ubuntu"/>
              </a:defRPr>
            </a:lvl1pPr>
            <a:lvl2pPr lvl="1" rtl="0">
              <a:lnSpc>
                <a:spcPct val="100000"/>
              </a:lnSpc>
              <a:spcBef>
                <a:spcPts val="0"/>
              </a:spcBef>
              <a:spcAft>
                <a:spcPts val="0"/>
              </a:spcAft>
              <a:buSzPts val="2800"/>
              <a:buNone/>
              <a:defRPr>
                <a:latin typeface="Ubuntu"/>
                <a:ea typeface="Ubuntu"/>
                <a:cs typeface="Ubuntu"/>
                <a:sym typeface="Ubuntu"/>
              </a:defRPr>
            </a:lvl2pPr>
            <a:lvl3pPr lvl="2" rtl="0">
              <a:lnSpc>
                <a:spcPct val="100000"/>
              </a:lnSpc>
              <a:spcBef>
                <a:spcPts val="0"/>
              </a:spcBef>
              <a:spcAft>
                <a:spcPts val="0"/>
              </a:spcAft>
              <a:buSzPts val="2800"/>
              <a:buNone/>
              <a:defRPr>
                <a:latin typeface="Ubuntu"/>
                <a:ea typeface="Ubuntu"/>
                <a:cs typeface="Ubuntu"/>
                <a:sym typeface="Ubuntu"/>
              </a:defRPr>
            </a:lvl3pPr>
            <a:lvl4pPr lvl="3" rtl="0">
              <a:lnSpc>
                <a:spcPct val="100000"/>
              </a:lnSpc>
              <a:spcBef>
                <a:spcPts val="0"/>
              </a:spcBef>
              <a:spcAft>
                <a:spcPts val="0"/>
              </a:spcAft>
              <a:buSzPts val="2800"/>
              <a:buNone/>
              <a:defRPr>
                <a:latin typeface="Ubuntu"/>
                <a:ea typeface="Ubuntu"/>
                <a:cs typeface="Ubuntu"/>
                <a:sym typeface="Ubuntu"/>
              </a:defRPr>
            </a:lvl4pPr>
            <a:lvl5pPr lvl="4" rtl="0">
              <a:lnSpc>
                <a:spcPct val="100000"/>
              </a:lnSpc>
              <a:spcBef>
                <a:spcPts val="0"/>
              </a:spcBef>
              <a:spcAft>
                <a:spcPts val="0"/>
              </a:spcAft>
              <a:buSzPts val="2800"/>
              <a:buNone/>
              <a:defRPr>
                <a:latin typeface="Ubuntu"/>
                <a:ea typeface="Ubuntu"/>
                <a:cs typeface="Ubuntu"/>
                <a:sym typeface="Ubuntu"/>
              </a:defRPr>
            </a:lvl5pPr>
            <a:lvl6pPr lvl="5" rtl="0">
              <a:lnSpc>
                <a:spcPct val="100000"/>
              </a:lnSpc>
              <a:spcBef>
                <a:spcPts val="0"/>
              </a:spcBef>
              <a:spcAft>
                <a:spcPts val="0"/>
              </a:spcAft>
              <a:buSzPts val="2800"/>
              <a:buNone/>
              <a:defRPr>
                <a:latin typeface="Ubuntu"/>
                <a:ea typeface="Ubuntu"/>
                <a:cs typeface="Ubuntu"/>
                <a:sym typeface="Ubuntu"/>
              </a:defRPr>
            </a:lvl6pPr>
            <a:lvl7pPr lvl="6" rtl="0">
              <a:lnSpc>
                <a:spcPct val="100000"/>
              </a:lnSpc>
              <a:spcBef>
                <a:spcPts val="0"/>
              </a:spcBef>
              <a:spcAft>
                <a:spcPts val="0"/>
              </a:spcAft>
              <a:buSzPts val="2800"/>
              <a:buNone/>
              <a:defRPr>
                <a:latin typeface="Ubuntu"/>
                <a:ea typeface="Ubuntu"/>
                <a:cs typeface="Ubuntu"/>
                <a:sym typeface="Ubuntu"/>
              </a:defRPr>
            </a:lvl7pPr>
            <a:lvl8pPr lvl="7" rtl="0">
              <a:lnSpc>
                <a:spcPct val="100000"/>
              </a:lnSpc>
              <a:spcBef>
                <a:spcPts val="0"/>
              </a:spcBef>
              <a:spcAft>
                <a:spcPts val="0"/>
              </a:spcAft>
              <a:buSzPts val="2800"/>
              <a:buNone/>
              <a:defRPr>
                <a:latin typeface="Ubuntu"/>
                <a:ea typeface="Ubuntu"/>
                <a:cs typeface="Ubuntu"/>
                <a:sym typeface="Ubuntu"/>
              </a:defRPr>
            </a:lvl8pPr>
            <a:lvl9pPr lvl="8" rtl="0">
              <a:lnSpc>
                <a:spcPct val="100000"/>
              </a:lnSpc>
              <a:spcBef>
                <a:spcPts val="0"/>
              </a:spcBef>
              <a:spcAft>
                <a:spcPts val="0"/>
              </a:spcAft>
              <a:buSzPts val="2800"/>
              <a:buNone/>
              <a:defRPr>
                <a:latin typeface="Ubuntu"/>
                <a:ea typeface="Ubuntu"/>
                <a:cs typeface="Ubuntu"/>
                <a:sym typeface="Ubuntu"/>
              </a:defRPr>
            </a:lvl9pPr>
          </a:lstStyle>
          <a:p/>
        </p:txBody>
      </p:sp>
      <p:sp>
        <p:nvSpPr>
          <p:cNvPr id="1504" name="Google Shape;1504;p16"/>
          <p:cNvSpPr txBox="1"/>
          <p:nvPr>
            <p:ph hasCustomPrompt="1" idx="8" type="title"/>
          </p:nvPr>
        </p:nvSpPr>
        <p:spPr>
          <a:xfrm>
            <a:off x="5318480" y="1967775"/>
            <a:ext cx="780300" cy="490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000"/>
              <a:buFont typeface="Ubuntu"/>
              <a:buNone/>
              <a:defRPr sz="3000">
                <a:latin typeface="Ubuntu"/>
                <a:ea typeface="Ubuntu"/>
                <a:cs typeface="Ubuntu"/>
                <a:sym typeface="Ubuntu"/>
              </a:defRPr>
            </a:lvl1pPr>
            <a:lvl2pPr lvl="1" rtl="0" algn="ctr">
              <a:lnSpc>
                <a:spcPct val="100000"/>
              </a:lnSpc>
              <a:spcBef>
                <a:spcPts val="0"/>
              </a:spcBef>
              <a:spcAft>
                <a:spcPts val="0"/>
              </a:spcAft>
              <a:buSzPts val="3000"/>
              <a:buFont typeface="Ubuntu"/>
              <a:buNone/>
              <a:defRPr b="1" sz="3000">
                <a:latin typeface="Ubuntu"/>
                <a:ea typeface="Ubuntu"/>
                <a:cs typeface="Ubuntu"/>
                <a:sym typeface="Ubuntu"/>
              </a:defRPr>
            </a:lvl2pPr>
            <a:lvl3pPr lvl="2" rtl="0" algn="ctr">
              <a:lnSpc>
                <a:spcPct val="100000"/>
              </a:lnSpc>
              <a:spcBef>
                <a:spcPts val="0"/>
              </a:spcBef>
              <a:spcAft>
                <a:spcPts val="0"/>
              </a:spcAft>
              <a:buSzPts val="3000"/>
              <a:buFont typeface="Ubuntu"/>
              <a:buNone/>
              <a:defRPr b="1" sz="3000">
                <a:latin typeface="Ubuntu"/>
                <a:ea typeface="Ubuntu"/>
                <a:cs typeface="Ubuntu"/>
                <a:sym typeface="Ubuntu"/>
              </a:defRPr>
            </a:lvl3pPr>
            <a:lvl4pPr lvl="3" rtl="0" algn="ctr">
              <a:lnSpc>
                <a:spcPct val="100000"/>
              </a:lnSpc>
              <a:spcBef>
                <a:spcPts val="0"/>
              </a:spcBef>
              <a:spcAft>
                <a:spcPts val="0"/>
              </a:spcAft>
              <a:buSzPts val="3000"/>
              <a:buFont typeface="Ubuntu"/>
              <a:buNone/>
              <a:defRPr b="1" sz="3000">
                <a:latin typeface="Ubuntu"/>
                <a:ea typeface="Ubuntu"/>
                <a:cs typeface="Ubuntu"/>
                <a:sym typeface="Ubuntu"/>
              </a:defRPr>
            </a:lvl4pPr>
            <a:lvl5pPr lvl="4" rtl="0" algn="ctr">
              <a:lnSpc>
                <a:spcPct val="100000"/>
              </a:lnSpc>
              <a:spcBef>
                <a:spcPts val="0"/>
              </a:spcBef>
              <a:spcAft>
                <a:spcPts val="0"/>
              </a:spcAft>
              <a:buSzPts val="3000"/>
              <a:buFont typeface="Ubuntu"/>
              <a:buNone/>
              <a:defRPr b="1" sz="3000">
                <a:latin typeface="Ubuntu"/>
                <a:ea typeface="Ubuntu"/>
                <a:cs typeface="Ubuntu"/>
                <a:sym typeface="Ubuntu"/>
              </a:defRPr>
            </a:lvl5pPr>
            <a:lvl6pPr lvl="5" rtl="0" algn="ctr">
              <a:lnSpc>
                <a:spcPct val="100000"/>
              </a:lnSpc>
              <a:spcBef>
                <a:spcPts val="0"/>
              </a:spcBef>
              <a:spcAft>
                <a:spcPts val="0"/>
              </a:spcAft>
              <a:buSzPts val="3000"/>
              <a:buFont typeface="Ubuntu"/>
              <a:buNone/>
              <a:defRPr b="1" sz="3000">
                <a:latin typeface="Ubuntu"/>
                <a:ea typeface="Ubuntu"/>
                <a:cs typeface="Ubuntu"/>
                <a:sym typeface="Ubuntu"/>
              </a:defRPr>
            </a:lvl6pPr>
            <a:lvl7pPr lvl="6" rtl="0" algn="ctr">
              <a:lnSpc>
                <a:spcPct val="100000"/>
              </a:lnSpc>
              <a:spcBef>
                <a:spcPts val="0"/>
              </a:spcBef>
              <a:spcAft>
                <a:spcPts val="0"/>
              </a:spcAft>
              <a:buSzPts val="3000"/>
              <a:buFont typeface="Ubuntu"/>
              <a:buNone/>
              <a:defRPr b="1" sz="3000">
                <a:latin typeface="Ubuntu"/>
                <a:ea typeface="Ubuntu"/>
                <a:cs typeface="Ubuntu"/>
                <a:sym typeface="Ubuntu"/>
              </a:defRPr>
            </a:lvl7pPr>
            <a:lvl8pPr lvl="7" rtl="0" algn="ctr">
              <a:lnSpc>
                <a:spcPct val="100000"/>
              </a:lnSpc>
              <a:spcBef>
                <a:spcPts val="0"/>
              </a:spcBef>
              <a:spcAft>
                <a:spcPts val="0"/>
              </a:spcAft>
              <a:buSzPts val="3000"/>
              <a:buFont typeface="Ubuntu"/>
              <a:buNone/>
              <a:defRPr b="1" sz="3000">
                <a:latin typeface="Ubuntu"/>
                <a:ea typeface="Ubuntu"/>
                <a:cs typeface="Ubuntu"/>
                <a:sym typeface="Ubuntu"/>
              </a:defRPr>
            </a:lvl8pPr>
            <a:lvl9pPr lvl="8" rtl="0" algn="ctr">
              <a:lnSpc>
                <a:spcPct val="100000"/>
              </a:lnSpc>
              <a:spcBef>
                <a:spcPts val="0"/>
              </a:spcBef>
              <a:spcAft>
                <a:spcPts val="0"/>
              </a:spcAft>
              <a:buSzPts val="3000"/>
              <a:buFont typeface="Ubuntu"/>
              <a:buNone/>
              <a:defRPr b="1" sz="3000">
                <a:latin typeface="Ubuntu"/>
                <a:ea typeface="Ubuntu"/>
                <a:cs typeface="Ubuntu"/>
                <a:sym typeface="Ubuntu"/>
              </a:defRPr>
            </a:lvl9pPr>
          </a:lstStyle>
          <a:p>
            <a:r>
              <a:t>xx%</a:t>
            </a:r>
          </a:p>
        </p:txBody>
      </p:sp>
      <p:sp>
        <p:nvSpPr>
          <p:cNvPr id="1505" name="Google Shape;1505;p16"/>
          <p:cNvSpPr txBox="1"/>
          <p:nvPr>
            <p:ph idx="9" type="subTitle"/>
          </p:nvPr>
        </p:nvSpPr>
        <p:spPr>
          <a:xfrm>
            <a:off x="6786758" y="3269950"/>
            <a:ext cx="1683300" cy="780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1600"/>
              </a:spcBef>
              <a:spcAft>
                <a:spcPts val="0"/>
              </a:spcAft>
              <a:buClr>
                <a:schemeClr val="dk1"/>
              </a:buClr>
              <a:buSzPts val="1400"/>
              <a:buNone/>
              <a:defRPr>
                <a:solidFill>
                  <a:schemeClr val="dk1"/>
                </a:solidFill>
              </a:defRPr>
            </a:lvl3pPr>
            <a:lvl4pPr lvl="3" rtl="0">
              <a:lnSpc>
                <a:spcPct val="100000"/>
              </a:lnSpc>
              <a:spcBef>
                <a:spcPts val="1600"/>
              </a:spcBef>
              <a:spcAft>
                <a:spcPts val="0"/>
              </a:spcAft>
              <a:buClr>
                <a:schemeClr val="dk1"/>
              </a:buClr>
              <a:buSzPts val="1400"/>
              <a:buNone/>
              <a:defRPr>
                <a:solidFill>
                  <a:schemeClr val="dk1"/>
                </a:solidFill>
              </a:defRPr>
            </a:lvl4pPr>
            <a:lvl5pPr lvl="4" rtl="0">
              <a:lnSpc>
                <a:spcPct val="100000"/>
              </a:lnSpc>
              <a:spcBef>
                <a:spcPts val="1600"/>
              </a:spcBef>
              <a:spcAft>
                <a:spcPts val="0"/>
              </a:spcAft>
              <a:buClr>
                <a:schemeClr val="dk1"/>
              </a:buClr>
              <a:buSzPts val="1400"/>
              <a:buNone/>
              <a:defRPr>
                <a:solidFill>
                  <a:schemeClr val="dk1"/>
                </a:solidFill>
              </a:defRPr>
            </a:lvl5pPr>
            <a:lvl6pPr lvl="5" rtl="0">
              <a:lnSpc>
                <a:spcPct val="100000"/>
              </a:lnSpc>
              <a:spcBef>
                <a:spcPts val="1600"/>
              </a:spcBef>
              <a:spcAft>
                <a:spcPts val="0"/>
              </a:spcAft>
              <a:buClr>
                <a:schemeClr val="dk1"/>
              </a:buClr>
              <a:buSzPts val="1400"/>
              <a:buNone/>
              <a:defRPr>
                <a:solidFill>
                  <a:schemeClr val="dk1"/>
                </a:solidFill>
              </a:defRPr>
            </a:lvl6pPr>
            <a:lvl7pPr lvl="6" rtl="0">
              <a:lnSpc>
                <a:spcPct val="100000"/>
              </a:lnSpc>
              <a:spcBef>
                <a:spcPts val="1600"/>
              </a:spcBef>
              <a:spcAft>
                <a:spcPts val="0"/>
              </a:spcAft>
              <a:buClr>
                <a:schemeClr val="dk1"/>
              </a:buClr>
              <a:buSzPts val="1400"/>
              <a:buNone/>
              <a:defRPr>
                <a:solidFill>
                  <a:schemeClr val="dk1"/>
                </a:solidFill>
              </a:defRPr>
            </a:lvl7pPr>
            <a:lvl8pPr lvl="7" rtl="0">
              <a:lnSpc>
                <a:spcPct val="100000"/>
              </a:lnSpc>
              <a:spcBef>
                <a:spcPts val="1600"/>
              </a:spcBef>
              <a:spcAft>
                <a:spcPts val="0"/>
              </a:spcAft>
              <a:buClr>
                <a:schemeClr val="dk1"/>
              </a:buClr>
              <a:buSzPts val="1400"/>
              <a:buNone/>
              <a:defRPr>
                <a:solidFill>
                  <a:schemeClr val="dk1"/>
                </a:solidFill>
              </a:defRPr>
            </a:lvl8pPr>
            <a:lvl9pPr lvl="8" rtl="0">
              <a:lnSpc>
                <a:spcPct val="100000"/>
              </a:lnSpc>
              <a:spcBef>
                <a:spcPts val="1600"/>
              </a:spcBef>
              <a:spcAft>
                <a:spcPts val="1600"/>
              </a:spcAft>
              <a:buClr>
                <a:schemeClr val="dk1"/>
              </a:buClr>
              <a:buSzPts val="1400"/>
              <a:buNone/>
              <a:defRPr>
                <a:solidFill>
                  <a:schemeClr val="dk1"/>
                </a:solidFill>
              </a:defRPr>
            </a:lvl9pPr>
          </a:lstStyle>
          <a:p/>
        </p:txBody>
      </p:sp>
      <p:sp>
        <p:nvSpPr>
          <p:cNvPr id="1506" name="Google Shape;1506;p16"/>
          <p:cNvSpPr txBox="1"/>
          <p:nvPr>
            <p:ph idx="13" type="title"/>
          </p:nvPr>
        </p:nvSpPr>
        <p:spPr>
          <a:xfrm>
            <a:off x="6651758" y="2831275"/>
            <a:ext cx="1953300" cy="360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1800">
                <a:latin typeface="Ubuntu"/>
                <a:ea typeface="Ubuntu"/>
                <a:cs typeface="Ubuntu"/>
                <a:sym typeface="Ubuntu"/>
              </a:defRPr>
            </a:lvl1pPr>
            <a:lvl2pPr lvl="1" rtl="0">
              <a:lnSpc>
                <a:spcPct val="100000"/>
              </a:lnSpc>
              <a:spcBef>
                <a:spcPts val="0"/>
              </a:spcBef>
              <a:spcAft>
                <a:spcPts val="0"/>
              </a:spcAft>
              <a:buSzPts val="2800"/>
              <a:buNone/>
              <a:defRPr>
                <a:latin typeface="Ubuntu"/>
                <a:ea typeface="Ubuntu"/>
                <a:cs typeface="Ubuntu"/>
                <a:sym typeface="Ubuntu"/>
              </a:defRPr>
            </a:lvl2pPr>
            <a:lvl3pPr lvl="2" rtl="0">
              <a:lnSpc>
                <a:spcPct val="100000"/>
              </a:lnSpc>
              <a:spcBef>
                <a:spcPts val="0"/>
              </a:spcBef>
              <a:spcAft>
                <a:spcPts val="0"/>
              </a:spcAft>
              <a:buSzPts val="2800"/>
              <a:buNone/>
              <a:defRPr>
                <a:latin typeface="Ubuntu"/>
                <a:ea typeface="Ubuntu"/>
                <a:cs typeface="Ubuntu"/>
                <a:sym typeface="Ubuntu"/>
              </a:defRPr>
            </a:lvl3pPr>
            <a:lvl4pPr lvl="3" rtl="0">
              <a:lnSpc>
                <a:spcPct val="100000"/>
              </a:lnSpc>
              <a:spcBef>
                <a:spcPts val="0"/>
              </a:spcBef>
              <a:spcAft>
                <a:spcPts val="0"/>
              </a:spcAft>
              <a:buSzPts val="2800"/>
              <a:buNone/>
              <a:defRPr>
                <a:latin typeface="Ubuntu"/>
                <a:ea typeface="Ubuntu"/>
                <a:cs typeface="Ubuntu"/>
                <a:sym typeface="Ubuntu"/>
              </a:defRPr>
            </a:lvl4pPr>
            <a:lvl5pPr lvl="4" rtl="0">
              <a:lnSpc>
                <a:spcPct val="100000"/>
              </a:lnSpc>
              <a:spcBef>
                <a:spcPts val="0"/>
              </a:spcBef>
              <a:spcAft>
                <a:spcPts val="0"/>
              </a:spcAft>
              <a:buSzPts val="2800"/>
              <a:buNone/>
              <a:defRPr>
                <a:latin typeface="Ubuntu"/>
                <a:ea typeface="Ubuntu"/>
                <a:cs typeface="Ubuntu"/>
                <a:sym typeface="Ubuntu"/>
              </a:defRPr>
            </a:lvl5pPr>
            <a:lvl6pPr lvl="5" rtl="0">
              <a:lnSpc>
                <a:spcPct val="100000"/>
              </a:lnSpc>
              <a:spcBef>
                <a:spcPts val="0"/>
              </a:spcBef>
              <a:spcAft>
                <a:spcPts val="0"/>
              </a:spcAft>
              <a:buSzPts val="2800"/>
              <a:buNone/>
              <a:defRPr>
                <a:latin typeface="Ubuntu"/>
                <a:ea typeface="Ubuntu"/>
                <a:cs typeface="Ubuntu"/>
                <a:sym typeface="Ubuntu"/>
              </a:defRPr>
            </a:lvl6pPr>
            <a:lvl7pPr lvl="6" rtl="0">
              <a:lnSpc>
                <a:spcPct val="100000"/>
              </a:lnSpc>
              <a:spcBef>
                <a:spcPts val="0"/>
              </a:spcBef>
              <a:spcAft>
                <a:spcPts val="0"/>
              </a:spcAft>
              <a:buSzPts val="2800"/>
              <a:buNone/>
              <a:defRPr>
                <a:latin typeface="Ubuntu"/>
                <a:ea typeface="Ubuntu"/>
                <a:cs typeface="Ubuntu"/>
                <a:sym typeface="Ubuntu"/>
              </a:defRPr>
            </a:lvl7pPr>
            <a:lvl8pPr lvl="7" rtl="0">
              <a:lnSpc>
                <a:spcPct val="100000"/>
              </a:lnSpc>
              <a:spcBef>
                <a:spcPts val="0"/>
              </a:spcBef>
              <a:spcAft>
                <a:spcPts val="0"/>
              </a:spcAft>
              <a:buSzPts val="2800"/>
              <a:buNone/>
              <a:defRPr>
                <a:latin typeface="Ubuntu"/>
                <a:ea typeface="Ubuntu"/>
                <a:cs typeface="Ubuntu"/>
                <a:sym typeface="Ubuntu"/>
              </a:defRPr>
            </a:lvl8pPr>
            <a:lvl9pPr lvl="8" rtl="0">
              <a:lnSpc>
                <a:spcPct val="100000"/>
              </a:lnSpc>
              <a:spcBef>
                <a:spcPts val="0"/>
              </a:spcBef>
              <a:spcAft>
                <a:spcPts val="0"/>
              </a:spcAft>
              <a:buSzPts val="2800"/>
              <a:buNone/>
              <a:defRPr>
                <a:latin typeface="Ubuntu"/>
                <a:ea typeface="Ubuntu"/>
                <a:cs typeface="Ubuntu"/>
                <a:sym typeface="Ubuntu"/>
              </a:defRPr>
            </a:lvl9pPr>
          </a:lstStyle>
          <a:p/>
        </p:txBody>
      </p:sp>
      <p:sp>
        <p:nvSpPr>
          <p:cNvPr id="1507" name="Google Shape;1507;p16"/>
          <p:cNvSpPr txBox="1"/>
          <p:nvPr>
            <p:ph hasCustomPrompt="1" idx="14" type="title"/>
          </p:nvPr>
        </p:nvSpPr>
        <p:spPr>
          <a:xfrm>
            <a:off x="7239204" y="1967775"/>
            <a:ext cx="780300" cy="490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000"/>
              <a:buFont typeface="Ubuntu"/>
              <a:buNone/>
              <a:defRPr sz="3000">
                <a:latin typeface="Ubuntu"/>
                <a:ea typeface="Ubuntu"/>
                <a:cs typeface="Ubuntu"/>
                <a:sym typeface="Ubuntu"/>
              </a:defRPr>
            </a:lvl1pPr>
            <a:lvl2pPr lvl="1" rtl="0" algn="ctr">
              <a:lnSpc>
                <a:spcPct val="100000"/>
              </a:lnSpc>
              <a:spcBef>
                <a:spcPts val="0"/>
              </a:spcBef>
              <a:spcAft>
                <a:spcPts val="0"/>
              </a:spcAft>
              <a:buSzPts val="3000"/>
              <a:buFont typeface="Ubuntu"/>
              <a:buNone/>
              <a:defRPr b="1" sz="3000">
                <a:latin typeface="Ubuntu"/>
                <a:ea typeface="Ubuntu"/>
                <a:cs typeface="Ubuntu"/>
                <a:sym typeface="Ubuntu"/>
              </a:defRPr>
            </a:lvl2pPr>
            <a:lvl3pPr lvl="2" rtl="0" algn="ctr">
              <a:lnSpc>
                <a:spcPct val="100000"/>
              </a:lnSpc>
              <a:spcBef>
                <a:spcPts val="0"/>
              </a:spcBef>
              <a:spcAft>
                <a:spcPts val="0"/>
              </a:spcAft>
              <a:buSzPts val="3000"/>
              <a:buFont typeface="Ubuntu"/>
              <a:buNone/>
              <a:defRPr b="1" sz="3000">
                <a:latin typeface="Ubuntu"/>
                <a:ea typeface="Ubuntu"/>
                <a:cs typeface="Ubuntu"/>
                <a:sym typeface="Ubuntu"/>
              </a:defRPr>
            </a:lvl3pPr>
            <a:lvl4pPr lvl="3" rtl="0" algn="ctr">
              <a:lnSpc>
                <a:spcPct val="100000"/>
              </a:lnSpc>
              <a:spcBef>
                <a:spcPts val="0"/>
              </a:spcBef>
              <a:spcAft>
                <a:spcPts val="0"/>
              </a:spcAft>
              <a:buSzPts val="3000"/>
              <a:buFont typeface="Ubuntu"/>
              <a:buNone/>
              <a:defRPr b="1" sz="3000">
                <a:latin typeface="Ubuntu"/>
                <a:ea typeface="Ubuntu"/>
                <a:cs typeface="Ubuntu"/>
                <a:sym typeface="Ubuntu"/>
              </a:defRPr>
            </a:lvl4pPr>
            <a:lvl5pPr lvl="4" rtl="0" algn="ctr">
              <a:lnSpc>
                <a:spcPct val="100000"/>
              </a:lnSpc>
              <a:spcBef>
                <a:spcPts val="0"/>
              </a:spcBef>
              <a:spcAft>
                <a:spcPts val="0"/>
              </a:spcAft>
              <a:buSzPts val="3000"/>
              <a:buFont typeface="Ubuntu"/>
              <a:buNone/>
              <a:defRPr b="1" sz="3000">
                <a:latin typeface="Ubuntu"/>
                <a:ea typeface="Ubuntu"/>
                <a:cs typeface="Ubuntu"/>
                <a:sym typeface="Ubuntu"/>
              </a:defRPr>
            </a:lvl5pPr>
            <a:lvl6pPr lvl="5" rtl="0" algn="ctr">
              <a:lnSpc>
                <a:spcPct val="100000"/>
              </a:lnSpc>
              <a:spcBef>
                <a:spcPts val="0"/>
              </a:spcBef>
              <a:spcAft>
                <a:spcPts val="0"/>
              </a:spcAft>
              <a:buSzPts val="3000"/>
              <a:buFont typeface="Ubuntu"/>
              <a:buNone/>
              <a:defRPr b="1" sz="3000">
                <a:latin typeface="Ubuntu"/>
                <a:ea typeface="Ubuntu"/>
                <a:cs typeface="Ubuntu"/>
                <a:sym typeface="Ubuntu"/>
              </a:defRPr>
            </a:lvl6pPr>
            <a:lvl7pPr lvl="6" rtl="0" algn="ctr">
              <a:lnSpc>
                <a:spcPct val="100000"/>
              </a:lnSpc>
              <a:spcBef>
                <a:spcPts val="0"/>
              </a:spcBef>
              <a:spcAft>
                <a:spcPts val="0"/>
              </a:spcAft>
              <a:buSzPts val="3000"/>
              <a:buFont typeface="Ubuntu"/>
              <a:buNone/>
              <a:defRPr b="1" sz="3000">
                <a:latin typeface="Ubuntu"/>
                <a:ea typeface="Ubuntu"/>
                <a:cs typeface="Ubuntu"/>
                <a:sym typeface="Ubuntu"/>
              </a:defRPr>
            </a:lvl7pPr>
            <a:lvl8pPr lvl="7" rtl="0" algn="ctr">
              <a:lnSpc>
                <a:spcPct val="100000"/>
              </a:lnSpc>
              <a:spcBef>
                <a:spcPts val="0"/>
              </a:spcBef>
              <a:spcAft>
                <a:spcPts val="0"/>
              </a:spcAft>
              <a:buSzPts val="3000"/>
              <a:buFont typeface="Ubuntu"/>
              <a:buNone/>
              <a:defRPr b="1" sz="3000">
                <a:latin typeface="Ubuntu"/>
                <a:ea typeface="Ubuntu"/>
                <a:cs typeface="Ubuntu"/>
                <a:sym typeface="Ubuntu"/>
              </a:defRPr>
            </a:lvl8pPr>
            <a:lvl9pPr lvl="8" rtl="0" algn="ctr">
              <a:lnSpc>
                <a:spcPct val="100000"/>
              </a:lnSpc>
              <a:spcBef>
                <a:spcPts val="0"/>
              </a:spcBef>
              <a:spcAft>
                <a:spcPts val="0"/>
              </a:spcAft>
              <a:buSzPts val="3000"/>
              <a:buFont typeface="Ubuntu"/>
              <a:buNone/>
              <a:defRPr b="1" sz="3000">
                <a:latin typeface="Ubuntu"/>
                <a:ea typeface="Ubuntu"/>
                <a:cs typeface="Ubuntu"/>
                <a:sym typeface="Ubuntu"/>
              </a:defRPr>
            </a:lvl9pPr>
          </a:lstStyle>
          <a:p>
            <a:r>
              <a:t>xx%</a:t>
            </a:r>
          </a:p>
        </p:txBody>
      </p:sp>
      <p:sp>
        <p:nvSpPr>
          <p:cNvPr id="1508" name="Google Shape;1508;p16"/>
          <p:cNvSpPr txBox="1"/>
          <p:nvPr>
            <p:ph idx="15" type="title"/>
          </p:nvPr>
        </p:nvSpPr>
        <p:spPr>
          <a:xfrm>
            <a:off x="628350" y="385950"/>
            <a:ext cx="7887300" cy="529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500"/>
              <a:buNone/>
              <a:defRPr sz="3500"/>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p:txBody>
      </p:sp>
      <p:sp>
        <p:nvSpPr>
          <p:cNvPr id="1509" name="Google Shape;1509;p1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TITLE_AND_TWO_COLUMNS_2">
    <p:spTree>
      <p:nvGrpSpPr>
        <p:cNvPr id="1510" name="Shape 1510"/>
        <p:cNvGrpSpPr/>
        <p:nvPr/>
      </p:nvGrpSpPr>
      <p:grpSpPr>
        <a:xfrm>
          <a:off x="0" y="0"/>
          <a:ext cx="0" cy="0"/>
          <a:chOff x="0" y="0"/>
          <a:chExt cx="0" cy="0"/>
        </a:xfrm>
      </p:grpSpPr>
      <p:grpSp>
        <p:nvGrpSpPr>
          <p:cNvPr id="1511" name="Google Shape;1511;p17"/>
          <p:cNvGrpSpPr/>
          <p:nvPr/>
        </p:nvGrpSpPr>
        <p:grpSpPr>
          <a:xfrm>
            <a:off x="140" y="-9528"/>
            <a:ext cx="9143724" cy="5158800"/>
            <a:chOff x="245950" y="1040800"/>
            <a:chExt cx="7103025" cy="3616150"/>
          </a:xfrm>
        </p:grpSpPr>
        <p:sp>
          <p:nvSpPr>
            <p:cNvPr id="1512" name="Google Shape;1512;p17"/>
            <p:cNvSpPr/>
            <p:nvPr/>
          </p:nvSpPr>
          <p:spPr>
            <a:xfrm>
              <a:off x="24595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17"/>
            <p:cNvSpPr/>
            <p:nvPr/>
          </p:nvSpPr>
          <p:spPr>
            <a:xfrm>
              <a:off x="1031875" y="4628725"/>
              <a:ext cx="30575" cy="28225"/>
            </a:xfrm>
            <a:custGeom>
              <a:rect b="b" l="l" r="r" t="t"/>
              <a:pathLst>
                <a:path extrusionOk="0" h="1129" w="1223">
                  <a:moveTo>
                    <a:pt x="219" y="220"/>
                  </a:moveTo>
                  <a:cubicBezTo>
                    <a:pt x="0" y="408"/>
                    <a:pt x="0" y="721"/>
                    <a:pt x="219" y="941"/>
                  </a:cubicBezTo>
                  <a:cubicBezTo>
                    <a:pt x="439" y="1129"/>
                    <a:pt x="784" y="1129"/>
                    <a:pt x="1003" y="941"/>
                  </a:cubicBezTo>
                  <a:cubicBezTo>
                    <a:pt x="1222" y="721"/>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17"/>
            <p:cNvSpPr/>
            <p:nvPr/>
          </p:nvSpPr>
          <p:spPr>
            <a:xfrm>
              <a:off x="1817775" y="4628725"/>
              <a:ext cx="30575" cy="28225"/>
            </a:xfrm>
            <a:custGeom>
              <a:rect b="b" l="l" r="r" t="t"/>
              <a:pathLst>
                <a:path extrusionOk="0" h="1129" w="1223">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17"/>
            <p:cNvSpPr/>
            <p:nvPr/>
          </p:nvSpPr>
          <p:spPr>
            <a:xfrm>
              <a:off x="26037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17"/>
            <p:cNvSpPr/>
            <p:nvPr/>
          </p:nvSpPr>
          <p:spPr>
            <a:xfrm>
              <a:off x="3388825" y="4628725"/>
              <a:ext cx="31375" cy="28225"/>
            </a:xfrm>
            <a:custGeom>
              <a:rect b="b" l="l" r="r" t="t"/>
              <a:pathLst>
                <a:path extrusionOk="0" h="1129" w="1255">
                  <a:moveTo>
                    <a:pt x="220" y="220"/>
                  </a:moveTo>
                  <a:cubicBezTo>
                    <a:pt x="0" y="408"/>
                    <a:pt x="0"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17"/>
            <p:cNvSpPr/>
            <p:nvPr/>
          </p:nvSpPr>
          <p:spPr>
            <a:xfrm>
              <a:off x="4174725" y="4628725"/>
              <a:ext cx="31375" cy="28225"/>
            </a:xfrm>
            <a:custGeom>
              <a:rect b="b" l="l" r="r" t="t"/>
              <a:pathLst>
                <a:path extrusionOk="0" h="1129" w="1255">
                  <a:moveTo>
                    <a:pt x="220" y="220"/>
                  </a:moveTo>
                  <a:cubicBezTo>
                    <a:pt x="1" y="408"/>
                    <a:pt x="1" y="721"/>
                    <a:pt x="220" y="941"/>
                  </a:cubicBezTo>
                  <a:cubicBezTo>
                    <a:pt x="440" y="1129"/>
                    <a:pt x="816" y="1129"/>
                    <a:pt x="1035" y="941"/>
                  </a:cubicBezTo>
                  <a:cubicBezTo>
                    <a:pt x="1255" y="721"/>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17"/>
            <p:cNvSpPr/>
            <p:nvPr/>
          </p:nvSpPr>
          <p:spPr>
            <a:xfrm>
              <a:off x="4960650" y="4628725"/>
              <a:ext cx="31375" cy="28225"/>
            </a:xfrm>
            <a:custGeom>
              <a:rect b="b" l="l" r="r" t="t"/>
              <a:pathLst>
                <a:path extrusionOk="0" h="1129" w="1255">
                  <a:moveTo>
                    <a:pt x="220" y="220"/>
                  </a:moveTo>
                  <a:cubicBezTo>
                    <a:pt x="1" y="408"/>
                    <a:pt x="1"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17"/>
            <p:cNvSpPr/>
            <p:nvPr/>
          </p:nvSpPr>
          <p:spPr>
            <a:xfrm>
              <a:off x="5746575"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2" y="721"/>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17"/>
            <p:cNvSpPr/>
            <p:nvPr/>
          </p:nvSpPr>
          <p:spPr>
            <a:xfrm>
              <a:off x="6532475" y="4628725"/>
              <a:ext cx="30600" cy="28225"/>
            </a:xfrm>
            <a:custGeom>
              <a:rect b="b" l="l" r="r" t="t"/>
              <a:pathLst>
                <a:path extrusionOk="0" h="1129" w="1224">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17"/>
            <p:cNvSpPr/>
            <p:nvPr/>
          </p:nvSpPr>
          <p:spPr>
            <a:xfrm>
              <a:off x="73184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17"/>
            <p:cNvSpPr/>
            <p:nvPr/>
          </p:nvSpPr>
          <p:spPr>
            <a:xfrm>
              <a:off x="637725" y="4269850"/>
              <a:ext cx="31375" cy="28225"/>
            </a:xfrm>
            <a:custGeom>
              <a:rect b="b" l="l" r="r" t="t"/>
              <a:pathLst>
                <a:path extrusionOk="0" h="1129" w="1255">
                  <a:moveTo>
                    <a:pt x="220" y="220"/>
                  </a:moveTo>
                  <a:cubicBezTo>
                    <a:pt x="1" y="408"/>
                    <a:pt x="1" y="722"/>
                    <a:pt x="220" y="941"/>
                  </a:cubicBezTo>
                  <a:cubicBezTo>
                    <a:pt x="439" y="1129"/>
                    <a:pt x="816" y="1129"/>
                    <a:pt x="1035" y="941"/>
                  </a:cubicBezTo>
                  <a:cubicBezTo>
                    <a:pt x="1254" y="722"/>
                    <a:pt x="1254" y="408"/>
                    <a:pt x="1035" y="220"/>
                  </a:cubicBezTo>
                  <a:cubicBezTo>
                    <a:pt x="816"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17"/>
            <p:cNvSpPr/>
            <p:nvPr/>
          </p:nvSpPr>
          <p:spPr>
            <a:xfrm>
              <a:off x="1423650" y="4269850"/>
              <a:ext cx="31350" cy="28225"/>
            </a:xfrm>
            <a:custGeom>
              <a:rect b="b" l="l" r="r" t="t"/>
              <a:pathLst>
                <a:path extrusionOk="0" h="1129" w="1254">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17"/>
            <p:cNvSpPr/>
            <p:nvPr/>
          </p:nvSpPr>
          <p:spPr>
            <a:xfrm>
              <a:off x="2209550"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17"/>
            <p:cNvSpPr/>
            <p:nvPr/>
          </p:nvSpPr>
          <p:spPr>
            <a:xfrm>
              <a:off x="299547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17"/>
            <p:cNvSpPr/>
            <p:nvPr/>
          </p:nvSpPr>
          <p:spPr>
            <a:xfrm>
              <a:off x="3781400" y="4269850"/>
              <a:ext cx="30575" cy="28225"/>
            </a:xfrm>
            <a:custGeom>
              <a:rect b="b" l="l" r="r" t="t"/>
              <a:pathLst>
                <a:path extrusionOk="0" h="1129"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17"/>
            <p:cNvSpPr/>
            <p:nvPr/>
          </p:nvSpPr>
          <p:spPr>
            <a:xfrm>
              <a:off x="4567300" y="4269850"/>
              <a:ext cx="30575" cy="28225"/>
            </a:xfrm>
            <a:custGeom>
              <a:rect b="b" l="l" r="r" t="t"/>
              <a:pathLst>
                <a:path extrusionOk="0" h="1129"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17"/>
            <p:cNvSpPr/>
            <p:nvPr/>
          </p:nvSpPr>
          <p:spPr>
            <a:xfrm>
              <a:off x="535322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17"/>
            <p:cNvSpPr/>
            <p:nvPr/>
          </p:nvSpPr>
          <p:spPr>
            <a:xfrm>
              <a:off x="6139125"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784"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17"/>
            <p:cNvSpPr/>
            <p:nvPr/>
          </p:nvSpPr>
          <p:spPr>
            <a:xfrm>
              <a:off x="6925050"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17"/>
            <p:cNvSpPr/>
            <p:nvPr/>
          </p:nvSpPr>
          <p:spPr>
            <a:xfrm>
              <a:off x="24595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17"/>
            <p:cNvSpPr/>
            <p:nvPr/>
          </p:nvSpPr>
          <p:spPr>
            <a:xfrm>
              <a:off x="1031875" y="3910975"/>
              <a:ext cx="30575" cy="28250"/>
            </a:xfrm>
            <a:custGeom>
              <a:rect b="b" l="l" r="r" t="t"/>
              <a:pathLst>
                <a:path extrusionOk="0" h="1130"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17"/>
            <p:cNvSpPr/>
            <p:nvPr/>
          </p:nvSpPr>
          <p:spPr>
            <a:xfrm>
              <a:off x="1817775" y="3910975"/>
              <a:ext cx="30575" cy="28250"/>
            </a:xfrm>
            <a:custGeom>
              <a:rect b="b" l="l" r="r" t="t"/>
              <a:pathLst>
                <a:path extrusionOk="0" h="1130"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17"/>
            <p:cNvSpPr/>
            <p:nvPr/>
          </p:nvSpPr>
          <p:spPr>
            <a:xfrm>
              <a:off x="26037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17"/>
            <p:cNvSpPr/>
            <p:nvPr/>
          </p:nvSpPr>
          <p:spPr>
            <a:xfrm>
              <a:off x="3388825" y="3910975"/>
              <a:ext cx="31375" cy="28250"/>
            </a:xfrm>
            <a:custGeom>
              <a:rect b="b" l="l" r="r" t="t"/>
              <a:pathLst>
                <a:path extrusionOk="0" h="1130" w="1255">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17"/>
            <p:cNvSpPr/>
            <p:nvPr/>
          </p:nvSpPr>
          <p:spPr>
            <a:xfrm>
              <a:off x="4174725" y="3910975"/>
              <a:ext cx="31375" cy="28250"/>
            </a:xfrm>
            <a:custGeom>
              <a:rect b="b" l="l" r="r" t="t"/>
              <a:pathLst>
                <a:path extrusionOk="0" h="1130" w="1255">
                  <a:moveTo>
                    <a:pt x="220" y="220"/>
                  </a:moveTo>
                  <a:cubicBezTo>
                    <a:pt x="1" y="408"/>
                    <a:pt x="1" y="722"/>
                    <a:pt x="220" y="941"/>
                  </a:cubicBezTo>
                  <a:cubicBezTo>
                    <a:pt x="440" y="1129"/>
                    <a:pt x="816" y="1129"/>
                    <a:pt x="1035" y="941"/>
                  </a:cubicBezTo>
                  <a:cubicBezTo>
                    <a:pt x="1255" y="722"/>
                    <a:pt x="1255" y="408"/>
                    <a:pt x="1035"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17"/>
            <p:cNvSpPr/>
            <p:nvPr/>
          </p:nvSpPr>
          <p:spPr>
            <a:xfrm>
              <a:off x="4960650" y="3910975"/>
              <a:ext cx="31375" cy="28250"/>
            </a:xfrm>
            <a:custGeom>
              <a:rect b="b" l="l" r="r" t="t"/>
              <a:pathLst>
                <a:path extrusionOk="0" h="1130" w="1255">
                  <a:moveTo>
                    <a:pt x="220" y="220"/>
                  </a:moveTo>
                  <a:cubicBezTo>
                    <a:pt x="1" y="408"/>
                    <a:pt x="1"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17"/>
            <p:cNvSpPr/>
            <p:nvPr/>
          </p:nvSpPr>
          <p:spPr>
            <a:xfrm>
              <a:off x="5746575"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2" y="722"/>
                    <a:pt x="1222" y="408"/>
                    <a:pt x="1003"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17"/>
            <p:cNvSpPr/>
            <p:nvPr/>
          </p:nvSpPr>
          <p:spPr>
            <a:xfrm>
              <a:off x="6532475" y="3910975"/>
              <a:ext cx="30600" cy="28250"/>
            </a:xfrm>
            <a:custGeom>
              <a:rect b="b" l="l" r="r" t="t"/>
              <a:pathLst>
                <a:path extrusionOk="0" h="1130" w="1224">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p17"/>
            <p:cNvSpPr/>
            <p:nvPr/>
          </p:nvSpPr>
          <p:spPr>
            <a:xfrm>
              <a:off x="73184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17"/>
            <p:cNvSpPr/>
            <p:nvPr/>
          </p:nvSpPr>
          <p:spPr>
            <a:xfrm>
              <a:off x="637725" y="3552125"/>
              <a:ext cx="31375" cy="28225"/>
            </a:xfrm>
            <a:custGeom>
              <a:rect b="b" l="l" r="r" t="t"/>
              <a:pathLst>
                <a:path extrusionOk="0" h="1129" w="1255">
                  <a:moveTo>
                    <a:pt x="220" y="219"/>
                  </a:moveTo>
                  <a:cubicBezTo>
                    <a:pt x="1" y="407"/>
                    <a:pt x="1" y="752"/>
                    <a:pt x="220" y="940"/>
                  </a:cubicBezTo>
                  <a:cubicBezTo>
                    <a:pt x="439" y="1128"/>
                    <a:pt x="816" y="1128"/>
                    <a:pt x="1035" y="940"/>
                  </a:cubicBezTo>
                  <a:cubicBezTo>
                    <a:pt x="1254" y="752"/>
                    <a:pt x="1254" y="407"/>
                    <a:pt x="1035" y="219"/>
                  </a:cubicBezTo>
                  <a:cubicBezTo>
                    <a:pt x="816"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p17"/>
            <p:cNvSpPr/>
            <p:nvPr/>
          </p:nvSpPr>
          <p:spPr>
            <a:xfrm>
              <a:off x="1423650" y="3552125"/>
              <a:ext cx="31350" cy="28225"/>
            </a:xfrm>
            <a:custGeom>
              <a:rect b="b" l="l" r="r" t="t"/>
              <a:pathLst>
                <a:path extrusionOk="0" h="1129" w="1254">
                  <a:moveTo>
                    <a:pt x="220" y="219"/>
                  </a:moveTo>
                  <a:cubicBezTo>
                    <a:pt x="0" y="407"/>
                    <a:pt x="0" y="752"/>
                    <a:pt x="220" y="940"/>
                  </a:cubicBezTo>
                  <a:cubicBezTo>
                    <a:pt x="439" y="1128"/>
                    <a:pt x="815" y="1128"/>
                    <a:pt x="1035" y="940"/>
                  </a:cubicBezTo>
                  <a:cubicBezTo>
                    <a:pt x="1254" y="752"/>
                    <a:pt x="1254" y="407"/>
                    <a:pt x="1035" y="219"/>
                  </a:cubicBezTo>
                  <a:cubicBezTo>
                    <a:pt x="815"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17"/>
            <p:cNvSpPr/>
            <p:nvPr/>
          </p:nvSpPr>
          <p:spPr>
            <a:xfrm>
              <a:off x="2209550"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816"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17"/>
            <p:cNvSpPr/>
            <p:nvPr/>
          </p:nvSpPr>
          <p:spPr>
            <a:xfrm>
              <a:off x="299547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17"/>
            <p:cNvSpPr/>
            <p:nvPr/>
          </p:nvSpPr>
          <p:spPr>
            <a:xfrm>
              <a:off x="3781400" y="3552125"/>
              <a:ext cx="30575" cy="28225"/>
            </a:xfrm>
            <a:custGeom>
              <a:rect b="b" l="l" r="r" t="t"/>
              <a:pathLst>
                <a:path extrusionOk="0" h="1129" w="1223">
                  <a:moveTo>
                    <a:pt x="219" y="219"/>
                  </a:moveTo>
                  <a:cubicBezTo>
                    <a:pt x="0" y="407"/>
                    <a:pt x="0" y="752"/>
                    <a:pt x="219" y="940"/>
                  </a:cubicBezTo>
                  <a:cubicBezTo>
                    <a:pt x="439" y="1128"/>
                    <a:pt x="784" y="1128"/>
                    <a:pt x="1003" y="940"/>
                  </a:cubicBezTo>
                  <a:cubicBezTo>
                    <a:pt x="1222" y="752"/>
                    <a:pt x="1222" y="407"/>
                    <a:pt x="1003" y="219"/>
                  </a:cubicBezTo>
                  <a:cubicBezTo>
                    <a:pt x="784" y="0"/>
                    <a:pt x="439" y="0"/>
                    <a:pt x="219"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17"/>
            <p:cNvSpPr/>
            <p:nvPr/>
          </p:nvSpPr>
          <p:spPr>
            <a:xfrm>
              <a:off x="4567300" y="3552125"/>
              <a:ext cx="30575" cy="28225"/>
            </a:xfrm>
            <a:custGeom>
              <a:rect b="b" l="l" r="r" t="t"/>
              <a:pathLst>
                <a:path extrusionOk="0" h="1129" w="1223">
                  <a:moveTo>
                    <a:pt x="220" y="219"/>
                  </a:moveTo>
                  <a:cubicBezTo>
                    <a:pt x="1" y="407"/>
                    <a:pt x="1" y="752"/>
                    <a:pt x="220" y="940"/>
                  </a:cubicBezTo>
                  <a:cubicBezTo>
                    <a:pt x="439" y="1128"/>
                    <a:pt x="784" y="1128"/>
                    <a:pt x="1004" y="940"/>
                  </a:cubicBezTo>
                  <a:cubicBezTo>
                    <a:pt x="1223" y="752"/>
                    <a:pt x="1223" y="407"/>
                    <a:pt x="1004"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17"/>
            <p:cNvSpPr/>
            <p:nvPr/>
          </p:nvSpPr>
          <p:spPr>
            <a:xfrm>
              <a:off x="535322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17"/>
            <p:cNvSpPr/>
            <p:nvPr/>
          </p:nvSpPr>
          <p:spPr>
            <a:xfrm>
              <a:off x="6139125"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784"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17"/>
            <p:cNvSpPr/>
            <p:nvPr/>
          </p:nvSpPr>
          <p:spPr>
            <a:xfrm>
              <a:off x="6925825" y="3553675"/>
              <a:ext cx="28225" cy="25900"/>
            </a:xfrm>
            <a:custGeom>
              <a:rect b="b" l="l" r="r" t="t"/>
              <a:pathLst>
                <a:path extrusionOk="0" h="1036" w="1129">
                  <a:moveTo>
                    <a:pt x="1129" y="502"/>
                  </a:moveTo>
                  <a:cubicBezTo>
                    <a:pt x="1129" y="784"/>
                    <a:pt x="878" y="1035"/>
                    <a:pt x="565" y="1035"/>
                  </a:cubicBezTo>
                  <a:cubicBezTo>
                    <a:pt x="251" y="1035"/>
                    <a:pt x="1" y="784"/>
                    <a:pt x="1" y="502"/>
                  </a:cubicBezTo>
                  <a:cubicBezTo>
                    <a:pt x="1" y="220"/>
                    <a:pt x="251" y="1"/>
                    <a:pt x="565" y="1"/>
                  </a:cubicBezTo>
                  <a:cubicBezTo>
                    <a:pt x="878" y="1"/>
                    <a:pt x="1129" y="220"/>
                    <a:pt x="1129" y="502"/>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17"/>
            <p:cNvSpPr/>
            <p:nvPr/>
          </p:nvSpPr>
          <p:spPr>
            <a:xfrm>
              <a:off x="24595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17"/>
            <p:cNvSpPr/>
            <p:nvPr/>
          </p:nvSpPr>
          <p:spPr>
            <a:xfrm>
              <a:off x="1031875" y="3193250"/>
              <a:ext cx="30575" cy="28225"/>
            </a:xfrm>
            <a:custGeom>
              <a:rect b="b" l="l" r="r" t="t"/>
              <a:pathLst>
                <a:path extrusionOk="0" h="1129" w="1223">
                  <a:moveTo>
                    <a:pt x="219" y="220"/>
                  </a:moveTo>
                  <a:cubicBezTo>
                    <a:pt x="0" y="408"/>
                    <a:pt x="0" y="752"/>
                    <a:pt x="219" y="940"/>
                  </a:cubicBezTo>
                  <a:cubicBezTo>
                    <a:pt x="439" y="1129"/>
                    <a:pt x="784" y="1129"/>
                    <a:pt x="1003" y="940"/>
                  </a:cubicBezTo>
                  <a:cubicBezTo>
                    <a:pt x="1222" y="752"/>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17"/>
            <p:cNvSpPr/>
            <p:nvPr/>
          </p:nvSpPr>
          <p:spPr>
            <a:xfrm>
              <a:off x="1817775" y="3193250"/>
              <a:ext cx="30575" cy="28225"/>
            </a:xfrm>
            <a:custGeom>
              <a:rect b="b" l="l" r="r" t="t"/>
              <a:pathLst>
                <a:path extrusionOk="0" h="1129" w="1223">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17"/>
            <p:cNvSpPr/>
            <p:nvPr/>
          </p:nvSpPr>
          <p:spPr>
            <a:xfrm>
              <a:off x="26037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17"/>
            <p:cNvSpPr/>
            <p:nvPr/>
          </p:nvSpPr>
          <p:spPr>
            <a:xfrm>
              <a:off x="3388825" y="3193250"/>
              <a:ext cx="31375" cy="28225"/>
            </a:xfrm>
            <a:custGeom>
              <a:rect b="b" l="l" r="r" t="t"/>
              <a:pathLst>
                <a:path extrusionOk="0" h="1129" w="1255">
                  <a:moveTo>
                    <a:pt x="220" y="220"/>
                  </a:moveTo>
                  <a:cubicBezTo>
                    <a:pt x="0" y="408"/>
                    <a:pt x="0"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17"/>
            <p:cNvSpPr/>
            <p:nvPr/>
          </p:nvSpPr>
          <p:spPr>
            <a:xfrm>
              <a:off x="4174725" y="3193250"/>
              <a:ext cx="31375" cy="28225"/>
            </a:xfrm>
            <a:custGeom>
              <a:rect b="b" l="l" r="r" t="t"/>
              <a:pathLst>
                <a:path extrusionOk="0" h="1129" w="1255">
                  <a:moveTo>
                    <a:pt x="220" y="220"/>
                  </a:moveTo>
                  <a:cubicBezTo>
                    <a:pt x="1" y="408"/>
                    <a:pt x="1" y="752"/>
                    <a:pt x="220" y="940"/>
                  </a:cubicBezTo>
                  <a:cubicBezTo>
                    <a:pt x="440" y="1129"/>
                    <a:pt x="816" y="1129"/>
                    <a:pt x="1035" y="940"/>
                  </a:cubicBezTo>
                  <a:cubicBezTo>
                    <a:pt x="1255" y="752"/>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17"/>
            <p:cNvSpPr/>
            <p:nvPr/>
          </p:nvSpPr>
          <p:spPr>
            <a:xfrm>
              <a:off x="4960650" y="3193250"/>
              <a:ext cx="31375" cy="28225"/>
            </a:xfrm>
            <a:custGeom>
              <a:rect b="b" l="l" r="r" t="t"/>
              <a:pathLst>
                <a:path extrusionOk="0" h="1129" w="1255">
                  <a:moveTo>
                    <a:pt x="220" y="220"/>
                  </a:moveTo>
                  <a:cubicBezTo>
                    <a:pt x="1" y="408"/>
                    <a:pt x="1"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17"/>
            <p:cNvSpPr/>
            <p:nvPr/>
          </p:nvSpPr>
          <p:spPr>
            <a:xfrm>
              <a:off x="5746575"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2" y="752"/>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17"/>
            <p:cNvSpPr/>
            <p:nvPr/>
          </p:nvSpPr>
          <p:spPr>
            <a:xfrm>
              <a:off x="6532475" y="3193250"/>
              <a:ext cx="30600" cy="28225"/>
            </a:xfrm>
            <a:custGeom>
              <a:rect b="b" l="l" r="r" t="t"/>
              <a:pathLst>
                <a:path extrusionOk="0" h="1129" w="1224">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17"/>
            <p:cNvSpPr/>
            <p:nvPr/>
          </p:nvSpPr>
          <p:spPr>
            <a:xfrm>
              <a:off x="73184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17"/>
            <p:cNvSpPr/>
            <p:nvPr/>
          </p:nvSpPr>
          <p:spPr>
            <a:xfrm>
              <a:off x="637725" y="2834375"/>
              <a:ext cx="31375" cy="28225"/>
            </a:xfrm>
            <a:custGeom>
              <a:rect b="b" l="l" r="r" t="t"/>
              <a:pathLst>
                <a:path extrusionOk="0" h="1129" w="1255">
                  <a:moveTo>
                    <a:pt x="220" y="220"/>
                  </a:moveTo>
                  <a:cubicBezTo>
                    <a:pt x="1" y="408"/>
                    <a:pt x="1" y="753"/>
                    <a:pt x="220" y="941"/>
                  </a:cubicBezTo>
                  <a:cubicBezTo>
                    <a:pt x="439" y="1129"/>
                    <a:pt x="816" y="1129"/>
                    <a:pt x="1035" y="941"/>
                  </a:cubicBezTo>
                  <a:cubicBezTo>
                    <a:pt x="1254" y="753"/>
                    <a:pt x="1254" y="408"/>
                    <a:pt x="1035" y="220"/>
                  </a:cubicBezTo>
                  <a:cubicBezTo>
                    <a:pt x="816"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17"/>
            <p:cNvSpPr/>
            <p:nvPr/>
          </p:nvSpPr>
          <p:spPr>
            <a:xfrm>
              <a:off x="1423650" y="2834375"/>
              <a:ext cx="31350" cy="28225"/>
            </a:xfrm>
            <a:custGeom>
              <a:rect b="b" l="l" r="r" t="t"/>
              <a:pathLst>
                <a:path extrusionOk="0" h="1129" w="1254">
                  <a:moveTo>
                    <a:pt x="220" y="220"/>
                  </a:moveTo>
                  <a:cubicBezTo>
                    <a:pt x="0" y="408"/>
                    <a:pt x="0" y="753"/>
                    <a:pt x="220" y="941"/>
                  </a:cubicBezTo>
                  <a:cubicBezTo>
                    <a:pt x="439" y="1129"/>
                    <a:pt x="815" y="1129"/>
                    <a:pt x="1035" y="941"/>
                  </a:cubicBezTo>
                  <a:cubicBezTo>
                    <a:pt x="1254" y="753"/>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17"/>
            <p:cNvSpPr/>
            <p:nvPr/>
          </p:nvSpPr>
          <p:spPr>
            <a:xfrm>
              <a:off x="2209550"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17"/>
            <p:cNvSpPr/>
            <p:nvPr/>
          </p:nvSpPr>
          <p:spPr>
            <a:xfrm>
              <a:off x="299547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17"/>
            <p:cNvSpPr/>
            <p:nvPr/>
          </p:nvSpPr>
          <p:spPr>
            <a:xfrm>
              <a:off x="3781400" y="2834375"/>
              <a:ext cx="30575" cy="28225"/>
            </a:xfrm>
            <a:custGeom>
              <a:rect b="b" l="l" r="r" t="t"/>
              <a:pathLst>
                <a:path extrusionOk="0" h="1129" w="1223">
                  <a:moveTo>
                    <a:pt x="219" y="220"/>
                  </a:moveTo>
                  <a:cubicBezTo>
                    <a:pt x="0" y="408"/>
                    <a:pt x="0" y="753"/>
                    <a:pt x="219" y="941"/>
                  </a:cubicBezTo>
                  <a:cubicBezTo>
                    <a:pt x="439" y="1129"/>
                    <a:pt x="784" y="1129"/>
                    <a:pt x="1003" y="941"/>
                  </a:cubicBezTo>
                  <a:cubicBezTo>
                    <a:pt x="1222" y="753"/>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17"/>
            <p:cNvSpPr/>
            <p:nvPr/>
          </p:nvSpPr>
          <p:spPr>
            <a:xfrm>
              <a:off x="4567300" y="2834375"/>
              <a:ext cx="30575" cy="28225"/>
            </a:xfrm>
            <a:custGeom>
              <a:rect b="b" l="l" r="r" t="t"/>
              <a:pathLst>
                <a:path extrusionOk="0" h="1129" w="1223">
                  <a:moveTo>
                    <a:pt x="220" y="220"/>
                  </a:moveTo>
                  <a:cubicBezTo>
                    <a:pt x="1" y="408"/>
                    <a:pt x="1" y="753"/>
                    <a:pt x="220" y="941"/>
                  </a:cubicBezTo>
                  <a:cubicBezTo>
                    <a:pt x="439" y="1129"/>
                    <a:pt x="784" y="1129"/>
                    <a:pt x="1004" y="941"/>
                  </a:cubicBezTo>
                  <a:cubicBezTo>
                    <a:pt x="1223" y="753"/>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17"/>
            <p:cNvSpPr/>
            <p:nvPr/>
          </p:nvSpPr>
          <p:spPr>
            <a:xfrm>
              <a:off x="535322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17"/>
            <p:cNvSpPr/>
            <p:nvPr/>
          </p:nvSpPr>
          <p:spPr>
            <a:xfrm>
              <a:off x="6139125"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784"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17"/>
            <p:cNvSpPr/>
            <p:nvPr/>
          </p:nvSpPr>
          <p:spPr>
            <a:xfrm>
              <a:off x="6925050"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17"/>
            <p:cNvSpPr/>
            <p:nvPr/>
          </p:nvSpPr>
          <p:spPr>
            <a:xfrm>
              <a:off x="24595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17"/>
            <p:cNvSpPr/>
            <p:nvPr/>
          </p:nvSpPr>
          <p:spPr>
            <a:xfrm>
              <a:off x="1031875" y="2476275"/>
              <a:ext cx="30575" cy="27450"/>
            </a:xfrm>
            <a:custGeom>
              <a:rect b="b" l="l" r="r" t="t"/>
              <a:pathLst>
                <a:path extrusionOk="0" h="1098" w="1223">
                  <a:moveTo>
                    <a:pt x="219" y="189"/>
                  </a:moveTo>
                  <a:cubicBezTo>
                    <a:pt x="0" y="377"/>
                    <a:pt x="0" y="722"/>
                    <a:pt x="219" y="910"/>
                  </a:cubicBezTo>
                  <a:cubicBezTo>
                    <a:pt x="439" y="1098"/>
                    <a:pt x="784" y="1098"/>
                    <a:pt x="1003" y="910"/>
                  </a:cubicBezTo>
                  <a:cubicBezTo>
                    <a:pt x="1222" y="722"/>
                    <a:pt x="1222" y="377"/>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17"/>
            <p:cNvSpPr/>
            <p:nvPr/>
          </p:nvSpPr>
          <p:spPr>
            <a:xfrm>
              <a:off x="1817775" y="2476275"/>
              <a:ext cx="30575" cy="27450"/>
            </a:xfrm>
            <a:custGeom>
              <a:rect b="b" l="l" r="r" t="t"/>
              <a:pathLst>
                <a:path extrusionOk="0" h="1098" w="1223">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17"/>
            <p:cNvSpPr/>
            <p:nvPr/>
          </p:nvSpPr>
          <p:spPr>
            <a:xfrm>
              <a:off x="26037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17"/>
            <p:cNvSpPr/>
            <p:nvPr/>
          </p:nvSpPr>
          <p:spPr>
            <a:xfrm>
              <a:off x="3388825" y="2476275"/>
              <a:ext cx="31375" cy="27450"/>
            </a:xfrm>
            <a:custGeom>
              <a:rect b="b" l="l" r="r" t="t"/>
              <a:pathLst>
                <a:path extrusionOk="0" h="1098" w="1255">
                  <a:moveTo>
                    <a:pt x="220" y="189"/>
                  </a:moveTo>
                  <a:cubicBezTo>
                    <a:pt x="0" y="377"/>
                    <a:pt x="0"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17"/>
            <p:cNvSpPr/>
            <p:nvPr/>
          </p:nvSpPr>
          <p:spPr>
            <a:xfrm>
              <a:off x="4174725" y="2476275"/>
              <a:ext cx="31375" cy="27450"/>
            </a:xfrm>
            <a:custGeom>
              <a:rect b="b" l="l" r="r" t="t"/>
              <a:pathLst>
                <a:path extrusionOk="0" h="1098" w="1255">
                  <a:moveTo>
                    <a:pt x="220" y="189"/>
                  </a:moveTo>
                  <a:cubicBezTo>
                    <a:pt x="1" y="377"/>
                    <a:pt x="1" y="722"/>
                    <a:pt x="220" y="910"/>
                  </a:cubicBezTo>
                  <a:cubicBezTo>
                    <a:pt x="440" y="1098"/>
                    <a:pt x="816" y="1098"/>
                    <a:pt x="1035" y="910"/>
                  </a:cubicBezTo>
                  <a:cubicBezTo>
                    <a:pt x="1255" y="722"/>
                    <a:pt x="1255" y="377"/>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17"/>
            <p:cNvSpPr/>
            <p:nvPr/>
          </p:nvSpPr>
          <p:spPr>
            <a:xfrm>
              <a:off x="4960650" y="2476275"/>
              <a:ext cx="31375" cy="27450"/>
            </a:xfrm>
            <a:custGeom>
              <a:rect b="b" l="l" r="r" t="t"/>
              <a:pathLst>
                <a:path extrusionOk="0" h="1098" w="1255">
                  <a:moveTo>
                    <a:pt x="220" y="189"/>
                  </a:moveTo>
                  <a:cubicBezTo>
                    <a:pt x="1" y="377"/>
                    <a:pt x="1"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17"/>
            <p:cNvSpPr/>
            <p:nvPr/>
          </p:nvSpPr>
          <p:spPr>
            <a:xfrm>
              <a:off x="5746575"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2" y="722"/>
                    <a:pt x="1222" y="377"/>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17"/>
            <p:cNvSpPr/>
            <p:nvPr/>
          </p:nvSpPr>
          <p:spPr>
            <a:xfrm>
              <a:off x="6532475" y="2476275"/>
              <a:ext cx="30600" cy="27450"/>
            </a:xfrm>
            <a:custGeom>
              <a:rect b="b" l="l" r="r" t="t"/>
              <a:pathLst>
                <a:path extrusionOk="0" h="1098" w="1224">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17"/>
            <p:cNvSpPr/>
            <p:nvPr/>
          </p:nvSpPr>
          <p:spPr>
            <a:xfrm>
              <a:off x="73184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17"/>
            <p:cNvSpPr/>
            <p:nvPr/>
          </p:nvSpPr>
          <p:spPr>
            <a:xfrm>
              <a:off x="637725" y="2117425"/>
              <a:ext cx="31375" cy="27450"/>
            </a:xfrm>
            <a:custGeom>
              <a:rect b="b" l="l" r="r" t="t"/>
              <a:pathLst>
                <a:path extrusionOk="0" h="1098" w="1255">
                  <a:moveTo>
                    <a:pt x="220" y="188"/>
                  </a:moveTo>
                  <a:cubicBezTo>
                    <a:pt x="1" y="376"/>
                    <a:pt x="1" y="721"/>
                    <a:pt x="220" y="909"/>
                  </a:cubicBezTo>
                  <a:cubicBezTo>
                    <a:pt x="439" y="1097"/>
                    <a:pt x="816" y="1097"/>
                    <a:pt x="1035" y="909"/>
                  </a:cubicBezTo>
                  <a:cubicBezTo>
                    <a:pt x="1254" y="721"/>
                    <a:pt x="1254" y="376"/>
                    <a:pt x="1035" y="188"/>
                  </a:cubicBezTo>
                  <a:cubicBezTo>
                    <a:pt x="816"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17"/>
            <p:cNvSpPr/>
            <p:nvPr/>
          </p:nvSpPr>
          <p:spPr>
            <a:xfrm>
              <a:off x="1423650" y="2117425"/>
              <a:ext cx="31350" cy="27450"/>
            </a:xfrm>
            <a:custGeom>
              <a:rect b="b" l="l" r="r" t="t"/>
              <a:pathLst>
                <a:path extrusionOk="0" h="1098" w="1254">
                  <a:moveTo>
                    <a:pt x="220" y="188"/>
                  </a:moveTo>
                  <a:cubicBezTo>
                    <a:pt x="0" y="376"/>
                    <a:pt x="0" y="721"/>
                    <a:pt x="220" y="909"/>
                  </a:cubicBezTo>
                  <a:cubicBezTo>
                    <a:pt x="439" y="1097"/>
                    <a:pt x="815" y="1097"/>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17"/>
            <p:cNvSpPr/>
            <p:nvPr/>
          </p:nvSpPr>
          <p:spPr>
            <a:xfrm>
              <a:off x="2209550"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17"/>
            <p:cNvSpPr/>
            <p:nvPr/>
          </p:nvSpPr>
          <p:spPr>
            <a:xfrm>
              <a:off x="299547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17"/>
            <p:cNvSpPr/>
            <p:nvPr/>
          </p:nvSpPr>
          <p:spPr>
            <a:xfrm>
              <a:off x="3781400" y="2117425"/>
              <a:ext cx="30575" cy="27450"/>
            </a:xfrm>
            <a:custGeom>
              <a:rect b="b" l="l" r="r" t="t"/>
              <a:pathLst>
                <a:path extrusionOk="0" h="1098" w="1223">
                  <a:moveTo>
                    <a:pt x="219" y="188"/>
                  </a:moveTo>
                  <a:cubicBezTo>
                    <a:pt x="0" y="376"/>
                    <a:pt x="0" y="721"/>
                    <a:pt x="219" y="909"/>
                  </a:cubicBezTo>
                  <a:cubicBezTo>
                    <a:pt x="439" y="1097"/>
                    <a:pt x="784" y="1097"/>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17"/>
            <p:cNvSpPr/>
            <p:nvPr/>
          </p:nvSpPr>
          <p:spPr>
            <a:xfrm>
              <a:off x="4567300" y="2117425"/>
              <a:ext cx="30575" cy="27450"/>
            </a:xfrm>
            <a:custGeom>
              <a:rect b="b" l="l" r="r" t="t"/>
              <a:pathLst>
                <a:path extrusionOk="0" h="1098" w="1223">
                  <a:moveTo>
                    <a:pt x="220" y="188"/>
                  </a:moveTo>
                  <a:cubicBezTo>
                    <a:pt x="1" y="376"/>
                    <a:pt x="1" y="721"/>
                    <a:pt x="220" y="909"/>
                  </a:cubicBezTo>
                  <a:cubicBezTo>
                    <a:pt x="439" y="1097"/>
                    <a:pt x="784" y="1097"/>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17"/>
            <p:cNvSpPr/>
            <p:nvPr/>
          </p:nvSpPr>
          <p:spPr>
            <a:xfrm>
              <a:off x="535322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17"/>
            <p:cNvSpPr/>
            <p:nvPr/>
          </p:nvSpPr>
          <p:spPr>
            <a:xfrm>
              <a:off x="6139125"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784"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17"/>
            <p:cNvSpPr/>
            <p:nvPr/>
          </p:nvSpPr>
          <p:spPr>
            <a:xfrm>
              <a:off x="6925050"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17"/>
            <p:cNvSpPr/>
            <p:nvPr/>
          </p:nvSpPr>
          <p:spPr>
            <a:xfrm>
              <a:off x="24595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17"/>
            <p:cNvSpPr/>
            <p:nvPr/>
          </p:nvSpPr>
          <p:spPr>
            <a:xfrm>
              <a:off x="1031875" y="1758550"/>
              <a:ext cx="30575" cy="28225"/>
            </a:xfrm>
            <a:custGeom>
              <a:rect b="b" l="l" r="r" t="t"/>
              <a:pathLst>
                <a:path extrusionOk="0" h="1129" w="1223">
                  <a:moveTo>
                    <a:pt x="219" y="188"/>
                  </a:moveTo>
                  <a:cubicBezTo>
                    <a:pt x="0" y="376"/>
                    <a:pt x="0" y="721"/>
                    <a:pt x="219" y="909"/>
                  </a:cubicBezTo>
                  <a:cubicBezTo>
                    <a:pt x="439" y="1129"/>
                    <a:pt x="784" y="1129"/>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17"/>
            <p:cNvSpPr/>
            <p:nvPr/>
          </p:nvSpPr>
          <p:spPr>
            <a:xfrm>
              <a:off x="1817775" y="1758550"/>
              <a:ext cx="30575" cy="28225"/>
            </a:xfrm>
            <a:custGeom>
              <a:rect b="b" l="l" r="r" t="t"/>
              <a:pathLst>
                <a:path extrusionOk="0" h="1129" w="1223">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17"/>
            <p:cNvSpPr/>
            <p:nvPr/>
          </p:nvSpPr>
          <p:spPr>
            <a:xfrm>
              <a:off x="26037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17"/>
            <p:cNvSpPr/>
            <p:nvPr/>
          </p:nvSpPr>
          <p:spPr>
            <a:xfrm>
              <a:off x="3388825" y="1758550"/>
              <a:ext cx="31375" cy="28225"/>
            </a:xfrm>
            <a:custGeom>
              <a:rect b="b" l="l" r="r" t="t"/>
              <a:pathLst>
                <a:path extrusionOk="0" h="1129" w="1255">
                  <a:moveTo>
                    <a:pt x="220" y="188"/>
                  </a:moveTo>
                  <a:cubicBezTo>
                    <a:pt x="0" y="376"/>
                    <a:pt x="0"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17"/>
            <p:cNvSpPr/>
            <p:nvPr/>
          </p:nvSpPr>
          <p:spPr>
            <a:xfrm>
              <a:off x="4174725" y="1758550"/>
              <a:ext cx="31375" cy="28225"/>
            </a:xfrm>
            <a:custGeom>
              <a:rect b="b" l="l" r="r" t="t"/>
              <a:pathLst>
                <a:path extrusionOk="0" h="1129" w="1255">
                  <a:moveTo>
                    <a:pt x="220" y="188"/>
                  </a:moveTo>
                  <a:cubicBezTo>
                    <a:pt x="1" y="376"/>
                    <a:pt x="1" y="721"/>
                    <a:pt x="220" y="909"/>
                  </a:cubicBezTo>
                  <a:cubicBezTo>
                    <a:pt x="440" y="1129"/>
                    <a:pt x="816" y="1129"/>
                    <a:pt x="1035" y="909"/>
                  </a:cubicBezTo>
                  <a:cubicBezTo>
                    <a:pt x="1255" y="721"/>
                    <a:pt x="1255" y="376"/>
                    <a:pt x="1035"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17"/>
            <p:cNvSpPr/>
            <p:nvPr/>
          </p:nvSpPr>
          <p:spPr>
            <a:xfrm>
              <a:off x="4960650" y="1758550"/>
              <a:ext cx="31375" cy="28225"/>
            </a:xfrm>
            <a:custGeom>
              <a:rect b="b" l="l" r="r" t="t"/>
              <a:pathLst>
                <a:path extrusionOk="0" h="1129" w="1255">
                  <a:moveTo>
                    <a:pt x="220" y="188"/>
                  </a:moveTo>
                  <a:cubicBezTo>
                    <a:pt x="1" y="376"/>
                    <a:pt x="1"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17"/>
            <p:cNvSpPr/>
            <p:nvPr/>
          </p:nvSpPr>
          <p:spPr>
            <a:xfrm>
              <a:off x="5746575"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2" y="721"/>
                    <a:pt x="1222" y="376"/>
                    <a:pt x="1003"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17"/>
            <p:cNvSpPr/>
            <p:nvPr/>
          </p:nvSpPr>
          <p:spPr>
            <a:xfrm>
              <a:off x="6532475" y="1758550"/>
              <a:ext cx="30600" cy="28225"/>
            </a:xfrm>
            <a:custGeom>
              <a:rect b="b" l="l" r="r" t="t"/>
              <a:pathLst>
                <a:path extrusionOk="0" h="1129" w="1224">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17"/>
            <p:cNvSpPr/>
            <p:nvPr/>
          </p:nvSpPr>
          <p:spPr>
            <a:xfrm>
              <a:off x="73184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17"/>
            <p:cNvSpPr/>
            <p:nvPr/>
          </p:nvSpPr>
          <p:spPr>
            <a:xfrm>
              <a:off x="637725" y="1399675"/>
              <a:ext cx="31375" cy="28225"/>
            </a:xfrm>
            <a:custGeom>
              <a:rect b="b" l="l" r="r" t="t"/>
              <a:pathLst>
                <a:path extrusionOk="0" h="1129" w="1255">
                  <a:moveTo>
                    <a:pt x="220" y="189"/>
                  </a:moveTo>
                  <a:cubicBezTo>
                    <a:pt x="1" y="377"/>
                    <a:pt x="1" y="721"/>
                    <a:pt x="220" y="909"/>
                  </a:cubicBezTo>
                  <a:cubicBezTo>
                    <a:pt x="439" y="1129"/>
                    <a:pt x="816" y="1129"/>
                    <a:pt x="1035" y="909"/>
                  </a:cubicBezTo>
                  <a:cubicBezTo>
                    <a:pt x="1254" y="721"/>
                    <a:pt x="1254" y="377"/>
                    <a:pt x="1035" y="189"/>
                  </a:cubicBezTo>
                  <a:cubicBezTo>
                    <a:pt x="816"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17"/>
            <p:cNvSpPr/>
            <p:nvPr/>
          </p:nvSpPr>
          <p:spPr>
            <a:xfrm>
              <a:off x="1423650" y="1399675"/>
              <a:ext cx="31350" cy="28225"/>
            </a:xfrm>
            <a:custGeom>
              <a:rect b="b" l="l" r="r" t="t"/>
              <a:pathLst>
                <a:path extrusionOk="0" h="1129" w="1254">
                  <a:moveTo>
                    <a:pt x="220" y="189"/>
                  </a:moveTo>
                  <a:cubicBezTo>
                    <a:pt x="0" y="377"/>
                    <a:pt x="0" y="721"/>
                    <a:pt x="220" y="909"/>
                  </a:cubicBezTo>
                  <a:cubicBezTo>
                    <a:pt x="439" y="1129"/>
                    <a:pt x="815" y="1129"/>
                    <a:pt x="1035" y="909"/>
                  </a:cubicBezTo>
                  <a:cubicBezTo>
                    <a:pt x="1254" y="721"/>
                    <a:pt x="1254" y="377"/>
                    <a:pt x="1035" y="189"/>
                  </a:cubicBezTo>
                  <a:cubicBezTo>
                    <a:pt x="815"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17"/>
            <p:cNvSpPr/>
            <p:nvPr/>
          </p:nvSpPr>
          <p:spPr>
            <a:xfrm>
              <a:off x="2209550"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816"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17"/>
            <p:cNvSpPr/>
            <p:nvPr/>
          </p:nvSpPr>
          <p:spPr>
            <a:xfrm>
              <a:off x="299547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17"/>
            <p:cNvSpPr/>
            <p:nvPr/>
          </p:nvSpPr>
          <p:spPr>
            <a:xfrm>
              <a:off x="3781400" y="1399675"/>
              <a:ext cx="30575" cy="28225"/>
            </a:xfrm>
            <a:custGeom>
              <a:rect b="b" l="l" r="r" t="t"/>
              <a:pathLst>
                <a:path extrusionOk="0" h="1129" w="1223">
                  <a:moveTo>
                    <a:pt x="219" y="189"/>
                  </a:moveTo>
                  <a:cubicBezTo>
                    <a:pt x="0" y="377"/>
                    <a:pt x="0" y="721"/>
                    <a:pt x="219" y="909"/>
                  </a:cubicBezTo>
                  <a:cubicBezTo>
                    <a:pt x="439" y="1129"/>
                    <a:pt x="784" y="1129"/>
                    <a:pt x="1003" y="909"/>
                  </a:cubicBezTo>
                  <a:cubicBezTo>
                    <a:pt x="1222" y="721"/>
                    <a:pt x="1222" y="377"/>
                    <a:pt x="1003" y="189"/>
                  </a:cubicBezTo>
                  <a:cubicBezTo>
                    <a:pt x="784" y="0"/>
                    <a:pt x="439" y="0"/>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17"/>
            <p:cNvSpPr/>
            <p:nvPr/>
          </p:nvSpPr>
          <p:spPr>
            <a:xfrm>
              <a:off x="4567300" y="1399675"/>
              <a:ext cx="30575" cy="28225"/>
            </a:xfrm>
            <a:custGeom>
              <a:rect b="b" l="l" r="r" t="t"/>
              <a:pathLst>
                <a:path extrusionOk="0" h="1129" w="1223">
                  <a:moveTo>
                    <a:pt x="220" y="189"/>
                  </a:moveTo>
                  <a:cubicBezTo>
                    <a:pt x="1" y="377"/>
                    <a:pt x="1" y="721"/>
                    <a:pt x="220" y="909"/>
                  </a:cubicBezTo>
                  <a:cubicBezTo>
                    <a:pt x="439" y="1129"/>
                    <a:pt x="784" y="1129"/>
                    <a:pt x="1004" y="909"/>
                  </a:cubicBezTo>
                  <a:cubicBezTo>
                    <a:pt x="1223" y="721"/>
                    <a:pt x="1223" y="377"/>
                    <a:pt x="1004"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4" name="Google Shape;1604;p17"/>
            <p:cNvSpPr/>
            <p:nvPr/>
          </p:nvSpPr>
          <p:spPr>
            <a:xfrm>
              <a:off x="535322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17"/>
            <p:cNvSpPr/>
            <p:nvPr/>
          </p:nvSpPr>
          <p:spPr>
            <a:xfrm>
              <a:off x="6139125"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784"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17"/>
            <p:cNvSpPr/>
            <p:nvPr/>
          </p:nvSpPr>
          <p:spPr>
            <a:xfrm>
              <a:off x="6925050"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17"/>
            <p:cNvSpPr/>
            <p:nvPr/>
          </p:nvSpPr>
          <p:spPr>
            <a:xfrm>
              <a:off x="24595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17"/>
            <p:cNvSpPr/>
            <p:nvPr/>
          </p:nvSpPr>
          <p:spPr>
            <a:xfrm>
              <a:off x="1031875" y="1040800"/>
              <a:ext cx="30575" cy="28225"/>
            </a:xfrm>
            <a:custGeom>
              <a:rect b="b" l="l" r="r" t="t"/>
              <a:pathLst>
                <a:path extrusionOk="0" h="1129" w="1223">
                  <a:moveTo>
                    <a:pt x="219" y="189"/>
                  </a:moveTo>
                  <a:cubicBezTo>
                    <a:pt x="0" y="408"/>
                    <a:pt x="0" y="722"/>
                    <a:pt x="219" y="910"/>
                  </a:cubicBezTo>
                  <a:cubicBezTo>
                    <a:pt x="439" y="1129"/>
                    <a:pt x="784" y="1129"/>
                    <a:pt x="1003" y="910"/>
                  </a:cubicBezTo>
                  <a:cubicBezTo>
                    <a:pt x="1222" y="722"/>
                    <a:pt x="1222" y="408"/>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17"/>
            <p:cNvSpPr/>
            <p:nvPr/>
          </p:nvSpPr>
          <p:spPr>
            <a:xfrm>
              <a:off x="1817775" y="1040800"/>
              <a:ext cx="30575" cy="28225"/>
            </a:xfrm>
            <a:custGeom>
              <a:rect b="b" l="l" r="r" t="t"/>
              <a:pathLst>
                <a:path extrusionOk="0" h="1129" w="1223">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17"/>
            <p:cNvSpPr/>
            <p:nvPr/>
          </p:nvSpPr>
          <p:spPr>
            <a:xfrm>
              <a:off x="26037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17"/>
            <p:cNvSpPr/>
            <p:nvPr/>
          </p:nvSpPr>
          <p:spPr>
            <a:xfrm>
              <a:off x="3388825" y="1040800"/>
              <a:ext cx="31375" cy="28225"/>
            </a:xfrm>
            <a:custGeom>
              <a:rect b="b" l="l" r="r" t="t"/>
              <a:pathLst>
                <a:path extrusionOk="0" h="1129" w="1255">
                  <a:moveTo>
                    <a:pt x="220" y="189"/>
                  </a:moveTo>
                  <a:cubicBezTo>
                    <a:pt x="0" y="408"/>
                    <a:pt x="0"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17"/>
            <p:cNvSpPr/>
            <p:nvPr/>
          </p:nvSpPr>
          <p:spPr>
            <a:xfrm>
              <a:off x="4174725" y="1040800"/>
              <a:ext cx="31375" cy="28225"/>
            </a:xfrm>
            <a:custGeom>
              <a:rect b="b" l="l" r="r" t="t"/>
              <a:pathLst>
                <a:path extrusionOk="0" h="1129" w="1255">
                  <a:moveTo>
                    <a:pt x="220" y="189"/>
                  </a:moveTo>
                  <a:cubicBezTo>
                    <a:pt x="1" y="408"/>
                    <a:pt x="1" y="722"/>
                    <a:pt x="220" y="910"/>
                  </a:cubicBezTo>
                  <a:cubicBezTo>
                    <a:pt x="440" y="1129"/>
                    <a:pt x="816" y="1129"/>
                    <a:pt x="1035" y="910"/>
                  </a:cubicBezTo>
                  <a:cubicBezTo>
                    <a:pt x="1255" y="722"/>
                    <a:pt x="1255" y="408"/>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17"/>
            <p:cNvSpPr/>
            <p:nvPr/>
          </p:nvSpPr>
          <p:spPr>
            <a:xfrm>
              <a:off x="4960650" y="1040800"/>
              <a:ext cx="31375" cy="28225"/>
            </a:xfrm>
            <a:custGeom>
              <a:rect b="b" l="l" r="r" t="t"/>
              <a:pathLst>
                <a:path extrusionOk="0" h="1129" w="1255">
                  <a:moveTo>
                    <a:pt x="220" y="189"/>
                  </a:moveTo>
                  <a:cubicBezTo>
                    <a:pt x="1" y="408"/>
                    <a:pt x="1"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17"/>
            <p:cNvSpPr/>
            <p:nvPr/>
          </p:nvSpPr>
          <p:spPr>
            <a:xfrm>
              <a:off x="5746575"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2" y="722"/>
                    <a:pt x="1222" y="408"/>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17"/>
            <p:cNvSpPr/>
            <p:nvPr/>
          </p:nvSpPr>
          <p:spPr>
            <a:xfrm>
              <a:off x="6532475" y="1040800"/>
              <a:ext cx="30600" cy="28225"/>
            </a:xfrm>
            <a:custGeom>
              <a:rect b="b" l="l" r="r" t="t"/>
              <a:pathLst>
                <a:path extrusionOk="0" h="1129" w="1224">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17"/>
            <p:cNvSpPr/>
            <p:nvPr/>
          </p:nvSpPr>
          <p:spPr>
            <a:xfrm>
              <a:off x="73184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17" name="Google Shape;1617;p17"/>
          <p:cNvGrpSpPr/>
          <p:nvPr/>
        </p:nvGrpSpPr>
        <p:grpSpPr>
          <a:xfrm>
            <a:off x="2" y="-9528"/>
            <a:ext cx="9143724" cy="5158800"/>
            <a:chOff x="245950" y="1040800"/>
            <a:chExt cx="7103025" cy="3616150"/>
          </a:xfrm>
        </p:grpSpPr>
        <p:sp>
          <p:nvSpPr>
            <p:cNvPr id="1618" name="Google Shape;1618;p17"/>
            <p:cNvSpPr/>
            <p:nvPr/>
          </p:nvSpPr>
          <p:spPr>
            <a:xfrm>
              <a:off x="24595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17"/>
            <p:cNvSpPr/>
            <p:nvPr/>
          </p:nvSpPr>
          <p:spPr>
            <a:xfrm>
              <a:off x="1031875" y="4628725"/>
              <a:ext cx="30575" cy="28225"/>
            </a:xfrm>
            <a:custGeom>
              <a:rect b="b" l="l" r="r" t="t"/>
              <a:pathLst>
                <a:path extrusionOk="0" h="1129" w="1223">
                  <a:moveTo>
                    <a:pt x="219" y="220"/>
                  </a:moveTo>
                  <a:cubicBezTo>
                    <a:pt x="0" y="408"/>
                    <a:pt x="0" y="721"/>
                    <a:pt x="219" y="941"/>
                  </a:cubicBezTo>
                  <a:cubicBezTo>
                    <a:pt x="439" y="1129"/>
                    <a:pt x="784" y="1129"/>
                    <a:pt x="1003" y="941"/>
                  </a:cubicBezTo>
                  <a:cubicBezTo>
                    <a:pt x="1222" y="721"/>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17"/>
            <p:cNvSpPr/>
            <p:nvPr/>
          </p:nvSpPr>
          <p:spPr>
            <a:xfrm>
              <a:off x="1817775" y="4628725"/>
              <a:ext cx="30575" cy="28225"/>
            </a:xfrm>
            <a:custGeom>
              <a:rect b="b" l="l" r="r" t="t"/>
              <a:pathLst>
                <a:path extrusionOk="0" h="1129" w="1223">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17"/>
            <p:cNvSpPr/>
            <p:nvPr/>
          </p:nvSpPr>
          <p:spPr>
            <a:xfrm>
              <a:off x="26037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17"/>
            <p:cNvSpPr/>
            <p:nvPr/>
          </p:nvSpPr>
          <p:spPr>
            <a:xfrm>
              <a:off x="3388825" y="4628725"/>
              <a:ext cx="31375" cy="28225"/>
            </a:xfrm>
            <a:custGeom>
              <a:rect b="b" l="l" r="r" t="t"/>
              <a:pathLst>
                <a:path extrusionOk="0" h="1129" w="1255">
                  <a:moveTo>
                    <a:pt x="220" y="220"/>
                  </a:moveTo>
                  <a:cubicBezTo>
                    <a:pt x="0" y="408"/>
                    <a:pt x="0"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17"/>
            <p:cNvSpPr/>
            <p:nvPr/>
          </p:nvSpPr>
          <p:spPr>
            <a:xfrm>
              <a:off x="4174725" y="4628725"/>
              <a:ext cx="31375" cy="28225"/>
            </a:xfrm>
            <a:custGeom>
              <a:rect b="b" l="l" r="r" t="t"/>
              <a:pathLst>
                <a:path extrusionOk="0" h="1129" w="1255">
                  <a:moveTo>
                    <a:pt x="220" y="220"/>
                  </a:moveTo>
                  <a:cubicBezTo>
                    <a:pt x="1" y="408"/>
                    <a:pt x="1" y="721"/>
                    <a:pt x="220" y="941"/>
                  </a:cubicBezTo>
                  <a:cubicBezTo>
                    <a:pt x="440" y="1129"/>
                    <a:pt x="816" y="1129"/>
                    <a:pt x="1035" y="941"/>
                  </a:cubicBezTo>
                  <a:cubicBezTo>
                    <a:pt x="1255" y="721"/>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17"/>
            <p:cNvSpPr/>
            <p:nvPr/>
          </p:nvSpPr>
          <p:spPr>
            <a:xfrm>
              <a:off x="4960650" y="4628725"/>
              <a:ext cx="31375" cy="28225"/>
            </a:xfrm>
            <a:custGeom>
              <a:rect b="b" l="l" r="r" t="t"/>
              <a:pathLst>
                <a:path extrusionOk="0" h="1129" w="1255">
                  <a:moveTo>
                    <a:pt x="220" y="220"/>
                  </a:moveTo>
                  <a:cubicBezTo>
                    <a:pt x="1" y="408"/>
                    <a:pt x="1"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17"/>
            <p:cNvSpPr/>
            <p:nvPr/>
          </p:nvSpPr>
          <p:spPr>
            <a:xfrm>
              <a:off x="5746575"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2" y="721"/>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17"/>
            <p:cNvSpPr/>
            <p:nvPr/>
          </p:nvSpPr>
          <p:spPr>
            <a:xfrm>
              <a:off x="6532475" y="4628725"/>
              <a:ext cx="30600" cy="28225"/>
            </a:xfrm>
            <a:custGeom>
              <a:rect b="b" l="l" r="r" t="t"/>
              <a:pathLst>
                <a:path extrusionOk="0" h="1129" w="1224">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17"/>
            <p:cNvSpPr/>
            <p:nvPr/>
          </p:nvSpPr>
          <p:spPr>
            <a:xfrm>
              <a:off x="73184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17"/>
            <p:cNvSpPr/>
            <p:nvPr/>
          </p:nvSpPr>
          <p:spPr>
            <a:xfrm>
              <a:off x="637725" y="4269850"/>
              <a:ext cx="31375" cy="28225"/>
            </a:xfrm>
            <a:custGeom>
              <a:rect b="b" l="l" r="r" t="t"/>
              <a:pathLst>
                <a:path extrusionOk="0" h="1129" w="1255">
                  <a:moveTo>
                    <a:pt x="220" y="220"/>
                  </a:moveTo>
                  <a:cubicBezTo>
                    <a:pt x="1" y="408"/>
                    <a:pt x="1" y="722"/>
                    <a:pt x="220" y="941"/>
                  </a:cubicBezTo>
                  <a:cubicBezTo>
                    <a:pt x="439" y="1129"/>
                    <a:pt x="816" y="1129"/>
                    <a:pt x="1035" y="941"/>
                  </a:cubicBezTo>
                  <a:cubicBezTo>
                    <a:pt x="1254" y="722"/>
                    <a:pt x="1254" y="408"/>
                    <a:pt x="1035" y="220"/>
                  </a:cubicBezTo>
                  <a:cubicBezTo>
                    <a:pt x="816"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17"/>
            <p:cNvSpPr/>
            <p:nvPr/>
          </p:nvSpPr>
          <p:spPr>
            <a:xfrm>
              <a:off x="1423650" y="4269850"/>
              <a:ext cx="31350" cy="28225"/>
            </a:xfrm>
            <a:custGeom>
              <a:rect b="b" l="l" r="r" t="t"/>
              <a:pathLst>
                <a:path extrusionOk="0" h="1129" w="1254">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17"/>
            <p:cNvSpPr/>
            <p:nvPr/>
          </p:nvSpPr>
          <p:spPr>
            <a:xfrm>
              <a:off x="2209550"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17"/>
            <p:cNvSpPr/>
            <p:nvPr/>
          </p:nvSpPr>
          <p:spPr>
            <a:xfrm>
              <a:off x="299547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17"/>
            <p:cNvSpPr/>
            <p:nvPr/>
          </p:nvSpPr>
          <p:spPr>
            <a:xfrm>
              <a:off x="3781400" y="4269850"/>
              <a:ext cx="30575" cy="28225"/>
            </a:xfrm>
            <a:custGeom>
              <a:rect b="b" l="l" r="r" t="t"/>
              <a:pathLst>
                <a:path extrusionOk="0" h="1129"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17"/>
            <p:cNvSpPr/>
            <p:nvPr/>
          </p:nvSpPr>
          <p:spPr>
            <a:xfrm>
              <a:off x="4567300" y="4269850"/>
              <a:ext cx="30575" cy="28225"/>
            </a:xfrm>
            <a:custGeom>
              <a:rect b="b" l="l" r="r" t="t"/>
              <a:pathLst>
                <a:path extrusionOk="0" h="1129"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17"/>
            <p:cNvSpPr/>
            <p:nvPr/>
          </p:nvSpPr>
          <p:spPr>
            <a:xfrm>
              <a:off x="535322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17"/>
            <p:cNvSpPr/>
            <p:nvPr/>
          </p:nvSpPr>
          <p:spPr>
            <a:xfrm>
              <a:off x="6139125"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784"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17"/>
            <p:cNvSpPr/>
            <p:nvPr/>
          </p:nvSpPr>
          <p:spPr>
            <a:xfrm>
              <a:off x="6925050"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17"/>
            <p:cNvSpPr/>
            <p:nvPr/>
          </p:nvSpPr>
          <p:spPr>
            <a:xfrm>
              <a:off x="24595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17"/>
            <p:cNvSpPr/>
            <p:nvPr/>
          </p:nvSpPr>
          <p:spPr>
            <a:xfrm>
              <a:off x="1031875" y="3910975"/>
              <a:ext cx="30575" cy="28250"/>
            </a:xfrm>
            <a:custGeom>
              <a:rect b="b" l="l" r="r" t="t"/>
              <a:pathLst>
                <a:path extrusionOk="0" h="1130"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17"/>
            <p:cNvSpPr/>
            <p:nvPr/>
          </p:nvSpPr>
          <p:spPr>
            <a:xfrm>
              <a:off x="1817775" y="3910975"/>
              <a:ext cx="30575" cy="28250"/>
            </a:xfrm>
            <a:custGeom>
              <a:rect b="b" l="l" r="r" t="t"/>
              <a:pathLst>
                <a:path extrusionOk="0" h="1130"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17"/>
            <p:cNvSpPr/>
            <p:nvPr/>
          </p:nvSpPr>
          <p:spPr>
            <a:xfrm>
              <a:off x="26037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17"/>
            <p:cNvSpPr/>
            <p:nvPr/>
          </p:nvSpPr>
          <p:spPr>
            <a:xfrm>
              <a:off x="3388825" y="3910975"/>
              <a:ext cx="31375" cy="28250"/>
            </a:xfrm>
            <a:custGeom>
              <a:rect b="b" l="l" r="r" t="t"/>
              <a:pathLst>
                <a:path extrusionOk="0" h="1130" w="1255">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17"/>
            <p:cNvSpPr/>
            <p:nvPr/>
          </p:nvSpPr>
          <p:spPr>
            <a:xfrm>
              <a:off x="4174725" y="3910975"/>
              <a:ext cx="31375" cy="28250"/>
            </a:xfrm>
            <a:custGeom>
              <a:rect b="b" l="l" r="r" t="t"/>
              <a:pathLst>
                <a:path extrusionOk="0" h="1130" w="1255">
                  <a:moveTo>
                    <a:pt x="220" y="220"/>
                  </a:moveTo>
                  <a:cubicBezTo>
                    <a:pt x="1" y="408"/>
                    <a:pt x="1" y="722"/>
                    <a:pt x="220" y="941"/>
                  </a:cubicBezTo>
                  <a:cubicBezTo>
                    <a:pt x="440" y="1129"/>
                    <a:pt x="816" y="1129"/>
                    <a:pt x="1035" y="941"/>
                  </a:cubicBezTo>
                  <a:cubicBezTo>
                    <a:pt x="1255" y="722"/>
                    <a:pt x="1255" y="408"/>
                    <a:pt x="1035"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17"/>
            <p:cNvSpPr/>
            <p:nvPr/>
          </p:nvSpPr>
          <p:spPr>
            <a:xfrm>
              <a:off x="4960650" y="3910975"/>
              <a:ext cx="31375" cy="28250"/>
            </a:xfrm>
            <a:custGeom>
              <a:rect b="b" l="l" r="r" t="t"/>
              <a:pathLst>
                <a:path extrusionOk="0" h="1130" w="1255">
                  <a:moveTo>
                    <a:pt x="220" y="220"/>
                  </a:moveTo>
                  <a:cubicBezTo>
                    <a:pt x="1" y="408"/>
                    <a:pt x="1"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17"/>
            <p:cNvSpPr/>
            <p:nvPr/>
          </p:nvSpPr>
          <p:spPr>
            <a:xfrm>
              <a:off x="5746575"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2" y="722"/>
                    <a:pt x="1222" y="408"/>
                    <a:pt x="1003"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17"/>
            <p:cNvSpPr/>
            <p:nvPr/>
          </p:nvSpPr>
          <p:spPr>
            <a:xfrm>
              <a:off x="6532475" y="3910975"/>
              <a:ext cx="30600" cy="28250"/>
            </a:xfrm>
            <a:custGeom>
              <a:rect b="b" l="l" r="r" t="t"/>
              <a:pathLst>
                <a:path extrusionOk="0" h="1130" w="1224">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17"/>
            <p:cNvSpPr/>
            <p:nvPr/>
          </p:nvSpPr>
          <p:spPr>
            <a:xfrm>
              <a:off x="73184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17"/>
            <p:cNvSpPr/>
            <p:nvPr/>
          </p:nvSpPr>
          <p:spPr>
            <a:xfrm>
              <a:off x="637725" y="3552125"/>
              <a:ext cx="31375" cy="28225"/>
            </a:xfrm>
            <a:custGeom>
              <a:rect b="b" l="l" r="r" t="t"/>
              <a:pathLst>
                <a:path extrusionOk="0" h="1129" w="1255">
                  <a:moveTo>
                    <a:pt x="220" y="219"/>
                  </a:moveTo>
                  <a:cubicBezTo>
                    <a:pt x="1" y="407"/>
                    <a:pt x="1" y="752"/>
                    <a:pt x="220" y="940"/>
                  </a:cubicBezTo>
                  <a:cubicBezTo>
                    <a:pt x="439" y="1128"/>
                    <a:pt x="816" y="1128"/>
                    <a:pt x="1035" y="940"/>
                  </a:cubicBezTo>
                  <a:cubicBezTo>
                    <a:pt x="1254" y="752"/>
                    <a:pt x="1254" y="407"/>
                    <a:pt x="1035" y="219"/>
                  </a:cubicBezTo>
                  <a:cubicBezTo>
                    <a:pt x="816"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17"/>
            <p:cNvSpPr/>
            <p:nvPr/>
          </p:nvSpPr>
          <p:spPr>
            <a:xfrm>
              <a:off x="1423650" y="3552125"/>
              <a:ext cx="31350" cy="28225"/>
            </a:xfrm>
            <a:custGeom>
              <a:rect b="b" l="l" r="r" t="t"/>
              <a:pathLst>
                <a:path extrusionOk="0" h="1129" w="1254">
                  <a:moveTo>
                    <a:pt x="220" y="219"/>
                  </a:moveTo>
                  <a:cubicBezTo>
                    <a:pt x="0" y="407"/>
                    <a:pt x="0" y="752"/>
                    <a:pt x="220" y="940"/>
                  </a:cubicBezTo>
                  <a:cubicBezTo>
                    <a:pt x="439" y="1128"/>
                    <a:pt x="815" y="1128"/>
                    <a:pt x="1035" y="940"/>
                  </a:cubicBezTo>
                  <a:cubicBezTo>
                    <a:pt x="1254" y="752"/>
                    <a:pt x="1254" y="407"/>
                    <a:pt x="1035" y="219"/>
                  </a:cubicBezTo>
                  <a:cubicBezTo>
                    <a:pt x="815"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17"/>
            <p:cNvSpPr/>
            <p:nvPr/>
          </p:nvSpPr>
          <p:spPr>
            <a:xfrm>
              <a:off x="2209550"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816"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17"/>
            <p:cNvSpPr/>
            <p:nvPr/>
          </p:nvSpPr>
          <p:spPr>
            <a:xfrm>
              <a:off x="299547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17"/>
            <p:cNvSpPr/>
            <p:nvPr/>
          </p:nvSpPr>
          <p:spPr>
            <a:xfrm>
              <a:off x="3781400" y="3552125"/>
              <a:ext cx="30575" cy="28225"/>
            </a:xfrm>
            <a:custGeom>
              <a:rect b="b" l="l" r="r" t="t"/>
              <a:pathLst>
                <a:path extrusionOk="0" h="1129" w="1223">
                  <a:moveTo>
                    <a:pt x="219" y="219"/>
                  </a:moveTo>
                  <a:cubicBezTo>
                    <a:pt x="0" y="407"/>
                    <a:pt x="0" y="752"/>
                    <a:pt x="219" y="940"/>
                  </a:cubicBezTo>
                  <a:cubicBezTo>
                    <a:pt x="439" y="1128"/>
                    <a:pt x="784" y="1128"/>
                    <a:pt x="1003" y="940"/>
                  </a:cubicBezTo>
                  <a:cubicBezTo>
                    <a:pt x="1222" y="752"/>
                    <a:pt x="1222" y="407"/>
                    <a:pt x="1003" y="219"/>
                  </a:cubicBezTo>
                  <a:cubicBezTo>
                    <a:pt x="784" y="0"/>
                    <a:pt x="439" y="0"/>
                    <a:pt x="219"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17"/>
            <p:cNvSpPr/>
            <p:nvPr/>
          </p:nvSpPr>
          <p:spPr>
            <a:xfrm>
              <a:off x="4567300" y="3552125"/>
              <a:ext cx="30575" cy="28225"/>
            </a:xfrm>
            <a:custGeom>
              <a:rect b="b" l="l" r="r" t="t"/>
              <a:pathLst>
                <a:path extrusionOk="0" h="1129" w="1223">
                  <a:moveTo>
                    <a:pt x="220" y="219"/>
                  </a:moveTo>
                  <a:cubicBezTo>
                    <a:pt x="1" y="407"/>
                    <a:pt x="1" y="752"/>
                    <a:pt x="220" y="940"/>
                  </a:cubicBezTo>
                  <a:cubicBezTo>
                    <a:pt x="439" y="1128"/>
                    <a:pt x="784" y="1128"/>
                    <a:pt x="1004" y="940"/>
                  </a:cubicBezTo>
                  <a:cubicBezTo>
                    <a:pt x="1223" y="752"/>
                    <a:pt x="1223" y="407"/>
                    <a:pt x="1004"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17"/>
            <p:cNvSpPr/>
            <p:nvPr/>
          </p:nvSpPr>
          <p:spPr>
            <a:xfrm>
              <a:off x="535322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17"/>
            <p:cNvSpPr/>
            <p:nvPr/>
          </p:nvSpPr>
          <p:spPr>
            <a:xfrm>
              <a:off x="6139125"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784"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17"/>
            <p:cNvSpPr/>
            <p:nvPr/>
          </p:nvSpPr>
          <p:spPr>
            <a:xfrm>
              <a:off x="6925825" y="3553675"/>
              <a:ext cx="28225" cy="25900"/>
            </a:xfrm>
            <a:custGeom>
              <a:rect b="b" l="l" r="r" t="t"/>
              <a:pathLst>
                <a:path extrusionOk="0" h="1036" w="1129">
                  <a:moveTo>
                    <a:pt x="1129" y="502"/>
                  </a:moveTo>
                  <a:cubicBezTo>
                    <a:pt x="1129" y="784"/>
                    <a:pt x="878" y="1035"/>
                    <a:pt x="565" y="1035"/>
                  </a:cubicBezTo>
                  <a:cubicBezTo>
                    <a:pt x="251" y="1035"/>
                    <a:pt x="1" y="784"/>
                    <a:pt x="1" y="502"/>
                  </a:cubicBezTo>
                  <a:cubicBezTo>
                    <a:pt x="1" y="220"/>
                    <a:pt x="251" y="1"/>
                    <a:pt x="565" y="1"/>
                  </a:cubicBezTo>
                  <a:cubicBezTo>
                    <a:pt x="878" y="1"/>
                    <a:pt x="1129" y="220"/>
                    <a:pt x="1129" y="502"/>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17"/>
            <p:cNvSpPr/>
            <p:nvPr/>
          </p:nvSpPr>
          <p:spPr>
            <a:xfrm>
              <a:off x="24595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17"/>
            <p:cNvSpPr/>
            <p:nvPr/>
          </p:nvSpPr>
          <p:spPr>
            <a:xfrm>
              <a:off x="1031875" y="3193250"/>
              <a:ext cx="30575" cy="28225"/>
            </a:xfrm>
            <a:custGeom>
              <a:rect b="b" l="l" r="r" t="t"/>
              <a:pathLst>
                <a:path extrusionOk="0" h="1129" w="1223">
                  <a:moveTo>
                    <a:pt x="219" y="220"/>
                  </a:moveTo>
                  <a:cubicBezTo>
                    <a:pt x="0" y="408"/>
                    <a:pt x="0" y="752"/>
                    <a:pt x="219" y="940"/>
                  </a:cubicBezTo>
                  <a:cubicBezTo>
                    <a:pt x="439" y="1129"/>
                    <a:pt x="784" y="1129"/>
                    <a:pt x="1003" y="940"/>
                  </a:cubicBezTo>
                  <a:cubicBezTo>
                    <a:pt x="1222" y="752"/>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17"/>
            <p:cNvSpPr/>
            <p:nvPr/>
          </p:nvSpPr>
          <p:spPr>
            <a:xfrm>
              <a:off x="1817775" y="3193250"/>
              <a:ext cx="30575" cy="28225"/>
            </a:xfrm>
            <a:custGeom>
              <a:rect b="b" l="l" r="r" t="t"/>
              <a:pathLst>
                <a:path extrusionOk="0" h="1129" w="1223">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17"/>
            <p:cNvSpPr/>
            <p:nvPr/>
          </p:nvSpPr>
          <p:spPr>
            <a:xfrm>
              <a:off x="26037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17"/>
            <p:cNvSpPr/>
            <p:nvPr/>
          </p:nvSpPr>
          <p:spPr>
            <a:xfrm>
              <a:off x="3388825" y="3193250"/>
              <a:ext cx="31375" cy="28225"/>
            </a:xfrm>
            <a:custGeom>
              <a:rect b="b" l="l" r="r" t="t"/>
              <a:pathLst>
                <a:path extrusionOk="0" h="1129" w="1255">
                  <a:moveTo>
                    <a:pt x="220" y="220"/>
                  </a:moveTo>
                  <a:cubicBezTo>
                    <a:pt x="0" y="408"/>
                    <a:pt x="0"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17"/>
            <p:cNvSpPr/>
            <p:nvPr/>
          </p:nvSpPr>
          <p:spPr>
            <a:xfrm>
              <a:off x="4174725" y="3193250"/>
              <a:ext cx="31375" cy="28225"/>
            </a:xfrm>
            <a:custGeom>
              <a:rect b="b" l="l" r="r" t="t"/>
              <a:pathLst>
                <a:path extrusionOk="0" h="1129" w="1255">
                  <a:moveTo>
                    <a:pt x="220" y="220"/>
                  </a:moveTo>
                  <a:cubicBezTo>
                    <a:pt x="1" y="408"/>
                    <a:pt x="1" y="752"/>
                    <a:pt x="220" y="940"/>
                  </a:cubicBezTo>
                  <a:cubicBezTo>
                    <a:pt x="440" y="1129"/>
                    <a:pt x="816" y="1129"/>
                    <a:pt x="1035" y="940"/>
                  </a:cubicBezTo>
                  <a:cubicBezTo>
                    <a:pt x="1255" y="752"/>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17"/>
            <p:cNvSpPr/>
            <p:nvPr/>
          </p:nvSpPr>
          <p:spPr>
            <a:xfrm>
              <a:off x="4960650" y="3193250"/>
              <a:ext cx="31375" cy="28225"/>
            </a:xfrm>
            <a:custGeom>
              <a:rect b="b" l="l" r="r" t="t"/>
              <a:pathLst>
                <a:path extrusionOk="0" h="1129" w="1255">
                  <a:moveTo>
                    <a:pt x="220" y="220"/>
                  </a:moveTo>
                  <a:cubicBezTo>
                    <a:pt x="1" y="408"/>
                    <a:pt x="1"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17"/>
            <p:cNvSpPr/>
            <p:nvPr/>
          </p:nvSpPr>
          <p:spPr>
            <a:xfrm>
              <a:off x="5746575"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2" y="752"/>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17"/>
            <p:cNvSpPr/>
            <p:nvPr/>
          </p:nvSpPr>
          <p:spPr>
            <a:xfrm>
              <a:off x="6532475" y="3193250"/>
              <a:ext cx="30600" cy="28225"/>
            </a:xfrm>
            <a:custGeom>
              <a:rect b="b" l="l" r="r" t="t"/>
              <a:pathLst>
                <a:path extrusionOk="0" h="1129" w="1224">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17"/>
            <p:cNvSpPr/>
            <p:nvPr/>
          </p:nvSpPr>
          <p:spPr>
            <a:xfrm>
              <a:off x="73184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17"/>
            <p:cNvSpPr/>
            <p:nvPr/>
          </p:nvSpPr>
          <p:spPr>
            <a:xfrm>
              <a:off x="637725" y="2834375"/>
              <a:ext cx="31375" cy="28225"/>
            </a:xfrm>
            <a:custGeom>
              <a:rect b="b" l="l" r="r" t="t"/>
              <a:pathLst>
                <a:path extrusionOk="0" h="1129" w="1255">
                  <a:moveTo>
                    <a:pt x="220" y="220"/>
                  </a:moveTo>
                  <a:cubicBezTo>
                    <a:pt x="1" y="408"/>
                    <a:pt x="1" y="753"/>
                    <a:pt x="220" y="941"/>
                  </a:cubicBezTo>
                  <a:cubicBezTo>
                    <a:pt x="439" y="1129"/>
                    <a:pt x="816" y="1129"/>
                    <a:pt x="1035" y="941"/>
                  </a:cubicBezTo>
                  <a:cubicBezTo>
                    <a:pt x="1254" y="753"/>
                    <a:pt x="1254" y="408"/>
                    <a:pt x="1035" y="220"/>
                  </a:cubicBezTo>
                  <a:cubicBezTo>
                    <a:pt x="816"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17"/>
            <p:cNvSpPr/>
            <p:nvPr/>
          </p:nvSpPr>
          <p:spPr>
            <a:xfrm>
              <a:off x="1423650" y="2834375"/>
              <a:ext cx="31350" cy="28225"/>
            </a:xfrm>
            <a:custGeom>
              <a:rect b="b" l="l" r="r" t="t"/>
              <a:pathLst>
                <a:path extrusionOk="0" h="1129" w="1254">
                  <a:moveTo>
                    <a:pt x="220" y="220"/>
                  </a:moveTo>
                  <a:cubicBezTo>
                    <a:pt x="0" y="408"/>
                    <a:pt x="0" y="753"/>
                    <a:pt x="220" y="941"/>
                  </a:cubicBezTo>
                  <a:cubicBezTo>
                    <a:pt x="439" y="1129"/>
                    <a:pt x="815" y="1129"/>
                    <a:pt x="1035" y="941"/>
                  </a:cubicBezTo>
                  <a:cubicBezTo>
                    <a:pt x="1254" y="753"/>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17"/>
            <p:cNvSpPr/>
            <p:nvPr/>
          </p:nvSpPr>
          <p:spPr>
            <a:xfrm>
              <a:off x="2209550"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17"/>
            <p:cNvSpPr/>
            <p:nvPr/>
          </p:nvSpPr>
          <p:spPr>
            <a:xfrm>
              <a:off x="299547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17"/>
            <p:cNvSpPr/>
            <p:nvPr/>
          </p:nvSpPr>
          <p:spPr>
            <a:xfrm>
              <a:off x="3781400" y="2834375"/>
              <a:ext cx="30575" cy="28225"/>
            </a:xfrm>
            <a:custGeom>
              <a:rect b="b" l="l" r="r" t="t"/>
              <a:pathLst>
                <a:path extrusionOk="0" h="1129" w="1223">
                  <a:moveTo>
                    <a:pt x="219" y="220"/>
                  </a:moveTo>
                  <a:cubicBezTo>
                    <a:pt x="0" y="408"/>
                    <a:pt x="0" y="753"/>
                    <a:pt x="219" y="941"/>
                  </a:cubicBezTo>
                  <a:cubicBezTo>
                    <a:pt x="439" y="1129"/>
                    <a:pt x="784" y="1129"/>
                    <a:pt x="1003" y="941"/>
                  </a:cubicBezTo>
                  <a:cubicBezTo>
                    <a:pt x="1222" y="753"/>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17"/>
            <p:cNvSpPr/>
            <p:nvPr/>
          </p:nvSpPr>
          <p:spPr>
            <a:xfrm>
              <a:off x="4567300" y="2834375"/>
              <a:ext cx="30575" cy="28225"/>
            </a:xfrm>
            <a:custGeom>
              <a:rect b="b" l="l" r="r" t="t"/>
              <a:pathLst>
                <a:path extrusionOk="0" h="1129" w="1223">
                  <a:moveTo>
                    <a:pt x="220" y="220"/>
                  </a:moveTo>
                  <a:cubicBezTo>
                    <a:pt x="1" y="408"/>
                    <a:pt x="1" y="753"/>
                    <a:pt x="220" y="941"/>
                  </a:cubicBezTo>
                  <a:cubicBezTo>
                    <a:pt x="439" y="1129"/>
                    <a:pt x="784" y="1129"/>
                    <a:pt x="1004" y="941"/>
                  </a:cubicBezTo>
                  <a:cubicBezTo>
                    <a:pt x="1223" y="753"/>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17"/>
            <p:cNvSpPr/>
            <p:nvPr/>
          </p:nvSpPr>
          <p:spPr>
            <a:xfrm>
              <a:off x="535322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17"/>
            <p:cNvSpPr/>
            <p:nvPr/>
          </p:nvSpPr>
          <p:spPr>
            <a:xfrm>
              <a:off x="6139125"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784"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17"/>
            <p:cNvSpPr/>
            <p:nvPr/>
          </p:nvSpPr>
          <p:spPr>
            <a:xfrm>
              <a:off x="6925050"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17"/>
            <p:cNvSpPr/>
            <p:nvPr/>
          </p:nvSpPr>
          <p:spPr>
            <a:xfrm>
              <a:off x="24595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17"/>
            <p:cNvSpPr/>
            <p:nvPr/>
          </p:nvSpPr>
          <p:spPr>
            <a:xfrm>
              <a:off x="1031875" y="2476275"/>
              <a:ext cx="30575" cy="27450"/>
            </a:xfrm>
            <a:custGeom>
              <a:rect b="b" l="l" r="r" t="t"/>
              <a:pathLst>
                <a:path extrusionOk="0" h="1098" w="1223">
                  <a:moveTo>
                    <a:pt x="219" y="189"/>
                  </a:moveTo>
                  <a:cubicBezTo>
                    <a:pt x="0" y="377"/>
                    <a:pt x="0" y="722"/>
                    <a:pt x="219" y="910"/>
                  </a:cubicBezTo>
                  <a:cubicBezTo>
                    <a:pt x="439" y="1098"/>
                    <a:pt x="784" y="1098"/>
                    <a:pt x="1003" y="910"/>
                  </a:cubicBezTo>
                  <a:cubicBezTo>
                    <a:pt x="1222" y="722"/>
                    <a:pt x="1222" y="377"/>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17"/>
            <p:cNvSpPr/>
            <p:nvPr/>
          </p:nvSpPr>
          <p:spPr>
            <a:xfrm>
              <a:off x="1817775" y="2476275"/>
              <a:ext cx="30575" cy="27450"/>
            </a:xfrm>
            <a:custGeom>
              <a:rect b="b" l="l" r="r" t="t"/>
              <a:pathLst>
                <a:path extrusionOk="0" h="1098" w="1223">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17"/>
            <p:cNvSpPr/>
            <p:nvPr/>
          </p:nvSpPr>
          <p:spPr>
            <a:xfrm>
              <a:off x="26037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17"/>
            <p:cNvSpPr/>
            <p:nvPr/>
          </p:nvSpPr>
          <p:spPr>
            <a:xfrm>
              <a:off x="3388825" y="2476275"/>
              <a:ext cx="31375" cy="27450"/>
            </a:xfrm>
            <a:custGeom>
              <a:rect b="b" l="l" r="r" t="t"/>
              <a:pathLst>
                <a:path extrusionOk="0" h="1098" w="1255">
                  <a:moveTo>
                    <a:pt x="220" y="189"/>
                  </a:moveTo>
                  <a:cubicBezTo>
                    <a:pt x="0" y="377"/>
                    <a:pt x="0"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17"/>
            <p:cNvSpPr/>
            <p:nvPr/>
          </p:nvSpPr>
          <p:spPr>
            <a:xfrm>
              <a:off x="4174725" y="2476275"/>
              <a:ext cx="31375" cy="27450"/>
            </a:xfrm>
            <a:custGeom>
              <a:rect b="b" l="l" r="r" t="t"/>
              <a:pathLst>
                <a:path extrusionOk="0" h="1098" w="1255">
                  <a:moveTo>
                    <a:pt x="220" y="189"/>
                  </a:moveTo>
                  <a:cubicBezTo>
                    <a:pt x="1" y="377"/>
                    <a:pt x="1" y="722"/>
                    <a:pt x="220" y="910"/>
                  </a:cubicBezTo>
                  <a:cubicBezTo>
                    <a:pt x="440" y="1098"/>
                    <a:pt x="816" y="1098"/>
                    <a:pt x="1035" y="910"/>
                  </a:cubicBezTo>
                  <a:cubicBezTo>
                    <a:pt x="1255" y="722"/>
                    <a:pt x="1255" y="377"/>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17"/>
            <p:cNvSpPr/>
            <p:nvPr/>
          </p:nvSpPr>
          <p:spPr>
            <a:xfrm>
              <a:off x="4960650" y="2476275"/>
              <a:ext cx="31375" cy="27450"/>
            </a:xfrm>
            <a:custGeom>
              <a:rect b="b" l="l" r="r" t="t"/>
              <a:pathLst>
                <a:path extrusionOk="0" h="1098" w="1255">
                  <a:moveTo>
                    <a:pt x="220" y="189"/>
                  </a:moveTo>
                  <a:cubicBezTo>
                    <a:pt x="1" y="377"/>
                    <a:pt x="1"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17"/>
            <p:cNvSpPr/>
            <p:nvPr/>
          </p:nvSpPr>
          <p:spPr>
            <a:xfrm>
              <a:off x="5746575"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2" y="722"/>
                    <a:pt x="1222" y="377"/>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17"/>
            <p:cNvSpPr/>
            <p:nvPr/>
          </p:nvSpPr>
          <p:spPr>
            <a:xfrm>
              <a:off x="6532475" y="2476275"/>
              <a:ext cx="30600" cy="27450"/>
            </a:xfrm>
            <a:custGeom>
              <a:rect b="b" l="l" r="r" t="t"/>
              <a:pathLst>
                <a:path extrusionOk="0" h="1098" w="1224">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17"/>
            <p:cNvSpPr/>
            <p:nvPr/>
          </p:nvSpPr>
          <p:spPr>
            <a:xfrm>
              <a:off x="73184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17"/>
            <p:cNvSpPr/>
            <p:nvPr/>
          </p:nvSpPr>
          <p:spPr>
            <a:xfrm>
              <a:off x="637725" y="2117425"/>
              <a:ext cx="31375" cy="27450"/>
            </a:xfrm>
            <a:custGeom>
              <a:rect b="b" l="l" r="r" t="t"/>
              <a:pathLst>
                <a:path extrusionOk="0" h="1098" w="1255">
                  <a:moveTo>
                    <a:pt x="220" y="188"/>
                  </a:moveTo>
                  <a:cubicBezTo>
                    <a:pt x="1" y="376"/>
                    <a:pt x="1" y="721"/>
                    <a:pt x="220" y="909"/>
                  </a:cubicBezTo>
                  <a:cubicBezTo>
                    <a:pt x="439" y="1097"/>
                    <a:pt x="816" y="1097"/>
                    <a:pt x="1035" y="909"/>
                  </a:cubicBezTo>
                  <a:cubicBezTo>
                    <a:pt x="1254" y="721"/>
                    <a:pt x="1254" y="376"/>
                    <a:pt x="1035" y="188"/>
                  </a:cubicBezTo>
                  <a:cubicBezTo>
                    <a:pt x="816"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p17"/>
            <p:cNvSpPr/>
            <p:nvPr/>
          </p:nvSpPr>
          <p:spPr>
            <a:xfrm>
              <a:off x="1423650" y="2117425"/>
              <a:ext cx="31350" cy="27450"/>
            </a:xfrm>
            <a:custGeom>
              <a:rect b="b" l="l" r="r" t="t"/>
              <a:pathLst>
                <a:path extrusionOk="0" h="1098" w="1254">
                  <a:moveTo>
                    <a:pt x="220" y="188"/>
                  </a:moveTo>
                  <a:cubicBezTo>
                    <a:pt x="0" y="376"/>
                    <a:pt x="0" y="721"/>
                    <a:pt x="220" y="909"/>
                  </a:cubicBezTo>
                  <a:cubicBezTo>
                    <a:pt x="439" y="1097"/>
                    <a:pt x="815" y="1097"/>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p17"/>
            <p:cNvSpPr/>
            <p:nvPr/>
          </p:nvSpPr>
          <p:spPr>
            <a:xfrm>
              <a:off x="2209550"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17"/>
            <p:cNvSpPr/>
            <p:nvPr/>
          </p:nvSpPr>
          <p:spPr>
            <a:xfrm>
              <a:off x="299547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17"/>
            <p:cNvSpPr/>
            <p:nvPr/>
          </p:nvSpPr>
          <p:spPr>
            <a:xfrm>
              <a:off x="3781400" y="2117425"/>
              <a:ext cx="30575" cy="27450"/>
            </a:xfrm>
            <a:custGeom>
              <a:rect b="b" l="l" r="r" t="t"/>
              <a:pathLst>
                <a:path extrusionOk="0" h="1098" w="1223">
                  <a:moveTo>
                    <a:pt x="219" y="188"/>
                  </a:moveTo>
                  <a:cubicBezTo>
                    <a:pt x="0" y="376"/>
                    <a:pt x="0" y="721"/>
                    <a:pt x="219" y="909"/>
                  </a:cubicBezTo>
                  <a:cubicBezTo>
                    <a:pt x="439" y="1097"/>
                    <a:pt x="784" y="1097"/>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17"/>
            <p:cNvSpPr/>
            <p:nvPr/>
          </p:nvSpPr>
          <p:spPr>
            <a:xfrm>
              <a:off x="4567300" y="2117425"/>
              <a:ext cx="30575" cy="27450"/>
            </a:xfrm>
            <a:custGeom>
              <a:rect b="b" l="l" r="r" t="t"/>
              <a:pathLst>
                <a:path extrusionOk="0" h="1098" w="1223">
                  <a:moveTo>
                    <a:pt x="220" y="188"/>
                  </a:moveTo>
                  <a:cubicBezTo>
                    <a:pt x="1" y="376"/>
                    <a:pt x="1" y="721"/>
                    <a:pt x="220" y="909"/>
                  </a:cubicBezTo>
                  <a:cubicBezTo>
                    <a:pt x="439" y="1097"/>
                    <a:pt x="784" y="1097"/>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17"/>
            <p:cNvSpPr/>
            <p:nvPr/>
          </p:nvSpPr>
          <p:spPr>
            <a:xfrm>
              <a:off x="535322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17"/>
            <p:cNvSpPr/>
            <p:nvPr/>
          </p:nvSpPr>
          <p:spPr>
            <a:xfrm>
              <a:off x="6139125"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784"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17"/>
            <p:cNvSpPr/>
            <p:nvPr/>
          </p:nvSpPr>
          <p:spPr>
            <a:xfrm>
              <a:off x="6925050"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17"/>
            <p:cNvSpPr/>
            <p:nvPr/>
          </p:nvSpPr>
          <p:spPr>
            <a:xfrm>
              <a:off x="24595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17"/>
            <p:cNvSpPr/>
            <p:nvPr/>
          </p:nvSpPr>
          <p:spPr>
            <a:xfrm>
              <a:off x="1031875" y="1758550"/>
              <a:ext cx="30575" cy="28225"/>
            </a:xfrm>
            <a:custGeom>
              <a:rect b="b" l="l" r="r" t="t"/>
              <a:pathLst>
                <a:path extrusionOk="0" h="1129" w="1223">
                  <a:moveTo>
                    <a:pt x="219" y="188"/>
                  </a:moveTo>
                  <a:cubicBezTo>
                    <a:pt x="0" y="376"/>
                    <a:pt x="0" y="721"/>
                    <a:pt x="219" y="909"/>
                  </a:cubicBezTo>
                  <a:cubicBezTo>
                    <a:pt x="439" y="1129"/>
                    <a:pt x="784" y="1129"/>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17"/>
            <p:cNvSpPr/>
            <p:nvPr/>
          </p:nvSpPr>
          <p:spPr>
            <a:xfrm>
              <a:off x="1817775" y="1758550"/>
              <a:ext cx="30575" cy="28225"/>
            </a:xfrm>
            <a:custGeom>
              <a:rect b="b" l="l" r="r" t="t"/>
              <a:pathLst>
                <a:path extrusionOk="0" h="1129" w="1223">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17"/>
            <p:cNvSpPr/>
            <p:nvPr/>
          </p:nvSpPr>
          <p:spPr>
            <a:xfrm>
              <a:off x="26037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17"/>
            <p:cNvSpPr/>
            <p:nvPr/>
          </p:nvSpPr>
          <p:spPr>
            <a:xfrm>
              <a:off x="3388825" y="1758550"/>
              <a:ext cx="31375" cy="28225"/>
            </a:xfrm>
            <a:custGeom>
              <a:rect b="b" l="l" r="r" t="t"/>
              <a:pathLst>
                <a:path extrusionOk="0" h="1129" w="1255">
                  <a:moveTo>
                    <a:pt x="220" y="188"/>
                  </a:moveTo>
                  <a:cubicBezTo>
                    <a:pt x="0" y="376"/>
                    <a:pt x="0"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17"/>
            <p:cNvSpPr/>
            <p:nvPr/>
          </p:nvSpPr>
          <p:spPr>
            <a:xfrm>
              <a:off x="4174725" y="1758550"/>
              <a:ext cx="31375" cy="28225"/>
            </a:xfrm>
            <a:custGeom>
              <a:rect b="b" l="l" r="r" t="t"/>
              <a:pathLst>
                <a:path extrusionOk="0" h="1129" w="1255">
                  <a:moveTo>
                    <a:pt x="220" y="188"/>
                  </a:moveTo>
                  <a:cubicBezTo>
                    <a:pt x="1" y="376"/>
                    <a:pt x="1" y="721"/>
                    <a:pt x="220" y="909"/>
                  </a:cubicBezTo>
                  <a:cubicBezTo>
                    <a:pt x="440" y="1129"/>
                    <a:pt x="816" y="1129"/>
                    <a:pt x="1035" y="909"/>
                  </a:cubicBezTo>
                  <a:cubicBezTo>
                    <a:pt x="1255" y="721"/>
                    <a:pt x="1255" y="376"/>
                    <a:pt x="1035"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17"/>
            <p:cNvSpPr/>
            <p:nvPr/>
          </p:nvSpPr>
          <p:spPr>
            <a:xfrm>
              <a:off x="4960650" y="1758550"/>
              <a:ext cx="31375" cy="28225"/>
            </a:xfrm>
            <a:custGeom>
              <a:rect b="b" l="l" r="r" t="t"/>
              <a:pathLst>
                <a:path extrusionOk="0" h="1129" w="1255">
                  <a:moveTo>
                    <a:pt x="220" y="188"/>
                  </a:moveTo>
                  <a:cubicBezTo>
                    <a:pt x="1" y="376"/>
                    <a:pt x="1"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17"/>
            <p:cNvSpPr/>
            <p:nvPr/>
          </p:nvSpPr>
          <p:spPr>
            <a:xfrm>
              <a:off x="5746575"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2" y="721"/>
                    <a:pt x="1222" y="376"/>
                    <a:pt x="1003"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17"/>
            <p:cNvSpPr/>
            <p:nvPr/>
          </p:nvSpPr>
          <p:spPr>
            <a:xfrm>
              <a:off x="6532475" y="1758550"/>
              <a:ext cx="30600" cy="28225"/>
            </a:xfrm>
            <a:custGeom>
              <a:rect b="b" l="l" r="r" t="t"/>
              <a:pathLst>
                <a:path extrusionOk="0" h="1129" w="1224">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17"/>
            <p:cNvSpPr/>
            <p:nvPr/>
          </p:nvSpPr>
          <p:spPr>
            <a:xfrm>
              <a:off x="73184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17"/>
            <p:cNvSpPr/>
            <p:nvPr/>
          </p:nvSpPr>
          <p:spPr>
            <a:xfrm>
              <a:off x="637725" y="1399675"/>
              <a:ext cx="31375" cy="28225"/>
            </a:xfrm>
            <a:custGeom>
              <a:rect b="b" l="l" r="r" t="t"/>
              <a:pathLst>
                <a:path extrusionOk="0" h="1129" w="1255">
                  <a:moveTo>
                    <a:pt x="220" y="189"/>
                  </a:moveTo>
                  <a:cubicBezTo>
                    <a:pt x="1" y="377"/>
                    <a:pt x="1" y="721"/>
                    <a:pt x="220" y="909"/>
                  </a:cubicBezTo>
                  <a:cubicBezTo>
                    <a:pt x="439" y="1129"/>
                    <a:pt x="816" y="1129"/>
                    <a:pt x="1035" y="909"/>
                  </a:cubicBezTo>
                  <a:cubicBezTo>
                    <a:pt x="1254" y="721"/>
                    <a:pt x="1254" y="377"/>
                    <a:pt x="1035" y="189"/>
                  </a:cubicBezTo>
                  <a:cubicBezTo>
                    <a:pt x="816"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17"/>
            <p:cNvSpPr/>
            <p:nvPr/>
          </p:nvSpPr>
          <p:spPr>
            <a:xfrm>
              <a:off x="1423650" y="1399675"/>
              <a:ext cx="31350" cy="28225"/>
            </a:xfrm>
            <a:custGeom>
              <a:rect b="b" l="l" r="r" t="t"/>
              <a:pathLst>
                <a:path extrusionOk="0" h="1129" w="1254">
                  <a:moveTo>
                    <a:pt x="220" y="189"/>
                  </a:moveTo>
                  <a:cubicBezTo>
                    <a:pt x="0" y="377"/>
                    <a:pt x="0" y="721"/>
                    <a:pt x="220" y="909"/>
                  </a:cubicBezTo>
                  <a:cubicBezTo>
                    <a:pt x="439" y="1129"/>
                    <a:pt x="815" y="1129"/>
                    <a:pt x="1035" y="909"/>
                  </a:cubicBezTo>
                  <a:cubicBezTo>
                    <a:pt x="1254" y="721"/>
                    <a:pt x="1254" y="377"/>
                    <a:pt x="1035" y="189"/>
                  </a:cubicBezTo>
                  <a:cubicBezTo>
                    <a:pt x="815"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17"/>
            <p:cNvSpPr/>
            <p:nvPr/>
          </p:nvSpPr>
          <p:spPr>
            <a:xfrm>
              <a:off x="2209550"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816"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17"/>
            <p:cNvSpPr/>
            <p:nvPr/>
          </p:nvSpPr>
          <p:spPr>
            <a:xfrm>
              <a:off x="299547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17"/>
            <p:cNvSpPr/>
            <p:nvPr/>
          </p:nvSpPr>
          <p:spPr>
            <a:xfrm>
              <a:off x="3781400" y="1399675"/>
              <a:ext cx="30575" cy="28225"/>
            </a:xfrm>
            <a:custGeom>
              <a:rect b="b" l="l" r="r" t="t"/>
              <a:pathLst>
                <a:path extrusionOk="0" h="1129" w="1223">
                  <a:moveTo>
                    <a:pt x="219" y="189"/>
                  </a:moveTo>
                  <a:cubicBezTo>
                    <a:pt x="0" y="377"/>
                    <a:pt x="0" y="721"/>
                    <a:pt x="219" y="909"/>
                  </a:cubicBezTo>
                  <a:cubicBezTo>
                    <a:pt x="439" y="1129"/>
                    <a:pt x="784" y="1129"/>
                    <a:pt x="1003" y="909"/>
                  </a:cubicBezTo>
                  <a:cubicBezTo>
                    <a:pt x="1222" y="721"/>
                    <a:pt x="1222" y="377"/>
                    <a:pt x="1003" y="189"/>
                  </a:cubicBezTo>
                  <a:cubicBezTo>
                    <a:pt x="784" y="0"/>
                    <a:pt x="439" y="0"/>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17"/>
            <p:cNvSpPr/>
            <p:nvPr/>
          </p:nvSpPr>
          <p:spPr>
            <a:xfrm>
              <a:off x="4567300" y="1399675"/>
              <a:ext cx="30575" cy="28225"/>
            </a:xfrm>
            <a:custGeom>
              <a:rect b="b" l="l" r="r" t="t"/>
              <a:pathLst>
                <a:path extrusionOk="0" h="1129" w="1223">
                  <a:moveTo>
                    <a:pt x="220" y="189"/>
                  </a:moveTo>
                  <a:cubicBezTo>
                    <a:pt x="1" y="377"/>
                    <a:pt x="1" y="721"/>
                    <a:pt x="220" y="909"/>
                  </a:cubicBezTo>
                  <a:cubicBezTo>
                    <a:pt x="439" y="1129"/>
                    <a:pt x="784" y="1129"/>
                    <a:pt x="1004" y="909"/>
                  </a:cubicBezTo>
                  <a:cubicBezTo>
                    <a:pt x="1223" y="721"/>
                    <a:pt x="1223" y="377"/>
                    <a:pt x="1004"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17"/>
            <p:cNvSpPr/>
            <p:nvPr/>
          </p:nvSpPr>
          <p:spPr>
            <a:xfrm>
              <a:off x="535322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17"/>
            <p:cNvSpPr/>
            <p:nvPr/>
          </p:nvSpPr>
          <p:spPr>
            <a:xfrm>
              <a:off x="6139125"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784"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17"/>
            <p:cNvSpPr/>
            <p:nvPr/>
          </p:nvSpPr>
          <p:spPr>
            <a:xfrm>
              <a:off x="6925050"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17"/>
            <p:cNvSpPr/>
            <p:nvPr/>
          </p:nvSpPr>
          <p:spPr>
            <a:xfrm>
              <a:off x="24595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17"/>
            <p:cNvSpPr/>
            <p:nvPr/>
          </p:nvSpPr>
          <p:spPr>
            <a:xfrm>
              <a:off x="1031875" y="1040800"/>
              <a:ext cx="30575" cy="28225"/>
            </a:xfrm>
            <a:custGeom>
              <a:rect b="b" l="l" r="r" t="t"/>
              <a:pathLst>
                <a:path extrusionOk="0" h="1129" w="1223">
                  <a:moveTo>
                    <a:pt x="219" y="189"/>
                  </a:moveTo>
                  <a:cubicBezTo>
                    <a:pt x="0" y="408"/>
                    <a:pt x="0" y="722"/>
                    <a:pt x="219" y="910"/>
                  </a:cubicBezTo>
                  <a:cubicBezTo>
                    <a:pt x="439" y="1129"/>
                    <a:pt x="784" y="1129"/>
                    <a:pt x="1003" y="910"/>
                  </a:cubicBezTo>
                  <a:cubicBezTo>
                    <a:pt x="1222" y="722"/>
                    <a:pt x="1222" y="408"/>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17"/>
            <p:cNvSpPr/>
            <p:nvPr/>
          </p:nvSpPr>
          <p:spPr>
            <a:xfrm>
              <a:off x="1817775" y="1040800"/>
              <a:ext cx="30575" cy="28225"/>
            </a:xfrm>
            <a:custGeom>
              <a:rect b="b" l="l" r="r" t="t"/>
              <a:pathLst>
                <a:path extrusionOk="0" h="1129" w="1223">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17"/>
            <p:cNvSpPr/>
            <p:nvPr/>
          </p:nvSpPr>
          <p:spPr>
            <a:xfrm>
              <a:off x="26037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17"/>
            <p:cNvSpPr/>
            <p:nvPr/>
          </p:nvSpPr>
          <p:spPr>
            <a:xfrm>
              <a:off x="3388825" y="1040800"/>
              <a:ext cx="31375" cy="28225"/>
            </a:xfrm>
            <a:custGeom>
              <a:rect b="b" l="l" r="r" t="t"/>
              <a:pathLst>
                <a:path extrusionOk="0" h="1129" w="1255">
                  <a:moveTo>
                    <a:pt x="220" y="189"/>
                  </a:moveTo>
                  <a:cubicBezTo>
                    <a:pt x="0" y="408"/>
                    <a:pt x="0"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17"/>
            <p:cNvSpPr/>
            <p:nvPr/>
          </p:nvSpPr>
          <p:spPr>
            <a:xfrm>
              <a:off x="4174725" y="1040800"/>
              <a:ext cx="31375" cy="28225"/>
            </a:xfrm>
            <a:custGeom>
              <a:rect b="b" l="l" r="r" t="t"/>
              <a:pathLst>
                <a:path extrusionOk="0" h="1129" w="1255">
                  <a:moveTo>
                    <a:pt x="220" y="189"/>
                  </a:moveTo>
                  <a:cubicBezTo>
                    <a:pt x="1" y="408"/>
                    <a:pt x="1" y="722"/>
                    <a:pt x="220" y="910"/>
                  </a:cubicBezTo>
                  <a:cubicBezTo>
                    <a:pt x="440" y="1129"/>
                    <a:pt x="816" y="1129"/>
                    <a:pt x="1035" y="910"/>
                  </a:cubicBezTo>
                  <a:cubicBezTo>
                    <a:pt x="1255" y="722"/>
                    <a:pt x="1255" y="408"/>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17"/>
            <p:cNvSpPr/>
            <p:nvPr/>
          </p:nvSpPr>
          <p:spPr>
            <a:xfrm>
              <a:off x="4960650" y="1040800"/>
              <a:ext cx="31375" cy="28225"/>
            </a:xfrm>
            <a:custGeom>
              <a:rect b="b" l="l" r="r" t="t"/>
              <a:pathLst>
                <a:path extrusionOk="0" h="1129" w="1255">
                  <a:moveTo>
                    <a:pt x="220" y="189"/>
                  </a:moveTo>
                  <a:cubicBezTo>
                    <a:pt x="1" y="408"/>
                    <a:pt x="1"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17"/>
            <p:cNvSpPr/>
            <p:nvPr/>
          </p:nvSpPr>
          <p:spPr>
            <a:xfrm>
              <a:off x="5746575"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2" y="722"/>
                    <a:pt x="1222" y="408"/>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17"/>
            <p:cNvSpPr/>
            <p:nvPr/>
          </p:nvSpPr>
          <p:spPr>
            <a:xfrm>
              <a:off x="6532475" y="1040800"/>
              <a:ext cx="30600" cy="28225"/>
            </a:xfrm>
            <a:custGeom>
              <a:rect b="b" l="l" r="r" t="t"/>
              <a:pathLst>
                <a:path extrusionOk="0" h="1129" w="1224">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17"/>
            <p:cNvSpPr/>
            <p:nvPr/>
          </p:nvSpPr>
          <p:spPr>
            <a:xfrm>
              <a:off x="73184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23" name="Google Shape;1723;p17"/>
          <p:cNvSpPr/>
          <p:nvPr/>
        </p:nvSpPr>
        <p:spPr>
          <a:xfrm rot="10800000">
            <a:off x="0" y="750"/>
            <a:ext cx="9144000" cy="5142900"/>
          </a:xfrm>
          <a:prstGeom prst="rect">
            <a:avLst/>
          </a:prstGeom>
          <a:gradFill>
            <a:gsLst>
              <a:gs pos="0">
                <a:srgbClr val="FFFFFF">
                  <a:alpha val="0"/>
                </a:srgbClr>
              </a:gs>
              <a:gs pos="100000">
                <a:srgbClr val="FFFFFF"/>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17"/>
          <p:cNvSpPr/>
          <p:nvPr/>
        </p:nvSpPr>
        <p:spPr>
          <a:xfrm rot="-5400000">
            <a:off x="2677577" y="2235600"/>
            <a:ext cx="3834000" cy="1981800"/>
          </a:xfrm>
          <a:prstGeom prst="snip1Rect">
            <a:avLst>
              <a:gd fmla="val 16667"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17"/>
          <p:cNvSpPr/>
          <p:nvPr/>
        </p:nvSpPr>
        <p:spPr>
          <a:xfrm rot="-5400000">
            <a:off x="184750" y="2235600"/>
            <a:ext cx="3834000" cy="1981800"/>
          </a:xfrm>
          <a:prstGeom prst="snip1Rect">
            <a:avLst>
              <a:gd fmla="val 16667"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17"/>
          <p:cNvSpPr/>
          <p:nvPr/>
        </p:nvSpPr>
        <p:spPr>
          <a:xfrm rot="-5400000">
            <a:off x="5170404" y="2235600"/>
            <a:ext cx="3834000" cy="1981800"/>
          </a:xfrm>
          <a:prstGeom prst="snip1Rect">
            <a:avLst>
              <a:gd fmla="val 16667"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17"/>
          <p:cNvSpPr/>
          <p:nvPr/>
        </p:nvSpPr>
        <p:spPr>
          <a:xfrm>
            <a:off x="0" y="0"/>
            <a:ext cx="8570400" cy="141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17"/>
          <p:cNvSpPr/>
          <p:nvPr/>
        </p:nvSpPr>
        <p:spPr>
          <a:xfrm rot="5400000">
            <a:off x="0" y="0"/>
            <a:ext cx="968700" cy="9687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17"/>
          <p:cNvSpPr txBox="1"/>
          <p:nvPr>
            <p:ph type="title"/>
          </p:nvPr>
        </p:nvSpPr>
        <p:spPr>
          <a:xfrm>
            <a:off x="1288800" y="2935100"/>
            <a:ext cx="1627500" cy="357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000"/>
              <a:buNone/>
              <a:defRPr sz="2000">
                <a:latin typeface="Ubuntu"/>
                <a:ea typeface="Ubuntu"/>
                <a:cs typeface="Ubuntu"/>
                <a:sym typeface="Ubuntu"/>
              </a:defRPr>
            </a:lvl1pPr>
            <a:lvl2pPr lvl="1" rtl="0">
              <a:lnSpc>
                <a:spcPct val="100000"/>
              </a:lnSpc>
              <a:spcBef>
                <a:spcPts val="0"/>
              </a:spcBef>
              <a:spcAft>
                <a:spcPts val="0"/>
              </a:spcAft>
              <a:buSzPts val="2800"/>
              <a:buNone/>
              <a:defRPr>
                <a:latin typeface="Ubuntu"/>
                <a:ea typeface="Ubuntu"/>
                <a:cs typeface="Ubuntu"/>
                <a:sym typeface="Ubuntu"/>
              </a:defRPr>
            </a:lvl2pPr>
            <a:lvl3pPr lvl="2" rtl="0">
              <a:lnSpc>
                <a:spcPct val="100000"/>
              </a:lnSpc>
              <a:spcBef>
                <a:spcPts val="0"/>
              </a:spcBef>
              <a:spcAft>
                <a:spcPts val="0"/>
              </a:spcAft>
              <a:buSzPts val="2800"/>
              <a:buNone/>
              <a:defRPr>
                <a:latin typeface="Ubuntu"/>
                <a:ea typeface="Ubuntu"/>
                <a:cs typeface="Ubuntu"/>
                <a:sym typeface="Ubuntu"/>
              </a:defRPr>
            </a:lvl3pPr>
            <a:lvl4pPr lvl="3" rtl="0">
              <a:lnSpc>
                <a:spcPct val="100000"/>
              </a:lnSpc>
              <a:spcBef>
                <a:spcPts val="0"/>
              </a:spcBef>
              <a:spcAft>
                <a:spcPts val="0"/>
              </a:spcAft>
              <a:buSzPts val="2800"/>
              <a:buNone/>
              <a:defRPr>
                <a:latin typeface="Ubuntu"/>
                <a:ea typeface="Ubuntu"/>
                <a:cs typeface="Ubuntu"/>
                <a:sym typeface="Ubuntu"/>
              </a:defRPr>
            </a:lvl4pPr>
            <a:lvl5pPr lvl="4" rtl="0">
              <a:lnSpc>
                <a:spcPct val="100000"/>
              </a:lnSpc>
              <a:spcBef>
                <a:spcPts val="0"/>
              </a:spcBef>
              <a:spcAft>
                <a:spcPts val="0"/>
              </a:spcAft>
              <a:buSzPts val="2800"/>
              <a:buNone/>
              <a:defRPr>
                <a:latin typeface="Ubuntu"/>
                <a:ea typeface="Ubuntu"/>
                <a:cs typeface="Ubuntu"/>
                <a:sym typeface="Ubuntu"/>
              </a:defRPr>
            </a:lvl5pPr>
            <a:lvl6pPr lvl="5" rtl="0">
              <a:lnSpc>
                <a:spcPct val="100000"/>
              </a:lnSpc>
              <a:spcBef>
                <a:spcPts val="0"/>
              </a:spcBef>
              <a:spcAft>
                <a:spcPts val="0"/>
              </a:spcAft>
              <a:buSzPts val="2800"/>
              <a:buNone/>
              <a:defRPr>
                <a:latin typeface="Ubuntu"/>
                <a:ea typeface="Ubuntu"/>
                <a:cs typeface="Ubuntu"/>
                <a:sym typeface="Ubuntu"/>
              </a:defRPr>
            </a:lvl6pPr>
            <a:lvl7pPr lvl="6" rtl="0">
              <a:lnSpc>
                <a:spcPct val="100000"/>
              </a:lnSpc>
              <a:spcBef>
                <a:spcPts val="0"/>
              </a:spcBef>
              <a:spcAft>
                <a:spcPts val="0"/>
              </a:spcAft>
              <a:buSzPts val="2800"/>
              <a:buNone/>
              <a:defRPr>
                <a:latin typeface="Ubuntu"/>
                <a:ea typeface="Ubuntu"/>
                <a:cs typeface="Ubuntu"/>
                <a:sym typeface="Ubuntu"/>
              </a:defRPr>
            </a:lvl7pPr>
            <a:lvl8pPr lvl="7" rtl="0">
              <a:lnSpc>
                <a:spcPct val="100000"/>
              </a:lnSpc>
              <a:spcBef>
                <a:spcPts val="0"/>
              </a:spcBef>
              <a:spcAft>
                <a:spcPts val="0"/>
              </a:spcAft>
              <a:buSzPts val="2800"/>
              <a:buNone/>
              <a:defRPr>
                <a:latin typeface="Ubuntu"/>
                <a:ea typeface="Ubuntu"/>
                <a:cs typeface="Ubuntu"/>
                <a:sym typeface="Ubuntu"/>
              </a:defRPr>
            </a:lvl8pPr>
            <a:lvl9pPr lvl="8" rtl="0">
              <a:lnSpc>
                <a:spcPct val="100000"/>
              </a:lnSpc>
              <a:spcBef>
                <a:spcPts val="0"/>
              </a:spcBef>
              <a:spcAft>
                <a:spcPts val="0"/>
              </a:spcAft>
              <a:buSzPts val="2800"/>
              <a:buNone/>
              <a:defRPr>
                <a:latin typeface="Ubuntu"/>
                <a:ea typeface="Ubuntu"/>
                <a:cs typeface="Ubuntu"/>
                <a:sym typeface="Ubuntu"/>
              </a:defRPr>
            </a:lvl9pPr>
          </a:lstStyle>
          <a:p/>
        </p:txBody>
      </p:sp>
      <p:sp>
        <p:nvSpPr>
          <p:cNvPr id="1730" name="Google Shape;1730;p17"/>
          <p:cNvSpPr txBox="1"/>
          <p:nvPr>
            <p:ph idx="2" type="title"/>
          </p:nvPr>
        </p:nvSpPr>
        <p:spPr>
          <a:xfrm>
            <a:off x="3781300" y="2935100"/>
            <a:ext cx="1627500" cy="357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000"/>
              <a:buNone/>
              <a:defRPr sz="2000">
                <a:latin typeface="Ubuntu"/>
                <a:ea typeface="Ubuntu"/>
                <a:cs typeface="Ubuntu"/>
                <a:sym typeface="Ubuntu"/>
              </a:defRPr>
            </a:lvl1pPr>
            <a:lvl2pPr lvl="1" rtl="0">
              <a:lnSpc>
                <a:spcPct val="100000"/>
              </a:lnSpc>
              <a:spcBef>
                <a:spcPts val="0"/>
              </a:spcBef>
              <a:spcAft>
                <a:spcPts val="0"/>
              </a:spcAft>
              <a:buSzPts val="2800"/>
              <a:buNone/>
              <a:defRPr>
                <a:latin typeface="Ubuntu"/>
                <a:ea typeface="Ubuntu"/>
                <a:cs typeface="Ubuntu"/>
                <a:sym typeface="Ubuntu"/>
              </a:defRPr>
            </a:lvl2pPr>
            <a:lvl3pPr lvl="2" rtl="0">
              <a:lnSpc>
                <a:spcPct val="100000"/>
              </a:lnSpc>
              <a:spcBef>
                <a:spcPts val="0"/>
              </a:spcBef>
              <a:spcAft>
                <a:spcPts val="0"/>
              </a:spcAft>
              <a:buSzPts val="2800"/>
              <a:buNone/>
              <a:defRPr>
                <a:latin typeface="Ubuntu"/>
                <a:ea typeface="Ubuntu"/>
                <a:cs typeface="Ubuntu"/>
                <a:sym typeface="Ubuntu"/>
              </a:defRPr>
            </a:lvl3pPr>
            <a:lvl4pPr lvl="3" rtl="0">
              <a:lnSpc>
                <a:spcPct val="100000"/>
              </a:lnSpc>
              <a:spcBef>
                <a:spcPts val="0"/>
              </a:spcBef>
              <a:spcAft>
                <a:spcPts val="0"/>
              </a:spcAft>
              <a:buSzPts val="2800"/>
              <a:buNone/>
              <a:defRPr>
                <a:latin typeface="Ubuntu"/>
                <a:ea typeface="Ubuntu"/>
                <a:cs typeface="Ubuntu"/>
                <a:sym typeface="Ubuntu"/>
              </a:defRPr>
            </a:lvl4pPr>
            <a:lvl5pPr lvl="4" rtl="0">
              <a:lnSpc>
                <a:spcPct val="100000"/>
              </a:lnSpc>
              <a:spcBef>
                <a:spcPts val="0"/>
              </a:spcBef>
              <a:spcAft>
                <a:spcPts val="0"/>
              </a:spcAft>
              <a:buSzPts val="2800"/>
              <a:buNone/>
              <a:defRPr>
                <a:latin typeface="Ubuntu"/>
                <a:ea typeface="Ubuntu"/>
                <a:cs typeface="Ubuntu"/>
                <a:sym typeface="Ubuntu"/>
              </a:defRPr>
            </a:lvl5pPr>
            <a:lvl6pPr lvl="5" rtl="0">
              <a:lnSpc>
                <a:spcPct val="100000"/>
              </a:lnSpc>
              <a:spcBef>
                <a:spcPts val="0"/>
              </a:spcBef>
              <a:spcAft>
                <a:spcPts val="0"/>
              </a:spcAft>
              <a:buSzPts val="2800"/>
              <a:buNone/>
              <a:defRPr>
                <a:latin typeface="Ubuntu"/>
                <a:ea typeface="Ubuntu"/>
                <a:cs typeface="Ubuntu"/>
                <a:sym typeface="Ubuntu"/>
              </a:defRPr>
            </a:lvl6pPr>
            <a:lvl7pPr lvl="6" rtl="0">
              <a:lnSpc>
                <a:spcPct val="100000"/>
              </a:lnSpc>
              <a:spcBef>
                <a:spcPts val="0"/>
              </a:spcBef>
              <a:spcAft>
                <a:spcPts val="0"/>
              </a:spcAft>
              <a:buSzPts val="2800"/>
              <a:buNone/>
              <a:defRPr>
                <a:latin typeface="Ubuntu"/>
                <a:ea typeface="Ubuntu"/>
                <a:cs typeface="Ubuntu"/>
                <a:sym typeface="Ubuntu"/>
              </a:defRPr>
            </a:lvl7pPr>
            <a:lvl8pPr lvl="7" rtl="0">
              <a:lnSpc>
                <a:spcPct val="100000"/>
              </a:lnSpc>
              <a:spcBef>
                <a:spcPts val="0"/>
              </a:spcBef>
              <a:spcAft>
                <a:spcPts val="0"/>
              </a:spcAft>
              <a:buSzPts val="2800"/>
              <a:buNone/>
              <a:defRPr>
                <a:latin typeface="Ubuntu"/>
                <a:ea typeface="Ubuntu"/>
                <a:cs typeface="Ubuntu"/>
                <a:sym typeface="Ubuntu"/>
              </a:defRPr>
            </a:lvl8pPr>
            <a:lvl9pPr lvl="8" rtl="0">
              <a:lnSpc>
                <a:spcPct val="100000"/>
              </a:lnSpc>
              <a:spcBef>
                <a:spcPts val="0"/>
              </a:spcBef>
              <a:spcAft>
                <a:spcPts val="0"/>
              </a:spcAft>
              <a:buSzPts val="2800"/>
              <a:buNone/>
              <a:defRPr>
                <a:latin typeface="Ubuntu"/>
                <a:ea typeface="Ubuntu"/>
                <a:cs typeface="Ubuntu"/>
                <a:sym typeface="Ubuntu"/>
              </a:defRPr>
            </a:lvl9pPr>
          </a:lstStyle>
          <a:p/>
        </p:txBody>
      </p:sp>
      <p:sp>
        <p:nvSpPr>
          <p:cNvPr id="1731" name="Google Shape;1731;p17"/>
          <p:cNvSpPr txBox="1"/>
          <p:nvPr>
            <p:ph idx="3" type="title"/>
          </p:nvPr>
        </p:nvSpPr>
        <p:spPr>
          <a:xfrm>
            <a:off x="6273650" y="2935100"/>
            <a:ext cx="1627500" cy="357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000"/>
              <a:buNone/>
              <a:defRPr sz="2000">
                <a:latin typeface="Ubuntu"/>
                <a:ea typeface="Ubuntu"/>
                <a:cs typeface="Ubuntu"/>
                <a:sym typeface="Ubuntu"/>
              </a:defRPr>
            </a:lvl1pPr>
            <a:lvl2pPr lvl="1" rtl="0">
              <a:lnSpc>
                <a:spcPct val="100000"/>
              </a:lnSpc>
              <a:spcBef>
                <a:spcPts val="0"/>
              </a:spcBef>
              <a:spcAft>
                <a:spcPts val="0"/>
              </a:spcAft>
              <a:buSzPts val="2800"/>
              <a:buNone/>
              <a:defRPr>
                <a:latin typeface="Ubuntu"/>
                <a:ea typeface="Ubuntu"/>
                <a:cs typeface="Ubuntu"/>
                <a:sym typeface="Ubuntu"/>
              </a:defRPr>
            </a:lvl2pPr>
            <a:lvl3pPr lvl="2" rtl="0">
              <a:lnSpc>
                <a:spcPct val="100000"/>
              </a:lnSpc>
              <a:spcBef>
                <a:spcPts val="0"/>
              </a:spcBef>
              <a:spcAft>
                <a:spcPts val="0"/>
              </a:spcAft>
              <a:buSzPts val="2800"/>
              <a:buNone/>
              <a:defRPr>
                <a:latin typeface="Ubuntu"/>
                <a:ea typeface="Ubuntu"/>
                <a:cs typeface="Ubuntu"/>
                <a:sym typeface="Ubuntu"/>
              </a:defRPr>
            </a:lvl3pPr>
            <a:lvl4pPr lvl="3" rtl="0">
              <a:lnSpc>
                <a:spcPct val="100000"/>
              </a:lnSpc>
              <a:spcBef>
                <a:spcPts val="0"/>
              </a:spcBef>
              <a:spcAft>
                <a:spcPts val="0"/>
              </a:spcAft>
              <a:buSzPts val="2800"/>
              <a:buNone/>
              <a:defRPr>
                <a:latin typeface="Ubuntu"/>
                <a:ea typeface="Ubuntu"/>
                <a:cs typeface="Ubuntu"/>
                <a:sym typeface="Ubuntu"/>
              </a:defRPr>
            </a:lvl4pPr>
            <a:lvl5pPr lvl="4" rtl="0">
              <a:lnSpc>
                <a:spcPct val="100000"/>
              </a:lnSpc>
              <a:spcBef>
                <a:spcPts val="0"/>
              </a:spcBef>
              <a:spcAft>
                <a:spcPts val="0"/>
              </a:spcAft>
              <a:buSzPts val="2800"/>
              <a:buNone/>
              <a:defRPr>
                <a:latin typeface="Ubuntu"/>
                <a:ea typeface="Ubuntu"/>
                <a:cs typeface="Ubuntu"/>
                <a:sym typeface="Ubuntu"/>
              </a:defRPr>
            </a:lvl5pPr>
            <a:lvl6pPr lvl="5" rtl="0">
              <a:lnSpc>
                <a:spcPct val="100000"/>
              </a:lnSpc>
              <a:spcBef>
                <a:spcPts val="0"/>
              </a:spcBef>
              <a:spcAft>
                <a:spcPts val="0"/>
              </a:spcAft>
              <a:buSzPts val="2800"/>
              <a:buNone/>
              <a:defRPr>
                <a:latin typeface="Ubuntu"/>
                <a:ea typeface="Ubuntu"/>
                <a:cs typeface="Ubuntu"/>
                <a:sym typeface="Ubuntu"/>
              </a:defRPr>
            </a:lvl6pPr>
            <a:lvl7pPr lvl="6" rtl="0">
              <a:lnSpc>
                <a:spcPct val="100000"/>
              </a:lnSpc>
              <a:spcBef>
                <a:spcPts val="0"/>
              </a:spcBef>
              <a:spcAft>
                <a:spcPts val="0"/>
              </a:spcAft>
              <a:buSzPts val="2800"/>
              <a:buNone/>
              <a:defRPr>
                <a:latin typeface="Ubuntu"/>
                <a:ea typeface="Ubuntu"/>
                <a:cs typeface="Ubuntu"/>
                <a:sym typeface="Ubuntu"/>
              </a:defRPr>
            </a:lvl7pPr>
            <a:lvl8pPr lvl="7" rtl="0">
              <a:lnSpc>
                <a:spcPct val="100000"/>
              </a:lnSpc>
              <a:spcBef>
                <a:spcPts val="0"/>
              </a:spcBef>
              <a:spcAft>
                <a:spcPts val="0"/>
              </a:spcAft>
              <a:buSzPts val="2800"/>
              <a:buNone/>
              <a:defRPr>
                <a:latin typeface="Ubuntu"/>
                <a:ea typeface="Ubuntu"/>
                <a:cs typeface="Ubuntu"/>
                <a:sym typeface="Ubuntu"/>
              </a:defRPr>
            </a:lvl8pPr>
            <a:lvl9pPr lvl="8" rtl="0">
              <a:lnSpc>
                <a:spcPct val="100000"/>
              </a:lnSpc>
              <a:spcBef>
                <a:spcPts val="0"/>
              </a:spcBef>
              <a:spcAft>
                <a:spcPts val="0"/>
              </a:spcAft>
              <a:buSzPts val="2800"/>
              <a:buNone/>
              <a:defRPr>
                <a:latin typeface="Ubuntu"/>
                <a:ea typeface="Ubuntu"/>
                <a:cs typeface="Ubuntu"/>
                <a:sym typeface="Ubuntu"/>
              </a:defRPr>
            </a:lvl9pPr>
          </a:lstStyle>
          <a:p/>
        </p:txBody>
      </p:sp>
      <p:sp>
        <p:nvSpPr>
          <p:cNvPr id="1732" name="Google Shape;1732;p17"/>
          <p:cNvSpPr txBox="1"/>
          <p:nvPr>
            <p:ph idx="1" type="subTitle"/>
          </p:nvPr>
        </p:nvSpPr>
        <p:spPr>
          <a:xfrm>
            <a:off x="1288800" y="3510524"/>
            <a:ext cx="1627500" cy="836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600">
                <a:solidFill>
                  <a:schemeClr val="dk1"/>
                </a:solidFill>
              </a:defRPr>
            </a:lvl1pPr>
            <a:lvl2pPr lvl="1" rtl="0">
              <a:lnSpc>
                <a:spcPct val="100000"/>
              </a:lnSpc>
              <a:spcBef>
                <a:spcPts val="1600"/>
              </a:spcBef>
              <a:spcAft>
                <a:spcPts val="0"/>
              </a:spcAft>
              <a:buClr>
                <a:schemeClr val="dk1"/>
              </a:buClr>
              <a:buSzPts val="1400"/>
              <a:buNone/>
              <a:defRPr>
                <a:solidFill>
                  <a:schemeClr val="dk1"/>
                </a:solidFill>
              </a:defRPr>
            </a:lvl2pPr>
            <a:lvl3pPr lvl="2" rtl="0">
              <a:lnSpc>
                <a:spcPct val="100000"/>
              </a:lnSpc>
              <a:spcBef>
                <a:spcPts val="1600"/>
              </a:spcBef>
              <a:spcAft>
                <a:spcPts val="0"/>
              </a:spcAft>
              <a:buClr>
                <a:schemeClr val="dk1"/>
              </a:buClr>
              <a:buSzPts val="1400"/>
              <a:buNone/>
              <a:defRPr>
                <a:solidFill>
                  <a:schemeClr val="dk1"/>
                </a:solidFill>
              </a:defRPr>
            </a:lvl3pPr>
            <a:lvl4pPr lvl="3" rtl="0">
              <a:lnSpc>
                <a:spcPct val="100000"/>
              </a:lnSpc>
              <a:spcBef>
                <a:spcPts val="1600"/>
              </a:spcBef>
              <a:spcAft>
                <a:spcPts val="0"/>
              </a:spcAft>
              <a:buClr>
                <a:schemeClr val="dk1"/>
              </a:buClr>
              <a:buSzPts val="1400"/>
              <a:buNone/>
              <a:defRPr>
                <a:solidFill>
                  <a:schemeClr val="dk1"/>
                </a:solidFill>
              </a:defRPr>
            </a:lvl4pPr>
            <a:lvl5pPr lvl="4" rtl="0">
              <a:lnSpc>
                <a:spcPct val="100000"/>
              </a:lnSpc>
              <a:spcBef>
                <a:spcPts val="1600"/>
              </a:spcBef>
              <a:spcAft>
                <a:spcPts val="0"/>
              </a:spcAft>
              <a:buClr>
                <a:schemeClr val="dk1"/>
              </a:buClr>
              <a:buSzPts val="1400"/>
              <a:buNone/>
              <a:defRPr>
                <a:solidFill>
                  <a:schemeClr val="dk1"/>
                </a:solidFill>
              </a:defRPr>
            </a:lvl5pPr>
            <a:lvl6pPr lvl="5" rtl="0">
              <a:lnSpc>
                <a:spcPct val="100000"/>
              </a:lnSpc>
              <a:spcBef>
                <a:spcPts val="1600"/>
              </a:spcBef>
              <a:spcAft>
                <a:spcPts val="0"/>
              </a:spcAft>
              <a:buClr>
                <a:schemeClr val="dk1"/>
              </a:buClr>
              <a:buSzPts val="1400"/>
              <a:buNone/>
              <a:defRPr>
                <a:solidFill>
                  <a:schemeClr val="dk1"/>
                </a:solidFill>
              </a:defRPr>
            </a:lvl6pPr>
            <a:lvl7pPr lvl="6" rtl="0">
              <a:lnSpc>
                <a:spcPct val="100000"/>
              </a:lnSpc>
              <a:spcBef>
                <a:spcPts val="1600"/>
              </a:spcBef>
              <a:spcAft>
                <a:spcPts val="0"/>
              </a:spcAft>
              <a:buClr>
                <a:schemeClr val="dk1"/>
              </a:buClr>
              <a:buSzPts val="1400"/>
              <a:buNone/>
              <a:defRPr>
                <a:solidFill>
                  <a:schemeClr val="dk1"/>
                </a:solidFill>
              </a:defRPr>
            </a:lvl7pPr>
            <a:lvl8pPr lvl="7" rtl="0">
              <a:lnSpc>
                <a:spcPct val="100000"/>
              </a:lnSpc>
              <a:spcBef>
                <a:spcPts val="1600"/>
              </a:spcBef>
              <a:spcAft>
                <a:spcPts val="0"/>
              </a:spcAft>
              <a:buClr>
                <a:schemeClr val="dk1"/>
              </a:buClr>
              <a:buSzPts val="1400"/>
              <a:buNone/>
              <a:defRPr>
                <a:solidFill>
                  <a:schemeClr val="dk1"/>
                </a:solidFill>
              </a:defRPr>
            </a:lvl8pPr>
            <a:lvl9pPr lvl="8" rtl="0">
              <a:lnSpc>
                <a:spcPct val="100000"/>
              </a:lnSpc>
              <a:spcBef>
                <a:spcPts val="1600"/>
              </a:spcBef>
              <a:spcAft>
                <a:spcPts val="1600"/>
              </a:spcAft>
              <a:buClr>
                <a:schemeClr val="dk1"/>
              </a:buClr>
              <a:buSzPts val="1400"/>
              <a:buNone/>
              <a:defRPr>
                <a:solidFill>
                  <a:schemeClr val="dk1"/>
                </a:solidFill>
              </a:defRPr>
            </a:lvl9pPr>
          </a:lstStyle>
          <a:p/>
        </p:txBody>
      </p:sp>
      <p:sp>
        <p:nvSpPr>
          <p:cNvPr id="1733" name="Google Shape;1733;p17"/>
          <p:cNvSpPr txBox="1"/>
          <p:nvPr>
            <p:ph idx="4" type="title"/>
          </p:nvPr>
        </p:nvSpPr>
        <p:spPr>
          <a:xfrm>
            <a:off x="628350" y="385950"/>
            <a:ext cx="7887300" cy="529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500"/>
              <a:buNone/>
              <a:defRPr sz="3500"/>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p:txBody>
      </p:sp>
      <p:sp>
        <p:nvSpPr>
          <p:cNvPr id="1734" name="Google Shape;1734;p17"/>
          <p:cNvSpPr txBox="1"/>
          <p:nvPr>
            <p:ph idx="5" type="subTitle"/>
          </p:nvPr>
        </p:nvSpPr>
        <p:spPr>
          <a:xfrm>
            <a:off x="3781450" y="3510524"/>
            <a:ext cx="1627200" cy="836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600">
                <a:solidFill>
                  <a:schemeClr val="dk1"/>
                </a:solidFill>
              </a:defRPr>
            </a:lvl1pPr>
            <a:lvl2pPr lvl="1" rtl="0">
              <a:lnSpc>
                <a:spcPct val="100000"/>
              </a:lnSpc>
              <a:spcBef>
                <a:spcPts val="1600"/>
              </a:spcBef>
              <a:spcAft>
                <a:spcPts val="0"/>
              </a:spcAft>
              <a:buClr>
                <a:schemeClr val="dk1"/>
              </a:buClr>
              <a:buSzPts val="1400"/>
              <a:buNone/>
              <a:defRPr>
                <a:solidFill>
                  <a:schemeClr val="dk1"/>
                </a:solidFill>
              </a:defRPr>
            </a:lvl2pPr>
            <a:lvl3pPr lvl="2" rtl="0">
              <a:lnSpc>
                <a:spcPct val="100000"/>
              </a:lnSpc>
              <a:spcBef>
                <a:spcPts val="1600"/>
              </a:spcBef>
              <a:spcAft>
                <a:spcPts val="0"/>
              </a:spcAft>
              <a:buClr>
                <a:schemeClr val="dk1"/>
              </a:buClr>
              <a:buSzPts val="1400"/>
              <a:buNone/>
              <a:defRPr>
                <a:solidFill>
                  <a:schemeClr val="dk1"/>
                </a:solidFill>
              </a:defRPr>
            </a:lvl3pPr>
            <a:lvl4pPr lvl="3" rtl="0">
              <a:lnSpc>
                <a:spcPct val="100000"/>
              </a:lnSpc>
              <a:spcBef>
                <a:spcPts val="1600"/>
              </a:spcBef>
              <a:spcAft>
                <a:spcPts val="0"/>
              </a:spcAft>
              <a:buClr>
                <a:schemeClr val="dk1"/>
              </a:buClr>
              <a:buSzPts val="1400"/>
              <a:buNone/>
              <a:defRPr>
                <a:solidFill>
                  <a:schemeClr val="dk1"/>
                </a:solidFill>
              </a:defRPr>
            </a:lvl4pPr>
            <a:lvl5pPr lvl="4" rtl="0">
              <a:lnSpc>
                <a:spcPct val="100000"/>
              </a:lnSpc>
              <a:spcBef>
                <a:spcPts val="1600"/>
              </a:spcBef>
              <a:spcAft>
                <a:spcPts val="0"/>
              </a:spcAft>
              <a:buClr>
                <a:schemeClr val="dk1"/>
              </a:buClr>
              <a:buSzPts val="1400"/>
              <a:buNone/>
              <a:defRPr>
                <a:solidFill>
                  <a:schemeClr val="dk1"/>
                </a:solidFill>
              </a:defRPr>
            </a:lvl5pPr>
            <a:lvl6pPr lvl="5" rtl="0">
              <a:lnSpc>
                <a:spcPct val="100000"/>
              </a:lnSpc>
              <a:spcBef>
                <a:spcPts val="1600"/>
              </a:spcBef>
              <a:spcAft>
                <a:spcPts val="0"/>
              </a:spcAft>
              <a:buClr>
                <a:schemeClr val="dk1"/>
              </a:buClr>
              <a:buSzPts val="1400"/>
              <a:buNone/>
              <a:defRPr>
                <a:solidFill>
                  <a:schemeClr val="dk1"/>
                </a:solidFill>
              </a:defRPr>
            </a:lvl6pPr>
            <a:lvl7pPr lvl="6" rtl="0">
              <a:lnSpc>
                <a:spcPct val="100000"/>
              </a:lnSpc>
              <a:spcBef>
                <a:spcPts val="1600"/>
              </a:spcBef>
              <a:spcAft>
                <a:spcPts val="0"/>
              </a:spcAft>
              <a:buClr>
                <a:schemeClr val="dk1"/>
              </a:buClr>
              <a:buSzPts val="1400"/>
              <a:buNone/>
              <a:defRPr>
                <a:solidFill>
                  <a:schemeClr val="dk1"/>
                </a:solidFill>
              </a:defRPr>
            </a:lvl7pPr>
            <a:lvl8pPr lvl="7" rtl="0">
              <a:lnSpc>
                <a:spcPct val="100000"/>
              </a:lnSpc>
              <a:spcBef>
                <a:spcPts val="1600"/>
              </a:spcBef>
              <a:spcAft>
                <a:spcPts val="0"/>
              </a:spcAft>
              <a:buClr>
                <a:schemeClr val="dk1"/>
              </a:buClr>
              <a:buSzPts val="1400"/>
              <a:buNone/>
              <a:defRPr>
                <a:solidFill>
                  <a:schemeClr val="dk1"/>
                </a:solidFill>
              </a:defRPr>
            </a:lvl8pPr>
            <a:lvl9pPr lvl="8" rtl="0">
              <a:lnSpc>
                <a:spcPct val="100000"/>
              </a:lnSpc>
              <a:spcBef>
                <a:spcPts val="1600"/>
              </a:spcBef>
              <a:spcAft>
                <a:spcPts val="1600"/>
              </a:spcAft>
              <a:buClr>
                <a:schemeClr val="dk1"/>
              </a:buClr>
              <a:buSzPts val="1400"/>
              <a:buNone/>
              <a:defRPr>
                <a:solidFill>
                  <a:schemeClr val="dk1"/>
                </a:solidFill>
              </a:defRPr>
            </a:lvl9pPr>
          </a:lstStyle>
          <a:p/>
        </p:txBody>
      </p:sp>
      <p:sp>
        <p:nvSpPr>
          <p:cNvPr id="1735" name="Google Shape;1735;p17"/>
          <p:cNvSpPr txBox="1"/>
          <p:nvPr>
            <p:ph idx="6" type="subTitle"/>
          </p:nvPr>
        </p:nvSpPr>
        <p:spPr>
          <a:xfrm>
            <a:off x="6273800" y="3510524"/>
            <a:ext cx="1627200" cy="836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600">
                <a:solidFill>
                  <a:schemeClr val="dk1"/>
                </a:solidFill>
              </a:defRPr>
            </a:lvl1pPr>
            <a:lvl2pPr lvl="1" rtl="0">
              <a:lnSpc>
                <a:spcPct val="100000"/>
              </a:lnSpc>
              <a:spcBef>
                <a:spcPts val="1600"/>
              </a:spcBef>
              <a:spcAft>
                <a:spcPts val="0"/>
              </a:spcAft>
              <a:buClr>
                <a:schemeClr val="dk1"/>
              </a:buClr>
              <a:buSzPts val="1400"/>
              <a:buNone/>
              <a:defRPr>
                <a:solidFill>
                  <a:schemeClr val="dk1"/>
                </a:solidFill>
              </a:defRPr>
            </a:lvl2pPr>
            <a:lvl3pPr lvl="2" rtl="0">
              <a:lnSpc>
                <a:spcPct val="100000"/>
              </a:lnSpc>
              <a:spcBef>
                <a:spcPts val="1600"/>
              </a:spcBef>
              <a:spcAft>
                <a:spcPts val="0"/>
              </a:spcAft>
              <a:buClr>
                <a:schemeClr val="dk1"/>
              </a:buClr>
              <a:buSzPts val="1400"/>
              <a:buNone/>
              <a:defRPr>
                <a:solidFill>
                  <a:schemeClr val="dk1"/>
                </a:solidFill>
              </a:defRPr>
            </a:lvl3pPr>
            <a:lvl4pPr lvl="3" rtl="0">
              <a:lnSpc>
                <a:spcPct val="100000"/>
              </a:lnSpc>
              <a:spcBef>
                <a:spcPts val="1600"/>
              </a:spcBef>
              <a:spcAft>
                <a:spcPts val="0"/>
              </a:spcAft>
              <a:buClr>
                <a:schemeClr val="dk1"/>
              </a:buClr>
              <a:buSzPts val="1400"/>
              <a:buNone/>
              <a:defRPr>
                <a:solidFill>
                  <a:schemeClr val="dk1"/>
                </a:solidFill>
              </a:defRPr>
            </a:lvl4pPr>
            <a:lvl5pPr lvl="4" rtl="0">
              <a:lnSpc>
                <a:spcPct val="100000"/>
              </a:lnSpc>
              <a:spcBef>
                <a:spcPts val="1600"/>
              </a:spcBef>
              <a:spcAft>
                <a:spcPts val="0"/>
              </a:spcAft>
              <a:buClr>
                <a:schemeClr val="dk1"/>
              </a:buClr>
              <a:buSzPts val="1400"/>
              <a:buNone/>
              <a:defRPr>
                <a:solidFill>
                  <a:schemeClr val="dk1"/>
                </a:solidFill>
              </a:defRPr>
            </a:lvl5pPr>
            <a:lvl6pPr lvl="5" rtl="0">
              <a:lnSpc>
                <a:spcPct val="100000"/>
              </a:lnSpc>
              <a:spcBef>
                <a:spcPts val="1600"/>
              </a:spcBef>
              <a:spcAft>
                <a:spcPts val="0"/>
              </a:spcAft>
              <a:buClr>
                <a:schemeClr val="dk1"/>
              </a:buClr>
              <a:buSzPts val="1400"/>
              <a:buNone/>
              <a:defRPr>
                <a:solidFill>
                  <a:schemeClr val="dk1"/>
                </a:solidFill>
              </a:defRPr>
            </a:lvl6pPr>
            <a:lvl7pPr lvl="6" rtl="0">
              <a:lnSpc>
                <a:spcPct val="100000"/>
              </a:lnSpc>
              <a:spcBef>
                <a:spcPts val="1600"/>
              </a:spcBef>
              <a:spcAft>
                <a:spcPts val="0"/>
              </a:spcAft>
              <a:buClr>
                <a:schemeClr val="dk1"/>
              </a:buClr>
              <a:buSzPts val="1400"/>
              <a:buNone/>
              <a:defRPr>
                <a:solidFill>
                  <a:schemeClr val="dk1"/>
                </a:solidFill>
              </a:defRPr>
            </a:lvl7pPr>
            <a:lvl8pPr lvl="7" rtl="0">
              <a:lnSpc>
                <a:spcPct val="100000"/>
              </a:lnSpc>
              <a:spcBef>
                <a:spcPts val="1600"/>
              </a:spcBef>
              <a:spcAft>
                <a:spcPts val="0"/>
              </a:spcAft>
              <a:buClr>
                <a:schemeClr val="dk1"/>
              </a:buClr>
              <a:buSzPts val="1400"/>
              <a:buNone/>
              <a:defRPr>
                <a:solidFill>
                  <a:schemeClr val="dk1"/>
                </a:solidFill>
              </a:defRPr>
            </a:lvl8pPr>
            <a:lvl9pPr lvl="8" rtl="0">
              <a:lnSpc>
                <a:spcPct val="100000"/>
              </a:lnSpc>
              <a:spcBef>
                <a:spcPts val="1600"/>
              </a:spcBef>
              <a:spcAft>
                <a:spcPts val="1600"/>
              </a:spcAft>
              <a:buClr>
                <a:schemeClr val="dk1"/>
              </a:buClr>
              <a:buSzPts val="1400"/>
              <a:buNone/>
              <a:defRPr>
                <a:solidFill>
                  <a:schemeClr val="dk1"/>
                </a:solidFill>
              </a:defRPr>
            </a:lvl9pPr>
          </a:lstStyle>
          <a:p/>
        </p:txBody>
      </p:sp>
      <p:sp>
        <p:nvSpPr>
          <p:cNvPr id="1736" name="Google Shape;1736;p17"/>
          <p:cNvSpPr/>
          <p:nvPr/>
        </p:nvSpPr>
        <p:spPr>
          <a:xfrm rot="-5400000">
            <a:off x="6265825" y="2265750"/>
            <a:ext cx="5144700" cy="6111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1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x columns">
  <p:cSld name="TITLE_AND_TWO_COLUMNS_2_2">
    <p:spTree>
      <p:nvGrpSpPr>
        <p:cNvPr id="1738" name="Shape 1738"/>
        <p:cNvGrpSpPr/>
        <p:nvPr/>
      </p:nvGrpSpPr>
      <p:grpSpPr>
        <a:xfrm>
          <a:off x="0" y="0"/>
          <a:ext cx="0" cy="0"/>
          <a:chOff x="0" y="0"/>
          <a:chExt cx="0" cy="0"/>
        </a:xfrm>
      </p:grpSpPr>
      <p:grpSp>
        <p:nvGrpSpPr>
          <p:cNvPr id="1739" name="Google Shape;1739;p18"/>
          <p:cNvGrpSpPr/>
          <p:nvPr/>
        </p:nvGrpSpPr>
        <p:grpSpPr>
          <a:xfrm>
            <a:off x="2" y="-9528"/>
            <a:ext cx="9143724" cy="5158800"/>
            <a:chOff x="245950" y="1040800"/>
            <a:chExt cx="7103025" cy="3616150"/>
          </a:xfrm>
        </p:grpSpPr>
        <p:sp>
          <p:nvSpPr>
            <p:cNvPr id="1740" name="Google Shape;1740;p18"/>
            <p:cNvSpPr/>
            <p:nvPr/>
          </p:nvSpPr>
          <p:spPr>
            <a:xfrm>
              <a:off x="24595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18"/>
            <p:cNvSpPr/>
            <p:nvPr/>
          </p:nvSpPr>
          <p:spPr>
            <a:xfrm>
              <a:off x="1031875" y="4628725"/>
              <a:ext cx="30575" cy="28225"/>
            </a:xfrm>
            <a:custGeom>
              <a:rect b="b" l="l" r="r" t="t"/>
              <a:pathLst>
                <a:path extrusionOk="0" h="1129" w="1223">
                  <a:moveTo>
                    <a:pt x="219" y="220"/>
                  </a:moveTo>
                  <a:cubicBezTo>
                    <a:pt x="0" y="408"/>
                    <a:pt x="0" y="721"/>
                    <a:pt x="219" y="941"/>
                  </a:cubicBezTo>
                  <a:cubicBezTo>
                    <a:pt x="439" y="1129"/>
                    <a:pt x="784" y="1129"/>
                    <a:pt x="1003" y="941"/>
                  </a:cubicBezTo>
                  <a:cubicBezTo>
                    <a:pt x="1222" y="721"/>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18"/>
            <p:cNvSpPr/>
            <p:nvPr/>
          </p:nvSpPr>
          <p:spPr>
            <a:xfrm>
              <a:off x="1817775" y="4628725"/>
              <a:ext cx="30575" cy="28225"/>
            </a:xfrm>
            <a:custGeom>
              <a:rect b="b" l="l" r="r" t="t"/>
              <a:pathLst>
                <a:path extrusionOk="0" h="1129" w="1223">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18"/>
            <p:cNvSpPr/>
            <p:nvPr/>
          </p:nvSpPr>
          <p:spPr>
            <a:xfrm>
              <a:off x="26037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18"/>
            <p:cNvSpPr/>
            <p:nvPr/>
          </p:nvSpPr>
          <p:spPr>
            <a:xfrm>
              <a:off x="3388825" y="4628725"/>
              <a:ext cx="31375" cy="28225"/>
            </a:xfrm>
            <a:custGeom>
              <a:rect b="b" l="l" r="r" t="t"/>
              <a:pathLst>
                <a:path extrusionOk="0" h="1129" w="1255">
                  <a:moveTo>
                    <a:pt x="220" y="220"/>
                  </a:moveTo>
                  <a:cubicBezTo>
                    <a:pt x="0" y="408"/>
                    <a:pt x="0"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18"/>
            <p:cNvSpPr/>
            <p:nvPr/>
          </p:nvSpPr>
          <p:spPr>
            <a:xfrm>
              <a:off x="4174725" y="4628725"/>
              <a:ext cx="31375" cy="28225"/>
            </a:xfrm>
            <a:custGeom>
              <a:rect b="b" l="l" r="r" t="t"/>
              <a:pathLst>
                <a:path extrusionOk="0" h="1129" w="1255">
                  <a:moveTo>
                    <a:pt x="220" y="220"/>
                  </a:moveTo>
                  <a:cubicBezTo>
                    <a:pt x="1" y="408"/>
                    <a:pt x="1" y="721"/>
                    <a:pt x="220" y="941"/>
                  </a:cubicBezTo>
                  <a:cubicBezTo>
                    <a:pt x="440" y="1129"/>
                    <a:pt x="816" y="1129"/>
                    <a:pt x="1035" y="941"/>
                  </a:cubicBezTo>
                  <a:cubicBezTo>
                    <a:pt x="1255" y="721"/>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18"/>
            <p:cNvSpPr/>
            <p:nvPr/>
          </p:nvSpPr>
          <p:spPr>
            <a:xfrm>
              <a:off x="4960650" y="4628725"/>
              <a:ext cx="31375" cy="28225"/>
            </a:xfrm>
            <a:custGeom>
              <a:rect b="b" l="l" r="r" t="t"/>
              <a:pathLst>
                <a:path extrusionOk="0" h="1129" w="1255">
                  <a:moveTo>
                    <a:pt x="220" y="220"/>
                  </a:moveTo>
                  <a:cubicBezTo>
                    <a:pt x="1" y="408"/>
                    <a:pt x="1"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18"/>
            <p:cNvSpPr/>
            <p:nvPr/>
          </p:nvSpPr>
          <p:spPr>
            <a:xfrm>
              <a:off x="5746575"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2" y="721"/>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18"/>
            <p:cNvSpPr/>
            <p:nvPr/>
          </p:nvSpPr>
          <p:spPr>
            <a:xfrm>
              <a:off x="6532475" y="4628725"/>
              <a:ext cx="30600" cy="28225"/>
            </a:xfrm>
            <a:custGeom>
              <a:rect b="b" l="l" r="r" t="t"/>
              <a:pathLst>
                <a:path extrusionOk="0" h="1129" w="1224">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18"/>
            <p:cNvSpPr/>
            <p:nvPr/>
          </p:nvSpPr>
          <p:spPr>
            <a:xfrm>
              <a:off x="73184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18"/>
            <p:cNvSpPr/>
            <p:nvPr/>
          </p:nvSpPr>
          <p:spPr>
            <a:xfrm>
              <a:off x="637725" y="4269850"/>
              <a:ext cx="31375" cy="28225"/>
            </a:xfrm>
            <a:custGeom>
              <a:rect b="b" l="l" r="r" t="t"/>
              <a:pathLst>
                <a:path extrusionOk="0" h="1129" w="1255">
                  <a:moveTo>
                    <a:pt x="220" y="220"/>
                  </a:moveTo>
                  <a:cubicBezTo>
                    <a:pt x="1" y="408"/>
                    <a:pt x="1" y="722"/>
                    <a:pt x="220" y="941"/>
                  </a:cubicBezTo>
                  <a:cubicBezTo>
                    <a:pt x="439" y="1129"/>
                    <a:pt x="816" y="1129"/>
                    <a:pt x="1035" y="941"/>
                  </a:cubicBezTo>
                  <a:cubicBezTo>
                    <a:pt x="1254" y="722"/>
                    <a:pt x="1254" y="408"/>
                    <a:pt x="1035" y="220"/>
                  </a:cubicBezTo>
                  <a:cubicBezTo>
                    <a:pt x="816"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18"/>
            <p:cNvSpPr/>
            <p:nvPr/>
          </p:nvSpPr>
          <p:spPr>
            <a:xfrm>
              <a:off x="1423650" y="4269850"/>
              <a:ext cx="31350" cy="28225"/>
            </a:xfrm>
            <a:custGeom>
              <a:rect b="b" l="l" r="r" t="t"/>
              <a:pathLst>
                <a:path extrusionOk="0" h="1129" w="1254">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2" name="Google Shape;1752;p18"/>
            <p:cNvSpPr/>
            <p:nvPr/>
          </p:nvSpPr>
          <p:spPr>
            <a:xfrm>
              <a:off x="2209550"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18"/>
            <p:cNvSpPr/>
            <p:nvPr/>
          </p:nvSpPr>
          <p:spPr>
            <a:xfrm>
              <a:off x="299547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18"/>
            <p:cNvSpPr/>
            <p:nvPr/>
          </p:nvSpPr>
          <p:spPr>
            <a:xfrm>
              <a:off x="3781400" y="4269850"/>
              <a:ext cx="30575" cy="28225"/>
            </a:xfrm>
            <a:custGeom>
              <a:rect b="b" l="l" r="r" t="t"/>
              <a:pathLst>
                <a:path extrusionOk="0" h="1129"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18"/>
            <p:cNvSpPr/>
            <p:nvPr/>
          </p:nvSpPr>
          <p:spPr>
            <a:xfrm>
              <a:off x="4567300" y="4269850"/>
              <a:ext cx="30575" cy="28225"/>
            </a:xfrm>
            <a:custGeom>
              <a:rect b="b" l="l" r="r" t="t"/>
              <a:pathLst>
                <a:path extrusionOk="0" h="1129"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18"/>
            <p:cNvSpPr/>
            <p:nvPr/>
          </p:nvSpPr>
          <p:spPr>
            <a:xfrm>
              <a:off x="535322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p18"/>
            <p:cNvSpPr/>
            <p:nvPr/>
          </p:nvSpPr>
          <p:spPr>
            <a:xfrm>
              <a:off x="6139125"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784"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8" name="Google Shape;1758;p18"/>
            <p:cNvSpPr/>
            <p:nvPr/>
          </p:nvSpPr>
          <p:spPr>
            <a:xfrm>
              <a:off x="6925050"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18"/>
            <p:cNvSpPr/>
            <p:nvPr/>
          </p:nvSpPr>
          <p:spPr>
            <a:xfrm>
              <a:off x="24595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18"/>
            <p:cNvSpPr/>
            <p:nvPr/>
          </p:nvSpPr>
          <p:spPr>
            <a:xfrm>
              <a:off x="1031875" y="3910975"/>
              <a:ext cx="30575" cy="28250"/>
            </a:xfrm>
            <a:custGeom>
              <a:rect b="b" l="l" r="r" t="t"/>
              <a:pathLst>
                <a:path extrusionOk="0" h="1130"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18"/>
            <p:cNvSpPr/>
            <p:nvPr/>
          </p:nvSpPr>
          <p:spPr>
            <a:xfrm>
              <a:off x="1817775" y="3910975"/>
              <a:ext cx="30575" cy="28250"/>
            </a:xfrm>
            <a:custGeom>
              <a:rect b="b" l="l" r="r" t="t"/>
              <a:pathLst>
                <a:path extrusionOk="0" h="1130"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18"/>
            <p:cNvSpPr/>
            <p:nvPr/>
          </p:nvSpPr>
          <p:spPr>
            <a:xfrm>
              <a:off x="26037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18"/>
            <p:cNvSpPr/>
            <p:nvPr/>
          </p:nvSpPr>
          <p:spPr>
            <a:xfrm>
              <a:off x="3388825" y="3910975"/>
              <a:ext cx="31375" cy="28250"/>
            </a:xfrm>
            <a:custGeom>
              <a:rect b="b" l="l" r="r" t="t"/>
              <a:pathLst>
                <a:path extrusionOk="0" h="1130" w="1255">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18"/>
            <p:cNvSpPr/>
            <p:nvPr/>
          </p:nvSpPr>
          <p:spPr>
            <a:xfrm>
              <a:off x="4174725" y="3910975"/>
              <a:ext cx="31375" cy="28250"/>
            </a:xfrm>
            <a:custGeom>
              <a:rect b="b" l="l" r="r" t="t"/>
              <a:pathLst>
                <a:path extrusionOk="0" h="1130" w="1255">
                  <a:moveTo>
                    <a:pt x="220" y="220"/>
                  </a:moveTo>
                  <a:cubicBezTo>
                    <a:pt x="1" y="408"/>
                    <a:pt x="1" y="722"/>
                    <a:pt x="220" y="941"/>
                  </a:cubicBezTo>
                  <a:cubicBezTo>
                    <a:pt x="440" y="1129"/>
                    <a:pt x="816" y="1129"/>
                    <a:pt x="1035" y="941"/>
                  </a:cubicBezTo>
                  <a:cubicBezTo>
                    <a:pt x="1255" y="722"/>
                    <a:pt x="1255" y="408"/>
                    <a:pt x="1035"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18"/>
            <p:cNvSpPr/>
            <p:nvPr/>
          </p:nvSpPr>
          <p:spPr>
            <a:xfrm>
              <a:off x="4960650" y="3910975"/>
              <a:ext cx="31375" cy="28250"/>
            </a:xfrm>
            <a:custGeom>
              <a:rect b="b" l="l" r="r" t="t"/>
              <a:pathLst>
                <a:path extrusionOk="0" h="1130" w="1255">
                  <a:moveTo>
                    <a:pt x="220" y="220"/>
                  </a:moveTo>
                  <a:cubicBezTo>
                    <a:pt x="1" y="408"/>
                    <a:pt x="1"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18"/>
            <p:cNvSpPr/>
            <p:nvPr/>
          </p:nvSpPr>
          <p:spPr>
            <a:xfrm>
              <a:off x="5746575"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2" y="722"/>
                    <a:pt x="1222" y="408"/>
                    <a:pt x="1003"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18"/>
            <p:cNvSpPr/>
            <p:nvPr/>
          </p:nvSpPr>
          <p:spPr>
            <a:xfrm>
              <a:off x="6532475" y="3910975"/>
              <a:ext cx="30600" cy="28250"/>
            </a:xfrm>
            <a:custGeom>
              <a:rect b="b" l="l" r="r" t="t"/>
              <a:pathLst>
                <a:path extrusionOk="0" h="1130" w="1224">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18"/>
            <p:cNvSpPr/>
            <p:nvPr/>
          </p:nvSpPr>
          <p:spPr>
            <a:xfrm>
              <a:off x="73184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18"/>
            <p:cNvSpPr/>
            <p:nvPr/>
          </p:nvSpPr>
          <p:spPr>
            <a:xfrm>
              <a:off x="637725" y="3552125"/>
              <a:ext cx="31375" cy="28225"/>
            </a:xfrm>
            <a:custGeom>
              <a:rect b="b" l="l" r="r" t="t"/>
              <a:pathLst>
                <a:path extrusionOk="0" h="1129" w="1255">
                  <a:moveTo>
                    <a:pt x="220" y="219"/>
                  </a:moveTo>
                  <a:cubicBezTo>
                    <a:pt x="1" y="407"/>
                    <a:pt x="1" y="752"/>
                    <a:pt x="220" y="940"/>
                  </a:cubicBezTo>
                  <a:cubicBezTo>
                    <a:pt x="439" y="1128"/>
                    <a:pt x="816" y="1128"/>
                    <a:pt x="1035" y="940"/>
                  </a:cubicBezTo>
                  <a:cubicBezTo>
                    <a:pt x="1254" y="752"/>
                    <a:pt x="1254" y="407"/>
                    <a:pt x="1035" y="219"/>
                  </a:cubicBezTo>
                  <a:cubicBezTo>
                    <a:pt x="816"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18"/>
            <p:cNvSpPr/>
            <p:nvPr/>
          </p:nvSpPr>
          <p:spPr>
            <a:xfrm>
              <a:off x="1423650" y="3552125"/>
              <a:ext cx="31350" cy="28225"/>
            </a:xfrm>
            <a:custGeom>
              <a:rect b="b" l="l" r="r" t="t"/>
              <a:pathLst>
                <a:path extrusionOk="0" h="1129" w="1254">
                  <a:moveTo>
                    <a:pt x="220" y="219"/>
                  </a:moveTo>
                  <a:cubicBezTo>
                    <a:pt x="0" y="407"/>
                    <a:pt x="0" y="752"/>
                    <a:pt x="220" y="940"/>
                  </a:cubicBezTo>
                  <a:cubicBezTo>
                    <a:pt x="439" y="1128"/>
                    <a:pt x="815" y="1128"/>
                    <a:pt x="1035" y="940"/>
                  </a:cubicBezTo>
                  <a:cubicBezTo>
                    <a:pt x="1254" y="752"/>
                    <a:pt x="1254" y="407"/>
                    <a:pt x="1035" y="219"/>
                  </a:cubicBezTo>
                  <a:cubicBezTo>
                    <a:pt x="815"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18"/>
            <p:cNvSpPr/>
            <p:nvPr/>
          </p:nvSpPr>
          <p:spPr>
            <a:xfrm>
              <a:off x="2209550"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816"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18"/>
            <p:cNvSpPr/>
            <p:nvPr/>
          </p:nvSpPr>
          <p:spPr>
            <a:xfrm>
              <a:off x="299547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18"/>
            <p:cNvSpPr/>
            <p:nvPr/>
          </p:nvSpPr>
          <p:spPr>
            <a:xfrm>
              <a:off x="3781400" y="3552125"/>
              <a:ext cx="30575" cy="28225"/>
            </a:xfrm>
            <a:custGeom>
              <a:rect b="b" l="l" r="r" t="t"/>
              <a:pathLst>
                <a:path extrusionOk="0" h="1129" w="1223">
                  <a:moveTo>
                    <a:pt x="219" y="219"/>
                  </a:moveTo>
                  <a:cubicBezTo>
                    <a:pt x="0" y="407"/>
                    <a:pt x="0" y="752"/>
                    <a:pt x="219" y="940"/>
                  </a:cubicBezTo>
                  <a:cubicBezTo>
                    <a:pt x="439" y="1128"/>
                    <a:pt x="784" y="1128"/>
                    <a:pt x="1003" y="940"/>
                  </a:cubicBezTo>
                  <a:cubicBezTo>
                    <a:pt x="1222" y="752"/>
                    <a:pt x="1222" y="407"/>
                    <a:pt x="1003" y="219"/>
                  </a:cubicBezTo>
                  <a:cubicBezTo>
                    <a:pt x="784" y="0"/>
                    <a:pt x="439" y="0"/>
                    <a:pt x="219"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18"/>
            <p:cNvSpPr/>
            <p:nvPr/>
          </p:nvSpPr>
          <p:spPr>
            <a:xfrm>
              <a:off x="4567300" y="3552125"/>
              <a:ext cx="30575" cy="28225"/>
            </a:xfrm>
            <a:custGeom>
              <a:rect b="b" l="l" r="r" t="t"/>
              <a:pathLst>
                <a:path extrusionOk="0" h="1129" w="1223">
                  <a:moveTo>
                    <a:pt x="220" y="219"/>
                  </a:moveTo>
                  <a:cubicBezTo>
                    <a:pt x="1" y="407"/>
                    <a:pt x="1" y="752"/>
                    <a:pt x="220" y="940"/>
                  </a:cubicBezTo>
                  <a:cubicBezTo>
                    <a:pt x="439" y="1128"/>
                    <a:pt x="784" y="1128"/>
                    <a:pt x="1004" y="940"/>
                  </a:cubicBezTo>
                  <a:cubicBezTo>
                    <a:pt x="1223" y="752"/>
                    <a:pt x="1223" y="407"/>
                    <a:pt x="1004"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18"/>
            <p:cNvSpPr/>
            <p:nvPr/>
          </p:nvSpPr>
          <p:spPr>
            <a:xfrm>
              <a:off x="535322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18"/>
            <p:cNvSpPr/>
            <p:nvPr/>
          </p:nvSpPr>
          <p:spPr>
            <a:xfrm>
              <a:off x="6139125"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784"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p18"/>
            <p:cNvSpPr/>
            <p:nvPr/>
          </p:nvSpPr>
          <p:spPr>
            <a:xfrm>
              <a:off x="6925825" y="3553675"/>
              <a:ext cx="28225" cy="25900"/>
            </a:xfrm>
            <a:custGeom>
              <a:rect b="b" l="l" r="r" t="t"/>
              <a:pathLst>
                <a:path extrusionOk="0" h="1036" w="1129">
                  <a:moveTo>
                    <a:pt x="1129" y="502"/>
                  </a:moveTo>
                  <a:cubicBezTo>
                    <a:pt x="1129" y="784"/>
                    <a:pt x="878" y="1035"/>
                    <a:pt x="565" y="1035"/>
                  </a:cubicBezTo>
                  <a:cubicBezTo>
                    <a:pt x="251" y="1035"/>
                    <a:pt x="1" y="784"/>
                    <a:pt x="1" y="502"/>
                  </a:cubicBezTo>
                  <a:cubicBezTo>
                    <a:pt x="1" y="220"/>
                    <a:pt x="251" y="1"/>
                    <a:pt x="565" y="1"/>
                  </a:cubicBezTo>
                  <a:cubicBezTo>
                    <a:pt x="878" y="1"/>
                    <a:pt x="1129" y="220"/>
                    <a:pt x="1129" y="502"/>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18"/>
            <p:cNvSpPr/>
            <p:nvPr/>
          </p:nvSpPr>
          <p:spPr>
            <a:xfrm>
              <a:off x="24595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18"/>
            <p:cNvSpPr/>
            <p:nvPr/>
          </p:nvSpPr>
          <p:spPr>
            <a:xfrm>
              <a:off x="1031875" y="3193250"/>
              <a:ext cx="30575" cy="28225"/>
            </a:xfrm>
            <a:custGeom>
              <a:rect b="b" l="l" r="r" t="t"/>
              <a:pathLst>
                <a:path extrusionOk="0" h="1129" w="1223">
                  <a:moveTo>
                    <a:pt x="219" y="220"/>
                  </a:moveTo>
                  <a:cubicBezTo>
                    <a:pt x="0" y="408"/>
                    <a:pt x="0" y="752"/>
                    <a:pt x="219" y="940"/>
                  </a:cubicBezTo>
                  <a:cubicBezTo>
                    <a:pt x="439" y="1129"/>
                    <a:pt x="784" y="1129"/>
                    <a:pt x="1003" y="940"/>
                  </a:cubicBezTo>
                  <a:cubicBezTo>
                    <a:pt x="1222" y="752"/>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18"/>
            <p:cNvSpPr/>
            <p:nvPr/>
          </p:nvSpPr>
          <p:spPr>
            <a:xfrm>
              <a:off x="1817775" y="3193250"/>
              <a:ext cx="30575" cy="28225"/>
            </a:xfrm>
            <a:custGeom>
              <a:rect b="b" l="l" r="r" t="t"/>
              <a:pathLst>
                <a:path extrusionOk="0" h="1129" w="1223">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1" name="Google Shape;1781;p18"/>
            <p:cNvSpPr/>
            <p:nvPr/>
          </p:nvSpPr>
          <p:spPr>
            <a:xfrm>
              <a:off x="26037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2" name="Google Shape;1782;p18"/>
            <p:cNvSpPr/>
            <p:nvPr/>
          </p:nvSpPr>
          <p:spPr>
            <a:xfrm>
              <a:off x="3388825" y="3193250"/>
              <a:ext cx="31375" cy="28225"/>
            </a:xfrm>
            <a:custGeom>
              <a:rect b="b" l="l" r="r" t="t"/>
              <a:pathLst>
                <a:path extrusionOk="0" h="1129" w="1255">
                  <a:moveTo>
                    <a:pt x="220" y="220"/>
                  </a:moveTo>
                  <a:cubicBezTo>
                    <a:pt x="0" y="408"/>
                    <a:pt x="0"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18"/>
            <p:cNvSpPr/>
            <p:nvPr/>
          </p:nvSpPr>
          <p:spPr>
            <a:xfrm>
              <a:off x="4174725" y="3193250"/>
              <a:ext cx="31375" cy="28225"/>
            </a:xfrm>
            <a:custGeom>
              <a:rect b="b" l="l" r="r" t="t"/>
              <a:pathLst>
                <a:path extrusionOk="0" h="1129" w="1255">
                  <a:moveTo>
                    <a:pt x="220" y="220"/>
                  </a:moveTo>
                  <a:cubicBezTo>
                    <a:pt x="1" y="408"/>
                    <a:pt x="1" y="752"/>
                    <a:pt x="220" y="940"/>
                  </a:cubicBezTo>
                  <a:cubicBezTo>
                    <a:pt x="440" y="1129"/>
                    <a:pt x="816" y="1129"/>
                    <a:pt x="1035" y="940"/>
                  </a:cubicBezTo>
                  <a:cubicBezTo>
                    <a:pt x="1255" y="752"/>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18"/>
            <p:cNvSpPr/>
            <p:nvPr/>
          </p:nvSpPr>
          <p:spPr>
            <a:xfrm>
              <a:off x="4960650" y="3193250"/>
              <a:ext cx="31375" cy="28225"/>
            </a:xfrm>
            <a:custGeom>
              <a:rect b="b" l="l" r="r" t="t"/>
              <a:pathLst>
                <a:path extrusionOk="0" h="1129" w="1255">
                  <a:moveTo>
                    <a:pt x="220" y="220"/>
                  </a:moveTo>
                  <a:cubicBezTo>
                    <a:pt x="1" y="408"/>
                    <a:pt x="1"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18"/>
            <p:cNvSpPr/>
            <p:nvPr/>
          </p:nvSpPr>
          <p:spPr>
            <a:xfrm>
              <a:off x="5746575"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2" y="752"/>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p18"/>
            <p:cNvSpPr/>
            <p:nvPr/>
          </p:nvSpPr>
          <p:spPr>
            <a:xfrm>
              <a:off x="6532475" y="3193250"/>
              <a:ext cx="30600" cy="28225"/>
            </a:xfrm>
            <a:custGeom>
              <a:rect b="b" l="l" r="r" t="t"/>
              <a:pathLst>
                <a:path extrusionOk="0" h="1129" w="1224">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p18"/>
            <p:cNvSpPr/>
            <p:nvPr/>
          </p:nvSpPr>
          <p:spPr>
            <a:xfrm>
              <a:off x="73184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18"/>
            <p:cNvSpPr/>
            <p:nvPr/>
          </p:nvSpPr>
          <p:spPr>
            <a:xfrm>
              <a:off x="637725" y="2834375"/>
              <a:ext cx="31375" cy="28225"/>
            </a:xfrm>
            <a:custGeom>
              <a:rect b="b" l="l" r="r" t="t"/>
              <a:pathLst>
                <a:path extrusionOk="0" h="1129" w="1255">
                  <a:moveTo>
                    <a:pt x="220" y="220"/>
                  </a:moveTo>
                  <a:cubicBezTo>
                    <a:pt x="1" y="408"/>
                    <a:pt x="1" y="753"/>
                    <a:pt x="220" y="941"/>
                  </a:cubicBezTo>
                  <a:cubicBezTo>
                    <a:pt x="439" y="1129"/>
                    <a:pt x="816" y="1129"/>
                    <a:pt x="1035" y="941"/>
                  </a:cubicBezTo>
                  <a:cubicBezTo>
                    <a:pt x="1254" y="753"/>
                    <a:pt x="1254" y="408"/>
                    <a:pt x="1035" y="220"/>
                  </a:cubicBezTo>
                  <a:cubicBezTo>
                    <a:pt x="816"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18"/>
            <p:cNvSpPr/>
            <p:nvPr/>
          </p:nvSpPr>
          <p:spPr>
            <a:xfrm>
              <a:off x="1423650" y="2834375"/>
              <a:ext cx="31350" cy="28225"/>
            </a:xfrm>
            <a:custGeom>
              <a:rect b="b" l="l" r="r" t="t"/>
              <a:pathLst>
                <a:path extrusionOk="0" h="1129" w="1254">
                  <a:moveTo>
                    <a:pt x="220" y="220"/>
                  </a:moveTo>
                  <a:cubicBezTo>
                    <a:pt x="0" y="408"/>
                    <a:pt x="0" y="753"/>
                    <a:pt x="220" y="941"/>
                  </a:cubicBezTo>
                  <a:cubicBezTo>
                    <a:pt x="439" y="1129"/>
                    <a:pt x="815" y="1129"/>
                    <a:pt x="1035" y="941"/>
                  </a:cubicBezTo>
                  <a:cubicBezTo>
                    <a:pt x="1254" y="753"/>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18"/>
            <p:cNvSpPr/>
            <p:nvPr/>
          </p:nvSpPr>
          <p:spPr>
            <a:xfrm>
              <a:off x="2209550"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18"/>
            <p:cNvSpPr/>
            <p:nvPr/>
          </p:nvSpPr>
          <p:spPr>
            <a:xfrm>
              <a:off x="299547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18"/>
            <p:cNvSpPr/>
            <p:nvPr/>
          </p:nvSpPr>
          <p:spPr>
            <a:xfrm>
              <a:off x="3781400" y="2834375"/>
              <a:ext cx="30575" cy="28225"/>
            </a:xfrm>
            <a:custGeom>
              <a:rect b="b" l="l" r="r" t="t"/>
              <a:pathLst>
                <a:path extrusionOk="0" h="1129" w="1223">
                  <a:moveTo>
                    <a:pt x="219" y="220"/>
                  </a:moveTo>
                  <a:cubicBezTo>
                    <a:pt x="0" y="408"/>
                    <a:pt x="0" y="753"/>
                    <a:pt x="219" y="941"/>
                  </a:cubicBezTo>
                  <a:cubicBezTo>
                    <a:pt x="439" y="1129"/>
                    <a:pt x="784" y="1129"/>
                    <a:pt x="1003" y="941"/>
                  </a:cubicBezTo>
                  <a:cubicBezTo>
                    <a:pt x="1222" y="753"/>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3" name="Google Shape;1793;p18"/>
            <p:cNvSpPr/>
            <p:nvPr/>
          </p:nvSpPr>
          <p:spPr>
            <a:xfrm>
              <a:off x="4567300" y="2834375"/>
              <a:ext cx="30575" cy="28225"/>
            </a:xfrm>
            <a:custGeom>
              <a:rect b="b" l="l" r="r" t="t"/>
              <a:pathLst>
                <a:path extrusionOk="0" h="1129" w="1223">
                  <a:moveTo>
                    <a:pt x="220" y="220"/>
                  </a:moveTo>
                  <a:cubicBezTo>
                    <a:pt x="1" y="408"/>
                    <a:pt x="1" y="753"/>
                    <a:pt x="220" y="941"/>
                  </a:cubicBezTo>
                  <a:cubicBezTo>
                    <a:pt x="439" y="1129"/>
                    <a:pt x="784" y="1129"/>
                    <a:pt x="1004" y="941"/>
                  </a:cubicBezTo>
                  <a:cubicBezTo>
                    <a:pt x="1223" y="753"/>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18"/>
            <p:cNvSpPr/>
            <p:nvPr/>
          </p:nvSpPr>
          <p:spPr>
            <a:xfrm>
              <a:off x="535322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18"/>
            <p:cNvSpPr/>
            <p:nvPr/>
          </p:nvSpPr>
          <p:spPr>
            <a:xfrm>
              <a:off x="6139125"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784"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6" name="Google Shape;1796;p18"/>
            <p:cNvSpPr/>
            <p:nvPr/>
          </p:nvSpPr>
          <p:spPr>
            <a:xfrm>
              <a:off x="6925050"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18"/>
            <p:cNvSpPr/>
            <p:nvPr/>
          </p:nvSpPr>
          <p:spPr>
            <a:xfrm>
              <a:off x="24595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18"/>
            <p:cNvSpPr/>
            <p:nvPr/>
          </p:nvSpPr>
          <p:spPr>
            <a:xfrm>
              <a:off x="1031875" y="2476275"/>
              <a:ext cx="30575" cy="27450"/>
            </a:xfrm>
            <a:custGeom>
              <a:rect b="b" l="l" r="r" t="t"/>
              <a:pathLst>
                <a:path extrusionOk="0" h="1098" w="1223">
                  <a:moveTo>
                    <a:pt x="219" y="189"/>
                  </a:moveTo>
                  <a:cubicBezTo>
                    <a:pt x="0" y="377"/>
                    <a:pt x="0" y="722"/>
                    <a:pt x="219" y="910"/>
                  </a:cubicBezTo>
                  <a:cubicBezTo>
                    <a:pt x="439" y="1098"/>
                    <a:pt x="784" y="1098"/>
                    <a:pt x="1003" y="910"/>
                  </a:cubicBezTo>
                  <a:cubicBezTo>
                    <a:pt x="1222" y="722"/>
                    <a:pt x="1222" y="377"/>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18"/>
            <p:cNvSpPr/>
            <p:nvPr/>
          </p:nvSpPr>
          <p:spPr>
            <a:xfrm>
              <a:off x="1817775" y="2476275"/>
              <a:ext cx="30575" cy="27450"/>
            </a:xfrm>
            <a:custGeom>
              <a:rect b="b" l="l" r="r" t="t"/>
              <a:pathLst>
                <a:path extrusionOk="0" h="1098" w="1223">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18"/>
            <p:cNvSpPr/>
            <p:nvPr/>
          </p:nvSpPr>
          <p:spPr>
            <a:xfrm>
              <a:off x="26037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18"/>
            <p:cNvSpPr/>
            <p:nvPr/>
          </p:nvSpPr>
          <p:spPr>
            <a:xfrm>
              <a:off x="3388825" y="2476275"/>
              <a:ext cx="31375" cy="27450"/>
            </a:xfrm>
            <a:custGeom>
              <a:rect b="b" l="l" r="r" t="t"/>
              <a:pathLst>
                <a:path extrusionOk="0" h="1098" w="1255">
                  <a:moveTo>
                    <a:pt x="220" y="189"/>
                  </a:moveTo>
                  <a:cubicBezTo>
                    <a:pt x="0" y="377"/>
                    <a:pt x="0"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18"/>
            <p:cNvSpPr/>
            <p:nvPr/>
          </p:nvSpPr>
          <p:spPr>
            <a:xfrm>
              <a:off x="4174725" y="2476275"/>
              <a:ext cx="31375" cy="27450"/>
            </a:xfrm>
            <a:custGeom>
              <a:rect b="b" l="l" r="r" t="t"/>
              <a:pathLst>
                <a:path extrusionOk="0" h="1098" w="1255">
                  <a:moveTo>
                    <a:pt x="220" y="189"/>
                  </a:moveTo>
                  <a:cubicBezTo>
                    <a:pt x="1" y="377"/>
                    <a:pt x="1" y="722"/>
                    <a:pt x="220" y="910"/>
                  </a:cubicBezTo>
                  <a:cubicBezTo>
                    <a:pt x="440" y="1098"/>
                    <a:pt x="816" y="1098"/>
                    <a:pt x="1035" y="910"/>
                  </a:cubicBezTo>
                  <a:cubicBezTo>
                    <a:pt x="1255" y="722"/>
                    <a:pt x="1255" y="377"/>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18"/>
            <p:cNvSpPr/>
            <p:nvPr/>
          </p:nvSpPr>
          <p:spPr>
            <a:xfrm>
              <a:off x="4960650" y="2476275"/>
              <a:ext cx="31375" cy="27450"/>
            </a:xfrm>
            <a:custGeom>
              <a:rect b="b" l="l" r="r" t="t"/>
              <a:pathLst>
                <a:path extrusionOk="0" h="1098" w="1255">
                  <a:moveTo>
                    <a:pt x="220" y="189"/>
                  </a:moveTo>
                  <a:cubicBezTo>
                    <a:pt x="1" y="377"/>
                    <a:pt x="1"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18"/>
            <p:cNvSpPr/>
            <p:nvPr/>
          </p:nvSpPr>
          <p:spPr>
            <a:xfrm>
              <a:off x="5746575"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2" y="722"/>
                    <a:pt x="1222" y="377"/>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18"/>
            <p:cNvSpPr/>
            <p:nvPr/>
          </p:nvSpPr>
          <p:spPr>
            <a:xfrm>
              <a:off x="6532475" y="2476275"/>
              <a:ext cx="30600" cy="27450"/>
            </a:xfrm>
            <a:custGeom>
              <a:rect b="b" l="l" r="r" t="t"/>
              <a:pathLst>
                <a:path extrusionOk="0" h="1098" w="1224">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18"/>
            <p:cNvSpPr/>
            <p:nvPr/>
          </p:nvSpPr>
          <p:spPr>
            <a:xfrm>
              <a:off x="73184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18"/>
            <p:cNvSpPr/>
            <p:nvPr/>
          </p:nvSpPr>
          <p:spPr>
            <a:xfrm>
              <a:off x="637725" y="2117425"/>
              <a:ext cx="31375" cy="27450"/>
            </a:xfrm>
            <a:custGeom>
              <a:rect b="b" l="l" r="r" t="t"/>
              <a:pathLst>
                <a:path extrusionOk="0" h="1098" w="1255">
                  <a:moveTo>
                    <a:pt x="220" y="188"/>
                  </a:moveTo>
                  <a:cubicBezTo>
                    <a:pt x="1" y="376"/>
                    <a:pt x="1" y="721"/>
                    <a:pt x="220" y="909"/>
                  </a:cubicBezTo>
                  <a:cubicBezTo>
                    <a:pt x="439" y="1097"/>
                    <a:pt x="816" y="1097"/>
                    <a:pt x="1035" y="909"/>
                  </a:cubicBezTo>
                  <a:cubicBezTo>
                    <a:pt x="1254" y="721"/>
                    <a:pt x="1254" y="376"/>
                    <a:pt x="1035" y="188"/>
                  </a:cubicBezTo>
                  <a:cubicBezTo>
                    <a:pt x="816"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18"/>
            <p:cNvSpPr/>
            <p:nvPr/>
          </p:nvSpPr>
          <p:spPr>
            <a:xfrm>
              <a:off x="1423650" y="2117425"/>
              <a:ext cx="31350" cy="27450"/>
            </a:xfrm>
            <a:custGeom>
              <a:rect b="b" l="l" r="r" t="t"/>
              <a:pathLst>
                <a:path extrusionOk="0" h="1098" w="1254">
                  <a:moveTo>
                    <a:pt x="220" y="188"/>
                  </a:moveTo>
                  <a:cubicBezTo>
                    <a:pt x="0" y="376"/>
                    <a:pt x="0" y="721"/>
                    <a:pt x="220" y="909"/>
                  </a:cubicBezTo>
                  <a:cubicBezTo>
                    <a:pt x="439" y="1097"/>
                    <a:pt x="815" y="1097"/>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18"/>
            <p:cNvSpPr/>
            <p:nvPr/>
          </p:nvSpPr>
          <p:spPr>
            <a:xfrm>
              <a:off x="2209550"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18"/>
            <p:cNvSpPr/>
            <p:nvPr/>
          </p:nvSpPr>
          <p:spPr>
            <a:xfrm>
              <a:off x="299547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1" name="Google Shape;1811;p18"/>
            <p:cNvSpPr/>
            <p:nvPr/>
          </p:nvSpPr>
          <p:spPr>
            <a:xfrm>
              <a:off x="3781400" y="2117425"/>
              <a:ext cx="30575" cy="27450"/>
            </a:xfrm>
            <a:custGeom>
              <a:rect b="b" l="l" r="r" t="t"/>
              <a:pathLst>
                <a:path extrusionOk="0" h="1098" w="1223">
                  <a:moveTo>
                    <a:pt x="219" y="188"/>
                  </a:moveTo>
                  <a:cubicBezTo>
                    <a:pt x="0" y="376"/>
                    <a:pt x="0" y="721"/>
                    <a:pt x="219" y="909"/>
                  </a:cubicBezTo>
                  <a:cubicBezTo>
                    <a:pt x="439" y="1097"/>
                    <a:pt x="784" y="1097"/>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18"/>
            <p:cNvSpPr/>
            <p:nvPr/>
          </p:nvSpPr>
          <p:spPr>
            <a:xfrm>
              <a:off x="4567300" y="2117425"/>
              <a:ext cx="30575" cy="27450"/>
            </a:xfrm>
            <a:custGeom>
              <a:rect b="b" l="l" r="r" t="t"/>
              <a:pathLst>
                <a:path extrusionOk="0" h="1098" w="1223">
                  <a:moveTo>
                    <a:pt x="220" y="188"/>
                  </a:moveTo>
                  <a:cubicBezTo>
                    <a:pt x="1" y="376"/>
                    <a:pt x="1" y="721"/>
                    <a:pt x="220" y="909"/>
                  </a:cubicBezTo>
                  <a:cubicBezTo>
                    <a:pt x="439" y="1097"/>
                    <a:pt x="784" y="1097"/>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18"/>
            <p:cNvSpPr/>
            <p:nvPr/>
          </p:nvSpPr>
          <p:spPr>
            <a:xfrm>
              <a:off x="535322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18"/>
            <p:cNvSpPr/>
            <p:nvPr/>
          </p:nvSpPr>
          <p:spPr>
            <a:xfrm>
              <a:off x="6139125"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784"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18"/>
            <p:cNvSpPr/>
            <p:nvPr/>
          </p:nvSpPr>
          <p:spPr>
            <a:xfrm>
              <a:off x="6925050"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18"/>
            <p:cNvSpPr/>
            <p:nvPr/>
          </p:nvSpPr>
          <p:spPr>
            <a:xfrm>
              <a:off x="24595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18"/>
            <p:cNvSpPr/>
            <p:nvPr/>
          </p:nvSpPr>
          <p:spPr>
            <a:xfrm>
              <a:off x="1031875" y="1758550"/>
              <a:ext cx="30575" cy="28225"/>
            </a:xfrm>
            <a:custGeom>
              <a:rect b="b" l="l" r="r" t="t"/>
              <a:pathLst>
                <a:path extrusionOk="0" h="1129" w="1223">
                  <a:moveTo>
                    <a:pt x="219" y="188"/>
                  </a:moveTo>
                  <a:cubicBezTo>
                    <a:pt x="0" y="376"/>
                    <a:pt x="0" y="721"/>
                    <a:pt x="219" y="909"/>
                  </a:cubicBezTo>
                  <a:cubicBezTo>
                    <a:pt x="439" y="1129"/>
                    <a:pt x="784" y="1129"/>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18"/>
            <p:cNvSpPr/>
            <p:nvPr/>
          </p:nvSpPr>
          <p:spPr>
            <a:xfrm>
              <a:off x="1817775" y="1758550"/>
              <a:ext cx="30575" cy="28225"/>
            </a:xfrm>
            <a:custGeom>
              <a:rect b="b" l="l" r="r" t="t"/>
              <a:pathLst>
                <a:path extrusionOk="0" h="1129" w="1223">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18"/>
            <p:cNvSpPr/>
            <p:nvPr/>
          </p:nvSpPr>
          <p:spPr>
            <a:xfrm>
              <a:off x="26037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18"/>
            <p:cNvSpPr/>
            <p:nvPr/>
          </p:nvSpPr>
          <p:spPr>
            <a:xfrm>
              <a:off x="3388825" y="1758550"/>
              <a:ext cx="31375" cy="28225"/>
            </a:xfrm>
            <a:custGeom>
              <a:rect b="b" l="l" r="r" t="t"/>
              <a:pathLst>
                <a:path extrusionOk="0" h="1129" w="1255">
                  <a:moveTo>
                    <a:pt x="220" y="188"/>
                  </a:moveTo>
                  <a:cubicBezTo>
                    <a:pt x="0" y="376"/>
                    <a:pt x="0"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18"/>
            <p:cNvSpPr/>
            <p:nvPr/>
          </p:nvSpPr>
          <p:spPr>
            <a:xfrm>
              <a:off x="4174725" y="1758550"/>
              <a:ext cx="31375" cy="28225"/>
            </a:xfrm>
            <a:custGeom>
              <a:rect b="b" l="l" r="r" t="t"/>
              <a:pathLst>
                <a:path extrusionOk="0" h="1129" w="1255">
                  <a:moveTo>
                    <a:pt x="220" y="188"/>
                  </a:moveTo>
                  <a:cubicBezTo>
                    <a:pt x="1" y="376"/>
                    <a:pt x="1" y="721"/>
                    <a:pt x="220" y="909"/>
                  </a:cubicBezTo>
                  <a:cubicBezTo>
                    <a:pt x="440" y="1129"/>
                    <a:pt x="816" y="1129"/>
                    <a:pt x="1035" y="909"/>
                  </a:cubicBezTo>
                  <a:cubicBezTo>
                    <a:pt x="1255" y="721"/>
                    <a:pt x="1255" y="376"/>
                    <a:pt x="1035"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18"/>
            <p:cNvSpPr/>
            <p:nvPr/>
          </p:nvSpPr>
          <p:spPr>
            <a:xfrm>
              <a:off x="4960650" y="1758550"/>
              <a:ext cx="31375" cy="28225"/>
            </a:xfrm>
            <a:custGeom>
              <a:rect b="b" l="l" r="r" t="t"/>
              <a:pathLst>
                <a:path extrusionOk="0" h="1129" w="1255">
                  <a:moveTo>
                    <a:pt x="220" y="188"/>
                  </a:moveTo>
                  <a:cubicBezTo>
                    <a:pt x="1" y="376"/>
                    <a:pt x="1"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18"/>
            <p:cNvSpPr/>
            <p:nvPr/>
          </p:nvSpPr>
          <p:spPr>
            <a:xfrm>
              <a:off x="5746575"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2" y="721"/>
                    <a:pt x="1222" y="376"/>
                    <a:pt x="1003"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18"/>
            <p:cNvSpPr/>
            <p:nvPr/>
          </p:nvSpPr>
          <p:spPr>
            <a:xfrm>
              <a:off x="6532475" y="1758550"/>
              <a:ext cx="30600" cy="28225"/>
            </a:xfrm>
            <a:custGeom>
              <a:rect b="b" l="l" r="r" t="t"/>
              <a:pathLst>
                <a:path extrusionOk="0" h="1129" w="1224">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18"/>
            <p:cNvSpPr/>
            <p:nvPr/>
          </p:nvSpPr>
          <p:spPr>
            <a:xfrm>
              <a:off x="73184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p18"/>
            <p:cNvSpPr/>
            <p:nvPr/>
          </p:nvSpPr>
          <p:spPr>
            <a:xfrm>
              <a:off x="637725" y="1399675"/>
              <a:ext cx="31375" cy="28225"/>
            </a:xfrm>
            <a:custGeom>
              <a:rect b="b" l="l" r="r" t="t"/>
              <a:pathLst>
                <a:path extrusionOk="0" h="1129" w="1255">
                  <a:moveTo>
                    <a:pt x="220" y="189"/>
                  </a:moveTo>
                  <a:cubicBezTo>
                    <a:pt x="1" y="377"/>
                    <a:pt x="1" y="721"/>
                    <a:pt x="220" y="909"/>
                  </a:cubicBezTo>
                  <a:cubicBezTo>
                    <a:pt x="439" y="1129"/>
                    <a:pt x="816" y="1129"/>
                    <a:pt x="1035" y="909"/>
                  </a:cubicBezTo>
                  <a:cubicBezTo>
                    <a:pt x="1254" y="721"/>
                    <a:pt x="1254" y="377"/>
                    <a:pt x="1035" y="189"/>
                  </a:cubicBezTo>
                  <a:cubicBezTo>
                    <a:pt x="816"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p18"/>
            <p:cNvSpPr/>
            <p:nvPr/>
          </p:nvSpPr>
          <p:spPr>
            <a:xfrm>
              <a:off x="1423650" y="1399675"/>
              <a:ext cx="31350" cy="28225"/>
            </a:xfrm>
            <a:custGeom>
              <a:rect b="b" l="l" r="r" t="t"/>
              <a:pathLst>
                <a:path extrusionOk="0" h="1129" w="1254">
                  <a:moveTo>
                    <a:pt x="220" y="189"/>
                  </a:moveTo>
                  <a:cubicBezTo>
                    <a:pt x="0" y="377"/>
                    <a:pt x="0" y="721"/>
                    <a:pt x="220" y="909"/>
                  </a:cubicBezTo>
                  <a:cubicBezTo>
                    <a:pt x="439" y="1129"/>
                    <a:pt x="815" y="1129"/>
                    <a:pt x="1035" y="909"/>
                  </a:cubicBezTo>
                  <a:cubicBezTo>
                    <a:pt x="1254" y="721"/>
                    <a:pt x="1254" y="377"/>
                    <a:pt x="1035" y="189"/>
                  </a:cubicBezTo>
                  <a:cubicBezTo>
                    <a:pt x="815"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p18"/>
            <p:cNvSpPr/>
            <p:nvPr/>
          </p:nvSpPr>
          <p:spPr>
            <a:xfrm>
              <a:off x="2209550"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816"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9" name="Google Shape;1829;p18"/>
            <p:cNvSpPr/>
            <p:nvPr/>
          </p:nvSpPr>
          <p:spPr>
            <a:xfrm>
              <a:off x="299547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0" name="Google Shape;1830;p18"/>
            <p:cNvSpPr/>
            <p:nvPr/>
          </p:nvSpPr>
          <p:spPr>
            <a:xfrm>
              <a:off x="3781400" y="1399675"/>
              <a:ext cx="30575" cy="28225"/>
            </a:xfrm>
            <a:custGeom>
              <a:rect b="b" l="l" r="r" t="t"/>
              <a:pathLst>
                <a:path extrusionOk="0" h="1129" w="1223">
                  <a:moveTo>
                    <a:pt x="219" y="189"/>
                  </a:moveTo>
                  <a:cubicBezTo>
                    <a:pt x="0" y="377"/>
                    <a:pt x="0" y="721"/>
                    <a:pt x="219" y="909"/>
                  </a:cubicBezTo>
                  <a:cubicBezTo>
                    <a:pt x="439" y="1129"/>
                    <a:pt x="784" y="1129"/>
                    <a:pt x="1003" y="909"/>
                  </a:cubicBezTo>
                  <a:cubicBezTo>
                    <a:pt x="1222" y="721"/>
                    <a:pt x="1222" y="377"/>
                    <a:pt x="1003" y="189"/>
                  </a:cubicBezTo>
                  <a:cubicBezTo>
                    <a:pt x="784" y="0"/>
                    <a:pt x="439" y="0"/>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18"/>
            <p:cNvSpPr/>
            <p:nvPr/>
          </p:nvSpPr>
          <p:spPr>
            <a:xfrm>
              <a:off x="4567300" y="1399675"/>
              <a:ext cx="30575" cy="28225"/>
            </a:xfrm>
            <a:custGeom>
              <a:rect b="b" l="l" r="r" t="t"/>
              <a:pathLst>
                <a:path extrusionOk="0" h="1129" w="1223">
                  <a:moveTo>
                    <a:pt x="220" y="189"/>
                  </a:moveTo>
                  <a:cubicBezTo>
                    <a:pt x="1" y="377"/>
                    <a:pt x="1" y="721"/>
                    <a:pt x="220" y="909"/>
                  </a:cubicBezTo>
                  <a:cubicBezTo>
                    <a:pt x="439" y="1129"/>
                    <a:pt x="784" y="1129"/>
                    <a:pt x="1004" y="909"/>
                  </a:cubicBezTo>
                  <a:cubicBezTo>
                    <a:pt x="1223" y="721"/>
                    <a:pt x="1223" y="377"/>
                    <a:pt x="1004"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2" name="Google Shape;1832;p18"/>
            <p:cNvSpPr/>
            <p:nvPr/>
          </p:nvSpPr>
          <p:spPr>
            <a:xfrm>
              <a:off x="535322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18"/>
            <p:cNvSpPr/>
            <p:nvPr/>
          </p:nvSpPr>
          <p:spPr>
            <a:xfrm>
              <a:off x="6139125"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784"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18"/>
            <p:cNvSpPr/>
            <p:nvPr/>
          </p:nvSpPr>
          <p:spPr>
            <a:xfrm>
              <a:off x="6925050"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5" name="Google Shape;1835;p18"/>
            <p:cNvSpPr/>
            <p:nvPr/>
          </p:nvSpPr>
          <p:spPr>
            <a:xfrm>
              <a:off x="24595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6" name="Google Shape;1836;p18"/>
            <p:cNvSpPr/>
            <p:nvPr/>
          </p:nvSpPr>
          <p:spPr>
            <a:xfrm>
              <a:off x="1031875" y="1040800"/>
              <a:ext cx="30575" cy="28225"/>
            </a:xfrm>
            <a:custGeom>
              <a:rect b="b" l="l" r="r" t="t"/>
              <a:pathLst>
                <a:path extrusionOk="0" h="1129" w="1223">
                  <a:moveTo>
                    <a:pt x="219" y="189"/>
                  </a:moveTo>
                  <a:cubicBezTo>
                    <a:pt x="0" y="408"/>
                    <a:pt x="0" y="722"/>
                    <a:pt x="219" y="910"/>
                  </a:cubicBezTo>
                  <a:cubicBezTo>
                    <a:pt x="439" y="1129"/>
                    <a:pt x="784" y="1129"/>
                    <a:pt x="1003" y="910"/>
                  </a:cubicBezTo>
                  <a:cubicBezTo>
                    <a:pt x="1222" y="722"/>
                    <a:pt x="1222" y="408"/>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18"/>
            <p:cNvSpPr/>
            <p:nvPr/>
          </p:nvSpPr>
          <p:spPr>
            <a:xfrm>
              <a:off x="1817775" y="1040800"/>
              <a:ext cx="30575" cy="28225"/>
            </a:xfrm>
            <a:custGeom>
              <a:rect b="b" l="l" r="r" t="t"/>
              <a:pathLst>
                <a:path extrusionOk="0" h="1129" w="1223">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8" name="Google Shape;1838;p18"/>
            <p:cNvSpPr/>
            <p:nvPr/>
          </p:nvSpPr>
          <p:spPr>
            <a:xfrm>
              <a:off x="26037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18"/>
            <p:cNvSpPr/>
            <p:nvPr/>
          </p:nvSpPr>
          <p:spPr>
            <a:xfrm>
              <a:off x="3388825" y="1040800"/>
              <a:ext cx="31375" cy="28225"/>
            </a:xfrm>
            <a:custGeom>
              <a:rect b="b" l="l" r="r" t="t"/>
              <a:pathLst>
                <a:path extrusionOk="0" h="1129" w="1255">
                  <a:moveTo>
                    <a:pt x="220" y="189"/>
                  </a:moveTo>
                  <a:cubicBezTo>
                    <a:pt x="0" y="408"/>
                    <a:pt x="0"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18"/>
            <p:cNvSpPr/>
            <p:nvPr/>
          </p:nvSpPr>
          <p:spPr>
            <a:xfrm>
              <a:off x="4174725" y="1040800"/>
              <a:ext cx="31375" cy="28225"/>
            </a:xfrm>
            <a:custGeom>
              <a:rect b="b" l="l" r="r" t="t"/>
              <a:pathLst>
                <a:path extrusionOk="0" h="1129" w="1255">
                  <a:moveTo>
                    <a:pt x="220" y="189"/>
                  </a:moveTo>
                  <a:cubicBezTo>
                    <a:pt x="1" y="408"/>
                    <a:pt x="1" y="722"/>
                    <a:pt x="220" y="910"/>
                  </a:cubicBezTo>
                  <a:cubicBezTo>
                    <a:pt x="440" y="1129"/>
                    <a:pt x="816" y="1129"/>
                    <a:pt x="1035" y="910"/>
                  </a:cubicBezTo>
                  <a:cubicBezTo>
                    <a:pt x="1255" y="722"/>
                    <a:pt x="1255" y="408"/>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1" name="Google Shape;1841;p18"/>
            <p:cNvSpPr/>
            <p:nvPr/>
          </p:nvSpPr>
          <p:spPr>
            <a:xfrm>
              <a:off x="4960650" y="1040800"/>
              <a:ext cx="31375" cy="28225"/>
            </a:xfrm>
            <a:custGeom>
              <a:rect b="b" l="l" r="r" t="t"/>
              <a:pathLst>
                <a:path extrusionOk="0" h="1129" w="1255">
                  <a:moveTo>
                    <a:pt x="220" y="189"/>
                  </a:moveTo>
                  <a:cubicBezTo>
                    <a:pt x="1" y="408"/>
                    <a:pt x="1"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18"/>
            <p:cNvSpPr/>
            <p:nvPr/>
          </p:nvSpPr>
          <p:spPr>
            <a:xfrm>
              <a:off x="5746575"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2" y="722"/>
                    <a:pt x="1222" y="408"/>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18"/>
            <p:cNvSpPr/>
            <p:nvPr/>
          </p:nvSpPr>
          <p:spPr>
            <a:xfrm>
              <a:off x="6532475" y="1040800"/>
              <a:ext cx="30600" cy="28225"/>
            </a:xfrm>
            <a:custGeom>
              <a:rect b="b" l="l" r="r" t="t"/>
              <a:pathLst>
                <a:path extrusionOk="0" h="1129" w="1224">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18"/>
            <p:cNvSpPr/>
            <p:nvPr/>
          </p:nvSpPr>
          <p:spPr>
            <a:xfrm>
              <a:off x="73184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45" name="Google Shape;1845;p18"/>
          <p:cNvSpPr/>
          <p:nvPr/>
        </p:nvSpPr>
        <p:spPr>
          <a:xfrm rot="10800000">
            <a:off x="0" y="750"/>
            <a:ext cx="9144000" cy="5142900"/>
          </a:xfrm>
          <a:prstGeom prst="rect">
            <a:avLst/>
          </a:prstGeom>
          <a:gradFill>
            <a:gsLst>
              <a:gs pos="0">
                <a:srgbClr val="FFFFFF">
                  <a:alpha val="0"/>
                </a:srgbClr>
              </a:gs>
              <a:gs pos="100000">
                <a:srgbClr val="FFFFFF"/>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18"/>
          <p:cNvSpPr/>
          <p:nvPr/>
        </p:nvSpPr>
        <p:spPr>
          <a:xfrm rot="-5400000">
            <a:off x="-163650" y="2235600"/>
            <a:ext cx="3834000" cy="1981800"/>
          </a:xfrm>
          <a:prstGeom prst="snip1Rect">
            <a:avLst>
              <a:gd fmla="val 16667"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18"/>
          <p:cNvSpPr/>
          <p:nvPr/>
        </p:nvSpPr>
        <p:spPr>
          <a:xfrm rot="-5400000">
            <a:off x="672000" y="3071250"/>
            <a:ext cx="2162700" cy="1981800"/>
          </a:xfrm>
          <a:prstGeom prst="snip1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18"/>
          <p:cNvSpPr/>
          <p:nvPr/>
        </p:nvSpPr>
        <p:spPr>
          <a:xfrm rot="-5400000">
            <a:off x="2380169" y="2235600"/>
            <a:ext cx="3834000" cy="1981800"/>
          </a:xfrm>
          <a:prstGeom prst="snip1Rect">
            <a:avLst>
              <a:gd fmla="val 16667"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18"/>
          <p:cNvSpPr/>
          <p:nvPr/>
        </p:nvSpPr>
        <p:spPr>
          <a:xfrm rot="-5400000">
            <a:off x="3215819" y="3071250"/>
            <a:ext cx="2162700" cy="1981800"/>
          </a:xfrm>
          <a:prstGeom prst="snip1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0" name="Google Shape;1850;p18"/>
          <p:cNvSpPr/>
          <p:nvPr/>
        </p:nvSpPr>
        <p:spPr>
          <a:xfrm rot="-5400000">
            <a:off x="4923988" y="2235600"/>
            <a:ext cx="3834000" cy="1981800"/>
          </a:xfrm>
          <a:prstGeom prst="snip1Rect">
            <a:avLst>
              <a:gd fmla="val 16667"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1" name="Google Shape;1851;p18"/>
          <p:cNvSpPr/>
          <p:nvPr/>
        </p:nvSpPr>
        <p:spPr>
          <a:xfrm rot="-5400000">
            <a:off x="5759650" y="3071250"/>
            <a:ext cx="2162700" cy="1981800"/>
          </a:xfrm>
          <a:prstGeom prst="snip1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2" name="Google Shape;1852;p18"/>
          <p:cNvSpPr/>
          <p:nvPr/>
        </p:nvSpPr>
        <p:spPr>
          <a:xfrm>
            <a:off x="0" y="0"/>
            <a:ext cx="8570400" cy="141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3" name="Google Shape;1853;p18"/>
          <p:cNvSpPr/>
          <p:nvPr/>
        </p:nvSpPr>
        <p:spPr>
          <a:xfrm rot="-5400000">
            <a:off x="6265500" y="2266225"/>
            <a:ext cx="5145900" cy="6111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p18"/>
          <p:cNvSpPr/>
          <p:nvPr/>
        </p:nvSpPr>
        <p:spPr>
          <a:xfrm rot="5400000">
            <a:off x="0" y="0"/>
            <a:ext cx="968700" cy="9687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18"/>
          <p:cNvSpPr txBox="1"/>
          <p:nvPr>
            <p:ph type="title"/>
          </p:nvPr>
        </p:nvSpPr>
        <p:spPr>
          <a:xfrm>
            <a:off x="763996" y="1663225"/>
            <a:ext cx="1975200" cy="357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000"/>
              <a:buNone/>
              <a:defRPr sz="1800">
                <a:latin typeface="Ubuntu"/>
                <a:ea typeface="Ubuntu"/>
                <a:cs typeface="Ubuntu"/>
                <a:sym typeface="Ubuntu"/>
              </a:defRPr>
            </a:lvl1pPr>
            <a:lvl2pPr lvl="1" rtl="0" algn="ctr">
              <a:lnSpc>
                <a:spcPct val="100000"/>
              </a:lnSpc>
              <a:spcBef>
                <a:spcPts val="0"/>
              </a:spcBef>
              <a:spcAft>
                <a:spcPts val="0"/>
              </a:spcAft>
              <a:buSzPts val="2800"/>
              <a:buNone/>
              <a:defRPr>
                <a:latin typeface="Ubuntu"/>
                <a:ea typeface="Ubuntu"/>
                <a:cs typeface="Ubuntu"/>
                <a:sym typeface="Ubuntu"/>
              </a:defRPr>
            </a:lvl2pPr>
            <a:lvl3pPr lvl="2" rtl="0" algn="ctr">
              <a:lnSpc>
                <a:spcPct val="100000"/>
              </a:lnSpc>
              <a:spcBef>
                <a:spcPts val="0"/>
              </a:spcBef>
              <a:spcAft>
                <a:spcPts val="0"/>
              </a:spcAft>
              <a:buSzPts val="2800"/>
              <a:buNone/>
              <a:defRPr>
                <a:latin typeface="Ubuntu"/>
                <a:ea typeface="Ubuntu"/>
                <a:cs typeface="Ubuntu"/>
                <a:sym typeface="Ubuntu"/>
              </a:defRPr>
            </a:lvl3pPr>
            <a:lvl4pPr lvl="3" rtl="0" algn="ctr">
              <a:lnSpc>
                <a:spcPct val="100000"/>
              </a:lnSpc>
              <a:spcBef>
                <a:spcPts val="0"/>
              </a:spcBef>
              <a:spcAft>
                <a:spcPts val="0"/>
              </a:spcAft>
              <a:buSzPts val="2800"/>
              <a:buNone/>
              <a:defRPr>
                <a:latin typeface="Ubuntu"/>
                <a:ea typeface="Ubuntu"/>
                <a:cs typeface="Ubuntu"/>
                <a:sym typeface="Ubuntu"/>
              </a:defRPr>
            </a:lvl4pPr>
            <a:lvl5pPr lvl="4" rtl="0" algn="ctr">
              <a:lnSpc>
                <a:spcPct val="100000"/>
              </a:lnSpc>
              <a:spcBef>
                <a:spcPts val="0"/>
              </a:spcBef>
              <a:spcAft>
                <a:spcPts val="0"/>
              </a:spcAft>
              <a:buSzPts val="2800"/>
              <a:buNone/>
              <a:defRPr>
                <a:latin typeface="Ubuntu"/>
                <a:ea typeface="Ubuntu"/>
                <a:cs typeface="Ubuntu"/>
                <a:sym typeface="Ubuntu"/>
              </a:defRPr>
            </a:lvl5pPr>
            <a:lvl6pPr lvl="5" rtl="0" algn="ctr">
              <a:lnSpc>
                <a:spcPct val="100000"/>
              </a:lnSpc>
              <a:spcBef>
                <a:spcPts val="0"/>
              </a:spcBef>
              <a:spcAft>
                <a:spcPts val="0"/>
              </a:spcAft>
              <a:buSzPts val="2800"/>
              <a:buNone/>
              <a:defRPr>
                <a:latin typeface="Ubuntu"/>
                <a:ea typeface="Ubuntu"/>
                <a:cs typeface="Ubuntu"/>
                <a:sym typeface="Ubuntu"/>
              </a:defRPr>
            </a:lvl6pPr>
            <a:lvl7pPr lvl="6" rtl="0" algn="ctr">
              <a:lnSpc>
                <a:spcPct val="100000"/>
              </a:lnSpc>
              <a:spcBef>
                <a:spcPts val="0"/>
              </a:spcBef>
              <a:spcAft>
                <a:spcPts val="0"/>
              </a:spcAft>
              <a:buSzPts val="2800"/>
              <a:buNone/>
              <a:defRPr>
                <a:latin typeface="Ubuntu"/>
                <a:ea typeface="Ubuntu"/>
                <a:cs typeface="Ubuntu"/>
                <a:sym typeface="Ubuntu"/>
              </a:defRPr>
            </a:lvl7pPr>
            <a:lvl8pPr lvl="7" rtl="0" algn="ctr">
              <a:lnSpc>
                <a:spcPct val="100000"/>
              </a:lnSpc>
              <a:spcBef>
                <a:spcPts val="0"/>
              </a:spcBef>
              <a:spcAft>
                <a:spcPts val="0"/>
              </a:spcAft>
              <a:buSzPts val="2800"/>
              <a:buNone/>
              <a:defRPr>
                <a:latin typeface="Ubuntu"/>
                <a:ea typeface="Ubuntu"/>
                <a:cs typeface="Ubuntu"/>
                <a:sym typeface="Ubuntu"/>
              </a:defRPr>
            </a:lvl8pPr>
            <a:lvl9pPr lvl="8" rtl="0" algn="ctr">
              <a:lnSpc>
                <a:spcPct val="100000"/>
              </a:lnSpc>
              <a:spcBef>
                <a:spcPts val="0"/>
              </a:spcBef>
              <a:spcAft>
                <a:spcPts val="0"/>
              </a:spcAft>
              <a:buSzPts val="2800"/>
              <a:buNone/>
              <a:defRPr>
                <a:latin typeface="Ubuntu"/>
                <a:ea typeface="Ubuntu"/>
                <a:cs typeface="Ubuntu"/>
                <a:sym typeface="Ubuntu"/>
              </a:defRPr>
            </a:lvl9pPr>
          </a:lstStyle>
          <a:p/>
        </p:txBody>
      </p:sp>
      <p:sp>
        <p:nvSpPr>
          <p:cNvPr id="1856" name="Google Shape;1856;p18"/>
          <p:cNvSpPr txBox="1"/>
          <p:nvPr>
            <p:ph idx="2" type="title"/>
          </p:nvPr>
        </p:nvSpPr>
        <p:spPr>
          <a:xfrm>
            <a:off x="3313167" y="1663225"/>
            <a:ext cx="1971000" cy="357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000"/>
              <a:buNone/>
              <a:defRPr sz="1800">
                <a:latin typeface="Ubuntu"/>
                <a:ea typeface="Ubuntu"/>
                <a:cs typeface="Ubuntu"/>
                <a:sym typeface="Ubuntu"/>
              </a:defRPr>
            </a:lvl1pPr>
            <a:lvl2pPr lvl="1" rtl="0" algn="ctr">
              <a:lnSpc>
                <a:spcPct val="100000"/>
              </a:lnSpc>
              <a:spcBef>
                <a:spcPts val="0"/>
              </a:spcBef>
              <a:spcAft>
                <a:spcPts val="0"/>
              </a:spcAft>
              <a:buSzPts val="2800"/>
              <a:buNone/>
              <a:defRPr>
                <a:latin typeface="Ubuntu"/>
                <a:ea typeface="Ubuntu"/>
                <a:cs typeface="Ubuntu"/>
                <a:sym typeface="Ubuntu"/>
              </a:defRPr>
            </a:lvl2pPr>
            <a:lvl3pPr lvl="2" rtl="0" algn="ctr">
              <a:lnSpc>
                <a:spcPct val="100000"/>
              </a:lnSpc>
              <a:spcBef>
                <a:spcPts val="0"/>
              </a:spcBef>
              <a:spcAft>
                <a:spcPts val="0"/>
              </a:spcAft>
              <a:buSzPts val="2800"/>
              <a:buNone/>
              <a:defRPr>
                <a:latin typeface="Ubuntu"/>
                <a:ea typeface="Ubuntu"/>
                <a:cs typeface="Ubuntu"/>
                <a:sym typeface="Ubuntu"/>
              </a:defRPr>
            </a:lvl3pPr>
            <a:lvl4pPr lvl="3" rtl="0" algn="ctr">
              <a:lnSpc>
                <a:spcPct val="100000"/>
              </a:lnSpc>
              <a:spcBef>
                <a:spcPts val="0"/>
              </a:spcBef>
              <a:spcAft>
                <a:spcPts val="0"/>
              </a:spcAft>
              <a:buSzPts val="2800"/>
              <a:buNone/>
              <a:defRPr>
                <a:latin typeface="Ubuntu"/>
                <a:ea typeface="Ubuntu"/>
                <a:cs typeface="Ubuntu"/>
                <a:sym typeface="Ubuntu"/>
              </a:defRPr>
            </a:lvl4pPr>
            <a:lvl5pPr lvl="4" rtl="0" algn="ctr">
              <a:lnSpc>
                <a:spcPct val="100000"/>
              </a:lnSpc>
              <a:spcBef>
                <a:spcPts val="0"/>
              </a:spcBef>
              <a:spcAft>
                <a:spcPts val="0"/>
              </a:spcAft>
              <a:buSzPts val="2800"/>
              <a:buNone/>
              <a:defRPr>
                <a:latin typeface="Ubuntu"/>
                <a:ea typeface="Ubuntu"/>
                <a:cs typeface="Ubuntu"/>
                <a:sym typeface="Ubuntu"/>
              </a:defRPr>
            </a:lvl5pPr>
            <a:lvl6pPr lvl="5" rtl="0" algn="ctr">
              <a:lnSpc>
                <a:spcPct val="100000"/>
              </a:lnSpc>
              <a:spcBef>
                <a:spcPts val="0"/>
              </a:spcBef>
              <a:spcAft>
                <a:spcPts val="0"/>
              </a:spcAft>
              <a:buSzPts val="2800"/>
              <a:buNone/>
              <a:defRPr>
                <a:latin typeface="Ubuntu"/>
                <a:ea typeface="Ubuntu"/>
                <a:cs typeface="Ubuntu"/>
                <a:sym typeface="Ubuntu"/>
              </a:defRPr>
            </a:lvl6pPr>
            <a:lvl7pPr lvl="6" rtl="0" algn="ctr">
              <a:lnSpc>
                <a:spcPct val="100000"/>
              </a:lnSpc>
              <a:spcBef>
                <a:spcPts val="0"/>
              </a:spcBef>
              <a:spcAft>
                <a:spcPts val="0"/>
              </a:spcAft>
              <a:buSzPts val="2800"/>
              <a:buNone/>
              <a:defRPr>
                <a:latin typeface="Ubuntu"/>
                <a:ea typeface="Ubuntu"/>
                <a:cs typeface="Ubuntu"/>
                <a:sym typeface="Ubuntu"/>
              </a:defRPr>
            </a:lvl7pPr>
            <a:lvl8pPr lvl="7" rtl="0" algn="ctr">
              <a:lnSpc>
                <a:spcPct val="100000"/>
              </a:lnSpc>
              <a:spcBef>
                <a:spcPts val="0"/>
              </a:spcBef>
              <a:spcAft>
                <a:spcPts val="0"/>
              </a:spcAft>
              <a:buSzPts val="2800"/>
              <a:buNone/>
              <a:defRPr>
                <a:latin typeface="Ubuntu"/>
                <a:ea typeface="Ubuntu"/>
                <a:cs typeface="Ubuntu"/>
                <a:sym typeface="Ubuntu"/>
              </a:defRPr>
            </a:lvl8pPr>
            <a:lvl9pPr lvl="8" rtl="0" algn="ctr">
              <a:lnSpc>
                <a:spcPct val="100000"/>
              </a:lnSpc>
              <a:spcBef>
                <a:spcPts val="0"/>
              </a:spcBef>
              <a:spcAft>
                <a:spcPts val="0"/>
              </a:spcAft>
              <a:buSzPts val="2800"/>
              <a:buNone/>
              <a:defRPr>
                <a:latin typeface="Ubuntu"/>
                <a:ea typeface="Ubuntu"/>
                <a:cs typeface="Ubuntu"/>
                <a:sym typeface="Ubuntu"/>
              </a:defRPr>
            </a:lvl9pPr>
          </a:lstStyle>
          <a:p/>
        </p:txBody>
      </p:sp>
      <p:sp>
        <p:nvSpPr>
          <p:cNvPr id="1857" name="Google Shape;1857;p18"/>
          <p:cNvSpPr txBox="1"/>
          <p:nvPr>
            <p:ph idx="1" type="subTitle"/>
          </p:nvPr>
        </p:nvSpPr>
        <p:spPr>
          <a:xfrm>
            <a:off x="3313167" y="2021125"/>
            <a:ext cx="1971000" cy="729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400">
                <a:solidFill>
                  <a:schemeClr val="dk1"/>
                </a:solidFill>
              </a:defRPr>
            </a:lvl1pPr>
            <a:lvl2pPr lvl="1" rtl="0" algn="ctr">
              <a:lnSpc>
                <a:spcPct val="100000"/>
              </a:lnSpc>
              <a:spcBef>
                <a:spcPts val="1600"/>
              </a:spcBef>
              <a:spcAft>
                <a:spcPts val="0"/>
              </a:spcAft>
              <a:buClr>
                <a:schemeClr val="dk1"/>
              </a:buClr>
              <a:buSzPts val="1400"/>
              <a:buNone/>
              <a:defRPr>
                <a:solidFill>
                  <a:schemeClr val="dk1"/>
                </a:solidFill>
              </a:defRPr>
            </a:lvl2pPr>
            <a:lvl3pPr lvl="2" rtl="0" algn="ctr">
              <a:lnSpc>
                <a:spcPct val="100000"/>
              </a:lnSpc>
              <a:spcBef>
                <a:spcPts val="1600"/>
              </a:spcBef>
              <a:spcAft>
                <a:spcPts val="0"/>
              </a:spcAft>
              <a:buClr>
                <a:schemeClr val="dk1"/>
              </a:buClr>
              <a:buSzPts val="1400"/>
              <a:buNone/>
              <a:defRPr>
                <a:solidFill>
                  <a:schemeClr val="dk1"/>
                </a:solidFill>
              </a:defRPr>
            </a:lvl3pPr>
            <a:lvl4pPr lvl="3" rtl="0" algn="ctr">
              <a:lnSpc>
                <a:spcPct val="100000"/>
              </a:lnSpc>
              <a:spcBef>
                <a:spcPts val="1600"/>
              </a:spcBef>
              <a:spcAft>
                <a:spcPts val="0"/>
              </a:spcAft>
              <a:buClr>
                <a:schemeClr val="dk1"/>
              </a:buClr>
              <a:buSzPts val="1400"/>
              <a:buNone/>
              <a:defRPr>
                <a:solidFill>
                  <a:schemeClr val="dk1"/>
                </a:solidFill>
              </a:defRPr>
            </a:lvl4pPr>
            <a:lvl5pPr lvl="4" rtl="0" algn="ctr">
              <a:lnSpc>
                <a:spcPct val="100000"/>
              </a:lnSpc>
              <a:spcBef>
                <a:spcPts val="1600"/>
              </a:spcBef>
              <a:spcAft>
                <a:spcPts val="0"/>
              </a:spcAft>
              <a:buClr>
                <a:schemeClr val="dk1"/>
              </a:buClr>
              <a:buSzPts val="1400"/>
              <a:buNone/>
              <a:defRPr>
                <a:solidFill>
                  <a:schemeClr val="dk1"/>
                </a:solidFill>
              </a:defRPr>
            </a:lvl5pPr>
            <a:lvl6pPr lvl="5" rtl="0" algn="ctr">
              <a:lnSpc>
                <a:spcPct val="100000"/>
              </a:lnSpc>
              <a:spcBef>
                <a:spcPts val="1600"/>
              </a:spcBef>
              <a:spcAft>
                <a:spcPts val="0"/>
              </a:spcAft>
              <a:buClr>
                <a:schemeClr val="dk1"/>
              </a:buClr>
              <a:buSzPts val="1400"/>
              <a:buNone/>
              <a:defRPr>
                <a:solidFill>
                  <a:schemeClr val="dk1"/>
                </a:solidFill>
              </a:defRPr>
            </a:lvl6pPr>
            <a:lvl7pPr lvl="6" rtl="0" algn="ctr">
              <a:lnSpc>
                <a:spcPct val="100000"/>
              </a:lnSpc>
              <a:spcBef>
                <a:spcPts val="1600"/>
              </a:spcBef>
              <a:spcAft>
                <a:spcPts val="0"/>
              </a:spcAft>
              <a:buClr>
                <a:schemeClr val="dk1"/>
              </a:buClr>
              <a:buSzPts val="1400"/>
              <a:buNone/>
              <a:defRPr>
                <a:solidFill>
                  <a:schemeClr val="dk1"/>
                </a:solidFill>
              </a:defRPr>
            </a:lvl7pPr>
            <a:lvl8pPr lvl="7" rtl="0" algn="ctr">
              <a:lnSpc>
                <a:spcPct val="100000"/>
              </a:lnSpc>
              <a:spcBef>
                <a:spcPts val="1600"/>
              </a:spcBef>
              <a:spcAft>
                <a:spcPts val="0"/>
              </a:spcAft>
              <a:buClr>
                <a:schemeClr val="dk1"/>
              </a:buClr>
              <a:buSzPts val="1400"/>
              <a:buNone/>
              <a:defRPr>
                <a:solidFill>
                  <a:schemeClr val="dk1"/>
                </a:solidFill>
              </a:defRPr>
            </a:lvl8pPr>
            <a:lvl9pPr lvl="8" rtl="0" algn="ctr">
              <a:lnSpc>
                <a:spcPct val="100000"/>
              </a:lnSpc>
              <a:spcBef>
                <a:spcPts val="1600"/>
              </a:spcBef>
              <a:spcAft>
                <a:spcPts val="1600"/>
              </a:spcAft>
              <a:buClr>
                <a:schemeClr val="dk1"/>
              </a:buClr>
              <a:buSzPts val="1400"/>
              <a:buNone/>
              <a:defRPr>
                <a:solidFill>
                  <a:schemeClr val="dk1"/>
                </a:solidFill>
              </a:defRPr>
            </a:lvl9pPr>
          </a:lstStyle>
          <a:p/>
        </p:txBody>
      </p:sp>
      <p:sp>
        <p:nvSpPr>
          <p:cNvPr id="1858" name="Google Shape;1858;p18"/>
          <p:cNvSpPr txBox="1"/>
          <p:nvPr>
            <p:ph idx="3" type="title"/>
          </p:nvPr>
        </p:nvSpPr>
        <p:spPr>
          <a:xfrm>
            <a:off x="5857887" y="1663225"/>
            <a:ext cx="1975200" cy="357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000"/>
              <a:buNone/>
              <a:defRPr sz="1800">
                <a:latin typeface="Ubuntu"/>
                <a:ea typeface="Ubuntu"/>
                <a:cs typeface="Ubuntu"/>
                <a:sym typeface="Ubuntu"/>
              </a:defRPr>
            </a:lvl1pPr>
            <a:lvl2pPr lvl="1" rtl="0" algn="ctr">
              <a:lnSpc>
                <a:spcPct val="100000"/>
              </a:lnSpc>
              <a:spcBef>
                <a:spcPts val="0"/>
              </a:spcBef>
              <a:spcAft>
                <a:spcPts val="0"/>
              </a:spcAft>
              <a:buSzPts val="2800"/>
              <a:buNone/>
              <a:defRPr>
                <a:latin typeface="Ubuntu"/>
                <a:ea typeface="Ubuntu"/>
                <a:cs typeface="Ubuntu"/>
                <a:sym typeface="Ubuntu"/>
              </a:defRPr>
            </a:lvl2pPr>
            <a:lvl3pPr lvl="2" rtl="0" algn="ctr">
              <a:lnSpc>
                <a:spcPct val="100000"/>
              </a:lnSpc>
              <a:spcBef>
                <a:spcPts val="0"/>
              </a:spcBef>
              <a:spcAft>
                <a:spcPts val="0"/>
              </a:spcAft>
              <a:buSzPts val="2800"/>
              <a:buNone/>
              <a:defRPr>
                <a:latin typeface="Ubuntu"/>
                <a:ea typeface="Ubuntu"/>
                <a:cs typeface="Ubuntu"/>
                <a:sym typeface="Ubuntu"/>
              </a:defRPr>
            </a:lvl3pPr>
            <a:lvl4pPr lvl="3" rtl="0" algn="ctr">
              <a:lnSpc>
                <a:spcPct val="100000"/>
              </a:lnSpc>
              <a:spcBef>
                <a:spcPts val="0"/>
              </a:spcBef>
              <a:spcAft>
                <a:spcPts val="0"/>
              </a:spcAft>
              <a:buSzPts val="2800"/>
              <a:buNone/>
              <a:defRPr>
                <a:latin typeface="Ubuntu"/>
                <a:ea typeface="Ubuntu"/>
                <a:cs typeface="Ubuntu"/>
                <a:sym typeface="Ubuntu"/>
              </a:defRPr>
            </a:lvl4pPr>
            <a:lvl5pPr lvl="4" rtl="0" algn="ctr">
              <a:lnSpc>
                <a:spcPct val="100000"/>
              </a:lnSpc>
              <a:spcBef>
                <a:spcPts val="0"/>
              </a:spcBef>
              <a:spcAft>
                <a:spcPts val="0"/>
              </a:spcAft>
              <a:buSzPts val="2800"/>
              <a:buNone/>
              <a:defRPr>
                <a:latin typeface="Ubuntu"/>
                <a:ea typeface="Ubuntu"/>
                <a:cs typeface="Ubuntu"/>
                <a:sym typeface="Ubuntu"/>
              </a:defRPr>
            </a:lvl5pPr>
            <a:lvl6pPr lvl="5" rtl="0" algn="ctr">
              <a:lnSpc>
                <a:spcPct val="100000"/>
              </a:lnSpc>
              <a:spcBef>
                <a:spcPts val="0"/>
              </a:spcBef>
              <a:spcAft>
                <a:spcPts val="0"/>
              </a:spcAft>
              <a:buSzPts val="2800"/>
              <a:buNone/>
              <a:defRPr>
                <a:latin typeface="Ubuntu"/>
                <a:ea typeface="Ubuntu"/>
                <a:cs typeface="Ubuntu"/>
                <a:sym typeface="Ubuntu"/>
              </a:defRPr>
            </a:lvl6pPr>
            <a:lvl7pPr lvl="6" rtl="0" algn="ctr">
              <a:lnSpc>
                <a:spcPct val="100000"/>
              </a:lnSpc>
              <a:spcBef>
                <a:spcPts val="0"/>
              </a:spcBef>
              <a:spcAft>
                <a:spcPts val="0"/>
              </a:spcAft>
              <a:buSzPts val="2800"/>
              <a:buNone/>
              <a:defRPr>
                <a:latin typeface="Ubuntu"/>
                <a:ea typeface="Ubuntu"/>
                <a:cs typeface="Ubuntu"/>
                <a:sym typeface="Ubuntu"/>
              </a:defRPr>
            </a:lvl7pPr>
            <a:lvl8pPr lvl="7" rtl="0" algn="ctr">
              <a:lnSpc>
                <a:spcPct val="100000"/>
              </a:lnSpc>
              <a:spcBef>
                <a:spcPts val="0"/>
              </a:spcBef>
              <a:spcAft>
                <a:spcPts val="0"/>
              </a:spcAft>
              <a:buSzPts val="2800"/>
              <a:buNone/>
              <a:defRPr>
                <a:latin typeface="Ubuntu"/>
                <a:ea typeface="Ubuntu"/>
                <a:cs typeface="Ubuntu"/>
                <a:sym typeface="Ubuntu"/>
              </a:defRPr>
            </a:lvl8pPr>
            <a:lvl9pPr lvl="8" rtl="0" algn="ctr">
              <a:lnSpc>
                <a:spcPct val="100000"/>
              </a:lnSpc>
              <a:spcBef>
                <a:spcPts val="0"/>
              </a:spcBef>
              <a:spcAft>
                <a:spcPts val="0"/>
              </a:spcAft>
              <a:buSzPts val="2800"/>
              <a:buNone/>
              <a:defRPr>
                <a:latin typeface="Ubuntu"/>
                <a:ea typeface="Ubuntu"/>
                <a:cs typeface="Ubuntu"/>
                <a:sym typeface="Ubuntu"/>
              </a:defRPr>
            </a:lvl9pPr>
          </a:lstStyle>
          <a:p/>
        </p:txBody>
      </p:sp>
      <p:sp>
        <p:nvSpPr>
          <p:cNvPr id="1859" name="Google Shape;1859;p18"/>
          <p:cNvSpPr txBox="1"/>
          <p:nvPr>
            <p:ph idx="4" type="subTitle"/>
          </p:nvPr>
        </p:nvSpPr>
        <p:spPr>
          <a:xfrm>
            <a:off x="5859987" y="2021125"/>
            <a:ext cx="1971000" cy="729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400">
                <a:solidFill>
                  <a:schemeClr val="dk1"/>
                </a:solidFill>
              </a:defRPr>
            </a:lvl1pPr>
            <a:lvl2pPr lvl="1" rtl="0" algn="ctr">
              <a:lnSpc>
                <a:spcPct val="100000"/>
              </a:lnSpc>
              <a:spcBef>
                <a:spcPts val="1600"/>
              </a:spcBef>
              <a:spcAft>
                <a:spcPts val="0"/>
              </a:spcAft>
              <a:buClr>
                <a:schemeClr val="dk1"/>
              </a:buClr>
              <a:buSzPts val="1400"/>
              <a:buNone/>
              <a:defRPr>
                <a:solidFill>
                  <a:schemeClr val="dk1"/>
                </a:solidFill>
              </a:defRPr>
            </a:lvl2pPr>
            <a:lvl3pPr lvl="2" rtl="0" algn="ctr">
              <a:lnSpc>
                <a:spcPct val="100000"/>
              </a:lnSpc>
              <a:spcBef>
                <a:spcPts val="1600"/>
              </a:spcBef>
              <a:spcAft>
                <a:spcPts val="0"/>
              </a:spcAft>
              <a:buClr>
                <a:schemeClr val="dk1"/>
              </a:buClr>
              <a:buSzPts val="1400"/>
              <a:buNone/>
              <a:defRPr>
                <a:solidFill>
                  <a:schemeClr val="dk1"/>
                </a:solidFill>
              </a:defRPr>
            </a:lvl3pPr>
            <a:lvl4pPr lvl="3" rtl="0" algn="ctr">
              <a:lnSpc>
                <a:spcPct val="100000"/>
              </a:lnSpc>
              <a:spcBef>
                <a:spcPts val="1600"/>
              </a:spcBef>
              <a:spcAft>
                <a:spcPts val="0"/>
              </a:spcAft>
              <a:buClr>
                <a:schemeClr val="dk1"/>
              </a:buClr>
              <a:buSzPts val="1400"/>
              <a:buNone/>
              <a:defRPr>
                <a:solidFill>
                  <a:schemeClr val="dk1"/>
                </a:solidFill>
              </a:defRPr>
            </a:lvl4pPr>
            <a:lvl5pPr lvl="4" rtl="0" algn="ctr">
              <a:lnSpc>
                <a:spcPct val="100000"/>
              </a:lnSpc>
              <a:spcBef>
                <a:spcPts val="1600"/>
              </a:spcBef>
              <a:spcAft>
                <a:spcPts val="0"/>
              </a:spcAft>
              <a:buClr>
                <a:schemeClr val="dk1"/>
              </a:buClr>
              <a:buSzPts val="1400"/>
              <a:buNone/>
              <a:defRPr>
                <a:solidFill>
                  <a:schemeClr val="dk1"/>
                </a:solidFill>
              </a:defRPr>
            </a:lvl5pPr>
            <a:lvl6pPr lvl="5" rtl="0" algn="ctr">
              <a:lnSpc>
                <a:spcPct val="100000"/>
              </a:lnSpc>
              <a:spcBef>
                <a:spcPts val="1600"/>
              </a:spcBef>
              <a:spcAft>
                <a:spcPts val="0"/>
              </a:spcAft>
              <a:buClr>
                <a:schemeClr val="dk1"/>
              </a:buClr>
              <a:buSzPts val="1400"/>
              <a:buNone/>
              <a:defRPr>
                <a:solidFill>
                  <a:schemeClr val="dk1"/>
                </a:solidFill>
              </a:defRPr>
            </a:lvl6pPr>
            <a:lvl7pPr lvl="6" rtl="0" algn="ctr">
              <a:lnSpc>
                <a:spcPct val="100000"/>
              </a:lnSpc>
              <a:spcBef>
                <a:spcPts val="1600"/>
              </a:spcBef>
              <a:spcAft>
                <a:spcPts val="0"/>
              </a:spcAft>
              <a:buClr>
                <a:schemeClr val="dk1"/>
              </a:buClr>
              <a:buSzPts val="1400"/>
              <a:buNone/>
              <a:defRPr>
                <a:solidFill>
                  <a:schemeClr val="dk1"/>
                </a:solidFill>
              </a:defRPr>
            </a:lvl7pPr>
            <a:lvl8pPr lvl="7" rtl="0" algn="ctr">
              <a:lnSpc>
                <a:spcPct val="100000"/>
              </a:lnSpc>
              <a:spcBef>
                <a:spcPts val="1600"/>
              </a:spcBef>
              <a:spcAft>
                <a:spcPts val="0"/>
              </a:spcAft>
              <a:buClr>
                <a:schemeClr val="dk1"/>
              </a:buClr>
              <a:buSzPts val="1400"/>
              <a:buNone/>
              <a:defRPr>
                <a:solidFill>
                  <a:schemeClr val="dk1"/>
                </a:solidFill>
              </a:defRPr>
            </a:lvl8pPr>
            <a:lvl9pPr lvl="8" rtl="0" algn="ctr">
              <a:lnSpc>
                <a:spcPct val="100000"/>
              </a:lnSpc>
              <a:spcBef>
                <a:spcPts val="1600"/>
              </a:spcBef>
              <a:spcAft>
                <a:spcPts val="1600"/>
              </a:spcAft>
              <a:buClr>
                <a:schemeClr val="dk1"/>
              </a:buClr>
              <a:buSzPts val="1400"/>
              <a:buNone/>
              <a:defRPr>
                <a:solidFill>
                  <a:schemeClr val="dk1"/>
                </a:solidFill>
              </a:defRPr>
            </a:lvl9pPr>
          </a:lstStyle>
          <a:p/>
        </p:txBody>
      </p:sp>
      <p:sp>
        <p:nvSpPr>
          <p:cNvPr id="1860" name="Google Shape;1860;p18"/>
          <p:cNvSpPr txBox="1"/>
          <p:nvPr>
            <p:ph idx="5" type="subTitle"/>
          </p:nvPr>
        </p:nvSpPr>
        <p:spPr>
          <a:xfrm>
            <a:off x="766096" y="2021125"/>
            <a:ext cx="1971000" cy="729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400">
                <a:solidFill>
                  <a:schemeClr val="dk1"/>
                </a:solidFill>
              </a:defRPr>
            </a:lvl1pPr>
            <a:lvl2pPr lvl="1" rtl="0" algn="ctr">
              <a:lnSpc>
                <a:spcPct val="100000"/>
              </a:lnSpc>
              <a:spcBef>
                <a:spcPts val="1600"/>
              </a:spcBef>
              <a:spcAft>
                <a:spcPts val="0"/>
              </a:spcAft>
              <a:buClr>
                <a:schemeClr val="dk1"/>
              </a:buClr>
              <a:buSzPts val="1400"/>
              <a:buNone/>
              <a:defRPr>
                <a:solidFill>
                  <a:schemeClr val="dk1"/>
                </a:solidFill>
              </a:defRPr>
            </a:lvl2pPr>
            <a:lvl3pPr lvl="2" rtl="0" algn="ctr">
              <a:lnSpc>
                <a:spcPct val="100000"/>
              </a:lnSpc>
              <a:spcBef>
                <a:spcPts val="1600"/>
              </a:spcBef>
              <a:spcAft>
                <a:spcPts val="0"/>
              </a:spcAft>
              <a:buClr>
                <a:schemeClr val="dk1"/>
              </a:buClr>
              <a:buSzPts val="1400"/>
              <a:buNone/>
              <a:defRPr>
                <a:solidFill>
                  <a:schemeClr val="dk1"/>
                </a:solidFill>
              </a:defRPr>
            </a:lvl3pPr>
            <a:lvl4pPr lvl="3" rtl="0" algn="ctr">
              <a:lnSpc>
                <a:spcPct val="100000"/>
              </a:lnSpc>
              <a:spcBef>
                <a:spcPts val="1600"/>
              </a:spcBef>
              <a:spcAft>
                <a:spcPts val="0"/>
              </a:spcAft>
              <a:buClr>
                <a:schemeClr val="dk1"/>
              </a:buClr>
              <a:buSzPts val="1400"/>
              <a:buNone/>
              <a:defRPr>
                <a:solidFill>
                  <a:schemeClr val="dk1"/>
                </a:solidFill>
              </a:defRPr>
            </a:lvl4pPr>
            <a:lvl5pPr lvl="4" rtl="0" algn="ctr">
              <a:lnSpc>
                <a:spcPct val="100000"/>
              </a:lnSpc>
              <a:spcBef>
                <a:spcPts val="1600"/>
              </a:spcBef>
              <a:spcAft>
                <a:spcPts val="0"/>
              </a:spcAft>
              <a:buClr>
                <a:schemeClr val="dk1"/>
              </a:buClr>
              <a:buSzPts val="1400"/>
              <a:buNone/>
              <a:defRPr>
                <a:solidFill>
                  <a:schemeClr val="dk1"/>
                </a:solidFill>
              </a:defRPr>
            </a:lvl5pPr>
            <a:lvl6pPr lvl="5" rtl="0" algn="ctr">
              <a:lnSpc>
                <a:spcPct val="100000"/>
              </a:lnSpc>
              <a:spcBef>
                <a:spcPts val="1600"/>
              </a:spcBef>
              <a:spcAft>
                <a:spcPts val="0"/>
              </a:spcAft>
              <a:buClr>
                <a:schemeClr val="dk1"/>
              </a:buClr>
              <a:buSzPts val="1400"/>
              <a:buNone/>
              <a:defRPr>
                <a:solidFill>
                  <a:schemeClr val="dk1"/>
                </a:solidFill>
              </a:defRPr>
            </a:lvl6pPr>
            <a:lvl7pPr lvl="6" rtl="0" algn="ctr">
              <a:lnSpc>
                <a:spcPct val="100000"/>
              </a:lnSpc>
              <a:spcBef>
                <a:spcPts val="1600"/>
              </a:spcBef>
              <a:spcAft>
                <a:spcPts val="0"/>
              </a:spcAft>
              <a:buClr>
                <a:schemeClr val="dk1"/>
              </a:buClr>
              <a:buSzPts val="1400"/>
              <a:buNone/>
              <a:defRPr>
                <a:solidFill>
                  <a:schemeClr val="dk1"/>
                </a:solidFill>
              </a:defRPr>
            </a:lvl7pPr>
            <a:lvl8pPr lvl="7" rtl="0" algn="ctr">
              <a:lnSpc>
                <a:spcPct val="100000"/>
              </a:lnSpc>
              <a:spcBef>
                <a:spcPts val="1600"/>
              </a:spcBef>
              <a:spcAft>
                <a:spcPts val="0"/>
              </a:spcAft>
              <a:buClr>
                <a:schemeClr val="dk1"/>
              </a:buClr>
              <a:buSzPts val="1400"/>
              <a:buNone/>
              <a:defRPr>
                <a:solidFill>
                  <a:schemeClr val="dk1"/>
                </a:solidFill>
              </a:defRPr>
            </a:lvl8pPr>
            <a:lvl9pPr lvl="8" rtl="0" algn="ctr">
              <a:lnSpc>
                <a:spcPct val="100000"/>
              </a:lnSpc>
              <a:spcBef>
                <a:spcPts val="1600"/>
              </a:spcBef>
              <a:spcAft>
                <a:spcPts val="1600"/>
              </a:spcAft>
              <a:buClr>
                <a:schemeClr val="dk1"/>
              </a:buClr>
              <a:buSzPts val="1400"/>
              <a:buNone/>
              <a:defRPr>
                <a:solidFill>
                  <a:schemeClr val="dk1"/>
                </a:solidFill>
              </a:defRPr>
            </a:lvl9pPr>
          </a:lstStyle>
          <a:p/>
        </p:txBody>
      </p:sp>
      <p:sp>
        <p:nvSpPr>
          <p:cNvPr id="1861" name="Google Shape;1861;p18"/>
          <p:cNvSpPr txBox="1"/>
          <p:nvPr>
            <p:ph idx="6" type="title"/>
          </p:nvPr>
        </p:nvSpPr>
        <p:spPr>
          <a:xfrm>
            <a:off x="763996" y="3319025"/>
            <a:ext cx="1975200" cy="357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000"/>
              <a:buNone/>
              <a:defRPr sz="1800">
                <a:latin typeface="Ubuntu"/>
                <a:ea typeface="Ubuntu"/>
                <a:cs typeface="Ubuntu"/>
                <a:sym typeface="Ubuntu"/>
              </a:defRPr>
            </a:lvl1pPr>
            <a:lvl2pPr lvl="1" rtl="0" algn="ctr">
              <a:lnSpc>
                <a:spcPct val="100000"/>
              </a:lnSpc>
              <a:spcBef>
                <a:spcPts val="0"/>
              </a:spcBef>
              <a:spcAft>
                <a:spcPts val="0"/>
              </a:spcAft>
              <a:buSzPts val="2800"/>
              <a:buNone/>
              <a:defRPr>
                <a:latin typeface="Ubuntu"/>
                <a:ea typeface="Ubuntu"/>
                <a:cs typeface="Ubuntu"/>
                <a:sym typeface="Ubuntu"/>
              </a:defRPr>
            </a:lvl2pPr>
            <a:lvl3pPr lvl="2" rtl="0" algn="ctr">
              <a:lnSpc>
                <a:spcPct val="100000"/>
              </a:lnSpc>
              <a:spcBef>
                <a:spcPts val="0"/>
              </a:spcBef>
              <a:spcAft>
                <a:spcPts val="0"/>
              </a:spcAft>
              <a:buSzPts val="2800"/>
              <a:buNone/>
              <a:defRPr>
                <a:latin typeface="Ubuntu"/>
                <a:ea typeface="Ubuntu"/>
                <a:cs typeface="Ubuntu"/>
                <a:sym typeface="Ubuntu"/>
              </a:defRPr>
            </a:lvl3pPr>
            <a:lvl4pPr lvl="3" rtl="0" algn="ctr">
              <a:lnSpc>
                <a:spcPct val="100000"/>
              </a:lnSpc>
              <a:spcBef>
                <a:spcPts val="0"/>
              </a:spcBef>
              <a:spcAft>
                <a:spcPts val="0"/>
              </a:spcAft>
              <a:buSzPts val="2800"/>
              <a:buNone/>
              <a:defRPr>
                <a:latin typeface="Ubuntu"/>
                <a:ea typeface="Ubuntu"/>
                <a:cs typeface="Ubuntu"/>
                <a:sym typeface="Ubuntu"/>
              </a:defRPr>
            </a:lvl4pPr>
            <a:lvl5pPr lvl="4" rtl="0" algn="ctr">
              <a:lnSpc>
                <a:spcPct val="100000"/>
              </a:lnSpc>
              <a:spcBef>
                <a:spcPts val="0"/>
              </a:spcBef>
              <a:spcAft>
                <a:spcPts val="0"/>
              </a:spcAft>
              <a:buSzPts val="2800"/>
              <a:buNone/>
              <a:defRPr>
                <a:latin typeface="Ubuntu"/>
                <a:ea typeface="Ubuntu"/>
                <a:cs typeface="Ubuntu"/>
                <a:sym typeface="Ubuntu"/>
              </a:defRPr>
            </a:lvl5pPr>
            <a:lvl6pPr lvl="5" rtl="0" algn="ctr">
              <a:lnSpc>
                <a:spcPct val="100000"/>
              </a:lnSpc>
              <a:spcBef>
                <a:spcPts val="0"/>
              </a:spcBef>
              <a:spcAft>
                <a:spcPts val="0"/>
              </a:spcAft>
              <a:buSzPts val="2800"/>
              <a:buNone/>
              <a:defRPr>
                <a:latin typeface="Ubuntu"/>
                <a:ea typeface="Ubuntu"/>
                <a:cs typeface="Ubuntu"/>
                <a:sym typeface="Ubuntu"/>
              </a:defRPr>
            </a:lvl6pPr>
            <a:lvl7pPr lvl="6" rtl="0" algn="ctr">
              <a:lnSpc>
                <a:spcPct val="100000"/>
              </a:lnSpc>
              <a:spcBef>
                <a:spcPts val="0"/>
              </a:spcBef>
              <a:spcAft>
                <a:spcPts val="0"/>
              </a:spcAft>
              <a:buSzPts val="2800"/>
              <a:buNone/>
              <a:defRPr>
                <a:latin typeface="Ubuntu"/>
                <a:ea typeface="Ubuntu"/>
                <a:cs typeface="Ubuntu"/>
                <a:sym typeface="Ubuntu"/>
              </a:defRPr>
            </a:lvl7pPr>
            <a:lvl8pPr lvl="7" rtl="0" algn="ctr">
              <a:lnSpc>
                <a:spcPct val="100000"/>
              </a:lnSpc>
              <a:spcBef>
                <a:spcPts val="0"/>
              </a:spcBef>
              <a:spcAft>
                <a:spcPts val="0"/>
              </a:spcAft>
              <a:buSzPts val="2800"/>
              <a:buNone/>
              <a:defRPr>
                <a:latin typeface="Ubuntu"/>
                <a:ea typeface="Ubuntu"/>
                <a:cs typeface="Ubuntu"/>
                <a:sym typeface="Ubuntu"/>
              </a:defRPr>
            </a:lvl8pPr>
            <a:lvl9pPr lvl="8" rtl="0" algn="ctr">
              <a:lnSpc>
                <a:spcPct val="100000"/>
              </a:lnSpc>
              <a:spcBef>
                <a:spcPts val="0"/>
              </a:spcBef>
              <a:spcAft>
                <a:spcPts val="0"/>
              </a:spcAft>
              <a:buSzPts val="2800"/>
              <a:buNone/>
              <a:defRPr>
                <a:latin typeface="Ubuntu"/>
                <a:ea typeface="Ubuntu"/>
                <a:cs typeface="Ubuntu"/>
                <a:sym typeface="Ubuntu"/>
              </a:defRPr>
            </a:lvl9pPr>
          </a:lstStyle>
          <a:p/>
        </p:txBody>
      </p:sp>
      <p:sp>
        <p:nvSpPr>
          <p:cNvPr id="1862" name="Google Shape;1862;p18"/>
          <p:cNvSpPr txBox="1"/>
          <p:nvPr>
            <p:ph idx="7" type="title"/>
          </p:nvPr>
        </p:nvSpPr>
        <p:spPr>
          <a:xfrm>
            <a:off x="3313167" y="3319025"/>
            <a:ext cx="1971000" cy="357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000"/>
              <a:buNone/>
              <a:defRPr sz="1800">
                <a:latin typeface="Ubuntu"/>
                <a:ea typeface="Ubuntu"/>
                <a:cs typeface="Ubuntu"/>
                <a:sym typeface="Ubuntu"/>
              </a:defRPr>
            </a:lvl1pPr>
            <a:lvl2pPr lvl="1" rtl="0" algn="ctr">
              <a:lnSpc>
                <a:spcPct val="100000"/>
              </a:lnSpc>
              <a:spcBef>
                <a:spcPts val="0"/>
              </a:spcBef>
              <a:spcAft>
                <a:spcPts val="0"/>
              </a:spcAft>
              <a:buSzPts val="2800"/>
              <a:buNone/>
              <a:defRPr>
                <a:latin typeface="Ubuntu"/>
                <a:ea typeface="Ubuntu"/>
                <a:cs typeface="Ubuntu"/>
                <a:sym typeface="Ubuntu"/>
              </a:defRPr>
            </a:lvl2pPr>
            <a:lvl3pPr lvl="2" rtl="0" algn="ctr">
              <a:lnSpc>
                <a:spcPct val="100000"/>
              </a:lnSpc>
              <a:spcBef>
                <a:spcPts val="0"/>
              </a:spcBef>
              <a:spcAft>
                <a:spcPts val="0"/>
              </a:spcAft>
              <a:buSzPts val="2800"/>
              <a:buNone/>
              <a:defRPr>
                <a:latin typeface="Ubuntu"/>
                <a:ea typeface="Ubuntu"/>
                <a:cs typeface="Ubuntu"/>
                <a:sym typeface="Ubuntu"/>
              </a:defRPr>
            </a:lvl3pPr>
            <a:lvl4pPr lvl="3" rtl="0" algn="ctr">
              <a:lnSpc>
                <a:spcPct val="100000"/>
              </a:lnSpc>
              <a:spcBef>
                <a:spcPts val="0"/>
              </a:spcBef>
              <a:spcAft>
                <a:spcPts val="0"/>
              </a:spcAft>
              <a:buSzPts val="2800"/>
              <a:buNone/>
              <a:defRPr>
                <a:latin typeface="Ubuntu"/>
                <a:ea typeface="Ubuntu"/>
                <a:cs typeface="Ubuntu"/>
                <a:sym typeface="Ubuntu"/>
              </a:defRPr>
            </a:lvl4pPr>
            <a:lvl5pPr lvl="4" rtl="0" algn="ctr">
              <a:lnSpc>
                <a:spcPct val="100000"/>
              </a:lnSpc>
              <a:spcBef>
                <a:spcPts val="0"/>
              </a:spcBef>
              <a:spcAft>
                <a:spcPts val="0"/>
              </a:spcAft>
              <a:buSzPts val="2800"/>
              <a:buNone/>
              <a:defRPr>
                <a:latin typeface="Ubuntu"/>
                <a:ea typeface="Ubuntu"/>
                <a:cs typeface="Ubuntu"/>
                <a:sym typeface="Ubuntu"/>
              </a:defRPr>
            </a:lvl5pPr>
            <a:lvl6pPr lvl="5" rtl="0" algn="ctr">
              <a:lnSpc>
                <a:spcPct val="100000"/>
              </a:lnSpc>
              <a:spcBef>
                <a:spcPts val="0"/>
              </a:spcBef>
              <a:spcAft>
                <a:spcPts val="0"/>
              </a:spcAft>
              <a:buSzPts val="2800"/>
              <a:buNone/>
              <a:defRPr>
                <a:latin typeface="Ubuntu"/>
                <a:ea typeface="Ubuntu"/>
                <a:cs typeface="Ubuntu"/>
                <a:sym typeface="Ubuntu"/>
              </a:defRPr>
            </a:lvl6pPr>
            <a:lvl7pPr lvl="6" rtl="0" algn="ctr">
              <a:lnSpc>
                <a:spcPct val="100000"/>
              </a:lnSpc>
              <a:spcBef>
                <a:spcPts val="0"/>
              </a:spcBef>
              <a:spcAft>
                <a:spcPts val="0"/>
              </a:spcAft>
              <a:buSzPts val="2800"/>
              <a:buNone/>
              <a:defRPr>
                <a:latin typeface="Ubuntu"/>
                <a:ea typeface="Ubuntu"/>
                <a:cs typeface="Ubuntu"/>
                <a:sym typeface="Ubuntu"/>
              </a:defRPr>
            </a:lvl7pPr>
            <a:lvl8pPr lvl="7" rtl="0" algn="ctr">
              <a:lnSpc>
                <a:spcPct val="100000"/>
              </a:lnSpc>
              <a:spcBef>
                <a:spcPts val="0"/>
              </a:spcBef>
              <a:spcAft>
                <a:spcPts val="0"/>
              </a:spcAft>
              <a:buSzPts val="2800"/>
              <a:buNone/>
              <a:defRPr>
                <a:latin typeface="Ubuntu"/>
                <a:ea typeface="Ubuntu"/>
                <a:cs typeface="Ubuntu"/>
                <a:sym typeface="Ubuntu"/>
              </a:defRPr>
            </a:lvl8pPr>
            <a:lvl9pPr lvl="8" rtl="0" algn="ctr">
              <a:lnSpc>
                <a:spcPct val="100000"/>
              </a:lnSpc>
              <a:spcBef>
                <a:spcPts val="0"/>
              </a:spcBef>
              <a:spcAft>
                <a:spcPts val="0"/>
              </a:spcAft>
              <a:buSzPts val="2800"/>
              <a:buNone/>
              <a:defRPr>
                <a:latin typeface="Ubuntu"/>
                <a:ea typeface="Ubuntu"/>
                <a:cs typeface="Ubuntu"/>
                <a:sym typeface="Ubuntu"/>
              </a:defRPr>
            </a:lvl9pPr>
          </a:lstStyle>
          <a:p/>
        </p:txBody>
      </p:sp>
      <p:sp>
        <p:nvSpPr>
          <p:cNvPr id="1863" name="Google Shape;1863;p18"/>
          <p:cNvSpPr txBox="1"/>
          <p:nvPr>
            <p:ph idx="8" type="title"/>
          </p:nvPr>
        </p:nvSpPr>
        <p:spPr>
          <a:xfrm>
            <a:off x="5857887" y="3319025"/>
            <a:ext cx="1975200" cy="357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000"/>
              <a:buNone/>
              <a:defRPr sz="1800">
                <a:latin typeface="Ubuntu"/>
                <a:ea typeface="Ubuntu"/>
                <a:cs typeface="Ubuntu"/>
                <a:sym typeface="Ubuntu"/>
              </a:defRPr>
            </a:lvl1pPr>
            <a:lvl2pPr lvl="1" rtl="0" algn="ctr">
              <a:lnSpc>
                <a:spcPct val="100000"/>
              </a:lnSpc>
              <a:spcBef>
                <a:spcPts val="0"/>
              </a:spcBef>
              <a:spcAft>
                <a:spcPts val="0"/>
              </a:spcAft>
              <a:buSzPts val="2800"/>
              <a:buNone/>
              <a:defRPr>
                <a:latin typeface="Ubuntu"/>
                <a:ea typeface="Ubuntu"/>
                <a:cs typeface="Ubuntu"/>
                <a:sym typeface="Ubuntu"/>
              </a:defRPr>
            </a:lvl2pPr>
            <a:lvl3pPr lvl="2" rtl="0" algn="ctr">
              <a:lnSpc>
                <a:spcPct val="100000"/>
              </a:lnSpc>
              <a:spcBef>
                <a:spcPts val="0"/>
              </a:spcBef>
              <a:spcAft>
                <a:spcPts val="0"/>
              </a:spcAft>
              <a:buSzPts val="2800"/>
              <a:buNone/>
              <a:defRPr>
                <a:latin typeface="Ubuntu"/>
                <a:ea typeface="Ubuntu"/>
                <a:cs typeface="Ubuntu"/>
                <a:sym typeface="Ubuntu"/>
              </a:defRPr>
            </a:lvl3pPr>
            <a:lvl4pPr lvl="3" rtl="0" algn="ctr">
              <a:lnSpc>
                <a:spcPct val="100000"/>
              </a:lnSpc>
              <a:spcBef>
                <a:spcPts val="0"/>
              </a:spcBef>
              <a:spcAft>
                <a:spcPts val="0"/>
              </a:spcAft>
              <a:buSzPts val="2800"/>
              <a:buNone/>
              <a:defRPr>
                <a:latin typeface="Ubuntu"/>
                <a:ea typeface="Ubuntu"/>
                <a:cs typeface="Ubuntu"/>
                <a:sym typeface="Ubuntu"/>
              </a:defRPr>
            </a:lvl4pPr>
            <a:lvl5pPr lvl="4" rtl="0" algn="ctr">
              <a:lnSpc>
                <a:spcPct val="100000"/>
              </a:lnSpc>
              <a:spcBef>
                <a:spcPts val="0"/>
              </a:spcBef>
              <a:spcAft>
                <a:spcPts val="0"/>
              </a:spcAft>
              <a:buSzPts val="2800"/>
              <a:buNone/>
              <a:defRPr>
                <a:latin typeface="Ubuntu"/>
                <a:ea typeface="Ubuntu"/>
                <a:cs typeface="Ubuntu"/>
                <a:sym typeface="Ubuntu"/>
              </a:defRPr>
            </a:lvl5pPr>
            <a:lvl6pPr lvl="5" rtl="0" algn="ctr">
              <a:lnSpc>
                <a:spcPct val="100000"/>
              </a:lnSpc>
              <a:spcBef>
                <a:spcPts val="0"/>
              </a:spcBef>
              <a:spcAft>
                <a:spcPts val="0"/>
              </a:spcAft>
              <a:buSzPts val="2800"/>
              <a:buNone/>
              <a:defRPr>
                <a:latin typeface="Ubuntu"/>
                <a:ea typeface="Ubuntu"/>
                <a:cs typeface="Ubuntu"/>
                <a:sym typeface="Ubuntu"/>
              </a:defRPr>
            </a:lvl6pPr>
            <a:lvl7pPr lvl="6" rtl="0" algn="ctr">
              <a:lnSpc>
                <a:spcPct val="100000"/>
              </a:lnSpc>
              <a:spcBef>
                <a:spcPts val="0"/>
              </a:spcBef>
              <a:spcAft>
                <a:spcPts val="0"/>
              </a:spcAft>
              <a:buSzPts val="2800"/>
              <a:buNone/>
              <a:defRPr>
                <a:latin typeface="Ubuntu"/>
                <a:ea typeface="Ubuntu"/>
                <a:cs typeface="Ubuntu"/>
                <a:sym typeface="Ubuntu"/>
              </a:defRPr>
            </a:lvl7pPr>
            <a:lvl8pPr lvl="7" rtl="0" algn="ctr">
              <a:lnSpc>
                <a:spcPct val="100000"/>
              </a:lnSpc>
              <a:spcBef>
                <a:spcPts val="0"/>
              </a:spcBef>
              <a:spcAft>
                <a:spcPts val="0"/>
              </a:spcAft>
              <a:buSzPts val="2800"/>
              <a:buNone/>
              <a:defRPr>
                <a:latin typeface="Ubuntu"/>
                <a:ea typeface="Ubuntu"/>
                <a:cs typeface="Ubuntu"/>
                <a:sym typeface="Ubuntu"/>
              </a:defRPr>
            </a:lvl8pPr>
            <a:lvl9pPr lvl="8" rtl="0" algn="ctr">
              <a:lnSpc>
                <a:spcPct val="100000"/>
              </a:lnSpc>
              <a:spcBef>
                <a:spcPts val="0"/>
              </a:spcBef>
              <a:spcAft>
                <a:spcPts val="0"/>
              </a:spcAft>
              <a:buSzPts val="2800"/>
              <a:buNone/>
              <a:defRPr>
                <a:latin typeface="Ubuntu"/>
                <a:ea typeface="Ubuntu"/>
                <a:cs typeface="Ubuntu"/>
                <a:sym typeface="Ubuntu"/>
              </a:defRPr>
            </a:lvl9pPr>
          </a:lstStyle>
          <a:p/>
        </p:txBody>
      </p:sp>
      <p:sp>
        <p:nvSpPr>
          <p:cNvPr id="1864" name="Google Shape;1864;p18"/>
          <p:cNvSpPr txBox="1"/>
          <p:nvPr>
            <p:ph idx="9" type="subTitle"/>
          </p:nvPr>
        </p:nvSpPr>
        <p:spPr>
          <a:xfrm>
            <a:off x="5859987" y="3676925"/>
            <a:ext cx="1971000" cy="729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400">
                <a:solidFill>
                  <a:schemeClr val="dk1"/>
                </a:solidFill>
              </a:defRPr>
            </a:lvl1pPr>
            <a:lvl2pPr lvl="1" rtl="0" algn="ctr">
              <a:lnSpc>
                <a:spcPct val="100000"/>
              </a:lnSpc>
              <a:spcBef>
                <a:spcPts val="1600"/>
              </a:spcBef>
              <a:spcAft>
                <a:spcPts val="0"/>
              </a:spcAft>
              <a:buClr>
                <a:schemeClr val="dk1"/>
              </a:buClr>
              <a:buSzPts val="1400"/>
              <a:buNone/>
              <a:defRPr>
                <a:solidFill>
                  <a:schemeClr val="dk1"/>
                </a:solidFill>
              </a:defRPr>
            </a:lvl2pPr>
            <a:lvl3pPr lvl="2" rtl="0" algn="ctr">
              <a:lnSpc>
                <a:spcPct val="100000"/>
              </a:lnSpc>
              <a:spcBef>
                <a:spcPts val="1600"/>
              </a:spcBef>
              <a:spcAft>
                <a:spcPts val="0"/>
              </a:spcAft>
              <a:buClr>
                <a:schemeClr val="dk1"/>
              </a:buClr>
              <a:buSzPts val="1400"/>
              <a:buNone/>
              <a:defRPr>
                <a:solidFill>
                  <a:schemeClr val="dk1"/>
                </a:solidFill>
              </a:defRPr>
            </a:lvl3pPr>
            <a:lvl4pPr lvl="3" rtl="0" algn="ctr">
              <a:lnSpc>
                <a:spcPct val="100000"/>
              </a:lnSpc>
              <a:spcBef>
                <a:spcPts val="1600"/>
              </a:spcBef>
              <a:spcAft>
                <a:spcPts val="0"/>
              </a:spcAft>
              <a:buClr>
                <a:schemeClr val="dk1"/>
              </a:buClr>
              <a:buSzPts val="1400"/>
              <a:buNone/>
              <a:defRPr>
                <a:solidFill>
                  <a:schemeClr val="dk1"/>
                </a:solidFill>
              </a:defRPr>
            </a:lvl4pPr>
            <a:lvl5pPr lvl="4" rtl="0" algn="ctr">
              <a:lnSpc>
                <a:spcPct val="100000"/>
              </a:lnSpc>
              <a:spcBef>
                <a:spcPts val="1600"/>
              </a:spcBef>
              <a:spcAft>
                <a:spcPts val="0"/>
              </a:spcAft>
              <a:buClr>
                <a:schemeClr val="dk1"/>
              </a:buClr>
              <a:buSzPts val="1400"/>
              <a:buNone/>
              <a:defRPr>
                <a:solidFill>
                  <a:schemeClr val="dk1"/>
                </a:solidFill>
              </a:defRPr>
            </a:lvl5pPr>
            <a:lvl6pPr lvl="5" rtl="0" algn="ctr">
              <a:lnSpc>
                <a:spcPct val="100000"/>
              </a:lnSpc>
              <a:spcBef>
                <a:spcPts val="1600"/>
              </a:spcBef>
              <a:spcAft>
                <a:spcPts val="0"/>
              </a:spcAft>
              <a:buClr>
                <a:schemeClr val="dk1"/>
              </a:buClr>
              <a:buSzPts val="1400"/>
              <a:buNone/>
              <a:defRPr>
                <a:solidFill>
                  <a:schemeClr val="dk1"/>
                </a:solidFill>
              </a:defRPr>
            </a:lvl6pPr>
            <a:lvl7pPr lvl="6" rtl="0" algn="ctr">
              <a:lnSpc>
                <a:spcPct val="100000"/>
              </a:lnSpc>
              <a:spcBef>
                <a:spcPts val="1600"/>
              </a:spcBef>
              <a:spcAft>
                <a:spcPts val="0"/>
              </a:spcAft>
              <a:buClr>
                <a:schemeClr val="dk1"/>
              </a:buClr>
              <a:buSzPts val="1400"/>
              <a:buNone/>
              <a:defRPr>
                <a:solidFill>
                  <a:schemeClr val="dk1"/>
                </a:solidFill>
              </a:defRPr>
            </a:lvl7pPr>
            <a:lvl8pPr lvl="7" rtl="0" algn="ctr">
              <a:lnSpc>
                <a:spcPct val="100000"/>
              </a:lnSpc>
              <a:spcBef>
                <a:spcPts val="1600"/>
              </a:spcBef>
              <a:spcAft>
                <a:spcPts val="0"/>
              </a:spcAft>
              <a:buClr>
                <a:schemeClr val="dk1"/>
              </a:buClr>
              <a:buSzPts val="1400"/>
              <a:buNone/>
              <a:defRPr>
                <a:solidFill>
                  <a:schemeClr val="dk1"/>
                </a:solidFill>
              </a:defRPr>
            </a:lvl8pPr>
            <a:lvl9pPr lvl="8" rtl="0" algn="ctr">
              <a:lnSpc>
                <a:spcPct val="100000"/>
              </a:lnSpc>
              <a:spcBef>
                <a:spcPts val="1600"/>
              </a:spcBef>
              <a:spcAft>
                <a:spcPts val="1600"/>
              </a:spcAft>
              <a:buClr>
                <a:schemeClr val="dk1"/>
              </a:buClr>
              <a:buSzPts val="1400"/>
              <a:buNone/>
              <a:defRPr>
                <a:solidFill>
                  <a:schemeClr val="dk1"/>
                </a:solidFill>
              </a:defRPr>
            </a:lvl9pPr>
          </a:lstStyle>
          <a:p/>
        </p:txBody>
      </p:sp>
      <p:sp>
        <p:nvSpPr>
          <p:cNvPr id="1865" name="Google Shape;1865;p18"/>
          <p:cNvSpPr txBox="1"/>
          <p:nvPr>
            <p:ph idx="13" type="subTitle"/>
          </p:nvPr>
        </p:nvSpPr>
        <p:spPr>
          <a:xfrm>
            <a:off x="763996" y="3676925"/>
            <a:ext cx="1975200" cy="729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400">
                <a:solidFill>
                  <a:schemeClr val="dk1"/>
                </a:solidFill>
              </a:defRPr>
            </a:lvl1pPr>
            <a:lvl2pPr lvl="1" rtl="0" algn="ctr">
              <a:lnSpc>
                <a:spcPct val="100000"/>
              </a:lnSpc>
              <a:spcBef>
                <a:spcPts val="1600"/>
              </a:spcBef>
              <a:spcAft>
                <a:spcPts val="0"/>
              </a:spcAft>
              <a:buClr>
                <a:schemeClr val="dk1"/>
              </a:buClr>
              <a:buSzPts val="1400"/>
              <a:buNone/>
              <a:defRPr>
                <a:solidFill>
                  <a:schemeClr val="dk1"/>
                </a:solidFill>
              </a:defRPr>
            </a:lvl2pPr>
            <a:lvl3pPr lvl="2" rtl="0" algn="ctr">
              <a:lnSpc>
                <a:spcPct val="100000"/>
              </a:lnSpc>
              <a:spcBef>
                <a:spcPts val="1600"/>
              </a:spcBef>
              <a:spcAft>
                <a:spcPts val="0"/>
              </a:spcAft>
              <a:buClr>
                <a:schemeClr val="dk1"/>
              </a:buClr>
              <a:buSzPts val="1400"/>
              <a:buNone/>
              <a:defRPr>
                <a:solidFill>
                  <a:schemeClr val="dk1"/>
                </a:solidFill>
              </a:defRPr>
            </a:lvl3pPr>
            <a:lvl4pPr lvl="3" rtl="0" algn="ctr">
              <a:lnSpc>
                <a:spcPct val="100000"/>
              </a:lnSpc>
              <a:spcBef>
                <a:spcPts val="1600"/>
              </a:spcBef>
              <a:spcAft>
                <a:spcPts val="0"/>
              </a:spcAft>
              <a:buClr>
                <a:schemeClr val="dk1"/>
              </a:buClr>
              <a:buSzPts val="1400"/>
              <a:buNone/>
              <a:defRPr>
                <a:solidFill>
                  <a:schemeClr val="dk1"/>
                </a:solidFill>
              </a:defRPr>
            </a:lvl4pPr>
            <a:lvl5pPr lvl="4" rtl="0" algn="ctr">
              <a:lnSpc>
                <a:spcPct val="100000"/>
              </a:lnSpc>
              <a:spcBef>
                <a:spcPts val="1600"/>
              </a:spcBef>
              <a:spcAft>
                <a:spcPts val="0"/>
              </a:spcAft>
              <a:buClr>
                <a:schemeClr val="dk1"/>
              </a:buClr>
              <a:buSzPts val="1400"/>
              <a:buNone/>
              <a:defRPr>
                <a:solidFill>
                  <a:schemeClr val="dk1"/>
                </a:solidFill>
              </a:defRPr>
            </a:lvl5pPr>
            <a:lvl6pPr lvl="5" rtl="0" algn="ctr">
              <a:lnSpc>
                <a:spcPct val="100000"/>
              </a:lnSpc>
              <a:spcBef>
                <a:spcPts val="1600"/>
              </a:spcBef>
              <a:spcAft>
                <a:spcPts val="0"/>
              </a:spcAft>
              <a:buClr>
                <a:schemeClr val="dk1"/>
              </a:buClr>
              <a:buSzPts val="1400"/>
              <a:buNone/>
              <a:defRPr>
                <a:solidFill>
                  <a:schemeClr val="dk1"/>
                </a:solidFill>
              </a:defRPr>
            </a:lvl6pPr>
            <a:lvl7pPr lvl="6" rtl="0" algn="ctr">
              <a:lnSpc>
                <a:spcPct val="100000"/>
              </a:lnSpc>
              <a:spcBef>
                <a:spcPts val="1600"/>
              </a:spcBef>
              <a:spcAft>
                <a:spcPts val="0"/>
              </a:spcAft>
              <a:buClr>
                <a:schemeClr val="dk1"/>
              </a:buClr>
              <a:buSzPts val="1400"/>
              <a:buNone/>
              <a:defRPr>
                <a:solidFill>
                  <a:schemeClr val="dk1"/>
                </a:solidFill>
              </a:defRPr>
            </a:lvl7pPr>
            <a:lvl8pPr lvl="7" rtl="0" algn="ctr">
              <a:lnSpc>
                <a:spcPct val="100000"/>
              </a:lnSpc>
              <a:spcBef>
                <a:spcPts val="1600"/>
              </a:spcBef>
              <a:spcAft>
                <a:spcPts val="0"/>
              </a:spcAft>
              <a:buClr>
                <a:schemeClr val="dk1"/>
              </a:buClr>
              <a:buSzPts val="1400"/>
              <a:buNone/>
              <a:defRPr>
                <a:solidFill>
                  <a:schemeClr val="dk1"/>
                </a:solidFill>
              </a:defRPr>
            </a:lvl8pPr>
            <a:lvl9pPr lvl="8" rtl="0" algn="ctr">
              <a:lnSpc>
                <a:spcPct val="100000"/>
              </a:lnSpc>
              <a:spcBef>
                <a:spcPts val="1600"/>
              </a:spcBef>
              <a:spcAft>
                <a:spcPts val="1600"/>
              </a:spcAft>
              <a:buClr>
                <a:schemeClr val="dk1"/>
              </a:buClr>
              <a:buSzPts val="1400"/>
              <a:buNone/>
              <a:defRPr>
                <a:solidFill>
                  <a:schemeClr val="dk1"/>
                </a:solidFill>
              </a:defRPr>
            </a:lvl9pPr>
          </a:lstStyle>
          <a:p/>
        </p:txBody>
      </p:sp>
      <p:sp>
        <p:nvSpPr>
          <p:cNvPr id="1866" name="Google Shape;1866;p18"/>
          <p:cNvSpPr txBox="1"/>
          <p:nvPr>
            <p:ph idx="14" type="subTitle"/>
          </p:nvPr>
        </p:nvSpPr>
        <p:spPr>
          <a:xfrm>
            <a:off x="3313167" y="3676925"/>
            <a:ext cx="1971000" cy="729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400">
                <a:solidFill>
                  <a:schemeClr val="dk1"/>
                </a:solidFill>
              </a:defRPr>
            </a:lvl1pPr>
            <a:lvl2pPr lvl="1" rtl="0" algn="ctr">
              <a:lnSpc>
                <a:spcPct val="100000"/>
              </a:lnSpc>
              <a:spcBef>
                <a:spcPts val="1600"/>
              </a:spcBef>
              <a:spcAft>
                <a:spcPts val="0"/>
              </a:spcAft>
              <a:buClr>
                <a:schemeClr val="dk1"/>
              </a:buClr>
              <a:buSzPts val="1400"/>
              <a:buNone/>
              <a:defRPr>
                <a:solidFill>
                  <a:schemeClr val="dk1"/>
                </a:solidFill>
              </a:defRPr>
            </a:lvl2pPr>
            <a:lvl3pPr lvl="2" rtl="0" algn="ctr">
              <a:lnSpc>
                <a:spcPct val="100000"/>
              </a:lnSpc>
              <a:spcBef>
                <a:spcPts val="1600"/>
              </a:spcBef>
              <a:spcAft>
                <a:spcPts val="0"/>
              </a:spcAft>
              <a:buClr>
                <a:schemeClr val="dk1"/>
              </a:buClr>
              <a:buSzPts val="1400"/>
              <a:buNone/>
              <a:defRPr>
                <a:solidFill>
                  <a:schemeClr val="dk1"/>
                </a:solidFill>
              </a:defRPr>
            </a:lvl3pPr>
            <a:lvl4pPr lvl="3" rtl="0" algn="ctr">
              <a:lnSpc>
                <a:spcPct val="100000"/>
              </a:lnSpc>
              <a:spcBef>
                <a:spcPts val="1600"/>
              </a:spcBef>
              <a:spcAft>
                <a:spcPts val="0"/>
              </a:spcAft>
              <a:buClr>
                <a:schemeClr val="dk1"/>
              </a:buClr>
              <a:buSzPts val="1400"/>
              <a:buNone/>
              <a:defRPr>
                <a:solidFill>
                  <a:schemeClr val="dk1"/>
                </a:solidFill>
              </a:defRPr>
            </a:lvl4pPr>
            <a:lvl5pPr lvl="4" rtl="0" algn="ctr">
              <a:lnSpc>
                <a:spcPct val="100000"/>
              </a:lnSpc>
              <a:spcBef>
                <a:spcPts val="1600"/>
              </a:spcBef>
              <a:spcAft>
                <a:spcPts val="0"/>
              </a:spcAft>
              <a:buClr>
                <a:schemeClr val="dk1"/>
              </a:buClr>
              <a:buSzPts val="1400"/>
              <a:buNone/>
              <a:defRPr>
                <a:solidFill>
                  <a:schemeClr val="dk1"/>
                </a:solidFill>
              </a:defRPr>
            </a:lvl5pPr>
            <a:lvl6pPr lvl="5" rtl="0" algn="ctr">
              <a:lnSpc>
                <a:spcPct val="100000"/>
              </a:lnSpc>
              <a:spcBef>
                <a:spcPts val="1600"/>
              </a:spcBef>
              <a:spcAft>
                <a:spcPts val="0"/>
              </a:spcAft>
              <a:buClr>
                <a:schemeClr val="dk1"/>
              </a:buClr>
              <a:buSzPts val="1400"/>
              <a:buNone/>
              <a:defRPr>
                <a:solidFill>
                  <a:schemeClr val="dk1"/>
                </a:solidFill>
              </a:defRPr>
            </a:lvl6pPr>
            <a:lvl7pPr lvl="6" rtl="0" algn="ctr">
              <a:lnSpc>
                <a:spcPct val="100000"/>
              </a:lnSpc>
              <a:spcBef>
                <a:spcPts val="1600"/>
              </a:spcBef>
              <a:spcAft>
                <a:spcPts val="0"/>
              </a:spcAft>
              <a:buClr>
                <a:schemeClr val="dk1"/>
              </a:buClr>
              <a:buSzPts val="1400"/>
              <a:buNone/>
              <a:defRPr>
                <a:solidFill>
                  <a:schemeClr val="dk1"/>
                </a:solidFill>
              </a:defRPr>
            </a:lvl7pPr>
            <a:lvl8pPr lvl="7" rtl="0" algn="ctr">
              <a:lnSpc>
                <a:spcPct val="100000"/>
              </a:lnSpc>
              <a:spcBef>
                <a:spcPts val="1600"/>
              </a:spcBef>
              <a:spcAft>
                <a:spcPts val="0"/>
              </a:spcAft>
              <a:buClr>
                <a:schemeClr val="dk1"/>
              </a:buClr>
              <a:buSzPts val="1400"/>
              <a:buNone/>
              <a:defRPr>
                <a:solidFill>
                  <a:schemeClr val="dk1"/>
                </a:solidFill>
              </a:defRPr>
            </a:lvl8pPr>
            <a:lvl9pPr lvl="8" rtl="0" algn="ctr">
              <a:lnSpc>
                <a:spcPct val="100000"/>
              </a:lnSpc>
              <a:spcBef>
                <a:spcPts val="1600"/>
              </a:spcBef>
              <a:spcAft>
                <a:spcPts val="1600"/>
              </a:spcAft>
              <a:buClr>
                <a:schemeClr val="dk1"/>
              </a:buClr>
              <a:buSzPts val="1400"/>
              <a:buNone/>
              <a:defRPr>
                <a:solidFill>
                  <a:schemeClr val="dk1"/>
                </a:solidFill>
              </a:defRPr>
            </a:lvl9pPr>
          </a:lstStyle>
          <a:p/>
        </p:txBody>
      </p:sp>
      <p:sp>
        <p:nvSpPr>
          <p:cNvPr id="1867" name="Google Shape;1867;p18"/>
          <p:cNvSpPr txBox="1"/>
          <p:nvPr>
            <p:ph idx="15" type="title"/>
          </p:nvPr>
        </p:nvSpPr>
        <p:spPr>
          <a:xfrm>
            <a:off x="628350" y="385950"/>
            <a:ext cx="7887300" cy="529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3500"/>
              <a:buNone/>
              <a:defRPr sz="3500"/>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p:txBody>
      </p:sp>
      <p:sp>
        <p:nvSpPr>
          <p:cNvPr id="1868" name="Google Shape;1868;p1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01">
  <p:cSld name="TITLE_AND_TWO_COLUMNS_2_1_1">
    <p:spTree>
      <p:nvGrpSpPr>
        <p:cNvPr id="1869" name="Shape 1869"/>
        <p:cNvGrpSpPr/>
        <p:nvPr/>
      </p:nvGrpSpPr>
      <p:grpSpPr>
        <a:xfrm>
          <a:off x="0" y="0"/>
          <a:ext cx="0" cy="0"/>
          <a:chOff x="0" y="0"/>
          <a:chExt cx="0" cy="0"/>
        </a:xfrm>
      </p:grpSpPr>
      <p:grpSp>
        <p:nvGrpSpPr>
          <p:cNvPr id="1870" name="Google Shape;1870;p19"/>
          <p:cNvGrpSpPr/>
          <p:nvPr/>
        </p:nvGrpSpPr>
        <p:grpSpPr>
          <a:xfrm>
            <a:off x="2" y="-9528"/>
            <a:ext cx="9143724" cy="5158800"/>
            <a:chOff x="245950" y="1040800"/>
            <a:chExt cx="7103025" cy="3616150"/>
          </a:xfrm>
        </p:grpSpPr>
        <p:sp>
          <p:nvSpPr>
            <p:cNvPr id="1871" name="Google Shape;1871;p19"/>
            <p:cNvSpPr/>
            <p:nvPr/>
          </p:nvSpPr>
          <p:spPr>
            <a:xfrm>
              <a:off x="24595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2" name="Google Shape;1872;p19"/>
            <p:cNvSpPr/>
            <p:nvPr/>
          </p:nvSpPr>
          <p:spPr>
            <a:xfrm>
              <a:off x="1031875" y="4628725"/>
              <a:ext cx="30575" cy="28225"/>
            </a:xfrm>
            <a:custGeom>
              <a:rect b="b" l="l" r="r" t="t"/>
              <a:pathLst>
                <a:path extrusionOk="0" h="1129" w="1223">
                  <a:moveTo>
                    <a:pt x="219" y="220"/>
                  </a:moveTo>
                  <a:cubicBezTo>
                    <a:pt x="0" y="408"/>
                    <a:pt x="0" y="721"/>
                    <a:pt x="219" y="941"/>
                  </a:cubicBezTo>
                  <a:cubicBezTo>
                    <a:pt x="439" y="1129"/>
                    <a:pt x="784" y="1129"/>
                    <a:pt x="1003" y="941"/>
                  </a:cubicBezTo>
                  <a:cubicBezTo>
                    <a:pt x="1222" y="721"/>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19"/>
            <p:cNvSpPr/>
            <p:nvPr/>
          </p:nvSpPr>
          <p:spPr>
            <a:xfrm>
              <a:off x="1817775" y="4628725"/>
              <a:ext cx="30575" cy="28225"/>
            </a:xfrm>
            <a:custGeom>
              <a:rect b="b" l="l" r="r" t="t"/>
              <a:pathLst>
                <a:path extrusionOk="0" h="1129" w="1223">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19"/>
            <p:cNvSpPr/>
            <p:nvPr/>
          </p:nvSpPr>
          <p:spPr>
            <a:xfrm>
              <a:off x="26037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19"/>
            <p:cNvSpPr/>
            <p:nvPr/>
          </p:nvSpPr>
          <p:spPr>
            <a:xfrm>
              <a:off x="3388825" y="4628725"/>
              <a:ext cx="31375" cy="28225"/>
            </a:xfrm>
            <a:custGeom>
              <a:rect b="b" l="l" r="r" t="t"/>
              <a:pathLst>
                <a:path extrusionOk="0" h="1129" w="1255">
                  <a:moveTo>
                    <a:pt x="220" y="220"/>
                  </a:moveTo>
                  <a:cubicBezTo>
                    <a:pt x="0" y="408"/>
                    <a:pt x="0"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19"/>
            <p:cNvSpPr/>
            <p:nvPr/>
          </p:nvSpPr>
          <p:spPr>
            <a:xfrm>
              <a:off x="4174725" y="4628725"/>
              <a:ext cx="31375" cy="28225"/>
            </a:xfrm>
            <a:custGeom>
              <a:rect b="b" l="l" r="r" t="t"/>
              <a:pathLst>
                <a:path extrusionOk="0" h="1129" w="1255">
                  <a:moveTo>
                    <a:pt x="220" y="220"/>
                  </a:moveTo>
                  <a:cubicBezTo>
                    <a:pt x="1" y="408"/>
                    <a:pt x="1" y="721"/>
                    <a:pt x="220" y="941"/>
                  </a:cubicBezTo>
                  <a:cubicBezTo>
                    <a:pt x="440" y="1129"/>
                    <a:pt x="816" y="1129"/>
                    <a:pt x="1035" y="941"/>
                  </a:cubicBezTo>
                  <a:cubicBezTo>
                    <a:pt x="1255" y="721"/>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19"/>
            <p:cNvSpPr/>
            <p:nvPr/>
          </p:nvSpPr>
          <p:spPr>
            <a:xfrm>
              <a:off x="4960650" y="4628725"/>
              <a:ext cx="31375" cy="28225"/>
            </a:xfrm>
            <a:custGeom>
              <a:rect b="b" l="l" r="r" t="t"/>
              <a:pathLst>
                <a:path extrusionOk="0" h="1129" w="1255">
                  <a:moveTo>
                    <a:pt x="220" y="220"/>
                  </a:moveTo>
                  <a:cubicBezTo>
                    <a:pt x="1" y="408"/>
                    <a:pt x="1"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19"/>
            <p:cNvSpPr/>
            <p:nvPr/>
          </p:nvSpPr>
          <p:spPr>
            <a:xfrm>
              <a:off x="5746575"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2" y="721"/>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19"/>
            <p:cNvSpPr/>
            <p:nvPr/>
          </p:nvSpPr>
          <p:spPr>
            <a:xfrm>
              <a:off x="6532475" y="4628725"/>
              <a:ext cx="30600" cy="28225"/>
            </a:xfrm>
            <a:custGeom>
              <a:rect b="b" l="l" r="r" t="t"/>
              <a:pathLst>
                <a:path extrusionOk="0" h="1129" w="1224">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19"/>
            <p:cNvSpPr/>
            <p:nvPr/>
          </p:nvSpPr>
          <p:spPr>
            <a:xfrm>
              <a:off x="73184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19"/>
            <p:cNvSpPr/>
            <p:nvPr/>
          </p:nvSpPr>
          <p:spPr>
            <a:xfrm>
              <a:off x="637725" y="4269850"/>
              <a:ext cx="31375" cy="28225"/>
            </a:xfrm>
            <a:custGeom>
              <a:rect b="b" l="l" r="r" t="t"/>
              <a:pathLst>
                <a:path extrusionOk="0" h="1129" w="1255">
                  <a:moveTo>
                    <a:pt x="220" y="220"/>
                  </a:moveTo>
                  <a:cubicBezTo>
                    <a:pt x="1" y="408"/>
                    <a:pt x="1" y="722"/>
                    <a:pt x="220" y="941"/>
                  </a:cubicBezTo>
                  <a:cubicBezTo>
                    <a:pt x="439" y="1129"/>
                    <a:pt x="816" y="1129"/>
                    <a:pt x="1035" y="941"/>
                  </a:cubicBezTo>
                  <a:cubicBezTo>
                    <a:pt x="1254" y="722"/>
                    <a:pt x="1254" y="408"/>
                    <a:pt x="1035" y="220"/>
                  </a:cubicBezTo>
                  <a:cubicBezTo>
                    <a:pt x="816"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19"/>
            <p:cNvSpPr/>
            <p:nvPr/>
          </p:nvSpPr>
          <p:spPr>
            <a:xfrm>
              <a:off x="1423650" y="4269850"/>
              <a:ext cx="31350" cy="28225"/>
            </a:xfrm>
            <a:custGeom>
              <a:rect b="b" l="l" r="r" t="t"/>
              <a:pathLst>
                <a:path extrusionOk="0" h="1129" w="1254">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19"/>
            <p:cNvSpPr/>
            <p:nvPr/>
          </p:nvSpPr>
          <p:spPr>
            <a:xfrm>
              <a:off x="2209550"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4" name="Google Shape;1884;p19"/>
            <p:cNvSpPr/>
            <p:nvPr/>
          </p:nvSpPr>
          <p:spPr>
            <a:xfrm>
              <a:off x="299547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19"/>
            <p:cNvSpPr/>
            <p:nvPr/>
          </p:nvSpPr>
          <p:spPr>
            <a:xfrm>
              <a:off x="3781400" y="4269850"/>
              <a:ext cx="30575" cy="28225"/>
            </a:xfrm>
            <a:custGeom>
              <a:rect b="b" l="l" r="r" t="t"/>
              <a:pathLst>
                <a:path extrusionOk="0" h="1129"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19"/>
            <p:cNvSpPr/>
            <p:nvPr/>
          </p:nvSpPr>
          <p:spPr>
            <a:xfrm>
              <a:off x="4567300" y="4269850"/>
              <a:ext cx="30575" cy="28225"/>
            </a:xfrm>
            <a:custGeom>
              <a:rect b="b" l="l" r="r" t="t"/>
              <a:pathLst>
                <a:path extrusionOk="0" h="1129"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p19"/>
            <p:cNvSpPr/>
            <p:nvPr/>
          </p:nvSpPr>
          <p:spPr>
            <a:xfrm>
              <a:off x="535322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19"/>
            <p:cNvSpPr/>
            <p:nvPr/>
          </p:nvSpPr>
          <p:spPr>
            <a:xfrm>
              <a:off x="6139125"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784"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19"/>
            <p:cNvSpPr/>
            <p:nvPr/>
          </p:nvSpPr>
          <p:spPr>
            <a:xfrm>
              <a:off x="6925050"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19"/>
            <p:cNvSpPr/>
            <p:nvPr/>
          </p:nvSpPr>
          <p:spPr>
            <a:xfrm>
              <a:off x="24595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19"/>
            <p:cNvSpPr/>
            <p:nvPr/>
          </p:nvSpPr>
          <p:spPr>
            <a:xfrm>
              <a:off x="1031875" y="3910975"/>
              <a:ext cx="30575" cy="28250"/>
            </a:xfrm>
            <a:custGeom>
              <a:rect b="b" l="l" r="r" t="t"/>
              <a:pathLst>
                <a:path extrusionOk="0" h="1130"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19"/>
            <p:cNvSpPr/>
            <p:nvPr/>
          </p:nvSpPr>
          <p:spPr>
            <a:xfrm>
              <a:off x="1817775" y="3910975"/>
              <a:ext cx="30575" cy="28250"/>
            </a:xfrm>
            <a:custGeom>
              <a:rect b="b" l="l" r="r" t="t"/>
              <a:pathLst>
                <a:path extrusionOk="0" h="1130"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19"/>
            <p:cNvSpPr/>
            <p:nvPr/>
          </p:nvSpPr>
          <p:spPr>
            <a:xfrm>
              <a:off x="26037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19"/>
            <p:cNvSpPr/>
            <p:nvPr/>
          </p:nvSpPr>
          <p:spPr>
            <a:xfrm>
              <a:off x="3388825" y="3910975"/>
              <a:ext cx="31375" cy="28250"/>
            </a:xfrm>
            <a:custGeom>
              <a:rect b="b" l="l" r="r" t="t"/>
              <a:pathLst>
                <a:path extrusionOk="0" h="1130" w="1255">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19"/>
            <p:cNvSpPr/>
            <p:nvPr/>
          </p:nvSpPr>
          <p:spPr>
            <a:xfrm>
              <a:off x="4174725" y="3910975"/>
              <a:ext cx="31375" cy="28250"/>
            </a:xfrm>
            <a:custGeom>
              <a:rect b="b" l="l" r="r" t="t"/>
              <a:pathLst>
                <a:path extrusionOk="0" h="1130" w="1255">
                  <a:moveTo>
                    <a:pt x="220" y="220"/>
                  </a:moveTo>
                  <a:cubicBezTo>
                    <a:pt x="1" y="408"/>
                    <a:pt x="1" y="722"/>
                    <a:pt x="220" y="941"/>
                  </a:cubicBezTo>
                  <a:cubicBezTo>
                    <a:pt x="440" y="1129"/>
                    <a:pt x="816" y="1129"/>
                    <a:pt x="1035" y="941"/>
                  </a:cubicBezTo>
                  <a:cubicBezTo>
                    <a:pt x="1255" y="722"/>
                    <a:pt x="1255" y="408"/>
                    <a:pt x="1035"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19"/>
            <p:cNvSpPr/>
            <p:nvPr/>
          </p:nvSpPr>
          <p:spPr>
            <a:xfrm>
              <a:off x="4960650" y="3910975"/>
              <a:ext cx="31375" cy="28250"/>
            </a:xfrm>
            <a:custGeom>
              <a:rect b="b" l="l" r="r" t="t"/>
              <a:pathLst>
                <a:path extrusionOk="0" h="1130" w="1255">
                  <a:moveTo>
                    <a:pt x="220" y="220"/>
                  </a:moveTo>
                  <a:cubicBezTo>
                    <a:pt x="1" y="408"/>
                    <a:pt x="1"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19"/>
            <p:cNvSpPr/>
            <p:nvPr/>
          </p:nvSpPr>
          <p:spPr>
            <a:xfrm>
              <a:off x="5746575"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2" y="722"/>
                    <a:pt x="1222" y="408"/>
                    <a:pt x="1003"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19"/>
            <p:cNvSpPr/>
            <p:nvPr/>
          </p:nvSpPr>
          <p:spPr>
            <a:xfrm>
              <a:off x="6532475" y="3910975"/>
              <a:ext cx="30600" cy="28250"/>
            </a:xfrm>
            <a:custGeom>
              <a:rect b="b" l="l" r="r" t="t"/>
              <a:pathLst>
                <a:path extrusionOk="0" h="1130" w="1224">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19"/>
            <p:cNvSpPr/>
            <p:nvPr/>
          </p:nvSpPr>
          <p:spPr>
            <a:xfrm>
              <a:off x="73184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19"/>
            <p:cNvSpPr/>
            <p:nvPr/>
          </p:nvSpPr>
          <p:spPr>
            <a:xfrm>
              <a:off x="637725" y="3552125"/>
              <a:ext cx="31375" cy="28225"/>
            </a:xfrm>
            <a:custGeom>
              <a:rect b="b" l="l" r="r" t="t"/>
              <a:pathLst>
                <a:path extrusionOk="0" h="1129" w="1255">
                  <a:moveTo>
                    <a:pt x="220" y="219"/>
                  </a:moveTo>
                  <a:cubicBezTo>
                    <a:pt x="1" y="407"/>
                    <a:pt x="1" y="752"/>
                    <a:pt x="220" y="940"/>
                  </a:cubicBezTo>
                  <a:cubicBezTo>
                    <a:pt x="439" y="1128"/>
                    <a:pt x="816" y="1128"/>
                    <a:pt x="1035" y="940"/>
                  </a:cubicBezTo>
                  <a:cubicBezTo>
                    <a:pt x="1254" y="752"/>
                    <a:pt x="1254" y="407"/>
                    <a:pt x="1035" y="219"/>
                  </a:cubicBezTo>
                  <a:cubicBezTo>
                    <a:pt x="816"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19"/>
            <p:cNvSpPr/>
            <p:nvPr/>
          </p:nvSpPr>
          <p:spPr>
            <a:xfrm>
              <a:off x="1423650" y="3552125"/>
              <a:ext cx="31350" cy="28225"/>
            </a:xfrm>
            <a:custGeom>
              <a:rect b="b" l="l" r="r" t="t"/>
              <a:pathLst>
                <a:path extrusionOk="0" h="1129" w="1254">
                  <a:moveTo>
                    <a:pt x="220" y="219"/>
                  </a:moveTo>
                  <a:cubicBezTo>
                    <a:pt x="0" y="407"/>
                    <a:pt x="0" y="752"/>
                    <a:pt x="220" y="940"/>
                  </a:cubicBezTo>
                  <a:cubicBezTo>
                    <a:pt x="439" y="1128"/>
                    <a:pt x="815" y="1128"/>
                    <a:pt x="1035" y="940"/>
                  </a:cubicBezTo>
                  <a:cubicBezTo>
                    <a:pt x="1254" y="752"/>
                    <a:pt x="1254" y="407"/>
                    <a:pt x="1035" y="219"/>
                  </a:cubicBezTo>
                  <a:cubicBezTo>
                    <a:pt x="815"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19"/>
            <p:cNvSpPr/>
            <p:nvPr/>
          </p:nvSpPr>
          <p:spPr>
            <a:xfrm>
              <a:off x="2209550"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816"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19"/>
            <p:cNvSpPr/>
            <p:nvPr/>
          </p:nvSpPr>
          <p:spPr>
            <a:xfrm>
              <a:off x="299547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19"/>
            <p:cNvSpPr/>
            <p:nvPr/>
          </p:nvSpPr>
          <p:spPr>
            <a:xfrm>
              <a:off x="3781400" y="3552125"/>
              <a:ext cx="30575" cy="28225"/>
            </a:xfrm>
            <a:custGeom>
              <a:rect b="b" l="l" r="r" t="t"/>
              <a:pathLst>
                <a:path extrusionOk="0" h="1129" w="1223">
                  <a:moveTo>
                    <a:pt x="219" y="219"/>
                  </a:moveTo>
                  <a:cubicBezTo>
                    <a:pt x="0" y="407"/>
                    <a:pt x="0" y="752"/>
                    <a:pt x="219" y="940"/>
                  </a:cubicBezTo>
                  <a:cubicBezTo>
                    <a:pt x="439" y="1128"/>
                    <a:pt x="784" y="1128"/>
                    <a:pt x="1003" y="940"/>
                  </a:cubicBezTo>
                  <a:cubicBezTo>
                    <a:pt x="1222" y="752"/>
                    <a:pt x="1222" y="407"/>
                    <a:pt x="1003" y="219"/>
                  </a:cubicBezTo>
                  <a:cubicBezTo>
                    <a:pt x="784" y="0"/>
                    <a:pt x="439" y="0"/>
                    <a:pt x="219"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19"/>
            <p:cNvSpPr/>
            <p:nvPr/>
          </p:nvSpPr>
          <p:spPr>
            <a:xfrm>
              <a:off x="4567300" y="3552125"/>
              <a:ext cx="30575" cy="28225"/>
            </a:xfrm>
            <a:custGeom>
              <a:rect b="b" l="l" r="r" t="t"/>
              <a:pathLst>
                <a:path extrusionOk="0" h="1129" w="1223">
                  <a:moveTo>
                    <a:pt x="220" y="219"/>
                  </a:moveTo>
                  <a:cubicBezTo>
                    <a:pt x="1" y="407"/>
                    <a:pt x="1" y="752"/>
                    <a:pt x="220" y="940"/>
                  </a:cubicBezTo>
                  <a:cubicBezTo>
                    <a:pt x="439" y="1128"/>
                    <a:pt x="784" y="1128"/>
                    <a:pt x="1004" y="940"/>
                  </a:cubicBezTo>
                  <a:cubicBezTo>
                    <a:pt x="1223" y="752"/>
                    <a:pt x="1223" y="407"/>
                    <a:pt x="1004"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19"/>
            <p:cNvSpPr/>
            <p:nvPr/>
          </p:nvSpPr>
          <p:spPr>
            <a:xfrm>
              <a:off x="535322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19"/>
            <p:cNvSpPr/>
            <p:nvPr/>
          </p:nvSpPr>
          <p:spPr>
            <a:xfrm>
              <a:off x="6139125"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784"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19"/>
            <p:cNvSpPr/>
            <p:nvPr/>
          </p:nvSpPr>
          <p:spPr>
            <a:xfrm>
              <a:off x="6925825" y="3553675"/>
              <a:ext cx="28225" cy="25900"/>
            </a:xfrm>
            <a:custGeom>
              <a:rect b="b" l="l" r="r" t="t"/>
              <a:pathLst>
                <a:path extrusionOk="0" h="1036" w="1129">
                  <a:moveTo>
                    <a:pt x="1129" y="502"/>
                  </a:moveTo>
                  <a:cubicBezTo>
                    <a:pt x="1129" y="784"/>
                    <a:pt x="878" y="1035"/>
                    <a:pt x="565" y="1035"/>
                  </a:cubicBezTo>
                  <a:cubicBezTo>
                    <a:pt x="251" y="1035"/>
                    <a:pt x="1" y="784"/>
                    <a:pt x="1" y="502"/>
                  </a:cubicBezTo>
                  <a:cubicBezTo>
                    <a:pt x="1" y="220"/>
                    <a:pt x="251" y="1"/>
                    <a:pt x="565" y="1"/>
                  </a:cubicBezTo>
                  <a:cubicBezTo>
                    <a:pt x="878" y="1"/>
                    <a:pt x="1129" y="220"/>
                    <a:pt x="1129" y="502"/>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19"/>
            <p:cNvSpPr/>
            <p:nvPr/>
          </p:nvSpPr>
          <p:spPr>
            <a:xfrm>
              <a:off x="24595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19"/>
            <p:cNvSpPr/>
            <p:nvPr/>
          </p:nvSpPr>
          <p:spPr>
            <a:xfrm>
              <a:off x="1031875" y="3193250"/>
              <a:ext cx="30575" cy="28225"/>
            </a:xfrm>
            <a:custGeom>
              <a:rect b="b" l="l" r="r" t="t"/>
              <a:pathLst>
                <a:path extrusionOk="0" h="1129" w="1223">
                  <a:moveTo>
                    <a:pt x="219" y="220"/>
                  </a:moveTo>
                  <a:cubicBezTo>
                    <a:pt x="0" y="408"/>
                    <a:pt x="0" y="752"/>
                    <a:pt x="219" y="940"/>
                  </a:cubicBezTo>
                  <a:cubicBezTo>
                    <a:pt x="439" y="1129"/>
                    <a:pt x="784" y="1129"/>
                    <a:pt x="1003" y="940"/>
                  </a:cubicBezTo>
                  <a:cubicBezTo>
                    <a:pt x="1222" y="752"/>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19"/>
            <p:cNvSpPr/>
            <p:nvPr/>
          </p:nvSpPr>
          <p:spPr>
            <a:xfrm>
              <a:off x="1817775" y="3193250"/>
              <a:ext cx="30575" cy="28225"/>
            </a:xfrm>
            <a:custGeom>
              <a:rect b="b" l="l" r="r" t="t"/>
              <a:pathLst>
                <a:path extrusionOk="0" h="1129" w="1223">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19"/>
            <p:cNvSpPr/>
            <p:nvPr/>
          </p:nvSpPr>
          <p:spPr>
            <a:xfrm>
              <a:off x="26037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19"/>
            <p:cNvSpPr/>
            <p:nvPr/>
          </p:nvSpPr>
          <p:spPr>
            <a:xfrm>
              <a:off x="3388825" y="3193250"/>
              <a:ext cx="31375" cy="28225"/>
            </a:xfrm>
            <a:custGeom>
              <a:rect b="b" l="l" r="r" t="t"/>
              <a:pathLst>
                <a:path extrusionOk="0" h="1129" w="1255">
                  <a:moveTo>
                    <a:pt x="220" y="220"/>
                  </a:moveTo>
                  <a:cubicBezTo>
                    <a:pt x="0" y="408"/>
                    <a:pt x="0"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19"/>
            <p:cNvSpPr/>
            <p:nvPr/>
          </p:nvSpPr>
          <p:spPr>
            <a:xfrm>
              <a:off x="4174725" y="3193250"/>
              <a:ext cx="31375" cy="28225"/>
            </a:xfrm>
            <a:custGeom>
              <a:rect b="b" l="l" r="r" t="t"/>
              <a:pathLst>
                <a:path extrusionOk="0" h="1129" w="1255">
                  <a:moveTo>
                    <a:pt x="220" y="220"/>
                  </a:moveTo>
                  <a:cubicBezTo>
                    <a:pt x="1" y="408"/>
                    <a:pt x="1" y="752"/>
                    <a:pt x="220" y="940"/>
                  </a:cubicBezTo>
                  <a:cubicBezTo>
                    <a:pt x="440" y="1129"/>
                    <a:pt x="816" y="1129"/>
                    <a:pt x="1035" y="940"/>
                  </a:cubicBezTo>
                  <a:cubicBezTo>
                    <a:pt x="1255" y="752"/>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5" name="Google Shape;1915;p19"/>
            <p:cNvSpPr/>
            <p:nvPr/>
          </p:nvSpPr>
          <p:spPr>
            <a:xfrm>
              <a:off x="4960650" y="3193250"/>
              <a:ext cx="31375" cy="28225"/>
            </a:xfrm>
            <a:custGeom>
              <a:rect b="b" l="l" r="r" t="t"/>
              <a:pathLst>
                <a:path extrusionOk="0" h="1129" w="1255">
                  <a:moveTo>
                    <a:pt x="220" y="220"/>
                  </a:moveTo>
                  <a:cubicBezTo>
                    <a:pt x="1" y="408"/>
                    <a:pt x="1"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19"/>
            <p:cNvSpPr/>
            <p:nvPr/>
          </p:nvSpPr>
          <p:spPr>
            <a:xfrm>
              <a:off x="5746575"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2" y="752"/>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19"/>
            <p:cNvSpPr/>
            <p:nvPr/>
          </p:nvSpPr>
          <p:spPr>
            <a:xfrm>
              <a:off x="6532475" y="3193250"/>
              <a:ext cx="30600" cy="28225"/>
            </a:xfrm>
            <a:custGeom>
              <a:rect b="b" l="l" r="r" t="t"/>
              <a:pathLst>
                <a:path extrusionOk="0" h="1129" w="1224">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19"/>
            <p:cNvSpPr/>
            <p:nvPr/>
          </p:nvSpPr>
          <p:spPr>
            <a:xfrm>
              <a:off x="73184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19"/>
            <p:cNvSpPr/>
            <p:nvPr/>
          </p:nvSpPr>
          <p:spPr>
            <a:xfrm>
              <a:off x="637725" y="2834375"/>
              <a:ext cx="31375" cy="28225"/>
            </a:xfrm>
            <a:custGeom>
              <a:rect b="b" l="l" r="r" t="t"/>
              <a:pathLst>
                <a:path extrusionOk="0" h="1129" w="1255">
                  <a:moveTo>
                    <a:pt x="220" y="220"/>
                  </a:moveTo>
                  <a:cubicBezTo>
                    <a:pt x="1" y="408"/>
                    <a:pt x="1" y="753"/>
                    <a:pt x="220" y="941"/>
                  </a:cubicBezTo>
                  <a:cubicBezTo>
                    <a:pt x="439" y="1129"/>
                    <a:pt x="816" y="1129"/>
                    <a:pt x="1035" y="941"/>
                  </a:cubicBezTo>
                  <a:cubicBezTo>
                    <a:pt x="1254" y="753"/>
                    <a:pt x="1254" y="408"/>
                    <a:pt x="1035" y="220"/>
                  </a:cubicBezTo>
                  <a:cubicBezTo>
                    <a:pt x="816"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19"/>
            <p:cNvSpPr/>
            <p:nvPr/>
          </p:nvSpPr>
          <p:spPr>
            <a:xfrm>
              <a:off x="1423650" y="2834375"/>
              <a:ext cx="31350" cy="28225"/>
            </a:xfrm>
            <a:custGeom>
              <a:rect b="b" l="l" r="r" t="t"/>
              <a:pathLst>
                <a:path extrusionOk="0" h="1129" w="1254">
                  <a:moveTo>
                    <a:pt x="220" y="220"/>
                  </a:moveTo>
                  <a:cubicBezTo>
                    <a:pt x="0" y="408"/>
                    <a:pt x="0" y="753"/>
                    <a:pt x="220" y="941"/>
                  </a:cubicBezTo>
                  <a:cubicBezTo>
                    <a:pt x="439" y="1129"/>
                    <a:pt x="815" y="1129"/>
                    <a:pt x="1035" y="941"/>
                  </a:cubicBezTo>
                  <a:cubicBezTo>
                    <a:pt x="1254" y="753"/>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19"/>
            <p:cNvSpPr/>
            <p:nvPr/>
          </p:nvSpPr>
          <p:spPr>
            <a:xfrm>
              <a:off x="2209550"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19"/>
            <p:cNvSpPr/>
            <p:nvPr/>
          </p:nvSpPr>
          <p:spPr>
            <a:xfrm>
              <a:off x="299547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p19"/>
            <p:cNvSpPr/>
            <p:nvPr/>
          </p:nvSpPr>
          <p:spPr>
            <a:xfrm>
              <a:off x="3781400" y="2834375"/>
              <a:ext cx="30575" cy="28225"/>
            </a:xfrm>
            <a:custGeom>
              <a:rect b="b" l="l" r="r" t="t"/>
              <a:pathLst>
                <a:path extrusionOk="0" h="1129" w="1223">
                  <a:moveTo>
                    <a:pt x="219" y="220"/>
                  </a:moveTo>
                  <a:cubicBezTo>
                    <a:pt x="0" y="408"/>
                    <a:pt x="0" y="753"/>
                    <a:pt x="219" y="941"/>
                  </a:cubicBezTo>
                  <a:cubicBezTo>
                    <a:pt x="439" y="1129"/>
                    <a:pt x="784" y="1129"/>
                    <a:pt x="1003" y="941"/>
                  </a:cubicBezTo>
                  <a:cubicBezTo>
                    <a:pt x="1222" y="753"/>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19"/>
            <p:cNvSpPr/>
            <p:nvPr/>
          </p:nvSpPr>
          <p:spPr>
            <a:xfrm>
              <a:off x="4567300" y="2834375"/>
              <a:ext cx="30575" cy="28225"/>
            </a:xfrm>
            <a:custGeom>
              <a:rect b="b" l="l" r="r" t="t"/>
              <a:pathLst>
                <a:path extrusionOk="0" h="1129" w="1223">
                  <a:moveTo>
                    <a:pt x="220" y="220"/>
                  </a:moveTo>
                  <a:cubicBezTo>
                    <a:pt x="1" y="408"/>
                    <a:pt x="1" y="753"/>
                    <a:pt x="220" y="941"/>
                  </a:cubicBezTo>
                  <a:cubicBezTo>
                    <a:pt x="439" y="1129"/>
                    <a:pt x="784" y="1129"/>
                    <a:pt x="1004" y="941"/>
                  </a:cubicBezTo>
                  <a:cubicBezTo>
                    <a:pt x="1223" y="753"/>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19"/>
            <p:cNvSpPr/>
            <p:nvPr/>
          </p:nvSpPr>
          <p:spPr>
            <a:xfrm>
              <a:off x="535322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p19"/>
            <p:cNvSpPr/>
            <p:nvPr/>
          </p:nvSpPr>
          <p:spPr>
            <a:xfrm>
              <a:off x="6139125"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784"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p19"/>
            <p:cNvSpPr/>
            <p:nvPr/>
          </p:nvSpPr>
          <p:spPr>
            <a:xfrm>
              <a:off x="6925050"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19"/>
            <p:cNvSpPr/>
            <p:nvPr/>
          </p:nvSpPr>
          <p:spPr>
            <a:xfrm>
              <a:off x="24595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19"/>
            <p:cNvSpPr/>
            <p:nvPr/>
          </p:nvSpPr>
          <p:spPr>
            <a:xfrm>
              <a:off x="1031875" y="2476275"/>
              <a:ext cx="30575" cy="27450"/>
            </a:xfrm>
            <a:custGeom>
              <a:rect b="b" l="l" r="r" t="t"/>
              <a:pathLst>
                <a:path extrusionOk="0" h="1098" w="1223">
                  <a:moveTo>
                    <a:pt x="219" y="189"/>
                  </a:moveTo>
                  <a:cubicBezTo>
                    <a:pt x="0" y="377"/>
                    <a:pt x="0" y="722"/>
                    <a:pt x="219" y="910"/>
                  </a:cubicBezTo>
                  <a:cubicBezTo>
                    <a:pt x="439" y="1098"/>
                    <a:pt x="784" y="1098"/>
                    <a:pt x="1003" y="910"/>
                  </a:cubicBezTo>
                  <a:cubicBezTo>
                    <a:pt x="1222" y="722"/>
                    <a:pt x="1222" y="377"/>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19"/>
            <p:cNvSpPr/>
            <p:nvPr/>
          </p:nvSpPr>
          <p:spPr>
            <a:xfrm>
              <a:off x="1817775" y="2476275"/>
              <a:ext cx="30575" cy="27450"/>
            </a:xfrm>
            <a:custGeom>
              <a:rect b="b" l="l" r="r" t="t"/>
              <a:pathLst>
                <a:path extrusionOk="0" h="1098" w="1223">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19"/>
            <p:cNvSpPr/>
            <p:nvPr/>
          </p:nvSpPr>
          <p:spPr>
            <a:xfrm>
              <a:off x="26037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p19"/>
            <p:cNvSpPr/>
            <p:nvPr/>
          </p:nvSpPr>
          <p:spPr>
            <a:xfrm>
              <a:off x="3388825" y="2476275"/>
              <a:ext cx="31375" cy="27450"/>
            </a:xfrm>
            <a:custGeom>
              <a:rect b="b" l="l" r="r" t="t"/>
              <a:pathLst>
                <a:path extrusionOk="0" h="1098" w="1255">
                  <a:moveTo>
                    <a:pt x="220" y="189"/>
                  </a:moveTo>
                  <a:cubicBezTo>
                    <a:pt x="0" y="377"/>
                    <a:pt x="0"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3" name="Google Shape;1933;p19"/>
            <p:cNvSpPr/>
            <p:nvPr/>
          </p:nvSpPr>
          <p:spPr>
            <a:xfrm>
              <a:off x="4174725" y="2476275"/>
              <a:ext cx="31375" cy="27450"/>
            </a:xfrm>
            <a:custGeom>
              <a:rect b="b" l="l" r="r" t="t"/>
              <a:pathLst>
                <a:path extrusionOk="0" h="1098" w="1255">
                  <a:moveTo>
                    <a:pt x="220" y="189"/>
                  </a:moveTo>
                  <a:cubicBezTo>
                    <a:pt x="1" y="377"/>
                    <a:pt x="1" y="722"/>
                    <a:pt x="220" y="910"/>
                  </a:cubicBezTo>
                  <a:cubicBezTo>
                    <a:pt x="440" y="1098"/>
                    <a:pt x="816" y="1098"/>
                    <a:pt x="1035" y="910"/>
                  </a:cubicBezTo>
                  <a:cubicBezTo>
                    <a:pt x="1255" y="722"/>
                    <a:pt x="1255" y="377"/>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19"/>
            <p:cNvSpPr/>
            <p:nvPr/>
          </p:nvSpPr>
          <p:spPr>
            <a:xfrm>
              <a:off x="4960650" y="2476275"/>
              <a:ext cx="31375" cy="27450"/>
            </a:xfrm>
            <a:custGeom>
              <a:rect b="b" l="l" r="r" t="t"/>
              <a:pathLst>
                <a:path extrusionOk="0" h="1098" w="1255">
                  <a:moveTo>
                    <a:pt x="220" y="189"/>
                  </a:moveTo>
                  <a:cubicBezTo>
                    <a:pt x="1" y="377"/>
                    <a:pt x="1"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19"/>
            <p:cNvSpPr/>
            <p:nvPr/>
          </p:nvSpPr>
          <p:spPr>
            <a:xfrm>
              <a:off x="5746575"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2" y="722"/>
                    <a:pt x="1222" y="377"/>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19"/>
            <p:cNvSpPr/>
            <p:nvPr/>
          </p:nvSpPr>
          <p:spPr>
            <a:xfrm>
              <a:off x="6532475" y="2476275"/>
              <a:ext cx="30600" cy="27450"/>
            </a:xfrm>
            <a:custGeom>
              <a:rect b="b" l="l" r="r" t="t"/>
              <a:pathLst>
                <a:path extrusionOk="0" h="1098" w="1224">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19"/>
            <p:cNvSpPr/>
            <p:nvPr/>
          </p:nvSpPr>
          <p:spPr>
            <a:xfrm>
              <a:off x="73184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19"/>
            <p:cNvSpPr/>
            <p:nvPr/>
          </p:nvSpPr>
          <p:spPr>
            <a:xfrm>
              <a:off x="637725" y="2117425"/>
              <a:ext cx="31375" cy="27450"/>
            </a:xfrm>
            <a:custGeom>
              <a:rect b="b" l="l" r="r" t="t"/>
              <a:pathLst>
                <a:path extrusionOk="0" h="1098" w="1255">
                  <a:moveTo>
                    <a:pt x="220" y="188"/>
                  </a:moveTo>
                  <a:cubicBezTo>
                    <a:pt x="1" y="376"/>
                    <a:pt x="1" y="721"/>
                    <a:pt x="220" y="909"/>
                  </a:cubicBezTo>
                  <a:cubicBezTo>
                    <a:pt x="439" y="1097"/>
                    <a:pt x="816" y="1097"/>
                    <a:pt x="1035" y="909"/>
                  </a:cubicBezTo>
                  <a:cubicBezTo>
                    <a:pt x="1254" y="721"/>
                    <a:pt x="1254" y="376"/>
                    <a:pt x="1035" y="188"/>
                  </a:cubicBezTo>
                  <a:cubicBezTo>
                    <a:pt x="816"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19"/>
            <p:cNvSpPr/>
            <p:nvPr/>
          </p:nvSpPr>
          <p:spPr>
            <a:xfrm>
              <a:off x="1423650" y="2117425"/>
              <a:ext cx="31350" cy="27450"/>
            </a:xfrm>
            <a:custGeom>
              <a:rect b="b" l="l" r="r" t="t"/>
              <a:pathLst>
                <a:path extrusionOk="0" h="1098" w="1254">
                  <a:moveTo>
                    <a:pt x="220" y="188"/>
                  </a:moveTo>
                  <a:cubicBezTo>
                    <a:pt x="0" y="376"/>
                    <a:pt x="0" y="721"/>
                    <a:pt x="220" y="909"/>
                  </a:cubicBezTo>
                  <a:cubicBezTo>
                    <a:pt x="439" y="1097"/>
                    <a:pt x="815" y="1097"/>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19"/>
            <p:cNvSpPr/>
            <p:nvPr/>
          </p:nvSpPr>
          <p:spPr>
            <a:xfrm>
              <a:off x="2209550"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19"/>
            <p:cNvSpPr/>
            <p:nvPr/>
          </p:nvSpPr>
          <p:spPr>
            <a:xfrm>
              <a:off x="299547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19"/>
            <p:cNvSpPr/>
            <p:nvPr/>
          </p:nvSpPr>
          <p:spPr>
            <a:xfrm>
              <a:off x="3781400" y="2117425"/>
              <a:ext cx="30575" cy="27450"/>
            </a:xfrm>
            <a:custGeom>
              <a:rect b="b" l="l" r="r" t="t"/>
              <a:pathLst>
                <a:path extrusionOk="0" h="1098" w="1223">
                  <a:moveTo>
                    <a:pt x="219" y="188"/>
                  </a:moveTo>
                  <a:cubicBezTo>
                    <a:pt x="0" y="376"/>
                    <a:pt x="0" y="721"/>
                    <a:pt x="219" y="909"/>
                  </a:cubicBezTo>
                  <a:cubicBezTo>
                    <a:pt x="439" y="1097"/>
                    <a:pt x="784" y="1097"/>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19"/>
            <p:cNvSpPr/>
            <p:nvPr/>
          </p:nvSpPr>
          <p:spPr>
            <a:xfrm>
              <a:off x="4567300" y="2117425"/>
              <a:ext cx="30575" cy="27450"/>
            </a:xfrm>
            <a:custGeom>
              <a:rect b="b" l="l" r="r" t="t"/>
              <a:pathLst>
                <a:path extrusionOk="0" h="1098" w="1223">
                  <a:moveTo>
                    <a:pt x="220" y="188"/>
                  </a:moveTo>
                  <a:cubicBezTo>
                    <a:pt x="1" y="376"/>
                    <a:pt x="1" y="721"/>
                    <a:pt x="220" y="909"/>
                  </a:cubicBezTo>
                  <a:cubicBezTo>
                    <a:pt x="439" y="1097"/>
                    <a:pt x="784" y="1097"/>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4" name="Google Shape;1944;p19"/>
            <p:cNvSpPr/>
            <p:nvPr/>
          </p:nvSpPr>
          <p:spPr>
            <a:xfrm>
              <a:off x="535322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p19"/>
            <p:cNvSpPr/>
            <p:nvPr/>
          </p:nvSpPr>
          <p:spPr>
            <a:xfrm>
              <a:off x="6139125"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784"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6" name="Google Shape;1946;p19"/>
            <p:cNvSpPr/>
            <p:nvPr/>
          </p:nvSpPr>
          <p:spPr>
            <a:xfrm>
              <a:off x="6925050"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p19"/>
            <p:cNvSpPr/>
            <p:nvPr/>
          </p:nvSpPr>
          <p:spPr>
            <a:xfrm>
              <a:off x="24595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p19"/>
            <p:cNvSpPr/>
            <p:nvPr/>
          </p:nvSpPr>
          <p:spPr>
            <a:xfrm>
              <a:off x="1031875" y="1758550"/>
              <a:ext cx="30575" cy="28225"/>
            </a:xfrm>
            <a:custGeom>
              <a:rect b="b" l="l" r="r" t="t"/>
              <a:pathLst>
                <a:path extrusionOk="0" h="1129" w="1223">
                  <a:moveTo>
                    <a:pt x="219" y="188"/>
                  </a:moveTo>
                  <a:cubicBezTo>
                    <a:pt x="0" y="376"/>
                    <a:pt x="0" y="721"/>
                    <a:pt x="219" y="909"/>
                  </a:cubicBezTo>
                  <a:cubicBezTo>
                    <a:pt x="439" y="1129"/>
                    <a:pt x="784" y="1129"/>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9" name="Google Shape;1949;p19"/>
            <p:cNvSpPr/>
            <p:nvPr/>
          </p:nvSpPr>
          <p:spPr>
            <a:xfrm>
              <a:off x="1817775" y="1758550"/>
              <a:ext cx="30575" cy="28225"/>
            </a:xfrm>
            <a:custGeom>
              <a:rect b="b" l="l" r="r" t="t"/>
              <a:pathLst>
                <a:path extrusionOk="0" h="1129" w="1223">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19"/>
            <p:cNvSpPr/>
            <p:nvPr/>
          </p:nvSpPr>
          <p:spPr>
            <a:xfrm>
              <a:off x="26037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p19"/>
            <p:cNvSpPr/>
            <p:nvPr/>
          </p:nvSpPr>
          <p:spPr>
            <a:xfrm>
              <a:off x="3388825" y="1758550"/>
              <a:ext cx="31375" cy="28225"/>
            </a:xfrm>
            <a:custGeom>
              <a:rect b="b" l="l" r="r" t="t"/>
              <a:pathLst>
                <a:path extrusionOk="0" h="1129" w="1255">
                  <a:moveTo>
                    <a:pt x="220" y="188"/>
                  </a:moveTo>
                  <a:cubicBezTo>
                    <a:pt x="0" y="376"/>
                    <a:pt x="0"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p19"/>
            <p:cNvSpPr/>
            <p:nvPr/>
          </p:nvSpPr>
          <p:spPr>
            <a:xfrm>
              <a:off x="4174725" y="1758550"/>
              <a:ext cx="31375" cy="28225"/>
            </a:xfrm>
            <a:custGeom>
              <a:rect b="b" l="l" r="r" t="t"/>
              <a:pathLst>
                <a:path extrusionOk="0" h="1129" w="1255">
                  <a:moveTo>
                    <a:pt x="220" y="188"/>
                  </a:moveTo>
                  <a:cubicBezTo>
                    <a:pt x="1" y="376"/>
                    <a:pt x="1" y="721"/>
                    <a:pt x="220" y="909"/>
                  </a:cubicBezTo>
                  <a:cubicBezTo>
                    <a:pt x="440" y="1129"/>
                    <a:pt x="816" y="1129"/>
                    <a:pt x="1035" y="909"/>
                  </a:cubicBezTo>
                  <a:cubicBezTo>
                    <a:pt x="1255" y="721"/>
                    <a:pt x="1255" y="376"/>
                    <a:pt x="1035"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3" name="Google Shape;1953;p19"/>
            <p:cNvSpPr/>
            <p:nvPr/>
          </p:nvSpPr>
          <p:spPr>
            <a:xfrm>
              <a:off x="4960650" y="1758550"/>
              <a:ext cx="31375" cy="28225"/>
            </a:xfrm>
            <a:custGeom>
              <a:rect b="b" l="l" r="r" t="t"/>
              <a:pathLst>
                <a:path extrusionOk="0" h="1129" w="1255">
                  <a:moveTo>
                    <a:pt x="220" y="188"/>
                  </a:moveTo>
                  <a:cubicBezTo>
                    <a:pt x="1" y="376"/>
                    <a:pt x="1"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4" name="Google Shape;1954;p19"/>
            <p:cNvSpPr/>
            <p:nvPr/>
          </p:nvSpPr>
          <p:spPr>
            <a:xfrm>
              <a:off x="5746575"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2" y="721"/>
                    <a:pt x="1222" y="376"/>
                    <a:pt x="1003"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5" name="Google Shape;1955;p19"/>
            <p:cNvSpPr/>
            <p:nvPr/>
          </p:nvSpPr>
          <p:spPr>
            <a:xfrm>
              <a:off x="6532475" y="1758550"/>
              <a:ext cx="30600" cy="28225"/>
            </a:xfrm>
            <a:custGeom>
              <a:rect b="b" l="l" r="r" t="t"/>
              <a:pathLst>
                <a:path extrusionOk="0" h="1129" w="1224">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p19"/>
            <p:cNvSpPr/>
            <p:nvPr/>
          </p:nvSpPr>
          <p:spPr>
            <a:xfrm>
              <a:off x="73184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19"/>
            <p:cNvSpPr/>
            <p:nvPr/>
          </p:nvSpPr>
          <p:spPr>
            <a:xfrm>
              <a:off x="637725" y="1399675"/>
              <a:ext cx="31375" cy="28225"/>
            </a:xfrm>
            <a:custGeom>
              <a:rect b="b" l="l" r="r" t="t"/>
              <a:pathLst>
                <a:path extrusionOk="0" h="1129" w="1255">
                  <a:moveTo>
                    <a:pt x="220" y="189"/>
                  </a:moveTo>
                  <a:cubicBezTo>
                    <a:pt x="1" y="377"/>
                    <a:pt x="1" y="721"/>
                    <a:pt x="220" y="909"/>
                  </a:cubicBezTo>
                  <a:cubicBezTo>
                    <a:pt x="439" y="1129"/>
                    <a:pt x="816" y="1129"/>
                    <a:pt x="1035" y="909"/>
                  </a:cubicBezTo>
                  <a:cubicBezTo>
                    <a:pt x="1254" y="721"/>
                    <a:pt x="1254" y="377"/>
                    <a:pt x="1035" y="189"/>
                  </a:cubicBezTo>
                  <a:cubicBezTo>
                    <a:pt x="816"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19"/>
            <p:cNvSpPr/>
            <p:nvPr/>
          </p:nvSpPr>
          <p:spPr>
            <a:xfrm>
              <a:off x="1423650" y="1399675"/>
              <a:ext cx="31350" cy="28225"/>
            </a:xfrm>
            <a:custGeom>
              <a:rect b="b" l="l" r="r" t="t"/>
              <a:pathLst>
                <a:path extrusionOk="0" h="1129" w="1254">
                  <a:moveTo>
                    <a:pt x="220" y="189"/>
                  </a:moveTo>
                  <a:cubicBezTo>
                    <a:pt x="0" y="377"/>
                    <a:pt x="0" y="721"/>
                    <a:pt x="220" y="909"/>
                  </a:cubicBezTo>
                  <a:cubicBezTo>
                    <a:pt x="439" y="1129"/>
                    <a:pt x="815" y="1129"/>
                    <a:pt x="1035" y="909"/>
                  </a:cubicBezTo>
                  <a:cubicBezTo>
                    <a:pt x="1254" y="721"/>
                    <a:pt x="1254" y="377"/>
                    <a:pt x="1035" y="189"/>
                  </a:cubicBezTo>
                  <a:cubicBezTo>
                    <a:pt x="815"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p19"/>
            <p:cNvSpPr/>
            <p:nvPr/>
          </p:nvSpPr>
          <p:spPr>
            <a:xfrm>
              <a:off x="2209550"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816"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0" name="Google Shape;1960;p19"/>
            <p:cNvSpPr/>
            <p:nvPr/>
          </p:nvSpPr>
          <p:spPr>
            <a:xfrm>
              <a:off x="299547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p19"/>
            <p:cNvSpPr/>
            <p:nvPr/>
          </p:nvSpPr>
          <p:spPr>
            <a:xfrm>
              <a:off x="3781400" y="1399675"/>
              <a:ext cx="30575" cy="28225"/>
            </a:xfrm>
            <a:custGeom>
              <a:rect b="b" l="l" r="r" t="t"/>
              <a:pathLst>
                <a:path extrusionOk="0" h="1129" w="1223">
                  <a:moveTo>
                    <a:pt x="219" y="189"/>
                  </a:moveTo>
                  <a:cubicBezTo>
                    <a:pt x="0" y="377"/>
                    <a:pt x="0" y="721"/>
                    <a:pt x="219" y="909"/>
                  </a:cubicBezTo>
                  <a:cubicBezTo>
                    <a:pt x="439" y="1129"/>
                    <a:pt x="784" y="1129"/>
                    <a:pt x="1003" y="909"/>
                  </a:cubicBezTo>
                  <a:cubicBezTo>
                    <a:pt x="1222" y="721"/>
                    <a:pt x="1222" y="377"/>
                    <a:pt x="1003" y="189"/>
                  </a:cubicBezTo>
                  <a:cubicBezTo>
                    <a:pt x="784" y="0"/>
                    <a:pt x="439" y="0"/>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2" name="Google Shape;1962;p19"/>
            <p:cNvSpPr/>
            <p:nvPr/>
          </p:nvSpPr>
          <p:spPr>
            <a:xfrm>
              <a:off x="4567300" y="1399675"/>
              <a:ext cx="30575" cy="28225"/>
            </a:xfrm>
            <a:custGeom>
              <a:rect b="b" l="l" r="r" t="t"/>
              <a:pathLst>
                <a:path extrusionOk="0" h="1129" w="1223">
                  <a:moveTo>
                    <a:pt x="220" y="189"/>
                  </a:moveTo>
                  <a:cubicBezTo>
                    <a:pt x="1" y="377"/>
                    <a:pt x="1" y="721"/>
                    <a:pt x="220" y="909"/>
                  </a:cubicBezTo>
                  <a:cubicBezTo>
                    <a:pt x="439" y="1129"/>
                    <a:pt x="784" y="1129"/>
                    <a:pt x="1004" y="909"/>
                  </a:cubicBezTo>
                  <a:cubicBezTo>
                    <a:pt x="1223" y="721"/>
                    <a:pt x="1223" y="377"/>
                    <a:pt x="1004"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3" name="Google Shape;1963;p19"/>
            <p:cNvSpPr/>
            <p:nvPr/>
          </p:nvSpPr>
          <p:spPr>
            <a:xfrm>
              <a:off x="535322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4" name="Google Shape;1964;p19"/>
            <p:cNvSpPr/>
            <p:nvPr/>
          </p:nvSpPr>
          <p:spPr>
            <a:xfrm>
              <a:off x="6139125"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784"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19"/>
            <p:cNvSpPr/>
            <p:nvPr/>
          </p:nvSpPr>
          <p:spPr>
            <a:xfrm>
              <a:off x="6925050"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6" name="Google Shape;1966;p19"/>
            <p:cNvSpPr/>
            <p:nvPr/>
          </p:nvSpPr>
          <p:spPr>
            <a:xfrm>
              <a:off x="24595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7" name="Google Shape;1967;p19"/>
            <p:cNvSpPr/>
            <p:nvPr/>
          </p:nvSpPr>
          <p:spPr>
            <a:xfrm>
              <a:off x="1031875" y="1040800"/>
              <a:ext cx="30575" cy="28225"/>
            </a:xfrm>
            <a:custGeom>
              <a:rect b="b" l="l" r="r" t="t"/>
              <a:pathLst>
                <a:path extrusionOk="0" h="1129" w="1223">
                  <a:moveTo>
                    <a:pt x="219" y="189"/>
                  </a:moveTo>
                  <a:cubicBezTo>
                    <a:pt x="0" y="408"/>
                    <a:pt x="0" y="722"/>
                    <a:pt x="219" y="910"/>
                  </a:cubicBezTo>
                  <a:cubicBezTo>
                    <a:pt x="439" y="1129"/>
                    <a:pt x="784" y="1129"/>
                    <a:pt x="1003" y="910"/>
                  </a:cubicBezTo>
                  <a:cubicBezTo>
                    <a:pt x="1222" y="722"/>
                    <a:pt x="1222" y="408"/>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8" name="Google Shape;1968;p19"/>
            <p:cNvSpPr/>
            <p:nvPr/>
          </p:nvSpPr>
          <p:spPr>
            <a:xfrm>
              <a:off x="1817775" y="1040800"/>
              <a:ext cx="30575" cy="28225"/>
            </a:xfrm>
            <a:custGeom>
              <a:rect b="b" l="l" r="r" t="t"/>
              <a:pathLst>
                <a:path extrusionOk="0" h="1129" w="1223">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19"/>
            <p:cNvSpPr/>
            <p:nvPr/>
          </p:nvSpPr>
          <p:spPr>
            <a:xfrm>
              <a:off x="26037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19"/>
            <p:cNvSpPr/>
            <p:nvPr/>
          </p:nvSpPr>
          <p:spPr>
            <a:xfrm>
              <a:off x="3388825" y="1040800"/>
              <a:ext cx="31375" cy="28225"/>
            </a:xfrm>
            <a:custGeom>
              <a:rect b="b" l="l" r="r" t="t"/>
              <a:pathLst>
                <a:path extrusionOk="0" h="1129" w="1255">
                  <a:moveTo>
                    <a:pt x="220" y="189"/>
                  </a:moveTo>
                  <a:cubicBezTo>
                    <a:pt x="0" y="408"/>
                    <a:pt x="0"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1" name="Google Shape;1971;p19"/>
            <p:cNvSpPr/>
            <p:nvPr/>
          </p:nvSpPr>
          <p:spPr>
            <a:xfrm>
              <a:off x="4174725" y="1040800"/>
              <a:ext cx="31375" cy="28225"/>
            </a:xfrm>
            <a:custGeom>
              <a:rect b="b" l="l" r="r" t="t"/>
              <a:pathLst>
                <a:path extrusionOk="0" h="1129" w="1255">
                  <a:moveTo>
                    <a:pt x="220" y="189"/>
                  </a:moveTo>
                  <a:cubicBezTo>
                    <a:pt x="1" y="408"/>
                    <a:pt x="1" y="722"/>
                    <a:pt x="220" y="910"/>
                  </a:cubicBezTo>
                  <a:cubicBezTo>
                    <a:pt x="440" y="1129"/>
                    <a:pt x="816" y="1129"/>
                    <a:pt x="1035" y="910"/>
                  </a:cubicBezTo>
                  <a:cubicBezTo>
                    <a:pt x="1255" y="722"/>
                    <a:pt x="1255" y="408"/>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p19"/>
            <p:cNvSpPr/>
            <p:nvPr/>
          </p:nvSpPr>
          <p:spPr>
            <a:xfrm>
              <a:off x="4960650" y="1040800"/>
              <a:ext cx="31375" cy="28225"/>
            </a:xfrm>
            <a:custGeom>
              <a:rect b="b" l="l" r="r" t="t"/>
              <a:pathLst>
                <a:path extrusionOk="0" h="1129" w="1255">
                  <a:moveTo>
                    <a:pt x="220" y="189"/>
                  </a:moveTo>
                  <a:cubicBezTo>
                    <a:pt x="1" y="408"/>
                    <a:pt x="1"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19"/>
            <p:cNvSpPr/>
            <p:nvPr/>
          </p:nvSpPr>
          <p:spPr>
            <a:xfrm>
              <a:off x="5746575"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2" y="722"/>
                    <a:pt x="1222" y="408"/>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19"/>
            <p:cNvSpPr/>
            <p:nvPr/>
          </p:nvSpPr>
          <p:spPr>
            <a:xfrm>
              <a:off x="6532475" y="1040800"/>
              <a:ext cx="30600" cy="28225"/>
            </a:xfrm>
            <a:custGeom>
              <a:rect b="b" l="l" r="r" t="t"/>
              <a:pathLst>
                <a:path extrusionOk="0" h="1129" w="1224">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5" name="Google Shape;1975;p19"/>
            <p:cNvSpPr/>
            <p:nvPr/>
          </p:nvSpPr>
          <p:spPr>
            <a:xfrm>
              <a:off x="73184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76" name="Google Shape;1976;p19"/>
          <p:cNvSpPr/>
          <p:nvPr/>
        </p:nvSpPr>
        <p:spPr>
          <a:xfrm rot="10800000">
            <a:off x="0" y="-450"/>
            <a:ext cx="9144000" cy="5144100"/>
          </a:xfrm>
          <a:prstGeom prst="rect">
            <a:avLst/>
          </a:prstGeom>
          <a:gradFill>
            <a:gsLst>
              <a:gs pos="0">
                <a:srgbClr val="FFFFFF">
                  <a:alpha val="0"/>
                </a:srgbClr>
              </a:gs>
              <a:gs pos="100000">
                <a:srgbClr val="FFFFFF"/>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19"/>
          <p:cNvSpPr/>
          <p:nvPr/>
        </p:nvSpPr>
        <p:spPr>
          <a:xfrm flipH="1" rot="5400000">
            <a:off x="6266750" y="2265625"/>
            <a:ext cx="5143500" cy="6111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8" name="Google Shape;1978;p19"/>
          <p:cNvSpPr/>
          <p:nvPr/>
        </p:nvSpPr>
        <p:spPr>
          <a:xfrm>
            <a:off x="50" y="5002200"/>
            <a:ext cx="9144000" cy="141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9" name="Google Shape;1979;p19"/>
          <p:cNvSpPr/>
          <p:nvPr/>
        </p:nvSpPr>
        <p:spPr>
          <a:xfrm flipH="1" rot="5400000">
            <a:off x="0" y="4174950"/>
            <a:ext cx="968700" cy="9687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0" name="Google Shape;1980;p19"/>
          <p:cNvSpPr txBox="1"/>
          <p:nvPr>
            <p:ph idx="1" type="subTitle"/>
          </p:nvPr>
        </p:nvSpPr>
        <p:spPr>
          <a:xfrm>
            <a:off x="1019100" y="4387100"/>
            <a:ext cx="7105800" cy="29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400">
                <a:solidFill>
                  <a:schemeClr val="dk1"/>
                </a:solidFill>
              </a:defRPr>
            </a:lvl1pPr>
            <a:lvl2pPr lvl="1" rtl="0" algn="ctr">
              <a:lnSpc>
                <a:spcPct val="100000"/>
              </a:lnSpc>
              <a:spcBef>
                <a:spcPts val="0"/>
              </a:spcBef>
              <a:spcAft>
                <a:spcPts val="0"/>
              </a:spcAft>
              <a:buClr>
                <a:schemeClr val="dk1"/>
              </a:buClr>
              <a:buSzPts val="1200"/>
              <a:buNone/>
              <a:defRPr sz="1200">
                <a:solidFill>
                  <a:schemeClr val="dk1"/>
                </a:solidFill>
              </a:defRPr>
            </a:lvl2pPr>
            <a:lvl3pPr lvl="2" rtl="0" algn="ctr">
              <a:lnSpc>
                <a:spcPct val="100000"/>
              </a:lnSpc>
              <a:spcBef>
                <a:spcPts val="1600"/>
              </a:spcBef>
              <a:spcAft>
                <a:spcPts val="0"/>
              </a:spcAft>
              <a:buClr>
                <a:schemeClr val="dk1"/>
              </a:buClr>
              <a:buSzPts val="1200"/>
              <a:buNone/>
              <a:defRPr sz="1200">
                <a:solidFill>
                  <a:schemeClr val="dk1"/>
                </a:solidFill>
              </a:defRPr>
            </a:lvl3pPr>
            <a:lvl4pPr lvl="3" rtl="0" algn="ctr">
              <a:lnSpc>
                <a:spcPct val="100000"/>
              </a:lnSpc>
              <a:spcBef>
                <a:spcPts val="1600"/>
              </a:spcBef>
              <a:spcAft>
                <a:spcPts val="0"/>
              </a:spcAft>
              <a:buClr>
                <a:schemeClr val="dk1"/>
              </a:buClr>
              <a:buSzPts val="1200"/>
              <a:buNone/>
              <a:defRPr sz="1200">
                <a:solidFill>
                  <a:schemeClr val="dk1"/>
                </a:solidFill>
              </a:defRPr>
            </a:lvl4pPr>
            <a:lvl5pPr lvl="4" rtl="0" algn="ctr">
              <a:lnSpc>
                <a:spcPct val="100000"/>
              </a:lnSpc>
              <a:spcBef>
                <a:spcPts val="1600"/>
              </a:spcBef>
              <a:spcAft>
                <a:spcPts val="0"/>
              </a:spcAft>
              <a:buClr>
                <a:schemeClr val="dk1"/>
              </a:buClr>
              <a:buSzPts val="1200"/>
              <a:buNone/>
              <a:defRPr sz="1200">
                <a:solidFill>
                  <a:schemeClr val="dk1"/>
                </a:solidFill>
              </a:defRPr>
            </a:lvl5pPr>
            <a:lvl6pPr lvl="5" rtl="0" algn="ctr">
              <a:lnSpc>
                <a:spcPct val="100000"/>
              </a:lnSpc>
              <a:spcBef>
                <a:spcPts val="1600"/>
              </a:spcBef>
              <a:spcAft>
                <a:spcPts val="0"/>
              </a:spcAft>
              <a:buClr>
                <a:schemeClr val="dk1"/>
              </a:buClr>
              <a:buSzPts val="1200"/>
              <a:buNone/>
              <a:defRPr sz="1200">
                <a:solidFill>
                  <a:schemeClr val="dk1"/>
                </a:solidFill>
              </a:defRPr>
            </a:lvl6pPr>
            <a:lvl7pPr lvl="6" rtl="0" algn="ctr">
              <a:lnSpc>
                <a:spcPct val="100000"/>
              </a:lnSpc>
              <a:spcBef>
                <a:spcPts val="1600"/>
              </a:spcBef>
              <a:spcAft>
                <a:spcPts val="0"/>
              </a:spcAft>
              <a:buClr>
                <a:schemeClr val="dk1"/>
              </a:buClr>
              <a:buSzPts val="1200"/>
              <a:buNone/>
              <a:defRPr sz="1200">
                <a:solidFill>
                  <a:schemeClr val="dk1"/>
                </a:solidFill>
              </a:defRPr>
            </a:lvl7pPr>
            <a:lvl8pPr lvl="7" rtl="0" algn="ctr">
              <a:lnSpc>
                <a:spcPct val="100000"/>
              </a:lnSpc>
              <a:spcBef>
                <a:spcPts val="1600"/>
              </a:spcBef>
              <a:spcAft>
                <a:spcPts val="0"/>
              </a:spcAft>
              <a:buClr>
                <a:schemeClr val="dk1"/>
              </a:buClr>
              <a:buSzPts val="1200"/>
              <a:buNone/>
              <a:defRPr sz="1200">
                <a:solidFill>
                  <a:schemeClr val="dk1"/>
                </a:solidFill>
              </a:defRPr>
            </a:lvl8pPr>
            <a:lvl9pPr lvl="8" rtl="0" algn="ctr">
              <a:lnSpc>
                <a:spcPct val="100000"/>
              </a:lnSpc>
              <a:spcBef>
                <a:spcPts val="1600"/>
              </a:spcBef>
              <a:spcAft>
                <a:spcPts val="1600"/>
              </a:spcAft>
              <a:buClr>
                <a:schemeClr val="dk1"/>
              </a:buClr>
              <a:buSzPts val="1200"/>
              <a:buNone/>
              <a:defRPr sz="1200">
                <a:solidFill>
                  <a:schemeClr val="dk1"/>
                </a:solidFill>
              </a:defRPr>
            </a:lvl9pPr>
          </a:lstStyle>
          <a:p/>
        </p:txBody>
      </p:sp>
      <p:sp>
        <p:nvSpPr>
          <p:cNvPr id="1981" name="Google Shape;1981;p19"/>
          <p:cNvSpPr txBox="1"/>
          <p:nvPr>
            <p:ph type="title"/>
          </p:nvPr>
        </p:nvSpPr>
        <p:spPr>
          <a:xfrm>
            <a:off x="628350" y="385950"/>
            <a:ext cx="7887300" cy="529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500"/>
              <a:buNone/>
              <a:defRPr sz="3500"/>
            </a:lvl1pPr>
            <a:lvl2pPr lvl="1" rtl="0" algn="r">
              <a:lnSpc>
                <a:spcPct val="100000"/>
              </a:lnSpc>
              <a:spcBef>
                <a:spcPts val="0"/>
              </a:spcBef>
              <a:spcAft>
                <a:spcPts val="0"/>
              </a:spcAft>
              <a:buSzPts val="2400"/>
              <a:buNone/>
              <a:defRPr sz="2400"/>
            </a:lvl2pPr>
            <a:lvl3pPr lvl="2" rtl="0" algn="r">
              <a:lnSpc>
                <a:spcPct val="100000"/>
              </a:lnSpc>
              <a:spcBef>
                <a:spcPts val="0"/>
              </a:spcBef>
              <a:spcAft>
                <a:spcPts val="0"/>
              </a:spcAft>
              <a:buSzPts val="2400"/>
              <a:buNone/>
              <a:defRPr sz="2400"/>
            </a:lvl3pPr>
            <a:lvl4pPr lvl="3" rtl="0" algn="r">
              <a:lnSpc>
                <a:spcPct val="100000"/>
              </a:lnSpc>
              <a:spcBef>
                <a:spcPts val="0"/>
              </a:spcBef>
              <a:spcAft>
                <a:spcPts val="0"/>
              </a:spcAft>
              <a:buSzPts val="2400"/>
              <a:buNone/>
              <a:defRPr sz="2400"/>
            </a:lvl4pPr>
            <a:lvl5pPr lvl="4" rtl="0" algn="r">
              <a:lnSpc>
                <a:spcPct val="100000"/>
              </a:lnSpc>
              <a:spcBef>
                <a:spcPts val="0"/>
              </a:spcBef>
              <a:spcAft>
                <a:spcPts val="0"/>
              </a:spcAft>
              <a:buSzPts val="2400"/>
              <a:buNone/>
              <a:defRPr sz="2400"/>
            </a:lvl5pPr>
            <a:lvl6pPr lvl="5" rtl="0" algn="r">
              <a:lnSpc>
                <a:spcPct val="100000"/>
              </a:lnSpc>
              <a:spcBef>
                <a:spcPts val="0"/>
              </a:spcBef>
              <a:spcAft>
                <a:spcPts val="0"/>
              </a:spcAft>
              <a:buSzPts val="2400"/>
              <a:buNone/>
              <a:defRPr sz="2400"/>
            </a:lvl6pPr>
            <a:lvl7pPr lvl="6" rtl="0" algn="r">
              <a:lnSpc>
                <a:spcPct val="100000"/>
              </a:lnSpc>
              <a:spcBef>
                <a:spcPts val="0"/>
              </a:spcBef>
              <a:spcAft>
                <a:spcPts val="0"/>
              </a:spcAft>
              <a:buSzPts val="2400"/>
              <a:buNone/>
              <a:defRPr sz="2400"/>
            </a:lvl7pPr>
            <a:lvl8pPr lvl="7" rtl="0" algn="r">
              <a:lnSpc>
                <a:spcPct val="100000"/>
              </a:lnSpc>
              <a:spcBef>
                <a:spcPts val="0"/>
              </a:spcBef>
              <a:spcAft>
                <a:spcPts val="0"/>
              </a:spcAft>
              <a:buSzPts val="2400"/>
              <a:buNone/>
              <a:defRPr sz="2400"/>
            </a:lvl8pPr>
            <a:lvl9pPr lvl="8" rtl="0" algn="r">
              <a:lnSpc>
                <a:spcPct val="100000"/>
              </a:lnSpc>
              <a:spcBef>
                <a:spcPts val="0"/>
              </a:spcBef>
              <a:spcAft>
                <a:spcPts val="0"/>
              </a:spcAft>
              <a:buSzPts val="2400"/>
              <a:buNone/>
              <a:defRPr sz="2400"/>
            </a:lvl9pPr>
          </a:lstStyle>
          <a:p/>
        </p:txBody>
      </p:sp>
      <p:sp>
        <p:nvSpPr>
          <p:cNvPr id="1982" name="Google Shape;1982;p1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numbers 01">
  <p:cSld name="CUSTOM_10_1">
    <p:bg>
      <p:bgPr>
        <a:noFill/>
      </p:bgPr>
    </p:bg>
    <p:spTree>
      <p:nvGrpSpPr>
        <p:cNvPr id="1983" name="Shape 1983"/>
        <p:cNvGrpSpPr/>
        <p:nvPr/>
      </p:nvGrpSpPr>
      <p:grpSpPr>
        <a:xfrm>
          <a:off x="0" y="0"/>
          <a:ext cx="0" cy="0"/>
          <a:chOff x="0" y="0"/>
          <a:chExt cx="0" cy="0"/>
        </a:xfrm>
      </p:grpSpPr>
      <p:grpSp>
        <p:nvGrpSpPr>
          <p:cNvPr id="1984" name="Google Shape;1984;p20"/>
          <p:cNvGrpSpPr/>
          <p:nvPr/>
        </p:nvGrpSpPr>
        <p:grpSpPr>
          <a:xfrm>
            <a:off x="2" y="-9528"/>
            <a:ext cx="9143724" cy="5158800"/>
            <a:chOff x="245950" y="1040800"/>
            <a:chExt cx="7103025" cy="3616150"/>
          </a:xfrm>
        </p:grpSpPr>
        <p:sp>
          <p:nvSpPr>
            <p:cNvPr id="1985" name="Google Shape;1985;p20"/>
            <p:cNvSpPr/>
            <p:nvPr/>
          </p:nvSpPr>
          <p:spPr>
            <a:xfrm>
              <a:off x="24595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6" name="Google Shape;1986;p20"/>
            <p:cNvSpPr/>
            <p:nvPr/>
          </p:nvSpPr>
          <p:spPr>
            <a:xfrm>
              <a:off x="1031875" y="4628725"/>
              <a:ext cx="30575" cy="28225"/>
            </a:xfrm>
            <a:custGeom>
              <a:rect b="b" l="l" r="r" t="t"/>
              <a:pathLst>
                <a:path extrusionOk="0" h="1129" w="1223">
                  <a:moveTo>
                    <a:pt x="219" y="220"/>
                  </a:moveTo>
                  <a:cubicBezTo>
                    <a:pt x="0" y="408"/>
                    <a:pt x="0" y="721"/>
                    <a:pt x="219" y="941"/>
                  </a:cubicBezTo>
                  <a:cubicBezTo>
                    <a:pt x="439" y="1129"/>
                    <a:pt x="784" y="1129"/>
                    <a:pt x="1003" y="941"/>
                  </a:cubicBezTo>
                  <a:cubicBezTo>
                    <a:pt x="1222" y="721"/>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7" name="Google Shape;1987;p20"/>
            <p:cNvSpPr/>
            <p:nvPr/>
          </p:nvSpPr>
          <p:spPr>
            <a:xfrm>
              <a:off x="1817775" y="4628725"/>
              <a:ext cx="30575" cy="28225"/>
            </a:xfrm>
            <a:custGeom>
              <a:rect b="b" l="l" r="r" t="t"/>
              <a:pathLst>
                <a:path extrusionOk="0" h="1129" w="1223">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8" name="Google Shape;1988;p20"/>
            <p:cNvSpPr/>
            <p:nvPr/>
          </p:nvSpPr>
          <p:spPr>
            <a:xfrm>
              <a:off x="26037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9" name="Google Shape;1989;p20"/>
            <p:cNvSpPr/>
            <p:nvPr/>
          </p:nvSpPr>
          <p:spPr>
            <a:xfrm>
              <a:off x="3388825" y="4628725"/>
              <a:ext cx="31375" cy="28225"/>
            </a:xfrm>
            <a:custGeom>
              <a:rect b="b" l="l" r="r" t="t"/>
              <a:pathLst>
                <a:path extrusionOk="0" h="1129" w="1255">
                  <a:moveTo>
                    <a:pt x="220" y="220"/>
                  </a:moveTo>
                  <a:cubicBezTo>
                    <a:pt x="0" y="408"/>
                    <a:pt x="0"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0" name="Google Shape;1990;p20"/>
            <p:cNvSpPr/>
            <p:nvPr/>
          </p:nvSpPr>
          <p:spPr>
            <a:xfrm>
              <a:off x="4174725" y="4628725"/>
              <a:ext cx="31375" cy="28225"/>
            </a:xfrm>
            <a:custGeom>
              <a:rect b="b" l="l" r="r" t="t"/>
              <a:pathLst>
                <a:path extrusionOk="0" h="1129" w="1255">
                  <a:moveTo>
                    <a:pt x="220" y="220"/>
                  </a:moveTo>
                  <a:cubicBezTo>
                    <a:pt x="1" y="408"/>
                    <a:pt x="1" y="721"/>
                    <a:pt x="220" y="941"/>
                  </a:cubicBezTo>
                  <a:cubicBezTo>
                    <a:pt x="440" y="1129"/>
                    <a:pt x="816" y="1129"/>
                    <a:pt x="1035" y="941"/>
                  </a:cubicBezTo>
                  <a:cubicBezTo>
                    <a:pt x="1255" y="721"/>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20"/>
            <p:cNvSpPr/>
            <p:nvPr/>
          </p:nvSpPr>
          <p:spPr>
            <a:xfrm>
              <a:off x="4960650" y="4628725"/>
              <a:ext cx="31375" cy="28225"/>
            </a:xfrm>
            <a:custGeom>
              <a:rect b="b" l="l" r="r" t="t"/>
              <a:pathLst>
                <a:path extrusionOk="0" h="1129" w="1255">
                  <a:moveTo>
                    <a:pt x="220" y="220"/>
                  </a:moveTo>
                  <a:cubicBezTo>
                    <a:pt x="1" y="408"/>
                    <a:pt x="1"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2" name="Google Shape;1992;p20"/>
            <p:cNvSpPr/>
            <p:nvPr/>
          </p:nvSpPr>
          <p:spPr>
            <a:xfrm>
              <a:off x="5746575"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2" y="721"/>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p20"/>
            <p:cNvSpPr/>
            <p:nvPr/>
          </p:nvSpPr>
          <p:spPr>
            <a:xfrm>
              <a:off x="6532475" y="4628725"/>
              <a:ext cx="30600" cy="28225"/>
            </a:xfrm>
            <a:custGeom>
              <a:rect b="b" l="l" r="r" t="t"/>
              <a:pathLst>
                <a:path extrusionOk="0" h="1129" w="1224">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p20"/>
            <p:cNvSpPr/>
            <p:nvPr/>
          </p:nvSpPr>
          <p:spPr>
            <a:xfrm>
              <a:off x="73184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5" name="Google Shape;1995;p20"/>
            <p:cNvSpPr/>
            <p:nvPr/>
          </p:nvSpPr>
          <p:spPr>
            <a:xfrm>
              <a:off x="637725" y="4269850"/>
              <a:ext cx="31375" cy="28225"/>
            </a:xfrm>
            <a:custGeom>
              <a:rect b="b" l="l" r="r" t="t"/>
              <a:pathLst>
                <a:path extrusionOk="0" h="1129" w="1255">
                  <a:moveTo>
                    <a:pt x="220" y="220"/>
                  </a:moveTo>
                  <a:cubicBezTo>
                    <a:pt x="1" y="408"/>
                    <a:pt x="1" y="722"/>
                    <a:pt x="220" y="941"/>
                  </a:cubicBezTo>
                  <a:cubicBezTo>
                    <a:pt x="439" y="1129"/>
                    <a:pt x="816" y="1129"/>
                    <a:pt x="1035" y="941"/>
                  </a:cubicBezTo>
                  <a:cubicBezTo>
                    <a:pt x="1254" y="722"/>
                    <a:pt x="1254" y="408"/>
                    <a:pt x="1035" y="220"/>
                  </a:cubicBezTo>
                  <a:cubicBezTo>
                    <a:pt x="816"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6" name="Google Shape;1996;p20"/>
            <p:cNvSpPr/>
            <p:nvPr/>
          </p:nvSpPr>
          <p:spPr>
            <a:xfrm>
              <a:off x="1423650" y="4269850"/>
              <a:ext cx="31350" cy="28225"/>
            </a:xfrm>
            <a:custGeom>
              <a:rect b="b" l="l" r="r" t="t"/>
              <a:pathLst>
                <a:path extrusionOk="0" h="1129" w="1254">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7" name="Google Shape;1997;p20"/>
            <p:cNvSpPr/>
            <p:nvPr/>
          </p:nvSpPr>
          <p:spPr>
            <a:xfrm>
              <a:off x="2209550"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8" name="Google Shape;1998;p20"/>
            <p:cNvSpPr/>
            <p:nvPr/>
          </p:nvSpPr>
          <p:spPr>
            <a:xfrm>
              <a:off x="299547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9" name="Google Shape;1999;p20"/>
            <p:cNvSpPr/>
            <p:nvPr/>
          </p:nvSpPr>
          <p:spPr>
            <a:xfrm>
              <a:off x="3781400" y="4269850"/>
              <a:ext cx="30575" cy="28225"/>
            </a:xfrm>
            <a:custGeom>
              <a:rect b="b" l="l" r="r" t="t"/>
              <a:pathLst>
                <a:path extrusionOk="0" h="1129"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0" name="Google Shape;2000;p20"/>
            <p:cNvSpPr/>
            <p:nvPr/>
          </p:nvSpPr>
          <p:spPr>
            <a:xfrm>
              <a:off x="4567300" y="4269850"/>
              <a:ext cx="30575" cy="28225"/>
            </a:xfrm>
            <a:custGeom>
              <a:rect b="b" l="l" r="r" t="t"/>
              <a:pathLst>
                <a:path extrusionOk="0" h="1129"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1" name="Google Shape;2001;p20"/>
            <p:cNvSpPr/>
            <p:nvPr/>
          </p:nvSpPr>
          <p:spPr>
            <a:xfrm>
              <a:off x="535322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2" name="Google Shape;2002;p20"/>
            <p:cNvSpPr/>
            <p:nvPr/>
          </p:nvSpPr>
          <p:spPr>
            <a:xfrm>
              <a:off x="6139125"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784"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3" name="Google Shape;2003;p20"/>
            <p:cNvSpPr/>
            <p:nvPr/>
          </p:nvSpPr>
          <p:spPr>
            <a:xfrm>
              <a:off x="6925050"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4" name="Google Shape;2004;p20"/>
            <p:cNvSpPr/>
            <p:nvPr/>
          </p:nvSpPr>
          <p:spPr>
            <a:xfrm>
              <a:off x="24595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5" name="Google Shape;2005;p20"/>
            <p:cNvSpPr/>
            <p:nvPr/>
          </p:nvSpPr>
          <p:spPr>
            <a:xfrm>
              <a:off x="1031875" y="3910975"/>
              <a:ext cx="30575" cy="28250"/>
            </a:xfrm>
            <a:custGeom>
              <a:rect b="b" l="l" r="r" t="t"/>
              <a:pathLst>
                <a:path extrusionOk="0" h="1130"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6" name="Google Shape;2006;p20"/>
            <p:cNvSpPr/>
            <p:nvPr/>
          </p:nvSpPr>
          <p:spPr>
            <a:xfrm>
              <a:off x="1817775" y="3910975"/>
              <a:ext cx="30575" cy="28250"/>
            </a:xfrm>
            <a:custGeom>
              <a:rect b="b" l="l" r="r" t="t"/>
              <a:pathLst>
                <a:path extrusionOk="0" h="1130"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7" name="Google Shape;2007;p20"/>
            <p:cNvSpPr/>
            <p:nvPr/>
          </p:nvSpPr>
          <p:spPr>
            <a:xfrm>
              <a:off x="26037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8" name="Google Shape;2008;p20"/>
            <p:cNvSpPr/>
            <p:nvPr/>
          </p:nvSpPr>
          <p:spPr>
            <a:xfrm>
              <a:off x="3388825" y="3910975"/>
              <a:ext cx="31375" cy="28250"/>
            </a:xfrm>
            <a:custGeom>
              <a:rect b="b" l="l" r="r" t="t"/>
              <a:pathLst>
                <a:path extrusionOk="0" h="1130" w="1255">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9" name="Google Shape;2009;p20"/>
            <p:cNvSpPr/>
            <p:nvPr/>
          </p:nvSpPr>
          <p:spPr>
            <a:xfrm>
              <a:off x="4174725" y="3910975"/>
              <a:ext cx="31375" cy="28250"/>
            </a:xfrm>
            <a:custGeom>
              <a:rect b="b" l="l" r="r" t="t"/>
              <a:pathLst>
                <a:path extrusionOk="0" h="1130" w="1255">
                  <a:moveTo>
                    <a:pt x="220" y="220"/>
                  </a:moveTo>
                  <a:cubicBezTo>
                    <a:pt x="1" y="408"/>
                    <a:pt x="1" y="722"/>
                    <a:pt x="220" y="941"/>
                  </a:cubicBezTo>
                  <a:cubicBezTo>
                    <a:pt x="440" y="1129"/>
                    <a:pt x="816" y="1129"/>
                    <a:pt x="1035" y="941"/>
                  </a:cubicBezTo>
                  <a:cubicBezTo>
                    <a:pt x="1255" y="722"/>
                    <a:pt x="1255" y="408"/>
                    <a:pt x="1035"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0" name="Google Shape;2010;p20"/>
            <p:cNvSpPr/>
            <p:nvPr/>
          </p:nvSpPr>
          <p:spPr>
            <a:xfrm>
              <a:off x="4960650" y="3910975"/>
              <a:ext cx="31375" cy="28250"/>
            </a:xfrm>
            <a:custGeom>
              <a:rect b="b" l="l" r="r" t="t"/>
              <a:pathLst>
                <a:path extrusionOk="0" h="1130" w="1255">
                  <a:moveTo>
                    <a:pt x="220" y="220"/>
                  </a:moveTo>
                  <a:cubicBezTo>
                    <a:pt x="1" y="408"/>
                    <a:pt x="1"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1" name="Google Shape;2011;p20"/>
            <p:cNvSpPr/>
            <p:nvPr/>
          </p:nvSpPr>
          <p:spPr>
            <a:xfrm>
              <a:off x="5746575"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2" y="722"/>
                    <a:pt x="1222" y="408"/>
                    <a:pt x="1003"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2" name="Google Shape;2012;p20"/>
            <p:cNvSpPr/>
            <p:nvPr/>
          </p:nvSpPr>
          <p:spPr>
            <a:xfrm>
              <a:off x="6532475" y="3910975"/>
              <a:ext cx="30600" cy="28250"/>
            </a:xfrm>
            <a:custGeom>
              <a:rect b="b" l="l" r="r" t="t"/>
              <a:pathLst>
                <a:path extrusionOk="0" h="1130" w="1224">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3" name="Google Shape;2013;p20"/>
            <p:cNvSpPr/>
            <p:nvPr/>
          </p:nvSpPr>
          <p:spPr>
            <a:xfrm>
              <a:off x="73184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4" name="Google Shape;2014;p20"/>
            <p:cNvSpPr/>
            <p:nvPr/>
          </p:nvSpPr>
          <p:spPr>
            <a:xfrm>
              <a:off x="637725" y="3552125"/>
              <a:ext cx="31375" cy="28225"/>
            </a:xfrm>
            <a:custGeom>
              <a:rect b="b" l="l" r="r" t="t"/>
              <a:pathLst>
                <a:path extrusionOk="0" h="1129" w="1255">
                  <a:moveTo>
                    <a:pt x="220" y="219"/>
                  </a:moveTo>
                  <a:cubicBezTo>
                    <a:pt x="1" y="407"/>
                    <a:pt x="1" y="752"/>
                    <a:pt x="220" y="940"/>
                  </a:cubicBezTo>
                  <a:cubicBezTo>
                    <a:pt x="439" y="1128"/>
                    <a:pt x="816" y="1128"/>
                    <a:pt x="1035" y="940"/>
                  </a:cubicBezTo>
                  <a:cubicBezTo>
                    <a:pt x="1254" y="752"/>
                    <a:pt x="1254" y="407"/>
                    <a:pt x="1035" y="219"/>
                  </a:cubicBezTo>
                  <a:cubicBezTo>
                    <a:pt x="816"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5" name="Google Shape;2015;p20"/>
            <p:cNvSpPr/>
            <p:nvPr/>
          </p:nvSpPr>
          <p:spPr>
            <a:xfrm>
              <a:off x="1423650" y="3552125"/>
              <a:ext cx="31350" cy="28225"/>
            </a:xfrm>
            <a:custGeom>
              <a:rect b="b" l="l" r="r" t="t"/>
              <a:pathLst>
                <a:path extrusionOk="0" h="1129" w="1254">
                  <a:moveTo>
                    <a:pt x="220" y="219"/>
                  </a:moveTo>
                  <a:cubicBezTo>
                    <a:pt x="0" y="407"/>
                    <a:pt x="0" y="752"/>
                    <a:pt x="220" y="940"/>
                  </a:cubicBezTo>
                  <a:cubicBezTo>
                    <a:pt x="439" y="1128"/>
                    <a:pt x="815" y="1128"/>
                    <a:pt x="1035" y="940"/>
                  </a:cubicBezTo>
                  <a:cubicBezTo>
                    <a:pt x="1254" y="752"/>
                    <a:pt x="1254" y="407"/>
                    <a:pt x="1035" y="219"/>
                  </a:cubicBezTo>
                  <a:cubicBezTo>
                    <a:pt x="815"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6" name="Google Shape;2016;p20"/>
            <p:cNvSpPr/>
            <p:nvPr/>
          </p:nvSpPr>
          <p:spPr>
            <a:xfrm>
              <a:off x="2209550"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816"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7" name="Google Shape;2017;p20"/>
            <p:cNvSpPr/>
            <p:nvPr/>
          </p:nvSpPr>
          <p:spPr>
            <a:xfrm>
              <a:off x="299547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8" name="Google Shape;2018;p20"/>
            <p:cNvSpPr/>
            <p:nvPr/>
          </p:nvSpPr>
          <p:spPr>
            <a:xfrm>
              <a:off x="3781400" y="3552125"/>
              <a:ext cx="30575" cy="28225"/>
            </a:xfrm>
            <a:custGeom>
              <a:rect b="b" l="l" r="r" t="t"/>
              <a:pathLst>
                <a:path extrusionOk="0" h="1129" w="1223">
                  <a:moveTo>
                    <a:pt x="219" y="219"/>
                  </a:moveTo>
                  <a:cubicBezTo>
                    <a:pt x="0" y="407"/>
                    <a:pt x="0" y="752"/>
                    <a:pt x="219" y="940"/>
                  </a:cubicBezTo>
                  <a:cubicBezTo>
                    <a:pt x="439" y="1128"/>
                    <a:pt x="784" y="1128"/>
                    <a:pt x="1003" y="940"/>
                  </a:cubicBezTo>
                  <a:cubicBezTo>
                    <a:pt x="1222" y="752"/>
                    <a:pt x="1222" y="407"/>
                    <a:pt x="1003" y="219"/>
                  </a:cubicBezTo>
                  <a:cubicBezTo>
                    <a:pt x="784" y="0"/>
                    <a:pt x="439" y="0"/>
                    <a:pt x="219"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9" name="Google Shape;2019;p20"/>
            <p:cNvSpPr/>
            <p:nvPr/>
          </p:nvSpPr>
          <p:spPr>
            <a:xfrm>
              <a:off x="4567300" y="3552125"/>
              <a:ext cx="30575" cy="28225"/>
            </a:xfrm>
            <a:custGeom>
              <a:rect b="b" l="l" r="r" t="t"/>
              <a:pathLst>
                <a:path extrusionOk="0" h="1129" w="1223">
                  <a:moveTo>
                    <a:pt x="220" y="219"/>
                  </a:moveTo>
                  <a:cubicBezTo>
                    <a:pt x="1" y="407"/>
                    <a:pt x="1" y="752"/>
                    <a:pt x="220" y="940"/>
                  </a:cubicBezTo>
                  <a:cubicBezTo>
                    <a:pt x="439" y="1128"/>
                    <a:pt x="784" y="1128"/>
                    <a:pt x="1004" y="940"/>
                  </a:cubicBezTo>
                  <a:cubicBezTo>
                    <a:pt x="1223" y="752"/>
                    <a:pt x="1223" y="407"/>
                    <a:pt x="1004"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0" name="Google Shape;2020;p20"/>
            <p:cNvSpPr/>
            <p:nvPr/>
          </p:nvSpPr>
          <p:spPr>
            <a:xfrm>
              <a:off x="535322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20"/>
            <p:cNvSpPr/>
            <p:nvPr/>
          </p:nvSpPr>
          <p:spPr>
            <a:xfrm>
              <a:off x="6139125"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784"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2" name="Google Shape;2022;p20"/>
            <p:cNvSpPr/>
            <p:nvPr/>
          </p:nvSpPr>
          <p:spPr>
            <a:xfrm>
              <a:off x="6925825" y="3553675"/>
              <a:ext cx="28225" cy="25900"/>
            </a:xfrm>
            <a:custGeom>
              <a:rect b="b" l="l" r="r" t="t"/>
              <a:pathLst>
                <a:path extrusionOk="0" h="1036" w="1129">
                  <a:moveTo>
                    <a:pt x="1129" y="502"/>
                  </a:moveTo>
                  <a:cubicBezTo>
                    <a:pt x="1129" y="784"/>
                    <a:pt x="878" y="1035"/>
                    <a:pt x="565" y="1035"/>
                  </a:cubicBezTo>
                  <a:cubicBezTo>
                    <a:pt x="251" y="1035"/>
                    <a:pt x="1" y="784"/>
                    <a:pt x="1" y="502"/>
                  </a:cubicBezTo>
                  <a:cubicBezTo>
                    <a:pt x="1" y="220"/>
                    <a:pt x="251" y="1"/>
                    <a:pt x="565" y="1"/>
                  </a:cubicBezTo>
                  <a:cubicBezTo>
                    <a:pt x="878" y="1"/>
                    <a:pt x="1129" y="220"/>
                    <a:pt x="1129" y="502"/>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p20"/>
            <p:cNvSpPr/>
            <p:nvPr/>
          </p:nvSpPr>
          <p:spPr>
            <a:xfrm>
              <a:off x="24595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4" name="Google Shape;2024;p20"/>
            <p:cNvSpPr/>
            <p:nvPr/>
          </p:nvSpPr>
          <p:spPr>
            <a:xfrm>
              <a:off x="1031875" y="3193250"/>
              <a:ext cx="30575" cy="28225"/>
            </a:xfrm>
            <a:custGeom>
              <a:rect b="b" l="l" r="r" t="t"/>
              <a:pathLst>
                <a:path extrusionOk="0" h="1129" w="1223">
                  <a:moveTo>
                    <a:pt x="219" y="220"/>
                  </a:moveTo>
                  <a:cubicBezTo>
                    <a:pt x="0" y="408"/>
                    <a:pt x="0" y="752"/>
                    <a:pt x="219" y="940"/>
                  </a:cubicBezTo>
                  <a:cubicBezTo>
                    <a:pt x="439" y="1129"/>
                    <a:pt x="784" y="1129"/>
                    <a:pt x="1003" y="940"/>
                  </a:cubicBezTo>
                  <a:cubicBezTo>
                    <a:pt x="1222" y="752"/>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5" name="Google Shape;2025;p20"/>
            <p:cNvSpPr/>
            <p:nvPr/>
          </p:nvSpPr>
          <p:spPr>
            <a:xfrm>
              <a:off x="1817775" y="3193250"/>
              <a:ext cx="30575" cy="28225"/>
            </a:xfrm>
            <a:custGeom>
              <a:rect b="b" l="l" r="r" t="t"/>
              <a:pathLst>
                <a:path extrusionOk="0" h="1129" w="1223">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6" name="Google Shape;2026;p20"/>
            <p:cNvSpPr/>
            <p:nvPr/>
          </p:nvSpPr>
          <p:spPr>
            <a:xfrm>
              <a:off x="26037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7" name="Google Shape;2027;p20"/>
            <p:cNvSpPr/>
            <p:nvPr/>
          </p:nvSpPr>
          <p:spPr>
            <a:xfrm>
              <a:off x="3388825" y="3193250"/>
              <a:ext cx="31375" cy="28225"/>
            </a:xfrm>
            <a:custGeom>
              <a:rect b="b" l="l" r="r" t="t"/>
              <a:pathLst>
                <a:path extrusionOk="0" h="1129" w="1255">
                  <a:moveTo>
                    <a:pt x="220" y="220"/>
                  </a:moveTo>
                  <a:cubicBezTo>
                    <a:pt x="0" y="408"/>
                    <a:pt x="0"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8" name="Google Shape;2028;p20"/>
            <p:cNvSpPr/>
            <p:nvPr/>
          </p:nvSpPr>
          <p:spPr>
            <a:xfrm>
              <a:off x="4174725" y="3193250"/>
              <a:ext cx="31375" cy="28225"/>
            </a:xfrm>
            <a:custGeom>
              <a:rect b="b" l="l" r="r" t="t"/>
              <a:pathLst>
                <a:path extrusionOk="0" h="1129" w="1255">
                  <a:moveTo>
                    <a:pt x="220" y="220"/>
                  </a:moveTo>
                  <a:cubicBezTo>
                    <a:pt x="1" y="408"/>
                    <a:pt x="1" y="752"/>
                    <a:pt x="220" y="940"/>
                  </a:cubicBezTo>
                  <a:cubicBezTo>
                    <a:pt x="440" y="1129"/>
                    <a:pt x="816" y="1129"/>
                    <a:pt x="1035" y="940"/>
                  </a:cubicBezTo>
                  <a:cubicBezTo>
                    <a:pt x="1255" y="752"/>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9" name="Google Shape;2029;p20"/>
            <p:cNvSpPr/>
            <p:nvPr/>
          </p:nvSpPr>
          <p:spPr>
            <a:xfrm>
              <a:off x="4960650" y="3193250"/>
              <a:ext cx="31375" cy="28225"/>
            </a:xfrm>
            <a:custGeom>
              <a:rect b="b" l="l" r="r" t="t"/>
              <a:pathLst>
                <a:path extrusionOk="0" h="1129" w="1255">
                  <a:moveTo>
                    <a:pt x="220" y="220"/>
                  </a:moveTo>
                  <a:cubicBezTo>
                    <a:pt x="1" y="408"/>
                    <a:pt x="1"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0" name="Google Shape;2030;p20"/>
            <p:cNvSpPr/>
            <p:nvPr/>
          </p:nvSpPr>
          <p:spPr>
            <a:xfrm>
              <a:off x="5746575"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2" y="752"/>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1" name="Google Shape;2031;p20"/>
            <p:cNvSpPr/>
            <p:nvPr/>
          </p:nvSpPr>
          <p:spPr>
            <a:xfrm>
              <a:off x="6532475" y="3193250"/>
              <a:ext cx="30600" cy="28225"/>
            </a:xfrm>
            <a:custGeom>
              <a:rect b="b" l="l" r="r" t="t"/>
              <a:pathLst>
                <a:path extrusionOk="0" h="1129" w="1224">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2" name="Google Shape;2032;p20"/>
            <p:cNvSpPr/>
            <p:nvPr/>
          </p:nvSpPr>
          <p:spPr>
            <a:xfrm>
              <a:off x="73184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3" name="Google Shape;2033;p20"/>
            <p:cNvSpPr/>
            <p:nvPr/>
          </p:nvSpPr>
          <p:spPr>
            <a:xfrm>
              <a:off x="637725" y="2834375"/>
              <a:ext cx="31375" cy="28225"/>
            </a:xfrm>
            <a:custGeom>
              <a:rect b="b" l="l" r="r" t="t"/>
              <a:pathLst>
                <a:path extrusionOk="0" h="1129" w="1255">
                  <a:moveTo>
                    <a:pt x="220" y="220"/>
                  </a:moveTo>
                  <a:cubicBezTo>
                    <a:pt x="1" y="408"/>
                    <a:pt x="1" y="753"/>
                    <a:pt x="220" y="941"/>
                  </a:cubicBezTo>
                  <a:cubicBezTo>
                    <a:pt x="439" y="1129"/>
                    <a:pt x="816" y="1129"/>
                    <a:pt x="1035" y="941"/>
                  </a:cubicBezTo>
                  <a:cubicBezTo>
                    <a:pt x="1254" y="753"/>
                    <a:pt x="1254" y="408"/>
                    <a:pt x="1035" y="220"/>
                  </a:cubicBezTo>
                  <a:cubicBezTo>
                    <a:pt x="816"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4" name="Google Shape;2034;p20"/>
            <p:cNvSpPr/>
            <p:nvPr/>
          </p:nvSpPr>
          <p:spPr>
            <a:xfrm>
              <a:off x="1423650" y="2834375"/>
              <a:ext cx="31350" cy="28225"/>
            </a:xfrm>
            <a:custGeom>
              <a:rect b="b" l="l" r="r" t="t"/>
              <a:pathLst>
                <a:path extrusionOk="0" h="1129" w="1254">
                  <a:moveTo>
                    <a:pt x="220" y="220"/>
                  </a:moveTo>
                  <a:cubicBezTo>
                    <a:pt x="0" y="408"/>
                    <a:pt x="0" y="753"/>
                    <a:pt x="220" y="941"/>
                  </a:cubicBezTo>
                  <a:cubicBezTo>
                    <a:pt x="439" y="1129"/>
                    <a:pt x="815" y="1129"/>
                    <a:pt x="1035" y="941"/>
                  </a:cubicBezTo>
                  <a:cubicBezTo>
                    <a:pt x="1254" y="753"/>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5" name="Google Shape;2035;p20"/>
            <p:cNvSpPr/>
            <p:nvPr/>
          </p:nvSpPr>
          <p:spPr>
            <a:xfrm>
              <a:off x="2209550"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6" name="Google Shape;2036;p20"/>
            <p:cNvSpPr/>
            <p:nvPr/>
          </p:nvSpPr>
          <p:spPr>
            <a:xfrm>
              <a:off x="299547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7" name="Google Shape;2037;p20"/>
            <p:cNvSpPr/>
            <p:nvPr/>
          </p:nvSpPr>
          <p:spPr>
            <a:xfrm>
              <a:off x="3781400" y="2834375"/>
              <a:ext cx="30575" cy="28225"/>
            </a:xfrm>
            <a:custGeom>
              <a:rect b="b" l="l" r="r" t="t"/>
              <a:pathLst>
                <a:path extrusionOk="0" h="1129" w="1223">
                  <a:moveTo>
                    <a:pt x="219" y="220"/>
                  </a:moveTo>
                  <a:cubicBezTo>
                    <a:pt x="0" y="408"/>
                    <a:pt x="0" y="753"/>
                    <a:pt x="219" y="941"/>
                  </a:cubicBezTo>
                  <a:cubicBezTo>
                    <a:pt x="439" y="1129"/>
                    <a:pt x="784" y="1129"/>
                    <a:pt x="1003" y="941"/>
                  </a:cubicBezTo>
                  <a:cubicBezTo>
                    <a:pt x="1222" y="753"/>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8" name="Google Shape;2038;p20"/>
            <p:cNvSpPr/>
            <p:nvPr/>
          </p:nvSpPr>
          <p:spPr>
            <a:xfrm>
              <a:off x="4567300" y="2834375"/>
              <a:ext cx="30575" cy="28225"/>
            </a:xfrm>
            <a:custGeom>
              <a:rect b="b" l="l" r="r" t="t"/>
              <a:pathLst>
                <a:path extrusionOk="0" h="1129" w="1223">
                  <a:moveTo>
                    <a:pt x="220" y="220"/>
                  </a:moveTo>
                  <a:cubicBezTo>
                    <a:pt x="1" y="408"/>
                    <a:pt x="1" y="753"/>
                    <a:pt x="220" y="941"/>
                  </a:cubicBezTo>
                  <a:cubicBezTo>
                    <a:pt x="439" y="1129"/>
                    <a:pt x="784" y="1129"/>
                    <a:pt x="1004" y="941"/>
                  </a:cubicBezTo>
                  <a:cubicBezTo>
                    <a:pt x="1223" y="753"/>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9" name="Google Shape;2039;p20"/>
            <p:cNvSpPr/>
            <p:nvPr/>
          </p:nvSpPr>
          <p:spPr>
            <a:xfrm>
              <a:off x="535322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0" name="Google Shape;2040;p20"/>
            <p:cNvSpPr/>
            <p:nvPr/>
          </p:nvSpPr>
          <p:spPr>
            <a:xfrm>
              <a:off x="6139125"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784"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1" name="Google Shape;2041;p20"/>
            <p:cNvSpPr/>
            <p:nvPr/>
          </p:nvSpPr>
          <p:spPr>
            <a:xfrm>
              <a:off x="6925050"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2" name="Google Shape;2042;p20"/>
            <p:cNvSpPr/>
            <p:nvPr/>
          </p:nvSpPr>
          <p:spPr>
            <a:xfrm>
              <a:off x="24595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3" name="Google Shape;2043;p20"/>
            <p:cNvSpPr/>
            <p:nvPr/>
          </p:nvSpPr>
          <p:spPr>
            <a:xfrm>
              <a:off x="1031875" y="2476275"/>
              <a:ext cx="30575" cy="27450"/>
            </a:xfrm>
            <a:custGeom>
              <a:rect b="b" l="l" r="r" t="t"/>
              <a:pathLst>
                <a:path extrusionOk="0" h="1098" w="1223">
                  <a:moveTo>
                    <a:pt x="219" y="189"/>
                  </a:moveTo>
                  <a:cubicBezTo>
                    <a:pt x="0" y="377"/>
                    <a:pt x="0" y="722"/>
                    <a:pt x="219" y="910"/>
                  </a:cubicBezTo>
                  <a:cubicBezTo>
                    <a:pt x="439" y="1098"/>
                    <a:pt x="784" y="1098"/>
                    <a:pt x="1003" y="910"/>
                  </a:cubicBezTo>
                  <a:cubicBezTo>
                    <a:pt x="1222" y="722"/>
                    <a:pt x="1222" y="377"/>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4" name="Google Shape;2044;p20"/>
            <p:cNvSpPr/>
            <p:nvPr/>
          </p:nvSpPr>
          <p:spPr>
            <a:xfrm>
              <a:off x="1817775" y="2476275"/>
              <a:ext cx="30575" cy="27450"/>
            </a:xfrm>
            <a:custGeom>
              <a:rect b="b" l="l" r="r" t="t"/>
              <a:pathLst>
                <a:path extrusionOk="0" h="1098" w="1223">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5" name="Google Shape;2045;p20"/>
            <p:cNvSpPr/>
            <p:nvPr/>
          </p:nvSpPr>
          <p:spPr>
            <a:xfrm>
              <a:off x="26037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6" name="Google Shape;2046;p20"/>
            <p:cNvSpPr/>
            <p:nvPr/>
          </p:nvSpPr>
          <p:spPr>
            <a:xfrm>
              <a:off x="3388825" y="2476275"/>
              <a:ext cx="31375" cy="27450"/>
            </a:xfrm>
            <a:custGeom>
              <a:rect b="b" l="l" r="r" t="t"/>
              <a:pathLst>
                <a:path extrusionOk="0" h="1098" w="1255">
                  <a:moveTo>
                    <a:pt x="220" y="189"/>
                  </a:moveTo>
                  <a:cubicBezTo>
                    <a:pt x="0" y="377"/>
                    <a:pt x="0"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p20"/>
            <p:cNvSpPr/>
            <p:nvPr/>
          </p:nvSpPr>
          <p:spPr>
            <a:xfrm>
              <a:off x="4174725" y="2476275"/>
              <a:ext cx="31375" cy="27450"/>
            </a:xfrm>
            <a:custGeom>
              <a:rect b="b" l="l" r="r" t="t"/>
              <a:pathLst>
                <a:path extrusionOk="0" h="1098" w="1255">
                  <a:moveTo>
                    <a:pt x="220" y="189"/>
                  </a:moveTo>
                  <a:cubicBezTo>
                    <a:pt x="1" y="377"/>
                    <a:pt x="1" y="722"/>
                    <a:pt x="220" y="910"/>
                  </a:cubicBezTo>
                  <a:cubicBezTo>
                    <a:pt x="440" y="1098"/>
                    <a:pt x="816" y="1098"/>
                    <a:pt x="1035" y="910"/>
                  </a:cubicBezTo>
                  <a:cubicBezTo>
                    <a:pt x="1255" y="722"/>
                    <a:pt x="1255" y="377"/>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8" name="Google Shape;2048;p20"/>
            <p:cNvSpPr/>
            <p:nvPr/>
          </p:nvSpPr>
          <p:spPr>
            <a:xfrm>
              <a:off x="4960650" y="2476275"/>
              <a:ext cx="31375" cy="27450"/>
            </a:xfrm>
            <a:custGeom>
              <a:rect b="b" l="l" r="r" t="t"/>
              <a:pathLst>
                <a:path extrusionOk="0" h="1098" w="1255">
                  <a:moveTo>
                    <a:pt x="220" y="189"/>
                  </a:moveTo>
                  <a:cubicBezTo>
                    <a:pt x="1" y="377"/>
                    <a:pt x="1"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9" name="Google Shape;2049;p20"/>
            <p:cNvSpPr/>
            <p:nvPr/>
          </p:nvSpPr>
          <p:spPr>
            <a:xfrm>
              <a:off x="5746575"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2" y="722"/>
                    <a:pt x="1222" y="377"/>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0" name="Google Shape;2050;p20"/>
            <p:cNvSpPr/>
            <p:nvPr/>
          </p:nvSpPr>
          <p:spPr>
            <a:xfrm>
              <a:off x="6532475" y="2476275"/>
              <a:ext cx="30600" cy="27450"/>
            </a:xfrm>
            <a:custGeom>
              <a:rect b="b" l="l" r="r" t="t"/>
              <a:pathLst>
                <a:path extrusionOk="0" h="1098" w="1224">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1" name="Google Shape;2051;p20"/>
            <p:cNvSpPr/>
            <p:nvPr/>
          </p:nvSpPr>
          <p:spPr>
            <a:xfrm>
              <a:off x="73184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2" name="Google Shape;2052;p20"/>
            <p:cNvSpPr/>
            <p:nvPr/>
          </p:nvSpPr>
          <p:spPr>
            <a:xfrm>
              <a:off x="637725" y="2117425"/>
              <a:ext cx="31375" cy="27450"/>
            </a:xfrm>
            <a:custGeom>
              <a:rect b="b" l="l" r="r" t="t"/>
              <a:pathLst>
                <a:path extrusionOk="0" h="1098" w="1255">
                  <a:moveTo>
                    <a:pt x="220" y="188"/>
                  </a:moveTo>
                  <a:cubicBezTo>
                    <a:pt x="1" y="376"/>
                    <a:pt x="1" y="721"/>
                    <a:pt x="220" y="909"/>
                  </a:cubicBezTo>
                  <a:cubicBezTo>
                    <a:pt x="439" y="1097"/>
                    <a:pt x="816" y="1097"/>
                    <a:pt x="1035" y="909"/>
                  </a:cubicBezTo>
                  <a:cubicBezTo>
                    <a:pt x="1254" y="721"/>
                    <a:pt x="1254" y="376"/>
                    <a:pt x="1035" y="188"/>
                  </a:cubicBezTo>
                  <a:cubicBezTo>
                    <a:pt x="816"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3" name="Google Shape;2053;p20"/>
            <p:cNvSpPr/>
            <p:nvPr/>
          </p:nvSpPr>
          <p:spPr>
            <a:xfrm>
              <a:off x="1423650" y="2117425"/>
              <a:ext cx="31350" cy="27450"/>
            </a:xfrm>
            <a:custGeom>
              <a:rect b="b" l="l" r="r" t="t"/>
              <a:pathLst>
                <a:path extrusionOk="0" h="1098" w="1254">
                  <a:moveTo>
                    <a:pt x="220" y="188"/>
                  </a:moveTo>
                  <a:cubicBezTo>
                    <a:pt x="0" y="376"/>
                    <a:pt x="0" y="721"/>
                    <a:pt x="220" y="909"/>
                  </a:cubicBezTo>
                  <a:cubicBezTo>
                    <a:pt x="439" y="1097"/>
                    <a:pt x="815" y="1097"/>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4" name="Google Shape;2054;p20"/>
            <p:cNvSpPr/>
            <p:nvPr/>
          </p:nvSpPr>
          <p:spPr>
            <a:xfrm>
              <a:off x="2209550"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5" name="Google Shape;2055;p20"/>
            <p:cNvSpPr/>
            <p:nvPr/>
          </p:nvSpPr>
          <p:spPr>
            <a:xfrm>
              <a:off x="299547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6" name="Google Shape;2056;p20"/>
            <p:cNvSpPr/>
            <p:nvPr/>
          </p:nvSpPr>
          <p:spPr>
            <a:xfrm>
              <a:off x="3781400" y="2117425"/>
              <a:ext cx="30575" cy="27450"/>
            </a:xfrm>
            <a:custGeom>
              <a:rect b="b" l="l" r="r" t="t"/>
              <a:pathLst>
                <a:path extrusionOk="0" h="1098" w="1223">
                  <a:moveTo>
                    <a:pt x="219" y="188"/>
                  </a:moveTo>
                  <a:cubicBezTo>
                    <a:pt x="0" y="376"/>
                    <a:pt x="0" y="721"/>
                    <a:pt x="219" y="909"/>
                  </a:cubicBezTo>
                  <a:cubicBezTo>
                    <a:pt x="439" y="1097"/>
                    <a:pt x="784" y="1097"/>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7" name="Google Shape;2057;p20"/>
            <p:cNvSpPr/>
            <p:nvPr/>
          </p:nvSpPr>
          <p:spPr>
            <a:xfrm>
              <a:off x="4567300" y="2117425"/>
              <a:ext cx="30575" cy="27450"/>
            </a:xfrm>
            <a:custGeom>
              <a:rect b="b" l="l" r="r" t="t"/>
              <a:pathLst>
                <a:path extrusionOk="0" h="1098" w="1223">
                  <a:moveTo>
                    <a:pt x="220" y="188"/>
                  </a:moveTo>
                  <a:cubicBezTo>
                    <a:pt x="1" y="376"/>
                    <a:pt x="1" y="721"/>
                    <a:pt x="220" y="909"/>
                  </a:cubicBezTo>
                  <a:cubicBezTo>
                    <a:pt x="439" y="1097"/>
                    <a:pt x="784" y="1097"/>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8" name="Google Shape;2058;p20"/>
            <p:cNvSpPr/>
            <p:nvPr/>
          </p:nvSpPr>
          <p:spPr>
            <a:xfrm>
              <a:off x="535322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9" name="Google Shape;2059;p20"/>
            <p:cNvSpPr/>
            <p:nvPr/>
          </p:nvSpPr>
          <p:spPr>
            <a:xfrm>
              <a:off x="6139125"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784"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0" name="Google Shape;2060;p20"/>
            <p:cNvSpPr/>
            <p:nvPr/>
          </p:nvSpPr>
          <p:spPr>
            <a:xfrm>
              <a:off x="6925050"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1" name="Google Shape;2061;p20"/>
            <p:cNvSpPr/>
            <p:nvPr/>
          </p:nvSpPr>
          <p:spPr>
            <a:xfrm>
              <a:off x="24595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2" name="Google Shape;2062;p20"/>
            <p:cNvSpPr/>
            <p:nvPr/>
          </p:nvSpPr>
          <p:spPr>
            <a:xfrm>
              <a:off x="1031875" y="1758550"/>
              <a:ext cx="30575" cy="28225"/>
            </a:xfrm>
            <a:custGeom>
              <a:rect b="b" l="l" r="r" t="t"/>
              <a:pathLst>
                <a:path extrusionOk="0" h="1129" w="1223">
                  <a:moveTo>
                    <a:pt x="219" y="188"/>
                  </a:moveTo>
                  <a:cubicBezTo>
                    <a:pt x="0" y="376"/>
                    <a:pt x="0" y="721"/>
                    <a:pt x="219" y="909"/>
                  </a:cubicBezTo>
                  <a:cubicBezTo>
                    <a:pt x="439" y="1129"/>
                    <a:pt x="784" y="1129"/>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p20"/>
            <p:cNvSpPr/>
            <p:nvPr/>
          </p:nvSpPr>
          <p:spPr>
            <a:xfrm>
              <a:off x="1817775" y="1758550"/>
              <a:ext cx="30575" cy="28225"/>
            </a:xfrm>
            <a:custGeom>
              <a:rect b="b" l="l" r="r" t="t"/>
              <a:pathLst>
                <a:path extrusionOk="0" h="1129" w="1223">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4" name="Google Shape;2064;p20"/>
            <p:cNvSpPr/>
            <p:nvPr/>
          </p:nvSpPr>
          <p:spPr>
            <a:xfrm>
              <a:off x="26037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5" name="Google Shape;2065;p20"/>
            <p:cNvSpPr/>
            <p:nvPr/>
          </p:nvSpPr>
          <p:spPr>
            <a:xfrm>
              <a:off x="3388825" y="1758550"/>
              <a:ext cx="31375" cy="28225"/>
            </a:xfrm>
            <a:custGeom>
              <a:rect b="b" l="l" r="r" t="t"/>
              <a:pathLst>
                <a:path extrusionOk="0" h="1129" w="1255">
                  <a:moveTo>
                    <a:pt x="220" y="188"/>
                  </a:moveTo>
                  <a:cubicBezTo>
                    <a:pt x="0" y="376"/>
                    <a:pt x="0"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6" name="Google Shape;2066;p20"/>
            <p:cNvSpPr/>
            <p:nvPr/>
          </p:nvSpPr>
          <p:spPr>
            <a:xfrm>
              <a:off x="4174725" y="1758550"/>
              <a:ext cx="31375" cy="28225"/>
            </a:xfrm>
            <a:custGeom>
              <a:rect b="b" l="l" r="r" t="t"/>
              <a:pathLst>
                <a:path extrusionOk="0" h="1129" w="1255">
                  <a:moveTo>
                    <a:pt x="220" y="188"/>
                  </a:moveTo>
                  <a:cubicBezTo>
                    <a:pt x="1" y="376"/>
                    <a:pt x="1" y="721"/>
                    <a:pt x="220" y="909"/>
                  </a:cubicBezTo>
                  <a:cubicBezTo>
                    <a:pt x="440" y="1129"/>
                    <a:pt x="816" y="1129"/>
                    <a:pt x="1035" y="909"/>
                  </a:cubicBezTo>
                  <a:cubicBezTo>
                    <a:pt x="1255" y="721"/>
                    <a:pt x="1255" y="376"/>
                    <a:pt x="1035"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7" name="Google Shape;2067;p20"/>
            <p:cNvSpPr/>
            <p:nvPr/>
          </p:nvSpPr>
          <p:spPr>
            <a:xfrm>
              <a:off x="4960650" y="1758550"/>
              <a:ext cx="31375" cy="28225"/>
            </a:xfrm>
            <a:custGeom>
              <a:rect b="b" l="l" r="r" t="t"/>
              <a:pathLst>
                <a:path extrusionOk="0" h="1129" w="1255">
                  <a:moveTo>
                    <a:pt x="220" y="188"/>
                  </a:moveTo>
                  <a:cubicBezTo>
                    <a:pt x="1" y="376"/>
                    <a:pt x="1"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8" name="Google Shape;2068;p20"/>
            <p:cNvSpPr/>
            <p:nvPr/>
          </p:nvSpPr>
          <p:spPr>
            <a:xfrm>
              <a:off x="5746575"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2" y="721"/>
                    <a:pt x="1222" y="376"/>
                    <a:pt x="1003"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9" name="Google Shape;2069;p20"/>
            <p:cNvSpPr/>
            <p:nvPr/>
          </p:nvSpPr>
          <p:spPr>
            <a:xfrm>
              <a:off x="6532475" y="1758550"/>
              <a:ext cx="30600" cy="28225"/>
            </a:xfrm>
            <a:custGeom>
              <a:rect b="b" l="l" r="r" t="t"/>
              <a:pathLst>
                <a:path extrusionOk="0" h="1129" w="1224">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0" name="Google Shape;2070;p20"/>
            <p:cNvSpPr/>
            <p:nvPr/>
          </p:nvSpPr>
          <p:spPr>
            <a:xfrm>
              <a:off x="73184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1" name="Google Shape;2071;p20"/>
            <p:cNvSpPr/>
            <p:nvPr/>
          </p:nvSpPr>
          <p:spPr>
            <a:xfrm>
              <a:off x="637725" y="1399675"/>
              <a:ext cx="31375" cy="28225"/>
            </a:xfrm>
            <a:custGeom>
              <a:rect b="b" l="l" r="r" t="t"/>
              <a:pathLst>
                <a:path extrusionOk="0" h="1129" w="1255">
                  <a:moveTo>
                    <a:pt x="220" y="189"/>
                  </a:moveTo>
                  <a:cubicBezTo>
                    <a:pt x="1" y="377"/>
                    <a:pt x="1" y="721"/>
                    <a:pt x="220" y="909"/>
                  </a:cubicBezTo>
                  <a:cubicBezTo>
                    <a:pt x="439" y="1129"/>
                    <a:pt x="816" y="1129"/>
                    <a:pt x="1035" y="909"/>
                  </a:cubicBezTo>
                  <a:cubicBezTo>
                    <a:pt x="1254" y="721"/>
                    <a:pt x="1254" y="377"/>
                    <a:pt x="1035" y="189"/>
                  </a:cubicBezTo>
                  <a:cubicBezTo>
                    <a:pt x="816"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2" name="Google Shape;2072;p20"/>
            <p:cNvSpPr/>
            <p:nvPr/>
          </p:nvSpPr>
          <p:spPr>
            <a:xfrm>
              <a:off x="1423650" y="1399675"/>
              <a:ext cx="31350" cy="28225"/>
            </a:xfrm>
            <a:custGeom>
              <a:rect b="b" l="l" r="r" t="t"/>
              <a:pathLst>
                <a:path extrusionOk="0" h="1129" w="1254">
                  <a:moveTo>
                    <a:pt x="220" y="189"/>
                  </a:moveTo>
                  <a:cubicBezTo>
                    <a:pt x="0" y="377"/>
                    <a:pt x="0" y="721"/>
                    <a:pt x="220" y="909"/>
                  </a:cubicBezTo>
                  <a:cubicBezTo>
                    <a:pt x="439" y="1129"/>
                    <a:pt x="815" y="1129"/>
                    <a:pt x="1035" y="909"/>
                  </a:cubicBezTo>
                  <a:cubicBezTo>
                    <a:pt x="1254" y="721"/>
                    <a:pt x="1254" y="377"/>
                    <a:pt x="1035" y="189"/>
                  </a:cubicBezTo>
                  <a:cubicBezTo>
                    <a:pt x="815"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3" name="Google Shape;2073;p20"/>
            <p:cNvSpPr/>
            <p:nvPr/>
          </p:nvSpPr>
          <p:spPr>
            <a:xfrm>
              <a:off x="2209550"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816"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4" name="Google Shape;2074;p20"/>
            <p:cNvSpPr/>
            <p:nvPr/>
          </p:nvSpPr>
          <p:spPr>
            <a:xfrm>
              <a:off x="299547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5" name="Google Shape;2075;p20"/>
            <p:cNvSpPr/>
            <p:nvPr/>
          </p:nvSpPr>
          <p:spPr>
            <a:xfrm>
              <a:off x="3781400" y="1399675"/>
              <a:ext cx="30575" cy="28225"/>
            </a:xfrm>
            <a:custGeom>
              <a:rect b="b" l="l" r="r" t="t"/>
              <a:pathLst>
                <a:path extrusionOk="0" h="1129" w="1223">
                  <a:moveTo>
                    <a:pt x="219" y="189"/>
                  </a:moveTo>
                  <a:cubicBezTo>
                    <a:pt x="0" y="377"/>
                    <a:pt x="0" y="721"/>
                    <a:pt x="219" y="909"/>
                  </a:cubicBezTo>
                  <a:cubicBezTo>
                    <a:pt x="439" y="1129"/>
                    <a:pt x="784" y="1129"/>
                    <a:pt x="1003" y="909"/>
                  </a:cubicBezTo>
                  <a:cubicBezTo>
                    <a:pt x="1222" y="721"/>
                    <a:pt x="1222" y="377"/>
                    <a:pt x="1003" y="189"/>
                  </a:cubicBezTo>
                  <a:cubicBezTo>
                    <a:pt x="784" y="0"/>
                    <a:pt x="439" y="0"/>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6" name="Google Shape;2076;p20"/>
            <p:cNvSpPr/>
            <p:nvPr/>
          </p:nvSpPr>
          <p:spPr>
            <a:xfrm>
              <a:off x="4567300" y="1399675"/>
              <a:ext cx="30575" cy="28225"/>
            </a:xfrm>
            <a:custGeom>
              <a:rect b="b" l="l" r="r" t="t"/>
              <a:pathLst>
                <a:path extrusionOk="0" h="1129" w="1223">
                  <a:moveTo>
                    <a:pt x="220" y="189"/>
                  </a:moveTo>
                  <a:cubicBezTo>
                    <a:pt x="1" y="377"/>
                    <a:pt x="1" y="721"/>
                    <a:pt x="220" y="909"/>
                  </a:cubicBezTo>
                  <a:cubicBezTo>
                    <a:pt x="439" y="1129"/>
                    <a:pt x="784" y="1129"/>
                    <a:pt x="1004" y="909"/>
                  </a:cubicBezTo>
                  <a:cubicBezTo>
                    <a:pt x="1223" y="721"/>
                    <a:pt x="1223" y="377"/>
                    <a:pt x="1004"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7" name="Google Shape;2077;p20"/>
            <p:cNvSpPr/>
            <p:nvPr/>
          </p:nvSpPr>
          <p:spPr>
            <a:xfrm>
              <a:off x="535322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8" name="Google Shape;2078;p20"/>
            <p:cNvSpPr/>
            <p:nvPr/>
          </p:nvSpPr>
          <p:spPr>
            <a:xfrm>
              <a:off x="6139125"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784"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9" name="Google Shape;2079;p20"/>
            <p:cNvSpPr/>
            <p:nvPr/>
          </p:nvSpPr>
          <p:spPr>
            <a:xfrm>
              <a:off x="6925050"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0" name="Google Shape;2080;p20"/>
            <p:cNvSpPr/>
            <p:nvPr/>
          </p:nvSpPr>
          <p:spPr>
            <a:xfrm>
              <a:off x="24595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1" name="Google Shape;2081;p20"/>
            <p:cNvSpPr/>
            <p:nvPr/>
          </p:nvSpPr>
          <p:spPr>
            <a:xfrm>
              <a:off x="1031875" y="1040800"/>
              <a:ext cx="30575" cy="28225"/>
            </a:xfrm>
            <a:custGeom>
              <a:rect b="b" l="l" r="r" t="t"/>
              <a:pathLst>
                <a:path extrusionOk="0" h="1129" w="1223">
                  <a:moveTo>
                    <a:pt x="219" y="189"/>
                  </a:moveTo>
                  <a:cubicBezTo>
                    <a:pt x="0" y="408"/>
                    <a:pt x="0" y="722"/>
                    <a:pt x="219" y="910"/>
                  </a:cubicBezTo>
                  <a:cubicBezTo>
                    <a:pt x="439" y="1129"/>
                    <a:pt x="784" y="1129"/>
                    <a:pt x="1003" y="910"/>
                  </a:cubicBezTo>
                  <a:cubicBezTo>
                    <a:pt x="1222" y="722"/>
                    <a:pt x="1222" y="408"/>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2" name="Google Shape;2082;p20"/>
            <p:cNvSpPr/>
            <p:nvPr/>
          </p:nvSpPr>
          <p:spPr>
            <a:xfrm>
              <a:off x="1817775" y="1040800"/>
              <a:ext cx="30575" cy="28225"/>
            </a:xfrm>
            <a:custGeom>
              <a:rect b="b" l="l" r="r" t="t"/>
              <a:pathLst>
                <a:path extrusionOk="0" h="1129" w="1223">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3" name="Google Shape;2083;p20"/>
            <p:cNvSpPr/>
            <p:nvPr/>
          </p:nvSpPr>
          <p:spPr>
            <a:xfrm>
              <a:off x="26037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4" name="Google Shape;2084;p20"/>
            <p:cNvSpPr/>
            <p:nvPr/>
          </p:nvSpPr>
          <p:spPr>
            <a:xfrm>
              <a:off x="3388825" y="1040800"/>
              <a:ext cx="31375" cy="28225"/>
            </a:xfrm>
            <a:custGeom>
              <a:rect b="b" l="l" r="r" t="t"/>
              <a:pathLst>
                <a:path extrusionOk="0" h="1129" w="1255">
                  <a:moveTo>
                    <a:pt x="220" y="189"/>
                  </a:moveTo>
                  <a:cubicBezTo>
                    <a:pt x="0" y="408"/>
                    <a:pt x="0"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5" name="Google Shape;2085;p20"/>
            <p:cNvSpPr/>
            <p:nvPr/>
          </p:nvSpPr>
          <p:spPr>
            <a:xfrm>
              <a:off x="4174725" y="1040800"/>
              <a:ext cx="31375" cy="28225"/>
            </a:xfrm>
            <a:custGeom>
              <a:rect b="b" l="l" r="r" t="t"/>
              <a:pathLst>
                <a:path extrusionOk="0" h="1129" w="1255">
                  <a:moveTo>
                    <a:pt x="220" y="189"/>
                  </a:moveTo>
                  <a:cubicBezTo>
                    <a:pt x="1" y="408"/>
                    <a:pt x="1" y="722"/>
                    <a:pt x="220" y="910"/>
                  </a:cubicBezTo>
                  <a:cubicBezTo>
                    <a:pt x="440" y="1129"/>
                    <a:pt x="816" y="1129"/>
                    <a:pt x="1035" y="910"/>
                  </a:cubicBezTo>
                  <a:cubicBezTo>
                    <a:pt x="1255" y="722"/>
                    <a:pt x="1255" y="408"/>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6" name="Google Shape;2086;p20"/>
            <p:cNvSpPr/>
            <p:nvPr/>
          </p:nvSpPr>
          <p:spPr>
            <a:xfrm>
              <a:off x="4960650" y="1040800"/>
              <a:ext cx="31375" cy="28225"/>
            </a:xfrm>
            <a:custGeom>
              <a:rect b="b" l="l" r="r" t="t"/>
              <a:pathLst>
                <a:path extrusionOk="0" h="1129" w="1255">
                  <a:moveTo>
                    <a:pt x="220" y="189"/>
                  </a:moveTo>
                  <a:cubicBezTo>
                    <a:pt x="1" y="408"/>
                    <a:pt x="1"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7" name="Google Shape;2087;p20"/>
            <p:cNvSpPr/>
            <p:nvPr/>
          </p:nvSpPr>
          <p:spPr>
            <a:xfrm>
              <a:off x="5746575"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2" y="722"/>
                    <a:pt x="1222" y="408"/>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8" name="Google Shape;2088;p20"/>
            <p:cNvSpPr/>
            <p:nvPr/>
          </p:nvSpPr>
          <p:spPr>
            <a:xfrm>
              <a:off x="6532475" y="1040800"/>
              <a:ext cx="30600" cy="28225"/>
            </a:xfrm>
            <a:custGeom>
              <a:rect b="b" l="l" r="r" t="t"/>
              <a:pathLst>
                <a:path extrusionOk="0" h="1129" w="1224">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9" name="Google Shape;2089;p20"/>
            <p:cNvSpPr/>
            <p:nvPr/>
          </p:nvSpPr>
          <p:spPr>
            <a:xfrm>
              <a:off x="73184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90" name="Google Shape;2090;p20"/>
          <p:cNvSpPr/>
          <p:nvPr/>
        </p:nvSpPr>
        <p:spPr>
          <a:xfrm rot="10800000">
            <a:off x="-37475" y="625"/>
            <a:ext cx="9182100" cy="5142600"/>
          </a:xfrm>
          <a:prstGeom prst="rect">
            <a:avLst/>
          </a:prstGeom>
          <a:gradFill>
            <a:gsLst>
              <a:gs pos="0">
                <a:srgbClr val="FFFFFF">
                  <a:alpha val="0"/>
                </a:srgbClr>
              </a:gs>
              <a:gs pos="100000">
                <a:srgbClr val="FFFFFF"/>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1" name="Google Shape;2091;p20"/>
          <p:cNvSpPr/>
          <p:nvPr/>
        </p:nvSpPr>
        <p:spPr>
          <a:xfrm flipH="1">
            <a:off x="573600" y="0"/>
            <a:ext cx="8570400" cy="141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2" name="Google Shape;2092;p20"/>
          <p:cNvSpPr/>
          <p:nvPr/>
        </p:nvSpPr>
        <p:spPr>
          <a:xfrm flipH="1" rot="5400000">
            <a:off x="-2303550" y="2266675"/>
            <a:ext cx="5143200" cy="6111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3" name="Google Shape;2093;p20"/>
          <p:cNvSpPr/>
          <p:nvPr/>
        </p:nvSpPr>
        <p:spPr>
          <a:xfrm flipH="1" rot="-5400000">
            <a:off x="8175925" y="0"/>
            <a:ext cx="968700" cy="9687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4" name="Google Shape;2094;p20"/>
          <p:cNvSpPr txBox="1"/>
          <p:nvPr>
            <p:ph hasCustomPrompt="1" type="title"/>
          </p:nvPr>
        </p:nvSpPr>
        <p:spPr>
          <a:xfrm>
            <a:off x="1451989" y="1626525"/>
            <a:ext cx="3008100" cy="379200"/>
          </a:xfrm>
          <a:prstGeom prst="rect">
            <a:avLst/>
          </a:prstGeom>
        </p:spPr>
        <p:txBody>
          <a:bodyPr anchorCtr="0" anchor="ctr" bIns="91425" lIns="91425" spcFirstLastPara="1" rIns="91425" wrap="square" tIns="91425">
            <a:noAutofit/>
          </a:bodyPr>
          <a:lstStyle>
            <a:lvl1pPr lvl="0" rtl="0">
              <a:spcBef>
                <a:spcPts val="0"/>
              </a:spcBef>
              <a:spcAft>
                <a:spcPts val="0"/>
              </a:spcAft>
              <a:buSzPts val="3100"/>
              <a:buNone/>
              <a:defRPr sz="3100"/>
            </a:lvl1pPr>
            <a:lvl2pPr lvl="1" rtl="0">
              <a:spcBef>
                <a:spcPts val="0"/>
              </a:spcBef>
              <a:spcAft>
                <a:spcPts val="0"/>
              </a:spcAft>
              <a:buSzPts val="3100"/>
              <a:buNone/>
              <a:defRPr sz="3100"/>
            </a:lvl2pPr>
            <a:lvl3pPr lvl="2" rtl="0">
              <a:spcBef>
                <a:spcPts val="0"/>
              </a:spcBef>
              <a:spcAft>
                <a:spcPts val="0"/>
              </a:spcAft>
              <a:buSzPts val="3100"/>
              <a:buNone/>
              <a:defRPr sz="3100"/>
            </a:lvl3pPr>
            <a:lvl4pPr lvl="3" rtl="0">
              <a:spcBef>
                <a:spcPts val="0"/>
              </a:spcBef>
              <a:spcAft>
                <a:spcPts val="0"/>
              </a:spcAft>
              <a:buSzPts val="3100"/>
              <a:buNone/>
              <a:defRPr sz="3100"/>
            </a:lvl4pPr>
            <a:lvl5pPr lvl="4" rtl="0">
              <a:spcBef>
                <a:spcPts val="0"/>
              </a:spcBef>
              <a:spcAft>
                <a:spcPts val="0"/>
              </a:spcAft>
              <a:buSzPts val="3100"/>
              <a:buNone/>
              <a:defRPr sz="3100"/>
            </a:lvl5pPr>
            <a:lvl6pPr lvl="5" rtl="0">
              <a:spcBef>
                <a:spcPts val="0"/>
              </a:spcBef>
              <a:spcAft>
                <a:spcPts val="0"/>
              </a:spcAft>
              <a:buSzPts val="3100"/>
              <a:buNone/>
              <a:defRPr sz="3100"/>
            </a:lvl6pPr>
            <a:lvl7pPr lvl="6" rtl="0">
              <a:spcBef>
                <a:spcPts val="0"/>
              </a:spcBef>
              <a:spcAft>
                <a:spcPts val="0"/>
              </a:spcAft>
              <a:buSzPts val="3100"/>
              <a:buNone/>
              <a:defRPr sz="3100"/>
            </a:lvl7pPr>
            <a:lvl8pPr lvl="7" rtl="0">
              <a:spcBef>
                <a:spcPts val="0"/>
              </a:spcBef>
              <a:spcAft>
                <a:spcPts val="0"/>
              </a:spcAft>
              <a:buSzPts val="3100"/>
              <a:buNone/>
              <a:defRPr sz="3100"/>
            </a:lvl8pPr>
            <a:lvl9pPr lvl="8" rtl="0">
              <a:spcBef>
                <a:spcPts val="0"/>
              </a:spcBef>
              <a:spcAft>
                <a:spcPts val="0"/>
              </a:spcAft>
              <a:buSzPts val="3100"/>
              <a:buNone/>
              <a:defRPr sz="3100"/>
            </a:lvl9pPr>
          </a:lstStyle>
          <a:p>
            <a:r>
              <a:t>xx%</a:t>
            </a:r>
          </a:p>
        </p:txBody>
      </p:sp>
      <p:sp>
        <p:nvSpPr>
          <p:cNvPr id="2095" name="Google Shape;2095;p20"/>
          <p:cNvSpPr txBox="1"/>
          <p:nvPr>
            <p:ph idx="1" type="subTitle"/>
          </p:nvPr>
        </p:nvSpPr>
        <p:spPr>
          <a:xfrm>
            <a:off x="1451989" y="2028453"/>
            <a:ext cx="3008100" cy="379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1400"/>
              <a:buNone/>
              <a:defRPr sz="16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2096" name="Google Shape;2096;p20"/>
          <p:cNvSpPr txBox="1"/>
          <p:nvPr>
            <p:ph idx="2" type="title"/>
          </p:nvPr>
        </p:nvSpPr>
        <p:spPr>
          <a:xfrm>
            <a:off x="628350" y="385950"/>
            <a:ext cx="7887300" cy="529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3500"/>
              <a:buNone/>
              <a:defRPr sz="3500"/>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p:txBody>
      </p:sp>
      <p:sp>
        <p:nvSpPr>
          <p:cNvPr id="2097" name="Google Shape;2097;p20"/>
          <p:cNvSpPr txBox="1"/>
          <p:nvPr>
            <p:ph hasCustomPrompt="1" idx="3" type="title"/>
          </p:nvPr>
        </p:nvSpPr>
        <p:spPr>
          <a:xfrm>
            <a:off x="1451989" y="2650950"/>
            <a:ext cx="3008100" cy="379200"/>
          </a:xfrm>
          <a:prstGeom prst="rect">
            <a:avLst/>
          </a:prstGeom>
        </p:spPr>
        <p:txBody>
          <a:bodyPr anchorCtr="0" anchor="ctr" bIns="91425" lIns="91425" spcFirstLastPara="1" rIns="91425" wrap="square" tIns="91425">
            <a:noAutofit/>
          </a:bodyPr>
          <a:lstStyle>
            <a:lvl1pPr lvl="0" rtl="0">
              <a:spcBef>
                <a:spcPts val="0"/>
              </a:spcBef>
              <a:spcAft>
                <a:spcPts val="0"/>
              </a:spcAft>
              <a:buSzPts val="3100"/>
              <a:buNone/>
              <a:defRPr sz="3100"/>
            </a:lvl1pPr>
            <a:lvl2pPr lvl="1" rtl="0">
              <a:spcBef>
                <a:spcPts val="0"/>
              </a:spcBef>
              <a:spcAft>
                <a:spcPts val="0"/>
              </a:spcAft>
              <a:buSzPts val="3100"/>
              <a:buNone/>
              <a:defRPr sz="3100"/>
            </a:lvl2pPr>
            <a:lvl3pPr lvl="2" rtl="0">
              <a:spcBef>
                <a:spcPts val="0"/>
              </a:spcBef>
              <a:spcAft>
                <a:spcPts val="0"/>
              </a:spcAft>
              <a:buSzPts val="3100"/>
              <a:buNone/>
              <a:defRPr sz="3100"/>
            </a:lvl3pPr>
            <a:lvl4pPr lvl="3" rtl="0">
              <a:spcBef>
                <a:spcPts val="0"/>
              </a:spcBef>
              <a:spcAft>
                <a:spcPts val="0"/>
              </a:spcAft>
              <a:buSzPts val="3100"/>
              <a:buNone/>
              <a:defRPr sz="3100"/>
            </a:lvl4pPr>
            <a:lvl5pPr lvl="4" rtl="0">
              <a:spcBef>
                <a:spcPts val="0"/>
              </a:spcBef>
              <a:spcAft>
                <a:spcPts val="0"/>
              </a:spcAft>
              <a:buSzPts val="3100"/>
              <a:buNone/>
              <a:defRPr sz="3100"/>
            </a:lvl5pPr>
            <a:lvl6pPr lvl="5" rtl="0">
              <a:spcBef>
                <a:spcPts val="0"/>
              </a:spcBef>
              <a:spcAft>
                <a:spcPts val="0"/>
              </a:spcAft>
              <a:buSzPts val="3100"/>
              <a:buNone/>
              <a:defRPr sz="3100"/>
            </a:lvl6pPr>
            <a:lvl7pPr lvl="6" rtl="0">
              <a:spcBef>
                <a:spcPts val="0"/>
              </a:spcBef>
              <a:spcAft>
                <a:spcPts val="0"/>
              </a:spcAft>
              <a:buSzPts val="3100"/>
              <a:buNone/>
              <a:defRPr sz="3100"/>
            </a:lvl7pPr>
            <a:lvl8pPr lvl="7" rtl="0">
              <a:spcBef>
                <a:spcPts val="0"/>
              </a:spcBef>
              <a:spcAft>
                <a:spcPts val="0"/>
              </a:spcAft>
              <a:buSzPts val="3100"/>
              <a:buNone/>
              <a:defRPr sz="3100"/>
            </a:lvl8pPr>
            <a:lvl9pPr lvl="8" rtl="0">
              <a:spcBef>
                <a:spcPts val="0"/>
              </a:spcBef>
              <a:spcAft>
                <a:spcPts val="0"/>
              </a:spcAft>
              <a:buSzPts val="3100"/>
              <a:buNone/>
              <a:defRPr sz="3100"/>
            </a:lvl9pPr>
          </a:lstStyle>
          <a:p>
            <a:r>
              <a:t>xx%</a:t>
            </a:r>
          </a:p>
        </p:txBody>
      </p:sp>
      <p:sp>
        <p:nvSpPr>
          <p:cNvPr id="2098" name="Google Shape;2098;p20"/>
          <p:cNvSpPr txBox="1"/>
          <p:nvPr>
            <p:ph idx="4" type="subTitle"/>
          </p:nvPr>
        </p:nvSpPr>
        <p:spPr>
          <a:xfrm>
            <a:off x="1451989" y="3052878"/>
            <a:ext cx="3008100" cy="379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1400"/>
              <a:buNone/>
              <a:defRPr sz="16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2099" name="Google Shape;2099;p20"/>
          <p:cNvSpPr txBox="1"/>
          <p:nvPr>
            <p:ph hasCustomPrompt="1" idx="5" type="title"/>
          </p:nvPr>
        </p:nvSpPr>
        <p:spPr>
          <a:xfrm>
            <a:off x="1451989" y="3675375"/>
            <a:ext cx="3008100" cy="379200"/>
          </a:xfrm>
          <a:prstGeom prst="rect">
            <a:avLst/>
          </a:prstGeom>
        </p:spPr>
        <p:txBody>
          <a:bodyPr anchorCtr="0" anchor="ctr" bIns="91425" lIns="91425" spcFirstLastPara="1" rIns="91425" wrap="square" tIns="91425">
            <a:noAutofit/>
          </a:bodyPr>
          <a:lstStyle>
            <a:lvl1pPr lvl="0" rtl="0">
              <a:spcBef>
                <a:spcPts val="0"/>
              </a:spcBef>
              <a:spcAft>
                <a:spcPts val="0"/>
              </a:spcAft>
              <a:buSzPts val="3100"/>
              <a:buNone/>
              <a:defRPr sz="3100"/>
            </a:lvl1pPr>
            <a:lvl2pPr lvl="1" rtl="0">
              <a:spcBef>
                <a:spcPts val="0"/>
              </a:spcBef>
              <a:spcAft>
                <a:spcPts val="0"/>
              </a:spcAft>
              <a:buSzPts val="3100"/>
              <a:buNone/>
              <a:defRPr sz="3100"/>
            </a:lvl2pPr>
            <a:lvl3pPr lvl="2" rtl="0">
              <a:spcBef>
                <a:spcPts val="0"/>
              </a:spcBef>
              <a:spcAft>
                <a:spcPts val="0"/>
              </a:spcAft>
              <a:buSzPts val="3100"/>
              <a:buNone/>
              <a:defRPr sz="3100"/>
            </a:lvl3pPr>
            <a:lvl4pPr lvl="3" rtl="0">
              <a:spcBef>
                <a:spcPts val="0"/>
              </a:spcBef>
              <a:spcAft>
                <a:spcPts val="0"/>
              </a:spcAft>
              <a:buSzPts val="3100"/>
              <a:buNone/>
              <a:defRPr sz="3100"/>
            </a:lvl4pPr>
            <a:lvl5pPr lvl="4" rtl="0">
              <a:spcBef>
                <a:spcPts val="0"/>
              </a:spcBef>
              <a:spcAft>
                <a:spcPts val="0"/>
              </a:spcAft>
              <a:buSzPts val="3100"/>
              <a:buNone/>
              <a:defRPr sz="3100"/>
            </a:lvl5pPr>
            <a:lvl6pPr lvl="5" rtl="0">
              <a:spcBef>
                <a:spcPts val="0"/>
              </a:spcBef>
              <a:spcAft>
                <a:spcPts val="0"/>
              </a:spcAft>
              <a:buSzPts val="3100"/>
              <a:buNone/>
              <a:defRPr sz="3100"/>
            </a:lvl6pPr>
            <a:lvl7pPr lvl="6" rtl="0">
              <a:spcBef>
                <a:spcPts val="0"/>
              </a:spcBef>
              <a:spcAft>
                <a:spcPts val="0"/>
              </a:spcAft>
              <a:buSzPts val="3100"/>
              <a:buNone/>
              <a:defRPr sz="3100"/>
            </a:lvl7pPr>
            <a:lvl8pPr lvl="7" rtl="0">
              <a:spcBef>
                <a:spcPts val="0"/>
              </a:spcBef>
              <a:spcAft>
                <a:spcPts val="0"/>
              </a:spcAft>
              <a:buSzPts val="3100"/>
              <a:buNone/>
              <a:defRPr sz="3100"/>
            </a:lvl8pPr>
            <a:lvl9pPr lvl="8" rtl="0">
              <a:spcBef>
                <a:spcPts val="0"/>
              </a:spcBef>
              <a:spcAft>
                <a:spcPts val="0"/>
              </a:spcAft>
              <a:buSzPts val="3100"/>
              <a:buNone/>
              <a:defRPr sz="3100"/>
            </a:lvl9pPr>
          </a:lstStyle>
          <a:p>
            <a:r>
              <a:t>xx%</a:t>
            </a:r>
          </a:p>
        </p:txBody>
      </p:sp>
      <p:sp>
        <p:nvSpPr>
          <p:cNvPr id="2100" name="Google Shape;2100;p20"/>
          <p:cNvSpPr txBox="1"/>
          <p:nvPr>
            <p:ph idx="6" type="subTitle"/>
          </p:nvPr>
        </p:nvSpPr>
        <p:spPr>
          <a:xfrm>
            <a:off x="1451989" y="4077303"/>
            <a:ext cx="3008100" cy="379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1400"/>
              <a:buNone/>
              <a:defRPr sz="16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2101" name="Google Shape;2101;p2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3" name="Shape 123"/>
        <p:cNvGrpSpPr/>
        <p:nvPr/>
      </p:nvGrpSpPr>
      <p:grpSpPr>
        <a:xfrm>
          <a:off x="0" y="0"/>
          <a:ext cx="0" cy="0"/>
          <a:chOff x="0" y="0"/>
          <a:chExt cx="0" cy="0"/>
        </a:xfrm>
      </p:grpSpPr>
      <p:grpSp>
        <p:nvGrpSpPr>
          <p:cNvPr id="124" name="Google Shape;124;p3"/>
          <p:cNvGrpSpPr/>
          <p:nvPr/>
        </p:nvGrpSpPr>
        <p:grpSpPr>
          <a:xfrm>
            <a:off x="2" y="-9528"/>
            <a:ext cx="9143724" cy="5158800"/>
            <a:chOff x="245950" y="1040800"/>
            <a:chExt cx="7103025" cy="3616150"/>
          </a:xfrm>
        </p:grpSpPr>
        <p:sp>
          <p:nvSpPr>
            <p:cNvPr id="125" name="Google Shape;125;p3"/>
            <p:cNvSpPr/>
            <p:nvPr/>
          </p:nvSpPr>
          <p:spPr>
            <a:xfrm>
              <a:off x="24595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3"/>
            <p:cNvSpPr/>
            <p:nvPr/>
          </p:nvSpPr>
          <p:spPr>
            <a:xfrm>
              <a:off x="1031875" y="4628725"/>
              <a:ext cx="30575" cy="28225"/>
            </a:xfrm>
            <a:custGeom>
              <a:rect b="b" l="l" r="r" t="t"/>
              <a:pathLst>
                <a:path extrusionOk="0" h="1129" w="1223">
                  <a:moveTo>
                    <a:pt x="219" y="220"/>
                  </a:moveTo>
                  <a:cubicBezTo>
                    <a:pt x="0" y="408"/>
                    <a:pt x="0" y="721"/>
                    <a:pt x="219" y="941"/>
                  </a:cubicBezTo>
                  <a:cubicBezTo>
                    <a:pt x="439" y="1129"/>
                    <a:pt x="784" y="1129"/>
                    <a:pt x="1003" y="941"/>
                  </a:cubicBezTo>
                  <a:cubicBezTo>
                    <a:pt x="1222" y="721"/>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3"/>
            <p:cNvSpPr/>
            <p:nvPr/>
          </p:nvSpPr>
          <p:spPr>
            <a:xfrm>
              <a:off x="1817775" y="4628725"/>
              <a:ext cx="30575" cy="28225"/>
            </a:xfrm>
            <a:custGeom>
              <a:rect b="b" l="l" r="r" t="t"/>
              <a:pathLst>
                <a:path extrusionOk="0" h="1129" w="1223">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3"/>
            <p:cNvSpPr/>
            <p:nvPr/>
          </p:nvSpPr>
          <p:spPr>
            <a:xfrm>
              <a:off x="26037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3"/>
            <p:cNvSpPr/>
            <p:nvPr/>
          </p:nvSpPr>
          <p:spPr>
            <a:xfrm>
              <a:off x="3388825" y="4628725"/>
              <a:ext cx="31375" cy="28225"/>
            </a:xfrm>
            <a:custGeom>
              <a:rect b="b" l="l" r="r" t="t"/>
              <a:pathLst>
                <a:path extrusionOk="0" h="1129" w="1255">
                  <a:moveTo>
                    <a:pt x="220" y="220"/>
                  </a:moveTo>
                  <a:cubicBezTo>
                    <a:pt x="0" y="408"/>
                    <a:pt x="0"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3"/>
            <p:cNvSpPr/>
            <p:nvPr/>
          </p:nvSpPr>
          <p:spPr>
            <a:xfrm>
              <a:off x="4174725" y="4628725"/>
              <a:ext cx="31375" cy="28225"/>
            </a:xfrm>
            <a:custGeom>
              <a:rect b="b" l="l" r="r" t="t"/>
              <a:pathLst>
                <a:path extrusionOk="0" h="1129" w="1255">
                  <a:moveTo>
                    <a:pt x="220" y="220"/>
                  </a:moveTo>
                  <a:cubicBezTo>
                    <a:pt x="1" y="408"/>
                    <a:pt x="1" y="721"/>
                    <a:pt x="220" y="941"/>
                  </a:cubicBezTo>
                  <a:cubicBezTo>
                    <a:pt x="440" y="1129"/>
                    <a:pt x="816" y="1129"/>
                    <a:pt x="1035" y="941"/>
                  </a:cubicBezTo>
                  <a:cubicBezTo>
                    <a:pt x="1255" y="721"/>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3"/>
            <p:cNvSpPr/>
            <p:nvPr/>
          </p:nvSpPr>
          <p:spPr>
            <a:xfrm>
              <a:off x="4960650" y="4628725"/>
              <a:ext cx="31375" cy="28225"/>
            </a:xfrm>
            <a:custGeom>
              <a:rect b="b" l="l" r="r" t="t"/>
              <a:pathLst>
                <a:path extrusionOk="0" h="1129" w="1255">
                  <a:moveTo>
                    <a:pt x="220" y="220"/>
                  </a:moveTo>
                  <a:cubicBezTo>
                    <a:pt x="1" y="408"/>
                    <a:pt x="1"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3"/>
            <p:cNvSpPr/>
            <p:nvPr/>
          </p:nvSpPr>
          <p:spPr>
            <a:xfrm>
              <a:off x="5746575"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2" y="721"/>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3"/>
            <p:cNvSpPr/>
            <p:nvPr/>
          </p:nvSpPr>
          <p:spPr>
            <a:xfrm>
              <a:off x="6532475" y="4628725"/>
              <a:ext cx="30600" cy="28225"/>
            </a:xfrm>
            <a:custGeom>
              <a:rect b="b" l="l" r="r" t="t"/>
              <a:pathLst>
                <a:path extrusionOk="0" h="1129" w="1224">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3"/>
            <p:cNvSpPr/>
            <p:nvPr/>
          </p:nvSpPr>
          <p:spPr>
            <a:xfrm>
              <a:off x="73184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3"/>
            <p:cNvSpPr/>
            <p:nvPr/>
          </p:nvSpPr>
          <p:spPr>
            <a:xfrm>
              <a:off x="637725" y="4269850"/>
              <a:ext cx="31375" cy="28225"/>
            </a:xfrm>
            <a:custGeom>
              <a:rect b="b" l="l" r="r" t="t"/>
              <a:pathLst>
                <a:path extrusionOk="0" h="1129" w="1255">
                  <a:moveTo>
                    <a:pt x="220" y="220"/>
                  </a:moveTo>
                  <a:cubicBezTo>
                    <a:pt x="1" y="408"/>
                    <a:pt x="1" y="722"/>
                    <a:pt x="220" y="941"/>
                  </a:cubicBezTo>
                  <a:cubicBezTo>
                    <a:pt x="439" y="1129"/>
                    <a:pt x="816" y="1129"/>
                    <a:pt x="1035" y="941"/>
                  </a:cubicBezTo>
                  <a:cubicBezTo>
                    <a:pt x="1254" y="722"/>
                    <a:pt x="1254" y="408"/>
                    <a:pt x="1035" y="220"/>
                  </a:cubicBezTo>
                  <a:cubicBezTo>
                    <a:pt x="816"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3"/>
            <p:cNvSpPr/>
            <p:nvPr/>
          </p:nvSpPr>
          <p:spPr>
            <a:xfrm>
              <a:off x="1423650" y="4269850"/>
              <a:ext cx="31350" cy="28225"/>
            </a:xfrm>
            <a:custGeom>
              <a:rect b="b" l="l" r="r" t="t"/>
              <a:pathLst>
                <a:path extrusionOk="0" h="1129" w="1254">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3"/>
            <p:cNvSpPr/>
            <p:nvPr/>
          </p:nvSpPr>
          <p:spPr>
            <a:xfrm>
              <a:off x="2209550"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3"/>
            <p:cNvSpPr/>
            <p:nvPr/>
          </p:nvSpPr>
          <p:spPr>
            <a:xfrm>
              <a:off x="299547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3"/>
            <p:cNvSpPr/>
            <p:nvPr/>
          </p:nvSpPr>
          <p:spPr>
            <a:xfrm>
              <a:off x="3781400" y="4269850"/>
              <a:ext cx="30575" cy="28225"/>
            </a:xfrm>
            <a:custGeom>
              <a:rect b="b" l="l" r="r" t="t"/>
              <a:pathLst>
                <a:path extrusionOk="0" h="1129"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3"/>
            <p:cNvSpPr/>
            <p:nvPr/>
          </p:nvSpPr>
          <p:spPr>
            <a:xfrm>
              <a:off x="4567300" y="4269850"/>
              <a:ext cx="30575" cy="28225"/>
            </a:xfrm>
            <a:custGeom>
              <a:rect b="b" l="l" r="r" t="t"/>
              <a:pathLst>
                <a:path extrusionOk="0" h="1129"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3"/>
            <p:cNvSpPr/>
            <p:nvPr/>
          </p:nvSpPr>
          <p:spPr>
            <a:xfrm>
              <a:off x="535322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3"/>
            <p:cNvSpPr/>
            <p:nvPr/>
          </p:nvSpPr>
          <p:spPr>
            <a:xfrm>
              <a:off x="6139125"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784"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3"/>
            <p:cNvSpPr/>
            <p:nvPr/>
          </p:nvSpPr>
          <p:spPr>
            <a:xfrm>
              <a:off x="6925050"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3"/>
            <p:cNvSpPr/>
            <p:nvPr/>
          </p:nvSpPr>
          <p:spPr>
            <a:xfrm>
              <a:off x="24595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3"/>
            <p:cNvSpPr/>
            <p:nvPr/>
          </p:nvSpPr>
          <p:spPr>
            <a:xfrm>
              <a:off x="1031875" y="3910975"/>
              <a:ext cx="30575" cy="28250"/>
            </a:xfrm>
            <a:custGeom>
              <a:rect b="b" l="l" r="r" t="t"/>
              <a:pathLst>
                <a:path extrusionOk="0" h="1130"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3"/>
            <p:cNvSpPr/>
            <p:nvPr/>
          </p:nvSpPr>
          <p:spPr>
            <a:xfrm>
              <a:off x="1817775" y="3910975"/>
              <a:ext cx="30575" cy="28250"/>
            </a:xfrm>
            <a:custGeom>
              <a:rect b="b" l="l" r="r" t="t"/>
              <a:pathLst>
                <a:path extrusionOk="0" h="1130"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3"/>
            <p:cNvSpPr/>
            <p:nvPr/>
          </p:nvSpPr>
          <p:spPr>
            <a:xfrm>
              <a:off x="26037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3"/>
            <p:cNvSpPr/>
            <p:nvPr/>
          </p:nvSpPr>
          <p:spPr>
            <a:xfrm>
              <a:off x="3388825" y="3910975"/>
              <a:ext cx="31375" cy="28250"/>
            </a:xfrm>
            <a:custGeom>
              <a:rect b="b" l="l" r="r" t="t"/>
              <a:pathLst>
                <a:path extrusionOk="0" h="1130" w="1255">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3"/>
            <p:cNvSpPr/>
            <p:nvPr/>
          </p:nvSpPr>
          <p:spPr>
            <a:xfrm>
              <a:off x="4174725" y="3910975"/>
              <a:ext cx="31375" cy="28250"/>
            </a:xfrm>
            <a:custGeom>
              <a:rect b="b" l="l" r="r" t="t"/>
              <a:pathLst>
                <a:path extrusionOk="0" h="1130" w="1255">
                  <a:moveTo>
                    <a:pt x="220" y="220"/>
                  </a:moveTo>
                  <a:cubicBezTo>
                    <a:pt x="1" y="408"/>
                    <a:pt x="1" y="722"/>
                    <a:pt x="220" y="941"/>
                  </a:cubicBezTo>
                  <a:cubicBezTo>
                    <a:pt x="440" y="1129"/>
                    <a:pt x="816" y="1129"/>
                    <a:pt x="1035" y="941"/>
                  </a:cubicBezTo>
                  <a:cubicBezTo>
                    <a:pt x="1255" y="722"/>
                    <a:pt x="1255" y="408"/>
                    <a:pt x="1035"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3"/>
            <p:cNvSpPr/>
            <p:nvPr/>
          </p:nvSpPr>
          <p:spPr>
            <a:xfrm>
              <a:off x="4960650" y="3910975"/>
              <a:ext cx="31375" cy="28250"/>
            </a:xfrm>
            <a:custGeom>
              <a:rect b="b" l="l" r="r" t="t"/>
              <a:pathLst>
                <a:path extrusionOk="0" h="1130" w="1255">
                  <a:moveTo>
                    <a:pt x="220" y="220"/>
                  </a:moveTo>
                  <a:cubicBezTo>
                    <a:pt x="1" y="408"/>
                    <a:pt x="1"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3"/>
            <p:cNvSpPr/>
            <p:nvPr/>
          </p:nvSpPr>
          <p:spPr>
            <a:xfrm>
              <a:off x="5746575"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2" y="722"/>
                    <a:pt x="1222" y="408"/>
                    <a:pt x="1003"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3"/>
            <p:cNvSpPr/>
            <p:nvPr/>
          </p:nvSpPr>
          <p:spPr>
            <a:xfrm>
              <a:off x="6532475" y="3910975"/>
              <a:ext cx="30600" cy="28250"/>
            </a:xfrm>
            <a:custGeom>
              <a:rect b="b" l="l" r="r" t="t"/>
              <a:pathLst>
                <a:path extrusionOk="0" h="1130" w="1224">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3"/>
            <p:cNvSpPr/>
            <p:nvPr/>
          </p:nvSpPr>
          <p:spPr>
            <a:xfrm>
              <a:off x="73184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3"/>
            <p:cNvSpPr/>
            <p:nvPr/>
          </p:nvSpPr>
          <p:spPr>
            <a:xfrm>
              <a:off x="637725" y="3552125"/>
              <a:ext cx="31375" cy="28225"/>
            </a:xfrm>
            <a:custGeom>
              <a:rect b="b" l="l" r="r" t="t"/>
              <a:pathLst>
                <a:path extrusionOk="0" h="1129" w="1255">
                  <a:moveTo>
                    <a:pt x="220" y="219"/>
                  </a:moveTo>
                  <a:cubicBezTo>
                    <a:pt x="1" y="407"/>
                    <a:pt x="1" y="752"/>
                    <a:pt x="220" y="940"/>
                  </a:cubicBezTo>
                  <a:cubicBezTo>
                    <a:pt x="439" y="1128"/>
                    <a:pt x="816" y="1128"/>
                    <a:pt x="1035" y="940"/>
                  </a:cubicBezTo>
                  <a:cubicBezTo>
                    <a:pt x="1254" y="752"/>
                    <a:pt x="1254" y="407"/>
                    <a:pt x="1035" y="219"/>
                  </a:cubicBezTo>
                  <a:cubicBezTo>
                    <a:pt x="816"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3"/>
            <p:cNvSpPr/>
            <p:nvPr/>
          </p:nvSpPr>
          <p:spPr>
            <a:xfrm>
              <a:off x="1423650" y="3552125"/>
              <a:ext cx="31350" cy="28225"/>
            </a:xfrm>
            <a:custGeom>
              <a:rect b="b" l="l" r="r" t="t"/>
              <a:pathLst>
                <a:path extrusionOk="0" h="1129" w="1254">
                  <a:moveTo>
                    <a:pt x="220" y="219"/>
                  </a:moveTo>
                  <a:cubicBezTo>
                    <a:pt x="0" y="407"/>
                    <a:pt x="0" y="752"/>
                    <a:pt x="220" y="940"/>
                  </a:cubicBezTo>
                  <a:cubicBezTo>
                    <a:pt x="439" y="1128"/>
                    <a:pt x="815" y="1128"/>
                    <a:pt x="1035" y="940"/>
                  </a:cubicBezTo>
                  <a:cubicBezTo>
                    <a:pt x="1254" y="752"/>
                    <a:pt x="1254" y="407"/>
                    <a:pt x="1035" y="219"/>
                  </a:cubicBezTo>
                  <a:cubicBezTo>
                    <a:pt x="815"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3"/>
            <p:cNvSpPr/>
            <p:nvPr/>
          </p:nvSpPr>
          <p:spPr>
            <a:xfrm>
              <a:off x="2209550"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816"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3"/>
            <p:cNvSpPr/>
            <p:nvPr/>
          </p:nvSpPr>
          <p:spPr>
            <a:xfrm>
              <a:off x="299547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3"/>
            <p:cNvSpPr/>
            <p:nvPr/>
          </p:nvSpPr>
          <p:spPr>
            <a:xfrm>
              <a:off x="3781400" y="3552125"/>
              <a:ext cx="30575" cy="28225"/>
            </a:xfrm>
            <a:custGeom>
              <a:rect b="b" l="l" r="r" t="t"/>
              <a:pathLst>
                <a:path extrusionOk="0" h="1129" w="1223">
                  <a:moveTo>
                    <a:pt x="219" y="219"/>
                  </a:moveTo>
                  <a:cubicBezTo>
                    <a:pt x="0" y="407"/>
                    <a:pt x="0" y="752"/>
                    <a:pt x="219" y="940"/>
                  </a:cubicBezTo>
                  <a:cubicBezTo>
                    <a:pt x="439" y="1128"/>
                    <a:pt x="784" y="1128"/>
                    <a:pt x="1003" y="940"/>
                  </a:cubicBezTo>
                  <a:cubicBezTo>
                    <a:pt x="1222" y="752"/>
                    <a:pt x="1222" y="407"/>
                    <a:pt x="1003" y="219"/>
                  </a:cubicBezTo>
                  <a:cubicBezTo>
                    <a:pt x="784" y="0"/>
                    <a:pt x="439" y="0"/>
                    <a:pt x="219"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3"/>
            <p:cNvSpPr/>
            <p:nvPr/>
          </p:nvSpPr>
          <p:spPr>
            <a:xfrm>
              <a:off x="4567300" y="3552125"/>
              <a:ext cx="30575" cy="28225"/>
            </a:xfrm>
            <a:custGeom>
              <a:rect b="b" l="l" r="r" t="t"/>
              <a:pathLst>
                <a:path extrusionOk="0" h="1129" w="1223">
                  <a:moveTo>
                    <a:pt x="220" y="219"/>
                  </a:moveTo>
                  <a:cubicBezTo>
                    <a:pt x="1" y="407"/>
                    <a:pt x="1" y="752"/>
                    <a:pt x="220" y="940"/>
                  </a:cubicBezTo>
                  <a:cubicBezTo>
                    <a:pt x="439" y="1128"/>
                    <a:pt x="784" y="1128"/>
                    <a:pt x="1004" y="940"/>
                  </a:cubicBezTo>
                  <a:cubicBezTo>
                    <a:pt x="1223" y="752"/>
                    <a:pt x="1223" y="407"/>
                    <a:pt x="1004"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3"/>
            <p:cNvSpPr/>
            <p:nvPr/>
          </p:nvSpPr>
          <p:spPr>
            <a:xfrm>
              <a:off x="535322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3"/>
            <p:cNvSpPr/>
            <p:nvPr/>
          </p:nvSpPr>
          <p:spPr>
            <a:xfrm>
              <a:off x="6139125"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784"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3"/>
            <p:cNvSpPr/>
            <p:nvPr/>
          </p:nvSpPr>
          <p:spPr>
            <a:xfrm>
              <a:off x="6925825" y="3553675"/>
              <a:ext cx="28225" cy="25900"/>
            </a:xfrm>
            <a:custGeom>
              <a:rect b="b" l="l" r="r" t="t"/>
              <a:pathLst>
                <a:path extrusionOk="0" h="1036" w="1129">
                  <a:moveTo>
                    <a:pt x="1129" y="502"/>
                  </a:moveTo>
                  <a:cubicBezTo>
                    <a:pt x="1129" y="784"/>
                    <a:pt x="878" y="1035"/>
                    <a:pt x="565" y="1035"/>
                  </a:cubicBezTo>
                  <a:cubicBezTo>
                    <a:pt x="251" y="1035"/>
                    <a:pt x="1" y="784"/>
                    <a:pt x="1" y="502"/>
                  </a:cubicBezTo>
                  <a:cubicBezTo>
                    <a:pt x="1" y="220"/>
                    <a:pt x="251" y="1"/>
                    <a:pt x="565" y="1"/>
                  </a:cubicBezTo>
                  <a:cubicBezTo>
                    <a:pt x="878" y="1"/>
                    <a:pt x="1129" y="220"/>
                    <a:pt x="1129" y="502"/>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3"/>
            <p:cNvSpPr/>
            <p:nvPr/>
          </p:nvSpPr>
          <p:spPr>
            <a:xfrm>
              <a:off x="24595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3"/>
            <p:cNvSpPr/>
            <p:nvPr/>
          </p:nvSpPr>
          <p:spPr>
            <a:xfrm>
              <a:off x="1031875" y="3193250"/>
              <a:ext cx="30575" cy="28225"/>
            </a:xfrm>
            <a:custGeom>
              <a:rect b="b" l="l" r="r" t="t"/>
              <a:pathLst>
                <a:path extrusionOk="0" h="1129" w="1223">
                  <a:moveTo>
                    <a:pt x="219" y="220"/>
                  </a:moveTo>
                  <a:cubicBezTo>
                    <a:pt x="0" y="408"/>
                    <a:pt x="0" y="752"/>
                    <a:pt x="219" y="940"/>
                  </a:cubicBezTo>
                  <a:cubicBezTo>
                    <a:pt x="439" y="1129"/>
                    <a:pt x="784" y="1129"/>
                    <a:pt x="1003" y="940"/>
                  </a:cubicBezTo>
                  <a:cubicBezTo>
                    <a:pt x="1222" y="752"/>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3"/>
            <p:cNvSpPr/>
            <p:nvPr/>
          </p:nvSpPr>
          <p:spPr>
            <a:xfrm>
              <a:off x="1817775" y="3193250"/>
              <a:ext cx="30575" cy="28225"/>
            </a:xfrm>
            <a:custGeom>
              <a:rect b="b" l="l" r="r" t="t"/>
              <a:pathLst>
                <a:path extrusionOk="0" h="1129" w="1223">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3"/>
            <p:cNvSpPr/>
            <p:nvPr/>
          </p:nvSpPr>
          <p:spPr>
            <a:xfrm>
              <a:off x="26037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3"/>
            <p:cNvSpPr/>
            <p:nvPr/>
          </p:nvSpPr>
          <p:spPr>
            <a:xfrm>
              <a:off x="3388825" y="3193250"/>
              <a:ext cx="31375" cy="28225"/>
            </a:xfrm>
            <a:custGeom>
              <a:rect b="b" l="l" r="r" t="t"/>
              <a:pathLst>
                <a:path extrusionOk="0" h="1129" w="1255">
                  <a:moveTo>
                    <a:pt x="220" y="220"/>
                  </a:moveTo>
                  <a:cubicBezTo>
                    <a:pt x="0" y="408"/>
                    <a:pt x="0"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3"/>
            <p:cNvSpPr/>
            <p:nvPr/>
          </p:nvSpPr>
          <p:spPr>
            <a:xfrm>
              <a:off x="4174725" y="3193250"/>
              <a:ext cx="31375" cy="28225"/>
            </a:xfrm>
            <a:custGeom>
              <a:rect b="b" l="l" r="r" t="t"/>
              <a:pathLst>
                <a:path extrusionOk="0" h="1129" w="1255">
                  <a:moveTo>
                    <a:pt x="220" y="220"/>
                  </a:moveTo>
                  <a:cubicBezTo>
                    <a:pt x="1" y="408"/>
                    <a:pt x="1" y="752"/>
                    <a:pt x="220" y="940"/>
                  </a:cubicBezTo>
                  <a:cubicBezTo>
                    <a:pt x="440" y="1129"/>
                    <a:pt x="816" y="1129"/>
                    <a:pt x="1035" y="940"/>
                  </a:cubicBezTo>
                  <a:cubicBezTo>
                    <a:pt x="1255" y="752"/>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3"/>
            <p:cNvSpPr/>
            <p:nvPr/>
          </p:nvSpPr>
          <p:spPr>
            <a:xfrm>
              <a:off x="4960650" y="3193250"/>
              <a:ext cx="31375" cy="28225"/>
            </a:xfrm>
            <a:custGeom>
              <a:rect b="b" l="l" r="r" t="t"/>
              <a:pathLst>
                <a:path extrusionOk="0" h="1129" w="1255">
                  <a:moveTo>
                    <a:pt x="220" y="220"/>
                  </a:moveTo>
                  <a:cubicBezTo>
                    <a:pt x="1" y="408"/>
                    <a:pt x="1"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3"/>
            <p:cNvSpPr/>
            <p:nvPr/>
          </p:nvSpPr>
          <p:spPr>
            <a:xfrm>
              <a:off x="5746575"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2" y="752"/>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3"/>
            <p:cNvSpPr/>
            <p:nvPr/>
          </p:nvSpPr>
          <p:spPr>
            <a:xfrm>
              <a:off x="6532475" y="3193250"/>
              <a:ext cx="30600" cy="28225"/>
            </a:xfrm>
            <a:custGeom>
              <a:rect b="b" l="l" r="r" t="t"/>
              <a:pathLst>
                <a:path extrusionOk="0" h="1129" w="1224">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3"/>
            <p:cNvSpPr/>
            <p:nvPr/>
          </p:nvSpPr>
          <p:spPr>
            <a:xfrm>
              <a:off x="73184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3"/>
            <p:cNvSpPr/>
            <p:nvPr/>
          </p:nvSpPr>
          <p:spPr>
            <a:xfrm>
              <a:off x="637725" y="2834375"/>
              <a:ext cx="31375" cy="28225"/>
            </a:xfrm>
            <a:custGeom>
              <a:rect b="b" l="l" r="r" t="t"/>
              <a:pathLst>
                <a:path extrusionOk="0" h="1129" w="1255">
                  <a:moveTo>
                    <a:pt x="220" y="220"/>
                  </a:moveTo>
                  <a:cubicBezTo>
                    <a:pt x="1" y="408"/>
                    <a:pt x="1" y="753"/>
                    <a:pt x="220" y="941"/>
                  </a:cubicBezTo>
                  <a:cubicBezTo>
                    <a:pt x="439" y="1129"/>
                    <a:pt x="816" y="1129"/>
                    <a:pt x="1035" y="941"/>
                  </a:cubicBezTo>
                  <a:cubicBezTo>
                    <a:pt x="1254" y="753"/>
                    <a:pt x="1254" y="408"/>
                    <a:pt x="1035" y="220"/>
                  </a:cubicBezTo>
                  <a:cubicBezTo>
                    <a:pt x="816"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3"/>
            <p:cNvSpPr/>
            <p:nvPr/>
          </p:nvSpPr>
          <p:spPr>
            <a:xfrm>
              <a:off x="1423650" y="2834375"/>
              <a:ext cx="31350" cy="28225"/>
            </a:xfrm>
            <a:custGeom>
              <a:rect b="b" l="l" r="r" t="t"/>
              <a:pathLst>
                <a:path extrusionOk="0" h="1129" w="1254">
                  <a:moveTo>
                    <a:pt x="220" y="220"/>
                  </a:moveTo>
                  <a:cubicBezTo>
                    <a:pt x="0" y="408"/>
                    <a:pt x="0" y="753"/>
                    <a:pt x="220" y="941"/>
                  </a:cubicBezTo>
                  <a:cubicBezTo>
                    <a:pt x="439" y="1129"/>
                    <a:pt x="815" y="1129"/>
                    <a:pt x="1035" y="941"/>
                  </a:cubicBezTo>
                  <a:cubicBezTo>
                    <a:pt x="1254" y="753"/>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3"/>
            <p:cNvSpPr/>
            <p:nvPr/>
          </p:nvSpPr>
          <p:spPr>
            <a:xfrm>
              <a:off x="2209550"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3"/>
            <p:cNvSpPr/>
            <p:nvPr/>
          </p:nvSpPr>
          <p:spPr>
            <a:xfrm>
              <a:off x="299547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3"/>
            <p:cNvSpPr/>
            <p:nvPr/>
          </p:nvSpPr>
          <p:spPr>
            <a:xfrm>
              <a:off x="3781400" y="2834375"/>
              <a:ext cx="30575" cy="28225"/>
            </a:xfrm>
            <a:custGeom>
              <a:rect b="b" l="l" r="r" t="t"/>
              <a:pathLst>
                <a:path extrusionOk="0" h="1129" w="1223">
                  <a:moveTo>
                    <a:pt x="219" y="220"/>
                  </a:moveTo>
                  <a:cubicBezTo>
                    <a:pt x="0" y="408"/>
                    <a:pt x="0" y="753"/>
                    <a:pt x="219" y="941"/>
                  </a:cubicBezTo>
                  <a:cubicBezTo>
                    <a:pt x="439" y="1129"/>
                    <a:pt x="784" y="1129"/>
                    <a:pt x="1003" y="941"/>
                  </a:cubicBezTo>
                  <a:cubicBezTo>
                    <a:pt x="1222" y="753"/>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3"/>
            <p:cNvSpPr/>
            <p:nvPr/>
          </p:nvSpPr>
          <p:spPr>
            <a:xfrm>
              <a:off x="4567300" y="2834375"/>
              <a:ext cx="30575" cy="28225"/>
            </a:xfrm>
            <a:custGeom>
              <a:rect b="b" l="l" r="r" t="t"/>
              <a:pathLst>
                <a:path extrusionOk="0" h="1129" w="1223">
                  <a:moveTo>
                    <a:pt x="220" y="220"/>
                  </a:moveTo>
                  <a:cubicBezTo>
                    <a:pt x="1" y="408"/>
                    <a:pt x="1" y="753"/>
                    <a:pt x="220" y="941"/>
                  </a:cubicBezTo>
                  <a:cubicBezTo>
                    <a:pt x="439" y="1129"/>
                    <a:pt x="784" y="1129"/>
                    <a:pt x="1004" y="941"/>
                  </a:cubicBezTo>
                  <a:cubicBezTo>
                    <a:pt x="1223" y="753"/>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3"/>
            <p:cNvSpPr/>
            <p:nvPr/>
          </p:nvSpPr>
          <p:spPr>
            <a:xfrm>
              <a:off x="535322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3"/>
            <p:cNvSpPr/>
            <p:nvPr/>
          </p:nvSpPr>
          <p:spPr>
            <a:xfrm>
              <a:off x="6139125"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784"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3"/>
            <p:cNvSpPr/>
            <p:nvPr/>
          </p:nvSpPr>
          <p:spPr>
            <a:xfrm>
              <a:off x="6925050"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3"/>
            <p:cNvSpPr/>
            <p:nvPr/>
          </p:nvSpPr>
          <p:spPr>
            <a:xfrm>
              <a:off x="24595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3"/>
            <p:cNvSpPr/>
            <p:nvPr/>
          </p:nvSpPr>
          <p:spPr>
            <a:xfrm>
              <a:off x="1031875" y="2476275"/>
              <a:ext cx="30575" cy="27450"/>
            </a:xfrm>
            <a:custGeom>
              <a:rect b="b" l="l" r="r" t="t"/>
              <a:pathLst>
                <a:path extrusionOk="0" h="1098" w="1223">
                  <a:moveTo>
                    <a:pt x="219" y="189"/>
                  </a:moveTo>
                  <a:cubicBezTo>
                    <a:pt x="0" y="377"/>
                    <a:pt x="0" y="722"/>
                    <a:pt x="219" y="910"/>
                  </a:cubicBezTo>
                  <a:cubicBezTo>
                    <a:pt x="439" y="1098"/>
                    <a:pt x="784" y="1098"/>
                    <a:pt x="1003" y="910"/>
                  </a:cubicBezTo>
                  <a:cubicBezTo>
                    <a:pt x="1222" y="722"/>
                    <a:pt x="1222" y="377"/>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3"/>
            <p:cNvSpPr/>
            <p:nvPr/>
          </p:nvSpPr>
          <p:spPr>
            <a:xfrm>
              <a:off x="1817775" y="2476275"/>
              <a:ext cx="30575" cy="27450"/>
            </a:xfrm>
            <a:custGeom>
              <a:rect b="b" l="l" r="r" t="t"/>
              <a:pathLst>
                <a:path extrusionOk="0" h="1098" w="1223">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3"/>
            <p:cNvSpPr/>
            <p:nvPr/>
          </p:nvSpPr>
          <p:spPr>
            <a:xfrm>
              <a:off x="26037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3"/>
            <p:cNvSpPr/>
            <p:nvPr/>
          </p:nvSpPr>
          <p:spPr>
            <a:xfrm>
              <a:off x="3388825" y="2476275"/>
              <a:ext cx="31375" cy="27450"/>
            </a:xfrm>
            <a:custGeom>
              <a:rect b="b" l="l" r="r" t="t"/>
              <a:pathLst>
                <a:path extrusionOk="0" h="1098" w="1255">
                  <a:moveTo>
                    <a:pt x="220" y="189"/>
                  </a:moveTo>
                  <a:cubicBezTo>
                    <a:pt x="0" y="377"/>
                    <a:pt x="0"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3"/>
            <p:cNvSpPr/>
            <p:nvPr/>
          </p:nvSpPr>
          <p:spPr>
            <a:xfrm>
              <a:off x="4174725" y="2476275"/>
              <a:ext cx="31375" cy="27450"/>
            </a:xfrm>
            <a:custGeom>
              <a:rect b="b" l="l" r="r" t="t"/>
              <a:pathLst>
                <a:path extrusionOk="0" h="1098" w="1255">
                  <a:moveTo>
                    <a:pt x="220" y="189"/>
                  </a:moveTo>
                  <a:cubicBezTo>
                    <a:pt x="1" y="377"/>
                    <a:pt x="1" y="722"/>
                    <a:pt x="220" y="910"/>
                  </a:cubicBezTo>
                  <a:cubicBezTo>
                    <a:pt x="440" y="1098"/>
                    <a:pt x="816" y="1098"/>
                    <a:pt x="1035" y="910"/>
                  </a:cubicBezTo>
                  <a:cubicBezTo>
                    <a:pt x="1255" y="722"/>
                    <a:pt x="1255" y="377"/>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3"/>
            <p:cNvSpPr/>
            <p:nvPr/>
          </p:nvSpPr>
          <p:spPr>
            <a:xfrm>
              <a:off x="4960650" y="2476275"/>
              <a:ext cx="31375" cy="27450"/>
            </a:xfrm>
            <a:custGeom>
              <a:rect b="b" l="l" r="r" t="t"/>
              <a:pathLst>
                <a:path extrusionOk="0" h="1098" w="1255">
                  <a:moveTo>
                    <a:pt x="220" y="189"/>
                  </a:moveTo>
                  <a:cubicBezTo>
                    <a:pt x="1" y="377"/>
                    <a:pt x="1"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3"/>
            <p:cNvSpPr/>
            <p:nvPr/>
          </p:nvSpPr>
          <p:spPr>
            <a:xfrm>
              <a:off x="5746575"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2" y="722"/>
                    <a:pt x="1222" y="377"/>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3"/>
            <p:cNvSpPr/>
            <p:nvPr/>
          </p:nvSpPr>
          <p:spPr>
            <a:xfrm>
              <a:off x="6532475" y="2476275"/>
              <a:ext cx="30600" cy="27450"/>
            </a:xfrm>
            <a:custGeom>
              <a:rect b="b" l="l" r="r" t="t"/>
              <a:pathLst>
                <a:path extrusionOk="0" h="1098" w="1224">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3"/>
            <p:cNvSpPr/>
            <p:nvPr/>
          </p:nvSpPr>
          <p:spPr>
            <a:xfrm>
              <a:off x="73184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3"/>
            <p:cNvSpPr/>
            <p:nvPr/>
          </p:nvSpPr>
          <p:spPr>
            <a:xfrm>
              <a:off x="637725" y="2117425"/>
              <a:ext cx="31375" cy="27450"/>
            </a:xfrm>
            <a:custGeom>
              <a:rect b="b" l="l" r="r" t="t"/>
              <a:pathLst>
                <a:path extrusionOk="0" h="1098" w="1255">
                  <a:moveTo>
                    <a:pt x="220" y="188"/>
                  </a:moveTo>
                  <a:cubicBezTo>
                    <a:pt x="1" y="376"/>
                    <a:pt x="1" y="721"/>
                    <a:pt x="220" y="909"/>
                  </a:cubicBezTo>
                  <a:cubicBezTo>
                    <a:pt x="439" y="1097"/>
                    <a:pt x="816" y="1097"/>
                    <a:pt x="1035" y="909"/>
                  </a:cubicBezTo>
                  <a:cubicBezTo>
                    <a:pt x="1254" y="721"/>
                    <a:pt x="1254" y="376"/>
                    <a:pt x="1035" y="188"/>
                  </a:cubicBezTo>
                  <a:cubicBezTo>
                    <a:pt x="816"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3"/>
            <p:cNvSpPr/>
            <p:nvPr/>
          </p:nvSpPr>
          <p:spPr>
            <a:xfrm>
              <a:off x="1423650" y="2117425"/>
              <a:ext cx="31350" cy="27450"/>
            </a:xfrm>
            <a:custGeom>
              <a:rect b="b" l="l" r="r" t="t"/>
              <a:pathLst>
                <a:path extrusionOk="0" h="1098" w="1254">
                  <a:moveTo>
                    <a:pt x="220" y="188"/>
                  </a:moveTo>
                  <a:cubicBezTo>
                    <a:pt x="0" y="376"/>
                    <a:pt x="0" y="721"/>
                    <a:pt x="220" y="909"/>
                  </a:cubicBezTo>
                  <a:cubicBezTo>
                    <a:pt x="439" y="1097"/>
                    <a:pt x="815" y="1097"/>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3"/>
            <p:cNvSpPr/>
            <p:nvPr/>
          </p:nvSpPr>
          <p:spPr>
            <a:xfrm>
              <a:off x="2209550"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3"/>
            <p:cNvSpPr/>
            <p:nvPr/>
          </p:nvSpPr>
          <p:spPr>
            <a:xfrm>
              <a:off x="299547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3"/>
            <p:cNvSpPr/>
            <p:nvPr/>
          </p:nvSpPr>
          <p:spPr>
            <a:xfrm>
              <a:off x="3781400" y="2117425"/>
              <a:ext cx="30575" cy="27450"/>
            </a:xfrm>
            <a:custGeom>
              <a:rect b="b" l="l" r="r" t="t"/>
              <a:pathLst>
                <a:path extrusionOk="0" h="1098" w="1223">
                  <a:moveTo>
                    <a:pt x="219" y="188"/>
                  </a:moveTo>
                  <a:cubicBezTo>
                    <a:pt x="0" y="376"/>
                    <a:pt x="0" y="721"/>
                    <a:pt x="219" y="909"/>
                  </a:cubicBezTo>
                  <a:cubicBezTo>
                    <a:pt x="439" y="1097"/>
                    <a:pt x="784" y="1097"/>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3"/>
            <p:cNvSpPr/>
            <p:nvPr/>
          </p:nvSpPr>
          <p:spPr>
            <a:xfrm>
              <a:off x="4567300" y="2117425"/>
              <a:ext cx="30575" cy="27450"/>
            </a:xfrm>
            <a:custGeom>
              <a:rect b="b" l="l" r="r" t="t"/>
              <a:pathLst>
                <a:path extrusionOk="0" h="1098" w="1223">
                  <a:moveTo>
                    <a:pt x="220" y="188"/>
                  </a:moveTo>
                  <a:cubicBezTo>
                    <a:pt x="1" y="376"/>
                    <a:pt x="1" y="721"/>
                    <a:pt x="220" y="909"/>
                  </a:cubicBezTo>
                  <a:cubicBezTo>
                    <a:pt x="439" y="1097"/>
                    <a:pt x="784" y="1097"/>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3"/>
            <p:cNvSpPr/>
            <p:nvPr/>
          </p:nvSpPr>
          <p:spPr>
            <a:xfrm>
              <a:off x="535322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3"/>
            <p:cNvSpPr/>
            <p:nvPr/>
          </p:nvSpPr>
          <p:spPr>
            <a:xfrm>
              <a:off x="6139125"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784"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3"/>
            <p:cNvSpPr/>
            <p:nvPr/>
          </p:nvSpPr>
          <p:spPr>
            <a:xfrm>
              <a:off x="6925050"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3"/>
            <p:cNvSpPr/>
            <p:nvPr/>
          </p:nvSpPr>
          <p:spPr>
            <a:xfrm>
              <a:off x="24595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3"/>
            <p:cNvSpPr/>
            <p:nvPr/>
          </p:nvSpPr>
          <p:spPr>
            <a:xfrm>
              <a:off x="1031875" y="1758550"/>
              <a:ext cx="30575" cy="28225"/>
            </a:xfrm>
            <a:custGeom>
              <a:rect b="b" l="l" r="r" t="t"/>
              <a:pathLst>
                <a:path extrusionOk="0" h="1129" w="1223">
                  <a:moveTo>
                    <a:pt x="219" y="188"/>
                  </a:moveTo>
                  <a:cubicBezTo>
                    <a:pt x="0" y="376"/>
                    <a:pt x="0" y="721"/>
                    <a:pt x="219" y="909"/>
                  </a:cubicBezTo>
                  <a:cubicBezTo>
                    <a:pt x="439" y="1129"/>
                    <a:pt x="784" y="1129"/>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3"/>
            <p:cNvSpPr/>
            <p:nvPr/>
          </p:nvSpPr>
          <p:spPr>
            <a:xfrm>
              <a:off x="1817775" y="1758550"/>
              <a:ext cx="30575" cy="28225"/>
            </a:xfrm>
            <a:custGeom>
              <a:rect b="b" l="l" r="r" t="t"/>
              <a:pathLst>
                <a:path extrusionOk="0" h="1129" w="1223">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3"/>
            <p:cNvSpPr/>
            <p:nvPr/>
          </p:nvSpPr>
          <p:spPr>
            <a:xfrm>
              <a:off x="26037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3"/>
            <p:cNvSpPr/>
            <p:nvPr/>
          </p:nvSpPr>
          <p:spPr>
            <a:xfrm>
              <a:off x="3388825" y="1758550"/>
              <a:ext cx="31375" cy="28225"/>
            </a:xfrm>
            <a:custGeom>
              <a:rect b="b" l="l" r="r" t="t"/>
              <a:pathLst>
                <a:path extrusionOk="0" h="1129" w="1255">
                  <a:moveTo>
                    <a:pt x="220" y="188"/>
                  </a:moveTo>
                  <a:cubicBezTo>
                    <a:pt x="0" y="376"/>
                    <a:pt x="0"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3"/>
            <p:cNvSpPr/>
            <p:nvPr/>
          </p:nvSpPr>
          <p:spPr>
            <a:xfrm>
              <a:off x="4174725" y="1758550"/>
              <a:ext cx="31375" cy="28225"/>
            </a:xfrm>
            <a:custGeom>
              <a:rect b="b" l="l" r="r" t="t"/>
              <a:pathLst>
                <a:path extrusionOk="0" h="1129" w="1255">
                  <a:moveTo>
                    <a:pt x="220" y="188"/>
                  </a:moveTo>
                  <a:cubicBezTo>
                    <a:pt x="1" y="376"/>
                    <a:pt x="1" y="721"/>
                    <a:pt x="220" y="909"/>
                  </a:cubicBezTo>
                  <a:cubicBezTo>
                    <a:pt x="440" y="1129"/>
                    <a:pt x="816" y="1129"/>
                    <a:pt x="1035" y="909"/>
                  </a:cubicBezTo>
                  <a:cubicBezTo>
                    <a:pt x="1255" y="721"/>
                    <a:pt x="1255" y="376"/>
                    <a:pt x="1035"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3"/>
            <p:cNvSpPr/>
            <p:nvPr/>
          </p:nvSpPr>
          <p:spPr>
            <a:xfrm>
              <a:off x="4960650" y="1758550"/>
              <a:ext cx="31375" cy="28225"/>
            </a:xfrm>
            <a:custGeom>
              <a:rect b="b" l="l" r="r" t="t"/>
              <a:pathLst>
                <a:path extrusionOk="0" h="1129" w="1255">
                  <a:moveTo>
                    <a:pt x="220" y="188"/>
                  </a:moveTo>
                  <a:cubicBezTo>
                    <a:pt x="1" y="376"/>
                    <a:pt x="1"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3"/>
            <p:cNvSpPr/>
            <p:nvPr/>
          </p:nvSpPr>
          <p:spPr>
            <a:xfrm>
              <a:off x="5746575"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2" y="721"/>
                    <a:pt x="1222" y="376"/>
                    <a:pt x="1003"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3"/>
            <p:cNvSpPr/>
            <p:nvPr/>
          </p:nvSpPr>
          <p:spPr>
            <a:xfrm>
              <a:off x="6532475" y="1758550"/>
              <a:ext cx="30600" cy="28225"/>
            </a:xfrm>
            <a:custGeom>
              <a:rect b="b" l="l" r="r" t="t"/>
              <a:pathLst>
                <a:path extrusionOk="0" h="1129" w="1224">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3"/>
            <p:cNvSpPr/>
            <p:nvPr/>
          </p:nvSpPr>
          <p:spPr>
            <a:xfrm>
              <a:off x="73184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3"/>
            <p:cNvSpPr/>
            <p:nvPr/>
          </p:nvSpPr>
          <p:spPr>
            <a:xfrm>
              <a:off x="637725" y="1399675"/>
              <a:ext cx="31375" cy="28225"/>
            </a:xfrm>
            <a:custGeom>
              <a:rect b="b" l="l" r="r" t="t"/>
              <a:pathLst>
                <a:path extrusionOk="0" h="1129" w="1255">
                  <a:moveTo>
                    <a:pt x="220" y="189"/>
                  </a:moveTo>
                  <a:cubicBezTo>
                    <a:pt x="1" y="377"/>
                    <a:pt x="1" y="721"/>
                    <a:pt x="220" y="909"/>
                  </a:cubicBezTo>
                  <a:cubicBezTo>
                    <a:pt x="439" y="1129"/>
                    <a:pt x="816" y="1129"/>
                    <a:pt x="1035" y="909"/>
                  </a:cubicBezTo>
                  <a:cubicBezTo>
                    <a:pt x="1254" y="721"/>
                    <a:pt x="1254" y="377"/>
                    <a:pt x="1035" y="189"/>
                  </a:cubicBezTo>
                  <a:cubicBezTo>
                    <a:pt x="816"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3"/>
            <p:cNvSpPr/>
            <p:nvPr/>
          </p:nvSpPr>
          <p:spPr>
            <a:xfrm>
              <a:off x="1423650" y="1399675"/>
              <a:ext cx="31350" cy="28225"/>
            </a:xfrm>
            <a:custGeom>
              <a:rect b="b" l="l" r="r" t="t"/>
              <a:pathLst>
                <a:path extrusionOk="0" h="1129" w="1254">
                  <a:moveTo>
                    <a:pt x="220" y="189"/>
                  </a:moveTo>
                  <a:cubicBezTo>
                    <a:pt x="0" y="377"/>
                    <a:pt x="0" y="721"/>
                    <a:pt x="220" y="909"/>
                  </a:cubicBezTo>
                  <a:cubicBezTo>
                    <a:pt x="439" y="1129"/>
                    <a:pt x="815" y="1129"/>
                    <a:pt x="1035" y="909"/>
                  </a:cubicBezTo>
                  <a:cubicBezTo>
                    <a:pt x="1254" y="721"/>
                    <a:pt x="1254" y="377"/>
                    <a:pt x="1035" y="189"/>
                  </a:cubicBezTo>
                  <a:cubicBezTo>
                    <a:pt x="815"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3"/>
            <p:cNvSpPr/>
            <p:nvPr/>
          </p:nvSpPr>
          <p:spPr>
            <a:xfrm>
              <a:off x="2209550"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816"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3"/>
            <p:cNvSpPr/>
            <p:nvPr/>
          </p:nvSpPr>
          <p:spPr>
            <a:xfrm>
              <a:off x="299547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3"/>
            <p:cNvSpPr/>
            <p:nvPr/>
          </p:nvSpPr>
          <p:spPr>
            <a:xfrm>
              <a:off x="3781400" y="1399675"/>
              <a:ext cx="30575" cy="28225"/>
            </a:xfrm>
            <a:custGeom>
              <a:rect b="b" l="l" r="r" t="t"/>
              <a:pathLst>
                <a:path extrusionOk="0" h="1129" w="1223">
                  <a:moveTo>
                    <a:pt x="219" y="189"/>
                  </a:moveTo>
                  <a:cubicBezTo>
                    <a:pt x="0" y="377"/>
                    <a:pt x="0" y="721"/>
                    <a:pt x="219" y="909"/>
                  </a:cubicBezTo>
                  <a:cubicBezTo>
                    <a:pt x="439" y="1129"/>
                    <a:pt x="784" y="1129"/>
                    <a:pt x="1003" y="909"/>
                  </a:cubicBezTo>
                  <a:cubicBezTo>
                    <a:pt x="1222" y="721"/>
                    <a:pt x="1222" y="377"/>
                    <a:pt x="1003" y="189"/>
                  </a:cubicBezTo>
                  <a:cubicBezTo>
                    <a:pt x="784" y="0"/>
                    <a:pt x="439" y="0"/>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3"/>
            <p:cNvSpPr/>
            <p:nvPr/>
          </p:nvSpPr>
          <p:spPr>
            <a:xfrm>
              <a:off x="4567300" y="1399675"/>
              <a:ext cx="30575" cy="28225"/>
            </a:xfrm>
            <a:custGeom>
              <a:rect b="b" l="l" r="r" t="t"/>
              <a:pathLst>
                <a:path extrusionOk="0" h="1129" w="1223">
                  <a:moveTo>
                    <a:pt x="220" y="189"/>
                  </a:moveTo>
                  <a:cubicBezTo>
                    <a:pt x="1" y="377"/>
                    <a:pt x="1" y="721"/>
                    <a:pt x="220" y="909"/>
                  </a:cubicBezTo>
                  <a:cubicBezTo>
                    <a:pt x="439" y="1129"/>
                    <a:pt x="784" y="1129"/>
                    <a:pt x="1004" y="909"/>
                  </a:cubicBezTo>
                  <a:cubicBezTo>
                    <a:pt x="1223" y="721"/>
                    <a:pt x="1223" y="377"/>
                    <a:pt x="1004"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3"/>
            <p:cNvSpPr/>
            <p:nvPr/>
          </p:nvSpPr>
          <p:spPr>
            <a:xfrm>
              <a:off x="535322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3"/>
            <p:cNvSpPr/>
            <p:nvPr/>
          </p:nvSpPr>
          <p:spPr>
            <a:xfrm>
              <a:off x="6139125"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784"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3"/>
            <p:cNvSpPr/>
            <p:nvPr/>
          </p:nvSpPr>
          <p:spPr>
            <a:xfrm>
              <a:off x="6925050"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3"/>
            <p:cNvSpPr/>
            <p:nvPr/>
          </p:nvSpPr>
          <p:spPr>
            <a:xfrm>
              <a:off x="24595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3"/>
            <p:cNvSpPr/>
            <p:nvPr/>
          </p:nvSpPr>
          <p:spPr>
            <a:xfrm>
              <a:off x="1031875" y="1040800"/>
              <a:ext cx="30575" cy="28225"/>
            </a:xfrm>
            <a:custGeom>
              <a:rect b="b" l="l" r="r" t="t"/>
              <a:pathLst>
                <a:path extrusionOk="0" h="1129" w="1223">
                  <a:moveTo>
                    <a:pt x="219" y="189"/>
                  </a:moveTo>
                  <a:cubicBezTo>
                    <a:pt x="0" y="408"/>
                    <a:pt x="0" y="722"/>
                    <a:pt x="219" y="910"/>
                  </a:cubicBezTo>
                  <a:cubicBezTo>
                    <a:pt x="439" y="1129"/>
                    <a:pt x="784" y="1129"/>
                    <a:pt x="1003" y="910"/>
                  </a:cubicBezTo>
                  <a:cubicBezTo>
                    <a:pt x="1222" y="722"/>
                    <a:pt x="1222" y="408"/>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3"/>
            <p:cNvSpPr/>
            <p:nvPr/>
          </p:nvSpPr>
          <p:spPr>
            <a:xfrm>
              <a:off x="1817775" y="1040800"/>
              <a:ext cx="30575" cy="28225"/>
            </a:xfrm>
            <a:custGeom>
              <a:rect b="b" l="l" r="r" t="t"/>
              <a:pathLst>
                <a:path extrusionOk="0" h="1129" w="1223">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3"/>
            <p:cNvSpPr/>
            <p:nvPr/>
          </p:nvSpPr>
          <p:spPr>
            <a:xfrm>
              <a:off x="26037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3"/>
            <p:cNvSpPr/>
            <p:nvPr/>
          </p:nvSpPr>
          <p:spPr>
            <a:xfrm>
              <a:off x="3388825" y="1040800"/>
              <a:ext cx="31375" cy="28225"/>
            </a:xfrm>
            <a:custGeom>
              <a:rect b="b" l="l" r="r" t="t"/>
              <a:pathLst>
                <a:path extrusionOk="0" h="1129" w="1255">
                  <a:moveTo>
                    <a:pt x="220" y="189"/>
                  </a:moveTo>
                  <a:cubicBezTo>
                    <a:pt x="0" y="408"/>
                    <a:pt x="0"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3"/>
            <p:cNvSpPr/>
            <p:nvPr/>
          </p:nvSpPr>
          <p:spPr>
            <a:xfrm>
              <a:off x="4174725" y="1040800"/>
              <a:ext cx="31375" cy="28225"/>
            </a:xfrm>
            <a:custGeom>
              <a:rect b="b" l="l" r="r" t="t"/>
              <a:pathLst>
                <a:path extrusionOk="0" h="1129" w="1255">
                  <a:moveTo>
                    <a:pt x="220" y="189"/>
                  </a:moveTo>
                  <a:cubicBezTo>
                    <a:pt x="1" y="408"/>
                    <a:pt x="1" y="722"/>
                    <a:pt x="220" y="910"/>
                  </a:cubicBezTo>
                  <a:cubicBezTo>
                    <a:pt x="440" y="1129"/>
                    <a:pt x="816" y="1129"/>
                    <a:pt x="1035" y="910"/>
                  </a:cubicBezTo>
                  <a:cubicBezTo>
                    <a:pt x="1255" y="722"/>
                    <a:pt x="1255" y="408"/>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3"/>
            <p:cNvSpPr/>
            <p:nvPr/>
          </p:nvSpPr>
          <p:spPr>
            <a:xfrm>
              <a:off x="4960650" y="1040800"/>
              <a:ext cx="31375" cy="28225"/>
            </a:xfrm>
            <a:custGeom>
              <a:rect b="b" l="l" r="r" t="t"/>
              <a:pathLst>
                <a:path extrusionOk="0" h="1129" w="1255">
                  <a:moveTo>
                    <a:pt x="220" y="189"/>
                  </a:moveTo>
                  <a:cubicBezTo>
                    <a:pt x="1" y="408"/>
                    <a:pt x="1"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3"/>
            <p:cNvSpPr/>
            <p:nvPr/>
          </p:nvSpPr>
          <p:spPr>
            <a:xfrm>
              <a:off x="5746575"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2" y="722"/>
                    <a:pt x="1222" y="408"/>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
            <p:cNvSpPr/>
            <p:nvPr/>
          </p:nvSpPr>
          <p:spPr>
            <a:xfrm>
              <a:off x="6532475" y="1040800"/>
              <a:ext cx="30600" cy="28225"/>
            </a:xfrm>
            <a:custGeom>
              <a:rect b="b" l="l" r="r" t="t"/>
              <a:pathLst>
                <a:path extrusionOk="0" h="1129" w="1224">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
            <p:cNvSpPr/>
            <p:nvPr/>
          </p:nvSpPr>
          <p:spPr>
            <a:xfrm>
              <a:off x="73184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0" name="Google Shape;230;p3"/>
          <p:cNvSpPr/>
          <p:nvPr/>
        </p:nvSpPr>
        <p:spPr>
          <a:xfrm flipH="1" rot="10800000">
            <a:off x="-150" y="775"/>
            <a:ext cx="9144000" cy="5140200"/>
          </a:xfrm>
          <a:prstGeom prst="rect">
            <a:avLst/>
          </a:prstGeom>
          <a:gradFill>
            <a:gsLst>
              <a:gs pos="0">
                <a:srgbClr val="FFFFFF">
                  <a:alpha val="0"/>
                </a:srgbClr>
              </a:gs>
              <a:gs pos="100000">
                <a:srgbClr val="FFFFFF"/>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3"/>
          <p:cNvSpPr/>
          <p:nvPr/>
        </p:nvSpPr>
        <p:spPr>
          <a:xfrm rot="-5400000">
            <a:off x="5242750" y="1242300"/>
            <a:ext cx="5143800" cy="2658600"/>
          </a:xfrm>
          <a:prstGeom prst="snip1Rect">
            <a:avLst>
              <a:gd fmla="val 20083"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3"/>
          <p:cNvSpPr/>
          <p:nvPr/>
        </p:nvSpPr>
        <p:spPr>
          <a:xfrm>
            <a:off x="50" y="3563400"/>
            <a:ext cx="6488100" cy="14388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3"/>
          <p:cNvSpPr/>
          <p:nvPr/>
        </p:nvSpPr>
        <p:spPr>
          <a:xfrm flipH="1">
            <a:off x="50" y="5002200"/>
            <a:ext cx="6488100" cy="141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3"/>
          <p:cNvSpPr txBox="1"/>
          <p:nvPr>
            <p:ph type="title"/>
          </p:nvPr>
        </p:nvSpPr>
        <p:spPr>
          <a:xfrm>
            <a:off x="608125" y="3857000"/>
            <a:ext cx="4373400" cy="414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3500"/>
              <a:buNone/>
              <a:defRPr sz="3500"/>
            </a:lvl1pPr>
            <a:lvl2pPr lvl="1" rtl="0">
              <a:lnSpc>
                <a:spcPct val="100000"/>
              </a:lnSpc>
              <a:spcBef>
                <a:spcPts val="0"/>
              </a:spcBef>
              <a:spcAft>
                <a:spcPts val="0"/>
              </a:spcAft>
              <a:buSzPts val="3500"/>
              <a:buNone/>
              <a:defRPr sz="3500">
                <a:latin typeface="Ubuntu"/>
                <a:ea typeface="Ubuntu"/>
                <a:cs typeface="Ubuntu"/>
                <a:sym typeface="Ubuntu"/>
              </a:defRPr>
            </a:lvl2pPr>
            <a:lvl3pPr lvl="2" rtl="0">
              <a:lnSpc>
                <a:spcPct val="100000"/>
              </a:lnSpc>
              <a:spcBef>
                <a:spcPts val="0"/>
              </a:spcBef>
              <a:spcAft>
                <a:spcPts val="0"/>
              </a:spcAft>
              <a:buSzPts val="3500"/>
              <a:buNone/>
              <a:defRPr sz="3500">
                <a:latin typeface="Ubuntu"/>
                <a:ea typeface="Ubuntu"/>
                <a:cs typeface="Ubuntu"/>
                <a:sym typeface="Ubuntu"/>
              </a:defRPr>
            </a:lvl3pPr>
            <a:lvl4pPr lvl="3" rtl="0">
              <a:lnSpc>
                <a:spcPct val="100000"/>
              </a:lnSpc>
              <a:spcBef>
                <a:spcPts val="0"/>
              </a:spcBef>
              <a:spcAft>
                <a:spcPts val="0"/>
              </a:spcAft>
              <a:buSzPts val="3500"/>
              <a:buNone/>
              <a:defRPr sz="3500">
                <a:latin typeface="Ubuntu"/>
                <a:ea typeface="Ubuntu"/>
                <a:cs typeface="Ubuntu"/>
                <a:sym typeface="Ubuntu"/>
              </a:defRPr>
            </a:lvl4pPr>
            <a:lvl5pPr lvl="4" rtl="0">
              <a:lnSpc>
                <a:spcPct val="100000"/>
              </a:lnSpc>
              <a:spcBef>
                <a:spcPts val="0"/>
              </a:spcBef>
              <a:spcAft>
                <a:spcPts val="0"/>
              </a:spcAft>
              <a:buSzPts val="3500"/>
              <a:buNone/>
              <a:defRPr sz="3500">
                <a:latin typeface="Ubuntu"/>
                <a:ea typeface="Ubuntu"/>
                <a:cs typeface="Ubuntu"/>
                <a:sym typeface="Ubuntu"/>
              </a:defRPr>
            </a:lvl5pPr>
            <a:lvl6pPr lvl="5" rtl="0">
              <a:lnSpc>
                <a:spcPct val="100000"/>
              </a:lnSpc>
              <a:spcBef>
                <a:spcPts val="0"/>
              </a:spcBef>
              <a:spcAft>
                <a:spcPts val="0"/>
              </a:spcAft>
              <a:buSzPts val="3500"/>
              <a:buNone/>
              <a:defRPr sz="3500">
                <a:latin typeface="Ubuntu"/>
                <a:ea typeface="Ubuntu"/>
                <a:cs typeface="Ubuntu"/>
                <a:sym typeface="Ubuntu"/>
              </a:defRPr>
            </a:lvl6pPr>
            <a:lvl7pPr lvl="6" rtl="0">
              <a:lnSpc>
                <a:spcPct val="100000"/>
              </a:lnSpc>
              <a:spcBef>
                <a:spcPts val="0"/>
              </a:spcBef>
              <a:spcAft>
                <a:spcPts val="0"/>
              </a:spcAft>
              <a:buSzPts val="3500"/>
              <a:buNone/>
              <a:defRPr sz="3500">
                <a:latin typeface="Ubuntu"/>
                <a:ea typeface="Ubuntu"/>
                <a:cs typeface="Ubuntu"/>
                <a:sym typeface="Ubuntu"/>
              </a:defRPr>
            </a:lvl7pPr>
            <a:lvl8pPr lvl="7" rtl="0">
              <a:lnSpc>
                <a:spcPct val="100000"/>
              </a:lnSpc>
              <a:spcBef>
                <a:spcPts val="0"/>
              </a:spcBef>
              <a:spcAft>
                <a:spcPts val="0"/>
              </a:spcAft>
              <a:buSzPts val="3500"/>
              <a:buNone/>
              <a:defRPr sz="3500">
                <a:latin typeface="Ubuntu"/>
                <a:ea typeface="Ubuntu"/>
                <a:cs typeface="Ubuntu"/>
                <a:sym typeface="Ubuntu"/>
              </a:defRPr>
            </a:lvl8pPr>
            <a:lvl9pPr lvl="8" rtl="0">
              <a:lnSpc>
                <a:spcPct val="100000"/>
              </a:lnSpc>
              <a:spcBef>
                <a:spcPts val="0"/>
              </a:spcBef>
              <a:spcAft>
                <a:spcPts val="0"/>
              </a:spcAft>
              <a:buSzPts val="3500"/>
              <a:buNone/>
              <a:defRPr sz="3500">
                <a:latin typeface="Ubuntu"/>
                <a:ea typeface="Ubuntu"/>
                <a:cs typeface="Ubuntu"/>
                <a:sym typeface="Ubuntu"/>
              </a:defRPr>
            </a:lvl9pPr>
          </a:lstStyle>
          <a:p/>
        </p:txBody>
      </p:sp>
      <p:sp>
        <p:nvSpPr>
          <p:cNvPr id="235" name="Google Shape;235;p3"/>
          <p:cNvSpPr txBox="1"/>
          <p:nvPr>
            <p:ph idx="1" type="subTitle"/>
          </p:nvPr>
        </p:nvSpPr>
        <p:spPr>
          <a:xfrm>
            <a:off x="608125" y="4404150"/>
            <a:ext cx="4373400" cy="284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1600"/>
              <a:buNone/>
              <a:defRPr sz="16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1600"/>
              </a:spcBef>
              <a:spcAft>
                <a:spcPts val="0"/>
              </a:spcAft>
              <a:buClr>
                <a:schemeClr val="dk1"/>
              </a:buClr>
              <a:buSzPts val="1400"/>
              <a:buNone/>
              <a:defRPr>
                <a:solidFill>
                  <a:schemeClr val="dk1"/>
                </a:solidFill>
              </a:defRPr>
            </a:lvl3pPr>
            <a:lvl4pPr lvl="3" rtl="0">
              <a:lnSpc>
                <a:spcPct val="100000"/>
              </a:lnSpc>
              <a:spcBef>
                <a:spcPts val="1600"/>
              </a:spcBef>
              <a:spcAft>
                <a:spcPts val="0"/>
              </a:spcAft>
              <a:buClr>
                <a:schemeClr val="dk1"/>
              </a:buClr>
              <a:buSzPts val="1400"/>
              <a:buNone/>
              <a:defRPr>
                <a:solidFill>
                  <a:schemeClr val="dk1"/>
                </a:solidFill>
              </a:defRPr>
            </a:lvl4pPr>
            <a:lvl5pPr lvl="4" rtl="0">
              <a:lnSpc>
                <a:spcPct val="100000"/>
              </a:lnSpc>
              <a:spcBef>
                <a:spcPts val="1600"/>
              </a:spcBef>
              <a:spcAft>
                <a:spcPts val="0"/>
              </a:spcAft>
              <a:buClr>
                <a:schemeClr val="dk1"/>
              </a:buClr>
              <a:buSzPts val="1400"/>
              <a:buNone/>
              <a:defRPr>
                <a:solidFill>
                  <a:schemeClr val="dk1"/>
                </a:solidFill>
              </a:defRPr>
            </a:lvl5pPr>
            <a:lvl6pPr lvl="5" rtl="0">
              <a:lnSpc>
                <a:spcPct val="100000"/>
              </a:lnSpc>
              <a:spcBef>
                <a:spcPts val="1600"/>
              </a:spcBef>
              <a:spcAft>
                <a:spcPts val="0"/>
              </a:spcAft>
              <a:buClr>
                <a:schemeClr val="dk1"/>
              </a:buClr>
              <a:buSzPts val="1400"/>
              <a:buNone/>
              <a:defRPr>
                <a:solidFill>
                  <a:schemeClr val="dk1"/>
                </a:solidFill>
              </a:defRPr>
            </a:lvl6pPr>
            <a:lvl7pPr lvl="6" rtl="0">
              <a:lnSpc>
                <a:spcPct val="100000"/>
              </a:lnSpc>
              <a:spcBef>
                <a:spcPts val="1600"/>
              </a:spcBef>
              <a:spcAft>
                <a:spcPts val="0"/>
              </a:spcAft>
              <a:buClr>
                <a:schemeClr val="dk1"/>
              </a:buClr>
              <a:buSzPts val="1400"/>
              <a:buNone/>
              <a:defRPr>
                <a:solidFill>
                  <a:schemeClr val="dk1"/>
                </a:solidFill>
              </a:defRPr>
            </a:lvl7pPr>
            <a:lvl8pPr lvl="7" rtl="0">
              <a:lnSpc>
                <a:spcPct val="100000"/>
              </a:lnSpc>
              <a:spcBef>
                <a:spcPts val="1600"/>
              </a:spcBef>
              <a:spcAft>
                <a:spcPts val="0"/>
              </a:spcAft>
              <a:buClr>
                <a:schemeClr val="dk1"/>
              </a:buClr>
              <a:buSzPts val="1400"/>
              <a:buNone/>
              <a:defRPr>
                <a:solidFill>
                  <a:schemeClr val="dk1"/>
                </a:solidFill>
              </a:defRPr>
            </a:lvl8pPr>
            <a:lvl9pPr lvl="8" rtl="0">
              <a:lnSpc>
                <a:spcPct val="100000"/>
              </a:lnSpc>
              <a:spcBef>
                <a:spcPts val="1600"/>
              </a:spcBef>
              <a:spcAft>
                <a:spcPts val="1600"/>
              </a:spcAft>
              <a:buClr>
                <a:schemeClr val="dk1"/>
              </a:buClr>
              <a:buSzPts val="1400"/>
              <a:buNone/>
              <a:defRPr>
                <a:solidFill>
                  <a:schemeClr val="dk1"/>
                </a:solidFill>
              </a:defRPr>
            </a:lvl9pPr>
          </a:lstStyle>
          <a:p/>
        </p:txBody>
      </p:sp>
      <p:sp>
        <p:nvSpPr>
          <p:cNvPr id="236" name="Google Shape;236;p3"/>
          <p:cNvSpPr txBox="1"/>
          <p:nvPr>
            <p:ph hasCustomPrompt="1" idx="2" type="title"/>
          </p:nvPr>
        </p:nvSpPr>
        <p:spPr>
          <a:xfrm>
            <a:off x="6511625" y="3761425"/>
            <a:ext cx="2017200" cy="8676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Clr>
                <a:srgbClr val="FFFFFF"/>
              </a:buClr>
              <a:buSzPts val="9000"/>
              <a:buNone/>
              <a:defRPr sz="9000">
                <a:solidFill>
                  <a:srgbClr val="FFFFFF"/>
                </a:solidFill>
              </a:defRPr>
            </a:lvl1pPr>
            <a:lvl2pPr lvl="1" rtl="0" algn="r">
              <a:lnSpc>
                <a:spcPct val="100000"/>
              </a:lnSpc>
              <a:spcBef>
                <a:spcPts val="0"/>
              </a:spcBef>
              <a:spcAft>
                <a:spcPts val="0"/>
              </a:spcAft>
              <a:buClr>
                <a:srgbClr val="FFFFFF"/>
              </a:buClr>
              <a:buSzPts val="9000"/>
              <a:buNone/>
              <a:defRPr sz="9000">
                <a:solidFill>
                  <a:srgbClr val="FFFFFF"/>
                </a:solidFill>
              </a:defRPr>
            </a:lvl2pPr>
            <a:lvl3pPr lvl="2" rtl="0" algn="r">
              <a:lnSpc>
                <a:spcPct val="100000"/>
              </a:lnSpc>
              <a:spcBef>
                <a:spcPts val="0"/>
              </a:spcBef>
              <a:spcAft>
                <a:spcPts val="0"/>
              </a:spcAft>
              <a:buClr>
                <a:srgbClr val="FFFFFF"/>
              </a:buClr>
              <a:buSzPts val="9000"/>
              <a:buNone/>
              <a:defRPr sz="9000">
                <a:solidFill>
                  <a:srgbClr val="FFFFFF"/>
                </a:solidFill>
              </a:defRPr>
            </a:lvl3pPr>
            <a:lvl4pPr lvl="3" rtl="0" algn="r">
              <a:lnSpc>
                <a:spcPct val="100000"/>
              </a:lnSpc>
              <a:spcBef>
                <a:spcPts val="0"/>
              </a:spcBef>
              <a:spcAft>
                <a:spcPts val="0"/>
              </a:spcAft>
              <a:buClr>
                <a:srgbClr val="FFFFFF"/>
              </a:buClr>
              <a:buSzPts val="9000"/>
              <a:buNone/>
              <a:defRPr sz="9000">
                <a:solidFill>
                  <a:srgbClr val="FFFFFF"/>
                </a:solidFill>
              </a:defRPr>
            </a:lvl4pPr>
            <a:lvl5pPr lvl="4" rtl="0" algn="r">
              <a:lnSpc>
                <a:spcPct val="100000"/>
              </a:lnSpc>
              <a:spcBef>
                <a:spcPts val="0"/>
              </a:spcBef>
              <a:spcAft>
                <a:spcPts val="0"/>
              </a:spcAft>
              <a:buClr>
                <a:srgbClr val="FFFFFF"/>
              </a:buClr>
              <a:buSzPts val="9000"/>
              <a:buNone/>
              <a:defRPr sz="9000">
                <a:solidFill>
                  <a:srgbClr val="FFFFFF"/>
                </a:solidFill>
              </a:defRPr>
            </a:lvl5pPr>
            <a:lvl6pPr lvl="5" rtl="0" algn="r">
              <a:lnSpc>
                <a:spcPct val="100000"/>
              </a:lnSpc>
              <a:spcBef>
                <a:spcPts val="0"/>
              </a:spcBef>
              <a:spcAft>
                <a:spcPts val="0"/>
              </a:spcAft>
              <a:buClr>
                <a:srgbClr val="FFFFFF"/>
              </a:buClr>
              <a:buSzPts val="9000"/>
              <a:buNone/>
              <a:defRPr sz="9000">
                <a:solidFill>
                  <a:srgbClr val="FFFFFF"/>
                </a:solidFill>
              </a:defRPr>
            </a:lvl6pPr>
            <a:lvl7pPr lvl="6" rtl="0" algn="r">
              <a:lnSpc>
                <a:spcPct val="100000"/>
              </a:lnSpc>
              <a:spcBef>
                <a:spcPts val="0"/>
              </a:spcBef>
              <a:spcAft>
                <a:spcPts val="0"/>
              </a:spcAft>
              <a:buClr>
                <a:srgbClr val="FFFFFF"/>
              </a:buClr>
              <a:buSzPts val="9000"/>
              <a:buNone/>
              <a:defRPr sz="9000">
                <a:solidFill>
                  <a:srgbClr val="FFFFFF"/>
                </a:solidFill>
              </a:defRPr>
            </a:lvl7pPr>
            <a:lvl8pPr lvl="7" rtl="0" algn="r">
              <a:lnSpc>
                <a:spcPct val="100000"/>
              </a:lnSpc>
              <a:spcBef>
                <a:spcPts val="0"/>
              </a:spcBef>
              <a:spcAft>
                <a:spcPts val="0"/>
              </a:spcAft>
              <a:buClr>
                <a:srgbClr val="FFFFFF"/>
              </a:buClr>
              <a:buSzPts val="9000"/>
              <a:buNone/>
              <a:defRPr sz="9000">
                <a:solidFill>
                  <a:srgbClr val="FFFFFF"/>
                </a:solidFill>
              </a:defRPr>
            </a:lvl8pPr>
            <a:lvl9pPr lvl="8" rtl="0" algn="r">
              <a:lnSpc>
                <a:spcPct val="100000"/>
              </a:lnSpc>
              <a:spcBef>
                <a:spcPts val="0"/>
              </a:spcBef>
              <a:spcAft>
                <a:spcPts val="0"/>
              </a:spcAft>
              <a:buClr>
                <a:srgbClr val="FFFFFF"/>
              </a:buClr>
              <a:buSzPts val="9000"/>
              <a:buNone/>
              <a:defRPr sz="9000">
                <a:solidFill>
                  <a:srgbClr val="FFFFFF"/>
                </a:solidFill>
              </a:defRPr>
            </a:lvl9pPr>
          </a:lstStyle>
          <a:p>
            <a:r>
              <a:t>xx%</a:t>
            </a:r>
          </a:p>
        </p:txBody>
      </p:sp>
      <p:sp>
        <p:nvSpPr>
          <p:cNvPr id="237" name="Google Shape;237;p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02">
  <p:cSld name="ONE_COLUMN_TEXT_3">
    <p:spTree>
      <p:nvGrpSpPr>
        <p:cNvPr id="2102" name="Shape 2102"/>
        <p:cNvGrpSpPr/>
        <p:nvPr/>
      </p:nvGrpSpPr>
      <p:grpSpPr>
        <a:xfrm>
          <a:off x="0" y="0"/>
          <a:ext cx="0" cy="0"/>
          <a:chOff x="0" y="0"/>
          <a:chExt cx="0" cy="0"/>
        </a:xfrm>
      </p:grpSpPr>
      <p:grpSp>
        <p:nvGrpSpPr>
          <p:cNvPr id="2103" name="Google Shape;2103;p21"/>
          <p:cNvGrpSpPr/>
          <p:nvPr/>
        </p:nvGrpSpPr>
        <p:grpSpPr>
          <a:xfrm>
            <a:off x="2" y="-9528"/>
            <a:ext cx="9143724" cy="5158800"/>
            <a:chOff x="245950" y="1040800"/>
            <a:chExt cx="7103025" cy="3616150"/>
          </a:xfrm>
        </p:grpSpPr>
        <p:sp>
          <p:nvSpPr>
            <p:cNvPr id="2104" name="Google Shape;2104;p21"/>
            <p:cNvSpPr/>
            <p:nvPr/>
          </p:nvSpPr>
          <p:spPr>
            <a:xfrm>
              <a:off x="24595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21"/>
            <p:cNvSpPr/>
            <p:nvPr/>
          </p:nvSpPr>
          <p:spPr>
            <a:xfrm>
              <a:off x="1031875" y="4628725"/>
              <a:ext cx="30575" cy="28225"/>
            </a:xfrm>
            <a:custGeom>
              <a:rect b="b" l="l" r="r" t="t"/>
              <a:pathLst>
                <a:path extrusionOk="0" h="1129" w="1223">
                  <a:moveTo>
                    <a:pt x="219" y="220"/>
                  </a:moveTo>
                  <a:cubicBezTo>
                    <a:pt x="0" y="408"/>
                    <a:pt x="0" y="721"/>
                    <a:pt x="219" y="941"/>
                  </a:cubicBezTo>
                  <a:cubicBezTo>
                    <a:pt x="439" y="1129"/>
                    <a:pt x="784" y="1129"/>
                    <a:pt x="1003" y="941"/>
                  </a:cubicBezTo>
                  <a:cubicBezTo>
                    <a:pt x="1222" y="721"/>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6" name="Google Shape;2106;p21"/>
            <p:cNvSpPr/>
            <p:nvPr/>
          </p:nvSpPr>
          <p:spPr>
            <a:xfrm>
              <a:off x="1817775" y="4628725"/>
              <a:ext cx="30575" cy="28225"/>
            </a:xfrm>
            <a:custGeom>
              <a:rect b="b" l="l" r="r" t="t"/>
              <a:pathLst>
                <a:path extrusionOk="0" h="1129" w="1223">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7" name="Google Shape;2107;p21"/>
            <p:cNvSpPr/>
            <p:nvPr/>
          </p:nvSpPr>
          <p:spPr>
            <a:xfrm>
              <a:off x="26037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p21"/>
            <p:cNvSpPr/>
            <p:nvPr/>
          </p:nvSpPr>
          <p:spPr>
            <a:xfrm>
              <a:off x="3388825" y="4628725"/>
              <a:ext cx="31375" cy="28225"/>
            </a:xfrm>
            <a:custGeom>
              <a:rect b="b" l="l" r="r" t="t"/>
              <a:pathLst>
                <a:path extrusionOk="0" h="1129" w="1255">
                  <a:moveTo>
                    <a:pt x="220" y="220"/>
                  </a:moveTo>
                  <a:cubicBezTo>
                    <a:pt x="0" y="408"/>
                    <a:pt x="0"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9" name="Google Shape;2109;p21"/>
            <p:cNvSpPr/>
            <p:nvPr/>
          </p:nvSpPr>
          <p:spPr>
            <a:xfrm>
              <a:off x="4174725" y="4628725"/>
              <a:ext cx="31375" cy="28225"/>
            </a:xfrm>
            <a:custGeom>
              <a:rect b="b" l="l" r="r" t="t"/>
              <a:pathLst>
                <a:path extrusionOk="0" h="1129" w="1255">
                  <a:moveTo>
                    <a:pt x="220" y="220"/>
                  </a:moveTo>
                  <a:cubicBezTo>
                    <a:pt x="1" y="408"/>
                    <a:pt x="1" y="721"/>
                    <a:pt x="220" y="941"/>
                  </a:cubicBezTo>
                  <a:cubicBezTo>
                    <a:pt x="440" y="1129"/>
                    <a:pt x="816" y="1129"/>
                    <a:pt x="1035" y="941"/>
                  </a:cubicBezTo>
                  <a:cubicBezTo>
                    <a:pt x="1255" y="721"/>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0" name="Google Shape;2110;p21"/>
            <p:cNvSpPr/>
            <p:nvPr/>
          </p:nvSpPr>
          <p:spPr>
            <a:xfrm>
              <a:off x="4960650" y="4628725"/>
              <a:ext cx="31375" cy="28225"/>
            </a:xfrm>
            <a:custGeom>
              <a:rect b="b" l="l" r="r" t="t"/>
              <a:pathLst>
                <a:path extrusionOk="0" h="1129" w="1255">
                  <a:moveTo>
                    <a:pt x="220" y="220"/>
                  </a:moveTo>
                  <a:cubicBezTo>
                    <a:pt x="1" y="408"/>
                    <a:pt x="1"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1" name="Google Shape;2111;p21"/>
            <p:cNvSpPr/>
            <p:nvPr/>
          </p:nvSpPr>
          <p:spPr>
            <a:xfrm>
              <a:off x="5746575"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2" y="721"/>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2" name="Google Shape;2112;p21"/>
            <p:cNvSpPr/>
            <p:nvPr/>
          </p:nvSpPr>
          <p:spPr>
            <a:xfrm>
              <a:off x="6532475" y="4628725"/>
              <a:ext cx="30600" cy="28225"/>
            </a:xfrm>
            <a:custGeom>
              <a:rect b="b" l="l" r="r" t="t"/>
              <a:pathLst>
                <a:path extrusionOk="0" h="1129" w="1224">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3" name="Google Shape;2113;p21"/>
            <p:cNvSpPr/>
            <p:nvPr/>
          </p:nvSpPr>
          <p:spPr>
            <a:xfrm>
              <a:off x="73184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4" name="Google Shape;2114;p21"/>
            <p:cNvSpPr/>
            <p:nvPr/>
          </p:nvSpPr>
          <p:spPr>
            <a:xfrm>
              <a:off x="637725" y="4269850"/>
              <a:ext cx="31375" cy="28225"/>
            </a:xfrm>
            <a:custGeom>
              <a:rect b="b" l="l" r="r" t="t"/>
              <a:pathLst>
                <a:path extrusionOk="0" h="1129" w="1255">
                  <a:moveTo>
                    <a:pt x="220" y="220"/>
                  </a:moveTo>
                  <a:cubicBezTo>
                    <a:pt x="1" y="408"/>
                    <a:pt x="1" y="722"/>
                    <a:pt x="220" y="941"/>
                  </a:cubicBezTo>
                  <a:cubicBezTo>
                    <a:pt x="439" y="1129"/>
                    <a:pt x="816" y="1129"/>
                    <a:pt x="1035" y="941"/>
                  </a:cubicBezTo>
                  <a:cubicBezTo>
                    <a:pt x="1254" y="722"/>
                    <a:pt x="1254" y="408"/>
                    <a:pt x="1035" y="220"/>
                  </a:cubicBezTo>
                  <a:cubicBezTo>
                    <a:pt x="816"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5" name="Google Shape;2115;p21"/>
            <p:cNvSpPr/>
            <p:nvPr/>
          </p:nvSpPr>
          <p:spPr>
            <a:xfrm>
              <a:off x="1423650" y="4269850"/>
              <a:ext cx="31350" cy="28225"/>
            </a:xfrm>
            <a:custGeom>
              <a:rect b="b" l="l" r="r" t="t"/>
              <a:pathLst>
                <a:path extrusionOk="0" h="1129" w="1254">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6" name="Google Shape;2116;p21"/>
            <p:cNvSpPr/>
            <p:nvPr/>
          </p:nvSpPr>
          <p:spPr>
            <a:xfrm>
              <a:off x="2209550"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7" name="Google Shape;2117;p21"/>
            <p:cNvSpPr/>
            <p:nvPr/>
          </p:nvSpPr>
          <p:spPr>
            <a:xfrm>
              <a:off x="299547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8" name="Google Shape;2118;p21"/>
            <p:cNvSpPr/>
            <p:nvPr/>
          </p:nvSpPr>
          <p:spPr>
            <a:xfrm>
              <a:off x="3781400" y="4269850"/>
              <a:ext cx="30575" cy="28225"/>
            </a:xfrm>
            <a:custGeom>
              <a:rect b="b" l="l" r="r" t="t"/>
              <a:pathLst>
                <a:path extrusionOk="0" h="1129"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9" name="Google Shape;2119;p21"/>
            <p:cNvSpPr/>
            <p:nvPr/>
          </p:nvSpPr>
          <p:spPr>
            <a:xfrm>
              <a:off x="4567300" y="4269850"/>
              <a:ext cx="30575" cy="28225"/>
            </a:xfrm>
            <a:custGeom>
              <a:rect b="b" l="l" r="r" t="t"/>
              <a:pathLst>
                <a:path extrusionOk="0" h="1129"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0" name="Google Shape;2120;p21"/>
            <p:cNvSpPr/>
            <p:nvPr/>
          </p:nvSpPr>
          <p:spPr>
            <a:xfrm>
              <a:off x="535322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1" name="Google Shape;2121;p21"/>
            <p:cNvSpPr/>
            <p:nvPr/>
          </p:nvSpPr>
          <p:spPr>
            <a:xfrm>
              <a:off x="6139125"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784"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2" name="Google Shape;2122;p21"/>
            <p:cNvSpPr/>
            <p:nvPr/>
          </p:nvSpPr>
          <p:spPr>
            <a:xfrm>
              <a:off x="6925050"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3" name="Google Shape;2123;p21"/>
            <p:cNvSpPr/>
            <p:nvPr/>
          </p:nvSpPr>
          <p:spPr>
            <a:xfrm>
              <a:off x="24595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4" name="Google Shape;2124;p21"/>
            <p:cNvSpPr/>
            <p:nvPr/>
          </p:nvSpPr>
          <p:spPr>
            <a:xfrm>
              <a:off x="1031875" y="3910975"/>
              <a:ext cx="30575" cy="28250"/>
            </a:xfrm>
            <a:custGeom>
              <a:rect b="b" l="l" r="r" t="t"/>
              <a:pathLst>
                <a:path extrusionOk="0" h="1130"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5" name="Google Shape;2125;p21"/>
            <p:cNvSpPr/>
            <p:nvPr/>
          </p:nvSpPr>
          <p:spPr>
            <a:xfrm>
              <a:off x="1817775" y="3910975"/>
              <a:ext cx="30575" cy="28250"/>
            </a:xfrm>
            <a:custGeom>
              <a:rect b="b" l="l" r="r" t="t"/>
              <a:pathLst>
                <a:path extrusionOk="0" h="1130"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6" name="Google Shape;2126;p21"/>
            <p:cNvSpPr/>
            <p:nvPr/>
          </p:nvSpPr>
          <p:spPr>
            <a:xfrm>
              <a:off x="26037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7" name="Google Shape;2127;p21"/>
            <p:cNvSpPr/>
            <p:nvPr/>
          </p:nvSpPr>
          <p:spPr>
            <a:xfrm>
              <a:off x="3388825" y="3910975"/>
              <a:ext cx="31375" cy="28250"/>
            </a:xfrm>
            <a:custGeom>
              <a:rect b="b" l="l" r="r" t="t"/>
              <a:pathLst>
                <a:path extrusionOk="0" h="1130" w="1255">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8" name="Google Shape;2128;p21"/>
            <p:cNvSpPr/>
            <p:nvPr/>
          </p:nvSpPr>
          <p:spPr>
            <a:xfrm>
              <a:off x="4174725" y="3910975"/>
              <a:ext cx="31375" cy="28250"/>
            </a:xfrm>
            <a:custGeom>
              <a:rect b="b" l="l" r="r" t="t"/>
              <a:pathLst>
                <a:path extrusionOk="0" h="1130" w="1255">
                  <a:moveTo>
                    <a:pt x="220" y="220"/>
                  </a:moveTo>
                  <a:cubicBezTo>
                    <a:pt x="1" y="408"/>
                    <a:pt x="1" y="722"/>
                    <a:pt x="220" y="941"/>
                  </a:cubicBezTo>
                  <a:cubicBezTo>
                    <a:pt x="440" y="1129"/>
                    <a:pt x="816" y="1129"/>
                    <a:pt x="1035" y="941"/>
                  </a:cubicBezTo>
                  <a:cubicBezTo>
                    <a:pt x="1255" y="722"/>
                    <a:pt x="1255" y="408"/>
                    <a:pt x="1035"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9" name="Google Shape;2129;p21"/>
            <p:cNvSpPr/>
            <p:nvPr/>
          </p:nvSpPr>
          <p:spPr>
            <a:xfrm>
              <a:off x="4960650" y="3910975"/>
              <a:ext cx="31375" cy="28250"/>
            </a:xfrm>
            <a:custGeom>
              <a:rect b="b" l="l" r="r" t="t"/>
              <a:pathLst>
                <a:path extrusionOk="0" h="1130" w="1255">
                  <a:moveTo>
                    <a:pt x="220" y="220"/>
                  </a:moveTo>
                  <a:cubicBezTo>
                    <a:pt x="1" y="408"/>
                    <a:pt x="1"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0" name="Google Shape;2130;p21"/>
            <p:cNvSpPr/>
            <p:nvPr/>
          </p:nvSpPr>
          <p:spPr>
            <a:xfrm>
              <a:off x="5746575"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2" y="722"/>
                    <a:pt x="1222" y="408"/>
                    <a:pt x="1003"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1" name="Google Shape;2131;p21"/>
            <p:cNvSpPr/>
            <p:nvPr/>
          </p:nvSpPr>
          <p:spPr>
            <a:xfrm>
              <a:off x="6532475" y="3910975"/>
              <a:ext cx="30600" cy="28250"/>
            </a:xfrm>
            <a:custGeom>
              <a:rect b="b" l="l" r="r" t="t"/>
              <a:pathLst>
                <a:path extrusionOk="0" h="1130" w="1224">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2" name="Google Shape;2132;p21"/>
            <p:cNvSpPr/>
            <p:nvPr/>
          </p:nvSpPr>
          <p:spPr>
            <a:xfrm>
              <a:off x="73184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3" name="Google Shape;2133;p21"/>
            <p:cNvSpPr/>
            <p:nvPr/>
          </p:nvSpPr>
          <p:spPr>
            <a:xfrm>
              <a:off x="637725" y="3552125"/>
              <a:ext cx="31375" cy="28225"/>
            </a:xfrm>
            <a:custGeom>
              <a:rect b="b" l="l" r="r" t="t"/>
              <a:pathLst>
                <a:path extrusionOk="0" h="1129" w="1255">
                  <a:moveTo>
                    <a:pt x="220" y="219"/>
                  </a:moveTo>
                  <a:cubicBezTo>
                    <a:pt x="1" y="407"/>
                    <a:pt x="1" y="752"/>
                    <a:pt x="220" y="940"/>
                  </a:cubicBezTo>
                  <a:cubicBezTo>
                    <a:pt x="439" y="1128"/>
                    <a:pt x="816" y="1128"/>
                    <a:pt x="1035" y="940"/>
                  </a:cubicBezTo>
                  <a:cubicBezTo>
                    <a:pt x="1254" y="752"/>
                    <a:pt x="1254" y="407"/>
                    <a:pt x="1035" y="219"/>
                  </a:cubicBezTo>
                  <a:cubicBezTo>
                    <a:pt x="816"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4" name="Google Shape;2134;p21"/>
            <p:cNvSpPr/>
            <p:nvPr/>
          </p:nvSpPr>
          <p:spPr>
            <a:xfrm>
              <a:off x="1423650" y="3552125"/>
              <a:ext cx="31350" cy="28225"/>
            </a:xfrm>
            <a:custGeom>
              <a:rect b="b" l="l" r="r" t="t"/>
              <a:pathLst>
                <a:path extrusionOk="0" h="1129" w="1254">
                  <a:moveTo>
                    <a:pt x="220" y="219"/>
                  </a:moveTo>
                  <a:cubicBezTo>
                    <a:pt x="0" y="407"/>
                    <a:pt x="0" y="752"/>
                    <a:pt x="220" y="940"/>
                  </a:cubicBezTo>
                  <a:cubicBezTo>
                    <a:pt x="439" y="1128"/>
                    <a:pt x="815" y="1128"/>
                    <a:pt x="1035" y="940"/>
                  </a:cubicBezTo>
                  <a:cubicBezTo>
                    <a:pt x="1254" y="752"/>
                    <a:pt x="1254" y="407"/>
                    <a:pt x="1035" y="219"/>
                  </a:cubicBezTo>
                  <a:cubicBezTo>
                    <a:pt x="815"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5" name="Google Shape;2135;p21"/>
            <p:cNvSpPr/>
            <p:nvPr/>
          </p:nvSpPr>
          <p:spPr>
            <a:xfrm>
              <a:off x="2209550"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816"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6" name="Google Shape;2136;p21"/>
            <p:cNvSpPr/>
            <p:nvPr/>
          </p:nvSpPr>
          <p:spPr>
            <a:xfrm>
              <a:off x="299547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7" name="Google Shape;2137;p21"/>
            <p:cNvSpPr/>
            <p:nvPr/>
          </p:nvSpPr>
          <p:spPr>
            <a:xfrm>
              <a:off x="3781400" y="3552125"/>
              <a:ext cx="30575" cy="28225"/>
            </a:xfrm>
            <a:custGeom>
              <a:rect b="b" l="l" r="r" t="t"/>
              <a:pathLst>
                <a:path extrusionOk="0" h="1129" w="1223">
                  <a:moveTo>
                    <a:pt x="219" y="219"/>
                  </a:moveTo>
                  <a:cubicBezTo>
                    <a:pt x="0" y="407"/>
                    <a:pt x="0" y="752"/>
                    <a:pt x="219" y="940"/>
                  </a:cubicBezTo>
                  <a:cubicBezTo>
                    <a:pt x="439" y="1128"/>
                    <a:pt x="784" y="1128"/>
                    <a:pt x="1003" y="940"/>
                  </a:cubicBezTo>
                  <a:cubicBezTo>
                    <a:pt x="1222" y="752"/>
                    <a:pt x="1222" y="407"/>
                    <a:pt x="1003" y="219"/>
                  </a:cubicBezTo>
                  <a:cubicBezTo>
                    <a:pt x="784" y="0"/>
                    <a:pt x="439" y="0"/>
                    <a:pt x="219"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8" name="Google Shape;2138;p21"/>
            <p:cNvSpPr/>
            <p:nvPr/>
          </p:nvSpPr>
          <p:spPr>
            <a:xfrm>
              <a:off x="4567300" y="3552125"/>
              <a:ext cx="30575" cy="28225"/>
            </a:xfrm>
            <a:custGeom>
              <a:rect b="b" l="l" r="r" t="t"/>
              <a:pathLst>
                <a:path extrusionOk="0" h="1129" w="1223">
                  <a:moveTo>
                    <a:pt x="220" y="219"/>
                  </a:moveTo>
                  <a:cubicBezTo>
                    <a:pt x="1" y="407"/>
                    <a:pt x="1" y="752"/>
                    <a:pt x="220" y="940"/>
                  </a:cubicBezTo>
                  <a:cubicBezTo>
                    <a:pt x="439" y="1128"/>
                    <a:pt x="784" y="1128"/>
                    <a:pt x="1004" y="940"/>
                  </a:cubicBezTo>
                  <a:cubicBezTo>
                    <a:pt x="1223" y="752"/>
                    <a:pt x="1223" y="407"/>
                    <a:pt x="1004"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9" name="Google Shape;2139;p21"/>
            <p:cNvSpPr/>
            <p:nvPr/>
          </p:nvSpPr>
          <p:spPr>
            <a:xfrm>
              <a:off x="535322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0" name="Google Shape;2140;p21"/>
            <p:cNvSpPr/>
            <p:nvPr/>
          </p:nvSpPr>
          <p:spPr>
            <a:xfrm>
              <a:off x="6139125"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784"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1" name="Google Shape;2141;p21"/>
            <p:cNvSpPr/>
            <p:nvPr/>
          </p:nvSpPr>
          <p:spPr>
            <a:xfrm>
              <a:off x="6925825" y="3553675"/>
              <a:ext cx="28225" cy="25900"/>
            </a:xfrm>
            <a:custGeom>
              <a:rect b="b" l="l" r="r" t="t"/>
              <a:pathLst>
                <a:path extrusionOk="0" h="1036" w="1129">
                  <a:moveTo>
                    <a:pt x="1129" y="502"/>
                  </a:moveTo>
                  <a:cubicBezTo>
                    <a:pt x="1129" y="784"/>
                    <a:pt x="878" y="1035"/>
                    <a:pt x="565" y="1035"/>
                  </a:cubicBezTo>
                  <a:cubicBezTo>
                    <a:pt x="251" y="1035"/>
                    <a:pt x="1" y="784"/>
                    <a:pt x="1" y="502"/>
                  </a:cubicBezTo>
                  <a:cubicBezTo>
                    <a:pt x="1" y="220"/>
                    <a:pt x="251" y="1"/>
                    <a:pt x="565" y="1"/>
                  </a:cubicBezTo>
                  <a:cubicBezTo>
                    <a:pt x="878" y="1"/>
                    <a:pt x="1129" y="220"/>
                    <a:pt x="1129" y="502"/>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2" name="Google Shape;2142;p21"/>
            <p:cNvSpPr/>
            <p:nvPr/>
          </p:nvSpPr>
          <p:spPr>
            <a:xfrm>
              <a:off x="24595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3" name="Google Shape;2143;p21"/>
            <p:cNvSpPr/>
            <p:nvPr/>
          </p:nvSpPr>
          <p:spPr>
            <a:xfrm>
              <a:off x="1031875" y="3193250"/>
              <a:ext cx="30575" cy="28225"/>
            </a:xfrm>
            <a:custGeom>
              <a:rect b="b" l="l" r="r" t="t"/>
              <a:pathLst>
                <a:path extrusionOk="0" h="1129" w="1223">
                  <a:moveTo>
                    <a:pt x="219" y="220"/>
                  </a:moveTo>
                  <a:cubicBezTo>
                    <a:pt x="0" y="408"/>
                    <a:pt x="0" y="752"/>
                    <a:pt x="219" y="940"/>
                  </a:cubicBezTo>
                  <a:cubicBezTo>
                    <a:pt x="439" y="1129"/>
                    <a:pt x="784" y="1129"/>
                    <a:pt x="1003" y="940"/>
                  </a:cubicBezTo>
                  <a:cubicBezTo>
                    <a:pt x="1222" y="752"/>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4" name="Google Shape;2144;p21"/>
            <p:cNvSpPr/>
            <p:nvPr/>
          </p:nvSpPr>
          <p:spPr>
            <a:xfrm>
              <a:off x="1817775" y="3193250"/>
              <a:ext cx="30575" cy="28225"/>
            </a:xfrm>
            <a:custGeom>
              <a:rect b="b" l="l" r="r" t="t"/>
              <a:pathLst>
                <a:path extrusionOk="0" h="1129" w="1223">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5" name="Google Shape;2145;p21"/>
            <p:cNvSpPr/>
            <p:nvPr/>
          </p:nvSpPr>
          <p:spPr>
            <a:xfrm>
              <a:off x="26037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6" name="Google Shape;2146;p21"/>
            <p:cNvSpPr/>
            <p:nvPr/>
          </p:nvSpPr>
          <p:spPr>
            <a:xfrm>
              <a:off x="3388825" y="3193250"/>
              <a:ext cx="31375" cy="28225"/>
            </a:xfrm>
            <a:custGeom>
              <a:rect b="b" l="l" r="r" t="t"/>
              <a:pathLst>
                <a:path extrusionOk="0" h="1129" w="1255">
                  <a:moveTo>
                    <a:pt x="220" y="220"/>
                  </a:moveTo>
                  <a:cubicBezTo>
                    <a:pt x="0" y="408"/>
                    <a:pt x="0"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7" name="Google Shape;2147;p21"/>
            <p:cNvSpPr/>
            <p:nvPr/>
          </p:nvSpPr>
          <p:spPr>
            <a:xfrm>
              <a:off x="4174725" y="3193250"/>
              <a:ext cx="31375" cy="28225"/>
            </a:xfrm>
            <a:custGeom>
              <a:rect b="b" l="l" r="r" t="t"/>
              <a:pathLst>
                <a:path extrusionOk="0" h="1129" w="1255">
                  <a:moveTo>
                    <a:pt x="220" y="220"/>
                  </a:moveTo>
                  <a:cubicBezTo>
                    <a:pt x="1" y="408"/>
                    <a:pt x="1" y="752"/>
                    <a:pt x="220" y="940"/>
                  </a:cubicBezTo>
                  <a:cubicBezTo>
                    <a:pt x="440" y="1129"/>
                    <a:pt x="816" y="1129"/>
                    <a:pt x="1035" y="940"/>
                  </a:cubicBezTo>
                  <a:cubicBezTo>
                    <a:pt x="1255" y="752"/>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8" name="Google Shape;2148;p21"/>
            <p:cNvSpPr/>
            <p:nvPr/>
          </p:nvSpPr>
          <p:spPr>
            <a:xfrm>
              <a:off x="4960650" y="3193250"/>
              <a:ext cx="31375" cy="28225"/>
            </a:xfrm>
            <a:custGeom>
              <a:rect b="b" l="l" r="r" t="t"/>
              <a:pathLst>
                <a:path extrusionOk="0" h="1129" w="1255">
                  <a:moveTo>
                    <a:pt x="220" y="220"/>
                  </a:moveTo>
                  <a:cubicBezTo>
                    <a:pt x="1" y="408"/>
                    <a:pt x="1"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9" name="Google Shape;2149;p21"/>
            <p:cNvSpPr/>
            <p:nvPr/>
          </p:nvSpPr>
          <p:spPr>
            <a:xfrm>
              <a:off x="5746575"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2" y="752"/>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0" name="Google Shape;2150;p21"/>
            <p:cNvSpPr/>
            <p:nvPr/>
          </p:nvSpPr>
          <p:spPr>
            <a:xfrm>
              <a:off x="6532475" y="3193250"/>
              <a:ext cx="30600" cy="28225"/>
            </a:xfrm>
            <a:custGeom>
              <a:rect b="b" l="l" r="r" t="t"/>
              <a:pathLst>
                <a:path extrusionOk="0" h="1129" w="1224">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1" name="Google Shape;2151;p21"/>
            <p:cNvSpPr/>
            <p:nvPr/>
          </p:nvSpPr>
          <p:spPr>
            <a:xfrm>
              <a:off x="73184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2" name="Google Shape;2152;p21"/>
            <p:cNvSpPr/>
            <p:nvPr/>
          </p:nvSpPr>
          <p:spPr>
            <a:xfrm>
              <a:off x="637725" y="2834375"/>
              <a:ext cx="31375" cy="28225"/>
            </a:xfrm>
            <a:custGeom>
              <a:rect b="b" l="l" r="r" t="t"/>
              <a:pathLst>
                <a:path extrusionOk="0" h="1129" w="1255">
                  <a:moveTo>
                    <a:pt x="220" y="220"/>
                  </a:moveTo>
                  <a:cubicBezTo>
                    <a:pt x="1" y="408"/>
                    <a:pt x="1" y="753"/>
                    <a:pt x="220" y="941"/>
                  </a:cubicBezTo>
                  <a:cubicBezTo>
                    <a:pt x="439" y="1129"/>
                    <a:pt x="816" y="1129"/>
                    <a:pt x="1035" y="941"/>
                  </a:cubicBezTo>
                  <a:cubicBezTo>
                    <a:pt x="1254" y="753"/>
                    <a:pt x="1254" y="408"/>
                    <a:pt x="1035" y="220"/>
                  </a:cubicBezTo>
                  <a:cubicBezTo>
                    <a:pt x="816"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3" name="Google Shape;2153;p21"/>
            <p:cNvSpPr/>
            <p:nvPr/>
          </p:nvSpPr>
          <p:spPr>
            <a:xfrm>
              <a:off x="1423650" y="2834375"/>
              <a:ext cx="31350" cy="28225"/>
            </a:xfrm>
            <a:custGeom>
              <a:rect b="b" l="l" r="r" t="t"/>
              <a:pathLst>
                <a:path extrusionOk="0" h="1129" w="1254">
                  <a:moveTo>
                    <a:pt x="220" y="220"/>
                  </a:moveTo>
                  <a:cubicBezTo>
                    <a:pt x="0" y="408"/>
                    <a:pt x="0" y="753"/>
                    <a:pt x="220" y="941"/>
                  </a:cubicBezTo>
                  <a:cubicBezTo>
                    <a:pt x="439" y="1129"/>
                    <a:pt x="815" y="1129"/>
                    <a:pt x="1035" y="941"/>
                  </a:cubicBezTo>
                  <a:cubicBezTo>
                    <a:pt x="1254" y="753"/>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4" name="Google Shape;2154;p21"/>
            <p:cNvSpPr/>
            <p:nvPr/>
          </p:nvSpPr>
          <p:spPr>
            <a:xfrm>
              <a:off x="2209550"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5" name="Google Shape;2155;p21"/>
            <p:cNvSpPr/>
            <p:nvPr/>
          </p:nvSpPr>
          <p:spPr>
            <a:xfrm>
              <a:off x="299547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6" name="Google Shape;2156;p21"/>
            <p:cNvSpPr/>
            <p:nvPr/>
          </p:nvSpPr>
          <p:spPr>
            <a:xfrm>
              <a:off x="3781400" y="2834375"/>
              <a:ext cx="30575" cy="28225"/>
            </a:xfrm>
            <a:custGeom>
              <a:rect b="b" l="l" r="r" t="t"/>
              <a:pathLst>
                <a:path extrusionOk="0" h="1129" w="1223">
                  <a:moveTo>
                    <a:pt x="219" y="220"/>
                  </a:moveTo>
                  <a:cubicBezTo>
                    <a:pt x="0" y="408"/>
                    <a:pt x="0" y="753"/>
                    <a:pt x="219" y="941"/>
                  </a:cubicBezTo>
                  <a:cubicBezTo>
                    <a:pt x="439" y="1129"/>
                    <a:pt x="784" y="1129"/>
                    <a:pt x="1003" y="941"/>
                  </a:cubicBezTo>
                  <a:cubicBezTo>
                    <a:pt x="1222" y="753"/>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7" name="Google Shape;2157;p21"/>
            <p:cNvSpPr/>
            <p:nvPr/>
          </p:nvSpPr>
          <p:spPr>
            <a:xfrm>
              <a:off x="4567300" y="2834375"/>
              <a:ext cx="30575" cy="28225"/>
            </a:xfrm>
            <a:custGeom>
              <a:rect b="b" l="l" r="r" t="t"/>
              <a:pathLst>
                <a:path extrusionOk="0" h="1129" w="1223">
                  <a:moveTo>
                    <a:pt x="220" y="220"/>
                  </a:moveTo>
                  <a:cubicBezTo>
                    <a:pt x="1" y="408"/>
                    <a:pt x="1" y="753"/>
                    <a:pt x="220" y="941"/>
                  </a:cubicBezTo>
                  <a:cubicBezTo>
                    <a:pt x="439" y="1129"/>
                    <a:pt x="784" y="1129"/>
                    <a:pt x="1004" y="941"/>
                  </a:cubicBezTo>
                  <a:cubicBezTo>
                    <a:pt x="1223" y="753"/>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8" name="Google Shape;2158;p21"/>
            <p:cNvSpPr/>
            <p:nvPr/>
          </p:nvSpPr>
          <p:spPr>
            <a:xfrm>
              <a:off x="535322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9" name="Google Shape;2159;p21"/>
            <p:cNvSpPr/>
            <p:nvPr/>
          </p:nvSpPr>
          <p:spPr>
            <a:xfrm>
              <a:off x="6139125"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784"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0" name="Google Shape;2160;p21"/>
            <p:cNvSpPr/>
            <p:nvPr/>
          </p:nvSpPr>
          <p:spPr>
            <a:xfrm>
              <a:off x="6925050"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1" name="Google Shape;2161;p21"/>
            <p:cNvSpPr/>
            <p:nvPr/>
          </p:nvSpPr>
          <p:spPr>
            <a:xfrm>
              <a:off x="24595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2" name="Google Shape;2162;p21"/>
            <p:cNvSpPr/>
            <p:nvPr/>
          </p:nvSpPr>
          <p:spPr>
            <a:xfrm>
              <a:off x="1031875" y="2476275"/>
              <a:ext cx="30575" cy="27450"/>
            </a:xfrm>
            <a:custGeom>
              <a:rect b="b" l="l" r="r" t="t"/>
              <a:pathLst>
                <a:path extrusionOk="0" h="1098" w="1223">
                  <a:moveTo>
                    <a:pt x="219" y="189"/>
                  </a:moveTo>
                  <a:cubicBezTo>
                    <a:pt x="0" y="377"/>
                    <a:pt x="0" y="722"/>
                    <a:pt x="219" y="910"/>
                  </a:cubicBezTo>
                  <a:cubicBezTo>
                    <a:pt x="439" y="1098"/>
                    <a:pt x="784" y="1098"/>
                    <a:pt x="1003" y="910"/>
                  </a:cubicBezTo>
                  <a:cubicBezTo>
                    <a:pt x="1222" y="722"/>
                    <a:pt x="1222" y="377"/>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3" name="Google Shape;2163;p21"/>
            <p:cNvSpPr/>
            <p:nvPr/>
          </p:nvSpPr>
          <p:spPr>
            <a:xfrm>
              <a:off x="1817775" y="2476275"/>
              <a:ext cx="30575" cy="27450"/>
            </a:xfrm>
            <a:custGeom>
              <a:rect b="b" l="l" r="r" t="t"/>
              <a:pathLst>
                <a:path extrusionOk="0" h="1098" w="1223">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4" name="Google Shape;2164;p21"/>
            <p:cNvSpPr/>
            <p:nvPr/>
          </p:nvSpPr>
          <p:spPr>
            <a:xfrm>
              <a:off x="26037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5" name="Google Shape;2165;p21"/>
            <p:cNvSpPr/>
            <p:nvPr/>
          </p:nvSpPr>
          <p:spPr>
            <a:xfrm>
              <a:off x="3388825" y="2476275"/>
              <a:ext cx="31375" cy="27450"/>
            </a:xfrm>
            <a:custGeom>
              <a:rect b="b" l="l" r="r" t="t"/>
              <a:pathLst>
                <a:path extrusionOk="0" h="1098" w="1255">
                  <a:moveTo>
                    <a:pt x="220" y="189"/>
                  </a:moveTo>
                  <a:cubicBezTo>
                    <a:pt x="0" y="377"/>
                    <a:pt x="0"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6" name="Google Shape;2166;p21"/>
            <p:cNvSpPr/>
            <p:nvPr/>
          </p:nvSpPr>
          <p:spPr>
            <a:xfrm>
              <a:off x="4174725" y="2476275"/>
              <a:ext cx="31375" cy="27450"/>
            </a:xfrm>
            <a:custGeom>
              <a:rect b="b" l="l" r="r" t="t"/>
              <a:pathLst>
                <a:path extrusionOk="0" h="1098" w="1255">
                  <a:moveTo>
                    <a:pt x="220" y="189"/>
                  </a:moveTo>
                  <a:cubicBezTo>
                    <a:pt x="1" y="377"/>
                    <a:pt x="1" y="722"/>
                    <a:pt x="220" y="910"/>
                  </a:cubicBezTo>
                  <a:cubicBezTo>
                    <a:pt x="440" y="1098"/>
                    <a:pt x="816" y="1098"/>
                    <a:pt x="1035" y="910"/>
                  </a:cubicBezTo>
                  <a:cubicBezTo>
                    <a:pt x="1255" y="722"/>
                    <a:pt x="1255" y="377"/>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7" name="Google Shape;2167;p21"/>
            <p:cNvSpPr/>
            <p:nvPr/>
          </p:nvSpPr>
          <p:spPr>
            <a:xfrm>
              <a:off x="4960650" y="2476275"/>
              <a:ext cx="31375" cy="27450"/>
            </a:xfrm>
            <a:custGeom>
              <a:rect b="b" l="l" r="r" t="t"/>
              <a:pathLst>
                <a:path extrusionOk="0" h="1098" w="1255">
                  <a:moveTo>
                    <a:pt x="220" y="189"/>
                  </a:moveTo>
                  <a:cubicBezTo>
                    <a:pt x="1" y="377"/>
                    <a:pt x="1"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8" name="Google Shape;2168;p21"/>
            <p:cNvSpPr/>
            <p:nvPr/>
          </p:nvSpPr>
          <p:spPr>
            <a:xfrm>
              <a:off x="5746575"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2" y="722"/>
                    <a:pt x="1222" y="377"/>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9" name="Google Shape;2169;p21"/>
            <p:cNvSpPr/>
            <p:nvPr/>
          </p:nvSpPr>
          <p:spPr>
            <a:xfrm>
              <a:off x="6532475" y="2476275"/>
              <a:ext cx="30600" cy="27450"/>
            </a:xfrm>
            <a:custGeom>
              <a:rect b="b" l="l" r="r" t="t"/>
              <a:pathLst>
                <a:path extrusionOk="0" h="1098" w="1224">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0" name="Google Shape;2170;p21"/>
            <p:cNvSpPr/>
            <p:nvPr/>
          </p:nvSpPr>
          <p:spPr>
            <a:xfrm>
              <a:off x="73184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1" name="Google Shape;2171;p21"/>
            <p:cNvSpPr/>
            <p:nvPr/>
          </p:nvSpPr>
          <p:spPr>
            <a:xfrm>
              <a:off x="637725" y="2117425"/>
              <a:ext cx="31375" cy="27450"/>
            </a:xfrm>
            <a:custGeom>
              <a:rect b="b" l="l" r="r" t="t"/>
              <a:pathLst>
                <a:path extrusionOk="0" h="1098" w="1255">
                  <a:moveTo>
                    <a:pt x="220" y="188"/>
                  </a:moveTo>
                  <a:cubicBezTo>
                    <a:pt x="1" y="376"/>
                    <a:pt x="1" y="721"/>
                    <a:pt x="220" y="909"/>
                  </a:cubicBezTo>
                  <a:cubicBezTo>
                    <a:pt x="439" y="1097"/>
                    <a:pt x="816" y="1097"/>
                    <a:pt x="1035" y="909"/>
                  </a:cubicBezTo>
                  <a:cubicBezTo>
                    <a:pt x="1254" y="721"/>
                    <a:pt x="1254" y="376"/>
                    <a:pt x="1035" y="188"/>
                  </a:cubicBezTo>
                  <a:cubicBezTo>
                    <a:pt x="816"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2" name="Google Shape;2172;p21"/>
            <p:cNvSpPr/>
            <p:nvPr/>
          </p:nvSpPr>
          <p:spPr>
            <a:xfrm>
              <a:off x="1423650" y="2117425"/>
              <a:ext cx="31350" cy="27450"/>
            </a:xfrm>
            <a:custGeom>
              <a:rect b="b" l="l" r="r" t="t"/>
              <a:pathLst>
                <a:path extrusionOk="0" h="1098" w="1254">
                  <a:moveTo>
                    <a:pt x="220" y="188"/>
                  </a:moveTo>
                  <a:cubicBezTo>
                    <a:pt x="0" y="376"/>
                    <a:pt x="0" y="721"/>
                    <a:pt x="220" y="909"/>
                  </a:cubicBezTo>
                  <a:cubicBezTo>
                    <a:pt x="439" y="1097"/>
                    <a:pt x="815" y="1097"/>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3" name="Google Shape;2173;p21"/>
            <p:cNvSpPr/>
            <p:nvPr/>
          </p:nvSpPr>
          <p:spPr>
            <a:xfrm>
              <a:off x="2209550"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4" name="Google Shape;2174;p21"/>
            <p:cNvSpPr/>
            <p:nvPr/>
          </p:nvSpPr>
          <p:spPr>
            <a:xfrm>
              <a:off x="299547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5" name="Google Shape;2175;p21"/>
            <p:cNvSpPr/>
            <p:nvPr/>
          </p:nvSpPr>
          <p:spPr>
            <a:xfrm>
              <a:off x="3781400" y="2117425"/>
              <a:ext cx="30575" cy="27450"/>
            </a:xfrm>
            <a:custGeom>
              <a:rect b="b" l="l" r="r" t="t"/>
              <a:pathLst>
                <a:path extrusionOk="0" h="1098" w="1223">
                  <a:moveTo>
                    <a:pt x="219" y="188"/>
                  </a:moveTo>
                  <a:cubicBezTo>
                    <a:pt x="0" y="376"/>
                    <a:pt x="0" y="721"/>
                    <a:pt x="219" y="909"/>
                  </a:cubicBezTo>
                  <a:cubicBezTo>
                    <a:pt x="439" y="1097"/>
                    <a:pt x="784" y="1097"/>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6" name="Google Shape;2176;p21"/>
            <p:cNvSpPr/>
            <p:nvPr/>
          </p:nvSpPr>
          <p:spPr>
            <a:xfrm>
              <a:off x="4567300" y="2117425"/>
              <a:ext cx="30575" cy="27450"/>
            </a:xfrm>
            <a:custGeom>
              <a:rect b="b" l="l" r="r" t="t"/>
              <a:pathLst>
                <a:path extrusionOk="0" h="1098" w="1223">
                  <a:moveTo>
                    <a:pt x="220" y="188"/>
                  </a:moveTo>
                  <a:cubicBezTo>
                    <a:pt x="1" y="376"/>
                    <a:pt x="1" y="721"/>
                    <a:pt x="220" y="909"/>
                  </a:cubicBezTo>
                  <a:cubicBezTo>
                    <a:pt x="439" y="1097"/>
                    <a:pt x="784" y="1097"/>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7" name="Google Shape;2177;p21"/>
            <p:cNvSpPr/>
            <p:nvPr/>
          </p:nvSpPr>
          <p:spPr>
            <a:xfrm>
              <a:off x="535322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8" name="Google Shape;2178;p21"/>
            <p:cNvSpPr/>
            <p:nvPr/>
          </p:nvSpPr>
          <p:spPr>
            <a:xfrm>
              <a:off x="6139125"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784"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9" name="Google Shape;2179;p21"/>
            <p:cNvSpPr/>
            <p:nvPr/>
          </p:nvSpPr>
          <p:spPr>
            <a:xfrm>
              <a:off x="6925050"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0" name="Google Shape;2180;p21"/>
            <p:cNvSpPr/>
            <p:nvPr/>
          </p:nvSpPr>
          <p:spPr>
            <a:xfrm>
              <a:off x="24595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1" name="Google Shape;2181;p21"/>
            <p:cNvSpPr/>
            <p:nvPr/>
          </p:nvSpPr>
          <p:spPr>
            <a:xfrm>
              <a:off x="1031875" y="1758550"/>
              <a:ext cx="30575" cy="28225"/>
            </a:xfrm>
            <a:custGeom>
              <a:rect b="b" l="l" r="r" t="t"/>
              <a:pathLst>
                <a:path extrusionOk="0" h="1129" w="1223">
                  <a:moveTo>
                    <a:pt x="219" y="188"/>
                  </a:moveTo>
                  <a:cubicBezTo>
                    <a:pt x="0" y="376"/>
                    <a:pt x="0" y="721"/>
                    <a:pt x="219" y="909"/>
                  </a:cubicBezTo>
                  <a:cubicBezTo>
                    <a:pt x="439" y="1129"/>
                    <a:pt x="784" y="1129"/>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2" name="Google Shape;2182;p21"/>
            <p:cNvSpPr/>
            <p:nvPr/>
          </p:nvSpPr>
          <p:spPr>
            <a:xfrm>
              <a:off x="1817775" y="1758550"/>
              <a:ext cx="30575" cy="28225"/>
            </a:xfrm>
            <a:custGeom>
              <a:rect b="b" l="l" r="r" t="t"/>
              <a:pathLst>
                <a:path extrusionOk="0" h="1129" w="1223">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3" name="Google Shape;2183;p21"/>
            <p:cNvSpPr/>
            <p:nvPr/>
          </p:nvSpPr>
          <p:spPr>
            <a:xfrm>
              <a:off x="26037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4" name="Google Shape;2184;p21"/>
            <p:cNvSpPr/>
            <p:nvPr/>
          </p:nvSpPr>
          <p:spPr>
            <a:xfrm>
              <a:off x="3388825" y="1758550"/>
              <a:ext cx="31375" cy="28225"/>
            </a:xfrm>
            <a:custGeom>
              <a:rect b="b" l="l" r="r" t="t"/>
              <a:pathLst>
                <a:path extrusionOk="0" h="1129" w="1255">
                  <a:moveTo>
                    <a:pt x="220" y="188"/>
                  </a:moveTo>
                  <a:cubicBezTo>
                    <a:pt x="0" y="376"/>
                    <a:pt x="0"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5" name="Google Shape;2185;p21"/>
            <p:cNvSpPr/>
            <p:nvPr/>
          </p:nvSpPr>
          <p:spPr>
            <a:xfrm>
              <a:off x="4174725" y="1758550"/>
              <a:ext cx="31375" cy="28225"/>
            </a:xfrm>
            <a:custGeom>
              <a:rect b="b" l="l" r="r" t="t"/>
              <a:pathLst>
                <a:path extrusionOk="0" h="1129" w="1255">
                  <a:moveTo>
                    <a:pt x="220" y="188"/>
                  </a:moveTo>
                  <a:cubicBezTo>
                    <a:pt x="1" y="376"/>
                    <a:pt x="1" y="721"/>
                    <a:pt x="220" y="909"/>
                  </a:cubicBezTo>
                  <a:cubicBezTo>
                    <a:pt x="440" y="1129"/>
                    <a:pt x="816" y="1129"/>
                    <a:pt x="1035" y="909"/>
                  </a:cubicBezTo>
                  <a:cubicBezTo>
                    <a:pt x="1255" y="721"/>
                    <a:pt x="1255" y="376"/>
                    <a:pt x="1035"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6" name="Google Shape;2186;p21"/>
            <p:cNvSpPr/>
            <p:nvPr/>
          </p:nvSpPr>
          <p:spPr>
            <a:xfrm>
              <a:off x="4960650" y="1758550"/>
              <a:ext cx="31375" cy="28225"/>
            </a:xfrm>
            <a:custGeom>
              <a:rect b="b" l="l" r="r" t="t"/>
              <a:pathLst>
                <a:path extrusionOk="0" h="1129" w="1255">
                  <a:moveTo>
                    <a:pt x="220" y="188"/>
                  </a:moveTo>
                  <a:cubicBezTo>
                    <a:pt x="1" y="376"/>
                    <a:pt x="1"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7" name="Google Shape;2187;p21"/>
            <p:cNvSpPr/>
            <p:nvPr/>
          </p:nvSpPr>
          <p:spPr>
            <a:xfrm>
              <a:off x="5746575"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2" y="721"/>
                    <a:pt x="1222" y="376"/>
                    <a:pt x="1003"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8" name="Google Shape;2188;p21"/>
            <p:cNvSpPr/>
            <p:nvPr/>
          </p:nvSpPr>
          <p:spPr>
            <a:xfrm>
              <a:off x="6532475" y="1758550"/>
              <a:ext cx="30600" cy="28225"/>
            </a:xfrm>
            <a:custGeom>
              <a:rect b="b" l="l" r="r" t="t"/>
              <a:pathLst>
                <a:path extrusionOk="0" h="1129" w="1224">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9" name="Google Shape;2189;p21"/>
            <p:cNvSpPr/>
            <p:nvPr/>
          </p:nvSpPr>
          <p:spPr>
            <a:xfrm>
              <a:off x="73184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0" name="Google Shape;2190;p21"/>
            <p:cNvSpPr/>
            <p:nvPr/>
          </p:nvSpPr>
          <p:spPr>
            <a:xfrm>
              <a:off x="637725" y="1399675"/>
              <a:ext cx="31375" cy="28225"/>
            </a:xfrm>
            <a:custGeom>
              <a:rect b="b" l="l" r="r" t="t"/>
              <a:pathLst>
                <a:path extrusionOk="0" h="1129" w="1255">
                  <a:moveTo>
                    <a:pt x="220" y="189"/>
                  </a:moveTo>
                  <a:cubicBezTo>
                    <a:pt x="1" y="377"/>
                    <a:pt x="1" y="721"/>
                    <a:pt x="220" y="909"/>
                  </a:cubicBezTo>
                  <a:cubicBezTo>
                    <a:pt x="439" y="1129"/>
                    <a:pt x="816" y="1129"/>
                    <a:pt x="1035" y="909"/>
                  </a:cubicBezTo>
                  <a:cubicBezTo>
                    <a:pt x="1254" y="721"/>
                    <a:pt x="1254" y="377"/>
                    <a:pt x="1035" y="189"/>
                  </a:cubicBezTo>
                  <a:cubicBezTo>
                    <a:pt x="816"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1" name="Google Shape;2191;p21"/>
            <p:cNvSpPr/>
            <p:nvPr/>
          </p:nvSpPr>
          <p:spPr>
            <a:xfrm>
              <a:off x="1423650" y="1399675"/>
              <a:ext cx="31350" cy="28225"/>
            </a:xfrm>
            <a:custGeom>
              <a:rect b="b" l="l" r="r" t="t"/>
              <a:pathLst>
                <a:path extrusionOk="0" h="1129" w="1254">
                  <a:moveTo>
                    <a:pt x="220" y="189"/>
                  </a:moveTo>
                  <a:cubicBezTo>
                    <a:pt x="0" y="377"/>
                    <a:pt x="0" y="721"/>
                    <a:pt x="220" y="909"/>
                  </a:cubicBezTo>
                  <a:cubicBezTo>
                    <a:pt x="439" y="1129"/>
                    <a:pt x="815" y="1129"/>
                    <a:pt x="1035" y="909"/>
                  </a:cubicBezTo>
                  <a:cubicBezTo>
                    <a:pt x="1254" y="721"/>
                    <a:pt x="1254" y="377"/>
                    <a:pt x="1035" y="189"/>
                  </a:cubicBezTo>
                  <a:cubicBezTo>
                    <a:pt x="815"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2" name="Google Shape;2192;p21"/>
            <p:cNvSpPr/>
            <p:nvPr/>
          </p:nvSpPr>
          <p:spPr>
            <a:xfrm>
              <a:off x="2209550"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816"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3" name="Google Shape;2193;p21"/>
            <p:cNvSpPr/>
            <p:nvPr/>
          </p:nvSpPr>
          <p:spPr>
            <a:xfrm>
              <a:off x="299547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4" name="Google Shape;2194;p21"/>
            <p:cNvSpPr/>
            <p:nvPr/>
          </p:nvSpPr>
          <p:spPr>
            <a:xfrm>
              <a:off x="3781400" y="1399675"/>
              <a:ext cx="30575" cy="28225"/>
            </a:xfrm>
            <a:custGeom>
              <a:rect b="b" l="l" r="r" t="t"/>
              <a:pathLst>
                <a:path extrusionOk="0" h="1129" w="1223">
                  <a:moveTo>
                    <a:pt x="219" y="189"/>
                  </a:moveTo>
                  <a:cubicBezTo>
                    <a:pt x="0" y="377"/>
                    <a:pt x="0" y="721"/>
                    <a:pt x="219" y="909"/>
                  </a:cubicBezTo>
                  <a:cubicBezTo>
                    <a:pt x="439" y="1129"/>
                    <a:pt x="784" y="1129"/>
                    <a:pt x="1003" y="909"/>
                  </a:cubicBezTo>
                  <a:cubicBezTo>
                    <a:pt x="1222" y="721"/>
                    <a:pt x="1222" y="377"/>
                    <a:pt x="1003" y="189"/>
                  </a:cubicBezTo>
                  <a:cubicBezTo>
                    <a:pt x="784" y="0"/>
                    <a:pt x="439" y="0"/>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5" name="Google Shape;2195;p21"/>
            <p:cNvSpPr/>
            <p:nvPr/>
          </p:nvSpPr>
          <p:spPr>
            <a:xfrm>
              <a:off x="4567300" y="1399675"/>
              <a:ext cx="30575" cy="28225"/>
            </a:xfrm>
            <a:custGeom>
              <a:rect b="b" l="l" r="r" t="t"/>
              <a:pathLst>
                <a:path extrusionOk="0" h="1129" w="1223">
                  <a:moveTo>
                    <a:pt x="220" y="189"/>
                  </a:moveTo>
                  <a:cubicBezTo>
                    <a:pt x="1" y="377"/>
                    <a:pt x="1" y="721"/>
                    <a:pt x="220" y="909"/>
                  </a:cubicBezTo>
                  <a:cubicBezTo>
                    <a:pt x="439" y="1129"/>
                    <a:pt x="784" y="1129"/>
                    <a:pt x="1004" y="909"/>
                  </a:cubicBezTo>
                  <a:cubicBezTo>
                    <a:pt x="1223" y="721"/>
                    <a:pt x="1223" y="377"/>
                    <a:pt x="1004"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6" name="Google Shape;2196;p21"/>
            <p:cNvSpPr/>
            <p:nvPr/>
          </p:nvSpPr>
          <p:spPr>
            <a:xfrm>
              <a:off x="535322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7" name="Google Shape;2197;p21"/>
            <p:cNvSpPr/>
            <p:nvPr/>
          </p:nvSpPr>
          <p:spPr>
            <a:xfrm>
              <a:off x="6139125"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784"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8" name="Google Shape;2198;p21"/>
            <p:cNvSpPr/>
            <p:nvPr/>
          </p:nvSpPr>
          <p:spPr>
            <a:xfrm>
              <a:off x="6925050"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9" name="Google Shape;2199;p21"/>
            <p:cNvSpPr/>
            <p:nvPr/>
          </p:nvSpPr>
          <p:spPr>
            <a:xfrm>
              <a:off x="24595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0" name="Google Shape;2200;p21"/>
            <p:cNvSpPr/>
            <p:nvPr/>
          </p:nvSpPr>
          <p:spPr>
            <a:xfrm>
              <a:off x="1031875" y="1040800"/>
              <a:ext cx="30575" cy="28225"/>
            </a:xfrm>
            <a:custGeom>
              <a:rect b="b" l="l" r="r" t="t"/>
              <a:pathLst>
                <a:path extrusionOk="0" h="1129" w="1223">
                  <a:moveTo>
                    <a:pt x="219" y="189"/>
                  </a:moveTo>
                  <a:cubicBezTo>
                    <a:pt x="0" y="408"/>
                    <a:pt x="0" y="722"/>
                    <a:pt x="219" y="910"/>
                  </a:cubicBezTo>
                  <a:cubicBezTo>
                    <a:pt x="439" y="1129"/>
                    <a:pt x="784" y="1129"/>
                    <a:pt x="1003" y="910"/>
                  </a:cubicBezTo>
                  <a:cubicBezTo>
                    <a:pt x="1222" y="722"/>
                    <a:pt x="1222" y="408"/>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p21"/>
            <p:cNvSpPr/>
            <p:nvPr/>
          </p:nvSpPr>
          <p:spPr>
            <a:xfrm>
              <a:off x="1817775" y="1040800"/>
              <a:ext cx="30575" cy="28225"/>
            </a:xfrm>
            <a:custGeom>
              <a:rect b="b" l="l" r="r" t="t"/>
              <a:pathLst>
                <a:path extrusionOk="0" h="1129" w="1223">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2" name="Google Shape;2202;p21"/>
            <p:cNvSpPr/>
            <p:nvPr/>
          </p:nvSpPr>
          <p:spPr>
            <a:xfrm>
              <a:off x="26037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3" name="Google Shape;2203;p21"/>
            <p:cNvSpPr/>
            <p:nvPr/>
          </p:nvSpPr>
          <p:spPr>
            <a:xfrm>
              <a:off x="3388825" y="1040800"/>
              <a:ext cx="31375" cy="28225"/>
            </a:xfrm>
            <a:custGeom>
              <a:rect b="b" l="l" r="r" t="t"/>
              <a:pathLst>
                <a:path extrusionOk="0" h="1129" w="1255">
                  <a:moveTo>
                    <a:pt x="220" y="189"/>
                  </a:moveTo>
                  <a:cubicBezTo>
                    <a:pt x="0" y="408"/>
                    <a:pt x="0"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4" name="Google Shape;2204;p21"/>
            <p:cNvSpPr/>
            <p:nvPr/>
          </p:nvSpPr>
          <p:spPr>
            <a:xfrm>
              <a:off x="4174725" y="1040800"/>
              <a:ext cx="31375" cy="28225"/>
            </a:xfrm>
            <a:custGeom>
              <a:rect b="b" l="l" r="r" t="t"/>
              <a:pathLst>
                <a:path extrusionOk="0" h="1129" w="1255">
                  <a:moveTo>
                    <a:pt x="220" y="189"/>
                  </a:moveTo>
                  <a:cubicBezTo>
                    <a:pt x="1" y="408"/>
                    <a:pt x="1" y="722"/>
                    <a:pt x="220" y="910"/>
                  </a:cubicBezTo>
                  <a:cubicBezTo>
                    <a:pt x="440" y="1129"/>
                    <a:pt x="816" y="1129"/>
                    <a:pt x="1035" y="910"/>
                  </a:cubicBezTo>
                  <a:cubicBezTo>
                    <a:pt x="1255" y="722"/>
                    <a:pt x="1255" y="408"/>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5" name="Google Shape;2205;p21"/>
            <p:cNvSpPr/>
            <p:nvPr/>
          </p:nvSpPr>
          <p:spPr>
            <a:xfrm>
              <a:off x="4960650" y="1040800"/>
              <a:ext cx="31375" cy="28225"/>
            </a:xfrm>
            <a:custGeom>
              <a:rect b="b" l="l" r="r" t="t"/>
              <a:pathLst>
                <a:path extrusionOk="0" h="1129" w="1255">
                  <a:moveTo>
                    <a:pt x="220" y="189"/>
                  </a:moveTo>
                  <a:cubicBezTo>
                    <a:pt x="1" y="408"/>
                    <a:pt x="1"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6" name="Google Shape;2206;p21"/>
            <p:cNvSpPr/>
            <p:nvPr/>
          </p:nvSpPr>
          <p:spPr>
            <a:xfrm>
              <a:off x="5746575"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2" y="722"/>
                    <a:pt x="1222" y="408"/>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7" name="Google Shape;2207;p21"/>
            <p:cNvSpPr/>
            <p:nvPr/>
          </p:nvSpPr>
          <p:spPr>
            <a:xfrm>
              <a:off x="6532475" y="1040800"/>
              <a:ext cx="30600" cy="28225"/>
            </a:xfrm>
            <a:custGeom>
              <a:rect b="b" l="l" r="r" t="t"/>
              <a:pathLst>
                <a:path extrusionOk="0" h="1129" w="1224">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8" name="Google Shape;2208;p21"/>
            <p:cNvSpPr/>
            <p:nvPr/>
          </p:nvSpPr>
          <p:spPr>
            <a:xfrm>
              <a:off x="73184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09" name="Google Shape;2209;p21"/>
          <p:cNvSpPr/>
          <p:nvPr/>
        </p:nvSpPr>
        <p:spPr>
          <a:xfrm>
            <a:off x="275" y="150"/>
            <a:ext cx="9143700" cy="5143500"/>
          </a:xfrm>
          <a:prstGeom prst="rect">
            <a:avLst/>
          </a:prstGeom>
          <a:gradFill>
            <a:gsLst>
              <a:gs pos="0">
                <a:srgbClr val="FFFFFF">
                  <a:alpha val="0"/>
                </a:srgbClr>
              </a:gs>
              <a:gs pos="100000">
                <a:srgbClr val="FFFFFF"/>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0" name="Google Shape;2210;p21"/>
          <p:cNvSpPr/>
          <p:nvPr/>
        </p:nvSpPr>
        <p:spPr>
          <a:xfrm rot="-5400000">
            <a:off x="6429750" y="2430175"/>
            <a:ext cx="5146500" cy="2820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1" name="Google Shape;2211;p21"/>
          <p:cNvSpPr/>
          <p:nvPr/>
        </p:nvSpPr>
        <p:spPr>
          <a:xfrm flipH="1" rot="-5400000">
            <a:off x="8041800" y="150"/>
            <a:ext cx="820200" cy="820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2" name="Google Shape;2212;p21"/>
          <p:cNvSpPr/>
          <p:nvPr/>
        </p:nvSpPr>
        <p:spPr>
          <a:xfrm>
            <a:off x="50" y="5002200"/>
            <a:ext cx="8862000" cy="141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3" name="Google Shape;2213;p21"/>
          <p:cNvSpPr txBox="1"/>
          <p:nvPr>
            <p:ph type="title"/>
          </p:nvPr>
        </p:nvSpPr>
        <p:spPr>
          <a:xfrm>
            <a:off x="4833175" y="731150"/>
            <a:ext cx="3639300" cy="13731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800"/>
              <a:buNone/>
              <a:defRPr sz="2900"/>
            </a:lvl1pPr>
            <a:lvl2pPr lvl="1" rtl="0" algn="r">
              <a:lnSpc>
                <a:spcPct val="100000"/>
              </a:lnSpc>
              <a:spcBef>
                <a:spcPts val="0"/>
              </a:spcBef>
              <a:spcAft>
                <a:spcPts val="0"/>
              </a:spcAft>
              <a:buSzPts val="2400"/>
              <a:buNone/>
              <a:defRPr sz="2400"/>
            </a:lvl2pPr>
            <a:lvl3pPr lvl="2" rtl="0" algn="r">
              <a:lnSpc>
                <a:spcPct val="100000"/>
              </a:lnSpc>
              <a:spcBef>
                <a:spcPts val="0"/>
              </a:spcBef>
              <a:spcAft>
                <a:spcPts val="0"/>
              </a:spcAft>
              <a:buSzPts val="2400"/>
              <a:buNone/>
              <a:defRPr sz="2400"/>
            </a:lvl3pPr>
            <a:lvl4pPr lvl="3" rtl="0" algn="r">
              <a:lnSpc>
                <a:spcPct val="100000"/>
              </a:lnSpc>
              <a:spcBef>
                <a:spcPts val="0"/>
              </a:spcBef>
              <a:spcAft>
                <a:spcPts val="0"/>
              </a:spcAft>
              <a:buSzPts val="2400"/>
              <a:buNone/>
              <a:defRPr sz="2400"/>
            </a:lvl4pPr>
            <a:lvl5pPr lvl="4" rtl="0" algn="r">
              <a:lnSpc>
                <a:spcPct val="100000"/>
              </a:lnSpc>
              <a:spcBef>
                <a:spcPts val="0"/>
              </a:spcBef>
              <a:spcAft>
                <a:spcPts val="0"/>
              </a:spcAft>
              <a:buSzPts val="2400"/>
              <a:buNone/>
              <a:defRPr sz="2400"/>
            </a:lvl5pPr>
            <a:lvl6pPr lvl="5" rtl="0" algn="r">
              <a:lnSpc>
                <a:spcPct val="100000"/>
              </a:lnSpc>
              <a:spcBef>
                <a:spcPts val="0"/>
              </a:spcBef>
              <a:spcAft>
                <a:spcPts val="0"/>
              </a:spcAft>
              <a:buSzPts val="2400"/>
              <a:buNone/>
              <a:defRPr sz="2400"/>
            </a:lvl6pPr>
            <a:lvl7pPr lvl="6" rtl="0" algn="r">
              <a:lnSpc>
                <a:spcPct val="100000"/>
              </a:lnSpc>
              <a:spcBef>
                <a:spcPts val="0"/>
              </a:spcBef>
              <a:spcAft>
                <a:spcPts val="0"/>
              </a:spcAft>
              <a:buSzPts val="2400"/>
              <a:buNone/>
              <a:defRPr sz="2400"/>
            </a:lvl7pPr>
            <a:lvl8pPr lvl="7" rtl="0" algn="r">
              <a:lnSpc>
                <a:spcPct val="100000"/>
              </a:lnSpc>
              <a:spcBef>
                <a:spcPts val="0"/>
              </a:spcBef>
              <a:spcAft>
                <a:spcPts val="0"/>
              </a:spcAft>
              <a:buSzPts val="2400"/>
              <a:buNone/>
              <a:defRPr sz="2400"/>
            </a:lvl8pPr>
            <a:lvl9pPr lvl="8" rtl="0" algn="r">
              <a:lnSpc>
                <a:spcPct val="100000"/>
              </a:lnSpc>
              <a:spcBef>
                <a:spcPts val="0"/>
              </a:spcBef>
              <a:spcAft>
                <a:spcPts val="0"/>
              </a:spcAft>
              <a:buSzPts val="2400"/>
              <a:buNone/>
              <a:defRPr sz="2400"/>
            </a:lvl9pPr>
          </a:lstStyle>
          <a:p/>
        </p:txBody>
      </p:sp>
      <p:sp>
        <p:nvSpPr>
          <p:cNvPr id="2214" name="Google Shape;2214;p21"/>
          <p:cNvSpPr txBox="1"/>
          <p:nvPr>
            <p:ph idx="1" type="body"/>
          </p:nvPr>
        </p:nvSpPr>
        <p:spPr>
          <a:xfrm>
            <a:off x="5590075" y="2220300"/>
            <a:ext cx="2882400" cy="1283100"/>
          </a:xfrm>
          <a:prstGeom prst="rect">
            <a:avLst/>
          </a:prstGeom>
        </p:spPr>
        <p:txBody>
          <a:bodyPr anchorCtr="0" anchor="ctr" bIns="91425" lIns="91425" spcFirstLastPara="1" rIns="91425" wrap="square" tIns="91425">
            <a:noAutofit/>
          </a:bodyPr>
          <a:lstStyle>
            <a:lvl1pPr indent="-317500" lvl="0" marL="457200" rtl="0" algn="r">
              <a:lnSpc>
                <a:spcPct val="100000"/>
              </a:lnSpc>
              <a:spcBef>
                <a:spcPts val="0"/>
              </a:spcBef>
              <a:spcAft>
                <a:spcPts val="0"/>
              </a:spcAft>
              <a:buClr>
                <a:schemeClr val="dk1"/>
              </a:buClr>
              <a:buSzPts val="1400"/>
              <a:buChar char="●"/>
              <a:defRPr sz="1600">
                <a:solidFill>
                  <a:schemeClr val="dk1"/>
                </a:solidFill>
              </a:defRPr>
            </a:lvl1pPr>
            <a:lvl2pPr indent="-317500" lvl="1" marL="914400" rtl="0" algn="r">
              <a:lnSpc>
                <a:spcPct val="100000"/>
              </a:lnSpc>
              <a:spcBef>
                <a:spcPts val="1600"/>
              </a:spcBef>
              <a:spcAft>
                <a:spcPts val="0"/>
              </a:spcAft>
              <a:buClr>
                <a:schemeClr val="dk1"/>
              </a:buClr>
              <a:buSzPts val="1400"/>
              <a:buChar char="○"/>
              <a:defRPr>
                <a:solidFill>
                  <a:schemeClr val="dk1"/>
                </a:solidFill>
              </a:defRPr>
            </a:lvl2pPr>
            <a:lvl3pPr indent="-317500" lvl="2" marL="1371600" rtl="0" algn="r">
              <a:lnSpc>
                <a:spcPct val="100000"/>
              </a:lnSpc>
              <a:spcBef>
                <a:spcPts val="1600"/>
              </a:spcBef>
              <a:spcAft>
                <a:spcPts val="0"/>
              </a:spcAft>
              <a:buClr>
                <a:schemeClr val="dk1"/>
              </a:buClr>
              <a:buSzPts val="1400"/>
              <a:buChar char="■"/>
              <a:defRPr>
                <a:solidFill>
                  <a:schemeClr val="dk1"/>
                </a:solidFill>
              </a:defRPr>
            </a:lvl3pPr>
            <a:lvl4pPr indent="-317500" lvl="3" marL="1828800" rtl="0" algn="r">
              <a:lnSpc>
                <a:spcPct val="100000"/>
              </a:lnSpc>
              <a:spcBef>
                <a:spcPts val="1600"/>
              </a:spcBef>
              <a:spcAft>
                <a:spcPts val="0"/>
              </a:spcAft>
              <a:buClr>
                <a:schemeClr val="dk1"/>
              </a:buClr>
              <a:buSzPts val="1400"/>
              <a:buChar char="●"/>
              <a:defRPr>
                <a:solidFill>
                  <a:schemeClr val="dk1"/>
                </a:solidFill>
              </a:defRPr>
            </a:lvl4pPr>
            <a:lvl5pPr indent="-317500" lvl="4" marL="2286000" rtl="0" algn="r">
              <a:lnSpc>
                <a:spcPct val="100000"/>
              </a:lnSpc>
              <a:spcBef>
                <a:spcPts val="1600"/>
              </a:spcBef>
              <a:spcAft>
                <a:spcPts val="0"/>
              </a:spcAft>
              <a:buClr>
                <a:schemeClr val="dk1"/>
              </a:buClr>
              <a:buSzPts val="1400"/>
              <a:buChar char="○"/>
              <a:defRPr>
                <a:solidFill>
                  <a:schemeClr val="dk1"/>
                </a:solidFill>
              </a:defRPr>
            </a:lvl5pPr>
            <a:lvl6pPr indent="-317500" lvl="5" marL="2743200" rtl="0" algn="r">
              <a:lnSpc>
                <a:spcPct val="100000"/>
              </a:lnSpc>
              <a:spcBef>
                <a:spcPts val="1600"/>
              </a:spcBef>
              <a:spcAft>
                <a:spcPts val="0"/>
              </a:spcAft>
              <a:buClr>
                <a:schemeClr val="dk1"/>
              </a:buClr>
              <a:buSzPts val="1400"/>
              <a:buChar char="■"/>
              <a:defRPr>
                <a:solidFill>
                  <a:schemeClr val="dk1"/>
                </a:solidFill>
              </a:defRPr>
            </a:lvl6pPr>
            <a:lvl7pPr indent="-317500" lvl="6" marL="3200400" rtl="0" algn="r">
              <a:lnSpc>
                <a:spcPct val="100000"/>
              </a:lnSpc>
              <a:spcBef>
                <a:spcPts val="1600"/>
              </a:spcBef>
              <a:spcAft>
                <a:spcPts val="0"/>
              </a:spcAft>
              <a:buClr>
                <a:schemeClr val="dk1"/>
              </a:buClr>
              <a:buSzPts val="1400"/>
              <a:buChar char="●"/>
              <a:defRPr>
                <a:solidFill>
                  <a:schemeClr val="dk1"/>
                </a:solidFill>
              </a:defRPr>
            </a:lvl7pPr>
            <a:lvl8pPr indent="-317500" lvl="7" marL="3657600" rtl="0" algn="r">
              <a:lnSpc>
                <a:spcPct val="100000"/>
              </a:lnSpc>
              <a:spcBef>
                <a:spcPts val="1600"/>
              </a:spcBef>
              <a:spcAft>
                <a:spcPts val="0"/>
              </a:spcAft>
              <a:buClr>
                <a:schemeClr val="dk1"/>
              </a:buClr>
              <a:buSzPts val="1400"/>
              <a:buChar char="○"/>
              <a:defRPr>
                <a:solidFill>
                  <a:schemeClr val="dk1"/>
                </a:solidFill>
              </a:defRPr>
            </a:lvl8pPr>
            <a:lvl9pPr indent="-317500" lvl="8" marL="4114800" rtl="0" algn="r">
              <a:lnSpc>
                <a:spcPct val="100000"/>
              </a:lnSpc>
              <a:spcBef>
                <a:spcPts val="1600"/>
              </a:spcBef>
              <a:spcAft>
                <a:spcPts val="1600"/>
              </a:spcAft>
              <a:buClr>
                <a:schemeClr val="dk1"/>
              </a:buClr>
              <a:buSzPts val="1400"/>
              <a:buChar char="■"/>
              <a:defRPr>
                <a:solidFill>
                  <a:schemeClr val="dk1"/>
                </a:solidFill>
              </a:defRPr>
            </a:lvl9pPr>
          </a:lstStyle>
          <a:p/>
        </p:txBody>
      </p:sp>
      <p:sp>
        <p:nvSpPr>
          <p:cNvPr id="2215" name="Google Shape;2215;p2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p:cSld name="TITLE_AND_TWO_COLUMNS_2_1_2">
    <p:spTree>
      <p:nvGrpSpPr>
        <p:cNvPr id="2216" name="Shape 2216"/>
        <p:cNvGrpSpPr/>
        <p:nvPr/>
      </p:nvGrpSpPr>
      <p:grpSpPr>
        <a:xfrm>
          <a:off x="0" y="0"/>
          <a:ext cx="0" cy="0"/>
          <a:chOff x="0" y="0"/>
          <a:chExt cx="0" cy="0"/>
        </a:xfrm>
      </p:grpSpPr>
      <p:grpSp>
        <p:nvGrpSpPr>
          <p:cNvPr id="2217" name="Google Shape;2217;p22"/>
          <p:cNvGrpSpPr/>
          <p:nvPr/>
        </p:nvGrpSpPr>
        <p:grpSpPr>
          <a:xfrm>
            <a:off x="2" y="-9528"/>
            <a:ext cx="9143724" cy="5158800"/>
            <a:chOff x="245950" y="1040800"/>
            <a:chExt cx="7103025" cy="3616150"/>
          </a:xfrm>
        </p:grpSpPr>
        <p:sp>
          <p:nvSpPr>
            <p:cNvPr id="2218" name="Google Shape;2218;p22"/>
            <p:cNvSpPr/>
            <p:nvPr/>
          </p:nvSpPr>
          <p:spPr>
            <a:xfrm>
              <a:off x="24595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9" name="Google Shape;2219;p22"/>
            <p:cNvSpPr/>
            <p:nvPr/>
          </p:nvSpPr>
          <p:spPr>
            <a:xfrm>
              <a:off x="1031875" y="4628725"/>
              <a:ext cx="30575" cy="28225"/>
            </a:xfrm>
            <a:custGeom>
              <a:rect b="b" l="l" r="r" t="t"/>
              <a:pathLst>
                <a:path extrusionOk="0" h="1129" w="1223">
                  <a:moveTo>
                    <a:pt x="219" y="220"/>
                  </a:moveTo>
                  <a:cubicBezTo>
                    <a:pt x="0" y="408"/>
                    <a:pt x="0" y="721"/>
                    <a:pt x="219" y="941"/>
                  </a:cubicBezTo>
                  <a:cubicBezTo>
                    <a:pt x="439" y="1129"/>
                    <a:pt x="784" y="1129"/>
                    <a:pt x="1003" y="941"/>
                  </a:cubicBezTo>
                  <a:cubicBezTo>
                    <a:pt x="1222" y="721"/>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0" name="Google Shape;2220;p22"/>
            <p:cNvSpPr/>
            <p:nvPr/>
          </p:nvSpPr>
          <p:spPr>
            <a:xfrm>
              <a:off x="1817775" y="4628725"/>
              <a:ext cx="30575" cy="28225"/>
            </a:xfrm>
            <a:custGeom>
              <a:rect b="b" l="l" r="r" t="t"/>
              <a:pathLst>
                <a:path extrusionOk="0" h="1129" w="1223">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1" name="Google Shape;2221;p22"/>
            <p:cNvSpPr/>
            <p:nvPr/>
          </p:nvSpPr>
          <p:spPr>
            <a:xfrm>
              <a:off x="26037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2" name="Google Shape;2222;p22"/>
            <p:cNvSpPr/>
            <p:nvPr/>
          </p:nvSpPr>
          <p:spPr>
            <a:xfrm>
              <a:off x="3388825" y="4628725"/>
              <a:ext cx="31375" cy="28225"/>
            </a:xfrm>
            <a:custGeom>
              <a:rect b="b" l="l" r="r" t="t"/>
              <a:pathLst>
                <a:path extrusionOk="0" h="1129" w="1255">
                  <a:moveTo>
                    <a:pt x="220" y="220"/>
                  </a:moveTo>
                  <a:cubicBezTo>
                    <a:pt x="0" y="408"/>
                    <a:pt x="0"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3" name="Google Shape;2223;p22"/>
            <p:cNvSpPr/>
            <p:nvPr/>
          </p:nvSpPr>
          <p:spPr>
            <a:xfrm>
              <a:off x="4174725" y="4628725"/>
              <a:ext cx="31375" cy="28225"/>
            </a:xfrm>
            <a:custGeom>
              <a:rect b="b" l="l" r="r" t="t"/>
              <a:pathLst>
                <a:path extrusionOk="0" h="1129" w="1255">
                  <a:moveTo>
                    <a:pt x="220" y="220"/>
                  </a:moveTo>
                  <a:cubicBezTo>
                    <a:pt x="1" y="408"/>
                    <a:pt x="1" y="721"/>
                    <a:pt x="220" y="941"/>
                  </a:cubicBezTo>
                  <a:cubicBezTo>
                    <a:pt x="440" y="1129"/>
                    <a:pt x="816" y="1129"/>
                    <a:pt x="1035" y="941"/>
                  </a:cubicBezTo>
                  <a:cubicBezTo>
                    <a:pt x="1255" y="721"/>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4" name="Google Shape;2224;p22"/>
            <p:cNvSpPr/>
            <p:nvPr/>
          </p:nvSpPr>
          <p:spPr>
            <a:xfrm>
              <a:off x="4960650" y="4628725"/>
              <a:ext cx="31375" cy="28225"/>
            </a:xfrm>
            <a:custGeom>
              <a:rect b="b" l="l" r="r" t="t"/>
              <a:pathLst>
                <a:path extrusionOk="0" h="1129" w="1255">
                  <a:moveTo>
                    <a:pt x="220" y="220"/>
                  </a:moveTo>
                  <a:cubicBezTo>
                    <a:pt x="1" y="408"/>
                    <a:pt x="1"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5" name="Google Shape;2225;p22"/>
            <p:cNvSpPr/>
            <p:nvPr/>
          </p:nvSpPr>
          <p:spPr>
            <a:xfrm>
              <a:off x="5746575"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2" y="721"/>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6" name="Google Shape;2226;p22"/>
            <p:cNvSpPr/>
            <p:nvPr/>
          </p:nvSpPr>
          <p:spPr>
            <a:xfrm>
              <a:off x="6532475" y="4628725"/>
              <a:ext cx="30600" cy="28225"/>
            </a:xfrm>
            <a:custGeom>
              <a:rect b="b" l="l" r="r" t="t"/>
              <a:pathLst>
                <a:path extrusionOk="0" h="1129" w="1224">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7" name="Google Shape;2227;p22"/>
            <p:cNvSpPr/>
            <p:nvPr/>
          </p:nvSpPr>
          <p:spPr>
            <a:xfrm>
              <a:off x="73184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8" name="Google Shape;2228;p22"/>
            <p:cNvSpPr/>
            <p:nvPr/>
          </p:nvSpPr>
          <p:spPr>
            <a:xfrm>
              <a:off x="637725" y="4269850"/>
              <a:ext cx="31375" cy="28225"/>
            </a:xfrm>
            <a:custGeom>
              <a:rect b="b" l="l" r="r" t="t"/>
              <a:pathLst>
                <a:path extrusionOk="0" h="1129" w="1255">
                  <a:moveTo>
                    <a:pt x="220" y="220"/>
                  </a:moveTo>
                  <a:cubicBezTo>
                    <a:pt x="1" y="408"/>
                    <a:pt x="1" y="722"/>
                    <a:pt x="220" y="941"/>
                  </a:cubicBezTo>
                  <a:cubicBezTo>
                    <a:pt x="439" y="1129"/>
                    <a:pt x="816" y="1129"/>
                    <a:pt x="1035" y="941"/>
                  </a:cubicBezTo>
                  <a:cubicBezTo>
                    <a:pt x="1254" y="722"/>
                    <a:pt x="1254" y="408"/>
                    <a:pt x="1035" y="220"/>
                  </a:cubicBezTo>
                  <a:cubicBezTo>
                    <a:pt x="816"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9" name="Google Shape;2229;p22"/>
            <p:cNvSpPr/>
            <p:nvPr/>
          </p:nvSpPr>
          <p:spPr>
            <a:xfrm>
              <a:off x="1423650" y="4269850"/>
              <a:ext cx="31350" cy="28225"/>
            </a:xfrm>
            <a:custGeom>
              <a:rect b="b" l="l" r="r" t="t"/>
              <a:pathLst>
                <a:path extrusionOk="0" h="1129" w="1254">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0" name="Google Shape;2230;p22"/>
            <p:cNvSpPr/>
            <p:nvPr/>
          </p:nvSpPr>
          <p:spPr>
            <a:xfrm>
              <a:off x="2209550"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1" name="Google Shape;2231;p22"/>
            <p:cNvSpPr/>
            <p:nvPr/>
          </p:nvSpPr>
          <p:spPr>
            <a:xfrm>
              <a:off x="299547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2" name="Google Shape;2232;p22"/>
            <p:cNvSpPr/>
            <p:nvPr/>
          </p:nvSpPr>
          <p:spPr>
            <a:xfrm>
              <a:off x="3781400" y="4269850"/>
              <a:ext cx="30575" cy="28225"/>
            </a:xfrm>
            <a:custGeom>
              <a:rect b="b" l="l" r="r" t="t"/>
              <a:pathLst>
                <a:path extrusionOk="0" h="1129"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3" name="Google Shape;2233;p22"/>
            <p:cNvSpPr/>
            <p:nvPr/>
          </p:nvSpPr>
          <p:spPr>
            <a:xfrm>
              <a:off x="4567300" y="4269850"/>
              <a:ext cx="30575" cy="28225"/>
            </a:xfrm>
            <a:custGeom>
              <a:rect b="b" l="l" r="r" t="t"/>
              <a:pathLst>
                <a:path extrusionOk="0" h="1129"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4" name="Google Shape;2234;p22"/>
            <p:cNvSpPr/>
            <p:nvPr/>
          </p:nvSpPr>
          <p:spPr>
            <a:xfrm>
              <a:off x="535322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5" name="Google Shape;2235;p22"/>
            <p:cNvSpPr/>
            <p:nvPr/>
          </p:nvSpPr>
          <p:spPr>
            <a:xfrm>
              <a:off x="6139125"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784"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6" name="Google Shape;2236;p22"/>
            <p:cNvSpPr/>
            <p:nvPr/>
          </p:nvSpPr>
          <p:spPr>
            <a:xfrm>
              <a:off x="6925050"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7" name="Google Shape;2237;p22"/>
            <p:cNvSpPr/>
            <p:nvPr/>
          </p:nvSpPr>
          <p:spPr>
            <a:xfrm>
              <a:off x="24595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8" name="Google Shape;2238;p22"/>
            <p:cNvSpPr/>
            <p:nvPr/>
          </p:nvSpPr>
          <p:spPr>
            <a:xfrm>
              <a:off x="1031875" y="3910975"/>
              <a:ext cx="30575" cy="28250"/>
            </a:xfrm>
            <a:custGeom>
              <a:rect b="b" l="l" r="r" t="t"/>
              <a:pathLst>
                <a:path extrusionOk="0" h="1130"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9" name="Google Shape;2239;p22"/>
            <p:cNvSpPr/>
            <p:nvPr/>
          </p:nvSpPr>
          <p:spPr>
            <a:xfrm>
              <a:off x="1817775" y="3910975"/>
              <a:ext cx="30575" cy="28250"/>
            </a:xfrm>
            <a:custGeom>
              <a:rect b="b" l="l" r="r" t="t"/>
              <a:pathLst>
                <a:path extrusionOk="0" h="1130"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0" name="Google Shape;2240;p22"/>
            <p:cNvSpPr/>
            <p:nvPr/>
          </p:nvSpPr>
          <p:spPr>
            <a:xfrm>
              <a:off x="26037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1" name="Google Shape;2241;p22"/>
            <p:cNvSpPr/>
            <p:nvPr/>
          </p:nvSpPr>
          <p:spPr>
            <a:xfrm>
              <a:off x="3388825" y="3910975"/>
              <a:ext cx="31375" cy="28250"/>
            </a:xfrm>
            <a:custGeom>
              <a:rect b="b" l="l" r="r" t="t"/>
              <a:pathLst>
                <a:path extrusionOk="0" h="1130" w="1255">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2" name="Google Shape;2242;p22"/>
            <p:cNvSpPr/>
            <p:nvPr/>
          </p:nvSpPr>
          <p:spPr>
            <a:xfrm>
              <a:off x="4174725" y="3910975"/>
              <a:ext cx="31375" cy="28250"/>
            </a:xfrm>
            <a:custGeom>
              <a:rect b="b" l="l" r="r" t="t"/>
              <a:pathLst>
                <a:path extrusionOk="0" h="1130" w="1255">
                  <a:moveTo>
                    <a:pt x="220" y="220"/>
                  </a:moveTo>
                  <a:cubicBezTo>
                    <a:pt x="1" y="408"/>
                    <a:pt x="1" y="722"/>
                    <a:pt x="220" y="941"/>
                  </a:cubicBezTo>
                  <a:cubicBezTo>
                    <a:pt x="440" y="1129"/>
                    <a:pt x="816" y="1129"/>
                    <a:pt x="1035" y="941"/>
                  </a:cubicBezTo>
                  <a:cubicBezTo>
                    <a:pt x="1255" y="722"/>
                    <a:pt x="1255" y="408"/>
                    <a:pt x="1035"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3" name="Google Shape;2243;p22"/>
            <p:cNvSpPr/>
            <p:nvPr/>
          </p:nvSpPr>
          <p:spPr>
            <a:xfrm>
              <a:off x="4960650" y="3910975"/>
              <a:ext cx="31375" cy="28250"/>
            </a:xfrm>
            <a:custGeom>
              <a:rect b="b" l="l" r="r" t="t"/>
              <a:pathLst>
                <a:path extrusionOk="0" h="1130" w="1255">
                  <a:moveTo>
                    <a:pt x="220" y="220"/>
                  </a:moveTo>
                  <a:cubicBezTo>
                    <a:pt x="1" y="408"/>
                    <a:pt x="1"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4" name="Google Shape;2244;p22"/>
            <p:cNvSpPr/>
            <p:nvPr/>
          </p:nvSpPr>
          <p:spPr>
            <a:xfrm>
              <a:off x="5746575"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2" y="722"/>
                    <a:pt x="1222" y="408"/>
                    <a:pt x="1003"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5" name="Google Shape;2245;p22"/>
            <p:cNvSpPr/>
            <p:nvPr/>
          </p:nvSpPr>
          <p:spPr>
            <a:xfrm>
              <a:off x="6532475" y="3910975"/>
              <a:ext cx="30600" cy="28250"/>
            </a:xfrm>
            <a:custGeom>
              <a:rect b="b" l="l" r="r" t="t"/>
              <a:pathLst>
                <a:path extrusionOk="0" h="1130" w="1224">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6" name="Google Shape;2246;p22"/>
            <p:cNvSpPr/>
            <p:nvPr/>
          </p:nvSpPr>
          <p:spPr>
            <a:xfrm>
              <a:off x="73184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7" name="Google Shape;2247;p22"/>
            <p:cNvSpPr/>
            <p:nvPr/>
          </p:nvSpPr>
          <p:spPr>
            <a:xfrm>
              <a:off x="637725" y="3552125"/>
              <a:ext cx="31375" cy="28225"/>
            </a:xfrm>
            <a:custGeom>
              <a:rect b="b" l="l" r="r" t="t"/>
              <a:pathLst>
                <a:path extrusionOk="0" h="1129" w="1255">
                  <a:moveTo>
                    <a:pt x="220" y="219"/>
                  </a:moveTo>
                  <a:cubicBezTo>
                    <a:pt x="1" y="407"/>
                    <a:pt x="1" y="752"/>
                    <a:pt x="220" y="940"/>
                  </a:cubicBezTo>
                  <a:cubicBezTo>
                    <a:pt x="439" y="1128"/>
                    <a:pt x="816" y="1128"/>
                    <a:pt x="1035" y="940"/>
                  </a:cubicBezTo>
                  <a:cubicBezTo>
                    <a:pt x="1254" y="752"/>
                    <a:pt x="1254" y="407"/>
                    <a:pt x="1035" y="219"/>
                  </a:cubicBezTo>
                  <a:cubicBezTo>
                    <a:pt x="816"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8" name="Google Shape;2248;p22"/>
            <p:cNvSpPr/>
            <p:nvPr/>
          </p:nvSpPr>
          <p:spPr>
            <a:xfrm>
              <a:off x="1423650" y="3552125"/>
              <a:ext cx="31350" cy="28225"/>
            </a:xfrm>
            <a:custGeom>
              <a:rect b="b" l="l" r="r" t="t"/>
              <a:pathLst>
                <a:path extrusionOk="0" h="1129" w="1254">
                  <a:moveTo>
                    <a:pt x="220" y="219"/>
                  </a:moveTo>
                  <a:cubicBezTo>
                    <a:pt x="0" y="407"/>
                    <a:pt x="0" y="752"/>
                    <a:pt x="220" y="940"/>
                  </a:cubicBezTo>
                  <a:cubicBezTo>
                    <a:pt x="439" y="1128"/>
                    <a:pt x="815" y="1128"/>
                    <a:pt x="1035" y="940"/>
                  </a:cubicBezTo>
                  <a:cubicBezTo>
                    <a:pt x="1254" y="752"/>
                    <a:pt x="1254" y="407"/>
                    <a:pt x="1035" y="219"/>
                  </a:cubicBezTo>
                  <a:cubicBezTo>
                    <a:pt x="815"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9" name="Google Shape;2249;p22"/>
            <p:cNvSpPr/>
            <p:nvPr/>
          </p:nvSpPr>
          <p:spPr>
            <a:xfrm>
              <a:off x="2209550"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816"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0" name="Google Shape;2250;p22"/>
            <p:cNvSpPr/>
            <p:nvPr/>
          </p:nvSpPr>
          <p:spPr>
            <a:xfrm>
              <a:off x="299547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1" name="Google Shape;2251;p22"/>
            <p:cNvSpPr/>
            <p:nvPr/>
          </p:nvSpPr>
          <p:spPr>
            <a:xfrm>
              <a:off x="3781400" y="3552125"/>
              <a:ext cx="30575" cy="28225"/>
            </a:xfrm>
            <a:custGeom>
              <a:rect b="b" l="l" r="r" t="t"/>
              <a:pathLst>
                <a:path extrusionOk="0" h="1129" w="1223">
                  <a:moveTo>
                    <a:pt x="219" y="219"/>
                  </a:moveTo>
                  <a:cubicBezTo>
                    <a:pt x="0" y="407"/>
                    <a:pt x="0" y="752"/>
                    <a:pt x="219" y="940"/>
                  </a:cubicBezTo>
                  <a:cubicBezTo>
                    <a:pt x="439" y="1128"/>
                    <a:pt x="784" y="1128"/>
                    <a:pt x="1003" y="940"/>
                  </a:cubicBezTo>
                  <a:cubicBezTo>
                    <a:pt x="1222" y="752"/>
                    <a:pt x="1222" y="407"/>
                    <a:pt x="1003" y="219"/>
                  </a:cubicBezTo>
                  <a:cubicBezTo>
                    <a:pt x="784" y="0"/>
                    <a:pt x="439" y="0"/>
                    <a:pt x="219"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2" name="Google Shape;2252;p22"/>
            <p:cNvSpPr/>
            <p:nvPr/>
          </p:nvSpPr>
          <p:spPr>
            <a:xfrm>
              <a:off x="4567300" y="3552125"/>
              <a:ext cx="30575" cy="28225"/>
            </a:xfrm>
            <a:custGeom>
              <a:rect b="b" l="l" r="r" t="t"/>
              <a:pathLst>
                <a:path extrusionOk="0" h="1129" w="1223">
                  <a:moveTo>
                    <a:pt x="220" y="219"/>
                  </a:moveTo>
                  <a:cubicBezTo>
                    <a:pt x="1" y="407"/>
                    <a:pt x="1" y="752"/>
                    <a:pt x="220" y="940"/>
                  </a:cubicBezTo>
                  <a:cubicBezTo>
                    <a:pt x="439" y="1128"/>
                    <a:pt x="784" y="1128"/>
                    <a:pt x="1004" y="940"/>
                  </a:cubicBezTo>
                  <a:cubicBezTo>
                    <a:pt x="1223" y="752"/>
                    <a:pt x="1223" y="407"/>
                    <a:pt x="1004"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3" name="Google Shape;2253;p22"/>
            <p:cNvSpPr/>
            <p:nvPr/>
          </p:nvSpPr>
          <p:spPr>
            <a:xfrm>
              <a:off x="535322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4" name="Google Shape;2254;p22"/>
            <p:cNvSpPr/>
            <p:nvPr/>
          </p:nvSpPr>
          <p:spPr>
            <a:xfrm>
              <a:off x="6139125"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784"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5" name="Google Shape;2255;p22"/>
            <p:cNvSpPr/>
            <p:nvPr/>
          </p:nvSpPr>
          <p:spPr>
            <a:xfrm>
              <a:off x="6925825" y="3553675"/>
              <a:ext cx="28225" cy="25900"/>
            </a:xfrm>
            <a:custGeom>
              <a:rect b="b" l="l" r="r" t="t"/>
              <a:pathLst>
                <a:path extrusionOk="0" h="1036" w="1129">
                  <a:moveTo>
                    <a:pt x="1129" y="502"/>
                  </a:moveTo>
                  <a:cubicBezTo>
                    <a:pt x="1129" y="784"/>
                    <a:pt x="878" y="1035"/>
                    <a:pt x="565" y="1035"/>
                  </a:cubicBezTo>
                  <a:cubicBezTo>
                    <a:pt x="251" y="1035"/>
                    <a:pt x="1" y="784"/>
                    <a:pt x="1" y="502"/>
                  </a:cubicBezTo>
                  <a:cubicBezTo>
                    <a:pt x="1" y="220"/>
                    <a:pt x="251" y="1"/>
                    <a:pt x="565" y="1"/>
                  </a:cubicBezTo>
                  <a:cubicBezTo>
                    <a:pt x="878" y="1"/>
                    <a:pt x="1129" y="220"/>
                    <a:pt x="1129" y="502"/>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6" name="Google Shape;2256;p22"/>
            <p:cNvSpPr/>
            <p:nvPr/>
          </p:nvSpPr>
          <p:spPr>
            <a:xfrm>
              <a:off x="24595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7" name="Google Shape;2257;p22"/>
            <p:cNvSpPr/>
            <p:nvPr/>
          </p:nvSpPr>
          <p:spPr>
            <a:xfrm>
              <a:off x="1031875" y="3193250"/>
              <a:ext cx="30575" cy="28225"/>
            </a:xfrm>
            <a:custGeom>
              <a:rect b="b" l="l" r="r" t="t"/>
              <a:pathLst>
                <a:path extrusionOk="0" h="1129" w="1223">
                  <a:moveTo>
                    <a:pt x="219" y="220"/>
                  </a:moveTo>
                  <a:cubicBezTo>
                    <a:pt x="0" y="408"/>
                    <a:pt x="0" y="752"/>
                    <a:pt x="219" y="940"/>
                  </a:cubicBezTo>
                  <a:cubicBezTo>
                    <a:pt x="439" y="1129"/>
                    <a:pt x="784" y="1129"/>
                    <a:pt x="1003" y="940"/>
                  </a:cubicBezTo>
                  <a:cubicBezTo>
                    <a:pt x="1222" y="752"/>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8" name="Google Shape;2258;p22"/>
            <p:cNvSpPr/>
            <p:nvPr/>
          </p:nvSpPr>
          <p:spPr>
            <a:xfrm>
              <a:off x="1817775" y="3193250"/>
              <a:ext cx="30575" cy="28225"/>
            </a:xfrm>
            <a:custGeom>
              <a:rect b="b" l="l" r="r" t="t"/>
              <a:pathLst>
                <a:path extrusionOk="0" h="1129" w="1223">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9" name="Google Shape;2259;p22"/>
            <p:cNvSpPr/>
            <p:nvPr/>
          </p:nvSpPr>
          <p:spPr>
            <a:xfrm>
              <a:off x="26037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0" name="Google Shape;2260;p22"/>
            <p:cNvSpPr/>
            <p:nvPr/>
          </p:nvSpPr>
          <p:spPr>
            <a:xfrm>
              <a:off x="3388825" y="3193250"/>
              <a:ext cx="31375" cy="28225"/>
            </a:xfrm>
            <a:custGeom>
              <a:rect b="b" l="l" r="r" t="t"/>
              <a:pathLst>
                <a:path extrusionOk="0" h="1129" w="1255">
                  <a:moveTo>
                    <a:pt x="220" y="220"/>
                  </a:moveTo>
                  <a:cubicBezTo>
                    <a:pt x="0" y="408"/>
                    <a:pt x="0"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1" name="Google Shape;2261;p22"/>
            <p:cNvSpPr/>
            <p:nvPr/>
          </p:nvSpPr>
          <p:spPr>
            <a:xfrm>
              <a:off x="4174725" y="3193250"/>
              <a:ext cx="31375" cy="28225"/>
            </a:xfrm>
            <a:custGeom>
              <a:rect b="b" l="l" r="r" t="t"/>
              <a:pathLst>
                <a:path extrusionOk="0" h="1129" w="1255">
                  <a:moveTo>
                    <a:pt x="220" y="220"/>
                  </a:moveTo>
                  <a:cubicBezTo>
                    <a:pt x="1" y="408"/>
                    <a:pt x="1" y="752"/>
                    <a:pt x="220" y="940"/>
                  </a:cubicBezTo>
                  <a:cubicBezTo>
                    <a:pt x="440" y="1129"/>
                    <a:pt x="816" y="1129"/>
                    <a:pt x="1035" y="940"/>
                  </a:cubicBezTo>
                  <a:cubicBezTo>
                    <a:pt x="1255" y="752"/>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2" name="Google Shape;2262;p22"/>
            <p:cNvSpPr/>
            <p:nvPr/>
          </p:nvSpPr>
          <p:spPr>
            <a:xfrm>
              <a:off x="4960650" y="3193250"/>
              <a:ext cx="31375" cy="28225"/>
            </a:xfrm>
            <a:custGeom>
              <a:rect b="b" l="l" r="r" t="t"/>
              <a:pathLst>
                <a:path extrusionOk="0" h="1129" w="1255">
                  <a:moveTo>
                    <a:pt x="220" y="220"/>
                  </a:moveTo>
                  <a:cubicBezTo>
                    <a:pt x="1" y="408"/>
                    <a:pt x="1"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3" name="Google Shape;2263;p22"/>
            <p:cNvSpPr/>
            <p:nvPr/>
          </p:nvSpPr>
          <p:spPr>
            <a:xfrm>
              <a:off x="5746575"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2" y="752"/>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4" name="Google Shape;2264;p22"/>
            <p:cNvSpPr/>
            <p:nvPr/>
          </p:nvSpPr>
          <p:spPr>
            <a:xfrm>
              <a:off x="6532475" y="3193250"/>
              <a:ext cx="30600" cy="28225"/>
            </a:xfrm>
            <a:custGeom>
              <a:rect b="b" l="l" r="r" t="t"/>
              <a:pathLst>
                <a:path extrusionOk="0" h="1129" w="1224">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5" name="Google Shape;2265;p22"/>
            <p:cNvSpPr/>
            <p:nvPr/>
          </p:nvSpPr>
          <p:spPr>
            <a:xfrm>
              <a:off x="73184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6" name="Google Shape;2266;p22"/>
            <p:cNvSpPr/>
            <p:nvPr/>
          </p:nvSpPr>
          <p:spPr>
            <a:xfrm>
              <a:off x="637725" y="2834375"/>
              <a:ext cx="31375" cy="28225"/>
            </a:xfrm>
            <a:custGeom>
              <a:rect b="b" l="l" r="r" t="t"/>
              <a:pathLst>
                <a:path extrusionOk="0" h="1129" w="1255">
                  <a:moveTo>
                    <a:pt x="220" y="220"/>
                  </a:moveTo>
                  <a:cubicBezTo>
                    <a:pt x="1" y="408"/>
                    <a:pt x="1" y="753"/>
                    <a:pt x="220" y="941"/>
                  </a:cubicBezTo>
                  <a:cubicBezTo>
                    <a:pt x="439" y="1129"/>
                    <a:pt x="816" y="1129"/>
                    <a:pt x="1035" y="941"/>
                  </a:cubicBezTo>
                  <a:cubicBezTo>
                    <a:pt x="1254" y="753"/>
                    <a:pt x="1254" y="408"/>
                    <a:pt x="1035" y="220"/>
                  </a:cubicBezTo>
                  <a:cubicBezTo>
                    <a:pt x="816"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7" name="Google Shape;2267;p22"/>
            <p:cNvSpPr/>
            <p:nvPr/>
          </p:nvSpPr>
          <p:spPr>
            <a:xfrm>
              <a:off x="1423650" y="2834375"/>
              <a:ext cx="31350" cy="28225"/>
            </a:xfrm>
            <a:custGeom>
              <a:rect b="b" l="l" r="r" t="t"/>
              <a:pathLst>
                <a:path extrusionOk="0" h="1129" w="1254">
                  <a:moveTo>
                    <a:pt x="220" y="220"/>
                  </a:moveTo>
                  <a:cubicBezTo>
                    <a:pt x="0" y="408"/>
                    <a:pt x="0" y="753"/>
                    <a:pt x="220" y="941"/>
                  </a:cubicBezTo>
                  <a:cubicBezTo>
                    <a:pt x="439" y="1129"/>
                    <a:pt x="815" y="1129"/>
                    <a:pt x="1035" y="941"/>
                  </a:cubicBezTo>
                  <a:cubicBezTo>
                    <a:pt x="1254" y="753"/>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8" name="Google Shape;2268;p22"/>
            <p:cNvSpPr/>
            <p:nvPr/>
          </p:nvSpPr>
          <p:spPr>
            <a:xfrm>
              <a:off x="2209550"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9" name="Google Shape;2269;p22"/>
            <p:cNvSpPr/>
            <p:nvPr/>
          </p:nvSpPr>
          <p:spPr>
            <a:xfrm>
              <a:off x="299547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0" name="Google Shape;2270;p22"/>
            <p:cNvSpPr/>
            <p:nvPr/>
          </p:nvSpPr>
          <p:spPr>
            <a:xfrm>
              <a:off x="3781400" y="2834375"/>
              <a:ext cx="30575" cy="28225"/>
            </a:xfrm>
            <a:custGeom>
              <a:rect b="b" l="l" r="r" t="t"/>
              <a:pathLst>
                <a:path extrusionOk="0" h="1129" w="1223">
                  <a:moveTo>
                    <a:pt x="219" y="220"/>
                  </a:moveTo>
                  <a:cubicBezTo>
                    <a:pt x="0" y="408"/>
                    <a:pt x="0" y="753"/>
                    <a:pt x="219" y="941"/>
                  </a:cubicBezTo>
                  <a:cubicBezTo>
                    <a:pt x="439" y="1129"/>
                    <a:pt x="784" y="1129"/>
                    <a:pt x="1003" y="941"/>
                  </a:cubicBezTo>
                  <a:cubicBezTo>
                    <a:pt x="1222" y="753"/>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1" name="Google Shape;2271;p22"/>
            <p:cNvSpPr/>
            <p:nvPr/>
          </p:nvSpPr>
          <p:spPr>
            <a:xfrm>
              <a:off x="4567300" y="2834375"/>
              <a:ext cx="30575" cy="28225"/>
            </a:xfrm>
            <a:custGeom>
              <a:rect b="b" l="l" r="r" t="t"/>
              <a:pathLst>
                <a:path extrusionOk="0" h="1129" w="1223">
                  <a:moveTo>
                    <a:pt x="220" y="220"/>
                  </a:moveTo>
                  <a:cubicBezTo>
                    <a:pt x="1" y="408"/>
                    <a:pt x="1" y="753"/>
                    <a:pt x="220" y="941"/>
                  </a:cubicBezTo>
                  <a:cubicBezTo>
                    <a:pt x="439" y="1129"/>
                    <a:pt x="784" y="1129"/>
                    <a:pt x="1004" y="941"/>
                  </a:cubicBezTo>
                  <a:cubicBezTo>
                    <a:pt x="1223" y="753"/>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2" name="Google Shape;2272;p22"/>
            <p:cNvSpPr/>
            <p:nvPr/>
          </p:nvSpPr>
          <p:spPr>
            <a:xfrm>
              <a:off x="535322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3" name="Google Shape;2273;p22"/>
            <p:cNvSpPr/>
            <p:nvPr/>
          </p:nvSpPr>
          <p:spPr>
            <a:xfrm>
              <a:off x="6139125"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784"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4" name="Google Shape;2274;p22"/>
            <p:cNvSpPr/>
            <p:nvPr/>
          </p:nvSpPr>
          <p:spPr>
            <a:xfrm>
              <a:off x="6925050"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5" name="Google Shape;2275;p22"/>
            <p:cNvSpPr/>
            <p:nvPr/>
          </p:nvSpPr>
          <p:spPr>
            <a:xfrm>
              <a:off x="24595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6" name="Google Shape;2276;p22"/>
            <p:cNvSpPr/>
            <p:nvPr/>
          </p:nvSpPr>
          <p:spPr>
            <a:xfrm>
              <a:off x="1031875" y="2476275"/>
              <a:ext cx="30575" cy="27450"/>
            </a:xfrm>
            <a:custGeom>
              <a:rect b="b" l="l" r="r" t="t"/>
              <a:pathLst>
                <a:path extrusionOk="0" h="1098" w="1223">
                  <a:moveTo>
                    <a:pt x="219" y="189"/>
                  </a:moveTo>
                  <a:cubicBezTo>
                    <a:pt x="0" y="377"/>
                    <a:pt x="0" y="722"/>
                    <a:pt x="219" y="910"/>
                  </a:cubicBezTo>
                  <a:cubicBezTo>
                    <a:pt x="439" y="1098"/>
                    <a:pt x="784" y="1098"/>
                    <a:pt x="1003" y="910"/>
                  </a:cubicBezTo>
                  <a:cubicBezTo>
                    <a:pt x="1222" y="722"/>
                    <a:pt x="1222" y="377"/>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7" name="Google Shape;2277;p22"/>
            <p:cNvSpPr/>
            <p:nvPr/>
          </p:nvSpPr>
          <p:spPr>
            <a:xfrm>
              <a:off x="1817775" y="2476275"/>
              <a:ext cx="30575" cy="27450"/>
            </a:xfrm>
            <a:custGeom>
              <a:rect b="b" l="l" r="r" t="t"/>
              <a:pathLst>
                <a:path extrusionOk="0" h="1098" w="1223">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8" name="Google Shape;2278;p22"/>
            <p:cNvSpPr/>
            <p:nvPr/>
          </p:nvSpPr>
          <p:spPr>
            <a:xfrm>
              <a:off x="26037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9" name="Google Shape;2279;p22"/>
            <p:cNvSpPr/>
            <p:nvPr/>
          </p:nvSpPr>
          <p:spPr>
            <a:xfrm>
              <a:off x="3388825" y="2476275"/>
              <a:ext cx="31375" cy="27450"/>
            </a:xfrm>
            <a:custGeom>
              <a:rect b="b" l="l" r="r" t="t"/>
              <a:pathLst>
                <a:path extrusionOk="0" h="1098" w="1255">
                  <a:moveTo>
                    <a:pt x="220" y="189"/>
                  </a:moveTo>
                  <a:cubicBezTo>
                    <a:pt x="0" y="377"/>
                    <a:pt x="0"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0" name="Google Shape;2280;p22"/>
            <p:cNvSpPr/>
            <p:nvPr/>
          </p:nvSpPr>
          <p:spPr>
            <a:xfrm>
              <a:off x="4174725" y="2476275"/>
              <a:ext cx="31375" cy="27450"/>
            </a:xfrm>
            <a:custGeom>
              <a:rect b="b" l="l" r="r" t="t"/>
              <a:pathLst>
                <a:path extrusionOk="0" h="1098" w="1255">
                  <a:moveTo>
                    <a:pt x="220" y="189"/>
                  </a:moveTo>
                  <a:cubicBezTo>
                    <a:pt x="1" y="377"/>
                    <a:pt x="1" y="722"/>
                    <a:pt x="220" y="910"/>
                  </a:cubicBezTo>
                  <a:cubicBezTo>
                    <a:pt x="440" y="1098"/>
                    <a:pt x="816" y="1098"/>
                    <a:pt x="1035" y="910"/>
                  </a:cubicBezTo>
                  <a:cubicBezTo>
                    <a:pt x="1255" y="722"/>
                    <a:pt x="1255" y="377"/>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1" name="Google Shape;2281;p22"/>
            <p:cNvSpPr/>
            <p:nvPr/>
          </p:nvSpPr>
          <p:spPr>
            <a:xfrm>
              <a:off x="4960650" y="2476275"/>
              <a:ext cx="31375" cy="27450"/>
            </a:xfrm>
            <a:custGeom>
              <a:rect b="b" l="l" r="r" t="t"/>
              <a:pathLst>
                <a:path extrusionOk="0" h="1098" w="1255">
                  <a:moveTo>
                    <a:pt x="220" y="189"/>
                  </a:moveTo>
                  <a:cubicBezTo>
                    <a:pt x="1" y="377"/>
                    <a:pt x="1"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2" name="Google Shape;2282;p22"/>
            <p:cNvSpPr/>
            <p:nvPr/>
          </p:nvSpPr>
          <p:spPr>
            <a:xfrm>
              <a:off x="5746575"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2" y="722"/>
                    <a:pt x="1222" y="377"/>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3" name="Google Shape;2283;p22"/>
            <p:cNvSpPr/>
            <p:nvPr/>
          </p:nvSpPr>
          <p:spPr>
            <a:xfrm>
              <a:off x="6532475" y="2476275"/>
              <a:ext cx="30600" cy="27450"/>
            </a:xfrm>
            <a:custGeom>
              <a:rect b="b" l="l" r="r" t="t"/>
              <a:pathLst>
                <a:path extrusionOk="0" h="1098" w="1224">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4" name="Google Shape;2284;p22"/>
            <p:cNvSpPr/>
            <p:nvPr/>
          </p:nvSpPr>
          <p:spPr>
            <a:xfrm>
              <a:off x="73184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5" name="Google Shape;2285;p22"/>
            <p:cNvSpPr/>
            <p:nvPr/>
          </p:nvSpPr>
          <p:spPr>
            <a:xfrm>
              <a:off x="637725" y="2117425"/>
              <a:ext cx="31375" cy="27450"/>
            </a:xfrm>
            <a:custGeom>
              <a:rect b="b" l="l" r="r" t="t"/>
              <a:pathLst>
                <a:path extrusionOk="0" h="1098" w="1255">
                  <a:moveTo>
                    <a:pt x="220" y="188"/>
                  </a:moveTo>
                  <a:cubicBezTo>
                    <a:pt x="1" y="376"/>
                    <a:pt x="1" y="721"/>
                    <a:pt x="220" y="909"/>
                  </a:cubicBezTo>
                  <a:cubicBezTo>
                    <a:pt x="439" y="1097"/>
                    <a:pt x="816" y="1097"/>
                    <a:pt x="1035" y="909"/>
                  </a:cubicBezTo>
                  <a:cubicBezTo>
                    <a:pt x="1254" y="721"/>
                    <a:pt x="1254" y="376"/>
                    <a:pt x="1035" y="188"/>
                  </a:cubicBezTo>
                  <a:cubicBezTo>
                    <a:pt x="816"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6" name="Google Shape;2286;p22"/>
            <p:cNvSpPr/>
            <p:nvPr/>
          </p:nvSpPr>
          <p:spPr>
            <a:xfrm>
              <a:off x="1423650" y="2117425"/>
              <a:ext cx="31350" cy="27450"/>
            </a:xfrm>
            <a:custGeom>
              <a:rect b="b" l="l" r="r" t="t"/>
              <a:pathLst>
                <a:path extrusionOk="0" h="1098" w="1254">
                  <a:moveTo>
                    <a:pt x="220" y="188"/>
                  </a:moveTo>
                  <a:cubicBezTo>
                    <a:pt x="0" y="376"/>
                    <a:pt x="0" y="721"/>
                    <a:pt x="220" y="909"/>
                  </a:cubicBezTo>
                  <a:cubicBezTo>
                    <a:pt x="439" y="1097"/>
                    <a:pt x="815" y="1097"/>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7" name="Google Shape;2287;p22"/>
            <p:cNvSpPr/>
            <p:nvPr/>
          </p:nvSpPr>
          <p:spPr>
            <a:xfrm>
              <a:off x="2209550"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8" name="Google Shape;2288;p22"/>
            <p:cNvSpPr/>
            <p:nvPr/>
          </p:nvSpPr>
          <p:spPr>
            <a:xfrm>
              <a:off x="299547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9" name="Google Shape;2289;p22"/>
            <p:cNvSpPr/>
            <p:nvPr/>
          </p:nvSpPr>
          <p:spPr>
            <a:xfrm>
              <a:off x="3781400" y="2117425"/>
              <a:ext cx="30575" cy="27450"/>
            </a:xfrm>
            <a:custGeom>
              <a:rect b="b" l="l" r="r" t="t"/>
              <a:pathLst>
                <a:path extrusionOk="0" h="1098" w="1223">
                  <a:moveTo>
                    <a:pt x="219" y="188"/>
                  </a:moveTo>
                  <a:cubicBezTo>
                    <a:pt x="0" y="376"/>
                    <a:pt x="0" y="721"/>
                    <a:pt x="219" y="909"/>
                  </a:cubicBezTo>
                  <a:cubicBezTo>
                    <a:pt x="439" y="1097"/>
                    <a:pt x="784" y="1097"/>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0" name="Google Shape;2290;p22"/>
            <p:cNvSpPr/>
            <p:nvPr/>
          </p:nvSpPr>
          <p:spPr>
            <a:xfrm>
              <a:off x="4567300" y="2117425"/>
              <a:ext cx="30575" cy="27450"/>
            </a:xfrm>
            <a:custGeom>
              <a:rect b="b" l="l" r="r" t="t"/>
              <a:pathLst>
                <a:path extrusionOk="0" h="1098" w="1223">
                  <a:moveTo>
                    <a:pt x="220" y="188"/>
                  </a:moveTo>
                  <a:cubicBezTo>
                    <a:pt x="1" y="376"/>
                    <a:pt x="1" y="721"/>
                    <a:pt x="220" y="909"/>
                  </a:cubicBezTo>
                  <a:cubicBezTo>
                    <a:pt x="439" y="1097"/>
                    <a:pt x="784" y="1097"/>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1" name="Google Shape;2291;p22"/>
            <p:cNvSpPr/>
            <p:nvPr/>
          </p:nvSpPr>
          <p:spPr>
            <a:xfrm>
              <a:off x="535322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2" name="Google Shape;2292;p22"/>
            <p:cNvSpPr/>
            <p:nvPr/>
          </p:nvSpPr>
          <p:spPr>
            <a:xfrm>
              <a:off x="6139125"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784"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3" name="Google Shape;2293;p22"/>
            <p:cNvSpPr/>
            <p:nvPr/>
          </p:nvSpPr>
          <p:spPr>
            <a:xfrm>
              <a:off x="6925050"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4" name="Google Shape;2294;p22"/>
            <p:cNvSpPr/>
            <p:nvPr/>
          </p:nvSpPr>
          <p:spPr>
            <a:xfrm>
              <a:off x="24595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5" name="Google Shape;2295;p22"/>
            <p:cNvSpPr/>
            <p:nvPr/>
          </p:nvSpPr>
          <p:spPr>
            <a:xfrm>
              <a:off x="1031875" y="1758550"/>
              <a:ext cx="30575" cy="28225"/>
            </a:xfrm>
            <a:custGeom>
              <a:rect b="b" l="l" r="r" t="t"/>
              <a:pathLst>
                <a:path extrusionOk="0" h="1129" w="1223">
                  <a:moveTo>
                    <a:pt x="219" y="188"/>
                  </a:moveTo>
                  <a:cubicBezTo>
                    <a:pt x="0" y="376"/>
                    <a:pt x="0" y="721"/>
                    <a:pt x="219" y="909"/>
                  </a:cubicBezTo>
                  <a:cubicBezTo>
                    <a:pt x="439" y="1129"/>
                    <a:pt x="784" y="1129"/>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6" name="Google Shape;2296;p22"/>
            <p:cNvSpPr/>
            <p:nvPr/>
          </p:nvSpPr>
          <p:spPr>
            <a:xfrm>
              <a:off x="1817775" y="1758550"/>
              <a:ext cx="30575" cy="28225"/>
            </a:xfrm>
            <a:custGeom>
              <a:rect b="b" l="l" r="r" t="t"/>
              <a:pathLst>
                <a:path extrusionOk="0" h="1129" w="1223">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7" name="Google Shape;2297;p22"/>
            <p:cNvSpPr/>
            <p:nvPr/>
          </p:nvSpPr>
          <p:spPr>
            <a:xfrm>
              <a:off x="26037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8" name="Google Shape;2298;p22"/>
            <p:cNvSpPr/>
            <p:nvPr/>
          </p:nvSpPr>
          <p:spPr>
            <a:xfrm>
              <a:off x="3388825" y="1758550"/>
              <a:ext cx="31375" cy="28225"/>
            </a:xfrm>
            <a:custGeom>
              <a:rect b="b" l="l" r="r" t="t"/>
              <a:pathLst>
                <a:path extrusionOk="0" h="1129" w="1255">
                  <a:moveTo>
                    <a:pt x="220" y="188"/>
                  </a:moveTo>
                  <a:cubicBezTo>
                    <a:pt x="0" y="376"/>
                    <a:pt x="0"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9" name="Google Shape;2299;p22"/>
            <p:cNvSpPr/>
            <p:nvPr/>
          </p:nvSpPr>
          <p:spPr>
            <a:xfrm>
              <a:off x="4174725" y="1758550"/>
              <a:ext cx="31375" cy="28225"/>
            </a:xfrm>
            <a:custGeom>
              <a:rect b="b" l="l" r="r" t="t"/>
              <a:pathLst>
                <a:path extrusionOk="0" h="1129" w="1255">
                  <a:moveTo>
                    <a:pt x="220" y="188"/>
                  </a:moveTo>
                  <a:cubicBezTo>
                    <a:pt x="1" y="376"/>
                    <a:pt x="1" y="721"/>
                    <a:pt x="220" y="909"/>
                  </a:cubicBezTo>
                  <a:cubicBezTo>
                    <a:pt x="440" y="1129"/>
                    <a:pt x="816" y="1129"/>
                    <a:pt x="1035" y="909"/>
                  </a:cubicBezTo>
                  <a:cubicBezTo>
                    <a:pt x="1255" y="721"/>
                    <a:pt x="1255" y="376"/>
                    <a:pt x="1035"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0" name="Google Shape;2300;p22"/>
            <p:cNvSpPr/>
            <p:nvPr/>
          </p:nvSpPr>
          <p:spPr>
            <a:xfrm>
              <a:off x="4960650" y="1758550"/>
              <a:ext cx="31375" cy="28225"/>
            </a:xfrm>
            <a:custGeom>
              <a:rect b="b" l="l" r="r" t="t"/>
              <a:pathLst>
                <a:path extrusionOk="0" h="1129" w="1255">
                  <a:moveTo>
                    <a:pt x="220" y="188"/>
                  </a:moveTo>
                  <a:cubicBezTo>
                    <a:pt x="1" y="376"/>
                    <a:pt x="1"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1" name="Google Shape;2301;p22"/>
            <p:cNvSpPr/>
            <p:nvPr/>
          </p:nvSpPr>
          <p:spPr>
            <a:xfrm>
              <a:off x="5746575"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2" y="721"/>
                    <a:pt x="1222" y="376"/>
                    <a:pt x="1003"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2" name="Google Shape;2302;p22"/>
            <p:cNvSpPr/>
            <p:nvPr/>
          </p:nvSpPr>
          <p:spPr>
            <a:xfrm>
              <a:off x="6532475" y="1758550"/>
              <a:ext cx="30600" cy="28225"/>
            </a:xfrm>
            <a:custGeom>
              <a:rect b="b" l="l" r="r" t="t"/>
              <a:pathLst>
                <a:path extrusionOk="0" h="1129" w="1224">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3" name="Google Shape;2303;p22"/>
            <p:cNvSpPr/>
            <p:nvPr/>
          </p:nvSpPr>
          <p:spPr>
            <a:xfrm>
              <a:off x="73184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4" name="Google Shape;2304;p22"/>
            <p:cNvSpPr/>
            <p:nvPr/>
          </p:nvSpPr>
          <p:spPr>
            <a:xfrm>
              <a:off x="637725" y="1399675"/>
              <a:ext cx="31375" cy="28225"/>
            </a:xfrm>
            <a:custGeom>
              <a:rect b="b" l="l" r="r" t="t"/>
              <a:pathLst>
                <a:path extrusionOk="0" h="1129" w="1255">
                  <a:moveTo>
                    <a:pt x="220" y="189"/>
                  </a:moveTo>
                  <a:cubicBezTo>
                    <a:pt x="1" y="377"/>
                    <a:pt x="1" y="721"/>
                    <a:pt x="220" y="909"/>
                  </a:cubicBezTo>
                  <a:cubicBezTo>
                    <a:pt x="439" y="1129"/>
                    <a:pt x="816" y="1129"/>
                    <a:pt x="1035" y="909"/>
                  </a:cubicBezTo>
                  <a:cubicBezTo>
                    <a:pt x="1254" y="721"/>
                    <a:pt x="1254" y="377"/>
                    <a:pt x="1035" y="189"/>
                  </a:cubicBezTo>
                  <a:cubicBezTo>
                    <a:pt x="816"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5" name="Google Shape;2305;p22"/>
            <p:cNvSpPr/>
            <p:nvPr/>
          </p:nvSpPr>
          <p:spPr>
            <a:xfrm>
              <a:off x="1423650" y="1399675"/>
              <a:ext cx="31350" cy="28225"/>
            </a:xfrm>
            <a:custGeom>
              <a:rect b="b" l="l" r="r" t="t"/>
              <a:pathLst>
                <a:path extrusionOk="0" h="1129" w="1254">
                  <a:moveTo>
                    <a:pt x="220" y="189"/>
                  </a:moveTo>
                  <a:cubicBezTo>
                    <a:pt x="0" y="377"/>
                    <a:pt x="0" y="721"/>
                    <a:pt x="220" y="909"/>
                  </a:cubicBezTo>
                  <a:cubicBezTo>
                    <a:pt x="439" y="1129"/>
                    <a:pt x="815" y="1129"/>
                    <a:pt x="1035" y="909"/>
                  </a:cubicBezTo>
                  <a:cubicBezTo>
                    <a:pt x="1254" y="721"/>
                    <a:pt x="1254" y="377"/>
                    <a:pt x="1035" y="189"/>
                  </a:cubicBezTo>
                  <a:cubicBezTo>
                    <a:pt x="815"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6" name="Google Shape;2306;p22"/>
            <p:cNvSpPr/>
            <p:nvPr/>
          </p:nvSpPr>
          <p:spPr>
            <a:xfrm>
              <a:off x="2209550"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816"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7" name="Google Shape;2307;p22"/>
            <p:cNvSpPr/>
            <p:nvPr/>
          </p:nvSpPr>
          <p:spPr>
            <a:xfrm>
              <a:off x="299547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8" name="Google Shape;2308;p22"/>
            <p:cNvSpPr/>
            <p:nvPr/>
          </p:nvSpPr>
          <p:spPr>
            <a:xfrm>
              <a:off x="3781400" y="1399675"/>
              <a:ext cx="30575" cy="28225"/>
            </a:xfrm>
            <a:custGeom>
              <a:rect b="b" l="l" r="r" t="t"/>
              <a:pathLst>
                <a:path extrusionOk="0" h="1129" w="1223">
                  <a:moveTo>
                    <a:pt x="219" y="189"/>
                  </a:moveTo>
                  <a:cubicBezTo>
                    <a:pt x="0" y="377"/>
                    <a:pt x="0" y="721"/>
                    <a:pt x="219" y="909"/>
                  </a:cubicBezTo>
                  <a:cubicBezTo>
                    <a:pt x="439" y="1129"/>
                    <a:pt x="784" y="1129"/>
                    <a:pt x="1003" y="909"/>
                  </a:cubicBezTo>
                  <a:cubicBezTo>
                    <a:pt x="1222" y="721"/>
                    <a:pt x="1222" y="377"/>
                    <a:pt x="1003" y="189"/>
                  </a:cubicBezTo>
                  <a:cubicBezTo>
                    <a:pt x="784" y="0"/>
                    <a:pt x="439" y="0"/>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9" name="Google Shape;2309;p22"/>
            <p:cNvSpPr/>
            <p:nvPr/>
          </p:nvSpPr>
          <p:spPr>
            <a:xfrm>
              <a:off x="4567300" y="1399675"/>
              <a:ext cx="30575" cy="28225"/>
            </a:xfrm>
            <a:custGeom>
              <a:rect b="b" l="l" r="r" t="t"/>
              <a:pathLst>
                <a:path extrusionOk="0" h="1129" w="1223">
                  <a:moveTo>
                    <a:pt x="220" y="189"/>
                  </a:moveTo>
                  <a:cubicBezTo>
                    <a:pt x="1" y="377"/>
                    <a:pt x="1" y="721"/>
                    <a:pt x="220" y="909"/>
                  </a:cubicBezTo>
                  <a:cubicBezTo>
                    <a:pt x="439" y="1129"/>
                    <a:pt x="784" y="1129"/>
                    <a:pt x="1004" y="909"/>
                  </a:cubicBezTo>
                  <a:cubicBezTo>
                    <a:pt x="1223" y="721"/>
                    <a:pt x="1223" y="377"/>
                    <a:pt x="1004"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0" name="Google Shape;2310;p22"/>
            <p:cNvSpPr/>
            <p:nvPr/>
          </p:nvSpPr>
          <p:spPr>
            <a:xfrm>
              <a:off x="535322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1" name="Google Shape;2311;p22"/>
            <p:cNvSpPr/>
            <p:nvPr/>
          </p:nvSpPr>
          <p:spPr>
            <a:xfrm>
              <a:off x="6139125"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784"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2" name="Google Shape;2312;p22"/>
            <p:cNvSpPr/>
            <p:nvPr/>
          </p:nvSpPr>
          <p:spPr>
            <a:xfrm>
              <a:off x="6925050"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3" name="Google Shape;2313;p22"/>
            <p:cNvSpPr/>
            <p:nvPr/>
          </p:nvSpPr>
          <p:spPr>
            <a:xfrm>
              <a:off x="24595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4" name="Google Shape;2314;p22"/>
            <p:cNvSpPr/>
            <p:nvPr/>
          </p:nvSpPr>
          <p:spPr>
            <a:xfrm>
              <a:off x="1031875" y="1040800"/>
              <a:ext cx="30575" cy="28225"/>
            </a:xfrm>
            <a:custGeom>
              <a:rect b="b" l="l" r="r" t="t"/>
              <a:pathLst>
                <a:path extrusionOk="0" h="1129" w="1223">
                  <a:moveTo>
                    <a:pt x="219" y="189"/>
                  </a:moveTo>
                  <a:cubicBezTo>
                    <a:pt x="0" y="408"/>
                    <a:pt x="0" y="722"/>
                    <a:pt x="219" y="910"/>
                  </a:cubicBezTo>
                  <a:cubicBezTo>
                    <a:pt x="439" y="1129"/>
                    <a:pt x="784" y="1129"/>
                    <a:pt x="1003" y="910"/>
                  </a:cubicBezTo>
                  <a:cubicBezTo>
                    <a:pt x="1222" y="722"/>
                    <a:pt x="1222" y="408"/>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5" name="Google Shape;2315;p22"/>
            <p:cNvSpPr/>
            <p:nvPr/>
          </p:nvSpPr>
          <p:spPr>
            <a:xfrm>
              <a:off x="1817775" y="1040800"/>
              <a:ext cx="30575" cy="28225"/>
            </a:xfrm>
            <a:custGeom>
              <a:rect b="b" l="l" r="r" t="t"/>
              <a:pathLst>
                <a:path extrusionOk="0" h="1129" w="1223">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6" name="Google Shape;2316;p22"/>
            <p:cNvSpPr/>
            <p:nvPr/>
          </p:nvSpPr>
          <p:spPr>
            <a:xfrm>
              <a:off x="26037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7" name="Google Shape;2317;p22"/>
            <p:cNvSpPr/>
            <p:nvPr/>
          </p:nvSpPr>
          <p:spPr>
            <a:xfrm>
              <a:off x="3388825" y="1040800"/>
              <a:ext cx="31375" cy="28225"/>
            </a:xfrm>
            <a:custGeom>
              <a:rect b="b" l="l" r="r" t="t"/>
              <a:pathLst>
                <a:path extrusionOk="0" h="1129" w="1255">
                  <a:moveTo>
                    <a:pt x="220" y="189"/>
                  </a:moveTo>
                  <a:cubicBezTo>
                    <a:pt x="0" y="408"/>
                    <a:pt x="0"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8" name="Google Shape;2318;p22"/>
            <p:cNvSpPr/>
            <p:nvPr/>
          </p:nvSpPr>
          <p:spPr>
            <a:xfrm>
              <a:off x="4174725" y="1040800"/>
              <a:ext cx="31375" cy="28225"/>
            </a:xfrm>
            <a:custGeom>
              <a:rect b="b" l="l" r="r" t="t"/>
              <a:pathLst>
                <a:path extrusionOk="0" h="1129" w="1255">
                  <a:moveTo>
                    <a:pt x="220" y="189"/>
                  </a:moveTo>
                  <a:cubicBezTo>
                    <a:pt x="1" y="408"/>
                    <a:pt x="1" y="722"/>
                    <a:pt x="220" y="910"/>
                  </a:cubicBezTo>
                  <a:cubicBezTo>
                    <a:pt x="440" y="1129"/>
                    <a:pt x="816" y="1129"/>
                    <a:pt x="1035" y="910"/>
                  </a:cubicBezTo>
                  <a:cubicBezTo>
                    <a:pt x="1255" y="722"/>
                    <a:pt x="1255" y="408"/>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9" name="Google Shape;2319;p22"/>
            <p:cNvSpPr/>
            <p:nvPr/>
          </p:nvSpPr>
          <p:spPr>
            <a:xfrm>
              <a:off x="4960650" y="1040800"/>
              <a:ext cx="31375" cy="28225"/>
            </a:xfrm>
            <a:custGeom>
              <a:rect b="b" l="l" r="r" t="t"/>
              <a:pathLst>
                <a:path extrusionOk="0" h="1129" w="1255">
                  <a:moveTo>
                    <a:pt x="220" y="189"/>
                  </a:moveTo>
                  <a:cubicBezTo>
                    <a:pt x="1" y="408"/>
                    <a:pt x="1"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0" name="Google Shape;2320;p22"/>
            <p:cNvSpPr/>
            <p:nvPr/>
          </p:nvSpPr>
          <p:spPr>
            <a:xfrm>
              <a:off x="5746575"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2" y="722"/>
                    <a:pt x="1222" y="408"/>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1" name="Google Shape;2321;p22"/>
            <p:cNvSpPr/>
            <p:nvPr/>
          </p:nvSpPr>
          <p:spPr>
            <a:xfrm>
              <a:off x="6532475" y="1040800"/>
              <a:ext cx="30600" cy="28225"/>
            </a:xfrm>
            <a:custGeom>
              <a:rect b="b" l="l" r="r" t="t"/>
              <a:pathLst>
                <a:path extrusionOk="0" h="1129" w="1224">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2" name="Google Shape;2322;p22"/>
            <p:cNvSpPr/>
            <p:nvPr/>
          </p:nvSpPr>
          <p:spPr>
            <a:xfrm>
              <a:off x="73184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23" name="Google Shape;2323;p22"/>
          <p:cNvSpPr/>
          <p:nvPr/>
        </p:nvSpPr>
        <p:spPr>
          <a:xfrm rot="10800000">
            <a:off x="0" y="150"/>
            <a:ext cx="9144000" cy="5143500"/>
          </a:xfrm>
          <a:prstGeom prst="rect">
            <a:avLst/>
          </a:prstGeom>
          <a:gradFill>
            <a:gsLst>
              <a:gs pos="0">
                <a:srgbClr val="FFFFFF">
                  <a:alpha val="0"/>
                </a:srgbClr>
              </a:gs>
              <a:gs pos="100000">
                <a:srgbClr val="FFFFFF"/>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4" name="Google Shape;2324;p22"/>
          <p:cNvSpPr/>
          <p:nvPr/>
        </p:nvSpPr>
        <p:spPr>
          <a:xfrm flipH="1" rot="5400000">
            <a:off x="6265400" y="2265775"/>
            <a:ext cx="5146200" cy="6111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5" name="Google Shape;2325;p22"/>
          <p:cNvSpPr/>
          <p:nvPr/>
        </p:nvSpPr>
        <p:spPr>
          <a:xfrm>
            <a:off x="0" y="5002350"/>
            <a:ext cx="9144000" cy="141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6" name="Google Shape;2326;p22"/>
          <p:cNvSpPr/>
          <p:nvPr/>
        </p:nvSpPr>
        <p:spPr>
          <a:xfrm flipH="1" rot="5400000">
            <a:off x="0" y="4174800"/>
            <a:ext cx="968700" cy="9687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7" name="Google Shape;2327;p22"/>
          <p:cNvSpPr txBox="1"/>
          <p:nvPr>
            <p:ph idx="1" type="subTitle"/>
          </p:nvPr>
        </p:nvSpPr>
        <p:spPr>
          <a:xfrm>
            <a:off x="463900" y="3146375"/>
            <a:ext cx="1901100" cy="1101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600">
                <a:solidFill>
                  <a:schemeClr val="dk1"/>
                </a:solidFill>
              </a:defRPr>
            </a:lvl1pPr>
            <a:lvl2pPr lvl="1" rtl="0" algn="ctr">
              <a:lnSpc>
                <a:spcPct val="100000"/>
              </a:lnSpc>
              <a:spcBef>
                <a:spcPts val="1600"/>
              </a:spcBef>
              <a:spcAft>
                <a:spcPts val="0"/>
              </a:spcAft>
              <a:buClr>
                <a:schemeClr val="dk1"/>
              </a:buClr>
              <a:buSzPts val="1200"/>
              <a:buNone/>
              <a:defRPr sz="1200">
                <a:solidFill>
                  <a:schemeClr val="dk1"/>
                </a:solidFill>
              </a:defRPr>
            </a:lvl2pPr>
            <a:lvl3pPr lvl="2" rtl="0" algn="ctr">
              <a:lnSpc>
                <a:spcPct val="100000"/>
              </a:lnSpc>
              <a:spcBef>
                <a:spcPts val="1600"/>
              </a:spcBef>
              <a:spcAft>
                <a:spcPts val="0"/>
              </a:spcAft>
              <a:buClr>
                <a:schemeClr val="dk1"/>
              </a:buClr>
              <a:buSzPts val="1200"/>
              <a:buNone/>
              <a:defRPr sz="1200">
                <a:solidFill>
                  <a:schemeClr val="dk1"/>
                </a:solidFill>
              </a:defRPr>
            </a:lvl3pPr>
            <a:lvl4pPr lvl="3" rtl="0" algn="ctr">
              <a:lnSpc>
                <a:spcPct val="100000"/>
              </a:lnSpc>
              <a:spcBef>
                <a:spcPts val="1600"/>
              </a:spcBef>
              <a:spcAft>
                <a:spcPts val="0"/>
              </a:spcAft>
              <a:buClr>
                <a:schemeClr val="dk1"/>
              </a:buClr>
              <a:buSzPts val="1200"/>
              <a:buNone/>
              <a:defRPr sz="1200">
                <a:solidFill>
                  <a:schemeClr val="dk1"/>
                </a:solidFill>
              </a:defRPr>
            </a:lvl4pPr>
            <a:lvl5pPr lvl="4" rtl="0" algn="ctr">
              <a:lnSpc>
                <a:spcPct val="100000"/>
              </a:lnSpc>
              <a:spcBef>
                <a:spcPts val="1600"/>
              </a:spcBef>
              <a:spcAft>
                <a:spcPts val="0"/>
              </a:spcAft>
              <a:buClr>
                <a:schemeClr val="dk1"/>
              </a:buClr>
              <a:buSzPts val="1200"/>
              <a:buNone/>
              <a:defRPr sz="1200">
                <a:solidFill>
                  <a:schemeClr val="dk1"/>
                </a:solidFill>
              </a:defRPr>
            </a:lvl5pPr>
            <a:lvl6pPr lvl="5" rtl="0" algn="ctr">
              <a:lnSpc>
                <a:spcPct val="100000"/>
              </a:lnSpc>
              <a:spcBef>
                <a:spcPts val="1600"/>
              </a:spcBef>
              <a:spcAft>
                <a:spcPts val="0"/>
              </a:spcAft>
              <a:buClr>
                <a:schemeClr val="dk1"/>
              </a:buClr>
              <a:buSzPts val="1200"/>
              <a:buNone/>
              <a:defRPr sz="1200">
                <a:solidFill>
                  <a:schemeClr val="dk1"/>
                </a:solidFill>
              </a:defRPr>
            </a:lvl6pPr>
            <a:lvl7pPr lvl="6" rtl="0" algn="ctr">
              <a:lnSpc>
                <a:spcPct val="100000"/>
              </a:lnSpc>
              <a:spcBef>
                <a:spcPts val="1600"/>
              </a:spcBef>
              <a:spcAft>
                <a:spcPts val="0"/>
              </a:spcAft>
              <a:buClr>
                <a:schemeClr val="dk1"/>
              </a:buClr>
              <a:buSzPts val="1200"/>
              <a:buNone/>
              <a:defRPr sz="1200">
                <a:solidFill>
                  <a:schemeClr val="dk1"/>
                </a:solidFill>
              </a:defRPr>
            </a:lvl7pPr>
            <a:lvl8pPr lvl="7" rtl="0" algn="ctr">
              <a:lnSpc>
                <a:spcPct val="100000"/>
              </a:lnSpc>
              <a:spcBef>
                <a:spcPts val="1600"/>
              </a:spcBef>
              <a:spcAft>
                <a:spcPts val="0"/>
              </a:spcAft>
              <a:buClr>
                <a:schemeClr val="dk1"/>
              </a:buClr>
              <a:buSzPts val="1200"/>
              <a:buNone/>
              <a:defRPr sz="1200">
                <a:solidFill>
                  <a:schemeClr val="dk1"/>
                </a:solidFill>
              </a:defRPr>
            </a:lvl8pPr>
            <a:lvl9pPr lvl="8" rtl="0" algn="ctr">
              <a:lnSpc>
                <a:spcPct val="100000"/>
              </a:lnSpc>
              <a:spcBef>
                <a:spcPts val="1600"/>
              </a:spcBef>
              <a:spcAft>
                <a:spcPts val="1600"/>
              </a:spcAft>
              <a:buClr>
                <a:schemeClr val="dk1"/>
              </a:buClr>
              <a:buSzPts val="1200"/>
              <a:buNone/>
              <a:defRPr sz="1200">
                <a:solidFill>
                  <a:schemeClr val="dk1"/>
                </a:solidFill>
              </a:defRPr>
            </a:lvl9pPr>
          </a:lstStyle>
          <a:p/>
        </p:txBody>
      </p:sp>
      <p:sp>
        <p:nvSpPr>
          <p:cNvPr id="2328" name="Google Shape;2328;p22"/>
          <p:cNvSpPr txBox="1"/>
          <p:nvPr>
            <p:ph type="title"/>
          </p:nvPr>
        </p:nvSpPr>
        <p:spPr>
          <a:xfrm>
            <a:off x="628350" y="385950"/>
            <a:ext cx="7887300" cy="529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3500"/>
              <a:buNone/>
              <a:defRPr sz="3500"/>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p:txBody>
      </p:sp>
      <p:sp>
        <p:nvSpPr>
          <p:cNvPr id="2329" name="Google Shape;2329;p2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ext">
  <p:cSld name="SECTION_HEADER_1_2">
    <p:spTree>
      <p:nvGrpSpPr>
        <p:cNvPr id="2330" name="Shape 2330"/>
        <p:cNvGrpSpPr/>
        <p:nvPr/>
      </p:nvGrpSpPr>
      <p:grpSpPr>
        <a:xfrm>
          <a:off x="0" y="0"/>
          <a:ext cx="0" cy="0"/>
          <a:chOff x="0" y="0"/>
          <a:chExt cx="0" cy="0"/>
        </a:xfrm>
      </p:grpSpPr>
      <p:grpSp>
        <p:nvGrpSpPr>
          <p:cNvPr id="2331" name="Google Shape;2331;p23"/>
          <p:cNvGrpSpPr/>
          <p:nvPr/>
        </p:nvGrpSpPr>
        <p:grpSpPr>
          <a:xfrm>
            <a:off x="2" y="-9528"/>
            <a:ext cx="9143724" cy="5158800"/>
            <a:chOff x="245950" y="1040800"/>
            <a:chExt cx="7103025" cy="3616150"/>
          </a:xfrm>
        </p:grpSpPr>
        <p:sp>
          <p:nvSpPr>
            <p:cNvPr id="2332" name="Google Shape;2332;p23"/>
            <p:cNvSpPr/>
            <p:nvPr/>
          </p:nvSpPr>
          <p:spPr>
            <a:xfrm>
              <a:off x="24595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3" name="Google Shape;2333;p23"/>
            <p:cNvSpPr/>
            <p:nvPr/>
          </p:nvSpPr>
          <p:spPr>
            <a:xfrm>
              <a:off x="1031875" y="4628725"/>
              <a:ext cx="30575" cy="28225"/>
            </a:xfrm>
            <a:custGeom>
              <a:rect b="b" l="l" r="r" t="t"/>
              <a:pathLst>
                <a:path extrusionOk="0" h="1129" w="1223">
                  <a:moveTo>
                    <a:pt x="219" y="220"/>
                  </a:moveTo>
                  <a:cubicBezTo>
                    <a:pt x="0" y="408"/>
                    <a:pt x="0" y="721"/>
                    <a:pt x="219" y="941"/>
                  </a:cubicBezTo>
                  <a:cubicBezTo>
                    <a:pt x="439" y="1129"/>
                    <a:pt x="784" y="1129"/>
                    <a:pt x="1003" y="941"/>
                  </a:cubicBezTo>
                  <a:cubicBezTo>
                    <a:pt x="1222" y="721"/>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4" name="Google Shape;2334;p23"/>
            <p:cNvSpPr/>
            <p:nvPr/>
          </p:nvSpPr>
          <p:spPr>
            <a:xfrm>
              <a:off x="1817775" y="4628725"/>
              <a:ext cx="30575" cy="28225"/>
            </a:xfrm>
            <a:custGeom>
              <a:rect b="b" l="l" r="r" t="t"/>
              <a:pathLst>
                <a:path extrusionOk="0" h="1129" w="1223">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5" name="Google Shape;2335;p23"/>
            <p:cNvSpPr/>
            <p:nvPr/>
          </p:nvSpPr>
          <p:spPr>
            <a:xfrm>
              <a:off x="26037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6" name="Google Shape;2336;p23"/>
            <p:cNvSpPr/>
            <p:nvPr/>
          </p:nvSpPr>
          <p:spPr>
            <a:xfrm>
              <a:off x="3388825" y="4628725"/>
              <a:ext cx="31375" cy="28225"/>
            </a:xfrm>
            <a:custGeom>
              <a:rect b="b" l="l" r="r" t="t"/>
              <a:pathLst>
                <a:path extrusionOk="0" h="1129" w="1255">
                  <a:moveTo>
                    <a:pt x="220" y="220"/>
                  </a:moveTo>
                  <a:cubicBezTo>
                    <a:pt x="0" y="408"/>
                    <a:pt x="0"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7" name="Google Shape;2337;p23"/>
            <p:cNvSpPr/>
            <p:nvPr/>
          </p:nvSpPr>
          <p:spPr>
            <a:xfrm>
              <a:off x="4174725" y="4628725"/>
              <a:ext cx="31375" cy="28225"/>
            </a:xfrm>
            <a:custGeom>
              <a:rect b="b" l="l" r="r" t="t"/>
              <a:pathLst>
                <a:path extrusionOk="0" h="1129" w="1255">
                  <a:moveTo>
                    <a:pt x="220" y="220"/>
                  </a:moveTo>
                  <a:cubicBezTo>
                    <a:pt x="1" y="408"/>
                    <a:pt x="1" y="721"/>
                    <a:pt x="220" y="941"/>
                  </a:cubicBezTo>
                  <a:cubicBezTo>
                    <a:pt x="440" y="1129"/>
                    <a:pt x="816" y="1129"/>
                    <a:pt x="1035" y="941"/>
                  </a:cubicBezTo>
                  <a:cubicBezTo>
                    <a:pt x="1255" y="721"/>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8" name="Google Shape;2338;p23"/>
            <p:cNvSpPr/>
            <p:nvPr/>
          </p:nvSpPr>
          <p:spPr>
            <a:xfrm>
              <a:off x="4960650" y="4628725"/>
              <a:ext cx="31375" cy="28225"/>
            </a:xfrm>
            <a:custGeom>
              <a:rect b="b" l="l" r="r" t="t"/>
              <a:pathLst>
                <a:path extrusionOk="0" h="1129" w="1255">
                  <a:moveTo>
                    <a:pt x="220" y="220"/>
                  </a:moveTo>
                  <a:cubicBezTo>
                    <a:pt x="1" y="408"/>
                    <a:pt x="1"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9" name="Google Shape;2339;p23"/>
            <p:cNvSpPr/>
            <p:nvPr/>
          </p:nvSpPr>
          <p:spPr>
            <a:xfrm>
              <a:off x="5746575"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2" y="721"/>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0" name="Google Shape;2340;p23"/>
            <p:cNvSpPr/>
            <p:nvPr/>
          </p:nvSpPr>
          <p:spPr>
            <a:xfrm>
              <a:off x="6532475" y="4628725"/>
              <a:ext cx="30600" cy="28225"/>
            </a:xfrm>
            <a:custGeom>
              <a:rect b="b" l="l" r="r" t="t"/>
              <a:pathLst>
                <a:path extrusionOk="0" h="1129" w="1224">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1" name="Google Shape;2341;p23"/>
            <p:cNvSpPr/>
            <p:nvPr/>
          </p:nvSpPr>
          <p:spPr>
            <a:xfrm>
              <a:off x="73184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2" name="Google Shape;2342;p23"/>
            <p:cNvSpPr/>
            <p:nvPr/>
          </p:nvSpPr>
          <p:spPr>
            <a:xfrm>
              <a:off x="637725" y="4269850"/>
              <a:ext cx="31375" cy="28225"/>
            </a:xfrm>
            <a:custGeom>
              <a:rect b="b" l="l" r="r" t="t"/>
              <a:pathLst>
                <a:path extrusionOk="0" h="1129" w="1255">
                  <a:moveTo>
                    <a:pt x="220" y="220"/>
                  </a:moveTo>
                  <a:cubicBezTo>
                    <a:pt x="1" y="408"/>
                    <a:pt x="1" y="722"/>
                    <a:pt x="220" y="941"/>
                  </a:cubicBezTo>
                  <a:cubicBezTo>
                    <a:pt x="439" y="1129"/>
                    <a:pt x="816" y="1129"/>
                    <a:pt x="1035" y="941"/>
                  </a:cubicBezTo>
                  <a:cubicBezTo>
                    <a:pt x="1254" y="722"/>
                    <a:pt x="1254" y="408"/>
                    <a:pt x="1035" y="220"/>
                  </a:cubicBezTo>
                  <a:cubicBezTo>
                    <a:pt x="816"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3" name="Google Shape;2343;p23"/>
            <p:cNvSpPr/>
            <p:nvPr/>
          </p:nvSpPr>
          <p:spPr>
            <a:xfrm>
              <a:off x="1423650" y="4269850"/>
              <a:ext cx="31350" cy="28225"/>
            </a:xfrm>
            <a:custGeom>
              <a:rect b="b" l="l" r="r" t="t"/>
              <a:pathLst>
                <a:path extrusionOk="0" h="1129" w="1254">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4" name="Google Shape;2344;p23"/>
            <p:cNvSpPr/>
            <p:nvPr/>
          </p:nvSpPr>
          <p:spPr>
            <a:xfrm>
              <a:off x="2209550"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5" name="Google Shape;2345;p23"/>
            <p:cNvSpPr/>
            <p:nvPr/>
          </p:nvSpPr>
          <p:spPr>
            <a:xfrm>
              <a:off x="299547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6" name="Google Shape;2346;p23"/>
            <p:cNvSpPr/>
            <p:nvPr/>
          </p:nvSpPr>
          <p:spPr>
            <a:xfrm>
              <a:off x="3781400" y="4269850"/>
              <a:ext cx="30575" cy="28225"/>
            </a:xfrm>
            <a:custGeom>
              <a:rect b="b" l="l" r="r" t="t"/>
              <a:pathLst>
                <a:path extrusionOk="0" h="1129"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7" name="Google Shape;2347;p23"/>
            <p:cNvSpPr/>
            <p:nvPr/>
          </p:nvSpPr>
          <p:spPr>
            <a:xfrm>
              <a:off x="4567300" y="4269850"/>
              <a:ext cx="30575" cy="28225"/>
            </a:xfrm>
            <a:custGeom>
              <a:rect b="b" l="l" r="r" t="t"/>
              <a:pathLst>
                <a:path extrusionOk="0" h="1129"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8" name="Google Shape;2348;p23"/>
            <p:cNvSpPr/>
            <p:nvPr/>
          </p:nvSpPr>
          <p:spPr>
            <a:xfrm>
              <a:off x="535322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9" name="Google Shape;2349;p23"/>
            <p:cNvSpPr/>
            <p:nvPr/>
          </p:nvSpPr>
          <p:spPr>
            <a:xfrm>
              <a:off x="6139125"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784"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0" name="Google Shape;2350;p23"/>
            <p:cNvSpPr/>
            <p:nvPr/>
          </p:nvSpPr>
          <p:spPr>
            <a:xfrm>
              <a:off x="6925050"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1" name="Google Shape;2351;p23"/>
            <p:cNvSpPr/>
            <p:nvPr/>
          </p:nvSpPr>
          <p:spPr>
            <a:xfrm>
              <a:off x="24595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2" name="Google Shape;2352;p23"/>
            <p:cNvSpPr/>
            <p:nvPr/>
          </p:nvSpPr>
          <p:spPr>
            <a:xfrm>
              <a:off x="1031875" y="3910975"/>
              <a:ext cx="30575" cy="28250"/>
            </a:xfrm>
            <a:custGeom>
              <a:rect b="b" l="l" r="r" t="t"/>
              <a:pathLst>
                <a:path extrusionOk="0" h="1130"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3" name="Google Shape;2353;p23"/>
            <p:cNvSpPr/>
            <p:nvPr/>
          </p:nvSpPr>
          <p:spPr>
            <a:xfrm>
              <a:off x="1817775" y="3910975"/>
              <a:ext cx="30575" cy="28250"/>
            </a:xfrm>
            <a:custGeom>
              <a:rect b="b" l="l" r="r" t="t"/>
              <a:pathLst>
                <a:path extrusionOk="0" h="1130"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4" name="Google Shape;2354;p23"/>
            <p:cNvSpPr/>
            <p:nvPr/>
          </p:nvSpPr>
          <p:spPr>
            <a:xfrm>
              <a:off x="26037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5" name="Google Shape;2355;p23"/>
            <p:cNvSpPr/>
            <p:nvPr/>
          </p:nvSpPr>
          <p:spPr>
            <a:xfrm>
              <a:off x="3388825" y="3910975"/>
              <a:ext cx="31375" cy="28250"/>
            </a:xfrm>
            <a:custGeom>
              <a:rect b="b" l="l" r="r" t="t"/>
              <a:pathLst>
                <a:path extrusionOk="0" h="1130" w="1255">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6" name="Google Shape;2356;p23"/>
            <p:cNvSpPr/>
            <p:nvPr/>
          </p:nvSpPr>
          <p:spPr>
            <a:xfrm>
              <a:off x="4174725" y="3910975"/>
              <a:ext cx="31375" cy="28250"/>
            </a:xfrm>
            <a:custGeom>
              <a:rect b="b" l="l" r="r" t="t"/>
              <a:pathLst>
                <a:path extrusionOk="0" h="1130" w="1255">
                  <a:moveTo>
                    <a:pt x="220" y="220"/>
                  </a:moveTo>
                  <a:cubicBezTo>
                    <a:pt x="1" y="408"/>
                    <a:pt x="1" y="722"/>
                    <a:pt x="220" y="941"/>
                  </a:cubicBezTo>
                  <a:cubicBezTo>
                    <a:pt x="440" y="1129"/>
                    <a:pt x="816" y="1129"/>
                    <a:pt x="1035" y="941"/>
                  </a:cubicBezTo>
                  <a:cubicBezTo>
                    <a:pt x="1255" y="722"/>
                    <a:pt x="1255" y="408"/>
                    <a:pt x="1035"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7" name="Google Shape;2357;p23"/>
            <p:cNvSpPr/>
            <p:nvPr/>
          </p:nvSpPr>
          <p:spPr>
            <a:xfrm>
              <a:off x="4960650" y="3910975"/>
              <a:ext cx="31375" cy="28250"/>
            </a:xfrm>
            <a:custGeom>
              <a:rect b="b" l="l" r="r" t="t"/>
              <a:pathLst>
                <a:path extrusionOk="0" h="1130" w="1255">
                  <a:moveTo>
                    <a:pt x="220" y="220"/>
                  </a:moveTo>
                  <a:cubicBezTo>
                    <a:pt x="1" y="408"/>
                    <a:pt x="1"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8" name="Google Shape;2358;p23"/>
            <p:cNvSpPr/>
            <p:nvPr/>
          </p:nvSpPr>
          <p:spPr>
            <a:xfrm>
              <a:off x="5746575"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2" y="722"/>
                    <a:pt x="1222" y="408"/>
                    <a:pt x="1003"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9" name="Google Shape;2359;p23"/>
            <p:cNvSpPr/>
            <p:nvPr/>
          </p:nvSpPr>
          <p:spPr>
            <a:xfrm>
              <a:off x="6532475" y="3910975"/>
              <a:ext cx="30600" cy="28250"/>
            </a:xfrm>
            <a:custGeom>
              <a:rect b="b" l="l" r="r" t="t"/>
              <a:pathLst>
                <a:path extrusionOk="0" h="1130" w="1224">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0" name="Google Shape;2360;p23"/>
            <p:cNvSpPr/>
            <p:nvPr/>
          </p:nvSpPr>
          <p:spPr>
            <a:xfrm>
              <a:off x="73184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1" name="Google Shape;2361;p23"/>
            <p:cNvSpPr/>
            <p:nvPr/>
          </p:nvSpPr>
          <p:spPr>
            <a:xfrm>
              <a:off x="637725" y="3552125"/>
              <a:ext cx="31375" cy="28225"/>
            </a:xfrm>
            <a:custGeom>
              <a:rect b="b" l="l" r="r" t="t"/>
              <a:pathLst>
                <a:path extrusionOk="0" h="1129" w="1255">
                  <a:moveTo>
                    <a:pt x="220" y="219"/>
                  </a:moveTo>
                  <a:cubicBezTo>
                    <a:pt x="1" y="407"/>
                    <a:pt x="1" y="752"/>
                    <a:pt x="220" y="940"/>
                  </a:cubicBezTo>
                  <a:cubicBezTo>
                    <a:pt x="439" y="1128"/>
                    <a:pt x="816" y="1128"/>
                    <a:pt x="1035" y="940"/>
                  </a:cubicBezTo>
                  <a:cubicBezTo>
                    <a:pt x="1254" y="752"/>
                    <a:pt x="1254" y="407"/>
                    <a:pt x="1035" y="219"/>
                  </a:cubicBezTo>
                  <a:cubicBezTo>
                    <a:pt x="816"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2" name="Google Shape;2362;p23"/>
            <p:cNvSpPr/>
            <p:nvPr/>
          </p:nvSpPr>
          <p:spPr>
            <a:xfrm>
              <a:off x="1423650" y="3552125"/>
              <a:ext cx="31350" cy="28225"/>
            </a:xfrm>
            <a:custGeom>
              <a:rect b="b" l="l" r="r" t="t"/>
              <a:pathLst>
                <a:path extrusionOk="0" h="1129" w="1254">
                  <a:moveTo>
                    <a:pt x="220" y="219"/>
                  </a:moveTo>
                  <a:cubicBezTo>
                    <a:pt x="0" y="407"/>
                    <a:pt x="0" y="752"/>
                    <a:pt x="220" y="940"/>
                  </a:cubicBezTo>
                  <a:cubicBezTo>
                    <a:pt x="439" y="1128"/>
                    <a:pt x="815" y="1128"/>
                    <a:pt x="1035" y="940"/>
                  </a:cubicBezTo>
                  <a:cubicBezTo>
                    <a:pt x="1254" y="752"/>
                    <a:pt x="1254" y="407"/>
                    <a:pt x="1035" y="219"/>
                  </a:cubicBezTo>
                  <a:cubicBezTo>
                    <a:pt x="815"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3" name="Google Shape;2363;p23"/>
            <p:cNvSpPr/>
            <p:nvPr/>
          </p:nvSpPr>
          <p:spPr>
            <a:xfrm>
              <a:off x="2209550"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816"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4" name="Google Shape;2364;p23"/>
            <p:cNvSpPr/>
            <p:nvPr/>
          </p:nvSpPr>
          <p:spPr>
            <a:xfrm>
              <a:off x="299547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5" name="Google Shape;2365;p23"/>
            <p:cNvSpPr/>
            <p:nvPr/>
          </p:nvSpPr>
          <p:spPr>
            <a:xfrm>
              <a:off x="3781400" y="3552125"/>
              <a:ext cx="30575" cy="28225"/>
            </a:xfrm>
            <a:custGeom>
              <a:rect b="b" l="l" r="r" t="t"/>
              <a:pathLst>
                <a:path extrusionOk="0" h="1129" w="1223">
                  <a:moveTo>
                    <a:pt x="219" y="219"/>
                  </a:moveTo>
                  <a:cubicBezTo>
                    <a:pt x="0" y="407"/>
                    <a:pt x="0" y="752"/>
                    <a:pt x="219" y="940"/>
                  </a:cubicBezTo>
                  <a:cubicBezTo>
                    <a:pt x="439" y="1128"/>
                    <a:pt x="784" y="1128"/>
                    <a:pt x="1003" y="940"/>
                  </a:cubicBezTo>
                  <a:cubicBezTo>
                    <a:pt x="1222" y="752"/>
                    <a:pt x="1222" y="407"/>
                    <a:pt x="1003" y="219"/>
                  </a:cubicBezTo>
                  <a:cubicBezTo>
                    <a:pt x="784" y="0"/>
                    <a:pt x="439" y="0"/>
                    <a:pt x="219"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6" name="Google Shape;2366;p23"/>
            <p:cNvSpPr/>
            <p:nvPr/>
          </p:nvSpPr>
          <p:spPr>
            <a:xfrm>
              <a:off x="4567300" y="3552125"/>
              <a:ext cx="30575" cy="28225"/>
            </a:xfrm>
            <a:custGeom>
              <a:rect b="b" l="l" r="r" t="t"/>
              <a:pathLst>
                <a:path extrusionOk="0" h="1129" w="1223">
                  <a:moveTo>
                    <a:pt x="220" y="219"/>
                  </a:moveTo>
                  <a:cubicBezTo>
                    <a:pt x="1" y="407"/>
                    <a:pt x="1" y="752"/>
                    <a:pt x="220" y="940"/>
                  </a:cubicBezTo>
                  <a:cubicBezTo>
                    <a:pt x="439" y="1128"/>
                    <a:pt x="784" y="1128"/>
                    <a:pt x="1004" y="940"/>
                  </a:cubicBezTo>
                  <a:cubicBezTo>
                    <a:pt x="1223" y="752"/>
                    <a:pt x="1223" y="407"/>
                    <a:pt x="1004"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7" name="Google Shape;2367;p23"/>
            <p:cNvSpPr/>
            <p:nvPr/>
          </p:nvSpPr>
          <p:spPr>
            <a:xfrm>
              <a:off x="535322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8" name="Google Shape;2368;p23"/>
            <p:cNvSpPr/>
            <p:nvPr/>
          </p:nvSpPr>
          <p:spPr>
            <a:xfrm>
              <a:off x="6139125"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784"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9" name="Google Shape;2369;p23"/>
            <p:cNvSpPr/>
            <p:nvPr/>
          </p:nvSpPr>
          <p:spPr>
            <a:xfrm>
              <a:off x="6925825" y="3553675"/>
              <a:ext cx="28225" cy="25900"/>
            </a:xfrm>
            <a:custGeom>
              <a:rect b="b" l="l" r="r" t="t"/>
              <a:pathLst>
                <a:path extrusionOk="0" h="1036" w="1129">
                  <a:moveTo>
                    <a:pt x="1129" y="502"/>
                  </a:moveTo>
                  <a:cubicBezTo>
                    <a:pt x="1129" y="784"/>
                    <a:pt x="878" y="1035"/>
                    <a:pt x="565" y="1035"/>
                  </a:cubicBezTo>
                  <a:cubicBezTo>
                    <a:pt x="251" y="1035"/>
                    <a:pt x="1" y="784"/>
                    <a:pt x="1" y="502"/>
                  </a:cubicBezTo>
                  <a:cubicBezTo>
                    <a:pt x="1" y="220"/>
                    <a:pt x="251" y="1"/>
                    <a:pt x="565" y="1"/>
                  </a:cubicBezTo>
                  <a:cubicBezTo>
                    <a:pt x="878" y="1"/>
                    <a:pt x="1129" y="220"/>
                    <a:pt x="1129" y="502"/>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0" name="Google Shape;2370;p23"/>
            <p:cNvSpPr/>
            <p:nvPr/>
          </p:nvSpPr>
          <p:spPr>
            <a:xfrm>
              <a:off x="24595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1" name="Google Shape;2371;p23"/>
            <p:cNvSpPr/>
            <p:nvPr/>
          </p:nvSpPr>
          <p:spPr>
            <a:xfrm>
              <a:off x="1031875" y="3193250"/>
              <a:ext cx="30575" cy="28225"/>
            </a:xfrm>
            <a:custGeom>
              <a:rect b="b" l="l" r="r" t="t"/>
              <a:pathLst>
                <a:path extrusionOk="0" h="1129" w="1223">
                  <a:moveTo>
                    <a:pt x="219" y="220"/>
                  </a:moveTo>
                  <a:cubicBezTo>
                    <a:pt x="0" y="408"/>
                    <a:pt x="0" y="752"/>
                    <a:pt x="219" y="940"/>
                  </a:cubicBezTo>
                  <a:cubicBezTo>
                    <a:pt x="439" y="1129"/>
                    <a:pt x="784" y="1129"/>
                    <a:pt x="1003" y="940"/>
                  </a:cubicBezTo>
                  <a:cubicBezTo>
                    <a:pt x="1222" y="752"/>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2" name="Google Shape;2372;p23"/>
            <p:cNvSpPr/>
            <p:nvPr/>
          </p:nvSpPr>
          <p:spPr>
            <a:xfrm>
              <a:off x="1817775" y="3193250"/>
              <a:ext cx="30575" cy="28225"/>
            </a:xfrm>
            <a:custGeom>
              <a:rect b="b" l="l" r="r" t="t"/>
              <a:pathLst>
                <a:path extrusionOk="0" h="1129" w="1223">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3" name="Google Shape;2373;p23"/>
            <p:cNvSpPr/>
            <p:nvPr/>
          </p:nvSpPr>
          <p:spPr>
            <a:xfrm>
              <a:off x="26037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4" name="Google Shape;2374;p23"/>
            <p:cNvSpPr/>
            <p:nvPr/>
          </p:nvSpPr>
          <p:spPr>
            <a:xfrm>
              <a:off x="3388825" y="3193250"/>
              <a:ext cx="31375" cy="28225"/>
            </a:xfrm>
            <a:custGeom>
              <a:rect b="b" l="l" r="r" t="t"/>
              <a:pathLst>
                <a:path extrusionOk="0" h="1129" w="1255">
                  <a:moveTo>
                    <a:pt x="220" y="220"/>
                  </a:moveTo>
                  <a:cubicBezTo>
                    <a:pt x="0" y="408"/>
                    <a:pt x="0"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5" name="Google Shape;2375;p23"/>
            <p:cNvSpPr/>
            <p:nvPr/>
          </p:nvSpPr>
          <p:spPr>
            <a:xfrm>
              <a:off x="4174725" y="3193250"/>
              <a:ext cx="31375" cy="28225"/>
            </a:xfrm>
            <a:custGeom>
              <a:rect b="b" l="l" r="r" t="t"/>
              <a:pathLst>
                <a:path extrusionOk="0" h="1129" w="1255">
                  <a:moveTo>
                    <a:pt x="220" y="220"/>
                  </a:moveTo>
                  <a:cubicBezTo>
                    <a:pt x="1" y="408"/>
                    <a:pt x="1" y="752"/>
                    <a:pt x="220" y="940"/>
                  </a:cubicBezTo>
                  <a:cubicBezTo>
                    <a:pt x="440" y="1129"/>
                    <a:pt x="816" y="1129"/>
                    <a:pt x="1035" y="940"/>
                  </a:cubicBezTo>
                  <a:cubicBezTo>
                    <a:pt x="1255" y="752"/>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6" name="Google Shape;2376;p23"/>
            <p:cNvSpPr/>
            <p:nvPr/>
          </p:nvSpPr>
          <p:spPr>
            <a:xfrm>
              <a:off x="4960650" y="3193250"/>
              <a:ext cx="31375" cy="28225"/>
            </a:xfrm>
            <a:custGeom>
              <a:rect b="b" l="l" r="r" t="t"/>
              <a:pathLst>
                <a:path extrusionOk="0" h="1129" w="1255">
                  <a:moveTo>
                    <a:pt x="220" y="220"/>
                  </a:moveTo>
                  <a:cubicBezTo>
                    <a:pt x="1" y="408"/>
                    <a:pt x="1"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7" name="Google Shape;2377;p23"/>
            <p:cNvSpPr/>
            <p:nvPr/>
          </p:nvSpPr>
          <p:spPr>
            <a:xfrm>
              <a:off x="5746575"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2" y="752"/>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8" name="Google Shape;2378;p23"/>
            <p:cNvSpPr/>
            <p:nvPr/>
          </p:nvSpPr>
          <p:spPr>
            <a:xfrm>
              <a:off x="6532475" y="3193250"/>
              <a:ext cx="30600" cy="28225"/>
            </a:xfrm>
            <a:custGeom>
              <a:rect b="b" l="l" r="r" t="t"/>
              <a:pathLst>
                <a:path extrusionOk="0" h="1129" w="1224">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9" name="Google Shape;2379;p23"/>
            <p:cNvSpPr/>
            <p:nvPr/>
          </p:nvSpPr>
          <p:spPr>
            <a:xfrm>
              <a:off x="73184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0" name="Google Shape;2380;p23"/>
            <p:cNvSpPr/>
            <p:nvPr/>
          </p:nvSpPr>
          <p:spPr>
            <a:xfrm>
              <a:off x="637725" y="2834375"/>
              <a:ext cx="31375" cy="28225"/>
            </a:xfrm>
            <a:custGeom>
              <a:rect b="b" l="l" r="r" t="t"/>
              <a:pathLst>
                <a:path extrusionOk="0" h="1129" w="1255">
                  <a:moveTo>
                    <a:pt x="220" y="220"/>
                  </a:moveTo>
                  <a:cubicBezTo>
                    <a:pt x="1" y="408"/>
                    <a:pt x="1" y="753"/>
                    <a:pt x="220" y="941"/>
                  </a:cubicBezTo>
                  <a:cubicBezTo>
                    <a:pt x="439" y="1129"/>
                    <a:pt x="816" y="1129"/>
                    <a:pt x="1035" y="941"/>
                  </a:cubicBezTo>
                  <a:cubicBezTo>
                    <a:pt x="1254" y="753"/>
                    <a:pt x="1254" y="408"/>
                    <a:pt x="1035" y="220"/>
                  </a:cubicBezTo>
                  <a:cubicBezTo>
                    <a:pt x="816"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1" name="Google Shape;2381;p23"/>
            <p:cNvSpPr/>
            <p:nvPr/>
          </p:nvSpPr>
          <p:spPr>
            <a:xfrm>
              <a:off x="1423650" y="2834375"/>
              <a:ext cx="31350" cy="28225"/>
            </a:xfrm>
            <a:custGeom>
              <a:rect b="b" l="l" r="r" t="t"/>
              <a:pathLst>
                <a:path extrusionOk="0" h="1129" w="1254">
                  <a:moveTo>
                    <a:pt x="220" y="220"/>
                  </a:moveTo>
                  <a:cubicBezTo>
                    <a:pt x="0" y="408"/>
                    <a:pt x="0" y="753"/>
                    <a:pt x="220" y="941"/>
                  </a:cubicBezTo>
                  <a:cubicBezTo>
                    <a:pt x="439" y="1129"/>
                    <a:pt x="815" y="1129"/>
                    <a:pt x="1035" y="941"/>
                  </a:cubicBezTo>
                  <a:cubicBezTo>
                    <a:pt x="1254" y="753"/>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2" name="Google Shape;2382;p23"/>
            <p:cNvSpPr/>
            <p:nvPr/>
          </p:nvSpPr>
          <p:spPr>
            <a:xfrm>
              <a:off x="2209550"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3" name="Google Shape;2383;p23"/>
            <p:cNvSpPr/>
            <p:nvPr/>
          </p:nvSpPr>
          <p:spPr>
            <a:xfrm>
              <a:off x="299547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4" name="Google Shape;2384;p23"/>
            <p:cNvSpPr/>
            <p:nvPr/>
          </p:nvSpPr>
          <p:spPr>
            <a:xfrm>
              <a:off x="3781400" y="2834375"/>
              <a:ext cx="30575" cy="28225"/>
            </a:xfrm>
            <a:custGeom>
              <a:rect b="b" l="l" r="r" t="t"/>
              <a:pathLst>
                <a:path extrusionOk="0" h="1129" w="1223">
                  <a:moveTo>
                    <a:pt x="219" y="220"/>
                  </a:moveTo>
                  <a:cubicBezTo>
                    <a:pt x="0" y="408"/>
                    <a:pt x="0" y="753"/>
                    <a:pt x="219" y="941"/>
                  </a:cubicBezTo>
                  <a:cubicBezTo>
                    <a:pt x="439" y="1129"/>
                    <a:pt x="784" y="1129"/>
                    <a:pt x="1003" y="941"/>
                  </a:cubicBezTo>
                  <a:cubicBezTo>
                    <a:pt x="1222" y="753"/>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5" name="Google Shape;2385;p23"/>
            <p:cNvSpPr/>
            <p:nvPr/>
          </p:nvSpPr>
          <p:spPr>
            <a:xfrm>
              <a:off x="4567300" y="2834375"/>
              <a:ext cx="30575" cy="28225"/>
            </a:xfrm>
            <a:custGeom>
              <a:rect b="b" l="l" r="r" t="t"/>
              <a:pathLst>
                <a:path extrusionOk="0" h="1129" w="1223">
                  <a:moveTo>
                    <a:pt x="220" y="220"/>
                  </a:moveTo>
                  <a:cubicBezTo>
                    <a:pt x="1" y="408"/>
                    <a:pt x="1" y="753"/>
                    <a:pt x="220" y="941"/>
                  </a:cubicBezTo>
                  <a:cubicBezTo>
                    <a:pt x="439" y="1129"/>
                    <a:pt x="784" y="1129"/>
                    <a:pt x="1004" y="941"/>
                  </a:cubicBezTo>
                  <a:cubicBezTo>
                    <a:pt x="1223" y="753"/>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6" name="Google Shape;2386;p23"/>
            <p:cNvSpPr/>
            <p:nvPr/>
          </p:nvSpPr>
          <p:spPr>
            <a:xfrm>
              <a:off x="535322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7" name="Google Shape;2387;p23"/>
            <p:cNvSpPr/>
            <p:nvPr/>
          </p:nvSpPr>
          <p:spPr>
            <a:xfrm>
              <a:off x="6139125"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784"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8" name="Google Shape;2388;p23"/>
            <p:cNvSpPr/>
            <p:nvPr/>
          </p:nvSpPr>
          <p:spPr>
            <a:xfrm>
              <a:off x="6925050"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9" name="Google Shape;2389;p23"/>
            <p:cNvSpPr/>
            <p:nvPr/>
          </p:nvSpPr>
          <p:spPr>
            <a:xfrm>
              <a:off x="24595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0" name="Google Shape;2390;p23"/>
            <p:cNvSpPr/>
            <p:nvPr/>
          </p:nvSpPr>
          <p:spPr>
            <a:xfrm>
              <a:off x="1031875" y="2476275"/>
              <a:ext cx="30575" cy="27450"/>
            </a:xfrm>
            <a:custGeom>
              <a:rect b="b" l="l" r="r" t="t"/>
              <a:pathLst>
                <a:path extrusionOk="0" h="1098" w="1223">
                  <a:moveTo>
                    <a:pt x="219" y="189"/>
                  </a:moveTo>
                  <a:cubicBezTo>
                    <a:pt x="0" y="377"/>
                    <a:pt x="0" y="722"/>
                    <a:pt x="219" y="910"/>
                  </a:cubicBezTo>
                  <a:cubicBezTo>
                    <a:pt x="439" y="1098"/>
                    <a:pt x="784" y="1098"/>
                    <a:pt x="1003" y="910"/>
                  </a:cubicBezTo>
                  <a:cubicBezTo>
                    <a:pt x="1222" y="722"/>
                    <a:pt x="1222" y="377"/>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1" name="Google Shape;2391;p23"/>
            <p:cNvSpPr/>
            <p:nvPr/>
          </p:nvSpPr>
          <p:spPr>
            <a:xfrm>
              <a:off x="1817775" y="2476275"/>
              <a:ext cx="30575" cy="27450"/>
            </a:xfrm>
            <a:custGeom>
              <a:rect b="b" l="l" r="r" t="t"/>
              <a:pathLst>
                <a:path extrusionOk="0" h="1098" w="1223">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2" name="Google Shape;2392;p23"/>
            <p:cNvSpPr/>
            <p:nvPr/>
          </p:nvSpPr>
          <p:spPr>
            <a:xfrm>
              <a:off x="26037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3" name="Google Shape;2393;p23"/>
            <p:cNvSpPr/>
            <p:nvPr/>
          </p:nvSpPr>
          <p:spPr>
            <a:xfrm>
              <a:off x="3388825" y="2476275"/>
              <a:ext cx="31375" cy="27450"/>
            </a:xfrm>
            <a:custGeom>
              <a:rect b="b" l="l" r="r" t="t"/>
              <a:pathLst>
                <a:path extrusionOk="0" h="1098" w="1255">
                  <a:moveTo>
                    <a:pt x="220" y="189"/>
                  </a:moveTo>
                  <a:cubicBezTo>
                    <a:pt x="0" y="377"/>
                    <a:pt x="0"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4" name="Google Shape;2394;p23"/>
            <p:cNvSpPr/>
            <p:nvPr/>
          </p:nvSpPr>
          <p:spPr>
            <a:xfrm>
              <a:off x="4174725" y="2476275"/>
              <a:ext cx="31375" cy="27450"/>
            </a:xfrm>
            <a:custGeom>
              <a:rect b="b" l="l" r="r" t="t"/>
              <a:pathLst>
                <a:path extrusionOk="0" h="1098" w="1255">
                  <a:moveTo>
                    <a:pt x="220" y="189"/>
                  </a:moveTo>
                  <a:cubicBezTo>
                    <a:pt x="1" y="377"/>
                    <a:pt x="1" y="722"/>
                    <a:pt x="220" y="910"/>
                  </a:cubicBezTo>
                  <a:cubicBezTo>
                    <a:pt x="440" y="1098"/>
                    <a:pt x="816" y="1098"/>
                    <a:pt x="1035" y="910"/>
                  </a:cubicBezTo>
                  <a:cubicBezTo>
                    <a:pt x="1255" y="722"/>
                    <a:pt x="1255" y="377"/>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5" name="Google Shape;2395;p23"/>
            <p:cNvSpPr/>
            <p:nvPr/>
          </p:nvSpPr>
          <p:spPr>
            <a:xfrm>
              <a:off x="4960650" y="2476275"/>
              <a:ext cx="31375" cy="27450"/>
            </a:xfrm>
            <a:custGeom>
              <a:rect b="b" l="l" r="r" t="t"/>
              <a:pathLst>
                <a:path extrusionOk="0" h="1098" w="1255">
                  <a:moveTo>
                    <a:pt x="220" y="189"/>
                  </a:moveTo>
                  <a:cubicBezTo>
                    <a:pt x="1" y="377"/>
                    <a:pt x="1"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6" name="Google Shape;2396;p23"/>
            <p:cNvSpPr/>
            <p:nvPr/>
          </p:nvSpPr>
          <p:spPr>
            <a:xfrm>
              <a:off x="5746575"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2" y="722"/>
                    <a:pt x="1222" y="377"/>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7" name="Google Shape;2397;p23"/>
            <p:cNvSpPr/>
            <p:nvPr/>
          </p:nvSpPr>
          <p:spPr>
            <a:xfrm>
              <a:off x="6532475" y="2476275"/>
              <a:ext cx="30600" cy="27450"/>
            </a:xfrm>
            <a:custGeom>
              <a:rect b="b" l="l" r="r" t="t"/>
              <a:pathLst>
                <a:path extrusionOk="0" h="1098" w="1224">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8" name="Google Shape;2398;p23"/>
            <p:cNvSpPr/>
            <p:nvPr/>
          </p:nvSpPr>
          <p:spPr>
            <a:xfrm>
              <a:off x="73184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9" name="Google Shape;2399;p23"/>
            <p:cNvSpPr/>
            <p:nvPr/>
          </p:nvSpPr>
          <p:spPr>
            <a:xfrm>
              <a:off x="637725" y="2117425"/>
              <a:ext cx="31375" cy="27450"/>
            </a:xfrm>
            <a:custGeom>
              <a:rect b="b" l="l" r="r" t="t"/>
              <a:pathLst>
                <a:path extrusionOk="0" h="1098" w="1255">
                  <a:moveTo>
                    <a:pt x="220" y="188"/>
                  </a:moveTo>
                  <a:cubicBezTo>
                    <a:pt x="1" y="376"/>
                    <a:pt x="1" y="721"/>
                    <a:pt x="220" y="909"/>
                  </a:cubicBezTo>
                  <a:cubicBezTo>
                    <a:pt x="439" y="1097"/>
                    <a:pt x="816" y="1097"/>
                    <a:pt x="1035" y="909"/>
                  </a:cubicBezTo>
                  <a:cubicBezTo>
                    <a:pt x="1254" y="721"/>
                    <a:pt x="1254" y="376"/>
                    <a:pt x="1035" y="188"/>
                  </a:cubicBezTo>
                  <a:cubicBezTo>
                    <a:pt x="816"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0" name="Google Shape;2400;p23"/>
            <p:cNvSpPr/>
            <p:nvPr/>
          </p:nvSpPr>
          <p:spPr>
            <a:xfrm>
              <a:off x="1423650" y="2117425"/>
              <a:ext cx="31350" cy="27450"/>
            </a:xfrm>
            <a:custGeom>
              <a:rect b="b" l="l" r="r" t="t"/>
              <a:pathLst>
                <a:path extrusionOk="0" h="1098" w="1254">
                  <a:moveTo>
                    <a:pt x="220" y="188"/>
                  </a:moveTo>
                  <a:cubicBezTo>
                    <a:pt x="0" y="376"/>
                    <a:pt x="0" y="721"/>
                    <a:pt x="220" y="909"/>
                  </a:cubicBezTo>
                  <a:cubicBezTo>
                    <a:pt x="439" y="1097"/>
                    <a:pt x="815" y="1097"/>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1" name="Google Shape;2401;p23"/>
            <p:cNvSpPr/>
            <p:nvPr/>
          </p:nvSpPr>
          <p:spPr>
            <a:xfrm>
              <a:off x="2209550"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2" name="Google Shape;2402;p23"/>
            <p:cNvSpPr/>
            <p:nvPr/>
          </p:nvSpPr>
          <p:spPr>
            <a:xfrm>
              <a:off x="299547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3" name="Google Shape;2403;p23"/>
            <p:cNvSpPr/>
            <p:nvPr/>
          </p:nvSpPr>
          <p:spPr>
            <a:xfrm>
              <a:off x="3781400" y="2117425"/>
              <a:ext cx="30575" cy="27450"/>
            </a:xfrm>
            <a:custGeom>
              <a:rect b="b" l="l" r="r" t="t"/>
              <a:pathLst>
                <a:path extrusionOk="0" h="1098" w="1223">
                  <a:moveTo>
                    <a:pt x="219" y="188"/>
                  </a:moveTo>
                  <a:cubicBezTo>
                    <a:pt x="0" y="376"/>
                    <a:pt x="0" y="721"/>
                    <a:pt x="219" y="909"/>
                  </a:cubicBezTo>
                  <a:cubicBezTo>
                    <a:pt x="439" y="1097"/>
                    <a:pt x="784" y="1097"/>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4" name="Google Shape;2404;p23"/>
            <p:cNvSpPr/>
            <p:nvPr/>
          </p:nvSpPr>
          <p:spPr>
            <a:xfrm>
              <a:off x="4567300" y="2117425"/>
              <a:ext cx="30575" cy="27450"/>
            </a:xfrm>
            <a:custGeom>
              <a:rect b="b" l="l" r="r" t="t"/>
              <a:pathLst>
                <a:path extrusionOk="0" h="1098" w="1223">
                  <a:moveTo>
                    <a:pt x="220" y="188"/>
                  </a:moveTo>
                  <a:cubicBezTo>
                    <a:pt x="1" y="376"/>
                    <a:pt x="1" y="721"/>
                    <a:pt x="220" y="909"/>
                  </a:cubicBezTo>
                  <a:cubicBezTo>
                    <a:pt x="439" y="1097"/>
                    <a:pt x="784" y="1097"/>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5" name="Google Shape;2405;p23"/>
            <p:cNvSpPr/>
            <p:nvPr/>
          </p:nvSpPr>
          <p:spPr>
            <a:xfrm>
              <a:off x="535322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6" name="Google Shape;2406;p23"/>
            <p:cNvSpPr/>
            <p:nvPr/>
          </p:nvSpPr>
          <p:spPr>
            <a:xfrm>
              <a:off x="6139125"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784"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7" name="Google Shape;2407;p23"/>
            <p:cNvSpPr/>
            <p:nvPr/>
          </p:nvSpPr>
          <p:spPr>
            <a:xfrm>
              <a:off x="6925050"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8" name="Google Shape;2408;p23"/>
            <p:cNvSpPr/>
            <p:nvPr/>
          </p:nvSpPr>
          <p:spPr>
            <a:xfrm>
              <a:off x="24595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9" name="Google Shape;2409;p23"/>
            <p:cNvSpPr/>
            <p:nvPr/>
          </p:nvSpPr>
          <p:spPr>
            <a:xfrm>
              <a:off x="1031875" y="1758550"/>
              <a:ext cx="30575" cy="28225"/>
            </a:xfrm>
            <a:custGeom>
              <a:rect b="b" l="l" r="r" t="t"/>
              <a:pathLst>
                <a:path extrusionOk="0" h="1129" w="1223">
                  <a:moveTo>
                    <a:pt x="219" y="188"/>
                  </a:moveTo>
                  <a:cubicBezTo>
                    <a:pt x="0" y="376"/>
                    <a:pt x="0" y="721"/>
                    <a:pt x="219" y="909"/>
                  </a:cubicBezTo>
                  <a:cubicBezTo>
                    <a:pt x="439" y="1129"/>
                    <a:pt x="784" y="1129"/>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0" name="Google Shape;2410;p23"/>
            <p:cNvSpPr/>
            <p:nvPr/>
          </p:nvSpPr>
          <p:spPr>
            <a:xfrm>
              <a:off x="1817775" y="1758550"/>
              <a:ext cx="30575" cy="28225"/>
            </a:xfrm>
            <a:custGeom>
              <a:rect b="b" l="l" r="r" t="t"/>
              <a:pathLst>
                <a:path extrusionOk="0" h="1129" w="1223">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1" name="Google Shape;2411;p23"/>
            <p:cNvSpPr/>
            <p:nvPr/>
          </p:nvSpPr>
          <p:spPr>
            <a:xfrm>
              <a:off x="26037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2" name="Google Shape;2412;p23"/>
            <p:cNvSpPr/>
            <p:nvPr/>
          </p:nvSpPr>
          <p:spPr>
            <a:xfrm>
              <a:off x="3388825" y="1758550"/>
              <a:ext cx="31375" cy="28225"/>
            </a:xfrm>
            <a:custGeom>
              <a:rect b="b" l="l" r="r" t="t"/>
              <a:pathLst>
                <a:path extrusionOk="0" h="1129" w="1255">
                  <a:moveTo>
                    <a:pt x="220" y="188"/>
                  </a:moveTo>
                  <a:cubicBezTo>
                    <a:pt x="0" y="376"/>
                    <a:pt x="0"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3" name="Google Shape;2413;p23"/>
            <p:cNvSpPr/>
            <p:nvPr/>
          </p:nvSpPr>
          <p:spPr>
            <a:xfrm>
              <a:off x="4174725" y="1758550"/>
              <a:ext cx="31375" cy="28225"/>
            </a:xfrm>
            <a:custGeom>
              <a:rect b="b" l="l" r="r" t="t"/>
              <a:pathLst>
                <a:path extrusionOk="0" h="1129" w="1255">
                  <a:moveTo>
                    <a:pt x="220" y="188"/>
                  </a:moveTo>
                  <a:cubicBezTo>
                    <a:pt x="1" y="376"/>
                    <a:pt x="1" y="721"/>
                    <a:pt x="220" y="909"/>
                  </a:cubicBezTo>
                  <a:cubicBezTo>
                    <a:pt x="440" y="1129"/>
                    <a:pt x="816" y="1129"/>
                    <a:pt x="1035" y="909"/>
                  </a:cubicBezTo>
                  <a:cubicBezTo>
                    <a:pt x="1255" y="721"/>
                    <a:pt x="1255" y="376"/>
                    <a:pt x="1035"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4" name="Google Shape;2414;p23"/>
            <p:cNvSpPr/>
            <p:nvPr/>
          </p:nvSpPr>
          <p:spPr>
            <a:xfrm>
              <a:off x="4960650" y="1758550"/>
              <a:ext cx="31375" cy="28225"/>
            </a:xfrm>
            <a:custGeom>
              <a:rect b="b" l="l" r="r" t="t"/>
              <a:pathLst>
                <a:path extrusionOk="0" h="1129" w="1255">
                  <a:moveTo>
                    <a:pt x="220" y="188"/>
                  </a:moveTo>
                  <a:cubicBezTo>
                    <a:pt x="1" y="376"/>
                    <a:pt x="1"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5" name="Google Shape;2415;p23"/>
            <p:cNvSpPr/>
            <p:nvPr/>
          </p:nvSpPr>
          <p:spPr>
            <a:xfrm>
              <a:off x="5746575"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2" y="721"/>
                    <a:pt x="1222" y="376"/>
                    <a:pt x="1003"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6" name="Google Shape;2416;p23"/>
            <p:cNvSpPr/>
            <p:nvPr/>
          </p:nvSpPr>
          <p:spPr>
            <a:xfrm>
              <a:off x="6532475" y="1758550"/>
              <a:ext cx="30600" cy="28225"/>
            </a:xfrm>
            <a:custGeom>
              <a:rect b="b" l="l" r="r" t="t"/>
              <a:pathLst>
                <a:path extrusionOk="0" h="1129" w="1224">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7" name="Google Shape;2417;p23"/>
            <p:cNvSpPr/>
            <p:nvPr/>
          </p:nvSpPr>
          <p:spPr>
            <a:xfrm>
              <a:off x="73184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8" name="Google Shape;2418;p23"/>
            <p:cNvSpPr/>
            <p:nvPr/>
          </p:nvSpPr>
          <p:spPr>
            <a:xfrm>
              <a:off x="637725" y="1399675"/>
              <a:ext cx="31375" cy="28225"/>
            </a:xfrm>
            <a:custGeom>
              <a:rect b="b" l="l" r="r" t="t"/>
              <a:pathLst>
                <a:path extrusionOk="0" h="1129" w="1255">
                  <a:moveTo>
                    <a:pt x="220" y="189"/>
                  </a:moveTo>
                  <a:cubicBezTo>
                    <a:pt x="1" y="377"/>
                    <a:pt x="1" y="721"/>
                    <a:pt x="220" y="909"/>
                  </a:cubicBezTo>
                  <a:cubicBezTo>
                    <a:pt x="439" y="1129"/>
                    <a:pt x="816" y="1129"/>
                    <a:pt x="1035" y="909"/>
                  </a:cubicBezTo>
                  <a:cubicBezTo>
                    <a:pt x="1254" y="721"/>
                    <a:pt x="1254" y="377"/>
                    <a:pt x="1035" y="189"/>
                  </a:cubicBezTo>
                  <a:cubicBezTo>
                    <a:pt x="816"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9" name="Google Shape;2419;p23"/>
            <p:cNvSpPr/>
            <p:nvPr/>
          </p:nvSpPr>
          <p:spPr>
            <a:xfrm>
              <a:off x="1423650" y="1399675"/>
              <a:ext cx="31350" cy="28225"/>
            </a:xfrm>
            <a:custGeom>
              <a:rect b="b" l="l" r="r" t="t"/>
              <a:pathLst>
                <a:path extrusionOk="0" h="1129" w="1254">
                  <a:moveTo>
                    <a:pt x="220" y="189"/>
                  </a:moveTo>
                  <a:cubicBezTo>
                    <a:pt x="0" y="377"/>
                    <a:pt x="0" y="721"/>
                    <a:pt x="220" y="909"/>
                  </a:cubicBezTo>
                  <a:cubicBezTo>
                    <a:pt x="439" y="1129"/>
                    <a:pt x="815" y="1129"/>
                    <a:pt x="1035" y="909"/>
                  </a:cubicBezTo>
                  <a:cubicBezTo>
                    <a:pt x="1254" y="721"/>
                    <a:pt x="1254" y="377"/>
                    <a:pt x="1035" y="189"/>
                  </a:cubicBezTo>
                  <a:cubicBezTo>
                    <a:pt x="815"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0" name="Google Shape;2420;p23"/>
            <p:cNvSpPr/>
            <p:nvPr/>
          </p:nvSpPr>
          <p:spPr>
            <a:xfrm>
              <a:off x="2209550"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816"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1" name="Google Shape;2421;p23"/>
            <p:cNvSpPr/>
            <p:nvPr/>
          </p:nvSpPr>
          <p:spPr>
            <a:xfrm>
              <a:off x="299547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2" name="Google Shape;2422;p23"/>
            <p:cNvSpPr/>
            <p:nvPr/>
          </p:nvSpPr>
          <p:spPr>
            <a:xfrm>
              <a:off x="3781400" y="1399675"/>
              <a:ext cx="30575" cy="28225"/>
            </a:xfrm>
            <a:custGeom>
              <a:rect b="b" l="l" r="r" t="t"/>
              <a:pathLst>
                <a:path extrusionOk="0" h="1129" w="1223">
                  <a:moveTo>
                    <a:pt x="219" y="189"/>
                  </a:moveTo>
                  <a:cubicBezTo>
                    <a:pt x="0" y="377"/>
                    <a:pt x="0" y="721"/>
                    <a:pt x="219" y="909"/>
                  </a:cubicBezTo>
                  <a:cubicBezTo>
                    <a:pt x="439" y="1129"/>
                    <a:pt x="784" y="1129"/>
                    <a:pt x="1003" y="909"/>
                  </a:cubicBezTo>
                  <a:cubicBezTo>
                    <a:pt x="1222" y="721"/>
                    <a:pt x="1222" y="377"/>
                    <a:pt x="1003" y="189"/>
                  </a:cubicBezTo>
                  <a:cubicBezTo>
                    <a:pt x="784" y="0"/>
                    <a:pt x="439" y="0"/>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3" name="Google Shape;2423;p23"/>
            <p:cNvSpPr/>
            <p:nvPr/>
          </p:nvSpPr>
          <p:spPr>
            <a:xfrm>
              <a:off x="4567300" y="1399675"/>
              <a:ext cx="30575" cy="28225"/>
            </a:xfrm>
            <a:custGeom>
              <a:rect b="b" l="l" r="r" t="t"/>
              <a:pathLst>
                <a:path extrusionOk="0" h="1129" w="1223">
                  <a:moveTo>
                    <a:pt x="220" y="189"/>
                  </a:moveTo>
                  <a:cubicBezTo>
                    <a:pt x="1" y="377"/>
                    <a:pt x="1" y="721"/>
                    <a:pt x="220" y="909"/>
                  </a:cubicBezTo>
                  <a:cubicBezTo>
                    <a:pt x="439" y="1129"/>
                    <a:pt x="784" y="1129"/>
                    <a:pt x="1004" y="909"/>
                  </a:cubicBezTo>
                  <a:cubicBezTo>
                    <a:pt x="1223" y="721"/>
                    <a:pt x="1223" y="377"/>
                    <a:pt x="1004"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4" name="Google Shape;2424;p23"/>
            <p:cNvSpPr/>
            <p:nvPr/>
          </p:nvSpPr>
          <p:spPr>
            <a:xfrm>
              <a:off x="535322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5" name="Google Shape;2425;p23"/>
            <p:cNvSpPr/>
            <p:nvPr/>
          </p:nvSpPr>
          <p:spPr>
            <a:xfrm>
              <a:off x="6139125"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784"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6" name="Google Shape;2426;p23"/>
            <p:cNvSpPr/>
            <p:nvPr/>
          </p:nvSpPr>
          <p:spPr>
            <a:xfrm>
              <a:off x="6925050"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7" name="Google Shape;2427;p23"/>
            <p:cNvSpPr/>
            <p:nvPr/>
          </p:nvSpPr>
          <p:spPr>
            <a:xfrm>
              <a:off x="24595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8" name="Google Shape;2428;p23"/>
            <p:cNvSpPr/>
            <p:nvPr/>
          </p:nvSpPr>
          <p:spPr>
            <a:xfrm>
              <a:off x="1031875" y="1040800"/>
              <a:ext cx="30575" cy="28225"/>
            </a:xfrm>
            <a:custGeom>
              <a:rect b="b" l="l" r="r" t="t"/>
              <a:pathLst>
                <a:path extrusionOk="0" h="1129" w="1223">
                  <a:moveTo>
                    <a:pt x="219" y="189"/>
                  </a:moveTo>
                  <a:cubicBezTo>
                    <a:pt x="0" y="408"/>
                    <a:pt x="0" y="722"/>
                    <a:pt x="219" y="910"/>
                  </a:cubicBezTo>
                  <a:cubicBezTo>
                    <a:pt x="439" y="1129"/>
                    <a:pt x="784" y="1129"/>
                    <a:pt x="1003" y="910"/>
                  </a:cubicBezTo>
                  <a:cubicBezTo>
                    <a:pt x="1222" y="722"/>
                    <a:pt x="1222" y="408"/>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9" name="Google Shape;2429;p23"/>
            <p:cNvSpPr/>
            <p:nvPr/>
          </p:nvSpPr>
          <p:spPr>
            <a:xfrm>
              <a:off x="1817775" y="1040800"/>
              <a:ext cx="30575" cy="28225"/>
            </a:xfrm>
            <a:custGeom>
              <a:rect b="b" l="l" r="r" t="t"/>
              <a:pathLst>
                <a:path extrusionOk="0" h="1129" w="1223">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0" name="Google Shape;2430;p23"/>
            <p:cNvSpPr/>
            <p:nvPr/>
          </p:nvSpPr>
          <p:spPr>
            <a:xfrm>
              <a:off x="26037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1" name="Google Shape;2431;p23"/>
            <p:cNvSpPr/>
            <p:nvPr/>
          </p:nvSpPr>
          <p:spPr>
            <a:xfrm>
              <a:off x="3388825" y="1040800"/>
              <a:ext cx="31375" cy="28225"/>
            </a:xfrm>
            <a:custGeom>
              <a:rect b="b" l="l" r="r" t="t"/>
              <a:pathLst>
                <a:path extrusionOk="0" h="1129" w="1255">
                  <a:moveTo>
                    <a:pt x="220" y="189"/>
                  </a:moveTo>
                  <a:cubicBezTo>
                    <a:pt x="0" y="408"/>
                    <a:pt x="0"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2" name="Google Shape;2432;p23"/>
            <p:cNvSpPr/>
            <p:nvPr/>
          </p:nvSpPr>
          <p:spPr>
            <a:xfrm>
              <a:off x="4174725" y="1040800"/>
              <a:ext cx="31375" cy="28225"/>
            </a:xfrm>
            <a:custGeom>
              <a:rect b="b" l="l" r="r" t="t"/>
              <a:pathLst>
                <a:path extrusionOk="0" h="1129" w="1255">
                  <a:moveTo>
                    <a:pt x="220" y="189"/>
                  </a:moveTo>
                  <a:cubicBezTo>
                    <a:pt x="1" y="408"/>
                    <a:pt x="1" y="722"/>
                    <a:pt x="220" y="910"/>
                  </a:cubicBezTo>
                  <a:cubicBezTo>
                    <a:pt x="440" y="1129"/>
                    <a:pt x="816" y="1129"/>
                    <a:pt x="1035" y="910"/>
                  </a:cubicBezTo>
                  <a:cubicBezTo>
                    <a:pt x="1255" y="722"/>
                    <a:pt x="1255" y="408"/>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3" name="Google Shape;2433;p23"/>
            <p:cNvSpPr/>
            <p:nvPr/>
          </p:nvSpPr>
          <p:spPr>
            <a:xfrm>
              <a:off x="4960650" y="1040800"/>
              <a:ext cx="31375" cy="28225"/>
            </a:xfrm>
            <a:custGeom>
              <a:rect b="b" l="l" r="r" t="t"/>
              <a:pathLst>
                <a:path extrusionOk="0" h="1129" w="1255">
                  <a:moveTo>
                    <a:pt x="220" y="189"/>
                  </a:moveTo>
                  <a:cubicBezTo>
                    <a:pt x="1" y="408"/>
                    <a:pt x="1"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4" name="Google Shape;2434;p23"/>
            <p:cNvSpPr/>
            <p:nvPr/>
          </p:nvSpPr>
          <p:spPr>
            <a:xfrm>
              <a:off x="5746575"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2" y="722"/>
                    <a:pt x="1222" y="408"/>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5" name="Google Shape;2435;p23"/>
            <p:cNvSpPr/>
            <p:nvPr/>
          </p:nvSpPr>
          <p:spPr>
            <a:xfrm>
              <a:off x="6532475" y="1040800"/>
              <a:ext cx="30600" cy="28225"/>
            </a:xfrm>
            <a:custGeom>
              <a:rect b="b" l="l" r="r" t="t"/>
              <a:pathLst>
                <a:path extrusionOk="0" h="1129" w="1224">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6" name="Google Shape;2436;p23"/>
            <p:cNvSpPr/>
            <p:nvPr/>
          </p:nvSpPr>
          <p:spPr>
            <a:xfrm>
              <a:off x="73184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37" name="Google Shape;2437;p23"/>
          <p:cNvSpPr/>
          <p:nvPr/>
        </p:nvSpPr>
        <p:spPr>
          <a:xfrm>
            <a:off x="0" y="150"/>
            <a:ext cx="9144000" cy="5143500"/>
          </a:xfrm>
          <a:prstGeom prst="rect">
            <a:avLst/>
          </a:prstGeom>
          <a:gradFill>
            <a:gsLst>
              <a:gs pos="0">
                <a:srgbClr val="FFFFFF">
                  <a:alpha val="0"/>
                </a:srgbClr>
              </a:gs>
              <a:gs pos="100000">
                <a:srgbClr val="FFFFFF"/>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8" name="Google Shape;2438;p23"/>
          <p:cNvSpPr/>
          <p:nvPr/>
        </p:nvSpPr>
        <p:spPr>
          <a:xfrm>
            <a:off x="720000" y="0"/>
            <a:ext cx="8424000" cy="141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9" name="Google Shape;2439;p23"/>
          <p:cNvSpPr/>
          <p:nvPr/>
        </p:nvSpPr>
        <p:spPr>
          <a:xfrm flipH="1" rot="5400000">
            <a:off x="-2267100" y="2267125"/>
            <a:ext cx="5145300" cy="6111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0" name="Google Shape;2440;p23"/>
          <p:cNvSpPr txBox="1"/>
          <p:nvPr>
            <p:ph type="title"/>
          </p:nvPr>
        </p:nvSpPr>
        <p:spPr>
          <a:xfrm>
            <a:off x="2100050" y="3591950"/>
            <a:ext cx="6441600" cy="729900"/>
          </a:xfrm>
          <a:prstGeom prst="rect">
            <a:avLst/>
          </a:prstGeom>
        </p:spPr>
        <p:txBody>
          <a:bodyPr anchorCtr="0" anchor="ctr" bIns="91425" lIns="228600" spcFirstLastPara="1" rIns="91425" wrap="square" tIns="91425">
            <a:noAutofit/>
          </a:bodyPr>
          <a:lstStyle>
            <a:lvl1pPr lvl="0" rtl="0" algn="r">
              <a:lnSpc>
                <a:spcPct val="100000"/>
              </a:lnSpc>
              <a:spcBef>
                <a:spcPts val="0"/>
              </a:spcBef>
              <a:spcAft>
                <a:spcPts val="0"/>
              </a:spcAft>
              <a:buSzPts val="5500"/>
              <a:buNone/>
              <a:defRPr sz="5500"/>
            </a:lvl1pPr>
            <a:lvl2pPr lvl="1" rtl="0" algn="r">
              <a:lnSpc>
                <a:spcPct val="100000"/>
              </a:lnSpc>
              <a:spcBef>
                <a:spcPts val="0"/>
              </a:spcBef>
              <a:spcAft>
                <a:spcPts val="0"/>
              </a:spcAft>
              <a:buSzPts val="3600"/>
              <a:buNone/>
              <a:defRPr sz="3600"/>
            </a:lvl2pPr>
            <a:lvl3pPr lvl="2" rtl="0" algn="r">
              <a:lnSpc>
                <a:spcPct val="100000"/>
              </a:lnSpc>
              <a:spcBef>
                <a:spcPts val="0"/>
              </a:spcBef>
              <a:spcAft>
                <a:spcPts val="0"/>
              </a:spcAft>
              <a:buSzPts val="3600"/>
              <a:buNone/>
              <a:defRPr sz="3600"/>
            </a:lvl3pPr>
            <a:lvl4pPr lvl="3" rtl="0" algn="r">
              <a:lnSpc>
                <a:spcPct val="100000"/>
              </a:lnSpc>
              <a:spcBef>
                <a:spcPts val="0"/>
              </a:spcBef>
              <a:spcAft>
                <a:spcPts val="0"/>
              </a:spcAft>
              <a:buSzPts val="3600"/>
              <a:buNone/>
              <a:defRPr sz="3600"/>
            </a:lvl4pPr>
            <a:lvl5pPr lvl="4" rtl="0" algn="r">
              <a:lnSpc>
                <a:spcPct val="100000"/>
              </a:lnSpc>
              <a:spcBef>
                <a:spcPts val="0"/>
              </a:spcBef>
              <a:spcAft>
                <a:spcPts val="0"/>
              </a:spcAft>
              <a:buSzPts val="3600"/>
              <a:buNone/>
              <a:defRPr sz="3600"/>
            </a:lvl5pPr>
            <a:lvl6pPr lvl="5" rtl="0" algn="r">
              <a:lnSpc>
                <a:spcPct val="100000"/>
              </a:lnSpc>
              <a:spcBef>
                <a:spcPts val="0"/>
              </a:spcBef>
              <a:spcAft>
                <a:spcPts val="0"/>
              </a:spcAft>
              <a:buSzPts val="3600"/>
              <a:buNone/>
              <a:defRPr sz="3600"/>
            </a:lvl6pPr>
            <a:lvl7pPr lvl="6" rtl="0" algn="r">
              <a:lnSpc>
                <a:spcPct val="100000"/>
              </a:lnSpc>
              <a:spcBef>
                <a:spcPts val="0"/>
              </a:spcBef>
              <a:spcAft>
                <a:spcPts val="0"/>
              </a:spcAft>
              <a:buSzPts val="3600"/>
              <a:buNone/>
              <a:defRPr sz="3600"/>
            </a:lvl7pPr>
            <a:lvl8pPr lvl="7" rtl="0" algn="r">
              <a:lnSpc>
                <a:spcPct val="100000"/>
              </a:lnSpc>
              <a:spcBef>
                <a:spcPts val="0"/>
              </a:spcBef>
              <a:spcAft>
                <a:spcPts val="0"/>
              </a:spcAft>
              <a:buSzPts val="3600"/>
              <a:buNone/>
              <a:defRPr sz="3600"/>
            </a:lvl8pPr>
            <a:lvl9pPr lvl="8" rtl="0" algn="r">
              <a:lnSpc>
                <a:spcPct val="100000"/>
              </a:lnSpc>
              <a:spcBef>
                <a:spcPts val="0"/>
              </a:spcBef>
              <a:spcAft>
                <a:spcPts val="0"/>
              </a:spcAft>
              <a:buSzPts val="3600"/>
              <a:buNone/>
              <a:defRPr sz="3600"/>
            </a:lvl9pPr>
          </a:lstStyle>
          <a:p/>
        </p:txBody>
      </p:sp>
      <p:sp>
        <p:nvSpPr>
          <p:cNvPr id="2441" name="Google Shape;2441;p23"/>
          <p:cNvSpPr txBox="1"/>
          <p:nvPr>
            <p:ph idx="1" type="subTitle"/>
          </p:nvPr>
        </p:nvSpPr>
        <p:spPr>
          <a:xfrm>
            <a:off x="2090875" y="4321725"/>
            <a:ext cx="6441600" cy="3129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1400"/>
              <a:buNone/>
              <a:defRPr sz="1600">
                <a:solidFill>
                  <a:schemeClr val="dk1"/>
                </a:solidFill>
              </a:defRPr>
            </a:lvl1pPr>
            <a:lvl2pPr lvl="1" rtl="0">
              <a:lnSpc>
                <a:spcPct val="100000"/>
              </a:lnSpc>
              <a:spcBef>
                <a:spcPts val="1600"/>
              </a:spcBef>
              <a:spcAft>
                <a:spcPts val="0"/>
              </a:spcAft>
              <a:buClr>
                <a:schemeClr val="dk1"/>
              </a:buClr>
              <a:buSzPts val="1400"/>
              <a:buNone/>
              <a:defRPr>
                <a:solidFill>
                  <a:schemeClr val="dk1"/>
                </a:solidFill>
              </a:defRPr>
            </a:lvl2pPr>
            <a:lvl3pPr lvl="2" rtl="0">
              <a:lnSpc>
                <a:spcPct val="100000"/>
              </a:lnSpc>
              <a:spcBef>
                <a:spcPts val="1600"/>
              </a:spcBef>
              <a:spcAft>
                <a:spcPts val="0"/>
              </a:spcAft>
              <a:buClr>
                <a:schemeClr val="dk1"/>
              </a:buClr>
              <a:buSzPts val="1400"/>
              <a:buNone/>
              <a:defRPr>
                <a:solidFill>
                  <a:schemeClr val="dk1"/>
                </a:solidFill>
              </a:defRPr>
            </a:lvl3pPr>
            <a:lvl4pPr lvl="3" rtl="0">
              <a:lnSpc>
                <a:spcPct val="100000"/>
              </a:lnSpc>
              <a:spcBef>
                <a:spcPts val="1600"/>
              </a:spcBef>
              <a:spcAft>
                <a:spcPts val="0"/>
              </a:spcAft>
              <a:buClr>
                <a:schemeClr val="dk1"/>
              </a:buClr>
              <a:buSzPts val="1400"/>
              <a:buNone/>
              <a:defRPr>
                <a:solidFill>
                  <a:schemeClr val="dk1"/>
                </a:solidFill>
              </a:defRPr>
            </a:lvl4pPr>
            <a:lvl5pPr lvl="4" rtl="0">
              <a:lnSpc>
                <a:spcPct val="100000"/>
              </a:lnSpc>
              <a:spcBef>
                <a:spcPts val="1600"/>
              </a:spcBef>
              <a:spcAft>
                <a:spcPts val="0"/>
              </a:spcAft>
              <a:buClr>
                <a:schemeClr val="dk1"/>
              </a:buClr>
              <a:buSzPts val="1400"/>
              <a:buNone/>
              <a:defRPr>
                <a:solidFill>
                  <a:schemeClr val="dk1"/>
                </a:solidFill>
              </a:defRPr>
            </a:lvl5pPr>
            <a:lvl6pPr lvl="5" rtl="0">
              <a:lnSpc>
                <a:spcPct val="100000"/>
              </a:lnSpc>
              <a:spcBef>
                <a:spcPts val="1600"/>
              </a:spcBef>
              <a:spcAft>
                <a:spcPts val="0"/>
              </a:spcAft>
              <a:buClr>
                <a:schemeClr val="dk1"/>
              </a:buClr>
              <a:buSzPts val="1400"/>
              <a:buNone/>
              <a:defRPr>
                <a:solidFill>
                  <a:schemeClr val="dk1"/>
                </a:solidFill>
              </a:defRPr>
            </a:lvl6pPr>
            <a:lvl7pPr lvl="6" rtl="0">
              <a:lnSpc>
                <a:spcPct val="100000"/>
              </a:lnSpc>
              <a:spcBef>
                <a:spcPts val="1600"/>
              </a:spcBef>
              <a:spcAft>
                <a:spcPts val="0"/>
              </a:spcAft>
              <a:buClr>
                <a:schemeClr val="dk1"/>
              </a:buClr>
              <a:buSzPts val="1400"/>
              <a:buNone/>
              <a:defRPr>
                <a:solidFill>
                  <a:schemeClr val="dk1"/>
                </a:solidFill>
              </a:defRPr>
            </a:lvl7pPr>
            <a:lvl8pPr lvl="7" rtl="0">
              <a:lnSpc>
                <a:spcPct val="100000"/>
              </a:lnSpc>
              <a:spcBef>
                <a:spcPts val="1600"/>
              </a:spcBef>
              <a:spcAft>
                <a:spcPts val="0"/>
              </a:spcAft>
              <a:buClr>
                <a:schemeClr val="dk1"/>
              </a:buClr>
              <a:buSzPts val="1400"/>
              <a:buNone/>
              <a:defRPr>
                <a:solidFill>
                  <a:schemeClr val="dk1"/>
                </a:solidFill>
              </a:defRPr>
            </a:lvl8pPr>
            <a:lvl9pPr lvl="8" rtl="0">
              <a:lnSpc>
                <a:spcPct val="100000"/>
              </a:lnSpc>
              <a:spcBef>
                <a:spcPts val="1600"/>
              </a:spcBef>
              <a:spcAft>
                <a:spcPts val="1600"/>
              </a:spcAft>
              <a:buClr>
                <a:schemeClr val="dk1"/>
              </a:buClr>
              <a:buSzPts val="1400"/>
              <a:buNone/>
              <a:defRPr>
                <a:solidFill>
                  <a:schemeClr val="dk1"/>
                </a:solidFill>
              </a:defRPr>
            </a:lvl9pPr>
          </a:lstStyle>
          <a:p/>
        </p:txBody>
      </p:sp>
      <p:sp>
        <p:nvSpPr>
          <p:cNvPr id="2442" name="Google Shape;2442;p23"/>
          <p:cNvSpPr/>
          <p:nvPr/>
        </p:nvSpPr>
        <p:spPr>
          <a:xfrm rot="5400000">
            <a:off x="611100" y="150"/>
            <a:ext cx="968700" cy="9687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3" name="Google Shape;2443;p2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ing">
  <p:cSld name="SECTION_HEADER_2">
    <p:spTree>
      <p:nvGrpSpPr>
        <p:cNvPr id="2444" name="Shape 2444"/>
        <p:cNvGrpSpPr/>
        <p:nvPr/>
      </p:nvGrpSpPr>
      <p:grpSpPr>
        <a:xfrm>
          <a:off x="0" y="0"/>
          <a:ext cx="0" cy="0"/>
          <a:chOff x="0" y="0"/>
          <a:chExt cx="0" cy="0"/>
        </a:xfrm>
      </p:grpSpPr>
      <p:grpSp>
        <p:nvGrpSpPr>
          <p:cNvPr id="2445" name="Google Shape;2445;p24"/>
          <p:cNvGrpSpPr/>
          <p:nvPr/>
        </p:nvGrpSpPr>
        <p:grpSpPr>
          <a:xfrm>
            <a:off x="2" y="-9528"/>
            <a:ext cx="9143724" cy="5158800"/>
            <a:chOff x="245950" y="1040800"/>
            <a:chExt cx="7103025" cy="3616150"/>
          </a:xfrm>
        </p:grpSpPr>
        <p:sp>
          <p:nvSpPr>
            <p:cNvPr id="2446" name="Google Shape;2446;p24"/>
            <p:cNvSpPr/>
            <p:nvPr/>
          </p:nvSpPr>
          <p:spPr>
            <a:xfrm>
              <a:off x="24595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7" name="Google Shape;2447;p24"/>
            <p:cNvSpPr/>
            <p:nvPr/>
          </p:nvSpPr>
          <p:spPr>
            <a:xfrm>
              <a:off x="1031875" y="4628725"/>
              <a:ext cx="30575" cy="28225"/>
            </a:xfrm>
            <a:custGeom>
              <a:rect b="b" l="l" r="r" t="t"/>
              <a:pathLst>
                <a:path extrusionOk="0" h="1129" w="1223">
                  <a:moveTo>
                    <a:pt x="219" y="220"/>
                  </a:moveTo>
                  <a:cubicBezTo>
                    <a:pt x="0" y="408"/>
                    <a:pt x="0" y="721"/>
                    <a:pt x="219" y="941"/>
                  </a:cubicBezTo>
                  <a:cubicBezTo>
                    <a:pt x="439" y="1129"/>
                    <a:pt x="784" y="1129"/>
                    <a:pt x="1003" y="941"/>
                  </a:cubicBezTo>
                  <a:cubicBezTo>
                    <a:pt x="1222" y="721"/>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8" name="Google Shape;2448;p24"/>
            <p:cNvSpPr/>
            <p:nvPr/>
          </p:nvSpPr>
          <p:spPr>
            <a:xfrm>
              <a:off x="1817775" y="4628725"/>
              <a:ext cx="30575" cy="28225"/>
            </a:xfrm>
            <a:custGeom>
              <a:rect b="b" l="l" r="r" t="t"/>
              <a:pathLst>
                <a:path extrusionOk="0" h="1129" w="1223">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9" name="Google Shape;2449;p24"/>
            <p:cNvSpPr/>
            <p:nvPr/>
          </p:nvSpPr>
          <p:spPr>
            <a:xfrm>
              <a:off x="26037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0" name="Google Shape;2450;p24"/>
            <p:cNvSpPr/>
            <p:nvPr/>
          </p:nvSpPr>
          <p:spPr>
            <a:xfrm>
              <a:off x="3388825" y="4628725"/>
              <a:ext cx="31375" cy="28225"/>
            </a:xfrm>
            <a:custGeom>
              <a:rect b="b" l="l" r="r" t="t"/>
              <a:pathLst>
                <a:path extrusionOk="0" h="1129" w="1255">
                  <a:moveTo>
                    <a:pt x="220" y="220"/>
                  </a:moveTo>
                  <a:cubicBezTo>
                    <a:pt x="0" y="408"/>
                    <a:pt x="0"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1" name="Google Shape;2451;p24"/>
            <p:cNvSpPr/>
            <p:nvPr/>
          </p:nvSpPr>
          <p:spPr>
            <a:xfrm>
              <a:off x="4174725" y="4628725"/>
              <a:ext cx="31375" cy="28225"/>
            </a:xfrm>
            <a:custGeom>
              <a:rect b="b" l="l" r="r" t="t"/>
              <a:pathLst>
                <a:path extrusionOk="0" h="1129" w="1255">
                  <a:moveTo>
                    <a:pt x="220" y="220"/>
                  </a:moveTo>
                  <a:cubicBezTo>
                    <a:pt x="1" y="408"/>
                    <a:pt x="1" y="721"/>
                    <a:pt x="220" y="941"/>
                  </a:cubicBezTo>
                  <a:cubicBezTo>
                    <a:pt x="440" y="1129"/>
                    <a:pt x="816" y="1129"/>
                    <a:pt x="1035" y="941"/>
                  </a:cubicBezTo>
                  <a:cubicBezTo>
                    <a:pt x="1255" y="721"/>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2" name="Google Shape;2452;p24"/>
            <p:cNvSpPr/>
            <p:nvPr/>
          </p:nvSpPr>
          <p:spPr>
            <a:xfrm>
              <a:off x="4960650" y="4628725"/>
              <a:ext cx="31375" cy="28225"/>
            </a:xfrm>
            <a:custGeom>
              <a:rect b="b" l="l" r="r" t="t"/>
              <a:pathLst>
                <a:path extrusionOk="0" h="1129" w="1255">
                  <a:moveTo>
                    <a:pt x="220" y="220"/>
                  </a:moveTo>
                  <a:cubicBezTo>
                    <a:pt x="1" y="408"/>
                    <a:pt x="1"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3" name="Google Shape;2453;p24"/>
            <p:cNvSpPr/>
            <p:nvPr/>
          </p:nvSpPr>
          <p:spPr>
            <a:xfrm>
              <a:off x="5746575"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2" y="721"/>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4" name="Google Shape;2454;p24"/>
            <p:cNvSpPr/>
            <p:nvPr/>
          </p:nvSpPr>
          <p:spPr>
            <a:xfrm>
              <a:off x="6532475" y="4628725"/>
              <a:ext cx="30600" cy="28225"/>
            </a:xfrm>
            <a:custGeom>
              <a:rect b="b" l="l" r="r" t="t"/>
              <a:pathLst>
                <a:path extrusionOk="0" h="1129" w="1224">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5" name="Google Shape;2455;p24"/>
            <p:cNvSpPr/>
            <p:nvPr/>
          </p:nvSpPr>
          <p:spPr>
            <a:xfrm>
              <a:off x="73184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6" name="Google Shape;2456;p24"/>
            <p:cNvSpPr/>
            <p:nvPr/>
          </p:nvSpPr>
          <p:spPr>
            <a:xfrm>
              <a:off x="637725" y="4269850"/>
              <a:ext cx="31375" cy="28225"/>
            </a:xfrm>
            <a:custGeom>
              <a:rect b="b" l="l" r="r" t="t"/>
              <a:pathLst>
                <a:path extrusionOk="0" h="1129" w="1255">
                  <a:moveTo>
                    <a:pt x="220" y="220"/>
                  </a:moveTo>
                  <a:cubicBezTo>
                    <a:pt x="1" y="408"/>
                    <a:pt x="1" y="722"/>
                    <a:pt x="220" y="941"/>
                  </a:cubicBezTo>
                  <a:cubicBezTo>
                    <a:pt x="439" y="1129"/>
                    <a:pt x="816" y="1129"/>
                    <a:pt x="1035" y="941"/>
                  </a:cubicBezTo>
                  <a:cubicBezTo>
                    <a:pt x="1254" y="722"/>
                    <a:pt x="1254" y="408"/>
                    <a:pt x="1035" y="220"/>
                  </a:cubicBezTo>
                  <a:cubicBezTo>
                    <a:pt x="816"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7" name="Google Shape;2457;p24"/>
            <p:cNvSpPr/>
            <p:nvPr/>
          </p:nvSpPr>
          <p:spPr>
            <a:xfrm>
              <a:off x="1423650" y="4269850"/>
              <a:ext cx="31350" cy="28225"/>
            </a:xfrm>
            <a:custGeom>
              <a:rect b="b" l="l" r="r" t="t"/>
              <a:pathLst>
                <a:path extrusionOk="0" h="1129" w="1254">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8" name="Google Shape;2458;p24"/>
            <p:cNvSpPr/>
            <p:nvPr/>
          </p:nvSpPr>
          <p:spPr>
            <a:xfrm>
              <a:off x="2209550"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9" name="Google Shape;2459;p24"/>
            <p:cNvSpPr/>
            <p:nvPr/>
          </p:nvSpPr>
          <p:spPr>
            <a:xfrm>
              <a:off x="299547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0" name="Google Shape;2460;p24"/>
            <p:cNvSpPr/>
            <p:nvPr/>
          </p:nvSpPr>
          <p:spPr>
            <a:xfrm>
              <a:off x="3781400" y="4269850"/>
              <a:ext cx="30575" cy="28225"/>
            </a:xfrm>
            <a:custGeom>
              <a:rect b="b" l="l" r="r" t="t"/>
              <a:pathLst>
                <a:path extrusionOk="0" h="1129"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1" name="Google Shape;2461;p24"/>
            <p:cNvSpPr/>
            <p:nvPr/>
          </p:nvSpPr>
          <p:spPr>
            <a:xfrm>
              <a:off x="4567300" y="4269850"/>
              <a:ext cx="30575" cy="28225"/>
            </a:xfrm>
            <a:custGeom>
              <a:rect b="b" l="l" r="r" t="t"/>
              <a:pathLst>
                <a:path extrusionOk="0" h="1129"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2" name="Google Shape;2462;p24"/>
            <p:cNvSpPr/>
            <p:nvPr/>
          </p:nvSpPr>
          <p:spPr>
            <a:xfrm>
              <a:off x="535322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3" name="Google Shape;2463;p24"/>
            <p:cNvSpPr/>
            <p:nvPr/>
          </p:nvSpPr>
          <p:spPr>
            <a:xfrm>
              <a:off x="6139125"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784"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4" name="Google Shape;2464;p24"/>
            <p:cNvSpPr/>
            <p:nvPr/>
          </p:nvSpPr>
          <p:spPr>
            <a:xfrm>
              <a:off x="6925050"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5" name="Google Shape;2465;p24"/>
            <p:cNvSpPr/>
            <p:nvPr/>
          </p:nvSpPr>
          <p:spPr>
            <a:xfrm>
              <a:off x="24595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6" name="Google Shape;2466;p24"/>
            <p:cNvSpPr/>
            <p:nvPr/>
          </p:nvSpPr>
          <p:spPr>
            <a:xfrm>
              <a:off x="1031875" y="3910975"/>
              <a:ext cx="30575" cy="28250"/>
            </a:xfrm>
            <a:custGeom>
              <a:rect b="b" l="l" r="r" t="t"/>
              <a:pathLst>
                <a:path extrusionOk="0" h="1130"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7" name="Google Shape;2467;p24"/>
            <p:cNvSpPr/>
            <p:nvPr/>
          </p:nvSpPr>
          <p:spPr>
            <a:xfrm>
              <a:off x="1817775" y="3910975"/>
              <a:ext cx="30575" cy="28250"/>
            </a:xfrm>
            <a:custGeom>
              <a:rect b="b" l="l" r="r" t="t"/>
              <a:pathLst>
                <a:path extrusionOk="0" h="1130"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8" name="Google Shape;2468;p24"/>
            <p:cNvSpPr/>
            <p:nvPr/>
          </p:nvSpPr>
          <p:spPr>
            <a:xfrm>
              <a:off x="26037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9" name="Google Shape;2469;p24"/>
            <p:cNvSpPr/>
            <p:nvPr/>
          </p:nvSpPr>
          <p:spPr>
            <a:xfrm>
              <a:off x="3388825" y="3910975"/>
              <a:ext cx="31375" cy="28250"/>
            </a:xfrm>
            <a:custGeom>
              <a:rect b="b" l="l" r="r" t="t"/>
              <a:pathLst>
                <a:path extrusionOk="0" h="1130" w="1255">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0" name="Google Shape;2470;p24"/>
            <p:cNvSpPr/>
            <p:nvPr/>
          </p:nvSpPr>
          <p:spPr>
            <a:xfrm>
              <a:off x="4174725" y="3910975"/>
              <a:ext cx="31375" cy="28250"/>
            </a:xfrm>
            <a:custGeom>
              <a:rect b="b" l="l" r="r" t="t"/>
              <a:pathLst>
                <a:path extrusionOk="0" h="1130" w="1255">
                  <a:moveTo>
                    <a:pt x="220" y="220"/>
                  </a:moveTo>
                  <a:cubicBezTo>
                    <a:pt x="1" y="408"/>
                    <a:pt x="1" y="722"/>
                    <a:pt x="220" y="941"/>
                  </a:cubicBezTo>
                  <a:cubicBezTo>
                    <a:pt x="440" y="1129"/>
                    <a:pt x="816" y="1129"/>
                    <a:pt x="1035" y="941"/>
                  </a:cubicBezTo>
                  <a:cubicBezTo>
                    <a:pt x="1255" y="722"/>
                    <a:pt x="1255" y="408"/>
                    <a:pt x="1035"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1" name="Google Shape;2471;p24"/>
            <p:cNvSpPr/>
            <p:nvPr/>
          </p:nvSpPr>
          <p:spPr>
            <a:xfrm>
              <a:off x="4960650" y="3910975"/>
              <a:ext cx="31375" cy="28250"/>
            </a:xfrm>
            <a:custGeom>
              <a:rect b="b" l="l" r="r" t="t"/>
              <a:pathLst>
                <a:path extrusionOk="0" h="1130" w="1255">
                  <a:moveTo>
                    <a:pt x="220" y="220"/>
                  </a:moveTo>
                  <a:cubicBezTo>
                    <a:pt x="1" y="408"/>
                    <a:pt x="1"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2" name="Google Shape;2472;p24"/>
            <p:cNvSpPr/>
            <p:nvPr/>
          </p:nvSpPr>
          <p:spPr>
            <a:xfrm>
              <a:off x="5746575"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2" y="722"/>
                    <a:pt x="1222" y="408"/>
                    <a:pt x="1003"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3" name="Google Shape;2473;p24"/>
            <p:cNvSpPr/>
            <p:nvPr/>
          </p:nvSpPr>
          <p:spPr>
            <a:xfrm>
              <a:off x="6532475" y="3910975"/>
              <a:ext cx="30600" cy="28250"/>
            </a:xfrm>
            <a:custGeom>
              <a:rect b="b" l="l" r="r" t="t"/>
              <a:pathLst>
                <a:path extrusionOk="0" h="1130" w="1224">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4" name="Google Shape;2474;p24"/>
            <p:cNvSpPr/>
            <p:nvPr/>
          </p:nvSpPr>
          <p:spPr>
            <a:xfrm>
              <a:off x="73184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5" name="Google Shape;2475;p24"/>
            <p:cNvSpPr/>
            <p:nvPr/>
          </p:nvSpPr>
          <p:spPr>
            <a:xfrm>
              <a:off x="637725" y="3552125"/>
              <a:ext cx="31375" cy="28225"/>
            </a:xfrm>
            <a:custGeom>
              <a:rect b="b" l="l" r="r" t="t"/>
              <a:pathLst>
                <a:path extrusionOk="0" h="1129" w="1255">
                  <a:moveTo>
                    <a:pt x="220" y="219"/>
                  </a:moveTo>
                  <a:cubicBezTo>
                    <a:pt x="1" y="407"/>
                    <a:pt x="1" y="752"/>
                    <a:pt x="220" y="940"/>
                  </a:cubicBezTo>
                  <a:cubicBezTo>
                    <a:pt x="439" y="1128"/>
                    <a:pt x="816" y="1128"/>
                    <a:pt x="1035" y="940"/>
                  </a:cubicBezTo>
                  <a:cubicBezTo>
                    <a:pt x="1254" y="752"/>
                    <a:pt x="1254" y="407"/>
                    <a:pt x="1035" y="219"/>
                  </a:cubicBezTo>
                  <a:cubicBezTo>
                    <a:pt x="816"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6" name="Google Shape;2476;p24"/>
            <p:cNvSpPr/>
            <p:nvPr/>
          </p:nvSpPr>
          <p:spPr>
            <a:xfrm>
              <a:off x="1423650" y="3552125"/>
              <a:ext cx="31350" cy="28225"/>
            </a:xfrm>
            <a:custGeom>
              <a:rect b="b" l="l" r="r" t="t"/>
              <a:pathLst>
                <a:path extrusionOk="0" h="1129" w="1254">
                  <a:moveTo>
                    <a:pt x="220" y="219"/>
                  </a:moveTo>
                  <a:cubicBezTo>
                    <a:pt x="0" y="407"/>
                    <a:pt x="0" y="752"/>
                    <a:pt x="220" y="940"/>
                  </a:cubicBezTo>
                  <a:cubicBezTo>
                    <a:pt x="439" y="1128"/>
                    <a:pt x="815" y="1128"/>
                    <a:pt x="1035" y="940"/>
                  </a:cubicBezTo>
                  <a:cubicBezTo>
                    <a:pt x="1254" y="752"/>
                    <a:pt x="1254" y="407"/>
                    <a:pt x="1035" y="219"/>
                  </a:cubicBezTo>
                  <a:cubicBezTo>
                    <a:pt x="815"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7" name="Google Shape;2477;p24"/>
            <p:cNvSpPr/>
            <p:nvPr/>
          </p:nvSpPr>
          <p:spPr>
            <a:xfrm>
              <a:off x="2209550"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816"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8" name="Google Shape;2478;p24"/>
            <p:cNvSpPr/>
            <p:nvPr/>
          </p:nvSpPr>
          <p:spPr>
            <a:xfrm>
              <a:off x="299547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9" name="Google Shape;2479;p24"/>
            <p:cNvSpPr/>
            <p:nvPr/>
          </p:nvSpPr>
          <p:spPr>
            <a:xfrm>
              <a:off x="3781400" y="3552125"/>
              <a:ext cx="30575" cy="28225"/>
            </a:xfrm>
            <a:custGeom>
              <a:rect b="b" l="l" r="r" t="t"/>
              <a:pathLst>
                <a:path extrusionOk="0" h="1129" w="1223">
                  <a:moveTo>
                    <a:pt x="219" y="219"/>
                  </a:moveTo>
                  <a:cubicBezTo>
                    <a:pt x="0" y="407"/>
                    <a:pt x="0" y="752"/>
                    <a:pt x="219" y="940"/>
                  </a:cubicBezTo>
                  <a:cubicBezTo>
                    <a:pt x="439" y="1128"/>
                    <a:pt x="784" y="1128"/>
                    <a:pt x="1003" y="940"/>
                  </a:cubicBezTo>
                  <a:cubicBezTo>
                    <a:pt x="1222" y="752"/>
                    <a:pt x="1222" y="407"/>
                    <a:pt x="1003" y="219"/>
                  </a:cubicBezTo>
                  <a:cubicBezTo>
                    <a:pt x="784" y="0"/>
                    <a:pt x="439" y="0"/>
                    <a:pt x="219"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0" name="Google Shape;2480;p24"/>
            <p:cNvSpPr/>
            <p:nvPr/>
          </p:nvSpPr>
          <p:spPr>
            <a:xfrm>
              <a:off x="4567300" y="3552125"/>
              <a:ext cx="30575" cy="28225"/>
            </a:xfrm>
            <a:custGeom>
              <a:rect b="b" l="l" r="r" t="t"/>
              <a:pathLst>
                <a:path extrusionOk="0" h="1129" w="1223">
                  <a:moveTo>
                    <a:pt x="220" y="219"/>
                  </a:moveTo>
                  <a:cubicBezTo>
                    <a:pt x="1" y="407"/>
                    <a:pt x="1" y="752"/>
                    <a:pt x="220" y="940"/>
                  </a:cubicBezTo>
                  <a:cubicBezTo>
                    <a:pt x="439" y="1128"/>
                    <a:pt x="784" y="1128"/>
                    <a:pt x="1004" y="940"/>
                  </a:cubicBezTo>
                  <a:cubicBezTo>
                    <a:pt x="1223" y="752"/>
                    <a:pt x="1223" y="407"/>
                    <a:pt x="1004"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1" name="Google Shape;2481;p24"/>
            <p:cNvSpPr/>
            <p:nvPr/>
          </p:nvSpPr>
          <p:spPr>
            <a:xfrm>
              <a:off x="535322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2" name="Google Shape;2482;p24"/>
            <p:cNvSpPr/>
            <p:nvPr/>
          </p:nvSpPr>
          <p:spPr>
            <a:xfrm>
              <a:off x="6139125"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784"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3" name="Google Shape;2483;p24"/>
            <p:cNvSpPr/>
            <p:nvPr/>
          </p:nvSpPr>
          <p:spPr>
            <a:xfrm>
              <a:off x="6925825" y="3553675"/>
              <a:ext cx="28225" cy="25900"/>
            </a:xfrm>
            <a:custGeom>
              <a:rect b="b" l="l" r="r" t="t"/>
              <a:pathLst>
                <a:path extrusionOk="0" h="1036" w="1129">
                  <a:moveTo>
                    <a:pt x="1129" y="502"/>
                  </a:moveTo>
                  <a:cubicBezTo>
                    <a:pt x="1129" y="784"/>
                    <a:pt x="878" y="1035"/>
                    <a:pt x="565" y="1035"/>
                  </a:cubicBezTo>
                  <a:cubicBezTo>
                    <a:pt x="251" y="1035"/>
                    <a:pt x="1" y="784"/>
                    <a:pt x="1" y="502"/>
                  </a:cubicBezTo>
                  <a:cubicBezTo>
                    <a:pt x="1" y="220"/>
                    <a:pt x="251" y="1"/>
                    <a:pt x="565" y="1"/>
                  </a:cubicBezTo>
                  <a:cubicBezTo>
                    <a:pt x="878" y="1"/>
                    <a:pt x="1129" y="220"/>
                    <a:pt x="1129" y="502"/>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4" name="Google Shape;2484;p24"/>
            <p:cNvSpPr/>
            <p:nvPr/>
          </p:nvSpPr>
          <p:spPr>
            <a:xfrm>
              <a:off x="24595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5" name="Google Shape;2485;p24"/>
            <p:cNvSpPr/>
            <p:nvPr/>
          </p:nvSpPr>
          <p:spPr>
            <a:xfrm>
              <a:off x="1031875" y="3193250"/>
              <a:ext cx="30575" cy="28225"/>
            </a:xfrm>
            <a:custGeom>
              <a:rect b="b" l="l" r="r" t="t"/>
              <a:pathLst>
                <a:path extrusionOk="0" h="1129" w="1223">
                  <a:moveTo>
                    <a:pt x="219" y="220"/>
                  </a:moveTo>
                  <a:cubicBezTo>
                    <a:pt x="0" y="408"/>
                    <a:pt x="0" y="752"/>
                    <a:pt x="219" y="940"/>
                  </a:cubicBezTo>
                  <a:cubicBezTo>
                    <a:pt x="439" y="1129"/>
                    <a:pt x="784" y="1129"/>
                    <a:pt x="1003" y="940"/>
                  </a:cubicBezTo>
                  <a:cubicBezTo>
                    <a:pt x="1222" y="752"/>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6" name="Google Shape;2486;p24"/>
            <p:cNvSpPr/>
            <p:nvPr/>
          </p:nvSpPr>
          <p:spPr>
            <a:xfrm>
              <a:off x="1817775" y="3193250"/>
              <a:ext cx="30575" cy="28225"/>
            </a:xfrm>
            <a:custGeom>
              <a:rect b="b" l="l" r="r" t="t"/>
              <a:pathLst>
                <a:path extrusionOk="0" h="1129" w="1223">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7" name="Google Shape;2487;p24"/>
            <p:cNvSpPr/>
            <p:nvPr/>
          </p:nvSpPr>
          <p:spPr>
            <a:xfrm>
              <a:off x="26037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8" name="Google Shape;2488;p24"/>
            <p:cNvSpPr/>
            <p:nvPr/>
          </p:nvSpPr>
          <p:spPr>
            <a:xfrm>
              <a:off x="3388825" y="3193250"/>
              <a:ext cx="31375" cy="28225"/>
            </a:xfrm>
            <a:custGeom>
              <a:rect b="b" l="l" r="r" t="t"/>
              <a:pathLst>
                <a:path extrusionOk="0" h="1129" w="1255">
                  <a:moveTo>
                    <a:pt x="220" y="220"/>
                  </a:moveTo>
                  <a:cubicBezTo>
                    <a:pt x="0" y="408"/>
                    <a:pt x="0"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9" name="Google Shape;2489;p24"/>
            <p:cNvSpPr/>
            <p:nvPr/>
          </p:nvSpPr>
          <p:spPr>
            <a:xfrm>
              <a:off x="4174725" y="3193250"/>
              <a:ext cx="31375" cy="28225"/>
            </a:xfrm>
            <a:custGeom>
              <a:rect b="b" l="l" r="r" t="t"/>
              <a:pathLst>
                <a:path extrusionOk="0" h="1129" w="1255">
                  <a:moveTo>
                    <a:pt x="220" y="220"/>
                  </a:moveTo>
                  <a:cubicBezTo>
                    <a:pt x="1" y="408"/>
                    <a:pt x="1" y="752"/>
                    <a:pt x="220" y="940"/>
                  </a:cubicBezTo>
                  <a:cubicBezTo>
                    <a:pt x="440" y="1129"/>
                    <a:pt x="816" y="1129"/>
                    <a:pt x="1035" y="940"/>
                  </a:cubicBezTo>
                  <a:cubicBezTo>
                    <a:pt x="1255" y="752"/>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0" name="Google Shape;2490;p24"/>
            <p:cNvSpPr/>
            <p:nvPr/>
          </p:nvSpPr>
          <p:spPr>
            <a:xfrm>
              <a:off x="4960650" y="3193250"/>
              <a:ext cx="31375" cy="28225"/>
            </a:xfrm>
            <a:custGeom>
              <a:rect b="b" l="l" r="r" t="t"/>
              <a:pathLst>
                <a:path extrusionOk="0" h="1129" w="1255">
                  <a:moveTo>
                    <a:pt x="220" y="220"/>
                  </a:moveTo>
                  <a:cubicBezTo>
                    <a:pt x="1" y="408"/>
                    <a:pt x="1"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1" name="Google Shape;2491;p24"/>
            <p:cNvSpPr/>
            <p:nvPr/>
          </p:nvSpPr>
          <p:spPr>
            <a:xfrm>
              <a:off x="5746575"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2" y="752"/>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2" name="Google Shape;2492;p24"/>
            <p:cNvSpPr/>
            <p:nvPr/>
          </p:nvSpPr>
          <p:spPr>
            <a:xfrm>
              <a:off x="6532475" y="3193250"/>
              <a:ext cx="30600" cy="28225"/>
            </a:xfrm>
            <a:custGeom>
              <a:rect b="b" l="l" r="r" t="t"/>
              <a:pathLst>
                <a:path extrusionOk="0" h="1129" w="1224">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3" name="Google Shape;2493;p24"/>
            <p:cNvSpPr/>
            <p:nvPr/>
          </p:nvSpPr>
          <p:spPr>
            <a:xfrm>
              <a:off x="73184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4" name="Google Shape;2494;p24"/>
            <p:cNvSpPr/>
            <p:nvPr/>
          </p:nvSpPr>
          <p:spPr>
            <a:xfrm>
              <a:off x="637725" y="2834375"/>
              <a:ext cx="31375" cy="28225"/>
            </a:xfrm>
            <a:custGeom>
              <a:rect b="b" l="l" r="r" t="t"/>
              <a:pathLst>
                <a:path extrusionOk="0" h="1129" w="1255">
                  <a:moveTo>
                    <a:pt x="220" y="220"/>
                  </a:moveTo>
                  <a:cubicBezTo>
                    <a:pt x="1" y="408"/>
                    <a:pt x="1" y="753"/>
                    <a:pt x="220" y="941"/>
                  </a:cubicBezTo>
                  <a:cubicBezTo>
                    <a:pt x="439" y="1129"/>
                    <a:pt x="816" y="1129"/>
                    <a:pt x="1035" y="941"/>
                  </a:cubicBezTo>
                  <a:cubicBezTo>
                    <a:pt x="1254" y="753"/>
                    <a:pt x="1254" y="408"/>
                    <a:pt x="1035" y="220"/>
                  </a:cubicBezTo>
                  <a:cubicBezTo>
                    <a:pt x="816"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5" name="Google Shape;2495;p24"/>
            <p:cNvSpPr/>
            <p:nvPr/>
          </p:nvSpPr>
          <p:spPr>
            <a:xfrm>
              <a:off x="1423650" y="2834375"/>
              <a:ext cx="31350" cy="28225"/>
            </a:xfrm>
            <a:custGeom>
              <a:rect b="b" l="l" r="r" t="t"/>
              <a:pathLst>
                <a:path extrusionOk="0" h="1129" w="1254">
                  <a:moveTo>
                    <a:pt x="220" y="220"/>
                  </a:moveTo>
                  <a:cubicBezTo>
                    <a:pt x="0" y="408"/>
                    <a:pt x="0" y="753"/>
                    <a:pt x="220" y="941"/>
                  </a:cubicBezTo>
                  <a:cubicBezTo>
                    <a:pt x="439" y="1129"/>
                    <a:pt x="815" y="1129"/>
                    <a:pt x="1035" y="941"/>
                  </a:cubicBezTo>
                  <a:cubicBezTo>
                    <a:pt x="1254" y="753"/>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6" name="Google Shape;2496;p24"/>
            <p:cNvSpPr/>
            <p:nvPr/>
          </p:nvSpPr>
          <p:spPr>
            <a:xfrm>
              <a:off x="2209550"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7" name="Google Shape;2497;p24"/>
            <p:cNvSpPr/>
            <p:nvPr/>
          </p:nvSpPr>
          <p:spPr>
            <a:xfrm>
              <a:off x="299547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8" name="Google Shape;2498;p24"/>
            <p:cNvSpPr/>
            <p:nvPr/>
          </p:nvSpPr>
          <p:spPr>
            <a:xfrm>
              <a:off x="3781400" y="2834375"/>
              <a:ext cx="30575" cy="28225"/>
            </a:xfrm>
            <a:custGeom>
              <a:rect b="b" l="l" r="r" t="t"/>
              <a:pathLst>
                <a:path extrusionOk="0" h="1129" w="1223">
                  <a:moveTo>
                    <a:pt x="219" y="220"/>
                  </a:moveTo>
                  <a:cubicBezTo>
                    <a:pt x="0" y="408"/>
                    <a:pt x="0" y="753"/>
                    <a:pt x="219" y="941"/>
                  </a:cubicBezTo>
                  <a:cubicBezTo>
                    <a:pt x="439" y="1129"/>
                    <a:pt x="784" y="1129"/>
                    <a:pt x="1003" y="941"/>
                  </a:cubicBezTo>
                  <a:cubicBezTo>
                    <a:pt x="1222" y="753"/>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9" name="Google Shape;2499;p24"/>
            <p:cNvSpPr/>
            <p:nvPr/>
          </p:nvSpPr>
          <p:spPr>
            <a:xfrm>
              <a:off x="4567300" y="2834375"/>
              <a:ext cx="30575" cy="28225"/>
            </a:xfrm>
            <a:custGeom>
              <a:rect b="b" l="l" r="r" t="t"/>
              <a:pathLst>
                <a:path extrusionOk="0" h="1129" w="1223">
                  <a:moveTo>
                    <a:pt x="220" y="220"/>
                  </a:moveTo>
                  <a:cubicBezTo>
                    <a:pt x="1" y="408"/>
                    <a:pt x="1" y="753"/>
                    <a:pt x="220" y="941"/>
                  </a:cubicBezTo>
                  <a:cubicBezTo>
                    <a:pt x="439" y="1129"/>
                    <a:pt x="784" y="1129"/>
                    <a:pt x="1004" y="941"/>
                  </a:cubicBezTo>
                  <a:cubicBezTo>
                    <a:pt x="1223" y="753"/>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0" name="Google Shape;2500;p24"/>
            <p:cNvSpPr/>
            <p:nvPr/>
          </p:nvSpPr>
          <p:spPr>
            <a:xfrm>
              <a:off x="535322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1" name="Google Shape;2501;p24"/>
            <p:cNvSpPr/>
            <p:nvPr/>
          </p:nvSpPr>
          <p:spPr>
            <a:xfrm>
              <a:off x="6139125"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784"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2" name="Google Shape;2502;p24"/>
            <p:cNvSpPr/>
            <p:nvPr/>
          </p:nvSpPr>
          <p:spPr>
            <a:xfrm>
              <a:off x="6925050"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3" name="Google Shape;2503;p24"/>
            <p:cNvSpPr/>
            <p:nvPr/>
          </p:nvSpPr>
          <p:spPr>
            <a:xfrm>
              <a:off x="24595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4" name="Google Shape;2504;p24"/>
            <p:cNvSpPr/>
            <p:nvPr/>
          </p:nvSpPr>
          <p:spPr>
            <a:xfrm>
              <a:off x="1031875" y="2476275"/>
              <a:ext cx="30575" cy="27450"/>
            </a:xfrm>
            <a:custGeom>
              <a:rect b="b" l="l" r="r" t="t"/>
              <a:pathLst>
                <a:path extrusionOk="0" h="1098" w="1223">
                  <a:moveTo>
                    <a:pt x="219" y="189"/>
                  </a:moveTo>
                  <a:cubicBezTo>
                    <a:pt x="0" y="377"/>
                    <a:pt x="0" y="722"/>
                    <a:pt x="219" y="910"/>
                  </a:cubicBezTo>
                  <a:cubicBezTo>
                    <a:pt x="439" y="1098"/>
                    <a:pt x="784" y="1098"/>
                    <a:pt x="1003" y="910"/>
                  </a:cubicBezTo>
                  <a:cubicBezTo>
                    <a:pt x="1222" y="722"/>
                    <a:pt x="1222" y="377"/>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5" name="Google Shape;2505;p24"/>
            <p:cNvSpPr/>
            <p:nvPr/>
          </p:nvSpPr>
          <p:spPr>
            <a:xfrm>
              <a:off x="1817775" y="2476275"/>
              <a:ext cx="30575" cy="27450"/>
            </a:xfrm>
            <a:custGeom>
              <a:rect b="b" l="l" r="r" t="t"/>
              <a:pathLst>
                <a:path extrusionOk="0" h="1098" w="1223">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6" name="Google Shape;2506;p24"/>
            <p:cNvSpPr/>
            <p:nvPr/>
          </p:nvSpPr>
          <p:spPr>
            <a:xfrm>
              <a:off x="26037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7" name="Google Shape;2507;p24"/>
            <p:cNvSpPr/>
            <p:nvPr/>
          </p:nvSpPr>
          <p:spPr>
            <a:xfrm>
              <a:off x="3388825" y="2476275"/>
              <a:ext cx="31375" cy="27450"/>
            </a:xfrm>
            <a:custGeom>
              <a:rect b="b" l="l" r="r" t="t"/>
              <a:pathLst>
                <a:path extrusionOk="0" h="1098" w="1255">
                  <a:moveTo>
                    <a:pt x="220" y="189"/>
                  </a:moveTo>
                  <a:cubicBezTo>
                    <a:pt x="0" y="377"/>
                    <a:pt x="0"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8" name="Google Shape;2508;p24"/>
            <p:cNvSpPr/>
            <p:nvPr/>
          </p:nvSpPr>
          <p:spPr>
            <a:xfrm>
              <a:off x="4174725" y="2476275"/>
              <a:ext cx="31375" cy="27450"/>
            </a:xfrm>
            <a:custGeom>
              <a:rect b="b" l="l" r="r" t="t"/>
              <a:pathLst>
                <a:path extrusionOk="0" h="1098" w="1255">
                  <a:moveTo>
                    <a:pt x="220" y="189"/>
                  </a:moveTo>
                  <a:cubicBezTo>
                    <a:pt x="1" y="377"/>
                    <a:pt x="1" y="722"/>
                    <a:pt x="220" y="910"/>
                  </a:cubicBezTo>
                  <a:cubicBezTo>
                    <a:pt x="440" y="1098"/>
                    <a:pt x="816" y="1098"/>
                    <a:pt x="1035" y="910"/>
                  </a:cubicBezTo>
                  <a:cubicBezTo>
                    <a:pt x="1255" y="722"/>
                    <a:pt x="1255" y="377"/>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9" name="Google Shape;2509;p24"/>
            <p:cNvSpPr/>
            <p:nvPr/>
          </p:nvSpPr>
          <p:spPr>
            <a:xfrm>
              <a:off x="4960650" y="2476275"/>
              <a:ext cx="31375" cy="27450"/>
            </a:xfrm>
            <a:custGeom>
              <a:rect b="b" l="l" r="r" t="t"/>
              <a:pathLst>
                <a:path extrusionOk="0" h="1098" w="1255">
                  <a:moveTo>
                    <a:pt x="220" y="189"/>
                  </a:moveTo>
                  <a:cubicBezTo>
                    <a:pt x="1" y="377"/>
                    <a:pt x="1"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0" name="Google Shape;2510;p24"/>
            <p:cNvSpPr/>
            <p:nvPr/>
          </p:nvSpPr>
          <p:spPr>
            <a:xfrm>
              <a:off x="5746575"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2" y="722"/>
                    <a:pt x="1222" y="377"/>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1" name="Google Shape;2511;p24"/>
            <p:cNvSpPr/>
            <p:nvPr/>
          </p:nvSpPr>
          <p:spPr>
            <a:xfrm>
              <a:off x="6532475" y="2476275"/>
              <a:ext cx="30600" cy="27450"/>
            </a:xfrm>
            <a:custGeom>
              <a:rect b="b" l="l" r="r" t="t"/>
              <a:pathLst>
                <a:path extrusionOk="0" h="1098" w="1224">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2" name="Google Shape;2512;p24"/>
            <p:cNvSpPr/>
            <p:nvPr/>
          </p:nvSpPr>
          <p:spPr>
            <a:xfrm>
              <a:off x="73184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3" name="Google Shape;2513;p24"/>
            <p:cNvSpPr/>
            <p:nvPr/>
          </p:nvSpPr>
          <p:spPr>
            <a:xfrm>
              <a:off x="637725" y="2117425"/>
              <a:ext cx="31375" cy="27450"/>
            </a:xfrm>
            <a:custGeom>
              <a:rect b="b" l="l" r="r" t="t"/>
              <a:pathLst>
                <a:path extrusionOk="0" h="1098" w="1255">
                  <a:moveTo>
                    <a:pt x="220" y="188"/>
                  </a:moveTo>
                  <a:cubicBezTo>
                    <a:pt x="1" y="376"/>
                    <a:pt x="1" y="721"/>
                    <a:pt x="220" y="909"/>
                  </a:cubicBezTo>
                  <a:cubicBezTo>
                    <a:pt x="439" y="1097"/>
                    <a:pt x="816" y="1097"/>
                    <a:pt x="1035" y="909"/>
                  </a:cubicBezTo>
                  <a:cubicBezTo>
                    <a:pt x="1254" y="721"/>
                    <a:pt x="1254" y="376"/>
                    <a:pt x="1035" y="188"/>
                  </a:cubicBezTo>
                  <a:cubicBezTo>
                    <a:pt x="816"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4" name="Google Shape;2514;p24"/>
            <p:cNvSpPr/>
            <p:nvPr/>
          </p:nvSpPr>
          <p:spPr>
            <a:xfrm>
              <a:off x="1423650" y="2117425"/>
              <a:ext cx="31350" cy="27450"/>
            </a:xfrm>
            <a:custGeom>
              <a:rect b="b" l="l" r="r" t="t"/>
              <a:pathLst>
                <a:path extrusionOk="0" h="1098" w="1254">
                  <a:moveTo>
                    <a:pt x="220" y="188"/>
                  </a:moveTo>
                  <a:cubicBezTo>
                    <a:pt x="0" y="376"/>
                    <a:pt x="0" y="721"/>
                    <a:pt x="220" y="909"/>
                  </a:cubicBezTo>
                  <a:cubicBezTo>
                    <a:pt x="439" y="1097"/>
                    <a:pt x="815" y="1097"/>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5" name="Google Shape;2515;p24"/>
            <p:cNvSpPr/>
            <p:nvPr/>
          </p:nvSpPr>
          <p:spPr>
            <a:xfrm>
              <a:off x="2209550"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6" name="Google Shape;2516;p24"/>
            <p:cNvSpPr/>
            <p:nvPr/>
          </p:nvSpPr>
          <p:spPr>
            <a:xfrm>
              <a:off x="299547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7" name="Google Shape;2517;p24"/>
            <p:cNvSpPr/>
            <p:nvPr/>
          </p:nvSpPr>
          <p:spPr>
            <a:xfrm>
              <a:off x="3781400" y="2117425"/>
              <a:ext cx="30575" cy="27450"/>
            </a:xfrm>
            <a:custGeom>
              <a:rect b="b" l="l" r="r" t="t"/>
              <a:pathLst>
                <a:path extrusionOk="0" h="1098" w="1223">
                  <a:moveTo>
                    <a:pt x="219" y="188"/>
                  </a:moveTo>
                  <a:cubicBezTo>
                    <a:pt x="0" y="376"/>
                    <a:pt x="0" y="721"/>
                    <a:pt x="219" y="909"/>
                  </a:cubicBezTo>
                  <a:cubicBezTo>
                    <a:pt x="439" y="1097"/>
                    <a:pt x="784" y="1097"/>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8" name="Google Shape;2518;p24"/>
            <p:cNvSpPr/>
            <p:nvPr/>
          </p:nvSpPr>
          <p:spPr>
            <a:xfrm>
              <a:off x="4567300" y="2117425"/>
              <a:ext cx="30575" cy="27450"/>
            </a:xfrm>
            <a:custGeom>
              <a:rect b="b" l="l" r="r" t="t"/>
              <a:pathLst>
                <a:path extrusionOk="0" h="1098" w="1223">
                  <a:moveTo>
                    <a:pt x="220" y="188"/>
                  </a:moveTo>
                  <a:cubicBezTo>
                    <a:pt x="1" y="376"/>
                    <a:pt x="1" y="721"/>
                    <a:pt x="220" y="909"/>
                  </a:cubicBezTo>
                  <a:cubicBezTo>
                    <a:pt x="439" y="1097"/>
                    <a:pt x="784" y="1097"/>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9" name="Google Shape;2519;p24"/>
            <p:cNvSpPr/>
            <p:nvPr/>
          </p:nvSpPr>
          <p:spPr>
            <a:xfrm>
              <a:off x="535322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0" name="Google Shape;2520;p24"/>
            <p:cNvSpPr/>
            <p:nvPr/>
          </p:nvSpPr>
          <p:spPr>
            <a:xfrm>
              <a:off x="6139125"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784"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1" name="Google Shape;2521;p24"/>
            <p:cNvSpPr/>
            <p:nvPr/>
          </p:nvSpPr>
          <p:spPr>
            <a:xfrm>
              <a:off x="6925050"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2" name="Google Shape;2522;p24"/>
            <p:cNvSpPr/>
            <p:nvPr/>
          </p:nvSpPr>
          <p:spPr>
            <a:xfrm>
              <a:off x="24595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3" name="Google Shape;2523;p24"/>
            <p:cNvSpPr/>
            <p:nvPr/>
          </p:nvSpPr>
          <p:spPr>
            <a:xfrm>
              <a:off x="1031875" y="1758550"/>
              <a:ext cx="30575" cy="28225"/>
            </a:xfrm>
            <a:custGeom>
              <a:rect b="b" l="l" r="r" t="t"/>
              <a:pathLst>
                <a:path extrusionOk="0" h="1129" w="1223">
                  <a:moveTo>
                    <a:pt x="219" y="188"/>
                  </a:moveTo>
                  <a:cubicBezTo>
                    <a:pt x="0" y="376"/>
                    <a:pt x="0" y="721"/>
                    <a:pt x="219" y="909"/>
                  </a:cubicBezTo>
                  <a:cubicBezTo>
                    <a:pt x="439" y="1129"/>
                    <a:pt x="784" y="1129"/>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4" name="Google Shape;2524;p24"/>
            <p:cNvSpPr/>
            <p:nvPr/>
          </p:nvSpPr>
          <p:spPr>
            <a:xfrm>
              <a:off x="1817775" y="1758550"/>
              <a:ext cx="30575" cy="28225"/>
            </a:xfrm>
            <a:custGeom>
              <a:rect b="b" l="l" r="r" t="t"/>
              <a:pathLst>
                <a:path extrusionOk="0" h="1129" w="1223">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5" name="Google Shape;2525;p24"/>
            <p:cNvSpPr/>
            <p:nvPr/>
          </p:nvSpPr>
          <p:spPr>
            <a:xfrm>
              <a:off x="26037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6" name="Google Shape;2526;p24"/>
            <p:cNvSpPr/>
            <p:nvPr/>
          </p:nvSpPr>
          <p:spPr>
            <a:xfrm>
              <a:off x="3388825" y="1758550"/>
              <a:ext cx="31375" cy="28225"/>
            </a:xfrm>
            <a:custGeom>
              <a:rect b="b" l="l" r="r" t="t"/>
              <a:pathLst>
                <a:path extrusionOk="0" h="1129" w="1255">
                  <a:moveTo>
                    <a:pt x="220" y="188"/>
                  </a:moveTo>
                  <a:cubicBezTo>
                    <a:pt x="0" y="376"/>
                    <a:pt x="0"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7" name="Google Shape;2527;p24"/>
            <p:cNvSpPr/>
            <p:nvPr/>
          </p:nvSpPr>
          <p:spPr>
            <a:xfrm>
              <a:off x="4174725" y="1758550"/>
              <a:ext cx="31375" cy="28225"/>
            </a:xfrm>
            <a:custGeom>
              <a:rect b="b" l="l" r="r" t="t"/>
              <a:pathLst>
                <a:path extrusionOk="0" h="1129" w="1255">
                  <a:moveTo>
                    <a:pt x="220" y="188"/>
                  </a:moveTo>
                  <a:cubicBezTo>
                    <a:pt x="1" y="376"/>
                    <a:pt x="1" y="721"/>
                    <a:pt x="220" y="909"/>
                  </a:cubicBezTo>
                  <a:cubicBezTo>
                    <a:pt x="440" y="1129"/>
                    <a:pt x="816" y="1129"/>
                    <a:pt x="1035" y="909"/>
                  </a:cubicBezTo>
                  <a:cubicBezTo>
                    <a:pt x="1255" y="721"/>
                    <a:pt x="1255" y="376"/>
                    <a:pt x="1035"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8" name="Google Shape;2528;p24"/>
            <p:cNvSpPr/>
            <p:nvPr/>
          </p:nvSpPr>
          <p:spPr>
            <a:xfrm>
              <a:off x="4960650" y="1758550"/>
              <a:ext cx="31375" cy="28225"/>
            </a:xfrm>
            <a:custGeom>
              <a:rect b="b" l="l" r="r" t="t"/>
              <a:pathLst>
                <a:path extrusionOk="0" h="1129" w="1255">
                  <a:moveTo>
                    <a:pt x="220" y="188"/>
                  </a:moveTo>
                  <a:cubicBezTo>
                    <a:pt x="1" y="376"/>
                    <a:pt x="1"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9" name="Google Shape;2529;p24"/>
            <p:cNvSpPr/>
            <p:nvPr/>
          </p:nvSpPr>
          <p:spPr>
            <a:xfrm>
              <a:off x="5746575"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2" y="721"/>
                    <a:pt x="1222" y="376"/>
                    <a:pt x="1003"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0" name="Google Shape;2530;p24"/>
            <p:cNvSpPr/>
            <p:nvPr/>
          </p:nvSpPr>
          <p:spPr>
            <a:xfrm>
              <a:off x="6532475" y="1758550"/>
              <a:ext cx="30600" cy="28225"/>
            </a:xfrm>
            <a:custGeom>
              <a:rect b="b" l="l" r="r" t="t"/>
              <a:pathLst>
                <a:path extrusionOk="0" h="1129" w="1224">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1" name="Google Shape;2531;p24"/>
            <p:cNvSpPr/>
            <p:nvPr/>
          </p:nvSpPr>
          <p:spPr>
            <a:xfrm>
              <a:off x="73184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2" name="Google Shape;2532;p24"/>
            <p:cNvSpPr/>
            <p:nvPr/>
          </p:nvSpPr>
          <p:spPr>
            <a:xfrm>
              <a:off x="637725" y="1399675"/>
              <a:ext cx="31375" cy="28225"/>
            </a:xfrm>
            <a:custGeom>
              <a:rect b="b" l="l" r="r" t="t"/>
              <a:pathLst>
                <a:path extrusionOk="0" h="1129" w="1255">
                  <a:moveTo>
                    <a:pt x="220" y="189"/>
                  </a:moveTo>
                  <a:cubicBezTo>
                    <a:pt x="1" y="377"/>
                    <a:pt x="1" y="721"/>
                    <a:pt x="220" y="909"/>
                  </a:cubicBezTo>
                  <a:cubicBezTo>
                    <a:pt x="439" y="1129"/>
                    <a:pt x="816" y="1129"/>
                    <a:pt x="1035" y="909"/>
                  </a:cubicBezTo>
                  <a:cubicBezTo>
                    <a:pt x="1254" y="721"/>
                    <a:pt x="1254" y="377"/>
                    <a:pt x="1035" y="189"/>
                  </a:cubicBezTo>
                  <a:cubicBezTo>
                    <a:pt x="816"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3" name="Google Shape;2533;p24"/>
            <p:cNvSpPr/>
            <p:nvPr/>
          </p:nvSpPr>
          <p:spPr>
            <a:xfrm>
              <a:off x="1423650" y="1399675"/>
              <a:ext cx="31350" cy="28225"/>
            </a:xfrm>
            <a:custGeom>
              <a:rect b="b" l="l" r="r" t="t"/>
              <a:pathLst>
                <a:path extrusionOk="0" h="1129" w="1254">
                  <a:moveTo>
                    <a:pt x="220" y="189"/>
                  </a:moveTo>
                  <a:cubicBezTo>
                    <a:pt x="0" y="377"/>
                    <a:pt x="0" y="721"/>
                    <a:pt x="220" y="909"/>
                  </a:cubicBezTo>
                  <a:cubicBezTo>
                    <a:pt x="439" y="1129"/>
                    <a:pt x="815" y="1129"/>
                    <a:pt x="1035" y="909"/>
                  </a:cubicBezTo>
                  <a:cubicBezTo>
                    <a:pt x="1254" y="721"/>
                    <a:pt x="1254" y="377"/>
                    <a:pt x="1035" y="189"/>
                  </a:cubicBezTo>
                  <a:cubicBezTo>
                    <a:pt x="815"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4" name="Google Shape;2534;p24"/>
            <p:cNvSpPr/>
            <p:nvPr/>
          </p:nvSpPr>
          <p:spPr>
            <a:xfrm>
              <a:off x="2209550"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816"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5" name="Google Shape;2535;p24"/>
            <p:cNvSpPr/>
            <p:nvPr/>
          </p:nvSpPr>
          <p:spPr>
            <a:xfrm>
              <a:off x="299547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6" name="Google Shape;2536;p24"/>
            <p:cNvSpPr/>
            <p:nvPr/>
          </p:nvSpPr>
          <p:spPr>
            <a:xfrm>
              <a:off x="3781400" y="1399675"/>
              <a:ext cx="30575" cy="28225"/>
            </a:xfrm>
            <a:custGeom>
              <a:rect b="b" l="l" r="r" t="t"/>
              <a:pathLst>
                <a:path extrusionOk="0" h="1129" w="1223">
                  <a:moveTo>
                    <a:pt x="219" y="189"/>
                  </a:moveTo>
                  <a:cubicBezTo>
                    <a:pt x="0" y="377"/>
                    <a:pt x="0" y="721"/>
                    <a:pt x="219" y="909"/>
                  </a:cubicBezTo>
                  <a:cubicBezTo>
                    <a:pt x="439" y="1129"/>
                    <a:pt x="784" y="1129"/>
                    <a:pt x="1003" y="909"/>
                  </a:cubicBezTo>
                  <a:cubicBezTo>
                    <a:pt x="1222" y="721"/>
                    <a:pt x="1222" y="377"/>
                    <a:pt x="1003" y="189"/>
                  </a:cubicBezTo>
                  <a:cubicBezTo>
                    <a:pt x="784" y="0"/>
                    <a:pt x="439" y="0"/>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7" name="Google Shape;2537;p24"/>
            <p:cNvSpPr/>
            <p:nvPr/>
          </p:nvSpPr>
          <p:spPr>
            <a:xfrm>
              <a:off x="4567300" y="1399675"/>
              <a:ext cx="30575" cy="28225"/>
            </a:xfrm>
            <a:custGeom>
              <a:rect b="b" l="l" r="r" t="t"/>
              <a:pathLst>
                <a:path extrusionOk="0" h="1129" w="1223">
                  <a:moveTo>
                    <a:pt x="220" y="189"/>
                  </a:moveTo>
                  <a:cubicBezTo>
                    <a:pt x="1" y="377"/>
                    <a:pt x="1" y="721"/>
                    <a:pt x="220" y="909"/>
                  </a:cubicBezTo>
                  <a:cubicBezTo>
                    <a:pt x="439" y="1129"/>
                    <a:pt x="784" y="1129"/>
                    <a:pt x="1004" y="909"/>
                  </a:cubicBezTo>
                  <a:cubicBezTo>
                    <a:pt x="1223" y="721"/>
                    <a:pt x="1223" y="377"/>
                    <a:pt x="1004"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8" name="Google Shape;2538;p24"/>
            <p:cNvSpPr/>
            <p:nvPr/>
          </p:nvSpPr>
          <p:spPr>
            <a:xfrm>
              <a:off x="535322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9" name="Google Shape;2539;p24"/>
            <p:cNvSpPr/>
            <p:nvPr/>
          </p:nvSpPr>
          <p:spPr>
            <a:xfrm>
              <a:off x="6139125"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784"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0" name="Google Shape;2540;p24"/>
            <p:cNvSpPr/>
            <p:nvPr/>
          </p:nvSpPr>
          <p:spPr>
            <a:xfrm>
              <a:off x="6925050"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1" name="Google Shape;2541;p24"/>
            <p:cNvSpPr/>
            <p:nvPr/>
          </p:nvSpPr>
          <p:spPr>
            <a:xfrm>
              <a:off x="24595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2" name="Google Shape;2542;p24"/>
            <p:cNvSpPr/>
            <p:nvPr/>
          </p:nvSpPr>
          <p:spPr>
            <a:xfrm>
              <a:off x="1031875" y="1040800"/>
              <a:ext cx="30575" cy="28225"/>
            </a:xfrm>
            <a:custGeom>
              <a:rect b="b" l="l" r="r" t="t"/>
              <a:pathLst>
                <a:path extrusionOk="0" h="1129" w="1223">
                  <a:moveTo>
                    <a:pt x="219" y="189"/>
                  </a:moveTo>
                  <a:cubicBezTo>
                    <a:pt x="0" y="408"/>
                    <a:pt x="0" y="722"/>
                    <a:pt x="219" y="910"/>
                  </a:cubicBezTo>
                  <a:cubicBezTo>
                    <a:pt x="439" y="1129"/>
                    <a:pt x="784" y="1129"/>
                    <a:pt x="1003" y="910"/>
                  </a:cubicBezTo>
                  <a:cubicBezTo>
                    <a:pt x="1222" y="722"/>
                    <a:pt x="1222" y="408"/>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3" name="Google Shape;2543;p24"/>
            <p:cNvSpPr/>
            <p:nvPr/>
          </p:nvSpPr>
          <p:spPr>
            <a:xfrm>
              <a:off x="1817775" y="1040800"/>
              <a:ext cx="30575" cy="28225"/>
            </a:xfrm>
            <a:custGeom>
              <a:rect b="b" l="l" r="r" t="t"/>
              <a:pathLst>
                <a:path extrusionOk="0" h="1129" w="1223">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4" name="Google Shape;2544;p24"/>
            <p:cNvSpPr/>
            <p:nvPr/>
          </p:nvSpPr>
          <p:spPr>
            <a:xfrm>
              <a:off x="26037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5" name="Google Shape;2545;p24"/>
            <p:cNvSpPr/>
            <p:nvPr/>
          </p:nvSpPr>
          <p:spPr>
            <a:xfrm>
              <a:off x="3388825" y="1040800"/>
              <a:ext cx="31375" cy="28225"/>
            </a:xfrm>
            <a:custGeom>
              <a:rect b="b" l="l" r="r" t="t"/>
              <a:pathLst>
                <a:path extrusionOk="0" h="1129" w="1255">
                  <a:moveTo>
                    <a:pt x="220" y="189"/>
                  </a:moveTo>
                  <a:cubicBezTo>
                    <a:pt x="0" y="408"/>
                    <a:pt x="0"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6" name="Google Shape;2546;p24"/>
            <p:cNvSpPr/>
            <p:nvPr/>
          </p:nvSpPr>
          <p:spPr>
            <a:xfrm>
              <a:off x="4174725" y="1040800"/>
              <a:ext cx="31375" cy="28225"/>
            </a:xfrm>
            <a:custGeom>
              <a:rect b="b" l="l" r="r" t="t"/>
              <a:pathLst>
                <a:path extrusionOk="0" h="1129" w="1255">
                  <a:moveTo>
                    <a:pt x="220" y="189"/>
                  </a:moveTo>
                  <a:cubicBezTo>
                    <a:pt x="1" y="408"/>
                    <a:pt x="1" y="722"/>
                    <a:pt x="220" y="910"/>
                  </a:cubicBezTo>
                  <a:cubicBezTo>
                    <a:pt x="440" y="1129"/>
                    <a:pt x="816" y="1129"/>
                    <a:pt x="1035" y="910"/>
                  </a:cubicBezTo>
                  <a:cubicBezTo>
                    <a:pt x="1255" y="722"/>
                    <a:pt x="1255" y="408"/>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7" name="Google Shape;2547;p24"/>
            <p:cNvSpPr/>
            <p:nvPr/>
          </p:nvSpPr>
          <p:spPr>
            <a:xfrm>
              <a:off x="4960650" y="1040800"/>
              <a:ext cx="31375" cy="28225"/>
            </a:xfrm>
            <a:custGeom>
              <a:rect b="b" l="l" r="r" t="t"/>
              <a:pathLst>
                <a:path extrusionOk="0" h="1129" w="1255">
                  <a:moveTo>
                    <a:pt x="220" y="189"/>
                  </a:moveTo>
                  <a:cubicBezTo>
                    <a:pt x="1" y="408"/>
                    <a:pt x="1"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8" name="Google Shape;2548;p24"/>
            <p:cNvSpPr/>
            <p:nvPr/>
          </p:nvSpPr>
          <p:spPr>
            <a:xfrm>
              <a:off x="5746575"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2" y="722"/>
                    <a:pt x="1222" y="408"/>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9" name="Google Shape;2549;p24"/>
            <p:cNvSpPr/>
            <p:nvPr/>
          </p:nvSpPr>
          <p:spPr>
            <a:xfrm>
              <a:off x="6532475" y="1040800"/>
              <a:ext cx="30600" cy="28225"/>
            </a:xfrm>
            <a:custGeom>
              <a:rect b="b" l="l" r="r" t="t"/>
              <a:pathLst>
                <a:path extrusionOk="0" h="1129" w="1224">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0" name="Google Shape;2550;p24"/>
            <p:cNvSpPr/>
            <p:nvPr/>
          </p:nvSpPr>
          <p:spPr>
            <a:xfrm>
              <a:off x="73184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51" name="Google Shape;2551;p24"/>
          <p:cNvSpPr/>
          <p:nvPr/>
        </p:nvSpPr>
        <p:spPr>
          <a:xfrm rot="10800000">
            <a:off x="0" y="150"/>
            <a:ext cx="9144000" cy="5140800"/>
          </a:xfrm>
          <a:prstGeom prst="rect">
            <a:avLst/>
          </a:prstGeom>
          <a:gradFill>
            <a:gsLst>
              <a:gs pos="0">
                <a:srgbClr val="FFFFFF">
                  <a:alpha val="0"/>
                </a:srgbClr>
              </a:gs>
              <a:gs pos="100000">
                <a:srgbClr val="FFFFFF"/>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2" name="Google Shape;2552;p24"/>
          <p:cNvSpPr/>
          <p:nvPr/>
        </p:nvSpPr>
        <p:spPr>
          <a:xfrm>
            <a:off x="2655950" y="3573175"/>
            <a:ext cx="6488100" cy="14388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3" name="Google Shape;2553;p24"/>
          <p:cNvSpPr/>
          <p:nvPr/>
        </p:nvSpPr>
        <p:spPr>
          <a:xfrm>
            <a:off x="2655950" y="5002200"/>
            <a:ext cx="6488100" cy="141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4" name="Google Shape;2554;p24"/>
          <p:cNvSpPr/>
          <p:nvPr/>
        </p:nvSpPr>
        <p:spPr>
          <a:xfrm flipH="1" rot="5400000">
            <a:off x="-1244100" y="1244125"/>
            <a:ext cx="5144100" cy="2655900"/>
          </a:xfrm>
          <a:prstGeom prst="snip1Rect">
            <a:avLst>
              <a:gd fmla="val 20083"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5" name="Google Shape;2555;p24"/>
          <p:cNvSpPr txBox="1"/>
          <p:nvPr>
            <p:ph hasCustomPrompt="1" type="title"/>
          </p:nvPr>
        </p:nvSpPr>
        <p:spPr>
          <a:xfrm>
            <a:off x="616650" y="3757225"/>
            <a:ext cx="2300100" cy="867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lt1"/>
              </a:buClr>
              <a:buSzPts val="9000"/>
              <a:buNone/>
              <a:defRPr sz="9000">
                <a:solidFill>
                  <a:schemeClr val="lt1"/>
                </a:solidFill>
              </a:defRPr>
            </a:lvl1pPr>
            <a:lvl2pPr lvl="1" rtl="0">
              <a:lnSpc>
                <a:spcPct val="100000"/>
              </a:lnSpc>
              <a:spcBef>
                <a:spcPts val="0"/>
              </a:spcBef>
              <a:spcAft>
                <a:spcPts val="0"/>
              </a:spcAft>
              <a:buClr>
                <a:srgbClr val="FFFFFF"/>
              </a:buClr>
              <a:buSzPts val="9000"/>
              <a:buNone/>
              <a:defRPr sz="9000">
                <a:solidFill>
                  <a:srgbClr val="FFFFFF"/>
                </a:solidFill>
              </a:defRPr>
            </a:lvl2pPr>
            <a:lvl3pPr lvl="2" rtl="0">
              <a:lnSpc>
                <a:spcPct val="100000"/>
              </a:lnSpc>
              <a:spcBef>
                <a:spcPts val="0"/>
              </a:spcBef>
              <a:spcAft>
                <a:spcPts val="0"/>
              </a:spcAft>
              <a:buClr>
                <a:srgbClr val="FFFFFF"/>
              </a:buClr>
              <a:buSzPts val="9000"/>
              <a:buNone/>
              <a:defRPr sz="9000">
                <a:solidFill>
                  <a:srgbClr val="FFFFFF"/>
                </a:solidFill>
              </a:defRPr>
            </a:lvl3pPr>
            <a:lvl4pPr lvl="3" rtl="0">
              <a:lnSpc>
                <a:spcPct val="100000"/>
              </a:lnSpc>
              <a:spcBef>
                <a:spcPts val="0"/>
              </a:spcBef>
              <a:spcAft>
                <a:spcPts val="0"/>
              </a:spcAft>
              <a:buClr>
                <a:srgbClr val="FFFFFF"/>
              </a:buClr>
              <a:buSzPts val="9000"/>
              <a:buNone/>
              <a:defRPr sz="9000">
                <a:solidFill>
                  <a:srgbClr val="FFFFFF"/>
                </a:solidFill>
              </a:defRPr>
            </a:lvl4pPr>
            <a:lvl5pPr lvl="4" rtl="0">
              <a:lnSpc>
                <a:spcPct val="100000"/>
              </a:lnSpc>
              <a:spcBef>
                <a:spcPts val="0"/>
              </a:spcBef>
              <a:spcAft>
                <a:spcPts val="0"/>
              </a:spcAft>
              <a:buClr>
                <a:srgbClr val="FFFFFF"/>
              </a:buClr>
              <a:buSzPts val="9000"/>
              <a:buNone/>
              <a:defRPr sz="9000">
                <a:solidFill>
                  <a:srgbClr val="FFFFFF"/>
                </a:solidFill>
              </a:defRPr>
            </a:lvl5pPr>
            <a:lvl6pPr lvl="5" rtl="0">
              <a:lnSpc>
                <a:spcPct val="100000"/>
              </a:lnSpc>
              <a:spcBef>
                <a:spcPts val="0"/>
              </a:spcBef>
              <a:spcAft>
                <a:spcPts val="0"/>
              </a:spcAft>
              <a:buClr>
                <a:srgbClr val="FFFFFF"/>
              </a:buClr>
              <a:buSzPts val="9000"/>
              <a:buNone/>
              <a:defRPr sz="9000">
                <a:solidFill>
                  <a:srgbClr val="FFFFFF"/>
                </a:solidFill>
              </a:defRPr>
            </a:lvl6pPr>
            <a:lvl7pPr lvl="6" rtl="0">
              <a:lnSpc>
                <a:spcPct val="100000"/>
              </a:lnSpc>
              <a:spcBef>
                <a:spcPts val="0"/>
              </a:spcBef>
              <a:spcAft>
                <a:spcPts val="0"/>
              </a:spcAft>
              <a:buClr>
                <a:srgbClr val="FFFFFF"/>
              </a:buClr>
              <a:buSzPts val="9000"/>
              <a:buNone/>
              <a:defRPr sz="9000">
                <a:solidFill>
                  <a:srgbClr val="FFFFFF"/>
                </a:solidFill>
              </a:defRPr>
            </a:lvl7pPr>
            <a:lvl8pPr lvl="7" rtl="0">
              <a:lnSpc>
                <a:spcPct val="100000"/>
              </a:lnSpc>
              <a:spcBef>
                <a:spcPts val="0"/>
              </a:spcBef>
              <a:spcAft>
                <a:spcPts val="0"/>
              </a:spcAft>
              <a:buClr>
                <a:srgbClr val="FFFFFF"/>
              </a:buClr>
              <a:buSzPts val="9000"/>
              <a:buNone/>
              <a:defRPr sz="9000">
                <a:solidFill>
                  <a:srgbClr val="FFFFFF"/>
                </a:solidFill>
              </a:defRPr>
            </a:lvl8pPr>
            <a:lvl9pPr lvl="8" rtl="0">
              <a:lnSpc>
                <a:spcPct val="100000"/>
              </a:lnSpc>
              <a:spcBef>
                <a:spcPts val="0"/>
              </a:spcBef>
              <a:spcAft>
                <a:spcPts val="0"/>
              </a:spcAft>
              <a:buClr>
                <a:srgbClr val="FFFFFF"/>
              </a:buClr>
              <a:buSzPts val="9000"/>
              <a:buNone/>
              <a:defRPr sz="9000">
                <a:solidFill>
                  <a:srgbClr val="FFFFFF"/>
                </a:solidFill>
              </a:defRPr>
            </a:lvl9pPr>
          </a:lstStyle>
          <a:p>
            <a:r>
              <a:t>xx%</a:t>
            </a:r>
          </a:p>
        </p:txBody>
      </p:sp>
      <p:sp>
        <p:nvSpPr>
          <p:cNvPr id="2556" name="Google Shape;2556;p24"/>
          <p:cNvSpPr txBox="1"/>
          <p:nvPr>
            <p:ph idx="1" type="subTitle"/>
          </p:nvPr>
        </p:nvSpPr>
        <p:spPr>
          <a:xfrm>
            <a:off x="2905450" y="4406875"/>
            <a:ext cx="5618100" cy="2844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Clr>
                <a:schemeClr val="dk1"/>
              </a:buClr>
              <a:buSzPts val="1600"/>
              <a:buNone/>
              <a:defRPr sz="1600">
                <a:solidFill>
                  <a:schemeClr val="dk1"/>
                </a:solidFill>
              </a:defRPr>
            </a:lvl1pPr>
            <a:lvl2pPr lvl="1" rtl="0" algn="r">
              <a:lnSpc>
                <a:spcPct val="100000"/>
              </a:lnSpc>
              <a:spcBef>
                <a:spcPts val="0"/>
              </a:spcBef>
              <a:spcAft>
                <a:spcPts val="0"/>
              </a:spcAft>
              <a:buClr>
                <a:schemeClr val="dk1"/>
              </a:buClr>
              <a:buSzPts val="1400"/>
              <a:buNone/>
              <a:defRPr>
                <a:solidFill>
                  <a:schemeClr val="dk1"/>
                </a:solidFill>
              </a:defRPr>
            </a:lvl2pPr>
            <a:lvl3pPr lvl="2" rtl="0" algn="r">
              <a:lnSpc>
                <a:spcPct val="100000"/>
              </a:lnSpc>
              <a:spcBef>
                <a:spcPts val="1600"/>
              </a:spcBef>
              <a:spcAft>
                <a:spcPts val="0"/>
              </a:spcAft>
              <a:buClr>
                <a:schemeClr val="dk1"/>
              </a:buClr>
              <a:buSzPts val="1400"/>
              <a:buNone/>
              <a:defRPr>
                <a:solidFill>
                  <a:schemeClr val="dk1"/>
                </a:solidFill>
              </a:defRPr>
            </a:lvl3pPr>
            <a:lvl4pPr lvl="3" rtl="0" algn="r">
              <a:lnSpc>
                <a:spcPct val="100000"/>
              </a:lnSpc>
              <a:spcBef>
                <a:spcPts val="1600"/>
              </a:spcBef>
              <a:spcAft>
                <a:spcPts val="0"/>
              </a:spcAft>
              <a:buClr>
                <a:schemeClr val="dk1"/>
              </a:buClr>
              <a:buSzPts val="1400"/>
              <a:buNone/>
              <a:defRPr>
                <a:solidFill>
                  <a:schemeClr val="dk1"/>
                </a:solidFill>
              </a:defRPr>
            </a:lvl4pPr>
            <a:lvl5pPr lvl="4" rtl="0" algn="r">
              <a:lnSpc>
                <a:spcPct val="100000"/>
              </a:lnSpc>
              <a:spcBef>
                <a:spcPts val="1600"/>
              </a:spcBef>
              <a:spcAft>
                <a:spcPts val="0"/>
              </a:spcAft>
              <a:buClr>
                <a:schemeClr val="dk1"/>
              </a:buClr>
              <a:buSzPts val="1400"/>
              <a:buNone/>
              <a:defRPr>
                <a:solidFill>
                  <a:schemeClr val="dk1"/>
                </a:solidFill>
              </a:defRPr>
            </a:lvl5pPr>
            <a:lvl6pPr lvl="5" rtl="0" algn="r">
              <a:lnSpc>
                <a:spcPct val="100000"/>
              </a:lnSpc>
              <a:spcBef>
                <a:spcPts val="1600"/>
              </a:spcBef>
              <a:spcAft>
                <a:spcPts val="0"/>
              </a:spcAft>
              <a:buClr>
                <a:schemeClr val="dk1"/>
              </a:buClr>
              <a:buSzPts val="1400"/>
              <a:buNone/>
              <a:defRPr>
                <a:solidFill>
                  <a:schemeClr val="dk1"/>
                </a:solidFill>
              </a:defRPr>
            </a:lvl6pPr>
            <a:lvl7pPr lvl="6" rtl="0" algn="r">
              <a:lnSpc>
                <a:spcPct val="100000"/>
              </a:lnSpc>
              <a:spcBef>
                <a:spcPts val="1600"/>
              </a:spcBef>
              <a:spcAft>
                <a:spcPts val="0"/>
              </a:spcAft>
              <a:buClr>
                <a:schemeClr val="dk1"/>
              </a:buClr>
              <a:buSzPts val="1400"/>
              <a:buNone/>
              <a:defRPr>
                <a:solidFill>
                  <a:schemeClr val="dk1"/>
                </a:solidFill>
              </a:defRPr>
            </a:lvl7pPr>
            <a:lvl8pPr lvl="7" rtl="0" algn="r">
              <a:lnSpc>
                <a:spcPct val="100000"/>
              </a:lnSpc>
              <a:spcBef>
                <a:spcPts val="1600"/>
              </a:spcBef>
              <a:spcAft>
                <a:spcPts val="0"/>
              </a:spcAft>
              <a:buClr>
                <a:schemeClr val="dk1"/>
              </a:buClr>
              <a:buSzPts val="1400"/>
              <a:buNone/>
              <a:defRPr>
                <a:solidFill>
                  <a:schemeClr val="dk1"/>
                </a:solidFill>
              </a:defRPr>
            </a:lvl8pPr>
            <a:lvl9pPr lvl="8" rtl="0" algn="r">
              <a:lnSpc>
                <a:spcPct val="100000"/>
              </a:lnSpc>
              <a:spcBef>
                <a:spcPts val="1600"/>
              </a:spcBef>
              <a:spcAft>
                <a:spcPts val="1600"/>
              </a:spcAft>
              <a:buClr>
                <a:schemeClr val="dk1"/>
              </a:buClr>
              <a:buSzPts val="1400"/>
              <a:buNone/>
              <a:defRPr>
                <a:solidFill>
                  <a:schemeClr val="dk1"/>
                </a:solidFill>
              </a:defRPr>
            </a:lvl9pPr>
          </a:lstStyle>
          <a:p/>
        </p:txBody>
      </p:sp>
      <p:sp>
        <p:nvSpPr>
          <p:cNvPr id="2557" name="Google Shape;2557;p24"/>
          <p:cNvSpPr txBox="1"/>
          <p:nvPr>
            <p:ph idx="2" type="title"/>
          </p:nvPr>
        </p:nvSpPr>
        <p:spPr>
          <a:xfrm>
            <a:off x="2905350" y="3857000"/>
            <a:ext cx="5618100" cy="4140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3500"/>
              <a:buNone/>
              <a:defRPr sz="3500"/>
            </a:lvl1pPr>
            <a:lvl2pPr lvl="1" rtl="0" algn="r">
              <a:lnSpc>
                <a:spcPct val="100000"/>
              </a:lnSpc>
              <a:spcBef>
                <a:spcPts val="0"/>
              </a:spcBef>
              <a:spcAft>
                <a:spcPts val="0"/>
              </a:spcAft>
              <a:buSzPts val="3500"/>
              <a:buNone/>
              <a:defRPr sz="3500">
                <a:latin typeface="Ubuntu"/>
                <a:ea typeface="Ubuntu"/>
                <a:cs typeface="Ubuntu"/>
                <a:sym typeface="Ubuntu"/>
              </a:defRPr>
            </a:lvl2pPr>
            <a:lvl3pPr lvl="2" rtl="0" algn="r">
              <a:lnSpc>
                <a:spcPct val="100000"/>
              </a:lnSpc>
              <a:spcBef>
                <a:spcPts val="0"/>
              </a:spcBef>
              <a:spcAft>
                <a:spcPts val="0"/>
              </a:spcAft>
              <a:buSzPts val="3500"/>
              <a:buNone/>
              <a:defRPr sz="3500">
                <a:latin typeface="Ubuntu"/>
                <a:ea typeface="Ubuntu"/>
                <a:cs typeface="Ubuntu"/>
                <a:sym typeface="Ubuntu"/>
              </a:defRPr>
            </a:lvl3pPr>
            <a:lvl4pPr lvl="3" rtl="0" algn="r">
              <a:lnSpc>
                <a:spcPct val="100000"/>
              </a:lnSpc>
              <a:spcBef>
                <a:spcPts val="0"/>
              </a:spcBef>
              <a:spcAft>
                <a:spcPts val="0"/>
              </a:spcAft>
              <a:buSzPts val="3500"/>
              <a:buNone/>
              <a:defRPr sz="3500">
                <a:latin typeface="Ubuntu"/>
                <a:ea typeface="Ubuntu"/>
                <a:cs typeface="Ubuntu"/>
                <a:sym typeface="Ubuntu"/>
              </a:defRPr>
            </a:lvl4pPr>
            <a:lvl5pPr lvl="4" rtl="0" algn="r">
              <a:lnSpc>
                <a:spcPct val="100000"/>
              </a:lnSpc>
              <a:spcBef>
                <a:spcPts val="0"/>
              </a:spcBef>
              <a:spcAft>
                <a:spcPts val="0"/>
              </a:spcAft>
              <a:buSzPts val="3500"/>
              <a:buNone/>
              <a:defRPr sz="3500">
                <a:latin typeface="Ubuntu"/>
                <a:ea typeface="Ubuntu"/>
                <a:cs typeface="Ubuntu"/>
                <a:sym typeface="Ubuntu"/>
              </a:defRPr>
            </a:lvl5pPr>
            <a:lvl6pPr lvl="5" rtl="0" algn="r">
              <a:lnSpc>
                <a:spcPct val="100000"/>
              </a:lnSpc>
              <a:spcBef>
                <a:spcPts val="0"/>
              </a:spcBef>
              <a:spcAft>
                <a:spcPts val="0"/>
              </a:spcAft>
              <a:buSzPts val="3500"/>
              <a:buNone/>
              <a:defRPr sz="3500">
                <a:latin typeface="Ubuntu"/>
                <a:ea typeface="Ubuntu"/>
                <a:cs typeface="Ubuntu"/>
                <a:sym typeface="Ubuntu"/>
              </a:defRPr>
            </a:lvl6pPr>
            <a:lvl7pPr lvl="6" rtl="0" algn="r">
              <a:lnSpc>
                <a:spcPct val="100000"/>
              </a:lnSpc>
              <a:spcBef>
                <a:spcPts val="0"/>
              </a:spcBef>
              <a:spcAft>
                <a:spcPts val="0"/>
              </a:spcAft>
              <a:buSzPts val="3500"/>
              <a:buNone/>
              <a:defRPr sz="3500">
                <a:latin typeface="Ubuntu"/>
                <a:ea typeface="Ubuntu"/>
                <a:cs typeface="Ubuntu"/>
                <a:sym typeface="Ubuntu"/>
              </a:defRPr>
            </a:lvl7pPr>
            <a:lvl8pPr lvl="7" rtl="0" algn="r">
              <a:lnSpc>
                <a:spcPct val="100000"/>
              </a:lnSpc>
              <a:spcBef>
                <a:spcPts val="0"/>
              </a:spcBef>
              <a:spcAft>
                <a:spcPts val="0"/>
              </a:spcAft>
              <a:buSzPts val="3500"/>
              <a:buNone/>
              <a:defRPr sz="3500">
                <a:latin typeface="Ubuntu"/>
                <a:ea typeface="Ubuntu"/>
                <a:cs typeface="Ubuntu"/>
                <a:sym typeface="Ubuntu"/>
              </a:defRPr>
            </a:lvl8pPr>
            <a:lvl9pPr lvl="8" rtl="0" algn="r">
              <a:lnSpc>
                <a:spcPct val="100000"/>
              </a:lnSpc>
              <a:spcBef>
                <a:spcPts val="0"/>
              </a:spcBef>
              <a:spcAft>
                <a:spcPts val="0"/>
              </a:spcAft>
              <a:buSzPts val="3500"/>
              <a:buNone/>
              <a:defRPr sz="3500">
                <a:latin typeface="Ubuntu"/>
                <a:ea typeface="Ubuntu"/>
                <a:cs typeface="Ubuntu"/>
                <a:sym typeface="Ubuntu"/>
              </a:defRPr>
            </a:lvl9pPr>
          </a:lstStyle>
          <a:p/>
        </p:txBody>
      </p:sp>
      <p:sp>
        <p:nvSpPr>
          <p:cNvPr id="2558" name="Google Shape;2558;p2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03">
  <p:cSld name="CUSTOM_11_1">
    <p:bg>
      <p:bgPr>
        <a:noFill/>
      </p:bgPr>
    </p:bg>
    <p:spTree>
      <p:nvGrpSpPr>
        <p:cNvPr id="2559" name="Shape 2559"/>
        <p:cNvGrpSpPr/>
        <p:nvPr/>
      </p:nvGrpSpPr>
      <p:grpSpPr>
        <a:xfrm>
          <a:off x="0" y="0"/>
          <a:ext cx="0" cy="0"/>
          <a:chOff x="0" y="0"/>
          <a:chExt cx="0" cy="0"/>
        </a:xfrm>
      </p:grpSpPr>
      <p:grpSp>
        <p:nvGrpSpPr>
          <p:cNvPr id="2560" name="Google Shape;2560;p25"/>
          <p:cNvGrpSpPr/>
          <p:nvPr/>
        </p:nvGrpSpPr>
        <p:grpSpPr>
          <a:xfrm>
            <a:off x="2" y="-9528"/>
            <a:ext cx="9143724" cy="5158800"/>
            <a:chOff x="245950" y="1040800"/>
            <a:chExt cx="7103025" cy="3616150"/>
          </a:xfrm>
        </p:grpSpPr>
        <p:sp>
          <p:nvSpPr>
            <p:cNvPr id="2561" name="Google Shape;2561;p25"/>
            <p:cNvSpPr/>
            <p:nvPr/>
          </p:nvSpPr>
          <p:spPr>
            <a:xfrm>
              <a:off x="24595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2" name="Google Shape;2562;p25"/>
            <p:cNvSpPr/>
            <p:nvPr/>
          </p:nvSpPr>
          <p:spPr>
            <a:xfrm>
              <a:off x="1031875" y="4628725"/>
              <a:ext cx="30575" cy="28225"/>
            </a:xfrm>
            <a:custGeom>
              <a:rect b="b" l="l" r="r" t="t"/>
              <a:pathLst>
                <a:path extrusionOk="0" h="1129" w="1223">
                  <a:moveTo>
                    <a:pt x="219" y="220"/>
                  </a:moveTo>
                  <a:cubicBezTo>
                    <a:pt x="0" y="408"/>
                    <a:pt x="0" y="721"/>
                    <a:pt x="219" y="941"/>
                  </a:cubicBezTo>
                  <a:cubicBezTo>
                    <a:pt x="439" y="1129"/>
                    <a:pt x="784" y="1129"/>
                    <a:pt x="1003" y="941"/>
                  </a:cubicBezTo>
                  <a:cubicBezTo>
                    <a:pt x="1222" y="721"/>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3" name="Google Shape;2563;p25"/>
            <p:cNvSpPr/>
            <p:nvPr/>
          </p:nvSpPr>
          <p:spPr>
            <a:xfrm>
              <a:off x="1817775" y="4628725"/>
              <a:ext cx="30575" cy="28225"/>
            </a:xfrm>
            <a:custGeom>
              <a:rect b="b" l="l" r="r" t="t"/>
              <a:pathLst>
                <a:path extrusionOk="0" h="1129" w="1223">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4" name="Google Shape;2564;p25"/>
            <p:cNvSpPr/>
            <p:nvPr/>
          </p:nvSpPr>
          <p:spPr>
            <a:xfrm>
              <a:off x="26037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5" name="Google Shape;2565;p25"/>
            <p:cNvSpPr/>
            <p:nvPr/>
          </p:nvSpPr>
          <p:spPr>
            <a:xfrm>
              <a:off x="3388825" y="4628725"/>
              <a:ext cx="31375" cy="28225"/>
            </a:xfrm>
            <a:custGeom>
              <a:rect b="b" l="l" r="r" t="t"/>
              <a:pathLst>
                <a:path extrusionOk="0" h="1129" w="1255">
                  <a:moveTo>
                    <a:pt x="220" y="220"/>
                  </a:moveTo>
                  <a:cubicBezTo>
                    <a:pt x="0" y="408"/>
                    <a:pt x="0"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6" name="Google Shape;2566;p25"/>
            <p:cNvSpPr/>
            <p:nvPr/>
          </p:nvSpPr>
          <p:spPr>
            <a:xfrm>
              <a:off x="4174725" y="4628725"/>
              <a:ext cx="31375" cy="28225"/>
            </a:xfrm>
            <a:custGeom>
              <a:rect b="b" l="l" r="r" t="t"/>
              <a:pathLst>
                <a:path extrusionOk="0" h="1129" w="1255">
                  <a:moveTo>
                    <a:pt x="220" y="220"/>
                  </a:moveTo>
                  <a:cubicBezTo>
                    <a:pt x="1" y="408"/>
                    <a:pt x="1" y="721"/>
                    <a:pt x="220" y="941"/>
                  </a:cubicBezTo>
                  <a:cubicBezTo>
                    <a:pt x="440" y="1129"/>
                    <a:pt x="816" y="1129"/>
                    <a:pt x="1035" y="941"/>
                  </a:cubicBezTo>
                  <a:cubicBezTo>
                    <a:pt x="1255" y="721"/>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7" name="Google Shape;2567;p25"/>
            <p:cNvSpPr/>
            <p:nvPr/>
          </p:nvSpPr>
          <p:spPr>
            <a:xfrm>
              <a:off x="4960650" y="4628725"/>
              <a:ext cx="31375" cy="28225"/>
            </a:xfrm>
            <a:custGeom>
              <a:rect b="b" l="l" r="r" t="t"/>
              <a:pathLst>
                <a:path extrusionOk="0" h="1129" w="1255">
                  <a:moveTo>
                    <a:pt x="220" y="220"/>
                  </a:moveTo>
                  <a:cubicBezTo>
                    <a:pt x="1" y="408"/>
                    <a:pt x="1"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8" name="Google Shape;2568;p25"/>
            <p:cNvSpPr/>
            <p:nvPr/>
          </p:nvSpPr>
          <p:spPr>
            <a:xfrm>
              <a:off x="5746575"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2" y="721"/>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9" name="Google Shape;2569;p25"/>
            <p:cNvSpPr/>
            <p:nvPr/>
          </p:nvSpPr>
          <p:spPr>
            <a:xfrm>
              <a:off x="6532475" y="4628725"/>
              <a:ext cx="30600" cy="28225"/>
            </a:xfrm>
            <a:custGeom>
              <a:rect b="b" l="l" r="r" t="t"/>
              <a:pathLst>
                <a:path extrusionOk="0" h="1129" w="1224">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0" name="Google Shape;2570;p25"/>
            <p:cNvSpPr/>
            <p:nvPr/>
          </p:nvSpPr>
          <p:spPr>
            <a:xfrm>
              <a:off x="73184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1" name="Google Shape;2571;p25"/>
            <p:cNvSpPr/>
            <p:nvPr/>
          </p:nvSpPr>
          <p:spPr>
            <a:xfrm>
              <a:off x="637725" y="4269850"/>
              <a:ext cx="31375" cy="28225"/>
            </a:xfrm>
            <a:custGeom>
              <a:rect b="b" l="l" r="r" t="t"/>
              <a:pathLst>
                <a:path extrusionOk="0" h="1129" w="1255">
                  <a:moveTo>
                    <a:pt x="220" y="220"/>
                  </a:moveTo>
                  <a:cubicBezTo>
                    <a:pt x="1" y="408"/>
                    <a:pt x="1" y="722"/>
                    <a:pt x="220" y="941"/>
                  </a:cubicBezTo>
                  <a:cubicBezTo>
                    <a:pt x="439" y="1129"/>
                    <a:pt x="816" y="1129"/>
                    <a:pt x="1035" y="941"/>
                  </a:cubicBezTo>
                  <a:cubicBezTo>
                    <a:pt x="1254" y="722"/>
                    <a:pt x="1254" y="408"/>
                    <a:pt x="1035" y="220"/>
                  </a:cubicBezTo>
                  <a:cubicBezTo>
                    <a:pt x="816"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2" name="Google Shape;2572;p25"/>
            <p:cNvSpPr/>
            <p:nvPr/>
          </p:nvSpPr>
          <p:spPr>
            <a:xfrm>
              <a:off x="1423650" y="4269850"/>
              <a:ext cx="31350" cy="28225"/>
            </a:xfrm>
            <a:custGeom>
              <a:rect b="b" l="l" r="r" t="t"/>
              <a:pathLst>
                <a:path extrusionOk="0" h="1129" w="1254">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3" name="Google Shape;2573;p25"/>
            <p:cNvSpPr/>
            <p:nvPr/>
          </p:nvSpPr>
          <p:spPr>
            <a:xfrm>
              <a:off x="2209550"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4" name="Google Shape;2574;p25"/>
            <p:cNvSpPr/>
            <p:nvPr/>
          </p:nvSpPr>
          <p:spPr>
            <a:xfrm>
              <a:off x="299547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5" name="Google Shape;2575;p25"/>
            <p:cNvSpPr/>
            <p:nvPr/>
          </p:nvSpPr>
          <p:spPr>
            <a:xfrm>
              <a:off x="3781400" y="4269850"/>
              <a:ext cx="30575" cy="28225"/>
            </a:xfrm>
            <a:custGeom>
              <a:rect b="b" l="l" r="r" t="t"/>
              <a:pathLst>
                <a:path extrusionOk="0" h="1129"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6" name="Google Shape;2576;p25"/>
            <p:cNvSpPr/>
            <p:nvPr/>
          </p:nvSpPr>
          <p:spPr>
            <a:xfrm>
              <a:off x="4567300" y="4269850"/>
              <a:ext cx="30575" cy="28225"/>
            </a:xfrm>
            <a:custGeom>
              <a:rect b="b" l="l" r="r" t="t"/>
              <a:pathLst>
                <a:path extrusionOk="0" h="1129"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7" name="Google Shape;2577;p25"/>
            <p:cNvSpPr/>
            <p:nvPr/>
          </p:nvSpPr>
          <p:spPr>
            <a:xfrm>
              <a:off x="535322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8" name="Google Shape;2578;p25"/>
            <p:cNvSpPr/>
            <p:nvPr/>
          </p:nvSpPr>
          <p:spPr>
            <a:xfrm>
              <a:off x="6139125"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784"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9" name="Google Shape;2579;p25"/>
            <p:cNvSpPr/>
            <p:nvPr/>
          </p:nvSpPr>
          <p:spPr>
            <a:xfrm>
              <a:off x="6925050"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0" name="Google Shape;2580;p25"/>
            <p:cNvSpPr/>
            <p:nvPr/>
          </p:nvSpPr>
          <p:spPr>
            <a:xfrm>
              <a:off x="24595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1" name="Google Shape;2581;p25"/>
            <p:cNvSpPr/>
            <p:nvPr/>
          </p:nvSpPr>
          <p:spPr>
            <a:xfrm>
              <a:off x="1031875" y="3910975"/>
              <a:ext cx="30575" cy="28250"/>
            </a:xfrm>
            <a:custGeom>
              <a:rect b="b" l="l" r="r" t="t"/>
              <a:pathLst>
                <a:path extrusionOk="0" h="1130"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2" name="Google Shape;2582;p25"/>
            <p:cNvSpPr/>
            <p:nvPr/>
          </p:nvSpPr>
          <p:spPr>
            <a:xfrm>
              <a:off x="1817775" y="3910975"/>
              <a:ext cx="30575" cy="28250"/>
            </a:xfrm>
            <a:custGeom>
              <a:rect b="b" l="l" r="r" t="t"/>
              <a:pathLst>
                <a:path extrusionOk="0" h="1130"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3" name="Google Shape;2583;p25"/>
            <p:cNvSpPr/>
            <p:nvPr/>
          </p:nvSpPr>
          <p:spPr>
            <a:xfrm>
              <a:off x="26037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4" name="Google Shape;2584;p25"/>
            <p:cNvSpPr/>
            <p:nvPr/>
          </p:nvSpPr>
          <p:spPr>
            <a:xfrm>
              <a:off x="3388825" y="3910975"/>
              <a:ext cx="31375" cy="28250"/>
            </a:xfrm>
            <a:custGeom>
              <a:rect b="b" l="l" r="r" t="t"/>
              <a:pathLst>
                <a:path extrusionOk="0" h="1130" w="1255">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5" name="Google Shape;2585;p25"/>
            <p:cNvSpPr/>
            <p:nvPr/>
          </p:nvSpPr>
          <p:spPr>
            <a:xfrm>
              <a:off x="4174725" y="3910975"/>
              <a:ext cx="31375" cy="28250"/>
            </a:xfrm>
            <a:custGeom>
              <a:rect b="b" l="l" r="r" t="t"/>
              <a:pathLst>
                <a:path extrusionOk="0" h="1130" w="1255">
                  <a:moveTo>
                    <a:pt x="220" y="220"/>
                  </a:moveTo>
                  <a:cubicBezTo>
                    <a:pt x="1" y="408"/>
                    <a:pt x="1" y="722"/>
                    <a:pt x="220" y="941"/>
                  </a:cubicBezTo>
                  <a:cubicBezTo>
                    <a:pt x="440" y="1129"/>
                    <a:pt x="816" y="1129"/>
                    <a:pt x="1035" y="941"/>
                  </a:cubicBezTo>
                  <a:cubicBezTo>
                    <a:pt x="1255" y="722"/>
                    <a:pt x="1255" y="408"/>
                    <a:pt x="1035"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6" name="Google Shape;2586;p25"/>
            <p:cNvSpPr/>
            <p:nvPr/>
          </p:nvSpPr>
          <p:spPr>
            <a:xfrm>
              <a:off x="4960650" y="3910975"/>
              <a:ext cx="31375" cy="28250"/>
            </a:xfrm>
            <a:custGeom>
              <a:rect b="b" l="l" r="r" t="t"/>
              <a:pathLst>
                <a:path extrusionOk="0" h="1130" w="1255">
                  <a:moveTo>
                    <a:pt x="220" y="220"/>
                  </a:moveTo>
                  <a:cubicBezTo>
                    <a:pt x="1" y="408"/>
                    <a:pt x="1"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7" name="Google Shape;2587;p25"/>
            <p:cNvSpPr/>
            <p:nvPr/>
          </p:nvSpPr>
          <p:spPr>
            <a:xfrm>
              <a:off x="5746575"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2" y="722"/>
                    <a:pt x="1222" y="408"/>
                    <a:pt x="1003"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8" name="Google Shape;2588;p25"/>
            <p:cNvSpPr/>
            <p:nvPr/>
          </p:nvSpPr>
          <p:spPr>
            <a:xfrm>
              <a:off x="6532475" y="3910975"/>
              <a:ext cx="30600" cy="28250"/>
            </a:xfrm>
            <a:custGeom>
              <a:rect b="b" l="l" r="r" t="t"/>
              <a:pathLst>
                <a:path extrusionOk="0" h="1130" w="1224">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9" name="Google Shape;2589;p25"/>
            <p:cNvSpPr/>
            <p:nvPr/>
          </p:nvSpPr>
          <p:spPr>
            <a:xfrm>
              <a:off x="73184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0" name="Google Shape;2590;p25"/>
            <p:cNvSpPr/>
            <p:nvPr/>
          </p:nvSpPr>
          <p:spPr>
            <a:xfrm>
              <a:off x="637725" y="3552125"/>
              <a:ext cx="31375" cy="28225"/>
            </a:xfrm>
            <a:custGeom>
              <a:rect b="b" l="l" r="r" t="t"/>
              <a:pathLst>
                <a:path extrusionOk="0" h="1129" w="1255">
                  <a:moveTo>
                    <a:pt x="220" y="219"/>
                  </a:moveTo>
                  <a:cubicBezTo>
                    <a:pt x="1" y="407"/>
                    <a:pt x="1" y="752"/>
                    <a:pt x="220" y="940"/>
                  </a:cubicBezTo>
                  <a:cubicBezTo>
                    <a:pt x="439" y="1128"/>
                    <a:pt x="816" y="1128"/>
                    <a:pt x="1035" y="940"/>
                  </a:cubicBezTo>
                  <a:cubicBezTo>
                    <a:pt x="1254" y="752"/>
                    <a:pt x="1254" y="407"/>
                    <a:pt x="1035" y="219"/>
                  </a:cubicBezTo>
                  <a:cubicBezTo>
                    <a:pt x="816"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1" name="Google Shape;2591;p25"/>
            <p:cNvSpPr/>
            <p:nvPr/>
          </p:nvSpPr>
          <p:spPr>
            <a:xfrm>
              <a:off x="1423650" y="3552125"/>
              <a:ext cx="31350" cy="28225"/>
            </a:xfrm>
            <a:custGeom>
              <a:rect b="b" l="l" r="r" t="t"/>
              <a:pathLst>
                <a:path extrusionOk="0" h="1129" w="1254">
                  <a:moveTo>
                    <a:pt x="220" y="219"/>
                  </a:moveTo>
                  <a:cubicBezTo>
                    <a:pt x="0" y="407"/>
                    <a:pt x="0" y="752"/>
                    <a:pt x="220" y="940"/>
                  </a:cubicBezTo>
                  <a:cubicBezTo>
                    <a:pt x="439" y="1128"/>
                    <a:pt x="815" y="1128"/>
                    <a:pt x="1035" y="940"/>
                  </a:cubicBezTo>
                  <a:cubicBezTo>
                    <a:pt x="1254" y="752"/>
                    <a:pt x="1254" y="407"/>
                    <a:pt x="1035" y="219"/>
                  </a:cubicBezTo>
                  <a:cubicBezTo>
                    <a:pt x="815"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2" name="Google Shape;2592;p25"/>
            <p:cNvSpPr/>
            <p:nvPr/>
          </p:nvSpPr>
          <p:spPr>
            <a:xfrm>
              <a:off x="2209550"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816"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3" name="Google Shape;2593;p25"/>
            <p:cNvSpPr/>
            <p:nvPr/>
          </p:nvSpPr>
          <p:spPr>
            <a:xfrm>
              <a:off x="299547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4" name="Google Shape;2594;p25"/>
            <p:cNvSpPr/>
            <p:nvPr/>
          </p:nvSpPr>
          <p:spPr>
            <a:xfrm>
              <a:off x="3781400" y="3552125"/>
              <a:ext cx="30575" cy="28225"/>
            </a:xfrm>
            <a:custGeom>
              <a:rect b="b" l="l" r="r" t="t"/>
              <a:pathLst>
                <a:path extrusionOk="0" h="1129" w="1223">
                  <a:moveTo>
                    <a:pt x="219" y="219"/>
                  </a:moveTo>
                  <a:cubicBezTo>
                    <a:pt x="0" y="407"/>
                    <a:pt x="0" y="752"/>
                    <a:pt x="219" y="940"/>
                  </a:cubicBezTo>
                  <a:cubicBezTo>
                    <a:pt x="439" y="1128"/>
                    <a:pt x="784" y="1128"/>
                    <a:pt x="1003" y="940"/>
                  </a:cubicBezTo>
                  <a:cubicBezTo>
                    <a:pt x="1222" y="752"/>
                    <a:pt x="1222" y="407"/>
                    <a:pt x="1003" y="219"/>
                  </a:cubicBezTo>
                  <a:cubicBezTo>
                    <a:pt x="784" y="0"/>
                    <a:pt x="439" y="0"/>
                    <a:pt x="219"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5" name="Google Shape;2595;p25"/>
            <p:cNvSpPr/>
            <p:nvPr/>
          </p:nvSpPr>
          <p:spPr>
            <a:xfrm>
              <a:off x="4567300" y="3552125"/>
              <a:ext cx="30575" cy="28225"/>
            </a:xfrm>
            <a:custGeom>
              <a:rect b="b" l="l" r="r" t="t"/>
              <a:pathLst>
                <a:path extrusionOk="0" h="1129" w="1223">
                  <a:moveTo>
                    <a:pt x="220" y="219"/>
                  </a:moveTo>
                  <a:cubicBezTo>
                    <a:pt x="1" y="407"/>
                    <a:pt x="1" y="752"/>
                    <a:pt x="220" y="940"/>
                  </a:cubicBezTo>
                  <a:cubicBezTo>
                    <a:pt x="439" y="1128"/>
                    <a:pt x="784" y="1128"/>
                    <a:pt x="1004" y="940"/>
                  </a:cubicBezTo>
                  <a:cubicBezTo>
                    <a:pt x="1223" y="752"/>
                    <a:pt x="1223" y="407"/>
                    <a:pt x="1004"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6" name="Google Shape;2596;p25"/>
            <p:cNvSpPr/>
            <p:nvPr/>
          </p:nvSpPr>
          <p:spPr>
            <a:xfrm>
              <a:off x="535322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7" name="Google Shape;2597;p25"/>
            <p:cNvSpPr/>
            <p:nvPr/>
          </p:nvSpPr>
          <p:spPr>
            <a:xfrm>
              <a:off x="6139125"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784"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8" name="Google Shape;2598;p25"/>
            <p:cNvSpPr/>
            <p:nvPr/>
          </p:nvSpPr>
          <p:spPr>
            <a:xfrm>
              <a:off x="6925825" y="3553675"/>
              <a:ext cx="28225" cy="25900"/>
            </a:xfrm>
            <a:custGeom>
              <a:rect b="b" l="l" r="r" t="t"/>
              <a:pathLst>
                <a:path extrusionOk="0" h="1036" w="1129">
                  <a:moveTo>
                    <a:pt x="1129" y="502"/>
                  </a:moveTo>
                  <a:cubicBezTo>
                    <a:pt x="1129" y="784"/>
                    <a:pt x="878" y="1035"/>
                    <a:pt x="565" y="1035"/>
                  </a:cubicBezTo>
                  <a:cubicBezTo>
                    <a:pt x="251" y="1035"/>
                    <a:pt x="1" y="784"/>
                    <a:pt x="1" y="502"/>
                  </a:cubicBezTo>
                  <a:cubicBezTo>
                    <a:pt x="1" y="220"/>
                    <a:pt x="251" y="1"/>
                    <a:pt x="565" y="1"/>
                  </a:cubicBezTo>
                  <a:cubicBezTo>
                    <a:pt x="878" y="1"/>
                    <a:pt x="1129" y="220"/>
                    <a:pt x="1129" y="502"/>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9" name="Google Shape;2599;p25"/>
            <p:cNvSpPr/>
            <p:nvPr/>
          </p:nvSpPr>
          <p:spPr>
            <a:xfrm>
              <a:off x="24595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0" name="Google Shape;2600;p25"/>
            <p:cNvSpPr/>
            <p:nvPr/>
          </p:nvSpPr>
          <p:spPr>
            <a:xfrm>
              <a:off x="1031875" y="3193250"/>
              <a:ext cx="30575" cy="28225"/>
            </a:xfrm>
            <a:custGeom>
              <a:rect b="b" l="l" r="r" t="t"/>
              <a:pathLst>
                <a:path extrusionOk="0" h="1129" w="1223">
                  <a:moveTo>
                    <a:pt x="219" y="220"/>
                  </a:moveTo>
                  <a:cubicBezTo>
                    <a:pt x="0" y="408"/>
                    <a:pt x="0" y="752"/>
                    <a:pt x="219" y="940"/>
                  </a:cubicBezTo>
                  <a:cubicBezTo>
                    <a:pt x="439" y="1129"/>
                    <a:pt x="784" y="1129"/>
                    <a:pt x="1003" y="940"/>
                  </a:cubicBezTo>
                  <a:cubicBezTo>
                    <a:pt x="1222" y="752"/>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1" name="Google Shape;2601;p25"/>
            <p:cNvSpPr/>
            <p:nvPr/>
          </p:nvSpPr>
          <p:spPr>
            <a:xfrm>
              <a:off x="1817775" y="3193250"/>
              <a:ext cx="30575" cy="28225"/>
            </a:xfrm>
            <a:custGeom>
              <a:rect b="b" l="l" r="r" t="t"/>
              <a:pathLst>
                <a:path extrusionOk="0" h="1129" w="1223">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2" name="Google Shape;2602;p25"/>
            <p:cNvSpPr/>
            <p:nvPr/>
          </p:nvSpPr>
          <p:spPr>
            <a:xfrm>
              <a:off x="26037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3" name="Google Shape;2603;p25"/>
            <p:cNvSpPr/>
            <p:nvPr/>
          </p:nvSpPr>
          <p:spPr>
            <a:xfrm>
              <a:off x="3388825" y="3193250"/>
              <a:ext cx="31375" cy="28225"/>
            </a:xfrm>
            <a:custGeom>
              <a:rect b="b" l="l" r="r" t="t"/>
              <a:pathLst>
                <a:path extrusionOk="0" h="1129" w="1255">
                  <a:moveTo>
                    <a:pt x="220" y="220"/>
                  </a:moveTo>
                  <a:cubicBezTo>
                    <a:pt x="0" y="408"/>
                    <a:pt x="0"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4" name="Google Shape;2604;p25"/>
            <p:cNvSpPr/>
            <p:nvPr/>
          </p:nvSpPr>
          <p:spPr>
            <a:xfrm>
              <a:off x="4174725" y="3193250"/>
              <a:ext cx="31375" cy="28225"/>
            </a:xfrm>
            <a:custGeom>
              <a:rect b="b" l="l" r="r" t="t"/>
              <a:pathLst>
                <a:path extrusionOk="0" h="1129" w="1255">
                  <a:moveTo>
                    <a:pt x="220" y="220"/>
                  </a:moveTo>
                  <a:cubicBezTo>
                    <a:pt x="1" y="408"/>
                    <a:pt x="1" y="752"/>
                    <a:pt x="220" y="940"/>
                  </a:cubicBezTo>
                  <a:cubicBezTo>
                    <a:pt x="440" y="1129"/>
                    <a:pt x="816" y="1129"/>
                    <a:pt x="1035" y="940"/>
                  </a:cubicBezTo>
                  <a:cubicBezTo>
                    <a:pt x="1255" y="752"/>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5" name="Google Shape;2605;p25"/>
            <p:cNvSpPr/>
            <p:nvPr/>
          </p:nvSpPr>
          <p:spPr>
            <a:xfrm>
              <a:off x="4960650" y="3193250"/>
              <a:ext cx="31375" cy="28225"/>
            </a:xfrm>
            <a:custGeom>
              <a:rect b="b" l="l" r="r" t="t"/>
              <a:pathLst>
                <a:path extrusionOk="0" h="1129" w="1255">
                  <a:moveTo>
                    <a:pt x="220" y="220"/>
                  </a:moveTo>
                  <a:cubicBezTo>
                    <a:pt x="1" y="408"/>
                    <a:pt x="1"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6" name="Google Shape;2606;p25"/>
            <p:cNvSpPr/>
            <p:nvPr/>
          </p:nvSpPr>
          <p:spPr>
            <a:xfrm>
              <a:off x="5746575"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2" y="752"/>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7" name="Google Shape;2607;p25"/>
            <p:cNvSpPr/>
            <p:nvPr/>
          </p:nvSpPr>
          <p:spPr>
            <a:xfrm>
              <a:off x="6532475" y="3193250"/>
              <a:ext cx="30600" cy="28225"/>
            </a:xfrm>
            <a:custGeom>
              <a:rect b="b" l="l" r="r" t="t"/>
              <a:pathLst>
                <a:path extrusionOk="0" h="1129" w="1224">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8" name="Google Shape;2608;p25"/>
            <p:cNvSpPr/>
            <p:nvPr/>
          </p:nvSpPr>
          <p:spPr>
            <a:xfrm>
              <a:off x="73184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9" name="Google Shape;2609;p25"/>
            <p:cNvSpPr/>
            <p:nvPr/>
          </p:nvSpPr>
          <p:spPr>
            <a:xfrm>
              <a:off x="637725" y="2834375"/>
              <a:ext cx="31375" cy="28225"/>
            </a:xfrm>
            <a:custGeom>
              <a:rect b="b" l="l" r="r" t="t"/>
              <a:pathLst>
                <a:path extrusionOk="0" h="1129" w="1255">
                  <a:moveTo>
                    <a:pt x="220" y="220"/>
                  </a:moveTo>
                  <a:cubicBezTo>
                    <a:pt x="1" y="408"/>
                    <a:pt x="1" y="753"/>
                    <a:pt x="220" y="941"/>
                  </a:cubicBezTo>
                  <a:cubicBezTo>
                    <a:pt x="439" y="1129"/>
                    <a:pt x="816" y="1129"/>
                    <a:pt x="1035" y="941"/>
                  </a:cubicBezTo>
                  <a:cubicBezTo>
                    <a:pt x="1254" y="753"/>
                    <a:pt x="1254" y="408"/>
                    <a:pt x="1035" y="220"/>
                  </a:cubicBezTo>
                  <a:cubicBezTo>
                    <a:pt x="816"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0" name="Google Shape;2610;p25"/>
            <p:cNvSpPr/>
            <p:nvPr/>
          </p:nvSpPr>
          <p:spPr>
            <a:xfrm>
              <a:off x="1423650" y="2834375"/>
              <a:ext cx="31350" cy="28225"/>
            </a:xfrm>
            <a:custGeom>
              <a:rect b="b" l="l" r="r" t="t"/>
              <a:pathLst>
                <a:path extrusionOk="0" h="1129" w="1254">
                  <a:moveTo>
                    <a:pt x="220" y="220"/>
                  </a:moveTo>
                  <a:cubicBezTo>
                    <a:pt x="0" y="408"/>
                    <a:pt x="0" y="753"/>
                    <a:pt x="220" y="941"/>
                  </a:cubicBezTo>
                  <a:cubicBezTo>
                    <a:pt x="439" y="1129"/>
                    <a:pt x="815" y="1129"/>
                    <a:pt x="1035" y="941"/>
                  </a:cubicBezTo>
                  <a:cubicBezTo>
                    <a:pt x="1254" y="753"/>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1" name="Google Shape;2611;p25"/>
            <p:cNvSpPr/>
            <p:nvPr/>
          </p:nvSpPr>
          <p:spPr>
            <a:xfrm>
              <a:off x="2209550"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2" name="Google Shape;2612;p25"/>
            <p:cNvSpPr/>
            <p:nvPr/>
          </p:nvSpPr>
          <p:spPr>
            <a:xfrm>
              <a:off x="299547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3" name="Google Shape;2613;p25"/>
            <p:cNvSpPr/>
            <p:nvPr/>
          </p:nvSpPr>
          <p:spPr>
            <a:xfrm>
              <a:off x="3781400" y="2834375"/>
              <a:ext cx="30575" cy="28225"/>
            </a:xfrm>
            <a:custGeom>
              <a:rect b="b" l="l" r="r" t="t"/>
              <a:pathLst>
                <a:path extrusionOk="0" h="1129" w="1223">
                  <a:moveTo>
                    <a:pt x="219" y="220"/>
                  </a:moveTo>
                  <a:cubicBezTo>
                    <a:pt x="0" y="408"/>
                    <a:pt x="0" y="753"/>
                    <a:pt x="219" y="941"/>
                  </a:cubicBezTo>
                  <a:cubicBezTo>
                    <a:pt x="439" y="1129"/>
                    <a:pt x="784" y="1129"/>
                    <a:pt x="1003" y="941"/>
                  </a:cubicBezTo>
                  <a:cubicBezTo>
                    <a:pt x="1222" y="753"/>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4" name="Google Shape;2614;p25"/>
            <p:cNvSpPr/>
            <p:nvPr/>
          </p:nvSpPr>
          <p:spPr>
            <a:xfrm>
              <a:off x="4567300" y="2834375"/>
              <a:ext cx="30575" cy="28225"/>
            </a:xfrm>
            <a:custGeom>
              <a:rect b="b" l="l" r="r" t="t"/>
              <a:pathLst>
                <a:path extrusionOk="0" h="1129" w="1223">
                  <a:moveTo>
                    <a:pt x="220" y="220"/>
                  </a:moveTo>
                  <a:cubicBezTo>
                    <a:pt x="1" y="408"/>
                    <a:pt x="1" y="753"/>
                    <a:pt x="220" y="941"/>
                  </a:cubicBezTo>
                  <a:cubicBezTo>
                    <a:pt x="439" y="1129"/>
                    <a:pt x="784" y="1129"/>
                    <a:pt x="1004" y="941"/>
                  </a:cubicBezTo>
                  <a:cubicBezTo>
                    <a:pt x="1223" y="753"/>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5" name="Google Shape;2615;p25"/>
            <p:cNvSpPr/>
            <p:nvPr/>
          </p:nvSpPr>
          <p:spPr>
            <a:xfrm>
              <a:off x="535322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6" name="Google Shape;2616;p25"/>
            <p:cNvSpPr/>
            <p:nvPr/>
          </p:nvSpPr>
          <p:spPr>
            <a:xfrm>
              <a:off x="6139125"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784"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7" name="Google Shape;2617;p25"/>
            <p:cNvSpPr/>
            <p:nvPr/>
          </p:nvSpPr>
          <p:spPr>
            <a:xfrm>
              <a:off x="6925050"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8" name="Google Shape;2618;p25"/>
            <p:cNvSpPr/>
            <p:nvPr/>
          </p:nvSpPr>
          <p:spPr>
            <a:xfrm>
              <a:off x="24595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9" name="Google Shape;2619;p25"/>
            <p:cNvSpPr/>
            <p:nvPr/>
          </p:nvSpPr>
          <p:spPr>
            <a:xfrm>
              <a:off x="1031875" y="2476275"/>
              <a:ext cx="30575" cy="27450"/>
            </a:xfrm>
            <a:custGeom>
              <a:rect b="b" l="l" r="r" t="t"/>
              <a:pathLst>
                <a:path extrusionOk="0" h="1098" w="1223">
                  <a:moveTo>
                    <a:pt x="219" y="189"/>
                  </a:moveTo>
                  <a:cubicBezTo>
                    <a:pt x="0" y="377"/>
                    <a:pt x="0" y="722"/>
                    <a:pt x="219" y="910"/>
                  </a:cubicBezTo>
                  <a:cubicBezTo>
                    <a:pt x="439" y="1098"/>
                    <a:pt x="784" y="1098"/>
                    <a:pt x="1003" y="910"/>
                  </a:cubicBezTo>
                  <a:cubicBezTo>
                    <a:pt x="1222" y="722"/>
                    <a:pt x="1222" y="377"/>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0" name="Google Shape;2620;p25"/>
            <p:cNvSpPr/>
            <p:nvPr/>
          </p:nvSpPr>
          <p:spPr>
            <a:xfrm>
              <a:off x="1817775" y="2476275"/>
              <a:ext cx="30575" cy="27450"/>
            </a:xfrm>
            <a:custGeom>
              <a:rect b="b" l="l" r="r" t="t"/>
              <a:pathLst>
                <a:path extrusionOk="0" h="1098" w="1223">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1" name="Google Shape;2621;p25"/>
            <p:cNvSpPr/>
            <p:nvPr/>
          </p:nvSpPr>
          <p:spPr>
            <a:xfrm>
              <a:off x="26037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2" name="Google Shape;2622;p25"/>
            <p:cNvSpPr/>
            <p:nvPr/>
          </p:nvSpPr>
          <p:spPr>
            <a:xfrm>
              <a:off x="3388825" y="2476275"/>
              <a:ext cx="31375" cy="27450"/>
            </a:xfrm>
            <a:custGeom>
              <a:rect b="b" l="l" r="r" t="t"/>
              <a:pathLst>
                <a:path extrusionOk="0" h="1098" w="1255">
                  <a:moveTo>
                    <a:pt x="220" y="189"/>
                  </a:moveTo>
                  <a:cubicBezTo>
                    <a:pt x="0" y="377"/>
                    <a:pt x="0"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3" name="Google Shape;2623;p25"/>
            <p:cNvSpPr/>
            <p:nvPr/>
          </p:nvSpPr>
          <p:spPr>
            <a:xfrm>
              <a:off x="4174725" y="2476275"/>
              <a:ext cx="31375" cy="27450"/>
            </a:xfrm>
            <a:custGeom>
              <a:rect b="b" l="l" r="r" t="t"/>
              <a:pathLst>
                <a:path extrusionOk="0" h="1098" w="1255">
                  <a:moveTo>
                    <a:pt x="220" y="189"/>
                  </a:moveTo>
                  <a:cubicBezTo>
                    <a:pt x="1" y="377"/>
                    <a:pt x="1" y="722"/>
                    <a:pt x="220" y="910"/>
                  </a:cubicBezTo>
                  <a:cubicBezTo>
                    <a:pt x="440" y="1098"/>
                    <a:pt x="816" y="1098"/>
                    <a:pt x="1035" y="910"/>
                  </a:cubicBezTo>
                  <a:cubicBezTo>
                    <a:pt x="1255" y="722"/>
                    <a:pt x="1255" y="377"/>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4" name="Google Shape;2624;p25"/>
            <p:cNvSpPr/>
            <p:nvPr/>
          </p:nvSpPr>
          <p:spPr>
            <a:xfrm>
              <a:off x="4960650" y="2476275"/>
              <a:ext cx="31375" cy="27450"/>
            </a:xfrm>
            <a:custGeom>
              <a:rect b="b" l="l" r="r" t="t"/>
              <a:pathLst>
                <a:path extrusionOk="0" h="1098" w="1255">
                  <a:moveTo>
                    <a:pt x="220" y="189"/>
                  </a:moveTo>
                  <a:cubicBezTo>
                    <a:pt x="1" y="377"/>
                    <a:pt x="1"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5" name="Google Shape;2625;p25"/>
            <p:cNvSpPr/>
            <p:nvPr/>
          </p:nvSpPr>
          <p:spPr>
            <a:xfrm>
              <a:off x="5746575"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2" y="722"/>
                    <a:pt x="1222" y="377"/>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6" name="Google Shape;2626;p25"/>
            <p:cNvSpPr/>
            <p:nvPr/>
          </p:nvSpPr>
          <p:spPr>
            <a:xfrm>
              <a:off x="6532475" y="2476275"/>
              <a:ext cx="30600" cy="27450"/>
            </a:xfrm>
            <a:custGeom>
              <a:rect b="b" l="l" r="r" t="t"/>
              <a:pathLst>
                <a:path extrusionOk="0" h="1098" w="1224">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7" name="Google Shape;2627;p25"/>
            <p:cNvSpPr/>
            <p:nvPr/>
          </p:nvSpPr>
          <p:spPr>
            <a:xfrm>
              <a:off x="73184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8" name="Google Shape;2628;p25"/>
            <p:cNvSpPr/>
            <p:nvPr/>
          </p:nvSpPr>
          <p:spPr>
            <a:xfrm>
              <a:off x="637725" y="2117425"/>
              <a:ext cx="31375" cy="27450"/>
            </a:xfrm>
            <a:custGeom>
              <a:rect b="b" l="l" r="r" t="t"/>
              <a:pathLst>
                <a:path extrusionOk="0" h="1098" w="1255">
                  <a:moveTo>
                    <a:pt x="220" y="188"/>
                  </a:moveTo>
                  <a:cubicBezTo>
                    <a:pt x="1" y="376"/>
                    <a:pt x="1" y="721"/>
                    <a:pt x="220" y="909"/>
                  </a:cubicBezTo>
                  <a:cubicBezTo>
                    <a:pt x="439" y="1097"/>
                    <a:pt x="816" y="1097"/>
                    <a:pt x="1035" y="909"/>
                  </a:cubicBezTo>
                  <a:cubicBezTo>
                    <a:pt x="1254" y="721"/>
                    <a:pt x="1254" y="376"/>
                    <a:pt x="1035" y="188"/>
                  </a:cubicBezTo>
                  <a:cubicBezTo>
                    <a:pt x="816"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9" name="Google Shape;2629;p25"/>
            <p:cNvSpPr/>
            <p:nvPr/>
          </p:nvSpPr>
          <p:spPr>
            <a:xfrm>
              <a:off x="1423650" y="2117425"/>
              <a:ext cx="31350" cy="27450"/>
            </a:xfrm>
            <a:custGeom>
              <a:rect b="b" l="l" r="r" t="t"/>
              <a:pathLst>
                <a:path extrusionOk="0" h="1098" w="1254">
                  <a:moveTo>
                    <a:pt x="220" y="188"/>
                  </a:moveTo>
                  <a:cubicBezTo>
                    <a:pt x="0" y="376"/>
                    <a:pt x="0" y="721"/>
                    <a:pt x="220" y="909"/>
                  </a:cubicBezTo>
                  <a:cubicBezTo>
                    <a:pt x="439" y="1097"/>
                    <a:pt x="815" y="1097"/>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0" name="Google Shape;2630;p25"/>
            <p:cNvSpPr/>
            <p:nvPr/>
          </p:nvSpPr>
          <p:spPr>
            <a:xfrm>
              <a:off x="2209550"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1" name="Google Shape;2631;p25"/>
            <p:cNvSpPr/>
            <p:nvPr/>
          </p:nvSpPr>
          <p:spPr>
            <a:xfrm>
              <a:off x="299547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2" name="Google Shape;2632;p25"/>
            <p:cNvSpPr/>
            <p:nvPr/>
          </p:nvSpPr>
          <p:spPr>
            <a:xfrm>
              <a:off x="3781400" y="2117425"/>
              <a:ext cx="30575" cy="27450"/>
            </a:xfrm>
            <a:custGeom>
              <a:rect b="b" l="l" r="r" t="t"/>
              <a:pathLst>
                <a:path extrusionOk="0" h="1098" w="1223">
                  <a:moveTo>
                    <a:pt x="219" y="188"/>
                  </a:moveTo>
                  <a:cubicBezTo>
                    <a:pt x="0" y="376"/>
                    <a:pt x="0" y="721"/>
                    <a:pt x="219" y="909"/>
                  </a:cubicBezTo>
                  <a:cubicBezTo>
                    <a:pt x="439" y="1097"/>
                    <a:pt x="784" y="1097"/>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3" name="Google Shape;2633;p25"/>
            <p:cNvSpPr/>
            <p:nvPr/>
          </p:nvSpPr>
          <p:spPr>
            <a:xfrm>
              <a:off x="4567300" y="2117425"/>
              <a:ext cx="30575" cy="27450"/>
            </a:xfrm>
            <a:custGeom>
              <a:rect b="b" l="l" r="r" t="t"/>
              <a:pathLst>
                <a:path extrusionOk="0" h="1098" w="1223">
                  <a:moveTo>
                    <a:pt x="220" y="188"/>
                  </a:moveTo>
                  <a:cubicBezTo>
                    <a:pt x="1" y="376"/>
                    <a:pt x="1" y="721"/>
                    <a:pt x="220" y="909"/>
                  </a:cubicBezTo>
                  <a:cubicBezTo>
                    <a:pt x="439" y="1097"/>
                    <a:pt x="784" y="1097"/>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4" name="Google Shape;2634;p25"/>
            <p:cNvSpPr/>
            <p:nvPr/>
          </p:nvSpPr>
          <p:spPr>
            <a:xfrm>
              <a:off x="535322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5" name="Google Shape;2635;p25"/>
            <p:cNvSpPr/>
            <p:nvPr/>
          </p:nvSpPr>
          <p:spPr>
            <a:xfrm>
              <a:off x="6139125"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784"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6" name="Google Shape;2636;p25"/>
            <p:cNvSpPr/>
            <p:nvPr/>
          </p:nvSpPr>
          <p:spPr>
            <a:xfrm>
              <a:off x="6925050"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7" name="Google Shape;2637;p25"/>
            <p:cNvSpPr/>
            <p:nvPr/>
          </p:nvSpPr>
          <p:spPr>
            <a:xfrm>
              <a:off x="24595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8" name="Google Shape;2638;p25"/>
            <p:cNvSpPr/>
            <p:nvPr/>
          </p:nvSpPr>
          <p:spPr>
            <a:xfrm>
              <a:off x="1031875" y="1758550"/>
              <a:ext cx="30575" cy="28225"/>
            </a:xfrm>
            <a:custGeom>
              <a:rect b="b" l="l" r="r" t="t"/>
              <a:pathLst>
                <a:path extrusionOk="0" h="1129" w="1223">
                  <a:moveTo>
                    <a:pt x="219" y="188"/>
                  </a:moveTo>
                  <a:cubicBezTo>
                    <a:pt x="0" y="376"/>
                    <a:pt x="0" y="721"/>
                    <a:pt x="219" y="909"/>
                  </a:cubicBezTo>
                  <a:cubicBezTo>
                    <a:pt x="439" y="1129"/>
                    <a:pt x="784" y="1129"/>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9" name="Google Shape;2639;p25"/>
            <p:cNvSpPr/>
            <p:nvPr/>
          </p:nvSpPr>
          <p:spPr>
            <a:xfrm>
              <a:off x="1817775" y="1758550"/>
              <a:ext cx="30575" cy="28225"/>
            </a:xfrm>
            <a:custGeom>
              <a:rect b="b" l="l" r="r" t="t"/>
              <a:pathLst>
                <a:path extrusionOk="0" h="1129" w="1223">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0" name="Google Shape;2640;p25"/>
            <p:cNvSpPr/>
            <p:nvPr/>
          </p:nvSpPr>
          <p:spPr>
            <a:xfrm>
              <a:off x="26037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1" name="Google Shape;2641;p25"/>
            <p:cNvSpPr/>
            <p:nvPr/>
          </p:nvSpPr>
          <p:spPr>
            <a:xfrm>
              <a:off x="3388825" y="1758550"/>
              <a:ext cx="31375" cy="28225"/>
            </a:xfrm>
            <a:custGeom>
              <a:rect b="b" l="l" r="r" t="t"/>
              <a:pathLst>
                <a:path extrusionOk="0" h="1129" w="1255">
                  <a:moveTo>
                    <a:pt x="220" y="188"/>
                  </a:moveTo>
                  <a:cubicBezTo>
                    <a:pt x="0" y="376"/>
                    <a:pt x="0"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2" name="Google Shape;2642;p25"/>
            <p:cNvSpPr/>
            <p:nvPr/>
          </p:nvSpPr>
          <p:spPr>
            <a:xfrm>
              <a:off x="4174725" y="1758550"/>
              <a:ext cx="31375" cy="28225"/>
            </a:xfrm>
            <a:custGeom>
              <a:rect b="b" l="l" r="r" t="t"/>
              <a:pathLst>
                <a:path extrusionOk="0" h="1129" w="1255">
                  <a:moveTo>
                    <a:pt x="220" y="188"/>
                  </a:moveTo>
                  <a:cubicBezTo>
                    <a:pt x="1" y="376"/>
                    <a:pt x="1" y="721"/>
                    <a:pt x="220" y="909"/>
                  </a:cubicBezTo>
                  <a:cubicBezTo>
                    <a:pt x="440" y="1129"/>
                    <a:pt x="816" y="1129"/>
                    <a:pt x="1035" y="909"/>
                  </a:cubicBezTo>
                  <a:cubicBezTo>
                    <a:pt x="1255" y="721"/>
                    <a:pt x="1255" y="376"/>
                    <a:pt x="1035"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3" name="Google Shape;2643;p25"/>
            <p:cNvSpPr/>
            <p:nvPr/>
          </p:nvSpPr>
          <p:spPr>
            <a:xfrm>
              <a:off x="4960650" y="1758550"/>
              <a:ext cx="31375" cy="28225"/>
            </a:xfrm>
            <a:custGeom>
              <a:rect b="b" l="l" r="r" t="t"/>
              <a:pathLst>
                <a:path extrusionOk="0" h="1129" w="1255">
                  <a:moveTo>
                    <a:pt x="220" y="188"/>
                  </a:moveTo>
                  <a:cubicBezTo>
                    <a:pt x="1" y="376"/>
                    <a:pt x="1"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4" name="Google Shape;2644;p25"/>
            <p:cNvSpPr/>
            <p:nvPr/>
          </p:nvSpPr>
          <p:spPr>
            <a:xfrm>
              <a:off x="5746575"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2" y="721"/>
                    <a:pt x="1222" y="376"/>
                    <a:pt x="1003"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5" name="Google Shape;2645;p25"/>
            <p:cNvSpPr/>
            <p:nvPr/>
          </p:nvSpPr>
          <p:spPr>
            <a:xfrm>
              <a:off x="6532475" y="1758550"/>
              <a:ext cx="30600" cy="28225"/>
            </a:xfrm>
            <a:custGeom>
              <a:rect b="b" l="l" r="r" t="t"/>
              <a:pathLst>
                <a:path extrusionOk="0" h="1129" w="1224">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6" name="Google Shape;2646;p25"/>
            <p:cNvSpPr/>
            <p:nvPr/>
          </p:nvSpPr>
          <p:spPr>
            <a:xfrm>
              <a:off x="73184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7" name="Google Shape;2647;p25"/>
            <p:cNvSpPr/>
            <p:nvPr/>
          </p:nvSpPr>
          <p:spPr>
            <a:xfrm>
              <a:off x="637725" y="1399675"/>
              <a:ext cx="31375" cy="28225"/>
            </a:xfrm>
            <a:custGeom>
              <a:rect b="b" l="l" r="r" t="t"/>
              <a:pathLst>
                <a:path extrusionOk="0" h="1129" w="1255">
                  <a:moveTo>
                    <a:pt x="220" y="189"/>
                  </a:moveTo>
                  <a:cubicBezTo>
                    <a:pt x="1" y="377"/>
                    <a:pt x="1" y="721"/>
                    <a:pt x="220" y="909"/>
                  </a:cubicBezTo>
                  <a:cubicBezTo>
                    <a:pt x="439" y="1129"/>
                    <a:pt x="816" y="1129"/>
                    <a:pt x="1035" y="909"/>
                  </a:cubicBezTo>
                  <a:cubicBezTo>
                    <a:pt x="1254" y="721"/>
                    <a:pt x="1254" y="377"/>
                    <a:pt x="1035" y="189"/>
                  </a:cubicBezTo>
                  <a:cubicBezTo>
                    <a:pt x="816"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8" name="Google Shape;2648;p25"/>
            <p:cNvSpPr/>
            <p:nvPr/>
          </p:nvSpPr>
          <p:spPr>
            <a:xfrm>
              <a:off x="1423650" y="1399675"/>
              <a:ext cx="31350" cy="28225"/>
            </a:xfrm>
            <a:custGeom>
              <a:rect b="b" l="l" r="r" t="t"/>
              <a:pathLst>
                <a:path extrusionOk="0" h="1129" w="1254">
                  <a:moveTo>
                    <a:pt x="220" y="189"/>
                  </a:moveTo>
                  <a:cubicBezTo>
                    <a:pt x="0" y="377"/>
                    <a:pt x="0" y="721"/>
                    <a:pt x="220" y="909"/>
                  </a:cubicBezTo>
                  <a:cubicBezTo>
                    <a:pt x="439" y="1129"/>
                    <a:pt x="815" y="1129"/>
                    <a:pt x="1035" y="909"/>
                  </a:cubicBezTo>
                  <a:cubicBezTo>
                    <a:pt x="1254" y="721"/>
                    <a:pt x="1254" y="377"/>
                    <a:pt x="1035" y="189"/>
                  </a:cubicBezTo>
                  <a:cubicBezTo>
                    <a:pt x="815"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9" name="Google Shape;2649;p25"/>
            <p:cNvSpPr/>
            <p:nvPr/>
          </p:nvSpPr>
          <p:spPr>
            <a:xfrm>
              <a:off x="2209550"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816"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0" name="Google Shape;2650;p25"/>
            <p:cNvSpPr/>
            <p:nvPr/>
          </p:nvSpPr>
          <p:spPr>
            <a:xfrm>
              <a:off x="299547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1" name="Google Shape;2651;p25"/>
            <p:cNvSpPr/>
            <p:nvPr/>
          </p:nvSpPr>
          <p:spPr>
            <a:xfrm>
              <a:off x="3781400" y="1399675"/>
              <a:ext cx="30575" cy="28225"/>
            </a:xfrm>
            <a:custGeom>
              <a:rect b="b" l="l" r="r" t="t"/>
              <a:pathLst>
                <a:path extrusionOk="0" h="1129" w="1223">
                  <a:moveTo>
                    <a:pt x="219" y="189"/>
                  </a:moveTo>
                  <a:cubicBezTo>
                    <a:pt x="0" y="377"/>
                    <a:pt x="0" y="721"/>
                    <a:pt x="219" y="909"/>
                  </a:cubicBezTo>
                  <a:cubicBezTo>
                    <a:pt x="439" y="1129"/>
                    <a:pt x="784" y="1129"/>
                    <a:pt x="1003" y="909"/>
                  </a:cubicBezTo>
                  <a:cubicBezTo>
                    <a:pt x="1222" y="721"/>
                    <a:pt x="1222" y="377"/>
                    <a:pt x="1003" y="189"/>
                  </a:cubicBezTo>
                  <a:cubicBezTo>
                    <a:pt x="784" y="0"/>
                    <a:pt x="439" y="0"/>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2" name="Google Shape;2652;p25"/>
            <p:cNvSpPr/>
            <p:nvPr/>
          </p:nvSpPr>
          <p:spPr>
            <a:xfrm>
              <a:off x="4567300" y="1399675"/>
              <a:ext cx="30575" cy="28225"/>
            </a:xfrm>
            <a:custGeom>
              <a:rect b="b" l="l" r="r" t="t"/>
              <a:pathLst>
                <a:path extrusionOk="0" h="1129" w="1223">
                  <a:moveTo>
                    <a:pt x="220" y="189"/>
                  </a:moveTo>
                  <a:cubicBezTo>
                    <a:pt x="1" y="377"/>
                    <a:pt x="1" y="721"/>
                    <a:pt x="220" y="909"/>
                  </a:cubicBezTo>
                  <a:cubicBezTo>
                    <a:pt x="439" y="1129"/>
                    <a:pt x="784" y="1129"/>
                    <a:pt x="1004" y="909"/>
                  </a:cubicBezTo>
                  <a:cubicBezTo>
                    <a:pt x="1223" y="721"/>
                    <a:pt x="1223" y="377"/>
                    <a:pt x="1004"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3" name="Google Shape;2653;p25"/>
            <p:cNvSpPr/>
            <p:nvPr/>
          </p:nvSpPr>
          <p:spPr>
            <a:xfrm>
              <a:off x="535322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4" name="Google Shape;2654;p25"/>
            <p:cNvSpPr/>
            <p:nvPr/>
          </p:nvSpPr>
          <p:spPr>
            <a:xfrm>
              <a:off x="6139125"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784"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5" name="Google Shape;2655;p25"/>
            <p:cNvSpPr/>
            <p:nvPr/>
          </p:nvSpPr>
          <p:spPr>
            <a:xfrm>
              <a:off x="6925050"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6" name="Google Shape;2656;p25"/>
            <p:cNvSpPr/>
            <p:nvPr/>
          </p:nvSpPr>
          <p:spPr>
            <a:xfrm>
              <a:off x="24595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7" name="Google Shape;2657;p25"/>
            <p:cNvSpPr/>
            <p:nvPr/>
          </p:nvSpPr>
          <p:spPr>
            <a:xfrm>
              <a:off x="1031875" y="1040800"/>
              <a:ext cx="30575" cy="28225"/>
            </a:xfrm>
            <a:custGeom>
              <a:rect b="b" l="l" r="r" t="t"/>
              <a:pathLst>
                <a:path extrusionOk="0" h="1129" w="1223">
                  <a:moveTo>
                    <a:pt x="219" y="189"/>
                  </a:moveTo>
                  <a:cubicBezTo>
                    <a:pt x="0" y="408"/>
                    <a:pt x="0" y="722"/>
                    <a:pt x="219" y="910"/>
                  </a:cubicBezTo>
                  <a:cubicBezTo>
                    <a:pt x="439" y="1129"/>
                    <a:pt x="784" y="1129"/>
                    <a:pt x="1003" y="910"/>
                  </a:cubicBezTo>
                  <a:cubicBezTo>
                    <a:pt x="1222" y="722"/>
                    <a:pt x="1222" y="408"/>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8" name="Google Shape;2658;p25"/>
            <p:cNvSpPr/>
            <p:nvPr/>
          </p:nvSpPr>
          <p:spPr>
            <a:xfrm>
              <a:off x="1817775" y="1040800"/>
              <a:ext cx="30575" cy="28225"/>
            </a:xfrm>
            <a:custGeom>
              <a:rect b="b" l="l" r="r" t="t"/>
              <a:pathLst>
                <a:path extrusionOk="0" h="1129" w="1223">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9" name="Google Shape;2659;p25"/>
            <p:cNvSpPr/>
            <p:nvPr/>
          </p:nvSpPr>
          <p:spPr>
            <a:xfrm>
              <a:off x="26037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0" name="Google Shape;2660;p25"/>
            <p:cNvSpPr/>
            <p:nvPr/>
          </p:nvSpPr>
          <p:spPr>
            <a:xfrm>
              <a:off x="3388825" y="1040800"/>
              <a:ext cx="31375" cy="28225"/>
            </a:xfrm>
            <a:custGeom>
              <a:rect b="b" l="l" r="r" t="t"/>
              <a:pathLst>
                <a:path extrusionOk="0" h="1129" w="1255">
                  <a:moveTo>
                    <a:pt x="220" y="189"/>
                  </a:moveTo>
                  <a:cubicBezTo>
                    <a:pt x="0" y="408"/>
                    <a:pt x="0"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1" name="Google Shape;2661;p25"/>
            <p:cNvSpPr/>
            <p:nvPr/>
          </p:nvSpPr>
          <p:spPr>
            <a:xfrm>
              <a:off x="4174725" y="1040800"/>
              <a:ext cx="31375" cy="28225"/>
            </a:xfrm>
            <a:custGeom>
              <a:rect b="b" l="l" r="r" t="t"/>
              <a:pathLst>
                <a:path extrusionOk="0" h="1129" w="1255">
                  <a:moveTo>
                    <a:pt x="220" y="189"/>
                  </a:moveTo>
                  <a:cubicBezTo>
                    <a:pt x="1" y="408"/>
                    <a:pt x="1" y="722"/>
                    <a:pt x="220" y="910"/>
                  </a:cubicBezTo>
                  <a:cubicBezTo>
                    <a:pt x="440" y="1129"/>
                    <a:pt x="816" y="1129"/>
                    <a:pt x="1035" y="910"/>
                  </a:cubicBezTo>
                  <a:cubicBezTo>
                    <a:pt x="1255" y="722"/>
                    <a:pt x="1255" y="408"/>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2" name="Google Shape;2662;p25"/>
            <p:cNvSpPr/>
            <p:nvPr/>
          </p:nvSpPr>
          <p:spPr>
            <a:xfrm>
              <a:off x="4960650" y="1040800"/>
              <a:ext cx="31375" cy="28225"/>
            </a:xfrm>
            <a:custGeom>
              <a:rect b="b" l="l" r="r" t="t"/>
              <a:pathLst>
                <a:path extrusionOk="0" h="1129" w="1255">
                  <a:moveTo>
                    <a:pt x="220" y="189"/>
                  </a:moveTo>
                  <a:cubicBezTo>
                    <a:pt x="1" y="408"/>
                    <a:pt x="1"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3" name="Google Shape;2663;p25"/>
            <p:cNvSpPr/>
            <p:nvPr/>
          </p:nvSpPr>
          <p:spPr>
            <a:xfrm>
              <a:off x="5746575"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2" y="722"/>
                    <a:pt x="1222" y="408"/>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4" name="Google Shape;2664;p25"/>
            <p:cNvSpPr/>
            <p:nvPr/>
          </p:nvSpPr>
          <p:spPr>
            <a:xfrm>
              <a:off x="6532475" y="1040800"/>
              <a:ext cx="30600" cy="28225"/>
            </a:xfrm>
            <a:custGeom>
              <a:rect b="b" l="l" r="r" t="t"/>
              <a:pathLst>
                <a:path extrusionOk="0" h="1129" w="1224">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5" name="Google Shape;2665;p25"/>
            <p:cNvSpPr/>
            <p:nvPr/>
          </p:nvSpPr>
          <p:spPr>
            <a:xfrm>
              <a:off x="73184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66" name="Google Shape;2666;p25"/>
          <p:cNvSpPr/>
          <p:nvPr/>
        </p:nvSpPr>
        <p:spPr>
          <a:xfrm rot="10800000">
            <a:off x="0" y="150"/>
            <a:ext cx="9144000" cy="5143500"/>
          </a:xfrm>
          <a:prstGeom prst="rect">
            <a:avLst/>
          </a:prstGeom>
          <a:gradFill>
            <a:gsLst>
              <a:gs pos="0">
                <a:srgbClr val="FFFFFF">
                  <a:alpha val="0"/>
                </a:srgbClr>
              </a:gs>
              <a:gs pos="100000">
                <a:srgbClr val="FFFFFF"/>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7" name="Google Shape;2667;p25"/>
          <p:cNvSpPr/>
          <p:nvPr/>
        </p:nvSpPr>
        <p:spPr>
          <a:xfrm rot="-5400000">
            <a:off x="-2261850" y="2261250"/>
            <a:ext cx="5134800" cy="6111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8" name="Google Shape;2668;p25"/>
          <p:cNvSpPr/>
          <p:nvPr/>
        </p:nvSpPr>
        <p:spPr>
          <a:xfrm flipH="1">
            <a:off x="0" y="5002200"/>
            <a:ext cx="9144000" cy="141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9" name="Google Shape;2669;p25"/>
          <p:cNvSpPr/>
          <p:nvPr/>
        </p:nvSpPr>
        <p:spPr>
          <a:xfrm rot="-5400000">
            <a:off x="8175300" y="4174950"/>
            <a:ext cx="968700" cy="9687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0" name="Google Shape;2670;p25"/>
          <p:cNvSpPr txBox="1"/>
          <p:nvPr>
            <p:ph idx="1" type="subTitle"/>
          </p:nvPr>
        </p:nvSpPr>
        <p:spPr>
          <a:xfrm>
            <a:off x="1100100" y="2601850"/>
            <a:ext cx="3383400" cy="1029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600"/>
              <a:buNone/>
              <a:defRPr sz="1500">
                <a:solidFill>
                  <a:schemeClr val="dk1"/>
                </a:solidFill>
              </a:defRPr>
            </a:lvl1pPr>
            <a:lvl2pPr lvl="1" rtl="0">
              <a:lnSpc>
                <a:spcPct val="100000"/>
              </a:lnSpc>
              <a:spcBef>
                <a:spcPts val="1600"/>
              </a:spcBef>
              <a:spcAft>
                <a:spcPts val="0"/>
              </a:spcAft>
              <a:buClr>
                <a:schemeClr val="dk1"/>
              </a:buClr>
              <a:buSzPts val="1500"/>
              <a:buNone/>
              <a:defRPr sz="1500">
                <a:solidFill>
                  <a:schemeClr val="dk1"/>
                </a:solidFill>
              </a:defRPr>
            </a:lvl2pPr>
            <a:lvl3pPr lvl="2" rtl="0">
              <a:lnSpc>
                <a:spcPct val="100000"/>
              </a:lnSpc>
              <a:spcBef>
                <a:spcPts val="1600"/>
              </a:spcBef>
              <a:spcAft>
                <a:spcPts val="0"/>
              </a:spcAft>
              <a:buClr>
                <a:schemeClr val="dk1"/>
              </a:buClr>
              <a:buSzPts val="1500"/>
              <a:buNone/>
              <a:defRPr sz="1500">
                <a:solidFill>
                  <a:schemeClr val="dk1"/>
                </a:solidFill>
              </a:defRPr>
            </a:lvl3pPr>
            <a:lvl4pPr lvl="3" rtl="0">
              <a:lnSpc>
                <a:spcPct val="100000"/>
              </a:lnSpc>
              <a:spcBef>
                <a:spcPts val="1600"/>
              </a:spcBef>
              <a:spcAft>
                <a:spcPts val="0"/>
              </a:spcAft>
              <a:buClr>
                <a:schemeClr val="dk1"/>
              </a:buClr>
              <a:buSzPts val="1500"/>
              <a:buNone/>
              <a:defRPr sz="1500">
                <a:solidFill>
                  <a:schemeClr val="dk1"/>
                </a:solidFill>
              </a:defRPr>
            </a:lvl4pPr>
            <a:lvl5pPr lvl="4" rtl="0">
              <a:lnSpc>
                <a:spcPct val="100000"/>
              </a:lnSpc>
              <a:spcBef>
                <a:spcPts val="1600"/>
              </a:spcBef>
              <a:spcAft>
                <a:spcPts val="0"/>
              </a:spcAft>
              <a:buClr>
                <a:schemeClr val="dk1"/>
              </a:buClr>
              <a:buSzPts val="1500"/>
              <a:buNone/>
              <a:defRPr sz="1500">
                <a:solidFill>
                  <a:schemeClr val="dk1"/>
                </a:solidFill>
              </a:defRPr>
            </a:lvl5pPr>
            <a:lvl6pPr lvl="5" rtl="0">
              <a:lnSpc>
                <a:spcPct val="100000"/>
              </a:lnSpc>
              <a:spcBef>
                <a:spcPts val="1600"/>
              </a:spcBef>
              <a:spcAft>
                <a:spcPts val="0"/>
              </a:spcAft>
              <a:buClr>
                <a:schemeClr val="dk1"/>
              </a:buClr>
              <a:buSzPts val="1500"/>
              <a:buNone/>
              <a:defRPr sz="1500">
                <a:solidFill>
                  <a:schemeClr val="dk1"/>
                </a:solidFill>
              </a:defRPr>
            </a:lvl6pPr>
            <a:lvl7pPr lvl="6" rtl="0">
              <a:lnSpc>
                <a:spcPct val="100000"/>
              </a:lnSpc>
              <a:spcBef>
                <a:spcPts val="1600"/>
              </a:spcBef>
              <a:spcAft>
                <a:spcPts val="0"/>
              </a:spcAft>
              <a:buClr>
                <a:schemeClr val="dk1"/>
              </a:buClr>
              <a:buSzPts val="1500"/>
              <a:buNone/>
              <a:defRPr sz="1500">
                <a:solidFill>
                  <a:schemeClr val="dk1"/>
                </a:solidFill>
              </a:defRPr>
            </a:lvl7pPr>
            <a:lvl8pPr lvl="7" rtl="0">
              <a:lnSpc>
                <a:spcPct val="100000"/>
              </a:lnSpc>
              <a:spcBef>
                <a:spcPts val="1600"/>
              </a:spcBef>
              <a:spcAft>
                <a:spcPts val="0"/>
              </a:spcAft>
              <a:buClr>
                <a:schemeClr val="dk1"/>
              </a:buClr>
              <a:buSzPts val="1500"/>
              <a:buNone/>
              <a:defRPr sz="1500">
                <a:solidFill>
                  <a:schemeClr val="dk1"/>
                </a:solidFill>
              </a:defRPr>
            </a:lvl8pPr>
            <a:lvl9pPr lvl="8" rtl="0">
              <a:lnSpc>
                <a:spcPct val="100000"/>
              </a:lnSpc>
              <a:spcBef>
                <a:spcPts val="1600"/>
              </a:spcBef>
              <a:spcAft>
                <a:spcPts val="1600"/>
              </a:spcAft>
              <a:buClr>
                <a:schemeClr val="dk1"/>
              </a:buClr>
              <a:buSzPts val="1500"/>
              <a:buNone/>
              <a:defRPr sz="1500">
                <a:solidFill>
                  <a:schemeClr val="dk1"/>
                </a:solidFill>
              </a:defRPr>
            </a:lvl9pPr>
          </a:lstStyle>
          <a:p/>
        </p:txBody>
      </p:sp>
      <p:sp>
        <p:nvSpPr>
          <p:cNvPr id="2671" name="Google Shape;2671;p25"/>
          <p:cNvSpPr txBox="1"/>
          <p:nvPr>
            <p:ph type="title"/>
          </p:nvPr>
        </p:nvSpPr>
        <p:spPr>
          <a:xfrm>
            <a:off x="1100100" y="1992850"/>
            <a:ext cx="3383400" cy="6090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500"/>
              <a:buFont typeface="Arvo"/>
              <a:buNone/>
              <a:defRPr sz="2500">
                <a:latin typeface="Arvo"/>
                <a:ea typeface="Arvo"/>
                <a:cs typeface="Arvo"/>
                <a:sym typeface="Arvo"/>
              </a:defRPr>
            </a:lvl1pPr>
            <a:lvl2pPr lvl="1" rtl="0">
              <a:lnSpc>
                <a:spcPct val="100000"/>
              </a:lnSpc>
              <a:spcBef>
                <a:spcPts val="0"/>
              </a:spcBef>
              <a:spcAft>
                <a:spcPts val="0"/>
              </a:spcAft>
              <a:buSzPts val="2800"/>
              <a:buNone/>
              <a:defRPr>
                <a:latin typeface="Ubuntu"/>
                <a:ea typeface="Ubuntu"/>
                <a:cs typeface="Ubuntu"/>
                <a:sym typeface="Ubuntu"/>
              </a:defRPr>
            </a:lvl2pPr>
            <a:lvl3pPr lvl="2" rtl="0">
              <a:lnSpc>
                <a:spcPct val="100000"/>
              </a:lnSpc>
              <a:spcBef>
                <a:spcPts val="0"/>
              </a:spcBef>
              <a:spcAft>
                <a:spcPts val="0"/>
              </a:spcAft>
              <a:buSzPts val="2800"/>
              <a:buNone/>
              <a:defRPr>
                <a:latin typeface="Ubuntu"/>
                <a:ea typeface="Ubuntu"/>
                <a:cs typeface="Ubuntu"/>
                <a:sym typeface="Ubuntu"/>
              </a:defRPr>
            </a:lvl3pPr>
            <a:lvl4pPr lvl="3" rtl="0">
              <a:lnSpc>
                <a:spcPct val="100000"/>
              </a:lnSpc>
              <a:spcBef>
                <a:spcPts val="0"/>
              </a:spcBef>
              <a:spcAft>
                <a:spcPts val="0"/>
              </a:spcAft>
              <a:buSzPts val="2800"/>
              <a:buNone/>
              <a:defRPr>
                <a:latin typeface="Ubuntu"/>
                <a:ea typeface="Ubuntu"/>
                <a:cs typeface="Ubuntu"/>
                <a:sym typeface="Ubuntu"/>
              </a:defRPr>
            </a:lvl4pPr>
            <a:lvl5pPr lvl="4" rtl="0">
              <a:lnSpc>
                <a:spcPct val="100000"/>
              </a:lnSpc>
              <a:spcBef>
                <a:spcPts val="0"/>
              </a:spcBef>
              <a:spcAft>
                <a:spcPts val="0"/>
              </a:spcAft>
              <a:buSzPts val="2800"/>
              <a:buNone/>
              <a:defRPr>
                <a:latin typeface="Ubuntu"/>
                <a:ea typeface="Ubuntu"/>
                <a:cs typeface="Ubuntu"/>
                <a:sym typeface="Ubuntu"/>
              </a:defRPr>
            </a:lvl5pPr>
            <a:lvl6pPr lvl="5" rtl="0">
              <a:lnSpc>
                <a:spcPct val="100000"/>
              </a:lnSpc>
              <a:spcBef>
                <a:spcPts val="0"/>
              </a:spcBef>
              <a:spcAft>
                <a:spcPts val="0"/>
              </a:spcAft>
              <a:buSzPts val="2800"/>
              <a:buNone/>
              <a:defRPr>
                <a:latin typeface="Ubuntu"/>
                <a:ea typeface="Ubuntu"/>
                <a:cs typeface="Ubuntu"/>
                <a:sym typeface="Ubuntu"/>
              </a:defRPr>
            </a:lvl6pPr>
            <a:lvl7pPr lvl="6" rtl="0">
              <a:lnSpc>
                <a:spcPct val="100000"/>
              </a:lnSpc>
              <a:spcBef>
                <a:spcPts val="0"/>
              </a:spcBef>
              <a:spcAft>
                <a:spcPts val="0"/>
              </a:spcAft>
              <a:buSzPts val="2800"/>
              <a:buNone/>
              <a:defRPr>
                <a:latin typeface="Ubuntu"/>
                <a:ea typeface="Ubuntu"/>
                <a:cs typeface="Ubuntu"/>
                <a:sym typeface="Ubuntu"/>
              </a:defRPr>
            </a:lvl7pPr>
            <a:lvl8pPr lvl="7" rtl="0">
              <a:lnSpc>
                <a:spcPct val="100000"/>
              </a:lnSpc>
              <a:spcBef>
                <a:spcPts val="0"/>
              </a:spcBef>
              <a:spcAft>
                <a:spcPts val="0"/>
              </a:spcAft>
              <a:buSzPts val="2800"/>
              <a:buNone/>
              <a:defRPr>
                <a:latin typeface="Ubuntu"/>
                <a:ea typeface="Ubuntu"/>
                <a:cs typeface="Ubuntu"/>
                <a:sym typeface="Ubuntu"/>
              </a:defRPr>
            </a:lvl8pPr>
            <a:lvl9pPr lvl="8" rtl="0">
              <a:lnSpc>
                <a:spcPct val="100000"/>
              </a:lnSpc>
              <a:spcBef>
                <a:spcPts val="0"/>
              </a:spcBef>
              <a:spcAft>
                <a:spcPts val="0"/>
              </a:spcAft>
              <a:buSzPts val="2800"/>
              <a:buNone/>
              <a:defRPr>
                <a:latin typeface="Ubuntu"/>
                <a:ea typeface="Ubuntu"/>
                <a:cs typeface="Ubuntu"/>
                <a:sym typeface="Ubuntu"/>
              </a:defRPr>
            </a:lvl9pPr>
          </a:lstStyle>
          <a:p/>
        </p:txBody>
      </p:sp>
      <p:sp>
        <p:nvSpPr>
          <p:cNvPr id="2672" name="Google Shape;2672;p2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02">
  <p:cSld name="TITLE_AND_TWO_COLUMNS_2_1_1_1">
    <p:spTree>
      <p:nvGrpSpPr>
        <p:cNvPr id="2673" name="Shape 2673"/>
        <p:cNvGrpSpPr/>
        <p:nvPr/>
      </p:nvGrpSpPr>
      <p:grpSpPr>
        <a:xfrm>
          <a:off x="0" y="0"/>
          <a:ext cx="0" cy="0"/>
          <a:chOff x="0" y="0"/>
          <a:chExt cx="0" cy="0"/>
        </a:xfrm>
      </p:grpSpPr>
      <p:grpSp>
        <p:nvGrpSpPr>
          <p:cNvPr id="2674" name="Google Shape;2674;p26"/>
          <p:cNvGrpSpPr/>
          <p:nvPr/>
        </p:nvGrpSpPr>
        <p:grpSpPr>
          <a:xfrm>
            <a:off x="2" y="-9528"/>
            <a:ext cx="9143724" cy="5158800"/>
            <a:chOff x="245950" y="1040800"/>
            <a:chExt cx="7103025" cy="3616150"/>
          </a:xfrm>
        </p:grpSpPr>
        <p:sp>
          <p:nvSpPr>
            <p:cNvPr id="2675" name="Google Shape;2675;p26"/>
            <p:cNvSpPr/>
            <p:nvPr/>
          </p:nvSpPr>
          <p:spPr>
            <a:xfrm>
              <a:off x="24595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6" name="Google Shape;2676;p26"/>
            <p:cNvSpPr/>
            <p:nvPr/>
          </p:nvSpPr>
          <p:spPr>
            <a:xfrm>
              <a:off x="1031875" y="4628725"/>
              <a:ext cx="30575" cy="28225"/>
            </a:xfrm>
            <a:custGeom>
              <a:rect b="b" l="l" r="r" t="t"/>
              <a:pathLst>
                <a:path extrusionOk="0" h="1129" w="1223">
                  <a:moveTo>
                    <a:pt x="219" y="220"/>
                  </a:moveTo>
                  <a:cubicBezTo>
                    <a:pt x="0" y="408"/>
                    <a:pt x="0" y="721"/>
                    <a:pt x="219" y="941"/>
                  </a:cubicBezTo>
                  <a:cubicBezTo>
                    <a:pt x="439" y="1129"/>
                    <a:pt x="784" y="1129"/>
                    <a:pt x="1003" y="941"/>
                  </a:cubicBezTo>
                  <a:cubicBezTo>
                    <a:pt x="1222" y="721"/>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7" name="Google Shape;2677;p26"/>
            <p:cNvSpPr/>
            <p:nvPr/>
          </p:nvSpPr>
          <p:spPr>
            <a:xfrm>
              <a:off x="1817775" y="4628725"/>
              <a:ext cx="30575" cy="28225"/>
            </a:xfrm>
            <a:custGeom>
              <a:rect b="b" l="l" r="r" t="t"/>
              <a:pathLst>
                <a:path extrusionOk="0" h="1129" w="1223">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8" name="Google Shape;2678;p26"/>
            <p:cNvSpPr/>
            <p:nvPr/>
          </p:nvSpPr>
          <p:spPr>
            <a:xfrm>
              <a:off x="26037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9" name="Google Shape;2679;p26"/>
            <p:cNvSpPr/>
            <p:nvPr/>
          </p:nvSpPr>
          <p:spPr>
            <a:xfrm>
              <a:off x="3388825" y="4628725"/>
              <a:ext cx="31375" cy="28225"/>
            </a:xfrm>
            <a:custGeom>
              <a:rect b="b" l="l" r="r" t="t"/>
              <a:pathLst>
                <a:path extrusionOk="0" h="1129" w="1255">
                  <a:moveTo>
                    <a:pt x="220" y="220"/>
                  </a:moveTo>
                  <a:cubicBezTo>
                    <a:pt x="0" y="408"/>
                    <a:pt x="0"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0" name="Google Shape;2680;p26"/>
            <p:cNvSpPr/>
            <p:nvPr/>
          </p:nvSpPr>
          <p:spPr>
            <a:xfrm>
              <a:off x="4174725" y="4628725"/>
              <a:ext cx="31375" cy="28225"/>
            </a:xfrm>
            <a:custGeom>
              <a:rect b="b" l="l" r="r" t="t"/>
              <a:pathLst>
                <a:path extrusionOk="0" h="1129" w="1255">
                  <a:moveTo>
                    <a:pt x="220" y="220"/>
                  </a:moveTo>
                  <a:cubicBezTo>
                    <a:pt x="1" y="408"/>
                    <a:pt x="1" y="721"/>
                    <a:pt x="220" y="941"/>
                  </a:cubicBezTo>
                  <a:cubicBezTo>
                    <a:pt x="440" y="1129"/>
                    <a:pt x="816" y="1129"/>
                    <a:pt x="1035" y="941"/>
                  </a:cubicBezTo>
                  <a:cubicBezTo>
                    <a:pt x="1255" y="721"/>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1" name="Google Shape;2681;p26"/>
            <p:cNvSpPr/>
            <p:nvPr/>
          </p:nvSpPr>
          <p:spPr>
            <a:xfrm>
              <a:off x="4960650" y="4628725"/>
              <a:ext cx="31375" cy="28225"/>
            </a:xfrm>
            <a:custGeom>
              <a:rect b="b" l="l" r="r" t="t"/>
              <a:pathLst>
                <a:path extrusionOk="0" h="1129" w="1255">
                  <a:moveTo>
                    <a:pt x="220" y="220"/>
                  </a:moveTo>
                  <a:cubicBezTo>
                    <a:pt x="1" y="408"/>
                    <a:pt x="1"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2" name="Google Shape;2682;p26"/>
            <p:cNvSpPr/>
            <p:nvPr/>
          </p:nvSpPr>
          <p:spPr>
            <a:xfrm>
              <a:off x="5746575"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2" y="721"/>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3" name="Google Shape;2683;p26"/>
            <p:cNvSpPr/>
            <p:nvPr/>
          </p:nvSpPr>
          <p:spPr>
            <a:xfrm>
              <a:off x="6532475" y="4628725"/>
              <a:ext cx="30600" cy="28225"/>
            </a:xfrm>
            <a:custGeom>
              <a:rect b="b" l="l" r="r" t="t"/>
              <a:pathLst>
                <a:path extrusionOk="0" h="1129" w="1224">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4" name="Google Shape;2684;p26"/>
            <p:cNvSpPr/>
            <p:nvPr/>
          </p:nvSpPr>
          <p:spPr>
            <a:xfrm>
              <a:off x="73184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5" name="Google Shape;2685;p26"/>
            <p:cNvSpPr/>
            <p:nvPr/>
          </p:nvSpPr>
          <p:spPr>
            <a:xfrm>
              <a:off x="637725" y="4269850"/>
              <a:ext cx="31375" cy="28225"/>
            </a:xfrm>
            <a:custGeom>
              <a:rect b="b" l="l" r="r" t="t"/>
              <a:pathLst>
                <a:path extrusionOk="0" h="1129" w="1255">
                  <a:moveTo>
                    <a:pt x="220" y="220"/>
                  </a:moveTo>
                  <a:cubicBezTo>
                    <a:pt x="1" y="408"/>
                    <a:pt x="1" y="722"/>
                    <a:pt x="220" y="941"/>
                  </a:cubicBezTo>
                  <a:cubicBezTo>
                    <a:pt x="439" y="1129"/>
                    <a:pt x="816" y="1129"/>
                    <a:pt x="1035" y="941"/>
                  </a:cubicBezTo>
                  <a:cubicBezTo>
                    <a:pt x="1254" y="722"/>
                    <a:pt x="1254" y="408"/>
                    <a:pt x="1035" y="220"/>
                  </a:cubicBezTo>
                  <a:cubicBezTo>
                    <a:pt x="816"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6" name="Google Shape;2686;p26"/>
            <p:cNvSpPr/>
            <p:nvPr/>
          </p:nvSpPr>
          <p:spPr>
            <a:xfrm>
              <a:off x="1423650" y="4269850"/>
              <a:ext cx="31350" cy="28225"/>
            </a:xfrm>
            <a:custGeom>
              <a:rect b="b" l="l" r="r" t="t"/>
              <a:pathLst>
                <a:path extrusionOk="0" h="1129" w="1254">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7" name="Google Shape;2687;p26"/>
            <p:cNvSpPr/>
            <p:nvPr/>
          </p:nvSpPr>
          <p:spPr>
            <a:xfrm>
              <a:off x="2209550"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8" name="Google Shape;2688;p26"/>
            <p:cNvSpPr/>
            <p:nvPr/>
          </p:nvSpPr>
          <p:spPr>
            <a:xfrm>
              <a:off x="299547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9" name="Google Shape;2689;p26"/>
            <p:cNvSpPr/>
            <p:nvPr/>
          </p:nvSpPr>
          <p:spPr>
            <a:xfrm>
              <a:off x="3781400" y="4269850"/>
              <a:ext cx="30575" cy="28225"/>
            </a:xfrm>
            <a:custGeom>
              <a:rect b="b" l="l" r="r" t="t"/>
              <a:pathLst>
                <a:path extrusionOk="0" h="1129"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0" name="Google Shape;2690;p26"/>
            <p:cNvSpPr/>
            <p:nvPr/>
          </p:nvSpPr>
          <p:spPr>
            <a:xfrm>
              <a:off x="4567300" y="4269850"/>
              <a:ext cx="30575" cy="28225"/>
            </a:xfrm>
            <a:custGeom>
              <a:rect b="b" l="l" r="r" t="t"/>
              <a:pathLst>
                <a:path extrusionOk="0" h="1129"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1" name="Google Shape;2691;p26"/>
            <p:cNvSpPr/>
            <p:nvPr/>
          </p:nvSpPr>
          <p:spPr>
            <a:xfrm>
              <a:off x="535322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2" name="Google Shape;2692;p26"/>
            <p:cNvSpPr/>
            <p:nvPr/>
          </p:nvSpPr>
          <p:spPr>
            <a:xfrm>
              <a:off x="6139125"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784"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3" name="Google Shape;2693;p26"/>
            <p:cNvSpPr/>
            <p:nvPr/>
          </p:nvSpPr>
          <p:spPr>
            <a:xfrm>
              <a:off x="6925050"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4" name="Google Shape;2694;p26"/>
            <p:cNvSpPr/>
            <p:nvPr/>
          </p:nvSpPr>
          <p:spPr>
            <a:xfrm>
              <a:off x="24595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5" name="Google Shape;2695;p26"/>
            <p:cNvSpPr/>
            <p:nvPr/>
          </p:nvSpPr>
          <p:spPr>
            <a:xfrm>
              <a:off x="1031875" y="3910975"/>
              <a:ext cx="30575" cy="28250"/>
            </a:xfrm>
            <a:custGeom>
              <a:rect b="b" l="l" r="r" t="t"/>
              <a:pathLst>
                <a:path extrusionOk="0" h="1130"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6" name="Google Shape;2696;p26"/>
            <p:cNvSpPr/>
            <p:nvPr/>
          </p:nvSpPr>
          <p:spPr>
            <a:xfrm>
              <a:off x="1817775" y="3910975"/>
              <a:ext cx="30575" cy="28250"/>
            </a:xfrm>
            <a:custGeom>
              <a:rect b="b" l="l" r="r" t="t"/>
              <a:pathLst>
                <a:path extrusionOk="0" h="1130"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7" name="Google Shape;2697;p26"/>
            <p:cNvSpPr/>
            <p:nvPr/>
          </p:nvSpPr>
          <p:spPr>
            <a:xfrm>
              <a:off x="26037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8" name="Google Shape;2698;p26"/>
            <p:cNvSpPr/>
            <p:nvPr/>
          </p:nvSpPr>
          <p:spPr>
            <a:xfrm>
              <a:off x="3388825" y="3910975"/>
              <a:ext cx="31375" cy="28250"/>
            </a:xfrm>
            <a:custGeom>
              <a:rect b="b" l="l" r="r" t="t"/>
              <a:pathLst>
                <a:path extrusionOk="0" h="1130" w="1255">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9" name="Google Shape;2699;p26"/>
            <p:cNvSpPr/>
            <p:nvPr/>
          </p:nvSpPr>
          <p:spPr>
            <a:xfrm>
              <a:off x="4174725" y="3910975"/>
              <a:ext cx="31375" cy="28250"/>
            </a:xfrm>
            <a:custGeom>
              <a:rect b="b" l="l" r="r" t="t"/>
              <a:pathLst>
                <a:path extrusionOk="0" h="1130" w="1255">
                  <a:moveTo>
                    <a:pt x="220" y="220"/>
                  </a:moveTo>
                  <a:cubicBezTo>
                    <a:pt x="1" y="408"/>
                    <a:pt x="1" y="722"/>
                    <a:pt x="220" y="941"/>
                  </a:cubicBezTo>
                  <a:cubicBezTo>
                    <a:pt x="440" y="1129"/>
                    <a:pt x="816" y="1129"/>
                    <a:pt x="1035" y="941"/>
                  </a:cubicBezTo>
                  <a:cubicBezTo>
                    <a:pt x="1255" y="722"/>
                    <a:pt x="1255" y="408"/>
                    <a:pt x="1035"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0" name="Google Shape;2700;p26"/>
            <p:cNvSpPr/>
            <p:nvPr/>
          </p:nvSpPr>
          <p:spPr>
            <a:xfrm>
              <a:off x="4960650" y="3910975"/>
              <a:ext cx="31375" cy="28250"/>
            </a:xfrm>
            <a:custGeom>
              <a:rect b="b" l="l" r="r" t="t"/>
              <a:pathLst>
                <a:path extrusionOk="0" h="1130" w="1255">
                  <a:moveTo>
                    <a:pt x="220" y="220"/>
                  </a:moveTo>
                  <a:cubicBezTo>
                    <a:pt x="1" y="408"/>
                    <a:pt x="1"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1" name="Google Shape;2701;p26"/>
            <p:cNvSpPr/>
            <p:nvPr/>
          </p:nvSpPr>
          <p:spPr>
            <a:xfrm>
              <a:off x="5746575"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2" y="722"/>
                    <a:pt x="1222" y="408"/>
                    <a:pt x="1003"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2" name="Google Shape;2702;p26"/>
            <p:cNvSpPr/>
            <p:nvPr/>
          </p:nvSpPr>
          <p:spPr>
            <a:xfrm>
              <a:off x="6532475" y="3910975"/>
              <a:ext cx="30600" cy="28250"/>
            </a:xfrm>
            <a:custGeom>
              <a:rect b="b" l="l" r="r" t="t"/>
              <a:pathLst>
                <a:path extrusionOk="0" h="1130" w="1224">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3" name="Google Shape;2703;p26"/>
            <p:cNvSpPr/>
            <p:nvPr/>
          </p:nvSpPr>
          <p:spPr>
            <a:xfrm>
              <a:off x="73184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4" name="Google Shape;2704;p26"/>
            <p:cNvSpPr/>
            <p:nvPr/>
          </p:nvSpPr>
          <p:spPr>
            <a:xfrm>
              <a:off x="637725" y="3552125"/>
              <a:ext cx="31375" cy="28225"/>
            </a:xfrm>
            <a:custGeom>
              <a:rect b="b" l="l" r="r" t="t"/>
              <a:pathLst>
                <a:path extrusionOk="0" h="1129" w="1255">
                  <a:moveTo>
                    <a:pt x="220" y="219"/>
                  </a:moveTo>
                  <a:cubicBezTo>
                    <a:pt x="1" y="407"/>
                    <a:pt x="1" y="752"/>
                    <a:pt x="220" y="940"/>
                  </a:cubicBezTo>
                  <a:cubicBezTo>
                    <a:pt x="439" y="1128"/>
                    <a:pt x="816" y="1128"/>
                    <a:pt x="1035" y="940"/>
                  </a:cubicBezTo>
                  <a:cubicBezTo>
                    <a:pt x="1254" y="752"/>
                    <a:pt x="1254" y="407"/>
                    <a:pt x="1035" y="219"/>
                  </a:cubicBezTo>
                  <a:cubicBezTo>
                    <a:pt x="816"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5" name="Google Shape;2705;p26"/>
            <p:cNvSpPr/>
            <p:nvPr/>
          </p:nvSpPr>
          <p:spPr>
            <a:xfrm>
              <a:off x="1423650" y="3552125"/>
              <a:ext cx="31350" cy="28225"/>
            </a:xfrm>
            <a:custGeom>
              <a:rect b="b" l="l" r="r" t="t"/>
              <a:pathLst>
                <a:path extrusionOk="0" h="1129" w="1254">
                  <a:moveTo>
                    <a:pt x="220" y="219"/>
                  </a:moveTo>
                  <a:cubicBezTo>
                    <a:pt x="0" y="407"/>
                    <a:pt x="0" y="752"/>
                    <a:pt x="220" y="940"/>
                  </a:cubicBezTo>
                  <a:cubicBezTo>
                    <a:pt x="439" y="1128"/>
                    <a:pt x="815" y="1128"/>
                    <a:pt x="1035" y="940"/>
                  </a:cubicBezTo>
                  <a:cubicBezTo>
                    <a:pt x="1254" y="752"/>
                    <a:pt x="1254" y="407"/>
                    <a:pt x="1035" y="219"/>
                  </a:cubicBezTo>
                  <a:cubicBezTo>
                    <a:pt x="815"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6" name="Google Shape;2706;p26"/>
            <p:cNvSpPr/>
            <p:nvPr/>
          </p:nvSpPr>
          <p:spPr>
            <a:xfrm>
              <a:off x="2209550"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816"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7" name="Google Shape;2707;p26"/>
            <p:cNvSpPr/>
            <p:nvPr/>
          </p:nvSpPr>
          <p:spPr>
            <a:xfrm>
              <a:off x="299547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8" name="Google Shape;2708;p26"/>
            <p:cNvSpPr/>
            <p:nvPr/>
          </p:nvSpPr>
          <p:spPr>
            <a:xfrm>
              <a:off x="3781400" y="3552125"/>
              <a:ext cx="30575" cy="28225"/>
            </a:xfrm>
            <a:custGeom>
              <a:rect b="b" l="l" r="r" t="t"/>
              <a:pathLst>
                <a:path extrusionOk="0" h="1129" w="1223">
                  <a:moveTo>
                    <a:pt x="219" y="219"/>
                  </a:moveTo>
                  <a:cubicBezTo>
                    <a:pt x="0" y="407"/>
                    <a:pt x="0" y="752"/>
                    <a:pt x="219" y="940"/>
                  </a:cubicBezTo>
                  <a:cubicBezTo>
                    <a:pt x="439" y="1128"/>
                    <a:pt x="784" y="1128"/>
                    <a:pt x="1003" y="940"/>
                  </a:cubicBezTo>
                  <a:cubicBezTo>
                    <a:pt x="1222" y="752"/>
                    <a:pt x="1222" y="407"/>
                    <a:pt x="1003" y="219"/>
                  </a:cubicBezTo>
                  <a:cubicBezTo>
                    <a:pt x="784" y="0"/>
                    <a:pt x="439" y="0"/>
                    <a:pt x="219"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9" name="Google Shape;2709;p26"/>
            <p:cNvSpPr/>
            <p:nvPr/>
          </p:nvSpPr>
          <p:spPr>
            <a:xfrm>
              <a:off x="4567300" y="3552125"/>
              <a:ext cx="30575" cy="28225"/>
            </a:xfrm>
            <a:custGeom>
              <a:rect b="b" l="l" r="r" t="t"/>
              <a:pathLst>
                <a:path extrusionOk="0" h="1129" w="1223">
                  <a:moveTo>
                    <a:pt x="220" y="219"/>
                  </a:moveTo>
                  <a:cubicBezTo>
                    <a:pt x="1" y="407"/>
                    <a:pt x="1" y="752"/>
                    <a:pt x="220" y="940"/>
                  </a:cubicBezTo>
                  <a:cubicBezTo>
                    <a:pt x="439" y="1128"/>
                    <a:pt x="784" y="1128"/>
                    <a:pt x="1004" y="940"/>
                  </a:cubicBezTo>
                  <a:cubicBezTo>
                    <a:pt x="1223" y="752"/>
                    <a:pt x="1223" y="407"/>
                    <a:pt x="1004"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0" name="Google Shape;2710;p26"/>
            <p:cNvSpPr/>
            <p:nvPr/>
          </p:nvSpPr>
          <p:spPr>
            <a:xfrm>
              <a:off x="535322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1" name="Google Shape;2711;p26"/>
            <p:cNvSpPr/>
            <p:nvPr/>
          </p:nvSpPr>
          <p:spPr>
            <a:xfrm>
              <a:off x="6139125"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784"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2" name="Google Shape;2712;p26"/>
            <p:cNvSpPr/>
            <p:nvPr/>
          </p:nvSpPr>
          <p:spPr>
            <a:xfrm>
              <a:off x="6925825" y="3553675"/>
              <a:ext cx="28225" cy="25900"/>
            </a:xfrm>
            <a:custGeom>
              <a:rect b="b" l="l" r="r" t="t"/>
              <a:pathLst>
                <a:path extrusionOk="0" h="1036" w="1129">
                  <a:moveTo>
                    <a:pt x="1129" y="502"/>
                  </a:moveTo>
                  <a:cubicBezTo>
                    <a:pt x="1129" y="784"/>
                    <a:pt x="878" y="1035"/>
                    <a:pt x="565" y="1035"/>
                  </a:cubicBezTo>
                  <a:cubicBezTo>
                    <a:pt x="251" y="1035"/>
                    <a:pt x="1" y="784"/>
                    <a:pt x="1" y="502"/>
                  </a:cubicBezTo>
                  <a:cubicBezTo>
                    <a:pt x="1" y="220"/>
                    <a:pt x="251" y="1"/>
                    <a:pt x="565" y="1"/>
                  </a:cubicBezTo>
                  <a:cubicBezTo>
                    <a:pt x="878" y="1"/>
                    <a:pt x="1129" y="220"/>
                    <a:pt x="1129" y="502"/>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3" name="Google Shape;2713;p26"/>
            <p:cNvSpPr/>
            <p:nvPr/>
          </p:nvSpPr>
          <p:spPr>
            <a:xfrm>
              <a:off x="24595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4" name="Google Shape;2714;p26"/>
            <p:cNvSpPr/>
            <p:nvPr/>
          </p:nvSpPr>
          <p:spPr>
            <a:xfrm>
              <a:off x="1031875" y="3193250"/>
              <a:ext cx="30575" cy="28225"/>
            </a:xfrm>
            <a:custGeom>
              <a:rect b="b" l="l" r="r" t="t"/>
              <a:pathLst>
                <a:path extrusionOk="0" h="1129" w="1223">
                  <a:moveTo>
                    <a:pt x="219" y="220"/>
                  </a:moveTo>
                  <a:cubicBezTo>
                    <a:pt x="0" y="408"/>
                    <a:pt x="0" y="752"/>
                    <a:pt x="219" y="940"/>
                  </a:cubicBezTo>
                  <a:cubicBezTo>
                    <a:pt x="439" y="1129"/>
                    <a:pt x="784" y="1129"/>
                    <a:pt x="1003" y="940"/>
                  </a:cubicBezTo>
                  <a:cubicBezTo>
                    <a:pt x="1222" y="752"/>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5" name="Google Shape;2715;p26"/>
            <p:cNvSpPr/>
            <p:nvPr/>
          </p:nvSpPr>
          <p:spPr>
            <a:xfrm>
              <a:off x="1817775" y="3193250"/>
              <a:ext cx="30575" cy="28225"/>
            </a:xfrm>
            <a:custGeom>
              <a:rect b="b" l="l" r="r" t="t"/>
              <a:pathLst>
                <a:path extrusionOk="0" h="1129" w="1223">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6" name="Google Shape;2716;p26"/>
            <p:cNvSpPr/>
            <p:nvPr/>
          </p:nvSpPr>
          <p:spPr>
            <a:xfrm>
              <a:off x="26037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7" name="Google Shape;2717;p26"/>
            <p:cNvSpPr/>
            <p:nvPr/>
          </p:nvSpPr>
          <p:spPr>
            <a:xfrm>
              <a:off x="3388825" y="3193250"/>
              <a:ext cx="31375" cy="28225"/>
            </a:xfrm>
            <a:custGeom>
              <a:rect b="b" l="l" r="r" t="t"/>
              <a:pathLst>
                <a:path extrusionOk="0" h="1129" w="1255">
                  <a:moveTo>
                    <a:pt x="220" y="220"/>
                  </a:moveTo>
                  <a:cubicBezTo>
                    <a:pt x="0" y="408"/>
                    <a:pt x="0"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8" name="Google Shape;2718;p26"/>
            <p:cNvSpPr/>
            <p:nvPr/>
          </p:nvSpPr>
          <p:spPr>
            <a:xfrm>
              <a:off x="4174725" y="3193250"/>
              <a:ext cx="31375" cy="28225"/>
            </a:xfrm>
            <a:custGeom>
              <a:rect b="b" l="l" r="r" t="t"/>
              <a:pathLst>
                <a:path extrusionOk="0" h="1129" w="1255">
                  <a:moveTo>
                    <a:pt x="220" y="220"/>
                  </a:moveTo>
                  <a:cubicBezTo>
                    <a:pt x="1" y="408"/>
                    <a:pt x="1" y="752"/>
                    <a:pt x="220" y="940"/>
                  </a:cubicBezTo>
                  <a:cubicBezTo>
                    <a:pt x="440" y="1129"/>
                    <a:pt x="816" y="1129"/>
                    <a:pt x="1035" y="940"/>
                  </a:cubicBezTo>
                  <a:cubicBezTo>
                    <a:pt x="1255" y="752"/>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9" name="Google Shape;2719;p26"/>
            <p:cNvSpPr/>
            <p:nvPr/>
          </p:nvSpPr>
          <p:spPr>
            <a:xfrm>
              <a:off x="4960650" y="3193250"/>
              <a:ext cx="31375" cy="28225"/>
            </a:xfrm>
            <a:custGeom>
              <a:rect b="b" l="l" r="r" t="t"/>
              <a:pathLst>
                <a:path extrusionOk="0" h="1129" w="1255">
                  <a:moveTo>
                    <a:pt x="220" y="220"/>
                  </a:moveTo>
                  <a:cubicBezTo>
                    <a:pt x="1" y="408"/>
                    <a:pt x="1"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0" name="Google Shape;2720;p26"/>
            <p:cNvSpPr/>
            <p:nvPr/>
          </p:nvSpPr>
          <p:spPr>
            <a:xfrm>
              <a:off x="5746575"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2" y="752"/>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1" name="Google Shape;2721;p26"/>
            <p:cNvSpPr/>
            <p:nvPr/>
          </p:nvSpPr>
          <p:spPr>
            <a:xfrm>
              <a:off x="6532475" y="3193250"/>
              <a:ext cx="30600" cy="28225"/>
            </a:xfrm>
            <a:custGeom>
              <a:rect b="b" l="l" r="r" t="t"/>
              <a:pathLst>
                <a:path extrusionOk="0" h="1129" w="1224">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2" name="Google Shape;2722;p26"/>
            <p:cNvSpPr/>
            <p:nvPr/>
          </p:nvSpPr>
          <p:spPr>
            <a:xfrm>
              <a:off x="73184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3" name="Google Shape;2723;p26"/>
            <p:cNvSpPr/>
            <p:nvPr/>
          </p:nvSpPr>
          <p:spPr>
            <a:xfrm>
              <a:off x="637725" y="2834375"/>
              <a:ext cx="31375" cy="28225"/>
            </a:xfrm>
            <a:custGeom>
              <a:rect b="b" l="l" r="r" t="t"/>
              <a:pathLst>
                <a:path extrusionOk="0" h="1129" w="1255">
                  <a:moveTo>
                    <a:pt x="220" y="220"/>
                  </a:moveTo>
                  <a:cubicBezTo>
                    <a:pt x="1" y="408"/>
                    <a:pt x="1" y="753"/>
                    <a:pt x="220" y="941"/>
                  </a:cubicBezTo>
                  <a:cubicBezTo>
                    <a:pt x="439" y="1129"/>
                    <a:pt x="816" y="1129"/>
                    <a:pt x="1035" y="941"/>
                  </a:cubicBezTo>
                  <a:cubicBezTo>
                    <a:pt x="1254" y="753"/>
                    <a:pt x="1254" y="408"/>
                    <a:pt x="1035" y="220"/>
                  </a:cubicBezTo>
                  <a:cubicBezTo>
                    <a:pt x="816"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4" name="Google Shape;2724;p26"/>
            <p:cNvSpPr/>
            <p:nvPr/>
          </p:nvSpPr>
          <p:spPr>
            <a:xfrm>
              <a:off x="1423650" y="2834375"/>
              <a:ext cx="31350" cy="28225"/>
            </a:xfrm>
            <a:custGeom>
              <a:rect b="b" l="l" r="r" t="t"/>
              <a:pathLst>
                <a:path extrusionOk="0" h="1129" w="1254">
                  <a:moveTo>
                    <a:pt x="220" y="220"/>
                  </a:moveTo>
                  <a:cubicBezTo>
                    <a:pt x="0" y="408"/>
                    <a:pt x="0" y="753"/>
                    <a:pt x="220" y="941"/>
                  </a:cubicBezTo>
                  <a:cubicBezTo>
                    <a:pt x="439" y="1129"/>
                    <a:pt x="815" y="1129"/>
                    <a:pt x="1035" y="941"/>
                  </a:cubicBezTo>
                  <a:cubicBezTo>
                    <a:pt x="1254" y="753"/>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5" name="Google Shape;2725;p26"/>
            <p:cNvSpPr/>
            <p:nvPr/>
          </p:nvSpPr>
          <p:spPr>
            <a:xfrm>
              <a:off x="2209550"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6" name="Google Shape;2726;p26"/>
            <p:cNvSpPr/>
            <p:nvPr/>
          </p:nvSpPr>
          <p:spPr>
            <a:xfrm>
              <a:off x="299547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7" name="Google Shape;2727;p26"/>
            <p:cNvSpPr/>
            <p:nvPr/>
          </p:nvSpPr>
          <p:spPr>
            <a:xfrm>
              <a:off x="3781400" y="2834375"/>
              <a:ext cx="30575" cy="28225"/>
            </a:xfrm>
            <a:custGeom>
              <a:rect b="b" l="l" r="r" t="t"/>
              <a:pathLst>
                <a:path extrusionOk="0" h="1129" w="1223">
                  <a:moveTo>
                    <a:pt x="219" y="220"/>
                  </a:moveTo>
                  <a:cubicBezTo>
                    <a:pt x="0" y="408"/>
                    <a:pt x="0" y="753"/>
                    <a:pt x="219" y="941"/>
                  </a:cubicBezTo>
                  <a:cubicBezTo>
                    <a:pt x="439" y="1129"/>
                    <a:pt x="784" y="1129"/>
                    <a:pt x="1003" y="941"/>
                  </a:cubicBezTo>
                  <a:cubicBezTo>
                    <a:pt x="1222" y="753"/>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8" name="Google Shape;2728;p26"/>
            <p:cNvSpPr/>
            <p:nvPr/>
          </p:nvSpPr>
          <p:spPr>
            <a:xfrm>
              <a:off x="4567300" y="2834375"/>
              <a:ext cx="30575" cy="28225"/>
            </a:xfrm>
            <a:custGeom>
              <a:rect b="b" l="l" r="r" t="t"/>
              <a:pathLst>
                <a:path extrusionOk="0" h="1129" w="1223">
                  <a:moveTo>
                    <a:pt x="220" y="220"/>
                  </a:moveTo>
                  <a:cubicBezTo>
                    <a:pt x="1" y="408"/>
                    <a:pt x="1" y="753"/>
                    <a:pt x="220" y="941"/>
                  </a:cubicBezTo>
                  <a:cubicBezTo>
                    <a:pt x="439" y="1129"/>
                    <a:pt x="784" y="1129"/>
                    <a:pt x="1004" y="941"/>
                  </a:cubicBezTo>
                  <a:cubicBezTo>
                    <a:pt x="1223" y="753"/>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9" name="Google Shape;2729;p26"/>
            <p:cNvSpPr/>
            <p:nvPr/>
          </p:nvSpPr>
          <p:spPr>
            <a:xfrm>
              <a:off x="535322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0" name="Google Shape;2730;p26"/>
            <p:cNvSpPr/>
            <p:nvPr/>
          </p:nvSpPr>
          <p:spPr>
            <a:xfrm>
              <a:off x="6139125"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784"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1" name="Google Shape;2731;p26"/>
            <p:cNvSpPr/>
            <p:nvPr/>
          </p:nvSpPr>
          <p:spPr>
            <a:xfrm>
              <a:off x="6925050"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2" name="Google Shape;2732;p26"/>
            <p:cNvSpPr/>
            <p:nvPr/>
          </p:nvSpPr>
          <p:spPr>
            <a:xfrm>
              <a:off x="24595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3" name="Google Shape;2733;p26"/>
            <p:cNvSpPr/>
            <p:nvPr/>
          </p:nvSpPr>
          <p:spPr>
            <a:xfrm>
              <a:off x="1031875" y="2476275"/>
              <a:ext cx="30575" cy="27450"/>
            </a:xfrm>
            <a:custGeom>
              <a:rect b="b" l="l" r="r" t="t"/>
              <a:pathLst>
                <a:path extrusionOk="0" h="1098" w="1223">
                  <a:moveTo>
                    <a:pt x="219" y="189"/>
                  </a:moveTo>
                  <a:cubicBezTo>
                    <a:pt x="0" y="377"/>
                    <a:pt x="0" y="722"/>
                    <a:pt x="219" y="910"/>
                  </a:cubicBezTo>
                  <a:cubicBezTo>
                    <a:pt x="439" y="1098"/>
                    <a:pt x="784" y="1098"/>
                    <a:pt x="1003" y="910"/>
                  </a:cubicBezTo>
                  <a:cubicBezTo>
                    <a:pt x="1222" y="722"/>
                    <a:pt x="1222" y="377"/>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4" name="Google Shape;2734;p26"/>
            <p:cNvSpPr/>
            <p:nvPr/>
          </p:nvSpPr>
          <p:spPr>
            <a:xfrm>
              <a:off x="1817775" y="2476275"/>
              <a:ext cx="30575" cy="27450"/>
            </a:xfrm>
            <a:custGeom>
              <a:rect b="b" l="l" r="r" t="t"/>
              <a:pathLst>
                <a:path extrusionOk="0" h="1098" w="1223">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5" name="Google Shape;2735;p26"/>
            <p:cNvSpPr/>
            <p:nvPr/>
          </p:nvSpPr>
          <p:spPr>
            <a:xfrm>
              <a:off x="26037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6" name="Google Shape;2736;p26"/>
            <p:cNvSpPr/>
            <p:nvPr/>
          </p:nvSpPr>
          <p:spPr>
            <a:xfrm>
              <a:off x="3388825" y="2476275"/>
              <a:ext cx="31375" cy="27450"/>
            </a:xfrm>
            <a:custGeom>
              <a:rect b="b" l="l" r="r" t="t"/>
              <a:pathLst>
                <a:path extrusionOk="0" h="1098" w="1255">
                  <a:moveTo>
                    <a:pt x="220" y="189"/>
                  </a:moveTo>
                  <a:cubicBezTo>
                    <a:pt x="0" y="377"/>
                    <a:pt x="0"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7" name="Google Shape;2737;p26"/>
            <p:cNvSpPr/>
            <p:nvPr/>
          </p:nvSpPr>
          <p:spPr>
            <a:xfrm>
              <a:off x="4174725" y="2476275"/>
              <a:ext cx="31375" cy="27450"/>
            </a:xfrm>
            <a:custGeom>
              <a:rect b="b" l="l" r="r" t="t"/>
              <a:pathLst>
                <a:path extrusionOk="0" h="1098" w="1255">
                  <a:moveTo>
                    <a:pt x="220" y="189"/>
                  </a:moveTo>
                  <a:cubicBezTo>
                    <a:pt x="1" y="377"/>
                    <a:pt x="1" y="722"/>
                    <a:pt x="220" y="910"/>
                  </a:cubicBezTo>
                  <a:cubicBezTo>
                    <a:pt x="440" y="1098"/>
                    <a:pt x="816" y="1098"/>
                    <a:pt x="1035" y="910"/>
                  </a:cubicBezTo>
                  <a:cubicBezTo>
                    <a:pt x="1255" y="722"/>
                    <a:pt x="1255" y="377"/>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8" name="Google Shape;2738;p26"/>
            <p:cNvSpPr/>
            <p:nvPr/>
          </p:nvSpPr>
          <p:spPr>
            <a:xfrm>
              <a:off x="4960650" y="2476275"/>
              <a:ext cx="31375" cy="27450"/>
            </a:xfrm>
            <a:custGeom>
              <a:rect b="b" l="l" r="r" t="t"/>
              <a:pathLst>
                <a:path extrusionOk="0" h="1098" w="1255">
                  <a:moveTo>
                    <a:pt x="220" y="189"/>
                  </a:moveTo>
                  <a:cubicBezTo>
                    <a:pt x="1" y="377"/>
                    <a:pt x="1"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9" name="Google Shape;2739;p26"/>
            <p:cNvSpPr/>
            <p:nvPr/>
          </p:nvSpPr>
          <p:spPr>
            <a:xfrm>
              <a:off x="5746575"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2" y="722"/>
                    <a:pt x="1222" y="377"/>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0" name="Google Shape;2740;p26"/>
            <p:cNvSpPr/>
            <p:nvPr/>
          </p:nvSpPr>
          <p:spPr>
            <a:xfrm>
              <a:off x="6532475" y="2476275"/>
              <a:ext cx="30600" cy="27450"/>
            </a:xfrm>
            <a:custGeom>
              <a:rect b="b" l="l" r="r" t="t"/>
              <a:pathLst>
                <a:path extrusionOk="0" h="1098" w="1224">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1" name="Google Shape;2741;p26"/>
            <p:cNvSpPr/>
            <p:nvPr/>
          </p:nvSpPr>
          <p:spPr>
            <a:xfrm>
              <a:off x="73184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2" name="Google Shape;2742;p26"/>
            <p:cNvSpPr/>
            <p:nvPr/>
          </p:nvSpPr>
          <p:spPr>
            <a:xfrm>
              <a:off x="637725" y="2117425"/>
              <a:ext cx="31375" cy="27450"/>
            </a:xfrm>
            <a:custGeom>
              <a:rect b="b" l="l" r="r" t="t"/>
              <a:pathLst>
                <a:path extrusionOk="0" h="1098" w="1255">
                  <a:moveTo>
                    <a:pt x="220" y="188"/>
                  </a:moveTo>
                  <a:cubicBezTo>
                    <a:pt x="1" y="376"/>
                    <a:pt x="1" y="721"/>
                    <a:pt x="220" y="909"/>
                  </a:cubicBezTo>
                  <a:cubicBezTo>
                    <a:pt x="439" y="1097"/>
                    <a:pt x="816" y="1097"/>
                    <a:pt x="1035" y="909"/>
                  </a:cubicBezTo>
                  <a:cubicBezTo>
                    <a:pt x="1254" y="721"/>
                    <a:pt x="1254" y="376"/>
                    <a:pt x="1035" y="188"/>
                  </a:cubicBezTo>
                  <a:cubicBezTo>
                    <a:pt x="816"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3" name="Google Shape;2743;p26"/>
            <p:cNvSpPr/>
            <p:nvPr/>
          </p:nvSpPr>
          <p:spPr>
            <a:xfrm>
              <a:off x="1423650" y="2117425"/>
              <a:ext cx="31350" cy="27450"/>
            </a:xfrm>
            <a:custGeom>
              <a:rect b="b" l="l" r="r" t="t"/>
              <a:pathLst>
                <a:path extrusionOk="0" h="1098" w="1254">
                  <a:moveTo>
                    <a:pt x="220" y="188"/>
                  </a:moveTo>
                  <a:cubicBezTo>
                    <a:pt x="0" y="376"/>
                    <a:pt x="0" y="721"/>
                    <a:pt x="220" y="909"/>
                  </a:cubicBezTo>
                  <a:cubicBezTo>
                    <a:pt x="439" y="1097"/>
                    <a:pt x="815" y="1097"/>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4" name="Google Shape;2744;p26"/>
            <p:cNvSpPr/>
            <p:nvPr/>
          </p:nvSpPr>
          <p:spPr>
            <a:xfrm>
              <a:off x="2209550"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5" name="Google Shape;2745;p26"/>
            <p:cNvSpPr/>
            <p:nvPr/>
          </p:nvSpPr>
          <p:spPr>
            <a:xfrm>
              <a:off x="299547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6" name="Google Shape;2746;p26"/>
            <p:cNvSpPr/>
            <p:nvPr/>
          </p:nvSpPr>
          <p:spPr>
            <a:xfrm>
              <a:off x="3781400" y="2117425"/>
              <a:ext cx="30575" cy="27450"/>
            </a:xfrm>
            <a:custGeom>
              <a:rect b="b" l="l" r="r" t="t"/>
              <a:pathLst>
                <a:path extrusionOk="0" h="1098" w="1223">
                  <a:moveTo>
                    <a:pt x="219" y="188"/>
                  </a:moveTo>
                  <a:cubicBezTo>
                    <a:pt x="0" y="376"/>
                    <a:pt x="0" y="721"/>
                    <a:pt x="219" y="909"/>
                  </a:cubicBezTo>
                  <a:cubicBezTo>
                    <a:pt x="439" y="1097"/>
                    <a:pt x="784" y="1097"/>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7" name="Google Shape;2747;p26"/>
            <p:cNvSpPr/>
            <p:nvPr/>
          </p:nvSpPr>
          <p:spPr>
            <a:xfrm>
              <a:off x="4567300" y="2117425"/>
              <a:ext cx="30575" cy="27450"/>
            </a:xfrm>
            <a:custGeom>
              <a:rect b="b" l="l" r="r" t="t"/>
              <a:pathLst>
                <a:path extrusionOk="0" h="1098" w="1223">
                  <a:moveTo>
                    <a:pt x="220" y="188"/>
                  </a:moveTo>
                  <a:cubicBezTo>
                    <a:pt x="1" y="376"/>
                    <a:pt x="1" y="721"/>
                    <a:pt x="220" y="909"/>
                  </a:cubicBezTo>
                  <a:cubicBezTo>
                    <a:pt x="439" y="1097"/>
                    <a:pt x="784" y="1097"/>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8" name="Google Shape;2748;p26"/>
            <p:cNvSpPr/>
            <p:nvPr/>
          </p:nvSpPr>
          <p:spPr>
            <a:xfrm>
              <a:off x="535322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9" name="Google Shape;2749;p26"/>
            <p:cNvSpPr/>
            <p:nvPr/>
          </p:nvSpPr>
          <p:spPr>
            <a:xfrm>
              <a:off x="6139125"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784"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0" name="Google Shape;2750;p26"/>
            <p:cNvSpPr/>
            <p:nvPr/>
          </p:nvSpPr>
          <p:spPr>
            <a:xfrm>
              <a:off x="6925050"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1" name="Google Shape;2751;p26"/>
            <p:cNvSpPr/>
            <p:nvPr/>
          </p:nvSpPr>
          <p:spPr>
            <a:xfrm>
              <a:off x="24595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2" name="Google Shape;2752;p26"/>
            <p:cNvSpPr/>
            <p:nvPr/>
          </p:nvSpPr>
          <p:spPr>
            <a:xfrm>
              <a:off x="1031875" y="1758550"/>
              <a:ext cx="30575" cy="28225"/>
            </a:xfrm>
            <a:custGeom>
              <a:rect b="b" l="l" r="r" t="t"/>
              <a:pathLst>
                <a:path extrusionOk="0" h="1129" w="1223">
                  <a:moveTo>
                    <a:pt x="219" y="188"/>
                  </a:moveTo>
                  <a:cubicBezTo>
                    <a:pt x="0" y="376"/>
                    <a:pt x="0" y="721"/>
                    <a:pt x="219" y="909"/>
                  </a:cubicBezTo>
                  <a:cubicBezTo>
                    <a:pt x="439" y="1129"/>
                    <a:pt x="784" y="1129"/>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3" name="Google Shape;2753;p26"/>
            <p:cNvSpPr/>
            <p:nvPr/>
          </p:nvSpPr>
          <p:spPr>
            <a:xfrm>
              <a:off x="1817775" y="1758550"/>
              <a:ext cx="30575" cy="28225"/>
            </a:xfrm>
            <a:custGeom>
              <a:rect b="b" l="l" r="r" t="t"/>
              <a:pathLst>
                <a:path extrusionOk="0" h="1129" w="1223">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4" name="Google Shape;2754;p26"/>
            <p:cNvSpPr/>
            <p:nvPr/>
          </p:nvSpPr>
          <p:spPr>
            <a:xfrm>
              <a:off x="26037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5" name="Google Shape;2755;p26"/>
            <p:cNvSpPr/>
            <p:nvPr/>
          </p:nvSpPr>
          <p:spPr>
            <a:xfrm>
              <a:off x="3388825" y="1758550"/>
              <a:ext cx="31375" cy="28225"/>
            </a:xfrm>
            <a:custGeom>
              <a:rect b="b" l="l" r="r" t="t"/>
              <a:pathLst>
                <a:path extrusionOk="0" h="1129" w="1255">
                  <a:moveTo>
                    <a:pt x="220" y="188"/>
                  </a:moveTo>
                  <a:cubicBezTo>
                    <a:pt x="0" y="376"/>
                    <a:pt x="0"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6" name="Google Shape;2756;p26"/>
            <p:cNvSpPr/>
            <p:nvPr/>
          </p:nvSpPr>
          <p:spPr>
            <a:xfrm>
              <a:off x="4174725" y="1758550"/>
              <a:ext cx="31375" cy="28225"/>
            </a:xfrm>
            <a:custGeom>
              <a:rect b="b" l="l" r="r" t="t"/>
              <a:pathLst>
                <a:path extrusionOk="0" h="1129" w="1255">
                  <a:moveTo>
                    <a:pt x="220" y="188"/>
                  </a:moveTo>
                  <a:cubicBezTo>
                    <a:pt x="1" y="376"/>
                    <a:pt x="1" y="721"/>
                    <a:pt x="220" y="909"/>
                  </a:cubicBezTo>
                  <a:cubicBezTo>
                    <a:pt x="440" y="1129"/>
                    <a:pt x="816" y="1129"/>
                    <a:pt x="1035" y="909"/>
                  </a:cubicBezTo>
                  <a:cubicBezTo>
                    <a:pt x="1255" y="721"/>
                    <a:pt x="1255" y="376"/>
                    <a:pt x="1035"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7" name="Google Shape;2757;p26"/>
            <p:cNvSpPr/>
            <p:nvPr/>
          </p:nvSpPr>
          <p:spPr>
            <a:xfrm>
              <a:off x="4960650" y="1758550"/>
              <a:ext cx="31375" cy="28225"/>
            </a:xfrm>
            <a:custGeom>
              <a:rect b="b" l="l" r="r" t="t"/>
              <a:pathLst>
                <a:path extrusionOk="0" h="1129" w="1255">
                  <a:moveTo>
                    <a:pt x="220" y="188"/>
                  </a:moveTo>
                  <a:cubicBezTo>
                    <a:pt x="1" y="376"/>
                    <a:pt x="1"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8" name="Google Shape;2758;p26"/>
            <p:cNvSpPr/>
            <p:nvPr/>
          </p:nvSpPr>
          <p:spPr>
            <a:xfrm>
              <a:off x="5746575"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2" y="721"/>
                    <a:pt x="1222" y="376"/>
                    <a:pt x="1003"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9" name="Google Shape;2759;p26"/>
            <p:cNvSpPr/>
            <p:nvPr/>
          </p:nvSpPr>
          <p:spPr>
            <a:xfrm>
              <a:off x="6532475" y="1758550"/>
              <a:ext cx="30600" cy="28225"/>
            </a:xfrm>
            <a:custGeom>
              <a:rect b="b" l="l" r="r" t="t"/>
              <a:pathLst>
                <a:path extrusionOk="0" h="1129" w="1224">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0" name="Google Shape;2760;p26"/>
            <p:cNvSpPr/>
            <p:nvPr/>
          </p:nvSpPr>
          <p:spPr>
            <a:xfrm>
              <a:off x="73184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1" name="Google Shape;2761;p26"/>
            <p:cNvSpPr/>
            <p:nvPr/>
          </p:nvSpPr>
          <p:spPr>
            <a:xfrm>
              <a:off x="637725" y="1399675"/>
              <a:ext cx="31375" cy="28225"/>
            </a:xfrm>
            <a:custGeom>
              <a:rect b="b" l="l" r="r" t="t"/>
              <a:pathLst>
                <a:path extrusionOk="0" h="1129" w="1255">
                  <a:moveTo>
                    <a:pt x="220" y="189"/>
                  </a:moveTo>
                  <a:cubicBezTo>
                    <a:pt x="1" y="377"/>
                    <a:pt x="1" y="721"/>
                    <a:pt x="220" y="909"/>
                  </a:cubicBezTo>
                  <a:cubicBezTo>
                    <a:pt x="439" y="1129"/>
                    <a:pt x="816" y="1129"/>
                    <a:pt x="1035" y="909"/>
                  </a:cubicBezTo>
                  <a:cubicBezTo>
                    <a:pt x="1254" y="721"/>
                    <a:pt x="1254" y="377"/>
                    <a:pt x="1035" y="189"/>
                  </a:cubicBezTo>
                  <a:cubicBezTo>
                    <a:pt x="816"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2" name="Google Shape;2762;p26"/>
            <p:cNvSpPr/>
            <p:nvPr/>
          </p:nvSpPr>
          <p:spPr>
            <a:xfrm>
              <a:off x="1423650" y="1399675"/>
              <a:ext cx="31350" cy="28225"/>
            </a:xfrm>
            <a:custGeom>
              <a:rect b="b" l="l" r="r" t="t"/>
              <a:pathLst>
                <a:path extrusionOk="0" h="1129" w="1254">
                  <a:moveTo>
                    <a:pt x="220" y="189"/>
                  </a:moveTo>
                  <a:cubicBezTo>
                    <a:pt x="0" y="377"/>
                    <a:pt x="0" y="721"/>
                    <a:pt x="220" y="909"/>
                  </a:cubicBezTo>
                  <a:cubicBezTo>
                    <a:pt x="439" y="1129"/>
                    <a:pt x="815" y="1129"/>
                    <a:pt x="1035" y="909"/>
                  </a:cubicBezTo>
                  <a:cubicBezTo>
                    <a:pt x="1254" y="721"/>
                    <a:pt x="1254" y="377"/>
                    <a:pt x="1035" y="189"/>
                  </a:cubicBezTo>
                  <a:cubicBezTo>
                    <a:pt x="815"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3" name="Google Shape;2763;p26"/>
            <p:cNvSpPr/>
            <p:nvPr/>
          </p:nvSpPr>
          <p:spPr>
            <a:xfrm>
              <a:off x="2209550"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816"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4" name="Google Shape;2764;p26"/>
            <p:cNvSpPr/>
            <p:nvPr/>
          </p:nvSpPr>
          <p:spPr>
            <a:xfrm>
              <a:off x="299547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5" name="Google Shape;2765;p26"/>
            <p:cNvSpPr/>
            <p:nvPr/>
          </p:nvSpPr>
          <p:spPr>
            <a:xfrm>
              <a:off x="3781400" y="1399675"/>
              <a:ext cx="30575" cy="28225"/>
            </a:xfrm>
            <a:custGeom>
              <a:rect b="b" l="l" r="r" t="t"/>
              <a:pathLst>
                <a:path extrusionOk="0" h="1129" w="1223">
                  <a:moveTo>
                    <a:pt x="219" y="189"/>
                  </a:moveTo>
                  <a:cubicBezTo>
                    <a:pt x="0" y="377"/>
                    <a:pt x="0" y="721"/>
                    <a:pt x="219" y="909"/>
                  </a:cubicBezTo>
                  <a:cubicBezTo>
                    <a:pt x="439" y="1129"/>
                    <a:pt x="784" y="1129"/>
                    <a:pt x="1003" y="909"/>
                  </a:cubicBezTo>
                  <a:cubicBezTo>
                    <a:pt x="1222" y="721"/>
                    <a:pt x="1222" y="377"/>
                    <a:pt x="1003" y="189"/>
                  </a:cubicBezTo>
                  <a:cubicBezTo>
                    <a:pt x="784" y="0"/>
                    <a:pt x="439" y="0"/>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6" name="Google Shape;2766;p26"/>
            <p:cNvSpPr/>
            <p:nvPr/>
          </p:nvSpPr>
          <p:spPr>
            <a:xfrm>
              <a:off x="4567300" y="1399675"/>
              <a:ext cx="30575" cy="28225"/>
            </a:xfrm>
            <a:custGeom>
              <a:rect b="b" l="l" r="r" t="t"/>
              <a:pathLst>
                <a:path extrusionOk="0" h="1129" w="1223">
                  <a:moveTo>
                    <a:pt x="220" y="189"/>
                  </a:moveTo>
                  <a:cubicBezTo>
                    <a:pt x="1" y="377"/>
                    <a:pt x="1" y="721"/>
                    <a:pt x="220" y="909"/>
                  </a:cubicBezTo>
                  <a:cubicBezTo>
                    <a:pt x="439" y="1129"/>
                    <a:pt x="784" y="1129"/>
                    <a:pt x="1004" y="909"/>
                  </a:cubicBezTo>
                  <a:cubicBezTo>
                    <a:pt x="1223" y="721"/>
                    <a:pt x="1223" y="377"/>
                    <a:pt x="1004"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7" name="Google Shape;2767;p26"/>
            <p:cNvSpPr/>
            <p:nvPr/>
          </p:nvSpPr>
          <p:spPr>
            <a:xfrm>
              <a:off x="535322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8" name="Google Shape;2768;p26"/>
            <p:cNvSpPr/>
            <p:nvPr/>
          </p:nvSpPr>
          <p:spPr>
            <a:xfrm>
              <a:off x="6139125"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784"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9" name="Google Shape;2769;p26"/>
            <p:cNvSpPr/>
            <p:nvPr/>
          </p:nvSpPr>
          <p:spPr>
            <a:xfrm>
              <a:off x="6925050"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0" name="Google Shape;2770;p26"/>
            <p:cNvSpPr/>
            <p:nvPr/>
          </p:nvSpPr>
          <p:spPr>
            <a:xfrm>
              <a:off x="24595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1" name="Google Shape;2771;p26"/>
            <p:cNvSpPr/>
            <p:nvPr/>
          </p:nvSpPr>
          <p:spPr>
            <a:xfrm>
              <a:off x="1031875" y="1040800"/>
              <a:ext cx="30575" cy="28225"/>
            </a:xfrm>
            <a:custGeom>
              <a:rect b="b" l="l" r="r" t="t"/>
              <a:pathLst>
                <a:path extrusionOk="0" h="1129" w="1223">
                  <a:moveTo>
                    <a:pt x="219" y="189"/>
                  </a:moveTo>
                  <a:cubicBezTo>
                    <a:pt x="0" y="408"/>
                    <a:pt x="0" y="722"/>
                    <a:pt x="219" y="910"/>
                  </a:cubicBezTo>
                  <a:cubicBezTo>
                    <a:pt x="439" y="1129"/>
                    <a:pt x="784" y="1129"/>
                    <a:pt x="1003" y="910"/>
                  </a:cubicBezTo>
                  <a:cubicBezTo>
                    <a:pt x="1222" y="722"/>
                    <a:pt x="1222" y="408"/>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2" name="Google Shape;2772;p26"/>
            <p:cNvSpPr/>
            <p:nvPr/>
          </p:nvSpPr>
          <p:spPr>
            <a:xfrm>
              <a:off x="1817775" y="1040800"/>
              <a:ext cx="30575" cy="28225"/>
            </a:xfrm>
            <a:custGeom>
              <a:rect b="b" l="l" r="r" t="t"/>
              <a:pathLst>
                <a:path extrusionOk="0" h="1129" w="1223">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3" name="Google Shape;2773;p26"/>
            <p:cNvSpPr/>
            <p:nvPr/>
          </p:nvSpPr>
          <p:spPr>
            <a:xfrm>
              <a:off x="26037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4" name="Google Shape;2774;p26"/>
            <p:cNvSpPr/>
            <p:nvPr/>
          </p:nvSpPr>
          <p:spPr>
            <a:xfrm>
              <a:off x="3388825" y="1040800"/>
              <a:ext cx="31375" cy="28225"/>
            </a:xfrm>
            <a:custGeom>
              <a:rect b="b" l="l" r="r" t="t"/>
              <a:pathLst>
                <a:path extrusionOk="0" h="1129" w="1255">
                  <a:moveTo>
                    <a:pt x="220" y="189"/>
                  </a:moveTo>
                  <a:cubicBezTo>
                    <a:pt x="0" y="408"/>
                    <a:pt x="0"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5" name="Google Shape;2775;p26"/>
            <p:cNvSpPr/>
            <p:nvPr/>
          </p:nvSpPr>
          <p:spPr>
            <a:xfrm>
              <a:off x="4174725" y="1040800"/>
              <a:ext cx="31375" cy="28225"/>
            </a:xfrm>
            <a:custGeom>
              <a:rect b="b" l="l" r="r" t="t"/>
              <a:pathLst>
                <a:path extrusionOk="0" h="1129" w="1255">
                  <a:moveTo>
                    <a:pt x="220" y="189"/>
                  </a:moveTo>
                  <a:cubicBezTo>
                    <a:pt x="1" y="408"/>
                    <a:pt x="1" y="722"/>
                    <a:pt x="220" y="910"/>
                  </a:cubicBezTo>
                  <a:cubicBezTo>
                    <a:pt x="440" y="1129"/>
                    <a:pt x="816" y="1129"/>
                    <a:pt x="1035" y="910"/>
                  </a:cubicBezTo>
                  <a:cubicBezTo>
                    <a:pt x="1255" y="722"/>
                    <a:pt x="1255" y="408"/>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6" name="Google Shape;2776;p26"/>
            <p:cNvSpPr/>
            <p:nvPr/>
          </p:nvSpPr>
          <p:spPr>
            <a:xfrm>
              <a:off x="4960650" y="1040800"/>
              <a:ext cx="31375" cy="28225"/>
            </a:xfrm>
            <a:custGeom>
              <a:rect b="b" l="l" r="r" t="t"/>
              <a:pathLst>
                <a:path extrusionOk="0" h="1129" w="1255">
                  <a:moveTo>
                    <a:pt x="220" y="189"/>
                  </a:moveTo>
                  <a:cubicBezTo>
                    <a:pt x="1" y="408"/>
                    <a:pt x="1"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7" name="Google Shape;2777;p26"/>
            <p:cNvSpPr/>
            <p:nvPr/>
          </p:nvSpPr>
          <p:spPr>
            <a:xfrm>
              <a:off x="5746575"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2" y="722"/>
                    <a:pt x="1222" y="408"/>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8" name="Google Shape;2778;p26"/>
            <p:cNvSpPr/>
            <p:nvPr/>
          </p:nvSpPr>
          <p:spPr>
            <a:xfrm>
              <a:off x="6532475" y="1040800"/>
              <a:ext cx="30600" cy="28225"/>
            </a:xfrm>
            <a:custGeom>
              <a:rect b="b" l="l" r="r" t="t"/>
              <a:pathLst>
                <a:path extrusionOk="0" h="1129" w="1224">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9" name="Google Shape;2779;p26"/>
            <p:cNvSpPr/>
            <p:nvPr/>
          </p:nvSpPr>
          <p:spPr>
            <a:xfrm>
              <a:off x="73184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80" name="Google Shape;2780;p26"/>
          <p:cNvSpPr/>
          <p:nvPr/>
        </p:nvSpPr>
        <p:spPr>
          <a:xfrm rot="10800000">
            <a:off x="0" y="-1050"/>
            <a:ext cx="9144000" cy="5144700"/>
          </a:xfrm>
          <a:prstGeom prst="rect">
            <a:avLst/>
          </a:prstGeom>
          <a:gradFill>
            <a:gsLst>
              <a:gs pos="0">
                <a:srgbClr val="FFFFFF">
                  <a:alpha val="0"/>
                </a:srgbClr>
              </a:gs>
              <a:gs pos="100000">
                <a:srgbClr val="FFFFFF"/>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1" name="Google Shape;2781;p26"/>
          <p:cNvSpPr/>
          <p:nvPr/>
        </p:nvSpPr>
        <p:spPr>
          <a:xfrm flipH="1" rot="5400000">
            <a:off x="6267050" y="2264275"/>
            <a:ext cx="5142900" cy="6111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2" name="Google Shape;2782;p26"/>
          <p:cNvSpPr/>
          <p:nvPr/>
        </p:nvSpPr>
        <p:spPr>
          <a:xfrm>
            <a:off x="0" y="5002350"/>
            <a:ext cx="9144000" cy="141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3" name="Google Shape;2783;p26"/>
          <p:cNvSpPr/>
          <p:nvPr/>
        </p:nvSpPr>
        <p:spPr>
          <a:xfrm flipH="1" rot="5400000">
            <a:off x="0" y="4174950"/>
            <a:ext cx="968700" cy="9687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4" name="Google Shape;2784;p26"/>
          <p:cNvSpPr txBox="1"/>
          <p:nvPr>
            <p:ph type="title"/>
          </p:nvPr>
        </p:nvSpPr>
        <p:spPr>
          <a:xfrm>
            <a:off x="628350" y="385950"/>
            <a:ext cx="7887300" cy="529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500"/>
              <a:buNone/>
              <a:defRPr sz="3500"/>
            </a:lvl1pPr>
            <a:lvl2pPr lvl="1" rtl="0" algn="r">
              <a:lnSpc>
                <a:spcPct val="100000"/>
              </a:lnSpc>
              <a:spcBef>
                <a:spcPts val="0"/>
              </a:spcBef>
              <a:spcAft>
                <a:spcPts val="0"/>
              </a:spcAft>
              <a:buSzPts val="2400"/>
              <a:buNone/>
              <a:defRPr sz="2400"/>
            </a:lvl2pPr>
            <a:lvl3pPr lvl="2" rtl="0" algn="r">
              <a:lnSpc>
                <a:spcPct val="100000"/>
              </a:lnSpc>
              <a:spcBef>
                <a:spcPts val="0"/>
              </a:spcBef>
              <a:spcAft>
                <a:spcPts val="0"/>
              </a:spcAft>
              <a:buSzPts val="2400"/>
              <a:buNone/>
              <a:defRPr sz="2400"/>
            </a:lvl3pPr>
            <a:lvl4pPr lvl="3" rtl="0" algn="r">
              <a:lnSpc>
                <a:spcPct val="100000"/>
              </a:lnSpc>
              <a:spcBef>
                <a:spcPts val="0"/>
              </a:spcBef>
              <a:spcAft>
                <a:spcPts val="0"/>
              </a:spcAft>
              <a:buSzPts val="2400"/>
              <a:buNone/>
              <a:defRPr sz="2400"/>
            </a:lvl4pPr>
            <a:lvl5pPr lvl="4" rtl="0" algn="r">
              <a:lnSpc>
                <a:spcPct val="100000"/>
              </a:lnSpc>
              <a:spcBef>
                <a:spcPts val="0"/>
              </a:spcBef>
              <a:spcAft>
                <a:spcPts val="0"/>
              </a:spcAft>
              <a:buSzPts val="2400"/>
              <a:buNone/>
              <a:defRPr sz="2400"/>
            </a:lvl5pPr>
            <a:lvl6pPr lvl="5" rtl="0" algn="r">
              <a:lnSpc>
                <a:spcPct val="100000"/>
              </a:lnSpc>
              <a:spcBef>
                <a:spcPts val="0"/>
              </a:spcBef>
              <a:spcAft>
                <a:spcPts val="0"/>
              </a:spcAft>
              <a:buSzPts val="2400"/>
              <a:buNone/>
              <a:defRPr sz="2400"/>
            </a:lvl6pPr>
            <a:lvl7pPr lvl="6" rtl="0" algn="r">
              <a:lnSpc>
                <a:spcPct val="100000"/>
              </a:lnSpc>
              <a:spcBef>
                <a:spcPts val="0"/>
              </a:spcBef>
              <a:spcAft>
                <a:spcPts val="0"/>
              </a:spcAft>
              <a:buSzPts val="2400"/>
              <a:buNone/>
              <a:defRPr sz="2400"/>
            </a:lvl7pPr>
            <a:lvl8pPr lvl="7" rtl="0" algn="r">
              <a:lnSpc>
                <a:spcPct val="100000"/>
              </a:lnSpc>
              <a:spcBef>
                <a:spcPts val="0"/>
              </a:spcBef>
              <a:spcAft>
                <a:spcPts val="0"/>
              </a:spcAft>
              <a:buSzPts val="2400"/>
              <a:buNone/>
              <a:defRPr sz="2400"/>
            </a:lvl8pPr>
            <a:lvl9pPr lvl="8" rtl="0" algn="r">
              <a:lnSpc>
                <a:spcPct val="100000"/>
              </a:lnSpc>
              <a:spcBef>
                <a:spcPts val="0"/>
              </a:spcBef>
              <a:spcAft>
                <a:spcPts val="0"/>
              </a:spcAft>
              <a:buSzPts val="2400"/>
              <a:buNone/>
              <a:defRPr sz="2400"/>
            </a:lvl9pPr>
          </a:lstStyle>
          <a:p/>
        </p:txBody>
      </p:sp>
      <p:sp>
        <p:nvSpPr>
          <p:cNvPr id="2785" name="Google Shape;2785;p2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Four columns">
  <p:cSld name="ONE_COLUMN_TEXT_1_1">
    <p:spTree>
      <p:nvGrpSpPr>
        <p:cNvPr id="2786" name="Shape 2786"/>
        <p:cNvGrpSpPr/>
        <p:nvPr/>
      </p:nvGrpSpPr>
      <p:grpSpPr>
        <a:xfrm>
          <a:off x="0" y="0"/>
          <a:ext cx="0" cy="0"/>
          <a:chOff x="0" y="0"/>
          <a:chExt cx="0" cy="0"/>
        </a:xfrm>
      </p:grpSpPr>
      <p:grpSp>
        <p:nvGrpSpPr>
          <p:cNvPr id="2787" name="Google Shape;2787;p27"/>
          <p:cNvGrpSpPr/>
          <p:nvPr/>
        </p:nvGrpSpPr>
        <p:grpSpPr>
          <a:xfrm>
            <a:off x="2" y="-9528"/>
            <a:ext cx="9143724" cy="5158800"/>
            <a:chOff x="245950" y="1040800"/>
            <a:chExt cx="7103025" cy="3616150"/>
          </a:xfrm>
        </p:grpSpPr>
        <p:sp>
          <p:nvSpPr>
            <p:cNvPr id="2788" name="Google Shape;2788;p27"/>
            <p:cNvSpPr/>
            <p:nvPr/>
          </p:nvSpPr>
          <p:spPr>
            <a:xfrm>
              <a:off x="24595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9" name="Google Shape;2789;p27"/>
            <p:cNvSpPr/>
            <p:nvPr/>
          </p:nvSpPr>
          <p:spPr>
            <a:xfrm>
              <a:off x="1031875" y="4628725"/>
              <a:ext cx="30575" cy="28225"/>
            </a:xfrm>
            <a:custGeom>
              <a:rect b="b" l="l" r="r" t="t"/>
              <a:pathLst>
                <a:path extrusionOk="0" h="1129" w="1223">
                  <a:moveTo>
                    <a:pt x="219" y="220"/>
                  </a:moveTo>
                  <a:cubicBezTo>
                    <a:pt x="0" y="408"/>
                    <a:pt x="0" y="721"/>
                    <a:pt x="219" y="941"/>
                  </a:cubicBezTo>
                  <a:cubicBezTo>
                    <a:pt x="439" y="1129"/>
                    <a:pt x="784" y="1129"/>
                    <a:pt x="1003" y="941"/>
                  </a:cubicBezTo>
                  <a:cubicBezTo>
                    <a:pt x="1222" y="721"/>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0" name="Google Shape;2790;p27"/>
            <p:cNvSpPr/>
            <p:nvPr/>
          </p:nvSpPr>
          <p:spPr>
            <a:xfrm>
              <a:off x="1817775" y="4628725"/>
              <a:ext cx="30575" cy="28225"/>
            </a:xfrm>
            <a:custGeom>
              <a:rect b="b" l="l" r="r" t="t"/>
              <a:pathLst>
                <a:path extrusionOk="0" h="1129" w="1223">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1" name="Google Shape;2791;p27"/>
            <p:cNvSpPr/>
            <p:nvPr/>
          </p:nvSpPr>
          <p:spPr>
            <a:xfrm>
              <a:off x="26037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2" name="Google Shape;2792;p27"/>
            <p:cNvSpPr/>
            <p:nvPr/>
          </p:nvSpPr>
          <p:spPr>
            <a:xfrm>
              <a:off x="3388825" y="4628725"/>
              <a:ext cx="31375" cy="28225"/>
            </a:xfrm>
            <a:custGeom>
              <a:rect b="b" l="l" r="r" t="t"/>
              <a:pathLst>
                <a:path extrusionOk="0" h="1129" w="1255">
                  <a:moveTo>
                    <a:pt x="220" y="220"/>
                  </a:moveTo>
                  <a:cubicBezTo>
                    <a:pt x="0" y="408"/>
                    <a:pt x="0"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3" name="Google Shape;2793;p27"/>
            <p:cNvSpPr/>
            <p:nvPr/>
          </p:nvSpPr>
          <p:spPr>
            <a:xfrm>
              <a:off x="4174725" y="4628725"/>
              <a:ext cx="31375" cy="28225"/>
            </a:xfrm>
            <a:custGeom>
              <a:rect b="b" l="l" r="r" t="t"/>
              <a:pathLst>
                <a:path extrusionOk="0" h="1129" w="1255">
                  <a:moveTo>
                    <a:pt x="220" y="220"/>
                  </a:moveTo>
                  <a:cubicBezTo>
                    <a:pt x="1" y="408"/>
                    <a:pt x="1" y="721"/>
                    <a:pt x="220" y="941"/>
                  </a:cubicBezTo>
                  <a:cubicBezTo>
                    <a:pt x="440" y="1129"/>
                    <a:pt x="816" y="1129"/>
                    <a:pt x="1035" y="941"/>
                  </a:cubicBezTo>
                  <a:cubicBezTo>
                    <a:pt x="1255" y="721"/>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4" name="Google Shape;2794;p27"/>
            <p:cNvSpPr/>
            <p:nvPr/>
          </p:nvSpPr>
          <p:spPr>
            <a:xfrm>
              <a:off x="4960650" y="4628725"/>
              <a:ext cx="31375" cy="28225"/>
            </a:xfrm>
            <a:custGeom>
              <a:rect b="b" l="l" r="r" t="t"/>
              <a:pathLst>
                <a:path extrusionOk="0" h="1129" w="1255">
                  <a:moveTo>
                    <a:pt x="220" y="220"/>
                  </a:moveTo>
                  <a:cubicBezTo>
                    <a:pt x="1" y="408"/>
                    <a:pt x="1"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5" name="Google Shape;2795;p27"/>
            <p:cNvSpPr/>
            <p:nvPr/>
          </p:nvSpPr>
          <p:spPr>
            <a:xfrm>
              <a:off x="5746575"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2" y="721"/>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6" name="Google Shape;2796;p27"/>
            <p:cNvSpPr/>
            <p:nvPr/>
          </p:nvSpPr>
          <p:spPr>
            <a:xfrm>
              <a:off x="6532475" y="4628725"/>
              <a:ext cx="30600" cy="28225"/>
            </a:xfrm>
            <a:custGeom>
              <a:rect b="b" l="l" r="r" t="t"/>
              <a:pathLst>
                <a:path extrusionOk="0" h="1129" w="1224">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7" name="Google Shape;2797;p27"/>
            <p:cNvSpPr/>
            <p:nvPr/>
          </p:nvSpPr>
          <p:spPr>
            <a:xfrm>
              <a:off x="73184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8" name="Google Shape;2798;p27"/>
            <p:cNvSpPr/>
            <p:nvPr/>
          </p:nvSpPr>
          <p:spPr>
            <a:xfrm>
              <a:off x="637725" y="4269850"/>
              <a:ext cx="31375" cy="28225"/>
            </a:xfrm>
            <a:custGeom>
              <a:rect b="b" l="l" r="r" t="t"/>
              <a:pathLst>
                <a:path extrusionOk="0" h="1129" w="1255">
                  <a:moveTo>
                    <a:pt x="220" y="220"/>
                  </a:moveTo>
                  <a:cubicBezTo>
                    <a:pt x="1" y="408"/>
                    <a:pt x="1" y="722"/>
                    <a:pt x="220" y="941"/>
                  </a:cubicBezTo>
                  <a:cubicBezTo>
                    <a:pt x="439" y="1129"/>
                    <a:pt x="816" y="1129"/>
                    <a:pt x="1035" y="941"/>
                  </a:cubicBezTo>
                  <a:cubicBezTo>
                    <a:pt x="1254" y="722"/>
                    <a:pt x="1254" y="408"/>
                    <a:pt x="1035" y="220"/>
                  </a:cubicBezTo>
                  <a:cubicBezTo>
                    <a:pt x="816"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9" name="Google Shape;2799;p27"/>
            <p:cNvSpPr/>
            <p:nvPr/>
          </p:nvSpPr>
          <p:spPr>
            <a:xfrm>
              <a:off x="1423650" y="4269850"/>
              <a:ext cx="31350" cy="28225"/>
            </a:xfrm>
            <a:custGeom>
              <a:rect b="b" l="l" r="r" t="t"/>
              <a:pathLst>
                <a:path extrusionOk="0" h="1129" w="1254">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0" name="Google Shape;2800;p27"/>
            <p:cNvSpPr/>
            <p:nvPr/>
          </p:nvSpPr>
          <p:spPr>
            <a:xfrm>
              <a:off x="2209550"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1" name="Google Shape;2801;p27"/>
            <p:cNvSpPr/>
            <p:nvPr/>
          </p:nvSpPr>
          <p:spPr>
            <a:xfrm>
              <a:off x="299547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2" name="Google Shape;2802;p27"/>
            <p:cNvSpPr/>
            <p:nvPr/>
          </p:nvSpPr>
          <p:spPr>
            <a:xfrm>
              <a:off x="3781400" y="4269850"/>
              <a:ext cx="30575" cy="28225"/>
            </a:xfrm>
            <a:custGeom>
              <a:rect b="b" l="l" r="r" t="t"/>
              <a:pathLst>
                <a:path extrusionOk="0" h="1129"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3" name="Google Shape;2803;p27"/>
            <p:cNvSpPr/>
            <p:nvPr/>
          </p:nvSpPr>
          <p:spPr>
            <a:xfrm>
              <a:off x="4567300" y="4269850"/>
              <a:ext cx="30575" cy="28225"/>
            </a:xfrm>
            <a:custGeom>
              <a:rect b="b" l="l" r="r" t="t"/>
              <a:pathLst>
                <a:path extrusionOk="0" h="1129"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4" name="Google Shape;2804;p27"/>
            <p:cNvSpPr/>
            <p:nvPr/>
          </p:nvSpPr>
          <p:spPr>
            <a:xfrm>
              <a:off x="535322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5" name="Google Shape;2805;p27"/>
            <p:cNvSpPr/>
            <p:nvPr/>
          </p:nvSpPr>
          <p:spPr>
            <a:xfrm>
              <a:off x="6139125"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784"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6" name="Google Shape;2806;p27"/>
            <p:cNvSpPr/>
            <p:nvPr/>
          </p:nvSpPr>
          <p:spPr>
            <a:xfrm>
              <a:off x="6925050"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7" name="Google Shape;2807;p27"/>
            <p:cNvSpPr/>
            <p:nvPr/>
          </p:nvSpPr>
          <p:spPr>
            <a:xfrm>
              <a:off x="24595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8" name="Google Shape;2808;p27"/>
            <p:cNvSpPr/>
            <p:nvPr/>
          </p:nvSpPr>
          <p:spPr>
            <a:xfrm>
              <a:off x="1031875" y="3910975"/>
              <a:ext cx="30575" cy="28250"/>
            </a:xfrm>
            <a:custGeom>
              <a:rect b="b" l="l" r="r" t="t"/>
              <a:pathLst>
                <a:path extrusionOk="0" h="1130"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9" name="Google Shape;2809;p27"/>
            <p:cNvSpPr/>
            <p:nvPr/>
          </p:nvSpPr>
          <p:spPr>
            <a:xfrm>
              <a:off x="1817775" y="3910975"/>
              <a:ext cx="30575" cy="28250"/>
            </a:xfrm>
            <a:custGeom>
              <a:rect b="b" l="l" r="r" t="t"/>
              <a:pathLst>
                <a:path extrusionOk="0" h="1130"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0" name="Google Shape;2810;p27"/>
            <p:cNvSpPr/>
            <p:nvPr/>
          </p:nvSpPr>
          <p:spPr>
            <a:xfrm>
              <a:off x="26037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1" name="Google Shape;2811;p27"/>
            <p:cNvSpPr/>
            <p:nvPr/>
          </p:nvSpPr>
          <p:spPr>
            <a:xfrm>
              <a:off x="3388825" y="3910975"/>
              <a:ext cx="31375" cy="28250"/>
            </a:xfrm>
            <a:custGeom>
              <a:rect b="b" l="l" r="r" t="t"/>
              <a:pathLst>
                <a:path extrusionOk="0" h="1130" w="1255">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2" name="Google Shape;2812;p27"/>
            <p:cNvSpPr/>
            <p:nvPr/>
          </p:nvSpPr>
          <p:spPr>
            <a:xfrm>
              <a:off x="4174725" y="3910975"/>
              <a:ext cx="31375" cy="28250"/>
            </a:xfrm>
            <a:custGeom>
              <a:rect b="b" l="l" r="r" t="t"/>
              <a:pathLst>
                <a:path extrusionOk="0" h="1130" w="1255">
                  <a:moveTo>
                    <a:pt x="220" y="220"/>
                  </a:moveTo>
                  <a:cubicBezTo>
                    <a:pt x="1" y="408"/>
                    <a:pt x="1" y="722"/>
                    <a:pt x="220" y="941"/>
                  </a:cubicBezTo>
                  <a:cubicBezTo>
                    <a:pt x="440" y="1129"/>
                    <a:pt x="816" y="1129"/>
                    <a:pt x="1035" y="941"/>
                  </a:cubicBezTo>
                  <a:cubicBezTo>
                    <a:pt x="1255" y="722"/>
                    <a:pt x="1255" y="408"/>
                    <a:pt x="1035"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3" name="Google Shape;2813;p27"/>
            <p:cNvSpPr/>
            <p:nvPr/>
          </p:nvSpPr>
          <p:spPr>
            <a:xfrm>
              <a:off x="4960650" y="3910975"/>
              <a:ext cx="31375" cy="28250"/>
            </a:xfrm>
            <a:custGeom>
              <a:rect b="b" l="l" r="r" t="t"/>
              <a:pathLst>
                <a:path extrusionOk="0" h="1130" w="1255">
                  <a:moveTo>
                    <a:pt x="220" y="220"/>
                  </a:moveTo>
                  <a:cubicBezTo>
                    <a:pt x="1" y="408"/>
                    <a:pt x="1"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4" name="Google Shape;2814;p27"/>
            <p:cNvSpPr/>
            <p:nvPr/>
          </p:nvSpPr>
          <p:spPr>
            <a:xfrm>
              <a:off x="5746575"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2" y="722"/>
                    <a:pt x="1222" y="408"/>
                    <a:pt x="1003"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5" name="Google Shape;2815;p27"/>
            <p:cNvSpPr/>
            <p:nvPr/>
          </p:nvSpPr>
          <p:spPr>
            <a:xfrm>
              <a:off x="6532475" y="3910975"/>
              <a:ext cx="30600" cy="28250"/>
            </a:xfrm>
            <a:custGeom>
              <a:rect b="b" l="l" r="r" t="t"/>
              <a:pathLst>
                <a:path extrusionOk="0" h="1130" w="1224">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6" name="Google Shape;2816;p27"/>
            <p:cNvSpPr/>
            <p:nvPr/>
          </p:nvSpPr>
          <p:spPr>
            <a:xfrm>
              <a:off x="73184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7" name="Google Shape;2817;p27"/>
            <p:cNvSpPr/>
            <p:nvPr/>
          </p:nvSpPr>
          <p:spPr>
            <a:xfrm>
              <a:off x="637725" y="3552125"/>
              <a:ext cx="31375" cy="28225"/>
            </a:xfrm>
            <a:custGeom>
              <a:rect b="b" l="l" r="r" t="t"/>
              <a:pathLst>
                <a:path extrusionOk="0" h="1129" w="1255">
                  <a:moveTo>
                    <a:pt x="220" y="219"/>
                  </a:moveTo>
                  <a:cubicBezTo>
                    <a:pt x="1" y="407"/>
                    <a:pt x="1" y="752"/>
                    <a:pt x="220" y="940"/>
                  </a:cubicBezTo>
                  <a:cubicBezTo>
                    <a:pt x="439" y="1128"/>
                    <a:pt x="816" y="1128"/>
                    <a:pt x="1035" y="940"/>
                  </a:cubicBezTo>
                  <a:cubicBezTo>
                    <a:pt x="1254" y="752"/>
                    <a:pt x="1254" y="407"/>
                    <a:pt x="1035" y="219"/>
                  </a:cubicBezTo>
                  <a:cubicBezTo>
                    <a:pt x="816"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8" name="Google Shape;2818;p27"/>
            <p:cNvSpPr/>
            <p:nvPr/>
          </p:nvSpPr>
          <p:spPr>
            <a:xfrm>
              <a:off x="1423650" y="3552125"/>
              <a:ext cx="31350" cy="28225"/>
            </a:xfrm>
            <a:custGeom>
              <a:rect b="b" l="l" r="r" t="t"/>
              <a:pathLst>
                <a:path extrusionOk="0" h="1129" w="1254">
                  <a:moveTo>
                    <a:pt x="220" y="219"/>
                  </a:moveTo>
                  <a:cubicBezTo>
                    <a:pt x="0" y="407"/>
                    <a:pt x="0" y="752"/>
                    <a:pt x="220" y="940"/>
                  </a:cubicBezTo>
                  <a:cubicBezTo>
                    <a:pt x="439" y="1128"/>
                    <a:pt x="815" y="1128"/>
                    <a:pt x="1035" y="940"/>
                  </a:cubicBezTo>
                  <a:cubicBezTo>
                    <a:pt x="1254" y="752"/>
                    <a:pt x="1254" y="407"/>
                    <a:pt x="1035" y="219"/>
                  </a:cubicBezTo>
                  <a:cubicBezTo>
                    <a:pt x="815"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9" name="Google Shape;2819;p27"/>
            <p:cNvSpPr/>
            <p:nvPr/>
          </p:nvSpPr>
          <p:spPr>
            <a:xfrm>
              <a:off x="2209550"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816"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0" name="Google Shape;2820;p27"/>
            <p:cNvSpPr/>
            <p:nvPr/>
          </p:nvSpPr>
          <p:spPr>
            <a:xfrm>
              <a:off x="299547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1" name="Google Shape;2821;p27"/>
            <p:cNvSpPr/>
            <p:nvPr/>
          </p:nvSpPr>
          <p:spPr>
            <a:xfrm>
              <a:off x="3781400" y="3552125"/>
              <a:ext cx="30575" cy="28225"/>
            </a:xfrm>
            <a:custGeom>
              <a:rect b="b" l="l" r="r" t="t"/>
              <a:pathLst>
                <a:path extrusionOk="0" h="1129" w="1223">
                  <a:moveTo>
                    <a:pt x="219" y="219"/>
                  </a:moveTo>
                  <a:cubicBezTo>
                    <a:pt x="0" y="407"/>
                    <a:pt x="0" y="752"/>
                    <a:pt x="219" y="940"/>
                  </a:cubicBezTo>
                  <a:cubicBezTo>
                    <a:pt x="439" y="1128"/>
                    <a:pt x="784" y="1128"/>
                    <a:pt x="1003" y="940"/>
                  </a:cubicBezTo>
                  <a:cubicBezTo>
                    <a:pt x="1222" y="752"/>
                    <a:pt x="1222" y="407"/>
                    <a:pt x="1003" y="219"/>
                  </a:cubicBezTo>
                  <a:cubicBezTo>
                    <a:pt x="784" y="0"/>
                    <a:pt x="439" y="0"/>
                    <a:pt x="219"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2" name="Google Shape;2822;p27"/>
            <p:cNvSpPr/>
            <p:nvPr/>
          </p:nvSpPr>
          <p:spPr>
            <a:xfrm>
              <a:off x="4567300" y="3552125"/>
              <a:ext cx="30575" cy="28225"/>
            </a:xfrm>
            <a:custGeom>
              <a:rect b="b" l="l" r="r" t="t"/>
              <a:pathLst>
                <a:path extrusionOk="0" h="1129" w="1223">
                  <a:moveTo>
                    <a:pt x="220" y="219"/>
                  </a:moveTo>
                  <a:cubicBezTo>
                    <a:pt x="1" y="407"/>
                    <a:pt x="1" y="752"/>
                    <a:pt x="220" y="940"/>
                  </a:cubicBezTo>
                  <a:cubicBezTo>
                    <a:pt x="439" y="1128"/>
                    <a:pt x="784" y="1128"/>
                    <a:pt x="1004" y="940"/>
                  </a:cubicBezTo>
                  <a:cubicBezTo>
                    <a:pt x="1223" y="752"/>
                    <a:pt x="1223" y="407"/>
                    <a:pt x="1004"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3" name="Google Shape;2823;p27"/>
            <p:cNvSpPr/>
            <p:nvPr/>
          </p:nvSpPr>
          <p:spPr>
            <a:xfrm>
              <a:off x="535322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4" name="Google Shape;2824;p27"/>
            <p:cNvSpPr/>
            <p:nvPr/>
          </p:nvSpPr>
          <p:spPr>
            <a:xfrm>
              <a:off x="6139125"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784"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5" name="Google Shape;2825;p27"/>
            <p:cNvSpPr/>
            <p:nvPr/>
          </p:nvSpPr>
          <p:spPr>
            <a:xfrm>
              <a:off x="6925825" y="3553675"/>
              <a:ext cx="28225" cy="25900"/>
            </a:xfrm>
            <a:custGeom>
              <a:rect b="b" l="l" r="r" t="t"/>
              <a:pathLst>
                <a:path extrusionOk="0" h="1036" w="1129">
                  <a:moveTo>
                    <a:pt x="1129" y="502"/>
                  </a:moveTo>
                  <a:cubicBezTo>
                    <a:pt x="1129" y="784"/>
                    <a:pt x="878" y="1035"/>
                    <a:pt x="565" y="1035"/>
                  </a:cubicBezTo>
                  <a:cubicBezTo>
                    <a:pt x="251" y="1035"/>
                    <a:pt x="1" y="784"/>
                    <a:pt x="1" y="502"/>
                  </a:cubicBezTo>
                  <a:cubicBezTo>
                    <a:pt x="1" y="220"/>
                    <a:pt x="251" y="1"/>
                    <a:pt x="565" y="1"/>
                  </a:cubicBezTo>
                  <a:cubicBezTo>
                    <a:pt x="878" y="1"/>
                    <a:pt x="1129" y="220"/>
                    <a:pt x="1129" y="502"/>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6" name="Google Shape;2826;p27"/>
            <p:cNvSpPr/>
            <p:nvPr/>
          </p:nvSpPr>
          <p:spPr>
            <a:xfrm>
              <a:off x="24595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7" name="Google Shape;2827;p27"/>
            <p:cNvSpPr/>
            <p:nvPr/>
          </p:nvSpPr>
          <p:spPr>
            <a:xfrm>
              <a:off x="1031875" y="3193250"/>
              <a:ext cx="30575" cy="28225"/>
            </a:xfrm>
            <a:custGeom>
              <a:rect b="b" l="l" r="r" t="t"/>
              <a:pathLst>
                <a:path extrusionOk="0" h="1129" w="1223">
                  <a:moveTo>
                    <a:pt x="219" y="220"/>
                  </a:moveTo>
                  <a:cubicBezTo>
                    <a:pt x="0" y="408"/>
                    <a:pt x="0" y="752"/>
                    <a:pt x="219" y="940"/>
                  </a:cubicBezTo>
                  <a:cubicBezTo>
                    <a:pt x="439" y="1129"/>
                    <a:pt x="784" y="1129"/>
                    <a:pt x="1003" y="940"/>
                  </a:cubicBezTo>
                  <a:cubicBezTo>
                    <a:pt x="1222" y="752"/>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8" name="Google Shape;2828;p27"/>
            <p:cNvSpPr/>
            <p:nvPr/>
          </p:nvSpPr>
          <p:spPr>
            <a:xfrm>
              <a:off x="1817775" y="3193250"/>
              <a:ext cx="30575" cy="28225"/>
            </a:xfrm>
            <a:custGeom>
              <a:rect b="b" l="l" r="r" t="t"/>
              <a:pathLst>
                <a:path extrusionOk="0" h="1129" w="1223">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9" name="Google Shape;2829;p27"/>
            <p:cNvSpPr/>
            <p:nvPr/>
          </p:nvSpPr>
          <p:spPr>
            <a:xfrm>
              <a:off x="26037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0" name="Google Shape;2830;p27"/>
            <p:cNvSpPr/>
            <p:nvPr/>
          </p:nvSpPr>
          <p:spPr>
            <a:xfrm>
              <a:off x="3388825" y="3193250"/>
              <a:ext cx="31375" cy="28225"/>
            </a:xfrm>
            <a:custGeom>
              <a:rect b="b" l="l" r="r" t="t"/>
              <a:pathLst>
                <a:path extrusionOk="0" h="1129" w="1255">
                  <a:moveTo>
                    <a:pt x="220" y="220"/>
                  </a:moveTo>
                  <a:cubicBezTo>
                    <a:pt x="0" y="408"/>
                    <a:pt x="0"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1" name="Google Shape;2831;p27"/>
            <p:cNvSpPr/>
            <p:nvPr/>
          </p:nvSpPr>
          <p:spPr>
            <a:xfrm>
              <a:off x="4174725" y="3193250"/>
              <a:ext cx="31375" cy="28225"/>
            </a:xfrm>
            <a:custGeom>
              <a:rect b="b" l="l" r="r" t="t"/>
              <a:pathLst>
                <a:path extrusionOk="0" h="1129" w="1255">
                  <a:moveTo>
                    <a:pt x="220" y="220"/>
                  </a:moveTo>
                  <a:cubicBezTo>
                    <a:pt x="1" y="408"/>
                    <a:pt x="1" y="752"/>
                    <a:pt x="220" y="940"/>
                  </a:cubicBezTo>
                  <a:cubicBezTo>
                    <a:pt x="440" y="1129"/>
                    <a:pt x="816" y="1129"/>
                    <a:pt x="1035" y="940"/>
                  </a:cubicBezTo>
                  <a:cubicBezTo>
                    <a:pt x="1255" y="752"/>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2" name="Google Shape;2832;p27"/>
            <p:cNvSpPr/>
            <p:nvPr/>
          </p:nvSpPr>
          <p:spPr>
            <a:xfrm>
              <a:off x="4960650" y="3193250"/>
              <a:ext cx="31375" cy="28225"/>
            </a:xfrm>
            <a:custGeom>
              <a:rect b="b" l="l" r="r" t="t"/>
              <a:pathLst>
                <a:path extrusionOk="0" h="1129" w="1255">
                  <a:moveTo>
                    <a:pt x="220" y="220"/>
                  </a:moveTo>
                  <a:cubicBezTo>
                    <a:pt x="1" y="408"/>
                    <a:pt x="1"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3" name="Google Shape;2833;p27"/>
            <p:cNvSpPr/>
            <p:nvPr/>
          </p:nvSpPr>
          <p:spPr>
            <a:xfrm>
              <a:off x="5746575"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2" y="752"/>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4" name="Google Shape;2834;p27"/>
            <p:cNvSpPr/>
            <p:nvPr/>
          </p:nvSpPr>
          <p:spPr>
            <a:xfrm>
              <a:off x="6532475" y="3193250"/>
              <a:ext cx="30600" cy="28225"/>
            </a:xfrm>
            <a:custGeom>
              <a:rect b="b" l="l" r="r" t="t"/>
              <a:pathLst>
                <a:path extrusionOk="0" h="1129" w="1224">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5" name="Google Shape;2835;p27"/>
            <p:cNvSpPr/>
            <p:nvPr/>
          </p:nvSpPr>
          <p:spPr>
            <a:xfrm>
              <a:off x="73184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6" name="Google Shape;2836;p27"/>
            <p:cNvSpPr/>
            <p:nvPr/>
          </p:nvSpPr>
          <p:spPr>
            <a:xfrm>
              <a:off x="637725" y="2834375"/>
              <a:ext cx="31375" cy="28225"/>
            </a:xfrm>
            <a:custGeom>
              <a:rect b="b" l="l" r="r" t="t"/>
              <a:pathLst>
                <a:path extrusionOk="0" h="1129" w="1255">
                  <a:moveTo>
                    <a:pt x="220" y="220"/>
                  </a:moveTo>
                  <a:cubicBezTo>
                    <a:pt x="1" y="408"/>
                    <a:pt x="1" y="753"/>
                    <a:pt x="220" y="941"/>
                  </a:cubicBezTo>
                  <a:cubicBezTo>
                    <a:pt x="439" y="1129"/>
                    <a:pt x="816" y="1129"/>
                    <a:pt x="1035" y="941"/>
                  </a:cubicBezTo>
                  <a:cubicBezTo>
                    <a:pt x="1254" y="753"/>
                    <a:pt x="1254" y="408"/>
                    <a:pt x="1035" y="220"/>
                  </a:cubicBezTo>
                  <a:cubicBezTo>
                    <a:pt x="816"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7" name="Google Shape;2837;p27"/>
            <p:cNvSpPr/>
            <p:nvPr/>
          </p:nvSpPr>
          <p:spPr>
            <a:xfrm>
              <a:off x="1423650" y="2834375"/>
              <a:ext cx="31350" cy="28225"/>
            </a:xfrm>
            <a:custGeom>
              <a:rect b="b" l="l" r="r" t="t"/>
              <a:pathLst>
                <a:path extrusionOk="0" h="1129" w="1254">
                  <a:moveTo>
                    <a:pt x="220" y="220"/>
                  </a:moveTo>
                  <a:cubicBezTo>
                    <a:pt x="0" y="408"/>
                    <a:pt x="0" y="753"/>
                    <a:pt x="220" y="941"/>
                  </a:cubicBezTo>
                  <a:cubicBezTo>
                    <a:pt x="439" y="1129"/>
                    <a:pt x="815" y="1129"/>
                    <a:pt x="1035" y="941"/>
                  </a:cubicBezTo>
                  <a:cubicBezTo>
                    <a:pt x="1254" y="753"/>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8" name="Google Shape;2838;p27"/>
            <p:cNvSpPr/>
            <p:nvPr/>
          </p:nvSpPr>
          <p:spPr>
            <a:xfrm>
              <a:off x="2209550"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9" name="Google Shape;2839;p27"/>
            <p:cNvSpPr/>
            <p:nvPr/>
          </p:nvSpPr>
          <p:spPr>
            <a:xfrm>
              <a:off x="299547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0" name="Google Shape;2840;p27"/>
            <p:cNvSpPr/>
            <p:nvPr/>
          </p:nvSpPr>
          <p:spPr>
            <a:xfrm>
              <a:off x="3781400" y="2834375"/>
              <a:ext cx="30575" cy="28225"/>
            </a:xfrm>
            <a:custGeom>
              <a:rect b="b" l="l" r="r" t="t"/>
              <a:pathLst>
                <a:path extrusionOk="0" h="1129" w="1223">
                  <a:moveTo>
                    <a:pt x="219" y="220"/>
                  </a:moveTo>
                  <a:cubicBezTo>
                    <a:pt x="0" y="408"/>
                    <a:pt x="0" y="753"/>
                    <a:pt x="219" y="941"/>
                  </a:cubicBezTo>
                  <a:cubicBezTo>
                    <a:pt x="439" y="1129"/>
                    <a:pt x="784" y="1129"/>
                    <a:pt x="1003" y="941"/>
                  </a:cubicBezTo>
                  <a:cubicBezTo>
                    <a:pt x="1222" y="753"/>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1" name="Google Shape;2841;p27"/>
            <p:cNvSpPr/>
            <p:nvPr/>
          </p:nvSpPr>
          <p:spPr>
            <a:xfrm>
              <a:off x="4567300" y="2834375"/>
              <a:ext cx="30575" cy="28225"/>
            </a:xfrm>
            <a:custGeom>
              <a:rect b="b" l="l" r="r" t="t"/>
              <a:pathLst>
                <a:path extrusionOk="0" h="1129" w="1223">
                  <a:moveTo>
                    <a:pt x="220" y="220"/>
                  </a:moveTo>
                  <a:cubicBezTo>
                    <a:pt x="1" y="408"/>
                    <a:pt x="1" y="753"/>
                    <a:pt x="220" y="941"/>
                  </a:cubicBezTo>
                  <a:cubicBezTo>
                    <a:pt x="439" y="1129"/>
                    <a:pt x="784" y="1129"/>
                    <a:pt x="1004" y="941"/>
                  </a:cubicBezTo>
                  <a:cubicBezTo>
                    <a:pt x="1223" y="753"/>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2" name="Google Shape;2842;p27"/>
            <p:cNvSpPr/>
            <p:nvPr/>
          </p:nvSpPr>
          <p:spPr>
            <a:xfrm>
              <a:off x="535322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3" name="Google Shape;2843;p27"/>
            <p:cNvSpPr/>
            <p:nvPr/>
          </p:nvSpPr>
          <p:spPr>
            <a:xfrm>
              <a:off x="6139125"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784"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4" name="Google Shape;2844;p27"/>
            <p:cNvSpPr/>
            <p:nvPr/>
          </p:nvSpPr>
          <p:spPr>
            <a:xfrm>
              <a:off x="6925050"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5" name="Google Shape;2845;p27"/>
            <p:cNvSpPr/>
            <p:nvPr/>
          </p:nvSpPr>
          <p:spPr>
            <a:xfrm>
              <a:off x="24595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6" name="Google Shape;2846;p27"/>
            <p:cNvSpPr/>
            <p:nvPr/>
          </p:nvSpPr>
          <p:spPr>
            <a:xfrm>
              <a:off x="1031875" y="2476275"/>
              <a:ext cx="30575" cy="27450"/>
            </a:xfrm>
            <a:custGeom>
              <a:rect b="b" l="l" r="r" t="t"/>
              <a:pathLst>
                <a:path extrusionOk="0" h="1098" w="1223">
                  <a:moveTo>
                    <a:pt x="219" y="189"/>
                  </a:moveTo>
                  <a:cubicBezTo>
                    <a:pt x="0" y="377"/>
                    <a:pt x="0" y="722"/>
                    <a:pt x="219" y="910"/>
                  </a:cubicBezTo>
                  <a:cubicBezTo>
                    <a:pt x="439" y="1098"/>
                    <a:pt x="784" y="1098"/>
                    <a:pt x="1003" y="910"/>
                  </a:cubicBezTo>
                  <a:cubicBezTo>
                    <a:pt x="1222" y="722"/>
                    <a:pt x="1222" y="377"/>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7" name="Google Shape;2847;p27"/>
            <p:cNvSpPr/>
            <p:nvPr/>
          </p:nvSpPr>
          <p:spPr>
            <a:xfrm>
              <a:off x="1817775" y="2476275"/>
              <a:ext cx="30575" cy="27450"/>
            </a:xfrm>
            <a:custGeom>
              <a:rect b="b" l="l" r="r" t="t"/>
              <a:pathLst>
                <a:path extrusionOk="0" h="1098" w="1223">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8" name="Google Shape;2848;p27"/>
            <p:cNvSpPr/>
            <p:nvPr/>
          </p:nvSpPr>
          <p:spPr>
            <a:xfrm>
              <a:off x="26037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9" name="Google Shape;2849;p27"/>
            <p:cNvSpPr/>
            <p:nvPr/>
          </p:nvSpPr>
          <p:spPr>
            <a:xfrm>
              <a:off x="3388825" y="2476275"/>
              <a:ext cx="31375" cy="27450"/>
            </a:xfrm>
            <a:custGeom>
              <a:rect b="b" l="l" r="r" t="t"/>
              <a:pathLst>
                <a:path extrusionOk="0" h="1098" w="1255">
                  <a:moveTo>
                    <a:pt x="220" y="189"/>
                  </a:moveTo>
                  <a:cubicBezTo>
                    <a:pt x="0" y="377"/>
                    <a:pt x="0"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0" name="Google Shape;2850;p27"/>
            <p:cNvSpPr/>
            <p:nvPr/>
          </p:nvSpPr>
          <p:spPr>
            <a:xfrm>
              <a:off x="4174725" y="2476275"/>
              <a:ext cx="31375" cy="27450"/>
            </a:xfrm>
            <a:custGeom>
              <a:rect b="b" l="l" r="r" t="t"/>
              <a:pathLst>
                <a:path extrusionOk="0" h="1098" w="1255">
                  <a:moveTo>
                    <a:pt x="220" y="189"/>
                  </a:moveTo>
                  <a:cubicBezTo>
                    <a:pt x="1" y="377"/>
                    <a:pt x="1" y="722"/>
                    <a:pt x="220" y="910"/>
                  </a:cubicBezTo>
                  <a:cubicBezTo>
                    <a:pt x="440" y="1098"/>
                    <a:pt x="816" y="1098"/>
                    <a:pt x="1035" y="910"/>
                  </a:cubicBezTo>
                  <a:cubicBezTo>
                    <a:pt x="1255" y="722"/>
                    <a:pt x="1255" y="377"/>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1" name="Google Shape;2851;p27"/>
            <p:cNvSpPr/>
            <p:nvPr/>
          </p:nvSpPr>
          <p:spPr>
            <a:xfrm>
              <a:off x="4960650" y="2476275"/>
              <a:ext cx="31375" cy="27450"/>
            </a:xfrm>
            <a:custGeom>
              <a:rect b="b" l="l" r="r" t="t"/>
              <a:pathLst>
                <a:path extrusionOk="0" h="1098" w="1255">
                  <a:moveTo>
                    <a:pt x="220" y="189"/>
                  </a:moveTo>
                  <a:cubicBezTo>
                    <a:pt x="1" y="377"/>
                    <a:pt x="1"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2" name="Google Shape;2852;p27"/>
            <p:cNvSpPr/>
            <p:nvPr/>
          </p:nvSpPr>
          <p:spPr>
            <a:xfrm>
              <a:off x="5746575"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2" y="722"/>
                    <a:pt x="1222" y="377"/>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3" name="Google Shape;2853;p27"/>
            <p:cNvSpPr/>
            <p:nvPr/>
          </p:nvSpPr>
          <p:spPr>
            <a:xfrm>
              <a:off x="6532475" y="2476275"/>
              <a:ext cx="30600" cy="27450"/>
            </a:xfrm>
            <a:custGeom>
              <a:rect b="b" l="l" r="r" t="t"/>
              <a:pathLst>
                <a:path extrusionOk="0" h="1098" w="1224">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4" name="Google Shape;2854;p27"/>
            <p:cNvSpPr/>
            <p:nvPr/>
          </p:nvSpPr>
          <p:spPr>
            <a:xfrm>
              <a:off x="73184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5" name="Google Shape;2855;p27"/>
            <p:cNvSpPr/>
            <p:nvPr/>
          </p:nvSpPr>
          <p:spPr>
            <a:xfrm>
              <a:off x="637725" y="2117425"/>
              <a:ext cx="31375" cy="27450"/>
            </a:xfrm>
            <a:custGeom>
              <a:rect b="b" l="l" r="r" t="t"/>
              <a:pathLst>
                <a:path extrusionOk="0" h="1098" w="1255">
                  <a:moveTo>
                    <a:pt x="220" y="188"/>
                  </a:moveTo>
                  <a:cubicBezTo>
                    <a:pt x="1" y="376"/>
                    <a:pt x="1" y="721"/>
                    <a:pt x="220" y="909"/>
                  </a:cubicBezTo>
                  <a:cubicBezTo>
                    <a:pt x="439" y="1097"/>
                    <a:pt x="816" y="1097"/>
                    <a:pt x="1035" y="909"/>
                  </a:cubicBezTo>
                  <a:cubicBezTo>
                    <a:pt x="1254" y="721"/>
                    <a:pt x="1254" y="376"/>
                    <a:pt x="1035" y="188"/>
                  </a:cubicBezTo>
                  <a:cubicBezTo>
                    <a:pt x="816"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6" name="Google Shape;2856;p27"/>
            <p:cNvSpPr/>
            <p:nvPr/>
          </p:nvSpPr>
          <p:spPr>
            <a:xfrm>
              <a:off x="1423650" y="2117425"/>
              <a:ext cx="31350" cy="27450"/>
            </a:xfrm>
            <a:custGeom>
              <a:rect b="b" l="l" r="r" t="t"/>
              <a:pathLst>
                <a:path extrusionOk="0" h="1098" w="1254">
                  <a:moveTo>
                    <a:pt x="220" y="188"/>
                  </a:moveTo>
                  <a:cubicBezTo>
                    <a:pt x="0" y="376"/>
                    <a:pt x="0" y="721"/>
                    <a:pt x="220" y="909"/>
                  </a:cubicBezTo>
                  <a:cubicBezTo>
                    <a:pt x="439" y="1097"/>
                    <a:pt x="815" y="1097"/>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7" name="Google Shape;2857;p27"/>
            <p:cNvSpPr/>
            <p:nvPr/>
          </p:nvSpPr>
          <p:spPr>
            <a:xfrm>
              <a:off x="2209550"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8" name="Google Shape;2858;p27"/>
            <p:cNvSpPr/>
            <p:nvPr/>
          </p:nvSpPr>
          <p:spPr>
            <a:xfrm>
              <a:off x="299547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9" name="Google Shape;2859;p27"/>
            <p:cNvSpPr/>
            <p:nvPr/>
          </p:nvSpPr>
          <p:spPr>
            <a:xfrm>
              <a:off x="3781400" y="2117425"/>
              <a:ext cx="30575" cy="27450"/>
            </a:xfrm>
            <a:custGeom>
              <a:rect b="b" l="l" r="r" t="t"/>
              <a:pathLst>
                <a:path extrusionOk="0" h="1098" w="1223">
                  <a:moveTo>
                    <a:pt x="219" y="188"/>
                  </a:moveTo>
                  <a:cubicBezTo>
                    <a:pt x="0" y="376"/>
                    <a:pt x="0" y="721"/>
                    <a:pt x="219" y="909"/>
                  </a:cubicBezTo>
                  <a:cubicBezTo>
                    <a:pt x="439" y="1097"/>
                    <a:pt x="784" y="1097"/>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0" name="Google Shape;2860;p27"/>
            <p:cNvSpPr/>
            <p:nvPr/>
          </p:nvSpPr>
          <p:spPr>
            <a:xfrm>
              <a:off x="4567300" y="2117425"/>
              <a:ext cx="30575" cy="27450"/>
            </a:xfrm>
            <a:custGeom>
              <a:rect b="b" l="l" r="r" t="t"/>
              <a:pathLst>
                <a:path extrusionOk="0" h="1098" w="1223">
                  <a:moveTo>
                    <a:pt x="220" y="188"/>
                  </a:moveTo>
                  <a:cubicBezTo>
                    <a:pt x="1" y="376"/>
                    <a:pt x="1" y="721"/>
                    <a:pt x="220" y="909"/>
                  </a:cubicBezTo>
                  <a:cubicBezTo>
                    <a:pt x="439" y="1097"/>
                    <a:pt x="784" y="1097"/>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1" name="Google Shape;2861;p27"/>
            <p:cNvSpPr/>
            <p:nvPr/>
          </p:nvSpPr>
          <p:spPr>
            <a:xfrm>
              <a:off x="535322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2" name="Google Shape;2862;p27"/>
            <p:cNvSpPr/>
            <p:nvPr/>
          </p:nvSpPr>
          <p:spPr>
            <a:xfrm>
              <a:off x="6139125"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784"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3" name="Google Shape;2863;p27"/>
            <p:cNvSpPr/>
            <p:nvPr/>
          </p:nvSpPr>
          <p:spPr>
            <a:xfrm>
              <a:off x="6925050"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4" name="Google Shape;2864;p27"/>
            <p:cNvSpPr/>
            <p:nvPr/>
          </p:nvSpPr>
          <p:spPr>
            <a:xfrm>
              <a:off x="24595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5" name="Google Shape;2865;p27"/>
            <p:cNvSpPr/>
            <p:nvPr/>
          </p:nvSpPr>
          <p:spPr>
            <a:xfrm>
              <a:off x="1031875" y="1758550"/>
              <a:ext cx="30575" cy="28225"/>
            </a:xfrm>
            <a:custGeom>
              <a:rect b="b" l="l" r="r" t="t"/>
              <a:pathLst>
                <a:path extrusionOk="0" h="1129" w="1223">
                  <a:moveTo>
                    <a:pt x="219" y="188"/>
                  </a:moveTo>
                  <a:cubicBezTo>
                    <a:pt x="0" y="376"/>
                    <a:pt x="0" y="721"/>
                    <a:pt x="219" y="909"/>
                  </a:cubicBezTo>
                  <a:cubicBezTo>
                    <a:pt x="439" y="1129"/>
                    <a:pt x="784" y="1129"/>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6" name="Google Shape;2866;p27"/>
            <p:cNvSpPr/>
            <p:nvPr/>
          </p:nvSpPr>
          <p:spPr>
            <a:xfrm>
              <a:off x="1817775" y="1758550"/>
              <a:ext cx="30575" cy="28225"/>
            </a:xfrm>
            <a:custGeom>
              <a:rect b="b" l="l" r="r" t="t"/>
              <a:pathLst>
                <a:path extrusionOk="0" h="1129" w="1223">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7" name="Google Shape;2867;p27"/>
            <p:cNvSpPr/>
            <p:nvPr/>
          </p:nvSpPr>
          <p:spPr>
            <a:xfrm>
              <a:off x="26037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8" name="Google Shape;2868;p27"/>
            <p:cNvSpPr/>
            <p:nvPr/>
          </p:nvSpPr>
          <p:spPr>
            <a:xfrm>
              <a:off x="3388825" y="1758550"/>
              <a:ext cx="31375" cy="28225"/>
            </a:xfrm>
            <a:custGeom>
              <a:rect b="b" l="l" r="r" t="t"/>
              <a:pathLst>
                <a:path extrusionOk="0" h="1129" w="1255">
                  <a:moveTo>
                    <a:pt x="220" y="188"/>
                  </a:moveTo>
                  <a:cubicBezTo>
                    <a:pt x="0" y="376"/>
                    <a:pt x="0"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9" name="Google Shape;2869;p27"/>
            <p:cNvSpPr/>
            <p:nvPr/>
          </p:nvSpPr>
          <p:spPr>
            <a:xfrm>
              <a:off x="4174725" y="1758550"/>
              <a:ext cx="31375" cy="28225"/>
            </a:xfrm>
            <a:custGeom>
              <a:rect b="b" l="l" r="r" t="t"/>
              <a:pathLst>
                <a:path extrusionOk="0" h="1129" w="1255">
                  <a:moveTo>
                    <a:pt x="220" y="188"/>
                  </a:moveTo>
                  <a:cubicBezTo>
                    <a:pt x="1" y="376"/>
                    <a:pt x="1" y="721"/>
                    <a:pt x="220" y="909"/>
                  </a:cubicBezTo>
                  <a:cubicBezTo>
                    <a:pt x="440" y="1129"/>
                    <a:pt x="816" y="1129"/>
                    <a:pt x="1035" y="909"/>
                  </a:cubicBezTo>
                  <a:cubicBezTo>
                    <a:pt x="1255" y="721"/>
                    <a:pt x="1255" y="376"/>
                    <a:pt x="1035"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0" name="Google Shape;2870;p27"/>
            <p:cNvSpPr/>
            <p:nvPr/>
          </p:nvSpPr>
          <p:spPr>
            <a:xfrm>
              <a:off x="4960650" y="1758550"/>
              <a:ext cx="31375" cy="28225"/>
            </a:xfrm>
            <a:custGeom>
              <a:rect b="b" l="l" r="r" t="t"/>
              <a:pathLst>
                <a:path extrusionOk="0" h="1129" w="1255">
                  <a:moveTo>
                    <a:pt x="220" y="188"/>
                  </a:moveTo>
                  <a:cubicBezTo>
                    <a:pt x="1" y="376"/>
                    <a:pt x="1"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1" name="Google Shape;2871;p27"/>
            <p:cNvSpPr/>
            <p:nvPr/>
          </p:nvSpPr>
          <p:spPr>
            <a:xfrm>
              <a:off x="5746575"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2" y="721"/>
                    <a:pt x="1222" y="376"/>
                    <a:pt x="1003"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2" name="Google Shape;2872;p27"/>
            <p:cNvSpPr/>
            <p:nvPr/>
          </p:nvSpPr>
          <p:spPr>
            <a:xfrm>
              <a:off x="6532475" y="1758550"/>
              <a:ext cx="30600" cy="28225"/>
            </a:xfrm>
            <a:custGeom>
              <a:rect b="b" l="l" r="r" t="t"/>
              <a:pathLst>
                <a:path extrusionOk="0" h="1129" w="1224">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3" name="Google Shape;2873;p27"/>
            <p:cNvSpPr/>
            <p:nvPr/>
          </p:nvSpPr>
          <p:spPr>
            <a:xfrm>
              <a:off x="73184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4" name="Google Shape;2874;p27"/>
            <p:cNvSpPr/>
            <p:nvPr/>
          </p:nvSpPr>
          <p:spPr>
            <a:xfrm>
              <a:off x="637725" y="1399675"/>
              <a:ext cx="31375" cy="28225"/>
            </a:xfrm>
            <a:custGeom>
              <a:rect b="b" l="l" r="r" t="t"/>
              <a:pathLst>
                <a:path extrusionOk="0" h="1129" w="1255">
                  <a:moveTo>
                    <a:pt x="220" y="189"/>
                  </a:moveTo>
                  <a:cubicBezTo>
                    <a:pt x="1" y="377"/>
                    <a:pt x="1" y="721"/>
                    <a:pt x="220" y="909"/>
                  </a:cubicBezTo>
                  <a:cubicBezTo>
                    <a:pt x="439" y="1129"/>
                    <a:pt x="816" y="1129"/>
                    <a:pt x="1035" y="909"/>
                  </a:cubicBezTo>
                  <a:cubicBezTo>
                    <a:pt x="1254" y="721"/>
                    <a:pt x="1254" y="377"/>
                    <a:pt x="1035" y="189"/>
                  </a:cubicBezTo>
                  <a:cubicBezTo>
                    <a:pt x="816"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5" name="Google Shape;2875;p27"/>
            <p:cNvSpPr/>
            <p:nvPr/>
          </p:nvSpPr>
          <p:spPr>
            <a:xfrm>
              <a:off x="1423650" y="1399675"/>
              <a:ext cx="31350" cy="28225"/>
            </a:xfrm>
            <a:custGeom>
              <a:rect b="b" l="l" r="r" t="t"/>
              <a:pathLst>
                <a:path extrusionOk="0" h="1129" w="1254">
                  <a:moveTo>
                    <a:pt x="220" y="189"/>
                  </a:moveTo>
                  <a:cubicBezTo>
                    <a:pt x="0" y="377"/>
                    <a:pt x="0" y="721"/>
                    <a:pt x="220" y="909"/>
                  </a:cubicBezTo>
                  <a:cubicBezTo>
                    <a:pt x="439" y="1129"/>
                    <a:pt x="815" y="1129"/>
                    <a:pt x="1035" y="909"/>
                  </a:cubicBezTo>
                  <a:cubicBezTo>
                    <a:pt x="1254" y="721"/>
                    <a:pt x="1254" y="377"/>
                    <a:pt x="1035" y="189"/>
                  </a:cubicBezTo>
                  <a:cubicBezTo>
                    <a:pt x="815"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6" name="Google Shape;2876;p27"/>
            <p:cNvSpPr/>
            <p:nvPr/>
          </p:nvSpPr>
          <p:spPr>
            <a:xfrm>
              <a:off x="2209550"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816"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7" name="Google Shape;2877;p27"/>
            <p:cNvSpPr/>
            <p:nvPr/>
          </p:nvSpPr>
          <p:spPr>
            <a:xfrm>
              <a:off x="299547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8" name="Google Shape;2878;p27"/>
            <p:cNvSpPr/>
            <p:nvPr/>
          </p:nvSpPr>
          <p:spPr>
            <a:xfrm>
              <a:off x="3781400" y="1399675"/>
              <a:ext cx="30575" cy="28225"/>
            </a:xfrm>
            <a:custGeom>
              <a:rect b="b" l="l" r="r" t="t"/>
              <a:pathLst>
                <a:path extrusionOk="0" h="1129" w="1223">
                  <a:moveTo>
                    <a:pt x="219" y="189"/>
                  </a:moveTo>
                  <a:cubicBezTo>
                    <a:pt x="0" y="377"/>
                    <a:pt x="0" y="721"/>
                    <a:pt x="219" y="909"/>
                  </a:cubicBezTo>
                  <a:cubicBezTo>
                    <a:pt x="439" y="1129"/>
                    <a:pt x="784" y="1129"/>
                    <a:pt x="1003" y="909"/>
                  </a:cubicBezTo>
                  <a:cubicBezTo>
                    <a:pt x="1222" y="721"/>
                    <a:pt x="1222" y="377"/>
                    <a:pt x="1003" y="189"/>
                  </a:cubicBezTo>
                  <a:cubicBezTo>
                    <a:pt x="784" y="0"/>
                    <a:pt x="439" y="0"/>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9" name="Google Shape;2879;p27"/>
            <p:cNvSpPr/>
            <p:nvPr/>
          </p:nvSpPr>
          <p:spPr>
            <a:xfrm>
              <a:off x="4567300" y="1399675"/>
              <a:ext cx="30575" cy="28225"/>
            </a:xfrm>
            <a:custGeom>
              <a:rect b="b" l="l" r="r" t="t"/>
              <a:pathLst>
                <a:path extrusionOk="0" h="1129" w="1223">
                  <a:moveTo>
                    <a:pt x="220" y="189"/>
                  </a:moveTo>
                  <a:cubicBezTo>
                    <a:pt x="1" y="377"/>
                    <a:pt x="1" y="721"/>
                    <a:pt x="220" y="909"/>
                  </a:cubicBezTo>
                  <a:cubicBezTo>
                    <a:pt x="439" y="1129"/>
                    <a:pt x="784" y="1129"/>
                    <a:pt x="1004" y="909"/>
                  </a:cubicBezTo>
                  <a:cubicBezTo>
                    <a:pt x="1223" y="721"/>
                    <a:pt x="1223" y="377"/>
                    <a:pt x="1004"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0" name="Google Shape;2880;p27"/>
            <p:cNvSpPr/>
            <p:nvPr/>
          </p:nvSpPr>
          <p:spPr>
            <a:xfrm>
              <a:off x="535322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1" name="Google Shape;2881;p27"/>
            <p:cNvSpPr/>
            <p:nvPr/>
          </p:nvSpPr>
          <p:spPr>
            <a:xfrm>
              <a:off x="6139125"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784"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2" name="Google Shape;2882;p27"/>
            <p:cNvSpPr/>
            <p:nvPr/>
          </p:nvSpPr>
          <p:spPr>
            <a:xfrm>
              <a:off x="6925050"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3" name="Google Shape;2883;p27"/>
            <p:cNvSpPr/>
            <p:nvPr/>
          </p:nvSpPr>
          <p:spPr>
            <a:xfrm>
              <a:off x="24595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4" name="Google Shape;2884;p27"/>
            <p:cNvSpPr/>
            <p:nvPr/>
          </p:nvSpPr>
          <p:spPr>
            <a:xfrm>
              <a:off x="1031875" y="1040800"/>
              <a:ext cx="30575" cy="28225"/>
            </a:xfrm>
            <a:custGeom>
              <a:rect b="b" l="l" r="r" t="t"/>
              <a:pathLst>
                <a:path extrusionOk="0" h="1129" w="1223">
                  <a:moveTo>
                    <a:pt x="219" y="189"/>
                  </a:moveTo>
                  <a:cubicBezTo>
                    <a:pt x="0" y="408"/>
                    <a:pt x="0" y="722"/>
                    <a:pt x="219" y="910"/>
                  </a:cubicBezTo>
                  <a:cubicBezTo>
                    <a:pt x="439" y="1129"/>
                    <a:pt x="784" y="1129"/>
                    <a:pt x="1003" y="910"/>
                  </a:cubicBezTo>
                  <a:cubicBezTo>
                    <a:pt x="1222" y="722"/>
                    <a:pt x="1222" y="408"/>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5" name="Google Shape;2885;p27"/>
            <p:cNvSpPr/>
            <p:nvPr/>
          </p:nvSpPr>
          <p:spPr>
            <a:xfrm>
              <a:off x="1817775" y="1040800"/>
              <a:ext cx="30575" cy="28225"/>
            </a:xfrm>
            <a:custGeom>
              <a:rect b="b" l="l" r="r" t="t"/>
              <a:pathLst>
                <a:path extrusionOk="0" h="1129" w="1223">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6" name="Google Shape;2886;p27"/>
            <p:cNvSpPr/>
            <p:nvPr/>
          </p:nvSpPr>
          <p:spPr>
            <a:xfrm>
              <a:off x="26037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7" name="Google Shape;2887;p27"/>
            <p:cNvSpPr/>
            <p:nvPr/>
          </p:nvSpPr>
          <p:spPr>
            <a:xfrm>
              <a:off x="3388825" y="1040800"/>
              <a:ext cx="31375" cy="28225"/>
            </a:xfrm>
            <a:custGeom>
              <a:rect b="b" l="l" r="r" t="t"/>
              <a:pathLst>
                <a:path extrusionOk="0" h="1129" w="1255">
                  <a:moveTo>
                    <a:pt x="220" y="189"/>
                  </a:moveTo>
                  <a:cubicBezTo>
                    <a:pt x="0" y="408"/>
                    <a:pt x="0"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8" name="Google Shape;2888;p27"/>
            <p:cNvSpPr/>
            <p:nvPr/>
          </p:nvSpPr>
          <p:spPr>
            <a:xfrm>
              <a:off x="4174725" y="1040800"/>
              <a:ext cx="31375" cy="28225"/>
            </a:xfrm>
            <a:custGeom>
              <a:rect b="b" l="l" r="r" t="t"/>
              <a:pathLst>
                <a:path extrusionOk="0" h="1129" w="1255">
                  <a:moveTo>
                    <a:pt x="220" y="189"/>
                  </a:moveTo>
                  <a:cubicBezTo>
                    <a:pt x="1" y="408"/>
                    <a:pt x="1" y="722"/>
                    <a:pt x="220" y="910"/>
                  </a:cubicBezTo>
                  <a:cubicBezTo>
                    <a:pt x="440" y="1129"/>
                    <a:pt x="816" y="1129"/>
                    <a:pt x="1035" y="910"/>
                  </a:cubicBezTo>
                  <a:cubicBezTo>
                    <a:pt x="1255" y="722"/>
                    <a:pt x="1255" y="408"/>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9" name="Google Shape;2889;p27"/>
            <p:cNvSpPr/>
            <p:nvPr/>
          </p:nvSpPr>
          <p:spPr>
            <a:xfrm>
              <a:off x="4960650" y="1040800"/>
              <a:ext cx="31375" cy="28225"/>
            </a:xfrm>
            <a:custGeom>
              <a:rect b="b" l="l" r="r" t="t"/>
              <a:pathLst>
                <a:path extrusionOk="0" h="1129" w="1255">
                  <a:moveTo>
                    <a:pt x="220" y="189"/>
                  </a:moveTo>
                  <a:cubicBezTo>
                    <a:pt x="1" y="408"/>
                    <a:pt x="1"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0" name="Google Shape;2890;p27"/>
            <p:cNvSpPr/>
            <p:nvPr/>
          </p:nvSpPr>
          <p:spPr>
            <a:xfrm>
              <a:off x="5746575"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2" y="722"/>
                    <a:pt x="1222" y="408"/>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1" name="Google Shape;2891;p27"/>
            <p:cNvSpPr/>
            <p:nvPr/>
          </p:nvSpPr>
          <p:spPr>
            <a:xfrm>
              <a:off x="6532475" y="1040800"/>
              <a:ext cx="30600" cy="28225"/>
            </a:xfrm>
            <a:custGeom>
              <a:rect b="b" l="l" r="r" t="t"/>
              <a:pathLst>
                <a:path extrusionOk="0" h="1129" w="1224">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2" name="Google Shape;2892;p27"/>
            <p:cNvSpPr/>
            <p:nvPr/>
          </p:nvSpPr>
          <p:spPr>
            <a:xfrm>
              <a:off x="73184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93" name="Google Shape;2893;p27"/>
          <p:cNvSpPr/>
          <p:nvPr/>
        </p:nvSpPr>
        <p:spPr>
          <a:xfrm rot="10800000">
            <a:off x="0" y="750"/>
            <a:ext cx="9145200" cy="5142900"/>
          </a:xfrm>
          <a:prstGeom prst="rect">
            <a:avLst/>
          </a:prstGeom>
          <a:gradFill>
            <a:gsLst>
              <a:gs pos="0">
                <a:srgbClr val="FFFFFF">
                  <a:alpha val="0"/>
                </a:srgbClr>
              </a:gs>
              <a:gs pos="100000">
                <a:srgbClr val="FFFFFF"/>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4" name="Google Shape;2894;p27"/>
          <p:cNvSpPr/>
          <p:nvPr/>
        </p:nvSpPr>
        <p:spPr>
          <a:xfrm flipH="1">
            <a:off x="573600" y="0"/>
            <a:ext cx="8570400" cy="141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5" name="Google Shape;2895;p27"/>
          <p:cNvSpPr/>
          <p:nvPr/>
        </p:nvSpPr>
        <p:spPr>
          <a:xfrm flipH="1" rot="5400000">
            <a:off x="-2267400" y="2266825"/>
            <a:ext cx="5145900" cy="6111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6" name="Google Shape;2896;p27"/>
          <p:cNvSpPr/>
          <p:nvPr/>
        </p:nvSpPr>
        <p:spPr>
          <a:xfrm flipH="1" rot="-5400000">
            <a:off x="8175300" y="0"/>
            <a:ext cx="968700" cy="9687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7" name="Google Shape;2897;p27"/>
          <p:cNvSpPr txBox="1"/>
          <p:nvPr>
            <p:ph idx="1" type="subTitle"/>
          </p:nvPr>
        </p:nvSpPr>
        <p:spPr>
          <a:xfrm>
            <a:off x="673600" y="3515775"/>
            <a:ext cx="1975200" cy="659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1600"/>
              </a:spcBef>
              <a:spcAft>
                <a:spcPts val="0"/>
              </a:spcAft>
              <a:buClr>
                <a:schemeClr val="dk1"/>
              </a:buClr>
              <a:buSzPts val="1400"/>
              <a:buNone/>
              <a:defRPr>
                <a:solidFill>
                  <a:schemeClr val="dk1"/>
                </a:solidFill>
              </a:defRPr>
            </a:lvl3pPr>
            <a:lvl4pPr lvl="3" rtl="0">
              <a:lnSpc>
                <a:spcPct val="100000"/>
              </a:lnSpc>
              <a:spcBef>
                <a:spcPts val="1600"/>
              </a:spcBef>
              <a:spcAft>
                <a:spcPts val="0"/>
              </a:spcAft>
              <a:buClr>
                <a:schemeClr val="dk1"/>
              </a:buClr>
              <a:buSzPts val="1400"/>
              <a:buNone/>
              <a:defRPr>
                <a:solidFill>
                  <a:schemeClr val="dk1"/>
                </a:solidFill>
              </a:defRPr>
            </a:lvl4pPr>
            <a:lvl5pPr lvl="4" rtl="0">
              <a:lnSpc>
                <a:spcPct val="100000"/>
              </a:lnSpc>
              <a:spcBef>
                <a:spcPts val="1600"/>
              </a:spcBef>
              <a:spcAft>
                <a:spcPts val="0"/>
              </a:spcAft>
              <a:buClr>
                <a:schemeClr val="dk1"/>
              </a:buClr>
              <a:buSzPts val="1400"/>
              <a:buNone/>
              <a:defRPr>
                <a:solidFill>
                  <a:schemeClr val="dk1"/>
                </a:solidFill>
              </a:defRPr>
            </a:lvl5pPr>
            <a:lvl6pPr lvl="5" rtl="0">
              <a:lnSpc>
                <a:spcPct val="100000"/>
              </a:lnSpc>
              <a:spcBef>
                <a:spcPts val="1600"/>
              </a:spcBef>
              <a:spcAft>
                <a:spcPts val="0"/>
              </a:spcAft>
              <a:buClr>
                <a:schemeClr val="dk1"/>
              </a:buClr>
              <a:buSzPts val="1400"/>
              <a:buNone/>
              <a:defRPr>
                <a:solidFill>
                  <a:schemeClr val="dk1"/>
                </a:solidFill>
              </a:defRPr>
            </a:lvl6pPr>
            <a:lvl7pPr lvl="6" rtl="0">
              <a:lnSpc>
                <a:spcPct val="100000"/>
              </a:lnSpc>
              <a:spcBef>
                <a:spcPts val="1600"/>
              </a:spcBef>
              <a:spcAft>
                <a:spcPts val="0"/>
              </a:spcAft>
              <a:buClr>
                <a:schemeClr val="dk1"/>
              </a:buClr>
              <a:buSzPts val="1400"/>
              <a:buNone/>
              <a:defRPr>
                <a:solidFill>
                  <a:schemeClr val="dk1"/>
                </a:solidFill>
              </a:defRPr>
            </a:lvl7pPr>
            <a:lvl8pPr lvl="7" rtl="0">
              <a:lnSpc>
                <a:spcPct val="100000"/>
              </a:lnSpc>
              <a:spcBef>
                <a:spcPts val="1600"/>
              </a:spcBef>
              <a:spcAft>
                <a:spcPts val="0"/>
              </a:spcAft>
              <a:buClr>
                <a:schemeClr val="dk1"/>
              </a:buClr>
              <a:buSzPts val="1400"/>
              <a:buNone/>
              <a:defRPr>
                <a:solidFill>
                  <a:schemeClr val="dk1"/>
                </a:solidFill>
              </a:defRPr>
            </a:lvl8pPr>
            <a:lvl9pPr lvl="8" rtl="0">
              <a:lnSpc>
                <a:spcPct val="100000"/>
              </a:lnSpc>
              <a:spcBef>
                <a:spcPts val="1600"/>
              </a:spcBef>
              <a:spcAft>
                <a:spcPts val="1600"/>
              </a:spcAft>
              <a:buClr>
                <a:schemeClr val="dk1"/>
              </a:buClr>
              <a:buSzPts val="1400"/>
              <a:buNone/>
              <a:defRPr>
                <a:solidFill>
                  <a:schemeClr val="dk1"/>
                </a:solidFill>
              </a:defRPr>
            </a:lvl9pPr>
          </a:lstStyle>
          <a:p/>
        </p:txBody>
      </p:sp>
      <p:sp>
        <p:nvSpPr>
          <p:cNvPr id="2898" name="Google Shape;2898;p27"/>
          <p:cNvSpPr txBox="1"/>
          <p:nvPr>
            <p:ph type="title"/>
          </p:nvPr>
        </p:nvSpPr>
        <p:spPr>
          <a:xfrm>
            <a:off x="673600" y="3068213"/>
            <a:ext cx="1975200" cy="360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500"/>
              <a:buNone/>
              <a:defRPr b="0" sz="2500">
                <a:latin typeface="Ubuntu"/>
                <a:ea typeface="Ubuntu"/>
                <a:cs typeface="Ubuntu"/>
                <a:sym typeface="Ubuntu"/>
              </a:defRPr>
            </a:lvl1pPr>
            <a:lvl2pPr lvl="1" rtl="0">
              <a:lnSpc>
                <a:spcPct val="100000"/>
              </a:lnSpc>
              <a:spcBef>
                <a:spcPts val="0"/>
              </a:spcBef>
              <a:spcAft>
                <a:spcPts val="0"/>
              </a:spcAft>
              <a:buSzPts val="2800"/>
              <a:buNone/>
              <a:defRPr>
                <a:latin typeface="Ubuntu"/>
                <a:ea typeface="Ubuntu"/>
                <a:cs typeface="Ubuntu"/>
                <a:sym typeface="Ubuntu"/>
              </a:defRPr>
            </a:lvl2pPr>
            <a:lvl3pPr lvl="2" rtl="0">
              <a:lnSpc>
                <a:spcPct val="100000"/>
              </a:lnSpc>
              <a:spcBef>
                <a:spcPts val="0"/>
              </a:spcBef>
              <a:spcAft>
                <a:spcPts val="0"/>
              </a:spcAft>
              <a:buSzPts val="2800"/>
              <a:buNone/>
              <a:defRPr>
                <a:latin typeface="Ubuntu"/>
                <a:ea typeface="Ubuntu"/>
                <a:cs typeface="Ubuntu"/>
                <a:sym typeface="Ubuntu"/>
              </a:defRPr>
            </a:lvl3pPr>
            <a:lvl4pPr lvl="3" rtl="0">
              <a:lnSpc>
                <a:spcPct val="100000"/>
              </a:lnSpc>
              <a:spcBef>
                <a:spcPts val="0"/>
              </a:spcBef>
              <a:spcAft>
                <a:spcPts val="0"/>
              </a:spcAft>
              <a:buSzPts val="2800"/>
              <a:buNone/>
              <a:defRPr>
                <a:latin typeface="Ubuntu"/>
                <a:ea typeface="Ubuntu"/>
                <a:cs typeface="Ubuntu"/>
                <a:sym typeface="Ubuntu"/>
              </a:defRPr>
            </a:lvl4pPr>
            <a:lvl5pPr lvl="4" rtl="0">
              <a:lnSpc>
                <a:spcPct val="100000"/>
              </a:lnSpc>
              <a:spcBef>
                <a:spcPts val="0"/>
              </a:spcBef>
              <a:spcAft>
                <a:spcPts val="0"/>
              </a:spcAft>
              <a:buSzPts val="2800"/>
              <a:buNone/>
              <a:defRPr>
                <a:latin typeface="Ubuntu"/>
                <a:ea typeface="Ubuntu"/>
                <a:cs typeface="Ubuntu"/>
                <a:sym typeface="Ubuntu"/>
              </a:defRPr>
            </a:lvl5pPr>
            <a:lvl6pPr lvl="5" rtl="0">
              <a:lnSpc>
                <a:spcPct val="100000"/>
              </a:lnSpc>
              <a:spcBef>
                <a:spcPts val="0"/>
              </a:spcBef>
              <a:spcAft>
                <a:spcPts val="0"/>
              </a:spcAft>
              <a:buSzPts val="2800"/>
              <a:buNone/>
              <a:defRPr>
                <a:latin typeface="Ubuntu"/>
                <a:ea typeface="Ubuntu"/>
                <a:cs typeface="Ubuntu"/>
                <a:sym typeface="Ubuntu"/>
              </a:defRPr>
            </a:lvl6pPr>
            <a:lvl7pPr lvl="6" rtl="0">
              <a:lnSpc>
                <a:spcPct val="100000"/>
              </a:lnSpc>
              <a:spcBef>
                <a:spcPts val="0"/>
              </a:spcBef>
              <a:spcAft>
                <a:spcPts val="0"/>
              </a:spcAft>
              <a:buSzPts val="2800"/>
              <a:buNone/>
              <a:defRPr>
                <a:latin typeface="Ubuntu"/>
                <a:ea typeface="Ubuntu"/>
                <a:cs typeface="Ubuntu"/>
                <a:sym typeface="Ubuntu"/>
              </a:defRPr>
            </a:lvl7pPr>
            <a:lvl8pPr lvl="7" rtl="0">
              <a:lnSpc>
                <a:spcPct val="100000"/>
              </a:lnSpc>
              <a:spcBef>
                <a:spcPts val="0"/>
              </a:spcBef>
              <a:spcAft>
                <a:spcPts val="0"/>
              </a:spcAft>
              <a:buSzPts val="2800"/>
              <a:buNone/>
              <a:defRPr>
                <a:latin typeface="Ubuntu"/>
                <a:ea typeface="Ubuntu"/>
                <a:cs typeface="Ubuntu"/>
                <a:sym typeface="Ubuntu"/>
              </a:defRPr>
            </a:lvl8pPr>
            <a:lvl9pPr lvl="8" rtl="0">
              <a:lnSpc>
                <a:spcPct val="100000"/>
              </a:lnSpc>
              <a:spcBef>
                <a:spcPts val="0"/>
              </a:spcBef>
              <a:spcAft>
                <a:spcPts val="0"/>
              </a:spcAft>
              <a:buSzPts val="2800"/>
              <a:buNone/>
              <a:defRPr>
                <a:latin typeface="Ubuntu"/>
                <a:ea typeface="Ubuntu"/>
                <a:cs typeface="Ubuntu"/>
                <a:sym typeface="Ubuntu"/>
              </a:defRPr>
            </a:lvl9pPr>
          </a:lstStyle>
          <a:p/>
        </p:txBody>
      </p:sp>
      <p:sp>
        <p:nvSpPr>
          <p:cNvPr id="2899" name="Google Shape;2899;p27"/>
          <p:cNvSpPr txBox="1"/>
          <p:nvPr>
            <p:ph idx="2" type="subTitle"/>
          </p:nvPr>
        </p:nvSpPr>
        <p:spPr>
          <a:xfrm>
            <a:off x="2682618" y="3515775"/>
            <a:ext cx="1975200" cy="659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1600"/>
              </a:spcBef>
              <a:spcAft>
                <a:spcPts val="0"/>
              </a:spcAft>
              <a:buClr>
                <a:schemeClr val="dk1"/>
              </a:buClr>
              <a:buSzPts val="1400"/>
              <a:buNone/>
              <a:defRPr>
                <a:solidFill>
                  <a:schemeClr val="dk1"/>
                </a:solidFill>
              </a:defRPr>
            </a:lvl3pPr>
            <a:lvl4pPr lvl="3" rtl="0">
              <a:lnSpc>
                <a:spcPct val="100000"/>
              </a:lnSpc>
              <a:spcBef>
                <a:spcPts val="1600"/>
              </a:spcBef>
              <a:spcAft>
                <a:spcPts val="0"/>
              </a:spcAft>
              <a:buClr>
                <a:schemeClr val="dk1"/>
              </a:buClr>
              <a:buSzPts val="1400"/>
              <a:buNone/>
              <a:defRPr>
                <a:solidFill>
                  <a:schemeClr val="dk1"/>
                </a:solidFill>
              </a:defRPr>
            </a:lvl4pPr>
            <a:lvl5pPr lvl="4" rtl="0">
              <a:lnSpc>
                <a:spcPct val="100000"/>
              </a:lnSpc>
              <a:spcBef>
                <a:spcPts val="1600"/>
              </a:spcBef>
              <a:spcAft>
                <a:spcPts val="0"/>
              </a:spcAft>
              <a:buClr>
                <a:schemeClr val="dk1"/>
              </a:buClr>
              <a:buSzPts val="1400"/>
              <a:buNone/>
              <a:defRPr>
                <a:solidFill>
                  <a:schemeClr val="dk1"/>
                </a:solidFill>
              </a:defRPr>
            </a:lvl5pPr>
            <a:lvl6pPr lvl="5" rtl="0">
              <a:lnSpc>
                <a:spcPct val="100000"/>
              </a:lnSpc>
              <a:spcBef>
                <a:spcPts val="1600"/>
              </a:spcBef>
              <a:spcAft>
                <a:spcPts val="0"/>
              </a:spcAft>
              <a:buClr>
                <a:schemeClr val="dk1"/>
              </a:buClr>
              <a:buSzPts val="1400"/>
              <a:buNone/>
              <a:defRPr>
                <a:solidFill>
                  <a:schemeClr val="dk1"/>
                </a:solidFill>
              </a:defRPr>
            </a:lvl6pPr>
            <a:lvl7pPr lvl="6" rtl="0">
              <a:lnSpc>
                <a:spcPct val="100000"/>
              </a:lnSpc>
              <a:spcBef>
                <a:spcPts val="1600"/>
              </a:spcBef>
              <a:spcAft>
                <a:spcPts val="0"/>
              </a:spcAft>
              <a:buClr>
                <a:schemeClr val="dk1"/>
              </a:buClr>
              <a:buSzPts val="1400"/>
              <a:buNone/>
              <a:defRPr>
                <a:solidFill>
                  <a:schemeClr val="dk1"/>
                </a:solidFill>
              </a:defRPr>
            </a:lvl7pPr>
            <a:lvl8pPr lvl="7" rtl="0">
              <a:lnSpc>
                <a:spcPct val="100000"/>
              </a:lnSpc>
              <a:spcBef>
                <a:spcPts val="1600"/>
              </a:spcBef>
              <a:spcAft>
                <a:spcPts val="0"/>
              </a:spcAft>
              <a:buClr>
                <a:schemeClr val="dk1"/>
              </a:buClr>
              <a:buSzPts val="1400"/>
              <a:buNone/>
              <a:defRPr>
                <a:solidFill>
                  <a:schemeClr val="dk1"/>
                </a:solidFill>
              </a:defRPr>
            </a:lvl8pPr>
            <a:lvl9pPr lvl="8" rtl="0">
              <a:lnSpc>
                <a:spcPct val="100000"/>
              </a:lnSpc>
              <a:spcBef>
                <a:spcPts val="1600"/>
              </a:spcBef>
              <a:spcAft>
                <a:spcPts val="1600"/>
              </a:spcAft>
              <a:buClr>
                <a:schemeClr val="dk1"/>
              </a:buClr>
              <a:buSzPts val="1400"/>
              <a:buNone/>
              <a:defRPr>
                <a:solidFill>
                  <a:schemeClr val="dk1"/>
                </a:solidFill>
              </a:defRPr>
            </a:lvl9pPr>
          </a:lstStyle>
          <a:p/>
        </p:txBody>
      </p:sp>
      <p:sp>
        <p:nvSpPr>
          <p:cNvPr id="2900" name="Google Shape;2900;p27"/>
          <p:cNvSpPr txBox="1"/>
          <p:nvPr>
            <p:ph idx="3" type="title"/>
          </p:nvPr>
        </p:nvSpPr>
        <p:spPr>
          <a:xfrm>
            <a:off x="2682618" y="3068213"/>
            <a:ext cx="1975200" cy="360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500"/>
              <a:buNone/>
              <a:defRPr b="0" sz="2500">
                <a:latin typeface="Ubuntu"/>
                <a:ea typeface="Ubuntu"/>
                <a:cs typeface="Ubuntu"/>
                <a:sym typeface="Ubuntu"/>
              </a:defRPr>
            </a:lvl1pPr>
            <a:lvl2pPr lvl="1" rtl="0">
              <a:lnSpc>
                <a:spcPct val="100000"/>
              </a:lnSpc>
              <a:spcBef>
                <a:spcPts val="0"/>
              </a:spcBef>
              <a:spcAft>
                <a:spcPts val="0"/>
              </a:spcAft>
              <a:buSzPts val="2800"/>
              <a:buNone/>
              <a:defRPr>
                <a:latin typeface="Ubuntu"/>
                <a:ea typeface="Ubuntu"/>
                <a:cs typeface="Ubuntu"/>
                <a:sym typeface="Ubuntu"/>
              </a:defRPr>
            </a:lvl2pPr>
            <a:lvl3pPr lvl="2" rtl="0">
              <a:lnSpc>
                <a:spcPct val="100000"/>
              </a:lnSpc>
              <a:spcBef>
                <a:spcPts val="0"/>
              </a:spcBef>
              <a:spcAft>
                <a:spcPts val="0"/>
              </a:spcAft>
              <a:buSzPts val="2800"/>
              <a:buNone/>
              <a:defRPr>
                <a:latin typeface="Ubuntu"/>
                <a:ea typeface="Ubuntu"/>
                <a:cs typeface="Ubuntu"/>
                <a:sym typeface="Ubuntu"/>
              </a:defRPr>
            </a:lvl3pPr>
            <a:lvl4pPr lvl="3" rtl="0">
              <a:lnSpc>
                <a:spcPct val="100000"/>
              </a:lnSpc>
              <a:spcBef>
                <a:spcPts val="0"/>
              </a:spcBef>
              <a:spcAft>
                <a:spcPts val="0"/>
              </a:spcAft>
              <a:buSzPts val="2800"/>
              <a:buNone/>
              <a:defRPr>
                <a:latin typeface="Ubuntu"/>
                <a:ea typeface="Ubuntu"/>
                <a:cs typeface="Ubuntu"/>
                <a:sym typeface="Ubuntu"/>
              </a:defRPr>
            </a:lvl4pPr>
            <a:lvl5pPr lvl="4" rtl="0">
              <a:lnSpc>
                <a:spcPct val="100000"/>
              </a:lnSpc>
              <a:spcBef>
                <a:spcPts val="0"/>
              </a:spcBef>
              <a:spcAft>
                <a:spcPts val="0"/>
              </a:spcAft>
              <a:buSzPts val="2800"/>
              <a:buNone/>
              <a:defRPr>
                <a:latin typeface="Ubuntu"/>
                <a:ea typeface="Ubuntu"/>
                <a:cs typeface="Ubuntu"/>
                <a:sym typeface="Ubuntu"/>
              </a:defRPr>
            </a:lvl5pPr>
            <a:lvl6pPr lvl="5" rtl="0">
              <a:lnSpc>
                <a:spcPct val="100000"/>
              </a:lnSpc>
              <a:spcBef>
                <a:spcPts val="0"/>
              </a:spcBef>
              <a:spcAft>
                <a:spcPts val="0"/>
              </a:spcAft>
              <a:buSzPts val="2800"/>
              <a:buNone/>
              <a:defRPr>
                <a:latin typeface="Ubuntu"/>
                <a:ea typeface="Ubuntu"/>
                <a:cs typeface="Ubuntu"/>
                <a:sym typeface="Ubuntu"/>
              </a:defRPr>
            </a:lvl6pPr>
            <a:lvl7pPr lvl="6" rtl="0">
              <a:lnSpc>
                <a:spcPct val="100000"/>
              </a:lnSpc>
              <a:spcBef>
                <a:spcPts val="0"/>
              </a:spcBef>
              <a:spcAft>
                <a:spcPts val="0"/>
              </a:spcAft>
              <a:buSzPts val="2800"/>
              <a:buNone/>
              <a:defRPr>
                <a:latin typeface="Ubuntu"/>
                <a:ea typeface="Ubuntu"/>
                <a:cs typeface="Ubuntu"/>
                <a:sym typeface="Ubuntu"/>
              </a:defRPr>
            </a:lvl7pPr>
            <a:lvl8pPr lvl="7" rtl="0">
              <a:lnSpc>
                <a:spcPct val="100000"/>
              </a:lnSpc>
              <a:spcBef>
                <a:spcPts val="0"/>
              </a:spcBef>
              <a:spcAft>
                <a:spcPts val="0"/>
              </a:spcAft>
              <a:buSzPts val="2800"/>
              <a:buNone/>
              <a:defRPr>
                <a:latin typeface="Ubuntu"/>
                <a:ea typeface="Ubuntu"/>
                <a:cs typeface="Ubuntu"/>
                <a:sym typeface="Ubuntu"/>
              </a:defRPr>
            </a:lvl8pPr>
            <a:lvl9pPr lvl="8" rtl="0">
              <a:lnSpc>
                <a:spcPct val="100000"/>
              </a:lnSpc>
              <a:spcBef>
                <a:spcPts val="0"/>
              </a:spcBef>
              <a:spcAft>
                <a:spcPts val="0"/>
              </a:spcAft>
              <a:buSzPts val="2800"/>
              <a:buNone/>
              <a:defRPr>
                <a:latin typeface="Ubuntu"/>
                <a:ea typeface="Ubuntu"/>
                <a:cs typeface="Ubuntu"/>
                <a:sym typeface="Ubuntu"/>
              </a:defRPr>
            </a:lvl9pPr>
          </a:lstStyle>
          <a:p/>
        </p:txBody>
      </p:sp>
      <p:sp>
        <p:nvSpPr>
          <p:cNvPr id="2901" name="Google Shape;2901;p27"/>
          <p:cNvSpPr txBox="1"/>
          <p:nvPr>
            <p:ph idx="4" type="subTitle"/>
          </p:nvPr>
        </p:nvSpPr>
        <p:spPr>
          <a:xfrm>
            <a:off x="4692311" y="3515775"/>
            <a:ext cx="1975200" cy="659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1600"/>
              </a:spcBef>
              <a:spcAft>
                <a:spcPts val="0"/>
              </a:spcAft>
              <a:buClr>
                <a:schemeClr val="dk1"/>
              </a:buClr>
              <a:buSzPts val="1400"/>
              <a:buNone/>
              <a:defRPr>
                <a:solidFill>
                  <a:schemeClr val="dk1"/>
                </a:solidFill>
              </a:defRPr>
            </a:lvl3pPr>
            <a:lvl4pPr lvl="3" rtl="0">
              <a:lnSpc>
                <a:spcPct val="100000"/>
              </a:lnSpc>
              <a:spcBef>
                <a:spcPts val="1600"/>
              </a:spcBef>
              <a:spcAft>
                <a:spcPts val="0"/>
              </a:spcAft>
              <a:buClr>
                <a:schemeClr val="dk1"/>
              </a:buClr>
              <a:buSzPts val="1400"/>
              <a:buNone/>
              <a:defRPr>
                <a:solidFill>
                  <a:schemeClr val="dk1"/>
                </a:solidFill>
              </a:defRPr>
            </a:lvl4pPr>
            <a:lvl5pPr lvl="4" rtl="0">
              <a:lnSpc>
                <a:spcPct val="100000"/>
              </a:lnSpc>
              <a:spcBef>
                <a:spcPts val="1600"/>
              </a:spcBef>
              <a:spcAft>
                <a:spcPts val="0"/>
              </a:spcAft>
              <a:buClr>
                <a:schemeClr val="dk1"/>
              </a:buClr>
              <a:buSzPts val="1400"/>
              <a:buNone/>
              <a:defRPr>
                <a:solidFill>
                  <a:schemeClr val="dk1"/>
                </a:solidFill>
              </a:defRPr>
            </a:lvl5pPr>
            <a:lvl6pPr lvl="5" rtl="0">
              <a:lnSpc>
                <a:spcPct val="100000"/>
              </a:lnSpc>
              <a:spcBef>
                <a:spcPts val="1600"/>
              </a:spcBef>
              <a:spcAft>
                <a:spcPts val="0"/>
              </a:spcAft>
              <a:buClr>
                <a:schemeClr val="dk1"/>
              </a:buClr>
              <a:buSzPts val="1400"/>
              <a:buNone/>
              <a:defRPr>
                <a:solidFill>
                  <a:schemeClr val="dk1"/>
                </a:solidFill>
              </a:defRPr>
            </a:lvl6pPr>
            <a:lvl7pPr lvl="6" rtl="0">
              <a:lnSpc>
                <a:spcPct val="100000"/>
              </a:lnSpc>
              <a:spcBef>
                <a:spcPts val="1600"/>
              </a:spcBef>
              <a:spcAft>
                <a:spcPts val="0"/>
              </a:spcAft>
              <a:buClr>
                <a:schemeClr val="dk1"/>
              </a:buClr>
              <a:buSzPts val="1400"/>
              <a:buNone/>
              <a:defRPr>
                <a:solidFill>
                  <a:schemeClr val="dk1"/>
                </a:solidFill>
              </a:defRPr>
            </a:lvl7pPr>
            <a:lvl8pPr lvl="7" rtl="0">
              <a:lnSpc>
                <a:spcPct val="100000"/>
              </a:lnSpc>
              <a:spcBef>
                <a:spcPts val="1600"/>
              </a:spcBef>
              <a:spcAft>
                <a:spcPts val="0"/>
              </a:spcAft>
              <a:buClr>
                <a:schemeClr val="dk1"/>
              </a:buClr>
              <a:buSzPts val="1400"/>
              <a:buNone/>
              <a:defRPr>
                <a:solidFill>
                  <a:schemeClr val="dk1"/>
                </a:solidFill>
              </a:defRPr>
            </a:lvl8pPr>
            <a:lvl9pPr lvl="8" rtl="0">
              <a:lnSpc>
                <a:spcPct val="100000"/>
              </a:lnSpc>
              <a:spcBef>
                <a:spcPts val="1600"/>
              </a:spcBef>
              <a:spcAft>
                <a:spcPts val="1600"/>
              </a:spcAft>
              <a:buClr>
                <a:schemeClr val="dk1"/>
              </a:buClr>
              <a:buSzPts val="1400"/>
              <a:buNone/>
              <a:defRPr>
                <a:solidFill>
                  <a:schemeClr val="dk1"/>
                </a:solidFill>
              </a:defRPr>
            </a:lvl9pPr>
          </a:lstStyle>
          <a:p/>
        </p:txBody>
      </p:sp>
      <p:sp>
        <p:nvSpPr>
          <p:cNvPr id="2902" name="Google Shape;2902;p27"/>
          <p:cNvSpPr txBox="1"/>
          <p:nvPr>
            <p:ph idx="5" type="title"/>
          </p:nvPr>
        </p:nvSpPr>
        <p:spPr>
          <a:xfrm>
            <a:off x="4692311" y="3068213"/>
            <a:ext cx="1975200" cy="360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500"/>
              <a:buNone/>
              <a:defRPr b="0" sz="2500">
                <a:latin typeface="Ubuntu"/>
                <a:ea typeface="Ubuntu"/>
                <a:cs typeface="Ubuntu"/>
                <a:sym typeface="Ubuntu"/>
              </a:defRPr>
            </a:lvl1pPr>
            <a:lvl2pPr lvl="1" rtl="0">
              <a:lnSpc>
                <a:spcPct val="100000"/>
              </a:lnSpc>
              <a:spcBef>
                <a:spcPts val="0"/>
              </a:spcBef>
              <a:spcAft>
                <a:spcPts val="0"/>
              </a:spcAft>
              <a:buSzPts val="2800"/>
              <a:buNone/>
              <a:defRPr>
                <a:latin typeface="Ubuntu"/>
                <a:ea typeface="Ubuntu"/>
                <a:cs typeface="Ubuntu"/>
                <a:sym typeface="Ubuntu"/>
              </a:defRPr>
            </a:lvl2pPr>
            <a:lvl3pPr lvl="2" rtl="0">
              <a:lnSpc>
                <a:spcPct val="100000"/>
              </a:lnSpc>
              <a:spcBef>
                <a:spcPts val="0"/>
              </a:spcBef>
              <a:spcAft>
                <a:spcPts val="0"/>
              </a:spcAft>
              <a:buSzPts val="2800"/>
              <a:buNone/>
              <a:defRPr>
                <a:latin typeface="Ubuntu"/>
                <a:ea typeface="Ubuntu"/>
                <a:cs typeface="Ubuntu"/>
                <a:sym typeface="Ubuntu"/>
              </a:defRPr>
            </a:lvl3pPr>
            <a:lvl4pPr lvl="3" rtl="0">
              <a:lnSpc>
                <a:spcPct val="100000"/>
              </a:lnSpc>
              <a:spcBef>
                <a:spcPts val="0"/>
              </a:spcBef>
              <a:spcAft>
                <a:spcPts val="0"/>
              </a:spcAft>
              <a:buSzPts val="2800"/>
              <a:buNone/>
              <a:defRPr>
                <a:latin typeface="Ubuntu"/>
                <a:ea typeface="Ubuntu"/>
                <a:cs typeface="Ubuntu"/>
                <a:sym typeface="Ubuntu"/>
              </a:defRPr>
            </a:lvl4pPr>
            <a:lvl5pPr lvl="4" rtl="0">
              <a:lnSpc>
                <a:spcPct val="100000"/>
              </a:lnSpc>
              <a:spcBef>
                <a:spcPts val="0"/>
              </a:spcBef>
              <a:spcAft>
                <a:spcPts val="0"/>
              </a:spcAft>
              <a:buSzPts val="2800"/>
              <a:buNone/>
              <a:defRPr>
                <a:latin typeface="Ubuntu"/>
                <a:ea typeface="Ubuntu"/>
                <a:cs typeface="Ubuntu"/>
                <a:sym typeface="Ubuntu"/>
              </a:defRPr>
            </a:lvl5pPr>
            <a:lvl6pPr lvl="5" rtl="0">
              <a:lnSpc>
                <a:spcPct val="100000"/>
              </a:lnSpc>
              <a:spcBef>
                <a:spcPts val="0"/>
              </a:spcBef>
              <a:spcAft>
                <a:spcPts val="0"/>
              </a:spcAft>
              <a:buSzPts val="2800"/>
              <a:buNone/>
              <a:defRPr>
                <a:latin typeface="Ubuntu"/>
                <a:ea typeface="Ubuntu"/>
                <a:cs typeface="Ubuntu"/>
                <a:sym typeface="Ubuntu"/>
              </a:defRPr>
            </a:lvl6pPr>
            <a:lvl7pPr lvl="6" rtl="0">
              <a:lnSpc>
                <a:spcPct val="100000"/>
              </a:lnSpc>
              <a:spcBef>
                <a:spcPts val="0"/>
              </a:spcBef>
              <a:spcAft>
                <a:spcPts val="0"/>
              </a:spcAft>
              <a:buSzPts val="2800"/>
              <a:buNone/>
              <a:defRPr>
                <a:latin typeface="Ubuntu"/>
                <a:ea typeface="Ubuntu"/>
                <a:cs typeface="Ubuntu"/>
                <a:sym typeface="Ubuntu"/>
              </a:defRPr>
            </a:lvl7pPr>
            <a:lvl8pPr lvl="7" rtl="0">
              <a:lnSpc>
                <a:spcPct val="100000"/>
              </a:lnSpc>
              <a:spcBef>
                <a:spcPts val="0"/>
              </a:spcBef>
              <a:spcAft>
                <a:spcPts val="0"/>
              </a:spcAft>
              <a:buSzPts val="2800"/>
              <a:buNone/>
              <a:defRPr>
                <a:latin typeface="Ubuntu"/>
                <a:ea typeface="Ubuntu"/>
                <a:cs typeface="Ubuntu"/>
                <a:sym typeface="Ubuntu"/>
              </a:defRPr>
            </a:lvl8pPr>
            <a:lvl9pPr lvl="8" rtl="0">
              <a:lnSpc>
                <a:spcPct val="100000"/>
              </a:lnSpc>
              <a:spcBef>
                <a:spcPts val="0"/>
              </a:spcBef>
              <a:spcAft>
                <a:spcPts val="0"/>
              </a:spcAft>
              <a:buSzPts val="2800"/>
              <a:buNone/>
              <a:defRPr>
                <a:latin typeface="Ubuntu"/>
                <a:ea typeface="Ubuntu"/>
                <a:cs typeface="Ubuntu"/>
                <a:sym typeface="Ubuntu"/>
              </a:defRPr>
            </a:lvl9pPr>
          </a:lstStyle>
          <a:p/>
        </p:txBody>
      </p:sp>
      <p:sp>
        <p:nvSpPr>
          <p:cNvPr id="2903" name="Google Shape;2903;p27"/>
          <p:cNvSpPr txBox="1"/>
          <p:nvPr>
            <p:ph idx="6" type="subTitle"/>
          </p:nvPr>
        </p:nvSpPr>
        <p:spPr>
          <a:xfrm>
            <a:off x="6701328" y="3515775"/>
            <a:ext cx="1975200" cy="659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1600"/>
              </a:spcBef>
              <a:spcAft>
                <a:spcPts val="0"/>
              </a:spcAft>
              <a:buClr>
                <a:schemeClr val="dk1"/>
              </a:buClr>
              <a:buSzPts val="1400"/>
              <a:buNone/>
              <a:defRPr>
                <a:solidFill>
                  <a:schemeClr val="dk1"/>
                </a:solidFill>
              </a:defRPr>
            </a:lvl3pPr>
            <a:lvl4pPr lvl="3" rtl="0">
              <a:lnSpc>
                <a:spcPct val="100000"/>
              </a:lnSpc>
              <a:spcBef>
                <a:spcPts val="1600"/>
              </a:spcBef>
              <a:spcAft>
                <a:spcPts val="0"/>
              </a:spcAft>
              <a:buClr>
                <a:schemeClr val="dk1"/>
              </a:buClr>
              <a:buSzPts val="1400"/>
              <a:buNone/>
              <a:defRPr>
                <a:solidFill>
                  <a:schemeClr val="dk1"/>
                </a:solidFill>
              </a:defRPr>
            </a:lvl4pPr>
            <a:lvl5pPr lvl="4" rtl="0">
              <a:lnSpc>
                <a:spcPct val="100000"/>
              </a:lnSpc>
              <a:spcBef>
                <a:spcPts val="1600"/>
              </a:spcBef>
              <a:spcAft>
                <a:spcPts val="0"/>
              </a:spcAft>
              <a:buClr>
                <a:schemeClr val="dk1"/>
              </a:buClr>
              <a:buSzPts val="1400"/>
              <a:buNone/>
              <a:defRPr>
                <a:solidFill>
                  <a:schemeClr val="dk1"/>
                </a:solidFill>
              </a:defRPr>
            </a:lvl5pPr>
            <a:lvl6pPr lvl="5" rtl="0">
              <a:lnSpc>
                <a:spcPct val="100000"/>
              </a:lnSpc>
              <a:spcBef>
                <a:spcPts val="1600"/>
              </a:spcBef>
              <a:spcAft>
                <a:spcPts val="0"/>
              </a:spcAft>
              <a:buClr>
                <a:schemeClr val="dk1"/>
              </a:buClr>
              <a:buSzPts val="1400"/>
              <a:buNone/>
              <a:defRPr>
                <a:solidFill>
                  <a:schemeClr val="dk1"/>
                </a:solidFill>
              </a:defRPr>
            </a:lvl6pPr>
            <a:lvl7pPr lvl="6" rtl="0">
              <a:lnSpc>
                <a:spcPct val="100000"/>
              </a:lnSpc>
              <a:spcBef>
                <a:spcPts val="1600"/>
              </a:spcBef>
              <a:spcAft>
                <a:spcPts val="0"/>
              </a:spcAft>
              <a:buClr>
                <a:schemeClr val="dk1"/>
              </a:buClr>
              <a:buSzPts val="1400"/>
              <a:buNone/>
              <a:defRPr>
                <a:solidFill>
                  <a:schemeClr val="dk1"/>
                </a:solidFill>
              </a:defRPr>
            </a:lvl7pPr>
            <a:lvl8pPr lvl="7" rtl="0">
              <a:lnSpc>
                <a:spcPct val="100000"/>
              </a:lnSpc>
              <a:spcBef>
                <a:spcPts val="1600"/>
              </a:spcBef>
              <a:spcAft>
                <a:spcPts val="0"/>
              </a:spcAft>
              <a:buClr>
                <a:schemeClr val="dk1"/>
              </a:buClr>
              <a:buSzPts val="1400"/>
              <a:buNone/>
              <a:defRPr>
                <a:solidFill>
                  <a:schemeClr val="dk1"/>
                </a:solidFill>
              </a:defRPr>
            </a:lvl8pPr>
            <a:lvl9pPr lvl="8" rtl="0">
              <a:lnSpc>
                <a:spcPct val="100000"/>
              </a:lnSpc>
              <a:spcBef>
                <a:spcPts val="1600"/>
              </a:spcBef>
              <a:spcAft>
                <a:spcPts val="1600"/>
              </a:spcAft>
              <a:buClr>
                <a:schemeClr val="dk1"/>
              </a:buClr>
              <a:buSzPts val="1400"/>
              <a:buNone/>
              <a:defRPr>
                <a:solidFill>
                  <a:schemeClr val="dk1"/>
                </a:solidFill>
              </a:defRPr>
            </a:lvl9pPr>
          </a:lstStyle>
          <a:p/>
        </p:txBody>
      </p:sp>
      <p:sp>
        <p:nvSpPr>
          <p:cNvPr id="2904" name="Google Shape;2904;p27"/>
          <p:cNvSpPr txBox="1"/>
          <p:nvPr>
            <p:ph idx="7" type="title"/>
          </p:nvPr>
        </p:nvSpPr>
        <p:spPr>
          <a:xfrm>
            <a:off x="6701328" y="3068213"/>
            <a:ext cx="1975200" cy="360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500"/>
              <a:buNone/>
              <a:defRPr b="0" sz="2500">
                <a:latin typeface="Ubuntu"/>
                <a:ea typeface="Ubuntu"/>
                <a:cs typeface="Ubuntu"/>
                <a:sym typeface="Ubuntu"/>
              </a:defRPr>
            </a:lvl1pPr>
            <a:lvl2pPr lvl="1" rtl="0">
              <a:lnSpc>
                <a:spcPct val="100000"/>
              </a:lnSpc>
              <a:spcBef>
                <a:spcPts val="0"/>
              </a:spcBef>
              <a:spcAft>
                <a:spcPts val="0"/>
              </a:spcAft>
              <a:buSzPts val="2800"/>
              <a:buNone/>
              <a:defRPr>
                <a:latin typeface="Ubuntu"/>
                <a:ea typeface="Ubuntu"/>
                <a:cs typeface="Ubuntu"/>
                <a:sym typeface="Ubuntu"/>
              </a:defRPr>
            </a:lvl2pPr>
            <a:lvl3pPr lvl="2" rtl="0">
              <a:lnSpc>
                <a:spcPct val="100000"/>
              </a:lnSpc>
              <a:spcBef>
                <a:spcPts val="0"/>
              </a:spcBef>
              <a:spcAft>
                <a:spcPts val="0"/>
              </a:spcAft>
              <a:buSzPts val="2800"/>
              <a:buNone/>
              <a:defRPr>
                <a:latin typeface="Ubuntu"/>
                <a:ea typeface="Ubuntu"/>
                <a:cs typeface="Ubuntu"/>
                <a:sym typeface="Ubuntu"/>
              </a:defRPr>
            </a:lvl3pPr>
            <a:lvl4pPr lvl="3" rtl="0">
              <a:lnSpc>
                <a:spcPct val="100000"/>
              </a:lnSpc>
              <a:spcBef>
                <a:spcPts val="0"/>
              </a:spcBef>
              <a:spcAft>
                <a:spcPts val="0"/>
              </a:spcAft>
              <a:buSzPts val="2800"/>
              <a:buNone/>
              <a:defRPr>
                <a:latin typeface="Ubuntu"/>
                <a:ea typeface="Ubuntu"/>
                <a:cs typeface="Ubuntu"/>
                <a:sym typeface="Ubuntu"/>
              </a:defRPr>
            </a:lvl4pPr>
            <a:lvl5pPr lvl="4" rtl="0">
              <a:lnSpc>
                <a:spcPct val="100000"/>
              </a:lnSpc>
              <a:spcBef>
                <a:spcPts val="0"/>
              </a:spcBef>
              <a:spcAft>
                <a:spcPts val="0"/>
              </a:spcAft>
              <a:buSzPts val="2800"/>
              <a:buNone/>
              <a:defRPr>
                <a:latin typeface="Ubuntu"/>
                <a:ea typeface="Ubuntu"/>
                <a:cs typeface="Ubuntu"/>
                <a:sym typeface="Ubuntu"/>
              </a:defRPr>
            </a:lvl5pPr>
            <a:lvl6pPr lvl="5" rtl="0">
              <a:lnSpc>
                <a:spcPct val="100000"/>
              </a:lnSpc>
              <a:spcBef>
                <a:spcPts val="0"/>
              </a:spcBef>
              <a:spcAft>
                <a:spcPts val="0"/>
              </a:spcAft>
              <a:buSzPts val="2800"/>
              <a:buNone/>
              <a:defRPr>
                <a:latin typeface="Ubuntu"/>
                <a:ea typeface="Ubuntu"/>
                <a:cs typeface="Ubuntu"/>
                <a:sym typeface="Ubuntu"/>
              </a:defRPr>
            </a:lvl6pPr>
            <a:lvl7pPr lvl="6" rtl="0">
              <a:lnSpc>
                <a:spcPct val="100000"/>
              </a:lnSpc>
              <a:spcBef>
                <a:spcPts val="0"/>
              </a:spcBef>
              <a:spcAft>
                <a:spcPts val="0"/>
              </a:spcAft>
              <a:buSzPts val="2800"/>
              <a:buNone/>
              <a:defRPr>
                <a:latin typeface="Ubuntu"/>
                <a:ea typeface="Ubuntu"/>
                <a:cs typeface="Ubuntu"/>
                <a:sym typeface="Ubuntu"/>
              </a:defRPr>
            </a:lvl7pPr>
            <a:lvl8pPr lvl="7" rtl="0">
              <a:lnSpc>
                <a:spcPct val="100000"/>
              </a:lnSpc>
              <a:spcBef>
                <a:spcPts val="0"/>
              </a:spcBef>
              <a:spcAft>
                <a:spcPts val="0"/>
              </a:spcAft>
              <a:buSzPts val="2800"/>
              <a:buNone/>
              <a:defRPr>
                <a:latin typeface="Ubuntu"/>
                <a:ea typeface="Ubuntu"/>
                <a:cs typeface="Ubuntu"/>
                <a:sym typeface="Ubuntu"/>
              </a:defRPr>
            </a:lvl8pPr>
            <a:lvl9pPr lvl="8" rtl="0">
              <a:lnSpc>
                <a:spcPct val="100000"/>
              </a:lnSpc>
              <a:spcBef>
                <a:spcPts val="0"/>
              </a:spcBef>
              <a:spcAft>
                <a:spcPts val="0"/>
              </a:spcAft>
              <a:buSzPts val="2800"/>
              <a:buNone/>
              <a:defRPr>
                <a:latin typeface="Ubuntu"/>
                <a:ea typeface="Ubuntu"/>
                <a:cs typeface="Ubuntu"/>
                <a:sym typeface="Ubuntu"/>
              </a:defRPr>
            </a:lvl9pPr>
          </a:lstStyle>
          <a:p/>
        </p:txBody>
      </p:sp>
      <p:sp>
        <p:nvSpPr>
          <p:cNvPr id="2905" name="Google Shape;2905;p27"/>
          <p:cNvSpPr txBox="1"/>
          <p:nvPr>
            <p:ph idx="8" type="title"/>
          </p:nvPr>
        </p:nvSpPr>
        <p:spPr>
          <a:xfrm>
            <a:off x="628350" y="385950"/>
            <a:ext cx="7887300" cy="529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500"/>
              <a:buNone/>
              <a:defRPr sz="3500"/>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p:txBody>
      </p:sp>
      <p:sp>
        <p:nvSpPr>
          <p:cNvPr id="2906" name="Google Shape;2906;p2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numbers">
  <p:cSld name="CUSTOM_10_2">
    <p:bg>
      <p:bgPr>
        <a:noFill/>
      </p:bgPr>
    </p:bg>
    <p:spTree>
      <p:nvGrpSpPr>
        <p:cNvPr id="2907" name="Shape 2907"/>
        <p:cNvGrpSpPr/>
        <p:nvPr/>
      </p:nvGrpSpPr>
      <p:grpSpPr>
        <a:xfrm>
          <a:off x="0" y="0"/>
          <a:ext cx="0" cy="0"/>
          <a:chOff x="0" y="0"/>
          <a:chExt cx="0" cy="0"/>
        </a:xfrm>
      </p:grpSpPr>
      <p:grpSp>
        <p:nvGrpSpPr>
          <p:cNvPr id="2908" name="Google Shape;2908;p28"/>
          <p:cNvGrpSpPr/>
          <p:nvPr/>
        </p:nvGrpSpPr>
        <p:grpSpPr>
          <a:xfrm>
            <a:off x="2" y="-9528"/>
            <a:ext cx="9143724" cy="5158800"/>
            <a:chOff x="245950" y="1040800"/>
            <a:chExt cx="7103025" cy="3616150"/>
          </a:xfrm>
        </p:grpSpPr>
        <p:sp>
          <p:nvSpPr>
            <p:cNvPr id="2909" name="Google Shape;2909;p28"/>
            <p:cNvSpPr/>
            <p:nvPr/>
          </p:nvSpPr>
          <p:spPr>
            <a:xfrm>
              <a:off x="24595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0" name="Google Shape;2910;p28"/>
            <p:cNvSpPr/>
            <p:nvPr/>
          </p:nvSpPr>
          <p:spPr>
            <a:xfrm>
              <a:off x="1031875" y="4628725"/>
              <a:ext cx="30575" cy="28225"/>
            </a:xfrm>
            <a:custGeom>
              <a:rect b="b" l="l" r="r" t="t"/>
              <a:pathLst>
                <a:path extrusionOk="0" h="1129" w="1223">
                  <a:moveTo>
                    <a:pt x="219" y="220"/>
                  </a:moveTo>
                  <a:cubicBezTo>
                    <a:pt x="0" y="408"/>
                    <a:pt x="0" y="721"/>
                    <a:pt x="219" y="941"/>
                  </a:cubicBezTo>
                  <a:cubicBezTo>
                    <a:pt x="439" y="1129"/>
                    <a:pt x="784" y="1129"/>
                    <a:pt x="1003" y="941"/>
                  </a:cubicBezTo>
                  <a:cubicBezTo>
                    <a:pt x="1222" y="721"/>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1" name="Google Shape;2911;p28"/>
            <p:cNvSpPr/>
            <p:nvPr/>
          </p:nvSpPr>
          <p:spPr>
            <a:xfrm>
              <a:off x="1817775" y="4628725"/>
              <a:ext cx="30575" cy="28225"/>
            </a:xfrm>
            <a:custGeom>
              <a:rect b="b" l="l" r="r" t="t"/>
              <a:pathLst>
                <a:path extrusionOk="0" h="1129" w="1223">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2" name="Google Shape;2912;p28"/>
            <p:cNvSpPr/>
            <p:nvPr/>
          </p:nvSpPr>
          <p:spPr>
            <a:xfrm>
              <a:off x="26037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3" name="Google Shape;2913;p28"/>
            <p:cNvSpPr/>
            <p:nvPr/>
          </p:nvSpPr>
          <p:spPr>
            <a:xfrm>
              <a:off x="3388825" y="4628725"/>
              <a:ext cx="31375" cy="28225"/>
            </a:xfrm>
            <a:custGeom>
              <a:rect b="b" l="l" r="r" t="t"/>
              <a:pathLst>
                <a:path extrusionOk="0" h="1129" w="1255">
                  <a:moveTo>
                    <a:pt x="220" y="220"/>
                  </a:moveTo>
                  <a:cubicBezTo>
                    <a:pt x="0" y="408"/>
                    <a:pt x="0"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4" name="Google Shape;2914;p28"/>
            <p:cNvSpPr/>
            <p:nvPr/>
          </p:nvSpPr>
          <p:spPr>
            <a:xfrm>
              <a:off x="4174725" y="4628725"/>
              <a:ext cx="31375" cy="28225"/>
            </a:xfrm>
            <a:custGeom>
              <a:rect b="b" l="l" r="r" t="t"/>
              <a:pathLst>
                <a:path extrusionOk="0" h="1129" w="1255">
                  <a:moveTo>
                    <a:pt x="220" y="220"/>
                  </a:moveTo>
                  <a:cubicBezTo>
                    <a:pt x="1" y="408"/>
                    <a:pt x="1" y="721"/>
                    <a:pt x="220" y="941"/>
                  </a:cubicBezTo>
                  <a:cubicBezTo>
                    <a:pt x="440" y="1129"/>
                    <a:pt x="816" y="1129"/>
                    <a:pt x="1035" y="941"/>
                  </a:cubicBezTo>
                  <a:cubicBezTo>
                    <a:pt x="1255" y="721"/>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5" name="Google Shape;2915;p28"/>
            <p:cNvSpPr/>
            <p:nvPr/>
          </p:nvSpPr>
          <p:spPr>
            <a:xfrm>
              <a:off x="4960650" y="4628725"/>
              <a:ext cx="31375" cy="28225"/>
            </a:xfrm>
            <a:custGeom>
              <a:rect b="b" l="l" r="r" t="t"/>
              <a:pathLst>
                <a:path extrusionOk="0" h="1129" w="1255">
                  <a:moveTo>
                    <a:pt x="220" y="220"/>
                  </a:moveTo>
                  <a:cubicBezTo>
                    <a:pt x="1" y="408"/>
                    <a:pt x="1"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6" name="Google Shape;2916;p28"/>
            <p:cNvSpPr/>
            <p:nvPr/>
          </p:nvSpPr>
          <p:spPr>
            <a:xfrm>
              <a:off x="5746575"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2" y="721"/>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7" name="Google Shape;2917;p28"/>
            <p:cNvSpPr/>
            <p:nvPr/>
          </p:nvSpPr>
          <p:spPr>
            <a:xfrm>
              <a:off x="6532475" y="4628725"/>
              <a:ext cx="30600" cy="28225"/>
            </a:xfrm>
            <a:custGeom>
              <a:rect b="b" l="l" r="r" t="t"/>
              <a:pathLst>
                <a:path extrusionOk="0" h="1129" w="1224">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8" name="Google Shape;2918;p28"/>
            <p:cNvSpPr/>
            <p:nvPr/>
          </p:nvSpPr>
          <p:spPr>
            <a:xfrm>
              <a:off x="73184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9" name="Google Shape;2919;p28"/>
            <p:cNvSpPr/>
            <p:nvPr/>
          </p:nvSpPr>
          <p:spPr>
            <a:xfrm>
              <a:off x="637725" y="4269850"/>
              <a:ext cx="31375" cy="28225"/>
            </a:xfrm>
            <a:custGeom>
              <a:rect b="b" l="l" r="r" t="t"/>
              <a:pathLst>
                <a:path extrusionOk="0" h="1129" w="1255">
                  <a:moveTo>
                    <a:pt x="220" y="220"/>
                  </a:moveTo>
                  <a:cubicBezTo>
                    <a:pt x="1" y="408"/>
                    <a:pt x="1" y="722"/>
                    <a:pt x="220" y="941"/>
                  </a:cubicBezTo>
                  <a:cubicBezTo>
                    <a:pt x="439" y="1129"/>
                    <a:pt x="816" y="1129"/>
                    <a:pt x="1035" y="941"/>
                  </a:cubicBezTo>
                  <a:cubicBezTo>
                    <a:pt x="1254" y="722"/>
                    <a:pt x="1254" y="408"/>
                    <a:pt x="1035" y="220"/>
                  </a:cubicBezTo>
                  <a:cubicBezTo>
                    <a:pt x="816"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0" name="Google Shape;2920;p28"/>
            <p:cNvSpPr/>
            <p:nvPr/>
          </p:nvSpPr>
          <p:spPr>
            <a:xfrm>
              <a:off x="1423650" y="4269850"/>
              <a:ext cx="31350" cy="28225"/>
            </a:xfrm>
            <a:custGeom>
              <a:rect b="b" l="l" r="r" t="t"/>
              <a:pathLst>
                <a:path extrusionOk="0" h="1129" w="1254">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1" name="Google Shape;2921;p28"/>
            <p:cNvSpPr/>
            <p:nvPr/>
          </p:nvSpPr>
          <p:spPr>
            <a:xfrm>
              <a:off x="2209550"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2" name="Google Shape;2922;p28"/>
            <p:cNvSpPr/>
            <p:nvPr/>
          </p:nvSpPr>
          <p:spPr>
            <a:xfrm>
              <a:off x="299547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3" name="Google Shape;2923;p28"/>
            <p:cNvSpPr/>
            <p:nvPr/>
          </p:nvSpPr>
          <p:spPr>
            <a:xfrm>
              <a:off x="3781400" y="4269850"/>
              <a:ext cx="30575" cy="28225"/>
            </a:xfrm>
            <a:custGeom>
              <a:rect b="b" l="l" r="r" t="t"/>
              <a:pathLst>
                <a:path extrusionOk="0" h="1129"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4" name="Google Shape;2924;p28"/>
            <p:cNvSpPr/>
            <p:nvPr/>
          </p:nvSpPr>
          <p:spPr>
            <a:xfrm>
              <a:off x="4567300" y="4269850"/>
              <a:ext cx="30575" cy="28225"/>
            </a:xfrm>
            <a:custGeom>
              <a:rect b="b" l="l" r="r" t="t"/>
              <a:pathLst>
                <a:path extrusionOk="0" h="1129"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5" name="Google Shape;2925;p28"/>
            <p:cNvSpPr/>
            <p:nvPr/>
          </p:nvSpPr>
          <p:spPr>
            <a:xfrm>
              <a:off x="535322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6" name="Google Shape;2926;p28"/>
            <p:cNvSpPr/>
            <p:nvPr/>
          </p:nvSpPr>
          <p:spPr>
            <a:xfrm>
              <a:off x="6139125"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784"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7" name="Google Shape;2927;p28"/>
            <p:cNvSpPr/>
            <p:nvPr/>
          </p:nvSpPr>
          <p:spPr>
            <a:xfrm>
              <a:off x="6925050"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8" name="Google Shape;2928;p28"/>
            <p:cNvSpPr/>
            <p:nvPr/>
          </p:nvSpPr>
          <p:spPr>
            <a:xfrm>
              <a:off x="24595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9" name="Google Shape;2929;p28"/>
            <p:cNvSpPr/>
            <p:nvPr/>
          </p:nvSpPr>
          <p:spPr>
            <a:xfrm>
              <a:off x="1031875" y="3910975"/>
              <a:ext cx="30575" cy="28250"/>
            </a:xfrm>
            <a:custGeom>
              <a:rect b="b" l="l" r="r" t="t"/>
              <a:pathLst>
                <a:path extrusionOk="0" h="1130"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0" name="Google Shape;2930;p28"/>
            <p:cNvSpPr/>
            <p:nvPr/>
          </p:nvSpPr>
          <p:spPr>
            <a:xfrm>
              <a:off x="1817775" y="3910975"/>
              <a:ext cx="30575" cy="28250"/>
            </a:xfrm>
            <a:custGeom>
              <a:rect b="b" l="l" r="r" t="t"/>
              <a:pathLst>
                <a:path extrusionOk="0" h="1130"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1" name="Google Shape;2931;p28"/>
            <p:cNvSpPr/>
            <p:nvPr/>
          </p:nvSpPr>
          <p:spPr>
            <a:xfrm>
              <a:off x="26037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2" name="Google Shape;2932;p28"/>
            <p:cNvSpPr/>
            <p:nvPr/>
          </p:nvSpPr>
          <p:spPr>
            <a:xfrm>
              <a:off x="3388825" y="3910975"/>
              <a:ext cx="31375" cy="28250"/>
            </a:xfrm>
            <a:custGeom>
              <a:rect b="b" l="l" r="r" t="t"/>
              <a:pathLst>
                <a:path extrusionOk="0" h="1130" w="1255">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3" name="Google Shape;2933;p28"/>
            <p:cNvSpPr/>
            <p:nvPr/>
          </p:nvSpPr>
          <p:spPr>
            <a:xfrm>
              <a:off x="4174725" y="3910975"/>
              <a:ext cx="31375" cy="28250"/>
            </a:xfrm>
            <a:custGeom>
              <a:rect b="b" l="l" r="r" t="t"/>
              <a:pathLst>
                <a:path extrusionOk="0" h="1130" w="1255">
                  <a:moveTo>
                    <a:pt x="220" y="220"/>
                  </a:moveTo>
                  <a:cubicBezTo>
                    <a:pt x="1" y="408"/>
                    <a:pt x="1" y="722"/>
                    <a:pt x="220" y="941"/>
                  </a:cubicBezTo>
                  <a:cubicBezTo>
                    <a:pt x="440" y="1129"/>
                    <a:pt x="816" y="1129"/>
                    <a:pt x="1035" y="941"/>
                  </a:cubicBezTo>
                  <a:cubicBezTo>
                    <a:pt x="1255" y="722"/>
                    <a:pt x="1255" y="408"/>
                    <a:pt x="1035"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4" name="Google Shape;2934;p28"/>
            <p:cNvSpPr/>
            <p:nvPr/>
          </p:nvSpPr>
          <p:spPr>
            <a:xfrm>
              <a:off x="4960650" y="3910975"/>
              <a:ext cx="31375" cy="28250"/>
            </a:xfrm>
            <a:custGeom>
              <a:rect b="b" l="l" r="r" t="t"/>
              <a:pathLst>
                <a:path extrusionOk="0" h="1130" w="1255">
                  <a:moveTo>
                    <a:pt x="220" y="220"/>
                  </a:moveTo>
                  <a:cubicBezTo>
                    <a:pt x="1" y="408"/>
                    <a:pt x="1"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5" name="Google Shape;2935;p28"/>
            <p:cNvSpPr/>
            <p:nvPr/>
          </p:nvSpPr>
          <p:spPr>
            <a:xfrm>
              <a:off x="5746575"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2" y="722"/>
                    <a:pt x="1222" y="408"/>
                    <a:pt x="1003"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6" name="Google Shape;2936;p28"/>
            <p:cNvSpPr/>
            <p:nvPr/>
          </p:nvSpPr>
          <p:spPr>
            <a:xfrm>
              <a:off x="6532475" y="3910975"/>
              <a:ext cx="30600" cy="28250"/>
            </a:xfrm>
            <a:custGeom>
              <a:rect b="b" l="l" r="r" t="t"/>
              <a:pathLst>
                <a:path extrusionOk="0" h="1130" w="1224">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7" name="Google Shape;2937;p28"/>
            <p:cNvSpPr/>
            <p:nvPr/>
          </p:nvSpPr>
          <p:spPr>
            <a:xfrm>
              <a:off x="73184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8" name="Google Shape;2938;p28"/>
            <p:cNvSpPr/>
            <p:nvPr/>
          </p:nvSpPr>
          <p:spPr>
            <a:xfrm>
              <a:off x="637725" y="3552125"/>
              <a:ext cx="31375" cy="28225"/>
            </a:xfrm>
            <a:custGeom>
              <a:rect b="b" l="l" r="r" t="t"/>
              <a:pathLst>
                <a:path extrusionOk="0" h="1129" w="1255">
                  <a:moveTo>
                    <a:pt x="220" y="219"/>
                  </a:moveTo>
                  <a:cubicBezTo>
                    <a:pt x="1" y="407"/>
                    <a:pt x="1" y="752"/>
                    <a:pt x="220" y="940"/>
                  </a:cubicBezTo>
                  <a:cubicBezTo>
                    <a:pt x="439" y="1128"/>
                    <a:pt x="816" y="1128"/>
                    <a:pt x="1035" y="940"/>
                  </a:cubicBezTo>
                  <a:cubicBezTo>
                    <a:pt x="1254" y="752"/>
                    <a:pt x="1254" y="407"/>
                    <a:pt x="1035" y="219"/>
                  </a:cubicBezTo>
                  <a:cubicBezTo>
                    <a:pt x="816"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9" name="Google Shape;2939;p28"/>
            <p:cNvSpPr/>
            <p:nvPr/>
          </p:nvSpPr>
          <p:spPr>
            <a:xfrm>
              <a:off x="1423650" y="3552125"/>
              <a:ext cx="31350" cy="28225"/>
            </a:xfrm>
            <a:custGeom>
              <a:rect b="b" l="l" r="r" t="t"/>
              <a:pathLst>
                <a:path extrusionOk="0" h="1129" w="1254">
                  <a:moveTo>
                    <a:pt x="220" y="219"/>
                  </a:moveTo>
                  <a:cubicBezTo>
                    <a:pt x="0" y="407"/>
                    <a:pt x="0" y="752"/>
                    <a:pt x="220" y="940"/>
                  </a:cubicBezTo>
                  <a:cubicBezTo>
                    <a:pt x="439" y="1128"/>
                    <a:pt x="815" y="1128"/>
                    <a:pt x="1035" y="940"/>
                  </a:cubicBezTo>
                  <a:cubicBezTo>
                    <a:pt x="1254" y="752"/>
                    <a:pt x="1254" y="407"/>
                    <a:pt x="1035" y="219"/>
                  </a:cubicBezTo>
                  <a:cubicBezTo>
                    <a:pt x="815"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0" name="Google Shape;2940;p28"/>
            <p:cNvSpPr/>
            <p:nvPr/>
          </p:nvSpPr>
          <p:spPr>
            <a:xfrm>
              <a:off x="2209550"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816"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1" name="Google Shape;2941;p28"/>
            <p:cNvSpPr/>
            <p:nvPr/>
          </p:nvSpPr>
          <p:spPr>
            <a:xfrm>
              <a:off x="299547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2" name="Google Shape;2942;p28"/>
            <p:cNvSpPr/>
            <p:nvPr/>
          </p:nvSpPr>
          <p:spPr>
            <a:xfrm>
              <a:off x="3781400" y="3552125"/>
              <a:ext cx="30575" cy="28225"/>
            </a:xfrm>
            <a:custGeom>
              <a:rect b="b" l="l" r="r" t="t"/>
              <a:pathLst>
                <a:path extrusionOk="0" h="1129" w="1223">
                  <a:moveTo>
                    <a:pt x="219" y="219"/>
                  </a:moveTo>
                  <a:cubicBezTo>
                    <a:pt x="0" y="407"/>
                    <a:pt x="0" y="752"/>
                    <a:pt x="219" y="940"/>
                  </a:cubicBezTo>
                  <a:cubicBezTo>
                    <a:pt x="439" y="1128"/>
                    <a:pt x="784" y="1128"/>
                    <a:pt x="1003" y="940"/>
                  </a:cubicBezTo>
                  <a:cubicBezTo>
                    <a:pt x="1222" y="752"/>
                    <a:pt x="1222" y="407"/>
                    <a:pt x="1003" y="219"/>
                  </a:cubicBezTo>
                  <a:cubicBezTo>
                    <a:pt x="784" y="0"/>
                    <a:pt x="439" y="0"/>
                    <a:pt x="219"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3" name="Google Shape;2943;p28"/>
            <p:cNvSpPr/>
            <p:nvPr/>
          </p:nvSpPr>
          <p:spPr>
            <a:xfrm>
              <a:off x="4567300" y="3552125"/>
              <a:ext cx="30575" cy="28225"/>
            </a:xfrm>
            <a:custGeom>
              <a:rect b="b" l="l" r="r" t="t"/>
              <a:pathLst>
                <a:path extrusionOk="0" h="1129" w="1223">
                  <a:moveTo>
                    <a:pt x="220" y="219"/>
                  </a:moveTo>
                  <a:cubicBezTo>
                    <a:pt x="1" y="407"/>
                    <a:pt x="1" y="752"/>
                    <a:pt x="220" y="940"/>
                  </a:cubicBezTo>
                  <a:cubicBezTo>
                    <a:pt x="439" y="1128"/>
                    <a:pt x="784" y="1128"/>
                    <a:pt x="1004" y="940"/>
                  </a:cubicBezTo>
                  <a:cubicBezTo>
                    <a:pt x="1223" y="752"/>
                    <a:pt x="1223" y="407"/>
                    <a:pt x="1004"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4" name="Google Shape;2944;p28"/>
            <p:cNvSpPr/>
            <p:nvPr/>
          </p:nvSpPr>
          <p:spPr>
            <a:xfrm>
              <a:off x="535322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5" name="Google Shape;2945;p28"/>
            <p:cNvSpPr/>
            <p:nvPr/>
          </p:nvSpPr>
          <p:spPr>
            <a:xfrm>
              <a:off x="6139125"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784"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6" name="Google Shape;2946;p28"/>
            <p:cNvSpPr/>
            <p:nvPr/>
          </p:nvSpPr>
          <p:spPr>
            <a:xfrm>
              <a:off x="6925825" y="3553675"/>
              <a:ext cx="28225" cy="25900"/>
            </a:xfrm>
            <a:custGeom>
              <a:rect b="b" l="l" r="r" t="t"/>
              <a:pathLst>
                <a:path extrusionOk="0" h="1036" w="1129">
                  <a:moveTo>
                    <a:pt x="1129" y="502"/>
                  </a:moveTo>
                  <a:cubicBezTo>
                    <a:pt x="1129" y="784"/>
                    <a:pt x="878" y="1035"/>
                    <a:pt x="565" y="1035"/>
                  </a:cubicBezTo>
                  <a:cubicBezTo>
                    <a:pt x="251" y="1035"/>
                    <a:pt x="1" y="784"/>
                    <a:pt x="1" y="502"/>
                  </a:cubicBezTo>
                  <a:cubicBezTo>
                    <a:pt x="1" y="220"/>
                    <a:pt x="251" y="1"/>
                    <a:pt x="565" y="1"/>
                  </a:cubicBezTo>
                  <a:cubicBezTo>
                    <a:pt x="878" y="1"/>
                    <a:pt x="1129" y="220"/>
                    <a:pt x="1129" y="502"/>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7" name="Google Shape;2947;p28"/>
            <p:cNvSpPr/>
            <p:nvPr/>
          </p:nvSpPr>
          <p:spPr>
            <a:xfrm>
              <a:off x="24595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8" name="Google Shape;2948;p28"/>
            <p:cNvSpPr/>
            <p:nvPr/>
          </p:nvSpPr>
          <p:spPr>
            <a:xfrm>
              <a:off x="1031875" y="3193250"/>
              <a:ext cx="30575" cy="28225"/>
            </a:xfrm>
            <a:custGeom>
              <a:rect b="b" l="l" r="r" t="t"/>
              <a:pathLst>
                <a:path extrusionOk="0" h="1129" w="1223">
                  <a:moveTo>
                    <a:pt x="219" y="220"/>
                  </a:moveTo>
                  <a:cubicBezTo>
                    <a:pt x="0" y="408"/>
                    <a:pt x="0" y="752"/>
                    <a:pt x="219" y="940"/>
                  </a:cubicBezTo>
                  <a:cubicBezTo>
                    <a:pt x="439" y="1129"/>
                    <a:pt x="784" y="1129"/>
                    <a:pt x="1003" y="940"/>
                  </a:cubicBezTo>
                  <a:cubicBezTo>
                    <a:pt x="1222" y="752"/>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9" name="Google Shape;2949;p28"/>
            <p:cNvSpPr/>
            <p:nvPr/>
          </p:nvSpPr>
          <p:spPr>
            <a:xfrm>
              <a:off x="1817775" y="3193250"/>
              <a:ext cx="30575" cy="28225"/>
            </a:xfrm>
            <a:custGeom>
              <a:rect b="b" l="l" r="r" t="t"/>
              <a:pathLst>
                <a:path extrusionOk="0" h="1129" w="1223">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0" name="Google Shape;2950;p28"/>
            <p:cNvSpPr/>
            <p:nvPr/>
          </p:nvSpPr>
          <p:spPr>
            <a:xfrm>
              <a:off x="26037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1" name="Google Shape;2951;p28"/>
            <p:cNvSpPr/>
            <p:nvPr/>
          </p:nvSpPr>
          <p:spPr>
            <a:xfrm>
              <a:off x="3388825" y="3193250"/>
              <a:ext cx="31375" cy="28225"/>
            </a:xfrm>
            <a:custGeom>
              <a:rect b="b" l="l" r="r" t="t"/>
              <a:pathLst>
                <a:path extrusionOk="0" h="1129" w="1255">
                  <a:moveTo>
                    <a:pt x="220" y="220"/>
                  </a:moveTo>
                  <a:cubicBezTo>
                    <a:pt x="0" y="408"/>
                    <a:pt x="0"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2" name="Google Shape;2952;p28"/>
            <p:cNvSpPr/>
            <p:nvPr/>
          </p:nvSpPr>
          <p:spPr>
            <a:xfrm>
              <a:off x="4174725" y="3193250"/>
              <a:ext cx="31375" cy="28225"/>
            </a:xfrm>
            <a:custGeom>
              <a:rect b="b" l="l" r="r" t="t"/>
              <a:pathLst>
                <a:path extrusionOk="0" h="1129" w="1255">
                  <a:moveTo>
                    <a:pt x="220" y="220"/>
                  </a:moveTo>
                  <a:cubicBezTo>
                    <a:pt x="1" y="408"/>
                    <a:pt x="1" y="752"/>
                    <a:pt x="220" y="940"/>
                  </a:cubicBezTo>
                  <a:cubicBezTo>
                    <a:pt x="440" y="1129"/>
                    <a:pt x="816" y="1129"/>
                    <a:pt x="1035" y="940"/>
                  </a:cubicBezTo>
                  <a:cubicBezTo>
                    <a:pt x="1255" y="752"/>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3" name="Google Shape;2953;p28"/>
            <p:cNvSpPr/>
            <p:nvPr/>
          </p:nvSpPr>
          <p:spPr>
            <a:xfrm>
              <a:off x="4960650" y="3193250"/>
              <a:ext cx="31375" cy="28225"/>
            </a:xfrm>
            <a:custGeom>
              <a:rect b="b" l="l" r="r" t="t"/>
              <a:pathLst>
                <a:path extrusionOk="0" h="1129" w="1255">
                  <a:moveTo>
                    <a:pt x="220" y="220"/>
                  </a:moveTo>
                  <a:cubicBezTo>
                    <a:pt x="1" y="408"/>
                    <a:pt x="1"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4" name="Google Shape;2954;p28"/>
            <p:cNvSpPr/>
            <p:nvPr/>
          </p:nvSpPr>
          <p:spPr>
            <a:xfrm>
              <a:off x="5746575"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2" y="752"/>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5" name="Google Shape;2955;p28"/>
            <p:cNvSpPr/>
            <p:nvPr/>
          </p:nvSpPr>
          <p:spPr>
            <a:xfrm>
              <a:off x="6532475" y="3193250"/>
              <a:ext cx="30600" cy="28225"/>
            </a:xfrm>
            <a:custGeom>
              <a:rect b="b" l="l" r="r" t="t"/>
              <a:pathLst>
                <a:path extrusionOk="0" h="1129" w="1224">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6" name="Google Shape;2956;p28"/>
            <p:cNvSpPr/>
            <p:nvPr/>
          </p:nvSpPr>
          <p:spPr>
            <a:xfrm>
              <a:off x="73184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7" name="Google Shape;2957;p28"/>
            <p:cNvSpPr/>
            <p:nvPr/>
          </p:nvSpPr>
          <p:spPr>
            <a:xfrm>
              <a:off x="637725" y="2834375"/>
              <a:ext cx="31375" cy="28225"/>
            </a:xfrm>
            <a:custGeom>
              <a:rect b="b" l="l" r="r" t="t"/>
              <a:pathLst>
                <a:path extrusionOk="0" h="1129" w="1255">
                  <a:moveTo>
                    <a:pt x="220" y="220"/>
                  </a:moveTo>
                  <a:cubicBezTo>
                    <a:pt x="1" y="408"/>
                    <a:pt x="1" y="753"/>
                    <a:pt x="220" y="941"/>
                  </a:cubicBezTo>
                  <a:cubicBezTo>
                    <a:pt x="439" y="1129"/>
                    <a:pt x="816" y="1129"/>
                    <a:pt x="1035" y="941"/>
                  </a:cubicBezTo>
                  <a:cubicBezTo>
                    <a:pt x="1254" y="753"/>
                    <a:pt x="1254" y="408"/>
                    <a:pt x="1035" y="220"/>
                  </a:cubicBezTo>
                  <a:cubicBezTo>
                    <a:pt x="816"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8" name="Google Shape;2958;p28"/>
            <p:cNvSpPr/>
            <p:nvPr/>
          </p:nvSpPr>
          <p:spPr>
            <a:xfrm>
              <a:off x="1423650" y="2834375"/>
              <a:ext cx="31350" cy="28225"/>
            </a:xfrm>
            <a:custGeom>
              <a:rect b="b" l="l" r="r" t="t"/>
              <a:pathLst>
                <a:path extrusionOk="0" h="1129" w="1254">
                  <a:moveTo>
                    <a:pt x="220" y="220"/>
                  </a:moveTo>
                  <a:cubicBezTo>
                    <a:pt x="0" y="408"/>
                    <a:pt x="0" y="753"/>
                    <a:pt x="220" y="941"/>
                  </a:cubicBezTo>
                  <a:cubicBezTo>
                    <a:pt x="439" y="1129"/>
                    <a:pt x="815" y="1129"/>
                    <a:pt x="1035" y="941"/>
                  </a:cubicBezTo>
                  <a:cubicBezTo>
                    <a:pt x="1254" y="753"/>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9" name="Google Shape;2959;p28"/>
            <p:cNvSpPr/>
            <p:nvPr/>
          </p:nvSpPr>
          <p:spPr>
            <a:xfrm>
              <a:off x="2209550"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0" name="Google Shape;2960;p28"/>
            <p:cNvSpPr/>
            <p:nvPr/>
          </p:nvSpPr>
          <p:spPr>
            <a:xfrm>
              <a:off x="299547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1" name="Google Shape;2961;p28"/>
            <p:cNvSpPr/>
            <p:nvPr/>
          </p:nvSpPr>
          <p:spPr>
            <a:xfrm>
              <a:off x="3781400" y="2834375"/>
              <a:ext cx="30575" cy="28225"/>
            </a:xfrm>
            <a:custGeom>
              <a:rect b="b" l="l" r="r" t="t"/>
              <a:pathLst>
                <a:path extrusionOk="0" h="1129" w="1223">
                  <a:moveTo>
                    <a:pt x="219" y="220"/>
                  </a:moveTo>
                  <a:cubicBezTo>
                    <a:pt x="0" y="408"/>
                    <a:pt x="0" y="753"/>
                    <a:pt x="219" y="941"/>
                  </a:cubicBezTo>
                  <a:cubicBezTo>
                    <a:pt x="439" y="1129"/>
                    <a:pt x="784" y="1129"/>
                    <a:pt x="1003" y="941"/>
                  </a:cubicBezTo>
                  <a:cubicBezTo>
                    <a:pt x="1222" y="753"/>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2" name="Google Shape;2962;p28"/>
            <p:cNvSpPr/>
            <p:nvPr/>
          </p:nvSpPr>
          <p:spPr>
            <a:xfrm>
              <a:off x="4567300" y="2834375"/>
              <a:ext cx="30575" cy="28225"/>
            </a:xfrm>
            <a:custGeom>
              <a:rect b="b" l="l" r="r" t="t"/>
              <a:pathLst>
                <a:path extrusionOk="0" h="1129" w="1223">
                  <a:moveTo>
                    <a:pt x="220" y="220"/>
                  </a:moveTo>
                  <a:cubicBezTo>
                    <a:pt x="1" y="408"/>
                    <a:pt x="1" y="753"/>
                    <a:pt x="220" y="941"/>
                  </a:cubicBezTo>
                  <a:cubicBezTo>
                    <a:pt x="439" y="1129"/>
                    <a:pt x="784" y="1129"/>
                    <a:pt x="1004" y="941"/>
                  </a:cubicBezTo>
                  <a:cubicBezTo>
                    <a:pt x="1223" y="753"/>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3" name="Google Shape;2963;p28"/>
            <p:cNvSpPr/>
            <p:nvPr/>
          </p:nvSpPr>
          <p:spPr>
            <a:xfrm>
              <a:off x="535322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4" name="Google Shape;2964;p28"/>
            <p:cNvSpPr/>
            <p:nvPr/>
          </p:nvSpPr>
          <p:spPr>
            <a:xfrm>
              <a:off x="6139125"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784"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5" name="Google Shape;2965;p28"/>
            <p:cNvSpPr/>
            <p:nvPr/>
          </p:nvSpPr>
          <p:spPr>
            <a:xfrm>
              <a:off x="6925050"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6" name="Google Shape;2966;p28"/>
            <p:cNvSpPr/>
            <p:nvPr/>
          </p:nvSpPr>
          <p:spPr>
            <a:xfrm>
              <a:off x="24595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7" name="Google Shape;2967;p28"/>
            <p:cNvSpPr/>
            <p:nvPr/>
          </p:nvSpPr>
          <p:spPr>
            <a:xfrm>
              <a:off x="1031875" y="2476275"/>
              <a:ext cx="30575" cy="27450"/>
            </a:xfrm>
            <a:custGeom>
              <a:rect b="b" l="l" r="r" t="t"/>
              <a:pathLst>
                <a:path extrusionOk="0" h="1098" w="1223">
                  <a:moveTo>
                    <a:pt x="219" y="189"/>
                  </a:moveTo>
                  <a:cubicBezTo>
                    <a:pt x="0" y="377"/>
                    <a:pt x="0" y="722"/>
                    <a:pt x="219" y="910"/>
                  </a:cubicBezTo>
                  <a:cubicBezTo>
                    <a:pt x="439" y="1098"/>
                    <a:pt x="784" y="1098"/>
                    <a:pt x="1003" y="910"/>
                  </a:cubicBezTo>
                  <a:cubicBezTo>
                    <a:pt x="1222" y="722"/>
                    <a:pt x="1222" y="377"/>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8" name="Google Shape;2968;p28"/>
            <p:cNvSpPr/>
            <p:nvPr/>
          </p:nvSpPr>
          <p:spPr>
            <a:xfrm>
              <a:off x="1817775" y="2476275"/>
              <a:ext cx="30575" cy="27450"/>
            </a:xfrm>
            <a:custGeom>
              <a:rect b="b" l="l" r="r" t="t"/>
              <a:pathLst>
                <a:path extrusionOk="0" h="1098" w="1223">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9" name="Google Shape;2969;p28"/>
            <p:cNvSpPr/>
            <p:nvPr/>
          </p:nvSpPr>
          <p:spPr>
            <a:xfrm>
              <a:off x="26037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0" name="Google Shape;2970;p28"/>
            <p:cNvSpPr/>
            <p:nvPr/>
          </p:nvSpPr>
          <p:spPr>
            <a:xfrm>
              <a:off x="3388825" y="2476275"/>
              <a:ext cx="31375" cy="27450"/>
            </a:xfrm>
            <a:custGeom>
              <a:rect b="b" l="l" r="r" t="t"/>
              <a:pathLst>
                <a:path extrusionOk="0" h="1098" w="1255">
                  <a:moveTo>
                    <a:pt x="220" y="189"/>
                  </a:moveTo>
                  <a:cubicBezTo>
                    <a:pt x="0" y="377"/>
                    <a:pt x="0"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1" name="Google Shape;2971;p28"/>
            <p:cNvSpPr/>
            <p:nvPr/>
          </p:nvSpPr>
          <p:spPr>
            <a:xfrm>
              <a:off x="4174725" y="2476275"/>
              <a:ext cx="31375" cy="27450"/>
            </a:xfrm>
            <a:custGeom>
              <a:rect b="b" l="l" r="r" t="t"/>
              <a:pathLst>
                <a:path extrusionOk="0" h="1098" w="1255">
                  <a:moveTo>
                    <a:pt x="220" y="189"/>
                  </a:moveTo>
                  <a:cubicBezTo>
                    <a:pt x="1" y="377"/>
                    <a:pt x="1" y="722"/>
                    <a:pt x="220" y="910"/>
                  </a:cubicBezTo>
                  <a:cubicBezTo>
                    <a:pt x="440" y="1098"/>
                    <a:pt x="816" y="1098"/>
                    <a:pt x="1035" y="910"/>
                  </a:cubicBezTo>
                  <a:cubicBezTo>
                    <a:pt x="1255" y="722"/>
                    <a:pt x="1255" y="377"/>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2" name="Google Shape;2972;p28"/>
            <p:cNvSpPr/>
            <p:nvPr/>
          </p:nvSpPr>
          <p:spPr>
            <a:xfrm>
              <a:off x="4960650" y="2476275"/>
              <a:ext cx="31375" cy="27450"/>
            </a:xfrm>
            <a:custGeom>
              <a:rect b="b" l="l" r="r" t="t"/>
              <a:pathLst>
                <a:path extrusionOk="0" h="1098" w="1255">
                  <a:moveTo>
                    <a:pt x="220" y="189"/>
                  </a:moveTo>
                  <a:cubicBezTo>
                    <a:pt x="1" y="377"/>
                    <a:pt x="1"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3" name="Google Shape;2973;p28"/>
            <p:cNvSpPr/>
            <p:nvPr/>
          </p:nvSpPr>
          <p:spPr>
            <a:xfrm>
              <a:off x="5746575"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2" y="722"/>
                    <a:pt x="1222" y="377"/>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4" name="Google Shape;2974;p28"/>
            <p:cNvSpPr/>
            <p:nvPr/>
          </p:nvSpPr>
          <p:spPr>
            <a:xfrm>
              <a:off x="6532475" y="2476275"/>
              <a:ext cx="30600" cy="27450"/>
            </a:xfrm>
            <a:custGeom>
              <a:rect b="b" l="l" r="r" t="t"/>
              <a:pathLst>
                <a:path extrusionOk="0" h="1098" w="1224">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5" name="Google Shape;2975;p28"/>
            <p:cNvSpPr/>
            <p:nvPr/>
          </p:nvSpPr>
          <p:spPr>
            <a:xfrm>
              <a:off x="73184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6" name="Google Shape;2976;p28"/>
            <p:cNvSpPr/>
            <p:nvPr/>
          </p:nvSpPr>
          <p:spPr>
            <a:xfrm>
              <a:off x="637725" y="2117425"/>
              <a:ext cx="31375" cy="27450"/>
            </a:xfrm>
            <a:custGeom>
              <a:rect b="b" l="l" r="r" t="t"/>
              <a:pathLst>
                <a:path extrusionOk="0" h="1098" w="1255">
                  <a:moveTo>
                    <a:pt x="220" y="188"/>
                  </a:moveTo>
                  <a:cubicBezTo>
                    <a:pt x="1" y="376"/>
                    <a:pt x="1" y="721"/>
                    <a:pt x="220" y="909"/>
                  </a:cubicBezTo>
                  <a:cubicBezTo>
                    <a:pt x="439" y="1097"/>
                    <a:pt x="816" y="1097"/>
                    <a:pt x="1035" y="909"/>
                  </a:cubicBezTo>
                  <a:cubicBezTo>
                    <a:pt x="1254" y="721"/>
                    <a:pt x="1254" y="376"/>
                    <a:pt x="1035" y="188"/>
                  </a:cubicBezTo>
                  <a:cubicBezTo>
                    <a:pt x="816"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7" name="Google Shape;2977;p28"/>
            <p:cNvSpPr/>
            <p:nvPr/>
          </p:nvSpPr>
          <p:spPr>
            <a:xfrm>
              <a:off x="1423650" y="2117425"/>
              <a:ext cx="31350" cy="27450"/>
            </a:xfrm>
            <a:custGeom>
              <a:rect b="b" l="l" r="r" t="t"/>
              <a:pathLst>
                <a:path extrusionOk="0" h="1098" w="1254">
                  <a:moveTo>
                    <a:pt x="220" y="188"/>
                  </a:moveTo>
                  <a:cubicBezTo>
                    <a:pt x="0" y="376"/>
                    <a:pt x="0" y="721"/>
                    <a:pt x="220" y="909"/>
                  </a:cubicBezTo>
                  <a:cubicBezTo>
                    <a:pt x="439" y="1097"/>
                    <a:pt x="815" y="1097"/>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8" name="Google Shape;2978;p28"/>
            <p:cNvSpPr/>
            <p:nvPr/>
          </p:nvSpPr>
          <p:spPr>
            <a:xfrm>
              <a:off x="2209550"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9" name="Google Shape;2979;p28"/>
            <p:cNvSpPr/>
            <p:nvPr/>
          </p:nvSpPr>
          <p:spPr>
            <a:xfrm>
              <a:off x="299547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0" name="Google Shape;2980;p28"/>
            <p:cNvSpPr/>
            <p:nvPr/>
          </p:nvSpPr>
          <p:spPr>
            <a:xfrm>
              <a:off x="3781400" y="2117425"/>
              <a:ext cx="30575" cy="27450"/>
            </a:xfrm>
            <a:custGeom>
              <a:rect b="b" l="l" r="r" t="t"/>
              <a:pathLst>
                <a:path extrusionOk="0" h="1098" w="1223">
                  <a:moveTo>
                    <a:pt x="219" y="188"/>
                  </a:moveTo>
                  <a:cubicBezTo>
                    <a:pt x="0" y="376"/>
                    <a:pt x="0" y="721"/>
                    <a:pt x="219" y="909"/>
                  </a:cubicBezTo>
                  <a:cubicBezTo>
                    <a:pt x="439" y="1097"/>
                    <a:pt x="784" y="1097"/>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1" name="Google Shape;2981;p28"/>
            <p:cNvSpPr/>
            <p:nvPr/>
          </p:nvSpPr>
          <p:spPr>
            <a:xfrm>
              <a:off x="4567300" y="2117425"/>
              <a:ext cx="30575" cy="27450"/>
            </a:xfrm>
            <a:custGeom>
              <a:rect b="b" l="l" r="r" t="t"/>
              <a:pathLst>
                <a:path extrusionOk="0" h="1098" w="1223">
                  <a:moveTo>
                    <a:pt x="220" y="188"/>
                  </a:moveTo>
                  <a:cubicBezTo>
                    <a:pt x="1" y="376"/>
                    <a:pt x="1" y="721"/>
                    <a:pt x="220" y="909"/>
                  </a:cubicBezTo>
                  <a:cubicBezTo>
                    <a:pt x="439" y="1097"/>
                    <a:pt x="784" y="1097"/>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2" name="Google Shape;2982;p28"/>
            <p:cNvSpPr/>
            <p:nvPr/>
          </p:nvSpPr>
          <p:spPr>
            <a:xfrm>
              <a:off x="535322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3" name="Google Shape;2983;p28"/>
            <p:cNvSpPr/>
            <p:nvPr/>
          </p:nvSpPr>
          <p:spPr>
            <a:xfrm>
              <a:off x="6139125"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784"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4" name="Google Shape;2984;p28"/>
            <p:cNvSpPr/>
            <p:nvPr/>
          </p:nvSpPr>
          <p:spPr>
            <a:xfrm>
              <a:off x="6925050"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5" name="Google Shape;2985;p28"/>
            <p:cNvSpPr/>
            <p:nvPr/>
          </p:nvSpPr>
          <p:spPr>
            <a:xfrm>
              <a:off x="24595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6" name="Google Shape;2986;p28"/>
            <p:cNvSpPr/>
            <p:nvPr/>
          </p:nvSpPr>
          <p:spPr>
            <a:xfrm>
              <a:off x="1031875" y="1758550"/>
              <a:ext cx="30575" cy="28225"/>
            </a:xfrm>
            <a:custGeom>
              <a:rect b="b" l="l" r="r" t="t"/>
              <a:pathLst>
                <a:path extrusionOk="0" h="1129" w="1223">
                  <a:moveTo>
                    <a:pt x="219" y="188"/>
                  </a:moveTo>
                  <a:cubicBezTo>
                    <a:pt x="0" y="376"/>
                    <a:pt x="0" y="721"/>
                    <a:pt x="219" y="909"/>
                  </a:cubicBezTo>
                  <a:cubicBezTo>
                    <a:pt x="439" y="1129"/>
                    <a:pt x="784" y="1129"/>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7" name="Google Shape;2987;p28"/>
            <p:cNvSpPr/>
            <p:nvPr/>
          </p:nvSpPr>
          <p:spPr>
            <a:xfrm>
              <a:off x="1817775" y="1758550"/>
              <a:ext cx="30575" cy="28225"/>
            </a:xfrm>
            <a:custGeom>
              <a:rect b="b" l="l" r="r" t="t"/>
              <a:pathLst>
                <a:path extrusionOk="0" h="1129" w="1223">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8" name="Google Shape;2988;p28"/>
            <p:cNvSpPr/>
            <p:nvPr/>
          </p:nvSpPr>
          <p:spPr>
            <a:xfrm>
              <a:off x="26037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9" name="Google Shape;2989;p28"/>
            <p:cNvSpPr/>
            <p:nvPr/>
          </p:nvSpPr>
          <p:spPr>
            <a:xfrm>
              <a:off x="3388825" y="1758550"/>
              <a:ext cx="31375" cy="28225"/>
            </a:xfrm>
            <a:custGeom>
              <a:rect b="b" l="l" r="r" t="t"/>
              <a:pathLst>
                <a:path extrusionOk="0" h="1129" w="1255">
                  <a:moveTo>
                    <a:pt x="220" y="188"/>
                  </a:moveTo>
                  <a:cubicBezTo>
                    <a:pt x="0" y="376"/>
                    <a:pt x="0"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0" name="Google Shape;2990;p28"/>
            <p:cNvSpPr/>
            <p:nvPr/>
          </p:nvSpPr>
          <p:spPr>
            <a:xfrm>
              <a:off x="4174725" y="1758550"/>
              <a:ext cx="31375" cy="28225"/>
            </a:xfrm>
            <a:custGeom>
              <a:rect b="b" l="l" r="r" t="t"/>
              <a:pathLst>
                <a:path extrusionOk="0" h="1129" w="1255">
                  <a:moveTo>
                    <a:pt x="220" y="188"/>
                  </a:moveTo>
                  <a:cubicBezTo>
                    <a:pt x="1" y="376"/>
                    <a:pt x="1" y="721"/>
                    <a:pt x="220" y="909"/>
                  </a:cubicBezTo>
                  <a:cubicBezTo>
                    <a:pt x="440" y="1129"/>
                    <a:pt x="816" y="1129"/>
                    <a:pt x="1035" y="909"/>
                  </a:cubicBezTo>
                  <a:cubicBezTo>
                    <a:pt x="1255" y="721"/>
                    <a:pt x="1255" y="376"/>
                    <a:pt x="1035"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1" name="Google Shape;2991;p28"/>
            <p:cNvSpPr/>
            <p:nvPr/>
          </p:nvSpPr>
          <p:spPr>
            <a:xfrm>
              <a:off x="4960650" y="1758550"/>
              <a:ext cx="31375" cy="28225"/>
            </a:xfrm>
            <a:custGeom>
              <a:rect b="b" l="l" r="r" t="t"/>
              <a:pathLst>
                <a:path extrusionOk="0" h="1129" w="1255">
                  <a:moveTo>
                    <a:pt x="220" y="188"/>
                  </a:moveTo>
                  <a:cubicBezTo>
                    <a:pt x="1" y="376"/>
                    <a:pt x="1"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2" name="Google Shape;2992;p28"/>
            <p:cNvSpPr/>
            <p:nvPr/>
          </p:nvSpPr>
          <p:spPr>
            <a:xfrm>
              <a:off x="5746575"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2" y="721"/>
                    <a:pt x="1222" y="376"/>
                    <a:pt x="1003"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3" name="Google Shape;2993;p28"/>
            <p:cNvSpPr/>
            <p:nvPr/>
          </p:nvSpPr>
          <p:spPr>
            <a:xfrm>
              <a:off x="6532475" y="1758550"/>
              <a:ext cx="30600" cy="28225"/>
            </a:xfrm>
            <a:custGeom>
              <a:rect b="b" l="l" r="r" t="t"/>
              <a:pathLst>
                <a:path extrusionOk="0" h="1129" w="1224">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4" name="Google Shape;2994;p28"/>
            <p:cNvSpPr/>
            <p:nvPr/>
          </p:nvSpPr>
          <p:spPr>
            <a:xfrm>
              <a:off x="73184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5" name="Google Shape;2995;p28"/>
            <p:cNvSpPr/>
            <p:nvPr/>
          </p:nvSpPr>
          <p:spPr>
            <a:xfrm>
              <a:off x="637725" y="1399675"/>
              <a:ext cx="31375" cy="28225"/>
            </a:xfrm>
            <a:custGeom>
              <a:rect b="b" l="l" r="r" t="t"/>
              <a:pathLst>
                <a:path extrusionOk="0" h="1129" w="1255">
                  <a:moveTo>
                    <a:pt x="220" y="189"/>
                  </a:moveTo>
                  <a:cubicBezTo>
                    <a:pt x="1" y="377"/>
                    <a:pt x="1" y="721"/>
                    <a:pt x="220" y="909"/>
                  </a:cubicBezTo>
                  <a:cubicBezTo>
                    <a:pt x="439" y="1129"/>
                    <a:pt x="816" y="1129"/>
                    <a:pt x="1035" y="909"/>
                  </a:cubicBezTo>
                  <a:cubicBezTo>
                    <a:pt x="1254" y="721"/>
                    <a:pt x="1254" y="377"/>
                    <a:pt x="1035" y="189"/>
                  </a:cubicBezTo>
                  <a:cubicBezTo>
                    <a:pt x="816"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6" name="Google Shape;2996;p28"/>
            <p:cNvSpPr/>
            <p:nvPr/>
          </p:nvSpPr>
          <p:spPr>
            <a:xfrm>
              <a:off x="1423650" y="1399675"/>
              <a:ext cx="31350" cy="28225"/>
            </a:xfrm>
            <a:custGeom>
              <a:rect b="b" l="l" r="r" t="t"/>
              <a:pathLst>
                <a:path extrusionOk="0" h="1129" w="1254">
                  <a:moveTo>
                    <a:pt x="220" y="189"/>
                  </a:moveTo>
                  <a:cubicBezTo>
                    <a:pt x="0" y="377"/>
                    <a:pt x="0" y="721"/>
                    <a:pt x="220" y="909"/>
                  </a:cubicBezTo>
                  <a:cubicBezTo>
                    <a:pt x="439" y="1129"/>
                    <a:pt x="815" y="1129"/>
                    <a:pt x="1035" y="909"/>
                  </a:cubicBezTo>
                  <a:cubicBezTo>
                    <a:pt x="1254" y="721"/>
                    <a:pt x="1254" y="377"/>
                    <a:pt x="1035" y="189"/>
                  </a:cubicBezTo>
                  <a:cubicBezTo>
                    <a:pt x="815"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7" name="Google Shape;2997;p28"/>
            <p:cNvSpPr/>
            <p:nvPr/>
          </p:nvSpPr>
          <p:spPr>
            <a:xfrm>
              <a:off x="2209550"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816"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8" name="Google Shape;2998;p28"/>
            <p:cNvSpPr/>
            <p:nvPr/>
          </p:nvSpPr>
          <p:spPr>
            <a:xfrm>
              <a:off x="299547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9" name="Google Shape;2999;p28"/>
            <p:cNvSpPr/>
            <p:nvPr/>
          </p:nvSpPr>
          <p:spPr>
            <a:xfrm>
              <a:off x="3781400" y="1399675"/>
              <a:ext cx="30575" cy="28225"/>
            </a:xfrm>
            <a:custGeom>
              <a:rect b="b" l="l" r="r" t="t"/>
              <a:pathLst>
                <a:path extrusionOk="0" h="1129" w="1223">
                  <a:moveTo>
                    <a:pt x="219" y="189"/>
                  </a:moveTo>
                  <a:cubicBezTo>
                    <a:pt x="0" y="377"/>
                    <a:pt x="0" y="721"/>
                    <a:pt x="219" y="909"/>
                  </a:cubicBezTo>
                  <a:cubicBezTo>
                    <a:pt x="439" y="1129"/>
                    <a:pt x="784" y="1129"/>
                    <a:pt x="1003" y="909"/>
                  </a:cubicBezTo>
                  <a:cubicBezTo>
                    <a:pt x="1222" y="721"/>
                    <a:pt x="1222" y="377"/>
                    <a:pt x="1003" y="189"/>
                  </a:cubicBezTo>
                  <a:cubicBezTo>
                    <a:pt x="784" y="0"/>
                    <a:pt x="439" y="0"/>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0" name="Google Shape;3000;p28"/>
            <p:cNvSpPr/>
            <p:nvPr/>
          </p:nvSpPr>
          <p:spPr>
            <a:xfrm>
              <a:off x="4567300" y="1399675"/>
              <a:ext cx="30575" cy="28225"/>
            </a:xfrm>
            <a:custGeom>
              <a:rect b="b" l="l" r="r" t="t"/>
              <a:pathLst>
                <a:path extrusionOk="0" h="1129" w="1223">
                  <a:moveTo>
                    <a:pt x="220" y="189"/>
                  </a:moveTo>
                  <a:cubicBezTo>
                    <a:pt x="1" y="377"/>
                    <a:pt x="1" y="721"/>
                    <a:pt x="220" y="909"/>
                  </a:cubicBezTo>
                  <a:cubicBezTo>
                    <a:pt x="439" y="1129"/>
                    <a:pt x="784" y="1129"/>
                    <a:pt x="1004" y="909"/>
                  </a:cubicBezTo>
                  <a:cubicBezTo>
                    <a:pt x="1223" y="721"/>
                    <a:pt x="1223" y="377"/>
                    <a:pt x="1004"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1" name="Google Shape;3001;p28"/>
            <p:cNvSpPr/>
            <p:nvPr/>
          </p:nvSpPr>
          <p:spPr>
            <a:xfrm>
              <a:off x="535322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2" name="Google Shape;3002;p28"/>
            <p:cNvSpPr/>
            <p:nvPr/>
          </p:nvSpPr>
          <p:spPr>
            <a:xfrm>
              <a:off x="6139125"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784"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3" name="Google Shape;3003;p28"/>
            <p:cNvSpPr/>
            <p:nvPr/>
          </p:nvSpPr>
          <p:spPr>
            <a:xfrm>
              <a:off x="6925050"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4" name="Google Shape;3004;p28"/>
            <p:cNvSpPr/>
            <p:nvPr/>
          </p:nvSpPr>
          <p:spPr>
            <a:xfrm>
              <a:off x="24595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5" name="Google Shape;3005;p28"/>
            <p:cNvSpPr/>
            <p:nvPr/>
          </p:nvSpPr>
          <p:spPr>
            <a:xfrm>
              <a:off x="1031875" y="1040800"/>
              <a:ext cx="30575" cy="28225"/>
            </a:xfrm>
            <a:custGeom>
              <a:rect b="b" l="l" r="r" t="t"/>
              <a:pathLst>
                <a:path extrusionOk="0" h="1129" w="1223">
                  <a:moveTo>
                    <a:pt x="219" y="189"/>
                  </a:moveTo>
                  <a:cubicBezTo>
                    <a:pt x="0" y="408"/>
                    <a:pt x="0" y="722"/>
                    <a:pt x="219" y="910"/>
                  </a:cubicBezTo>
                  <a:cubicBezTo>
                    <a:pt x="439" y="1129"/>
                    <a:pt x="784" y="1129"/>
                    <a:pt x="1003" y="910"/>
                  </a:cubicBezTo>
                  <a:cubicBezTo>
                    <a:pt x="1222" y="722"/>
                    <a:pt x="1222" y="408"/>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6" name="Google Shape;3006;p28"/>
            <p:cNvSpPr/>
            <p:nvPr/>
          </p:nvSpPr>
          <p:spPr>
            <a:xfrm>
              <a:off x="1817775" y="1040800"/>
              <a:ext cx="30575" cy="28225"/>
            </a:xfrm>
            <a:custGeom>
              <a:rect b="b" l="l" r="r" t="t"/>
              <a:pathLst>
                <a:path extrusionOk="0" h="1129" w="1223">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7" name="Google Shape;3007;p28"/>
            <p:cNvSpPr/>
            <p:nvPr/>
          </p:nvSpPr>
          <p:spPr>
            <a:xfrm>
              <a:off x="26037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8" name="Google Shape;3008;p28"/>
            <p:cNvSpPr/>
            <p:nvPr/>
          </p:nvSpPr>
          <p:spPr>
            <a:xfrm>
              <a:off x="3388825" y="1040800"/>
              <a:ext cx="31375" cy="28225"/>
            </a:xfrm>
            <a:custGeom>
              <a:rect b="b" l="l" r="r" t="t"/>
              <a:pathLst>
                <a:path extrusionOk="0" h="1129" w="1255">
                  <a:moveTo>
                    <a:pt x="220" y="189"/>
                  </a:moveTo>
                  <a:cubicBezTo>
                    <a:pt x="0" y="408"/>
                    <a:pt x="0"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9" name="Google Shape;3009;p28"/>
            <p:cNvSpPr/>
            <p:nvPr/>
          </p:nvSpPr>
          <p:spPr>
            <a:xfrm>
              <a:off x="4174725" y="1040800"/>
              <a:ext cx="31375" cy="28225"/>
            </a:xfrm>
            <a:custGeom>
              <a:rect b="b" l="l" r="r" t="t"/>
              <a:pathLst>
                <a:path extrusionOk="0" h="1129" w="1255">
                  <a:moveTo>
                    <a:pt x="220" y="189"/>
                  </a:moveTo>
                  <a:cubicBezTo>
                    <a:pt x="1" y="408"/>
                    <a:pt x="1" y="722"/>
                    <a:pt x="220" y="910"/>
                  </a:cubicBezTo>
                  <a:cubicBezTo>
                    <a:pt x="440" y="1129"/>
                    <a:pt x="816" y="1129"/>
                    <a:pt x="1035" y="910"/>
                  </a:cubicBezTo>
                  <a:cubicBezTo>
                    <a:pt x="1255" y="722"/>
                    <a:pt x="1255" y="408"/>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0" name="Google Shape;3010;p28"/>
            <p:cNvSpPr/>
            <p:nvPr/>
          </p:nvSpPr>
          <p:spPr>
            <a:xfrm>
              <a:off x="4960650" y="1040800"/>
              <a:ext cx="31375" cy="28225"/>
            </a:xfrm>
            <a:custGeom>
              <a:rect b="b" l="l" r="r" t="t"/>
              <a:pathLst>
                <a:path extrusionOk="0" h="1129" w="1255">
                  <a:moveTo>
                    <a:pt x="220" y="189"/>
                  </a:moveTo>
                  <a:cubicBezTo>
                    <a:pt x="1" y="408"/>
                    <a:pt x="1"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1" name="Google Shape;3011;p28"/>
            <p:cNvSpPr/>
            <p:nvPr/>
          </p:nvSpPr>
          <p:spPr>
            <a:xfrm>
              <a:off x="5746575"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2" y="722"/>
                    <a:pt x="1222" y="408"/>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2" name="Google Shape;3012;p28"/>
            <p:cNvSpPr/>
            <p:nvPr/>
          </p:nvSpPr>
          <p:spPr>
            <a:xfrm>
              <a:off x="6532475" y="1040800"/>
              <a:ext cx="30600" cy="28225"/>
            </a:xfrm>
            <a:custGeom>
              <a:rect b="b" l="l" r="r" t="t"/>
              <a:pathLst>
                <a:path extrusionOk="0" h="1129" w="1224">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3" name="Google Shape;3013;p28"/>
            <p:cNvSpPr/>
            <p:nvPr/>
          </p:nvSpPr>
          <p:spPr>
            <a:xfrm>
              <a:off x="73184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14" name="Google Shape;3014;p28"/>
          <p:cNvSpPr/>
          <p:nvPr/>
        </p:nvSpPr>
        <p:spPr>
          <a:xfrm rot="10800000">
            <a:off x="0" y="150"/>
            <a:ext cx="9144000" cy="5143500"/>
          </a:xfrm>
          <a:prstGeom prst="rect">
            <a:avLst/>
          </a:prstGeom>
          <a:gradFill>
            <a:gsLst>
              <a:gs pos="0">
                <a:srgbClr val="FFFFFF">
                  <a:alpha val="0"/>
                </a:srgbClr>
              </a:gs>
              <a:gs pos="100000">
                <a:srgbClr val="FFFFFF"/>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5" name="Google Shape;3015;p28"/>
          <p:cNvSpPr/>
          <p:nvPr/>
        </p:nvSpPr>
        <p:spPr>
          <a:xfrm flipH="1" rot="5400000">
            <a:off x="6266150" y="2266225"/>
            <a:ext cx="5144700" cy="6111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6" name="Google Shape;3016;p28"/>
          <p:cNvSpPr/>
          <p:nvPr/>
        </p:nvSpPr>
        <p:spPr>
          <a:xfrm>
            <a:off x="50" y="5002200"/>
            <a:ext cx="9144000" cy="141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7" name="Google Shape;3017;p28"/>
          <p:cNvSpPr/>
          <p:nvPr/>
        </p:nvSpPr>
        <p:spPr>
          <a:xfrm flipH="1" rot="5400000">
            <a:off x="0" y="4174950"/>
            <a:ext cx="968700" cy="9687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8" name="Google Shape;3018;p28"/>
          <p:cNvSpPr txBox="1"/>
          <p:nvPr>
            <p:ph hasCustomPrompt="1" type="title"/>
          </p:nvPr>
        </p:nvSpPr>
        <p:spPr>
          <a:xfrm>
            <a:off x="1251125" y="799303"/>
            <a:ext cx="2855100" cy="626700"/>
          </a:xfrm>
          <a:prstGeom prst="rect">
            <a:avLst/>
          </a:prstGeom>
        </p:spPr>
        <p:txBody>
          <a:bodyPr anchorCtr="0" anchor="ctr" bIns="91425" lIns="91425" spcFirstLastPara="1" rIns="91425" wrap="square" tIns="91425">
            <a:noAutofit/>
          </a:bodyPr>
          <a:lstStyle>
            <a:lvl1pPr lvl="0" rtl="0">
              <a:spcBef>
                <a:spcPts val="0"/>
              </a:spcBef>
              <a:spcAft>
                <a:spcPts val="0"/>
              </a:spcAft>
              <a:buSzPts val="5000"/>
              <a:buNone/>
              <a:defRPr sz="4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3019" name="Google Shape;3019;p28"/>
          <p:cNvSpPr txBox="1"/>
          <p:nvPr>
            <p:ph idx="1" type="subTitle"/>
          </p:nvPr>
        </p:nvSpPr>
        <p:spPr>
          <a:xfrm>
            <a:off x="1251125" y="1426003"/>
            <a:ext cx="3345000" cy="265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2100"/>
              <a:buNone/>
              <a:defRPr sz="1600">
                <a:solidFill>
                  <a:schemeClr val="dk1"/>
                </a:solidFill>
              </a:defRPr>
            </a:lvl1pPr>
            <a:lvl2pPr lvl="1" rtl="0">
              <a:lnSpc>
                <a:spcPct val="100000"/>
              </a:lnSpc>
              <a:spcBef>
                <a:spcPts val="0"/>
              </a:spcBef>
              <a:spcAft>
                <a:spcPts val="0"/>
              </a:spcAft>
              <a:buClr>
                <a:schemeClr val="dk1"/>
              </a:buClr>
              <a:buSzPts val="2100"/>
              <a:buNone/>
              <a:defRPr sz="2100">
                <a:solidFill>
                  <a:schemeClr val="dk1"/>
                </a:solidFill>
              </a:defRPr>
            </a:lvl2pPr>
            <a:lvl3pPr lvl="2" rtl="0">
              <a:lnSpc>
                <a:spcPct val="100000"/>
              </a:lnSpc>
              <a:spcBef>
                <a:spcPts val="0"/>
              </a:spcBef>
              <a:spcAft>
                <a:spcPts val="0"/>
              </a:spcAft>
              <a:buClr>
                <a:schemeClr val="dk1"/>
              </a:buClr>
              <a:buSzPts val="2100"/>
              <a:buNone/>
              <a:defRPr sz="2100">
                <a:solidFill>
                  <a:schemeClr val="dk1"/>
                </a:solidFill>
              </a:defRPr>
            </a:lvl3pPr>
            <a:lvl4pPr lvl="3" rtl="0">
              <a:lnSpc>
                <a:spcPct val="100000"/>
              </a:lnSpc>
              <a:spcBef>
                <a:spcPts val="0"/>
              </a:spcBef>
              <a:spcAft>
                <a:spcPts val="0"/>
              </a:spcAft>
              <a:buClr>
                <a:schemeClr val="dk1"/>
              </a:buClr>
              <a:buSzPts val="2100"/>
              <a:buNone/>
              <a:defRPr sz="2100">
                <a:solidFill>
                  <a:schemeClr val="dk1"/>
                </a:solidFill>
              </a:defRPr>
            </a:lvl4pPr>
            <a:lvl5pPr lvl="4" rtl="0">
              <a:lnSpc>
                <a:spcPct val="100000"/>
              </a:lnSpc>
              <a:spcBef>
                <a:spcPts val="0"/>
              </a:spcBef>
              <a:spcAft>
                <a:spcPts val="0"/>
              </a:spcAft>
              <a:buClr>
                <a:schemeClr val="dk1"/>
              </a:buClr>
              <a:buSzPts val="2100"/>
              <a:buNone/>
              <a:defRPr sz="2100">
                <a:solidFill>
                  <a:schemeClr val="dk1"/>
                </a:solidFill>
              </a:defRPr>
            </a:lvl5pPr>
            <a:lvl6pPr lvl="5" rtl="0">
              <a:lnSpc>
                <a:spcPct val="100000"/>
              </a:lnSpc>
              <a:spcBef>
                <a:spcPts val="0"/>
              </a:spcBef>
              <a:spcAft>
                <a:spcPts val="0"/>
              </a:spcAft>
              <a:buClr>
                <a:schemeClr val="dk1"/>
              </a:buClr>
              <a:buSzPts val="2100"/>
              <a:buNone/>
              <a:defRPr sz="2100">
                <a:solidFill>
                  <a:schemeClr val="dk1"/>
                </a:solidFill>
              </a:defRPr>
            </a:lvl6pPr>
            <a:lvl7pPr lvl="6" rtl="0">
              <a:lnSpc>
                <a:spcPct val="100000"/>
              </a:lnSpc>
              <a:spcBef>
                <a:spcPts val="0"/>
              </a:spcBef>
              <a:spcAft>
                <a:spcPts val="0"/>
              </a:spcAft>
              <a:buClr>
                <a:schemeClr val="dk1"/>
              </a:buClr>
              <a:buSzPts val="2100"/>
              <a:buNone/>
              <a:defRPr sz="2100">
                <a:solidFill>
                  <a:schemeClr val="dk1"/>
                </a:solidFill>
              </a:defRPr>
            </a:lvl7pPr>
            <a:lvl8pPr lvl="7" rtl="0">
              <a:lnSpc>
                <a:spcPct val="100000"/>
              </a:lnSpc>
              <a:spcBef>
                <a:spcPts val="0"/>
              </a:spcBef>
              <a:spcAft>
                <a:spcPts val="0"/>
              </a:spcAft>
              <a:buClr>
                <a:schemeClr val="dk1"/>
              </a:buClr>
              <a:buSzPts val="2100"/>
              <a:buNone/>
              <a:defRPr sz="2100">
                <a:solidFill>
                  <a:schemeClr val="dk1"/>
                </a:solidFill>
              </a:defRPr>
            </a:lvl8pPr>
            <a:lvl9pPr lvl="8" rtl="0">
              <a:lnSpc>
                <a:spcPct val="100000"/>
              </a:lnSpc>
              <a:spcBef>
                <a:spcPts val="0"/>
              </a:spcBef>
              <a:spcAft>
                <a:spcPts val="0"/>
              </a:spcAft>
              <a:buClr>
                <a:schemeClr val="dk1"/>
              </a:buClr>
              <a:buSzPts val="2100"/>
              <a:buNone/>
              <a:defRPr sz="2100">
                <a:solidFill>
                  <a:schemeClr val="dk1"/>
                </a:solidFill>
              </a:defRPr>
            </a:lvl9pPr>
          </a:lstStyle>
          <a:p/>
        </p:txBody>
      </p:sp>
      <p:sp>
        <p:nvSpPr>
          <p:cNvPr id="3020" name="Google Shape;3020;p28"/>
          <p:cNvSpPr txBox="1"/>
          <p:nvPr>
            <p:ph hasCustomPrompt="1" idx="2" type="title"/>
          </p:nvPr>
        </p:nvSpPr>
        <p:spPr>
          <a:xfrm>
            <a:off x="1961425" y="2129997"/>
            <a:ext cx="2855100" cy="611100"/>
          </a:xfrm>
          <a:prstGeom prst="rect">
            <a:avLst/>
          </a:prstGeom>
        </p:spPr>
        <p:txBody>
          <a:bodyPr anchorCtr="0" anchor="ctr" bIns="91425" lIns="91425" spcFirstLastPara="1" rIns="91425" wrap="square" tIns="91425">
            <a:noAutofit/>
          </a:bodyPr>
          <a:lstStyle>
            <a:lvl1pPr lvl="0" rtl="0">
              <a:spcBef>
                <a:spcPts val="0"/>
              </a:spcBef>
              <a:spcAft>
                <a:spcPts val="0"/>
              </a:spcAft>
              <a:buSzPts val="5000"/>
              <a:buNone/>
              <a:defRPr sz="4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3021" name="Google Shape;3021;p28"/>
          <p:cNvSpPr txBox="1"/>
          <p:nvPr>
            <p:ph idx="3" type="subTitle"/>
          </p:nvPr>
        </p:nvSpPr>
        <p:spPr>
          <a:xfrm>
            <a:off x="2671725" y="4078397"/>
            <a:ext cx="3345000" cy="265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2100"/>
              <a:buNone/>
              <a:defRPr sz="1600">
                <a:solidFill>
                  <a:schemeClr val="dk1"/>
                </a:solidFill>
              </a:defRPr>
            </a:lvl1pPr>
            <a:lvl2pPr lvl="1" rtl="0">
              <a:lnSpc>
                <a:spcPct val="100000"/>
              </a:lnSpc>
              <a:spcBef>
                <a:spcPts val="0"/>
              </a:spcBef>
              <a:spcAft>
                <a:spcPts val="0"/>
              </a:spcAft>
              <a:buClr>
                <a:schemeClr val="dk1"/>
              </a:buClr>
              <a:buSzPts val="2100"/>
              <a:buNone/>
              <a:defRPr sz="2100">
                <a:solidFill>
                  <a:schemeClr val="dk1"/>
                </a:solidFill>
              </a:defRPr>
            </a:lvl2pPr>
            <a:lvl3pPr lvl="2" rtl="0">
              <a:lnSpc>
                <a:spcPct val="100000"/>
              </a:lnSpc>
              <a:spcBef>
                <a:spcPts val="0"/>
              </a:spcBef>
              <a:spcAft>
                <a:spcPts val="0"/>
              </a:spcAft>
              <a:buClr>
                <a:schemeClr val="dk1"/>
              </a:buClr>
              <a:buSzPts val="2100"/>
              <a:buNone/>
              <a:defRPr sz="2100">
                <a:solidFill>
                  <a:schemeClr val="dk1"/>
                </a:solidFill>
              </a:defRPr>
            </a:lvl3pPr>
            <a:lvl4pPr lvl="3" rtl="0">
              <a:lnSpc>
                <a:spcPct val="100000"/>
              </a:lnSpc>
              <a:spcBef>
                <a:spcPts val="0"/>
              </a:spcBef>
              <a:spcAft>
                <a:spcPts val="0"/>
              </a:spcAft>
              <a:buClr>
                <a:schemeClr val="dk1"/>
              </a:buClr>
              <a:buSzPts val="2100"/>
              <a:buNone/>
              <a:defRPr sz="2100">
                <a:solidFill>
                  <a:schemeClr val="dk1"/>
                </a:solidFill>
              </a:defRPr>
            </a:lvl4pPr>
            <a:lvl5pPr lvl="4" rtl="0">
              <a:lnSpc>
                <a:spcPct val="100000"/>
              </a:lnSpc>
              <a:spcBef>
                <a:spcPts val="0"/>
              </a:spcBef>
              <a:spcAft>
                <a:spcPts val="0"/>
              </a:spcAft>
              <a:buClr>
                <a:schemeClr val="dk1"/>
              </a:buClr>
              <a:buSzPts val="2100"/>
              <a:buNone/>
              <a:defRPr sz="2100">
                <a:solidFill>
                  <a:schemeClr val="dk1"/>
                </a:solidFill>
              </a:defRPr>
            </a:lvl5pPr>
            <a:lvl6pPr lvl="5" rtl="0">
              <a:lnSpc>
                <a:spcPct val="100000"/>
              </a:lnSpc>
              <a:spcBef>
                <a:spcPts val="0"/>
              </a:spcBef>
              <a:spcAft>
                <a:spcPts val="0"/>
              </a:spcAft>
              <a:buClr>
                <a:schemeClr val="dk1"/>
              </a:buClr>
              <a:buSzPts val="2100"/>
              <a:buNone/>
              <a:defRPr sz="2100">
                <a:solidFill>
                  <a:schemeClr val="dk1"/>
                </a:solidFill>
              </a:defRPr>
            </a:lvl6pPr>
            <a:lvl7pPr lvl="6" rtl="0">
              <a:lnSpc>
                <a:spcPct val="100000"/>
              </a:lnSpc>
              <a:spcBef>
                <a:spcPts val="0"/>
              </a:spcBef>
              <a:spcAft>
                <a:spcPts val="0"/>
              </a:spcAft>
              <a:buClr>
                <a:schemeClr val="dk1"/>
              </a:buClr>
              <a:buSzPts val="2100"/>
              <a:buNone/>
              <a:defRPr sz="2100">
                <a:solidFill>
                  <a:schemeClr val="dk1"/>
                </a:solidFill>
              </a:defRPr>
            </a:lvl7pPr>
            <a:lvl8pPr lvl="7" rtl="0">
              <a:lnSpc>
                <a:spcPct val="100000"/>
              </a:lnSpc>
              <a:spcBef>
                <a:spcPts val="0"/>
              </a:spcBef>
              <a:spcAft>
                <a:spcPts val="0"/>
              </a:spcAft>
              <a:buClr>
                <a:schemeClr val="dk1"/>
              </a:buClr>
              <a:buSzPts val="2100"/>
              <a:buNone/>
              <a:defRPr sz="2100">
                <a:solidFill>
                  <a:schemeClr val="dk1"/>
                </a:solidFill>
              </a:defRPr>
            </a:lvl8pPr>
            <a:lvl9pPr lvl="8" rtl="0">
              <a:lnSpc>
                <a:spcPct val="100000"/>
              </a:lnSpc>
              <a:spcBef>
                <a:spcPts val="0"/>
              </a:spcBef>
              <a:spcAft>
                <a:spcPts val="0"/>
              </a:spcAft>
              <a:buClr>
                <a:schemeClr val="dk1"/>
              </a:buClr>
              <a:buSzPts val="2100"/>
              <a:buNone/>
              <a:defRPr sz="2100">
                <a:solidFill>
                  <a:schemeClr val="dk1"/>
                </a:solidFill>
              </a:defRPr>
            </a:lvl9pPr>
          </a:lstStyle>
          <a:p/>
        </p:txBody>
      </p:sp>
      <p:sp>
        <p:nvSpPr>
          <p:cNvPr id="3022" name="Google Shape;3022;p28"/>
          <p:cNvSpPr txBox="1"/>
          <p:nvPr>
            <p:ph hasCustomPrompt="1" idx="4" type="title"/>
          </p:nvPr>
        </p:nvSpPr>
        <p:spPr>
          <a:xfrm>
            <a:off x="2671725" y="3452147"/>
            <a:ext cx="2855100" cy="583500"/>
          </a:xfrm>
          <a:prstGeom prst="rect">
            <a:avLst/>
          </a:prstGeom>
        </p:spPr>
        <p:txBody>
          <a:bodyPr anchorCtr="0" anchor="ctr" bIns="91425" lIns="91425" spcFirstLastPara="1" rIns="91425" wrap="square" tIns="91425">
            <a:noAutofit/>
          </a:bodyPr>
          <a:lstStyle>
            <a:lvl1pPr lvl="0" rtl="0">
              <a:spcBef>
                <a:spcPts val="0"/>
              </a:spcBef>
              <a:spcAft>
                <a:spcPts val="0"/>
              </a:spcAft>
              <a:buSzPts val="5000"/>
              <a:buNone/>
              <a:defRPr sz="4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3023" name="Google Shape;3023;p28"/>
          <p:cNvSpPr txBox="1"/>
          <p:nvPr>
            <p:ph idx="5" type="subTitle"/>
          </p:nvPr>
        </p:nvSpPr>
        <p:spPr>
          <a:xfrm>
            <a:off x="1961425" y="2748672"/>
            <a:ext cx="3345000" cy="265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2100"/>
              <a:buNone/>
              <a:defRPr sz="1600">
                <a:solidFill>
                  <a:schemeClr val="dk1"/>
                </a:solidFill>
              </a:defRPr>
            </a:lvl1pPr>
            <a:lvl2pPr lvl="1" rtl="0">
              <a:lnSpc>
                <a:spcPct val="100000"/>
              </a:lnSpc>
              <a:spcBef>
                <a:spcPts val="0"/>
              </a:spcBef>
              <a:spcAft>
                <a:spcPts val="0"/>
              </a:spcAft>
              <a:buClr>
                <a:schemeClr val="dk1"/>
              </a:buClr>
              <a:buSzPts val="2100"/>
              <a:buNone/>
              <a:defRPr sz="2100">
                <a:solidFill>
                  <a:schemeClr val="dk1"/>
                </a:solidFill>
              </a:defRPr>
            </a:lvl2pPr>
            <a:lvl3pPr lvl="2" rtl="0">
              <a:lnSpc>
                <a:spcPct val="100000"/>
              </a:lnSpc>
              <a:spcBef>
                <a:spcPts val="0"/>
              </a:spcBef>
              <a:spcAft>
                <a:spcPts val="0"/>
              </a:spcAft>
              <a:buClr>
                <a:schemeClr val="dk1"/>
              </a:buClr>
              <a:buSzPts val="2100"/>
              <a:buNone/>
              <a:defRPr sz="2100">
                <a:solidFill>
                  <a:schemeClr val="dk1"/>
                </a:solidFill>
              </a:defRPr>
            </a:lvl3pPr>
            <a:lvl4pPr lvl="3" rtl="0">
              <a:lnSpc>
                <a:spcPct val="100000"/>
              </a:lnSpc>
              <a:spcBef>
                <a:spcPts val="0"/>
              </a:spcBef>
              <a:spcAft>
                <a:spcPts val="0"/>
              </a:spcAft>
              <a:buClr>
                <a:schemeClr val="dk1"/>
              </a:buClr>
              <a:buSzPts val="2100"/>
              <a:buNone/>
              <a:defRPr sz="2100">
                <a:solidFill>
                  <a:schemeClr val="dk1"/>
                </a:solidFill>
              </a:defRPr>
            </a:lvl4pPr>
            <a:lvl5pPr lvl="4" rtl="0">
              <a:lnSpc>
                <a:spcPct val="100000"/>
              </a:lnSpc>
              <a:spcBef>
                <a:spcPts val="0"/>
              </a:spcBef>
              <a:spcAft>
                <a:spcPts val="0"/>
              </a:spcAft>
              <a:buClr>
                <a:schemeClr val="dk1"/>
              </a:buClr>
              <a:buSzPts val="2100"/>
              <a:buNone/>
              <a:defRPr sz="2100">
                <a:solidFill>
                  <a:schemeClr val="dk1"/>
                </a:solidFill>
              </a:defRPr>
            </a:lvl5pPr>
            <a:lvl6pPr lvl="5" rtl="0">
              <a:lnSpc>
                <a:spcPct val="100000"/>
              </a:lnSpc>
              <a:spcBef>
                <a:spcPts val="0"/>
              </a:spcBef>
              <a:spcAft>
                <a:spcPts val="0"/>
              </a:spcAft>
              <a:buClr>
                <a:schemeClr val="dk1"/>
              </a:buClr>
              <a:buSzPts val="2100"/>
              <a:buNone/>
              <a:defRPr sz="2100">
                <a:solidFill>
                  <a:schemeClr val="dk1"/>
                </a:solidFill>
              </a:defRPr>
            </a:lvl6pPr>
            <a:lvl7pPr lvl="6" rtl="0">
              <a:lnSpc>
                <a:spcPct val="100000"/>
              </a:lnSpc>
              <a:spcBef>
                <a:spcPts val="0"/>
              </a:spcBef>
              <a:spcAft>
                <a:spcPts val="0"/>
              </a:spcAft>
              <a:buClr>
                <a:schemeClr val="dk1"/>
              </a:buClr>
              <a:buSzPts val="2100"/>
              <a:buNone/>
              <a:defRPr sz="2100">
                <a:solidFill>
                  <a:schemeClr val="dk1"/>
                </a:solidFill>
              </a:defRPr>
            </a:lvl7pPr>
            <a:lvl8pPr lvl="7" rtl="0">
              <a:lnSpc>
                <a:spcPct val="100000"/>
              </a:lnSpc>
              <a:spcBef>
                <a:spcPts val="0"/>
              </a:spcBef>
              <a:spcAft>
                <a:spcPts val="0"/>
              </a:spcAft>
              <a:buClr>
                <a:schemeClr val="dk1"/>
              </a:buClr>
              <a:buSzPts val="2100"/>
              <a:buNone/>
              <a:defRPr sz="2100">
                <a:solidFill>
                  <a:schemeClr val="dk1"/>
                </a:solidFill>
              </a:defRPr>
            </a:lvl8pPr>
            <a:lvl9pPr lvl="8" rtl="0">
              <a:lnSpc>
                <a:spcPct val="100000"/>
              </a:lnSpc>
              <a:spcBef>
                <a:spcPts val="0"/>
              </a:spcBef>
              <a:spcAft>
                <a:spcPts val="0"/>
              </a:spcAft>
              <a:buClr>
                <a:schemeClr val="dk1"/>
              </a:buClr>
              <a:buSzPts val="2100"/>
              <a:buNone/>
              <a:defRPr sz="2100">
                <a:solidFill>
                  <a:schemeClr val="dk1"/>
                </a:solidFill>
              </a:defRPr>
            </a:lvl9pPr>
          </a:lstStyle>
          <a:p/>
        </p:txBody>
      </p:sp>
      <p:sp>
        <p:nvSpPr>
          <p:cNvPr id="3024" name="Google Shape;3024;p2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Four columns 01">
  <p:cSld name="ONE_COLUMN_TEXT_1_1_1">
    <p:spTree>
      <p:nvGrpSpPr>
        <p:cNvPr id="3025" name="Shape 3025"/>
        <p:cNvGrpSpPr/>
        <p:nvPr/>
      </p:nvGrpSpPr>
      <p:grpSpPr>
        <a:xfrm>
          <a:off x="0" y="0"/>
          <a:ext cx="0" cy="0"/>
          <a:chOff x="0" y="0"/>
          <a:chExt cx="0" cy="0"/>
        </a:xfrm>
      </p:grpSpPr>
      <p:grpSp>
        <p:nvGrpSpPr>
          <p:cNvPr id="3026" name="Google Shape;3026;p29"/>
          <p:cNvGrpSpPr/>
          <p:nvPr/>
        </p:nvGrpSpPr>
        <p:grpSpPr>
          <a:xfrm>
            <a:off x="2" y="-9528"/>
            <a:ext cx="9143724" cy="5158800"/>
            <a:chOff x="245950" y="1040800"/>
            <a:chExt cx="7103025" cy="3616150"/>
          </a:xfrm>
        </p:grpSpPr>
        <p:sp>
          <p:nvSpPr>
            <p:cNvPr id="3027" name="Google Shape;3027;p29"/>
            <p:cNvSpPr/>
            <p:nvPr/>
          </p:nvSpPr>
          <p:spPr>
            <a:xfrm>
              <a:off x="24595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8" name="Google Shape;3028;p29"/>
            <p:cNvSpPr/>
            <p:nvPr/>
          </p:nvSpPr>
          <p:spPr>
            <a:xfrm>
              <a:off x="1031875" y="4628725"/>
              <a:ext cx="30575" cy="28225"/>
            </a:xfrm>
            <a:custGeom>
              <a:rect b="b" l="l" r="r" t="t"/>
              <a:pathLst>
                <a:path extrusionOk="0" h="1129" w="1223">
                  <a:moveTo>
                    <a:pt x="219" y="220"/>
                  </a:moveTo>
                  <a:cubicBezTo>
                    <a:pt x="0" y="408"/>
                    <a:pt x="0" y="721"/>
                    <a:pt x="219" y="941"/>
                  </a:cubicBezTo>
                  <a:cubicBezTo>
                    <a:pt x="439" y="1129"/>
                    <a:pt x="784" y="1129"/>
                    <a:pt x="1003" y="941"/>
                  </a:cubicBezTo>
                  <a:cubicBezTo>
                    <a:pt x="1222" y="721"/>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9" name="Google Shape;3029;p29"/>
            <p:cNvSpPr/>
            <p:nvPr/>
          </p:nvSpPr>
          <p:spPr>
            <a:xfrm>
              <a:off x="1817775" y="4628725"/>
              <a:ext cx="30575" cy="28225"/>
            </a:xfrm>
            <a:custGeom>
              <a:rect b="b" l="l" r="r" t="t"/>
              <a:pathLst>
                <a:path extrusionOk="0" h="1129" w="1223">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0" name="Google Shape;3030;p29"/>
            <p:cNvSpPr/>
            <p:nvPr/>
          </p:nvSpPr>
          <p:spPr>
            <a:xfrm>
              <a:off x="26037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1" name="Google Shape;3031;p29"/>
            <p:cNvSpPr/>
            <p:nvPr/>
          </p:nvSpPr>
          <p:spPr>
            <a:xfrm>
              <a:off x="3388825" y="4628725"/>
              <a:ext cx="31375" cy="28225"/>
            </a:xfrm>
            <a:custGeom>
              <a:rect b="b" l="l" r="r" t="t"/>
              <a:pathLst>
                <a:path extrusionOk="0" h="1129" w="1255">
                  <a:moveTo>
                    <a:pt x="220" y="220"/>
                  </a:moveTo>
                  <a:cubicBezTo>
                    <a:pt x="0" y="408"/>
                    <a:pt x="0"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2" name="Google Shape;3032;p29"/>
            <p:cNvSpPr/>
            <p:nvPr/>
          </p:nvSpPr>
          <p:spPr>
            <a:xfrm>
              <a:off x="4174725" y="4628725"/>
              <a:ext cx="31375" cy="28225"/>
            </a:xfrm>
            <a:custGeom>
              <a:rect b="b" l="l" r="r" t="t"/>
              <a:pathLst>
                <a:path extrusionOk="0" h="1129" w="1255">
                  <a:moveTo>
                    <a:pt x="220" y="220"/>
                  </a:moveTo>
                  <a:cubicBezTo>
                    <a:pt x="1" y="408"/>
                    <a:pt x="1" y="721"/>
                    <a:pt x="220" y="941"/>
                  </a:cubicBezTo>
                  <a:cubicBezTo>
                    <a:pt x="440" y="1129"/>
                    <a:pt x="816" y="1129"/>
                    <a:pt x="1035" y="941"/>
                  </a:cubicBezTo>
                  <a:cubicBezTo>
                    <a:pt x="1255" y="721"/>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3" name="Google Shape;3033;p29"/>
            <p:cNvSpPr/>
            <p:nvPr/>
          </p:nvSpPr>
          <p:spPr>
            <a:xfrm>
              <a:off x="4960650" y="4628725"/>
              <a:ext cx="31375" cy="28225"/>
            </a:xfrm>
            <a:custGeom>
              <a:rect b="b" l="l" r="r" t="t"/>
              <a:pathLst>
                <a:path extrusionOk="0" h="1129" w="1255">
                  <a:moveTo>
                    <a:pt x="220" y="220"/>
                  </a:moveTo>
                  <a:cubicBezTo>
                    <a:pt x="1" y="408"/>
                    <a:pt x="1"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4" name="Google Shape;3034;p29"/>
            <p:cNvSpPr/>
            <p:nvPr/>
          </p:nvSpPr>
          <p:spPr>
            <a:xfrm>
              <a:off x="5746575"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2" y="721"/>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5" name="Google Shape;3035;p29"/>
            <p:cNvSpPr/>
            <p:nvPr/>
          </p:nvSpPr>
          <p:spPr>
            <a:xfrm>
              <a:off x="6532475" y="4628725"/>
              <a:ext cx="30600" cy="28225"/>
            </a:xfrm>
            <a:custGeom>
              <a:rect b="b" l="l" r="r" t="t"/>
              <a:pathLst>
                <a:path extrusionOk="0" h="1129" w="1224">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6" name="Google Shape;3036;p29"/>
            <p:cNvSpPr/>
            <p:nvPr/>
          </p:nvSpPr>
          <p:spPr>
            <a:xfrm>
              <a:off x="73184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7" name="Google Shape;3037;p29"/>
            <p:cNvSpPr/>
            <p:nvPr/>
          </p:nvSpPr>
          <p:spPr>
            <a:xfrm>
              <a:off x="637725" y="4269850"/>
              <a:ext cx="31375" cy="28225"/>
            </a:xfrm>
            <a:custGeom>
              <a:rect b="b" l="l" r="r" t="t"/>
              <a:pathLst>
                <a:path extrusionOk="0" h="1129" w="1255">
                  <a:moveTo>
                    <a:pt x="220" y="220"/>
                  </a:moveTo>
                  <a:cubicBezTo>
                    <a:pt x="1" y="408"/>
                    <a:pt x="1" y="722"/>
                    <a:pt x="220" y="941"/>
                  </a:cubicBezTo>
                  <a:cubicBezTo>
                    <a:pt x="439" y="1129"/>
                    <a:pt x="816" y="1129"/>
                    <a:pt x="1035" y="941"/>
                  </a:cubicBezTo>
                  <a:cubicBezTo>
                    <a:pt x="1254" y="722"/>
                    <a:pt x="1254" y="408"/>
                    <a:pt x="1035" y="220"/>
                  </a:cubicBezTo>
                  <a:cubicBezTo>
                    <a:pt x="816"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8" name="Google Shape;3038;p29"/>
            <p:cNvSpPr/>
            <p:nvPr/>
          </p:nvSpPr>
          <p:spPr>
            <a:xfrm>
              <a:off x="1423650" y="4269850"/>
              <a:ext cx="31350" cy="28225"/>
            </a:xfrm>
            <a:custGeom>
              <a:rect b="b" l="l" r="r" t="t"/>
              <a:pathLst>
                <a:path extrusionOk="0" h="1129" w="1254">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9" name="Google Shape;3039;p29"/>
            <p:cNvSpPr/>
            <p:nvPr/>
          </p:nvSpPr>
          <p:spPr>
            <a:xfrm>
              <a:off x="2209550"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0" name="Google Shape;3040;p29"/>
            <p:cNvSpPr/>
            <p:nvPr/>
          </p:nvSpPr>
          <p:spPr>
            <a:xfrm>
              <a:off x="299547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1" name="Google Shape;3041;p29"/>
            <p:cNvSpPr/>
            <p:nvPr/>
          </p:nvSpPr>
          <p:spPr>
            <a:xfrm>
              <a:off x="3781400" y="4269850"/>
              <a:ext cx="30575" cy="28225"/>
            </a:xfrm>
            <a:custGeom>
              <a:rect b="b" l="l" r="r" t="t"/>
              <a:pathLst>
                <a:path extrusionOk="0" h="1129"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2" name="Google Shape;3042;p29"/>
            <p:cNvSpPr/>
            <p:nvPr/>
          </p:nvSpPr>
          <p:spPr>
            <a:xfrm>
              <a:off x="4567300" y="4269850"/>
              <a:ext cx="30575" cy="28225"/>
            </a:xfrm>
            <a:custGeom>
              <a:rect b="b" l="l" r="r" t="t"/>
              <a:pathLst>
                <a:path extrusionOk="0" h="1129"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3" name="Google Shape;3043;p29"/>
            <p:cNvSpPr/>
            <p:nvPr/>
          </p:nvSpPr>
          <p:spPr>
            <a:xfrm>
              <a:off x="535322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4" name="Google Shape;3044;p29"/>
            <p:cNvSpPr/>
            <p:nvPr/>
          </p:nvSpPr>
          <p:spPr>
            <a:xfrm>
              <a:off x="6139125"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784"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5" name="Google Shape;3045;p29"/>
            <p:cNvSpPr/>
            <p:nvPr/>
          </p:nvSpPr>
          <p:spPr>
            <a:xfrm>
              <a:off x="6925050"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6" name="Google Shape;3046;p29"/>
            <p:cNvSpPr/>
            <p:nvPr/>
          </p:nvSpPr>
          <p:spPr>
            <a:xfrm>
              <a:off x="24595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7" name="Google Shape;3047;p29"/>
            <p:cNvSpPr/>
            <p:nvPr/>
          </p:nvSpPr>
          <p:spPr>
            <a:xfrm>
              <a:off x="1031875" y="3910975"/>
              <a:ext cx="30575" cy="28250"/>
            </a:xfrm>
            <a:custGeom>
              <a:rect b="b" l="l" r="r" t="t"/>
              <a:pathLst>
                <a:path extrusionOk="0" h="1130"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8" name="Google Shape;3048;p29"/>
            <p:cNvSpPr/>
            <p:nvPr/>
          </p:nvSpPr>
          <p:spPr>
            <a:xfrm>
              <a:off x="1817775" y="3910975"/>
              <a:ext cx="30575" cy="28250"/>
            </a:xfrm>
            <a:custGeom>
              <a:rect b="b" l="l" r="r" t="t"/>
              <a:pathLst>
                <a:path extrusionOk="0" h="1130"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9" name="Google Shape;3049;p29"/>
            <p:cNvSpPr/>
            <p:nvPr/>
          </p:nvSpPr>
          <p:spPr>
            <a:xfrm>
              <a:off x="26037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0" name="Google Shape;3050;p29"/>
            <p:cNvSpPr/>
            <p:nvPr/>
          </p:nvSpPr>
          <p:spPr>
            <a:xfrm>
              <a:off x="3388825" y="3910975"/>
              <a:ext cx="31375" cy="28250"/>
            </a:xfrm>
            <a:custGeom>
              <a:rect b="b" l="l" r="r" t="t"/>
              <a:pathLst>
                <a:path extrusionOk="0" h="1130" w="1255">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1" name="Google Shape;3051;p29"/>
            <p:cNvSpPr/>
            <p:nvPr/>
          </p:nvSpPr>
          <p:spPr>
            <a:xfrm>
              <a:off x="4174725" y="3910975"/>
              <a:ext cx="31375" cy="28250"/>
            </a:xfrm>
            <a:custGeom>
              <a:rect b="b" l="l" r="r" t="t"/>
              <a:pathLst>
                <a:path extrusionOk="0" h="1130" w="1255">
                  <a:moveTo>
                    <a:pt x="220" y="220"/>
                  </a:moveTo>
                  <a:cubicBezTo>
                    <a:pt x="1" y="408"/>
                    <a:pt x="1" y="722"/>
                    <a:pt x="220" y="941"/>
                  </a:cubicBezTo>
                  <a:cubicBezTo>
                    <a:pt x="440" y="1129"/>
                    <a:pt x="816" y="1129"/>
                    <a:pt x="1035" y="941"/>
                  </a:cubicBezTo>
                  <a:cubicBezTo>
                    <a:pt x="1255" y="722"/>
                    <a:pt x="1255" y="408"/>
                    <a:pt x="1035"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2" name="Google Shape;3052;p29"/>
            <p:cNvSpPr/>
            <p:nvPr/>
          </p:nvSpPr>
          <p:spPr>
            <a:xfrm>
              <a:off x="4960650" y="3910975"/>
              <a:ext cx="31375" cy="28250"/>
            </a:xfrm>
            <a:custGeom>
              <a:rect b="b" l="l" r="r" t="t"/>
              <a:pathLst>
                <a:path extrusionOk="0" h="1130" w="1255">
                  <a:moveTo>
                    <a:pt x="220" y="220"/>
                  </a:moveTo>
                  <a:cubicBezTo>
                    <a:pt x="1" y="408"/>
                    <a:pt x="1"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3" name="Google Shape;3053;p29"/>
            <p:cNvSpPr/>
            <p:nvPr/>
          </p:nvSpPr>
          <p:spPr>
            <a:xfrm>
              <a:off x="5746575"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2" y="722"/>
                    <a:pt x="1222" y="408"/>
                    <a:pt x="1003"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4" name="Google Shape;3054;p29"/>
            <p:cNvSpPr/>
            <p:nvPr/>
          </p:nvSpPr>
          <p:spPr>
            <a:xfrm>
              <a:off x="6532475" y="3910975"/>
              <a:ext cx="30600" cy="28250"/>
            </a:xfrm>
            <a:custGeom>
              <a:rect b="b" l="l" r="r" t="t"/>
              <a:pathLst>
                <a:path extrusionOk="0" h="1130" w="1224">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5" name="Google Shape;3055;p29"/>
            <p:cNvSpPr/>
            <p:nvPr/>
          </p:nvSpPr>
          <p:spPr>
            <a:xfrm>
              <a:off x="73184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6" name="Google Shape;3056;p29"/>
            <p:cNvSpPr/>
            <p:nvPr/>
          </p:nvSpPr>
          <p:spPr>
            <a:xfrm>
              <a:off x="637725" y="3552125"/>
              <a:ext cx="31375" cy="28225"/>
            </a:xfrm>
            <a:custGeom>
              <a:rect b="b" l="l" r="r" t="t"/>
              <a:pathLst>
                <a:path extrusionOk="0" h="1129" w="1255">
                  <a:moveTo>
                    <a:pt x="220" y="219"/>
                  </a:moveTo>
                  <a:cubicBezTo>
                    <a:pt x="1" y="407"/>
                    <a:pt x="1" y="752"/>
                    <a:pt x="220" y="940"/>
                  </a:cubicBezTo>
                  <a:cubicBezTo>
                    <a:pt x="439" y="1128"/>
                    <a:pt x="816" y="1128"/>
                    <a:pt x="1035" y="940"/>
                  </a:cubicBezTo>
                  <a:cubicBezTo>
                    <a:pt x="1254" y="752"/>
                    <a:pt x="1254" y="407"/>
                    <a:pt x="1035" y="219"/>
                  </a:cubicBezTo>
                  <a:cubicBezTo>
                    <a:pt x="816"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7" name="Google Shape;3057;p29"/>
            <p:cNvSpPr/>
            <p:nvPr/>
          </p:nvSpPr>
          <p:spPr>
            <a:xfrm>
              <a:off x="1423650" y="3552125"/>
              <a:ext cx="31350" cy="28225"/>
            </a:xfrm>
            <a:custGeom>
              <a:rect b="b" l="l" r="r" t="t"/>
              <a:pathLst>
                <a:path extrusionOk="0" h="1129" w="1254">
                  <a:moveTo>
                    <a:pt x="220" y="219"/>
                  </a:moveTo>
                  <a:cubicBezTo>
                    <a:pt x="0" y="407"/>
                    <a:pt x="0" y="752"/>
                    <a:pt x="220" y="940"/>
                  </a:cubicBezTo>
                  <a:cubicBezTo>
                    <a:pt x="439" y="1128"/>
                    <a:pt x="815" y="1128"/>
                    <a:pt x="1035" y="940"/>
                  </a:cubicBezTo>
                  <a:cubicBezTo>
                    <a:pt x="1254" y="752"/>
                    <a:pt x="1254" y="407"/>
                    <a:pt x="1035" y="219"/>
                  </a:cubicBezTo>
                  <a:cubicBezTo>
                    <a:pt x="815"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8" name="Google Shape;3058;p29"/>
            <p:cNvSpPr/>
            <p:nvPr/>
          </p:nvSpPr>
          <p:spPr>
            <a:xfrm>
              <a:off x="2209550"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816"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9" name="Google Shape;3059;p29"/>
            <p:cNvSpPr/>
            <p:nvPr/>
          </p:nvSpPr>
          <p:spPr>
            <a:xfrm>
              <a:off x="299547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0" name="Google Shape;3060;p29"/>
            <p:cNvSpPr/>
            <p:nvPr/>
          </p:nvSpPr>
          <p:spPr>
            <a:xfrm>
              <a:off x="3781400" y="3552125"/>
              <a:ext cx="30575" cy="28225"/>
            </a:xfrm>
            <a:custGeom>
              <a:rect b="b" l="l" r="r" t="t"/>
              <a:pathLst>
                <a:path extrusionOk="0" h="1129" w="1223">
                  <a:moveTo>
                    <a:pt x="219" y="219"/>
                  </a:moveTo>
                  <a:cubicBezTo>
                    <a:pt x="0" y="407"/>
                    <a:pt x="0" y="752"/>
                    <a:pt x="219" y="940"/>
                  </a:cubicBezTo>
                  <a:cubicBezTo>
                    <a:pt x="439" y="1128"/>
                    <a:pt x="784" y="1128"/>
                    <a:pt x="1003" y="940"/>
                  </a:cubicBezTo>
                  <a:cubicBezTo>
                    <a:pt x="1222" y="752"/>
                    <a:pt x="1222" y="407"/>
                    <a:pt x="1003" y="219"/>
                  </a:cubicBezTo>
                  <a:cubicBezTo>
                    <a:pt x="784" y="0"/>
                    <a:pt x="439" y="0"/>
                    <a:pt x="219"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1" name="Google Shape;3061;p29"/>
            <p:cNvSpPr/>
            <p:nvPr/>
          </p:nvSpPr>
          <p:spPr>
            <a:xfrm>
              <a:off x="4567300" y="3552125"/>
              <a:ext cx="30575" cy="28225"/>
            </a:xfrm>
            <a:custGeom>
              <a:rect b="b" l="l" r="r" t="t"/>
              <a:pathLst>
                <a:path extrusionOk="0" h="1129" w="1223">
                  <a:moveTo>
                    <a:pt x="220" y="219"/>
                  </a:moveTo>
                  <a:cubicBezTo>
                    <a:pt x="1" y="407"/>
                    <a:pt x="1" y="752"/>
                    <a:pt x="220" y="940"/>
                  </a:cubicBezTo>
                  <a:cubicBezTo>
                    <a:pt x="439" y="1128"/>
                    <a:pt x="784" y="1128"/>
                    <a:pt x="1004" y="940"/>
                  </a:cubicBezTo>
                  <a:cubicBezTo>
                    <a:pt x="1223" y="752"/>
                    <a:pt x="1223" y="407"/>
                    <a:pt x="1004"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2" name="Google Shape;3062;p29"/>
            <p:cNvSpPr/>
            <p:nvPr/>
          </p:nvSpPr>
          <p:spPr>
            <a:xfrm>
              <a:off x="535322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3" name="Google Shape;3063;p29"/>
            <p:cNvSpPr/>
            <p:nvPr/>
          </p:nvSpPr>
          <p:spPr>
            <a:xfrm>
              <a:off x="6139125"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784"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4" name="Google Shape;3064;p29"/>
            <p:cNvSpPr/>
            <p:nvPr/>
          </p:nvSpPr>
          <p:spPr>
            <a:xfrm>
              <a:off x="6925825" y="3553675"/>
              <a:ext cx="28225" cy="25900"/>
            </a:xfrm>
            <a:custGeom>
              <a:rect b="b" l="l" r="r" t="t"/>
              <a:pathLst>
                <a:path extrusionOk="0" h="1036" w="1129">
                  <a:moveTo>
                    <a:pt x="1129" y="502"/>
                  </a:moveTo>
                  <a:cubicBezTo>
                    <a:pt x="1129" y="784"/>
                    <a:pt x="878" y="1035"/>
                    <a:pt x="565" y="1035"/>
                  </a:cubicBezTo>
                  <a:cubicBezTo>
                    <a:pt x="251" y="1035"/>
                    <a:pt x="1" y="784"/>
                    <a:pt x="1" y="502"/>
                  </a:cubicBezTo>
                  <a:cubicBezTo>
                    <a:pt x="1" y="220"/>
                    <a:pt x="251" y="1"/>
                    <a:pt x="565" y="1"/>
                  </a:cubicBezTo>
                  <a:cubicBezTo>
                    <a:pt x="878" y="1"/>
                    <a:pt x="1129" y="220"/>
                    <a:pt x="1129" y="502"/>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5" name="Google Shape;3065;p29"/>
            <p:cNvSpPr/>
            <p:nvPr/>
          </p:nvSpPr>
          <p:spPr>
            <a:xfrm>
              <a:off x="24595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6" name="Google Shape;3066;p29"/>
            <p:cNvSpPr/>
            <p:nvPr/>
          </p:nvSpPr>
          <p:spPr>
            <a:xfrm>
              <a:off x="1031875" y="3193250"/>
              <a:ext cx="30575" cy="28225"/>
            </a:xfrm>
            <a:custGeom>
              <a:rect b="b" l="l" r="r" t="t"/>
              <a:pathLst>
                <a:path extrusionOk="0" h="1129" w="1223">
                  <a:moveTo>
                    <a:pt x="219" y="220"/>
                  </a:moveTo>
                  <a:cubicBezTo>
                    <a:pt x="0" y="408"/>
                    <a:pt x="0" y="752"/>
                    <a:pt x="219" y="940"/>
                  </a:cubicBezTo>
                  <a:cubicBezTo>
                    <a:pt x="439" y="1129"/>
                    <a:pt x="784" y="1129"/>
                    <a:pt x="1003" y="940"/>
                  </a:cubicBezTo>
                  <a:cubicBezTo>
                    <a:pt x="1222" y="752"/>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7" name="Google Shape;3067;p29"/>
            <p:cNvSpPr/>
            <p:nvPr/>
          </p:nvSpPr>
          <p:spPr>
            <a:xfrm>
              <a:off x="1817775" y="3193250"/>
              <a:ext cx="30575" cy="28225"/>
            </a:xfrm>
            <a:custGeom>
              <a:rect b="b" l="l" r="r" t="t"/>
              <a:pathLst>
                <a:path extrusionOk="0" h="1129" w="1223">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8" name="Google Shape;3068;p29"/>
            <p:cNvSpPr/>
            <p:nvPr/>
          </p:nvSpPr>
          <p:spPr>
            <a:xfrm>
              <a:off x="26037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9" name="Google Shape;3069;p29"/>
            <p:cNvSpPr/>
            <p:nvPr/>
          </p:nvSpPr>
          <p:spPr>
            <a:xfrm>
              <a:off x="3388825" y="3193250"/>
              <a:ext cx="31375" cy="28225"/>
            </a:xfrm>
            <a:custGeom>
              <a:rect b="b" l="l" r="r" t="t"/>
              <a:pathLst>
                <a:path extrusionOk="0" h="1129" w="1255">
                  <a:moveTo>
                    <a:pt x="220" y="220"/>
                  </a:moveTo>
                  <a:cubicBezTo>
                    <a:pt x="0" y="408"/>
                    <a:pt x="0"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0" name="Google Shape;3070;p29"/>
            <p:cNvSpPr/>
            <p:nvPr/>
          </p:nvSpPr>
          <p:spPr>
            <a:xfrm>
              <a:off x="4174725" y="3193250"/>
              <a:ext cx="31375" cy="28225"/>
            </a:xfrm>
            <a:custGeom>
              <a:rect b="b" l="l" r="r" t="t"/>
              <a:pathLst>
                <a:path extrusionOk="0" h="1129" w="1255">
                  <a:moveTo>
                    <a:pt x="220" y="220"/>
                  </a:moveTo>
                  <a:cubicBezTo>
                    <a:pt x="1" y="408"/>
                    <a:pt x="1" y="752"/>
                    <a:pt x="220" y="940"/>
                  </a:cubicBezTo>
                  <a:cubicBezTo>
                    <a:pt x="440" y="1129"/>
                    <a:pt x="816" y="1129"/>
                    <a:pt x="1035" y="940"/>
                  </a:cubicBezTo>
                  <a:cubicBezTo>
                    <a:pt x="1255" y="752"/>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1" name="Google Shape;3071;p29"/>
            <p:cNvSpPr/>
            <p:nvPr/>
          </p:nvSpPr>
          <p:spPr>
            <a:xfrm>
              <a:off x="4960650" y="3193250"/>
              <a:ext cx="31375" cy="28225"/>
            </a:xfrm>
            <a:custGeom>
              <a:rect b="b" l="l" r="r" t="t"/>
              <a:pathLst>
                <a:path extrusionOk="0" h="1129" w="1255">
                  <a:moveTo>
                    <a:pt x="220" y="220"/>
                  </a:moveTo>
                  <a:cubicBezTo>
                    <a:pt x="1" y="408"/>
                    <a:pt x="1"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2" name="Google Shape;3072;p29"/>
            <p:cNvSpPr/>
            <p:nvPr/>
          </p:nvSpPr>
          <p:spPr>
            <a:xfrm>
              <a:off x="5746575"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2" y="752"/>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3" name="Google Shape;3073;p29"/>
            <p:cNvSpPr/>
            <p:nvPr/>
          </p:nvSpPr>
          <p:spPr>
            <a:xfrm>
              <a:off x="6532475" y="3193250"/>
              <a:ext cx="30600" cy="28225"/>
            </a:xfrm>
            <a:custGeom>
              <a:rect b="b" l="l" r="r" t="t"/>
              <a:pathLst>
                <a:path extrusionOk="0" h="1129" w="1224">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4" name="Google Shape;3074;p29"/>
            <p:cNvSpPr/>
            <p:nvPr/>
          </p:nvSpPr>
          <p:spPr>
            <a:xfrm>
              <a:off x="73184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5" name="Google Shape;3075;p29"/>
            <p:cNvSpPr/>
            <p:nvPr/>
          </p:nvSpPr>
          <p:spPr>
            <a:xfrm>
              <a:off x="637725" y="2834375"/>
              <a:ext cx="31375" cy="28225"/>
            </a:xfrm>
            <a:custGeom>
              <a:rect b="b" l="l" r="r" t="t"/>
              <a:pathLst>
                <a:path extrusionOk="0" h="1129" w="1255">
                  <a:moveTo>
                    <a:pt x="220" y="220"/>
                  </a:moveTo>
                  <a:cubicBezTo>
                    <a:pt x="1" y="408"/>
                    <a:pt x="1" y="753"/>
                    <a:pt x="220" y="941"/>
                  </a:cubicBezTo>
                  <a:cubicBezTo>
                    <a:pt x="439" y="1129"/>
                    <a:pt x="816" y="1129"/>
                    <a:pt x="1035" y="941"/>
                  </a:cubicBezTo>
                  <a:cubicBezTo>
                    <a:pt x="1254" y="753"/>
                    <a:pt x="1254" y="408"/>
                    <a:pt x="1035" y="220"/>
                  </a:cubicBezTo>
                  <a:cubicBezTo>
                    <a:pt x="816"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6" name="Google Shape;3076;p29"/>
            <p:cNvSpPr/>
            <p:nvPr/>
          </p:nvSpPr>
          <p:spPr>
            <a:xfrm>
              <a:off x="1423650" y="2834375"/>
              <a:ext cx="31350" cy="28225"/>
            </a:xfrm>
            <a:custGeom>
              <a:rect b="b" l="l" r="r" t="t"/>
              <a:pathLst>
                <a:path extrusionOk="0" h="1129" w="1254">
                  <a:moveTo>
                    <a:pt x="220" y="220"/>
                  </a:moveTo>
                  <a:cubicBezTo>
                    <a:pt x="0" y="408"/>
                    <a:pt x="0" y="753"/>
                    <a:pt x="220" y="941"/>
                  </a:cubicBezTo>
                  <a:cubicBezTo>
                    <a:pt x="439" y="1129"/>
                    <a:pt x="815" y="1129"/>
                    <a:pt x="1035" y="941"/>
                  </a:cubicBezTo>
                  <a:cubicBezTo>
                    <a:pt x="1254" y="753"/>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7" name="Google Shape;3077;p29"/>
            <p:cNvSpPr/>
            <p:nvPr/>
          </p:nvSpPr>
          <p:spPr>
            <a:xfrm>
              <a:off x="2209550"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8" name="Google Shape;3078;p29"/>
            <p:cNvSpPr/>
            <p:nvPr/>
          </p:nvSpPr>
          <p:spPr>
            <a:xfrm>
              <a:off x="299547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9" name="Google Shape;3079;p29"/>
            <p:cNvSpPr/>
            <p:nvPr/>
          </p:nvSpPr>
          <p:spPr>
            <a:xfrm>
              <a:off x="3781400" y="2834375"/>
              <a:ext cx="30575" cy="28225"/>
            </a:xfrm>
            <a:custGeom>
              <a:rect b="b" l="l" r="r" t="t"/>
              <a:pathLst>
                <a:path extrusionOk="0" h="1129" w="1223">
                  <a:moveTo>
                    <a:pt x="219" y="220"/>
                  </a:moveTo>
                  <a:cubicBezTo>
                    <a:pt x="0" y="408"/>
                    <a:pt x="0" y="753"/>
                    <a:pt x="219" y="941"/>
                  </a:cubicBezTo>
                  <a:cubicBezTo>
                    <a:pt x="439" y="1129"/>
                    <a:pt x="784" y="1129"/>
                    <a:pt x="1003" y="941"/>
                  </a:cubicBezTo>
                  <a:cubicBezTo>
                    <a:pt x="1222" y="753"/>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0" name="Google Shape;3080;p29"/>
            <p:cNvSpPr/>
            <p:nvPr/>
          </p:nvSpPr>
          <p:spPr>
            <a:xfrm>
              <a:off x="4567300" y="2834375"/>
              <a:ext cx="30575" cy="28225"/>
            </a:xfrm>
            <a:custGeom>
              <a:rect b="b" l="l" r="r" t="t"/>
              <a:pathLst>
                <a:path extrusionOk="0" h="1129" w="1223">
                  <a:moveTo>
                    <a:pt x="220" y="220"/>
                  </a:moveTo>
                  <a:cubicBezTo>
                    <a:pt x="1" y="408"/>
                    <a:pt x="1" y="753"/>
                    <a:pt x="220" y="941"/>
                  </a:cubicBezTo>
                  <a:cubicBezTo>
                    <a:pt x="439" y="1129"/>
                    <a:pt x="784" y="1129"/>
                    <a:pt x="1004" y="941"/>
                  </a:cubicBezTo>
                  <a:cubicBezTo>
                    <a:pt x="1223" y="753"/>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1" name="Google Shape;3081;p29"/>
            <p:cNvSpPr/>
            <p:nvPr/>
          </p:nvSpPr>
          <p:spPr>
            <a:xfrm>
              <a:off x="535322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2" name="Google Shape;3082;p29"/>
            <p:cNvSpPr/>
            <p:nvPr/>
          </p:nvSpPr>
          <p:spPr>
            <a:xfrm>
              <a:off x="6139125"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784"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3" name="Google Shape;3083;p29"/>
            <p:cNvSpPr/>
            <p:nvPr/>
          </p:nvSpPr>
          <p:spPr>
            <a:xfrm>
              <a:off x="6925050"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4" name="Google Shape;3084;p29"/>
            <p:cNvSpPr/>
            <p:nvPr/>
          </p:nvSpPr>
          <p:spPr>
            <a:xfrm>
              <a:off x="24595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5" name="Google Shape;3085;p29"/>
            <p:cNvSpPr/>
            <p:nvPr/>
          </p:nvSpPr>
          <p:spPr>
            <a:xfrm>
              <a:off x="1031875" y="2476275"/>
              <a:ext cx="30575" cy="27450"/>
            </a:xfrm>
            <a:custGeom>
              <a:rect b="b" l="l" r="r" t="t"/>
              <a:pathLst>
                <a:path extrusionOk="0" h="1098" w="1223">
                  <a:moveTo>
                    <a:pt x="219" y="189"/>
                  </a:moveTo>
                  <a:cubicBezTo>
                    <a:pt x="0" y="377"/>
                    <a:pt x="0" y="722"/>
                    <a:pt x="219" y="910"/>
                  </a:cubicBezTo>
                  <a:cubicBezTo>
                    <a:pt x="439" y="1098"/>
                    <a:pt x="784" y="1098"/>
                    <a:pt x="1003" y="910"/>
                  </a:cubicBezTo>
                  <a:cubicBezTo>
                    <a:pt x="1222" y="722"/>
                    <a:pt x="1222" y="377"/>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6" name="Google Shape;3086;p29"/>
            <p:cNvSpPr/>
            <p:nvPr/>
          </p:nvSpPr>
          <p:spPr>
            <a:xfrm>
              <a:off x="1817775" y="2476275"/>
              <a:ext cx="30575" cy="27450"/>
            </a:xfrm>
            <a:custGeom>
              <a:rect b="b" l="l" r="r" t="t"/>
              <a:pathLst>
                <a:path extrusionOk="0" h="1098" w="1223">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7" name="Google Shape;3087;p29"/>
            <p:cNvSpPr/>
            <p:nvPr/>
          </p:nvSpPr>
          <p:spPr>
            <a:xfrm>
              <a:off x="26037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8" name="Google Shape;3088;p29"/>
            <p:cNvSpPr/>
            <p:nvPr/>
          </p:nvSpPr>
          <p:spPr>
            <a:xfrm>
              <a:off x="3388825" y="2476275"/>
              <a:ext cx="31375" cy="27450"/>
            </a:xfrm>
            <a:custGeom>
              <a:rect b="b" l="l" r="r" t="t"/>
              <a:pathLst>
                <a:path extrusionOk="0" h="1098" w="1255">
                  <a:moveTo>
                    <a:pt x="220" y="189"/>
                  </a:moveTo>
                  <a:cubicBezTo>
                    <a:pt x="0" y="377"/>
                    <a:pt x="0"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9" name="Google Shape;3089;p29"/>
            <p:cNvSpPr/>
            <p:nvPr/>
          </p:nvSpPr>
          <p:spPr>
            <a:xfrm>
              <a:off x="4174725" y="2476275"/>
              <a:ext cx="31375" cy="27450"/>
            </a:xfrm>
            <a:custGeom>
              <a:rect b="b" l="l" r="r" t="t"/>
              <a:pathLst>
                <a:path extrusionOk="0" h="1098" w="1255">
                  <a:moveTo>
                    <a:pt x="220" y="189"/>
                  </a:moveTo>
                  <a:cubicBezTo>
                    <a:pt x="1" y="377"/>
                    <a:pt x="1" y="722"/>
                    <a:pt x="220" y="910"/>
                  </a:cubicBezTo>
                  <a:cubicBezTo>
                    <a:pt x="440" y="1098"/>
                    <a:pt x="816" y="1098"/>
                    <a:pt x="1035" y="910"/>
                  </a:cubicBezTo>
                  <a:cubicBezTo>
                    <a:pt x="1255" y="722"/>
                    <a:pt x="1255" y="377"/>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0" name="Google Shape;3090;p29"/>
            <p:cNvSpPr/>
            <p:nvPr/>
          </p:nvSpPr>
          <p:spPr>
            <a:xfrm>
              <a:off x="4960650" y="2476275"/>
              <a:ext cx="31375" cy="27450"/>
            </a:xfrm>
            <a:custGeom>
              <a:rect b="b" l="l" r="r" t="t"/>
              <a:pathLst>
                <a:path extrusionOk="0" h="1098" w="1255">
                  <a:moveTo>
                    <a:pt x="220" y="189"/>
                  </a:moveTo>
                  <a:cubicBezTo>
                    <a:pt x="1" y="377"/>
                    <a:pt x="1"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1" name="Google Shape;3091;p29"/>
            <p:cNvSpPr/>
            <p:nvPr/>
          </p:nvSpPr>
          <p:spPr>
            <a:xfrm>
              <a:off x="5746575"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2" y="722"/>
                    <a:pt x="1222" y="377"/>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2" name="Google Shape;3092;p29"/>
            <p:cNvSpPr/>
            <p:nvPr/>
          </p:nvSpPr>
          <p:spPr>
            <a:xfrm>
              <a:off x="6532475" y="2476275"/>
              <a:ext cx="30600" cy="27450"/>
            </a:xfrm>
            <a:custGeom>
              <a:rect b="b" l="l" r="r" t="t"/>
              <a:pathLst>
                <a:path extrusionOk="0" h="1098" w="1224">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3" name="Google Shape;3093;p29"/>
            <p:cNvSpPr/>
            <p:nvPr/>
          </p:nvSpPr>
          <p:spPr>
            <a:xfrm>
              <a:off x="73184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4" name="Google Shape;3094;p29"/>
            <p:cNvSpPr/>
            <p:nvPr/>
          </p:nvSpPr>
          <p:spPr>
            <a:xfrm>
              <a:off x="637725" y="2117425"/>
              <a:ext cx="31375" cy="27450"/>
            </a:xfrm>
            <a:custGeom>
              <a:rect b="b" l="l" r="r" t="t"/>
              <a:pathLst>
                <a:path extrusionOk="0" h="1098" w="1255">
                  <a:moveTo>
                    <a:pt x="220" y="188"/>
                  </a:moveTo>
                  <a:cubicBezTo>
                    <a:pt x="1" y="376"/>
                    <a:pt x="1" y="721"/>
                    <a:pt x="220" y="909"/>
                  </a:cubicBezTo>
                  <a:cubicBezTo>
                    <a:pt x="439" y="1097"/>
                    <a:pt x="816" y="1097"/>
                    <a:pt x="1035" y="909"/>
                  </a:cubicBezTo>
                  <a:cubicBezTo>
                    <a:pt x="1254" y="721"/>
                    <a:pt x="1254" y="376"/>
                    <a:pt x="1035" y="188"/>
                  </a:cubicBezTo>
                  <a:cubicBezTo>
                    <a:pt x="816"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5" name="Google Shape;3095;p29"/>
            <p:cNvSpPr/>
            <p:nvPr/>
          </p:nvSpPr>
          <p:spPr>
            <a:xfrm>
              <a:off x="1423650" y="2117425"/>
              <a:ext cx="31350" cy="27450"/>
            </a:xfrm>
            <a:custGeom>
              <a:rect b="b" l="l" r="r" t="t"/>
              <a:pathLst>
                <a:path extrusionOk="0" h="1098" w="1254">
                  <a:moveTo>
                    <a:pt x="220" y="188"/>
                  </a:moveTo>
                  <a:cubicBezTo>
                    <a:pt x="0" y="376"/>
                    <a:pt x="0" y="721"/>
                    <a:pt x="220" y="909"/>
                  </a:cubicBezTo>
                  <a:cubicBezTo>
                    <a:pt x="439" y="1097"/>
                    <a:pt x="815" y="1097"/>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6" name="Google Shape;3096;p29"/>
            <p:cNvSpPr/>
            <p:nvPr/>
          </p:nvSpPr>
          <p:spPr>
            <a:xfrm>
              <a:off x="2209550"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7" name="Google Shape;3097;p29"/>
            <p:cNvSpPr/>
            <p:nvPr/>
          </p:nvSpPr>
          <p:spPr>
            <a:xfrm>
              <a:off x="299547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8" name="Google Shape;3098;p29"/>
            <p:cNvSpPr/>
            <p:nvPr/>
          </p:nvSpPr>
          <p:spPr>
            <a:xfrm>
              <a:off x="3781400" y="2117425"/>
              <a:ext cx="30575" cy="27450"/>
            </a:xfrm>
            <a:custGeom>
              <a:rect b="b" l="l" r="r" t="t"/>
              <a:pathLst>
                <a:path extrusionOk="0" h="1098" w="1223">
                  <a:moveTo>
                    <a:pt x="219" y="188"/>
                  </a:moveTo>
                  <a:cubicBezTo>
                    <a:pt x="0" y="376"/>
                    <a:pt x="0" y="721"/>
                    <a:pt x="219" y="909"/>
                  </a:cubicBezTo>
                  <a:cubicBezTo>
                    <a:pt x="439" y="1097"/>
                    <a:pt x="784" y="1097"/>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9" name="Google Shape;3099;p29"/>
            <p:cNvSpPr/>
            <p:nvPr/>
          </p:nvSpPr>
          <p:spPr>
            <a:xfrm>
              <a:off x="4567300" y="2117425"/>
              <a:ext cx="30575" cy="27450"/>
            </a:xfrm>
            <a:custGeom>
              <a:rect b="b" l="l" r="r" t="t"/>
              <a:pathLst>
                <a:path extrusionOk="0" h="1098" w="1223">
                  <a:moveTo>
                    <a:pt x="220" y="188"/>
                  </a:moveTo>
                  <a:cubicBezTo>
                    <a:pt x="1" y="376"/>
                    <a:pt x="1" y="721"/>
                    <a:pt x="220" y="909"/>
                  </a:cubicBezTo>
                  <a:cubicBezTo>
                    <a:pt x="439" y="1097"/>
                    <a:pt x="784" y="1097"/>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0" name="Google Shape;3100;p29"/>
            <p:cNvSpPr/>
            <p:nvPr/>
          </p:nvSpPr>
          <p:spPr>
            <a:xfrm>
              <a:off x="535322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1" name="Google Shape;3101;p29"/>
            <p:cNvSpPr/>
            <p:nvPr/>
          </p:nvSpPr>
          <p:spPr>
            <a:xfrm>
              <a:off x="6139125"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784"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2" name="Google Shape;3102;p29"/>
            <p:cNvSpPr/>
            <p:nvPr/>
          </p:nvSpPr>
          <p:spPr>
            <a:xfrm>
              <a:off x="6925050"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3" name="Google Shape;3103;p29"/>
            <p:cNvSpPr/>
            <p:nvPr/>
          </p:nvSpPr>
          <p:spPr>
            <a:xfrm>
              <a:off x="24595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4" name="Google Shape;3104;p29"/>
            <p:cNvSpPr/>
            <p:nvPr/>
          </p:nvSpPr>
          <p:spPr>
            <a:xfrm>
              <a:off x="1031875" y="1758550"/>
              <a:ext cx="30575" cy="28225"/>
            </a:xfrm>
            <a:custGeom>
              <a:rect b="b" l="l" r="r" t="t"/>
              <a:pathLst>
                <a:path extrusionOk="0" h="1129" w="1223">
                  <a:moveTo>
                    <a:pt x="219" y="188"/>
                  </a:moveTo>
                  <a:cubicBezTo>
                    <a:pt x="0" y="376"/>
                    <a:pt x="0" y="721"/>
                    <a:pt x="219" y="909"/>
                  </a:cubicBezTo>
                  <a:cubicBezTo>
                    <a:pt x="439" y="1129"/>
                    <a:pt x="784" y="1129"/>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5" name="Google Shape;3105;p29"/>
            <p:cNvSpPr/>
            <p:nvPr/>
          </p:nvSpPr>
          <p:spPr>
            <a:xfrm>
              <a:off x="1817775" y="1758550"/>
              <a:ext cx="30575" cy="28225"/>
            </a:xfrm>
            <a:custGeom>
              <a:rect b="b" l="l" r="r" t="t"/>
              <a:pathLst>
                <a:path extrusionOk="0" h="1129" w="1223">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6" name="Google Shape;3106;p29"/>
            <p:cNvSpPr/>
            <p:nvPr/>
          </p:nvSpPr>
          <p:spPr>
            <a:xfrm>
              <a:off x="26037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7" name="Google Shape;3107;p29"/>
            <p:cNvSpPr/>
            <p:nvPr/>
          </p:nvSpPr>
          <p:spPr>
            <a:xfrm>
              <a:off x="3388825" y="1758550"/>
              <a:ext cx="31375" cy="28225"/>
            </a:xfrm>
            <a:custGeom>
              <a:rect b="b" l="l" r="r" t="t"/>
              <a:pathLst>
                <a:path extrusionOk="0" h="1129" w="1255">
                  <a:moveTo>
                    <a:pt x="220" y="188"/>
                  </a:moveTo>
                  <a:cubicBezTo>
                    <a:pt x="0" y="376"/>
                    <a:pt x="0"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8" name="Google Shape;3108;p29"/>
            <p:cNvSpPr/>
            <p:nvPr/>
          </p:nvSpPr>
          <p:spPr>
            <a:xfrm>
              <a:off x="4174725" y="1758550"/>
              <a:ext cx="31375" cy="28225"/>
            </a:xfrm>
            <a:custGeom>
              <a:rect b="b" l="l" r="r" t="t"/>
              <a:pathLst>
                <a:path extrusionOk="0" h="1129" w="1255">
                  <a:moveTo>
                    <a:pt x="220" y="188"/>
                  </a:moveTo>
                  <a:cubicBezTo>
                    <a:pt x="1" y="376"/>
                    <a:pt x="1" y="721"/>
                    <a:pt x="220" y="909"/>
                  </a:cubicBezTo>
                  <a:cubicBezTo>
                    <a:pt x="440" y="1129"/>
                    <a:pt x="816" y="1129"/>
                    <a:pt x="1035" y="909"/>
                  </a:cubicBezTo>
                  <a:cubicBezTo>
                    <a:pt x="1255" y="721"/>
                    <a:pt x="1255" y="376"/>
                    <a:pt x="1035"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9" name="Google Shape;3109;p29"/>
            <p:cNvSpPr/>
            <p:nvPr/>
          </p:nvSpPr>
          <p:spPr>
            <a:xfrm>
              <a:off x="4960650" y="1758550"/>
              <a:ext cx="31375" cy="28225"/>
            </a:xfrm>
            <a:custGeom>
              <a:rect b="b" l="l" r="r" t="t"/>
              <a:pathLst>
                <a:path extrusionOk="0" h="1129" w="1255">
                  <a:moveTo>
                    <a:pt x="220" y="188"/>
                  </a:moveTo>
                  <a:cubicBezTo>
                    <a:pt x="1" y="376"/>
                    <a:pt x="1"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0" name="Google Shape;3110;p29"/>
            <p:cNvSpPr/>
            <p:nvPr/>
          </p:nvSpPr>
          <p:spPr>
            <a:xfrm>
              <a:off x="5746575"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2" y="721"/>
                    <a:pt x="1222" y="376"/>
                    <a:pt x="1003"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1" name="Google Shape;3111;p29"/>
            <p:cNvSpPr/>
            <p:nvPr/>
          </p:nvSpPr>
          <p:spPr>
            <a:xfrm>
              <a:off x="6532475" y="1758550"/>
              <a:ext cx="30600" cy="28225"/>
            </a:xfrm>
            <a:custGeom>
              <a:rect b="b" l="l" r="r" t="t"/>
              <a:pathLst>
                <a:path extrusionOk="0" h="1129" w="1224">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2" name="Google Shape;3112;p29"/>
            <p:cNvSpPr/>
            <p:nvPr/>
          </p:nvSpPr>
          <p:spPr>
            <a:xfrm>
              <a:off x="73184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3" name="Google Shape;3113;p29"/>
            <p:cNvSpPr/>
            <p:nvPr/>
          </p:nvSpPr>
          <p:spPr>
            <a:xfrm>
              <a:off x="637725" y="1399675"/>
              <a:ext cx="31375" cy="28225"/>
            </a:xfrm>
            <a:custGeom>
              <a:rect b="b" l="l" r="r" t="t"/>
              <a:pathLst>
                <a:path extrusionOk="0" h="1129" w="1255">
                  <a:moveTo>
                    <a:pt x="220" y="189"/>
                  </a:moveTo>
                  <a:cubicBezTo>
                    <a:pt x="1" y="377"/>
                    <a:pt x="1" y="721"/>
                    <a:pt x="220" y="909"/>
                  </a:cubicBezTo>
                  <a:cubicBezTo>
                    <a:pt x="439" y="1129"/>
                    <a:pt x="816" y="1129"/>
                    <a:pt x="1035" y="909"/>
                  </a:cubicBezTo>
                  <a:cubicBezTo>
                    <a:pt x="1254" y="721"/>
                    <a:pt x="1254" y="377"/>
                    <a:pt x="1035" y="189"/>
                  </a:cubicBezTo>
                  <a:cubicBezTo>
                    <a:pt x="816"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4" name="Google Shape;3114;p29"/>
            <p:cNvSpPr/>
            <p:nvPr/>
          </p:nvSpPr>
          <p:spPr>
            <a:xfrm>
              <a:off x="1423650" y="1399675"/>
              <a:ext cx="31350" cy="28225"/>
            </a:xfrm>
            <a:custGeom>
              <a:rect b="b" l="l" r="r" t="t"/>
              <a:pathLst>
                <a:path extrusionOk="0" h="1129" w="1254">
                  <a:moveTo>
                    <a:pt x="220" y="189"/>
                  </a:moveTo>
                  <a:cubicBezTo>
                    <a:pt x="0" y="377"/>
                    <a:pt x="0" y="721"/>
                    <a:pt x="220" y="909"/>
                  </a:cubicBezTo>
                  <a:cubicBezTo>
                    <a:pt x="439" y="1129"/>
                    <a:pt x="815" y="1129"/>
                    <a:pt x="1035" y="909"/>
                  </a:cubicBezTo>
                  <a:cubicBezTo>
                    <a:pt x="1254" y="721"/>
                    <a:pt x="1254" y="377"/>
                    <a:pt x="1035" y="189"/>
                  </a:cubicBezTo>
                  <a:cubicBezTo>
                    <a:pt x="815"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5" name="Google Shape;3115;p29"/>
            <p:cNvSpPr/>
            <p:nvPr/>
          </p:nvSpPr>
          <p:spPr>
            <a:xfrm>
              <a:off x="2209550"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816"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6" name="Google Shape;3116;p29"/>
            <p:cNvSpPr/>
            <p:nvPr/>
          </p:nvSpPr>
          <p:spPr>
            <a:xfrm>
              <a:off x="299547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7" name="Google Shape;3117;p29"/>
            <p:cNvSpPr/>
            <p:nvPr/>
          </p:nvSpPr>
          <p:spPr>
            <a:xfrm>
              <a:off x="3781400" y="1399675"/>
              <a:ext cx="30575" cy="28225"/>
            </a:xfrm>
            <a:custGeom>
              <a:rect b="b" l="l" r="r" t="t"/>
              <a:pathLst>
                <a:path extrusionOk="0" h="1129" w="1223">
                  <a:moveTo>
                    <a:pt x="219" y="189"/>
                  </a:moveTo>
                  <a:cubicBezTo>
                    <a:pt x="0" y="377"/>
                    <a:pt x="0" y="721"/>
                    <a:pt x="219" y="909"/>
                  </a:cubicBezTo>
                  <a:cubicBezTo>
                    <a:pt x="439" y="1129"/>
                    <a:pt x="784" y="1129"/>
                    <a:pt x="1003" y="909"/>
                  </a:cubicBezTo>
                  <a:cubicBezTo>
                    <a:pt x="1222" y="721"/>
                    <a:pt x="1222" y="377"/>
                    <a:pt x="1003" y="189"/>
                  </a:cubicBezTo>
                  <a:cubicBezTo>
                    <a:pt x="784" y="0"/>
                    <a:pt x="439" y="0"/>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8" name="Google Shape;3118;p29"/>
            <p:cNvSpPr/>
            <p:nvPr/>
          </p:nvSpPr>
          <p:spPr>
            <a:xfrm>
              <a:off x="4567300" y="1399675"/>
              <a:ext cx="30575" cy="28225"/>
            </a:xfrm>
            <a:custGeom>
              <a:rect b="b" l="l" r="r" t="t"/>
              <a:pathLst>
                <a:path extrusionOk="0" h="1129" w="1223">
                  <a:moveTo>
                    <a:pt x="220" y="189"/>
                  </a:moveTo>
                  <a:cubicBezTo>
                    <a:pt x="1" y="377"/>
                    <a:pt x="1" y="721"/>
                    <a:pt x="220" y="909"/>
                  </a:cubicBezTo>
                  <a:cubicBezTo>
                    <a:pt x="439" y="1129"/>
                    <a:pt x="784" y="1129"/>
                    <a:pt x="1004" y="909"/>
                  </a:cubicBezTo>
                  <a:cubicBezTo>
                    <a:pt x="1223" y="721"/>
                    <a:pt x="1223" y="377"/>
                    <a:pt x="1004"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9" name="Google Shape;3119;p29"/>
            <p:cNvSpPr/>
            <p:nvPr/>
          </p:nvSpPr>
          <p:spPr>
            <a:xfrm>
              <a:off x="535322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0" name="Google Shape;3120;p29"/>
            <p:cNvSpPr/>
            <p:nvPr/>
          </p:nvSpPr>
          <p:spPr>
            <a:xfrm>
              <a:off x="6139125"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784"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1" name="Google Shape;3121;p29"/>
            <p:cNvSpPr/>
            <p:nvPr/>
          </p:nvSpPr>
          <p:spPr>
            <a:xfrm>
              <a:off x="6925050"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2" name="Google Shape;3122;p29"/>
            <p:cNvSpPr/>
            <p:nvPr/>
          </p:nvSpPr>
          <p:spPr>
            <a:xfrm>
              <a:off x="24595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3" name="Google Shape;3123;p29"/>
            <p:cNvSpPr/>
            <p:nvPr/>
          </p:nvSpPr>
          <p:spPr>
            <a:xfrm>
              <a:off x="1031875" y="1040800"/>
              <a:ext cx="30575" cy="28225"/>
            </a:xfrm>
            <a:custGeom>
              <a:rect b="b" l="l" r="r" t="t"/>
              <a:pathLst>
                <a:path extrusionOk="0" h="1129" w="1223">
                  <a:moveTo>
                    <a:pt x="219" y="189"/>
                  </a:moveTo>
                  <a:cubicBezTo>
                    <a:pt x="0" y="408"/>
                    <a:pt x="0" y="722"/>
                    <a:pt x="219" y="910"/>
                  </a:cubicBezTo>
                  <a:cubicBezTo>
                    <a:pt x="439" y="1129"/>
                    <a:pt x="784" y="1129"/>
                    <a:pt x="1003" y="910"/>
                  </a:cubicBezTo>
                  <a:cubicBezTo>
                    <a:pt x="1222" y="722"/>
                    <a:pt x="1222" y="408"/>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4" name="Google Shape;3124;p29"/>
            <p:cNvSpPr/>
            <p:nvPr/>
          </p:nvSpPr>
          <p:spPr>
            <a:xfrm>
              <a:off x="1817775" y="1040800"/>
              <a:ext cx="30575" cy="28225"/>
            </a:xfrm>
            <a:custGeom>
              <a:rect b="b" l="l" r="r" t="t"/>
              <a:pathLst>
                <a:path extrusionOk="0" h="1129" w="1223">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5" name="Google Shape;3125;p29"/>
            <p:cNvSpPr/>
            <p:nvPr/>
          </p:nvSpPr>
          <p:spPr>
            <a:xfrm>
              <a:off x="26037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6" name="Google Shape;3126;p29"/>
            <p:cNvSpPr/>
            <p:nvPr/>
          </p:nvSpPr>
          <p:spPr>
            <a:xfrm>
              <a:off x="3388825" y="1040800"/>
              <a:ext cx="31375" cy="28225"/>
            </a:xfrm>
            <a:custGeom>
              <a:rect b="b" l="l" r="r" t="t"/>
              <a:pathLst>
                <a:path extrusionOk="0" h="1129" w="1255">
                  <a:moveTo>
                    <a:pt x="220" y="189"/>
                  </a:moveTo>
                  <a:cubicBezTo>
                    <a:pt x="0" y="408"/>
                    <a:pt x="0"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7" name="Google Shape;3127;p29"/>
            <p:cNvSpPr/>
            <p:nvPr/>
          </p:nvSpPr>
          <p:spPr>
            <a:xfrm>
              <a:off x="4174725" y="1040800"/>
              <a:ext cx="31375" cy="28225"/>
            </a:xfrm>
            <a:custGeom>
              <a:rect b="b" l="l" r="r" t="t"/>
              <a:pathLst>
                <a:path extrusionOk="0" h="1129" w="1255">
                  <a:moveTo>
                    <a:pt x="220" y="189"/>
                  </a:moveTo>
                  <a:cubicBezTo>
                    <a:pt x="1" y="408"/>
                    <a:pt x="1" y="722"/>
                    <a:pt x="220" y="910"/>
                  </a:cubicBezTo>
                  <a:cubicBezTo>
                    <a:pt x="440" y="1129"/>
                    <a:pt x="816" y="1129"/>
                    <a:pt x="1035" y="910"/>
                  </a:cubicBezTo>
                  <a:cubicBezTo>
                    <a:pt x="1255" y="722"/>
                    <a:pt x="1255" y="408"/>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8" name="Google Shape;3128;p29"/>
            <p:cNvSpPr/>
            <p:nvPr/>
          </p:nvSpPr>
          <p:spPr>
            <a:xfrm>
              <a:off x="4960650" y="1040800"/>
              <a:ext cx="31375" cy="28225"/>
            </a:xfrm>
            <a:custGeom>
              <a:rect b="b" l="l" r="r" t="t"/>
              <a:pathLst>
                <a:path extrusionOk="0" h="1129" w="1255">
                  <a:moveTo>
                    <a:pt x="220" y="189"/>
                  </a:moveTo>
                  <a:cubicBezTo>
                    <a:pt x="1" y="408"/>
                    <a:pt x="1"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9" name="Google Shape;3129;p29"/>
            <p:cNvSpPr/>
            <p:nvPr/>
          </p:nvSpPr>
          <p:spPr>
            <a:xfrm>
              <a:off x="5746575"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2" y="722"/>
                    <a:pt x="1222" y="408"/>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0" name="Google Shape;3130;p29"/>
            <p:cNvSpPr/>
            <p:nvPr/>
          </p:nvSpPr>
          <p:spPr>
            <a:xfrm>
              <a:off x="6532475" y="1040800"/>
              <a:ext cx="30600" cy="28225"/>
            </a:xfrm>
            <a:custGeom>
              <a:rect b="b" l="l" r="r" t="t"/>
              <a:pathLst>
                <a:path extrusionOk="0" h="1129" w="1224">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1" name="Google Shape;3131;p29"/>
            <p:cNvSpPr/>
            <p:nvPr/>
          </p:nvSpPr>
          <p:spPr>
            <a:xfrm>
              <a:off x="73184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32" name="Google Shape;3132;p29"/>
          <p:cNvSpPr/>
          <p:nvPr/>
        </p:nvSpPr>
        <p:spPr>
          <a:xfrm rot="10800000">
            <a:off x="0" y="-450"/>
            <a:ext cx="9144000" cy="5144100"/>
          </a:xfrm>
          <a:prstGeom prst="rect">
            <a:avLst/>
          </a:prstGeom>
          <a:gradFill>
            <a:gsLst>
              <a:gs pos="0">
                <a:srgbClr val="FFFFFF">
                  <a:alpha val="0"/>
                </a:srgbClr>
              </a:gs>
              <a:gs pos="100000">
                <a:srgbClr val="FFFFFF"/>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3" name="Google Shape;3133;p29"/>
          <p:cNvSpPr/>
          <p:nvPr/>
        </p:nvSpPr>
        <p:spPr>
          <a:xfrm rot="-5400000">
            <a:off x="-2271150" y="2270700"/>
            <a:ext cx="5153400" cy="6111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4" name="Google Shape;3134;p29"/>
          <p:cNvSpPr/>
          <p:nvPr/>
        </p:nvSpPr>
        <p:spPr>
          <a:xfrm flipH="1">
            <a:off x="0" y="5002200"/>
            <a:ext cx="9144000" cy="141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5" name="Google Shape;3135;p29"/>
          <p:cNvSpPr/>
          <p:nvPr/>
        </p:nvSpPr>
        <p:spPr>
          <a:xfrm rot="-5400000">
            <a:off x="8175300" y="4174800"/>
            <a:ext cx="968700" cy="9687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6" name="Google Shape;3136;p29"/>
          <p:cNvSpPr txBox="1"/>
          <p:nvPr>
            <p:ph type="title"/>
          </p:nvPr>
        </p:nvSpPr>
        <p:spPr>
          <a:xfrm>
            <a:off x="1194580" y="1649925"/>
            <a:ext cx="2080800" cy="3465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2000"/>
              <a:buFont typeface="Arvo"/>
              <a:buNone/>
              <a:defRPr sz="2000">
                <a:latin typeface="Arvo"/>
                <a:ea typeface="Arvo"/>
                <a:cs typeface="Arvo"/>
                <a:sym typeface="Arvo"/>
              </a:defRPr>
            </a:lvl1pPr>
            <a:lvl2pPr lvl="1" rtl="0" algn="r">
              <a:lnSpc>
                <a:spcPct val="100000"/>
              </a:lnSpc>
              <a:spcBef>
                <a:spcPts val="0"/>
              </a:spcBef>
              <a:spcAft>
                <a:spcPts val="0"/>
              </a:spcAft>
              <a:buSzPts val="2800"/>
              <a:buNone/>
              <a:defRPr>
                <a:latin typeface="Ubuntu"/>
                <a:ea typeface="Ubuntu"/>
                <a:cs typeface="Ubuntu"/>
                <a:sym typeface="Ubuntu"/>
              </a:defRPr>
            </a:lvl2pPr>
            <a:lvl3pPr lvl="2" rtl="0" algn="r">
              <a:lnSpc>
                <a:spcPct val="100000"/>
              </a:lnSpc>
              <a:spcBef>
                <a:spcPts val="0"/>
              </a:spcBef>
              <a:spcAft>
                <a:spcPts val="0"/>
              </a:spcAft>
              <a:buSzPts val="2800"/>
              <a:buNone/>
              <a:defRPr>
                <a:latin typeface="Ubuntu"/>
                <a:ea typeface="Ubuntu"/>
                <a:cs typeface="Ubuntu"/>
                <a:sym typeface="Ubuntu"/>
              </a:defRPr>
            </a:lvl3pPr>
            <a:lvl4pPr lvl="3" rtl="0" algn="r">
              <a:lnSpc>
                <a:spcPct val="100000"/>
              </a:lnSpc>
              <a:spcBef>
                <a:spcPts val="0"/>
              </a:spcBef>
              <a:spcAft>
                <a:spcPts val="0"/>
              </a:spcAft>
              <a:buSzPts val="2800"/>
              <a:buNone/>
              <a:defRPr>
                <a:latin typeface="Ubuntu"/>
                <a:ea typeface="Ubuntu"/>
                <a:cs typeface="Ubuntu"/>
                <a:sym typeface="Ubuntu"/>
              </a:defRPr>
            </a:lvl4pPr>
            <a:lvl5pPr lvl="4" rtl="0" algn="r">
              <a:lnSpc>
                <a:spcPct val="100000"/>
              </a:lnSpc>
              <a:spcBef>
                <a:spcPts val="0"/>
              </a:spcBef>
              <a:spcAft>
                <a:spcPts val="0"/>
              </a:spcAft>
              <a:buSzPts val="2800"/>
              <a:buNone/>
              <a:defRPr>
                <a:latin typeface="Ubuntu"/>
                <a:ea typeface="Ubuntu"/>
                <a:cs typeface="Ubuntu"/>
                <a:sym typeface="Ubuntu"/>
              </a:defRPr>
            </a:lvl5pPr>
            <a:lvl6pPr lvl="5" rtl="0" algn="r">
              <a:lnSpc>
                <a:spcPct val="100000"/>
              </a:lnSpc>
              <a:spcBef>
                <a:spcPts val="0"/>
              </a:spcBef>
              <a:spcAft>
                <a:spcPts val="0"/>
              </a:spcAft>
              <a:buSzPts val="2800"/>
              <a:buNone/>
              <a:defRPr>
                <a:latin typeface="Ubuntu"/>
                <a:ea typeface="Ubuntu"/>
                <a:cs typeface="Ubuntu"/>
                <a:sym typeface="Ubuntu"/>
              </a:defRPr>
            </a:lvl6pPr>
            <a:lvl7pPr lvl="6" rtl="0" algn="r">
              <a:lnSpc>
                <a:spcPct val="100000"/>
              </a:lnSpc>
              <a:spcBef>
                <a:spcPts val="0"/>
              </a:spcBef>
              <a:spcAft>
                <a:spcPts val="0"/>
              </a:spcAft>
              <a:buSzPts val="2800"/>
              <a:buNone/>
              <a:defRPr>
                <a:latin typeface="Ubuntu"/>
                <a:ea typeface="Ubuntu"/>
                <a:cs typeface="Ubuntu"/>
                <a:sym typeface="Ubuntu"/>
              </a:defRPr>
            </a:lvl7pPr>
            <a:lvl8pPr lvl="7" rtl="0" algn="r">
              <a:lnSpc>
                <a:spcPct val="100000"/>
              </a:lnSpc>
              <a:spcBef>
                <a:spcPts val="0"/>
              </a:spcBef>
              <a:spcAft>
                <a:spcPts val="0"/>
              </a:spcAft>
              <a:buSzPts val="2800"/>
              <a:buNone/>
              <a:defRPr>
                <a:latin typeface="Ubuntu"/>
                <a:ea typeface="Ubuntu"/>
                <a:cs typeface="Ubuntu"/>
                <a:sym typeface="Ubuntu"/>
              </a:defRPr>
            </a:lvl8pPr>
            <a:lvl9pPr lvl="8" rtl="0" algn="r">
              <a:lnSpc>
                <a:spcPct val="100000"/>
              </a:lnSpc>
              <a:spcBef>
                <a:spcPts val="0"/>
              </a:spcBef>
              <a:spcAft>
                <a:spcPts val="0"/>
              </a:spcAft>
              <a:buSzPts val="2800"/>
              <a:buNone/>
              <a:defRPr>
                <a:latin typeface="Ubuntu"/>
                <a:ea typeface="Ubuntu"/>
                <a:cs typeface="Ubuntu"/>
                <a:sym typeface="Ubuntu"/>
              </a:defRPr>
            </a:lvl9pPr>
          </a:lstStyle>
          <a:p/>
        </p:txBody>
      </p:sp>
      <p:sp>
        <p:nvSpPr>
          <p:cNvPr id="3137" name="Google Shape;3137;p29"/>
          <p:cNvSpPr txBox="1"/>
          <p:nvPr>
            <p:ph idx="1" type="subTitle"/>
          </p:nvPr>
        </p:nvSpPr>
        <p:spPr>
          <a:xfrm>
            <a:off x="1700830" y="2091875"/>
            <a:ext cx="1574700" cy="5292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Clr>
                <a:schemeClr val="dk1"/>
              </a:buClr>
              <a:buSzPts val="1400"/>
              <a:buNone/>
              <a:defRPr sz="1400">
                <a:solidFill>
                  <a:schemeClr val="dk1"/>
                </a:solidFill>
              </a:defRPr>
            </a:lvl1pPr>
            <a:lvl2pPr lvl="1" rtl="0" algn="r">
              <a:lnSpc>
                <a:spcPct val="100000"/>
              </a:lnSpc>
              <a:spcBef>
                <a:spcPts val="1600"/>
              </a:spcBef>
              <a:spcAft>
                <a:spcPts val="0"/>
              </a:spcAft>
              <a:buClr>
                <a:schemeClr val="dk1"/>
              </a:buClr>
              <a:buSzPts val="1400"/>
              <a:buNone/>
              <a:defRPr>
                <a:solidFill>
                  <a:schemeClr val="dk1"/>
                </a:solidFill>
              </a:defRPr>
            </a:lvl2pPr>
            <a:lvl3pPr lvl="2" rtl="0" algn="r">
              <a:lnSpc>
                <a:spcPct val="100000"/>
              </a:lnSpc>
              <a:spcBef>
                <a:spcPts val="1600"/>
              </a:spcBef>
              <a:spcAft>
                <a:spcPts val="0"/>
              </a:spcAft>
              <a:buClr>
                <a:schemeClr val="dk1"/>
              </a:buClr>
              <a:buSzPts val="1400"/>
              <a:buNone/>
              <a:defRPr>
                <a:solidFill>
                  <a:schemeClr val="dk1"/>
                </a:solidFill>
              </a:defRPr>
            </a:lvl3pPr>
            <a:lvl4pPr lvl="3" rtl="0" algn="r">
              <a:lnSpc>
                <a:spcPct val="100000"/>
              </a:lnSpc>
              <a:spcBef>
                <a:spcPts val="1600"/>
              </a:spcBef>
              <a:spcAft>
                <a:spcPts val="0"/>
              </a:spcAft>
              <a:buClr>
                <a:schemeClr val="dk1"/>
              </a:buClr>
              <a:buSzPts val="1400"/>
              <a:buNone/>
              <a:defRPr>
                <a:solidFill>
                  <a:schemeClr val="dk1"/>
                </a:solidFill>
              </a:defRPr>
            </a:lvl4pPr>
            <a:lvl5pPr lvl="4" rtl="0" algn="r">
              <a:lnSpc>
                <a:spcPct val="100000"/>
              </a:lnSpc>
              <a:spcBef>
                <a:spcPts val="1600"/>
              </a:spcBef>
              <a:spcAft>
                <a:spcPts val="0"/>
              </a:spcAft>
              <a:buClr>
                <a:schemeClr val="dk1"/>
              </a:buClr>
              <a:buSzPts val="1400"/>
              <a:buNone/>
              <a:defRPr>
                <a:solidFill>
                  <a:schemeClr val="dk1"/>
                </a:solidFill>
              </a:defRPr>
            </a:lvl5pPr>
            <a:lvl6pPr lvl="5" rtl="0" algn="r">
              <a:lnSpc>
                <a:spcPct val="100000"/>
              </a:lnSpc>
              <a:spcBef>
                <a:spcPts val="1600"/>
              </a:spcBef>
              <a:spcAft>
                <a:spcPts val="0"/>
              </a:spcAft>
              <a:buClr>
                <a:schemeClr val="dk1"/>
              </a:buClr>
              <a:buSzPts val="1400"/>
              <a:buNone/>
              <a:defRPr>
                <a:solidFill>
                  <a:schemeClr val="dk1"/>
                </a:solidFill>
              </a:defRPr>
            </a:lvl6pPr>
            <a:lvl7pPr lvl="6" rtl="0" algn="r">
              <a:lnSpc>
                <a:spcPct val="100000"/>
              </a:lnSpc>
              <a:spcBef>
                <a:spcPts val="1600"/>
              </a:spcBef>
              <a:spcAft>
                <a:spcPts val="0"/>
              </a:spcAft>
              <a:buClr>
                <a:schemeClr val="dk1"/>
              </a:buClr>
              <a:buSzPts val="1400"/>
              <a:buNone/>
              <a:defRPr>
                <a:solidFill>
                  <a:schemeClr val="dk1"/>
                </a:solidFill>
              </a:defRPr>
            </a:lvl7pPr>
            <a:lvl8pPr lvl="7" rtl="0" algn="r">
              <a:lnSpc>
                <a:spcPct val="100000"/>
              </a:lnSpc>
              <a:spcBef>
                <a:spcPts val="1600"/>
              </a:spcBef>
              <a:spcAft>
                <a:spcPts val="0"/>
              </a:spcAft>
              <a:buClr>
                <a:schemeClr val="dk1"/>
              </a:buClr>
              <a:buSzPts val="1400"/>
              <a:buNone/>
              <a:defRPr>
                <a:solidFill>
                  <a:schemeClr val="dk1"/>
                </a:solidFill>
              </a:defRPr>
            </a:lvl8pPr>
            <a:lvl9pPr lvl="8" rtl="0" algn="r">
              <a:lnSpc>
                <a:spcPct val="100000"/>
              </a:lnSpc>
              <a:spcBef>
                <a:spcPts val="1600"/>
              </a:spcBef>
              <a:spcAft>
                <a:spcPts val="1600"/>
              </a:spcAft>
              <a:buClr>
                <a:schemeClr val="dk1"/>
              </a:buClr>
              <a:buSzPts val="1400"/>
              <a:buNone/>
              <a:defRPr>
                <a:solidFill>
                  <a:schemeClr val="dk1"/>
                </a:solidFill>
              </a:defRPr>
            </a:lvl9pPr>
          </a:lstStyle>
          <a:p/>
        </p:txBody>
      </p:sp>
      <p:sp>
        <p:nvSpPr>
          <p:cNvPr id="3138" name="Google Shape;3138;p29"/>
          <p:cNvSpPr txBox="1"/>
          <p:nvPr>
            <p:ph idx="2" type="title"/>
          </p:nvPr>
        </p:nvSpPr>
        <p:spPr>
          <a:xfrm>
            <a:off x="1194580" y="3116525"/>
            <a:ext cx="2080800" cy="3465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2000"/>
              <a:buFont typeface="Arvo"/>
              <a:buNone/>
              <a:defRPr sz="2000">
                <a:latin typeface="Arvo"/>
                <a:ea typeface="Arvo"/>
                <a:cs typeface="Arvo"/>
                <a:sym typeface="Arvo"/>
              </a:defRPr>
            </a:lvl1pPr>
            <a:lvl2pPr lvl="1" rtl="0" algn="r">
              <a:lnSpc>
                <a:spcPct val="100000"/>
              </a:lnSpc>
              <a:spcBef>
                <a:spcPts val="0"/>
              </a:spcBef>
              <a:spcAft>
                <a:spcPts val="0"/>
              </a:spcAft>
              <a:buSzPts val="2800"/>
              <a:buNone/>
              <a:defRPr>
                <a:latin typeface="Ubuntu"/>
                <a:ea typeface="Ubuntu"/>
                <a:cs typeface="Ubuntu"/>
                <a:sym typeface="Ubuntu"/>
              </a:defRPr>
            </a:lvl2pPr>
            <a:lvl3pPr lvl="2" rtl="0" algn="r">
              <a:lnSpc>
                <a:spcPct val="100000"/>
              </a:lnSpc>
              <a:spcBef>
                <a:spcPts val="0"/>
              </a:spcBef>
              <a:spcAft>
                <a:spcPts val="0"/>
              </a:spcAft>
              <a:buSzPts val="2800"/>
              <a:buNone/>
              <a:defRPr>
                <a:latin typeface="Ubuntu"/>
                <a:ea typeface="Ubuntu"/>
                <a:cs typeface="Ubuntu"/>
                <a:sym typeface="Ubuntu"/>
              </a:defRPr>
            </a:lvl3pPr>
            <a:lvl4pPr lvl="3" rtl="0" algn="r">
              <a:lnSpc>
                <a:spcPct val="100000"/>
              </a:lnSpc>
              <a:spcBef>
                <a:spcPts val="0"/>
              </a:spcBef>
              <a:spcAft>
                <a:spcPts val="0"/>
              </a:spcAft>
              <a:buSzPts val="2800"/>
              <a:buNone/>
              <a:defRPr>
                <a:latin typeface="Ubuntu"/>
                <a:ea typeface="Ubuntu"/>
                <a:cs typeface="Ubuntu"/>
                <a:sym typeface="Ubuntu"/>
              </a:defRPr>
            </a:lvl4pPr>
            <a:lvl5pPr lvl="4" rtl="0" algn="r">
              <a:lnSpc>
                <a:spcPct val="100000"/>
              </a:lnSpc>
              <a:spcBef>
                <a:spcPts val="0"/>
              </a:spcBef>
              <a:spcAft>
                <a:spcPts val="0"/>
              </a:spcAft>
              <a:buSzPts val="2800"/>
              <a:buNone/>
              <a:defRPr>
                <a:latin typeface="Ubuntu"/>
                <a:ea typeface="Ubuntu"/>
                <a:cs typeface="Ubuntu"/>
                <a:sym typeface="Ubuntu"/>
              </a:defRPr>
            </a:lvl5pPr>
            <a:lvl6pPr lvl="5" rtl="0" algn="r">
              <a:lnSpc>
                <a:spcPct val="100000"/>
              </a:lnSpc>
              <a:spcBef>
                <a:spcPts val="0"/>
              </a:spcBef>
              <a:spcAft>
                <a:spcPts val="0"/>
              </a:spcAft>
              <a:buSzPts val="2800"/>
              <a:buNone/>
              <a:defRPr>
                <a:latin typeface="Ubuntu"/>
                <a:ea typeface="Ubuntu"/>
                <a:cs typeface="Ubuntu"/>
                <a:sym typeface="Ubuntu"/>
              </a:defRPr>
            </a:lvl6pPr>
            <a:lvl7pPr lvl="6" rtl="0" algn="r">
              <a:lnSpc>
                <a:spcPct val="100000"/>
              </a:lnSpc>
              <a:spcBef>
                <a:spcPts val="0"/>
              </a:spcBef>
              <a:spcAft>
                <a:spcPts val="0"/>
              </a:spcAft>
              <a:buSzPts val="2800"/>
              <a:buNone/>
              <a:defRPr>
                <a:latin typeface="Ubuntu"/>
                <a:ea typeface="Ubuntu"/>
                <a:cs typeface="Ubuntu"/>
                <a:sym typeface="Ubuntu"/>
              </a:defRPr>
            </a:lvl7pPr>
            <a:lvl8pPr lvl="7" rtl="0" algn="r">
              <a:lnSpc>
                <a:spcPct val="100000"/>
              </a:lnSpc>
              <a:spcBef>
                <a:spcPts val="0"/>
              </a:spcBef>
              <a:spcAft>
                <a:spcPts val="0"/>
              </a:spcAft>
              <a:buSzPts val="2800"/>
              <a:buNone/>
              <a:defRPr>
                <a:latin typeface="Ubuntu"/>
                <a:ea typeface="Ubuntu"/>
                <a:cs typeface="Ubuntu"/>
                <a:sym typeface="Ubuntu"/>
              </a:defRPr>
            </a:lvl8pPr>
            <a:lvl9pPr lvl="8" rtl="0" algn="r">
              <a:lnSpc>
                <a:spcPct val="100000"/>
              </a:lnSpc>
              <a:spcBef>
                <a:spcPts val="0"/>
              </a:spcBef>
              <a:spcAft>
                <a:spcPts val="0"/>
              </a:spcAft>
              <a:buSzPts val="2800"/>
              <a:buNone/>
              <a:defRPr>
                <a:latin typeface="Ubuntu"/>
                <a:ea typeface="Ubuntu"/>
                <a:cs typeface="Ubuntu"/>
                <a:sym typeface="Ubuntu"/>
              </a:defRPr>
            </a:lvl9pPr>
          </a:lstStyle>
          <a:p/>
        </p:txBody>
      </p:sp>
      <p:sp>
        <p:nvSpPr>
          <p:cNvPr id="3139" name="Google Shape;3139;p29"/>
          <p:cNvSpPr txBox="1"/>
          <p:nvPr>
            <p:ph idx="3" type="subTitle"/>
          </p:nvPr>
        </p:nvSpPr>
        <p:spPr>
          <a:xfrm>
            <a:off x="1700680" y="3558475"/>
            <a:ext cx="1574700" cy="5292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Clr>
                <a:schemeClr val="dk1"/>
              </a:buClr>
              <a:buSzPts val="1400"/>
              <a:buNone/>
              <a:defRPr sz="1400">
                <a:solidFill>
                  <a:schemeClr val="dk1"/>
                </a:solidFill>
              </a:defRPr>
            </a:lvl1pPr>
            <a:lvl2pPr lvl="1" rtl="0" algn="r">
              <a:lnSpc>
                <a:spcPct val="100000"/>
              </a:lnSpc>
              <a:spcBef>
                <a:spcPts val="1600"/>
              </a:spcBef>
              <a:spcAft>
                <a:spcPts val="0"/>
              </a:spcAft>
              <a:buClr>
                <a:schemeClr val="dk1"/>
              </a:buClr>
              <a:buSzPts val="1400"/>
              <a:buNone/>
              <a:defRPr>
                <a:solidFill>
                  <a:schemeClr val="dk1"/>
                </a:solidFill>
              </a:defRPr>
            </a:lvl2pPr>
            <a:lvl3pPr lvl="2" rtl="0" algn="r">
              <a:lnSpc>
                <a:spcPct val="100000"/>
              </a:lnSpc>
              <a:spcBef>
                <a:spcPts val="1600"/>
              </a:spcBef>
              <a:spcAft>
                <a:spcPts val="0"/>
              </a:spcAft>
              <a:buClr>
                <a:schemeClr val="dk1"/>
              </a:buClr>
              <a:buSzPts val="1400"/>
              <a:buNone/>
              <a:defRPr>
                <a:solidFill>
                  <a:schemeClr val="dk1"/>
                </a:solidFill>
              </a:defRPr>
            </a:lvl3pPr>
            <a:lvl4pPr lvl="3" rtl="0" algn="r">
              <a:lnSpc>
                <a:spcPct val="100000"/>
              </a:lnSpc>
              <a:spcBef>
                <a:spcPts val="1600"/>
              </a:spcBef>
              <a:spcAft>
                <a:spcPts val="0"/>
              </a:spcAft>
              <a:buClr>
                <a:schemeClr val="dk1"/>
              </a:buClr>
              <a:buSzPts val="1400"/>
              <a:buNone/>
              <a:defRPr>
                <a:solidFill>
                  <a:schemeClr val="dk1"/>
                </a:solidFill>
              </a:defRPr>
            </a:lvl4pPr>
            <a:lvl5pPr lvl="4" rtl="0" algn="r">
              <a:lnSpc>
                <a:spcPct val="100000"/>
              </a:lnSpc>
              <a:spcBef>
                <a:spcPts val="1600"/>
              </a:spcBef>
              <a:spcAft>
                <a:spcPts val="0"/>
              </a:spcAft>
              <a:buClr>
                <a:schemeClr val="dk1"/>
              </a:buClr>
              <a:buSzPts val="1400"/>
              <a:buNone/>
              <a:defRPr>
                <a:solidFill>
                  <a:schemeClr val="dk1"/>
                </a:solidFill>
              </a:defRPr>
            </a:lvl5pPr>
            <a:lvl6pPr lvl="5" rtl="0" algn="r">
              <a:lnSpc>
                <a:spcPct val="100000"/>
              </a:lnSpc>
              <a:spcBef>
                <a:spcPts val="1600"/>
              </a:spcBef>
              <a:spcAft>
                <a:spcPts val="0"/>
              </a:spcAft>
              <a:buClr>
                <a:schemeClr val="dk1"/>
              </a:buClr>
              <a:buSzPts val="1400"/>
              <a:buNone/>
              <a:defRPr>
                <a:solidFill>
                  <a:schemeClr val="dk1"/>
                </a:solidFill>
              </a:defRPr>
            </a:lvl6pPr>
            <a:lvl7pPr lvl="6" rtl="0" algn="r">
              <a:lnSpc>
                <a:spcPct val="100000"/>
              </a:lnSpc>
              <a:spcBef>
                <a:spcPts val="1600"/>
              </a:spcBef>
              <a:spcAft>
                <a:spcPts val="0"/>
              </a:spcAft>
              <a:buClr>
                <a:schemeClr val="dk1"/>
              </a:buClr>
              <a:buSzPts val="1400"/>
              <a:buNone/>
              <a:defRPr>
                <a:solidFill>
                  <a:schemeClr val="dk1"/>
                </a:solidFill>
              </a:defRPr>
            </a:lvl7pPr>
            <a:lvl8pPr lvl="7" rtl="0" algn="r">
              <a:lnSpc>
                <a:spcPct val="100000"/>
              </a:lnSpc>
              <a:spcBef>
                <a:spcPts val="1600"/>
              </a:spcBef>
              <a:spcAft>
                <a:spcPts val="0"/>
              </a:spcAft>
              <a:buClr>
                <a:schemeClr val="dk1"/>
              </a:buClr>
              <a:buSzPts val="1400"/>
              <a:buNone/>
              <a:defRPr>
                <a:solidFill>
                  <a:schemeClr val="dk1"/>
                </a:solidFill>
              </a:defRPr>
            </a:lvl8pPr>
            <a:lvl9pPr lvl="8" rtl="0" algn="r">
              <a:lnSpc>
                <a:spcPct val="100000"/>
              </a:lnSpc>
              <a:spcBef>
                <a:spcPts val="1600"/>
              </a:spcBef>
              <a:spcAft>
                <a:spcPts val="1600"/>
              </a:spcAft>
              <a:buClr>
                <a:schemeClr val="dk1"/>
              </a:buClr>
              <a:buSzPts val="1400"/>
              <a:buNone/>
              <a:defRPr>
                <a:solidFill>
                  <a:schemeClr val="dk1"/>
                </a:solidFill>
              </a:defRPr>
            </a:lvl9pPr>
          </a:lstStyle>
          <a:p/>
        </p:txBody>
      </p:sp>
      <p:sp>
        <p:nvSpPr>
          <p:cNvPr id="3140" name="Google Shape;3140;p29"/>
          <p:cNvSpPr txBox="1"/>
          <p:nvPr>
            <p:ph idx="4" type="title"/>
          </p:nvPr>
        </p:nvSpPr>
        <p:spPr>
          <a:xfrm>
            <a:off x="5868620" y="3116525"/>
            <a:ext cx="2080800" cy="346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000"/>
              <a:buFont typeface="Arvo"/>
              <a:buNone/>
              <a:defRPr sz="2000">
                <a:latin typeface="Arvo"/>
                <a:ea typeface="Arvo"/>
                <a:cs typeface="Arvo"/>
                <a:sym typeface="Arvo"/>
              </a:defRPr>
            </a:lvl1pPr>
            <a:lvl2pPr lvl="1" rtl="0">
              <a:lnSpc>
                <a:spcPct val="100000"/>
              </a:lnSpc>
              <a:spcBef>
                <a:spcPts val="0"/>
              </a:spcBef>
              <a:spcAft>
                <a:spcPts val="0"/>
              </a:spcAft>
              <a:buSzPts val="2800"/>
              <a:buNone/>
              <a:defRPr>
                <a:latin typeface="Ubuntu"/>
                <a:ea typeface="Ubuntu"/>
                <a:cs typeface="Ubuntu"/>
                <a:sym typeface="Ubuntu"/>
              </a:defRPr>
            </a:lvl2pPr>
            <a:lvl3pPr lvl="2" rtl="0">
              <a:lnSpc>
                <a:spcPct val="100000"/>
              </a:lnSpc>
              <a:spcBef>
                <a:spcPts val="0"/>
              </a:spcBef>
              <a:spcAft>
                <a:spcPts val="0"/>
              </a:spcAft>
              <a:buSzPts val="2800"/>
              <a:buNone/>
              <a:defRPr>
                <a:latin typeface="Ubuntu"/>
                <a:ea typeface="Ubuntu"/>
                <a:cs typeface="Ubuntu"/>
                <a:sym typeface="Ubuntu"/>
              </a:defRPr>
            </a:lvl3pPr>
            <a:lvl4pPr lvl="3" rtl="0">
              <a:lnSpc>
                <a:spcPct val="100000"/>
              </a:lnSpc>
              <a:spcBef>
                <a:spcPts val="0"/>
              </a:spcBef>
              <a:spcAft>
                <a:spcPts val="0"/>
              </a:spcAft>
              <a:buSzPts val="2800"/>
              <a:buNone/>
              <a:defRPr>
                <a:latin typeface="Ubuntu"/>
                <a:ea typeface="Ubuntu"/>
                <a:cs typeface="Ubuntu"/>
                <a:sym typeface="Ubuntu"/>
              </a:defRPr>
            </a:lvl4pPr>
            <a:lvl5pPr lvl="4" rtl="0">
              <a:lnSpc>
                <a:spcPct val="100000"/>
              </a:lnSpc>
              <a:spcBef>
                <a:spcPts val="0"/>
              </a:spcBef>
              <a:spcAft>
                <a:spcPts val="0"/>
              </a:spcAft>
              <a:buSzPts val="2800"/>
              <a:buNone/>
              <a:defRPr>
                <a:latin typeface="Ubuntu"/>
                <a:ea typeface="Ubuntu"/>
                <a:cs typeface="Ubuntu"/>
                <a:sym typeface="Ubuntu"/>
              </a:defRPr>
            </a:lvl5pPr>
            <a:lvl6pPr lvl="5" rtl="0">
              <a:lnSpc>
                <a:spcPct val="100000"/>
              </a:lnSpc>
              <a:spcBef>
                <a:spcPts val="0"/>
              </a:spcBef>
              <a:spcAft>
                <a:spcPts val="0"/>
              </a:spcAft>
              <a:buSzPts val="2800"/>
              <a:buNone/>
              <a:defRPr>
                <a:latin typeface="Ubuntu"/>
                <a:ea typeface="Ubuntu"/>
                <a:cs typeface="Ubuntu"/>
                <a:sym typeface="Ubuntu"/>
              </a:defRPr>
            </a:lvl6pPr>
            <a:lvl7pPr lvl="6" rtl="0">
              <a:lnSpc>
                <a:spcPct val="100000"/>
              </a:lnSpc>
              <a:spcBef>
                <a:spcPts val="0"/>
              </a:spcBef>
              <a:spcAft>
                <a:spcPts val="0"/>
              </a:spcAft>
              <a:buSzPts val="2800"/>
              <a:buNone/>
              <a:defRPr>
                <a:latin typeface="Ubuntu"/>
                <a:ea typeface="Ubuntu"/>
                <a:cs typeface="Ubuntu"/>
                <a:sym typeface="Ubuntu"/>
              </a:defRPr>
            </a:lvl7pPr>
            <a:lvl8pPr lvl="7" rtl="0">
              <a:lnSpc>
                <a:spcPct val="100000"/>
              </a:lnSpc>
              <a:spcBef>
                <a:spcPts val="0"/>
              </a:spcBef>
              <a:spcAft>
                <a:spcPts val="0"/>
              </a:spcAft>
              <a:buSzPts val="2800"/>
              <a:buNone/>
              <a:defRPr>
                <a:latin typeface="Ubuntu"/>
                <a:ea typeface="Ubuntu"/>
                <a:cs typeface="Ubuntu"/>
                <a:sym typeface="Ubuntu"/>
              </a:defRPr>
            </a:lvl8pPr>
            <a:lvl9pPr lvl="8" rtl="0">
              <a:lnSpc>
                <a:spcPct val="100000"/>
              </a:lnSpc>
              <a:spcBef>
                <a:spcPts val="0"/>
              </a:spcBef>
              <a:spcAft>
                <a:spcPts val="0"/>
              </a:spcAft>
              <a:buSzPts val="2800"/>
              <a:buNone/>
              <a:defRPr>
                <a:latin typeface="Ubuntu"/>
                <a:ea typeface="Ubuntu"/>
                <a:cs typeface="Ubuntu"/>
                <a:sym typeface="Ubuntu"/>
              </a:defRPr>
            </a:lvl9pPr>
          </a:lstStyle>
          <a:p/>
        </p:txBody>
      </p:sp>
      <p:sp>
        <p:nvSpPr>
          <p:cNvPr id="3141" name="Google Shape;3141;p29"/>
          <p:cNvSpPr txBox="1"/>
          <p:nvPr>
            <p:ph idx="5" type="subTitle"/>
          </p:nvPr>
        </p:nvSpPr>
        <p:spPr>
          <a:xfrm>
            <a:off x="5868620" y="3558475"/>
            <a:ext cx="1574700" cy="529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1600"/>
              </a:spcBef>
              <a:spcAft>
                <a:spcPts val="0"/>
              </a:spcAft>
              <a:buClr>
                <a:schemeClr val="dk1"/>
              </a:buClr>
              <a:buSzPts val="1400"/>
              <a:buNone/>
              <a:defRPr>
                <a:solidFill>
                  <a:schemeClr val="dk1"/>
                </a:solidFill>
              </a:defRPr>
            </a:lvl2pPr>
            <a:lvl3pPr lvl="2" rtl="0">
              <a:lnSpc>
                <a:spcPct val="100000"/>
              </a:lnSpc>
              <a:spcBef>
                <a:spcPts val="1600"/>
              </a:spcBef>
              <a:spcAft>
                <a:spcPts val="0"/>
              </a:spcAft>
              <a:buClr>
                <a:schemeClr val="dk1"/>
              </a:buClr>
              <a:buSzPts val="1400"/>
              <a:buNone/>
              <a:defRPr>
                <a:solidFill>
                  <a:schemeClr val="dk1"/>
                </a:solidFill>
              </a:defRPr>
            </a:lvl3pPr>
            <a:lvl4pPr lvl="3" rtl="0">
              <a:lnSpc>
                <a:spcPct val="100000"/>
              </a:lnSpc>
              <a:spcBef>
                <a:spcPts val="1600"/>
              </a:spcBef>
              <a:spcAft>
                <a:spcPts val="0"/>
              </a:spcAft>
              <a:buClr>
                <a:schemeClr val="dk1"/>
              </a:buClr>
              <a:buSzPts val="1400"/>
              <a:buNone/>
              <a:defRPr>
                <a:solidFill>
                  <a:schemeClr val="dk1"/>
                </a:solidFill>
              </a:defRPr>
            </a:lvl4pPr>
            <a:lvl5pPr lvl="4" rtl="0">
              <a:lnSpc>
                <a:spcPct val="100000"/>
              </a:lnSpc>
              <a:spcBef>
                <a:spcPts val="1600"/>
              </a:spcBef>
              <a:spcAft>
                <a:spcPts val="0"/>
              </a:spcAft>
              <a:buClr>
                <a:schemeClr val="dk1"/>
              </a:buClr>
              <a:buSzPts val="1400"/>
              <a:buNone/>
              <a:defRPr>
                <a:solidFill>
                  <a:schemeClr val="dk1"/>
                </a:solidFill>
              </a:defRPr>
            </a:lvl5pPr>
            <a:lvl6pPr lvl="5" rtl="0">
              <a:lnSpc>
                <a:spcPct val="100000"/>
              </a:lnSpc>
              <a:spcBef>
                <a:spcPts val="1600"/>
              </a:spcBef>
              <a:spcAft>
                <a:spcPts val="0"/>
              </a:spcAft>
              <a:buClr>
                <a:schemeClr val="dk1"/>
              </a:buClr>
              <a:buSzPts val="1400"/>
              <a:buNone/>
              <a:defRPr>
                <a:solidFill>
                  <a:schemeClr val="dk1"/>
                </a:solidFill>
              </a:defRPr>
            </a:lvl6pPr>
            <a:lvl7pPr lvl="6" rtl="0">
              <a:lnSpc>
                <a:spcPct val="100000"/>
              </a:lnSpc>
              <a:spcBef>
                <a:spcPts val="1600"/>
              </a:spcBef>
              <a:spcAft>
                <a:spcPts val="0"/>
              </a:spcAft>
              <a:buClr>
                <a:schemeClr val="dk1"/>
              </a:buClr>
              <a:buSzPts val="1400"/>
              <a:buNone/>
              <a:defRPr>
                <a:solidFill>
                  <a:schemeClr val="dk1"/>
                </a:solidFill>
              </a:defRPr>
            </a:lvl7pPr>
            <a:lvl8pPr lvl="7" rtl="0">
              <a:lnSpc>
                <a:spcPct val="100000"/>
              </a:lnSpc>
              <a:spcBef>
                <a:spcPts val="1600"/>
              </a:spcBef>
              <a:spcAft>
                <a:spcPts val="0"/>
              </a:spcAft>
              <a:buClr>
                <a:schemeClr val="dk1"/>
              </a:buClr>
              <a:buSzPts val="1400"/>
              <a:buNone/>
              <a:defRPr>
                <a:solidFill>
                  <a:schemeClr val="dk1"/>
                </a:solidFill>
              </a:defRPr>
            </a:lvl8pPr>
            <a:lvl9pPr lvl="8" rtl="0">
              <a:lnSpc>
                <a:spcPct val="100000"/>
              </a:lnSpc>
              <a:spcBef>
                <a:spcPts val="1600"/>
              </a:spcBef>
              <a:spcAft>
                <a:spcPts val="1600"/>
              </a:spcAft>
              <a:buClr>
                <a:schemeClr val="dk1"/>
              </a:buClr>
              <a:buSzPts val="1400"/>
              <a:buNone/>
              <a:defRPr>
                <a:solidFill>
                  <a:schemeClr val="dk1"/>
                </a:solidFill>
              </a:defRPr>
            </a:lvl9pPr>
          </a:lstStyle>
          <a:p/>
        </p:txBody>
      </p:sp>
      <p:sp>
        <p:nvSpPr>
          <p:cNvPr id="3142" name="Google Shape;3142;p29"/>
          <p:cNvSpPr txBox="1"/>
          <p:nvPr>
            <p:ph idx="6" type="title"/>
          </p:nvPr>
        </p:nvSpPr>
        <p:spPr>
          <a:xfrm>
            <a:off x="5868620" y="1649925"/>
            <a:ext cx="2080800" cy="346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000"/>
              <a:buFont typeface="Arvo"/>
              <a:buNone/>
              <a:defRPr sz="2000">
                <a:latin typeface="Arvo"/>
                <a:ea typeface="Arvo"/>
                <a:cs typeface="Arvo"/>
                <a:sym typeface="Arvo"/>
              </a:defRPr>
            </a:lvl1pPr>
            <a:lvl2pPr lvl="1" rtl="0">
              <a:lnSpc>
                <a:spcPct val="100000"/>
              </a:lnSpc>
              <a:spcBef>
                <a:spcPts val="0"/>
              </a:spcBef>
              <a:spcAft>
                <a:spcPts val="0"/>
              </a:spcAft>
              <a:buSzPts val="2800"/>
              <a:buNone/>
              <a:defRPr>
                <a:latin typeface="Ubuntu"/>
                <a:ea typeface="Ubuntu"/>
                <a:cs typeface="Ubuntu"/>
                <a:sym typeface="Ubuntu"/>
              </a:defRPr>
            </a:lvl2pPr>
            <a:lvl3pPr lvl="2" rtl="0">
              <a:lnSpc>
                <a:spcPct val="100000"/>
              </a:lnSpc>
              <a:spcBef>
                <a:spcPts val="0"/>
              </a:spcBef>
              <a:spcAft>
                <a:spcPts val="0"/>
              </a:spcAft>
              <a:buSzPts val="2800"/>
              <a:buNone/>
              <a:defRPr>
                <a:latin typeface="Ubuntu"/>
                <a:ea typeface="Ubuntu"/>
                <a:cs typeface="Ubuntu"/>
                <a:sym typeface="Ubuntu"/>
              </a:defRPr>
            </a:lvl3pPr>
            <a:lvl4pPr lvl="3" rtl="0">
              <a:lnSpc>
                <a:spcPct val="100000"/>
              </a:lnSpc>
              <a:spcBef>
                <a:spcPts val="0"/>
              </a:spcBef>
              <a:spcAft>
                <a:spcPts val="0"/>
              </a:spcAft>
              <a:buSzPts val="2800"/>
              <a:buNone/>
              <a:defRPr>
                <a:latin typeface="Ubuntu"/>
                <a:ea typeface="Ubuntu"/>
                <a:cs typeface="Ubuntu"/>
                <a:sym typeface="Ubuntu"/>
              </a:defRPr>
            </a:lvl4pPr>
            <a:lvl5pPr lvl="4" rtl="0">
              <a:lnSpc>
                <a:spcPct val="100000"/>
              </a:lnSpc>
              <a:spcBef>
                <a:spcPts val="0"/>
              </a:spcBef>
              <a:spcAft>
                <a:spcPts val="0"/>
              </a:spcAft>
              <a:buSzPts val="2800"/>
              <a:buNone/>
              <a:defRPr>
                <a:latin typeface="Ubuntu"/>
                <a:ea typeface="Ubuntu"/>
                <a:cs typeface="Ubuntu"/>
                <a:sym typeface="Ubuntu"/>
              </a:defRPr>
            </a:lvl5pPr>
            <a:lvl6pPr lvl="5" rtl="0">
              <a:lnSpc>
                <a:spcPct val="100000"/>
              </a:lnSpc>
              <a:spcBef>
                <a:spcPts val="0"/>
              </a:spcBef>
              <a:spcAft>
                <a:spcPts val="0"/>
              </a:spcAft>
              <a:buSzPts val="2800"/>
              <a:buNone/>
              <a:defRPr>
                <a:latin typeface="Ubuntu"/>
                <a:ea typeface="Ubuntu"/>
                <a:cs typeface="Ubuntu"/>
                <a:sym typeface="Ubuntu"/>
              </a:defRPr>
            </a:lvl6pPr>
            <a:lvl7pPr lvl="6" rtl="0">
              <a:lnSpc>
                <a:spcPct val="100000"/>
              </a:lnSpc>
              <a:spcBef>
                <a:spcPts val="0"/>
              </a:spcBef>
              <a:spcAft>
                <a:spcPts val="0"/>
              </a:spcAft>
              <a:buSzPts val="2800"/>
              <a:buNone/>
              <a:defRPr>
                <a:latin typeface="Ubuntu"/>
                <a:ea typeface="Ubuntu"/>
                <a:cs typeface="Ubuntu"/>
                <a:sym typeface="Ubuntu"/>
              </a:defRPr>
            </a:lvl7pPr>
            <a:lvl8pPr lvl="7" rtl="0">
              <a:lnSpc>
                <a:spcPct val="100000"/>
              </a:lnSpc>
              <a:spcBef>
                <a:spcPts val="0"/>
              </a:spcBef>
              <a:spcAft>
                <a:spcPts val="0"/>
              </a:spcAft>
              <a:buSzPts val="2800"/>
              <a:buNone/>
              <a:defRPr>
                <a:latin typeface="Ubuntu"/>
                <a:ea typeface="Ubuntu"/>
                <a:cs typeface="Ubuntu"/>
                <a:sym typeface="Ubuntu"/>
              </a:defRPr>
            </a:lvl8pPr>
            <a:lvl9pPr lvl="8" rtl="0">
              <a:lnSpc>
                <a:spcPct val="100000"/>
              </a:lnSpc>
              <a:spcBef>
                <a:spcPts val="0"/>
              </a:spcBef>
              <a:spcAft>
                <a:spcPts val="0"/>
              </a:spcAft>
              <a:buSzPts val="2800"/>
              <a:buNone/>
              <a:defRPr>
                <a:latin typeface="Ubuntu"/>
                <a:ea typeface="Ubuntu"/>
                <a:cs typeface="Ubuntu"/>
                <a:sym typeface="Ubuntu"/>
              </a:defRPr>
            </a:lvl9pPr>
          </a:lstStyle>
          <a:p/>
        </p:txBody>
      </p:sp>
      <p:sp>
        <p:nvSpPr>
          <p:cNvPr id="3143" name="Google Shape;3143;p29"/>
          <p:cNvSpPr txBox="1"/>
          <p:nvPr>
            <p:ph idx="7" type="subTitle"/>
          </p:nvPr>
        </p:nvSpPr>
        <p:spPr>
          <a:xfrm>
            <a:off x="5868620" y="2091875"/>
            <a:ext cx="1574700" cy="529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1600"/>
              </a:spcBef>
              <a:spcAft>
                <a:spcPts val="0"/>
              </a:spcAft>
              <a:buClr>
                <a:schemeClr val="dk1"/>
              </a:buClr>
              <a:buSzPts val="1400"/>
              <a:buNone/>
              <a:defRPr>
                <a:solidFill>
                  <a:schemeClr val="dk1"/>
                </a:solidFill>
              </a:defRPr>
            </a:lvl2pPr>
            <a:lvl3pPr lvl="2" rtl="0">
              <a:lnSpc>
                <a:spcPct val="100000"/>
              </a:lnSpc>
              <a:spcBef>
                <a:spcPts val="1600"/>
              </a:spcBef>
              <a:spcAft>
                <a:spcPts val="0"/>
              </a:spcAft>
              <a:buClr>
                <a:schemeClr val="dk1"/>
              </a:buClr>
              <a:buSzPts val="1400"/>
              <a:buNone/>
              <a:defRPr>
                <a:solidFill>
                  <a:schemeClr val="dk1"/>
                </a:solidFill>
              </a:defRPr>
            </a:lvl3pPr>
            <a:lvl4pPr lvl="3" rtl="0">
              <a:lnSpc>
                <a:spcPct val="100000"/>
              </a:lnSpc>
              <a:spcBef>
                <a:spcPts val="1600"/>
              </a:spcBef>
              <a:spcAft>
                <a:spcPts val="0"/>
              </a:spcAft>
              <a:buClr>
                <a:schemeClr val="dk1"/>
              </a:buClr>
              <a:buSzPts val="1400"/>
              <a:buNone/>
              <a:defRPr>
                <a:solidFill>
                  <a:schemeClr val="dk1"/>
                </a:solidFill>
              </a:defRPr>
            </a:lvl4pPr>
            <a:lvl5pPr lvl="4" rtl="0">
              <a:lnSpc>
                <a:spcPct val="100000"/>
              </a:lnSpc>
              <a:spcBef>
                <a:spcPts val="1600"/>
              </a:spcBef>
              <a:spcAft>
                <a:spcPts val="0"/>
              </a:spcAft>
              <a:buClr>
                <a:schemeClr val="dk1"/>
              </a:buClr>
              <a:buSzPts val="1400"/>
              <a:buNone/>
              <a:defRPr>
                <a:solidFill>
                  <a:schemeClr val="dk1"/>
                </a:solidFill>
              </a:defRPr>
            </a:lvl5pPr>
            <a:lvl6pPr lvl="5" rtl="0">
              <a:lnSpc>
                <a:spcPct val="100000"/>
              </a:lnSpc>
              <a:spcBef>
                <a:spcPts val="1600"/>
              </a:spcBef>
              <a:spcAft>
                <a:spcPts val="0"/>
              </a:spcAft>
              <a:buClr>
                <a:schemeClr val="dk1"/>
              </a:buClr>
              <a:buSzPts val="1400"/>
              <a:buNone/>
              <a:defRPr>
                <a:solidFill>
                  <a:schemeClr val="dk1"/>
                </a:solidFill>
              </a:defRPr>
            </a:lvl6pPr>
            <a:lvl7pPr lvl="6" rtl="0">
              <a:lnSpc>
                <a:spcPct val="100000"/>
              </a:lnSpc>
              <a:spcBef>
                <a:spcPts val="1600"/>
              </a:spcBef>
              <a:spcAft>
                <a:spcPts val="0"/>
              </a:spcAft>
              <a:buClr>
                <a:schemeClr val="dk1"/>
              </a:buClr>
              <a:buSzPts val="1400"/>
              <a:buNone/>
              <a:defRPr>
                <a:solidFill>
                  <a:schemeClr val="dk1"/>
                </a:solidFill>
              </a:defRPr>
            </a:lvl7pPr>
            <a:lvl8pPr lvl="7" rtl="0">
              <a:lnSpc>
                <a:spcPct val="100000"/>
              </a:lnSpc>
              <a:spcBef>
                <a:spcPts val="1600"/>
              </a:spcBef>
              <a:spcAft>
                <a:spcPts val="0"/>
              </a:spcAft>
              <a:buClr>
                <a:schemeClr val="dk1"/>
              </a:buClr>
              <a:buSzPts val="1400"/>
              <a:buNone/>
              <a:defRPr>
                <a:solidFill>
                  <a:schemeClr val="dk1"/>
                </a:solidFill>
              </a:defRPr>
            </a:lvl8pPr>
            <a:lvl9pPr lvl="8" rtl="0">
              <a:lnSpc>
                <a:spcPct val="100000"/>
              </a:lnSpc>
              <a:spcBef>
                <a:spcPts val="1600"/>
              </a:spcBef>
              <a:spcAft>
                <a:spcPts val="1600"/>
              </a:spcAft>
              <a:buClr>
                <a:schemeClr val="dk1"/>
              </a:buClr>
              <a:buSzPts val="1400"/>
              <a:buNone/>
              <a:defRPr>
                <a:solidFill>
                  <a:schemeClr val="dk1"/>
                </a:solidFill>
              </a:defRPr>
            </a:lvl9pPr>
          </a:lstStyle>
          <a:p/>
        </p:txBody>
      </p:sp>
      <p:sp>
        <p:nvSpPr>
          <p:cNvPr id="3144" name="Google Shape;3144;p29"/>
          <p:cNvSpPr txBox="1"/>
          <p:nvPr>
            <p:ph idx="8" type="title"/>
          </p:nvPr>
        </p:nvSpPr>
        <p:spPr>
          <a:xfrm>
            <a:off x="628350" y="385950"/>
            <a:ext cx="7887300" cy="529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500"/>
              <a:buNone/>
              <a:defRPr sz="35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3145" name="Google Shape;3145;p2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04">
  <p:cSld name="CUSTOM_11_2">
    <p:bg>
      <p:bgPr>
        <a:noFill/>
      </p:bgPr>
    </p:bg>
    <p:spTree>
      <p:nvGrpSpPr>
        <p:cNvPr id="3146" name="Shape 3146"/>
        <p:cNvGrpSpPr/>
        <p:nvPr/>
      </p:nvGrpSpPr>
      <p:grpSpPr>
        <a:xfrm>
          <a:off x="0" y="0"/>
          <a:ext cx="0" cy="0"/>
          <a:chOff x="0" y="0"/>
          <a:chExt cx="0" cy="0"/>
        </a:xfrm>
      </p:grpSpPr>
      <p:grpSp>
        <p:nvGrpSpPr>
          <p:cNvPr id="3147" name="Google Shape;3147;p30"/>
          <p:cNvGrpSpPr/>
          <p:nvPr/>
        </p:nvGrpSpPr>
        <p:grpSpPr>
          <a:xfrm>
            <a:off x="2" y="-9528"/>
            <a:ext cx="9143724" cy="5158800"/>
            <a:chOff x="245950" y="1040800"/>
            <a:chExt cx="7103025" cy="3616150"/>
          </a:xfrm>
        </p:grpSpPr>
        <p:sp>
          <p:nvSpPr>
            <p:cNvPr id="3148" name="Google Shape;3148;p30"/>
            <p:cNvSpPr/>
            <p:nvPr/>
          </p:nvSpPr>
          <p:spPr>
            <a:xfrm>
              <a:off x="24595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9" name="Google Shape;3149;p30"/>
            <p:cNvSpPr/>
            <p:nvPr/>
          </p:nvSpPr>
          <p:spPr>
            <a:xfrm>
              <a:off x="1031875" y="4628725"/>
              <a:ext cx="30575" cy="28225"/>
            </a:xfrm>
            <a:custGeom>
              <a:rect b="b" l="l" r="r" t="t"/>
              <a:pathLst>
                <a:path extrusionOk="0" h="1129" w="1223">
                  <a:moveTo>
                    <a:pt x="219" y="220"/>
                  </a:moveTo>
                  <a:cubicBezTo>
                    <a:pt x="0" y="408"/>
                    <a:pt x="0" y="721"/>
                    <a:pt x="219" y="941"/>
                  </a:cubicBezTo>
                  <a:cubicBezTo>
                    <a:pt x="439" y="1129"/>
                    <a:pt x="784" y="1129"/>
                    <a:pt x="1003" y="941"/>
                  </a:cubicBezTo>
                  <a:cubicBezTo>
                    <a:pt x="1222" y="721"/>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0" name="Google Shape;3150;p30"/>
            <p:cNvSpPr/>
            <p:nvPr/>
          </p:nvSpPr>
          <p:spPr>
            <a:xfrm>
              <a:off x="1817775" y="4628725"/>
              <a:ext cx="30575" cy="28225"/>
            </a:xfrm>
            <a:custGeom>
              <a:rect b="b" l="l" r="r" t="t"/>
              <a:pathLst>
                <a:path extrusionOk="0" h="1129" w="1223">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1" name="Google Shape;3151;p30"/>
            <p:cNvSpPr/>
            <p:nvPr/>
          </p:nvSpPr>
          <p:spPr>
            <a:xfrm>
              <a:off x="26037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2" name="Google Shape;3152;p30"/>
            <p:cNvSpPr/>
            <p:nvPr/>
          </p:nvSpPr>
          <p:spPr>
            <a:xfrm>
              <a:off x="3388825" y="4628725"/>
              <a:ext cx="31375" cy="28225"/>
            </a:xfrm>
            <a:custGeom>
              <a:rect b="b" l="l" r="r" t="t"/>
              <a:pathLst>
                <a:path extrusionOk="0" h="1129" w="1255">
                  <a:moveTo>
                    <a:pt x="220" y="220"/>
                  </a:moveTo>
                  <a:cubicBezTo>
                    <a:pt x="0" y="408"/>
                    <a:pt x="0"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3" name="Google Shape;3153;p30"/>
            <p:cNvSpPr/>
            <p:nvPr/>
          </p:nvSpPr>
          <p:spPr>
            <a:xfrm>
              <a:off x="4174725" y="4628725"/>
              <a:ext cx="31375" cy="28225"/>
            </a:xfrm>
            <a:custGeom>
              <a:rect b="b" l="l" r="r" t="t"/>
              <a:pathLst>
                <a:path extrusionOk="0" h="1129" w="1255">
                  <a:moveTo>
                    <a:pt x="220" y="220"/>
                  </a:moveTo>
                  <a:cubicBezTo>
                    <a:pt x="1" y="408"/>
                    <a:pt x="1" y="721"/>
                    <a:pt x="220" y="941"/>
                  </a:cubicBezTo>
                  <a:cubicBezTo>
                    <a:pt x="440" y="1129"/>
                    <a:pt x="816" y="1129"/>
                    <a:pt x="1035" y="941"/>
                  </a:cubicBezTo>
                  <a:cubicBezTo>
                    <a:pt x="1255" y="721"/>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4" name="Google Shape;3154;p30"/>
            <p:cNvSpPr/>
            <p:nvPr/>
          </p:nvSpPr>
          <p:spPr>
            <a:xfrm>
              <a:off x="4960650" y="4628725"/>
              <a:ext cx="31375" cy="28225"/>
            </a:xfrm>
            <a:custGeom>
              <a:rect b="b" l="l" r="r" t="t"/>
              <a:pathLst>
                <a:path extrusionOk="0" h="1129" w="1255">
                  <a:moveTo>
                    <a:pt x="220" y="220"/>
                  </a:moveTo>
                  <a:cubicBezTo>
                    <a:pt x="1" y="408"/>
                    <a:pt x="1"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5" name="Google Shape;3155;p30"/>
            <p:cNvSpPr/>
            <p:nvPr/>
          </p:nvSpPr>
          <p:spPr>
            <a:xfrm>
              <a:off x="5746575"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2" y="721"/>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6" name="Google Shape;3156;p30"/>
            <p:cNvSpPr/>
            <p:nvPr/>
          </p:nvSpPr>
          <p:spPr>
            <a:xfrm>
              <a:off x="6532475" y="4628725"/>
              <a:ext cx="30600" cy="28225"/>
            </a:xfrm>
            <a:custGeom>
              <a:rect b="b" l="l" r="r" t="t"/>
              <a:pathLst>
                <a:path extrusionOk="0" h="1129" w="1224">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7" name="Google Shape;3157;p30"/>
            <p:cNvSpPr/>
            <p:nvPr/>
          </p:nvSpPr>
          <p:spPr>
            <a:xfrm>
              <a:off x="73184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8" name="Google Shape;3158;p30"/>
            <p:cNvSpPr/>
            <p:nvPr/>
          </p:nvSpPr>
          <p:spPr>
            <a:xfrm>
              <a:off x="637725" y="4269850"/>
              <a:ext cx="31375" cy="28225"/>
            </a:xfrm>
            <a:custGeom>
              <a:rect b="b" l="l" r="r" t="t"/>
              <a:pathLst>
                <a:path extrusionOk="0" h="1129" w="1255">
                  <a:moveTo>
                    <a:pt x="220" y="220"/>
                  </a:moveTo>
                  <a:cubicBezTo>
                    <a:pt x="1" y="408"/>
                    <a:pt x="1" y="722"/>
                    <a:pt x="220" y="941"/>
                  </a:cubicBezTo>
                  <a:cubicBezTo>
                    <a:pt x="439" y="1129"/>
                    <a:pt x="816" y="1129"/>
                    <a:pt x="1035" y="941"/>
                  </a:cubicBezTo>
                  <a:cubicBezTo>
                    <a:pt x="1254" y="722"/>
                    <a:pt x="1254" y="408"/>
                    <a:pt x="1035" y="220"/>
                  </a:cubicBezTo>
                  <a:cubicBezTo>
                    <a:pt x="816"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9" name="Google Shape;3159;p30"/>
            <p:cNvSpPr/>
            <p:nvPr/>
          </p:nvSpPr>
          <p:spPr>
            <a:xfrm>
              <a:off x="1423650" y="4269850"/>
              <a:ext cx="31350" cy="28225"/>
            </a:xfrm>
            <a:custGeom>
              <a:rect b="b" l="l" r="r" t="t"/>
              <a:pathLst>
                <a:path extrusionOk="0" h="1129" w="1254">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0" name="Google Shape;3160;p30"/>
            <p:cNvSpPr/>
            <p:nvPr/>
          </p:nvSpPr>
          <p:spPr>
            <a:xfrm>
              <a:off x="2209550"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1" name="Google Shape;3161;p30"/>
            <p:cNvSpPr/>
            <p:nvPr/>
          </p:nvSpPr>
          <p:spPr>
            <a:xfrm>
              <a:off x="299547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2" name="Google Shape;3162;p30"/>
            <p:cNvSpPr/>
            <p:nvPr/>
          </p:nvSpPr>
          <p:spPr>
            <a:xfrm>
              <a:off x="3781400" y="4269850"/>
              <a:ext cx="30575" cy="28225"/>
            </a:xfrm>
            <a:custGeom>
              <a:rect b="b" l="l" r="r" t="t"/>
              <a:pathLst>
                <a:path extrusionOk="0" h="1129"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3" name="Google Shape;3163;p30"/>
            <p:cNvSpPr/>
            <p:nvPr/>
          </p:nvSpPr>
          <p:spPr>
            <a:xfrm>
              <a:off x="4567300" y="4269850"/>
              <a:ext cx="30575" cy="28225"/>
            </a:xfrm>
            <a:custGeom>
              <a:rect b="b" l="l" r="r" t="t"/>
              <a:pathLst>
                <a:path extrusionOk="0" h="1129"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4" name="Google Shape;3164;p30"/>
            <p:cNvSpPr/>
            <p:nvPr/>
          </p:nvSpPr>
          <p:spPr>
            <a:xfrm>
              <a:off x="535322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5" name="Google Shape;3165;p30"/>
            <p:cNvSpPr/>
            <p:nvPr/>
          </p:nvSpPr>
          <p:spPr>
            <a:xfrm>
              <a:off x="6139125"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784"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6" name="Google Shape;3166;p30"/>
            <p:cNvSpPr/>
            <p:nvPr/>
          </p:nvSpPr>
          <p:spPr>
            <a:xfrm>
              <a:off x="6925050"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7" name="Google Shape;3167;p30"/>
            <p:cNvSpPr/>
            <p:nvPr/>
          </p:nvSpPr>
          <p:spPr>
            <a:xfrm>
              <a:off x="24595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8" name="Google Shape;3168;p30"/>
            <p:cNvSpPr/>
            <p:nvPr/>
          </p:nvSpPr>
          <p:spPr>
            <a:xfrm>
              <a:off x="1031875" y="3910975"/>
              <a:ext cx="30575" cy="28250"/>
            </a:xfrm>
            <a:custGeom>
              <a:rect b="b" l="l" r="r" t="t"/>
              <a:pathLst>
                <a:path extrusionOk="0" h="1130"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9" name="Google Shape;3169;p30"/>
            <p:cNvSpPr/>
            <p:nvPr/>
          </p:nvSpPr>
          <p:spPr>
            <a:xfrm>
              <a:off x="1817775" y="3910975"/>
              <a:ext cx="30575" cy="28250"/>
            </a:xfrm>
            <a:custGeom>
              <a:rect b="b" l="l" r="r" t="t"/>
              <a:pathLst>
                <a:path extrusionOk="0" h="1130"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0" name="Google Shape;3170;p30"/>
            <p:cNvSpPr/>
            <p:nvPr/>
          </p:nvSpPr>
          <p:spPr>
            <a:xfrm>
              <a:off x="26037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1" name="Google Shape;3171;p30"/>
            <p:cNvSpPr/>
            <p:nvPr/>
          </p:nvSpPr>
          <p:spPr>
            <a:xfrm>
              <a:off x="3388825" y="3910975"/>
              <a:ext cx="31375" cy="28250"/>
            </a:xfrm>
            <a:custGeom>
              <a:rect b="b" l="l" r="r" t="t"/>
              <a:pathLst>
                <a:path extrusionOk="0" h="1130" w="1255">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2" name="Google Shape;3172;p30"/>
            <p:cNvSpPr/>
            <p:nvPr/>
          </p:nvSpPr>
          <p:spPr>
            <a:xfrm>
              <a:off x="4174725" y="3910975"/>
              <a:ext cx="31375" cy="28250"/>
            </a:xfrm>
            <a:custGeom>
              <a:rect b="b" l="l" r="r" t="t"/>
              <a:pathLst>
                <a:path extrusionOk="0" h="1130" w="1255">
                  <a:moveTo>
                    <a:pt x="220" y="220"/>
                  </a:moveTo>
                  <a:cubicBezTo>
                    <a:pt x="1" y="408"/>
                    <a:pt x="1" y="722"/>
                    <a:pt x="220" y="941"/>
                  </a:cubicBezTo>
                  <a:cubicBezTo>
                    <a:pt x="440" y="1129"/>
                    <a:pt x="816" y="1129"/>
                    <a:pt x="1035" y="941"/>
                  </a:cubicBezTo>
                  <a:cubicBezTo>
                    <a:pt x="1255" y="722"/>
                    <a:pt x="1255" y="408"/>
                    <a:pt x="1035"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3" name="Google Shape;3173;p30"/>
            <p:cNvSpPr/>
            <p:nvPr/>
          </p:nvSpPr>
          <p:spPr>
            <a:xfrm>
              <a:off x="4960650" y="3910975"/>
              <a:ext cx="31375" cy="28250"/>
            </a:xfrm>
            <a:custGeom>
              <a:rect b="b" l="l" r="r" t="t"/>
              <a:pathLst>
                <a:path extrusionOk="0" h="1130" w="1255">
                  <a:moveTo>
                    <a:pt x="220" y="220"/>
                  </a:moveTo>
                  <a:cubicBezTo>
                    <a:pt x="1" y="408"/>
                    <a:pt x="1"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4" name="Google Shape;3174;p30"/>
            <p:cNvSpPr/>
            <p:nvPr/>
          </p:nvSpPr>
          <p:spPr>
            <a:xfrm>
              <a:off x="5746575"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2" y="722"/>
                    <a:pt x="1222" y="408"/>
                    <a:pt x="1003"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5" name="Google Shape;3175;p30"/>
            <p:cNvSpPr/>
            <p:nvPr/>
          </p:nvSpPr>
          <p:spPr>
            <a:xfrm>
              <a:off x="6532475" y="3910975"/>
              <a:ext cx="30600" cy="28250"/>
            </a:xfrm>
            <a:custGeom>
              <a:rect b="b" l="l" r="r" t="t"/>
              <a:pathLst>
                <a:path extrusionOk="0" h="1130" w="1224">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6" name="Google Shape;3176;p30"/>
            <p:cNvSpPr/>
            <p:nvPr/>
          </p:nvSpPr>
          <p:spPr>
            <a:xfrm>
              <a:off x="73184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7" name="Google Shape;3177;p30"/>
            <p:cNvSpPr/>
            <p:nvPr/>
          </p:nvSpPr>
          <p:spPr>
            <a:xfrm>
              <a:off x="637725" y="3552125"/>
              <a:ext cx="31375" cy="28225"/>
            </a:xfrm>
            <a:custGeom>
              <a:rect b="b" l="l" r="r" t="t"/>
              <a:pathLst>
                <a:path extrusionOk="0" h="1129" w="1255">
                  <a:moveTo>
                    <a:pt x="220" y="219"/>
                  </a:moveTo>
                  <a:cubicBezTo>
                    <a:pt x="1" y="407"/>
                    <a:pt x="1" y="752"/>
                    <a:pt x="220" y="940"/>
                  </a:cubicBezTo>
                  <a:cubicBezTo>
                    <a:pt x="439" y="1128"/>
                    <a:pt x="816" y="1128"/>
                    <a:pt x="1035" y="940"/>
                  </a:cubicBezTo>
                  <a:cubicBezTo>
                    <a:pt x="1254" y="752"/>
                    <a:pt x="1254" y="407"/>
                    <a:pt x="1035" y="219"/>
                  </a:cubicBezTo>
                  <a:cubicBezTo>
                    <a:pt x="816"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8" name="Google Shape;3178;p30"/>
            <p:cNvSpPr/>
            <p:nvPr/>
          </p:nvSpPr>
          <p:spPr>
            <a:xfrm>
              <a:off x="1423650" y="3552125"/>
              <a:ext cx="31350" cy="28225"/>
            </a:xfrm>
            <a:custGeom>
              <a:rect b="b" l="l" r="r" t="t"/>
              <a:pathLst>
                <a:path extrusionOk="0" h="1129" w="1254">
                  <a:moveTo>
                    <a:pt x="220" y="219"/>
                  </a:moveTo>
                  <a:cubicBezTo>
                    <a:pt x="0" y="407"/>
                    <a:pt x="0" y="752"/>
                    <a:pt x="220" y="940"/>
                  </a:cubicBezTo>
                  <a:cubicBezTo>
                    <a:pt x="439" y="1128"/>
                    <a:pt x="815" y="1128"/>
                    <a:pt x="1035" y="940"/>
                  </a:cubicBezTo>
                  <a:cubicBezTo>
                    <a:pt x="1254" y="752"/>
                    <a:pt x="1254" y="407"/>
                    <a:pt x="1035" y="219"/>
                  </a:cubicBezTo>
                  <a:cubicBezTo>
                    <a:pt x="815"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9" name="Google Shape;3179;p30"/>
            <p:cNvSpPr/>
            <p:nvPr/>
          </p:nvSpPr>
          <p:spPr>
            <a:xfrm>
              <a:off x="2209550"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816"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0" name="Google Shape;3180;p30"/>
            <p:cNvSpPr/>
            <p:nvPr/>
          </p:nvSpPr>
          <p:spPr>
            <a:xfrm>
              <a:off x="299547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1" name="Google Shape;3181;p30"/>
            <p:cNvSpPr/>
            <p:nvPr/>
          </p:nvSpPr>
          <p:spPr>
            <a:xfrm>
              <a:off x="3781400" y="3552125"/>
              <a:ext cx="30575" cy="28225"/>
            </a:xfrm>
            <a:custGeom>
              <a:rect b="b" l="l" r="r" t="t"/>
              <a:pathLst>
                <a:path extrusionOk="0" h="1129" w="1223">
                  <a:moveTo>
                    <a:pt x="219" y="219"/>
                  </a:moveTo>
                  <a:cubicBezTo>
                    <a:pt x="0" y="407"/>
                    <a:pt x="0" y="752"/>
                    <a:pt x="219" y="940"/>
                  </a:cubicBezTo>
                  <a:cubicBezTo>
                    <a:pt x="439" y="1128"/>
                    <a:pt x="784" y="1128"/>
                    <a:pt x="1003" y="940"/>
                  </a:cubicBezTo>
                  <a:cubicBezTo>
                    <a:pt x="1222" y="752"/>
                    <a:pt x="1222" y="407"/>
                    <a:pt x="1003" y="219"/>
                  </a:cubicBezTo>
                  <a:cubicBezTo>
                    <a:pt x="784" y="0"/>
                    <a:pt x="439" y="0"/>
                    <a:pt x="219"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2" name="Google Shape;3182;p30"/>
            <p:cNvSpPr/>
            <p:nvPr/>
          </p:nvSpPr>
          <p:spPr>
            <a:xfrm>
              <a:off x="4567300" y="3552125"/>
              <a:ext cx="30575" cy="28225"/>
            </a:xfrm>
            <a:custGeom>
              <a:rect b="b" l="l" r="r" t="t"/>
              <a:pathLst>
                <a:path extrusionOk="0" h="1129" w="1223">
                  <a:moveTo>
                    <a:pt x="220" y="219"/>
                  </a:moveTo>
                  <a:cubicBezTo>
                    <a:pt x="1" y="407"/>
                    <a:pt x="1" y="752"/>
                    <a:pt x="220" y="940"/>
                  </a:cubicBezTo>
                  <a:cubicBezTo>
                    <a:pt x="439" y="1128"/>
                    <a:pt x="784" y="1128"/>
                    <a:pt x="1004" y="940"/>
                  </a:cubicBezTo>
                  <a:cubicBezTo>
                    <a:pt x="1223" y="752"/>
                    <a:pt x="1223" y="407"/>
                    <a:pt x="1004"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3" name="Google Shape;3183;p30"/>
            <p:cNvSpPr/>
            <p:nvPr/>
          </p:nvSpPr>
          <p:spPr>
            <a:xfrm>
              <a:off x="535322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4" name="Google Shape;3184;p30"/>
            <p:cNvSpPr/>
            <p:nvPr/>
          </p:nvSpPr>
          <p:spPr>
            <a:xfrm>
              <a:off x="6139125"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784"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5" name="Google Shape;3185;p30"/>
            <p:cNvSpPr/>
            <p:nvPr/>
          </p:nvSpPr>
          <p:spPr>
            <a:xfrm>
              <a:off x="6925825" y="3553675"/>
              <a:ext cx="28225" cy="25900"/>
            </a:xfrm>
            <a:custGeom>
              <a:rect b="b" l="l" r="r" t="t"/>
              <a:pathLst>
                <a:path extrusionOk="0" h="1036" w="1129">
                  <a:moveTo>
                    <a:pt x="1129" y="502"/>
                  </a:moveTo>
                  <a:cubicBezTo>
                    <a:pt x="1129" y="784"/>
                    <a:pt x="878" y="1035"/>
                    <a:pt x="565" y="1035"/>
                  </a:cubicBezTo>
                  <a:cubicBezTo>
                    <a:pt x="251" y="1035"/>
                    <a:pt x="1" y="784"/>
                    <a:pt x="1" y="502"/>
                  </a:cubicBezTo>
                  <a:cubicBezTo>
                    <a:pt x="1" y="220"/>
                    <a:pt x="251" y="1"/>
                    <a:pt x="565" y="1"/>
                  </a:cubicBezTo>
                  <a:cubicBezTo>
                    <a:pt x="878" y="1"/>
                    <a:pt x="1129" y="220"/>
                    <a:pt x="1129" y="502"/>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6" name="Google Shape;3186;p30"/>
            <p:cNvSpPr/>
            <p:nvPr/>
          </p:nvSpPr>
          <p:spPr>
            <a:xfrm>
              <a:off x="24595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7" name="Google Shape;3187;p30"/>
            <p:cNvSpPr/>
            <p:nvPr/>
          </p:nvSpPr>
          <p:spPr>
            <a:xfrm>
              <a:off x="1031875" y="3193250"/>
              <a:ext cx="30575" cy="28225"/>
            </a:xfrm>
            <a:custGeom>
              <a:rect b="b" l="l" r="r" t="t"/>
              <a:pathLst>
                <a:path extrusionOk="0" h="1129" w="1223">
                  <a:moveTo>
                    <a:pt x="219" y="220"/>
                  </a:moveTo>
                  <a:cubicBezTo>
                    <a:pt x="0" y="408"/>
                    <a:pt x="0" y="752"/>
                    <a:pt x="219" y="940"/>
                  </a:cubicBezTo>
                  <a:cubicBezTo>
                    <a:pt x="439" y="1129"/>
                    <a:pt x="784" y="1129"/>
                    <a:pt x="1003" y="940"/>
                  </a:cubicBezTo>
                  <a:cubicBezTo>
                    <a:pt x="1222" y="752"/>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8" name="Google Shape;3188;p30"/>
            <p:cNvSpPr/>
            <p:nvPr/>
          </p:nvSpPr>
          <p:spPr>
            <a:xfrm>
              <a:off x="1817775" y="3193250"/>
              <a:ext cx="30575" cy="28225"/>
            </a:xfrm>
            <a:custGeom>
              <a:rect b="b" l="l" r="r" t="t"/>
              <a:pathLst>
                <a:path extrusionOk="0" h="1129" w="1223">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9" name="Google Shape;3189;p30"/>
            <p:cNvSpPr/>
            <p:nvPr/>
          </p:nvSpPr>
          <p:spPr>
            <a:xfrm>
              <a:off x="26037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0" name="Google Shape;3190;p30"/>
            <p:cNvSpPr/>
            <p:nvPr/>
          </p:nvSpPr>
          <p:spPr>
            <a:xfrm>
              <a:off x="3388825" y="3193250"/>
              <a:ext cx="31375" cy="28225"/>
            </a:xfrm>
            <a:custGeom>
              <a:rect b="b" l="l" r="r" t="t"/>
              <a:pathLst>
                <a:path extrusionOk="0" h="1129" w="1255">
                  <a:moveTo>
                    <a:pt x="220" y="220"/>
                  </a:moveTo>
                  <a:cubicBezTo>
                    <a:pt x="0" y="408"/>
                    <a:pt x="0"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1" name="Google Shape;3191;p30"/>
            <p:cNvSpPr/>
            <p:nvPr/>
          </p:nvSpPr>
          <p:spPr>
            <a:xfrm>
              <a:off x="4174725" y="3193250"/>
              <a:ext cx="31375" cy="28225"/>
            </a:xfrm>
            <a:custGeom>
              <a:rect b="b" l="l" r="r" t="t"/>
              <a:pathLst>
                <a:path extrusionOk="0" h="1129" w="1255">
                  <a:moveTo>
                    <a:pt x="220" y="220"/>
                  </a:moveTo>
                  <a:cubicBezTo>
                    <a:pt x="1" y="408"/>
                    <a:pt x="1" y="752"/>
                    <a:pt x="220" y="940"/>
                  </a:cubicBezTo>
                  <a:cubicBezTo>
                    <a:pt x="440" y="1129"/>
                    <a:pt x="816" y="1129"/>
                    <a:pt x="1035" y="940"/>
                  </a:cubicBezTo>
                  <a:cubicBezTo>
                    <a:pt x="1255" y="752"/>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2" name="Google Shape;3192;p30"/>
            <p:cNvSpPr/>
            <p:nvPr/>
          </p:nvSpPr>
          <p:spPr>
            <a:xfrm>
              <a:off x="4960650" y="3193250"/>
              <a:ext cx="31375" cy="28225"/>
            </a:xfrm>
            <a:custGeom>
              <a:rect b="b" l="l" r="r" t="t"/>
              <a:pathLst>
                <a:path extrusionOk="0" h="1129" w="1255">
                  <a:moveTo>
                    <a:pt x="220" y="220"/>
                  </a:moveTo>
                  <a:cubicBezTo>
                    <a:pt x="1" y="408"/>
                    <a:pt x="1"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3" name="Google Shape;3193;p30"/>
            <p:cNvSpPr/>
            <p:nvPr/>
          </p:nvSpPr>
          <p:spPr>
            <a:xfrm>
              <a:off x="5746575"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2" y="752"/>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4" name="Google Shape;3194;p30"/>
            <p:cNvSpPr/>
            <p:nvPr/>
          </p:nvSpPr>
          <p:spPr>
            <a:xfrm>
              <a:off x="6532475" y="3193250"/>
              <a:ext cx="30600" cy="28225"/>
            </a:xfrm>
            <a:custGeom>
              <a:rect b="b" l="l" r="r" t="t"/>
              <a:pathLst>
                <a:path extrusionOk="0" h="1129" w="1224">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5" name="Google Shape;3195;p30"/>
            <p:cNvSpPr/>
            <p:nvPr/>
          </p:nvSpPr>
          <p:spPr>
            <a:xfrm>
              <a:off x="73184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6" name="Google Shape;3196;p30"/>
            <p:cNvSpPr/>
            <p:nvPr/>
          </p:nvSpPr>
          <p:spPr>
            <a:xfrm>
              <a:off x="637725" y="2834375"/>
              <a:ext cx="31375" cy="28225"/>
            </a:xfrm>
            <a:custGeom>
              <a:rect b="b" l="l" r="r" t="t"/>
              <a:pathLst>
                <a:path extrusionOk="0" h="1129" w="1255">
                  <a:moveTo>
                    <a:pt x="220" y="220"/>
                  </a:moveTo>
                  <a:cubicBezTo>
                    <a:pt x="1" y="408"/>
                    <a:pt x="1" y="753"/>
                    <a:pt x="220" y="941"/>
                  </a:cubicBezTo>
                  <a:cubicBezTo>
                    <a:pt x="439" y="1129"/>
                    <a:pt x="816" y="1129"/>
                    <a:pt x="1035" y="941"/>
                  </a:cubicBezTo>
                  <a:cubicBezTo>
                    <a:pt x="1254" y="753"/>
                    <a:pt x="1254" y="408"/>
                    <a:pt x="1035" y="220"/>
                  </a:cubicBezTo>
                  <a:cubicBezTo>
                    <a:pt x="816"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7" name="Google Shape;3197;p30"/>
            <p:cNvSpPr/>
            <p:nvPr/>
          </p:nvSpPr>
          <p:spPr>
            <a:xfrm>
              <a:off x="1423650" y="2834375"/>
              <a:ext cx="31350" cy="28225"/>
            </a:xfrm>
            <a:custGeom>
              <a:rect b="b" l="l" r="r" t="t"/>
              <a:pathLst>
                <a:path extrusionOk="0" h="1129" w="1254">
                  <a:moveTo>
                    <a:pt x="220" y="220"/>
                  </a:moveTo>
                  <a:cubicBezTo>
                    <a:pt x="0" y="408"/>
                    <a:pt x="0" y="753"/>
                    <a:pt x="220" y="941"/>
                  </a:cubicBezTo>
                  <a:cubicBezTo>
                    <a:pt x="439" y="1129"/>
                    <a:pt x="815" y="1129"/>
                    <a:pt x="1035" y="941"/>
                  </a:cubicBezTo>
                  <a:cubicBezTo>
                    <a:pt x="1254" y="753"/>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8" name="Google Shape;3198;p30"/>
            <p:cNvSpPr/>
            <p:nvPr/>
          </p:nvSpPr>
          <p:spPr>
            <a:xfrm>
              <a:off x="2209550"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9" name="Google Shape;3199;p30"/>
            <p:cNvSpPr/>
            <p:nvPr/>
          </p:nvSpPr>
          <p:spPr>
            <a:xfrm>
              <a:off x="299547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0" name="Google Shape;3200;p30"/>
            <p:cNvSpPr/>
            <p:nvPr/>
          </p:nvSpPr>
          <p:spPr>
            <a:xfrm>
              <a:off x="3781400" y="2834375"/>
              <a:ext cx="30575" cy="28225"/>
            </a:xfrm>
            <a:custGeom>
              <a:rect b="b" l="l" r="r" t="t"/>
              <a:pathLst>
                <a:path extrusionOk="0" h="1129" w="1223">
                  <a:moveTo>
                    <a:pt x="219" y="220"/>
                  </a:moveTo>
                  <a:cubicBezTo>
                    <a:pt x="0" y="408"/>
                    <a:pt x="0" y="753"/>
                    <a:pt x="219" y="941"/>
                  </a:cubicBezTo>
                  <a:cubicBezTo>
                    <a:pt x="439" y="1129"/>
                    <a:pt x="784" y="1129"/>
                    <a:pt x="1003" y="941"/>
                  </a:cubicBezTo>
                  <a:cubicBezTo>
                    <a:pt x="1222" y="753"/>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1" name="Google Shape;3201;p30"/>
            <p:cNvSpPr/>
            <p:nvPr/>
          </p:nvSpPr>
          <p:spPr>
            <a:xfrm>
              <a:off x="4567300" y="2834375"/>
              <a:ext cx="30575" cy="28225"/>
            </a:xfrm>
            <a:custGeom>
              <a:rect b="b" l="l" r="r" t="t"/>
              <a:pathLst>
                <a:path extrusionOk="0" h="1129" w="1223">
                  <a:moveTo>
                    <a:pt x="220" y="220"/>
                  </a:moveTo>
                  <a:cubicBezTo>
                    <a:pt x="1" y="408"/>
                    <a:pt x="1" y="753"/>
                    <a:pt x="220" y="941"/>
                  </a:cubicBezTo>
                  <a:cubicBezTo>
                    <a:pt x="439" y="1129"/>
                    <a:pt x="784" y="1129"/>
                    <a:pt x="1004" y="941"/>
                  </a:cubicBezTo>
                  <a:cubicBezTo>
                    <a:pt x="1223" y="753"/>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2" name="Google Shape;3202;p30"/>
            <p:cNvSpPr/>
            <p:nvPr/>
          </p:nvSpPr>
          <p:spPr>
            <a:xfrm>
              <a:off x="535322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3" name="Google Shape;3203;p30"/>
            <p:cNvSpPr/>
            <p:nvPr/>
          </p:nvSpPr>
          <p:spPr>
            <a:xfrm>
              <a:off x="6139125"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784"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4" name="Google Shape;3204;p30"/>
            <p:cNvSpPr/>
            <p:nvPr/>
          </p:nvSpPr>
          <p:spPr>
            <a:xfrm>
              <a:off x="6925050"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5" name="Google Shape;3205;p30"/>
            <p:cNvSpPr/>
            <p:nvPr/>
          </p:nvSpPr>
          <p:spPr>
            <a:xfrm>
              <a:off x="24595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6" name="Google Shape;3206;p30"/>
            <p:cNvSpPr/>
            <p:nvPr/>
          </p:nvSpPr>
          <p:spPr>
            <a:xfrm>
              <a:off x="1031875" y="2476275"/>
              <a:ext cx="30575" cy="27450"/>
            </a:xfrm>
            <a:custGeom>
              <a:rect b="b" l="l" r="r" t="t"/>
              <a:pathLst>
                <a:path extrusionOk="0" h="1098" w="1223">
                  <a:moveTo>
                    <a:pt x="219" y="189"/>
                  </a:moveTo>
                  <a:cubicBezTo>
                    <a:pt x="0" y="377"/>
                    <a:pt x="0" y="722"/>
                    <a:pt x="219" y="910"/>
                  </a:cubicBezTo>
                  <a:cubicBezTo>
                    <a:pt x="439" y="1098"/>
                    <a:pt x="784" y="1098"/>
                    <a:pt x="1003" y="910"/>
                  </a:cubicBezTo>
                  <a:cubicBezTo>
                    <a:pt x="1222" y="722"/>
                    <a:pt x="1222" y="377"/>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7" name="Google Shape;3207;p30"/>
            <p:cNvSpPr/>
            <p:nvPr/>
          </p:nvSpPr>
          <p:spPr>
            <a:xfrm>
              <a:off x="1817775" y="2476275"/>
              <a:ext cx="30575" cy="27450"/>
            </a:xfrm>
            <a:custGeom>
              <a:rect b="b" l="l" r="r" t="t"/>
              <a:pathLst>
                <a:path extrusionOk="0" h="1098" w="1223">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8" name="Google Shape;3208;p30"/>
            <p:cNvSpPr/>
            <p:nvPr/>
          </p:nvSpPr>
          <p:spPr>
            <a:xfrm>
              <a:off x="26037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9" name="Google Shape;3209;p30"/>
            <p:cNvSpPr/>
            <p:nvPr/>
          </p:nvSpPr>
          <p:spPr>
            <a:xfrm>
              <a:off x="3388825" y="2476275"/>
              <a:ext cx="31375" cy="27450"/>
            </a:xfrm>
            <a:custGeom>
              <a:rect b="b" l="l" r="r" t="t"/>
              <a:pathLst>
                <a:path extrusionOk="0" h="1098" w="1255">
                  <a:moveTo>
                    <a:pt x="220" y="189"/>
                  </a:moveTo>
                  <a:cubicBezTo>
                    <a:pt x="0" y="377"/>
                    <a:pt x="0"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0" name="Google Shape;3210;p30"/>
            <p:cNvSpPr/>
            <p:nvPr/>
          </p:nvSpPr>
          <p:spPr>
            <a:xfrm>
              <a:off x="4174725" y="2476275"/>
              <a:ext cx="31375" cy="27450"/>
            </a:xfrm>
            <a:custGeom>
              <a:rect b="b" l="l" r="r" t="t"/>
              <a:pathLst>
                <a:path extrusionOk="0" h="1098" w="1255">
                  <a:moveTo>
                    <a:pt x="220" y="189"/>
                  </a:moveTo>
                  <a:cubicBezTo>
                    <a:pt x="1" y="377"/>
                    <a:pt x="1" y="722"/>
                    <a:pt x="220" y="910"/>
                  </a:cubicBezTo>
                  <a:cubicBezTo>
                    <a:pt x="440" y="1098"/>
                    <a:pt x="816" y="1098"/>
                    <a:pt x="1035" y="910"/>
                  </a:cubicBezTo>
                  <a:cubicBezTo>
                    <a:pt x="1255" y="722"/>
                    <a:pt x="1255" y="377"/>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1" name="Google Shape;3211;p30"/>
            <p:cNvSpPr/>
            <p:nvPr/>
          </p:nvSpPr>
          <p:spPr>
            <a:xfrm>
              <a:off x="4960650" y="2476275"/>
              <a:ext cx="31375" cy="27450"/>
            </a:xfrm>
            <a:custGeom>
              <a:rect b="b" l="l" r="r" t="t"/>
              <a:pathLst>
                <a:path extrusionOk="0" h="1098" w="1255">
                  <a:moveTo>
                    <a:pt x="220" y="189"/>
                  </a:moveTo>
                  <a:cubicBezTo>
                    <a:pt x="1" y="377"/>
                    <a:pt x="1"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2" name="Google Shape;3212;p30"/>
            <p:cNvSpPr/>
            <p:nvPr/>
          </p:nvSpPr>
          <p:spPr>
            <a:xfrm>
              <a:off x="5746575"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2" y="722"/>
                    <a:pt x="1222" y="377"/>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3" name="Google Shape;3213;p30"/>
            <p:cNvSpPr/>
            <p:nvPr/>
          </p:nvSpPr>
          <p:spPr>
            <a:xfrm>
              <a:off x="6532475" y="2476275"/>
              <a:ext cx="30600" cy="27450"/>
            </a:xfrm>
            <a:custGeom>
              <a:rect b="b" l="l" r="r" t="t"/>
              <a:pathLst>
                <a:path extrusionOk="0" h="1098" w="1224">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4" name="Google Shape;3214;p30"/>
            <p:cNvSpPr/>
            <p:nvPr/>
          </p:nvSpPr>
          <p:spPr>
            <a:xfrm>
              <a:off x="73184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5" name="Google Shape;3215;p30"/>
            <p:cNvSpPr/>
            <p:nvPr/>
          </p:nvSpPr>
          <p:spPr>
            <a:xfrm>
              <a:off x="637725" y="2117425"/>
              <a:ext cx="31375" cy="27450"/>
            </a:xfrm>
            <a:custGeom>
              <a:rect b="b" l="l" r="r" t="t"/>
              <a:pathLst>
                <a:path extrusionOk="0" h="1098" w="1255">
                  <a:moveTo>
                    <a:pt x="220" y="188"/>
                  </a:moveTo>
                  <a:cubicBezTo>
                    <a:pt x="1" y="376"/>
                    <a:pt x="1" y="721"/>
                    <a:pt x="220" y="909"/>
                  </a:cubicBezTo>
                  <a:cubicBezTo>
                    <a:pt x="439" y="1097"/>
                    <a:pt x="816" y="1097"/>
                    <a:pt x="1035" y="909"/>
                  </a:cubicBezTo>
                  <a:cubicBezTo>
                    <a:pt x="1254" y="721"/>
                    <a:pt x="1254" y="376"/>
                    <a:pt x="1035" y="188"/>
                  </a:cubicBezTo>
                  <a:cubicBezTo>
                    <a:pt x="816"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6" name="Google Shape;3216;p30"/>
            <p:cNvSpPr/>
            <p:nvPr/>
          </p:nvSpPr>
          <p:spPr>
            <a:xfrm>
              <a:off x="1423650" y="2117425"/>
              <a:ext cx="31350" cy="27450"/>
            </a:xfrm>
            <a:custGeom>
              <a:rect b="b" l="l" r="r" t="t"/>
              <a:pathLst>
                <a:path extrusionOk="0" h="1098" w="1254">
                  <a:moveTo>
                    <a:pt x="220" y="188"/>
                  </a:moveTo>
                  <a:cubicBezTo>
                    <a:pt x="0" y="376"/>
                    <a:pt x="0" y="721"/>
                    <a:pt x="220" y="909"/>
                  </a:cubicBezTo>
                  <a:cubicBezTo>
                    <a:pt x="439" y="1097"/>
                    <a:pt x="815" y="1097"/>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7" name="Google Shape;3217;p30"/>
            <p:cNvSpPr/>
            <p:nvPr/>
          </p:nvSpPr>
          <p:spPr>
            <a:xfrm>
              <a:off x="2209550"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8" name="Google Shape;3218;p30"/>
            <p:cNvSpPr/>
            <p:nvPr/>
          </p:nvSpPr>
          <p:spPr>
            <a:xfrm>
              <a:off x="299547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9" name="Google Shape;3219;p30"/>
            <p:cNvSpPr/>
            <p:nvPr/>
          </p:nvSpPr>
          <p:spPr>
            <a:xfrm>
              <a:off x="3781400" y="2117425"/>
              <a:ext cx="30575" cy="27450"/>
            </a:xfrm>
            <a:custGeom>
              <a:rect b="b" l="l" r="r" t="t"/>
              <a:pathLst>
                <a:path extrusionOk="0" h="1098" w="1223">
                  <a:moveTo>
                    <a:pt x="219" y="188"/>
                  </a:moveTo>
                  <a:cubicBezTo>
                    <a:pt x="0" y="376"/>
                    <a:pt x="0" y="721"/>
                    <a:pt x="219" y="909"/>
                  </a:cubicBezTo>
                  <a:cubicBezTo>
                    <a:pt x="439" y="1097"/>
                    <a:pt x="784" y="1097"/>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0" name="Google Shape;3220;p30"/>
            <p:cNvSpPr/>
            <p:nvPr/>
          </p:nvSpPr>
          <p:spPr>
            <a:xfrm>
              <a:off x="4567300" y="2117425"/>
              <a:ext cx="30575" cy="27450"/>
            </a:xfrm>
            <a:custGeom>
              <a:rect b="b" l="l" r="r" t="t"/>
              <a:pathLst>
                <a:path extrusionOk="0" h="1098" w="1223">
                  <a:moveTo>
                    <a:pt x="220" y="188"/>
                  </a:moveTo>
                  <a:cubicBezTo>
                    <a:pt x="1" y="376"/>
                    <a:pt x="1" y="721"/>
                    <a:pt x="220" y="909"/>
                  </a:cubicBezTo>
                  <a:cubicBezTo>
                    <a:pt x="439" y="1097"/>
                    <a:pt x="784" y="1097"/>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1" name="Google Shape;3221;p30"/>
            <p:cNvSpPr/>
            <p:nvPr/>
          </p:nvSpPr>
          <p:spPr>
            <a:xfrm>
              <a:off x="535322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2" name="Google Shape;3222;p30"/>
            <p:cNvSpPr/>
            <p:nvPr/>
          </p:nvSpPr>
          <p:spPr>
            <a:xfrm>
              <a:off x="6139125"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784"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3" name="Google Shape;3223;p30"/>
            <p:cNvSpPr/>
            <p:nvPr/>
          </p:nvSpPr>
          <p:spPr>
            <a:xfrm>
              <a:off x="6925050"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4" name="Google Shape;3224;p30"/>
            <p:cNvSpPr/>
            <p:nvPr/>
          </p:nvSpPr>
          <p:spPr>
            <a:xfrm>
              <a:off x="24595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5" name="Google Shape;3225;p30"/>
            <p:cNvSpPr/>
            <p:nvPr/>
          </p:nvSpPr>
          <p:spPr>
            <a:xfrm>
              <a:off x="1031875" y="1758550"/>
              <a:ext cx="30575" cy="28225"/>
            </a:xfrm>
            <a:custGeom>
              <a:rect b="b" l="l" r="r" t="t"/>
              <a:pathLst>
                <a:path extrusionOk="0" h="1129" w="1223">
                  <a:moveTo>
                    <a:pt x="219" y="188"/>
                  </a:moveTo>
                  <a:cubicBezTo>
                    <a:pt x="0" y="376"/>
                    <a:pt x="0" y="721"/>
                    <a:pt x="219" y="909"/>
                  </a:cubicBezTo>
                  <a:cubicBezTo>
                    <a:pt x="439" y="1129"/>
                    <a:pt x="784" y="1129"/>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6" name="Google Shape;3226;p30"/>
            <p:cNvSpPr/>
            <p:nvPr/>
          </p:nvSpPr>
          <p:spPr>
            <a:xfrm>
              <a:off x="1817775" y="1758550"/>
              <a:ext cx="30575" cy="28225"/>
            </a:xfrm>
            <a:custGeom>
              <a:rect b="b" l="l" r="r" t="t"/>
              <a:pathLst>
                <a:path extrusionOk="0" h="1129" w="1223">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7" name="Google Shape;3227;p30"/>
            <p:cNvSpPr/>
            <p:nvPr/>
          </p:nvSpPr>
          <p:spPr>
            <a:xfrm>
              <a:off x="26037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8" name="Google Shape;3228;p30"/>
            <p:cNvSpPr/>
            <p:nvPr/>
          </p:nvSpPr>
          <p:spPr>
            <a:xfrm>
              <a:off x="3388825" y="1758550"/>
              <a:ext cx="31375" cy="28225"/>
            </a:xfrm>
            <a:custGeom>
              <a:rect b="b" l="l" r="r" t="t"/>
              <a:pathLst>
                <a:path extrusionOk="0" h="1129" w="1255">
                  <a:moveTo>
                    <a:pt x="220" y="188"/>
                  </a:moveTo>
                  <a:cubicBezTo>
                    <a:pt x="0" y="376"/>
                    <a:pt x="0"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9" name="Google Shape;3229;p30"/>
            <p:cNvSpPr/>
            <p:nvPr/>
          </p:nvSpPr>
          <p:spPr>
            <a:xfrm>
              <a:off x="4174725" y="1758550"/>
              <a:ext cx="31375" cy="28225"/>
            </a:xfrm>
            <a:custGeom>
              <a:rect b="b" l="l" r="r" t="t"/>
              <a:pathLst>
                <a:path extrusionOk="0" h="1129" w="1255">
                  <a:moveTo>
                    <a:pt x="220" y="188"/>
                  </a:moveTo>
                  <a:cubicBezTo>
                    <a:pt x="1" y="376"/>
                    <a:pt x="1" y="721"/>
                    <a:pt x="220" y="909"/>
                  </a:cubicBezTo>
                  <a:cubicBezTo>
                    <a:pt x="440" y="1129"/>
                    <a:pt x="816" y="1129"/>
                    <a:pt x="1035" y="909"/>
                  </a:cubicBezTo>
                  <a:cubicBezTo>
                    <a:pt x="1255" y="721"/>
                    <a:pt x="1255" y="376"/>
                    <a:pt x="1035"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0" name="Google Shape;3230;p30"/>
            <p:cNvSpPr/>
            <p:nvPr/>
          </p:nvSpPr>
          <p:spPr>
            <a:xfrm>
              <a:off x="4960650" y="1758550"/>
              <a:ext cx="31375" cy="28225"/>
            </a:xfrm>
            <a:custGeom>
              <a:rect b="b" l="l" r="r" t="t"/>
              <a:pathLst>
                <a:path extrusionOk="0" h="1129" w="1255">
                  <a:moveTo>
                    <a:pt x="220" y="188"/>
                  </a:moveTo>
                  <a:cubicBezTo>
                    <a:pt x="1" y="376"/>
                    <a:pt x="1"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1" name="Google Shape;3231;p30"/>
            <p:cNvSpPr/>
            <p:nvPr/>
          </p:nvSpPr>
          <p:spPr>
            <a:xfrm>
              <a:off x="5746575"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2" y="721"/>
                    <a:pt x="1222" y="376"/>
                    <a:pt x="1003"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2" name="Google Shape;3232;p30"/>
            <p:cNvSpPr/>
            <p:nvPr/>
          </p:nvSpPr>
          <p:spPr>
            <a:xfrm>
              <a:off x="6532475" y="1758550"/>
              <a:ext cx="30600" cy="28225"/>
            </a:xfrm>
            <a:custGeom>
              <a:rect b="b" l="l" r="r" t="t"/>
              <a:pathLst>
                <a:path extrusionOk="0" h="1129" w="1224">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3" name="Google Shape;3233;p30"/>
            <p:cNvSpPr/>
            <p:nvPr/>
          </p:nvSpPr>
          <p:spPr>
            <a:xfrm>
              <a:off x="73184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4" name="Google Shape;3234;p30"/>
            <p:cNvSpPr/>
            <p:nvPr/>
          </p:nvSpPr>
          <p:spPr>
            <a:xfrm>
              <a:off x="637725" y="1399675"/>
              <a:ext cx="31375" cy="28225"/>
            </a:xfrm>
            <a:custGeom>
              <a:rect b="b" l="l" r="r" t="t"/>
              <a:pathLst>
                <a:path extrusionOk="0" h="1129" w="1255">
                  <a:moveTo>
                    <a:pt x="220" y="189"/>
                  </a:moveTo>
                  <a:cubicBezTo>
                    <a:pt x="1" y="377"/>
                    <a:pt x="1" y="721"/>
                    <a:pt x="220" y="909"/>
                  </a:cubicBezTo>
                  <a:cubicBezTo>
                    <a:pt x="439" y="1129"/>
                    <a:pt x="816" y="1129"/>
                    <a:pt x="1035" y="909"/>
                  </a:cubicBezTo>
                  <a:cubicBezTo>
                    <a:pt x="1254" y="721"/>
                    <a:pt x="1254" y="377"/>
                    <a:pt x="1035" y="189"/>
                  </a:cubicBezTo>
                  <a:cubicBezTo>
                    <a:pt x="816"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5" name="Google Shape;3235;p30"/>
            <p:cNvSpPr/>
            <p:nvPr/>
          </p:nvSpPr>
          <p:spPr>
            <a:xfrm>
              <a:off x="1423650" y="1399675"/>
              <a:ext cx="31350" cy="28225"/>
            </a:xfrm>
            <a:custGeom>
              <a:rect b="b" l="l" r="r" t="t"/>
              <a:pathLst>
                <a:path extrusionOk="0" h="1129" w="1254">
                  <a:moveTo>
                    <a:pt x="220" y="189"/>
                  </a:moveTo>
                  <a:cubicBezTo>
                    <a:pt x="0" y="377"/>
                    <a:pt x="0" y="721"/>
                    <a:pt x="220" y="909"/>
                  </a:cubicBezTo>
                  <a:cubicBezTo>
                    <a:pt x="439" y="1129"/>
                    <a:pt x="815" y="1129"/>
                    <a:pt x="1035" y="909"/>
                  </a:cubicBezTo>
                  <a:cubicBezTo>
                    <a:pt x="1254" y="721"/>
                    <a:pt x="1254" y="377"/>
                    <a:pt x="1035" y="189"/>
                  </a:cubicBezTo>
                  <a:cubicBezTo>
                    <a:pt x="815"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6" name="Google Shape;3236;p30"/>
            <p:cNvSpPr/>
            <p:nvPr/>
          </p:nvSpPr>
          <p:spPr>
            <a:xfrm>
              <a:off x="2209550"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816"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7" name="Google Shape;3237;p30"/>
            <p:cNvSpPr/>
            <p:nvPr/>
          </p:nvSpPr>
          <p:spPr>
            <a:xfrm>
              <a:off x="299547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8" name="Google Shape;3238;p30"/>
            <p:cNvSpPr/>
            <p:nvPr/>
          </p:nvSpPr>
          <p:spPr>
            <a:xfrm>
              <a:off x="3781400" y="1399675"/>
              <a:ext cx="30575" cy="28225"/>
            </a:xfrm>
            <a:custGeom>
              <a:rect b="b" l="l" r="r" t="t"/>
              <a:pathLst>
                <a:path extrusionOk="0" h="1129" w="1223">
                  <a:moveTo>
                    <a:pt x="219" y="189"/>
                  </a:moveTo>
                  <a:cubicBezTo>
                    <a:pt x="0" y="377"/>
                    <a:pt x="0" y="721"/>
                    <a:pt x="219" y="909"/>
                  </a:cubicBezTo>
                  <a:cubicBezTo>
                    <a:pt x="439" y="1129"/>
                    <a:pt x="784" y="1129"/>
                    <a:pt x="1003" y="909"/>
                  </a:cubicBezTo>
                  <a:cubicBezTo>
                    <a:pt x="1222" y="721"/>
                    <a:pt x="1222" y="377"/>
                    <a:pt x="1003" y="189"/>
                  </a:cubicBezTo>
                  <a:cubicBezTo>
                    <a:pt x="784" y="0"/>
                    <a:pt x="439" y="0"/>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9" name="Google Shape;3239;p30"/>
            <p:cNvSpPr/>
            <p:nvPr/>
          </p:nvSpPr>
          <p:spPr>
            <a:xfrm>
              <a:off x="4567300" y="1399675"/>
              <a:ext cx="30575" cy="28225"/>
            </a:xfrm>
            <a:custGeom>
              <a:rect b="b" l="l" r="r" t="t"/>
              <a:pathLst>
                <a:path extrusionOk="0" h="1129" w="1223">
                  <a:moveTo>
                    <a:pt x="220" y="189"/>
                  </a:moveTo>
                  <a:cubicBezTo>
                    <a:pt x="1" y="377"/>
                    <a:pt x="1" y="721"/>
                    <a:pt x="220" y="909"/>
                  </a:cubicBezTo>
                  <a:cubicBezTo>
                    <a:pt x="439" y="1129"/>
                    <a:pt x="784" y="1129"/>
                    <a:pt x="1004" y="909"/>
                  </a:cubicBezTo>
                  <a:cubicBezTo>
                    <a:pt x="1223" y="721"/>
                    <a:pt x="1223" y="377"/>
                    <a:pt x="1004"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0" name="Google Shape;3240;p30"/>
            <p:cNvSpPr/>
            <p:nvPr/>
          </p:nvSpPr>
          <p:spPr>
            <a:xfrm>
              <a:off x="535322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1" name="Google Shape;3241;p30"/>
            <p:cNvSpPr/>
            <p:nvPr/>
          </p:nvSpPr>
          <p:spPr>
            <a:xfrm>
              <a:off x="6139125"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784"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2" name="Google Shape;3242;p30"/>
            <p:cNvSpPr/>
            <p:nvPr/>
          </p:nvSpPr>
          <p:spPr>
            <a:xfrm>
              <a:off x="6925050"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3" name="Google Shape;3243;p30"/>
            <p:cNvSpPr/>
            <p:nvPr/>
          </p:nvSpPr>
          <p:spPr>
            <a:xfrm>
              <a:off x="24595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4" name="Google Shape;3244;p30"/>
            <p:cNvSpPr/>
            <p:nvPr/>
          </p:nvSpPr>
          <p:spPr>
            <a:xfrm>
              <a:off x="1031875" y="1040800"/>
              <a:ext cx="30575" cy="28225"/>
            </a:xfrm>
            <a:custGeom>
              <a:rect b="b" l="l" r="r" t="t"/>
              <a:pathLst>
                <a:path extrusionOk="0" h="1129" w="1223">
                  <a:moveTo>
                    <a:pt x="219" y="189"/>
                  </a:moveTo>
                  <a:cubicBezTo>
                    <a:pt x="0" y="408"/>
                    <a:pt x="0" y="722"/>
                    <a:pt x="219" y="910"/>
                  </a:cubicBezTo>
                  <a:cubicBezTo>
                    <a:pt x="439" y="1129"/>
                    <a:pt x="784" y="1129"/>
                    <a:pt x="1003" y="910"/>
                  </a:cubicBezTo>
                  <a:cubicBezTo>
                    <a:pt x="1222" y="722"/>
                    <a:pt x="1222" y="408"/>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5" name="Google Shape;3245;p30"/>
            <p:cNvSpPr/>
            <p:nvPr/>
          </p:nvSpPr>
          <p:spPr>
            <a:xfrm>
              <a:off x="1817775" y="1040800"/>
              <a:ext cx="30575" cy="28225"/>
            </a:xfrm>
            <a:custGeom>
              <a:rect b="b" l="l" r="r" t="t"/>
              <a:pathLst>
                <a:path extrusionOk="0" h="1129" w="1223">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6" name="Google Shape;3246;p30"/>
            <p:cNvSpPr/>
            <p:nvPr/>
          </p:nvSpPr>
          <p:spPr>
            <a:xfrm>
              <a:off x="26037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7" name="Google Shape;3247;p30"/>
            <p:cNvSpPr/>
            <p:nvPr/>
          </p:nvSpPr>
          <p:spPr>
            <a:xfrm>
              <a:off x="3388825" y="1040800"/>
              <a:ext cx="31375" cy="28225"/>
            </a:xfrm>
            <a:custGeom>
              <a:rect b="b" l="l" r="r" t="t"/>
              <a:pathLst>
                <a:path extrusionOk="0" h="1129" w="1255">
                  <a:moveTo>
                    <a:pt x="220" y="189"/>
                  </a:moveTo>
                  <a:cubicBezTo>
                    <a:pt x="0" y="408"/>
                    <a:pt x="0"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8" name="Google Shape;3248;p30"/>
            <p:cNvSpPr/>
            <p:nvPr/>
          </p:nvSpPr>
          <p:spPr>
            <a:xfrm>
              <a:off x="4174725" y="1040800"/>
              <a:ext cx="31375" cy="28225"/>
            </a:xfrm>
            <a:custGeom>
              <a:rect b="b" l="l" r="r" t="t"/>
              <a:pathLst>
                <a:path extrusionOk="0" h="1129" w="1255">
                  <a:moveTo>
                    <a:pt x="220" y="189"/>
                  </a:moveTo>
                  <a:cubicBezTo>
                    <a:pt x="1" y="408"/>
                    <a:pt x="1" y="722"/>
                    <a:pt x="220" y="910"/>
                  </a:cubicBezTo>
                  <a:cubicBezTo>
                    <a:pt x="440" y="1129"/>
                    <a:pt x="816" y="1129"/>
                    <a:pt x="1035" y="910"/>
                  </a:cubicBezTo>
                  <a:cubicBezTo>
                    <a:pt x="1255" y="722"/>
                    <a:pt x="1255" y="408"/>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9" name="Google Shape;3249;p30"/>
            <p:cNvSpPr/>
            <p:nvPr/>
          </p:nvSpPr>
          <p:spPr>
            <a:xfrm>
              <a:off x="4960650" y="1040800"/>
              <a:ext cx="31375" cy="28225"/>
            </a:xfrm>
            <a:custGeom>
              <a:rect b="b" l="l" r="r" t="t"/>
              <a:pathLst>
                <a:path extrusionOk="0" h="1129" w="1255">
                  <a:moveTo>
                    <a:pt x="220" y="189"/>
                  </a:moveTo>
                  <a:cubicBezTo>
                    <a:pt x="1" y="408"/>
                    <a:pt x="1"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0" name="Google Shape;3250;p30"/>
            <p:cNvSpPr/>
            <p:nvPr/>
          </p:nvSpPr>
          <p:spPr>
            <a:xfrm>
              <a:off x="5746575"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2" y="722"/>
                    <a:pt x="1222" y="408"/>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1" name="Google Shape;3251;p30"/>
            <p:cNvSpPr/>
            <p:nvPr/>
          </p:nvSpPr>
          <p:spPr>
            <a:xfrm>
              <a:off x="6532475" y="1040800"/>
              <a:ext cx="30600" cy="28225"/>
            </a:xfrm>
            <a:custGeom>
              <a:rect b="b" l="l" r="r" t="t"/>
              <a:pathLst>
                <a:path extrusionOk="0" h="1129" w="1224">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2" name="Google Shape;3252;p30"/>
            <p:cNvSpPr/>
            <p:nvPr/>
          </p:nvSpPr>
          <p:spPr>
            <a:xfrm>
              <a:off x="73184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53" name="Google Shape;3253;p30"/>
          <p:cNvSpPr/>
          <p:nvPr/>
        </p:nvSpPr>
        <p:spPr>
          <a:xfrm rot="10800000">
            <a:off x="0" y="-1050"/>
            <a:ext cx="9144000" cy="5144700"/>
          </a:xfrm>
          <a:prstGeom prst="rect">
            <a:avLst/>
          </a:prstGeom>
          <a:gradFill>
            <a:gsLst>
              <a:gs pos="0">
                <a:srgbClr val="FFFFFF">
                  <a:alpha val="0"/>
                </a:srgbClr>
              </a:gs>
              <a:gs pos="100000">
                <a:srgbClr val="FFFFFF"/>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4" name="Google Shape;3254;p30"/>
          <p:cNvSpPr/>
          <p:nvPr/>
        </p:nvSpPr>
        <p:spPr>
          <a:xfrm flipH="1" rot="5400000">
            <a:off x="6266150" y="2265625"/>
            <a:ext cx="5144700" cy="6111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5" name="Google Shape;3255;p30"/>
          <p:cNvSpPr/>
          <p:nvPr/>
        </p:nvSpPr>
        <p:spPr>
          <a:xfrm>
            <a:off x="50" y="5002200"/>
            <a:ext cx="9144000" cy="141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6" name="Google Shape;3256;p30"/>
          <p:cNvSpPr/>
          <p:nvPr/>
        </p:nvSpPr>
        <p:spPr>
          <a:xfrm flipH="1" rot="5400000">
            <a:off x="0" y="4174950"/>
            <a:ext cx="968700" cy="9687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7" name="Google Shape;3257;p30"/>
          <p:cNvSpPr txBox="1"/>
          <p:nvPr>
            <p:ph idx="1" type="subTitle"/>
          </p:nvPr>
        </p:nvSpPr>
        <p:spPr>
          <a:xfrm>
            <a:off x="1092725" y="2595425"/>
            <a:ext cx="2204100" cy="1495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600"/>
              <a:buNone/>
              <a:defRPr sz="1500">
                <a:solidFill>
                  <a:schemeClr val="dk1"/>
                </a:solidFill>
              </a:defRPr>
            </a:lvl1pPr>
            <a:lvl2pPr lvl="1" rtl="0">
              <a:lnSpc>
                <a:spcPct val="100000"/>
              </a:lnSpc>
              <a:spcBef>
                <a:spcPts val="1600"/>
              </a:spcBef>
              <a:spcAft>
                <a:spcPts val="0"/>
              </a:spcAft>
              <a:buClr>
                <a:schemeClr val="dk1"/>
              </a:buClr>
              <a:buSzPts val="1500"/>
              <a:buNone/>
              <a:defRPr sz="1500">
                <a:solidFill>
                  <a:schemeClr val="dk1"/>
                </a:solidFill>
              </a:defRPr>
            </a:lvl2pPr>
            <a:lvl3pPr lvl="2" rtl="0">
              <a:lnSpc>
                <a:spcPct val="100000"/>
              </a:lnSpc>
              <a:spcBef>
                <a:spcPts val="1600"/>
              </a:spcBef>
              <a:spcAft>
                <a:spcPts val="0"/>
              </a:spcAft>
              <a:buClr>
                <a:schemeClr val="dk1"/>
              </a:buClr>
              <a:buSzPts val="1500"/>
              <a:buNone/>
              <a:defRPr sz="1500">
                <a:solidFill>
                  <a:schemeClr val="dk1"/>
                </a:solidFill>
              </a:defRPr>
            </a:lvl3pPr>
            <a:lvl4pPr lvl="3" rtl="0">
              <a:lnSpc>
                <a:spcPct val="100000"/>
              </a:lnSpc>
              <a:spcBef>
                <a:spcPts val="1600"/>
              </a:spcBef>
              <a:spcAft>
                <a:spcPts val="0"/>
              </a:spcAft>
              <a:buClr>
                <a:schemeClr val="dk1"/>
              </a:buClr>
              <a:buSzPts val="1500"/>
              <a:buNone/>
              <a:defRPr sz="1500">
                <a:solidFill>
                  <a:schemeClr val="dk1"/>
                </a:solidFill>
              </a:defRPr>
            </a:lvl4pPr>
            <a:lvl5pPr lvl="4" rtl="0">
              <a:lnSpc>
                <a:spcPct val="100000"/>
              </a:lnSpc>
              <a:spcBef>
                <a:spcPts val="1600"/>
              </a:spcBef>
              <a:spcAft>
                <a:spcPts val="0"/>
              </a:spcAft>
              <a:buClr>
                <a:schemeClr val="dk1"/>
              </a:buClr>
              <a:buSzPts val="1500"/>
              <a:buNone/>
              <a:defRPr sz="1500">
                <a:solidFill>
                  <a:schemeClr val="dk1"/>
                </a:solidFill>
              </a:defRPr>
            </a:lvl5pPr>
            <a:lvl6pPr lvl="5" rtl="0">
              <a:lnSpc>
                <a:spcPct val="100000"/>
              </a:lnSpc>
              <a:spcBef>
                <a:spcPts val="1600"/>
              </a:spcBef>
              <a:spcAft>
                <a:spcPts val="0"/>
              </a:spcAft>
              <a:buClr>
                <a:schemeClr val="dk1"/>
              </a:buClr>
              <a:buSzPts val="1500"/>
              <a:buNone/>
              <a:defRPr sz="1500">
                <a:solidFill>
                  <a:schemeClr val="dk1"/>
                </a:solidFill>
              </a:defRPr>
            </a:lvl6pPr>
            <a:lvl7pPr lvl="6" rtl="0">
              <a:lnSpc>
                <a:spcPct val="100000"/>
              </a:lnSpc>
              <a:spcBef>
                <a:spcPts val="1600"/>
              </a:spcBef>
              <a:spcAft>
                <a:spcPts val="0"/>
              </a:spcAft>
              <a:buClr>
                <a:schemeClr val="dk1"/>
              </a:buClr>
              <a:buSzPts val="1500"/>
              <a:buNone/>
              <a:defRPr sz="1500">
                <a:solidFill>
                  <a:schemeClr val="dk1"/>
                </a:solidFill>
              </a:defRPr>
            </a:lvl7pPr>
            <a:lvl8pPr lvl="7" rtl="0">
              <a:lnSpc>
                <a:spcPct val="100000"/>
              </a:lnSpc>
              <a:spcBef>
                <a:spcPts val="1600"/>
              </a:spcBef>
              <a:spcAft>
                <a:spcPts val="0"/>
              </a:spcAft>
              <a:buClr>
                <a:schemeClr val="dk1"/>
              </a:buClr>
              <a:buSzPts val="1500"/>
              <a:buNone/>
              <a:defRPr sz="1500">
                <a:solidFill>
                  <a:schemeClr val="dk1"/>
                </a:solidFill>
              </a:defRPr>
            </a:lvl8pPr>
            <a:lvl9pPr lvl="8" rtl="0">
              <a:lnSpc>
                <a:spcPct val="100000"/>
              </a:lnSpc>
              <a:spcBef>
                <a:spcPts val="1600"/>
              </a:spcBef>
              <a:spcAft>
                <a:spcPts val="1600"/>
              </a:spcAft>
              <a:buClr>
                <a:schemeClr val="dk1"/>
              </a:buClr>
              <a:buSzPts val="1500"/>
              <a:buNone/>
              <a:defRPr sz="1500">
                <a:solidFill>
                  <a:schemeClr val="dk1"/>
                </a:solidFill>
              </a:defRPr>
            </a:lvl9pPr>
          </a:lstStyle>
          <a:p/>
        </p:txBody>
      </p:sp>
      <p:sp>
        <p:nvSpPr>
          <p:cNvPr id="3258" name="Google Shape;3258;p30"/>
          <p:cNvSpPr txBox="1"/>
          <p:nvPr>
            <p:ph type="title"/>
          </p:nvPr>
        </p:nvSpPr>
        <p:spPr>
          <a:xfrm>
            <a:off x="1100100" y="1743375"/>
            <a:ext cx="2204100" cy="7716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Font typeface="Arvo"/>
              <a:buNone/>
              <a:defRPr sz="2500">
                <a:latin typeface="Arvo"/>
                <a:ea typeface="Arvo"/>
                <a:cs typeface="Arvo"/>
                <a:sym typeface="Arvo"/>
              </a:defRPr>
            </a:lvl1pPr>
            <a:lvl2pPr lvl="1" rtl="0">
              <a:lnSpc>
                <a:spcPct val="100000"/>
              </a:lnSpc>
              <a:spcBef>
                <a:spcPts val="0"/>
              </a:spcBef>
              <a:spcAft>
                <a:spcPts val="0"/>
              </a:spcAft>
              <a:buSzPts val="2800"/>
              <a:buNone/>
              <a:defRPr>
                <a:latin typeface="Ubuntu"/>
                <a:ea typeface="Ubuntu"/>
                <a:cs typeface="Ubuntu"/>
                <a:sym typeface="Ubuntu"/>
              </a:defRPr>
            </a:lvl2pPr>
            <a:lvl3pPr lvl="2" rtl="0">
              <a:lnSpc>
                <a:spcPct val="100000"/>
              </a:lnSpc>
              <a:spcBef>
                <a:spcPts val="0"/>
              </a:spcBef>
              <a:spcAft>
                <a:spcPts val="0"/>
              </a:spcAft>
              <a:buSzPts val="2800"/>
              <a:buNone/>
              <a:defRPr>
                <a:latin typeface="Ubuntu"/>
                <a:ea typeface="Ubuntu"/>
                <a:cs typeface="Ubuntu"/>
                <a:sym typeface="Ubuntu"/>
              </a:defRPr>
            </a:lvl3pPr>
            <a:lvl4pPr lvl="3" rtl="0">
              <a:lnSpc>
                <a:spcPct val="100000"/>
              </a:lnSpc>
              <a:spcBef>
                <a:spcPts val="0"/>
              </a:spcBef>
              <a:spcAft>
                <a:spcPts val="0"/>
              </a:spcAft>
              <a:buSzPts val="2800"/>
              <a:buNone/>
              <a:defRPr>
                <a:latin typeface="Ubuntu"/>
                <a:ea typeface="Ubuntu"/>
                <a:cs typeface="Ubuntu"/>
                <a:sym typeface="Ubuntu"/>
              </a:defRPr>
            </a:lvl4pPr>
            <a:lvl5pPr lvl="4" rtl="0">
              <a:lnSpc>
                <a:spcPct val="100000"/>
              </a:lnSpc>
              <a:spcBef>
                <a:spcPts val="0"/>
              </a:spcBef>
              <a:spcAft>
                <a:spcPts val="0"/>
              </a:spcAft>
              <a:buSzPts val="2800"/>
              <a:buNone/>
              <a:defRPr>
                <a:latin typeface="Ubuntu"/>
                <a:ea typeface="Ubuntu"/>
                <a:cs typeface="Ubuntu"/>
                <a:sym typeface="Ubuntu"/>
              </a:defRPr>
            </a:lvl5pPr>
            <a:lvl6pPr lvl="5" rtl="0">
              <a:lnSpc>
                <a:spcPct val="100000"/>
              </a:lnSpc>
              <a:spcBef>
                <a:spcPts val="0"/>
              </a:spcBef>
              <a:spcAft>
                <a:spcPts val="0"/>
              </a:spcAft>
              <a:buSzPts val="2800"/>
              <a:buNone/>
              <a:defRPr>
                <a:latin typeface="Ubuntu"/>
                <a:ea typeface="Ubuntu"/>
                <a:cs typeface="Ubuntu"/>
                <a:sym typeface="Ubuntu"/>
              </a:defRPr>
            </a:lvl6pPr>
            <a:lvl7pPr lvl="6" rtl="0">
              <a:lnSpc>
                <a:spcPct val="100000"/>
              </a:lnSpc>
              <a:spcBef>
                <a:spcPts val="0"/>
              </a:spcBef>
              <a:spcAft>
                <a:spcPts val="0"/>
              </a:spcAft>
              <a:buSzPts val="2800"/>
              <a:buNone/>
              <a:defRPr>
                <a:latin typeface="Ubuntu"/>
                <a:ea typeface="Ubuntu"/>
                <a:cs typeface="Ubuntu"/>
                <a:sym typeface="Ubuntu"/>
              </a:defRPr>
            </a:lvl7pPr>
            <a:lvl8pPr lvl="7" rtl="0">
              <a:lnSpc>
                <a:spcPct val="100000"/>
              </a:lnSpc>
              <a:spcBef>
                <a:spcPts val="0"/>
              </a:spcBef>
              <a:spcAft>
                <a:spcPts val="0"/>
              </a:spcAft>
              <a:buSzPts val="2800"/>
              <a:buNone/>
              <a:defRPr>
                <a:latin typeface="Ubuntu"/>
                <a:ea typeface="Ubuntu"/>
                <a:cs typeface="Ubuntu"/>
                <a:sym typeface="Ubuntu"/>
              </a:defRPr>
            </a:lvl8pPr>
            <a:lvl9pPr lvl="8" rtl="0">
              <a:lnSpc>
                <a:spcPct val="100000"/>
              </a:lnSpc>
              <a:spcBef>
                <a:spcPts val="0"/>
              </a:spcBef>
              <a:spcAft>
                <a:spcPts val="0"/>
              </a:spcAft>
              <a:buSzPts val="2800"/>
              <a:buNone/>
              <a:defRPr>
                <a:latin typeface="Ubuntu"/>
                <a:ea typeface="Ubuntu"/>
                <a:cs typeface="Ubuntu"/>
                <a:sym typeface="Ubuntu"/>
              </a:defRPr>
            </a:lvl9pPr>
          </a:lstStyle>
          <a:p/>
        </p:txBody>
      </p:sp>
      <p:sp>
        <p:nvSpPr>
          <p:cNvPr id="3259" name="Google Shape;3259;p3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8" name="Shape 238"/>
        <p:cNvGrpSpPr/>
        <p:nvPr/>
      </p:nvGrpSpPr>
      <p:grpSpPr>
        <a:xfrm>
          <a:off x="0" y="0"/>
          <a:ext cx="0" cy="0"/>
          <a:chOff x="0" y="0"/>
          <a:chExt cx="0" cy="0"/>
        </a:xfrm>
      </p:grpSpPr>
      <p:grpSp>
        <p:nvGrpSpPr>
          <p:cNvPr id="239" name="Google Shape;239;p4"/>
          <p:cNvGrpSpPr/>
          <p:nvPr/>
        </p:nvGrpSpPr>
        <p:grpSpPr>
          <a:xfrm rot="10800000">
            <a:off x="273" y="-5850"/>
            <a:ext cx="9143724" cy="5158800"/>
            <a:chOff x="245950" y="1040800"/>
            <a:chExt cx="7103025" cy="3616150"/>
          </a:xfrm>
        </p:grpSpPr>
        <p:sp>
          <p:nvSpPr>
            <p:cNvPr id="240" name="Google Shape;240;p4"/>
            <p:cNvSpPr/>
            <p:nvPr/>
          </p:nvSpPr>
          <p:spPr>
            <a:xfrm>
              <a:off x="24595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4"/>
            <p:cNvSpPr/>
            <p:nvPr/>
          </p:nvSpPr>
          <p:spPr>
            <a:xfrm>
              <a:off x="1031875" y="4628725"/>
              <a:ext cx="30575" cy="28225"/>
            </a:xfrm>
            <a:custGeom>
              <a:rect b="b" l="l" r="r" t="t"/>
              <a:pathLst>
                <a:path extrusionOk="0" h="1129" w="1223">
                  <a:moveTo>
                    <a:pt x="219" y="220"/>
                  </a:moveTo>
                  <a:cubicBezTo>
                    <a:pt x="0" y="408"/>
                    <a:pt x="0" y="721"/>
                    <a:pt x="219" y="941"/>
                  </a:cubicBezTo>
                  <a:cubicBezTo>
                    <a:pt x="439" y="1129"/>
                    <a:pt x="784" y="1129"/>
                    <a:pt x="1003" y="941"/>
                  </a:cubicBezTo>
                  <a:cubicBezTo>
                    <a:pt x="1222" y="721"/>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4"/>
            <p:cNvSpPr/>
            <p:nvPr/>
          </p:nvSpPr>
          <p:spPr>
            <a:xfrm>
              <a:off x="1817775" y="4628725"/>
              <a:ext cx="30575" cy="28225"/>
            </a:xfrm>
            <a:custGeom>
              <a:rect b="b" l="l" r="r" t="t"/>
              <a:pathLst>
                <a:path extrusionOk="0" h="1129" w="1223">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4"/>
            <p:cNvSpPr/>
            <p:nvPr/>
          </p:nvSpPr>
          <p:spPr>
            <a:xfrm>
              <a:off x="26037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4"/>
            <p:cNvSpPr/>
            <p:nvPr/>
          </p:nvSpPr>
          <p:spPr>
            <a:xfrm>
              <a:off x="3388825" y="4628725"/>
              <a:ext cx="31375" cy="28225"/>
            </a:xfrm>
            <a:custGeom>
              <a:rect b="b" l="l" r="r" t="t"/>
              <a:pathLst>
                <a:path extrusionOk="0" h="1129" w="1255">
                  <a:moveTo>
                    <a:pt x="220" y="220"/>
                  </a:moveTo>
                  <a:cubicBezTo>
                    <a:pt x="0" y="408"/>
                    <a:pt x="0"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4"/>
            <p:cNvSpPr/>
            <p:nvPr/>
          </p:nvSpPr>
          <p:spPr>
            <a:xfrm>
              <a:off x="4174725" y="4628725"/>
              <a:ext cx="31375" cy="28225"/>
            </a:xfrm>
            <a:custGeom>
              <a:rect b="b" l="l" r="r" t="t"/>
              <a:pathLst>
                <a:path extrusionOk="0" h="1129" w="1255">
                  <a:moveTo>
                    <a:pt x="220" y="220"/>
                  </a:moveTo>
                  <a:cubicBezTo>
                    <a:pt x="1" y="408"/>
                    <a:pt x="1" y="721"/>
                    <a:pt x="220" y="941"/>
                  </a:cubicBezTo>
                  <a:cubicBezTo>
                    <a:pt x="440" y="1129"/>
                    <a:pt x="816" y="1129"/>
                    <a:pt x="1035" y="941"/>
                  </a:cubicBezTo>
                  <a:cubicBezTo>
                    <a:pt x="1255" y="721"/>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4"/>
            <p:cNvSpPr/>
            <p:nvPr/>
          </p:nvSpPr>
          <p:spPr>
            <a:xfrm>
              <a:off x="4960650" y="4628725"/>
              <a:ext cx="31375" cy="28225"/>
            </a:xfrm>
            <a:custGeom>
              <a:rect b="b" l="l" r="r" t="t"/>
              <a:pathLst>
                <a:path extrusionOk="0" h="1129" w="1255">
                  <a:moveTo>
                    <a:pt x="220" y="220"/>
                  </a:moveTo>
                  <a:cubicBezTo>
                    <a:pt x="1" y="408"/>
                    <a:pt x="1"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4"/>
            <p:cNvSpPr/>
            <p:nvPr/>
          </p:nvSpPr>
          <p:spPr>
            <a:xfrm>
              <a:off x="5746575"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2" y="721"/>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4"/>
            <p:cNvSpPr/>
            <p:nvPr/>
          </p:nvSpPr>
          <p:spPr>
            <a:xfrm>
              <a:off x="6532475" y="4628725"/>
              <a:ext cx="30600" cy="28225"/>
            </a:xfrm>
            <a:custGeom>
              <a:rect b="b" l="l" r="r" t="t"/>
              <a:pathLst>
                <a:path extrusionOk="0" h="1129" w="1224">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4"/>
            <p:cNvSpPr/>
            <p:nvPr/>
          </p:nvSpPr>
          <p:spPr>
            <a:xfrm>
              <a:off x="73184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4"/>
            <p:cNvSpPr/>
            <p:nvPr/>
          </p:nvSpPr>
          <p:spPr>
            <a:xfrm>
              <a:off x="637725" y="4269850"/>
              <a:ext cx="31375" cy="28225"/>
            </a:xfrm>
            <a:custGeom>
              <a:rect b="b" l="l" r="r" t="t"/>
              <a:pathLst>
                <a:path extrusionOk="0" h="1129" w="1255">
                  <a:moveTo>
                    <a:pt x="220" y="220"/>
                  </a:moveTo>
                  <a:cubicBezTo>
                    <a:pt x="1" y="408"/>
                    <a:pt x="1" y="722"/>
                    <a:pt x="220" y="941"/>
                  </a:cubicBezTo>
                  <a:cubicBezTo>
                    <a:pt x="439" y="1129"/>
                    <a:pt x="816" y="1129"/>
                    <a:pt x="1035" y="941"/>
                  </a:cubicBezTo>
                  <a:cubicBezTo>
                    <a:pt x="1254" y="722"/>
                    <a:pt x="1254" y="408"/>
                    <a:pt x="1035" y="220"/>
                  </a:cubicBezTo>
                  <a:cubicBezTo>
                    <a:pt x="816"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4"/>
            <p:cNvSpPr/>
            <p:nvPr/>
          </p:nvSpPr>
          <p:spPr>
            <a:xfrm>
              <a:off x="1423650" y="4269850"/>
              <a:ext cx="31350" cy="28225"/>
            </a:xfrm>
            <a:custGeom>
              <a:rect b="b" l="l" r="r" t="t"/>
              <a:pathLst>
                <a:path extrusionOk="0" h="1129" w="1254">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4"/>
            <p:cNvSpPr/>
            <p:nvPr/>
          </p:nvSpPr>
          <p:spPr>
            <a:xfrm>
              <a:off x="2209550"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4"/>
            <p:cNvSpPr/>
            <p:nvPr/>
          </p:nvSpPr>
          <p:spPr>
            <a:xfrm>
              <a:off x="299547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4"/>
            <p:cNvSpPr/>
            <p:nvPr/>
          </p:nvSpPr>
          <p:spPr>
            <a:xfrm>
              <a:off x="3781400" y="4269850"/>
              <a:ext cx="30575" cy="28225"/>
            </a:xfrm>
            <a:custGeom>
              <a:rect b="b" l="l" r="r" t="t"/>
              <a:pathLst>
                <a:path extrusionOk="0" h="1129"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4"/>
            <p:cNvSpPr/>
            <p:nvPr/>
          </p:nvSpPr>
          <p:spPr>
            <a:xfrm>
              <a:off x="4567300" y="4269850"/>
              <a:ext cx="30575" cy="28225"/>
            </a:xfrm>
            <a:custGeom>
              <a:rect b="b" l="l" r="r" t="t"/>
              <a:pathLst>
                <a:path extrusionOk="0" h="1129"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4"/>
            <p:cNvSpPr/>
            <p:nvPr/>
          </p:nvSpPr>
          <p:spPr>
            <a:xfrm>
              <a:off x="535322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4"/>
            <p:cNvSpPr/>
            <p:nvPr/>
          </p:nvSpPr>
          <p:spPr>
            <a:xfrm>
              <a:off x="6139125"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784"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4"/>
            <p:cNvSpPr/>
            <p:nvPr/>
          </p:nvSpPr>
          <p:spPr>
            <a:xfrm>
              <a:off x="6925050"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4"/>
            <p:cNvSpPr/>
            <p:nvPr/>
          </p:nvSpPr>
          <p:spPr>
            <a:xfrm>
              <a:off x="24595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4"/>
            <p:cNvSpPr/>
            <p:nvPr/>
          </p:nvSpPr>
          <p:spPr>
            <a:xfrm>
              <a:off x="1031875" y="3910975"/>
              <a:ext cx="30575" cy="28250"/>
            </a:xfrm>
            <a:custGeom>
              <a:rect b="b" l="l" r="r" t="t"/>
              <a:pathLst>
                <a:path extrusionOk="0" h="1130"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4"/>
            <p:cNvSpPr/>
            <p:nvPr/>
          </p:nvSpPr>
          <p:spPr>
            <a:xfrm>
              <a:off x="1817775" y="3910975"/>
              <a:ext cx="30575" cy="28250"/>
            </a:xfrm>
            <a:custGeom>
              <a:rect b="b" l="l" r="r" t="t"/>
              <a:pathLst>
                <a:path extrusionOk="0" h="1130"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4"/>
            <p:cNvSpPr/>
            <p:nvPr/>
          </p:nvSpPr>
          <p:spPr>
            <a:xfrm>
              <a:off x="26037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4"/>
            <p:cNvSpPr/>
            <p:nvPr/>
          </p:nvSpPr>
          <p:spPr>
            <a:xfrm>
              <a:off x="3388825" y="3910975"/>
              <a:ext cx="31375" cy="28250"/>
            </a:xfrm>
            <a:custGeom>
              <a:rect b="b" l="l" r="r" t="t"/>
              <a:pathLst>
                <a:path extrusionOk="0" h="1130" w="1255">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4"/>
            <p:cNvSpPr/>
            <p:nvPr/>
          </p:nvSpPr>
          <p:spPr>
            <a:xfrm>
              <a:off x="4174725" y="3910975"/>
              <a:ext cx="31375" cy="28250"/>
            </a:xfrm>
            <a:custGeom>
              <a:rect b="b" l="l" r="r" t="t"/>
              <a:pathLst>
                <a:path extrusionOk="0" h="1130" w="1255">
                  <a:moveTo>
                    <a:pt x="220" y="220"/>
                  </a:moveTo>
                  <a:cubicBezTo>
                    <a:pt x="1" y="408"/>
                    <a:pt x="1" y="722"/>
                    <a:pt x="220" y="941"/>
                  </a:cubicBezTo>
                  <a:cubicBezTo>
                    <a:pt x="440" y="1129"/>
                    <a:pt x="816" y="1129"/>
                    <a:pt x="1035" y="941"/>
                  </a:cubicBezTo>
                  <a:cubicBezTo>
                    <a:pt x="1255" y="722"/>
                    <a:pt x="1255" y="408"/>
                    <a:pt x="1035"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4"/>
            <p:cNvSpPr/>
            <p:nvPr/>
          </p:nvSpPr>
          <p:spPr>
            <a:xfrm>
              <a:off x="4960650" y="3910975"/>
              <a:ext cx="31375" cy="28250"/>
            </a:xfrm>
            <a:custGeom>
              <a:rect b="b" l="l" r="r" t="t"/>
              <a:pathLst>
                <a:path extrusionOk="0" h="1130" w="1255">
                  <a:moveTo>
                    <a:pt x="220" y="220"/>
                  </a:moveTo>
                  <a:cubicBezTo>
                    <a:pt x="1" y="408"/>
                    <a:pt x="1"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4"/>
            <p:cNvSpPr/>
            <p:nvPr/>
          </p:nvSpPr>
          <p:spPr>
            <a:xfrm>
              <a:off x="5746575"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2" y="722"/>
                    <a:pt x="1222" y="408"/>
                    <a:pt x="1003"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4"/>
            <p:cNvSpPr/>
            <p:nvPr/>
          </p:nvSpPr>
          <p:spPr>
            <a:xfrm>
              <a:off x="6532475" y="3910975"/>
              <a:ext cx="30600" cy="28250"/>
            </a:xfrm>
            <a:custGeom>
              <a:rect b="b" l="l" r="r" t="t"/>
              <a:pathLst>
                <a:path extrusionOk="0" h="1130" w="1224">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4"/>
            <p:cNvSpPr/>
            <p:nvPr/>
          </p:nvSpPr>
          <p:spPr>
            <a:xfrm>
              <a:off x="73184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4"/>
            <p:cNvSpPr/>
            <p:nvPr/>
          </p:nvSpPr>
          <p:spPr>
            <a:xfrm>
              <a:off x="637725" y="3552125"/>
              <a:ext cx="31375" cy="28225"/>
            </a:xfrm>
            <a:custGeom>
              <a:rect b="b" l="l" r="r" t="t"/>
              <a:pathLst>
                <a:path extrusionOk="0" h="1129" w="1255">
                  <a:moveTo>
                    <a:pt x="220" y="219"/>
                  </a:moveTo>
                  <a:cubicBezTo>
                    <a:pt x="1" y="407"/>
                    <a:pt x="1" y="752"/>
                    <a:pt x="220" y="940"/>
                  </a:cubicBezTo>
                  <a:cubicBezTo>
                    <a:pt x="439" y="1128"/>
                    <a:pt x="816" y="1128"/>
                    <a:pt x="1035" y="940"/>
                  </a:cubicBezTo>
                  <a:cubicBezTo>
                    <a:pt x="1254" y="752"/>
                    <a:pt x="1254" y="407"/>
                    <a:pt x="1035" y="219"/>
                  </a:cubicBezTo>
                  <a:cubicBezTo>
                    <a:pt x="816"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4"/>
            <p:cNvSpPr/>
            <p:nvPr/>
          </p:nvSpPr>
          <p:spPr>
            <a:xfrm>
              <a:off x="1423650" y="3552125"/>
              <a:ext cx="31350" cy="28225"/>
            </a:xfrm>
            <a:custGeom>
              <a:rect b="b" l="l" r="r" t="t"/>
              <a:pathLst>
                <a:path extrusionOk="0" h="1129" w="1254">
                  <a:moveTo>
                    <a:pt x="220" y="219"/>
                  </a:moveTo>
                  <a:cubicBezTo>
                    <a:pt x="0" y="407"/>
                    <a:pt x="0" y="752"/>
                    <a:pt x="220" y="940"/>
                  </a:cubicBezTo>
                  <a:cubicBezTo>
                    <a:pt x="439" y="1128"/>
                    <a:pt x="815" y="1128"/>
                    <a:pt x="1035" y="940"/>
                  </a:cubicBezTo>
                  <a:cubicBezTo>
                    <a:pt x="1254" y="752"/>
                    <a:pt x="1254" y="407"/>
                    <a:pt x="1035" y="219"/>
                  </a:cubicBezTo>
                  <a:cubicBezTo>
                    <a:pt x="815"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4"/>
            <p:cNvSpPr/>
            <p:nvPr/>
          </p:nvSpPr>
          <p:spPr>
            <a:xfrm>
              <a:off x="2209550"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816"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4"/>
            <p:cNvSpPr/>
            <p:nvPr/>
          </p:nvSpPr>
          <p:spPr>
            <a:xfrm>
              <a:off x="299547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4"/>
            <p:cNvSpPr/>
            <p:nvPr/>
          </p:nvSpPr>
          <p:spPr>
            <a:xfrm>
              <a:off x="3781400" y="3552125"/>
              <a:ext cx="30575" cy="28225"/>
            </a:xfrm>
            <a:custGeom>
              <a:rect b="b" l="l" r="r" t="t"/>
              <a:pathLst>
                <a:path extrusionOk="0" h="1129" w="1223">
                  <a:moveTo>
                    <a:pt x="219" y="219"/>
                  </a:moveTo>
                  <a:cubicBezTo>
                    <a:pt x="0" y="407"/>
                    <a:pt x="0" y="752"/>
                    <a:pt x="219" y="940"/>
                  </a:cubicBezTo>
                  <a:cubicBezTo>
                    <a:pt x="439" y="1128"/>
                    <a:pt x="784" y="1128"/>
                    <a:pt x="1003" y="940"/>
                  </a:cubicBezTo>
                  <a:cubicBezTo>
                    <a:pt x="1222" y="752"/>
                    <a:pt x="1222" y="407"/>
                    <a:pt x="1003" y="219"/>
                  </a:cubicBezTo>
                  <a:cubicBezTo>
                    <a:pt x="784" y="0"/>
                    <a:pt x="439" y="0"/>
                    <a:pt x="219"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4"/>
            <p:cNvSpPr/>
            <p:nvPr/>
          </p:nvSpPr>
          <p:spPr>
            <a:xfrm>
              <a:off x="4567300" y="3552125"/>
              <a:ext cx="30575" cy="28225"/>
            </a:xfrm>
            <a:custGeom>
              <a:rect b="b" l="l" r="r" t="t"/>
              <a:pathLst>
                <a:path extrusionOk="0" h="1129" w="1223">
                  <a:moveTo>
                    <a:pt x="220" y="219"/>
                  </a:moveTo>
                  <a:cubicBezTo>
                    <a:pt x="1" y="407"/>
                    <a:pt x="1" y="752"/>
                    <a:pt x="220" y="940"/>
                  </a:cubicBezTo>
                  <a:cubicBezTo>
                    <a:pt x="439" y="1128"/>
                    <a:pt x="784" y="1128"/>
                    <a:pt x="1004" y="940"/>
                  </a:cubicBezTo>
                  <a:cubicBezTo>
                    <a:pt x="1223" y="752"/>
                    <a:pt x="1223" y="407"/>
                    <a:pt x="1004"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4"/>
            <p:cNvSpPr/>
            <p:nvPr/>
          </p:nvSpPr>
          <p:spPr>
            <a:xfrm>
              <a:off x="535322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4"/>
            <p:cNvSpPr/>
            <p:nvPr/>
          </p:nvSpPr>
          <p:spPr>
            <a:xfrm>
              <a:off x="6139125"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784"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4"/>
            <p:cNvSpPr/>
            <p:nvPr/>
          </p:nvSpPr>
          <p:spPr>
            <a:xfrm>
              <a:off x="6925825" y="3553675"/>
              <a:ext cx="28225" cy="25900"/>
            </a:xfrm>
            <a:custGeom>
              <a:rect b="b" l="l" r="r" t="t"/>
              <a:pathLst>
                <a:path extrusionOk="0" h="1036" w="1129">
                  <a:moveTo>
                    <a:pt x="1129" y="502"/>
                  </a:moveTo>
                  <a:cubicBezTo>
                    <a:pt x="1129" y="784"/>
                    <a:pt x="878" y="1035"/>
                    <a:pt x="565" y="1035"/>
                  </a:cubicBezTo>
                  <a:cubicBezTo>
                    <a:pt x="251" y="1035"/>
                    <a:pt x="1" y="784"/>
                    <a:pt x="1" y="502"/>
                  </a:cubicBezTo>
                  <a:cubicBezTo>
                    <a:pt x="1" y="220"/>
                    <a:pt x="251" y="1"/>
                    <a:pt x="565" y="1"/>
                  </a:cubicBezTo>
                  <a:cubicBezTo>
                    <a:pt x="878" y="1"/>
                    <a:pt x="1129" y="220"/>
                    <a:pt x="1129" y="502"/>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4"/>
            <p:cNvSpPr/>
            <p:nvPr/>
          </p:nvSpPr>
          <p:spPr>
            <a:xfrm>
              <a:off x="24595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4"/>
            <p:cNvSpPr/>
            <p:nvPr/>
          </p:nvSpPr>
          <p:spPr>
            <a:xfrm>
              <a:off x="1031875" y="3193250"/>
              <a:ext cx="30575" cy="28225"/>
            </a:xfrm>
            <a:custGeom>
              <a:rect b="b" l="l" r="r" t="t"/>
              <a:pathLst>
                <a:path extrusionOk="0" h="1129" w="1223">
                  <a:moveTo>
                    <a:pt x="219" y="220"/>
                  </a:moveTo>
                  <a:cubicBezTo>
                    <a:pt x="0" y="408"/>
                    <a:pt x="0" y="752"/>
                    <a:pt x="219" y="940"/>
                  </a:cubicBezTo>
                  <a:cubicBezTo>
                    <a:pt x="439" y="1129"/>
                    <a:pt x="784" y="1129"/>
                    <a:pt x="1003" y="940"/>
                  </a:cubicBezTo>
                  <a:cubicBezTo>
                    <a:pt x="1222" y="752"/>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4"/>
            <p:cNvSpPr/>
            <p:nvPr/>
          </p:nvSpPr>
          <p:spPr>
            <a:xfrm>
              <a:off x="1817775" y="3193250"/>
              <a:ext cx="30575" cy="28225"/>
            </a:xfrm>
            <a:custGeom>
              <a:rect b="b" l="l" r="r" t="t"/>
              <a:pathLst>
                <a:path extrusionOk="0" h="1129" w="1223">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4"/>
            <p:cNvSpPr/>
            <p:nvPr/>
          </p:nvSpPr>
          <p:spPr>
            <a:xfrm>
              <a:off x="26037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4"/>
            <p:cNvSpPr/>
            <p:nvPr/>
          </p:nvSpPr>
          <p:spPr>
            <a:xfrm>
              <a:off x="3388825" y="3193250"/>
              <a:ext cx="31375" cy="28225"/>
            </a:xfrm>
            <a:custGeom>
              <a:rect b="b" l="l" r="r" t="t"/>
              <a:pathLst>
                <a:path extrusionOk="0" h="1129" w="1255">
                  <a:moveTo>
                    <a:pt x="220" y="220"/>
                  </a:moveTo>
                  <a:cubicBezTo>
                    <a:pt x="0" y="408"/>
                    <a:pt x="0"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4"/>
            <p:cNvSpPr/>
            <p:nvPr/>
          </p:nvSpPr>
          <p:spPr>
            <a:xfrm>
              <a:off x="4174725" y="3193250"/>
              <a:ext cx="31375" cy="28225"/>
            </a:xfrm>
            <a:custGeom>
              <a:rect b="b" l="l" r="r" t="t"/>
              <a:pathLst>
                <a:path extrusionOk="0" h="1129" w="1255">
                  <a:moveTo>
                    <a:pt x="220" y="220"/>
                  </a:moveTo>
                  <a:cubicBezTo>
                    <a:pt x="1" y="408"/>
                    <a:pt x="1" y="752"/>
                    <a:pt x="220" y="940"/>
                  </a:cubicBezTo>
                  <a:cubicBezTo>
                    <a:pt x="440" y="1129"/>
                    <a:pt x="816" y="1129"/>
                    <a:pt x="1035" y="940"/>
                  </a:cubicBezTo>
                  <a:cubicBezTo>
                    <a:pt x="1255" y="752"/>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4"/>
            <p:cNvSpPr/>
            <p:nvPr/>
          </p:nvSpPr>
          <p:spPr>
            <a:xfrm>
              <a:off x="4960650" y="3193250"/>
              <a:ext cx="31375" cy="28225"/>
            </a:xfrm>
            <a:custGeom>
              <a:rect b="b" l="l" r="r" t="t"/>
              <a:pathLst>
                <a:path extrusionOk="0" h="1129" w="1255">
                  <a:moveTo>
                    <a:pt x="220" y="220"/>
                  </a:moveTo>
                  <a:cubicBezTo>
                    <a:pt x="1" y="408"/>
                    <a:pt x="1"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4"/>
            <p:cNvSpPr/>
            <p:nvPr/>
          </p:nvSpPr>
          <p:spPr>
            <a:xfrm>
              <a:off x="5746575"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2" y="752"/>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4"/>
            <p:cNvSpPr/>
            <p:nvPr/>
          </p:nvSpPr>
          <p:spPr>
            <a:xfrm>
              <a:off x="6532475" y="3193250"/>
              <a:ext cx="30600" cy="28225"/>
            </a:xfrm>
            <a:custGeom>
              <a:rect b="b" l="l" r="r" t="t"/>
              <a:pathLst>
                <a:path extrusionOk="0" h="1129" w="1224">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4"/>
            <p:cNvSpPr/>
            <p:nvPr/>
          </p:nvSpPr>
          <p:spPr>
            <a:xfrm>
              <a:off x="73184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4"/>
            <p:cNvSpPr/>
            <p:nvPr/>
          </p:nvSpPr>
          <p:spPr>
            <a:xfrm>
              <a:off x="637725" y="2834375"/>
              <a:ext cx="31375" cy="28225"/>
            </a:xfrm>
            <a:custGeom>
              <a:rect b="b" l="l" r="r" t="t"/>
              <a:pathLst>
                <a:path extrusionOk="0" h="1129" w="1255">
                  <a:moveTo>
                    <a:pt x="220" y="220"/>
                  </a:moveTo>
                  <a:cubicBezTo>
                    <a:pt x="1" y="408"/>
                    <a:pt x="1" y="753"/>
                    <a:pt x="220" y="941"/>
                  </a:cubicBezTo>
                  <a:cubicBezTo>
                    <a:pt x="439" y="1129"/>
                    <a:pt x="816" y="1129"/>
                    <a:pt x="1035" y="941"/>
                  </a:cubicBezTo>
                  <a:cubicBezTo>
                    <a:pt x="1254" y="753"/>
                    <a:pt x="1254" y="408"/>
                    <a:pt x="1035" y="220"/>
                  </a:cubicBezTo>
                  <a:cubicBezTo>
                    <a:pt x="816"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4"/>
            <p:cNvSpPr/>
            <p:nvPr/>
          </p:nvSpPr>
          <p:spPr>
            <a:xfrm>
              <a:off x="1423650" y="2834375"/>
              <a:ext cx="31350" cy="28225"/>
            </a:xfrm>
            <a:custGeom>
              <a:rect b="b" l="l" r="r" t="t"/>
              <a:pathLst>
                <a:path extrusionOk="0" h="1129" w="1254">
                  <a:moveTo>
                    <a:pt x="220" y="220"/>
                  </a:moveTo>
                  <a:cubicBezTo>
                    <a:pt x="0" y="408"/>
                    <a:pt x="0" y="753"/>
                    <a:pt x="220" y="941"/>
                  </a:cubicBezTo>
                  <a:cubicBezTo>
                    <a:pt x="439" y="1129"/>
                    <a:pt x="815" y="1129"/>
                    <a:pt x="1035" y="941"/>
                  </a:cubicBezTo>
                  <a:cubicBezTo>
                    <a:pt x="1254" y="753"/>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4"/>
            <p:cNvSpPr/>
            <p:nvPr/>
          </p:nvSpPr>
          <p:spPr>
            <a:xfrm>
              <a:off x="2209550"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4"/>
            <p:cNvSpPr/>
            <p:nvPr/>
          </p:nvSpPr>
          <p:spPr>
            <a:xfrm>
              <a:off x="299547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4"/>
            <p:cNvSpPr/>
            <p:nvPr/>
          </p:nvSpPr>
          <p:spPr>
            <a:xfrm>
              <a:off x="3781400" y="2834375"/>
              <a:ext cx="30575" cy="28225"/>
            </a:xfrm>
            <a:custGeom>
              <a:rect b="b" l="l" r="r" t="t"/>
              <a:pathLst>
                <a:path extrusionOk="0" h="1129" w="1223">
                  <a:moveTo>
                    <a:pt x="219" y="220"/>
                  </a:moveTo>
                  <a:cubicBezTo>
                    <a:pt x="0" y="408"/>
                    <a:pt x="0" y="753"/>
                    <a:pt x="219" y="941"/>
                  </a:cubicBezTo>
                  <a:cubicBezTo>
                    <a:pt x="439" y="1129"/>
                    <a:pt x="784" y="1129"/>
                    <a:pt x="1003" y="941"/>
                  </a:cubicBezTo>
                  <a:cubicBezTo>
                    <a:pt x="1222" y="753"/>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4"/>
            <p:cNvSpPr/>
            <p:nvPr/>
          </p:nvSpPr>
          <p:spPr>
            <a:xfrm>
              <a:off x="4567300" y="2834375"/>
              <a:ext cx="30575" cy="28225"/>
            </a:xfrm>
            <a:custGeom>
              <a:rect b="b" l="l" r="r" t="t"/>
              <a:pathLst>
                <a:path extrusionOk="0" h="1129" w="1223">
                  <a:moveTo>
                    <a:pt x="220" y="220"/>
                  </a:moveTo>
                  <a:cubicBezTo>
                    <a:pt x="1" y="408"/>
                    <a:pt x="1" y="753"/>
                    <a:pt x="220" y="941"/>
                  </a:cubicBezTo>
                  <a:cubicBezTo>
                    <a:pt x="439" y="1129"/>
                    <a:pt x="784" y="1129"/>
                    <a:pt x="1004" y="941"/>
                  </a:cubicBezTo>
                  <a:cubicBezTo>
                    <a:pt x="1223" y="753"/>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4"/>
            <p:cNvSpPr/>
            <p:nvPr/>
          </p:nvSpPr>
          <p:spPr>
            <a:xfrm>
              <a:off x="535322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4"/>
            <p:cNvSpPr/>
            <p:nvPr/>
          </p:nvSpPr>
          <p:spPr>
            <a:xfrm>
              <a:off x="6139125"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784"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4"/>
            <p:cNvSpPr/>
            <p:nvPr/>
          </p:nvSpPr>
          <p:spPr>
            <a:xfrm>
              <a:off x="6925050"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4"/>
            <p:cNvSpPr/>
            <p:nvPr/>
          </p:nvSpPr>
          <p:spPr>
            <a:xfrm>
              <a:off x="24595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4"/>
            <p:cNvSpPr/>
            <p:nvPr/>
          </p:nvSpPr>
          <p:spPr>
            <a:xfrm>
              <a:off x="1031875" y="2476275"/>
              <a:ext cx="30575" cy="27450"/>
            </a:xfrm>
            <a:custGeom>
              <a:rect b="b" l="l" r="r" t="t"/>
              <a:pathLst>
                <a:path extrusionOk="0" h="1098" w="1223">
                  <a:moveTo>
                    <a:pt x="219" y="189"/>
                  </a:moveTo>
                  <a:cubicBezTo>
                    <a:pt x="0" y="377"/>
                    <a:pt x="0" y="722"/>
                    <a:pt x="219" y="910"/>
                  </a:cubicBezTo>
                  <a:cubicBezTo>
                    <a:pt x="439" y="1098"/>
                    <a:pt x="784" y="1098"/>
                    <a:pt x="1003" y="910"/>
                  </a:cubicBezTo>
                  <a:cubicBezTo>
                    <a:pt x="1222" y="722"/>
                    <a:pt x="1222" y="377"/>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4"/>
            <p:cNvSpPr/>
            <p:nvPr/>
          </p:nvSpPr>
          <p:spPr>
            <a:xfrm>
              <a:off x="1817775" y="2476275"/>
              <a:ext cx="30575" cy="27450"/>
            </a:xfrm>
            <a:custGeom>
              <a:rect b="b" l="l" r="r" t="t"/>
              <a:pathLst>
                <a:path extrusionOk="0" h="1098" w="1223">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4"/>
            <p:cNvSpPr/>
            <p:nvPr/>
          </p:nvSpPr>
          <p:spPr>
            <a:xfrm>
              <a:off x="26037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4"/>
            <p:cNvSpPr/>
            <p:nvPr/>
          </p:nvSpPr>
          <p:spPr>
            <a:xfrm>
              <a:off x="3388825" y="2476275"/>
              <a:ext cx="31375" cy="27450"/>
            </a:xfrm>
            <a:custGeom>
              <a:rect b="b" l="l" r="r" t="t"/>
              <a:pathLst>
                <a:path extrusionOk="0" h="1098" w="1255">
                  <a:moveTo>
                    <a:pt x="220" y="189"/>
                  </a:moveTo>
                  <a:cubicBezTo>
                    <a:pt x="0" y="377"/>
                    <a:pt x="0"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4"/>
            <p:cNvSpPr/>
            <p:nvPr/>
          </p:nvSpPr>
          <p:spPr>
            <a:xfrm>
              <a:off x="4174725" y="2476275"/>
              <a:ext cx="31375" cy="27450"/>
            </a:xfrm>
            <a:custGeom>
              <a:rect b="b" l="l" r="r" t="t"/>
              <a:pathLst>
                <a:path extrusionOk="0" h="1098" w="1255">
                  <a:moveTo>
                    <a:pt x="220" y="189"/>
                  </a:moveTo>
                  <a:cubicBezTo>
                    <a:pt x="1" y="377"/>
                    <a:pt x="1" y="722"/>
                    <a:pt x="220" y="910"/>
                  </a:cubicBezTo>
                  <a:cubicBezTo>
                    <a:pt x="440" y="1098"/>
                    <a:pt x="816" y="1098"/>
                    <a:pt x="1035" y="910"/>
                  </a:cubicBezTo>
                  <a:cubicBezTo>
                    <a:pt x="1255" y="722"/>
                    <a:pt x="1255" y="377"/>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4"/>
            <p:cNvSpPr/>
            <p:nvPr/>
          </p:nvSpPr>
          <p:spPr>
            <a:xfrm>
              <a:off x="4960650" y="2476275"/>
              <a:ext cx="31375" cy="27450"/>
            </a:xfrm>
            <a:custGeom>
              <a:rect b="b" l="l" r="r" t="t"/>
              <a:pathLst>
                <a:path extrusionOk="0" h="1098" w="1255">
                  <a:moveTo>
                    <a:pt x="220" y="189"/>
                  </a:moveTo>
                  <a:cubicBezTo>
                    <a:pt x="1" y="377"/>
                    <a:pt x="1"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4"/>
            <p:cNvSpPr/>
            <p:nvPr/>
          </p:nvSpPr>
          <p:spPr>
            <a:xfrm>
              <a:off x="5746575"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2" y="722"/>
                    <a:pt x="1222" y="377"/>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4"/>
            <p:cNvSpPr/>
            <p:nvPr/>
          </p:nvSpPr>
          <p:spPr>
            <a:xfrm>
              <a:off x="6532475" y="2476275"/>
              <a:ext cx="30600" cy="27450"/>
            </a:xfrm>
            <a:custGeom>
              <a:rect b="b" l="l" r="r" t="t"/>
              <a:pathLst>
                <a:path extrusionOk="0" h="1098" w="1224">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4"/>
            <p:cNvSpPr/>
            <p:nvPr/>
          </p:nvSpPr>
          <p:spPr>
            <a:xfrm>
              <a:off x="73184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4"/>
            <p:cNvSpPr/>
            <p:nvPr/>
          </p:nvSpPr>
          <p:spPr>
            <a:xfrm>
              <a:off x="637725" y="2117425"/>
              <a:ext cx="31375" cy="27450"/>
            </a:xfrm>
            <a:custGeom>
              <a:rect b="b" l="l" r="r" t="t"/>
              <a:pathLst>
                <a:path extrusionOk="0" h="1098" w="1255">
                  <a:moveTo>
                    <a:pt x="220" y="188"/>
                  </a:moveTo>
                  <a:cubicBezTo>
                    <a:pt x="1" y="376"/>
                    <a:pt x="1" y="721"/>
                    <a:pt x="220" y="909"/>
                  </a:cubicBezTo>
                  <a:cubicBezTo>
                    <a:pt x="439" y="1097"/>
                    <a:pt x="816" y="1097"/>
                    <a:pt x="1035" y="909"/>
                  </a:cubicBezTo>
                  <a:cubicBezTo>
                    <a:pt x="1254" y="721"/>
                    <a:pt x="1254" y="376"/>
                    <a:pt x="1035" y="188"/>
                  </a:cubicBezTo>
                  <a:cubicBezTo>
                    <a:pt x="816"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4"/>
            <p:cNvSpPr/>
            <p:nvPr/>
          </p:nvSpPr>
          <p:spPr>
            <a:xfrm>
              <a:off x="1423650" y="2117425"/>
              <a:ext cx="31350" cy="27450"/>
            </a:xfrm>
            <a:custGeom>
              <a:rect b="b" l="l" r="r" t="t"/>
              <a:pathLst>
                <a:path extrusionOk="0" h="1098" w="1254">
                  <a:moveTo>
                    <a:pt x="220" y="188"/>
                  </a:moveTo>
                  <a:cubicBezTo>
                    <a:pt x="0" y="376"/>
                    <a:pt x="0" y="721"/>
                    <a:pt x="220" y="909"/>
                  </a:cubicBezTo>
                  <a:cubicBezTo>
                    <a:pt x="439" y="1097"/>
                    <a:pt x="815" y="1097"/>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4"/>
            <p:cNvSpPr/>
            <p:nvPr/>
          </p:nvSpPr>
          <p:spPr>
            <a:xfrm>
              <a:off x="2209550"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4"/>
            <p:cNvSpPr/>
            <p:nvPr/>
          </p:nvSpPr>
          <p:spPr>
            <a:xfrm>
              <a:off x="299547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4"/>
            <p:cNvSpPr/>
            <p:nvPr/>
          </p:nvSpPr>
          <p:spPr>
            <a:xfrm>
              <a:off x="3781400" y="2117425"/>
              <a:ext cx="30575" cy="27450"/>
            </a:xfrm>
            <a:custGeom>
              <a:rect b="b" l="l" r="r" t="t"/>
              <a:pathLst>
                <a:path extrusionOk="0" h="1098" w="1223">
                  <a:moveTo>
                    <a:pt x="219" y="188"/>
                  </a:moveTo>
                  <a:cubicBezTo>
                    <a:pt x="0" y="376"/>
                    <a:pt x="0" y="721"/>
                    <a:pt x="219" y="909"/>
                  </a:cubicBezTo>
                  <a:cubicBezTo>
                    <a:pt x="439" y="1097"/>
                    <a:pt x="784" y="1097"/>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4"/>
            <p:cNvSpPr/>
            <p:nvPr/>
          </p:nvSpPr>
          <p:spPr>
            <a:xfrm>
              <a:off x="4567300" y="2117425"/>
              <a:ext cx="30575" cy="27450"/>
            </a:xfrm>
            <a:custGeom>
              <a:rect b="b" l="l" r="r" t="t"/>
              <a:pathLst>
                <a:path extrusionOk="0" h="1098" w="1223">
                  <a:moveTo>
                    <a:pt x="220" y="188"/>
                  </a:moveTo>
                  <a:cubicBezTo>
                    <a:pt x="1" y="376"/>
                    <a:pt x="1" y="721"/>
                    <a:pt x="220" y="909"/>
                  </a:cubicBezTo>
                  <a:cubicBezTo>
                    <a:pt x="439" y="1097"/>
                    <a:pt x="784" y="1097"/>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4"/>
            <p:cNvSpPr/>
            <p:nvPr/>
          </p:nvSpPr>
          <p:spPr>
            <a:xfrm>
              <a:off x="535322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4"/>
            <p:cNvSpPr/>
            <p:nvPr/>
          </p:nvSpPr>
          <p:spPr>
            <a:xfrm>
              <a:off x="6139125"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784"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4"/>
            <p:cNvSpPr/>
            <p:nvPr/>
          </p:nvSpPr>
          <p:spPr>
            <a:xfrm>
              <a:off x="6925050"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4"/>
            <p:cNvSpPr/>
            <p:nvPr/>
          </p:nvSpPr>
          <p:spPr>
            <a:xfrm>
              <a:off x="24595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4"/>
            <p:cNvSpPr/>
            <p:nvPr/>
          </p:nvSpPr>
          <p:spPr>
            <a:xfrm>
              <a:off x="1031875" y="1758550"/>
              <a:ext cx="30575" cy="28225"/>
            </a:xfrm>
            <a:custGeom>
              <a:rect b="b" l="l" r="r" t="t"/>
              <a:pathLst>
                <a:path extrusionOk="0" h="1129" w="1223">
                  <a:moveTo>
                    <a:pt x="219" y="188"/>
                  </a:moveTo>
                  <a:cubicBezTo>
                    <a:pt x="0" y="376"/>
                    <a:pt x="0" y="721"/>
                    <a:pt x="219" y="909"/>
                  </a:cubicBezTo>
                  <a:cubicBezTo>
                    <a:pt x="439" y="1129"/>
                    <a:pt x="784" y="1129"/>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4"/>
            <p:cNvSpPr/>
            <p:nvPr/>
          </p:nvSpPr>
          <p:spPr>
            <a:xfrm>
              <a:off x="1817775" y="1758550"/>
              <a:ext cx="30575" cy="28225"/>
            </a:xfrm>
            <a:custGeom>
              <a:rect b="b" l="l" r="r" t="t"/>
              <a:pathLst>
                <a:path extrusionOk="0" h="1129" w="1223">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4"/>
            <p:cNvSpPr/>
            <p:nvPr/>
          </p:nvSpPr>
          <p:spPr>
            <a:xfrm>
              <a:off x="26037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4"/>
            <p:cNvSpPr/>
            <p:nvPr/>
          </p:nvSpPr>
          <p:spPr>
            <a:xfrm>
              <a:off x="3388825" y="1758550"/>
              <a:ext cx="31375" cy="28225"/>
            </a:xfrm>
            <a:custGeom>
              <a:rect b="b" l="l" r="r" t="t"/>
              <a:pathLst>
                <a:path extrusionOk="0" h="1129" w="1255">
                  <a:moveTo>
                    <a:pt x="220" y="188"/>
                  </a:moveTo>
                  <a:cubicBezTo>
                    <a:pt x="0" y="376"/>
                    <a:pt x="0"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4"/>
            <p:cNvSpPr/>
            <p:nvPr/>
          </p:nvSpPr>
          <p:spPr>
            <a:xfrm>
              <a:off x="4174725" y="1758550"/>
              <a:ext cx="31375" cy="28225"/>
            </a:xfrm>
            <a:custGeom>
              <a:rect b="b" l="l" r="r" t="t"/>
              <a:pathLst>
                <a:path extrusionOk="0" h="1129" w="1255">
                  <a:moveTo>
                    <a:pt x="220" y="188"/>
                  </a:moveTo>
                  <a:cubicBezTo>
                    <a:pt x="1" y="376"/>
                    <a:pt x="1" y="721"/>
                    <a:pt x="220" y="909"/>
                  </a:cubicBezTo>
                  <a:cubicBezTo>
                    <a:pt x="440" y="1129"/>
                    <a:pt x="816" y="1129"/>
                    <a:pt x="1035" y="909"/>
                  </a:cubicBezTo>
                  <a:cubicBezTo>
                    <a:pt x="1255" y="721"/>
                    <a:pt x="1255" y="376"/>
                    <a:pt x="1035"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4"/>
            <p:cNvSpPr/>
            <p:nvPr/>
          </p:nvSpPr>
          <p:spPr>
            <a:xfrm>
              <a:off x="4960650" y="1758550"/>
              <a:ext cx="31375" cy="28225"/>
            </a:xfrm>
            <a:custGeom>
              <a:rect b="b" l="l" r="r" t="t"/>
              <a:pathLst>
                <a:path extrusionOk="0" h="1129" w="1255">
                  <a:moveTo>
                    <a:pt x="220" y="188"/>
                  </a:moveTo>
                  <a:cubicBezTo>
                    <a:pt x="1" y="376"/>
                    <a:pt x="1"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4"/>
            <p:cNvSpPr/>
            <p:nvPr/>
          </p:nvSpPr>
          <p:spPr>
            <a:xfrm>
              <a:off x="5746575"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2" y="721"/>
                    <a:pt x="1222" y="376"/>
                    <a:pt x="1003"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4"/>
            <p:cNvSpPr/>
            <p:nvPr/>
          </p:nvSpPr>
          <p:spPr>
            <a:xfrm>
              <a:off x="6532475" y="1758550"/>
              <a:ext cx="30600" cy="28225"/>
            </a:xfrm>
            <a:custGeom>
              <a:rect b="b" l="l" r="r" t="t"/>
              <a:pathLst>
                <a:path extrusionOk="0" h="1129" w="1224">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4"/>
            <p:cNvSpPr/>
            <p:nvPr/>
          </p:nvSpPr>
          <p:spPr>
            <a:xfrm>
              <a:off x="73184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4"/>
            <p:cNvSpPr/>
            <p:nvPr/>
          </p:nvSpPr>
          <p:spPr>
            <a:xfrm>
              <a:off x="637725" y="1399675"/>
              <a:ext cx="31375" cy="28225"/>
            </a:xfrm>
            <a:custGeom>
              <a:rect b="b" l="l" r="r" t="t"/>
              <a:pathLst>
                <a:path extrusionOk="0" h="1129" w="1255">
                  <a:moveTo>
                    <a:pt x="220" y="189"/>
                  </a:moveTo>
                  <a:cubicBezTo>
                    <a:pt x="1" y="377"/>
                    <a:pt x="1" y="721"/>
                    <a:pt x="220" y="909"/>
                  </a:cubicBezTo>
                  <a:cubicBezTo>
                    <a:pt x="439" y="1129"/>
                    <a:pt x="816" y="1129"/>
                    <a:pt x="1035" y="909"/>
                  </a:cubicBezTo>
                  <a:cubicBezTo>
                    <a:pt x="1254" y="721"/>
                    <a:pt x="1254" y="377"/>
                    <a:pt x="1035" y="189"/>
                  </a:cubicBezTo>
                  <a:cubicBezTo>
                    <a:pt x="816"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4"/>
            <p:cNvSpPr/>
            <p:nvPr/>
          </p:nvSpPr>
          <p:spPr>
            <a:xfrm>
              <a:off x="1423650" y="1399675"/>
              <a:ext cx="31350" cy="28225"/>
            </a:xfrm>
            <a:custGeom>
              <a:rect b="b" l="l" r="r" t="t"/>
              <a:pathLst>
                <a:path extrusionOk="0" h="1129" w="1254">
                  <a:moveTo>
                    <a:pt x="220" y="189"/>
                  </a:moveTo>
                  <a:cubicBezTo>
                    <a:pt x="0" y="377"/>
                    <a:pt x="0" y="721"/>
                    <a:pt x="220" y="909"/>
                  </a:cubicBezTo>
                  <a:cubicBezTo>
                    <a:pt x="439" y="1129"/>
                    <a:pt x="815" y="1129"/>
                    <a:pt x="1035" y="909"/>
                  </a:cubicBezTo>
                  <a:cubicBezTo>
                    <a:pt x="1254" y="721"/>
                    <a:pt x="1254" y="377"/>
                    <a:pt x="1035" y="189"/>
                  </a:cubicBezTo>
                  <a:cubicBezTo>
                    <a:pt x="815"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4"/>
            <p:cNvSpPr/>
            <p:nvPr/>
          </p:nvSpPr>
          <p:spPr>
            <a:xfrm>
              <a:off x="2209550"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816"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4"/>
            <p:cNvSpPr/>
            <p:nvPr/>
          </p:nvSpPr>
          <p:spPr>
            <a:xfrm>
              <a:off x="299547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4"/>
            <p:cNvSpPr/>
            <p:nvPr/>
          </p:nvSpPr>
          <p:spPr>
            <a:xfrm>
              <a:off x="3781400" y="1399675"/>
              <a:ext cx="30575" cy="28225"/>
            </a:xfrm>
            <a:custGeom>
              <a:rect b="b" l="l" r="r" t="t"/>
              <a:pathLst>
                <a:path extrusionOk="0" h="1129" w="1223">
                  <a:moveTo>
                    <a:pt x="219" y="189"/>
                  </a:moveTo>
                  <a:cubicBezTo>
                    <a:pt x="0" y="377"/>
                    <a:pt x="0" y="721"/>
                    <a:pt x="219" y="909"/>
                  </a:cubicBezTo>
                  <a:cubicBezTo>
                    <a:pt x="439" y="1129"/>
                    <a:pt x="784" y="1129"/>
                    <a:pt x="1003" y="909"/>
                  </a:cubicBezTo>
                  <a:cubicBezTo>
                    <a:pt x="1222" y="721"/>
                    <a:pt x="1222" y="377"/>
                    <a:pt x="1003" y="189"/>
                  </a:cubicBezTo>
                  <a:cubicBezTo>
                    <a:pt x="784" y="0"/>
                    <a:pt x="439" y="0"/>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4"/>
            <p:cNvSpPr/>
            <p:nvPr/>
          </p:nvSpPr>
          <p:spPr>
            <a:xfrm>
              <a:off x="4567300" y="1399675"/>
              <a:ext cx="30575" cy="28225"/>
            </a:xfrm>
            <a:custGeom>
              <a:rect b="b" l="l" r="r" t="t"/>
              <a:pathLst>
                <a:path extrusionOk="0" h="1129" w="1223">
                  <a:moveTo>
                    <a:pt x="220" y="189"/>
                  </a:moveTo>
                  <a:cubicBezTo>
                    <a:pt x="1" y="377"/>
                    <a:pt x="1" y="721"/>
                    <a:pt x="220" y="909"/>
                  </a:cubicBezTo>
                  <a:cubicBezTo>
                    <a:pt x="439" y="1129"/>
                    <a:pt x="784" y="1129"/>
                    <a:pt x="1004" y="909"/>
                  </a:cubicBezTo>
                  <a:cubicBezTo>
                    <a:pt x="1223" y="721"/>
                    <a:pt x="1223" y="377"/>
                    <a:pt x="1004"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4"/>
            <p:cNvSpPr/>
            <p:nvPr/>
          </p:nvSpPr>
          <p:spPr>
            <a:xfrm>
              <a:off x="535322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4"/>
            <p:cNvSpPr/>
            <p:nvPr/>
          </p:nvSpPr>
          <p:spPr>
            <a:xfrm>
              <a:off x="6139125"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784"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4"/>
            <p:cNvSpPr/>
            <p:nvPr/>
          </p:nvSpPr>
          <p:spPr>
            <a:xfrm>
              <a:off x="6925050"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4"/>
            <p:cNvSpPr/>
            <p:nvPr/>
          </p:nvSpPr>
          <p:spPr>
            <a:xfrm>
              <a:off x="24595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4"/>
            <p:cNvSpPr/>
            <p:nvPr/>
          </p:nvSpPr>
          <p:spPr>
            <a:xfrm>
              <a:off x="1031875" y="1040800"/>
              <a:ext cx="30575" cy="28225"/>
            </a:xfrm>
            <a:custGeom>
              <a:rect b="b" l="l" r="r" t="t"/>
              <a:pathLst>
                <a:path extrusionOk="0" h="1129" w="1223">
                  <a:moveTo>
                    <a:pt x="219" y="189"/>
                  </a:moveTo>
                  <a:cubicBezTo>
                    <a:pt x="0" y="408"/>
                    <a:pt x="0" y="722"/>
                    <a:pt x="219" y="910"/>
                  </a:cubicBezTo>
                  <a:cubicBezTo>
                    <a:pt x="439" y="1129"/>
                    <a:pt x="784" y="1129"/>
                    <a:pt x="1003" y="910"/>
                  </a:cubicBezTo>
                  <a:cubicBezTo>
                    <a:pt x="1222" y="722"/>
                    <a:pt x="1222" y="408"/>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4"/>
            <p:cNvSpPr/>
            <p:nvPr/>
          </p:nvSpPr>
          <p:spPr>
            <a:xfrm>
              <a:off x="1817775" y="1040800"/>
              <a:ext cx="30575" cy="28225"/>
            </a:xfrm>
            <a:custGeom>
              <a:rect b="b" l="l" r="r" t="t"/>
              <a:pathLst>
                <a:path extrusionOk="0" h="1129" w="1223">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4"/>
            <p:cNvSpPr/>
            <p:nvPr/>
          </p:nvSpPr>
          <p:spPr>
            <a:xfrm>
              <a:off x="26037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4"/>
            <p:cNvSpPr/>
            <p:nvPr/>
          </p:nvSpPr>
          <p:spPr>
            <a:xfrm>
              <a:off x="3388825" y="1040800"/>
              <a:ext cx="31375" cy="28225"/>
            </a:xfrm>
            <a:custGeom>
              <a:rect b="b" l="l" r="r" t="t"/>
              <a:pathLst>
                <a:path extrusionOk="0" h="1129" w="1255">
                  <a:moveTo>
                    <a:pt x="220" y="189"/>
                  </a:moveTo>
                  <a:cubicBezTo>
                    <a:pt x="0" y="408"/>
                    <a:pt x="0"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4"/>
            <p:cNvSpPr/>
            <p:nvPr/>
          </p:nvSpPr>
          <p:spPr>
            <a:xfrm>
              <a:off x="4174725" y="1040800"/>
              <a:ext cx="31375" cy="28225"/>
            </a:xfrm>
            <a:custGeom>
              <a:rect b="b" l="l" r="r" t="t"/>
              <a:pathLst>
                <a:path extrusionOk="0" h="1129" w="1255">
                  <a:moveTo>
                    <a:pt x="220" y="189"/>
                  </a:moveTo>
                  <a:cubicBezTo>
                    <a:pt x="1" y="408"/>
                    <a:pt x="1" y="722"/>
                    <a:pt x="220" y="910"/>
                  </a:cubicBezTo>
                  <a:cubicBezTo>
                    <a:pt x="440" y="1129"/>
                    <a:pt x="816" y="1129"/>
                    <a:pt x="1035" y="910"/>
                  </a:cubicBezTo>
                  <a:cubicBezTo>
                    <a:pt x="1255" y="722"/>
                    <a:pt x="1255" y="408"/>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4"/>
            <p:cNvSpPr/>
            <p:nvPr/>
          </p:nvSpPr>
          <p:spPr>
            <a:xfrm>
              <a:off x="4960650" y="1040800"/>
              <a:ext cx="31375" cy="28225"/>
            </a:xfrm>
            <a:custGeom>
              <a:rect b="b" l="l" r="r" t="t"/>
              <a:pathLst>
                <a:path extrusionOk="0" h="1129" w="1255">
                  <a:moveTo>
                    <a:pt x="220" y="189"/>
                  </a:moveTo>
                  <a:cubicBezTo>
                    <a:pt x="1" y="408"/>
                    <a:pt x="1"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4"/>
            <p:cNvSpPr/>
            <p:nvPr/>
          </p:nvSpPr>
          <p:spPr>
            <a:xfrm>
              <a:off x="5746575"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2" y="722"/>
                    <a:pt x="1222" y="408"/>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4"/>
            <p:cNvSpPr/>
            <p:nvPr/>
          </p:nvSpPr>
          <p:spPr>
            <a:xfrm>
              <a:off x="6532475" y="1040800"/>
              <a:ext cx="30600" cy="28225"/>
            </a:xfrm>
            <a:custGeom>
              <a:rect b="b" l="l" r="r" t="t"/>
              <a:pathLst>
                <a:path extrusionOk="0" h="1129" w="1224">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4"/>
            <p:cNvSpPr/>
            <p:nvPr/>
          </p:nvSpPr>
          <p:spPr>
            <a:xfrm>
              <a:off x="73184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5" name="Google Shape;345;p4"/>
          <p:cNvSpPr/>
          <p:nvPr/>
        </p:nvSpPr>
        <p:spPr>
          <a:xfrm rot="10800000">
            <a:off x="0" y="-228"/>
            <a:ext cx="9144000" cy="5138400"/>
          </a:xfrm>
          <a:prstGeom prst="rect">
            <a:avLst/>
          </a:prstGeom>
          <a:gradFill>
            <a:gsLst>
              <a:gs pos="0">
                <a:srgbClr val="FFFFFF">
                  <a:alpha val="0"/>
                </a:srgbClr>
              </a:gs>
              <a:gs pos="100000">
                <a:srgbClr val="FFFFFF"/>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4"/>
          <p:cNvSpPr/>
          <p:nvPr/>
        </p:nvSpPr>
        <p:spPr>
          <a:xfrm rot="10800000">
            <a:off x="0" y="5002122"/>
            <a:ext cx="8424000" cy="141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4"/>
          <p:cNvSpPr/>
          <p:nvPr/>
        </p:nvSpPr>
        <p:spPr>
          <a:xfrm flipH="1" rot="-5400000">
            <a:off x="6266100" y="2265625"/>
            <a:ext cx="5144700" cy="6111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4"/>
          <p:cNvSpPr txBox="1"/>
          <p:nvPr>
            <p:ph idx="1" type="body"/>
          </p:nvPr>
        </p:nvSpPr>
        <p:spPr>
          <a:xfrm>
            <a:off x="658575" y="1443175"/>
            <a:ext cx="5692800" cy="2441400"/>
          </a:xfrm>
          <a:prstGeom prst="rect">
            <a:avLst/>
          </a:prstGeom>
        </p:spPr>
        <p:txBody>
          <a:bodyPr anchorCtr="0" anchor="t" bIns="91425" lIns="91425" spcFirstLastPara="1" rIns="91425" wrap="square" tIns="91425">
            <a:noAutofit/>
          </a:bodyPr>
          <a:lstStyle>
            <a:lvl1pPr indent="-330200" lvl="0" marL="457200">
              <a:lnSpc>
                <a:spcPct val="100000"/>
              </a:lnSpc>
              <a:spcBef>
                <a:spcPts val="0"/>
              </a:spcBef>
              <a:spcAft>
                <a:spcPts val="0"/>
              </a:spcAft>
              <a:buClr>
                <a:schemeClr val="dk1"/>
              </a:buClr>
              <a:buSzPts val="1600"/>
              <a:buFont typeface="Abel"/>
              <a:buChar char="●"/>
              <a:defRPr sz="1700">
                <a:solidFill>
                  <a:schemeClr val="dk1"/>
                </a:solidFill>
              </a:defRPr>
            </a:lvl1pPr>
            <a:lvl2pPr indent="-330200" lvl="1" marL="914400">
              <a:spcBef>
                <a:spcPts val="1600"/>
              </a:spcBef>
              <a:spcAft>
                <a:spcPts val="0"/>
              </a:spcAft>
              <a:buClr>
                <a:schemeClr val="dk1"/>
              </a:buClr>
              <a:buSzPts val="1600"/>
              <a:buFont typeface="Abel"/>
              <a:buChar char="○"/>
              <a:defRPr>
                <a:solidFill>
                  <a:schemeClr val="dk1"/>
                </a:solidFill>
              </a:defRPr>
            </a:lvl2pPr>
            <a:lvl3pPr indent="-330200" lvl="2" marL="1371600">
              <a:spcBef>
                <a:spcPts val="1600"/>
              </a:spcBef>
              <a:spcAft>
                <a:spcPts val="0"/>
              </a:spcAft>
              <a:buClr>
                <a:schemeClr val="dk1"/>
              </a:buClr>
              <a:buSzPts val="1600"/>
              <a:buFont typeface="Abel"/>
              <a:buChar char="■"/>
              <a:defRPr>
                <a:solidFill>
                  <a:schemeClr val="dk1"/>
                </a:solidFill>
              </a:defRPr>
            </a:lvl3pPr>
            <a:lvl4pPr indent="-330200" lvl="3" marL="1828800">
              <a:spcBef>
                <a:spcPts val="1600"/>
              </a:spcBef>
              <a:spcAft>
                <a:spcPts val="0"/>
              </a:spcAft>
              <a:buClr>
                <a:schemeClr val="dk1"/>
              </a:buClr>
              <a:buSzPts val="1600"/>
              <a:buFont typeface="Abel"/>
              <a:buChar char="●"/>
              <a:defRPr>
                <a:solidFill>
                  <a:schemeClr val="dk1"/>
                </a:solidFill>
              </a:defRPr>
            </a:lvl4pPr>
            <a:lvl5pPr indent="-330200" lvl="4" marL="2286000">
              <a:spcBef>
                <a:spcPts val="1600"/>
              </a:spcBef>
              <a:spcAft>
                <a:spcPts val="0"/>
              </a:spcAft>
              <a:buClr>
                <a:schemeClr val="dk1"/>
              </a:buClr>
              <a:buSzPts val="1600"/>
              <a:buFont typeface="Abel"/>
              <a:buChar char="○"/>
              <a:defRPr>
                <a:solidFill>
                  <a:schemeClr val="dk1"/>
                </a:solidFill>
              </a:defRPr>
            </a:lvl5pPr>
            <a:lvl6pPr indent="-330200" lvl="5" marL="2743200">
              <a:spcBef>
                <a:spcPts val="1600"/>
              </a:spcBef>
              <a:spcAft>
                <a:spcPts val="0"/>
              </a:spcAft>
              <a:buClr>
                <a:schemeClr val="dk1"/>
              </a:buClr>
              <a:buSzPts val="1600"/>
              <a:buFont typeface="Abel"/>
              <a:buChar char="■"/>
              <a:defRPr>
                <a:solidFill>
                  <a:schemeClr val="dk1"/>
                </a:solidFill>
              </a:defRPr>
            </a:lvl6pPr>
            <a:lvl7pPr indent="-330200" lvl="6" marL="3200400">
              <a:spcBef>
                <a:spcPts val="1600"/>
              </a:spcBef>
              <a:spcAft>
                <a:spcPts val="0"/>
              </a:spcAft>
              <a:buClr>
                <a:schemeClr val="dk1"/>
              </a:buClr>
              <a:buSzPts val="1600"/>
              <a:buFont typeface="Abel"/>
              <a:buChar char="●"/>
              <a:defRPr>
                <a:solidFill>
                  <a:schemeClr val="dk1"/>
                </a:solidFill>
              </a:defRPr>
            </a:lvl7pPr>
            <a:lvl8pPr indent="-330200" lvl="7" marL="3657600">
              <a:spcBef>
                <a:spcPts val="1600"/>
              </a:spcBef>
              <a:spcAft>
                <a:spcPts val="0"/>
              </a:spcAft>
              <a:buClr>
                <a:schemeClr val="dk1"/>
              </a:buClr>
              <a:buSzPts val="1600"/>
              <a:buFont typeface="Abel"/>
              <a:buChar char="○"/>
              <a:defRPr>
                <a:solidFill>
                  <a:schemeClr val="dk1"/>
                </a:solidFill>
              </a:defRPr>
            </a:lvl8pPr>
            <a:lvl9pPr indent="-330200" lvl="8" marL="4114800">
              <a:spcBef>
                <a:spcPts val="1600"/>
              </a:spcBef>
              <a:spcAft>
                <a:spcPts val="1600"/>
              </a:spcAft>
              <a:buClr>
                <a:schemeClr val="dk1"/>
              </a:buClr>
              <a:buSzPts val="1600"/>
              <a:buFont typeface="Abel"/>
              <a:buChar char="■"/>
              <a:defRPr>
                <a:solidFill>
                  <a:schemeClr val="dk1"/>
                </a:solidFill>
              </a:defRPr>
            </a:lvl9pPr>
          </a:lstStyle>
          <a:p/>
        </p:txBody>
      </p:sp>
      <p:sp>
        <p:nvSpPr>
          <p:cNvPr id="349" name="Google Shape;349;p4"/>
          <p:cNvSpPr txBox="1"/>
          <p:nvPr>
            <p:ph type="title"/>
          </p:nvPr>
        </p:nvSpPr>
        <p:spPr>
          <a:xfrm>
            <a:off x="628350" y="385950"/>
            <a:ext cx="7887300" cy="529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3500"/>
              <a:buNone/>
              <a:defRPr sz="3500"/>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p:txBody>
      </p:sp>
      <p:sp>
        <p:nvSpPr>
          <p:cNvPr id="350" name="Google Shape;350;p4"/>
          <p:cNvSpPr/>
          <p:nvPr/>
        </p:nvSpPr>
        <p:spPr>
          <a:xfrm rot="-5400000">
            <a:off x="7564200" y="4174825"/>
            <a:ext cx="968700" cy="9687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05">
  <p:cSld name="CUSTOM_11_1_1">
    <p:bg>
      <p:bgPr>
        <a:noFill/>
      </p:bgPr>
    </p:bg>
    <p:spTree>
      <p:nvGrpSpPr>
        <p:cNvPr id="3260" name="Shape 3260"/>
        <p:cNvGrpSpPr/>
        <p:nvPr/>
      </p:nvGrpSpPr>
      <p:grpSpPr>
        <a:xfrm>
          <a:off x="0" y="0"/>
          <a:ext cx="0" cy="0"/>
          <a:chOff x="0" y="0"/>
          <a:chExt cx="0" cy="0"/>
        </a:xfrm>
      </p:grpSpPr>
      <p:grpSp>
        <p:nvGrpSpPr>
          <p:cNvPr id="3261" name="Google Shape;3261;p31"/>
          <p:cNvGrpSpPr/>
          <p:nvPr/>
        </p:nvGrpSpPr>
        <p:grpSpPr>
          <a:xfrm>
            <a:off x="2" y="-9528"/>
            <a:ext cx="9143724" cy="5158800"/>
            <a:chOff x="245950" y="1040800"/>
            <a:chExt cx="7103025" cy="3616150"/>
          </a:xfrm>
        </p:grpSpPr>
        <p:sp>
          <p:nvSpPr>
            <p:cNvPr id="3262" name="Google Shape;3262;p31"/>
            <p:cNvSpPr/>
            <p:nvPr/>
          </p:nvSpPr>
          <p:spPr>
            <a:xfrm>
              <a:off x="24595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3" name="Google Shape;3263;p31"/>
            <p:cNvSpPr/>
            <p:nvPr/>
          </p:nvSpPr>
          <p:spPr>
            <a:xfrm>
              <a:off x="1031875" y="4628725"/>
              <a:ext cx="30575" cy="28225"/>
            </a:xfrm>
            <a:custGeom>
              <a:rect b="b" l="l" r="r" t="t"/>
              <a:pathLst>
                <a:path extrusionOk="0" h="1129" w="1223">
                  <a:moveTo>
                    <a:pt x="219" y="220"/>
                  </a:moveTo>
                  <a:cubicBezTo>
                    <a:pt x="0" y="408"/>
                    <a:pt x="0" y="721"/>
                    <a:pt x="219" y="941"/>
                  </a:cubicBezTo>
                  <a:cubicBezTo>
                    <a:pt x="439" y="1129"/>
                    <a:pt x="784" y="1129"/>
                    <a:pt x="1003" y="941"/>
                  </a:cubicBezTo>
                  <a:cubicBezTo>
                    <a:pt x="1222" y="721"/>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4" name="Google Shape;3264;p31"/>
            <p:cNvSpPr/>
            <p:nvPr/>
          </p:nvSpPr>
          <p:spPr>
            <a:xfrm>
              <a:off x="1817775" y="4628725"/>
              <a:ext cx="30575" cy="28225"/>
            </a:xfrm>
            <a:custGeom>
              <a:rect b="b" l="l" r="r" t="t"/>
              <a:pathLst>
                <a:path extrusionOk="0" h="1129" w="1223">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5" name="Google Shape;3265;p31"/>
            <p:cNvSpPr/>
            <p:nvPr/>
          </p:nvSpPr>
          <p:spPr>
            <a:xfrm>
              <a:off x="26037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6" name="Google Shape;3266;p31"/>
            <p:cNvSpPr/>
            <p:nvPr/>
          </p:nvSpPr>
          <p:spPr>
            <a:xfrm>
              <a:off x="3388825" y="4628725"/>
              <a:ext cx="31375" cy="28225"/>
            </a:xfrm>
            <a:custGeom>
              <a:rect b="b" l="l" r="r" t="t"/>
              <a:pathLst>
                <a:path extrusionOk="0" h="1129" w="1255">
                  <a:moveTo>
                    <a:pt x="220" y="220"/>
                  </a:moveTo>
                  <a:cubicBezTo>
                    <a:pt x="0" y="408"/>
                    <a:pt x="0"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7" name="Google Shape;3267;p31"/>
            <p:cNvSpPr/>
            <p:nvPr/>
          </p:nvSpPr>
          <p:spPr>
            <a:xfrm>
              <a:off x="4174725" y="4628725"/>
              <a:ext cx="31375" cy="28225"/>
            </a:xfrm>
            <a:custGeom>
              <a:rect b="b" l="l" r="r" t="t"/>
              <a:pathLst>
                <a:path extrusionOk="0" h="1129" w="1255">
                  <a:moveTo>
                    <a:pt x="220" y="220"/>
                  </a:moveTo>
                  <a:cubicBezTo>
                    <a:pt x="1" y="408"/>
                    <a:pt x="1" y="721"/>
                    <a:pt x="220" y="941"/>
                  </a:cubicBezTo>
                  <a:cubicBezTo>
                    <a:pt x="440" y="1129"/>
                    <a:pt x="816" y="1129"/>
                    <a:pt x="1035" y="941"/>
                  </a:cubicBezTo>
                  <a:cubicBezTo>
                    <a:pt x="1255" y="721"/>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8" name="Google Shape;3268;p31"/>
            <p:cNvSpPr/>
            <p:nvPr/>
          </p:nvSpPr>
          <p:spPr>
            <a:xfrm>
              <a:off x="4960650" y="4628725"/>
              <a:ext cx="31375" cy="28225"/>
            </a:xfrm>
            <a:custGeom>
              <a:rect b="b" l="l" r="r" t="t"/>
              <a:pathLst>
                <a:path extrusionOk="0" h="1129" w="1255">
                  <a:moveTo>
                    <a:pt x="220" y="220"/>
                  </a:moveTo>
                  <a:cubicBezTo>
                    <a:pt x="1" y="408"/>
                    <a:pt x="1"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9" name="Google Shape;3269;p31"/>
            <p:cNvSpPr/>
            <p:nvPr/>
          </p:nvSpPr>
          <p:spPr>
            <a:xfrm>
              <a:off x="5746575"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2" y="721"/>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0" name="Google Shape;3270;p31"/>
            <p:cNvSpPr/>
            <p:nvPr/>
          </p:nvSpPr>
          <p:spPr>
            <a:xfrm>
              <a:off x="6532475" y="4628725"/>
              <a:ext cx="30600" cy="28225"/>
            </a:xfrm>
            <a:custGeom>
              <a:rect b="b" l="l" r="r" t="t"/>
              <a:pathLst>
                <a:path extrusionOk="0" h="1129" w="1224">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1" name="Google Shape;3271;p31"/>
            <p:cNvSpPr/>
            <p:nvPr/>
          </p:nvSpPr>
          <p:spPr>
            <a:xfrm>
              <a:off x="73184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2" name="Google Shape;3272;p31"/>
            <p:cNvSpPr/>
            <p:nvPr/>
          </p:nvSpPr>
          <p:spPr>
            <a:xfrm>
              <a:off x="637725" y="4269850"/>
              <a:ext cx="31375" cy="28225"/>
            </a:xfrm>
            <a:custGeom>
              <a:rect b="b" l="l" r="r" t="t"/>
              <a:pathLst>
                <a:path extrusionOk="0" h="1129" w="1255">
                  <a:moveTo>
                    <a:pt x="220" y="220"/>
                  </a:moveTo>
                  <a:cubicBezTo>
                    <a:pt x="1" y="408"/>
                    <a:pt x="1" y="722"/>
                    <a:pt x="220" y="941"/>
                  </a:cubicBezTo>
                  <a:cubicBezTo>
                    <a:pt x="439" y="1129"/>
                    <a:pt x="816" y="1129"/>
                    <a:pt x="1035" y="941"/>
                  </a:cubicBezTo>
                  <a:cubicBezTo>
                    <a:pt x="1254" y="722"/>
                    <a:pt x="1254" y="408"/>
                    <a:pt x="1035" y="220"/>
                  </a:cubicBezTo>
                  <a:cubicBezTo>
                    <a:pt x="816"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3" name="Google Shape;3273;p31"/>
            <p:cNvSpPr/>
            <p:nvPr/>
          </p:nvSpPr>
          <p:spPr>
            <a:xfrm>
              <a:off x="1423650" y="4269850"/>
              <a:ext cx="31350" cy="28225"/>
            </a:xfrm>
            <a:custGeom>
              <a:rect b="b" l="l" r="r" t="t"/>
              <a:pathLst>
                <a:path extrusionOk="0" h="1129" w="1254">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4" name="Google Shape;3274;p31"/>
            <p:cNvSpPr/>
            <p:nvPr/>
          </p:nvSpPr>
          <p:spPr>
            <a:xfrm>
              <a:off x="2209550"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5" name="Google Shape;3275;p31"/>
            <p:cNvSpPr/>
            <p:nvPr/>
          </p:nvSpPr>
          <p:spPr>
            <a:xfrm>
              <a:off x="299547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6" name="Google Shape;3276;p31"/>
            <p:cNvSpPr/>
            <p:nvPr/>
          </p:nvSpPr>
          <p:spPr>
            <a:xfrm>
              <a:off x="3781400" y="4269850"/>
              <a:ext cx="30575" cy="28225"/>
            </a:xfrm>
            <a:custGeom>
              <a:rect b="b" l="l" r="r" t="t"/>
              <a:pathLst>
                <a:path extrusionOk="0" h="1129"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7" name="Google Shape;3277;p31"/>
            <p:cNvSpPr/>
            <p:nvPr/>
          </p:nvSpPr>
          <p:spPr>
            <a:xfrm>
              <a:off x="4567300" y="4269850"/>
              <a:ext cx="30575" cy="28225"/>
            </a:xfrm>
            <a:custGeom>
              <a:rect b="b" l="l" r="r" t="t"/>
              <a:pathLst>
                <a:path extrusionOk="0" h="1129"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8" name="Google Shape;3278;p31"/>
            <p:cNvSpPr/>
            <p:nvPr/>
          </p:nvSpPr>
          <p:spPr>
            <a:xfrm>
              <a:off x="535322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9" name="Google Shape;3279;p31"/>
            <p:cNvSpPr/>
            <p:nvPr/>
          </p:nvSpPr>
          <p:spPr>
            <a:xfrm>
              <a:off x="6139125"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784"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0" name="Google Shape;3280;p31"/>
            <p:cNvSpPr/>
            <p:nvPr/>
          </p:nvSpPr>
          <p:spPr>
            <a:xfrm>
              <a:off x="6925050"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1" name="Google Shape;3281;p31"/>
            <p:cNvSpPr/>
            <p:nvPr/>
          </p:nvSpPr>
          <p:spPr>
            <a:xfrm>
              <a:off x="24595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2" name="Google Shape;3282;p31"/>
            <p:cNvSpPr/>
            <p:nvPr/>
          </p:nvSpPr>
          <p:spPr>
            <a:xfrm>
              <a:off x="1031875" y="3910975"/>
              <a:ext cx="30575" cy="28250"/>
            </a:xfrm>
            <a:custGeom>
              <a:rect b="b" l="l" r="r" t="t"/>
              <a:pathLst>
                <a:path extrusionOk="0" h="1130"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3" name="Google Shape;3283;p31"/>
            <p:cNvSpPr/>
            <p:nvPr/>
          </p:nvSpPr>
          <p:spPr>
            <a:xfrm>
              <a:off x="1817775" y="3910975"/>
              <a:ext cx="30575" cy="28250"/>
            </a:xfrm>
            <a:custGeom>
              <a:rect b="b" l="l" r="r" t="t"/>
              <a:pathLst>
                <a:path extrusionOk="0" h="1130"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4" name="Google Shape;3284;p31"/>
            <p:cNvSpPr/>
            <p:nvPr/>
          </p:nvSpPr>
          <p:spPr>
            <a:xfrm>
              <a:off x="26037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5" name="Google Shape;3285;p31"/>
            <p:cNvSpPr/>
            <p:nvPr/>
          </p:nvSpPr>
          <p:spPr>
            <a:xfrm>
              <a:off x="3388825" y="3910975"/>
              <a:ext cx="31375" cy="28250"/>
            </a:xfrm>
            <a:custGeom>
              <a:rect b="b" l="l" r="r" t="t"/>
              <a:pathLst>
                <a:path extrusionOk="0" h="1130" w="1255">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6" name="Google Shape;3286;p31"/>
            <p:cNvSpPr/>
            <p:nvPr/>
          </p:nvSpPr>
          <p:spPr>
            <a:xfrm>
              <a:off x="4174725" y="3910975"/>
              <a:ext cx="31375" cy="28250"/>
            </a:xfrm>
            <a:custGeom>
              <a:rect b="b" l="l" r="r" t="t"/>
              <a:pathLst>
                <a:path extrusionOk="0" h="1130" w="1255">
                  <a:moveTo>
                    <a:pt x="220" y="220"/>
                  </a:moveTo>
                  <a:cubicBezTo>
                    <a:pt x="1" y="408"/>
                    <a:pt x="1" y="722"/>
                    <a:pt x="220" y="941"/>
                  </a:cubicBezTo>
                  <a:cubicBezTo>
                    <a:pt x="440" y="1129"/>
                    <a:pt x="816" y="1129"/>
                    <a:pt x="1035" y="941"/>
                  </a:cubicBezTo>
                  <a:cubicBezTo>
                    <a:pt x="1255" y="722"/>
                    <a:pt x="1255" y="408"/>
                    <a:pt x="1035"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7" name="Google Shape;3287;p31"/>
            <p:cNvSpPr/>
            <p:nvPr/>
          </p:nvSpPr>
          <p:spPr>
            <a:xfrm>
              <a:off x="4960650" y="3910975"/>
              <a:ext cx="31375" cy="28250"/>
            </a:xfrm>
            <a:custGeom>
              <a:rect b="b" l="l" r="r" t="t"/>
              <a:pathLst>
                <a:path extrusionOk="0" h="1130" w="1255">
                  <a:moveTo>
                    <a:pt x="220" y="220"/>
                  </a:moveTo>
                  <a:cubicBezTo>
                    <a:pt x="1" y="408"/>
                    <a:pt x="1"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8" name="Google Shape;3288;p31"/>
            <p:cNvSpPr/>
            <p:nvPr/>
          </p:nvSpPr>
          <p:spPr>
            <a:xfrm>
              <a:off x="5746575"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2" y="722"/>
                    <a:pt x="1222" y="408"/>
                    <a:pt x="1003"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9" name="Google Shape;3289;p31"/>
            <p:cNvSpPr/>
            <p:nvPr/>
          </p:nvSpPr>
          <p:spPr>
            <a:xfrm>
              <a:off x="6532475" y="3910975"/>
              <a:ext cx="30600" cy="28250"/>
            </a:xfrm>
            <a:custGeom>
              <a:rect b="b" l="l" r="r" t="t"/>
              <a:pathLst>
                <a:path extrusionOk="0" h="1130" w="1224">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0" name="Google Shape;3290;p31"/>
            <p:cNvSpPr/>
            <p:nvPr/>
          </p:nvSpPr>
          <p:spPr>
            <a:xfrm>
              <a:off x="73184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1" name="Google Shape;3291;p31"/>
            <p:cNvSpPr/>
            <p:nvPr/>
          </p:nvSpPr>
          <p:spPr>
            <a:xfrm>
              <a:off x="637725" y="3552125"/>
              <a:ext cx="31375" cy="28225"/>
            </a:xfrm>
            <a:custGeom>
              <a:rect b="b" l="l" r="r" t="t"/>
              <a:pathLst>
                <a:path extrusionOk="0" h="1129" w="1255">
                  <a:moveTo>
                    <a:pt x="220" y="219"/>
                  </a:moveTo>
                  <a:cubicBezTo>
                    <a:pt x="1" y="407"/>
                    <a:pt x="1" y="752"/>
                    <a:pt x="220" y="940"/>
                  </a:cubicBezTo>
                  <a:cubicBezTo>
                    <a:pt x="439" y="1128"/>
                    <a:pt x="816" y="1128"/>
                    <a:pt x="1035" y="940"/>
                  </a:cubicBezTo>
                  <a:cubicBezTo>
                    <a:pt x="1254" y="752"/>
                    <a:pt x="1254" y="407"/>
                    <a:pt x="1035" y="219"/>
                  </a:cubicBezTo>
                  <a:cubicBezTo>
                    <a:pt x="816"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2" name="Google Shape;3292;p31"/>
            <p:cNvSpPr/>
            <p:nvPr/>
          </p:nvSpPr>
          <p:spPr>
            <a:xfrm>
              <a:off x="1423650" y="3552125"/>
              <a:ext cx="31350" cy="28225"/>
            </a:xfrm>
            <a:custGeom>
              <a:rect b="b" l="l" r="r" t="t"/>
              <a:pathLst>
                <a:path extrusionOk="0" h="1129" w="1254">
                  <a:moveTo>
                    <a:pt x="220" y="219"/>
                  </a:moveTo>
                  <a:cubicBezTo>
                    <a:pt x="0" y="407"/>
                    <a:pt x="0" y="752"/>
                    <a:pt x="220" y="940"/>
                  </a:cubicBezTo>
                  <a:cubicBezTo>
                    <a:pt x="439" y="1128"/>
                    <a:pt x="815" y="1128"/>
                    <a:pt x="1035" y="940"/>
                  </a:cubicBezTo>
                  <a:cubicBezTo>
                    <a:pt x="1254" y="752"/>
                    <a:pt x="1254" y="407"/>
                    <a:pt x="1035" y="219"/>
                  </a:cubicBezTo>
                  <a:cubicBezTo>
                    <a:pt x="815"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3" name="Google Shape;3293;p31"/>
            <p:cNvSpPr/>
            <p:nvPr/>
          </p:nvSpPr>
          <p:spPr>
            <a:xfrm>
              <a:off x="2209550"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816"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4" name="Google Shape;3294;p31"/>
            <p:cNvSpPr/>
            <p:nvPr/>
          </p:nvSpPr>
          <p:spPr>
            <a:xfrm>
              <a:off x="299547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5" name="Google Shape;3295;p31"/>
            <p:cNvSpPr/>
            <p:nvPr/>
          </p:nvSpPr>
          <p:spPr>
            <a:xfrm>
              <a:off x="3781400" y="3552125"/>
              <a:ext cx="30575" cy="28225"/>
            </a:xfrm>
            <a:custGeom>
              <a:rect b="b" l="l" r="r" t="t"/>
              <a:pathLst>
                <a:path extrusionOk="0" h="1129" w="1223">
                  <a:moveTo>
                    <a:pt x="219" y="219"/>
                  </a:moveTo>
                  <a:cubicBezTo>
                    <a:pt x="0" y="407"/>
                    <a:pt x="0" y="752"/>
                    <a:pt x="219" y="940"/>
                  </a:cubicBezTo>
                  <a:cubicBezTo>
                    <a:pt x="439" y="1128"/>
                    <a:pt x="784" y="1128"/>
                    <a:pt x="1003" y="940"/>
                  </a:cubicBezTo>
                  <a:cubicBezTo>
                    <a:pt x="1222" y="752"/>
                    <a:pt x="1222" y="407"/>
                    <a:pt x="1003" y="219"/>
                  </a:cubicBezTo>
                  <a:cubicBezTo>
                    <a:pt x="784" y="0"/>
                    <a:pt x="439" y="0"/>
                    <a:pt x="219"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6" name="Google Shape;3296;p31"/>
            <p:cNvSpPr/>
            <p:nvPr/>
          </p:nvSpPr>
          <p:spPr>
            <a:xfrm>
              <a:off x="4567300" y="3552125"/>
              <a:ext cx="30575" cy="28225"/>
            </a:xfrm>
            <a:custGeom>
              <a:rect b="b" l="l" r="r" t="t"/>
              <a:pathLst>
                <a:path extrusionOk="0" h="1129" w="1223">
                  <a:moveTo>
                    <a:pt x="220" y="219"/>
                  </a:moveTo>
                  <a:cubicBezTo>
                    <a:pt x="1" y="407"/>
                    <a:pt x="1" y="752"/>
                    <a:pt x="220" y="940"/>
                  </a:cubicBezTo>
                  <a:cubicBezTo>
                    <a:pt x="439" y="1128"/>
                    <a:pt x="784" y="1128"/>
                    <a:pt x="1004" y="940"/>
                  </a:cubicBezTo>
                  <a:cubicBezTo>
                    <a:pt x="1223" y="752"/>
                    <a:pt x="1223" y="407"/>
                    <a:pt x="1004"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7" name="Google Shape;3297;p31"/>
            <p:cNvSpPr/>
            <p:nvPr/>
          </p:nvSpPr>
          <p:spPr>
            <a:xfrm>
              <a:off x="535322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8" name="Google Shape;3298;p31"/>
            <p:cNvSpPr/>
            <p:nvPr/>
          </p:nvSpPr>
          <p:spPr>
            <a:xfrm>
              <a:off x="6139125"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784"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9" name="Google Shape;3299;p31"/>
            <p:cNvSpPr/>
            <p:nvPr/>
          </p:nvSpPr>
          <p:spPr>
            <a:xfrm>
              <a:off x="6925825" y="3553675"/>
              <a:ext cx="28225" cy="25900"/>
            </a:xfrm>
            <a:custGeom>
              <a:rect b="b" l="l" r="r" t="t"/>
              <a:pathLst>
                <a:path extrusionOk="0" h="1036" w="1129">
                  <a:moveTo>
                    <a:pt x="1129" y="502"/>
                  </a:moveTo>
                  <a:cubicBezTo>
                    <a:pt x="1129" y="784"/>
                    <a:pt x="878" y="1035"/>
                    <a:pt x="565" y="1035"/>
                  </a:cubicBezTo>
                  <a:cubicBezTo>
                    <a:pt x="251" y="1035"/>
                    <a:pt x="1" y="784"/>
                    <a:pt x="1" y="502"/>
                  </a:cubicBezTo>
                  <a:cubicBezTo>
                    <a:pt x="1" y="220"/>
                    <a:pt x="251" y="1"/>
                    <a:pt x="565" y="1"/>
                  </a:cubicBezTo>
                  <a:cubicBezTo>
                    <a:pt x="878" y="1"/>
                    <a:pt x="1129" y="220"/>
                    <a:pt x="1129" y="502"/>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0" name="Google Shape;3300;p31"/>
            <p:cNvSpPr/>
            <p:nvPr/>
          </p:nvSpPr>
          <p:spPr>
            <a:xfrm>
              <a:off x="24595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1" name="Google Shape;3301;p31"/>
            <p:cNvSpPr/>
            <p:nvPr/>
          </p:nvSpPr>
          <p:spPr>
            <a:xfrm>
              <a:off x="1031875" y="3193250"/>
              <a:ext cx="30575" cy="28225"/>
            </a:xfrm>
            <a:custGeom>
              <a:rect b="b" l="l" r="r" t="t"/>
              <a:pathLst>
                <a:path extrusionOk="0" h="1129" w="1223">
                  <a:moveTo>
                    <a:pt x="219" y="220"/>
                  </a:moveTo>
                  <a:cubicBezTo>
                    <a:pt x="0" y="408"/>
                    <a:pt x="0" y="752"/>
                    <a:pt x="219" y="940"/>
                  </a:cubicBezTo>
                  <a:cubicBezTo>
                    <a:pt x="439" y="1129"/>
                    <a:pt x="784" y="1129"/>
                    <a:pt x="1003" y="940"/>
                  </a:cubicBezTo>
                  <a:cubicBezTo>
                    <a:pt x="1222" y="752"/>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2" name="Google Shape;3302;p31"/>
            <p:cNvSpPr/>
            <p:nvPr/>
          </p:nvSpPr>
          <p:spPr>
            <a:xfrm>
              <a:off x="1817775" y="3193250"/>
              <a:ext cx="30575" cy="28225"/>
            </a:xfrm>
            <a:custGeom>
              <a:rect b="b" l="l" r="r" t="t"/>
              <a:pathLst>
                <a:path extrusionOk="0" h="1129" w="1223">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3" name="Google Shape;3303;p31"/>
            <p:cNvSpPr/>
            <p:nvPr/>
          </p:nvSpPr>
          <p:spPr>
            <a:xfrm>
              <a:off x="26037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4" name="Google Shape;3304;p31"/>
            <p:cNvSpPr/>
            <p:nvPr/>
          </p:nvSpPr>
          <p:spPr>
            <a:xfrm>
              <a:off x="3388825" y="3193250"/>
              <a:ext cx="31375" cy="28225"/>
            </a:xfrm>
            <a:custGeom>
              <a:rect b="b" l="l" r="r" t="t"/>
              <a:pathLst>
                <a:path extrusionOk="0" h="1129" w="1255">
                  <a:moveTo>
                    <a:pt x="220" y="220"/>
                  </a:moveTo>
                  <a:cubicBezTo>
                    <a:pt x="0" y="408"/>
                    <a:pt x="0"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5" name="Google Shape;3305;p31"/>
            <p:cNvSpPr/>
            <p:nvPr/>
          </p:nvSpPr>
          <p:spPr>
            <a:xfrm>
              <a:off x="4174725" y="3193250"/>
              <a:ext cx="31375" cy="28225"/>
            </a:xfrm>
            <a:custGeom>
              <a:rect b="b" l="l" r="r" t="t"/>
              <a:pathLst>
                <a:path extrusionOk="0" h="1129" w="1255">
                  <a:moveTo>
                    <a:pt x="220" y="220"/>
                  </a:moveTo>
                  <a:cubicBezTo>
                    <a:pt x="1" y="408"/>
                    <a:pt x="1" y="752"/>
                    <a:pt x="220" y="940"/>
                  </a:cubicBezTo>
                  <a:cubicBezTo>
                    <a:pt x="440" y="1129"/>
                    <a:pt x="816" y="1129"/>
                    <a:pt x="1035" y="940"/>
                  </a:cubicBezTo>
                  <a:cubicBezTo>
                    <a:pt x="1255" y="752"/>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6" name="Google Shape;3306;p31"/>
            <p:cNvSpPr/>
            <p:nvPr/>
          </p:nvSpPr>
          <p:spPr>
            <a:xfrm>
              <a:off x="4960650" y="3193250"/>
              <a:ext cx="31375" cy="28225"/>
            </a:xfrm>
            <a:custGeom>
              <a:rect b="b" l="l" r="r" t="t"/>
              <a:pathLst>
                <a:path extrusionOk="0" h="1129" w="1255">
                  <a:moveTo>
                    <a:pt x="220" y="220"/>
                  </a:moveTo>
                  <a:cubicBezTo>
                    <a:pt x="1" y="408"/>
                    <a:pt x="1"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7" name="Google Shape;3307;p31"/>
            <p:cNvSpPr/>
            <p:nvPr/>
          </p:nvSpPr>
          <p:spPr>
            <a:xfrm>
              <a:off x="5746575"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2" y="752"/>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8" name="Google Shape;3308;p31"/>
            <p:cNvSpPr/>
            <p:nvPr/>
          </p:nvSpPr>
          <p:spPr>
            <a:xfrm>
              <a:off x="6532475" y="3193250"/>
              <a:ext cx="30600" cy="28225"/>
            </a:xfrm>
            <a:custGeom>
              <a:rect b="b" l="l" r="r" t="t"/>
              <a:pathLst>
                <a:path extrusionOk="0" h="1129" w="1224">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9" name="Google Shape;3309;p31"/>
            <p:cNvSpPr/>
            <p:nvPr/>
          </p:nvSpPr>
          <p:spPr>
            <a:xfrm>
              <a:off x="73184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0" name="Google Shape;3310;p31"/>
            <p:cNvSpPr/>
            <p:nvPr/>
          </p:nvSpPr>
          <p:spPr>
            <a:xfrm>
              <a:off x="637725" y="2834375"/>
              <a:ext cx="31375" cy="28225"/>
            </a:xfrm>
            <a:custGeom>
              <a:rect b="b" l="l" r="r" t="t"/>
              <a:pathLst>
                <a:path extrusionOk="0" h="1129" w="1255">
                  <a:moveTo>
                    <a:pt x="220" y="220"/>
                  </a:moveTo>
                  <a:cubicBezTo>
                    <a:pt x="1" y="408"/>
                    <a:pt x="1" y="753"/>
                    <a:pt x="220" y="941"/>
                  </a:cubicBezTo>
                  <a:cubicBezTo>
                    <a:pt x="439" y="1129"/>
                    <a:pt x="816" y="1129"/>
                    <a:pt x="1035" y="941"/>
                  </a:cubicBezTo>
                  <a:cubicBezTo>
                    <a:pt x="1254" y="753"/>
                    <a:pt x="1254" y="408"/>
                    <a:pt x="1035" y="220"/>
                  </a:cubicBezTo>
                  <a:cubicBezTo>
                    <a:pt x="816"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1" name="Google Shape;3311;p31"/>
            <p:cNvSpPr/>
            <p:nvPr/>
          </p:nvSpPr>
          <p:spPr>
            <a:xfrm>
              <a:off x="1423650" y="2834375"/>
              <a:ext cx="31350" cy="28225"/>
            </a:xfrm>
            <a:custGeom>
              <a:rect b="b" l="l" r="r" t="t"/>
              <a:pathLst>
                <a:path extrusionOk="0" h="1129" w="1254">
                  <a:moveTo>
                    <a:pt x="220" y="220"/>
                  </a:moveTo>
                  <a:cubicBezTo>
                    <a:pt x="0" y="408"/>
                    <a:pt x="0" y="753"/>
                    <a:pt x="220" y="941"/>
                  </a:cubicBezTo>
                  <a:cubicBezTo>
                    <a:pt x="439" y="1129"/>
                    <a:pt x="815" y="1129"/>
                    <a:pt x="1035" y="941"/>
                  </a:cubicBezTo>
                  <a:cubicBezTo>
                    <a:pt x="1254" y="753"/>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2" name="Google Shape;3312;p31"/>
            <p:cNvSpPr/>
            <p:nvPr/>
          </p:nvSpPr>
          <p:spPr>
            <a:xfrm>
              <a:off x="2209550"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3" name="Google Shape;3313;p31"/>
            <p:cNvSpPr/>
            <p:nvPr/>
          </p:nvSpPr>
          <p:spPr>
            <a:xfrm>
              <a:off x="299547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4" name="Google Shape;3314;p31"/>
            <p:cNvSpPr/>
            <p:nvPr/>
          </p:nvSpPr>
          <p:spPr>
            <a:xfrm>
              <a:off x="3781400" y="2834375"/>
              <a:ext cx="30575" cy="28225"/>
            </a:xfrm>
            <a:custGeom>
              <a:rect b="b" l="l" r="r" t="t"/>
              <a:pathLst>
                <a:path extrusionOk="0" h="1129" w="1223">
                  <a:moveTo>
                    <a:pt x="219" y="220"/>
                  </a:moveTo>
                  <a:cubicBezTo>
                    <a:pt x="0" y="408"/>
                    <a:pt x="0" y="753"/>
                    <a:pt x="219" y="941"/>
                  </a:cubicBezTo>
                  <a:cubicBezTo>
                    <a:pt x="439" y="1129"/>
                    <a:pt x="784" y="1129"/>
                    <a:pt x="1003" y="941"/>
                  </a:cubicBezTo>
                  <a:cubicBezTo>
                    <a:pt x="1222" y="753"/>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5" name="Google Shape;3315;p31"/>
            <p:cNvSpPr/>
            <p:nvPr/>
          </p:nvSpPr>
          <p:spPr>
            <a:xfrm>
              <a:off x="4567300" y="2834375"/>
              <a:ext cx="30575" cy="28225"/>
            </a:xfrm>
            <a:custGeom>
              <a:rect b="b" l="l" r="r" t="t"/>
              <a:pathLst>
                <a:path extrusionOk="0" h="1129" w="1223">
                  <a:moveTo>
                    <a:pt x="220" y="220"/>
                  </a:moveTo>
                  <a:cubicBezTo>
                    <a:pt x="1" y="408"/>
                    <a:pt x="1" y="753"/>
                    <a:pt x="220" y="941"/>
                  </a:cubicBezTo>
                  <a:cubicBezTo>
                    <a:pt x="439" y="1129"/>
                    <a:pt x="784" y="1129"/>
                    <a:pt x="1004" y="941"/>
                  </a:cubicBezTo>
                  <a:cubicBezTo>
                    <a:pt x="1223" y="753"/>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6" name="Google Shape;3316;p31"/>
            <p:cNvSpPr/>
            <p:nvPr/>
          </p:nvSpPr>
          <p:spPr>
            <a:xfrm>
              <a:off x="535322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7" name="Google Shape;3317;p31"/>
            <p:cNvSpPr/>
            <p:nvPr/>
          </p:nvSpPr>
          <p:spPr>
            <a:xfrm>
              <a:off x="6139125"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784"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8" name="Google Shape;3318;p31"/>
            <p:cNvSpPr/>
            <p:nvPr/>
          </p:nvSpPr>
          <p:spPr>
            <a:xfrm>
              <a:off x="6925050"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9" name="Google Shape;3319;p31"/>
            <p:cNvSpPr/>
            <p:nvPr/>
          </p:nvSpPr>
          <p:spPr>
            <a:xfrm>
              <a:off x="24595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0" name="Google Shape;3320;p31"/>
            <p:cNvSpPr/>
            <p:nvPr/>
          </p:nvSpPr>
          <p:spPr>
            <a:xfrm>
              <a:off x="1031875" y="2476275"/>
              <a:ext cx="30575" cy="27450"/>
            </a:xfrm>
            <a:custGeom>
              <a:rect b="b" l="l" r="r" t="t"/>
              <a:pathLst>
                <a:path extrusionOk="0" h="1098" w="1223">
                  <a:moveTo>
                    <a:pt x="219" y="189"/>
                  </a:moveTo>
                  <a:cubicBezTo>
                    <a:pt x="0" y="377"/>
                    <a:pt x="0" y="722"/>
                    <a:pt x="219" y="910"/>
                  </a:cubicBezTo>
                  <a:cubicBezTo>
                    <a:pt x="439" y="1098"/>
                    <a:pt x="784" y="1098"/>
                    <a:pt x="1003" y="910"/>
                  </a:cubicBezTo>
                  <a:cubicBezTo>
                    <a:pt x="1222" y="722"/>
                    <a:pt x="1222" y="377"/>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1" name="Google Shape;3321;p31"/>
            <p:cNvSpPr/>
            <p:nvPr/>
          </p:nvSpPr>
          <p:spPr>
            <a:xfrm>
              <a:off x="1817775" y="2476275"/>
              <a:ext cx="30575" cy="27450"/>
            </a:xfrm>
            <a:custGeom>
              <a:rect b="b" l="l" r="r" t="t"/>
              <a:pathLst>
                <a:path extrusionOk="0" h="1098" w="1223">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2" name="Google Shape;3322;p31"/>
            <p:cNvSpPr/>
            <p:nvPr/>
          </p:nvSpPr>
          <p:spPr>
            <a:xfrm>
              <a:off x="26037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3" name="Google Shape;3323;p31"/>
            <p:cNvSpPr/>
            <p:nvPr/>
          </p:nvSpPr>
          <p:spPr>
            <a:xfrm>
              <a:off x="3388825" y="2476275"/>
              <a:ext cx="31375" cy="27450"/>
            </a:xfrm>
            <a:custGeom>
              <a:rect b="b" l="l" r="r" t="t"/>
              <a:pathLst>
                <a:path extrusionOk="0" h="1098" w="1255">
                  <a:moveTo>
                    <a:pt x="220" y="189"/>
                  </a:moveTo>
                  <a:cubicBezTo>
                    <a:pt x="0" y="377"/>
                    <a:pt x="0"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4" name="Google Shape;3324;p31"/>
            <p:cNvSpPr/>
            <p:nvPr/>
          </p:nvSpPr>
          <p:spPr>
            <a:xfrm>
              <a:off x="4174725" y="2476275"/>
              <a:ext cx="31375" cy="27450"/>
            </a:xfrm>
            <a:custGeom>
              <a:rect b="b" l="l" r="r" t="t"/>
              <a:pathLst>
                <a:path extrusionOk="0" h="1098" w="1255">
                  <a:moveTo>
                    <a:pt x="220" y="189"/>
                  </a:moveTo>
                  <a:cubicBezTo>
                    <a:pt x="1" y="377"/>
                    <a:pt x="1" y="722"/>
                    <a:pt x="220" y="910"/>
                  </a:cubicBezTo>
                  <a:cubicBezTo>
                    <a:pt x="440" y="1098"/>
                    <a:pt x="816" y="1098"/>
                    <a:pt x="1035" y="910"/>
                  </a:cubicBezTo>
                  <a:cubicBezTo>
                    <a:pt x="1255" y="722"/>
                    <a:pt x="1255" y="377"/>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5" name="Google Shape;3325;p31"/>
            <p:cNvSpPr/>
            <p:nvPr/>
          </p:nvSpPr>
          <p:spPr>
            <a:xfrm>
              <a:off x="4960650" y="2476275"/>
              <a:ext cx="31375" cy="27450"/>
            </a:xfrm>
            <a:custGeom>
              <a:rect b="b" l="l" r="r" t="t"/>
              <a:pathLst>
                <a:path extrusionOk="0" h="1098" w="1255">
                  <a:moveTo>
                    <a:pt x="220" y="189"/>
                  </a:moveTo>
                  <a:cubicBezTo>
                    <a:pt x="1" y="377"/>
                    <a:pt x="1"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6" name="Google Shape;3326;p31"/>
            <p:cNvSpPr/>
            <p:nvPr/>
          </p:nvSpPr>
          <p:spPr>
            <a:xfrm>
              <a:off x="5746575"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2" y="722"/>
                    <a:pt x="1222" y="377"/>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7" name="Google Shape;3327;p31"/>
            <p:cNvSpPr/>
            <p:nvPr/>
          </p:nvSpPr>
          <p:spPr>
            <a:xfrm>
              <a:off x="6532475" y="2476275"/>
              <a:ext cx="30600" cy="27450"/>
            </a:xfrm>
            <a:custGeom>
              <a:rect b="b" l="l" r="r" t="t"/>
              <a:pathLst>
                <a:path extrusionOk="0" h="1098" w="1224">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8" name="Google Shape;3328;p31"/>
            <p:cNvSpPr/>
            <p:nvPr/>
          </p:nvSpPr>
          <p:spPr>
            <a:xfrm>
              <a:off x="73184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9" name="Google Shape;3329;p31"/>
            <p:cNvSpPr/>
            <p:nvPr/>
          </p:nvSpPr>
          <p:spPr>
            <a:xfrm>
              <a:off x="637725" y="2117425"/>
              <a:ext cx="31375" cy="27450"/>
            </a:xfrm>
            <a:custGeom>
              <a:rect b="b" l="l" r="r" t="t"/>
              <a:pathLst>
                <a:path extrusionOk="0" h="1098" w="1255">
                  <a:moveTo>
                    <a:pt x="220" y="188"/>
                  </a:moveTo>
                  <a:cubicBezTo>
                    <a:pt x="1" y="376"/>
                    <a:pt x="1" y="721"/>
                    <a:pt x="220" y="909"/>
                  </a:cubicBezTo>
                  <a:cubicBezTo>
                    <a:pt x="439" y="1097"/>
                    <a:pt x="816" y="1097"/>
                    <a:pt x="1035" y="909"/>
                  </a:cubicBezTo>
                  <a:cubicBezTo>
                    <a:pt x="1254" y="721"/>
                    <a:pt x="1254" y="376"/>
                    <a:pt x="1035" y="188"/>
                  </a:cubicBezTo>
                  <a:cubicBezTo>
                    <a:pt x="816"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0" name="Google Shape;3330;p31"/>
            <p:cNvSpPr/>
            <p:nvPr/>
          </p:nvSpPr>
          <p:spPr>
            <a:xfrm>
              <a:off x="1423650" y="2117425"/>
              <a:ext cx="31350" cy="27450"/>
            </a:xfrm>
            <a:custGeom>
              <a:rect b="b" l="l" r="r" t="t"/>
              <a:pathLst>
                <a:path extrusionOk="0" h="1098" w="1254">
                  <a:moveTo>
                    <a:pt x="220" y="188"/>
                  </a:moveTo>
                  <a:cubicBezTo>
                    <a:pt x="0" y="376"/>
                    <a:pt x="0" y="721"/>
                    <a:pt x="220" y="909"/>
                  </a:cubicBezTo>
                  <a:cubicBezTo>
                    <a:pt x="439" y="1097"/>
                    <a:pt x="815" y="1097"/>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1" name="Google Shape;3331;p31"/>
            <p:cNvSpPr/>
            <p:nvPr/>
          </p:nvSpPr>
          <p:spPr>
            <a:xfrm>
              <a:off x="2209550"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2" name="Google Shape;3332;p31"/>
            <p:cNvSpPr/>
            <p:nvPr/>
          </p:nvSpPr>
          <p:spPr>
            <a:xfrm>
              <a:off x="299547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3" name="Google Shape;3333;p31"/>
            <p:cNvSpPr/>
            <p:nvPr/>
          </p:nvSpPr>
          <p:spPr>
            <a:xfrm>
              <a:off x="3781400" y="2117425"/>
              <a:ext cx="30575" cy="27450"/>
            </a:xfrm>
            <a:custGeom>
              <a:rect b="b" l="l" r="r" t="t"/>
              <a:pathLst>
                <a:path extrusionOk="0" h="1098" w="1223">
                  <a:moveTo>
                    <a:pt x="219" y="188"/>
                  </a:moveTo>
                  <a:cubicBezTo>
                    <a:pt x="0" y="376"/>
                    <a:pt x="0" y="721"/>
                    <a:pt x="219" y="909"/>
                  </a:cubicBezTo>
                  <a:cubicBezTo>
                    <a:pt x="439" y="1097"/>
                    <a:pt x="784" y="1097"/>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4" name="Google Shape;3334;p31"/>
            <p:cNvSpPr/>
            <p:nvPr/>
          </p:nvSpPr>
          <p:spPr>
            <a:xfrm>
              <a:off x="4567300" y="2117425"/>
              <a:ext cx="30575" cy="27450"/>
            </a:xfrm>
            <a:custGeom>
              <a:rect b="b" l="l" r="r" t="t"/>
              <a:pathLst>
                <a:path extrusionOk="0" h="1098" w="1223">
                  <a:moveTo>
                    <a:pt x="220" y="188"/>
                  </a:moveTo>
                  <a:cubicBezTo>
                    <a:pt x="1" y="376"/>
                    <a:pt x="1" y="721"/>
                    <a:pt x="220" y="909"/>
                  </a:cubicBezTo>
                  <a:cubicBezTo>
                    <a:pt x="439" y="1097"/>
                    <a:pt x="784" y="1097"/>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5" name="Google Shape;3335;p31"/>
            <p:cNvSpPr/>
            <p:nvPr/>
          </p:nvSpPr>
          <p:spPr>
            <a:xfrm>
              <a:off x="535322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6" name="Google Shape;3336;p31"/>
            <p:cNvSpPr/>
            <p:nvPr/>
          </p:nvSpPr>
          <p:spPr>
            <a:xfrm>
              <a:off x="6139125"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784"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7" name="Google Shape;3337;p31"/>
            <p:cNvSpPr/>
            <p:nvPr/>
          </p:nvSpPr>
          <p:spPr>
            <a:xfrm>
              <a:off x="6925050"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8" name="Google Shape;3338;p31"/>
            <p:cNvSpPr/>
            <p:nvPr/>
          </p:nvSpPr>
          <p:spPr>
            <a:xfrm>
              <a:off x="24595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9" name="Google Shape;3339;p31"/>
            <p:cNvSpPr/>
            <p:nvPr/>
          </p:nvSpPr>
          <p:spPr>
            <a:xfrm>
              <a:off x="1031875" y="1758550"/>
              <a:ext cx="30575" cy="28225"/>
            </a:xfrm>
            <a:custGeom>
              <a:rect b="b" l="l" r="r" t="t"/>
              <a:pathLst>
                <a:path extrusionOk="0" h="1129" w="1223">
                  <a:moveTo>
                    <a:pt x="219" y="188"/>
                  </a:moveTo>
                  <a:cubicBezTo>
                    <a:pt x="0" y="376"/>
                    <a:pt x="0" y="721"/>
                    <a:pt x="219" y="909"/>
                  </a:cubicBezTo>
                  <a:cubicBezTo>
                    <a:pt x="439" y="1129"/>
                    <a:pt x="784" y="1129"/>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0" name="Google Shape;3340;p31"/>
            <p:cNvSpPr/>
            <p:nvPr/>
          </p:nvSpPr>
          <p:spPr>
            <a:xfrm>
              <a:off x="1817775" y="1758550"/>
              <a:ext cx="30575" cy="28225"/>
            </a:xfrm>
            <a:custGeom>
              <a:rect b="b" l="l" r="r" t="t"/>
              <a:pathLst>
                <a:path extrusionOk="0" h="1129" w="1223">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1" name="Google Shape;3341;p31"/>
            <p:cNvSpPr/>
            <p:nvPr/>
          </p:nvSpPr>
          <p:spPr>
            <a:xfrm>
              <a:off x="26037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2" name="Google Shape;3342;p31"/>
            <p:cNvSpPr/>
            <p:nvPr/>
          </p:nvSpPr>
          <p:spPr>
            <a:xfrm>
              <a:off x="3388825" y="1758550"/>
              <a:ext cx="31375" cy="28225"/>
            </a:xfrm>
            <a:custGeom>
              <a:rect b="b" l="l" r="r" t="t"/>
              <a:pathLst>
                <a:path extrusionOk="0" h="1129" w="1255">
                  <a:moveTo>
                    <a:pt x="220" y="188"/>
                  </a:moveTo>
                  <a:cubicBezTo>
                    <a:pt x="0" y="376"/>
                    <a:pt x="0"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3" name="Google Shape;3343;p31"/>
            <p:cNvSpPr/>
            <p:nvPr/>
          </p:nvSpPr>
          <p:spPr>
            <a:xfrm>
              <a:off x="4174725" y="1758550"/>
              <a:ext cx="31375" cy="28225"/>
            </a:xfrm>
            <a:custGeom>
              <a:rect b="b" l="l" r="r" t="t"/>
              <a:pathLst>
                <a:path extrusionOk="0" h="1129" w="1255">
                  <a:moveTo>
                    <a:pt x="220" y="188"/>
                  </a:moveTo>
                  <a:cubicBezTo>
                    <a:pt x="1" y="376"/>
                    <a:pt x="1" y="721"/>
                    <a:pt x="220" y="909"/>
                  </a:cubicBezTo>
                  <a:cubicBezTo>
                    <a:pt x="440" y="1129"/>
                    <a:pt x="816" y="1129"/>
                    <a:pt x="1035" y="909"/>
                  </a:cubicBezTo>
                  <a:cubicBezTo>
                    <a:pt x="1255" y="721"/>
                    <a:pt x="1255" y="376"/>
                    <a:pt x="1035"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4" name="Google Shape;3344;p31"/>
            <p:cNvSpPr/>
            <p:nvPr/>
          </p:nvSpPr>
          <p:spPr>
            <a:xfrm>
              <a:off x="4960650" y="1758550"/>
              <a:ext cx="31375" cy="28225"/>
            </a:xfrm>
            <a:custGeom>
              <a:rect b="b" l="l" r="r" t="t"/>
              <a:pathLst>
                <a:path extrusionOk="0" h="1129" w="1255">
                  <a:moveTo>
                    <a:pt x="220" y="188"/>
                  </a:moveTo>
                  <a:cubicBezTo>
                    <a:pt x="1" y="376"/>
                    <a:pt x="1"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5" name="Google Shape;3345;p31"/>
            <p:cNvSpPr/>
            <p:nvPr/>
          </p:nvSpPr>
          <p:spPr>
            <a:xfrm>
              <a:off x="5746575"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2" y="721"/>
                    <a:pt x="1222" y="376"/>
                    <a:pt x="1003"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6" name="Google Shape;3346;p31"/>
            <p:cNvSpPr/>
            <p:nvPr/>
          </p:nvSpPr>
          <p:spPr>
            <a:xfrm>
              <a:off x="6532475" y="1758550"/>
              <a:ext cx="30600" cy="28225"/>
            </a:xfrm>
            <a:custGeom>
              <a:rect b="b" l="l" r="r" t="t"/>
              <a:pathLst>
                <a:path extrusionOk="0" h="1129" w="1224">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7" name="Google Shape;3347;p31"/>
            <p:cNvSpPr/>
            <p:nvPr/>
          </p:nvSpPr>
          <p:spPr>
            <a:xfrm>
              <a:off x="73184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8" name="Google Shape;3348;p31"/>
            <p:cNvSpPr/>
            <p:nvPr/>
          </p:nvSpPr>
          <p:spPr>
            <a:xfrm>
              <a:off x="637725" y="1399675"/>
              <a:ext cx="31375" cy="28225"/>
            </a:xfrm>
            <a:custGeom>
              <a:rect b="b" l="l" r="r" t="t"/>
              <a:pathLst>
                <a:path extrusionOk="0" h="1129" w="1255">
                  <a:moveTo>
                    <a:pt x="220" y="189"/>
                  </a:moveTo>
                  <a:cubicBezTo>
                    <a:pt x="1" y="377"/>
                    <a:pt x="1" y="721"/>
                    <a:pt x="220" y="909"/>
                  </a:cubicBezTo>
                  <a:cubicBezTo>
                    <a:pt x="439" y="1129"/>
                    <a:pt x="816" y="1129"/>
                    <a:pt x="1035" y="909"/>
                  </a:cubicBezTo>
                  <a:cubicBezTo>
                    <a:pt x="1254" y="721"/>
                    <a:pt x="1254" y="377"/>
                    <a:pt x="1035" y="189"/>
                  </a:cubicBezTo>
                  <a:cubicBezTo>
                    <a:pt x="816"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9" name="Google Shape;3349;p31"/>
            <p:cNvSpPr/>
            <p:nvPr/>
          </p:nvSpPr>
          <p:spPr>
            <a:xfrm>
              <a:off x="1423650" y="1399675"/>
              <a:ext cx="31350" cy="28225"/>
            </a:xfrm>
            <a:custGeom>
              <a:rect b="b" l="l" r="r" t="t"/>
              <a:pathLst>
                <a:path extrusionOk="0" h="1129" w="1254">
                  <a:moveTo>
                    <a:pt x="220" y="189"/>
                  </a:moveTo>
                  <a:cubicBezTo>
                    <a:pt x="0" y="377"/>
                    <a:pt x="0" y="721"/>
                    <a:pt x="220" y="909"/>
                  </a:cubicBezTo>
                  <a:cubicBezTo>
                    <a:pt x="439" y="1129"/>
                    <a:pt x="815" y="1129"/>
                    <a:pt x="1035" y="909"/>
                  </a:cubicBezTo>
                  <a:cubicBezTo>
                    <a:pt x="1254" y="721"/>
                    <a:pt x="1254" y="377"/>
                    <a:pt x="1035" y="189"/>
                  </a:cubicBezTo>
                  <a:cubicBezTo>
                    <a:pt x="815"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0" name="Google Shape;3350;p31"/>
            <p:cNvSpPr/>
            <p:nvPr/>
          </p:nvSpPr>
          <p:spPr>
            <a:xfrm>
              <a:off x="2209550"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816"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1" name="Google Shape;3351;p31"/>
            <p:cNvSpPr/>
            <p:nvPr/>
          </p:nvSpPr>
          <p:spPr>
            <a:xfrm>
              <a:off x="299547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2" name="Google Shape;3352;p31"/>
            <p:cNvSpPr/>
            <p:nvPr/>
          </p:nvSpPr>
          <p:spPr>
            <a:xfrm>
              <a:off x="3781400" y="1399675"/>
              <a:ext cx="30575" cy="28225"/>
            </a:xfrm>
            <a:custGeom>
              <a:rect b="b" l="l" r="r" t="t"/>
              <a:pathLst>
                <a:path extrusionOk="0" h="1129" w="1223">
                  <a:moveTo>
                    <a:pt x="219" y="189"/>
                  </a:moveTo>
                  <a:cubicBezTo>
                    <a:pt x="0" y="377"/>
                    <a:pt x="0" y="721"/>
                    <a:pt x="219" y="909"/>
                  </a:cubicBezTo>
                  <a:cubicBezTo>
                    <a:pt x="439" y="1129"/>
                    <a:pt x="784" y="1129"/>
                    <a:pt x="1003" y="909"/>
                  </a:cubicBezTo>
                  <a:cubicBezTo>
                    <a:pt x="1222" y="721"/>
                    <a:pt x="1222" y="377"/>
                    <a:pt x="1003" y="189"/>
                  </a:cubicBezTo>
                  <a:cubicBezTo>
                    <a:pt x="784" y="0"/>
                    <a:pt x="439" y="0"/>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3" name="Google Shape;3353;p31"/>
            <p:cNvSpPr/>
            <p:nvPr/>
          </p:nvSpPr>
          <p:spPr>
            <a:xfrm>
              <a:off x="4567300" y="1399675"/>
              <a:ext cx="30575" cy="28225"/>
            </a:xfrm>
            <a:custGeom>
              <a:rect b="b" l="l" r="r" t="t"/>
              <a:pathLst>
                <a:path extrusionOk="0" h="1129" w="1223">
                  <a:moveTo>
                    <a:pt x="220" y="189"/>
                  </a:moveTo>
                  <a:cubicBezTo>
                    <a:pt x="1" y="377"/>
                    <a:pt x="1" y="721"/>
                    <a:pt x="220" y="909"/>
                  </a:cubicBezTo>
                  <a:cubicBezTo>
                    <a:pt x="439" y="1129"/>
                    <a:pt x="784" y="1129"/>
                    <a:pt x="1004" y="909"/>
                  </a:cubicBezTo>
                  <a:cubicBezTo>
                    <a:pt x="1223" y="721"/>
                    <a:pt x="1223" y="377"/>
                    <a:pt x="1004"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4" name="Google Shape;3354;p31"/>
            <p:cNvSpPr/>
            <p:nvPr/>
          </p:nvSpPr>
          <p:spPr>
            <a:xfrm>
              <a:off x="535322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5" name="Google Shape;3355;p31"/>
            <p:cNvSpPr/>
            <p:nvPr/>
          </p:nvSpPr>
          <p:spPr>
            <a:xfrm>
              <a:off x="6139125"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784"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6" name="Google Shape;3356;p31"/>
            <p:cNvSpPr/>
            <p:nvPr/>
          </p:nvSpPr>
          <p:spPr>
            <a:xfrm>
              <a:off x="6925050"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7" name="Google Shape;3357;p31"/>
            <p:cNvSpPr/>
            <p:nvPr/>
          </p:nvSpPr>
          <p:spPr>
            <a:xfrm>
              <a:off x="24595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8" name="Google Shape;3358;p31"/>
            <p:cNvSpPr/>
            <p:nvPr/>
          </p:nvSpPr>
          <p:spPr>
            <a:xfrm>
              <a:off x="1031875" y="1040800"/>
              <a:ext cx="30575" cy="28225"/>
            </a:xfrm>
            <a:custGeom>
              <a:rect b="b" l="l" r="r" t="t"/>
              <a:pathLst>
                <a:path extrusionOk="0" h="1129" w="1223">
                  <a:moveTo>
                    <a:pt x="219" y="189"/>
                  </a:moveTo>
                  <a:cubicBezTo>
                    <a:pt x="0" y="408"/>
                    <a:pt x="0" y="722"/>
                    <a:pt x="219" y="910"/>
                  </a:cubicBezTo>
                  <a:cubicBezTo>
                    <a:pt x="439" y="1129"/>
                    <a:pt x="784" y="1129"/>
                    <a:pt x="1003" y="910"/>
                  </a:cubicBezTo>
                  <a:cubicBezTo>
                    <a:pt x="1222" y="722"/>
                    <a:pt x="1222" y="408"/>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9" name="Google Shape;3359;p31"/>
            <p:cNvSpPr/>
            <p:nvPr/>
          </p:nvSpPr>
          <p:spPr>
            <a:xfrm>
              <a:off x="1817775" y="1040800"/>
              <a:ext cx="30575" cy="28225"/>
            </a:xfrm>
            <a:custGeom>
              <a:rect b="b" l="l" r="r" t="t"/>
              <a:pathLst>
                <a:path extrusionOk="0" h="1129" w="1223">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0" name="Google Shape;3360;p31"/>
            <p:cNvSpPr/>
            <p:nvPr/>
          </p:nvSpPr>
          <p:spPr>
            <a:xfrm>
              <a:off x="26037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1" name="Google Shape;3361;p31"/>
            <p:cNvSpPr/>
            <p:nvPr/>
          </p:nvSpPr>
          <p:spPr>
            <a:xfrm>
              <a:off x="3388825" y="1040800"/>
              <a:ext cx="31375" cy="28225"/>
            </a:xfrm>
            <a:custGeom>
              <a:rect b="b" l="l" r="r" t="t"/>
              <a:pathLst>
                <a:path extrusionOk="0" h="1129" w="1255">
                  <a:moveTo>
                    <a:pt x="220" y="189"/>
                  </a:moveTo>
                  <a:cubicBezTo>
                    <a:pt x="0" y="408"/>
                    <a:pt x="0"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2" name="Google Shape;3362;p31"/>
            <p:cNvSpPr/>
            <p:nvPr/>
          </p:nvSpPr>
          <p:spPr>
            <a:xfrm>
              <a:off x="4174725" y="1040800"/>
              <a:ext cx="31375" cy="28225"/>
            </a:xfrm>
            <a:custGeom>
              <a:rect b="b" l="l" r="r" t="t"/>
              <a:pathLst>
                <a:path extrusionOk="0" h="1129" w="1255">
                  <a:moveTo>
                    <a:pt x="220" y="189"/>
                  </a:moveTo>
                  <a:cubicBezTo>
                    <a:pt x="1" y="408"/>
                    <a:pt x="1" y="722"/>
                    <a:pt x="220" y="910"/>
                  </a:cubicBezTo>
                  <a:cubicBezTo>
                    <a:pt x="440" y="1129"/>
                    <a:pt x="816" y="1129"/>
                    <a:pt x="1035" y="910"/>
                  </a:cubicBezTo>
                  <a:cubicBezTo>
                    <a:pt x="1255" y="722"/>
                    <a:pt x="1255" y="408"/>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3" name="Google Shape;3363;p31"/>
            <p:cNvSpPr/>
            <p:nvPr/>
          </p:nvSpPr>
          <p:spPr>
            <a:xfrm>
              <a:off x="4960650" y="1040800"/>
              <a:ext cx="31375" cy="28225"/>
            </a:xfrm>
            <a:custGeom>
              <a:rect b="b" l="l" r="r" t="t"/>
              <a:pathLst>
                <a:path extrusionOk="0" h="1129" w="1255">
                  <a:moveTo>
                    <a:pt x="220" y="189"/>
                  </a:moveTo>
                  <a:cubicBezTo>
                    <a:pt x="1" y="408"/>
                    <a:pt x="1"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4" name="Google Shape;3364;p31"/>
            <p:cNvSpPr/>
            <p:nvPr/>
          </p:nvSpPr>
          <p:spPr>
            <a:xfrm>
              <a:off x="5746575"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2" y="722"/>
                    <a:pt x="1222" y="408"/>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5" name="Google Shape;3365;p31"/>
            <p:cNvSpPr/>
            <p:nvPr/>
          </p:nvSpPr>
          <p:spPr>
            <a:xfrm>
              <a:off x="6532475" y="1040800"/>
              <a:ext cx="30600" cy="28225"/>
            </a:xfrm>
            <a:custGeom>
              <a:rect b="b" l="l" r="r" t="t"/>
              <a:pathLst>
                <a:path extrusionOk="0" h="1129" w="1224">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6" name="Google Shape;3366;p31"/>
            <p:cNvSpPr/>
            <p:nvPr/>
          </p:nvSpPr>
          <p:spPr>
            <a:xfrm>
              <a:off x="73184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67" name="Google Shape;3367;p31"/>
          <p:cNvSpPr/>
          <p:nvPr/>
        </p:nvSpPr>
        <p:spPr>
          <a:xfrm rot="10800000">
            <a:off x="0" y="750"/>
            <a:ext cx="9144000" cy="5142900"/>
          </a:xfrm>
          <a:prstGeom prst="rect">
            <a:avLst/>
          </a:prstGeom>
          <a:gradFill>
            <a:gsLst>
              <a:gs pos="0">
                <a:srgbClr val="FFFFFF">
                  <a:alpha val="0"/>
                </a:srgbClr>
              </a:gs>
              <a:gs pos="100000">
                <a:srgbClr val="FFFFFF"/>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8" name="Google Shape;3368;p31"/>
          <p:cNvSpPr/>
          <p:nvPr/>
        </p:nvSpPr>
        <p:spPr>
          <a:xfrm flipH="1">
            <a:off x="573600" y="0"/>
            <a:ext cx="8570400" cy="141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9" name="Google Shape;3369;p31"/>
          <p:cNvSpPr/>
          <p:nvPr/>
        </p:nvSpPr>
        <p:spPr>
          <a:xfrm flipH="1" rot="5400000">
            <a:off x="-2267700" y="2266525"/>
            <a:ext cx="5146500" cy="6111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0" name="Google Shape;3370;p31"/>
          <p:cNvSpPr/>
          <p:nvPr/>
        </p:nvSpPr>
        <p:spPr>
          <a:xfrm flipH="1" rot="-5400000">
            <a:off x="8175300" y="0"/>
            <a:ext cx="968700" cy="9687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1" name="Google Shape;3371;p31"/>
          <p:cNvSpPr txBox="1"/>
          <p:nvPr>
            <p:ph idx="1" type="subTitle"/>
          </p:nvPr>
        </p:nvSpPr>
        <p:spPr>
          <a:xfrm>
            <a:off x="1100100" y="2614900"/>
            <a:ext cx="3693000" cy="816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600"/>
              <a:buNone/>
              <a:defRPr sz="1500">
                <a:solidFill>
                  <a:schemeClr val="dk1"/>
                </a:solidFill>
              </a:defRPr>
            </a:lvl1pPr>
            <a:lvl2pPr lvl="1" rtl="0">
              <a:lnSpc>
                <a:spcPct val="100000"/>
              </a:lnSpc>
              <a:spcBef>
                <a:spcPts val="1600"/>
              </a:spcBef>
              <a:spcAft>
                <a:spcPts val="0"/>
              </a:spcAft>
              <a:buClr>
                <a:schemeClr val="dk1"/>
              </a:buClr>
              <a:buSzPts val="1500"/>
              <a:buNone/>
              <a:defRPr sz="1500">
                <a:solidFill>
                  <a:schemeClr val="dk1"/>
                </a:solidFill>
              </a:defRPr>
            </a:lvl2pPr>
            <a:lvl3pPr lvl="2" rtl="0">
              <a:lnSpc>
                <a:spcPct val="100000"/>
              </a:lnSpc>
              <a:spcBef>
                <a:spcPts val="1600"/>
              </a:spcBef>
              <a:spcAft>
                <a:spcPts val="0"/>
              </a:spcAft>
              <a:buClr>
                <a:schemeClr val="dk1"/>
              </a:buClr>
              <a:buSzPts val="1500"/>
              <a:buNone/>
              <a:defRPr sz="1500">
                <a:solidFill>
                  <a:schemeClr val="dk1"/>
                </a:solidFill>
              </a:defRPr>
            </a:lvl3pPr>
            <a:lvl4pPr lvl="3" rtl="0">
              <a:lnSpc>
                <a:spcPct val="100000"/>
              </a:lnSpc>
              <a:spcBef>
                <a:spcPts val="1600"/>
              </a:spcBef>
              <a:spcAft>
                <a:spcPts val="0"/>
              </a:spcAft>
              <a:buClr>
                <a:schemeClr val="dk1"/>
              </a:buClr>
              <a:buSzPts val="1500"/>
              <a:buNone/>
              <a:defRPr sz="1500">
                <a:solidFill>
                  <a:schemeClr val="dk1"/>
                </a:solidFill>
              </a:defRPr>
            </a:lvl4pPr>
            <a:lvl5pPr lvl="4" rtl="0">
              <a:lnSpc>
                <a:spcPct val="100000"/>
              </a:lnSpc>
              <a:spcBef>
                <a:spcPts val="1600"/>
              </a:spcBef>
              <a:spcAft>
                <a:spcPts val="0"/>
              </a:spcAft>
              <a:buClr>
                <a:schemeClr val="dk1"/>
              </a:buClr>
              <a:buSzPts val="1500"/>
              <a:buNone/>
              <a:defRPr sz="1500">
                <a:solidFill>
                  <a:schemeClr val="dk1"/>
                </a:solidFill>
              </a:defRPr>
            </a:lvl5pPr>
            <a:lvl6pPr lvl="5" rtl="0">
              <a:lnSpc>
                <a:spcPct val="100000"/>
              </a:lnSpc>
              <a:spcBef>
                <a:spcPts val="1600"/>
              </a:spcBef>
              <a:spcAft>
                <a:spcPts val="0"/>
              </a:spcAft>
              <a:buClr>
                <a:schemeClr val="dk1"/>
              </a:buClr>
              <a:buSzPts val="1500"/>
              <a:buNone/>
              <a:defRPr sz="1500">
                <a:solidFill>
                  <a:schemeClr val="dk1"/>
                </a:solidFill>
              </a:defRPr>
            </a:lvl6pPr>
            <a:lvl7pPr lvl="6" rtl="0">
              <a:lnSpc>
                <a:spcPct val="100000"/>
              </a:lnSpc>
              <a:spcBef>
                <a:spcPts val="1600"/>
              </a:spcBef>
              <a:spcAft>
                <a:spcPts val="0"/>
              </a:spcAft>
              <a:buClr>
                <a:schemeClr val="dk1"/>
              </a:buClr>
              <a:buSzPts val="1500"/>
              <a:buNone/>
              <a:defRPr sz="1500">
                <a:solidFill>
                  <a:schemeClr val="dk1"/>
                </a:solidFill>
              </a:defRPr>
            </a:lvl7pPr>
            <a:lvl8pPr lvl="7" rtl="0">
              <a:lnSpc>
                <a:spcPct val="100000"/>
              </a:lnSpc>
              <a:spcBef>
                <a:spcPts val="1600"/>
              </a:spcBef>
              <a:spcAft>
                <a:spcPts val="0"/>
              </a:spcAft>
              <a:buClr>
                <a:schemeClr val="dk1"/>
              </a:buClr>
              <a:buSzPts val="1500"/>
              <a:buNone/>
              <a:defRPr sz="1500">
                <a:solidFill>
                  <a:schemeClr val="dk1"/>
                </a:solidFill>
              </a:defRPr>
            </a:lvl8pPr>
            <a:lvl9pPr lvl="8" rtl="0">
              <a:lnSpc>
                <a:spcPct val="100000"/>
              </a:lnSpc>
              <a:spcBef>
                <a:spcPts val="1600"/>
              </a:spcBef>
              <a:spcAft>
                <a:spcPts val="1600"/>
              </a:spcAft>
              <a:buClr>
                <a:schemeClr val="dk1"/>
              </a:buClr>
              <a:buSzPts val="1500"/>
              <a:buNone/>
              <a:defRPr sz="1500">
                <a:solidFill>
                  <a:schemeClr val="dk1"/>
                </a:solidFill>
              </a:defRPr>
            </a:lvl9pPr>
          </a:lstStyle>
          <a:p/>
        </p:txBody>
      </p:sp>
      <p:sp>
        <p:nvSpPr>
          <p:cNvPr id="3372" name="Google Shape;3372;p31"/>
          <p:cNvSpPr txBox="1"/>
          <p:nvPr>
            <p:ph type="title"/>
          </p:nvPr>
        </p:nvSpPr>
        <p:spPr>
          <a:xfrm>
            <a:off x="1100100" y="2027500"/>
            <a:ext cx="3693000" cy="587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500"/>
              <a:buFont typeface="Arvo"/>
              <a:buNone/>
              <a:defRPr sz="2500">
                <a:latin typeface="Arvo"/>
                <a:ea typeface="Arvo"/>
                <a:cs typeface="Arvo"/>
                <a:sym typeface="Arvo"/>
              </a:defRPr>
            </a:lvl1pPr>
            <a:lvl2pPr lvl="1" rtl="0">
              <a:lnSpc>
                <a:spcPct val="100000"/>
              </a:lnSpc>
              <a:spcBef>
                <a:spcPts val="0"/>
              </a:spcBef>
              <a:spcAft>
                <a:spcPts val="0"/>
              </a:spcAft>
              <a:buSzPts val="2800"/>
              <a:buNone/>
              <a:defRPr>
                <a:latin typeface="Ubuntu"/>
                <a:ea typeface="Ubuntu"/>
                <a:cs typeface="Ubuntu"/>
                <a:sym typeface="Ubuntu"/>
              </a:defRPr>
            </a:lvl2pPr>
            <a:lvl3pPr lvl="2" rtl="0">
              <a:lnSpc>
                <a:spcPct val="100000"/>
              </a:lnSpc>
              <a:spcBef>
                <a:spcPts val="0"/>
              </a:spcBef>
              <a:spcAft>
                <a:spcPts val="0"/>
              </a:spcAft>
              <a:buSzPts val="2800"/>
              <a:buNone/>
              <a:defRPr>
                <a:latin typeface="Ubuntu"/>
                <a:ea typeface="Ubuntu"/>
                <a:cs typeface="Ubuntu"/>
                <a:sym typeface="Ubuntu"/>
              </a:defRPr>
            </a:lvl3pPr>
            <a:lvl4pPr lvl="3" rtl="0">
              <a:lnSpc>
                <a:spcPct val="100000"/>
              </a:lnSpc>
              <a:spcBef>
                <a:spcPts val="0"/>
              </a:spcBef>
              <a:spcAft>
                <a:spcPts val="0"/>
              </a:spcAft>
              <a:buSzPts val="2800"/>
              <a:buNone/>
              <a:defRPr>
                <a:latin typeface="Ubuntu"/>
                <a:ea typeface="Ubuntu"/>
                <a:cs typeface="Ubuntu"/>
                <a:sym typeface="Ubuntu"/>
              </a:defRPr>
            </a:lvl4pPr>
            <a:lvl5pPr lvl="4" rtl="0">
              <a:lnSpc>
                <a:spcPct val="100000"/>
              </a:lnSpc>
              <a:spcBef>
                <a:spcPts val="0"/>
              </a:spcBef>
              <a:spcAft>
                <a:spcPts val="0"/>
              </a:spcAft>
              <a:buSzPts val="2800"/>
              <a:buNone/>
              <a:defRPr>
                <a:latin typeface="Ubuntu"/>
                <a:ea typeface="Ubuntu"/>
                <a:cs typeface="Ubuntu"/>
                <a:sym typeface="Ubuntu"/>
              </a:defRPr>
            </a:lvl5pPr>
            <a:lvl6pPr lvl="5" rtl="0">
              <a:lnSpc>
                <a:spcPct val="100000"/>
              </a:lnSpc>
              <a:spcBef>
                <a:spcPts val="0"/>
              </a:spcBef>
              <a:spcAft>
                <a:spcPts val="0"/>
              </a:spcAft>
              <a:buSzPts val="2800"/>
              <a:buNone/>
              <a:defRPr>
                <a:latin typeface="Ubuntu"/>
                <a:ea typeface="Ubuntu"/>
                <a:cs typeface="Ubuntu"/>
                <a:sym typeface="Ubuntu"/>
              </a:defRPr>
            </a:lvl6pPr>
            <a:lvl7pPr lvl="6" rtl="0">
              <a:lnSpc>
                <a:spcPct val="100000"/>
              </a:lnSpc>
              <a:spcBef>
                <a:spcPts val="0"/>
              </a:spcBef>
              <a:spcAft>
                <a:spcPts val="0"/>
              </a:spcAft>
              <a:buSzPts val="2800"/>
              <a:buNone/>
              <a:defRPr>
                <a:latin typeface="Ubuntu"/>
                <a:ea typeface="Ubuntu"/>
                <a:cs typeface="Ubuntu"/>
                <a:sym typeface="Ubuntu"/>
              </a:defRPr>
            </a:lvl7pPr>
            <a:lvl8pPr lvl="7" rtl="0">
              <a:lnSpc>
                <a:spcPct val="100000"/>
              </a:lnSpc>
              <a:spcBef>
                <a:spcPts val="0"/>
              </a:spcBef>
              <a:spcAft>
                <a:spcPts val="0"/>
              </a:spcAft>
              <a:buSzPts val="2800"/>
              <a:buNone/>
              <a:defRPr>
                <a:latin typeface="Ubuntu"/>
                <a:ea typeface="Ubuntu"/>
                <a:cs typeface="Ubuntu"/>
                <a:sym typeface="Ubuntu"/>
              </a:defRPr>
            </a:lvl8pPr>
            <a:lvl9pPr lvl="8" rtl="0">
              <a:lnSpc>
                <a:spcPct val="100000"/>
              </a:lnSpc>
              <a:spcBef>
                <a:spcPts val="0"/>
              </a:spcBef>
              <a:spcAft>
                <a:spcPts val="0"/>
              </a:spcAft>
              <a:buSzPts val="2800"/>
              <a:buNone/>
              <a:defRPr>
                <a:latin typeface="Ubuntu"/>
                <a:ea typeface="Ubuntu"/>
                <a:cs typeface="Ubuntu"/>
                <a:sym typeface="Ubuntu"/>
              </a:defRPr>
            </a:lvl9pPr>
          </a:lstStyle>
          <a:p/>
        </p:txBody>
      </p:sp>
      <p:sp>
        <p:nvSpPr>
          <p:cNvPr id="3373" name="Google Shape;3373;p3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and Credits">
  <p:cSld name="CUSTOM_12">
    <p:spTree>
      <p:nvGrpSpPr>
        <p:cNvPr id="3374" name="Shape 3374"/>
        <p:cNvGrpSpPr/>
        <p:nvPr/>
      </p:nvGrpSpPr>
      <p:grpSpPr>
        <a:xfrm>
          <a:off x="0" y="0"/>
          <a:ext cx="0" cy="0"/>
          <a:chOff x="0" y="0"/>
          <a:chExt cx="0" cy="0"/>
        </a:xfrm>
      </p:grpSpPr>
      <p:grpSp>
        <p:nvGrpSpPr>
          <p:cNvPr id="3375" name="Google Shape;3375;p32"/>
          <p:cNvGrpSpPr/>
          <p:nvPr/>
        </p:nvGrpSpPr>
        <p:grpSpPr>
          <a:xfrm>
            <a:off x="2" y="-9528"/>
            <a:ext cx="9143724" cy="5158800"/>
            <a:chOff x="245950" y="1040800"/>
            <a:chExt cx="7103025" cy="3616150"/>
          </a:xfrm>
        </p:grpSpPr>
        <p:sp>
          <p:nvSpPr>
            <p:cNvPr id="3376" name="Google Shape;3376;p32"/>
            <p:cNvSpPr/>
            <p:nvPr/>
          </p:nvSpPr>
          <p:spPr>
            <a:xfrm>
              <a:off x="24595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7" name="Google Shape;3377;p32"/>
            <p:cNvSpPr/>
            <p:nvPr/>
          </p:nvSpPr>
          <p:spPr>
            <a:xfrm>
              <a:off x="1031875" y="4628725"/>
              <a:ext cx="30575" cy="28225"/>
            </a:xfrm>
            <a:custGeom>
              <a:rect b="b" l="l" r="r" t="t"/>
              <a:pathLst>
                <a:path extrusionOk="0" h="1129" w="1223">
                  <a:moveTo>
                    <a:pt x="219" y="220"/>
                  </a:moveTo>
                  <a:cubicBezTo>
                    <a:pt x="0" y="408"/>
                    <a:pt x="0" y="721"/>
                    <a:pt x="219" y="941"/>
                  </a:cubicBezTo>
                  <a:cubicBezTo>
                    <a:pt x="439" y="1129"/>
                    <a:pt x="784" y="1129"/>
                    <a:pt x="1003" y="941"/>
                  </a:cubicBezTo>
                  <a:cubicBezTo>
                    <a:pt x="1222" y="721"/>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8" name="Google Shape;3378;p32"/>
            <p:cNvSpPr/>
            <p:nvPr/>
          </p:nvSpPr>
          <p:spPr>
            <a:xfrm>
              <a:off x="1817775" y="4628725"/>
              <a:ext cx="30575" cy="28225"/>
            </a:xfrm>
            <a:custGeom>
              <a:rect b="b" l="l" r="r" t="t"/>
              <a:pathLst>
                <a:path extrusionOk="0" h="1129" w="1223">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9" name="Google Shape;3379;p32"/>
            <p:cNvSpPr/>
            <p:nvPr/>
          </p:nvSpPr>
          <p:spPr>
            <a:xfrm>
              <a:off x="26037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0" name="Google Shape;3380;p32"/>
            <p:cNvSpPr/>
            <p:nvPr/>
          </p:nvSpPr>
          <p:spPr>
            <a:xfrm>
              <a:off x="3388825" y="4628725"/>
              <a:ext cx="31375" cy="28225"/>
            </a:xfrm>
            <a:custGeom>
              <a:rect b="b" l="l" r="r" t="t"/>
              <a:pathLst>
                <a:path extrusionOk="0" h="1129" w="1255">
                  <a:moveTo>
                    <a:pt x="220" y="220"/>
                  </a:moveTo>
                  <a:cubicBezTo>
                    <a:pt x="0" y="408"/>
                    <a:pt x="0"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1" name="Google Shape;3381;p32"/>
            <p:cNvSpPr/>
            <p:nvPr/>
          </p:nvSpPr>
          <p:spPr>
            <a:xfrm>
              <a:off x="4174725" y="4628725"/>
              <a:ext cx="31375" cy="28225"/>
            </a:xfrm>
            <a:custGeom>
              <a:rect b="b" l="l" r="r" t="t"/>
              <a:pathLst>
                <a:path extrusionOk="0" h="1129" w="1255">
                  <a:moveTo>
                    <a:pt x="220" y="220"/>
                  </a:moveTo>
                  <a:cubicBezTo>
                    <a:pt x="1" y="408"/>
                    <a:pt x="1" y="721"/>
                    <a:pt x="220" y="941"/>
                  </a:cubicBezTo>
                  <a:cubicBezTo>
                    <a:pt x="440" y="1129"/>
                    <a:pt x="816" y="1129"/>
                    <a:pt x="1035" y="941"/>
                  </a:cubicBezTo>
                  <a:cubicBezTo>
                    <a:pt x="1255" y="721"/>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2" name="Google Shape;3382;p32"/>
            <p:cNvSpPr/>
            <p:nvPr/>
          </p:nvSpPr>
          <p:spPr>
            <a:xfrm>
              <a:off x="4960650" y="4628725"/>
              <a:ext cx="31375" cy="28225"/>
            </a:xfrm>
            <a:custGeom>
              <a:rect b="b" l="l" r="r" t="t"/>
              <a:pathLst>
                <a:path extrusionOk="0" h="1129" w="1255">
                  <a:moveTo>
                    <a:pt x="220" y="220"/>
                  </a:moveTo>
                  <a:cubicBezTo>
                    <a:pt x="1" y="408"/>
                    <a:pt x="1"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3" name="Google Shape;3383;p32"/>
            <p:cNvSpPr/>
            <p:nvPr/>
          </p:nvSpPr>
          <p:spPr>
            <a:xfrm>
              <a:off x="5746575"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2" y="721"/>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4" name="Google Shape;3384;p32"/>
            <p:cNvSpPr/>
            <p:nvPr/>
          </p:nvSpPr>
          <p:spPr>
            <a:xfrm>
              <a:off x="6532475" y="4628725"/>
              <a:ext cx="30600" cy="28225"/>
            </a:xfrm>
            <a:custGeom>
              <a:rect b="b" l="l" r="r" t="t"/>
              <a:pathLst>
                <a:path extrusionOk="0" h="1129" w="1224">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5" name="Google Shape;3385;p32"/>
            <p:cNvSpPr/>
            <p:nvPr/>
          </p:nvSpPr>
          <p:spPr>
            <a:xfrm>
              <a:off x="73184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6" name="Google Shape;3386;p32"/>
            <p:cNvSpPr/>
            <p:nvPr/>
          </p:nvSpPr>
          <p:spPr>
            <a:xfrm>
              <a:off x="637725" y="4269850"/>
              <a:ext cx="31375" cy="28225"/>
            </a:xfrm>
            <a:custGeom>
              <a:rect b="b" l="l" r="r" t="t"/>
              <a:pathLst>
                <a:path extrusionOk="0" h="1129" w="1255">
                  <a:moveTo>
                    <a:pt x="220" y="220"/>
                  </a:moveTo>
                  <a:cubicBezTo>
                    <a:pt x="1" y="408"/>
                    <a:pt x="1" y="722"/>
                    <a:pt x="220" y="941"/>
                  </a:cubicBezTo>
                  <a:cubicBezTo>
                    <a:pt x="439" y="1129"/>
                    <a:pt x="816" y="1129"/>
                    <a:pt x="1035" y="941"/>
                  </a:cubicBezTo>
                  <a:cubicBezTo>
                    <a:pt x="1254" y="722"/>
                    <a:pt x="1254" y="408"/>
                    <a:pt x="1035" y="220"/>
                  </a:cubicBezTo>
                  <a:cubicBezTo>
                    <a:pt x="816"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7" name="Google Shape;3387;p32"/>
            <p:cNvSpPr/>
            <p:nvPr/>
          </p:nvSpPr>
          <p:spPr>
            <a:xfrm>
              <a:off x="1423650" y="4269850"/>
              <a:ext cx="31350" cy="28225"/>
            </a:xfrm>
            <a:custGeom>
              <a:rect b="b" l="l" r="r" t="t"/>
              <a:pathLst>
                <a:path extrusionOk="0" h="1129" w="1254">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8" name="Google Shape;3388;p32"/>
            <p:cNvSpPr/>
            <p:nvPr/>
          </p:nvSpPr>
          <p:spPr>
            <a:xfrm>
              <a:off x="2209550"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9" name="Google Shape;3389;p32"/>
            <p:cNvSpPr/>
            <p:nvPr/>
          </p:nvSpPr>
          <p:spPr>
            <a:xfrm>
              <a:off x="299547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0" name="Google Shape;3390;p32"/>
            <p:cNvSpPr/>
            <p:nvPr/>
          </p:nvSpPr>
          <p:spPr>
            <a:xfrm>
              <a:off x="3781400" y="4269850"/>
              <a:ext cx="30575" cy="28225"/>
            </a:xfrm>
            <a:custGeom>
              <a:rect b="b" l="l" r="r" t="t"/>
              <a:pathLst>
                <a:path extrusionOk="0" h="1129"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1" name="Google Shape;3391;p32"/>
            <p:cNvSpPr/>
            <p:nvPr/>
          </p:nvSpPr>
          <p:spPr>
            <a:xfrm>
              <a:off x="4567300" y="4269850"/>
              <a:ext cx="30575" cy="28225"/>
            </a:xfrm>
            <a:custGeom>
              <a:rect b="b" l="l" r="r" t="t"/>
              <a:pathLst>
                <a:path extrusionOk="0" h="1129"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2" name="Google Shape;3392;p32"/>
            <p:cNvSpPr/>
            <p:nvPr/>
          </p:nvSpPr>
          <p:spPr>
            <a:xfrm>
              <a:off x="535322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3" name="Google Shape;3393;p32"/>
            <p:cNvSpPr/>
            <p:nvPr/>
          </p:nvSpPr>
          <p:spPr>
            <a:xfrm>
              <a:off x="6139125"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784"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4" name="Google Shape;3394;p32"/>
            <p:cNvSpPr/>
            <p:nvPr/>
          </p:nvSpPr>
          <p:spPr>
            <a:xfrm>
              <a:off x="6925050"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5" name="Google Shape;3395;p32"/>
            <p:cNvSpPr/>
            <p:nvPr/>
          </p:nvSpPr>
          <p:spPr>
            <a:xfrm>
              <a:off x="24595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6" name="Google Shape;3396;p32"/>
            <p:cNvSpPr/>
            <p:nvPr/>
          </p:nvSpPr>
          <p:spPr>
            <a:xfrm>
              <a:off x="1031875" y="3910975"/>
              <a:ext cx="30575" cy="28250"/>
            </a:xfrm>
            <a:custGeom>
              <a:rect b="b" l="l" r="r" t="t"/>
              <a:pathLst>
                <a:path extrusionOk="0" h="1130"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7" name="Google Shape;3397;p32"/>
            <p:cNvSpPr/>
            <p:nvPr/>
          </p:nvSpPr>
          <p:spPr>
            <a:xfrm>
              <a:off x="1817775" y="3910975"/>
              <a:ext cx="30575" cy="28250"/>
            </a:xfrm>
            <a:custGeom>
              <a:rect b="b" l="l" r="r" t="t"/>
              <a:pathLst>
                <a:path extrusionOk="0" h="1130"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8" name="Google Shape;3398;p32"/>
            <p:cNvSpPr/>
            <p:nvPr/>
          </p:nvSpPr>
          <p:spPr>
            <a:xfrm>
              <a:off x="26037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9" name="Google Shape;3399;p32"/>
            <p:cNvSpPr/>
            <p:nvPr/>
          </p:nvSpPr>
          <p:spPr>
            <a:xfrm>
              <a:off x="3388825" y="3910975"/>
              <a:ext cx="31375" cy="28250"/>
            </a:xfrm>
            <a:custGeom>
              <a:rect b="b" l="l" r="r" t="t"/>
              <a:pathLst>
                <a:path extrusionOk="0" h="1130" w="1255">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0" name="Google Shape;3400;p32"/>
            <p:cNvSpPr/>
            <p:nvPr/>
          </p:nvSpPr>
          <p:spPr>
            <a:xfrm>
              <a:off x="4174725" y="3910975"/>
              <a:ext cx="31375" cy="28250"/>
            </a:xfrm>
            <a:custGeom>
              <a:rect b="b" l="l" r="r" t="t"/>
              <a:pathLst>
                <a:path extrusionOk="0" h="1130" w="1255">
                  <a:moveTo>
                    <a:pt x="220" y="220"/>
                  </a:moveTo>
                  <a:cubicBezTo>
                    <a:pt x="1" y="408"/>
                    <a:pt x="1" y="722"/>
                    <a:pt x="220" y="941"/>
                  </a:cubicBezTo>
                  <a:cubicBezTo>
                    <a:pt x="440" y="1129"/>
                    <a:pt x="816" y="1129"/>
                    <a:pt x="1035" y="941"/>
                  </a:cubicBezTo>
                  <a:cubicBezTo>
                    <a:pt x="1255" y="722"/>
                    <a:pt x="1255" y="408"/>
                    <a:pt x="1035"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1" name="Google Shape;3401;p32"/>
            <p:cNvSpPr/>
            <p:nvPr/>
          </p:nvSpPr>
          <p:spPr>
            <a:xfrm>
              <a:off x="4960650" y="3910975"/>
              <a:ext cx="31375" cy="28250"/>
            </a:xfrm>
            <a:custGeom>
              <a:rect b="b" l="l" r="r" t="t"/>
              <a:pathLst>
                <a:path extrusionOk="0" h="1130" w="1255">
                  <a:moveTo>
                    <a:pt x="220" y="220"/>
                  </a:moveTo>
                  <a:cubicBezTo>
                    <a:pt x="1" y="408"/>
                    <a:pt x="1"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2" name="Google Shape;3402;p32"/>
            <p:cNvSpPr/>
            <p:nvPr/>
          </p:nvSpPr>
          <p:spPr>
            <a:xfrm>
              <a:off x="5746575"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2" y="722"/>
                    <a:pt x="1222" y="408"/>
                    <a:pt x="1003"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3" name="Google Shape;3403;p32"/>
            <p:cNvSpPr/>
            <p:nvPr/>
          </p:nvSpPr>
          <p:spPr>
            <a:xfrm>
              <a:off x="6532475" y="3910975"/>
              <a:ext cx="30600" cy="28250"/>
            </a:xfrm>
            <a:custGeom>
              <a:rect b="b" l="l" r="r" t="t"/>
              <a:pathLst>
                <a:path extrusionOk="0" h="1130" w="1224">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4" name="Google Shape;3404;p32"/>
            <p:cNvSpPr/>
            <p:nvPr/>
          </p:nvSpPr>
          <p:spPr>
            <a:xfrm>
              <a:off x="73184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5" name="Google Shape;3405;p32"/>
            <p:cNvSpPr/>
            <p:nvPr/>
          </p:nvSpPr>
          <p:spPr>
            <a:xfrm>
              <a:off x="637725" y="3552125"/>
              <a:ext cx="31375" cy="28225"/>
            </a:xfrm>
            <a:custGeom>
              <a:rect b="b" l="l" r="r" t="t"/>
              <a:pathLst>
                <a:path extrusionOk="0" h="1129" w="1255">
                  <a:moveTo>
                    <a:pt x="220" y="219"/>
                  </a:moveTo>
                  <a:cubicBezTo>
                    <a:pt x="1" y="407"/>
                    <a:pt x="1" y="752"/>
                    <a:pt x="220" y="940"/>
                  </a:cubicBezTo>
                  <a:cubicBezTo>
                    <a:pt x="439" y="1128"/>
                    <a:pt x="816" y="1128"/>
                    <a:pt x="1035" y="940"/>
                  </a:cubicBezTo>
                  <a:cubicBezTo>
                    <a:pt x="1254" y="752"/>
                    <a:pt x="1254" y="407"/>
                    <a:pt x="1035" y="219"/>
                  </a:cubicBezTo>
                  <a:cubicBezTo>
                    <a:pt x="816"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6" name="Google Shape;3406;p32"/>
            <p:cNvSpPr/>
            <p:nvPr/>
          </p:nvSpPr>
          <p:spPr>
            <a:xfrm>
              <a:off x="1423650" y="3552125"/>
              <a:ext cx="31350" cy="28225"/>
            </a:xfrm>
            <a:custGeom>
              <a:rect b="b" l="l" r="r" t="t"/>
              <a:pathLst>
                <a:path extrusionOk="0" h="1129" w="1254">
                  <a:moveTo>
                    <a:pt x="220" y="219"/>
                  </a:moveTo>
                  <a:cubicBezTo>
                    <a:pt x="0" y="407"/>
                    <a:pt x="0" y="752"/>
                    <a:pt x="220" y="940"/>
                  </a:cubicBezTo>
                  <a:cubicBezTo>
                    <a:pt x="439" y="1128"/>
                    <a:pt x="815" y="1128"/>
                    <a:pt x="1035" y="940"/>
                  </a:cubicBezTo>
                  <a:cubicBezTo>
                    <a:pt x="1254" y="752"/>
                    <a:pt x="1254" y="407"/>
                    <a:pt x="1035" y="219"/>
                  </a:cubicBezTo>
                  <a:cubicBezTo>
                    <a:pt x="815"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7" name="Google Shape;3407;p32"/>
            <p:cNvSpPr/>
            <p:nvPr/>
          </p:nvSpPr>
          <p:spPr>
            <a:xfrm>
              <a:off x="2209550"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816"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8" name="Google Shape;3408;p32"/>
            <p:cNvSpPr/>
            <p:nvPr/>
          </p:nvSpPr>
          <p:spPr>
            <a:xfrm>
              <a:off x="299547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9" name="Google Shape;3409;p32"/>
            <p:cNvSpPr/>
            <p:nvPr/>
          </p:nvSpPr>
          <p:spPr>
            <a:xfrm>
              <a:off x="3781400" y="3552125"/>
              <a:ext cx="30575" cy="28225"/>
            </a:xfrm>
            <a:custGeom>
              <a:rect b="b" l="l" r="r" t="t"/>
              <a:pathLst>
                <a:path extrusionOk="0" h="1129" w="1223">
                  <a:moveTo>
                    <a:pt x="219" y="219"/>
                  </a:moveTo>
                  <a:cubicBezTo>
                    <a:pt x="0" y="407"/>
                    <a:pt x="0" y="752"/>
                    <a:pt x="219" y="940"/>
                  </a:cubicBezTo>
                  <a:cubicBezTo>
                    <a:pt x="439" y="1128"/>
                    <a:pt x="784" y="1128"/>
                    <a:pt x="1003" y="940"/>
                  </a:cubicBezTo>
                  <a:cubicBezTo>
                    <a:pt x="1222" y="752"/>
                    <a:pt x="1222" y="407"/>
                    <a:pt x="1003" y="219"/>
                  </a:cubicBezTo>
                  <a:cubicBezTo>
                    <a:pt x="784" y="0"/>
                    <a:pt x="439" y="0"/>
                    <a:pt x="219"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0" name="Google Shape;3410;p32"/>
            <p:cNvSpPr/>
            <p:nvPr/>
          </p:nvSpPr>
          <p:spPr>
            <a:xfrm>
              <a:off x="4567300" y="3552125"/>
              <a:ext cx="30575" cy="28225"/>
            </a:xfrm>
            <a:custGeom>
              <a:rect b="b" l="l" r="r" t="t"/>
              <a:pathLst>
                <a:path extrusionOk="0" h="1129" w="1223">
                  <a:moveTo>
                    <a:pt x="220" y="219"/>
                  </a:moveTo>
                  <a:cubicBezTo>
                    <a:pt x="1" y="407"/>
                    <a:pt x="1" y="752"/>
                    <a:pt x="220" y="940"/>
                  </a:cubicBezTo>
                  <a:cubicBezTo>
                    <a:pt x="439" y="1128"/>
                    <a:pt x="784" y="1128"/>
                    <a:pt x="1004" y="940"/>
                  </a:cubicBezTo>
                  <a:cubicBezTo>
                    <a:pt x="1223" y="752"/>
                    <a:pt x="1223" y="407"/>
                    <a:pt x="1004"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1" name="Google Shape;3411;p32"/>
            <p:cNvSpPr/>
            <p:nvPr/>
          </p:nvSpPr>
          <p:spPr>
            <a:xfrm>
              <a:off x="535322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2" name="Google Shape;3412;p32"/>
            <p:cNvSpPr/>
            <p:nvPr/>
          </p:nvSpPr>
          <p:spPr>
            <a:xfrm>
              <a:off x="6139125"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784"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3" name="Google Shape;3413;p32"/>
            <p:cNvSpPr/>
            <p:nvPr/>
          </p:nvSpPr>
          <p:spPr>
            <a:xfrm>
              <a:off x="6925825" y="3553675"/>
              <a:ext cx="28225" cy="25900"/>
            </a:xfrm>
            <a:custGeom>
              <a:rect b="b" l="l" r="r" t="t"/>
              <a:pathLst>
                <a:path extrusionOk="0" h="1036" w="1129">
                  <a:moveTo>
                    <a:pt x="1129" y="502"/>
                  </a:moveTo>
                  <a:cubicBezTo>
                    <a:pt x="1129" y="784"/>
                    <a:pt x="878" y="1035"/>
                    <a:pt x="565" y="1035"/>
                  </a:cubicBezTo>
                  <a:cubicBezTo>
                    <a:pt x="251" y="1035"/>
                    <a:pt x="1" y="784"/>
                    <a:pt x="1" y="502"/>
                  </a:cubicBezTo>
                  <a:cubicBezTo>
                    <a:pt x="1" y="220"/>
                    <a:pt x="251" y="1"/>
                    <a:pt x="565" y="1"/>
                  </a:cubicBezTo>
                  <a:cubicBezTo>
                    <a:pt x="878" y="1"/>
                    <a:pt x="1129" y="220"/>
                    <a:pt x="1129" y="502"/>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4" name="Google Shape;3414;p32"/>
            <p:cNvSpPr/>
            <p:nvPr/>
          </p:nvSpPr>
          <p:spPr>
            <a:xfrm>
              <a:off x="24595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5" name="Google Shape;3415;p32"/>
            <p:cNvSpPr/>
            <p:nvPr/>
          </p:nvSpPr>
          <p:spPr>
            <a:xfrm>
              <a:off x="1031875" y="3193250"/>
              <a:ext cx="30575" cy="28225"/>
            </a:xfrm>
            <a:custGeom>
              <a:rect b="b" l="l" r="r" t="t"/>
              <a:pathLst>
                <a:path extrusionOk="0" h="1129" w="1223">
                  <a:moveTo>
                    <a:pt x="219" y="220"/>
                  </a:moveTo>
                  <a:cubicBezTo>
                    <a:pt x="0" y="408"/>
                    <a:pt x="0" y="752"/>
                    <a:pt x="219" y="940"/>
                  </a:cubicBezTo>
                  <a:cubicBezTo>
                    <a:pt x="439" y="1129"/>
                    <a:pt x="784" y="1129"/>
                    <a:pt x="1003" y="940"/>
                  </a:cubicBezTo>
                  <a:cubicBezTo>
                    <a:pt x="1222" y="752"/>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6" name="Google Shape;3416;p32"/>
            <p:cNvSpPr/>
            <p:nvPr/>
          </p:nvSpPr>
          <p:spPr>
            <a:xfrm>
              <a:off x="1817775" y="3193250"/>
              <a:ext cx="30575" cy="28225"/>
            </a:xfrm>
            <a:custGeom>
              <a:rect b="b" l="l" r="r" t="t"/>
              <a:pathLst>
                <a:path extrusionOk="0" h="1129" w="1223">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7" name="Google Shape;3417;p32"/>
            <p:cNvSpPr/>
            <p:nvPr/>
          </p:nvSpPr>
          <p:spPr>
            <a:xfrm>
              <a:off x="26037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8" name="Google Shape;3418;p32"/>
            <p:cNvSpPr/>
            <p:nvPr/>
          </p:nvSpPr>
          <p:spPr>
            <a:xfrm>
              <a:off x="3388825" y="3193250"/>
              <a:ext cx="31375" cy="28225"/>
            </a:xfrm>
            <a:custGeom>
              <a:rect b="b" l="l" r="r" t="t"/>
              <a:pathLst>
                <a:path extrusionOk="0" h="1129" w="1255">
                  <a:moveTo>
                    <a:pt x="220" y="220"/>
                  </a:moveTo>
                  <a:cubicBezTo>
                    <a:pt x="0" y="408"/>
                    <a:pt x="0"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9" name="Google Shape;3419;p32"/>
            <p:cNvSpPr/>
            <p:nvPr/>
          </p:nvSpPr>
          <p:spPr>
            <a:xfrm>
              <a:off x="4174725" y="3193250"/>
              <a:ext cx="31375" cy="28225"/>
            </a:xfrm>
            <a:custGeom>
              <a:rect b="b" l="l" r="r" t="t"/>
              <a:pathLst>
                <a:path extrusionOk="0" h="1129" w="1255">
                  <a:moveTo>
                    <a:pt x="220" y="220"/>
                  </a:moveTo>
                  <a:cubicBezTo>
                    <a:pt x="1" y="408"/>
                    <a:pt x="1" y="752"/>
                    <a:pt x="220" y="940"/>
                  </a:cubicBezTo>
                  <a:cubicBezTo>
                    <a:pt x="440" y="1129"/>
                    <a:pt x="816" y="1129"/>
                    <a:pt x="1035" y="940"/>
                  </a:cubicBezTo>
                  <a:cubicBezTo>
                    <a:pt x="1255" y="752"/>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0" name="Google Shape;3420;p32"/>
            <p:cNvSpPr/>
            <p:nvPr/>
          </p:nvSpPr>
          <p:spPr>
            <a:xfrm>
              <a:off x="4960650" y="3193250"/>
              <a:ext cx="31375" cy="28225"/>
            </a:xfrm>
            <a:custGeom>
              <a:rect b="b" l="l" r="r" t="t"/>
              <a:pathLst>
                <a:path extrusionOk="0" h="1129" w="1255">
                  <a:moveTo>
                    <a:pt x="220" y="220"/>
                  </a:moveTo>
                  <a:cubicBezTo>
                    <a:pt x="1" y="408"/>
                    <a:pt x="1"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1" name="Google Shape;3421;p32"/>
            <p:cNvSpPr/>
            <p:nvPr/>
          </p:nvSpPr>
          <p:spPr>
            <a:xfrm>
              <a:off x="5746575"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2" y="752"/>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2" name="Google Shape;3422;p32"/>
            <p:cNvSpPr/>
            <p:nvPr/>
          </p:nvSpPr>
          <p:spPr>
            <a:xfrm>
              <a:off x="6532475" y="3193250"/>
              <a:ext cx="30600" cy="28225"/>
            </a:xfrm>
            <a:custGeom>
              <a:rect b="b" l="l" r="r" t="t"/>
              <a:pathLst>
                <a:path extrusionOk="0" h="1129" w="1224">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3" name="Google Shape;3423;p32"/>
            <p:cNvSpPr/>
            <p:nvPr/>
          </p:nvSpPr>
          <p:spPr>
            <a:xfrm>
              <a:off x="73184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4" name="Google Shape;3424;p32"/>
            <p:cNvSpPr/>
            <p:nvPr/>
          </p:nvSpPr>
          <p:spPr>
            <a:xfrm>
              <a:off x="637725" y="2834375"/>
              <a:ext cx="31375" cy="28225"/>
            </a:xfrm>
            <a:custGeom>
              <a:rect b="b" l="l" r="r" t="t"/>
              <a:pathLst>
                <a:path extrusionOk="0" h="1129" w="1255">
                  <a:moveTo>
                    <a:pt x="220" y="220"/>
                  </a:moveTo>
                  <a:cubicBezTo>
                    <a:pt x="1" y="408"/>
                    <a:pt x="1" y="753"/>
                    <a:pt x="220" y="941"/>
                  </a:cubicBezTo>
                  <a:cubicBezTo>
                    <a:pt x="439" y="1129"/>
                    <a:pt x="816" y="1129"/>
                    <a:pt x="1035" y="941"/>
                  </a:cubicBezTo>
                  <a:cubicBezTo>
                    <a:pt x="1254" y="753"/>
                    <a:pt x="1254" y="408"/>
                    <a:pt x="1035" y="220"/>
                  </a:cubicBezTo>
                  <a:cubicBezTo>
                    <a:pt x="816"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5" name="Google Shape;3425;p32"/>
            <p:cNvSpPr/>
            <p:nvPr/>
          </p:nvSpPr>
          <p:spPr>
            <a:xfrm>
              <a:off x="1423650" y="2834375"/>
              <a:ext cx="31350" cy="28225"/>
            </a:xfrm>
            <a:custGeom>
              <a:rect b="b" l="l" r="r" t="t"/>
              <a:pathLst>
                <a:path extrusionOk="0" h="1129" w="1254">
                  <a:moveTo>
                    <a:pt x="220" y="220"/>
                  </a:moveTo>
                  <a:cubicBezTo>
                    <a:pt x="0" y="408"/>
                    <a:pt x="0" y="753"/>
                    <a:pt x="220" y="941"/>
                  </a:cubicBezTo>
                  <a:cubicBezTo>
                    <a:pt x="439" y="1129"/>
                    <a:pt x="815" y="1129"/>
                    <a:pt x="1035" y="941"/>
                  </a:cubicBezTo>
                  <a:cubicBezTo>
                    <a:pt x="1254" y="753"/>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6" name="Google Shape;3426;p32"/>
            <p:cNvSpPr/>
            <p:nvPr/>
          </p:nvSpPr>
          <p:spPr>
            <a:xfrm>
              <a:off x="2209550"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7" name="Google Shape;3427;p32"/>
            <p:cNvSpPr/>
            <p:nvPr/>
          </p:nvSpPr>
          <p:spPr>
            <a:xfrm>
              <a:off x="299547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8" name="Google Shape;3428;p32"/>
            <p:cNvSpPr/>
            <p:nvPr/>
          </p:nvSpPr>
          <p:spPr>
            <a:xfrm>
              <a:off x="3781400" y="2834375"/>
              <a:ext cx="30575" cy="28225"/>
            </a:xfrm>
            <a:custGeom>
              <a:rect b="b" l="l" r="r" t="t"/>
              <a:pathLst>
                <a:path extrusionOk="0" h="1129" w="1223">
                  <a:moveTo>
                    <a:pt x="219" y="220"/>
                  </a:moveTo>
                  <a:cubicBezTo>
                    <a:pt x="0" y="408"/>
                    <a:pt x="0" y="753"/>
                    <a:pt x="219" y="941"/>
                  </a:cubicBezTo>
                  <a:cubicBezTo>
                    <a:pt x="439" y="1129"/>
                    <a:pt x="784" y="1129"/>
                    <a:pt x="1003" y="941"/>
                  </a:cubicBezTo>
                  <a:cubicBezTo>
                    <a:pt x="1222" y="753"/>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9" name="Google Shape;3429;p32"/>
            <p:cNvSpPr/>
            <p:nvPr/>
          </p:nvSpPr>
          <p:spPr>
            <a:xfrm>
              <a:off x="4567300" y="2834375"/>
              <a:ext cx="30575" cy="28225"/>
            </a:xfrm>
            <a:custGeom>
              <a:rect b="b" l="l" r="r" t="t"/>
              <a:pathLst>
                <a:path extrusionOk="0" h="1129" w="1223">
                  <a:moveTo>
                    <a:pt x="220" y="220"/>
                  </a:moveTo>
                  <a:cubicBezTo>
                    <a:pt x="1" y="408"/>
                    <a:pt x="1" y="753"/>
                    <a:pt x="220" y="941"/>
                  </a:cubicBezTo>
                  <a:cubicBezTo>
                    <a:pt x="439" y="1129"/>
                    <a:pt x="784" y="1129"/>
                    <a:pt x="1004" y="941"/>
                  </a:cubicBezTo>
                  <a:cubicBezTo>
                    <a:pt x="1223" y="753"/>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0" name="Google Shape;3430;p32"/>
            <p:cNvSpPr/>
            <p:nvPr/>
          </p:nvSpPr>
          <p:spPr>
            <a:xfrm>
              <a:off x="535322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1" name="Google Shape;3431;p32"/>
            <p:cNvSpPr/>
            <p:nvPr/>
          </p:nvSpPr>
          <p:spPr>
            <a:xfrm>
              <a:off x="6139125"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784"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2" name="Google Shape;3432;p32"/>
            <p:cNvSpPr/>
            <p:nvPr/>
          </p:nvSpPr>
          <p:spPr>
            <a:xfrm>
              <a:off x="6925050"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3" name="Google Shape;3433;p32"/>
            <p:cNvSpPr/>
            <p:nvPr/>
          </p:nvSpPr>
          <p:spPr>
            <a:xfrm>
              <a:off x="24595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4" name="Google Shape;3434;p32"/>
            <p:cNvSpPr/>
            <p:nvPr/>
          </p:nvSpPr>
          <p:spPr>
            <a:xfrm>
              <a:off x="1031875" y="2476275"/>
              <a:ext cx="30575" cy="27450"/>
            </a:xfrm>
            <a:custGeom>
              <a:rect b="b" l="l" r="r" t="t"/>
              <a:pathLst>
                <a:path extrusionOk="0" h="1098" w="1223">
                  <a:moveTo>
                    <a:pt x="219" y="189"/>
                  </a:moveTo>
                  <a:cubicBezTo>
                    <a:pt x="0" y="377"/>
                    <a:pt x="0" y="722"/>
                    <a:pt x="219" y="910"/>
                  </a:cubicBezTo>
                  <a:cubicBezTo>
                    <a:pt x="439" y="1098"/>
                    <a:pt x="784" y="1098"/>
                    <a:pt x="1003" y="910"/>
                  </a:cubicBezTo>
                  <a:cubicBezTo>
                    <a:pt x="1222" y="722"/>
                    <a:pt x="1222" y="377"/>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5" name="Google Shape;3435;p32"/>
            <p:cNvSpPr/>
            <p:nvPr/>
          </p:nvSpPr>
          <p:spPr>
            <a:xfrm>
              <a:off x="1817775" y="2476275"/>
              <a:ext cx="30575" cy="27450"/>
            </a:xfrm>
            <a:custGeom>
              <a:rect b="b" l="l" r="r" t="t"/>
              <a:pathLst>
                <a:path extrusionOk="0" h="1098" w="1223">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6" name="Google Shape;3436;p32"/>
            <p:cNvSpPr/>
            <p:nvPr/>
          </p:nvSpPr>
          <p:spPr>
            <a:xfrm>
              <a:off x="26037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7" name="Google Shape;3437;p32"/>
            <p:cNvSpPr/>
            <p:nvPr/>
          </p:nvSpPr>
          <p:spPr>
            <a:xfrm>
              <a:off x="3388825" y="2476275"/>
              <a:ext cx="31375" cy="27450"/>
            </a:xfrm>
            <a:custGeom>
              <a:rect b="b" l="l" r="r" t="t"/>
              <a:pathLst>
                <a:path extrusionOk="0" h="1098" w="1255">
                  <a:moveTo>
                    <a:pt x="220" y="189"/>
                  </a:moveTo>
                  <a:cubicBezTo>
                    <a:pt x="0" y="377"/>
                    <a:pt x="0"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8" name="Google Shape;3438;p32"/>
            <p:cNvSpPr/>
            <p:nvPr/>
          </p:nvSpPr>
          <p:spPr>
            <a:xfrm>
              <a:off x="4174725" y="2476275"/>
              <a:ext cx="31375" cy="27450"/>
            </a:xfrm>
            <a:custGeom>
              <a:rect b="b" l="l" r="r" t="t"/>
              <a:pathLst>
                <a:path extrusionOk="0" h="1098" w="1255">
                  <a:moveTo>
                    <a:pt x="220" y="189"/>
                  </a:moveTo>
                  <a:cubicBezTo>
                    <a:pt x="1" y="377"/>
                    <a:pt x="1" y="722"/>
                    <a:pt x="220" y="910"/>
                  </a:cubicBezTo>
                  <a:cubicBezTo>
                    <a:pt x="440" y="1098"/>
                    <a:pt x="816" y="1098"/>
                    <a:pt x="1035" y="910"/>
                  </a:cubicBezTo>
                  <a:cubicBezTo>
                    <a:pt x="1255" y="722"/>
                    <a:pt x="1255" y="377"/>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9" name="Google Shape;3439;p32"/>
            <p:cNvSpPr/>
            <p:nvPr/>
          </p:nvSpPr>
          <p:spPr>
            <a:xfrm>
              <a:off x="4960650" y="2476275"/>
              <a:ext cx="31375" cy="27450"/>
            </a:xfrm>
            <a:custGeom>
              <a:rect b="b" l="l" r="r" t="t"/>
              <a:pathLst>
                <a:path extrusionOk="0" h="1098" w="1255">
                  <a:moveTo>
                    <a:pt x="220" y="189"/>
                  </a:moveTo>
                  <a:cubicBezTo>
                    <a:pt x="1" y="377"/>
                    <a:pt x="1"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0" name="Google Shape;3440;p32"/>
            <p:cNvSpPr/>
            <p:nvPr/>
          </p:nvSpPr>
          <p:spPr>
            <a:xfrm>
              <a:off x="5746575"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2" y="722"/>
                    <a:pt x="1222" y="377"/>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1" name="Google Shape;3441;p32"/>
            <p:cNvSpPr/>
            <p:nvPr/>
          </p:nvSpPr>
          <p:spPr>
            <a:xfrm>
              <a:off x="6532475" y="2476275"/>
              <a:ext cx="30600" cy="27450"/>
            </a:xfrm>
            <a:custGeom>
              <a:rect b="b" l="l" r="r" t="t"/>
              <a:pathLst>
                <a:path extrusionOk="0" h="1098" w="1224">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2" name="Google Shape;3442;p32"/>
            <p:cNvSpPr/>
            <p:nvPr/>
          </p:nvSpPr>
          <p:spPr>
            <a:xfrm>
              <a:off x="73184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3" name="Google Shape;3443;p32"/>
            <p:cNvSpPr/>
            <p:nvPr/>
          </p:nvSpPr>
          <p:spPr>
            <a:xfrm>
              <a:off x="637725" y="2117425"/>
              <a:ext cx="31375" cy="27450"/>
            </a:xfrm>
            <a:custGeom>
              <a:rect b="b" l="l" r="r" t="t"/>
              <a:pathLst>
                <a:path extrusionOk="0" h="1098" w="1255">
                  <a:moveTo>
                    <a:pt x="220" y="188"/>
                  </a:moveTo>
                  <a:cubicBezTo>
                    <a:pt x="1" y="376"/>
                    <a:pt x="1" y="721"/>
                    <a:pt x="220" y="909"/>
                  </a:cubicBezTo>
                  <a:cubicBezTo>
                    <a:pt x="439" y="1097"/>
                    <a:pt x="816" y="1097"/>
                    <a:pt x="1035" y="909"/>
                  </a:cubicBezTo>
                  <a:cubicBezTo>
                    <a:pt x="1254" y="721"/>
                    <a:pt x="1254" y="376"/>
                    <a:pt x="1035" y="188"/>
                  </a:cubicBezTo>
                  <a:cubicBezTo>
                    <a:pt x="816"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4" name="Google Shape;3444;p32"/>
            <p:cNvSpPr/>
            <p:nvPr/>
          </p:nvSpPr>
          <p:spPr>
            <a:xfrm>
              <a:off x="1423650" y="2117425"/>
              <a:ext cx="31350" cy="27450"/>
            </a:xfrm>
            <a:custGeom>
              <a:rect b="b" l="l" r="r" t="t"/>
              <a:pathLst>
                <a:path extrusionOk="0" h="1098" w="1254">
                  <a:moveTo>
                    <a:pt x="220" y="188"/>
                  </a:moveTo>
                  <a:cubicBezTo>
                    <a:pt x="0" y="376"/>
                    <a:pt x="0" y="721"/>
                    <a:pt x="220" y="909"/>
                  </a:cubicBezTo>
                  <a:cubicBezTo>
                    <a:pt x="439" y="1097"/>
                    <a:pt x="815" y="1097"/>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5" name="Google Shape;3445;p32"/>
            <p:cNvSpPr/>
            <p:nvPr/>
          </p:nvSpPr>
          <p:spPr>
            <a:xfrm>
              <a:off x="2209550"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6" name="Google Shape;3446;p32"/>
            <p:cNvSpPr/>
            <p:nvPr/>
          </p:nvSpPr>
          <p:spPr>
            <a:xfrm>
              <a:off x="299547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7" name="Google Shape;3447;p32"/>
            <p:cNvSpPr/>
            <p:nvPr/>
          </p:nvSpPr>
          <p:spPr>
            <a:xfrm>
              <a:off x="3781400" y="2117425"/>
              <a:ext cx="30575" cy="27450"/>
            </a:xfrm>
            <a:custGeom>
              <a:rect b="b" l="l" r="r" t="t"/>
              <a:pathLst>
                <a:path extrusionOk="0" h="1098" w="1223">
                  <a:moveTo>
                    <a:pt x="219" y="188"/>
                  </a:moveTo>
                  <a:cubicBezTo>
                    <a:pt x="0" y="376"/>
                    <a:pt x="0" y="721"/>
                    <a:pt x="219" y="909"/>
                  </a:cubicBezTo>
                  <a:cubicBezTo>
                    <a:pt x="439" y="1097"/>
                    <a:pt x="784" y="1097"/>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8" name="Google Shape;3448;p32"/>
            <p:cNvSpPr/>
            <p:nvPr/>
          </p:nvSpPr>
          <p:spPr>
            <a:xfrm>
              <a:off x="4567300" y="2117425"/>
              <a:ext cx="30575" cy="27450"/>
            </a:xfrm>
            <a:custGeom>
              <a:rect b="b" l="l" r="r" t="t"/>
              <a:pathLst>
                <a:path extrusionOk="0" h="1098" w="1223">
                  <a:moveTo>
                    <a:pt x="220" y="188"/>
                  </a:moveTo>
                  <a:cubicBezTo>
                    <a:pt x="1" y="376"/>
                    <a:pt x="1" y="721"/>
                    <a:pt x="220" y="909"/>
                  </a:cubicBezTo>
                  <a:cubicBezTo>
                    <a:pt x="439" y="1097"/>
                    <a:pt x="784" y="1097"/>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9" name="Google Shape;3449;p32"/>
            <p:cNvSpPr/>
            <p:nvPr/>
          </p:nvSpPr>
          <p:spPr>
            <a:xfrm>
              <a:off x="535322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0" name="Google Shape;3450;p32"/>
            <p:cNvSpPr/>
            <p:nvPr/>
          </p:nvSpPr>
          <p:spPr>
            <a:xfrm>
              <a:off x="6139125"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784"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1" name="Google Shape;3451;p32"/>
            <p:cNvSpPr/>
            <p:nvPr/>
          </p:nvSpPr>
          <p:spPr>
            <a:xfrm>
              <a:off x="6925050"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2" name="Google Shape;3452;p32"/>
            <p:cNvSpPr/>
            <p:nvPr/>
          </p:nvSpPr>
          <p:spPr>
            <a:xfrm>
              <a:off x="24595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3" name="Google Shape;3453;p32"/>
            <p:cNvSpPr/>
            <p:nvPr/>
          </p:nvSpPr>
          <p:spPr>
            <a:xfrm>
              <a:off x="1031875" y="1758550"/>
              <a:ext cx="30575" cy="28225"/>
            </a:xfrm>
            <a:custGeom>
              <a:rect b="b" l="l" r="r" t="t"/>
              <a:pathLst>
                <a:path extrusionOk="0" h="1129" w="1223">
                  <a:moveTo>
                    <a:pt x="219" y="188"/>
                  </a:moveTo>
                  <a:cubicBezTo>
                    <a:pt x="0" y="376"/>
                    <a:pt x="0" y="721"/>
                    <a:pt x="219" y="909"/>
                  </a:cubicBezTo>
                  <a:cubicBezTo>
                    <a:pt x="439" y="1129"/>
                    <a:pt x="784" y="1129"/>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4" name="Google Shape;3454;p32"/>
            <p:cNvSpPr/>
            <p:nvPr/>
          </p:nvSpPr>
          <p:spPr>
            <a:xfrm>
              <a:off x="1817775" y="1758550"/>
              <a:ext cx="30575" cy="28225"/>
            </a:xfrm>
            <a:custGeom>
              <a:rect b="b" l="l" r="r" t="t"/>
              <a:pathLst>
                <a:path extrusionOk="0" h="1129" w="1223">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5" name="Google Shape;3455;p32"/>
            <p:cNvSpPr/>
            <p:nvPr/>
          </p:nvSpPr>
          <p:spPr>
            <a:xfrm>
              <a:off x="26037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6" name="Google Shape;3456;p32"/>
            <p:cNvSpPr/>
            <p:nvPr/>
          </p:nvSpPr>
          <p:spPr>
            <a:xfrm>
              <a:off x="3388825" y="1758550"/>
              <a:ext cx="31375" cy="28225"/>
            </a:xfrm>
            <a:custGeom>
              <a:rect b="b" l="l" r="r" t="t"/>
              <a:pathLst>
                <a:path extrusionOk="0" h="1129" w="1255">
                  <a:moveTo>
                    <a:pt x="220" y="188"/>
                  </a:moveTo>
                  <a:cubicBezTo>
                    <a:pt x="0" y="376"/>
                    <a:pt x="0"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7" name="Google Shape;3457;p32"/>
            <p:cNvSpPr/>
            <p:nvPr/>
          </p:nvSpPr>
          <p:spPr>
            <a:xfrm>
              <a:off x="4174725" y="1758550"/>
              <a:ext cx="31375" cy="28225"/>
            </a:xfrm>
            <a:custGeom>
              <a:rect b="b" l="l" r="r" t="t"/>
              <a:pathLst>
                <a:path extrusionOk="0" h="1129" w="1255">
                  <a:moveTo>
                    <a:pt x="220" y="188"/>
                  </a:moveTo>
                  <a:cubicBezTo>
                    <a:pt x="1" y="376"/>
                    <a:pt x="1" y="721"/>
                    <a:pt x="220" y="909"/>
                  </a:cubicBezTo>
                  <a:cubicBezTo>
                    <a:pt x="440" y="1129"/>
                    <a:pt x="816" y="1129"/>
                    <a:pt x="1035" y="909"/>
                  </a:cubicBezTo>
                  <a:cubicBezTo>
                    <a:pt x="1255" y="721"/>
                    <a:pt x="1255" y="376"/>
                    <a:pt x="1035"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8" name="Google Shape;3458;p32"/>
            <p:cNvSpPr/>
            <p:nvPr/>
          </p:nvSpPr>
          <p:spPr>
            <a:xfrm>
              <a:off x="4960650" y="1758550"/>
              <a:ext cx="31375" cy="28225"/>
            </a:xfrm>
            <a:custGeom>
              <a:rect b="b" l="l" r="r" t="t"/>
              <a:pathLst>
                <a:path extrusionOk="0" h="1129" w="1255">
                  <a:moveTo>
                    <a:pt x="220" y="188"/>
                  </a:moveTo>
                  <a:cubicBezTo>
                    <a:pt x="1" y="376"/>
                    <a:pt x="1"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9" name="Google Shape;3459;p32"/>
            <p:cNvSpPr/>
            <p:nvPr/>
          </p:nvSpPr>
          <p:spPr>
            <a:xfrm>
              <a:off x="5746575"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2" y="721"/>
                    <a:pt x="1222" y="376"/>
                    <a:pt x="1003"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0" name="Google Shape;3460;p32"/>
            <p:cNvSpPr/>
            <p:nvPr/>
          </p:nvSpPr>
          <p:spPr>
            <a:xfrm>
              <a:off x="6532475" y="1758550"/>
              <a:ext cx="30600" cy="28225"/>
            </a:xfrm>
            <a:custGeom>
              <a:rect b="b" l="l" r="r" t="t"/>
              <a:pathLst>
                <a:path extrusionOk="0" h="1129" w="1224">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1" name="Google Shape;3461;p32"/>
            <p:cNvSpPr/>
            <p:nvPr/>
          </p:nvSpPr>
          <p:spPr>
            <a:xfrm>
              <a:off x="73184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2" name="Google Shape;3462;p32"/>
            <p:cNvSpPr/>
            <p:nvPr/>
          </p:nvSpPr>
          <p:spPr>
            <a:xfrm>
              <a:off x="637725" y="1399675"/>
              <a:ext cx="31375" cy="28225"/>
            </a:xfrm>
            <a:custGeom>
              <a:rect b="b" l="l" r="r" t="t"/>
              <a:pathLst>
                <a:path extrusionOk="0" h="1129" w="1255">
                  <a:moveTo>
                    <a:pt x="220" y="189"/>
                  </a:moveTo>
                  <a:cubicBezTo>
                    <a:pt x="1" y="377"/>
                    <a:pt x="1" y="721"/>
                    <a:pt x="220" y="909"/>
                  </a:cubicBezTo>
                  <a:cubicBezTo>
                    <a:pt x="439" y="1129"/>
                    <a:pt x="816" y="1129"/>
                    <a:pt x="1035" y="909"/>
                  </a:cubicBezTo>
                  <a:cubicBezTo>
                    <a:pt x="1254" y="721"/>
                    <a:pt x="1254" y="377"/>
                    <a:pt x="1035" y="189"/>
                  </a:cubicBezTo>
                  <a:cubicBezTo>
                    <a:pt x="816"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3" name="Google Shape;3463;p32"/>
            <p:cNvSpPr/>
            <p:nvPr/>
          </p:nvSpPr>
          <p:spPr>
            <a:xfrm>
              <a:off x="1423650" y="1399675"/>
              <a:ext cx="31350" cy="28225"/>
            </a:xfrm>
            <a:custGeom>
              <a:rect b="b" l="l" r="r" t="t"/>
              <a:pathLst>
                <a:path extrusionOk="0" h="1129" w="1254">
                  <a:moveTo>
                    <a:pt x="220" y="189"/>
                  </a:moveTo>
                  <a:cubicBezTo>
                    <a:pt x="0" y="377"/>
                    <a:pt x="0" y="721"/>
                    <a:pt x="220" y="909"/>
                  </a:cubicBezTo>
                  <a:cubicBezTo>
                    <a:pt x="439" y="1129"/>
                    <a:pt x="815" y="1129"/>
                    <a:pt x="1035" y="909"/>
                  </a:cubicBezTo>
                  <a:cubicBezTo>
                    <a:pt x="1254" y="721"/>
                    <a:pt x="1254" y="377"/>
                    <a:pt x="1035" y="189"/>
                  </a:cubicBezTo>
                  <a:cubicBezTo>
                    <a:pt x="815"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4" name="Google Shape;3464;p32"/>
            <p:cNvSpPr/>
            <p:nvPr/>
          </p:nvSpPr>
          <p:spPr>
            <a:xfrm>
              <a:off x="2209550"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816"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5" name="Google Shape;3465;p32"/>
            <p:cNvSpPr/>
            <p:nvPr/>
          </p:nvSpPr>
          <p:spPr>
            <a:xfrm>
              <a:off x="299547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6" name="Google Shape;3466;p32"/>
            <p:cNvSpPr/>
            <p:nvPr/>
          </p:nvSpPr>
          <p:spPr>
            <a:xfrm>
              <a:off x="3781400" y="1399675"/>
              <a:ext cx="30575" cy="28225"/>
            </a:xfrm>
            <a:custGeom>
              <a:rect b="b" l="l" r="r" t="t"/>
              <a:pathLst>
                <a:path extrusionOk="0" h="1129" w="1223">
                  <a:moveTo>
                    <a:pt x="219" y="189"/>
                  </a:moveTo>
                  <a:cubicBezTo>
                    <a:pt x="0" y="377"/>
                    <a:pt x="0" y="721"/>
                    <a:pt x="219" y="909"/>
                  </a:cubicBezTo>
                  <a:cubicBezTo>
                    <a:pt x="439" y="1129"/>
                    <a:pt x="784" y="1129"/>
                    <a:pt x="1003" y="909"/>
                  </a:cubicBezTo>
                  <a:cubicBezTo>
                    <a:pt x="1222" y="721"/>
                    <a:pt x="1222" y="377"/>
                    <a:pt x="1003" y="189"/>
                  </a:cubicBezTo>
                  <a:cubicBezTo>
                    <a:pt x="784" y="0"/>
                    <a:pt x="439" y="0"/>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7" name="Google Shape;3467;p32"/>
            <p:cNvSpPr/>
            <p:nvPr/>
          </p:nvSpPr>
          <p:spPr>
            <a:xfrm>
              <a:off x="4567300" y="1399675"/>
              <a:ext cx="30575" cy="28225"/>
            </a:xfrm>
            <a:custGeom>
              <a:rect b="b" l="l" r="r" t="t"/>
              <a:pathLst>
                <a:path extrusionOk="0" h="1129" w="1223">
                  <a:moveTo>
                    <a:pt x="220" y="189"/>
                  </a:moveTo>
                  <a:cubicBezTo>
                    <a:pt x="1" y="377"/>
                    <a:pt x="1" y="721"/>
                    <a:pt x="220" y="909"/>
                  </a:cubicBezTo>
                  <a:cubicBezTo>
                    <a:pt x="439" y="1129"/>
                    <a:pt x="784" y="1129"/>
                    <a:pt x="1004" y="909"/>
                  </a:cubicBezTo>
                  <a:cubicBezTo>
                    <a:pt x="1223" y="721"/>
                    <a:pt x="1223" y="377"/>
                    <a:pt x="1004"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8" name="Google Shape;3468;p32"/>
            <p:cNvSpPr/>
            <p:nvPr/>
          </p:nvSpPr>
          <p:spPr>
            <a:xfrm>
              <a:off x="535322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9" name="Google Shape;3469;p32"/>
            <p:cNvSpPr/>
            <p:nvPr/>
          </p:nvSpPr>
          <p:spPr>
            <a:xfrm>
              <a:off x="6139125"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784"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0" name="Google Shape;3470;p32"/>
            <p:cNvSpPr/>
            <p:nvPr/>
          </p:nvSpPr>
          <p:spPr>
            <a:xfrm>
              <a:off x="6925050"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1" name="Google Shape;3471;p32"/>
            <p:cNvSpPr/>
            <p:nvPr/>
          </p:nvSpPr>
          <p:spPr>
            <a:xfrm>
              <a:off x="24595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2" name="Google Shape;3472;p32"/>
            <p:cNvSpPr/>
            <p:nvPr/>
          </p:nvSpPr>
          <p:spPr>
            <a:xfrm>
              <a:off x="1031875" y="1040800"/>
              <a:ext cx="30575" cy="28225"/>
            </a:xfrm>
            <a:custGeom>
              <a:rect b="b" l="l" r="r" t="t"/>
              <a:pathLst>
                <a:path extrusionOk="0" h="1129" w="1223">
                  <a:moveTo>
                    <a:pt x="219" y="189"/>
                  </a:moveTo>
                  <a:cubicBezTo>
                    <a:pt x="0" y="408"/>
                    <a:pt x="0" y="722"/>
                    <a:pt x="219" y="910"/>
                  </a:cubicBezTo>
                  <a:cubicBezTo>
                    <a:pt x="439" y="1129"/>
                    <a:pt x="784" y="1129"/>
                    <a:pt x="1003" y="910"/>
                  </a:cubicBezTo>
                  <a:cubicBezTo>
                    <a:pt x="1222" y="722"/>
                    <a:pt x="1222" y="408"/>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3" name="Google Shape;3473;p32"/>
            <p:cNvSpPr/>
            <p:nvPr/>
          </p:nvSpPr>
          <p:spPr>
            <a:xfrm>
              <a:off x="1817775" y="1040800"/>
              <a:ext cx="30575" cy="28225"/>
            </a:xfrm>
            <a:custGeom>
              <a:rect b="b" l="l" r="r" t="t"/>
              <a:pathLst>
                <a:path extrusionOk="0" h="1129" w="1223">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4" name="Google Shape;3474;p32"/>
            <p:cNvSpPr/>
            <p:nvPr/>
          </p:nvSpPr>
          <p:spPr>
            <a:xfrm>
              <a:off x="26037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5" name="Google Shape;3475;p32"/>
            <p:cNvSpPr/>
            <p:nvPr/>
          </p:nvSpPr>
          <p:spPr>
            <a:xfrm>
              <a:off x="3388825" y="1040800"/>
              <a:ext cx="31375" cy="28225"/>
            </a:xfrm>
            <a:custGeom>
              <a:rect b="b" l="l" r="r" t="t"/>
              <a:pathLst>
                <a:path extrusionOk="0" h="1129" w="1255">
                  <a:moveTo>
                    <a:pt x="220" y="189"/>
                  </a:moveTo>
                  <a:cubicBezTo>
                    <a:pt x="0" y="408"/>
                    <a:pt x="0"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6" name="Google Shape;3476;p32"/>
            <p:cNvSpPr/>
            <p:nvPr/>
          </p:nvSpPr>
          <p:spPr>
            <a:xfrm>
              <a:off x="4174725" y="1040800"/>
              <a:ext cx="31375" cy="28225"/>
            </a:xfrm>
            <a:custGeom>
              <a:rect b="b" l="l" r="r" t="t"/>
              <a:pathLst>
                <a:path extrusionOk="0" h="1129" w="1255">
                  <a:moveTo>
                    <a:pt x="220" y="189"/>
                  </a:moveTo>
                  <a:cubicBezTo>
                    <a:pt x="1" y="408"/>
                    <a:pt x="1" y="722"/>
                    <a:pt x="220" y="910"/>
                  </a:cubicBezTo>
                  <a:cubicBezTo>
                    <a:pt x="440" y="1129"/>
                    <a:pt x="816" y="1129"/>
                    <a:pt x="1035" y="910"/>
                  </a:cubicBezTo>
                  <a:cubicBezTo>
                    <a:pt x="1255" y="722"/>
                    <a:pt x="1255" y="408"/>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7" name="Google Shape;3477;p32"/>
            <p:cNvSpPr/>
            <p:nvPr/>
          </p:nvSpPr>
          <p:spPr>
            <a:xfrm>
              <a:off x="4960650" y="1040800"/>
              <a:ext cx="31375" cy="28225"/>
            </a:xfrm>
            <a:custGeom>
              <a:rect b="b" l="l" r="r" t="t"/>
              <a:pathLst>
                <a:path extrusionOk="0" h="1129" w="1255">
                  <a:moveTo>
                    <a:pt x="220" y="189"/>
                  </a:moveTo>
                  <a:cubicBezTo>
                    <a:pt x="1" y="408"/>
                    <a:pt x="1"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8" name="Google Shape;3478;p32"/>
            <p:cNvSpPr/>
            <p:nvPr/>
          </p:nvSpPr>
          <p:spPr>
            <a:xfrm>
              <a:off x="5746575"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2" y="722"/>
                    <a:pt x="1222" y="408"/>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9" name="Google Shape;3479;p32"/>
            <p:cNvSpPr/>
            <p:nvPr/>
          </p:nvSpPr>
          <p:spPr>
            <a:xfrm>
              <a:off x="6532475" y="1040800"/>
              <a:ext cx="30600" cy="28225"/>
            </a:xfrm>
            <a:custGeom>
              <a:rect b="b" l="l" r="r" t="t"/>
              <a:pathLst>
                <a:path extrusionOk="0" h="1129" w="1224">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0" name="Google Shape;3480;p32"/>
            <p:cNvSpPr/>
            <p:nvPr/>
          </p:nvSpPr>
          <p:spPr>
            <a:xfrm>
              <a:off x="73184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81" name="Google Shape;3481;p32"/>
          <p:cNvSpPr/>
          <p:nvPr/>
        </p:nvSpPr>
        <p:spPr>
          <a:xfrm rot="10800000">
            <a:off x="-1500" y="325"/>
            <a:ext cx="9145500" cy="5143200"/>
          </a:xfrm>
          <a:prstGeom prst="rect">
            <a:avLst/>
          </a:prstGeom>
          <a:gradFill>
            <a:gsLst>
              <a:gs pos="0">
                <a:srgbClr val="FFFFFF">
                  <a:alpha val="0"/>
                </a:srgbClr>
              </a:gs>
              <a:gs pos="100000">
                <a:srgbClr val="FFFFFF"/>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2" name="Google Shape;3482;p32"/>
          <p:cNvSpPr/>
          <p:nvPr/>
        </p:nvSpPr>
        <p:spPr>
          <a:xfrm flipH="1">
            <a:off x="0" y="0"/>
            <a:ext cx="8424000" cy="141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3" name="Google Shape;3483;p32"/>
          <p:cNvSpPr/>
          <p:nvPr/>
        </p:nvSpPr>
        <p:spPr>
          <a:xfrm rot="-5400000">
            <a:off x="6266700" y="2266225"/>
            <a:ext cx="5143500" cy="6111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4" name="Google Shape;3484;p32"/>
          <p:cNvSpPr txBox="1"/>
          <p:nvPr>
            <p:ph idx="1" type="subTitle"/>
          </p:nvPr>
        </p:nvSpPr>
        <p:spPr>
          <a:xfrm>
            <a:off x="628350" y="1327727"/>
            <a:ext cx="2876400" cy="1173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2800"/>
              <a:buNone/>
              <a:defRPr sz="2800">
                <a:solidFill>
                  <a:schemeClr val="dk1"/>
                </a:solidFill>
              </a:defRPr>
            </a:lvl2pPr>
            <a:lvl3pPr lvl="2" rtl="0">
              <a:lnSpc>
                <a:spcPct val="100000"/>
              </a:lnSpc>
              <a:spcBef>
                <a:spcPts val="0"/>
              </a:spcBef>
              <a:spcAft>
                <a:spcPts val="0"/>
              </a:spcAft>
              <a:buClr>
                <a:schemeClr val="dk1"/>
              </a:buClr>
              <a:buSzPts val="2800"/>
              <a:buNone/>
              <a:defRPr sz="2800">
                <a:solidFill>
                  <a:schemeClr val="dk1"/>
                </a:solidFill>
              </a:defRPr>
            </a:lvl3pPr>
            <a:lvl4pPr lvl="3" rtl="0">
              <a:lnSpc>
                <a:spcPct val="100000"/>
              </a:lnSpc>
              <a:spcBef>
                <a:spcPts val="0"/>
              </a:spcBef>
              <a:spcAft>
                <a:spcPts val="0"/>
              </a:spcAft>
              <a:buClr>
                <a:schemeClr val="dk1"/>
              </a:buClr>
              <a:buSzPts val="2800"/>
              <a:buNone/>
              <a:defRPr sz="2800">
                <a:solidFill>
                  <a:schemeClr val="dk1"/>
                </a:solidFill>
              </a:defRPr>
            </a:lvl4pPr>
            <a:lvl5pPr lvl="4" rtl="0">
              <a:lnSpc>
                <a:spcPct val="100000"/>
              </a:lnSpc>
              <a:spcBef>
                <a:spcPts val="0"/>
              </a:spcBef>
              <a:spcAft>
                <a:spcPts val="0"/>
              </a:spcAft>
              <a:buClr>
                <a:schemeClr val="dk1"/>
              </a:buClr>
              <a:buSzPts val="2800"/>
              <a:buNone/>
              <a:defRPr sz="2800">
                <a:solidFill>
                  <a:schemeClr val="dk1"/>
                </a:solidFill>
              </a:defRPr>
            </a:lvl5pPr>
            <a:lvl6pPr lvl="5" rtl="0">
              <a:lnSpc>
                <a:spcPct val="100000"/>
              </a:lnSpc>
              <a:spcBef>
                <a:spcPts val="0"/>
              </a:spcBef>
              <a:spcAft>
                <a:spcPts val="0"/>
              </a:spcAft>
              <a:buClr>
                <a:schemeClr val="dk1"/>
              </a:buClr>
              <a:buSzPts val="2800"/>
              <a:buNone/>
              <a:defRPr sz="2800">
                <a:solidFill>
                  <a:schemeClr val="dk1"/>
                </a:solidFill>
              </a:defRPr>
            </a:lvl6pPr>
            <a:lvl7pPr lvl="6" rtl="0">
              <a:lnSpc>
                <a:spcPct val="100000"/>
              </a:lnSpc>
              <a:spcBef>
                <a:spcPts val="0"/>
              </a:spcBef>
              <a:spcAft>
                <a:spcPts val="0"/>
              </a:spcAft>
              <a:buClr>
                <a:schemeClr val="dk1"/>
              </a:buClr>
              <a:buSzPts val="2800"/>
              <a:buNone/>
              <a:defRPr sz="2800">
                <a:solidFill>
                  <a:schemeClr val="dk1"/>
                </a:solidFill>
              </a:defRPr>
            </a:lvl7pPr>
            <a:lvl8pPr lvl="7" rtl="0">
              <a:lnSpc>
                <a:spcPct val="100000"/>
              </a:lnSpc>
              <a:spcBef>
                <a:spcPts val="0"/>
              </a:spcBef>
              <a:spcAft>
                <a:spcPts val="0"/>
              </a:spcAft>
              <a:buClr>
                <a:schemeClr val="dk1"/>
              </a:buClr>
              <a:buSzPts val="2800"/>
              <a:buNone/>
              <a:defRPr sz="2800">
                <a:solidFill>
                  <a:schemeClr val="dk1"/>
                </a:solidFill>
              </a:defRPr>
            </a:lvl8pPr>
            <a:lvl9pPr lvl="8" rtl="0">
              <a:lnSpc>
                <a:spcPct val="100000"/>
              </a:lnSpc>
              <a:spcBef>
                <a:spcPts val="0"/>
              </a:spcBef>
              <a:spcAft>
                <a:spcPts val="0"/>
              </a:spcAft>
              <a:buClr>
                <a:schemeClr val="dk1"/>
              </a:buClr>
              <a:buSzPts val="2800"/>
              <a:buNone/>
              <a:defRPr sz="2800">
                <a:solidFill>
                  <a:schemeClr val="dk1"/>
                </a:solidFill>
              </a:defRPr>
            </a:lvl9pPr>
          </a:lstStyle>
          <a:p/>
        </p:txBody>
      </p:sp>
      <p:sp>
        <p:nvSpPr>
          <p:cNvPr id="3485" name="Google Shape;3485;p32"/>
          <p:cNvSpPr txBox="1"/>
          <p:nvPr/>
        </p:nvSpPr>
        <p:spPr>
          <a:xfrm>
            <a:off x="628350" y="3206550"/>
            <a:ext cx="4098300" cy="715500"/>
          </a:xfrm>
          <a:prstGeom prst="rect">
            <a:avLst/>
          </a:prstGeom>
          <a:noFill/>
          <a:ln>
            <a:noFill/>
          </a:ln>
        </p:spPr>
        <p:txBody>
          <a:bodyPr anchorCtr="0" anchor="t" bIns="91425" lIns="91425" spcFirstLastPara="1" rIns="91425" wrap="square" tIns="91425">
            <a:noAutofit/>
          </a:bodyPr>
          <a:lstStyle/>
          <a:p>
            <a:pPr indent="0" lvl="0" marL="0" rtl="0" algn="l">
              <a:spcBef>
                <a:spcPts val="300"/>
              </a:spcBef>
              <a:spcAft>
                <a:spcPts val="0"/>
              </a:spcAft>
              <a:buNone/>
            </a:pPr>
            <a:r>
              <a:rPr lang="en">
                <a:solidFill>
                  <a:schemeClr val="dk1"/>
                </a:solidFill>
                <a:latin typeface="Ubuntu"/>
                <a:ea typeface="Ubuntu"/>
                <a:cs typeface="Ubuntu"/>
                <a:sym typeface="Ubuntu"/>
              </a:rPr>
              <a:t>CREDITS: This presentation template was created by </a:t>
            </a:r>
            <a:r>
              <a:rPr b="1" lang="en">
                <a:solidFill>
                  <a:schemeClr val="dk1"/>
                </a:solidFill>
                <a:uFill>
                  <a:noFill/>
                </a:uFill>
                <a:latin typeface="Ubuntu"/>
                <a:ea typeface="Ubuntu"/>
                <a:cs typeface="Ubuntu"/>
                <a:sym typeface="Ubuntu"/>
                <a:hlinkClick r:id="rId2">
                  <a:extLst>
                    <a:ext uri="{A12FA001-AC4F-418D-AE19-62706E023703}">
                      <ahyp:hlinkClr val="tx"/>
                    </a:ext>
                  </a:extLst>
                </a:hlinkClick>
              </a:rPr>
              <a:t>Slidesgo</a:t>
            </a:r>
            <a:r>
              <a:rPr lang="en">
                <a:solidFill>
                  <a:schemeClr val="dk1"/>
                </a:solidFill>
                <a:latin typeface="Ubuntu"/>
                <a:ea typeface="Ubuntu"/>
                <a:cs typeface="Ubuntu"/>
                <a:sym typeface="Ubuntu"/>
              </a:rPr>
              <a:t>, including icons by </a:t>
            </a:r>
            <a:r>
              <a:rPr b="1" lang="en">
                <a:solidFill>
                  <a:schemeClr val="dk1"/>
                </a:solidFill>
                <a:uFill>
                  <a:noFill/>
                </a:uFill>
                <a:latin typeface="Ubuntu"/>
                <a:ea typeface="Ubuntu"/>
                <a:cs typeface="Ubuntu"/>
                <a:sym typeface="Ubuntu"/>
                <a:hlinkClick r:id="rId3">
                  <a:extLst>
                    <a:ext uri="{A12FA001-AC4F-418D-AE19-62706E023703}">
                      <ahyp:hlinkClr val="tx"/>
                    </a:ext>
                  </a:extLst>
                </a:hlinkClick>
              </a:rPr>
              <a:t>Flaticon</a:t>
            </a:r>
            <a:r>
              <a:rPr lang="en">
                <a:solidFill>
                  <a:schemeClr val="dk1"/>
                </a:solidFill>
                <a:latin typeface="Ubuntu"/>
                <a:ea typeface="Ubuntu"/>
                <a:cs typeface="Ubuntu"/>
                <a:sym typeface="Ubuntu"/>
              </a:rPr>
              <a:t>, and infographics &amp; images by </a:t>
            </a:r>
            <a:r>
              <a:rPr b="1" lang="en">
                <a:solidFill>
                  <a:schemeClr val="dk1"/>
                </a:solidFill>
                <a:uFill>
                  <a:noFill/>
                </a:uFill>
                <a:latin typeface="Ubuntu"/>
                <a:ea typeface="Ubuntu"/>
                <a:cs typeface="Ubuntu"/>
                <a:sym typeface="Ubuntu"/>
                <a:hlinkClick r:id="rId4">
                  <a:extLst>
                    <a:ext uri="{A12FA001-AC4F-418D-AE19-62706E023703}">
                      <ahyp:hlinkClr val="tx"/>
                    </a:ext>
                  </a:extLst>
                </a:hlinkClick>
              </a:rPr>
              <a:t>Freepik</a:t>
            </a:r>
            <a:r>
              <a:rPr lang="en">
                <a:solidFill>
                  <a:schemeClr val="dk1"/>
                </a:solidFill>
                <a:latin typeface="Ubuntu"/>
                <a:ea typeface="Ubuntu"/>
                <a:cs typeface="Ubuntu"/>
                <a:sym typeface="Ubuntu"/>
              </a:rPr>
              <a:t>. </a:t>
            </a:r>
            <a:endParaRPr>
              <a:solidFill>
                <a:schemeClr val="dk1"/>
              </a:solidFill>
              <a:latin typeface="Ubuntu"/>
              <a:ea typeface="Ubuntu"/>
              <a:cs typeface="Ubuntu"/>
              <a:sym typeface="Ubuntu"/>
            </a:endParaRPr>
          </a:p>
          <a:p>
            <a:pPr indent="0" lvl="0" marL="0" rtl="0" algn="l">
              <a:spcBef>
                <a:spcPts val="300"/>
              </a:spcBef>
              <a:spcAft>
                <a:spcPts val="0"/>
              </a:spcAft>
              <a:buNone/>
            </a:pPr>
            <a:r>
              <a:t/>
            </a:r>
            <a:endParaRPr b="1">
              <a:solidFill>
                <a:schemeClr val="dk1"/>
              </a:solidFill>
              <a:latin typeface="Open Sans"/>
              <a:ea typeface="Open Sans"/>
              <a:cs typeface="Open Sans"/>
              <a:sym typeface="Open Sans"/>
            </a:endParaRPr>
          </a:p>
        </p:txBody>
      </p:sp>
      <p:sp>
        <p:nvSpPr>
          <p:cNvPr id="3486" name="Google Shape;3486;p32"/>
          <p:cNvSpPr txBox="1"/>
          <p:nvPr>
            <p:ph type="title"/>
          </p:nvPr>
        </p:nvSpPr>
        <p:spPr>
          <a:xfrm>
            <a:off x="628350" y="447695"/>
            <a:ext cx="4053000" cy="843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3500"/>
              <a:buNone/>
              <a:defRPr sz="5500"/>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p:txBody>
      </p:sp>
      <p:sp>
        <p:nvSpPr>
          <p:cNvPr id="3487" name="Google Shape;3487;p32"/>
          <p:cNvSpPr txBox="1"/>
          <p:nvPr>
            <p:ph idx="2" type="subTitle"/>
          </p:nvPr>
        </p:nvSpPr>
        <p:spPr>
          <a:xfrm>
            <a:off x="628350" y="4162525"/>
            <a:ext cx="4098300" cy="387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2800"/>
              <a:buNone/>
              <a:defRPr sz="2800">
                <a:solidFill>
                  <a:schemeClr val="dk1"/>
                </a:solidFill>
              </a:defRPr>
            </a:lvl2pPr>
            <a:lvl3pPr lvl="2" rtl="0">
              <a:lnSpc>
                <a:spcPct val="100000"/>
              </a:lnSpc>
              <a:spcBef>
                <a:spcPts val="0"/>
              </a:spcBef>
              <a:spcAft>
                <a:spcPts val="0"/>
              </a:spcAft>
              <a:buClr>
                <a:schemeClr val="dk1"/>
              </a:buClr>
              <a:buSzPts val="2800"/>
              <a:buNone/>
              <a:defRPr sz="2800">
                <a:solidFill>
                  <a:schemeClr val="dk1"/>
                </a:solidFill>
              </a:defRPr>
            </a:lvl3pPr>
            <a:lvl4pPr lvl="3" rtl="0">
              <a:lnSpc>
                <a:spcPct val="100000"/>
              </a:lnSpc>
              <a:spcBef>
                <a:spcPts val="0"/>
              </a:spcBef>
              <a:spcAft>
                <a:spcPts val="0"/>
              </a:spcAft>
              <a:buClr>
                <a:schemeClr val="dk1"/>
              </a:buClr>
              <a:buSzPts val="2800"/>
              <a:buNone/>
              <a:defRPr sz="2800">
                <a:solidFill>
                  <a:schemeClr val="dk1"/>
                </a:solidFill>
              </a:defRPr>
            </a:lvl4pPr>
            <a:lvl5pPr lvl="4" rtl="0">
              <a:lnSpc>
                <a:spcPct val="100000"/>
              </a:lnSpc>
              <a:spcBef>
                <a:spcPts val="0"/>
              </a:spcBef>
              <a:spcAft>
                <a:spcPts val="0"/>
              </a:spcAft>
              <a:buClr>
                <a:schemeClr val="dk1"/>
              </a:buClr>
              <a:buSzPts val="2800"/>
              <a:buNone/>
              <a:defRPr sz="2800">
                <a:solidFill>
                  <a:schemeClr val="dk1"/>
                </a:solidFill>
              </a:defRPr>
            </a:lvl5pPr>
            <a:lvl6pPr lvl="5" rtl="0">
              <a:lnSpc>
                <a:spcPct val="100000"/>
              </a:lnSpc>
              <a:spcBef>
                <a:spcPts val="0"/>
              </a:spcBef>
              <a:spcAft>
                <a:spcPts val="0"/>
              </a:spcAft>
              <a:buClr>
                <a:schemeClr val="dk1"/>
              </a:buClr>
              <a:buSzPts val="2800"/>
              <a:buNone/>
              <a:defRPr sz="2800">
                <a:solidFill>
                  <a:schemeClr val="dk1"/>
                </a:solidFill>
              </a:defRPr>
            </a:lvl6pPr>
            <a:lvl7pPr lvl="6" rtl="0">
              <a:lnSpc>
                <a:spcPct val="100000"/>
              </a:lnSpc>
              <a:spcBef>
                <a:spcPts val="0"/>
              </a:spcBef>
              <a:spcAft>
                <a:spcPts val="0"/>
              </a:spcAft>
              <a:buClr>
                <a:schemeClr val="dk1"/>
              </a:buClr>
              <a:buSzPts val="2800"/>
              <a:buNone/>
              <a:defRPr sz="2800">
                <a:solidFill>
                  <a:schemeClr val="dk1"/>
                </a:solidFill>
              </a:defRPr>
            </a:lvl7pPr>
            <a:lvl8pPr lvl="7" rtl="0">
              <a:lnSpc>
                <a:spcPct val="100000"/>
              </a:lnSpc>
              <a:spcBef>
                <a:spcPts val="0"/>
              </a:spcBef>
              <a:spcAft>
                <a:spcPts val="0"/>
              </a:spcAft>
              <a:buClr>
                <a:schemeClr val="dk1"/>
              </a:buClr>
              <a:buSzPts val="2800"/>
              <a:buNone/>
              <a:defRPr sz="2800">
                <a:solidFill>
                  <a:schemeClr val="dk1"/>
                </a:solidFill>
              </a:defRPr>
            </a:lvl8pPr>
            <a:lvl9pPr lvl="8" rtl="0">
              <a:lnSpc>
                <a:spcPct val="100000"/>
              </a:lnSpc>
              <a:spcBef>
                <a:spcPts val="0"/>
              </a:spcBef>
              <a:spcAft>
                <a:spcPts val="0"/>
              </a:spcAft>
              <a:buClr>
                <a:schemeClr val="dk1"/>
              </a:buClr>
              <a:buSzPts val="2800"/>
              <a:buNone/>
              <a:defRPr sz="2800">
                <a:solidFill>
                  <a:schemeClr val="dk1"/>
                </a:solidFill>
              </a:defRPr>
            </a:lvl9pPr>
          </a:lstStyle>
          <a:p/>
        </p:txBody>
      </p:sp>
      <p:sp>
        <p:nvSpPr>
          <p:cNvPr id="3488" name="Google Shape;3488;p32"/>
          <p:cNvSpPr/>
          <p:nvPr/>
        </p:nvSpPr>
        <p:spPr>
          <a:xfrm flipH="1" rot="-5400000">
            <a:off x="7564200" y="0"/>
            <a:ext cx="968700" cy="9687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9" name="Google Shape;3489;p3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52" name="Shape 352"/>
        <p:cNvGrpSpPr/>
        <p:nvPr/>
      </p:nvGrpSpPr>
      <p:grpSpPr>
        <a:xfrm>
          <a:off x="0" y="0"/>
          <a:ext cx="0" cy="0"/>
          <a:chOff x="0" y="0"/>
          <a:chExt cx="0" cy="0"/>
        </a:xfrm>
      </p:grpSpPr>
      <p:grpSp>
        <p:nvGrpSpPr>
          <p:cNvPr id="353" name="Google Shape;353;p5"/>
          <p:cNvGrpSpPr/>
          <p:nvPr/>
        </p:nvGrpSpPr>
        <p:grpSpPr>
          <a:xfrm>
            <a:off x="2" y="-9528"/>
            <a:ext cx="9143724" cy="5158800"/>
            <a:chOff x="245950" y="1040800"/>
            <a:chExt cx="7103025" cy="3616150"/>
          </a:xfrm>
        </p:grpSpPr>
        <p:sp>
          <p:nvSpPr>
            <p:cNvPr id="354" name="Google Shape;354;p5"/>
            <p:cNvSpPr/>
            <p:nvPr/>
          </p:nvSpPr>
          <p:spPr>
            <a:xfrm>
              <a:off x="24595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5"/>
            <p:cNvSpPr/>
            <p:nvPr/>
          </p:nvSpPr>
          <p:spPr>
            <a:xfrm>
              <a:off x="1031875" y="4628725"/>
              <a:ext cx="30575" cy="28225"/>
            </a:xfrm>
            <a:custGeom>
              <a:rect b="b" l="l" r="r" t="t"/>
              <a:pathLst>
                <a:path extrusionOk="0" h="1129" w="1223">
                  <a:moveTo>
                    <a:pt x="219" y="220"/>
                  </a:moveTo>
                  <a:cubicBezTo>
                    <a:pt x="0" y="408"/>
                    <a:pt x="0" y="721"/>
                    <a:pt x="219" y="941"/>
                  </a:cubicBezTo>
                  <a:cubicBezTo>
                    <a:pt x="439" y="1129"/>
                    <a:pt x="784" y="1129"/>
                    <a:pt x="1003" y="941"/>
                  </a:cubicBezTo>
                  <a:cubicBezTo>
                    <a:pt x="1222" y="721"/>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5"/>
            <p:cNvSpPr/>
            <p:nvPr/>
          </p:nvSpPr>
          <p:spPr>
            <a:xfrm>
              <a:off x="1817775" y="4628725"/>
              <a:ext cx="30575" cy="28225"/>
            </a:xfrm>
            <a:custGeom>
              <a:rect b="b" l="l" r="r" t="t"/>
              <a:pathLst>
                <a:path extrusionOk="0" h="1129" w="1223">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5"/>
            <p:cNvSpPr/>
            <p:nvPr/>
          </p:nvSpPr>
          <p:spPr>
            <a:xfrm>
              <a:off x="26037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5"/>
            <p:cNvSpPr/>
            <p:nvPr/>
          </p:nvSpPr>
          <p:spPr>
            <a:xfrm>
              <a:off x="3388825" y="4628725"/>
              <a:ext cx="31375" cy="28225"/>
            </a:xfrm>
            <a:custGeom>
              <a:rect b="b" l="l" r="r" t="t"/>
              <a:pathLst>
                <a:path extrusionOk="0" h="1129" w="1255">
                  <a:moveTo>
                    <a:pt x="220" y="220"/>
                  </a:moveTo>
                  <a:cubicBezTo>
                    <a:pt x="0" y="408"/>
                    <a:pt x="0"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5"/>
            <p:cNvSpPr/>
            <p:nvPr/>
          </p:nvSpPr>
          <p:spPr>
            <a:xfrm>
              <a:off x="4174725" y="4628725"/>
              <a:ext cx="31375" cy="28225"/>
            </a:xfrm>
            <a:custGeom>
              <a:rect b="b" l="l" r="r" t="t"/>
              <a:pathLst>
                <a:path extrusionOk="0" h="1129" w="1255">
                  <a:moveTo>
                    <a:pt x="220" y="220"/>
                  </a:moveTo>
                  <a:cubicBezTo>
                    <a:pt x="1" y="408"/>
                    <a:pt x="1" y="721"/>
                    <a:pt x="220" y="941"/>
                  </a:cubicBezTo>
                  <a:cubicBezTo>
                    <a:pt x="440" y="1129"/>
                    <a:pt x="816" y="1129"/>
                    <a:pt x="1035" y="941"/>
                  </a:cubicBezTo>
                  <a:cubicBezTo>
                    <a:pt x="1255" y="721"/>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5"/>
            <p:cNvSpPr/>
            <p:nvPr/>
          </p:nvSpPr>
          <p:spPr>
            <a:xfrm>
              <a:off x="4960650" y="4628725"/>
              <a:ext cx="31375" cy="28225"/>
            </a:xfrm>
            <a:custGeom>
              <a:rect b="b" l="l" r="r" t="t"/>
              <a:pathLst>
                <a:path extrusionOk="0" h="1129" w="1255">
                  <a:moveTo>
                    <a:pt x="220" y="220"/>
                  </a:moveTo>
                  <a:cubicBezTo>
                    <a:pt x="1" y="408"/>
                    <a:pt x="1"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5"/>
            <p:cNvSpPr/>
            <p:nvPr/>
          </p:nvSpPr>
          <p:spPr>
            <a:xfrm>
              <a:off x="5746575"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2" y="721"/>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5"/>
            <p:cNvSpPr/>
            <p:nvPr/>
          </p:nvSpPr>
          <p:spPr>
            <a:xfrm>
              <a:off x="6532475" y="4628725"/>
              <a:ext cx="30600" cy="28225"/>
            </a:xfrm>
            <a:custGeom>
              <a:rect b="b" l="l" r="r" t="t"/>
              <a:pathLst>
                <a:path extrusionOk="0" h="1129" w="1224">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5"/>
            <p:cNvSpPr/>
            <p:nvPr/>
          </p:nvSpPr>
          <p:spPr>
            <a:xfrm>
              <a:off x="73184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5"/>
            <p:cNvSpPr/>
            <p:nvPr/>
          </p:nvSpPr>
          <p:spPr>
            <a:xfrm>
              <a:off x="637725" y="4269850"/>
              <a:ext cx="31375" cy="28225"/>
            </a:xfrm>
            <a:custGeom>
              <a:rect b="b" l="l" r="r" t="t"/>
              <a:pathLst>
                <a:path extrusionOk="0" h="1129" w="1255">
                  <a:moveTo>
                    <a:pt x="220" y="220"/>
                  </a:moveTo>
                  <a:cubicBezTo>
                    <a:pt x="1" y="408"/>
                    <a:pt x="1" y="722"/>
                    <a:pt x="220" y="941"/>
                  </a:cubicBezTo>
                  <a:cubicBezTo>
                    <a:pt x="439" y="1129"/>
                    <a:pt x="816" y="1129"/>
                    <a:pt x="1035" y="941"/>
                  </a:cubicBezTo>
                  <a:cubicBezTo>
                    <a:pt x="1254" y="722"/>
                    <a:pt x="1254" y="408"/>
                    <a:pt x="1035" y="220"/>
                  </a:cubicBezTo>
                  <a:cubicBezTo>
                    <a:pt x="816"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5"/>
            <p:cNvSpPr/>
            <p:nvPr/>
          </p:nvSpPr>
          <p:spPr>
            <a:xfrm>
              <a:off x="1423650" y="4269850"/>
              <a:ext cx="31350" cy="28225"/>
            </a:xfrm>
            <a:custGeom>
              <a:rect b="b" l="l" r="r" t="t"/>
              <a:pathLst>
                <a:path extrusionOk="0" h="1129" w="1254">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5"/>
            <p:cNvSpPr/>
            <p:nvPr/>
          </p:nvSpPr>
          <p:spPr>
            <a:xfrm>
              <a:off x="2209550"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5"/>
            <p:cNvSpPr/>
            <p:nvPr/>
          </p:nvSpPr>
          <p:spPr>
            <a:xfrm>
              <a:off x="299547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5"/>
            <p:cNvSpPr/>
            <p:nvPr/>
          </p:nvSpPr>
          <p:spPr>
            <a:xfrm>
              <a:off x="3781400" y="4269850"/>
              <a:ext cx="30575" cy="28225"/>
            </a:xfrm>
            <a:custGeom>
              <a:rect b="b" l="l" r="r" t="t"/>
              <a:pathLst>
                <a:path extrusionOk="0" h="1129"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5"/>
            <p:cNvSpPr/>
            <p:nvPr/>
          </p:nvSpPr>
          <p:spPr>
            <a:xfrm>
              <a:off x="4567300" y="4269850"/>
              <a:ext cx="30575" cy="28225"/>
            </a:xfrm>
            <a:custGeom>
              <a:rect b="b" l="l" r="r" t="t"/>
              <a:pathLst>
                <a:path extrusionOk="0" h="1129"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5"/>
            <p:cNvSpPr/>
            <p:nvPr/>
          </p:nvSpPr>
          <p:spPr>
            <a:xfrm>
              <a:off x="535322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5"/>
            <p:cNvSpPr/>
            <p:nvPr/>
          </p:nvSpPr>
          <p:spPr>
            <a:xfrm>
              <a:off x="6139125"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784"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5"/>
            <p:cNvSpPr/>
            <p:nvPr/>
          </p:nvSpPr>
          <p:spPr>
            <a:xfrm>
              <a:off x="6925050"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5"/>
            <p:cNvSpPr/>
            <p:nvPr/>
          </p:nvSpPr>
          <p:spPr>
            <a:xfrm>
              <a:off x="24595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5"/>
            <p:cNvSpPr/>
            <p:nvPr/>
          </p:nvSpPr>
          <p:spPr>
            <a:xfrm>
              <a:off x="1031875" y="3910975"/>
              <a:ext cx="30575" cy="28250"/>
            </a:xfrm>
            <a:custGeom>
              <a:rect b="b" l="l" r="r" t="t"/>
              <a:pathLst>
                <a:path extrusionOk="0" h="1130"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5"/>
            <p:cNvSpPr/>
            <p:nvPr/>
          </p:nvSpPr>
          <p:spPr>
            <a:xfrm>
              <a:off x="1817775" y="3910975"/>
              <a:ext cx="30575" cy="28250"/>
            </a:xfrm>
            <a:custGeom>
              <a:rect b="b" l="l" r="r" t="t"/>
              <a:pathLst>
                <a:path extrusionOk="0" h="1130"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5"/>
            <p:cNvSpPr/>
            <p:nvPr/>
          </p:nvSpPr>
          <p:spPr>
            <a:xfrm>
              <a:off x="26037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5"/>
            <p:cNvSpPr/>
            <p:nvPr/>
          </p:nvSpPr>
          <p:spPr>
            <a:xfrm>
              <a:off x="3388825" y="3910975"/>
              <a:ext cx="31375" cy="28250"/>
            </a:xfrm>
            <a:custGeom>
              <a:rect b="b" l="l" r="r" t="t"/>
              <a:pathLst>
                <a:path extrusionOk="0" h="1130" w="1255">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5"/>
            <p:cNvSpPr/>
            <p:nvPr/>
          </p:nvSpPr>
          <p:spPr>
            <a:xfrm>
              <a:off x="4174725" y="3910975"/>
              <a:ext cx="31375" cy="28250"/>
            </a:xfrm>
            <a:custGeom>
              <a:rect b="b" l="l" r="r" t="t"/>
              <a:pathLst>
                <a:path extrusionOk="0" h="1130" w="1255">
                  <a:moveTo>
                    <a:pt x="220" y="220"/>
                  </a:moveTo>
                  <a:cubicBezTo>
                    <a:pt x="1" y="408"/>
                    <a:pt x="1" y="722"/>
                    <a:pt x="220" y="941"/>
                  </a:cubicBezTo>
                  <a:cubicBezTo>
                    <a:pt x="440" y="1129"/>
                    <a:pt x="816" y="1129"/>
                    <a:pt x="1035" y="941"/>
                  </a:cubicBezTo>
                  <a:cubicBezTo>
                    <a:pt x="1255" y="722"/>
                    <a:pt x="1255" y="408"/>
                    <a:pt x="1035"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5"/>
            <p:cNvSpPr/>
            <p:nvPr/>
          </p:nvSpPr>
          <p:spPr>
            <a:xfrm>
              <a:off x="4960650" y="3910975"/>
              <a:ext cx="31375" cy="28250"/>
            </a:xfrm>
            <a:custGeom>
              <a:rect b="b" l="l" r="r" t="t"/>
              <a:pathLst>
                <a:path extrusionOk="0" h="1130" w="1255">
                  <a:moveTo>
                    <a:pt x="220" y="220"/>
                  </a:moveTo>
                  <a:cubicBezTo>
                    <a:pt x="1" y="408"/>
                    <a:pt x="1"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5"/>
            <p:cNvSpPr/>
            <p:nvPr/>
          </p:nvSpPr>
          <p:spPr>
            <a:xfrm>
              <a:off x="5746575"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2" y="722"/>
                    <a:pt x="1222" y="408"/>
                    <a:pt x="1003"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5"/>
            <p:cNvSpPr/>
            <p:nvPr/>
          </p:nvSpPr>
          <p:spPr>
            <a:xfrm>
              <a:off x="6532475" y="3910975"/>
              <a:ext cx="30600" cy="28250"/>
            </a:xfrm>
            <a:custGeom>
              <a:rect b="b" l="l" r="r" t="t"/>
              <a:pathLst>
                <a:path extrusionOk="0" h="1130" w="1224">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5"/>
            <p:cNvSpPr/>
            <p:nvPr/>
          </p:nvSpPr>
          <p:spPr>
            <a:xfrm>
              <a:off x="73184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5"/>
            <p:cNvSpPr/>
            <p:nvPr/>
          </p:nvSpPr>
          <p:spPr>
            <a:xfrm>
              <a:off x="637725" y="3552125"/>
              <a:ext cx="31375" cy="28225"/>
            </a:xfrm>
            <a:custGeom>
              <a:rect b="b" l="l" r="r" t="t"/>
              <a:pathLst>
                <a:path extrusionOk="0" h="1129" w="1255">
                  <a:moveTo>
                    <a:pt x="220" y="219"/>
                  </a:moveTo>
                  <a:cubicBezTo>
                    <a:pt x="1" y="407"/>
                    <a:pt x="1" y="752"/>
                    <a:pt x="220" y="940"/>
                  </a:cubicBezTo>
                  <a:cubicBezTo>
                    <a:pt x="439" y="1128"/>
                    <a:pt x="816" y="1128"/>
                    <a:pt x="1035" y="940"/>
                  </a:cubicBezTo>
                  <a:cubicBezTo>
                    <a:pt x="1254" y="752"/>
                    <a:pt x="1254" y="407"/>
                    <a:pt x="1035" y="219"/>
                  </a:cubicBezTo>
                  <a:cubicBezTo>
                    <a:pt x="816"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5"/>
            <p:cNvSpPr/>
            <p:nvPr/>
          </p:nvSpPr>
          <p:spPr>
            <a:xfrm>
              <a:off x="1423650" y="3552125"/>
              <a:ext cx="31350" cy="28225"/>
            </a:xfrm>
            <a:custGeom>
              <a:rect b="b" l="l" r="r" t="t"/>
              <a:pathLst>
                <a:path extrusionOk="0" h="1129" w="1254">
                  <a:moveTo>
                    <a:pt x="220" y="219"/>
                  </a:moveTo>
                  <a:cubicBezTo>
                    <a:pt x="0" y="407"/>
                    <a:pt x="0" y="752"/>
                    <a:pt x="220" y="940"/>
                  </a:cubicBezTo>
                  <a:cubicBezTo>
                    <a:pt x="439" y="1128"/>
                    <a:pt x="815" y="1128"/>
                    <a:pt x="1035" y="940"/>
                  </a:cubicBezTo>
                  <a:cubicBezTo>
                    <a:pt x="1254" y="752"/>
                    <a:pt x="1254" y="407"/>
                    <a:pt x="1035" y="219"/>
                  </a:cubicBezTo>
                  <a:cubicBezTo>
                    <a:pt x="815"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5"/>
            <p:cNvSpPr/>
            <p:nvPr/>
          </p:nvSpPr>
          <p:spPr>
            <a:xfrm>
              <a:off x="2209550"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816"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5"/>
            <p:cNvSpPr/>
            <p:nvPr/>
          </p:nvSpPr>
          <p:spPr>
            <a:xfrm>
              <a:off x="299547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5"/>
            <p:cNvSpPr/>
            <p:nvPr/>
          </p:nvSpPr>
          <p:spPr>
            <a:xfrm>
              <a:off x="3781400" y="3552125"/>
              <a:ext cx="30575" cy="28225"/>
            </a:xfrm>
            <a:custGeom>
              <a:rect b="b" l="l" r="r" t="t"/>
              <a:pathLst>
                <a:path extrusionOk="0" h="1129" w="1223">
                  <a:moveTo>
                    <a:pt x="219" y="219"/>
                  </a:moveTo>
                  <a:cubicBezTo>
                    <a:pt x="0" y="407"/>
                    <a:pt x="0" y="752"/>
                    <a:pt x="219" y="940"/>
                  </a:cubicBezTo>
                  <a:cubicBezTo>
                    <a:pt x="439" y="1128"/>
                    <a:pt x="784" y="1128"/>
                    <a:pt x="1003" y="940"/>
                  </a:cubicBezTo>
                  <a:cubicBezTo>
                    <a:pt x="1222" y="752"/>
                    <a:pt x="1222" y="407"/>
                    <a:pt x="1003" y="219"/>
                  </a:cubicBezTo>
                  <a:cubicBezTo>
                    <a:pt x="784" y="0"/>
                    <a:pt x="439" y="0"/>
                    <a:pt x="219"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5"/>
            <p:cNvSpPr/>
            <p:nvPr/>
          </p:nvSpPr>
          <p:spPr>
            <a:xfrm>
              <a:off x="4567300" y="3552125"/>
              <a:ext cx="30575" cy="28225"/>
            </a:xfrm>
            <a:custGeom>
              <a:rect b="b" l="l" r="r" t="t"/>
              <a:pathLst>
                <a:path extrusionOk="0" h="1129" w="1223">
                  <a:moveTo>
                    <a:pt x="220" y="219"/>
                  </a:moveTo>
                  <a:cubicBezTo>
                    <a:pt x="1" y="407"/>
                    <a:pt x="1" y="752"/>
                    <a:pt x="220" y="940"/>
                  </a:cubicBezTo>
                  <a:cubicBezTo>
                    <a:pt x="439" y="1128"/>
                    <a:pt x="784" y="1128"/>
                    <a:pt x="1004" y="940"/>
                  </a:cubicBezTo>
                  <a:cubicBezTo>
                    <a:pt x="1223" y="752"/>
                    <a:pt x="1223" y="407"/>
                    <a:pt x="1004"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5"/>
            <p:cNvSpPr/>
            <p:nvPr/>
          </p:nvSpPr>
          <p:spPr>
            <a:xfrm>
              <a:off x="535322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5"/>
            <p:cNvSpPr/>
            <p:nvPr/>
          </p:nvSpPr>
          <p:spPr>
            <a:xfrm>
              <a:off x="6139125"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784"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5"/>
            <p:cNvSpPr/>
            <p:nvPr/>
          </p:nvSpPr>
          <p:spPr>
            <a:xfrm>
              <a:off x="6925825" y="3553675"/>
              <a:ext cx="28225" cy="25900"/>
            </a:xfrm>
            <a:custGeom>
              <a:rect b="b" l="l" r="r" t="t"/>
              <a:pathLst>
                <a:path extrusionOk="0" h="1036" w="1129">
                  <a:moveTo>
                    <a:pt x="1129" y="502"/>
                  </a:moveTo>
                  <a:cubicBezTo>
                    <a:pt x="1129" y="784"/>
                    <a:pt x="878" y="1035"/>
                    <a:pt x="565" y="1035"/>
                  </a:cubicBezTo>
                  <a:cubicBezTo>
                    <a:pt x="251" y="1035"/>
                    <a:pt x="1" y="784"/>
                    <a:pt x="1" y="502"/>
                  </a:cubicBezTo>
                  <a:cubicBezTo>
                    <a:pt x="1" y="220"/>
                    <a:pt x="251" y="1"/>
                    <a:pt x="565" y="1"/>
                  </a:cubicBezTo>
                  <a:cubicBezTo>
                    <a:pt x="878" y="1"/>
                    <a:pt x="1129" y="220"/>
                    <a:pt x="1129" y="502"/>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5"/>
            <p:cNvSpPr/>
            <p:nvPr/>
          </p:nvSpPr>
          <p:spPr>
            <a:xfrm>
              <a:off x="24595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5"/>
            <p:cNvSpPr/>
            <p:nvPr/>
          </p:nvSpPr>
          <p:spPr>
            <a:xfrm>
              <a:off x="1031875" y="3193250"/>
              <a:ext cx="30575" cy="28225"/>
            </a:xfrm>
            <a:custGeom>
              <a:rect b="b" l="l" r="r" t="t"/>
              <a:pathLst>
                <a:path extrusionOk="0" h="1129" w="1223">
                  <a:moveTo>
                    <a:pt x="219" y="220"/>
                  </a:moveTo>
                  <a:cubicBezTo>
                    <a:pt x="0" y="408"/>
                    <a:pt x="0" y="752"/>
                    <a:pt x="219" y="940"/>
                  </a:cubicBezTo>
                  <a:cubicBezTo>
                    <a:pt x="439" y="1129"/>
                    <a:pt x="784" y="1129"/>
                    <a:pt x="1003" y="940"/>
                  </a:cubicBezTo>
                  <a:cubicBezTo>
                    <a:pt x="1222" y="752"/>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5"/>
            <p:cNvSpPr/>
            <p:nvPr/>
          </p:nvSpPr>
          <p:spPr>
            <a:xfrm>
              <a:off x="1817775" y="3193250"/>
              <a:ext cx="30575" cy="28225"/>
            </a:xfrm>
            <a:custGeom>
              <a:rect b="b" l="l" r="r" t="t"/>
              <a:pathLst>
                <a:path extrusionOk="0" h="1129" w="1223">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5"/>
            <p:cNvSpPr/>
            <p:nvPr/>
          </p:nvSpPr>
          <p:spPr>
            <a:xfrm>
              <a:off x="26037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5"/>
            <p:cNvSpPr/>
            <p:nvPr/>
          </p:nvSpPr>
          <p:spPr>
            <a:xfrm>
              <a:off x="3388825" y="3193250"/>
              <a:ext cx="31375" cy="28225"/>
            </a:xfrm>
            <a:custGeom>
              <a:rect b="b" l="l" r="r" t="t"/>
              <a:pathLst>
                <a:path extrusionOk="0" h="1129" w="1255">
                  <a:moveTo>
                    <a:pt x="220" y="220"/>
                  </a:moveTo>
                  <a:cubicBezTo>
                    <a:pt x="0" y="408"/>
                    <a:pt x="0"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5"/>
            <p:cNvSpPr/>
            <p:nvPr/>
          </p:nvSpPr>
          <p:spPr>
            <a:xfrm>
              <a:off x="4174725" y="3193250"/>
              <a:ext cx="31375" cy="28225"/>
            </a:xfrm>
            <a:custGeom>
              <a:rect b="b" l="l" r="r" t="t"/>
              <a:pathLst>
                <a:path extrusionOk="0" h="1129" w="1255">
                  <a:moveTo>
                    <a:pt x="220" y="220"/>
                  </a:moveTo>
                  <a:cubicBezTo>
                    <a:pt x="1" y="408"/>
                    <a:pt x="1" y="752"/>
                    <a:pt x="220" y="940"/>
                  </a:cubicBezTo>
                  <a:cubicBezTo>
                    <a:pt x="440" y="1129"/>
                    <a:pt x="816" y="1129"/>
                    <a:pt x="1035" y="940"/>
                  </a:cubicBezTo>
                  <a:cubicBezTo>
                    <a:pt x="1255" y="752"/>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5"/>
            <p:cNvSpPr/>
            <p:nvPr/>
          </p:nvSpPr>
          <p:spPr>
            <a:xfrm>
              <a:off x="4960650" y="3193250"/>
              <a:ext cx="31375" cy="28225"/>
            </a:xfrm>
            <a:custGeom>
              <a:rect b="b" l="l" r="r" t="t"/>
              <a:pathLst>
                <a:path extrusionOk="0" h="1129" w="1255">
                  <a:moveTo>
                    <a:pt x="220" y="220"/>
                  </a:moveTo>
                  <a:cubicBezTo>
                    <a:pt x="1" y="408"/>
                    <a:pt x="1"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5"/>
            <p:cNvSpPr/>
            <p:nvPr/>
          </p:nvSpPr>
          <p:spPr>
            <a:xfrm>
              <a:off x="5746575"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2" y="752"/>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5"/>
            <p:cNvSpPr/>
            <p:nvPr/>
          </p:nvSpPr>
          <p:spPr>
            <a:xfrm>
              <a:off x="6532475" y="3193250"/>
              <a:ext cx="30600" cy="28225"/>
            </a:xfrm>
            <a:custGeom>
              <a:rect b="b" l="l" r="r" t="t"/>
              <a:pathLst>
                <a:path extrusionOk="0" h="1129" w="1224">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5"/>
            <p:cNvSpPr/>
            <p:nvPr/>
          </p:nvSpPr>
          <p:spPr>
            <a:xfrm>
              <a:off x="73184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5"/>
            <p:cNvSpPr/>
            <p:nvPr/>
          </p:nvSpPr>
          <p:spPr>
            <a:xfrm>
              <a:off x="637725" y="2834375"/>
              <a:ext cx="31375" cy="28225"/>
            </a:xfrm>
            <a:custGeom>
              <a:rect b="b" l="l" r="r" t="t"/>
              <a:pathLst>
                <a:path extrusionOk="0" h="1129" w="1255">
                  <a:moveTo>
                    <a:pt x="220" y="220"/>
                  </a:moveTo>
                  <a:cubicBezTo>
                    <a:pt x="1" y="408"/>
                    <a:pt x="1" y="753"/>
                    <a:pt x="220" y="941"/>
                  </a:cubicBezTo>
                  <a:cubicBezTo>
                    <a:pt x="439" y="1129"/>
                    <a:pt x="816" y="1129"/>
                    <a:pt x="1035" y="941"/>
                  </a:cubicBezTo>
                  <a:cubicBezTo>
                    <a:pt x="1254" y="753"/>
                    <a:pt x="1254" y="408"/>
                    <a:pt x="1035" y="220"/>
                  </a:cubicBezTo>
                  <a:cubicBezTo>
                    <a:pt x="816"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5"/>
            <p:cNvSpPr/>
            <p:nvPr/>
          </p:nvSpPr>
          <p:spPr>
            <a:xfrm>
              <a:off x="1423650" y="2834375"/>
              <a:ext cx="31350" cy="28225"/>
            </a:xfrm>
            <a:custGeom>
              <a:rect b="b" l="l" r="r" t="t"/>
              <a:pathLst>
                <a:path extrusionOk="0" h="1129" w="1254">
                  <a:moveTo>
                    <a:pt x="220" y="220"/>
                  </a:moveTo>
                  <a:cubicBezTo>
                    <a:pt x="0" y="408"/>
                    <a:pt x="0" y="753"/>
                    <a:pt x="220" y="941"/>
                  </a:cubicBezTo>
                  <a:cubicBezTo>
                    <a:pt x="439" y="1129"/>
                    <a:pt x="815" y="1129"/>
                    <a:pt x="1035" y="941"/>
                  </a:cubicBezTo>
                  <a:cubicBezTo>
                    <a:pt x="1254" y="753"/>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5"/>
            <p:cNvSpPr/>
            <p:nvPr/>
          </p:nvSpPr>
          <p:spPr>
            <a:xfrm>
              <a:off x="2209550"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5"/>
            <p:cNvSpPr/>
            <p:nvPr/>
          </p:nvSpPr>
          <p:spPr>
            <a:xfrm>
              <a:off x="299547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5"/>
            <p:cNvSpPr/>
            <p:nvPr/>
          </p:nvSpPr>
          <p:spPr>
            <a:xfrm>
              <a:off x="3781400" y="2834375"/>
              <a:ext cx="30575" cy="28225"/>
            </a:xfrm>
            <a:custGeom>
              <a:rect b="b" l="l" r="r" t="t"/>
              <a:pathLst>
                <a:path extrusionOk="0" h="1129" w="1223">
                  <a:moveTo>
                    <a:pt x="219" y="220"/>
                  </a:moveTo>
                  <a:cubicBezTo>
                    <a:pt x="0" y="408"/>
                    <a:pt x="0" y="753"/>
                    <a:pt x="219" y="941"/>
                  </a:cubicBezTo>
                  <a:cubicBezTo>
                    <a:pt x="439" y="1129"/>
                    <a:pt x="784" y="1129"/>
                    <a:pt x="1003" y="941"/>
                  </a:cubicBezTo>
                  <a:cubicBezTo>
                    <a:pt x="1222" y="753"/>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5"/>
            <p:cNvSpPr/>
            <p:nvPr/>
          </p:nvSpPr>
          <p:spPr>
            <a:xfrm>
              <a:off x="4567300" y="2834375"/>
              <a:ext cx="30575" cy="28225"/>
            </a:xfrm>
            <a:custGeom>
              <a:rect b="b" l="l" r="r" t="t"/>
              <a:pathLst>
                <a:path extrusionOk="0" h="1129" w="1223">
                  <a:moveTo>
                    <a:pt x="220" y="220"/>
                  </a:moveTo>
                  <a:cubicBezTo>
                    <a:pt x="1" y="408"/>
                    <a:pt x="1" y="753"/>
                    <a:pt x="220" y="941"/>
                  </a:cubicBezTo>
                  <a:cubicBezTo>
                    <a:pt x="439" y="1129"/>
                    <a:pt x="784" y="1129"/>
                    <a:pt x="1004" y="941"/>
                  </a:cubicBezTo>
                  <a:cubicBezTo>
                    <a:pt x="1223" y="753"/>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5"/>
            <p:cNvSpPr/>
            <p:nvPr/>
          </p:nvSpPr>
          <p:spPr>
            <a:xfrm>
              <a:off x="535322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5"/>
            <p:cNvSpPr/>
            <p:nvPr/>
          </p:nvSpPr>
          <p:spPr>
            <a:xfrm>
              <a:off x="6139125"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784"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5"/>
            <p:cNvSpPr/>
            <p:nvPr/>
          </p:nvSpPr>
          <p:spPr>
            <a:xfrm>
              <a:off x="6925050"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5"/>
            <p:cNvSpPr/>
            <p:nvPr/>
          </p:nvSpPr>
          <p:spPr>
            <a:xfrm>
              <a:off x="24595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5"/>
            <p:cNvSpPr/>
            <p:nvPr/>
          </p:nvSpPr>
          <p:spPr>
            <a:xfrm>
              <a:off x="1031875" y="2476275"/>
              <a:ext cx="30575" cy="27450"/>
            </a:xfrm>
            <a:custGeom>
              <a:rect b="b" l="l" r="r" t="t"/>
              <a:pathLst>
                <a:path extrusionOk="0" h="1098" w="1223">
                  <a:moveTo>
                    <a:pt x="219" y="189"/>
                  </a:moveTo>
                  <a:cubicBezTo>
                    <a:pt x="0" y="377"/>
                    <a:pt x="0" y="722"/>
                    <a:pt x="219" y="910"/>
                  </a:cubicBezTo>
                  <a:cubicBezTo>
                    <a:pt x="439" y="1098"/>
                    <a:pt x="784" y="1098"/>
                    <a:pt x="1003" y="910"/>
                  </a:cubicBezTo>
                  <a:cubicBezTo>
                    <a:pt x="1222" y="722"/>
                    <a:pt x="1222" y="377"/>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5"/>
            <p:cNvSpPr/>
            <p:nvPr/>
          </p:nvSpPr>
          <p:spPr>
            <a:xfrm>
              <a:off x="1817775" y="2476275"/>
              <a:ext cx="30575" cy="27450"/>
            </a:xfrm>
            <a:custGeom>
              <a:rect b="b" l="l" r="r" t="t"/>
              <a:pathLst>
                <a:path extrusionOk="0" h="1098" w="1223">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5"/>
            <p:cNvSpPr/>
            <p:nvPr/>
          </p:nvSpPr>
          <p:spPr>
            <a:xfrm>
              <a:off x="26037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5"/>
            <p:cNvSpPr/>
            <p:nvPr/>
          </p:nvSpPr>
          <p:spPr>
            <a:xfrm>
              <a:off x="3388825" y="2476275"/>
              <a:ext cx="31375" cy="27450"/>
            </a:xfrm>
            <a:custGeom>
              <a:rect b="b" l="l" r="r" t="t"/>
              <a:pathLst>
                <a:path extrusionOk="0" h="1098" w="1255">
                  <a:moveTo>
                    <a:pt x="220" y="189"/>
                  </a:moveTo>
                  <a:cubicBezTo>
                    <a:pt x="0" y="377"/>
                    <a:pt x="0"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5"/>
            <p:cNvSpPr/>
            <p:nvPr/>
          </p:nvSpPr>
          <p:spPr>
            <a:xfrm>
              <a:off x="4174725" y="2476275"/>
              <a:ext cx="31375" cy="27450"/>
            </a:xfrm>
            <a:custGeom>
              <a:rect b="b" l="l" r="r" t="t"/>
              <a:pathLst>
                <a:path extrusionOk="0" h="1098" w="1255">
                  <a:moveTo>
                    <a:pt x="220" y="189"/>
                  </a:moveTo>
                  <a:cubicBezTo>
                    <a:pt x="1" y="377"/>
                    <a:pt x="1" y="722"/>
                    <a:pt x="220" y="910"/>
                  </a:cubicBezTo>
                  <a:cubicBezTo>
                    <a:pt x="440" y="1098"/>
                    <a:pt x="816" y="1098"/>
                    <a:pt x="1035" y="910"/>
                  </a:cubicBezTo>
                  <a:cubicBezTo>
                    <a:pt x="1255" y="722"/>
                    <a:pt x="1255" y="377"/>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5"/>
            <p:cNvSpPr/>
            <p:nvPr/>
          </p:nvSpPr>
          <p:spPr>
            <a:xfrm>
              <a:off x="4960650" y="2476275"/>
              <a:ext cx="31375" cy="27450"/>
            </a:xfrm>
            <a:custGeom>
              <a:rect b="b" l="l" r="r" t="t"/>
              <a:pathLst>
                <a:path extrusionOk="0" h="1098" w="1255">
                  <a:moveTo>
                    <a:pt x="220" y="189"/>
                  </a:moveTo>
                  <a:cubicBezTo>
                    <a:pt x="1" y="377"/>
                    <a:pt x="1"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5"/>
            <p:cNvSpPr/>
            <p:nvPr/>
          </p:nvSpPr>
          <p:spPr>
            <a:xfrm>
              <a:off x="5746575"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2" y="722"/>
                    <a:pt x="1222" y="377"/>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5"/>
            <p:cNvSpPr/>
            <p:nvPr/>
          </p:nvSpPr>
          <p:spPr>
            <a:xfrm>
              <a:off x="6532475" y="2476275"/>
              <a:ext cx="30600" cy="27450"/>
            </a:xfrm>
            <a:custGeom>
              <a:rect b="b" l="l" r="r" t="t"/>
              <a:pathLst>
                <a:path extrusionOk="0" h="1098" w="1224">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5"/>
            <p:cNvSpPr/>
            <p:nvPr/>
          </p:nvSpPr>
          <p:spPr>
            <a:xfrm>
              <a:off x="73184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5"/>
            <p:cNvSpPr/>
            <p:nvPr/>
          </p:nvSpPr>
          <p:spPr>
            <a:xfrm>
              <a:off x="637725" y="2117425"/>
              <a:ext cx="31375" cy="27450"/>
            </a:xfrm>
            <a:custGeom>
              <a:rect b="b" l="l" r="r" t="t"/>
              <a:pathLst>
                <a:path extrusionOk="0" h="1098" w="1255">
                  <a:moveTo>
                    <a:pt x="220" y="188"/>
                  </a:moveTo>
                  <a:cubicBezTo>
                    <a:pt x="1" y="376"/>
                    <a:pt x="1" y="721"/>
                    <a:pt x="220" y="909"/>
                  </a:cubicBezTo>
                  <a:cubicBezTo>
                    <a:pt x="439" y="1097"/>
                    <a:pt x="816" y="1097"/>
                    <a:pt x="1035" y="909"/>
                  </a:cubicBezTo>
                  <a:cubicBezTo>
                    <a:pt x="1254" y="721"/>
                    <a:pt x="1254" y="376"/>
                    <a:pt x="1035" y="188"/>
                  </a:cubicBezTo>
                  <a:cubicBezTo>
                    <a:pt x="816"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5"/>
            <p:cNvSpPr/>
            <p:nvPr/>
          </p:nvSpPr>
          <p:spPr>
            <a:xfrm>
              <a:off x="1423650" y="2117425"/>
              <a:ext cx="31350" cy="27450"/>
            </a:xfrm>
            <a:custGeom>
              <a:rect b="b" l="l" r="r" t="t"/>
              <a:pathLst>
                <a:path extrusionOk="0" h="1098" w="1254">
                  <a:moveTo>
                    <a:pt x="220" y="188"/>
                  </a:moveTo>
                  <a:cubicBezTo>
                    <a:pt x="0" y="376"/>
                    <a:pt x="0" y="721"/>
                    <a:pt x="220" y="909"/>
                  </a:cubicBezTo>
                  <a:cubicBezTo>
                    <a:pt x="439" y="1097"/>
                    <a:pt x="815" y="1097"/>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5"/>
            <p:cNvSpPr/>
            <p:nvPr/>
          </p:nvSpPr>
          <p:spPr>
            <a:xfrm>
              <a:off x="2209550"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5"/>
            <p:cNvSpPr/>
            <p:nvPr/>
          </p:nvSpPr>
          <p:spPr>
            <a:xfrm>
              <a:off x="299547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5"/>
            <p:cNvSpPr/>
            <p:nvPr/>
          </p:nvSpPr>
          <p:spPr>
            <a:xfrm>
              <a:off x="3781400" y="2117425"/>
              <a:ext cx="30575" cy="27450"/>
            </a:xfrm>
            <a:custGeom>
              <a:rect b="b" l="l" r="r" t="t"/>
              <a:pathLst>
                <a:path extrusionOk="0" h="1098" w="1223">
                  <a:moveTo>
                    <a:pt x="219" y="188"/>
                  </a:moveTo>
                  <a:cubicBezTo>
                    <a:pt x="0" y="376"/>
                    <a:pt x="0" y="721"/>
                    <a:pt x="219" y="909"/>
                  </a:cubicBezTo>
                  <a:cubicBezTo>
                    <a:pt x="439" y="1097"/>
                    <a:pt x="784" y="1097"/>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5"/>
            <p:cNvSpPr/>
            <p:nvPr/>
          </p:nvSpPr>
          <p:spPr>
            <a:xfrm>
              <a:off x="4567300" y="2117425"/>
              <a:ext cx="30575" cy="27450"/>
            </a:xfrm>
            <a:custGeom>
              <a:rect b="b" l="l" r="r" t="t"/>
              <a:pathLst>
                <a:path extrusionOk="0" h="1098" w="1223">
                  <a:moveTo>
                    <a:pt x="220" y="188"/>
                  </a:moveTo>
                  <a:cubicBezTo>
                    <a:pt x="1" y="376"/>
                    <a:pt x="1" y="721"/>
                    <a:pt x="220" y="909"/>
                  </a:cubicBezTo>
                  <a:cubicBezTo>
                    <a:pt x="439" y="1097"/>
                    <a:pt x="784" y="1097"/>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5"/>
            <p:cNvSpPr/>
            <p:nvPr/>
          </p:nvSpPr>
          <p:spPr>
            <a:xfrm>
              <a:off x="535322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5"/>
            <p:cNvSpPr/>
            <p:nvPr/>
          </p:nvSpPr>
          <p:spPr>
            <a:xfrm>
              <a:off x="6139125"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784"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5"/>
            <p:cNvSpPr/>
            <p:nvPr/>
          </p:nvSpPr>
          <p:spPr>
            <a:xfrm>
              <a:off x="6925050"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5"/>
            <p:cNvSpPr/>
            <p:nvPr/>
          </p:nvSpPr>
          <p:spPr>
            <a:xfrm>
              <a:off x="24595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5"/>
            <p:cNvSpPr/>
            <p:nvPr/>
          </p:nvSpPr>
          <p:spPr>
            <a:xfrm>
              <a:off x="1031875" y="1758550"/>
              <a:ext cx="30575" cy="28225"/>
            </a:xfrm>
            <a:custGeom>
              <a:rect b="b" l="l" r="r" t="t"/>
              <a:pathLst>
                <a:path extrusionOk="0" h="1129" w="1223">
                  <a:moveTo>
                    <a:pt x="219" y="188"/>
                  </a:moveTo>
                  <a:cubicBezTo>
                    <a:pt x="0" y="376"/>
                    <a:pt x="0" y="721"/>
                    <a:pt x="219" y="909"/>
                  </a:cubicBezTo>
                  <a:cubicBezTo>
                    <a:pt x="439" y="1129"/>
                    <a:pt x="784" y="1129"/>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5"/>
            <p:cNvSpPr/>
            <p:nvPr/>
          </p:nvSpPr>
          <p:spPr>
            <a:xfrm>
              <a:off x="1817775" y="1758550"/>
              <a:ext cx="30575" cy="28225"/>
            </a:xfrm>
            <a:custGeom>
              <a:rect b="b" l="l" r="r" t="t"/>
              <a:pathLst>
                <a:path extrusionOk="0" h="1129" w="1223">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5"/>
            <p:cNvSpPr/>
            <p:nvPr/>
          </p:nvSpPr>
          <p:spPr>
            <a:xfrm>
              <a:off x="26037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5"/>
            <p:cNvSpPr/>
            <p:nvPr/>
          </p:nvSpPr>
          <p:spPr>
            <a:xfrm>
              <a:off x="3388825" y="1758550"/>
              <a:ext cx="31375" cy="28225"/>
            </a:xfrm>
            <a:custGeom>
              <a:rect b="b" l="l" r="r" t="t"/>
              <a:pathLst>
                <a:path extrusionOk="0" h="1129" w="1255">
                  <a:moveTo>
                    <a:pt x="220" y="188"/>
                  </a:moveTo>
                  <a:cubicBezTo>
                    <a:pt x="0" y="376"/>
                    <a:pt x="0"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5"/>
            <p:cNvSpPr/>
            <p:nvPr/>
          </p:nvSpPr>
          <p:spPr>
            <a:xfrm>
              <a:off x="4174725" y="1758550"/>
              <a:ext cx="31375" cy="28225"/>
            </a:xfrm>
            <a:custGeom>
              <a:rect b="b" l="l" r="r" t="t"/>
              <a:pathLst>
                <a:path extrusionOk="0" h="1129" w="1255">
                  <a:moveTo>
                    <a:pt x="220" y="188"/>
                  </a:moveTo>
                  <a:cubicBezTo>
                    <a:pt x="1" y="376"/>
                    <a:pt x="1" y="721"/>
                    <a:pt x="220" y="909"/>
                  </a:cubicBezTo>
                  <a:cubicBezTo>
                    <a:pt x="440" y="1129"/>
                    <a:pt x="816" y="1129"/>
                    <a:pt x="1035" y="909"/>
                  </a:cubicBezTo>
                  <a:cubicBezTo>
                    <a:pt x="1255" y="721"/>
                    <a:pt x="1255" y="376"/>
                    <a:pt x="1035"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5"/>
            <p:cNvSpPr/>
            <p:nvPr/>
          </p:nvSpPr>
          <p:spPr>
            <a:xfrm>
              <a:off x="4960650" y="1758550"/>
              <a:ext cx="31375" cy="28225"/>
            </a:xfrm>
            <a:custGeom>
              <a:rect b="b" l="l" r="r" t="t"/>
              <a:pathLst>
                <a:path extrusionOk="0" h="1129" w="1255">
                  <a:moveTo>
                    <a:pt x="220" y="188"/>
                  </a:moveTo>
                  <a:cubicBezTo>
                    <a:pt x="1" y="376"/>
                    <a:pt x="1"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5"/>
            <p:cNvSpPr/>
            <p:nvPr/>
          </p:nvSpPr>
          <p:spPr>
            <a:xfrm>
              <a:off x="5746575"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2" y="721"/>
                    <a:pt x="1222" y="376"/>
                    <a:pt x="1003"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5"/>
            <p:cNvSpPr/>
            <p:nvPr/>
          </p:nvSpPr>
          <p:spPr>
            <a:xfrm>
              <a:off x="6532475" y="1758550"/>
              <a:ext cx="30600" cy="28225"/>
            </a:xfrm>
            <a:custGeom>
              <a:rect b="b" l="l" r="r" t="t"/>
              <a:pathLst>
                <a:path extrusionOk="0" h="1129" w="1224">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5"/>
            <p:cNvSpPr/>
            <p:nvPr/>
          </p:nvSpPr>
          <p:spPr>
            <a:xfrm>
              <a:off x="73184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5"/>
            <p:cNvSpPr/>
            <p:nvPr/>
          </p:nvSpPr>
          <p:spPr>
            <a:xfrm>
              <a:off x="637725" y="1399675"/>
              <a:ext cx="31375" cy="28225"/>
            </a:xfrm>
            <a:custGeom>
              <a:rect b="b" l="l" r="r" t="t"/>
              <a:pathLst>
                <a:path extrusionOk="0" h="1129" w="1255">
                  <a:moveTo>
                    <a:pt x="220" y="189"/>
                  </a:moveTo>
                  <a:cubicBezTo>
                    <a:pt x="1" y="377"/>
                    <a:pt x="1" y="721"/>
                    <a:pt x="220" y="909"/>
                  </a:cubicBezTo>
                  <a:cubicBezTo>
                    <a:pt x="439" y="1129"/>
                    <a:pt x="816" y="1129"/>
                    <a:pt x="1035" y="909"/>
                  </a:cubicBezTo>
                  <a:cubicBezTo>
                    <a:pt x="1254" y="721"/>
                    <a:pt x="1254" y="377"/>
                    <a:pt x="1035" y="189"/>
                  </a:cubicBezTo>
                  <a:cubicBezTo>
                    <a:pt x="816"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5"/>
            <p:cNvSpPr/>
            <p:nvPr/>
          </p:nvSpPr>
          <p:spPr>
            <a:xfrm>
              <a:off x="1423650" y="1399675"/>
              <a:ext cx="31350" cy="28225"/>
            </a:xfrm>
            <a:custGeom>
              <a:rect b="b" l="l" r="r" t="t"/>
              <a:pathLst>
                <a:path extrusionOk="0" h="1129" w="1254">
                  <a:moveTo>
                    <a:pt x="220" y="189"/>
                  </a:moveTo>
                  <a:cubicBezTo>
                    <a:pt x="0" y="377"/>
                    <a:pt x="0" y="721"/>
                    <a:pt x="220" y="909"/>
                  </a:cubicBezTo>
                  <a:cubicBezTo>
                    <a:pt x="439" y="1129"/>
                    <a:pt x="815" y="1129"/>
                    <a:pt x="1035" y="909"/>
                  </a:cubicBezTo>
                  <a:cubicBezTo>
                    <a:pt x="1254" y="721"/>
                    <a:pt x="1254" y="377"/>
                    <a:pt x="1035" y="189"/>
                  </a:cubicBezTo>
                  <a:cubicBezTo>
                    <a:pt x="815"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5"/>
            <p:cNvSpPr/>
            <p:nvPr/>
          </p:nvSpPr>
          <p:spPr>
            <a:xfrm>
              <a:off x="2209550"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816"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5"/>
            <p:cNvSpPr/>
            <p:nvPr/>
          </p:nvSpPr>
          <p:spPr>
            <a:xfrm>
              <a:off x="299547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5"/>
            <p:cNvSpPr/>
            <p:nvPr/>
          </p:nvSpPr>
          <p:spPr>
            <a:xfrm>
              <a:off x="3781400" y="1399675"/>
              <a:ext cx="30575" cy="28225"/>
            </a:xfrm>
            <a:custGeom>
              <a:rect b="b" l="l" r="r" t="t"/>
              <a:pathLst>
                <a:path extrusionOk="0" h="1129" w="1223">
                  <a:moveTo>
                    <a:pt x="219" y="189"/>
                  </a:moveTo>
                  <a:cubicBezTo>
                    <a:pt x="0" y="377"/>
                    <a:pt x="0" y="721"/>
                    <a:pt x="219" y="909"/>
                  </a:cubicBezTo>
                  <a:cubicBezTo>
                    <a:pt x="439" y="1129"/>
                    <a:pt x="784" y="1129"/>
                    <a:pt x="1003" y="909"/>
                  </a:cubicBezTo>
                  <a:cubicBezTo>
                    <a:pt x="1222" y="721"/>
                    <a:pt x="1222" y="377"/>
                    <a:pt x="1003" y="189"/>
                  </a:cubicBezTo>
                  <a:cubicBezTo>
                    <a:pt x="784" y="0"/>
                    <a:pt x="439" y="0"/>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5"/>
            <p:cNvSpPr/>
            <p:nvPr/>
          </p:nvSpPr>
          <p:spPr>
            <a:xfrm>
              <a:off x="4567300" y="1399675"/>
              <a:ext cx="30575" cy="28225"/>
            </a:xfrm>
            <a:custGeom>
              <a:rect b="b" l="l" r="r" t="t"/>
              <a:pathLst>
                <a:path extrusionOk="0" h="1129" w="1223">
                  <a:moveTo>
                    <a:pt x="220" y="189"/>
                  </a:moveTo>
                  <a:cubicBezTo>
                    <a:pt x="1" y="377"/>
                    <a:pt x="1" y="721"/>
                    <a:pt x="220" y="909"/>
                  </a:cubicBezTo>
                  <a:cubicBezTo>
                    <a:pt x="439" y="1129"/>
                    <a:pt x="784" y="1129"/>
                    <a:pt x="1004" y="909"/>
                  </a:cubicBezTo>
                  <a:cubicBezTo>
                    <a:pt x="1223" y="721"/>
                    <a:pt x="1223" y="377"/>
                    <a:pt x="1004"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5"/>
            <p:cNvSpPr/>
            <p:nvPr/>
          </p:nvSpPr>
          <p:spPr>
            <a:xfrm>
              <a:off x="535322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5"/>
            <p:cNvSpPr/>
            <p:nvPr/>
          </p:nvSpPr>
          <p:spPr>
            <a:xfrm>
              <a:off x="6139125"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784"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5"/>
            <p:cNvSpPr/>
            <p:nvPr/>
          </p:nvSpPr>
          <p:spPr>
            <a:xfrm>
              <a:off x="6925050"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5"/>
            <p:cNvSpPr/>
            <p:nvPr/>
          </p:nvSpPr>
          <p:spPr>
            <a:xfrm>
              <a:off x="24595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5"/>
            <p:cNvSpPr/>
            <p:nvPr/>
          </p:nvSpPr>
          <p:spPr>
            <a:xfrm>
              <a:off x="1031875" y="1040800"/>
              <a:ext cx="30575" cy="28225"/>
            </a:xfrm>
            <a:custGeom>
              <a:rect b="b" l="l" r="r" t="t"/>
              <a:pathLst>
                <a:path extrusionOk="0" h="1129" w="1223">
                  <a:moveTo>
                    <a:pt x="219" y="189"/>
                  </a:moveTo>
                  <a:cubicBezTo>
                    <a:pt x="0" y="408"/>
                    <a:pt x="0" y="722"/>
                    <a:pt x="219" y="910"/>
                  </a:cubicBezTo>
                  <a:cubicBezTo>
                    <a:pt x="439" y="1129"/>
                    <a:pt x="784" y="1129"/>
                    <a:pt x="1003" y="910"/>
                  </a:cubicBezTo>
                  <a:cubicBezTo>
                    <a:pt x="1222" y="722"/>
                    <a:pt x="1222" y="408"/>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5"/>
            <p:cNvSpPr/>
            <p:nvPr/>
          </p:nvSpPr>
          <p:spPr>
            <a:xfrm>
              <a:off x="1817775" y="1040800"/>
              <a:ext cx="30575" cy="28225"/>
            </a:xfrm>
            <a:custGeom>
              <a:rect b="b" l="l" r="r" t="t"/>
              <a:pathLst>
                <a:path extrusionOk="0" h="1129" w="1223">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5"/>
            <p:cNvSpPr/>
            <p:nvPr/>
          </p:nvSpPr>
          <p:spPr>
            <a:xfrm>
              <a:off x="26037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5"/>
            <p:cNvSpPr/>
            <p:nvPr/>
          </p:nvSpPr>
          <p:spPr>
            <a:xfrm>
              <a:off x="3388825" y="1040800"/>
              <a:ext cx="31375" cy="28225"/>
            </a:xfrm>
            <a:custGeom>
              <a:rect b="b" l="l" r="r" t="t"/>
              <a:pathLst>
                <a:path extrusionOk="0" h="1129" w="1255">
                  <a:moveTo>
                    <a:pt x="220" y="189"/>
                  </a:moveTo>
                  <a:cubicBezTo>
                    <a:pt x="0" y="408"/>
                    <a:pt x="0"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5"/>
            <p:cNvSpPr/>
            <p:nvPr/>
          </p:nvSpPr>
          <p:spPr>
            <a:xfrm>
              <a:off x="4174725" y="1040800"/>
              <a:ext cx="31375" cy="28225"/>
            </a:xfrm>
            <a:custGeom>
              <a:rect b="b" l="l" r="r" t="t"/>
              <a:pathLst>
                <a:path extrusionOk="0" h="1129" w="1255">
                  <a:moveTo>
                    <a:pt x="220" y="189"/>
                  </a:moveTo>
                  <a:cubicBezTo>
                    <a:pt x="1" y="408"/>
                    <a:pt x="1" y="722"/>
                    <a:pt x="220" y="910"/>
                  </a:cubicBezTo>
                  <a:cubicBezTo>
                    <a:pt x="440" y="1129"/>
                    <a:pt x="816" y="1129"/>
                    <a:pt x="1035" y="910"/>
                  </a:cubicBezTo>
                  <a:cubicBezTo>
                    <a:pt x="1255" y="722"/>
                    <a:pt x="1255" y="408"/>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5"/>
            <p:cNvSpPr/>
            <p:nvPr/>
          </p:nvSpPr>
          <p:spPr>
            <a:xfrm>
              <a:off x="4960650" y="1040800"/>
              <a:ext cx="31375" cy="28225"/>
            </a:xfrm>
            <a:custGeom>
              <a:rect b="b" l="l" r="r" t="t"/>
              <a:pathLst>
                <a:path extrusionOk="0" h="1129" w="1255">
                  <a:moveTo>
                    <a:pt x="220" y="189"/>
                  </a:moveTo>
                  <a:cubicBezTo>
                    <a:pt x="1" y="408"/>
                    <a:pt x="1"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5"/>
            <p:cNvSpPr/>
            <p:nvPr/>
          </p:nvSpPr>
          <p:spPr>
            <a:xfrm>
              <a:off x="5746575"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2" y="722"/>
                    <a:pt x="1222" y="408"/>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5"/>
            <p:cNvSpPr/>
            <p:nvPr/>
          </p:nvSpPr>
          <p:spPr>
            <a:xfrm>
              <a:off x="6532475" y="1040800"/>
              <a:ext cx="30600" cy="28225"/>
            </a:xfrm>
            <a:custGeom>
              <a:rect b="b" l="l" r="r" t="t"/>
              <a:pathLst>
                <a:path extrusionOk="0" h="1129" w="1224">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5"/>
            <p:cNvSpPr/>
            <p:nvPr/>
          </p:nvSpPr>
          <p:spPr>
            <a:xfrm>
              <a:off x="73184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9" name="Google Shape;459;p5"/>
          <p:cNvSpPr/>
          <p:nvPr/>
        </p:nvSpPr>
        <p:spPr>
          <a:xfrm rot="10800000">
            <a:off x="-150" y="1200"/>
            <a:ext cx="9144000" cy="5142300"/>
          </a:xfrm>
          <a:prstGeom prst="rect">
            <a:avLst/>
          </a:prstGeom>
          <a:gradFill>
            <a:gsLst>
              <a:gs pos="0">
                <a:srgbClr val="FFFFFF">
                  <a:alpha val="0"/>
                </a:srgbClr>
              </a:gs>
              <a:gs pos="100000">
                <a:srgbClr val="FFFFFF"/>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5"/>
          <p:cNvSpPr/>
          <p:nvPr/>
        </p:nvSpPr>
        <p:spPr>
          <a:xfrm flipH="1">
            <a:off x="0" y="0"/>
            <a:ext cx="8532900" cy="141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5"/>
          <p:cNvSpPr/>
          <p:nvPr/>
        </p:nvSpPr>
        <p:spPr>
          <a:xfrm flipH="1" rot="5400000">
            <a:off x="6265950" y="2266375"/>
            <a:ext cx="5145000" cy="6111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5"/>
          <p:cNvSpPr/>
          <p:nvPr/>
        </p:nvSpPr>
        <p:spPr>
          <a:xfrm flipH="1" rot="5400000">
            <a:off x="0" y="4174800"/>
            <a:ext cx="968700" cy="9687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5"/>
          <p:cNvSpPr txBox="1"/>
          <p:nvPr>
            <p:ph type="title"/>
          </p:nvPr>
        </p:nvSpPr>
        <p:spPr>
          <a:xfrm>
            <a:off x="2188638" y="2280450"/>
            <a:ext cx="1783200" cy="572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400"/>
              <a:buNone/>
              <a:defRPr sz="2200">
                <a:latin typeface="Ubuntu"/>
                <a:ea typeface="Ubuntu"/>
                <a:cs typeface="Ubuntu"/>
                <a:sym typeface="Ubuntu"/>
              </a:defRPr>
            </a:lvl1pPr>
            <a:lvl2pPr lvl="1" rtl="0">
              <a:lnSpc>
                <a:spcPct val="100000"/>
              </a:lnSpc>
              <a:spcBef>
                <a:spcPts val="0"/>
              </a:spcBef>
              <a:spcAft>
                <a:spcPts val="0"/>
              </a:spcAft>
              <a:buSzPts val="2800"/>
              <a:buNone/>
              <a:defRPr>
                <a:latin typeface="Ubuntu"/>
                <a:ea typeface="Ubuntu"/>
                <a:cs typeface="Ubuntu"/>
                <a:sym typeface="Ubuntu"/>
              </a:defRPr>
            </a:lvl2pPr>
            <a:lvl3pPr lvl="2" rtl="0">
              <a:lnSpc>
                <a:spcPct val="100000"/>
              </a:lnSpc>
              <a:spcBef>
                <a:spcPts val="0"/>
              </a:spcBef>
              <a:spcAft>
                <a:spcPts val="0"/>
              </a:spcAft>
              <a:buSzPts val="2800"/>
              <a:buNone/>
              <a:defRPr>
                <a:latin typeface="Ubuntu"/>
                <a:ea typeface="Ubuntu"/>
                <a:cs typeface="Ubuntu"/>
                <a:sym typeface="Ubuntu"/>
              </a:defRPr>
            </a:lvl3pPr>
            <a:lvl4pPr lvl="3" rtl="0">
              <a:lnSpc>
                <a:spcPct val="100000"/>
              </a:lnSpc>
              <a:spcBef>
                <a:spcPts val="0"/>
              </a:spcBef>
              <a:spcAft>
                <a:spcPts val="0"/>
              </a:spcAft>
              <a:buSzPts val="2800"/>
              <a:buNone/>
              <a:defRPr>
                <a:latin typeface="Ubuntu"/>
                <a:ea typeface="Ubuntu"/>
                <a:cs typeface="Ubuntu"/>
                <a:sym typeface="Ubuntu"/>
              </a:defRPr>
            </a:lvl4pPr>
            <a:lvl5pPr lvl="4" rtl="0">
              <a:lnSpc>
                <a:spcPct val="100000"/>
              </a:lnSpc>
              <a:spcBef>
                <a:spcPts val="0"/>
              </a:spcBef>
              <a:spcAft>
                <a:spcPts val="0"/>
              </a:spcAft>
              <a:buSzPts val="2800"/>
              <a:buNone/>
              <a:defRPr>
                <a:latin typeface="Ubuntu"/>
                <a:ea typeface="Ubuntu"/>
                <a:cs typeface="Ubuntu"/>
                <a:sym typeface="Ubuntu"/>
              </a:defRPr>
            </a:lvl5pPr>
            <a:lvl6pPr lvl="5" rtl="0">
              <a:lnSpc>
                <a:spcPct val="100000"/>
              </a:lnSpc>
              <a:spcBef>
                <a:spcPts val="0"/>
              </a:spcBef>
              <a:spcAft>
                <a:spcPts val="0"/>
              </a:spcAft>
              <a:buSzPts val="2800"/>
              <a:buNone/>
              <a:defRPr>
                <a:latin typeface="Ubuntu"/>
                <a:ea typeface="Ubuntu"/>
                <a:cs typeface="Ubuntu"/>
                <a:sym typeface="Ubuntu"/>
              </a:defRPr>
            </a:lvl6pPr>
            <a:lvl7pPr lvl="6" rtl="0">
              <a:lnSpc>
                <a:spcPct val="100000"/>
              </a:lnSpc>
              <a:spcBef>
                <a:spcPts val="0"/>
              </a:spcBef>
              <a:spcAft>
                <a:spcPts val="0"/>
              </a:spcAft>
              <a:buSzPts val="2800"/>
              <a:buNone/>
              <a:defRPr>
                <a:latin typeface="Ubuntu"/>
                <a:ea typeface="Ubuntu"/>
                <a:cs typeface="Ubuntu"/>
                <a:sym typeface="Ubuntu"/>
              </a:defRPr>
            </a:lvl7pPr>
            <a:lvl8pPr lvl="7" rtl="0">
              <a:lnSpc>
                <a:spcPct val="100000"/>
              </a:lnSpc>
              <a:spcBef>
                <a:spcPts val="0"/>
              </a:spcBef>
              <a:spcAft>
                <a:spcPts val="0"/>
              </a:spcAft>
              <a:buSzPts val="2800"/>
              <a:buNone/>
              <a:defRPr>
                <a:latin typeface="Ubuntu"/>
                <a:ea typeface="Ubuntu"/>
                <a:cs typeface="Ubuntu"/>
                <a:sym typeface="Ubuntu"/>
              </a:defRPr>
            </a:lvl8pPr>
            <a:lvl9pPr lvl="8" rtl="0">
              <a:lnSpc>
                <a:spcPct val="100000"/>
              </a:lnSpc>
              <a:spcBef>
                <a:spcPts val="0"/>
              </a:spcBef>
              <a:spcAft>
                <a:spcPts val="0"/>
              </a:spcAft>
              <a:buSzPts val="2800"/>
              <a:buNone/>
              <a:defRPr>
                <a:latin typeface="Ubuntu"/>
                <a:ea typeface="Ubuntu"/>
                <a:cs typeface="Ubuntu"/>
                <a:sym typeface="Ubuntu"/>
              </a:defRPr>
            </a:lvl9pPr>
          </a:lstStyle>
          <a:p/>
        </p:txBody>
      </p:sp>
      <p:sp>
        <p:nvSpPr>
          <p:cNvPr id="464" name="Google Shape;464;p5"/>
          <p:cNvSpPr txBox="1"/>
          <p:nvPr>
            <p:ph idx="1" type="subTitle"/>
          </p:nvPr>
        </p:nvSpPr>
        <p:spPr>
          <a:xfrm>
            <a:off x="2186538" y="2834100"/>
            <a:ext cx="1787400" cy="963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600">
                <a:solidFill>
                  <a:schemeClr val="dk1"/>
                </a:solidFill>
              </a:defRPr>
            </a:lvl1pPr>
            <a:lvl2pPr lvl="1" rtl="0" algn="ctr">
              <a:lnSpc>
                <a:spcPct val="100000"/>
              </a:lnSpc>
              <a:spcBef>
                <a:spcPts val="0"/>
              </a:spcBef>
              <a:spcAft>
                <a:spcPts val="0"/>
              </a:spcAft>
              <a:buClr>
                <a:schemeClr val="dk1"/>
              </a:buClr>
              <a:buSzPts val="1400"/>
              <a:buNone/>
              <a:defRPr>
                <a:solidFill>
                  <a:schemeClr val="dk1"/>
                </a:solidFill>
              </a:defRPr>
            </a:lvl2pPr>
            <a:lvl3pPr lvl="2" rtl="0" algn="ctr">
              <a:lnSpc>
                <a:spcPct val="100000"/>
              </a:lnSpc>
              <a:spcBef>
                <a:spcPts val="1600"/>
              </a:spcBef>
              <a:spcAft>
                <a:spcPts val="0"/>
              </a:spcAft>
              <a:buClr>
                <a:schemeClr val="dk1"/>
              </a:buClr>
              <a:buSzPts val="1400"/>
              <a:buNone/>
              <a:defRPr>
                <a:solidFill>
                  <a:schemeClr val="dk1"/>
                </a:solidFill>
              </a:defRPr>
            </a:lvl3pPr>
            <a:lvl4pPr lvl="3" rtl="0" algn="ctr">
              <a:lnSpc>
                <a:spcPct val="100000"/>
              </a:lnSpc>
              <a:spcBef>
                <a:spcPts val="1600"/>
              </a:spcBef>
              <a:spcAft>
                <a:spcPts val="0"/>
              </a:spcAft>
              <a:buClr>
                <a:schemeClr val="dk1"/>
              </a:buClr>
              <a:buSzPts val="1400"/>
              <a:buNone/>
              <a:defRPr>
                <a:solidFill>
                  <a:schemeClr val="dk1"/>
                </a:solidFill>
              </a:defRPr>
            </a:lvl4pPr>
            <a:lvl5pPr lvl="4" rtl="0" algn="ctr">
              <a:lnSpc>
                <a:spcPct val="100000"/>
              </a:lnSpc>
              <a:spcBef>
                <a:spcPts val="1600"/>
              </a:spcBef>
              <a:spcAft>
                <a:spcPts val="0"/>
              </a:spcAft>
              <a:buClr>
                <a:schemeClr val="dk1"/>
              </a:buClr>
              <a:buSzPts val="1400"/>
              <a:buNone/>
              <a:defRPr>
                <a:solidFill>
                  <a:schemeClr val="dk1"/>
                </a:solidFill>
              </a:defRPr>
            </a:lvl5pPr>
            <a:lvl6pPr lvl="5" rtl="0" algn="ctr">
              <a:lnSpc>
                <a:spcPct val="100000"/>
              </a:lnSpc>
              <a:spcBef>
                <a:spcPts val="1600"/>
              </a:spcBef>
              <a:spcAft>
                <a:spcPts val="0"/>
              </a:spcAft>
              <a:buClr>
                <a:schemeClr val="dk1"/>
              </a:buClr>
              <a:buSzPts val="1400"/>
              <a:buNone/>
              <a:defRPr>
                <a:solidFill>
                  <a:schemeClr val="dk1"/>
                </a:solidFill>
              </a:defRPr>
            </a:lvl6pPr>
            <a:lvl7pPr lvl="6" rtl="0" algn="ctr">
              <a:lnSpc>
                <a:spcPct val="100000"/>
              </a:lnSpc>
              <a:spcBef>
                <a:spcPts val="1600"/>
              </a:spcBef>
              <a:spcAft>
                <a:spcPts val="0"/>
              </a:spcAft>
              <a:buClr>
                <a:schemeClr val="dk1"/>
              </a:buClr>
              <a:buSzPts val="1400"/>
              <a:buNone/>
              <a:defRPr>
                <a:solidFill>
                  <a:schemeClr val="dk1"/>
                </a:solidFill>
              </a:defRPr>
            </a:lvl7pPr>
            <a:lvl8pPr lvl="7" rtl="0" algn="ctr">
              <a:lnSpc>
                <a:spcPct val="100000"/>
              </a:lnSpc>
              <a:spcBef>
                <a:spcPts val="1600"/>
              </a:spcBef>
              <a:spcAft>
                <a:spcPts val="0"/>
              </a:spcAft>
              <a:buClr>
                <a:schemeClr val="dk1"/>
              </a:buClr>
              <a:buSzPts val="1400"/>
              <a:buNone/>
              <a:defRPr>
                <a:solidFill>
                  <a:schemeClr val="dk1"/>
                </a:solidFill>
              </a:defRPr>
            </a:lvl8pPr>
            <a:lvl9pPr lvl="8" rtl="0" algn="ctr">
              <a:lnSpc>
                <a:spcPct val="100000"/>
              </a:lnSpc>
              <a:spcBef>
                <a:spcPts val="1600"/>
              </a:spcBef>
              <a:spcAft>
                <a:spcPts val="1600"/>
              </a:spcAft>
              <a:buClr>
                <a:schemeClr val="dk1"/>
              </a:buClr>
              <a:buSzPts val="1400"/>
              <a:buNone/>
              <a:defRPr>
                <a:solidFill>
                  <a:schemeClr val="dk1"/>
                </a:solidFill>
              </a:defRPr>
            </a:lvl9pPr>
          </a:lstStyle>
          <a:p/>
        </p:txBody>
      </p:sp>
      <p:sp>
        <p:nvSpPr>
          <p:cNvPr id="465" name="Google Shape;465;p5"/>
          <p:cNvSpPr txBox="1"/>
          <p:nvPr>
            <p:ph idx="2" type="title"/>
          </p:nvPr>
        </p:nvSpPr>
        <p:spPr>
          <a:xfrm>
            <a:off x="5172162" y="2280450"/>
            <a:ext cx="1783200" cy="572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lt1"/>
              </a:buClr>
              <a:buSzPts val="2400"/>
              <a:buNone/>
              <a:defRPr sz="2200">
                <a:solidFill>
                  <a:schemeClr val="lt1"/>
                </a:solidFill>
                <a:latin typeface="Ubuntu"/>
                <a:ea typeface="Ubuntu"/>
                <a:cs typeface="Ubuntu"/>
                <a:sym typeface="Ubuntu"/>
              </a:defRPr>
            </a:lvl1pPr>
            <a:lvl2pPr lvl="1" rtl="0">
              <a:lnSpc>
                <a:spcPct val="100000"/>
              </a:lnSpc>
              <a:spcBef>
                <a:spcPts val="0"/>
              </a:spcBef>
              <a:spcAft>
                <a:spcPts val="0"/>
              </a:spcAft>
              <a:buClr>
                <a:schemeClr val="lt1"/>
              </a:buClr>
              <a:buSzPts val="2800"/>
              <a:buNone/>
              <a:defRPr>
                <a:solidFill>
                  <a:schemeClr val="lt1"/>
                </a:solidFill>
                <a:latin typeface="Ubuntu"/>
                <a:ea typeface="Ubuntu"/>
                <a:cs typeface="Ubuntu"/>
                <a:sym typeface="Ubuntu"/>
              </a:defRPr>
            </a:lvl2pPr>
            <a:lvl3pPr lvl="2" rtl="0">
              <a:lnSpc>
                <a:spcPct val="100000"/>
              </a:lnSpc>
              <a:spcBef>
                <a:spcPts val="0"/>
              </a:spcBef>
              <a:spcAft>
                <a:spcPts val="0"/>
              </a:spcAft>
              <a:buClr>
                <a:schemeClr val="lt1"/>
              </a:buClr>
              <a:buSzPts val="2800"/>
              <a:buNone/>
              <a:defRPr>
                <a:solidFill>
                  <a:schemeClr val="lt1"/>
                </a:solidFill>
                <a:latin typeface="Ubuntu"/>
                <a:ea typeface="Ubuntu"/>
                <a:cs typeface="Ubuntu"/>
                <a:sym typeface="Ubuntu"/>
              </a:defRPr>
            </a:lvl3pPr>
            <a:lvl4pPr lvl="3" rtl="0">
              <a:lnSpc>
                <a:spcPct val="100000"/>
              </a:lnSpc>
              <a:spcBef>
                <a:spcPts val="0"/>
              </a:spcBef>
              <a:spcAft>
                <a:spcPts val="0"/>
              </a:spcAft>
              <a:buClr>
                <a:schemeClr val="lt1"/>
              </a:buClr>
              <a:buSzPts val="2800"/>
              <a:buNone/>
              <a:defRPr>
                <a:solidFill>
                  <a:schemeClr val="lt1"/>
                </a:solidFill>
                <a:latin typeface="Ubuntu"/>
                <a:ea typeface="Ubuntu"/>
                <a:cs typeface="Ubuntu"/>
                <a:sym typeface="Ubuntu"/>
              </a:defRPr>
            </a:lvl4pPr>
            <a:lvl5pPr lvl="4" rtl="0">
              <a:lnSpc>
                <a:spcPct val="100000"/>
              </a:lnSpc>
              <a:spcBef>
                <a:spcPts val="0"/>
              </a:spcBef>
              <a:spcAft>
                <a:spcPts val="0"/>
              </a:spcAft>
              <a:buClr>
                <a:schemeClr val="lt1"/>
              </a:buClr>
              <a:buSzPts val="2800"/>
              <a:buNone/>
              <a:defRPr>
                <a:solidFill>
                  <a:schemeClr val="lt1"/>
                </a:solidFill>
                <a:latin typeface="Ubuntu"/>
                <a:ea typeface="Ubuntu"/>
                <a:cs typeface="Ubuntu"/>
                <a:sym typeface="Ubuntu"/>
              </a:defRPr>
            </a:lvl5pPr>
            <a:lvl6pPr lvl="5" rtl="0">
              <a:lnSpc>
                <a:spcPct val="100000"/>
              </a:lnSpc>
              <a:spcBef>
                <a:spcPts val="0"/>
              </a:spcBef>
              <a:spcAft>
                <a:spcPts val="0"/>
              </a:spcAft>
              <a:buClr>
                <a:schemeClr val="lt1"/>
              </a:buClr>
              <a:buSzPts val="2800"/>
              <a:buNone/>
              <a:defRPr>
                <a:solidFill>
                  <a:schemeClr val="lt1"/>
                </a:solidFill>
                <a:latin typeface="Ubuntu"/>
                <a:ea typeface="Ubuntu"/>
                <a:cs typeface="Ubuntu"/>
                <a:sym typeface="Ubuntu"/>
              </a:defRPr>
            </a:lvl6pPr>
            <a:lvl7pPr lvl="6" rtl="0">
              <a:lnSpc>
                <a:spcPct val="100000"/>
              </a:lnSpc>
              <a:spcBef>
                <a:spcPts val="0"/>
              </a:spcBef>
              <a:spcAft>
                <a:spcPts val="0"/>
              </a:spcAft>
              <a:buClr>
                <a:schemeClr val="lt1"/>
              </a:buClr>
              <a:buSzPts val="2800"/>
              <a:buNone/>
              <a:defRPr>
                <a:solidFill>
                  <a:schemeClr val="lt1"/>
                </a:solidFill>
                <a:latin typeface="Ubuntu"/>
                <a:ea typeface="Ubuntu"/>
                <a:cs typeface="Ubuntu"/>
                <a:sym typeface="Ubuntu"/>
              </a:defRPr>
            </a:lvl7pPr>
            <a:lvl8pPr lvl="7" rtl="0">
              <a:lnSpc>
                <a:spcPct val="100000"/>
              </a:lnSpc>
              <a:spcBef>
                <a:spcPts val="0"/>
              </a:spcBef>
              <a:spcAft>
                <a:spcPts val="0"/>
              </a:spcAft>
              <a:buClr>
                <a:schemeClr val="lt1"/>
              </a:buClr>
              <a:buSzPts val="2800"/>
              <a:buNone/>
              <a:defRPr>
                <a:solidFill>
                  <a:schemeClr val="lt1"/>
                </a:solidFill>
                <a:latin typeface="Ubuntu"/>
                <a:ea typeface="Ubuntu"/>
                <a:cs typeface="Ubuntu"/>
                <a:sym typeface="Ubuntu"/>
              </a:defRPr>
            </a:lvl8pPr>
            <a:lvl9pPr lvl="8" rtl="0">
              <a:lnSpc>
                <a:spcPct val="100000"/>
              </a:lnSpc>
              <a:spcBef>
                <a:spcPts val="0"/>
              </a:spcBef>
              <a:spcAft>
                <a:spcPts val="0"/>
              </a:spcAft>
              <a:buClr>
                <a:schemeClr val="lt1"/>
              </a:buClr>
              <a:buSzPts val="2800"/>
              <a:buNone/>
              <a:defRPr>
                <a:solidFill>
                  <a:schemeClr val="lt1"/>
                </a:solidFill>
                <a:latin typeface="Ubuntu"/>
                <a:ea typeface="Ubuntu"/>
                <a:cs typeface="Ubuntu"/>
                <a:sym typeface="Ubuntu"/>
              </a:defRPr>
            </a:lvl9pPr>
          </a:lstStyle>
          <a:p/>
        </p:txBody>
      </p:sp>
      <p:sp>
        <p:nvSpPr>
          <p:cNvPr id="466" name="Google Shape;466;p5"/>
          <p:cNvSpPr txBox="1"/>
          <p:nvPr>
            <p:ph idx="3" type="subTitle"/>
          </p:nvPr>
        </p:nvSpPr>
        <p:spPr>
          <a:xfrm>
            <a:off x="5170062" y="2834100"/>
            <a:ext cx="1787400" cy="963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lt1"/>
              </a:buClr>
              <a:buSzPts val="1400"/>
              <a:buNone/>
              <a:defRPr sz="1600">
                <a:solidFill>
                  <a:schemeClr val="lt1"/>
                </a:solidFill>
              </a:defRPr>
            </a:lvl1pPr>
            <a:lvl2pPr lvl="1" rtl="0" algn="ctr">
              <a:lnSpc>
                <a:spcPct val="100000"/>
              </a:lnSpc>
              <a:spcBef>
                <a:spcPts val="0"/>
              </a:spcBef>
              <a:spcAft>
                <a:spcPts val="0"/>
              </a:spcAft>
              <a:buClr>
                <a:schemeClr val="lt1"/>
              </a:buClr>
              <a:buSzPts val="1400"/>
              <a:buNone/>
              <a:defRPr>
                <a:solidFill>
                  <a:schemeClr val="lt1"/>
                </a:solidFill>
              </a:defRPr>
            </a:lvl2pPr>
            <a:lvl3pPr lvl="2" rtl="0" algn="ctr">
              <a:lnSpc>
                <a:spcPct val="100000"/>
              </a:lnSpc>
              <a:spcBef>
                <a:spcPts val="1600"/>
              </a:spcBef>
              <a:spcAft>
                <a:spcPts val="0"/>
              </a:spcAft>
              <a:buClr>
                <a:schemeClr val="lt1"/>
              </a:buClr>
              <a:buSzPts val="1400"/>
              <a:buNone/>
              <a:defRPr>
                <a:solidFill>
                  <a:schemeClr val="lt1"/>
                </a:solidFill>
              </a:defRPr>
            </a:lvl3pPr>
            <a:lvl4pPr lvl="3" rtl="0" algn="ctr">
              <a:lnSpc>
                <a:spcPct val="100000"/>
              </a:lnSpc>
              <a:spcBef>
                <a:spcPts val="1600"/>
              </a:spcBef>
              <a:spcAft>
                <a:spcPts val="0"/>
              </a:spcAft>
              <a:buClr>
                <a:schemeClr val="lt1"/>
              </a:buClr>
              <a:buSzPts val="1400"/>
              <a:buNone/>
              <a:defRPr>
                <a:solidFill>
                  <a:schemeClr val="lt1"/>
                </a:solidFill>
              </a:defRPr>
            </a:lvl4pPr>
            <a:lvl5pPr lvl="4" rtl="0" algn="ctr">
              <a:lnSpc>
                <a:spcPct val="100000"/>
              </a:lnSpc>
              <a:spcBef>
                <a:spcPts val="1600"/>
              </a:spcBef>
              <a:spcAft>
                <a:spcPts val="0"/>
              </a:spcAft>
              <a:buClr>
                <a:schemeClr val="lt1"/>
              </a:buClr>
              <a:buSzPts val="1400"/>
              <a:buNone/>
              <a:defRPr>
                <a:solidFill>
                  <a:schemeClr val="lt1"/>
                </a:solidFill>
              </a:defRPr>
            </a:lvl5pPr>
            <a:lvl6pPr lvl="5" rtl="0" algn="ctr">
              <a:lnSpc>
                <a:spcPct val="100000"/>
              </a:lnSpc>
              <a:spcBef>
                <a:spcPts val="1600"/>
              </a:spcBef>
              <a:spcAft>
                <a:spcPts val="0"/>
              </a:spcAft>
              <a:buClr>
                <a:schemeClr val="lt1"/>
              </a:buClr>
              <a:buSzPts val="1400"/>
              <a:buNone/>
              <a:defRPr>
                <a:solidFill>
                  <a:schemeClr val="lt1"/>
                </a:solidFill>
              </a:defRPr>
            </a:lvl6pPr>
            <a:lvl7pPr lvl="6" rtl="0" algn="ctr">
              <a:lnSpc>
                <a:spcPct val="100000"/>
              </a:lnSpc>
              <a:spcBef>
                <a:spcPts val="1600"/>
              </a:spcBef>
              <a:spcAft>
                <a:spcPts val="0"/>
              </a:spcAft>
              <a:buClr>
                <a:schemeClr val="lt1"/>
              </a:buClr>
              <a:buSzPts val="1400"/>
              <a:buNone/>
              <a:defRPr>
                <a:solidFill>
                  <a:schemeClr val="lt1"/>
                </a:solidFill>
              </a:defRPr>
            </a:lvl7pPr>
            <a:lvl8pPr lvl="7" rtl="0" algn="ctr">
              <a:lnSpc>
                <a:spcPct val="100000"/>
              </a:lnSpc>
              <a:spcBef>
                <a:spcPts val="1600"/>
              </a:spcBef>
              <a:spcAft>
                <a:spcPts val="0"/>
              </a:spcAft>
              <a:buClr>
                <a:schemeClr val="lt1"/>
              </a:buClr>
              <a:buSzPts val="1400"/>
              <a:buNone/>
              <a:defRPr>
                <a:solidFill>
                  <a:schemeClr val="lt1"/>
                </a:solidFill>
              </a:defRPr>
            </a:lvl8pPr>
            <a:lvl9pPr lvl="8" rtl="0" algn="ctr">
              <a:lnSpc>
                <a:spcPct val="100000"/>
              </a:lnSpc>
              <a:spcBef>
                <a:spcPts val="1600"/>
              </a:spcBef>
              <a:spcAft>
                <a:spcPts val="1600"/>
              </a:spcAft>
              <a:buClr>
                <a:schemeClr val="lt1"/>
              </a:buClr>
              <a:buSzPts val="1400"/>
              <a:buNone/>
              <a:defRPr>
                <a:solidFill>
                  <a:schemeClr val="lt1"/>
                </a:solidFill>
              </a:defRPr>
            </a:lvl9pPr>
          </a:lstStyle>
          <a:p/>
        </p:txBody>
      </p:sp>
      <p:sp>
        <p:nvSpPr>
          <p:cNvPr id="467" name="Google Shape;467;p5"/>
          <p:cNvSpPr txBox="1"/>
          <p:nvPr>
            <p:ph idx="4" type="title"/>
          </p:nvPr>
        </p:nvSpPr>
        <p:spPr>
          <a:xfrm>
            <a:off x="628350" y="385950"/>
            <a:ext cx="7887300" cy="529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500"/>
              <a:buNone/>
              <a:defRPr sz="3500"/>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p:txBody>
      </p:sp>
      <p:sp>
        <p:nvSpPr>
          <p:cNvPr id="468" name="Google Shape;468;p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69" name="Shape 469"/>
        <p:cNvGrpSpPr/>
        <p:nvPr/>
      </p:nvGrpSpPr>
      <p:grpSpPr>
        <a:xfrm>
          <a:off x="0" y="0"/>
          <a:ext cx="0" cy="0"/>
          <a:chOff x="0" y="0"/>
          <a:chExt cx="0" cy="0"/>
        </a:xfrm>
      </p:grpSpPr>
      <p:grpSp>
        <p:nvGrpSpPr>
          <p:cNvPr id="470" name="Google Shape;470;p6"/>
          <p:cNvGrpSpPr/>
          <p:nvPr/>
        </p:nvGrpSpPr>
        <p:grpSpPr>
          <a:xfrm>
            <a:off x="2" y="-9528"/>
            <a:ext cx="9143724" cy="5158800"/>
            <a:chOff x="245950" y="1040800"/>
            <a:chExt cx="7103025" cy="3616150"/>
          </a:xfrm>
        </p:grpSpPr>
        <p:sp>
          <p:nvSpPr>
            <p:cNvPr id="471" name="Google Shape;471;p6"/>
            <p:cNvSpPr/>
            <p:nvPr/>
          </p:nvSpPr>
          <p:spPr>
            <a:xfrm>
              <a:off x="24595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6"/>
            <p:cNvSpPr/>
            <p:nvPr/>
          </p:nvSpPr>
          <p:spPr>
            <a:xfrm>
              <a:off x="1031875" y="4628725"/>
              <a:ext cx="30575" cy="28225"/>
            </a:xfrm>
            <a:custGeom>
              <a:rect b="b" l="l" r="r" t="t"/>
              <a:pathLst>
                <a:path extrusionOk="0" h="1129" w="1223">
                  <a:moveTo>
                    <a:pt x="219" y="220"/>
                  </a:moveTo>
                  <a:cubicBezTo>
                    <a:pt x="0" y="408"/>
                    <a:pt x="0" y="721"/>
                    <a:pt x="219" y="941"/>
                  </a:cubicBezTo>
                  <a:cubicBezTo>
                    <a:pt x="439" y="1129"/>
                    <a:pt x="784" y="1129"/>
                    <a:pt x="1003" y="941"/>
                  </a:cubicBezTo>
                  <a:cubicBezTo>
                    <a:pt x="1222" y="721"/>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6"/>
            <p:cNvSpPr/>
            <p:nvPr/>
          </p:nvSpPr>
          <p:spPr>
            <a:xfrm>
              <a:off x="1817775" y="4628725"/>
              <a:ext cx="30575" cy="28225"/>
            </a:xfrm>
            <a:custGeom>
              <a:rect b="b" l="l" r="r" t="t"/>
              <a:pathLst>
                <a:path extrusionOk="0" h="1129" w="1223">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6"/>
            <p:cNvSpPr/>
            <p:nvPr/>
          </p:nvSpPr>
          <p:spPr>
            <a:xfrm>
              <a:off x="26037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6"/>
            <p:cNvSpPr/>
            <p:nvPr/>
          </p:nvSpPr>
          <p:spPr>
            <a:xfrm>
              <a:off x="3388825" y="4628725"/>
              <a:ext cx="31375" cy="28225"/>
            </a:xfrm>
            <a:custGeom>
              <a:rect b="b" l="l" r="r" t="t"/>
              <a:pathLst>
                <a:path extrusionOk="0" h="1129" w="1255">
                  <a:moveTo>
                    <a:pt x="220" y="220"/>
                  </a:moveTo>
                  <a:cubicBezTo>
                    <a:pt x="0" y="408"/>
                    <a:pt x="0"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6"/>
            <p:cNvSpPr/>
            <p:nvPr/>
          </p:nvSpPr>
          <p:spPr>
            <a:xfrm>
              <a:off x="4174725" y="4628725"/>
              <a:ext cx="31375" cy="28225"/>
            </a:xfrm>
            <a:custGeom>
              <a:rect b="b" l="l" r="r" t="t"/>
              <a:pathLst>
                <a:path extrusionOk="0" h="1129" w="1255">
                  <a:moveTo>
                    <a:pt x="220" y="220"/>
                  </a:moveTo>
                  <a:cubicBezTo>
                    <a:pt x="1" y="408"/>
                    <a:pt x="1" y="721"/>
                    <a:pt x="220" y="941"/>
                  </a:cubicBezTo>
                  <a:cubicBezTo>
                    <a:pt x="440" y="1129"/>
                    <a:pt x="816" y="1129"/>
                    <a:pt x="1035" y="941"/>
                  </a:cubicBezTo>
                  <a:cubicBezTo>
                    <a:pt x="1255" y="721"/>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6"/>
            <p:cNvSpPr/>
            <p:nvPr/>
          </p:nvSpPr>
          <p:spPr>
            <a:xfrm>
              <a:off x="4960650" y="4628725"/>
              <a:ext cx="31375" cy="28225"/>
            </a:xfrm>
            <a:custGeom>
              <a:rect b="b" l="l" r="r" t="t"/>
              <a:pathLst>
                <a:path extrusionOk="0" h="1129" w="1255">
                  <a:moveTo>
                    <a:pt x="220" y="220"/>
                  </a:moveTo>
                  <a:cubicBezTo>
                    <a:pt x="1" y="408"/>
                    <a:pt x="1"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6"/>
            <p:cNvSpPr/>
            <p:nvPr/>
          </p:nvSpPr>
          <p:spPr>
            <a:xfrm>
              <a:off x="5746575"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2" y="721"/>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6"/>
            <p:cNvSpPr/>
            <p:nvPr/>
          </p:nvSpPr>
          <p:spPr>
            <a:xfrm>
              <a:off x="6532475" y="4628725"/>
              <a:ext cx="30600" cy="28225"/>
            </a:xfrm>
            <a:custGeom>
              <a:rect b="b" l="l" r="r" t="t"/>
              <a:pathLst>
                <a:path extrusionOk="0" h="1129" w="1224">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6"/>
            <p:cNvSpPr/>
            <p:nvPr/>
          </p:nvSpPr>
          <p:spPr>
            <a:xfrm>
              <a:off x="73184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6"/>
            <p:cNvSpPr/>
            <p:nvPr/>
          </p:nvSpPr>
          <p:spPr>
            <a:xfrm>
              <a:off x="637725" y="4269850"/>
              <a:ext cx="31375" cy="28225"/>
            </a:xfrm>
            <a:custGeom>
              <a:rect b="b" l="l" r="r" t="t"/>
              <a:pathLst>
                <a:path extrusionOk="0" h="1129" w="1255">
                  <a:moveTo>
                    <a:pt x="220" y="220"/>
                  </a:moveTo>
                  <a:cubicBezTo>
                    <a:pt x="1" y="408"/>
                    <a:pt x="1" y="722"/>
                    <a:pt x="220" y="941"/>
                  </a:cubicBezTo>
                  <a:cubicBezTo>
                    <a:pt x="439" y="1129"/>
                    <a:pt x="816" y="1129"/>
                    <a:pt x="1035" y="941"/>
                  </a:cubicBezTo>
                  <a:cubicBezTo>
                    <a:pt x="1254" y="722"/>
                    <a:pt x="1254" y="408"/>
                    <a:pt x="1035" y="220"/>
                  </a:cubicBezTo>
                  <a:cubicBezTo>
                    <a:pt x="816"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6"/>
            <p:cNvSpPr/>
            <p:nvPr/>
          </p:nvSpPr>
          <p:spPr>
            <a:xfrm>
              <a:off x="1423650" y="4269850"/>
              <a:ext cx="31350" cy="28225"/>
            </a:xfrm>
            <a:custGeom>
              <a:rect b="b" l="l" r="r" t="t"/>
              <a:pathLst>
                <a:path extrusionOk="0" h="1129" w="1254">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6"/>
            <p:cNvSpPr/>
            <p:nvPr/>
          </p:nvSpPr>
          <p:spPr>
            <a:xfrm>
              <a:off x="2209550"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6"/>
            <p:cNvSpPr/>
            <p:nvPr/>
          </p:nvSpPr>
          <p:spPr>
            <a:xfrm>
              <a:off x="299547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6"/>
            <p:cNvSpPr/>
            <p:nvPr/>
          </p:nvSpPr>
          <p:spPr>
            <a:xfrm>
              <a:off x="3781400" y="4269850"/>
              <a:ext cx="30575" cy="28225"/>
            </a:xfrm>
            <a:custGeom>
              <a:rect b="b" l="l" r="r" t="t"/>
              <a:pathLst>
                <a:path extrusionOk="0" h="1129"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6"/>
            <p:cNvSpPr/>
            <p:nvPr/>
          </p:nvSpPr>
          <p:spPr>
            <a:xfrm>
              <a:off x="4567300" y="4269850"/>
              <a:ext cx="30575" cy="28225"/>
            </a:xfrm>
            <a:custGeom>
              <a:rect b="b" l="l" r="r" t="t"/>
              <a:pathLst>
                <a:path extrusionOk="0" h="1129"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6"/>
            <p:cNvSpPr/>
            <p:nvPr/>
          </p:nvSpPr>
          <p:spPr>
            <a:xfrm>
              <a:off x="535322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6"/>
            <p:cNvSpPr/>
            <p:nvPr/>
          </p:nvSpPr>
          <p:spPr>
            <a:xfrm>
              <a:off x="6139125"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784"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6"/>
            <p:cNvSpPr/>
            <p:nvPr/>
          </p:nvSpPr>
          <p:spPr>
            <a:xfrm>
              <a:off x="6925050"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6"/>
            <p:cNvSpPr/>
            <p:nvPr/>
          </p:nvSpPr>
          <p:spPr>
            <a:xfrm>
              <a:off x="24595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6"/>
            <p:cNvSpPr/>
            <p:nvPr/>
          </p:nvSpPr>
          <p:spPr>
            <a:xfrm>
              <a:off x="1031875" y="3910975"/>
              <a:ext cx="30575" cy="28250"/>
            </a:xfrm>
            <a:custGeom>
              <a:rect b="b" l="l" r="r" t="t"/>
              <a:pathLst>
                <a:path extrusionOk="0" h="1130"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6"/>
            <p:cNvSpPr/>
            <p:nvPr/>
          </p:nvSpPr>
          <p:spPr>
            <a:xfrm>
              <a:off x="1817775" y="3910975"/>
              <a:ext cx="30575" cy="28250"/>
            </a:xfrm>
            <a:custGeom>
              <a:rect b="b" l="l" r="r" t="t"/>
              <a:pathLst>
                <a:path extrusionOk="0" h="1130"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6"/>
            <p:cNvSpPr/>
            <p:nvPr/>
          </p:nvSpPr>
          <p:spPr>
            <a:xfrm>
              <a:off x="26037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6"/>
            <p:cNvSpPr/>
            <p:nvPr/>
          </p:nvSpPr>
          <p:spPr>
            <a:xfrm>
              <a:off x="3388825" y="3910975"/>
              <a:ext cx="31375" cy="28250"/>
            </a:xfrm>
            <a:custGeom>
              <a:rect b="b" l="l" r="r" t="t"/>
              <a:pathLst>
                <a:path extrusionOk="0" h="1130" w="1255">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6"/>
            <p:cNvSpPr/>
            <p:nvPr/>
          </p:nvSpPr>
          <p:spPr>
            <a:xfrm>
              <a:off x="4174725" y="3910975"/>
              <a:ext cx="31375" cy="28250"/>
            </a:xfrm>
            <a:custGeom>
              <a:rect b="b" l="l" r="r" t="t"/>
              <a:pathLst>
                <a:path extrusionOk="0" h="1130" w="1255">
                  <a:moveTo>
                    <a:pt x="220" y="220"/>
                  </a:moveTo>
                  <a:cubicBezTo>
                    <a:pt x="1" y="408"/>
                    <a:pt x="1" y="722"/>
                    <a:pt x="220" y="941"/>
                  </a:cubicBezTo>
                  <a:cubicBezTo>
                    <a:pt x="440" y="1129"/>
                    <a:pt x="816" y="1129"/>
                    <a:pt x="1035" y="941"/>
                  </a:cubicBezTo>
                  <a:cubicBezTo>
                    <a:pt x="1255" y="722"/>
                    <a:pt x="1255" y="408"/>
                    <a:pt x="1035"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6"/>
            <p:cNvSpPr/>
            <p:nvPr/>
          </p:nvSpPr>
          <p:spPr>
            <a:xfrm>
              <a:off x="4960650" y="3910975"/>
              <a:ext cx="31375" cy="28250"/>
            </a:xfrm>
            <a:custGeom>
              <a:rect b="b" l="l" r="r" t="t"/>
              <a:pathLst>
                <a:path extrusionOk="0" h="1130" w="1255">
                  <a:moveTo>
                    <a:pt x="220" y="220"/>
                  </a:moveTo>
                  <a:cubicBezTo>
                    <a:pt x="1" y="408"/>
                    <a:pt x="1"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6"/>
            <p:cNvSpPr/>
            <p:nvPr/>
          </p:nvSpPr>
          <p:spPr>
            <a:xfrm>
              <a:off x="5746575"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2" y="722"/>
                    <a:pt x="1222" y="408"/>
                    <a:pt x="1003"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6"/>
            <p:cNvSpPr/>
            <p:nvPr/>
          </p:nvSpPr>
          <p:spPr>
            <a:xfrm>
              <a:off x="6532475" y="3910975"/>
              <a:ext cx="30600" cy="28250"/>
            </a:xfrm>
            <a:custGeom>
              <a:rect b="b" l="l" r="r" t="t"/>
              <a:pathLst>
                <a:path extrusionOk="0" h="1130" w="1224">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6"/>
            <p:cNvSpPr/>
            <p:nvPr/>
          </p:nvSpPr>
          <p:spPr>
            <a:xfrm>
              <a:off x="73184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6"/>
            <p:cNvSpPr/>
            <p:nvPr/>
          </p:nvSpPr>
          <p:spPr>
            <a:xfrm>
              <a:off x="637725" y="3552125"/>
              <a:ext cx="31375" cy="28225"/>
            </a:xfrm>
            <a:custGeom>
              <a:rect b="b" l="l" r="r" t="t"/>
              <a:pathLst>
                <a:path extrusionOk="0" h="1129" w="1255">
                  <a:moveTo>
                    <a:pt x="220" y="219"/>
                  </a:moveTo>
                  <a:cubicBezTo>
                    <a:pt x="1" y="407"/>
                    <a:pt x="1" y="752"/>
                    <a:pt x="220" y="940"/>
                  </a:cubicBezTo>
                  <a:cubicBezTo>
                    <a:pt x="439" y="1128"/>
                    <a:pt x="816" y="1128"/>
                    <a:pt x="1035" y="940"/>
                  </a:cubicBezTo>
                  <a:cubicBezTo>
                    <a:pt x="1254" y="752"/>
                    <a:pt x="1254" y="407"/>
                    <a:pt x="1035" y="219"/>
                  </a:cubicBezTo>
                  <a:cubicBezTo>
                    <a:pt x="816"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6"/>
            <p:cNvSpPr/>
            <p:nvPr/>
          </p:nvSpPr>
          <p:spPr>
            <a:xfrm>
              <a:off x="1423650" y="3552125"/>
              <a:ext cx="31350" cy="28225"/>
            </a:xfrm>
            <a:custGeom>
              <a:rect b="b" l="l" r="r" t="t"/>
              <a:pathLst>
                <a:path extrusionOk="0" h="1129" w="1254">
                  <a:moveTo>
                    <a:pt x="220" y="219"/>
                  </a:moveTo>
                  <a:cubicBezTo>
                    <a:pt x="0" y="407"/>
                    <a:pt x="0" y="752"/>
                    <a:pt x="220" y="940"/>
                  </a:cubicBezTo>
                  <a:cubicBezTo>
                    <a:pt x="439" y="1128"/>
                    <a:pt x="815" y="1128"/>
                    <a:pt x="1035" y="940"/>
                  </a:cubicBezTo>
                  <a:cubicBezTo>
                    <a:pt x="1254" y="752"/>
                    <a:pt x="1254" y="407"/>
                    <a:pt x="1035" y="219"/>
                  </a:cubicBezTo>
                  <a:cubicBezTo>
                    <a:pt x="815"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6"/>
            <p:cNvSpPr/>
            <p:nvPr/>
          </p:nvSpPr>
          <p:spPr>
            <a:xfrm>
              <a:off x="2209550"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816"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6"/>
            <p:cNvSpPr/>
            <p:nvPr/>
          </p:nvSpPr>
          <p:spPr>
            <a:xfrm>
              <a:off x="299547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6"/>
            <p:cNvSpPr/>
            <p:nvPr/>
          </p:nvSpPr>
          <p:spPr>
            <a:xfrm>
              <a:off x="3781400" y="3552125"/>
              <a:ext cx="30575" cy="28225"/>
            </a:xfrm>
            <a:custGeom>
              <a:rect b="b" l="l" r="r" t="t"/>
              <a:pathLst>
                <a:path extrusionOk="0" h="1129" w="1223">
                  <a:moveTo>
                    <a:pt x="219" y="219"/>
                  </a:moveTo>
                  <a:cubicBezTo>
                    <a:pt x="0" y="407"/>
                    <a:pt x="0" y="752"/>
                    <a:pt x="219" y="940"/>
                  </a:cubicBezTo>
                  <a:cubicBezTo>
                    <a:pt x="439" y="1128"/>
                    <a:pt x="784" y="1128"/>
                    <a:pt x="1003" y="940"/>
                  </a:cubicBezTo>
                  <a:cubicBezTo>
                    <a:pt x="1222" y="752"/>
                    <a:pt x="1222" y="407"/>
                    <a:pt x="1003" y="219"/>
                  </a:cubicBezTo>
                  <a:cubicBezTo>
                    <a:pt x="784" y="0"/>
                    <a:pt x="439" y="0"/>
                    <a:pt x="219"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6"/>
            <p:cNvSpPr/>
            <p:nvPr/>
          </p:nvSpPr>
          <p:spPr>
            <a:xfrm>
              <a:off x="4567300" y="3552125"/>
              <a:ext cx="30575" cy="28225"/>
            </a:xfrm>
            <a:custGeom>
              <a:rect b="b" l="l" r="r" t="t"/>
              <a:pathLst>
                <a:path extrusionOk="0" h="1129" w="1223">
                  <a:moveTo>
                    <a:pt x="220" y="219"/>
                  </a:moveTo>
                  <a:cubicBezTo>
                    <a:pt x="1" y="407"/>
                    <a:pt x="1" y="752"/>
                    <a:pt x="220" y="940"/>
                  </a:cubicBezTo>
                  <a:cubicBezTo>
                    <a:pt x="439" y="1128"/>
                    <a:pt x="784" y="1128"/>
                    <a:pt x="1004" y="940"/>
                  </a:cubicBezTo>
                  <a:cubicBezTo>
                    <a:pt x="1223" y="752"/>
                    <a:pt x="1223" y="407"/>
                    <a:pt x="1004"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6"/>
            <p:cNvSpPr/>
            <p:nvPr/>
          </p:nvSpPr>
          <p:spPr>
            <a:xfrm>
              <a:off x="535322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6"/>
            <p:cNvSpPr/>
            <p:nvPr/>
          </p:nvSpPr>
          <p:spPr>
            <a:xfrm>
              <a:off x="6139125"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784"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6"/>
            <p:cNvSpPr/>
            <p:nvPr/>
          </p:nvSpPr>
          <p:spPr>
            <a:xfrm>
              <a:off x="6925825" y="3553675"/>
              <a:ext cx="28225" cy="25900"/>
            </a:xfrm>
            <a:custGeom>
              <a:rect b="b" l="l" r="r" t="t"/>
              <a:pathLst>
                <a:path extrusionOk="0" h="1036" w="1129">
                  <a:moveTo>
                    <a:pt x="1129" y="502"/>
                  </a:moveTo>
                  <a:cubicBezTo>
                    <a:pt x="1129" y="784"/>
                    <a:pt x="878" y="1035"/>
                    <a:pt x="565" y="1035"/>
                  </a:cubicBezTo>
                  <a:cubicBezTo>
                    <a:pt x="251" y="1035"/>
                    <a:pt x="1" y="784"/>
                    <a:pt x="1" y="502"/>
                  </a:cubicBezTo>
                  <a:cubicBezTo>
                    <a:pt x="1" y="220"/>
                    <a:pt x="251" y="1"/>
                    <a:pt x="565" y="1"/>
                  </a:cubicBezTo>
                  <a:cubicBezTo>
                    <a:pt x="878" y="1"/>
                    <a:pt x="1129" y="220"/>
                    <a:pt x="1129" y="502"/>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6"/>
            <p:cNvSpPr/>
            <p:nvPr/>
          </p:nvSpPr>
          <p:spPr>
            <a:xfrm>
              <a:off x="24595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6"/>
            <p:cNvSpPr/>
            <p:nvPr/>
          </p:nvSpPr>
          <p:spPr>
            <a:xfrm>
              <a:off x="1031875" y="3193250"/>
              <a:ext cx="30575" cy="28225"/>
            </a:xfrm>
            <a:custGeom>
              <a:rect b="b" l="l" r="r" t="t"/>
              <a:pathLst>
                <a:path extrusionOk="0" h="1129" w="1223">
                  <a:moveTo>
                    <a:pt x="219" y="220"/>
                  </a:moveTo>
                  <a:cubicBezTo>
                    <a:pt x="0" y="408"/>
                    <a:pt x="0" y="752"/>
                    <a:pt x="219" y="940"/>
                  </a:cubicBezTo>
                  <a:cubicBezTo>
                    <a:pt x="439" y="1129"/>
                    <a:pt x="784" y="1129"/>
                    <a:pt x="1003" y="940"/>
                  </a:cubicBezTo>
                  <a:cubicBezTo>
                    <a:pt x="1222" y="752"/>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6"/>
            <p:cNvSpPr/>
            <p:nvPr/>
          </p:nvSpPr>
          <p:spPr>
            <a:xfrm>
              <a:off x="1817775" y="3193250"/>
              <a:ext cx="30575" cy="28225"/>
            </a:xfrm>
            <a:custGeom>
              <a:rect b="b" l="l" r="r" t="t"/>
              <a:pathLst>
                <a:path extrusionOk="0" h="1129" w="1223">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6"/>
            <p:cNvSpPr/>
            <p:nvPr/>
          </p:nvSpPr>
          <p:spPr>
            <a:xfrm>
              <a:off x="26037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6"/>
            <p:cNvSpPr/>
            <p:nvPr/>
          </p:nvSpPr>
          <p:spPr>
            <a:xfrm>
              <a:off x="3388825" y="3193250"/>
              <a:ext cx="31375" cy="28225"/>
            </a:xfrm>
            <a:custGeom>
              <a:rect b="b" l="l" r="r" t="t"/>
              <a:pathLst>
                <a:path extrusionOk="0" h="1129" w="1255">
                  <a:moveTo>
                    <a:pt x="220" y="220"/>
                  </a:moveTo>
                  <a:cubicBezTo>
                    <a:pt x="0" y="408"/>
                    <a:pt x="0"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6"/>
            <p:cNvSpPr/>
            <p:nvPr/>
          </p:nvSpPr>
          <p:spPr>
            <a:xfrm>
              <a:off x="4174725" y="3193250"/>
              <a:ext cx="31375" cy="28225"/>
            </a:xfrm>
            <a:custGeom>
              <a:rect b="b" l="l" r="r" t="t"/>
              <a:pathLst>
                <a:path extrusionOk="0" h="1129" w="1255">
                  <a:moveTo>
                    <a:pt x="220" y="220"/>
                  </a:moveTo>
                  <a:cubicBezTo>
                    <a:pt x="1" y="408"/>
                    <a:pt x="1" y="752"/>
                    <a:pt x="220" y="940"/>
                  </a:cubicBezTo>
                  <a:cubicBezTo>
                    <a:pt x="440" y="1129"/>
                    <a:pt x="816" y="1129"/>
                    <a:pt x="1035" y="940"/>
                  </a:cubicBezTo>
                  <a:cubicBezTo>
                    <a:pt x="1255" y="752"/>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6"/>
            <p:cNvSpPr/>
            <p:nvPr/>
          </p:nvSpPr>
          <p:spPr>
            <a:xfrm>
              <a:off x="4960650" y="3193250"/>
              <a:ext cx="31375" cy="28225"/>
            </a:xfrm>
            <a:custGeom>
              <a:rect b="b" l="l" r="r" t="t"/>
              <a:pathLst>
                <a:path extrusionOk="0" h="1129" w="1255">
                  <a:moveTo>
                    <a:pt x="220" y="220"/>
                  </a:moveTo>
                  <a:cubicBezTo>
                    <a:pt x="1" y="408"/>
                    <a:pt x="1"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6"/>
            <p:cNvSpPr/>
            <p:nvPr/>
          </p:nvSpPr>
          <p:spPr>
            <a:xfrm>
              <a:off x="5746575"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2" y="752"/>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6"/>
            <p:cNvSpPr/>
            <p:nvPr/>
          </p:nvSpPr>
          <p:spPr>
            <a:xfrm>
              <a:off x="6532475" y="3193250"/>
              <a:ext cx="30600" cy="28225"/>
            </a:xfrm>
            <a:custGeom>
              <a:rect b="b" l="l" r="r" t="t"/>
              <a:pathLst>
                <a:path extrusionOk="0" h="1129" w="1224">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6"/>
            <p:cNvSpPr/>
            <p:nvPr/>
          </p:nvSpPr>
          <p:spPr>
            <a:xfrm>
              <a:off x="73184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6"/>
            <p:cNvSpPr/>
            <p:nvPr/>
          </p:nvSpPr>
          <p:spPr>
            <a:xfrm>
              <a:off x="637725" y="2834375"/>
              <a:ext cx="31375" cy="28225"/>
            </a:xfrm>
            <a:custGeom>
              <a:rect b="b" l="l" r="r" t="t"/>
              <a:pathLst>
                <a:path extrusionOk="0" h="1129" w="1255">
                  <a:moveTo>
                    <a:pt x="220" y="220"/>
                  </a:moveTo>
                  <a:cubicBezTo>
                    <a:pt x="1" y="408"/>
                    <a:pt x="1" y="753"/>
                    <a:pt x="220" y="941"/>
                  </a:cubicBezTo>
                  <a:cubicBezTo>
                    <a:pt x="439" y="1129"/>
                    <a:pt x="816" y="1129"/>
                    <a:pt x="1035" y="941"/>
                  </a:cubicBezTo>
                  <a:cubicBezTo>
                    <a:pt x="1254" y="753"/>
                    <a:pt x="1254" y="408"/>
                    <a:pt x="1035" y="220"/>
                  </a:cubicBezTo>
                  <a:cubicBezTo>
                    <a:pt x="816"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6"/>
            <p:cNvSpPr/>
            <p:nvPr/>
          </p:nvSpPr>
          <p:spPr>
            <a:xfrm>
              <a:off x="1423650" y="2834375"/>
              <a:ext cx="31350" cy="28225"/>
            </a:xfrm>
            <a:custGeom>
              <a:rect b="b" l="l" r="r" t="t"/>
              <a:pathLst>
                <a:path extrusionOk="0" h="1129" w="1254">
                  <a:moveTo>
                    <a:pt x="220" y="220"/>
                  </a:moveTo>
                  <a:cubicBezTo>
                    <a:pt x="0" y="408"/>
                    <a:pt x="0" y="753"/>
                    <a:pt x="220" y="941"/>
                  </a:cubicBezTo>
                  <a:cubicBezTo>
                    <a:pt x="439" y="1129"/>
                    <a:pt x="815" y="1129"/>
                    <a:pt x="1035" y="941"/>
                  </a:cubicBezTo>
                  <a:cubicBezTo>
                    <a:pt x="1254" y="753"/>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6"/>
            <p:cNvSpPr/>
            <p:nvPr/>
          </p:nvSpPr>
          <p:spPr>
            <a:xfrm>
              <a:off x="2209550"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6"/>
            <p:cNvSpPr/>
            <p:nvPr/>
          </p:nvSpPr>
          <p:spPr>
            <a:xfrm>
              <a:off x="299547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6"/>
            <p:cNvSpPr/>
            <p:nvPr/>
          </p:nvSpPr>
          <p:spPr>
            <a:xfrm>
              <a:off x="3781400" y="2834375"/>
              <a:ext cx="30575" cy="28225"/>
            </a:xfrm>
            <a:custGeom>
              <a:rect b="b" l="l" r="r" t="t"/>
              <a:pathLst>
                <a:path extrusionOk="0" h="1129" w="1223">
                  <a:moveTo>
                    <a:pt x="219" y="220"/>
                  </a:moveTo>
                  <a:cubicBezTo>
                    <a:pt x="0" y="408"/>
                    <a:pt x="0" y="753"/>
                    <a:pt x="219" y="941"/>
                  </a:cubicBezTo>
                  <a:cubicBezTo>
                    <a:pt x="439" y="1129"/>
                    <a:pt x="784" y="1129"/>
                    <a:pt x="1003" y="941"/>
                  </a:cubicBezTo>
                  <a:cubicBezTo>
                    <a:pt x="1222" y="753"/>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6"/>
            <p:cNvSpPr/>
            <p:nvPr/>
          </p:nvSpPr>
          <p:spPr>
            <a:xfrm>
              <a:off x="4567300" y="2834375"/>
              <a:ext cx="30575" cy="28225"/>
            </a:xfrm>
            <a:custGeom>
              <a:rect b="b" l="l" r="r" t="t"/>
              <a:pathLst>
                <a:path extrusionOk="0" h="1129" w="1223">
                  <a:moveTo>
                    <a:pt x="220" y="220"/>
                  </a:moveTo>
                  <a:cubicBezTo>
                    <a:pt x="1" y="408"/>
                    <a:pt x="1" y="753"/>
                    <a:pt x="220" y="941"/>
                  </a:cubicBezTo>
                  <a:cubicBezTo>
                    <a:pt x="439" y="1129"/>
                    <a:pt x="784" y="1129"/>
                    <a:pt x="1004" y="941"/>
                  </a:cubicBezTo>
                  <a:cubicBezTo>
                    <a:pt x="1223" y="753"/>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6"/>
            <p:cNvSpPr/>
            <p:nvPr/>
          </p:nvSpPr>
          <p:spPr>
            <a:xfrm>
              <a:off x="535322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6"/>
            <p:cNvSpPr/>
            <p:nvPr/>
          </p:nvSpPr>
          <p:spPr>
            <a:xfrm>
              <a:off x="6139125"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784"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6"/>
            <p:cNvSpPr/>
            <p:nvPr/>
          </p:nvSpPr>
          <p:spPr>
            <a:xfrm>
              <a:off x="6925050"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6"/>
            <p:cNvSpPr/>
            <p:nvPr/>
          </p:nvSpPr>
          <p:spPr>
            <a:xfrm>
              <a:off x="24595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6"/>
            <p:cNvSpPr/>
            <p:nvPr/>
          </p:nvSpPr>
          <p:spPr>
            <a:xfrm>
              <a:off x="1031875" y="2476275"/>
              <a:ext cx="30575" cy="27450"/>
            </a:xfrm>
            <a:custGeom>
              <a:rect b="b" l="l" r="r" t="t"/>
              <a:pathLst>
                <a:path extrusionOk="0" h="1098" w="1223">
                  <a:moveTo>
                    <a:pt x="219" y="189"/>
                  </a:moveTo>
                  <a:cubicBezTo>
                    <a:pt x="0" y="377"/>
                    <a:pt x="0" y="722"/>
                    <a:pt x="219" y="910"/>
                  </a:cubicBezTo>
                  <a:cubicBezTo>
                    <a:pt x="439" y="1098"/>
                    <a:pt x="784" y="1098"/>
                    <a:pt x="1003" y="910"/>
                  </a:cubicBezTo>
                  <a:cubicBezTo>
                    <a:pt x="1222" y="722"/>
                    <a:pt x="1222" y="377"/>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6"/>
            <p:cNvSpPr/>
            <p:nvPr/>
          </p:nvSpPr>
          <p:spPr>
            <a:xfrm>
              <a:off x="1817775" y="2476275"/>
              <a:ext cx="30575" cy="27450"/>
            </a:xfrm>
            <a:custGeom>
              <a:rect b="b" l="l" r="r" t="t"/>
              <a:pathLst>
                <a:path extrusionOk="0" h="1098" w="1223">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6"/>
            <p:cNvSpPr/>
            <p:nvPr/>
          </p:nvSpPr>
          <p:spPr>
            <a:xfrm>
              <a:off x="26037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6"/>
            <p:cNvSpPr/>
            <p:nvPr/>
          </p:nvSpPr>
          <p:spPr>
            <a:xfrm>
              <a:off x="3388825" y="2476275"/>
              <a:ext cx="31375" cy="27450"/>
            </a:xfrm>
            <a:custGeom>
              <a:rect b="b" l="l" r="r" t="t"/>
              <a:pathLst>
                <a:path extrusionOk="0" h="1098" w="1255">
                  <a:moveTo>
                    <a:pt x="220" y="189"/>
                  </a:moveTo>
                  <a:cubicBezTo>
                    <a:pt x="0" y="377"/>
                    <a:pt x="0"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6"/>
            <p:cNvSpPr/>
            <p:nvPr/>
          </p:nvSpPr>
          <p:spPr>
            <a:xfrm>
              <a:off x="4174725" y="2476275"/>
              <a:ext cx="31375" cy="27450"/>
            </a:xfrm>
            <a:custGeom>
              <a:rect b="b" l="l" r="r" t="t"/>
              <a:pathLst>
                <a:path extrusionOk="0" h="1098" w="1255">
                  <a:moveTo>
                    <a:pt x="220" y="189"/>
                  </a:moveTo>
                  <a:cubicBezTo>
                    <a:pt x="1" y="377"/>
                    <a:pt x="1" y="722"/>
                    <a:pt x="220" y="910"/>
                  </a:cubicBezTo>
                  <a:cubicBezTo>
                    <a:pt x="440" y="1098"/>
                    <a:pt x="816" y="1098"/>
                    <a:pt x="1035" y="910"/>
                  </a:cubicBezTo>
                  <a:cubicBezTo>
                    <a:pt x="1255" y="722"/>
                    <a:pt x="1255" y="377"/>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6"/>
            <p:cNvSpPr/>
            <p:nvPr/>
          </p:nvSpPr>
          <p:spPr>
            <a:xfrm>
              <a:off x="4960650" y="2476275"/>
              <a:ext cx="31375" cy="27450"/>
            </a:xfrm>
            <a:custGeom>
              <a:rect b="b" l="l" r="r" t="t"/>
              <a:pathLst>
                <a:path extrusionOk="0" h="1098" w="1255">
                  <a:moveTo>
                    <a:pt x="220" y="189"/>
                  </a:moveTo>
                  <a:cubicBezTo>
                    <a:pt x="1" y="377"/>
                    <a:pt x="1"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6"/>
            <p:cNvSpPr/>
            <p:nvPr/>
          </p:nvSpPr>
          <p:spPr>
            <a:xfrm>
              <a:off x="5746575"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2" y="722"/>
                    <a:pt x="1222" y="377"/>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6"/>
            <p:cNvSpPr/>
            <p:nvPr/>
          </p:nvSpPr>
          <p:spPr>
            <a:xfrm>
              <a:off x="6532475" y="2476275"/>
              <a:ext cx="30600" cy="27450"/>
            </a:xfrm>
            <a:custGeom>
              <a:rect b="b" l="l" r="r" t="t"/>
              <a:pathLst>
                <a:path extrusionOk="0" h="1098" w="1224">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6"/>
            <p:cNvSpPr/>
            <p:nvPr/>
          </p:nvSpPr>
          <p:spPr>
            <a:xfrm>
              <a:off x="73184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6"/>
            <p:cNvSpPr/>
            <p:nvPr/>
          </p:nvSpPr>
          <p:spPr>
            <a:xfrm>
              <a:off x="637725" y="2117425"/>
              <a:ext cx="31375" cy="27450"/>
            </a:xfrm>
            <a:custGeom>
              <a:rect b="b" l="l" r="r" t="t"/>
              <a:pathLst>
                <a:path extrusionOk="0" h="1098" w="1255">
                  <a:moveTo>
                    <a:pt x="220" y="188"/>
                  </a:moveTo>
                  <a:cubicBezTo>
                    <a:pt x="1" y="376"/>
                    <a:pt x="1" y="721"/>
                    <a:pt x="220" y="909"/>
                  </a:cubicBezTo>
                  <a:cubicBezTo>
                    <a:pt x="439" y="1097"/>
                    <a:pt x="816" y="1097"/>
                    <a:pt x="1035" y="909"/>
                  </a:cubicBezTo>
                  <a:cubicBezTo>
                    <a:pt x="1254" y="721"/>
                    <a:pt x="1254" y="376"/>
                    <a:pt x="1035" y="188"/>
                  </a:cubicBezTo>
                  <a:cubicBezTo>
                    <a:pt x="816"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6"/>
            <p:cNvSpPr/>
            <p:nvPr/>
          </p:nvSpPr>
          <p:spPr>
            <a:xfrm>
              <a:off x="1423650" y="2117425"/>
              <a:ext cx="31350" cy="27450"/>
            </a:xfrm>
            <a:custGeom>
              <a:rect b="b" l="l" r="r" t="t"/>
              <a:pathLst>
                <a:path extrusionOk="0" h="1098" w="1254">
                  <a:moveTo>
                    <a:pt x="220" y="188"/>
                  </a:moveTo>
                  <a:cubicBezTo>
                    <a:pt x="0" y="376"/>
                    <a:pt x="0" y="721"/>
                    <a:pt x="220" y="909"/>
                  </a:cubicBezTo>
                  <a:cubicBezTo>
                    <a:pt x="439" y="1097"/>
                    <a:pt x="815" y="1097"/>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6"/>
            <p:cNvSpPr/>
            <p:nvPr/>
          </p:nvSpPr>
          <p:spPr>
            <a:xfrm>
              <a:off x="2209550"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6"/>
            <p:cNvSpPr/>
            <p:nvPr/>
          </p:nvSpPr>
          <p:spPr>
            <a:xfrm>
              <a:off x="299547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6"/>
            <p:cNvSpPr/>
            <p:nvPr/>
          </p:nvSpPr>
          <p:spPr>
            <a:xfrm>
              <a:off x="3781400" y="2117425"/>
              <a:ext cx="30575" cy="27450"/>
            </a:xfrm>
            <a:custGeom>
              <a:rect b="b" l="l" r="r" t="t"/>
              <a:pathLst>
                <a:path extrusionOk="0" h="1098" w="1223">
                  <a:moveTo>
                    <a:pt x="219" y="188"/>
                  </a:moveTo>
                  <a:cubicBezTo>
                    <a:pt x="0" y="376"/>
                    <a:pt x="0" y="721"/>
                    <a:pt x="219" y="909"/>
                  </a:cubicBezTo>
                  <a:cubicBezTo>
                    <a:pt x="439" y="1097"/>
                    <a:pt x="784" y="1097"/>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6"/>
            <p:cNvSpPr/>
            <p:nvPr/>
          </p:nvSpPr>
          <p:spPr>
            <a:xfrm>
              <a:off x="4567300" y="2117425"/>
              <a:ext cx="30575" cy="27450"/>
            </a:xfrm>
            <a:custGeom>
              <a:rect b="b" l="l" r="r" t="t"/>
              <a:pathLst>
                <a:path extrusionOk="0" h="1098" w="1223">
                  <a:moveTo>
                    <a:pt x="220" y="188"/>
                  </a:moveTo>
                  <a:cubicBezTo>
                    <a:pt x="1" y="376"/>
                    <a:pt x="1" y="721"/>
                    <a:pt x="220" y="909"/>
                  </a:cubicBezTo>
                  <a:cubicBezTo>
                    <a:pt x="439" y="1097"/>
                    <a:pt x="784" y="1097"/>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6"/>
            <p:cNvSpPr/>
            <p:nvPr/>
          </p:nvSpPr>
          <p:spPr>
            <a:xfrm>
              <a:off x="535322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6"/>
            <p:cNvSpPr/>
            <p:nvPr/>
          </p:nvSpPr>
          <p:spPr>
            <a:xfrm>
              <a:off x="6139125"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784"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6"/>
            <p:cNvSpPr/>
            <p:nvPr/>
          </p:nvSpPr>
          <p:spPr>
            <a:xfrm>
              <a:off x="6925050"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6"/>
            <p:cNvSpPr/>
            <p:nvPr/>
          </p:nvSpPr>
          <p:spPr>
            <a:xfrm>
              <a:off x="24595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6"/>
            <p:cNvSpPr/>
            <p:nvPr/>
          </p:nvSpPr>
          <p:spPr>
            <a:xfrm>
              <a:off x="1031875" y="1758550"/>
              <a:ext cx="30575" cy="28225"/>
            </a:xfrm>
            <a:custGeom>
              <a:rect b="b" l="l" r="r" t="t"/>
              <a:pathLst>
                <a:path extrusionOk="0" h="1129" w="1223">
                  <a:moveTo>
                    <a:pt x="219" y="188"/>
                  </a:moveTo>
                  <a:cubicBezTo>
                    <a:pt x="0" y="376"/>
                    <a:pt x="0" y="721"/>
                    <a:pt x="219" y="909"/>
                  </a:cubicBezTo>
                  <a:cubicBezTo>
                    <a:pt x="439" y="1129"/>
                    <a:pt x="784" y="1129"/>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6"/>
            <p:cNvSpPr/>
            <p:nvPr/>
          </p:nvSpPr>
          <p:spPr>
            <a:xfrm>
              <a:off x="1817775" y="1758550"/>
              <a:ext cx="30575" cy="28225"/>
            </a:xfrm>
            <a:custGeom>
              <a:rect b="b" l="l" r="r" t="t"/>
              <a:pathLst>
                <a:path extrusionOk="0" h="1129" w="1223">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6"/>
            <p:cNvSpPr/>
            <p:nvPr/>
          </p:nvSpPr>
          <p:spPr>
            <a:xfrm>
              <a:off x="26037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6"/>
            <p:cNvSpPr/>
            <p:nvPr/>
          </p:nvSpPr>
          <p:spPr>
            <a:xfrm>
              <a:off x="3388825" y="1758550"/>
              <a:ext cx="31375" cy="28225"/>
            </a:xfrm>
            <a:custGeom>
              <a:rect b="b" l="l" r="r" t="t"/>
              <a:pathLst>
                <a:path extrusionOk="0" h="1129" w="1255">
                  <a:moveTo>
                    <a:pt x="220" y="188"/>
                  </a:moveTo>
                  <a:cubicBezTo>
                    <a:pt x="0" y="376"/>
                    <a:pt x="0"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6"/>
            <p:cNvSpPr/>
            <p:nvPr/>
          </p:nvSpPr>
          <p:spPr>
            <a:xfrm>
              <a:off x="4174725" y="1758550"/>
              <a:ext cx="31375" cy="28225"/>
            </a:xfrm>
            <a:custGeom>
              <a:rect b="b" l="l" r="r" t="t"/>
              <a:pathLst>
                <a:path extrusionOk="0" h="1129" w="1255">
                  <a:moveTo>
                    <a:pt x="220" y="188"/>
                  </a:moveTo>
                  <a:cubicBezTo>
                    <a:pt x="1" y="376"/>
                    <a:pt x="1" y="721"/>
                    <a:pt x="220" y="909"/>
                  </a:cubicBezTo>
                  <a:cubicBezTo>
                    <a:pt x="440" y="1129"/>
                    <a:pt x="816" y="1129"/>
                    <a:pt x="1035" y="909"/>
                  </a:cubicBezTo>
                  <a:cubicBezTo>
                    <a:pt x="1255" y="721"/>
                    <a:pt x="1255" y="376"/>
                    <a:pt x="1035"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6"/>
            <p:cNvSpPr/>
            <p:nvPr/>
          </p:nvSpPr>
          <p:spPr>
            <a:xfrm>
              <a:off x="4960650" y="1758550"/>
              <a:ext cx="31375" cy="28225"/>
            </a:xfrm>
            <a:custGeom>
              <a:rect b="b" l="l" r="r" t="t"/>
              <a:pathLst>
                <a:path extrusionOk="0" h="1129" w="1255">
                  <a:moveTo>
                    <a:pt x="220" y="188"/>
                  </a:moveTo>
                  <a:cubicBezTo>
                    <a:pt x="1" y="376"/>
                    <a:pt x="1"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6"/>
            <p:cNvSpPr/>
            <p:nvPr/>
          </p:nvSpPr>
          <p:spPr>
            <a:xfrm>
              <a:off x="5746575"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2" y="721"/>
                    <a:pt x="1222" y="376"/>
                    <a:pt x="1003"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6"/>
            <p:cNvSpPr/>
            <p:nvPr/>
          </p:nvSpPr>
          <p:spPr>
            <a:xfrm>
              <a:off x="6532475" y="1758550"/>
              <a:ext cx="30600" cy="28225"/>
            </a:xfrm>
            <a:custGeom>
              <a:rect b="b" l="l" r="r" t="t"/>
              <a:pathLst>
                <a:path extrusionOk="0" h="1129" w="1224">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6"/>
            <p:cNvSpPr/>
            <p:nvPr/>
          </p:nvSpPr>
          <p:spPr>
            <a:xfrm>
              <a:off x="73184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6"/>
            <p:cNvSpPr/>
            <p:nvPr/>
          </p:nvSpPr>
          <p:spPr>
            <a:xfrm>
              <a:off x="637725" y="1399675"/>
              <a:ext cx="31375" cy="28225"/>
            </a:xfrm>
            <a:custGeom>
              <a:rect b="b" l="l" r="r" t="t"/>
              <a:pathLst>
                <a:path extrusionOk="0" h="1129" w="1255">
                  <a:moveTo>
                    <a:pt x="220" y="189"/>
                  </a:moveTo>
                  <a:cubicBezTo>
                    <a:pt x="1" y="377"/>
                    <a:pt x="1" y="721"/>
                    <a:pt x="220" y="909"/>
                  </a:cubicBezTo>
                  <a:cubicBezTo>
                    <a:pt x="439" y="1129"/>
                    <a:pt x="816" y="1129"/>
                    <a:pt x="1035" y="909"/>
                  </a:cubicBezTo>
                  <a:cubicBezTo>
                    <a:pt x="1254" y="721"/>
                    <a:pt x="1254" y="377"/>
                    <a:pt x="1035" y="189"/>
                  </a:cubicBezTo>
                  <a:cubicBezTo>
                    <a:pt x="816"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6"/>
            <p:cNvSpPr/>
            <p:nvPr/>
          </p:nvSpPr>
          <p:spPr>
            <a:xfrm>
              <a:off x="1423650" y="1399675"/>
              <a:ext cx="31350" cy="28225"/>
            </a:xfrm>
            <a:custGeom>
              <a:rect b="b" l="l" r="r" t="t"/>
              <a:pathLst>
                <a:path extrusionOk="0" h="1129" w="1254">
                  <a:moveTo>
                    <a:pt x="220" y="189"/>
                  </a:moveTo>
                  <a:cubicBezTo>
                    <a:pt x="0" y="377"/>
                    <a:pt x="0" y="721"/>
                    <a:pt x="220" y="909"/>
                  </a:cubicBezTo>
                  <a:cubicBezTo>
                    <a:pt x="439" y="1129"/>
                    <a:pt x="815" y="1129"/>
                    <a:pt x="1035" y="909"/>
                  </a:cubicBezTo>
                  <a:cubicBezTo>
                    <a:pt x="1254" y="721"/>
                    <a:pt x="1254" y="377"/>
                    <a:pt x="1035" y="189"/>
                  </a:cubicBezTo>
                  <a:cubicBezTo>
                    <a:pt x="815"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6"/>
            <p:cNvSpPr/>
            <p:nvPr/>
          </p:nvSpPr>
          <p:spPr>
            <a:xfrm>
              <a:off x="2209550"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816"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6"/>
            <p:cNvSpPr/>
            <p:nvPr/>
          </p:nvSpPr>
          <p:spPr>
            <a:xfrm>
              <a:off x="299547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6"/>
            <p:cNvSpPr/>
            <p:nvPr/>
          </p:nvSpPr>
          <p:spPr>
            <a:xfrm>
              <a:off x="3781400" y="1399675"/>
              <a:ext cx="30575" cy="28225"/>
            </a:xfrm>
            <a:custGeom>
              <a:rect b="b" l="l" r="r" t="t"/>
              <a:pathLst>
                <a:path extrusionOk="0" h="1129" w="1223">
                  <a:moveTo>
                    <a:pt x="219" y="189"/>
                  </a:moveTo>
                  <a:cubicBezTo>
                    <a:pt x="0" y="377"/>
                    <a:pt x="0" y="721"/>
                    <a:pt x="219" y="909"/>
                  </a:cubicBezTo>
                  <a:cubicBezTo>
                    <a:pt x="439" y="1129"/>
                    <a:pt x="784" y="1129"/>
                    <a:pt x="1003" y="909"/>
                  </a:cubicBezTo>
                  <a:cubicBezTo>
                    <a:pt x="1222" y="721"/>
                    <a:pt x="1222" y="377"/>
                    <a:pt x="1003" y="189"/>
                  </a:cubicBezTo>
                  <a:cubicBezTo>
                    <a:pt x="784" y="0"/>
                    <a:pt x="439" y="0"/>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6"/>
            <p:cNvSpPr/>
            <p:nvPr/>
          </p:nvSpPr>
          <p:spPr>
            <a:xfrm>
              <a:off x="4567300" y="1399675"/>
              <a:ext cx="30575" cy="28225"/>
            </a:xfrm>
            <a:custGeom>
              <a:rect b="b" l="l" r="r" t="t"/>
              <a:pathLst>
                <a:path extrusionOk="0" h="1129" w="1223">
                  <a:moveTo>
                    <a:pt x="220" y="189"/>
                  </a:moveTo>
                  <a:cubicBezTo>
                    <a:pt x="1" y="377"/>
                    <a:pt x="1" y="721"/>
                    <a:pt x="220" y="909"/>
                  </a:cubicBezTo>
                  <a:cubicBezTo>
                    <a:pt x="439" y="1129"/>
                    <a:pt x="784" y="1129"/>
                    <a:pt x="1004" y="909"/>
                  </a:cubicBezTo>
                  <a:cubicBezTo>
                    <a:pt x="1223" y="721"/>
                    <a:pt x="1223" y="377"/>
                    <a:pt x="1004"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6"/>
            <p:cNvSpPr/>
            <p:nvPr/>
          </p:nvSpPr>
          <p:spPr>
            <a:xfrm>
              <a:off x="535322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6"/>
            <p:cNvSpPr/>
            <p:nvPr/>
          </p:nvSpPr>
          <p:spPr>
            <a:xfrm>
              <a:off x="6139125"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784"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6"/>
            <p:cNvSpPr/>
            <p:nvPr/>
          </p:nvSpPr>
          <p:spPr>
            <a:xfrm>
              <a:off x="6925050"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6"/>
            <p:cNvSpPr/>
            <p:nvPr/>
          </p:nvSpPr>
          <p:spPr>
            <a:xfrm>
              <a:off x="24595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6"/>
            <p:cNvSpPr/>
            <p:nvPr/>
          </p:nvSpPr>
          <p:spPr>
            <a:xfrm>
              <a:off x="1031875" y="1040800"/>
              <a:ext cx="30575" cy="28225"/>
            </a:xfrm>
            <a:custGeom>
              <a:rect b="b" l="l" r="r" t="t"/>
              <a:pathLst>
                <a:path extrusionOk="0" h="1129" w="1223">
                  <a:moveTo>
                    <a:pt x="219" y="189"/>
                  </a:moveTo>
                  <a:cubicBezTo>
                    <a:pt x="0" y="408"/>
                    <a:pt x="0" y="722"/>
                    <a:pt x="219" y="910"/>
                  </a:cubicBezTo>
                  <a:cubicBezTo>
                    <a:pt x="439" y="1129"/>
                    <a:pt x="784" y="1129"/>
                    <a:pt x="1003" y="910"/>
                  </a:cubicBezTo>
                  <a:cubicBezTo>
                    <a:pt x="1222" y="722"/>
                    <a:pt x="1222" y="408"/>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6"/>
            <p:cNvSpPr/>
            <p:nvPr/>
          </p:nvSpPr>
          <p:spPr>
            <a:xfrm>
              <a:off x="1817775" y="1040800"/>
              <a:ext cx="30575" cy="28225"/>
            </a:xfrm>
            <a:custGeom>
              <a:rect b="b" l="l" r="r" t="t"/>
              <a:pathLst>
                <a:path extrusionOk="0" h="1129" w="1223">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6"/>
            <p:cNvSpPr/>
            <p:nvPr/>
          </p:nvSpPr>
          <p:spPr>
            <a:xfrm>
              <a:off x="26037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6"/>
            <p:cNvSpPr/>
            <p:nvPr/>
          </p:nvSpPr>
          <p:spPr>
            <a:xfrm>
              <a:off x="3388825" y="1040800"/>
              <a:ext cx="31375" cy="28225"/>
            </a:xfrm>
            <a:custGeom>
              <a:rect b="b" l="l" r="r" t="t"/>
              <a:pathLst>
                <a:path extrusionOk="0" h="1129" w="1255">
                  <a:moveTo>
                    <a:pt x="220" y="189"/>
                  </a:moveTo>
                  <a:cubicBezTo>
                    <a:pt x="0" y="408"/>
                    <a:pt x="0"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6"/>
            <p:cNvSpPr/>
            <p:nvPr/>
          </p:nvSpPr>
          <p:spPr>
            <a:xfrm>
              <a:off x="4174725" y="1040800"/>
              <a:ext cx="31375" cy="28225"/>
            </a:xfrm>
            <a:custGeom>
              <a:rect b="b" l="l" r="r" t="t"/>
              <a:pathLst>
                <a:path extrusionOk="0" h="1129" w="1255">
                  <a:moveTo>
                    <a:pt x="220" y="189"/>
                  </a:moveTo>
                  <a:cubicBezTo>
                    <a:pt x="1" y="408"/>
                    <a:pt x="1" y="722"/>
                    <a:pt x="220" y="910"/>
                  </a:cubicBezTo>
                  <a:cubicBezTo>
                    <a:pt x="440" y="1129"/>
                    <a:pt x="816" y="1129"/>
                    <a:pt x="1035" y="910"/>
                  </a:cubicBezTo>
                  <a:cubicBezTo>
                    <a:pt x="1255" y="722"/>
                    <a:pt x="1255" y="408"/>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6"/>
            <p:cNvSpPr/>
            <p:nvPr/>
          </p:nvSpPr>
          <p:spPr>
            <a:xfrm>
              <a:off x="4960650" y="1040800"/>
              <a:ext cx="31375" cy="28225"/>
            </a:xfrm>
            <a:custGeom>
              <a:rect b="b" l="l" r="r" t="t"/>
              <a:pathLst>
                <a:path extrusionOk="0" h="1129" w="1255">
                  <a:moveTo>
                    <a:pt x="220" y="189"/>
                  </a:moveTo>
                  <a:cubicBezTo>
                    <a:pt x="1" y="408"/>
                    <a:pt x="1"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6"/>
            <p:cNvSpPr/>
            <p:nvPr/>
          </p:nvSpPr>
          <p:spPr>
            <a:xfrm>
              <a:off x="5746575"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2" y="722"/>
                    <a:pt x="1222" y="408"/>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6"/>
            <p:cNvSpPr/>
            <p:nvPr/>
          </p:nvSpPr>
          <p:spPr>
            <a:xfrm>
              <a:off x="6532475" y="1040800"/>
              <a:ext cx="30600" cy="28225"/>
            </a:xfrm>
            <a:custGeom>
              <a:rect b="b" l="l" r="r" t="t"/>
              <a:pathLst>
                <a:path extrusionOk="0" h="1129" w="1224">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6"/>
            <p:cNvSpPr/>
            <p:nvPr/>
          </p:nvSpPr>
          <p:spPr>
            <a:xfrm>
              <a:off x="73184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6" name="Google Shape;576;p6"/>
          <p:cNvSpPr/>
          <p:nvPr/>
        </p:nvSpPr>
        <p:spPr>
          <a:xfrm rot="10800000">
            <a:off x="0" y="625"/>
            <a:ext cx="9144000" cy="5143800"/>
          </a:xfrm>
          <a:prstGeom prst="rect">
            <a:avLst/>
          </a:prstGeom>
          <a:gradFill>
            <a:gsLst>
              <a:gs pos="0">
                <a:srgbClr val="FFFFFF">
                  <a:alpha val="0"/>
                </a:srgbClr>
              </a:gs>
              <a:gs pos="100000">
                <a:srgbClr val="FFFFFF"/>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6"/>
          <p:cNvSpPr txBox="1"/>
          <p:nvPr>
            <p:ph type="title"/>
          </p:nvPr>
        </p:nvSpPr>
        <p:spPr>
          <a:xfrm>
            <a:off x="628350" y="385950"/>
            <a:ext cx="7887300" cy="529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500"/>
              <a:buNone/>
              <a:defRPr sz="3500"/>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p:txBody>
      </p:sp>
      <p:sp>
        <p:nvSpPr>
          <p:cNvPr id="578" name="Google Shape;578;p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79" name="Shape 579"/>
        <p:cNvGrpSpPr/>
        <p:nvPr/>
      </p:nvGrpSpPr>
      <p:grpSpPr>
        <a:xfrm>
          <a:off x="0" y="0"/>
          <a:ext cx="0" cy="0"/>
          <a:chOff x="0" y="0"/>
          <a:chExt cx="0" cy="0"/>
        </a:xfrm>
      </p:grpSpPr>
      <p:grpSp>
        <p:nvGrpSpPr>
          <p:cNvPr id="580" name="Google Shape;580;p7"/>
          <p:cNvGrpSpPr/>
          <p:nvPr/>
        </p:nvGrpSpPr>
        <p:grpSpPr>
          <a:xfrm>
            <a:off x="2" y="-9528"/>
            <a:ext cx="9143724" cy="5158800"/>
            <a:chOff x="245950" y="1040800"/>
            <a:chExt cx="7103025" cy="3616150"/>
          </a:xfrm>
        </p:grpSpPr>
        <p:sp>
          <p:nvSpPr>
            <p:cNvPr id="581" name="Google Shape;581;p7"/>
            <p:cNvSpPr/>
            <p:nvPr/>
          </p:nvSpPr>
          <p:spPr>
            <a:xfrm>
              <a:off x="24595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7"/>
            <p:cNvSpPr/>
            <p:nvPr/>
          </p:nvSpPr>
          <p:spPr>
            <a:xfrm>
              <a:off x="1031875" y="4628725"/>
              <a:ext cx="30575" cy="28225"/>
            </a:xfrm>
            <a:custGeom>
              <a:rect b="b" l="l" r="r" t="t"/>
              <a:pathLst>
                <a:path extrusionOk="0" h="1129" w="1223">
                  <a:moveTo>
                    <a:pt x="219" y="220"/>
                  </a:moveTo>
                  <a:cubicBezTo>
                    <a:pt x="0" y="408"/>
                    <a:pt x="0" y="721"/>
                    <a:pt x="219" y="941"/>
                  </a:cubicBezTo>
                  <a:cubicBezTo>
                    <a:pt x="439" y="1129"/>
                    <a:pt x="784" y="1129"/>
                    <a:pt x="1003" y="941"/>
                  </a:cubicBezTo>
                  <a:cubicBezTo>
                    <a:pt x="1222" y="721"/>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7"/>
            <p:cNvSpPr/>
            <p:nvPr/>
          </p:nvSpPr>
          <p:spPr>
            <a:xfrm>
              <a:off x="1817775" y="4628725"/>
              <a:ext cx="30575" cy="28225"/>
            </a:xfrm>
            <a:custGeom>
              <a:rect b="b" l="l" r="r" t="t"/>
              <a:pathLst>
                <a:path extrusionOk="0" h="1129" w="1223">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7"/>
            <p:cNvSpPr/>
            <p:nvPr/>
          </p:nvSpPr>
          <p:spPr>
            <a:xfrm>
              <a:off x="26037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7"/>
            <p:cNvSpPr/>
            <p:nvPr/>
          </p:nvSpPr>
          <p:spPr>
            <a:xfrm>
              <a:off x="3388825" y="4628725"/>
              <a:ext cx="31375" cy="28225"/>
            </a:xfrm>
            <a:custGeom>
              <a:rect b="b" l="l" r="r" t="t"/>
              <a:pathLst>
                <a:path extrusionOk="0" h="1129" w="1255">
                  <a:moveTo>
                    <a:pt x="220" y="220"/>
                  </a:moveTo>
                  <a:cubicBezTo>
                    <a:pt x="0" y="408"/>
                    <a:pt x="0"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7"/>
            <p:cNvSpPr/>
            <p:nvPr/>
          </p:nvSpPr>
          <p:spPr>
            <a:xfrm>
              <a:off x="4174725" y="4628725"/>
              <a:ext cx="31375" cy="28225"/>
            </a:xfrm>
            <a:custGeom>
              <a:rect b="b" l="l" r="r" t="t"/>
              <a:pathLst>
                <a:path extrusionOk="0" h="1129" w="1255">
                  <a:moveTo>
                    <a:pt x="220" y="220"/>
                  </a:moveTo>
                  <a:cubicBezTo>
                    <a:pt x="1" y="408"/>
                    <a:pt x="1" y="721"/>
                    <a:pt x="220" y="941"/>
                  </a:cubicBezTo>
                  <a:cubicBezTo>
                    <a:pt x="440" y="1129"/>
                    <a:pt x="816" y="1129"/>
                    <a:pt x="1035" y="941"/>
                  </a:cubicBezTo>
                  <a:cubicBezTo>
                    <a:pt x="1255" y="721"/>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7"/>
            <p:cNvSpPr/>
            <p:nvPr/>
          </p:nvSpPr>
          <p:spPr>
            <a:xfrm>
              <a:off x="4960650" y="4628725"/>
              <a:ext cx="31375" cy="28225"/>
            </a:xfrm>
            <a:custGeom>
              <a:rect b="b" l="l" r="r" t="t"/>
              <a:pathLst>
                <a:path extrusionOk="0" h="1129" w="1255">
                  <a:moveTo>
                    <a:pt x="220" y="220"/>
                  </a:moveTo>
                  <a:cubicBezTo>
                    <a:pt x="1" y="408"/>
                    <a:pt x="1"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7"/>
            <p:cNvSpPr/>
            <p:nvPr/>
          </p:nvSpPr>
          <p:spPr>
            <a:xfrm>
              <a:off x="5746575"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2" y="721"/>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7"/>
            <p:cNvSpPr/>
            <p:nvPr/>
          </p:nvSpPr>
          <p:spPr>
            <a:xfrm>
              <a:off x="6532475" y="4628725"/>
              <a:ext cx="30600" cy="28225"/>
            </a:xfrm>
            <a:custGeom>
              <a:rect b="b" l="l" r="r" t="t"/>
              <a:pathLst>
                <a:path extrusionOk="0" h="1129" w="1224">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7"/>
            <p:cNvSpPr/>
            <p:nvPr/>
          </p:nvSpPr>
          <p:spPr>
            <a:xfrm>
              <a:off x="73184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7"/>
            <p:cNvSpPr/>
            <p:nvPr/>
          </p:nvSpPr>
          <p:spPr>
            <a:xfrm>
              <a:off x="637725" y="4269850"/>
              <a:ext cx="31375" cy="28225"/>
            </a:xfrm>
            <a:custGeom>
              <a:rect b="b" l="l" r="r" t="t"/>
              <a:pathLst>
                <a:path extrusionOk="0" h="1129" w="1255">
                  <a:moveTo>
                    <a:pt x="220" y="220"/>
                  </a:moveTo>
                  <a:cubicBezTo>
                    <a:pt x="1" y="408"/>
                    <a:pt x="1" y="722"/>
                    <a:pt x="220" y="941"/>
                  </a:cubicBezTo>
                  <a:cubicBezTo>
                    <a:pt x="439" y="1129"/>
                    <a:pt x="816" y="1129"/>
                    <a:pt x="1035" y="941"/>
                  </a:cubicBezTo>
                  <a:cubicBezTo>
                    <a:pt x="1254" y="722"/>
                    <a:pt x="1254" y="408"/>
                    <a:pt x="1035" y="220"/>
                  </a:cubicBezTo>
                  <a:cubicBezTo>
                    <a:pt x="816"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7"/>
            <p:cNvSpPr/>
            <p:nvPr/>
          </p:nvSpPr>
          <p:spPr>
            <a:xfrm>
              <a:off x="1423650" y="4269850"/>
              <a:ext cx="31350" cy="28225"/>
            </a:xfrm>
            <a:custGeom>
              <a:rect b="b" l="l" r="r" t="t"/>
              <a:pathLst>
                <a:path extrusionOk="0" h="1129" w="1254">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7"/>
            <p:cNvSpPr/>
            <p:nvPr/>
          </p:nvSpPr>
          <p:spPr>
            <a:xfrm>
              <a:off x="2209550"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7"/>
            <p:cNvSpPr/>
            <p:nvPr/>
          </p:nvSpPr>
          <p:spPr>
            <a:xfrm>
              <a:off x="299547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7"/>
            <p:cNvSpPr/>
            <p:nvPr/>
          </p:nvSpPr>
          <p:spPr>
            <a:xfrm>
              <a:off x="3781400" y="4269850"/>
              <a:ext cx="30575" cy="28225"/>
            </a:xfrm>
            <a:custGeom>
              <a:rect b="b" l="l" r="r" t="t"/>
              <a:pathLst>
                <a:path extrusionOk="0" h="1129"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7"/>
            <p:cNvSpPr/>
            <p:nvPr/>
          </p:nvSpPr>
          <p:spPr>
            <a:xfrm>
              <a:off x="4567300" y="4269850"/>
              <a:ext cx="30575" cy="28225"/>
            </a:xfrm>
            <a:custGeom>
              <a:rect b="b" l="l" r="r" t="t"/>
              <a:pathLst>
                <a:path extrusionOk="0" h="1129"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7"/>
            <p:cNvSpPr/>
            <p:nvPr/>
          </p:nvSpPr>
          <p:spPr>
            <a:xfrm>
              <a:off x="535322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7"/>
            <p:cNvSpPr/>
            <p:nvPr/>
          </p:nvSpPr>
          <p:spPr>
            <a:xfrm>
              <a:off x="6139125"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784"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7"/>
            <p:cNvSpPr/>
            <p:nvPr/>
          </p:nvSpPr>
          <p:spPr>
            <a:xfrm>
              <a:off x="6925050"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7"/>
            <p:cNvSpPr/>
            <p:nvPr/>
          </p:nvSpPr>
          <p:spPr>
            <a:xfrm>
              <a:off x="24595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7"/>
            <p:cNvSpPr/>
            <p:nvPr/>
          </p:nvSpPr>
          <p:spPr>
            <a:xfrm>
              <a:off x="1031875" y="3910975"/>
              <a:ext cx="30575" cy="28250"/>
            </a:xfrm>
            <a:custGeom>
              <a:rect b="b" l="l" r="r" t="t"/>
              <a:pathLst>
                <a:path extrusionOk="0" h="1130"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7"/>
            <p:cNvSpPr/>
            <p:nvPr/>
          </p:nvSpPr>
          <p:spPr>
            <a:xfrm>
              <a:off x="1817775" y="3910975"/>
              <a:ext cx="30575" cy="28250"/>
            </a:xfrm>
            <a:custGeom>
              <a:rect b="b" l="l" r="r" t="t"/>
              <a:pathLst>
                <a:path extrusionOk="0" h="1130"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7"/>
            <p:cNvSpPr/>
            <p:nvPr/>
          </p:nvSpPr>
          <p:spPr>
            <a:xfrm>
              <a:off x="26037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7"/>
            <p:cNvSpPr/>
            <p:nvPr/>
          </p:nvSpPr>
          <p:spPr>
            <a:xfrm>
              <a:off x="3388825" y="3910975"/>
              <a:ext cx="31375" cy="28250"/>
            </a:xfrm>
            <a:custGeom>
              <a:rect b="b" l="l" r="r" t="t"/>
              <a:pathLst>
                <a:path extrusionOk="0" h="1130" w="1255">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7"/>
            <p:cNvSpPr/>
            <p:nvPr/>
          </p:nvSpPr>
          <p:spPr>
            <a:xfrm>
              <a:off x="4174725" y="3910975"/>
              <a:ext cx="31375" cy="28250"/>
            </a:xfrm>
            <a:custGeom>
              <a:rect b="b" l="l" r="r" t="t"/>
              <a:pathLst>
                <a:path extrusionOk="0" h="1130" w="1255">
                  <a:moveTo>
                    <a:pt x="220" y="220"/>
                  </a:moveTo>
                  <a:cubicBezTo>
                    <a:pt x="1" y="408"/>
                    <a:pt x="1" y="722"/>
                    <a:pt x="220" y="941"/>
                  </a:cubicBezTo>
                  <a:cubicBezTo>
                    <a:pt x="440" y="1129"/>
                    <a:pt x="816" y="1129"/>
                    <a:pt x="1035" y="941"/>
                  </a:cubicBezTo>
                  <a:cubicBezTo>
                    <a:pt x="1255" y="722"/>
                    <a:pt x="1255" y="408"/>
                    <a:pt x="1035"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7"/>
            <p:cNvSpPr/>
            <p:nvPr/>
          </p:nvSpPr>
          <p:spPr>
            <a:xfrm>
              <a:off x="4960650" y="3910975"/>
              <a:ext cx="31375" cy="28250"/>
            </a:xfrm>
            <a:custGeom>
              <a:rect b="b" l="l" r="r" t="t"/>
              <a:pathLst>
                <a:path extrusionOk="0" h="1130" w="1255">
                  <a:moveTo>
                    <a:pt x="220" y="220"/>
                  </a:moveTo>
                  <a:cubicBezTo>
                    <a:pt x="1" y="408"/>
                    <a:pt x="1"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7"/>
            <p:cNvSpPr/>
            <p:nvPr/>
          </p:nvSpPr>
          <p:spPr>
            <a:xfrm>
              <a:off x="5746575"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2" y="722"/>
                    <a:pt x="1222" y="408"/>
                    <a:pt x="1003"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7"/>
            <p:cNvSpPr/>
            <p:nvPr/>
          </p:nvSpPr>
          <p:spPr>
            <a:xfrm>
              <a:off x="6532475" y="3910975"/>
              <a:ext cx="30600" cy="28250"/>
            </a:xfrm>
            <a:custGeom>
              <a:rect b="b" l="l" r="r" t="t"/>
              <a:pathLst>
                <a:path extrusionOk="0" h="1130" w="1224">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7"/>
            <p:cNvSpPr/>
            <p:nvPr/>
          </p:nvSpPr>
          <p:spPr>
            <a:xfrm>
              <a:off x="73184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7"/>
            <p:cNvSpPr/>
            <p:nvPr/>
          </p:nvSpPr>
          <p:spPr>
            <a:xfrm>
              <a:off x="637725" y="3552125"/>
              <a:ext cx="31375" cy="28225"/>
            </a:xfrm>
            <a:custGeom>
              <a:rect b="b" l="l" r="r" t="t"/>
              <a:pathLst>
                <a:path extrusionOk="0" h="1129" w="1255">
                  <a:moveTo>
                    <a:pt x="220" y="219"/>
                  </a:moveTo>
                  <a:cubicBezTo>
                    <a:pt x="1" y="407"/>
                    <a:pt x="1" y="752"/>
                    <a:pt x="220" y="940"/>
                  </a:cubicBezTo>
                  <a:cubicBezTo>
                    <a:pt x="439" y="1128"/>
                    <a:pt x="816" y="1128"/>
                    <a:pt x="1035" y="940"/>
                  </a:cubicBezTo>
                  <a:cubicBezTo>
                    <a:pt x="1254" y="752"/>
                    <a:pt x="1254" y="407"/>
                    <a:pt x="1035" y="219"/>
                  </a:cubicBezTo>
                  <a:cubicBezTo>
                    <a:pt x="816"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7"/>
            <p:cNvSpPr/>
            <p:nvPr/>
          </p:nvSpPr>
          <p:spPr>
            <a:xfrm>
              <a:off x="1423650" y="3552125"/>
              <a:ext cx="31350" cy="28225"/>
            </a:xfrm>
            <a:custGeom>
              <a:rect b="b" l="l" r="r" t="t"/>
              <a:pathLst>
                <a:path extrusionOk="0" h="1129" w="1254">
                  <a:moveTo>
                    <a:pt x="220" y="219"/>
                  </a:moveTo>
                  <a:cubicBezTo>
                    <a:pt x="0" y="407"/>
                    <a:pt x="0" y="752"/>
                    <a:pt x="220" y="940"/>
                  </a:cubicBezTo>
                  <a:cubicBezTo>
                    <a:pt x="439" y="1128"/>
                    <a:pt x="815" y="1128"/>
                    <a:pt x="1035" y="940"/>
                  </a:cubicBezTo>
                  <a:cubicBezTo>
                    <a:pt x="1254" y="752"/>
                    <a:pt x="1254" y="407"/>
                    <a:pt x="1035" y="219"/>
                  </a:cubicBezTo>
                  <a:cubicBezTo>
                    <a:pt x="815"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7"/>
            <p:cNvSpPr/>
            <p:nvPr/>
          </p:nvSpPr>
          <p:spPr>
            <a:xfrm>
              <a:off x="2209550"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816"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7"/>
            <p:cNvSpPr/>
            <p:nvPr/>
          </p:nvSpPr>
          <p:spPr>
            <a:xfrm>
              <a:off x="299547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7"/>
            <p:cNvSpPr/>
            <p:nvPr/>
          </p:nvSpPr>
          <p:spPr>
            <a:xfrm>
              <a:off x="3781400" y="3552125"/>
              <a:ext cx="30575" cy="28225"/>
            </a:xfrm>
            <a:custGeom>
              <a:rect b="b" l="l" r="r" t="t"/>
              <a:pathLst>
                <a:path extrusionOk="0" h="1129" w="1223">
                  <a:moveTo>
                    <a:pt x="219" y="219"/>
                  </a:moveTo>
                  <a:cubicBezTo>
                    <a:pt x="0" y="407"/>
                    <a:pt x="0" y="752"/>
                    <a:pt x="219" y="940"/>
                  </a:cubicBezTo>
                  <a:cubicBezTo>
                    <a:pt x="439" y="1128"/>
                    <a:pt x="784" y="1128"/>
                    <a:pt x="1003" y="940"/>
                  </a:cubicBezTo>
                  <a:cubicBezTo>
                    <a:pt x="1222" y="752"/>
                    <a:pt x="1222" y="407"/>
                    <a:pt x="1003" y="219"/>
                  </a:cubicBezTo>
                  <a:cubicBezTo>
                    <a:pt x="784" y="0"/>
                    <a:pt x="439" y="0"/>
                    <a:pt x="219"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7"/>
            <p:cNvSpPr/>
            <p:nvPr/>
          </p:nvSpPr>
          <p:spPr>
            <a:xfrm>
              <a:off x="4567300" y="3552125"/>
              <a:ext cx="30575" cy="28225"/>
            </a:xfrm>
            <a:custGeom>
              <a:rect b="b" l="l" r="r" t="t"/>
              <a:pathLst>
                <a:path extrusionOk="0" h="1129" w="1223">
                  <a:moveTo>
                    <a:pt x="220" y="219"/>
                  </a:moveTo>
                  <a:cubicBezTo>
                    <a:pt x="1" y="407"/>
                    <a:pt x="1" y="752"/>
                    <a:pt x="220" y="940"/>
                  </a:cubicBezTo>
                  <a:cubicBezTo>
                    <a:pt x="439" y="1128"/>
                    <a:pt x="784" y="1128"/>
                    <a:pt x="1004" y="940"/>
                  </a:cubicBezTo>
                  <a:cubicBezTo>
                    <a:pt x="1223" y="752"/>
                    <a:pt x="1223" y="407"/>
                    <a:pt x="1004"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7"/>
            <p:cNvSpPr/>
            <p:nvPr/>
          </p:nvSpPr>
          <p:spPr>
            <a:xfrm>
              <a:off x="535322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7"/>
            <p:cNvSpPr/>
            <p:nvPr/>
          </p:nvSpPr>
          <p:spPr>
            <a:xfrm>
              <a:off x="6139125"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784"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7"/>
            <p:cNvSpPr/>
            <p:nvPr/>
          </p:nvSpPr>
          <p:spPr>
            <a:xfrm>
              <a:off x="6925825" y="3553675"/>
              <a:ext cx="28225" cy="25900"/>
            </a:xfrm>
            <a:custGeom>
              <a:rect b="b" l="l" r="r" t="t"/>
              <a:pathLst>
                <a:path extrusionOk="0" h="1036" w="1129">
                  <a:moveTo>
                    <a:pt x="1129" y="502"/>
                  </a:moveTo>
                  <a:cubicBezTo>
                    <a:pt x="1129" y="784"/>
                    <a:pt x="878" y="1035"/>
                    <a:pt x="565" y="1035"/>
                  </a:cubicBezTo>
                  <a:cubicBezTo>
                    <a:pt x="251" y="1035"/>
                    <a:pt x="1" y="784"/>
                    <a:pt x="1" y="502"/>
                  </a:cubicBezTo>
                  <a:cubicBezTo>
                    <a:pt x="1" y="220"/>
                    <a:pt x="251" y="1"/>
                    <a:pt x="565" y="1"/>
                  </a:cubicBezTo>
                  <a:cubicBezTo>
                    <a:pt x="878" y="1"/>
                    <a:pt x="1129" y="220"/>
                    <a:pt x="1129" y="502"/>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7"/>
            <p:cNvSpPr/>
            <p:nvPr/>
          </p:nvSpPr>
          <p:spPr>
            <a:xfrm>
              <a:off x="24595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7"/>
            <p:cNvSpPr/>
            <p:nvPr/>
          </p:nvSpPr>
          <p:spPr>
            <a:xfrm>
              <a:off x="1031875" y="3193250"/>
              <a:ext cx="30575" cy="28225"/>
            </a:xfrm>
            <a:custGeom>
              <a:rect b="b" l="l" r="r" t="t"/>
              <a:pathLst>
                <a:path extrusionOk="0" h="1129" w="1223">
                  <a:moveTo>
                    <a:pt x="219" y="220"/>
                  </a:moveTo>
                  <a:cubicBezTo>
                    <a:pt x="0" y="408"/>
                    <a:pt x="0" y="752"/>
                    <a:pt x="219" y="940"/>
                  </a:cubicBezTo>
                  <a:cubicBezTo>
                    <a:pt x="439" y="1129"/>
                    <a:pt x="784" y="1129"/>
                    <a:pt x="1003" y="940"/>
                  </a:cubicBezTo>
                  <a:cubicBezTo>
                    <a:pt x="1222" y="752"/>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7"/>
            <p:cNvSpPr/>
            <p:nvPr/>
          </p:nvSpPr>
          <p:spPr>
            <a:xfrm>
              <a:off x="1817775" y="3193250"/>
              <a:ext cx="30575" cy="28225"/>
            </a:xfrm>
            <a:custGeom>
              <a:rect b="b" l="l" r="r" t="t"/>
              <a:pathLst>
                <a:path extrusionOk="0" h="1129" w="1223">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7"/>
            <p:cNvSpPr/>
            <p:nvPr/>
          </p:nvSpPr>
          <p:spPr>
            <a:xfrm>
              <a:off x="26037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7"/>
            <p:cNvSpPr/>
            <p:nvPr/>
          </p:nvSpPr>
          <p:spPr>
            <a:xfrm>
              <a:off x="3388825" y="3193250"/>
              <a:ext cx="31375" cy="28225"/>
            </a:xfrm>
            <a:custGeom>
              <a:rect b="b" l="l" r="r" t="t"/>
              <a:pathLst>
                <a:path extrusionOk="0" h="1129" w="1255">
                  <a:moveTo>
                    <a:pt x="220" y="220"/>
                  </a:moveTo>
                  <a:cubicBezTo>
                    <a:pt x="0" y="408"/>
                    <a:pt x="0"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7"/>
            <p:cNvSpPr/>
            <p:nvPr/>
          </p:nvSpPr>
          <p:spPr>
            <a:xfrm>
              <a:off x="4174725" y="3193250"/>
              <a:ext cx="31375" cy="28225"/>
            </a:xfrm>
            <a:custGeom>
              <a:rect b="b" l="l" r="r" t="t"/>
              <a:pathLst>
                <a:path extrusionOk="0" h="1129" w="1255">
                  <a:moveTo>
                    <a:pt x="220" y="220"/>
                  </a:moveTo>
                  <a:cubicBezTo>
                    <a:pt x="1" y="408"/>
                    <a:pt x="1" y="752"/>
                    <a:pt x="220" y="940"/>
                  </a:cubicBezTo>
                  <a:cubicBezTo>
                    <a:pt x="440" y="1129"/>
                    <a:pt x="816" y="1129"/>
                    <a:pt x="1035" y="940"/>
                  </a:cubicBezTo>
                  <a:cubicBezTo>
                    <a:pt x="1255" y="752"/>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7"/>
            <p:cNvSpPr/>
            <p:nvPr/>
          </p:nvSpPr>
          <p:spPr>
            <a:xfrm>
              <a:off x="4960650" y="3193250"/>
              <a:ext cx="31375" cy="28225"/>
            </a:xfrm>
            <a:custGeom>
              <a:rect b="b" l="l" r="r" t="t"/>
              <a:pathLst>
                <a:path extrusionOk="0" h="1129" w="1255">
                  <a:moveTo>
                    <a:pt x="220" y="220"/>
                  </a:moveTo>
                  <a:cubicBezTo>
                    <a:pt x="1" y="408"/>
                    <a:pt x="1"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7"/>
            <p:cNvSpPr/>
            <p:nvPr/>
          </p:nvSpPr>
          <p:spPr>
            <a:xfrm>
              <a:off x="5746575"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2" y="752"/>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7"/>
            <p:cNvSpPr/>
            <p:nvPr/>
          </p:nvSpPr>
          <p:spPr>
            <a:xfrm>
              <a:off x="6532475" y="3193250"/>
              <a:ext cx="30600" cy="28225"/>
            </a:xfrm>
            <a:custGeom>
              <a:rect b="b" l="l" r="r" t="t"/>
              <a:pathLst>
                <a:path extrusionOk="0" h="1129" w="1224">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7"/>
            <p:cNvSpPr/>
            <p:nvPr/>
          </p:nvSpPr>
          <p:spPr>
            <a:xfrm>
              <a:off x="73184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7"/>
            <p:cNvSpPr/>
            <p:nvPr/>
          </p:nvSpPr>
          <p:spPr>
            <a:xfrm>
              <a:off x="637725" y="2834375"/>
              <a:ext cx="31375" cy="28225"/>
            </a:xfrm>
            <a:custGeom>
              <a:rect b="b" l="l" r="r" t="t"/>
              <a:pathLst>
                <a:path extrusionOk="0" h="1129" w="1255">
                  <a:moveTo>
                    <a:pt x="220" y="220"/>
                  </a:moveTo>
                  <a:cubicBezTo>
                    <a:pt x="1" y="408"/>
                    <a:pt x="1" y="753"/>
                    <a:pt x="220" y="941"/>
                  </a:cubicBezTo>
                  <a:cubicBezTo>
                    <a:pt x="439" y="1129"/>
                    <a:pt x="816" y="1129"/>
                    <a:pt x="1035" y="941"/>
                  </a:cubicBezTo>
                  <a:cubicBezTo>
                    <a:pt x="1254" y="753"/>
                    <a:pt x="1254" y="408"/>
                    <a:pt x="1035" y="220"/>
                  </a:cubicBezTo>
                  <a:cubicBezTo>
                    <a:pt x="816"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7"/>
            <p:cNvSpPr/>
            <p:nvPr/>
          </p:nvSpPr>
          <p:spPr>
            <a:xfrm>
              <a:off x="1423650" y="2834375"/>
              <a:ext cx="31350" cy="28225"/>
            </a:xfrm>
            <a:custGeom>
              <a:rect b="b" l="l" r="r" t="t"/>
              <a:pathLst>
                <a:path extrusionOk="0" h="1129" w="1254">
                  <a:moveTo>
                    <a:pt x="220" y="220"/>
                  </a:moveTo>
                  <a:cubicBezTo>
                    <a:pt x="0" y="408"/>
                    <a:pt x="0" y="753"/>
                    <a:pt x="220" y="941"/>
                  </a:cubicBezTo>
                  <a:cubicBezTo>
                    <a:pt x="439" y="1129"/>
                    <a:pt x="815" y="1129"/>
                    <a:pt x="1035" y="941"/>
                  </a:cubicBezTo>
                  <a:cubicBezTo>
                    <a:pt x="1254" y="753"/>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7"/>
            <p:cNvSpPr/>
            <p:nvPr/>
          </p:nvSpPr>
          <p:spPr>
            <a:xfrm>
              <a:off x="2209550"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7"/>
            <p:cNvSpPr/>
            <p:nvPr/>
          </p:nvSpPr>
          <p:spPr>
            <a:xfrm>
              <a:off x="299547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7"/>
            <p:cNvSpPr/>
            <p:nvPr/>
          </p:nvSpPr>
          <p:spPr>
            <a:xfrm>
              <a:off x="3781400" y="2834375"/>
              <a:ext cx="30575" cy="28225"/>
            </a:xfrm>
            <a:custGeom>
              <a:rect b="b" l="l" r="r" t="t"/>
              <a:pathLst>
                <a:path extrusionOk="0" h="1129" w="1223">
                  <a:moveTo>
                    <a:pt x="219" y="220"/>
                  </a:moveTo>
                  <a:cubicBezTo>
                    <a:pt x="0" y="408"/>
                    <a:pt x="0" y="753"/>
                    <a:pt x="219" y="941"/>
                  </a:cubicBezTo>
                  <a:cubicBezTo>
                    <a:pt x="439" y="1129"/>
                    <a:pt x="784" y="1129"/>
                    <a:pt x="1003" y="941"/>
                  </a:cubicBezTo>
                  <a:cubicBezTo>
                    <a:pt x="1222" y="753"/>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7"/>
            <p:cNvSpPr/>
            <p:nvPr/>
          </p:nvSpPr>
          <p:spPr>
            <a:xfrm>
              <a:off x="4567300" y="2834375"/>
              <a:ext cx="30575" cy="28225"/>
            </a:xfrm>
            <a:custGeom>
              <a:rect b="b" l="l" r="r" t="t"/>
              <a:pathLst>
                <a:path extrusionOk="0" h="1129" w="1223">
                  <a:moveTo>
                    <a:pt x="220" y="220"/>
                  </a:moveTo>
                  <a:cubicBezTo>
                    <a:pt x="1" y="408"/>
                    <a:pt x="1" y="753"/>
                    <a:pt x="220" y="941"/>
                  </a:cubicBezTo>
                  <a:cubicBezTo>
                    <a:pt x="439" y="1129"/>
                    <a:pt x="784" y="1129"/>
                    <a:pt x="1004" y="941"/>
                  </a:cubicBezTo>
                  <a:cubicBezTo>
                    <a:pt x="1223" y="753"/>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7"/>
            <p:cNvSpPr/>
            <p:nvPr/>
          </p:nvSpPr>
          <p:spPr>
            <a:xfrm>
              <a:off x="535322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7"/>
            <p:cNvSpPr/>
            <p:nvPr/>
          </p:nvSpPr>
          <p:spPr>
            <a:xfrm>
              <a:off x="6139125"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784"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7"/>
            <p:cNvSpPr/>
            <p:nvPr/>
          </p:nvSpPr>
          <p:spPr>
            <a:xfrm>
              <a:off x="6925050"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7"/>
            <p:cNvSpPr/>
            <p:nvPr/>
          </p:nvSpPr>
          <p:spPr>
            <a:xfrm>
              <a:off x="24595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7"/>
            <p:cNvSpPr/>
            <p:nvPr/>
          </p:nvSpPr>
          <p:spPr>
            <a:xfrm>
              <a:off x="1031875" y="2476275"/>
              <a:ext cx="30575" cy="27450"/>
            </a:xfrm>
            <a:custGeom>
              <a:rect b="b" l="l" r="r" t="t"/>
              <a:pathLst>
                <a:path extrusionOk="0" h="1098" w="1223">
                  <a:moveTo>
                    <a:pt x="219" y="189"/>
                  </a:moveTo>
                  <a:cubicBezTo>
                    <a:pt x="0" y="377"/>
                    <a:pt x="0" y="722"/>
                    <a:pt x="219" y="910"/>
                  </a:cubicBezTo>
                  <a:cubicBezTo>
                    <a:pt x="439" y="1098"/>
                    <a:pt x="784" y="1098"/>
                    <a:pt x="1003" y="910"/>
                  </a:cubicBezTo>
                  <a:cubicBezTo>
                    <a:pt x="1222" y="722"/>
                    <a:pt x="1222" y="377"/>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7"/>
            <p:cNvSpPr/>
            <p:nvPr/>
          </p:nvSpPr>
          <p:spPr>
            <a:xfrm>
              <a:off x="1817775" y="2476275"/>
              <a:ext cx="30575" cy="27450"/>
            </a:xfrm>
            <a:custGeom>
              <a:rect b="b" l="l" r="r" t="t"/>
              <a:pathLst>
                <a:path extrusionOk="0" h="1098" w="1223">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7"/>
            <p:cNvSpPr/>
            <p:nvPr/>
          </p:nvSpPr>
          <p:spPr>
            <a:xfrm>
              <a:off x="26037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7"/>
            <p:cNvSpPr/>
            <p:nvPr/>
          </p:nvSpPr>
          <p:spPr>
            <a:xfrm>
              <a:off x="3388825" y="2476275"/>
              <a:ext cx="31375" cy="27450"/>
            </a:xfrm>
            <a:custGeom>
              <a:rect b="b" l="l" r="r" t="t"/>
              <a:pathLst>
                <a:path extrusionOk="0" h="1098" w="1255">
                  <a:moveTo>
                    <a:pt x="220" y="189"/>
                  </a:moveTo>
                  <a:cubicBezTo>
                    <a:pt x="0" y="377"/>
                    <a:pt x="0"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7"/>
            <p:cNvSpPr/>
            <p:nvPr/>
          </p:nvSpPr>
          <p:spPr>
            <a:xfrm>
              <a:off x="4174725" y="2476275"/>
              <a:ext cx="31375" cy="27450"/>
            </a:xfrm>
            <a:custGeom>
              <a:rect b="b" l="l" r="r" t="t"/>
              <a:pathLst>
                <a:path extrusionOk="0" h="1098" w="1255">
                  <a:moveTo>
                    <a:pt x="220" y="189"/>
                  </a:moveTo>
                  <a:cubicBezTo>
                    <a:pt x="1" y="377"/>
                    <a:pt x="1" y="722"/>
                    <a:pt x="220" y="910"/>
                  </a:cubicBezTo>
                  <a:cubicBezTo>
                    <a:pt x="440" y="1098"/>
                    <a:pt x="816" y="1098"/>
                    <a:pt x="1035" y="910"/>
                  </a:cubicBezTo>
                  <a:cubicBezTo>
                    <a:pt x="1255" y="722"/>
                    <a:pt x="1255" y="377"/>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7"/>
            <p:cNvSpPr/>
            <p:nvPr/>
          </p:nvSpPr>
          <p:spPr>
            <a:xfrm>
              <a:off x="4960650" y="2476275"/>
              <a:ext cx="31375" cy="27450"/>
            </a:xfrm>
            <a:custGeom>
              <a:rect b="b" l="l" r="r" t="t"/>
              <a:pathLst>
                <a:path extrusionOk="0" h="1098" w="1255">
                  <a:moveTo>
                    <a:pt x="220" y="189"/>
                  </a:moveTo>
                  <a:cubicBezTo>
                    <a:pt x="1" y="377"/>
                    <a:pt x="1"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7"/>
            <p:cNvSpPr/>
            <p:nvPr/>
          </p:nvSpPr>
          <p:spPr>
            <a:xfrm>
              <a:off x="5746575"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2" y="722"/>
                    <a:pt x="1222" y="377"/>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7"/>
            <p:cNvSpPr/>
            <p:nvPr/>
          </p:nvSpPr>
          <p:spPr>
            <a:xfrm>
              <a:off x="6532475" y="2476275"/>
              <a:ext cx="30600" cy="27450"/>
            </a:xfrm>
            <a:custGeom>
              <a:rect b="b" l="l" r="r" t="t"/>
              <a:pathLst>
                <a:path extrusionOk="0" h="1098" w="1224">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7"/>
            <p:cNvSpPr/>
            <p:nvPr/>
          </p:nvSpPr>
          <p:spPr>
            <a:xfrm>
              <a:off x="73184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7"/>
            <p:cNvSpPr/>
            <p:nvPr/>
          </p:nvSpPr>
          <p:spPr>
            <a:xfrm>
              <a:off x="637725" y="2117425"/>
              <a:ext cx="31375" cy="27450"/>
            </a:xfrm>
            <a:custGeom>
              <a:rect b="b" l="l" r="r" t="t"/>
              <a:pathLst>
                <a:path extrusionOk="0" h="1098" w="1255">
                  <a:moveTo>
                    <a:pt x="220" y="188"/>
                  </a:moveTo>
                  <a:cubicBezTo>
                    <a:pt x="1" y="376"/>
                    <a:pt x="1" y="721"/>
                    <a:pt x="220" y="909"/>
                  </a:cubicBezTo>
                  <a:cubicBezTo>
                    <a:pt x="439" y="1097"/>
                    <a:pt x="816" y="1097"/>
                    <a:pt x="1035" y="909"/>
                  </a:cubicBezTo>
                  <a:cubicBezTo>
                    <a:pt x="1254" y="721"/>
                    <a:pt x="1254" y="376"/>
                    <a:pt x="1035" y="188"/>
                  </a:cubicBezTo>
                  <a:cubicBezTo>
                    <a:pt x="816"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7"/>
            <p:cNvSpPr/>
            <p:nvPr/>
          </p:nvSpPr>
          <p:spPr>
            <a:xfrm>
              <a:off x="1423650" y="2117425"/>
              <a:ext cx="31350" cy="27450"/>
            </a:xfrm>
            <a:custGeom>
              <a:rect b="b" l="l" r="r" t="t"/>
              <a:pathLst>
                <a:path extrusionOk="0" h="1098" w="1254">
                  <a:moveTo>
                    <a:pt x="220" y="188"/>
                  </a:moveTo>
                  <a:cubicBezTo>
                    <a:pt x="0" y="376"/>
                    <a:pt x="0" y="721"/>
                    <a:pt x="220" y="909"/>
                  </a:cubicBezTo>
                  <a:cubicBezTo>
                    <a:pt x="439" y="1097"/>
                    <a:pt x="815" y="1097"/>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7"/>
            <p:cNvSpPr/>
            <p:nvPr/>
          </p:nvSpPr>
          <p:spPr>
            <a:xfrm>
              <a:off x="2209550"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7"/>
            <p:cNvSpPr/>
            <p:nvPr/>
          </p:nvSpPr>
          <p:spPr>
            <a:xfrm>
              <a:off x="299547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7"/>
            <p:cNvSpPr/>
            <p:nvPr/>
          </p:nvSpPr>
          <p:spPr>
            <a:xfrm>
              <a:off x="3781400" y="2117425"/>
              <a:ext cx="30575" cy="27450"/>
            </a:xfrm>
            <a:custGeom>
              <a:rect b="b" l="l" r="r" t="t"/>
              <a:pathLst>
                <a:path extrusionOk="0" h="1098" w="1223">
                  <a:moveTo>
                    <a:pt x="219" y="188"/>
                  </a:moveTo>
                  <a:cubicBezTo>
                    <a:pt x="0" y="376"/>
                    <a:pt x="0" y="721"/>
                    <a:pt x="219" y="909"/>
                  </a:cubicBezTo>
                  <a:cubicBezTo>
                    <a:pt x="439" y="1097"/>
                    <a:pt x="784" y="1097"/>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7"/>
            <p:cNvSpPr/>
            <p:nvPr/>
          </p:nvSpPr>
          <p:spPr>
            <a:xfrm>
              <a:off x="4567300" y="2117425"/>
              <a:ext cx="30575" cy="27450"/>
            </a:xfrm>
            <a:custGeom>
              <a:rect b="b" l="l" r="r" t="t"/>
              <a:pathLst>
                <a:path extrusionOk="0" h="1098" w="1223">
                  <a:moveTo>
                    <a:pt x="220" y="188"/>
                  </a:moveTo>
                  <a:cubicBezTo>
                    <a:pt x="1" y="376"/>
                    <a:pt x="1" y="721"/>
                    <a:pt x="220" y="909"/>
                  </a:cubicBezTo>
                  <a:cubicBezTo>
                    <a:pt x="439" y="1097"/>
                    <a:pt x="784" y="1097"/>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7"/>
            <p:cNvSpPr/>
            <p:nvPr/>
          </p:nvSpPr>
          <p:spPr>
            <a:xfrm>
              <a:off x="535322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7"/>
            <p:cNvSpPr/>
            <p:nvPr/>
          </p:nvSpPr>
          <p:spPr>
            <a:xfrm>
              <a:off x="6139125"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784"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7"/>
            <p:cNvSpPr/>
            <p:nvPr/>
          </p:nvSpPr>
          <p:spPr>
            <a:xfrm>
              <a:off x="6925050"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7"/>
            <p:cNvSpPr/>
            <p:nvPr/>
          </p:nvSpPr>
          <p:spPr>
            <a:xfrm>
              <a:off x="24595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7"/>
            <p:cNvSpPr/>
            <p:nvPr/>
          </p:nvSpPr>
          <p:spPr>
            <a:xfrm>
              <a:off x="1031875" y="1758550"/>
              <a:ext cx="30575" cy="28225"/>
            </a:xfrm>
            <a:custGeom>
              <a:rect b="b" l="l" r="r" t="t"/>
              <a:pathLst>
                <a:path extrusionOk="0" h="1129" w="1223">
                  <a:moveTo>
                    <a:pt x="219" y="188"/>
                  </a:moveTo>
                  <a:cubicBezTo>
                    <a:pt x="0" y="376"/>
                    <a:pt x="0" y="721"/>
                    <a:pt x="219" y="909"/>
                  </a:cubicBezTo>
                  <a:cubicBezTo>
                    <a:pt x="439" y="1129"/>
                    <a:pt x="784" y="1129"/>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7"/>
            <p:cNvSpPr/>
            <p:nvPr/>
          </p:nvSpPr>
          <p:spPr>
            <a:xfrm>
              <a:off x="1817775" y="1758550"/>
              <a:ext cx="30575" cy="28225"/>
            </a:xfrm>
            <a:custGeom>
              <a:rect b="b" l="l" r="r" t="t"/>
              <a:pathLst>
                <a:path extrusionOk="0" h="1129" w="1223">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7"/>
            <p:cNvSpPr/>
            <p:nvPr/>
          </p:nvSpPr>
          <p:spPr>
            <a:xfrm>
              <a:off x="26037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7"/>
            <p:cNvSpPr/>
            <p:nvPr/>
          </p:nvSpPr>
          <p:spPr>
            <a:xfrm>
              <a:off x="3388825" y="1758550"/>
              <a:ext cx="31375" cy="28225"/>
            </a:xfrm>
            <a:custGeom>
              <a:rect b="b" l="l" r="r" t="t"/>
              <a:pathLst>
                <a:path extrusionOk="0" h="1129" w="1255">
                  <a:moveTo>
                    <a:pt x="220" y="188"/>
                  </a:moveTo>
                  <a:cubicBezTo>
                    <a:pt x="0" y="376"/>
                    <a:pt x="0"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7"/>
            <p:cNvSpPr/>
            <p:nvPr/>
          </p:nvSpPr>
          <p:spPr>
            <a:xfrm>
              <a:off x="4174725" y="1758550"/>
              <a:ext cx="31375" cy="28225"/>
            </a:xfrm>
            <a:custGeom>
              <a:rect b="b" l="l" r="r" t="t"/>
              <a:pathLst>
                <a:path extrusionOk="0" h="1129" w="1255">
                  <a:moveTo>
                    <a:pt x="220" y="188"/>
                  </a:moveTo>
                  <a:cubicBezTo>
                    <a:pt x="1" y="376"/>
                    <a:pt x="1" y="721"/>
                    <a:pt x="220" y="909"/>
                  </a:cubicBezTo>
                  <a:cubicBezTo>
                    <a:pt x="440" y="1129"/>
                    <a:pt x="816" y="1129"/>
                    <a:pt x="1035" y="909"/>
                  </a:cubicBezTo>
                  <a:cubicBezTo>
                    <a:pt x="1255" y="721"/>
                    <a:pt x="1255" y="376"/>
                    <a:pt x="1035"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7"/>
            <p:cNvSpPr/>
            <p:nvPr/>
          </p:nvSpPr>
          <p:spPr>
            <a:xfrm>
              <a:off x="4960650" y="1758550"/>
              <a:ext cx="31375" cy="28225"/>
            </a:xfrm>
            <a:custGeom>
              <a:rect b="b" l="l" r="r" t="t"/>
              <a:pathLst>
                <a:path extrusionOk="0" h="1129" w="1255">
                  <a:moveTo>
                    <a:pt x="220" y="188"/>
                  </a:moveTo>
                  <a:cubicBezTo>
                    <a:pt x="1" y="376"/>
                    <a:pt x="1"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7"/>
            <p:cNvSpPr/>
            <p:nvPr/>
          </p:nvSpPr>
          <p:spPr>
            <a:xfrm>
              <a:off x="5746575"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2" y="721"/>
                    <a:pt x="1222" y="376"/>
                    <a:pt x="1003"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7"/>
            <p:cNvSpPr/>
            <p:nvPr/>
          </p:nvSpPr>
          <p:spPr>
            <a:xfrm>
              <a:off x="6532475" y="1758550"/>
              <a:ext cx="30600" cy="28225"/>
            </a:xfrm>
            <a:custGeom>
              <a:rect b="b" l="l" r="r" t="t"/>
              <a:pathLst>
                <a:path extrusionOk="0" h="1129" w="1224">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7"/>
            <p:cNvSpPr/>
            <p:nvPr/>
          </p:nvSpPr>
          <p:spPr>
            <a:xfrm>
              <a:off x="73184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7"/>
            <p:cNvSpPr/>
            <p:nvPr/>
          </p:nvSpPr>
          <p:spPr>
            <a:xfrm>
              <a:off x="637725" y="1399675"/>
              <a:ext cx="31375" cy="28225"/>
            </a:xfrm>
            <a:custGeom>
              <a:rect b="b" l="l" r="r" t="t"/>
              <a:pathLst>
                <a:path extrusionOk="0" h="1129" w="1255">
                  <a:moveTo>
                    <a:pt x="220" y="189"/>
                  </a:moveTo>
                  <a:cubicBezTo>
                    <a:pt x="1" y="377"/>
                    <a:pt x="1" y="721"/>
                    <a:pt x="220" y="909"/>
                  </a:cubicBezTo>
                  <a:cubicBezTo>
                    <a:pt x="439" y="1129"/>
                    <a:pt x="816" y="1129"/>
                    <a:pt x="1035" y="909"/>
                  </a:cubicBezTo>
                  <a:cubicBezTo>
                    <a:pt x="1254" y="721"/>
                    <a:pt x="1254" y="377"/>
                    <a:pt x="1035" y="189"/>
                  </a:cubicBezTo>
                  <a:cubicBezTo>
                    <a:pt x="816"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7"/>
            <p:cNvSpPr/>
            <p:nvPr/>
          </p:nvSpPr>
          <p:spPr>
            <a:xfrm>
              <a:off x="1423650" y="1399675"/>
              <a:ext cx="31350" cy="28225"/>
            </a:xfrm>
            <a:custGeom>
              <a:rect b="b" l="l" r="r" t="t"/>
              <a:pathLst>
                <a:path extrusionOk="0" h="1129" w="1254">
                  <a:moveTo>
                    <a:pt x="220" y="189"/>
                  </a:moveTo>
                  <a:cubicBezTo>
                    <a:pt x="0" y="377"/>
                    <a:pt x="0" y="721"/>
                    <a:pt x="220" y="909"/>
                  </a:cubicBezTo>
                  <a:cubicBezTo>
                    <a:pt x="439" y="1129"/>
                    <a:pt x="815" y="1129"/>
                    <a:pt x="1035" y="909"/>
                  </a:cubicBezTo>
                  <a:cubicBezTo>
                    <a:pt x="1254" y="721"/>
                    <a:pt x="1254" y="377"/>
                    <a:pt x="1035" y="189"/>
                  </a:cubicBezTo>
                  <a:cubicBezTo>
                    <a:pt x="815"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7"/>
            <p:cNvSpPr/>
            <p:nvPr/>
          </p:nvSpPr>
          <p:spPr>
            <a:xfrm>
              <a:off x="2209550"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816"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7"/>
            <p:cNvSpPr/>
            <p:nvPr/>
          </p:nvSpPr>
          <p:spPr>
            <a:xfrm>
              <a:off x="299547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7"/>
            <p:cNvSpPr/>
            <p:nvPr/>
          </p:nvSpPr>
          <p:spPr>
            <a:xfrm>
              <a:off x="3781400" y="1399675"/>
              <a:ext cx="30575" cy="28225"/>
            </a:xfrm>
            <a:custGeom>
              <a:rect b="b" l="l" r="r" t="t"/>
              <a:pathLst>
                <a:path extrusionOk="0" h="1129" w="1223">
                  <a:moveTo>
                    <a:pt x="219" y="189"/>
                  </a:moveTo>
                  <a:cubicBezTo>
                    <a:pt x="0" y="377"/>
                    <a:pt x="0" y="721"/>
                    <a:pt x="219" y="909"/>
                  </a:cubicBezTo>
                  <a:cubicBezTo>
                    <a:pt x="439" y="1129"/>
                    <a:pt x="784" y="1129"/>
                    <a:pt x="1003" y="909"/>
                  </a:cubicBezTo>
                  <a:cubicBezTo>
                    <a:pt x="1222" y="721"/>
                    <a:pt x="1222" y="377"/>
                    <a:pt x="1003" y="189"/>
                  </a:cubicBezTo>
                  <a:cubicBezTo>
                    <a:pt x="784" y="0"/>
                    <a:pt x="439" y="0"/>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7"/>
            <p:cNvSpPr/>
            <p:nvPr/>
          </p:nvSpPr>
          <p:spPr>
            <a:xfrm>
              <a:off x="4567300" y="1399675"/>
              <a:ext cx="30575" cy="28225"/>
            </a:xfrm>
            <a:custGeom>
              <a:rect b="b" l="l" r="r" t="t"/>
              <a:pathLst>
                <a:path extrusionOk="0" h="1129" w="1223">
                  <a:moveTo>
                    <a:pt x="220" y="189"/>
                  </a:moveTo>
                  <a:cubicBezTo>
                    <a:pt x="1" y="377"/>
                    <a:pt x="1" y="721"/>
                    <a:pt x="220" y="909"/>
                  </a:cubicBezTo>
                  <a:cubicBezTo>
                    <a:pt x="439" y="1129"/>
                    <a:pt x="784" y="1129"/>
                    <a:pt x="1004" y="909"/>
                  </a:cubicBezTo>
                  <a:cubicBezTo>
                    <a:pt x="1223" y="721"/>
                    <a:pt x="1223" y="377"/>
                    <a:pt x="1004"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7"/>
            <p:cNvSpPr/>
            <p:nvPr/>
          </p:nvSpPr>
          <p:spPr>
            <a:xfrm>
              <a:off x="535322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7"/>
            <p:cNvSpPr/>
            <p:nvPr/>
          </p:nvSpPr>
          <p:spPr>
            <a:xfrm>
              <a:off x="6139125"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784"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7"/>
            <p:cNvSpPr/>
            <p:nvPr/>
          </p:nvSpPr>
          <p:spPr>
            <a:xfrm>
              <a:off x="6925050"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7"/>
            <p:cNvSpPr/>
            <p:nvPr/>
          </p:nvSpPr>
          <p:spPr>
            <a:xfrm>
              <a:off x="24595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7"/>
            <p:cNvSpPr/>
            <p:nvPr/>
          </p:nvSpPr>
          <p:spPr>
            <a:xfrm>
              <a:off x="1031875" y="1040800"/>
              <a:ext cx="30575" cy="28225"/>
            </a:xfrm>
            <a:custGeom>
              <a:rect b="b" l="l" r="r" t="t"/>
              <a:pathLst>
                <a:path extrusionOk="0" h="1129" w="1223">
                  <a:moveTo>
                    <a:pt x="219" y="189"/>
                  </a:moveTo>
                  <a:cubicBezTo>
                    <a:pt x="0" y="408"/>
                    <a:pt x="0" y="722"/>
                    <a:pt x="219" y="910"/>
                  </a:cubicBezTo>
                  <a:cubicBezTo>
                    <a:pt x="439" y="1129"/>
                    <a:pt x="784" y="1129"/>
                    <a:pt x="1003" y="910"/>
                  </a:cubicBezTo>
                  <a:cubicBezTo>
                    <a:pt x="1222" y="722"/>
                    <a:pt x="1222" y="408"/>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7"/>
            <p:cNvSpPr/>
            <p:nvPr/>
          </p:nvSpPr>
          <p:spPr>
            <a:xfrm>
              <a:off x="1817775" y="1040800"/>
              <a:ext cx="30575" cy="28225"/>
            </a:xfrm>
            <a:custGeom>
              <a:rect b="b" l="l" r="r" t="t"/>
              <a:pathLst>
                <a:path extrusionOk="0" h="1129" w="1223">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7"/>
            <p:cNvSpPr/>
            <p:nvPr/>
          </p:nvSpPr>
          <p:spPr>
            <a:xfrm>
              <a:off x="26037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7"/>
            <p:cNvSpPr/>
            <p:nvPr/>
          </p:nvSpPr>
          <p:spPr>
            <a:xfrm>
              <a:off x="3388825" y="1040800"/>
              <a:ext cx="31375" cy="28225"/>
            </a:xfrm>
            <a:custGeom>
              <a:rect b="b" l="l" r="r" t="t"/>
              <a:pathLst>
                <a:path extrusionOk="0" h="1129" w="1255">
                  <a:moveTo>
                    <a:pt x="220" y="189"/>
                  </a:moveTo>
                  <a:cubicBezTo>
                    <a:pt x="0" y="408"/>
                    <a:pt x="0"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7"/>
            <p:cNvSpPr/>
            <p:nvPr/>
          </p:nvSpPr>
          <p:spPr>
            <a:xfrm>
              <a:off x="4174725" y="1040800"/>
              <a:ext cx="31375" cy="28225"/>
            </a:xfrm>
            <a:custGeom>
              <a:rect b="b" l="l" r="r" t="t"/>
              <a:pathLst>
                <a:path extrusionOk="0" h="1129" w="1255">
                  <a:moveTo>
                    <a:pt x="220" y="189"/>
                  </a:moveTo>
                  <a:cubicBezTo>
                    <a:pt x="1" y="408"/>
                    <a:pt x="1" y="722"/>
                    <a:pt x="220" y="910"/>
                  </a:cubicBezTo>
                  <a:cubicBezTo>
                    <a:pt x="440" y="1129"/>
                    <a:pt x="816" y="1129"/>
                    <a:pt x="1035" y="910"/>
                  </a:cubicBezTo>
                  <a:cubicBezTo>
                    <a:pt x="1255" y="722"/>
                    <a:pt x="1255" y="408"/>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7"/>
            <p:cNvSpPr/>
            <p:nvPr/>
          </p:nvSpPr>
          <p:spPr>
            <a:xfrm>
              <a:off x="4960650" y="1040800"/>
              <a:ext cx="31375" cy="28225"/>
            </a:xfrm>
            <a:custGeom>
              <a:rect b="b" l="l" r="r" t="t"/>
              <a:pathLst>
                <a:path extrusionOk="0" h="1129" w="1255">
                  <a:moveTo>
                    <a:pt x="220" y="189"/>
                  </a:moveTo>
                  <a:cubicBezTo>
                    <a:pt x="1" y="408"/>
                    <a:pt x="1"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7"/>
            <p:cNvSpPr/>
            <p:nvPr/>
          </p:nvSpPr>
          <p:spPr>
            <a:xfrm>
              <a:off x="5746575"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2" y="722"/>
                    <a:pt x="1222" y="408"/>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7"/>
            <p:cNvSpPr/>
            <p:nvPr/>
          </p:nvSpPr>
          <p:spPr>
            <a:xfrm>
              <a:off x="6532475" y="1040800"/>
              <a:ext cx="30600" cy="28225"/>
            </a:xfrm>
            <a:custGeom>
              <a:rect b="b" l="l" r="r" t="t"/>
              <a:pathLst>
                <a:path extrusionOk="0" h="1129" w="1224">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7"/>
            <p:cNvSpPr/>
            <p:nvPr/>
          </p:nvSpPr>
          <p:spPr>
            <a:xfrm>
              <a:off x="73184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6" name="Google Shape;686;p7"/>
          <p:cNvSpPr/>
          <p:nvPr/>
        </p:nvSpPr>
        <p:spPr>
          <a:xfrm rot="10800000">
            <a:off x="0" y="750"/>
            <a:ext cx="9144000" cy="5142900"/>
          </a:xfrm>
          <a:prstGeom prst="rect">
            <a:avLst/>
          </a:prstGeom>
          <a:gradFill>
            <a:gsLst>
              <a:gs pos="0">
                <a:srgbClr val="FFFFFF">
                  <a:alpha val="0"/>
                </a:srgbClr>
              </a:gs>
              <a:gs pos="100000">
                <a:srgbClr val="FFFFFF"/>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7"/>
          <p:cNvSpPr/>
          <p:nvPr/>
        </p:nvSpPr>
        <p:spPr>
          <a:xfrm flipH="1">
            <a:off x="0" y="0"/>
            <a:ext cx="9144000" cy="141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7"/>
          <p:cNvSpPr/>
          <p:nvPr/>
        </p:nvSpPr>
        <p:spPr>
          <a:xfrm>
            <a:off x="0" y="4739175"/>
            <a:ext cx="9144000" cy="404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7"/>
          <p:cNvSpPr/>
          <p:nvPr/>
        </p:nvSpPr>
        <p:spPr>
          <a:xfrm flipH="1" rot="-5400000">
            <a:off x="8175300" y="0"/>
            <a:ext cx="968700" cy="9687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7"/>
          <p:cNvSpPr txBox="1"/>
          <p:nvPr>
            <p:ph type="title"/>
          </p:nvPr>
        </p:nvSpPr>
        <p:spPr>
          <a:xfrm>
            <a:off x="628350" y="385950"/>
            <a:ext cx="7887300" cy="529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3500"/>
              <a:buNone/>
              <a:defRPr sz="3500"/>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p:txBody>
      </p:sp>
      <p:sp>
        <p:nvSpPr>
          <p:cNvPr id="691" name="Google Shape;691;p7"/>
          <p:cNvSpPr txBox="1"/>
          <p:nvPr>
            <p:ph idx="1" type="body"/>
          </p:nvPr>
        </p:nvSpPr>
        <p:spPr>
          <a:xfrm>
            <a:off x="628350" y="1369300"/>
            <a:ext cx="3979200" cy="14847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Clr>
                <a:schemeClr val="dk1"/>
              </a:buClr>
              <a:buSzPts val="1800"/>
              <a:buChar char="●"/>
              <a:defRPr>
                <a:solidFill>
                  <a:schemeClr val="dk1"/>
                </a:solidFill>
              </a:defRPr>
            </a:lvl1pPr>
            <a:lvl2pPr indent="-317500" lvl="1" marL="914400" rtl="0">
              <a:spcBef>
                <a:spcPts val="1600"/>
              </a:spcBef>
              <a:spcAft>
                <a:spcPts val="0"/>
              </a:spcAft>
              <a:buClr>
                <a:schemeClr val="dk1"/>
              </a:buClr>
              <a:buSzPts val="1400"/>
              <a:buChar char="○"/>
              <a:defRPr>
                <a:solidFill>
                  <a:schemeClr val="dk1"/>
                </a:solidFill>
              </a:defRPr>
            </a:lvl2pPr>
            <a:lvl3pPr indent="-317500" lvl="2" marL="1371600" rtl="0">
              <a:spcBef>
                <a:spcPts val="1600"/>
              </a:spcBef>
              <a:spcAft>
                <a:spcPts val="0"/>
              </a:spcAft>
              <a:buClr>
                <a:schemeClr val="dk1"/>
              </a:buClr>
              <a:buSzPts val="1400"/>
              <a:buChar char="■"/>
              <a:defRPr>
                <a:solidFill>
                  <a:schemeClr val="dk1"/>
                </a:solidFill>
              </a:defRPr>
            </a:lvl3pPr>
            <a:lvl4pPr indent="-317500" lvl="3" marL="1828800" rtl="0">
              <a:spcBef>
                <a:spcPts val="1600"/>
              </a:spcBef>
              <a:spcAft>
                <a:spcPts val="0"/>
              </a:spcAft>
              <a:buClr>
                <a:schemeClr val="dk1"/>
              </a:buClr>
              <a:buSzPts val="1400"/>
              <a:buChar char="●"/>
              <a:defRPr>
                <a:solidFill>
                  <a:schemeClr val="dk1"/>
                </a:solidFill>
              </a:defRPr>
            </a:lvl4pPr>
            <a:lvl5pPr indent="-317500" lvl="4" marL="2286000" rtl="0">
              <a:spcBef>
                <a:spcPts val="1600"/>
              </a:spcBef>
              <a:spcAft>
                <a:spcPts val="0"/>
              </a:spcAft>
              <a:buClr>
                <a:schemeClr val="dk1"/>
              </a:buClr>
              <a:buSzPts val="1400"/>
              <a:buChar char="○"/>
              <a:defRPr>
                <a:solidFill>
                  <a:schemeClr val="dk1"/>
                </a:solidFill>
              </a:defRPr>
            </a:lvl5pPr>
            <a:lvl6pPr indent="-317500" lvl="5" marL="2743200" rtl="0">
              <a:spcBef>
                <a:spcPts val="1600"/>
              </a:spcBef>
              <a:spcAft>
                <a:spcPts val="0"/>
              </a:spcAft>
              <a:buClr>
                <a:schemeClr val="dk1"/>
              </a:buClr>
              <a:buSzPts val="1400"/>
              <a:buChar char="■"/>
              <a:defRPr>
                <a:solidFill>
                  <a:schemeClr val="dk1"/>
                </a:solidFill>
              </a:defRPr>
            </a:lvl6pPr>
            <a:lvl7pPr indent="-317500" lvl="6" marL="3200400" rtl="0">
              <a:spcBef>
                <a:spcPts val="1600"/>
              </a:spcBef>
              <a:spcAft>
                <a:spcPts val="0"/>
              </a:spcAft>
              <a:buClr>
                <a:schemeClr val="dk1"/>
              </a:buClr>
              <a:buSzPts val="1400"/>
              <a:buChar char="●"/>
              <a:defRPr>
                <a:solidFill>
                  <a:schemeClr val="dk1"/>
                </a:solidFill>
              </a:defRPr>
            </a:lvl7pPr>
            <a:lvl8pPr indent="-317500" lvl="7" marL="3657600" rtl="0">
              <a:spcBef>
                <a:spcPts val="1600"/>
              </a:spcBef>
              <a:spcAft>
                <a:spcPts val="0"/>
              </a:spcAft>
              <a:buClr>
                <a:schemeClr val="dk1"/>
              </a:buClr>
              <a:buSzPts val="1400"/>
              <a:buChar char="○"/>
              <a:defRPr>
                <a:solidFill>
                  <a:schemeClr val="dk1"/>
                </a:solidFill>
              </a:defRPr>
            </a:lvl8pPr>
            <a:lvl9pPr indent="-317500" lvl="8" marL="4114800" rtl="0">
              <a:spcBef>
                <a:spcPts val="1600"/>
              </a:spcBef>
              <a:spcAft>
                <a:spcPts val="1600"/>
              </a:spcAft>
              <a:buClr>
                <a:schemeClr val="dk1"/>
              </a:buClr>
              <a:buSzPts val="1400"/>
              <a:buChar char="■"/>
              <a:defRPr>
                <a:solidFill>
                  <a:schemeClr val="dk1"/>
                </a:solidFill>
              </a:defRPr>
            </a:lvl9pPr>
          </a:lstStyle>
          <a:p/>
        </p:txBody>
      </p:sp>
      <p:sp>
        <p:nvSpPr>
          <p:cNvPr id="692" name="Google Shape;692;p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93" name="Shape 693"/>
        <p:cNvGrpSpPr/>
        <p:nvPr/>
      </p:nvGrpSpPr>
      <p:grpSpPr>
        <a:xfrm>
          <a:off x="0" y="0"/>
          <a:ext cx="0" cy="0"/>
          <a:chOff x="0" y="0"/>
          <a:chExt cx="0" cy="0"/>
        </a:xfrm>
      </p:grpSpPr>
      <p:sp>
        <p:nvSpPr>
          <p:cNvPr id="694" name="Google Shape;694;p8"/>
          <p:cNvSpPr txBox="1"/>
          <p:nvPr>
            <p:ph type="title"/>
          </p:nvPr>
        </p:nvSpPr>
        <p:spPr>
          <a:xfrm>
            <a:off x="577050" y="450150"/>
            <a:ext cx="49953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695" name="Google Shape;695;p8"/>
          <p:cNvSpPr/>
          <p:nvPr/>
        </p:nvSpPr>
        <p:spPr>
          <a:xfrm flipH="1" rot="5400000">
            <a:off x="-2305850" y="2270100"/>
            <a:ext cx="5154600" cy="6111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8"/>
          <p:cNvSpPr/>
          <p:nvPr/>
        </p:nvSpPr>
        <p:spPr>
          <a:xfrm>
            <a:off x="-34100" y="5011650"/>
            <a:ext cx="9204300" cy="141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98" name="Shape 698"/>
        <p:cNvGrpSpPr/>
        <p:nvPr/>
      </p:nvGrpSpPr>
      <p:grpSpPr>
        <a:xfrm>
          <a:off x="0" y="0"/>
          <a:ext cx="0" cy="0"/>
          <a:chOff x="0" y="0"/>
          <a:chExt cx="0" cy="0"/>
        </a:xfrm>
      </p:grpSpPr>
      <p:grpSp>
        <p:nvGrpSpPr>
          <p:cNvPr id="699" name="Google Shape;699;p9"/>
          <p:cNvGrpSpPr/>
          <p:nvPr/>
        </p:nvGrpSpPr>
        <p:grpSpPr>
          <a:xfrm>
            <a:off x="2" y="-9528"/>
            <a:ext cx="9143724" cy="5158800"/>
            <a:chOff x="245950" y="1040800"/>
            <a:chExt cx="7103025" cy="3616150"/>
          </a:xfrm>
        </p:grpSpPr>
        <p:sp>
          <p:nvSpPr>
            <p:cNvPr id="700" name="Google Shape;700;p9"/>
            <p:cNvSpPr/>
            <p:nvPr/>
          </p:nvSpPr>
          <p:spPr>
            <a:xfrm>
              <a:off x="24595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9"/>
            <p:cNvSpPr/>
            <p:nvPr/>
          </p:nvSpPr>
          <p:spPr>
            <a:xfrm>
              <a:off x="1031875" y="4628725"/>
              <a:ext cx="30575" cy="28225"/>
            </a:xfrm>
            <a:custGeom>
              <a:rect b="b" l="l" r="r" t="t"/>
              <a:pathLst>
                <a:path extrusionOk="0" h="1129" w="1223">
                  <a:moveTo>
                    <a:pt x="219" y="220"/>
                  </a:moveTo>
                  <a:cubicBezTo>
                    <a:pt x="0" y="408"/>
                    <a:pt x="0" y="721"/>
                    <a:pt x="219" y="941"/>
                  </a:cubicBezTo>
                  <a:cubicBezTo>
                    <a:pt x="439" y="1129"/>
                    <a:pt x="784" y="1129"/>
                    <a:pt x="1003" y="941"/>
                  </a:cubicBezTo>
                  <a:cubicBezTo>
                    <a:pt x="1222" y="721"/>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9"/>
            <p:cNvSpPr/>
            <p:nvPr/>
          </p:nvSpPr>
          <p:spPr>
            <a:xfrm>
              <a:off x="1817775" y="4628725"/>
              <a:ext cx="30575" cy="28225"/>
            </a:xfrm>
            <a:custGeom>
              <a:rect b="b" l="l" r="r" t="t"/>
              <a:pathLst>
                <a:path extrusionOk="0" h="1129" w="1223">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9"/>
            <p:cNvSpPr/>
            <p:nvPr/>
          </p:nvSpPr>
          <p:spPr>
            <a:xfrm>
              <a:off x="26037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9"/>
            <p:cNvSpPr/>
            <p:nvPr/>
          </p:nvSpPr>
          <p:spPr>
            <a:xfrm>
              <a:off x="3388825" y="4628725"/>
              <a:ext cx="31375" cy="28225"/>
            </a:xfrm>
            <a:custGeom>
              <a:rect b="b" l="l" r="r" t="t"/>
              <a:pathLst>
                <a:path extrusionOk="0" h="1129" w="1255">
                  <a:moveTo>
                    <a:pt x="220" y="220"/>
                  </a:moveTo>
                  <a:cubicBezTo>
                    <a:pt x="0" y="408"/>
                    <a:pt x="0"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9"/>
            <p:cNvSpPr/>
            <p:nvPr/>
          </p:nvSpPr>
          <p:spPr>
            <a:xfrm>
              <a:off x="4174725" y="4628725"/>
              <a:ext cx="31375" cy="28225"/>
            </a:xfrm>
            <a:custGeom>
              <a:rect b="b" l="l" r="r" t="t"/>
              <a:pathLst>
                <a:path extrusionOk="0" h="1129" w="1255">
                  <a:moveTo>
                    <a:pt x="220" y="220"/>
                  </a:moveTo>
                  <a:cubicBezTo>
                    <a:pt x="1" y="408"/>
                    <a:pt x="1" y="721"/>
                    <a:pt x="220" y="941"/>
                  </a:cubicBezTo>
                  <a:cubicBezTo>
                    <a:pt x="440" y="1129"/>
                    <a:pt x="816" y="1129"/>
                    <a:pt x="1035" y="941"/>
                  </a:cubicBezTo>
                  <a:cubicBezTo>
                    <a:pt x="1255" y="721"/>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9"/>
            <p:cNvSpPr/>
            <p:nvPr/>
          </p:nvSpPr>
          <p:spPr>
            <a:xfrm>
              <a:off x="4960650" y="4628725"/>
              <a:ext cx="31375" cy="28225"/>
            </a:xfrm>
            <a:custGeom>
              <a:rect b="b" l="l" r="r" t="t"/>
              <a:pathLst>
                <a:path extrusionOk="0" h="1129" w="1255">
                  <a:moveTo>
                    <a:pt x="220" y="220"/>
                  </a:moveTo>
                  <a:cubicBezTo>
                    <a:pt x="1" y="408"/>
                    <a:pt x="1"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9"/>
            <p:cNvSpPr/>
            <p:nvPr/>
          </p:nvSpPr>
          <p:spPr>
            <a:xfrm>
              <a:off x="5746575"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2" y="721"/>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9"/>
            <p:cNvSpPr/>
            <p:nvPr/>
          </p:nvSpPr>
          <p:spPr>
            <a:xfrm>
              <a:off x="6532475" y="4628725"/>
              <a:ext cx="30600" cy="28225"/>
            </a:xfrm>
            <a:custGeom>
              <a:rect b="b" l="l" r="r" t="t"/>
              <a:pathLst>
                <a:path extrusionOk="0" h="1129" w="1224">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9"/>
            <p:cNvSpPr/>
            <p:nvPr/>
          </p:nvSpPr>
          <p:spPr>
            <a:xfrm>
              <a:off x="73184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9"/>
            <p:cNvSpPr/>
            <p:nvPr/>
          </p:nvSpPr>
          <p:spPr>
            <a:xfrm>
              <a:off x="637725" y="4269850"/>
              <a:ext cx="31375" cy="28225"/>
            </a:xfrm>
            <a:custGeom>
              <a:rect b="b" l="l" r="r" t="t"/>
              <a:pathLst>
                <a:path extrusionOk="0" h="1129" w="1255">
                  <a:moveTo>
                    <a:pt x="220" y="220"/>
                  </a:moveTo>
                  <a:cubicBezTo>
                    <a:pt x="1" y="408"/>
                    <a:pt x="1" y="722"/>
                    <a:pt x="220" y="941"/>
                  </a:cubicBezTo>
                  <a:cubicBezTo>
                    <a:pt x="439" y="1129"/>
                    <a:pt x="816" y="1129"/>
                    <a:pt x="1035" y="941"/>
                  </a:cubicBezTo>
                  <a:cubicBezTo>
                    <a:pt x="1254" y="722"/>
                    <a:pt x="1254" y="408"/>
                    <a:pt x="1035" y="220"/>
                  </a:cubicBezTo>
                  <a:cubicBezTo>
                    <a:pt x="816"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9"/>
            <p:cNvSpPr/>
            <p:nvPr/>
          </p:nvSpPr>
          <p:spPr>
            <a:xfrm>
              <a:off x="1423650" y="4269850"/>
              <a:ext cx="31350" cy="28225"/>
            </a:xfrm>
            <a:custGeom>
              <a:rect b="b" l="l" r="r" t="t"/>
              <a:pathLst>
                <a:path extrusionOk="0" h="1129" w="1254">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9"/>
            <p:cNvSpPr/>
            <p:nvPr/>
          </p:nvSpPr>
          <p:spPr>
            <a:xfrm>
              <a:off x="2209550"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9"/>
            <p:cNvSpPr/>
            <p:nvPr/>
          </p:nvSpPr>
          <p:spPr>
            <a:xfrm>
              <a:off x="299547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9"/>
            <p:cNvSpPr/>
            <p:nvPr/>
          </p:nvSpPr>
          <p:spPr>
            <a:xfrm>
              <a:off x="3781400" y="4269850"/>
              <a:ext cx="30575" cy="28225"/>
            </a:xfrm>
            <a:custGeom>
              <a:rect b="b" l="l" r="r" t="t"/>
              <a:pathLst>
                <a:path extrusionOk="0" h="1129"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9"/>
            <p:cNvSpPr/>
            <p:nvPr/>
          </p:nvSpPr>
          <p:spPr>
            <a:xfrm>
              <a:off x="4567300" y="4269850"/>
              <a:ext cx="30575" cy="28225"/>
            </a:xfrm>
            <a:custGeom>
              <a:rect b="b" l="l" r="r" t="t"/>
              <a:pathLst>
                <a:path extrusionOk="0" h="1129"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9"/>
            <p:cNvSpPr/>
            <p:nvPr/>
          </p:nvSpPr>
          <p:spPr>
            <a:xfrm>
              <a:off x="535322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9"/>
            <p:cNvSpPr/>
            <p:nvPr/>
          </p:nvSpPr>
          <p:spPr>
            <a:xfrm>
              <a:off x="6139125"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784"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9"/>
            <p:cNvSpPr/>
            <p:nvPr/>
          </p:nvSpPr>
          <p:spPr>
            <a:xfrm>
              <a:off x="6925050"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9"/>
            <p:cNvSpPr/>
            <p:nvPr/>
          </p:nvSpPr>
          <p:spPr>
            <a:xfrm>
              <a:off x="24595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9"/>
            <p:cNvSpPr/>
            <p:nvPr/>
          </p:nvSpPr>
          <p:spPr>
            <a:xfrm>
              <a:off x="1031875" y="3910975"/>
              <a:ext cx="30575" cy="28250"/>
            </a:xfrm>
            <a:custGeom>
              <a:rect b="b" l="l" r="r" t="t"/>
              <a:pathLst>
                <a:path extrusionOk="0" h="1130"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9"/>
            <p:cNvSpPr/>
            <p:nvPr/>
          </p:nvSpPr>
          <p:spPr>
            <a:xfrm>
              <a:off x="1817775" y="3910975"/>
              <a:ext cx="30575" cy="28250"/>
            </a:xfrm>
            <a:custGeom>
              <a:rect b="b" l="l" r="r" t="t"/>
              <a:pathLst>
                <a:path extrusionOk="0" h="1130"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9"/>
            <p:cNvSpPr/>
            <p:nvPr/>
          </p:nvSpPr>
          <p:spPr>
            <a:xfrm>
              <a:off x="26037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9"/>
            <p:cNvSpPr/>
            <p:nvPr/>
          </p:nvSpPr>
          <p:spPr>
            <a:xfrm>
              <a:off x="3388825" y="3910975"/>
              <a:ext cx="31375" cy="28250"/>
            </a:xfrm>
            <a:custGeom>
              <a:rect b="b" l="l" r="r" t="t"/>
              <a:pathLst>
                <a:path extrusionOk="0" h="1130" w="1255">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9"/>
            <p:cNvSpPr/>
            <p:nvPr/>
          </p:nvSpPr>
          <p:spPr>
            <a:xfrm>
              <a:off x="4174725" y="3910975"/>
              <a:ext cx="31375" cy="28250"/>
            </a:xfrm>
            <a:custGeom>
              <a:rect b="b" l="l" r="r" t="t"/>
              <a:pathLst>
                <a:path extrusionOk="0" h="1130" w="1255">
                  <a:moveTo>
                    <a:pt x="220" y="220"/>
                  </a:moveTo>
                  <a:cubicBezTo>
                    <a:pt x="1" y="408"/>
                    <a:pt x="1" y="722"/>
                    <a:pt x="220" y="941"/>
                  </a:cubicBezTo>
                  <a:cubicBezTo>
                    <a:pt x="440" y="1129"/>
                    <a:pt x="816" y="1129"/>
                    <a:pt x="1035" y="941"/>
                  </a:cubicBezTo>
                  <a:cubicBezTo>
                    <a:pt x="1255" y="722"/>
                    <a:pt x="1255" y="408"/>
                    <a:pt x="1035"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9"/>
            <p:cNvSpPr/>
            <p:nvPr/>
          </p:nvSpPr>
          <p:spPr>
            <a:xfrm>
              <a:off x="4960650" y="3910975"/>
              <a:ext cx="31375" cy="28250"/>
            </a:xfrm>
            <a:custGeom>
              <a:rect b="b" l="l" r="r" t="t"/>
              <a:pathLst>
                <a:path extrusionOk="0" h="1130" w="1255">
                  <a:moveTo>
                    <a:pt x="220" y="220"/>
                  </a:moveTo>
                  <a:cubicBezTo>
                    <a:pt x="1" y="408"/>
                    <a:pt x="1"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9"/>
            <p:cNvSpPr/>
            <p:nvPr/>
          </p:nvSpPr>
          <p:spPr>
            <a:xfrm>
              <a:off x="5746575"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2" y="722"/>
                    <a:pt x="1222" y="408"/>
                    <a:pt x="1003"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9"/>
            <p:cNvSpPr/>
            <p:nvPr/>
          </p:nvSpPr>
          <p:spPr>
            <a:xfrm>
              <a:off x="6532475" y="3910975"/>
              <a:ext cx="30600" cy="28250"/>
            </a:xfrm>
            <a:custGeom>
              <a:rect b="b" l="l" r="r" t="t"/>
              <a:pathLst>
                <a:path extrusionOk="0" h="1130" w="1224">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9"/>
            <p:cNvSpPr/>
            <p:nvPr/>
          </p:nvSpPr>
          <p:spPr>
            <a:xfrm>
              <a:off x="73184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9"/>
            <p:cNvSpPr/>
            <p:nvPr/>
          </p:nvSpPr>
          <p:spPr>
            <a:xfrm>
              <a:off x="637725" y="3552125"/>
              <a:ext cx="31375" cy="28225"/>
            </a:xfrm>
            <a:custGeom>
              <a:rect b="b" l="l" r="r" t="t"/>
              <a:pathLst>
                <a:path extrusionOk="0" h="1129" w="1255">
                  <a:moveTo>
                    <a:pt x="220" y="219"/>
                  </a:moveTo>
                  <a:cubicBezTo>
                    <a:pt x="1" y="407"/>
                    <a:pt x="1" y="752"/>
                    <a:pt x="220" y="940"/>
                  </a:cubicBezTo>
                  <a:cubicBezTo>
                    <a:pt x="439" y="1128"/>
                    <a:pt x="816" y="1128"/>
                    <a:pt x="1035" y="940"/>
                  </a:cubicBezTo>
                  <a:cubicBezTo>
                    <a:pt x="1254" y="752"/>
                    <a:pt x="1254" y="407"/>
                    <a:pt x="1035" y="219"/>
                  </a:cubicBezTo>
                  <a:cubicBezTo>
                    <a:pt x="816"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9"/>
            <p:cNvSpPr/>
            <p:nvPr/>
          </p:nvSpPr>
          <p:spPr>
            <a:xfrm>
              <a:off x="1423650" y="3552125"/>
              <a:ext cx="31350" cy="28225"/>
            </a:xfrm>
            <a:custGeom>
              <a:rect b="b" l="l" r="r" t="t"/>
              <a:pathLst>
                <a:path extrusionOk="0" h="1129" w="1254">
                  <a:moveTo>
                    <a:pt x="220" y="219"/>
                  </a:moveTo>
                  <a:cubicBezTo>
                    <a:pt x="0" y="407"/>
                    <a:pt x="0" y="752"/>
                    <a:pt x="220" y="940"/>
                  </a:cubicBezTo>
                  <a:cubicBezTo>
                    <a:pt x="439" y="1128"/>
                    <a:pt x="815" y="1128"/>
                    <a:pt x="1035" y="940"/>
                  </a:cubicBezTo>
                  <a:cubicBezTo>
                    <a:pt x="1254" y="752"/>
                    <a:pt x="1254" y="407"/>
                    <a:pt x="1035" y="219"/>
                  </a:cubicBezTo>
                  <a:cubicBezTo>
                    <a:pt x="815"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9"/>
            <p:cNvSpPr/>
            <p:nvPr/>
          </p:nvSpPr>
          <p:spPr>
            <a:xfrm>
              <a:off x="2209550"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816"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9"/>
            <p:cNvSpPr/>
            <p:nvPr/>
          </p:nvSpPr>
          <p:spPr>
            <a:xfrm>
              <a:off x="299547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9"/>
            <p:cNvSpPr/>
            <p:nvPr/>
          </p:nvSpPr>
          <p:spPr>
            <a:xfrm>
              <a:off x="3781400" y="3552125"/>
              <a:ext cx="30575" cy="28225"/>
            </a:xfrm>
            <a:custGeom>
              <a:rect b="b" l="l" r="r" t="t"/>
              <a:pathLst>
                <a:path extrusionOk="0" h="1129" w="1223">
                  <a:moveTo>
                    <a:pt x="219" y="219"/>
                  </a:moveTo>
                  <a:cubicBezTo>
                    <a:pt x="0" y="407"/>
                    <a:pt x="0" y="752"/>
                    <a:pt x="219" y="940"/>
                  </a:cubicBezTo>
                  <a:cubicBezTo>
                    <a:pt x="439" y="1128"/>
                    <a:pt x="784" y="1128"/>
                    <a:pt x="1003" y="940"/>
                  </a:cubicBezTo>
                  <a:cubicBezTo>
                    <a:pt x="1222" y="752"/>
                    <a:pt x="1222" y="407"/>
                    <a:pt x="1003" y="219"/>
                  </a:cubicBezTo>
                  <a:cubicBezTo>
                    <a:pt x="784" y="0"/>
                    <a:pt x="439" y="0"/>
                    <a:pt x="219"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9"/>
            <p:cNvSpPr/>
            <p:nvPr/>
          </p:nvSpPr>
          <p:spPr>
            <a:xfrm>
              <a:off x="4567300" y="3552125"/>
              <a:ext cx="30575" cy="28225"/>
            </a:xfrm>
            <a:custGeom>
              <a:rect b="b" l="l" r="r" t="t"/>
              <a:pathLst>
                <a:path extrusionOk="0" h="1129" w="1223">
                  <a:moveTo>
                    <a:pt x="220" y="219"/>
                  </a:moveTo>
                  <a:cubicBezTo>
                    <a:pt x="1" y="407"/>
                    <a:pt x="1" y="752"/>
                    <a:pt x="220" y="940"/>
                  </a:cubicBezTo>
                  <a:cubicBezTo>
                    <a:pt x="439" y="1128"/>
                    <a:pt x="784" y="1128"/>
                    <a:pt x="1004" y="940"/>
                  </a:cubicBezTo>
                  <a:cubicBezTo>
                    <a:pt x="1223" y="752"/>
                    <a:pt x="1223" y="407"/>
                    <a:pt x="1004"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9"/>
            <p:cNvSpPr/>
            <p:nvPr/>
          </p:nvSpPr>
          <p:spPr>
            <a:xfrm>
              <a:off x="535322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9"/>
            <p:cNvSpPr/>
            <p:nvPr/>
          </p:nvSpPr>
          <p:spPr>
            <a:xfrm>
              <a:off x="6139125"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784"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9"/>
            <p:cNvSpPr/>
            <p:nvPr/>
          </p:nvSpPr>
          <p:spPr>
            <a:xfrm>
              <a:off x="6925825" y="3553675"/>
              <a:ext cx="28225" cy="25900"/>
            </a:xfrm>
            <a:custGeom>
              <a:rect b="b" l="l" r="r" t="t"/>
              <a:pathLst>
                <a:path extrusionOk="0" h="1036" w="1129">
                  <a:moveTo>
                    <a:pt x="1129" y="502"/>
                  </a:moveTo>
                  <a:cubicBezTo>
                    <a:pt x="1129" y="784"/>
                    <a:pt x="878" y="1035"/>
                    <a:pt x="565" y="1035"/>
                  </a:cubicBezTo>
                  <a:cubicBezTo>
                    <a:pt x="251" y="1035"/>
                    <a:pt x="1" y="784"/>
                    <a:pt x="1" y="502"/>
                  </a:cubicBezTo>
                  <a:cubicBezTo>
                    <a:pt x="1" y="220"/>
                    <a:pt x="251" y="1"/>
                    <a:pt x="565" y="1"/>
                  </a:cubicBezTo>
                  <a:cubicBezTo>
                    <a:pt x="878" y="1"/>
                    <a:pt x="1129" y="220"/>
                    <a:pt x="1129" y="502"/>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9"/>
            <p:cNvSpPr/>
            <p:nvPr/>
          </p:nvSpPr>
          <p:spPr>
            <a:xfrm>
              <a:off x="24595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9"/>
            <p:cNvSpPr/>
            <p:nvPr/>
          </p:nvSpPr>
          <p:spPr>
            <a:xfrm>
              <a:off x="1031875" y="3193250"/>
              <a:ext cx="30575" cy="28225"/>
            </a:xfrm>
            <a:custGeom>
              <a:rect b="b" l="l" r="r" t="t"/>
              <a:pathLst>
                <a:path extrusionOk="0" h="1129" w="1223">
                  <a:moveTo>
                    <a:pt x="219" y="220"/>
                  </a:moveTo>
                  <a:cubicBezTo>
                    <a:pt x="0" y="408"/>
                    <a:pt x="0" y="752"/>
                    <a:pt x="219" y="940"/>
                  </a:cubicBezTo>
                  <a:cubicBezTo>
                    <a:pt x="439" y="1129"/>
                    <a:pt x="784" y="1129"/>
                    <a:pt x="1003" y="940"/>
                  </a:cubicBezTo>
                  <a:cubicBezTo>
                    <a:pt x="1222" y="752"/>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9"/>
            <p:cNvSpPr/>
            <p:nvPr/>
          </p:nvSpPr>
          <p:spPr>
            <a:xfrm>
              <a:off x="1817775" y="3193250"/>
              <a:ext cx="30575" cy="28225"/>
            </a:xfrm>
            <a:custGeom>
              <a:rect b="b" l="l" r="r" t="t"/>
              <a:pathLst>
                <a:path extrusionOk="0" h="1129" w="1223">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9"/>
            <p:cNvSpPr/>
            <p:nvPr/>
          </p:nvSpPr>
          <p:spPr>
            <a:xfrm>
              <a:off x="26037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9"/>
            <p:cNvSpPr/>
            <p:nvPr/>
          </p:nvSpPr>
          <p:spPr>
            <a:xfrm>
              <a:off x="3388825" y="3193250"/>
              <a:ext cx="31375" cy="28225"/>
            </a:xfrm>
            <a:custGeom>
              <a:rect b="b" l="l" r="r" t="t"/>
              <a:pathLst>
                <a:path extrusionOk="0" h="1129" w="1255">
                  <a:moveTo>
                    <a:pt x="220" y="220"/>
                  </a:moveTo>
                  <a:cubicBezTo>
                    <a:pt x="0" y="408"/>
                    <a:pt x="0"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9"/>
            <p:cNvSpPr/>
            <p:nvPr/>
          </p:nvSpPr>
          <p:spPr>
            <a:xfrm>
              <a:off x="4174725" y="3193250"/>
              <a:ext cx="31375" cy="28225"/>
            </a:xfrm>
            <a:custGeom>
              <a:rect b="b" l="l" r="r" t="t"/>
              <a:pathLst>
                <a:path extrusionOk="0" h="1129" w="1255">
                  <a:moveTo>
                    <a:pt x="220" y="220"/>
                  </a:moveTo>
                  <a:cubicBezTo>
                    <a:pt x="1" y="408"/>
                    <a:pt x="1" y="752"/>
                    <a:pt x="220" y="940"/>
                  </a:cubicBezTo>
                  <a:cubicBezTo>
                    <a:pt x="440" y="1129"/>
                    <a:pt x="816" y="1129"/>
                    <a:pt x="1035" y="940"/>
                  </a:cubicBezTo>
                  <a:cubicBezTo>
                    <a:pt x="1255" y="752"/>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9"/>
            <p:cNvSpPr/>
            <p:nvPr/>
          </p:nvSpPr>
          <p:spPr>
            <a:xfrm>
              <a:off x="4960650" y="3193250"/>
              <a:ext cx="31375" cy="28225"/>
            </a:xfrm>
            <a:custGeom>
              <a:rect b="b" l="l" r="r" t="t"/>
              <a:pathLst>
                <a:path extrusionOk="0" h="1129" w="1255">
                  <a:moveTo>
                    <a:pt x="220" y="220"/>
                  </a:moveTo>
                  <a:cubicBezTo>
                    <a:pt x="1" y="408"/>
                    <a:pt x="1"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9"/>
            <p:cNvSpPr/>
            <p:nvPr/>
          </p:nvSpPr>
          <p:spPr>
            <a:xfrm>
              <a:off x="5746575"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2" y="752"/>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9"/>
            <p:cNvSpPr/>
            <p:nvPr/>
          </p:nvSpPr>
          <p:spPr>
            <a:xfrm>
              <a:off x="6532475" y="3193250"/>
              <a:ext cx="30600" cy="28225"/>
            </a:xfrm>
            <a:custGeom>
              <a:rect b="b" l="l" r="r" t="t"/>
              <a:pathLst>
                <a:path extrusionOk="0" h="1129" w="1224">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9"/>
            <p:cNvSpPr/>
            <p:nvPr/>
          </p:nvSpPr>
          <p:spPr>
            <a:xfrm>
              <a:off x="73184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9"/>
            <p:cNvSpPr/>
            <p:nvPr/>
          </p:nvSpPr>
          <p:spPr>
            <a:xfrm>
              <a:off x="637725" y="2834375"/>
              <a:ext cx="31375" cy="28225"/>
            </a:xfrm>
            <a:custGeom>
              <a:rect b="b" l="l" r="r" t="t"/>
              <a:pathLst>
                <a:path extrusionOk="0" h="1129" w="1255">
                  <a:moveTo>
                    <a:pt x="220" y="220"/>
                  </a:moveTo>
                  <a:cubicBezTo>
                    <a:pt x="1" y="408"/>
                    <a:pt x="1" y="753"/>
                    <a:pt x="220" y="941"/>
                  </a:cubicBezTo>
                  <a:cubicBezTo>
                    <a:pt x="439" y="1129"/>
                    <a:pt x="816" y="1129"/>
                    <a:pt x="1035" y="941"/>
                  </a:cubicBezTo>
                  <a:cubicBezTo>
                    <a:pt x="1254" y="753"/>
                    <a:pt x="1254" y="408"/>
                    <a:pt x="1035" y="220"/>
                  </a:cubicBezTo>
                  <a:cubicBezTo>
                    <a:pt x="816"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9"/>
            <p:cNvSpPr/>
            <p:nvPr/>
          </p:nvSpPr>
          <p:spPr>
            <a:xfrm>
              <a:off x="1423650" y="2834375"/>
              <a:ext cx="31350" cy="28225"/>
            </a:xfrm>
            <a:custGeom>
              <a:rect b="b" l="l" r="r" t="t"/>
              <a:pathLst>
                <a:path extrusionOk="0" h="1129" w="1254">
                  <a:moveTo>
                    <a:pt x="220" y="220"/>
                  </a:moveTo>
                  <a:cubicBezTo>
                    <a:pt x="0" y="408"/>
                    <a:pt x="0" y="753"/>
                    <a:pt x="220" y="941"/>
                  </a:cubicBezTo>
                  <a:cubicBezTo>
                    <a:pt x="439" y="1129"/>
                    <a:pt x="815" y="1129"/>
                    <a:pt x="1035" y="941"/>
                  </a:cubicBezTo>
                  <a:cubicBezTo>
                    <a:pt x="1254" y="753"/>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9"/>
            <p:cNvSpPr/>
            <p:nvPr/>
          </p:nvSpPr>
          <p:spPr>
            <a:xfrm>
              <a:off x="2209550"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9"/>
            <p:cNvSpPr/>
            <p:nvPr/>
          </p:nvSpPr>
          <p:spPr>
            <a:xfrm>
              <a:off x="299547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9"/>
            <p:cNvSpPr/>
            <p:nvPr/>
          </p:nvSpPr>
          <p:spPr>
            <a:xfrm>
              <a:off x="3781400" y="2834375"/>
              <a:ext cx="30575" cy="28225"/>
            </a:xfrm>
            <a:custGeom>
              <a:rect b="b" l="l" r="r" t="t"/>
              <a:pathLst>
                <a:path extrusionOk="0" h="1129" w="1223">
                  <a:moveTo>
                    <a:pt x="219" y="220"/>
                  </a:moveTo>
                  <a:cubicBezTo>
                    <a:pt x="0" y="408"/>
                    <a:pt x="0" y="753"/>
                    <a:pt x="219" y="941"/>
                  </a:cubicBezTo>
                  <a:cubicBezTo>
                    <a:pt x="439" y="1129"/>
                    <a:pt x="784" y="1129"/>
                    <a:pt x="1003" y="941"/>
                  </a:cubicBezTo>
                  <a:cubicBezTo>
                    <a:pt x="1222" y="753"/>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9"/>
            <p:cNvSpPr/>
            <p:nvPr/>
          </p:nvSpPr>
          <p:spPr>
            <a:xfrm>
              <a:off x="4567300" y="2834375"/>
              <a:ext cx="30575" cy="28225"/>
            </a:xfrm>
            <a:custGeom>
              <a:rect b="b" l="l" r="r" t="t"/>
              <a:pathLst>
                <a:path extrusionOk="0" h="1129" w="1223">
                  <a:moveTo>
                    <a:pt x="220" y="220"/>
                  </a:moveTo>
                  <a:cubicBezTo>
                    <a:pt x="1" y="408"/>
                    <a:pt x="1" y="753"/>
                    <a:pt x="220" y="941"/>
                  </a:cubicBezTo>
                  <a:cubicBezTo>
                    <a:pt x="439" y="1129"/>
                    <a:pt x="784" y="1129"/>
                    <a:pt x="1004" y="941"/>
                  </a:cubicBezTo>
                  <a:cubicBezTo>
                    <a:pt x="1223" y="753"/>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9"/>
            <p:cNvSpPr/>
            <p:nvPr/>
          </p:nvSpPr>
          <p:spPr>
            <a:xfrm>
              <a:off x="535322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9"/>
            <p:cNvSpPr/>
            <p:nvPr/>
          </p:nvSpPr>
          <p:spPr>
            <a:xfrm>
              <a:off x="6139125"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784"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9"/>
            <p:cNvSpPr/>
            <p:nvPr/>
          </p:nvSpPr>
          <p:spPr>
            <a:xfrm>
              <a:off x="6925050"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9"/>
            <p:cNvSpPr/>
            <p:nvPr/>
          </p:nvSpPr>
          <p:spPr>
            <a:xfrm>
              <a:off x="24595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9"/>
            <p:cNvSpPr/>
            <p:nvPr/>
          </p:nvSpPr>
          <p:spPr>
            <a:xfrm>
              <a:off x="1031875" y="2476275"/>
              <a:ext cx="30575" cy="27450"/>
            </a:xfrm>
            <a:custGeom>
              <a:rect b="b" l="l" r="r" t="t"/>
              <a:pathLst>
                <a:path extrusionOk="0" h="1098" w="1223">
                  <a:moveTo>
                    <a:pt x="219" y="189"/>
                  </a:moveTo>
                  <a:cubicBezTo>
                    <a:pt x="0" y="377"/>
                    <a:pt x="0" y="722"/>
                    <a:pt x="219" y="910"/>
                  </a:cubicBezTo>
                  <a:cubicBezTo>
                    <a:pt x="439" y="1098"/>
                    <a:pt x="784" y="1098"/>
                    <a:pt x="1003" y="910"/>
                  </a:cubicBezTo>
                  <a:cubicBezTo>
                    <a:pt x="1222" y="722"/>
                    <a:pt x="1222" y="377"/>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9"/>
            <p:cNvSpPr/>
            <p:nvPr/>
          </p:nvSpPr>
          <p:spPr>
            <a:xfrm>
              <a:off x="1817775" y="2476275"/>
              <a:ext cx="30575" cy="27450"/>
            </a:xfrm>
            <a:custGeom>
              <a:rect b="b" l="l" r="r" t="t"/>
              <a:pathLst>
                <a:path extrusionOk="0" h="1098" w="1223">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9"/>
            <p:cNvSpPr/>
            <p:nvPr/>
          </p:nvSpPr>
          <p:spPr>
            <a:xfrm>
              <a:off x="26037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9"/>
            <p:cNvSpPr/>
            <p:nvPr/>
          </p:nvSpPr>
          <p:spPr>
            <a:xfrm>
              <a:off x="3388825" y="2476275"/>
              <a:ext cx="31375" cy="27450"/>
            </a:xfrm>
            <a:custGeom>
              <a:rect b="b" l="l" r="r" t="t"/>
              <a:pathLst>
                <a:path extrusionOk="0" h="1098" w="1255">
                  <a:moveTo>
                    <a:pt x="220" y="189"/>
                  </a:moveTo>
                  <a:cubicBezTo>
                    <a:pt x="0" y="377"/>
                    <a:pt x="0"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9"/>
            <p:cNvSpPr/>
            <p:nvPr/>
          </p:nvSpPr>
          <p:spPr>
            <a:xfrm>
              <a:off x="4174725" y="2476275"/>
              <a:ext cx="31375" cy="27450"/>
            </a:xfrm>
            <a:custGeom>
              <a:rect b="b" l="l" r="r" t="t"/>
              <a:pathLst>
                <a:path extrusionOk="0" h="1098" w="1255">
                  <a:moveTo>
                    <a:pt x="220" y="189"/>
                  </a:moveTo>
                  <a:cubicBezTo>
                    <a:pt x="1" y="377"/>
                    <a:pt x="1" y="722"/>
                    <a:pt x="220" y="910"/>
                  </a:cubicBezTo>
                  <a:cubicBezTo>
                    <a:pt x="440" y="1098"/>
                    <a:pt x="816" y="1098"/>
                    <a:pt x="1035" y="910"/>
                  </a:cubicBezTo>
                  <a:cubicBezTo>
                    <a:pt x="1255" y="722"/>
                    <a:pt x="1255" y="377"/>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9"/>
            <p:cNvSpPr/>
            <p:nvPr/>
          </p:nvSpPr>
          <p:spPr>
            <a:xfrm>
              <a:off x="4960650" y="2476275"/>
              <a:ext cx="31375" cy="27450"/>
            </a:xfrm>
            <a:custGeom>
              <a:rect b="b" l="l" r="r" t="t"/>
              <a:pathLst>
                <a:path extrusionOk="0" h="1098" w="1255">
                  <a:moveTo>
                    <a:pt x="220" y="189"/>
                  </a:moveTo>
                  <a:cubicBezTo>
                    <a:pt x="1" y="377"/>
                    <a:pt x="1"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9"/>
            <p:cNvSpPr/>
            <p:nvPr/>
          </p:nvSpPr>
          <p:spPr>
            <a:xfrm>
              <a:off x="5746575"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2" y="722"/>
                    <a:pt x="1222" y="377"/>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9"/>
            <p:cNvSpPr/>
            <p:nvPr/>
          </p:nvSpPr>
          <p:spPr>
            <a:xfrm>
              <a:off x="6532475" y="2476275"/>
              <a:ext cx="30600" cy="27450"/>
            </a:xfrm>
            <a:custGeom>
              <a:rect b="b" l="l" r="r" t="t"/>
              <a:pathLst>
                <a:path extrusionOk="0" h="1098" w="1224">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9"/>
            <p:cNvSpPr/>
            <p:nvPr/>
          </p:nvSpPr>
          <p:spPr>
            <a:xfrm>
              <a:off x="73184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9"/>
            <p:cNvSpPr/>
            <p:nvPr/>
          </p:nvSpPr>
          <p:spPr>
            <a:xfrm>
              <a:off x="637725" y="2117425"/>
              <a:ext cx="31375" cy="27450"/>
            </a:xfrm>
            <a:custGeom>
              <a:rect b="b" l="l" r="r" t="t"/>
              <a:pathLst>
                <a:path extrusionOk="0" h="1098" w="1255">
                  <a:moveTo>
                    <a:pt x="220" y="188"/>
                  </a:moveTo>
                  <a:cubicBezTo>
                    <a:pt x="1" y="376"/>
                    <a:pt x="1" y="721"/>
                    <a:pt x="220" y="909"/>
                  </a:cubicBezTo>
                  <a:cubicBezTo>
                    <a:pt x="439" y="1097"/>
                    <a:pt x="816" y="1097"/>
                    <a:pt x="1035" y="909"/>
                  </a:cubicBezTo>
                  <a:cubicBezTo>
                    <a:pt x="1254" y="721"/>
                    <a:pt x="1254" y="376"/>
                    <a:pt x="1035" y="188"/>
                  </a:cubicBezTo>
                  <a:cubicBezTo>
                    <a:pt x="816"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9"/>
            <p:cNvSpPr/>
            <p:nvPr/>
          </p:nvSpPr>
          <p:spPr>
            <a:xfrm>
              <a:off x="1423650" y="2117425"/>
              <a:ext cx="31350" cy="27450"/>
            </a:xfrm>
            <a:custGeom>
              <a:rect b="b" l="l" r="r" t="t"/>
              <a:pathLst>
                <a:path extrusionOk="0" h="1098" w="1254">
                  <a:moveTo>
                    <a:pt x="220" y="188"/>
                  </a:moveTo>
                  <a:cubicBezTo>
                    <a:pt x="0" y="376"/>
                    <a:pt x="0" y="721"/>
                    <a:pt x="220" y="909"/>
                  </a:cubicBezTo>
                  <a:cubicBezTo>
                    <a:pt x="439" y="1097"/>
                    <a:pt x="815" y="1097"/>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9"/>
            <p:cNvSpPr/>
            <p:nvPr/>
          </p:nvSpPr>
          <p:spPr>
            <a:xfrm>
              <a:off x="2209550"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9"/>
            <p:cNvSpPr/>
            <p:nvPr/>
          </p:nvSpPr>
          <p:spPr>
            <a:xfrm>
              <a:off x="299547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9"/>
            <p:cNvSpPr/>
            <p:nvPr/>
          </p:nvSpPr>
          <p:spPr>
            <a:xfrm>
              <a:off x="3781400" y="2117425"/>
              <a:ext cx="30575" cy="27450"/>
            </a:xfrm>
            <a:custGeom>
              <a:rect b="b" l="l" r="r" t="t"/>
              <a:pathLst>
                <a:path extrusionOk="0" h="1098" w="1223">
                  <a:moveTo>
                    <a:pt x="219" y="188"/>
                  </a:moveTo>
                  <a:cubicBezTo>
                    <a:pt x="0" y="376"/>
                    <a:pt x="0" y="721"/>
                    <a:pt x="219" y="909"/>
                  </a:cubicBezTo>
                  <a:cubicBezTo>
                    <a:pt x="439" y="1097"/>
                    <a:pt x="784" y="1097"/>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9"/>
            <p:cNvSpPr/>
            <p:nvPr/>
          </p:nvSpPr>
          <p:spPr>
            <a:xfrm>
              <a:off x="4567300" y="2117425"/>
              <a:ext cx="30575" cy="27450"/>
            </a:xfrm>
            <a:custGeom>
              <a:rect b="b" l="l" r="r" t="t"/>
              <a:pathLst>
                <a:path extrusionOk="0" h="1098" w="1223">
                  <a:moveTo>
                    <a:pt x="220" y="188"/>
                  </a:moveTo>
                  <a:cubicBezTo>
                    <a:pt x="1" y="376"/>
                    <a:pt x="1" y="721"/>
                    <a:pt x="220" y="909"/>
                  </a:cubicBezTo>
                  <a:cubicBezTo>
                    <a:pt x="439" y="1097"/>
                    <a:pt x="784" y="1097"/>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9"/>
            <p:cNvSpPr/>
            <p:nvPr/>
          </p:nvSpPr>
          <p:spPr>
            <a:xfrm>
              <a:off x="535322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9"/>
            <p:cNvSpPr/>
            <p:nvPr/>
          </p:nvSpPr>
          <p:spPr>
            <a:xfrm>
              <a:off x="6139125"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784"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9"/>
            <p:cNvSpPr/>
            <p:nvPr/>
          </p:nvSpPr>
          <p:spPr>
            <a:xfrm>
              <a:off x="6925050"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9"/>
            <p:cNvSpPr/>
            <p:nvPr/>
          </p:nvSpPr>
          <p:spPr>
            <a:xfrm>
              <a:off x="24595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9"/>
            <p:cNvSpPr/>
            <p:nvPr/>
          </p:nvSpPr>
          <p:spPr>
            <a:xfrm>
              <a:off x="1031875" y="1758550"/>
              <a:ext cx="30575" cy="28225"/>
            </a:xfrm>
            <a:custGeom>
              <a:rect b="b" l="l" r="r" t="t"/>
              <a:pathLst>
                <a:path extrusionOk="0" h="1129" w="1223">
                  <a:moveTo>
                    <a:pt x="219" y="188"/>
                  </a:moveTo>
                  <a:cubicBezTo>
                    <a:pt x="0" y="376"/>
                    <a:pt x="0" y="721"/>
                    <a:pt x="219" y="909"/>
                  </a:cubicBezTo>
                  <a:cubicBezTo>
                    <a:pt x="439" y="1129"/>
                    <a:pt x="784" y="1129"/>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9"/>
            <p:cNvSpPr/>
            <p:nvPr/>
          </p:nvSpPr>
          <p:spPr>
            <a:xfrm>
              <a:off x="1817775" y="1758550"/>
              <a:ext cx="30575" cy="28225"/>
            </a:xfrm>
            <a:custGeom>
              <a:rect b="b" l="l" r="r" t="t"/>
              <a:pathLst>
                <a:path extrusionOk="0" h="1129" w="1223">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9"/>
            <p:cNvSpPr/>
            <p:nvPr/>
          </p:nvSpPr>
          <p:spPr>
            <a:xfrm>
              <a:off x="26037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9"/>
            <p:cNvSpPr/>
            <p:nvPr/>
          </p:nvSpPr>
          <p:spPr>
            <a:xfrm>
              <a:off x="3388825" y="1758550"/>
              <a:ext cx="31375" cy="28225"/>
            </a:xfrm>
            <a:custGeom>
              <a:rect b="b" l="l" r="r" t="t"/>
              <a:pathLst>
                <a:path extrusionOk="0" h="1129" w="1255">
                  <a:moveTo>
                    <a:pt x="220" y="188"/>
                  </a:moveTo>
                  <a:cubicBezTo>
                    <a:pt x="0" y="376"/>
                    <a:pt x="0"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9"/>
            <p:cNvSpPr/>
            <p:nvPr/>
          </p:nvSpPr>
          <p:spPr>
            <a:xfrm>
              <a:off x="4174725" y="1758550"/>
              <a:ext cx="31375" cy="28225"/>
            </a:xfrm>
            <a:custGeom>
              <a:rect b="b" l="l" r="r" t="t"/>
              <a:pathLst>
                <a:path extrusionOk="0" h="1129" w="1255">
                  <a:moveTo>
                    <a:pt x="220" y="188"/>
                  </a:moveTo>
                  <a:cubicBezTo>
                    <a:pt x="1" y="376"/>
                    <a:pt x="1" y="721"/>
                    <a:pt x="220" y="909"/>
                  </a:cubicBezTo>
                  <a:cubicBezTo>
                    <a:pt x="440" y="1129"/>
                    <a:pt x="816" y="1129"/>
                    <a:pt x="1035" y="909"/>
                  </a:cubicBezTo>
                  <a:cubicBezTo>
                    <a:pt x="1255" y="721"/>
                    <a:pt x="1255" y="376"/>
                    <a:pt x="1035"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9"/>
            <p:cNvSpPr/>
            <p:nvPr/>
          </p:nvSpPr>
          <p:spPr>
            <a:xfrm>
              <a:off x="4960650" y="1758550"/>
              <a:ext cx="31375" cy="28225"/>
            </a:xfrm>
            <a:custGeom>
              <a:rect b="b" l="l" r="r" t="t"/>
              <a:pathLst>
                <a:path extrusionOk="0" h="1129" w="1255">
                  <a:moveTo>
                    <a:pt x="220" y="188"/>
                  </a:moveTo>
                  <a:cubicBezTo>
                    <a:pt x="1" y="376"/>
                    <a:pt x="1"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9"/>
            <p:cNvSpPr/>
            <p:nvPr/>
          </p:nvSpPr>
          <p:spPr>
            <a:xfrm>
              <a:off x="5746575"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2" y="721"/>
                    <a:pt x="1222" y="376"/>
                    <a:pt x="1003"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9"/>
            <p:cNvSpPr/>
            <p:nvPr/>
          </p:nvSpPr>
          <p:spPr>
            <a:xfrm>
              <a:off x="6532475" y="1758550"/>
              <a:ext cx="30600" cy="28225"/>
            </a:xfrm>
            <a:custGeom>
              <a:rect b="b" l="l" r="r" t="t"/>
              <a:pathLst>
                <a:path extrusionOk="0" h="1129" w="1224">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9"/>
            <p:cNvSpPr/>
            <p:nvPr/>
          </p:nvSpPr>
          <p:spPr>
            <a:xfrm>
              <a:off x="73184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9"/>
            <p:cNvSpPr/>
            <p:nvPr/>
          </p:nvSpPr>
          <p:spPr>
            <a:xfrm>
              <a:off x="637725" y="1399675"/>
              <a:ext cx="31375" cy="28225"/>
            </a:xfrm>
            <a:custGeom>
              <a:rect b="b" l="l" r="r" t="t"/>
              <a:pathLst>
                <a:path extrusionOk="0" h="1129" w="1255">
                  <a:moveTo>
                    <a:pt x="220" y="189"/>
                  </a:moveTo>
                  <a:cubicBezTo>
                    <a:pt x="1" y="377"/>
                    <a:pt x="1" y="721"/>
                    <a:pt x="220" y="909"/>
                  </a:cubicBezTo>
                  <a:cubicBezTo>
                    <a:pt x="439" y="1129"/>
                    <a:pt x="816" y="1129"/>
                    <a:pt x="1035" y="909"/>
                  </a:cubicBezTo>
                  <a:cubicBezTo>
                    <a:pt x="1254" y="721"/>
                    <a:pt x="1254" y="377"/>
                    <a:pt x="1035" y="189"/>
                  </a:cubicBezTo>
                  <a:cubicBezTo>
                    <a:pt x="816"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9"/>
            <p:cNvSpPr/>
            <p:nvPr/>
          </p:nvSpPr>
          <p:spPr>
            <a:xfrm>
              <a:off x="1423650" y="1399675"/>
              <a:ext cx="31350" cy="28225"/>
            </a:xfrm>
            <a:custGeom>
              <a:rect b="b" l="l" r="r" t="t"/>
              <a:pathLst>
                <a:path extrusionOk="0" h="1129" w="1254">
                  <a:moveTo>
                    <a:pt x="220" y="189"/>
                  </a:moveTo>
                  <a:cubicBezTo>
                    <a:pt x="0" y="377"/>
                    <a:pt x="0" y="721"/>
                    <a:pt x="220" y="909"/>
                  </a:cubicBezTo>
                  <a:cubicBezTo>
                    <a:pt x="439" y="1129"/>
                    <a:pt x="815" y="1129"/>
                    <a:pt x="1035" y="909"/>
                  </a:cubicBezTo>
                  <a:cubicBezTo>
                    <a:pt x="1254" y="721"/>
                    <a:pt x="1254" y="377"/>
                    <a:pt x="1035" y="189"/>
                  </a:cubicBezTo>
                  <a:cubicBezTo>
                    <a:pt x="815"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9"/>
            <p:cNvSpPr/>
            <p:nvPr/>
          </p:nvSpPr>
          <p:spPr>
            <a:xfrm>
              <a:off x="2209550"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816"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9"/>
            <p:cNvSpPr/>
            <p:nvPr/>
          </p:nvSpPr>
          <p:spPr>
            <a:xfrm>
              <a:off x="299547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9"/>
            <p:cNvSpPr/>
            <p:nvPr/>
          </p:nvSpPr>
          <p:spPr>
            <a:xfrm>
              <a:off x="3781400" y="1399675"/>
              <a:ext cx="30575" cy="28225"/>
            </a:xfrm>
            <a:custGeom>
              <a:rect b="b" l="l" r="r" t="t"/>
              <a:pathLst>
                <a:path extrusionOk="0" h="1129" w="1223">
                  <a:moveTo>
                    <a:pt x="219" y="189"/>
                  </a:moveTo>
                  <a:cubicBezTo>
                    <a:pt x="0" y="377"/>
                    <a:pt x="0" y="721"/>
                    <a:pt x="219" y="909"/>
                  </a:cubicBezTo>
                  <a:cubicBezTo>
                    <a:pt x="439" y="1129"/>
                    <a:pt x="784" y="1129"/>
                    <a:pt x="1003" y="909"/>
                  </a:cubicBezTo>
                  <a:cubicBezTo>
                    <a:pt x="1222" y="721"/>
                    <a:pt x="1222" y="377"/>
                    <a:pt x="1003" y="189"/>
                  </a:cubicBezTo>
                  <a:cubicBezTo>
                    <a:pt x="784" y="0"/>
                    <a:pt x="439" y="0"/>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9"/>
            <p:cNvSpPr/>
            <p:nvPr/>
          </p:nvSpPr>
          <p:spPr>
            <a:xfrm>
              <a:off x="4567300" y="1399675"/>
              <a:ext cx="30575" cy="28225"/>
            </a:xfrm>
            <a:custGeom>
              <a:rect b="b" l="l" r="r" t="t"/>
              <a:pathLst>
                <a:path extrusionOk="0" h="1129" w="1223">
                  <a:moveTo>
                    <a:pt x="220" y="189"/>
                  </a:moveTo>
                  <a:cubicBezTo>
                    <a:pt x="1" y="377"/>
                    <a:pt x="1" y="721"/>
                    <a:pt x="220" y="909"/>
                  </a:cubicBezTo>
                  <a:cubicBezTo>
                    <a:pt x="439" y="1129"/>
                    <a:pt x="784" y="1129"/>
                    <a:pt x="1004" y="909"/>
                  </a:cubicBezTo>
                  <a:cubicBezTo>
                    <a:pt x="1223" y="721"/>
                    <a:pt x="1223" y="377"/>
                    <a:pt x="1004"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9"/>
            <p:cNvSpPr/>
            <p:nvPr/>
          </p:nvSpPr>
          <p:spPr>
            <a:xfrm>
              <a:off x="535322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9"/>
            <p:cNvSpPr/>
            <p:nvPr/>
          </p:nvSpPr>
          <p:spPr>
            <a:xfrm>
              <a:off x="6139125"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784"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9"/>
            <p:cNvSpPr/>
            <p:nvPr/>
          </p:nvSpPr>
          <p:spPr>
            <a:xfrm>
              <a:off x="6925050"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9"/>
            <p:cNvSpPr/>
            <p:nvPr/>
          </p:nvSpPr>
          <p:spPr>
            <a:xfrm>
              <a:off x="24595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9"/>
            <p:cNvSpPr/>
            <p:nvPr/>
          </p:nvSpPr>
          <p:spPr>
            <a:xfrm>
              <a:off x="1031875" y="1040800"/>
              <a:ext cx="30575" cy="28225"/>
            </a:xfrm>
            <a:custGeom>
              <a:rect b="b" l="l" r="r" t="t"/>
              <a:pathLst>
                <a:path extrusionOk="0" h="1129" w="1223">
                  <a:moveTo>
                    <a:pt x="219" y="189"/>
                  </a:moveTo>
                  <a:cubicBezTo>
                    <a:pt x="0" y="408"/>
                    <a:pt x="0" y="722"/>
                    <a:pt x="219" y="910"/>
                  </a:cubicBezTo>
                  <a:cubicBezTo>
                    <a:pt x="439" y="1129"/>
                    <a:pt x="784" y="1129"/>
                    <a:pt x="1003" y="910"/>
                  </a:cubicBezTo>
                  <a:cubicBezTo>
                    <a:pt x="1222" y="722"/>
                    <a:pt x="1222" y="408"/>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9"/>
            <p:cNvSpPr/>
            <p:nvPr/>
          </p:nvSpPr>
          <p:spPr>
            <a:xfrm>
              <a:off x="1817775" y="1040800"/>
              <a:ext cx="30575" cy="28225"/>
            </a:xfrm>
            <a:custGeom>
              <a:rect b="b" l="l" r="r" t="t"/>
              <a:pathLst>
                <a:path extrusionOk="0" h="1129" w="1223">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9"/>
            <p:cNvSpPr/>
            <p:nvPr/>
          </p:nvSpPr>
          <p:spPr>
            <a:xfrm>
              <a:off x="26037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9"/>
            <p:cNvSpPr/>
            <p:nvPr/>
          </p:nvSpPr>
          <p:spPr>
            <a:xfrm>
              <a:off x="3388825" y="1040800"/>
              <a:ext cx="31375" cy="28225"/>
            </a:xfrm>
            <a:custGeom>
              <a:rect b="b" l="l" r="r" t="t"/>
              <a:pathLst>
                <a:path extrusionOk="0" h="1129" w="1255">
                  <a:moveTo>
                    <a:pt x="220" y="189"/>
                  </a:moveTo>
                  <a:cubicBezTo>
                    <a:pt x="0" y="408"/>
                    <a:pt x="0"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9"/>
            <p:cNvSpPr/>
            <p:nvPr/>
          </p:nvSpPr>
          <p:spPr>
            <a:xfrm>
              <a:off x="4174725" y="1040800"/>
              <a:ext cx="31375" cy="28225"/>
            </a:xfrm>
            <a:custGeom>
              <a:rect b="b" l="l" r="r" t="t"/>
              <a:pathLst>
                <a:path extrusionOk="0" h="1129" w="1255">
                  <a:moveTo>
                    <a:pt x="220" y="189"/>
                  </a:moveTo>
                  <a:cubicBezTo>
                    <a:pt x="1" y="408"/>
                    <a:pt x="1" y="722"/>
                    <a:pt x="220" y="910"/>
                  </a:cubicBezTo>
                  <a:cubicBezTo>
                    <a:pt x="440" y="1129"/>
                    <a:pt x="816" y="1129"/>
                    <a:pt x="1035" y="910"/>
                  </a:cubicBezTo>
                  <a:cubicBezTo>
                    <a:pt x="1255" y="722"/>
                    <a:pt x="1255" y="408"/>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9"/>
            <p:cNvSpPr/>
            <p:nvPr/>
          </p:nvSpPr>
          <p:spPr>
            <a:xfrm>
              <a:off x="4960650" y="1040800"/>
              <a:ext cx="31375" cy="28225"/>
            </a:xfrm>
            <a:custGeom>
              <a:rect b="b" l="l" r="r" t="t"/>
              <a:pathLst>
                <a:path extrusionOk="0" h="1129" w="1255">
                  <a:moveTo>
                    <a:pt x="220" y="189"/>
                  </a:moveTo>
                  <a:cubicBezTo>
                    <a:pt x="1" y="408"/>
                    <a:pt x="1"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9"/>
            <p:cNvSpPr/>
            <p:nvPr/>
          </p:nvSpPr>
          <p:spPr>
            <a:xfrm>
              <a:off x="5746575"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2" y="722"/>
                    <a:pt x="1222" y="408"/>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9"/>
            <p:cNvSpPr/>
            <p:nvPr/>
          </p:nvSpPr>
          <p:spPr>
            <a:xfrm>
              <a:off x="6532475" y="1040800"/>
              <a:ext cx="30600" cy="28225"/>
            </a:xfrm>
            <a:custGeom>
              <a:rect b="b" l="l" r="r" t="t"/>
              <a:pathLst>
                <a:path extrusionOk="0" h="1129" w="1224">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9"/>
            <p:cNvSpPr/>
            <p:nvPr/>
          </p:nvSpPr>
          <p:spPr>
            <a:xfrm>
              <a:off x="73184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05" name="Google Shape;805;p9"/>
          <p:cNvSpPr/>
          <p:nvPr/>
        </p:nvSpPr>
        <p:spPr>
          <a:xfrm rot="10800000">
            <a:off x="0" y="1350"/>
            <a:ext cx="9144000" cy="5142300"/>
          </a:xfrm>
          <a:prstGeom prst="rect">
            <a:avLst/>
          </a:prstGeom>
          <a:gradFill>
            <a:gsLst>
              <a:gs pos="0">
                <a:srgbClr val="FFFFFF">
                  <a:alpha val="0"/>
                </a:srgbClr>
              </a:gs>
              <a:gs pos="100000">
                <a:srgbClr val="FFFFFF"/>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9"/>
          <p:cNvSpPr txBox="1"/>
          <p:nvPr>
            <p:ph idx="1" type="subTitle"/>
          </p:nvPr>
        </p:nvSpPr>
        <p:spPr>
          <a:xfrm>
            <a:off x="918850" y="1762125"/>
            <a:ext cx="3837000" cy="529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807" name="Google Shape;807;p9"/>
          <p:cNvSpPr txBox="1"/>
          <p:nvPr>
            <p:ph idx="2" type="body"/>
          </p:nvPr>
        </p:nvSpPr>
        <p:spPr>
          <a:xfrm>
            <a:off x="918850" y="2319200"/>
            <a:ext cx="3837000" cy="1931400"/>
          </a:xfrm>
          <a:prstGeom prst="rect">
            <a:avLst/>
          </a:prstGeom>
        </p:spPr>
        <p:txBody>
          <a:bodyPr anchorCtr="0" anchor="ctr" bIns="91425" lIns="91425" spcFirstLastPara="1" rIns="91425" wrap="square" tIns="91425">
            <a:noAutofit/>
          </a:bodyPr>
          <a:lstStyle>
            <a:lvl1pPr indent="-342900" lvl="0" marL="457200">
              <a:lnSpc>
                <a:spcPct val="100000"/>
              </a:lnSpc>
              <a:spcBef>
                <a:spcPts val="0"/>
              </a:spcBef>
              <a:spcAft>
                <a:spcPts val="0"/>
              </a:spcAft>
              <a:buClr>
                <a:schemeClr val="dk1"/>
              </a:buClr>
              <a:buSzPts val="1800"/>
              <a:buChar char="●"/>
              <a:defRPr>
                <a:solidFill>
                  <a:schemeClr val="dk1"/>
                </a:solidFill>
              </a:defRPr>
            </a:lvl1pPr>
            <a:lvl2pPr indent="-317500" lvl="1" marL="914400">
              <a:spcBef>
                <a:spcPts val="1600"/>
              </a:spcBef>
              <a:spcAft>
                <a:spcPts val="0"/>
              </a:spcAft>
              <a:buClr>
                <a:schemeClr val="dk1"/>
              </a:buClr>
              <a:buSzPts val="1400"/>
              <a:buChar char="○"/>
              <a:defRPr>
                <a:solidFill>
                  <a:schemeClr val="dk1"/>
                </a:solidFill>
              </a:defRPr>
            </a:lvl2pPr>
            <a:lvl3pPr indent="-317500" lvl="2" marL="1371600">
              <a:spcBef>
                <a:spcPts val="1600"/>
              </a:spcBef>
              <a:spcAft>
                <a:spcPts val="0"/>
              </a:spcAft>
              <a:buClr>
                <a:schemeClr val="dk1"/>
              </a:buClr>
              <a:buSzPts val="1400"/>
              <a:buChar char="■"/>
              <a:defRPr>
                <a:solidFill>
                  <a:schemeClr val="dk1"/>
                </a:solidFill>
              </a:defRPr>
            </a:lvl3pPr>
            <a:lvl4pPr indent="-317500" lvl="3" marL="1828800">
              <a:spcBef>
                <a:spcPts val="1600"/>
              </a:spcBef>
              <a:spcAft>
                <a:spcPts val="0"/>
              </a:spcAft>
              <a:buClr>
                <a:schemeClr val="dk1"/>
              </a:buClr>
              <a:buSzPts val="1400"/>
              <a:buChar char="●"/>
              <a:defRPr>
                <a:solidFill>
                  <a:schemeClr val="dk1"/>
                </a:solidFill>
              </a:defRPr>
            </a:lvl4pPr>
            <a:lvl5pPr indent="-317500" lvl="4" marL="2286000">
              <a:spcBef>
                <a:spcPts val="1600"/>
              </a:spcBef>
              <a:spcAft>
                <a:spcPts val="0"/>
              </a:spcAft>
              <a:buClr>
                <a:schemeClr val="dk1"/>
              </a:buClr>
              <a:buSzPts val="1400"/>
              <a:buChar char="○"/>
              <a:defRPr>
                <a:solidFill>
                  <a:schemeClr val="dk1"/>
                </a:solidFill>
              </a:defRPr>
            </a:lvl5pPr>
            <a:lvl6pPr indent="-317500" lvl="5" marL="2743200">
              <a:spcBef>
                <a:spcPts val="1600"/>
              </a:spcBef>
              <a:spcAft>
                <a:spcPts val="0"/>
              </a:spcAft>
              <a:buClr>
                <a:schemeClr val="dk1"/>
              </a:buClr>
              <a:buSzPts val="1400"/>
              <a:buChar char="■"/>
              <a:defRPr>
                <a:solidFill>
                  <a:schemeClr val="dk1"/>
                </a:solidFill>
              </a:defRPr>
            </a:lvl6pPr>
            <a:lvl7pPr indent="-317500" lvl="6" marL="3200400">
              <a:spcBef>
                <a:spcPts val="1600"/>
              </a:spcBef>
              <a:spcAft>
                <a:spcPts val="0"/>
              </a:spcAft>
              <a:buClr>
                <a:schemeClr val="dk1"/>
              </a:buClr>
              <a:buSzPts val="1400"/>
              <a:buChar char="●"/>
              <a:defRPr>
                <a:solidFill>
                  <a:schemeClr val="dk1"/>
                </a:solidFill>
              </a:defRPr>
            </a:lvl7pPr>
            <a:lvl8pPr indent="-317500" lvl="7" marL="3657600">
              <a:spcBef>
                <a:spcPts val="1600"/>
              </a:spcBef>
              <a:spcAft>
                <a:spcPts val="0"/>
              </a:spcAft>
              <a:buClr>
                <a:schemeClr val="dk1"/>
              </a:buClr>
              <a:buSzPts val="1400"/>
              <a:buChar char="○"/>
              <a:defRPr>
                <a:solidFill>
                  <a:schemeClr val="dk1"/>
                </a:solidFill>
              </a:defRPr>
            </a:lvl8pPr>
            <a:lvl9pPr indent="-317500" lvl="8" marL="4114800">
              <a:spcBef>
                <a:spcPts val="1600"/>
              </a:spcBef>
              <a:spcAft>
                <a:spcPts val="1600"/>
              </a:spcAft>
              <a:buClr>
                <a:schemeClr val="dk1"/>
              </a:buClr>
              <a:buSzPts val="1400"/>
              <a:buChar char="■"/>
              <a:defRPr>
                <a:solidFill>
                  <a:schemeClr val="dk1"/>
                </a:solidFill>
              </a:defRPr>
            </a:lvl9pPr>
          </a:lstStyle>
          <a:p/>
        </p:txBody>
      </p:sp>
      <p:sp>
        <p:nvSpPr>
          <p:cNvPr id="808" name="Google Shape;808;p9"/>
          <p:cNvSpPr/>
          <p:nvPr/>
        </p:nvSpPr>
        <p:spPr>
          <a:xfrm flipH="1">
            <a:off x="0" y="0"/>
            <a:ext cx="8532900" cy="141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9"/>
          <p:cNvSpPr/>
          <p:nvPr/>
        </p:nvSpPr>
        <p:spPr>
          <a:xfrm flipH="1" rot="5400000">
            <a:off x="6265650" y="2266975"/>
            <a:ext cx="5145600" cy="611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9"/>
          <p:cNvSpPr/>
          <p:nvPr/>
        </p:nvSpPr>
        <p:spPr>
          <a:xfrm flipH="1" rot="5400000">
            <a:off x="0" y="4174950"/>
            <a:ext cx="968700" cy="9687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9"/>
          <p:cNvSpPr txBox="1"/>
          <p:nvPr>
            <p:ph type="title"/>
          </p:nvPr>
        </p:nvSpPr>
        <p:spPr>
          <a:xfrm>
            <a:off x="628350" y="385950"/>
            <a:ext cx="7887300" cy="529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3500"/>
              <a:buNone/>
              <a:defRPr sz="3500"/>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p:txBody>
      </p:sp>
      <p:sp>
        <p:nvSpPr>
          <p:cNvPr id="812" name="Google Shape;812;p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13" name="Shape 813"/>
        <p:cNvGrpSpPr/>
        <p:nvPr/>
      </p:nvGrpSpPr>
      <p:grpSpPr>
        <a:xfrm>
          <a:off x="0" y="0"/>
          <a:ext cx="0" cy="0"/>
          <a:chOff x="0" y="0"/>
          <a:chExt cx="0" cy="0"/>
        </a:xfrm>
      </p:grpSpPr>
      <p:grpSp>
        <p:nvGrpSpPr>
          <p:cNvPr id="814" name="Google Shape;814;p10"/>
          <p:cNvGrpSpPr/>
          <p:nvPr/>
        </p:nvGrpSpPr>
        <p:grpSpPr>
          <a:xfrm>
            <a:off x="2" y="-9528"/>
            <a:ext cx="9143724" cy="5158800"/>
            <a:chOff x="245950" y="1040800"/>
            <a:chExt cx="7103025" cy="3616150"/>
          </a:xfrm>
        </p:grpSpPr>
        <p:sp>
          <p:nvSpPr>
            <p:cNvPr id="815" name="Google Shape;815;p10"/>
            <p:cNvSpPr/>
            <p:nvPr/>
          </p:nvSpPr>
          <p:spPr>
            <a:xfrm>
              <a:off x="24595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10"/>
            <p:cNvSpPr/>
            <p:nvPr/>
          </p:nvSpPr>
          <p:spPr>
            <a:xfrm>
              <a:off x="1031875" y="4628725"/>
              <a:ext cx="30575" cy="28225"/>
            </a:xfrm>
            <a:custGeom>
              <a:rect b="b" l="l" r="r" t="t"/>
              <a:pathLst>
                <a:path extrusionOk="0" h="1129" w="1223">
                  <a:moveTo>
                    <a:pt x="219" y="220"/>
                  </a:moveTo>
                  <a:cubicBezTo>
                    <a:pt x="0" y="408"/>
                    <a:pt x="0" y="721"/>
                    <a:pt x="219" y="941"/>
                  </a:cubicBezTo>
                  <a:cubicBezTo>
                    <a:pt x="439" y="1129"/>
                    <a:pt x="784" y="1129"/>
                    <a:pt x="1003" y="941"/>
                  </a:cubicBezTo>
                  <a:cubicBezTo>
                    <a:pt x="1222" y="721"/>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10"/>
            <p:cNvSpPr/>
            <p:nvPr/>
          </p:nvSpPr>
          <p:spPr>
            <a:xfrm>
              <a:off x="1817775" y="4628725"/>
              <a:ext cx="30575" cy="28225"/>
            </a:xfrm>
            <a:custGeom>
              <a:rect b="b" l="l" r="r" t="t"/>
              <a:pathLst>
                <a:path extrusionOk="0" h="1129" w="1223">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10"/>
            <p:cNvSpPr/>
            <p:nvPr/>
          </p:nvSpPr>
          <p:spPr>
            <a:xfrm>
              <a:off x="26037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10"/>
            <p:cNvSpPr/>
            <p:nvPr/>
          </p:nvSpPr>
          <p:spPr>
            <a:xfrm>
              <a:off x="3388825" y="4628725"/>
              <a:ext cx="31375" cy="28225"/>
            </a:xfrm>
            <a:custGeom>
              <a:rect b="b" l="l" r="r" t="t"/>
              <a:pathLst>
                <a:path extrusionOk="0" h="1129" w="1255">
                  <a:moveTo>
                    <a:pt x="220" y="220"/>
                  </a:moveTo>
                  <a:cubicBezTo>
                    <a:pt x="0" y="408"/>
                    <a:pt x="0"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10"/>
            <p:cNvSpPr/>
            <p:nvPr/>
          </p:nvSpPr>
          <p:spPr>
            <a:xfrm>
              <a:off x="4174725" y="4628725"/>
              <a:ext cx="31375" cy="28225"/>
            </a:xfrm>
            <a:custGeom>
              <a:rect b="b" l="l" r="r" t="t"/>
              <a:pathLst>
                <a:path extrusionOk="0" h="1129" w="1255">
                  <a:moveTo>
                    <a:pt x="220" y="220"/>
                  </a:moveTo>
                  <a:cubicBezTo>
                    <a:pt x="1" y="408"/>
                    <a:pt x="1" y="721"/>
                    <a:pt x="220" y="941"/>
                  </a:cubicBezTo>
                  <a:cubicBezTo>
                    <a:pt x="440" y="1129"/>
                    <a:pt x="816" y="1129"/>
                    <a:pt x="1035" y="941"/>
                  </a:cubicBezTo>
                  <a:cubicBezTo>
                    <a:pt x="1255" y="721"/>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10"/>
            <p:cNvSpPr/>
            <p:nvPr/>
          </p:nvSpPr>
          <p:spPr>
            <a:xfrm>
              <a:off x="4960650" y="4628725"/>
              <a:ext cx="31375" cy="28225"/>
            </a:xfrm>
            <a:custGeom>
              <a:rect b="b" l="l" r="r" t="t"/>
              <a:pathLst>
                <a:path extrusionOk="0" h="1129" w="1255">
                  <a:moveTo>
                    <a:pt x="220" y="220"/>
                  </a:moveTo>
                  <a:cubicBezTo>
                    <a:pt x="1" y="408"/>
                    <a:pt x="1" y="721"/>
                    <a:pt x="220" y="941"/>
                  </a:cubicBezTo>
                  <a:cubicBezTo>
                    <a:pt x="439" y="1129"/>
                    <a:pt x="815" y="1129"/>
                    <a:pt x="1035" y="941"/>
                  </a:cubicBezTo>
                  <a:cubicBezTo>
                    <a:pt x="1254" y="721"/>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10"/>
            <p:cNvSpPr/>
            <p:nvPr/>
          </p:nvSpPr>
          <p:spPr>
            <a:xfrm>
              <a:off x="5746575"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2" y="721"/>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10"/>
            <p:cNvSpPr/>
            <p:nvPr/>
          </p:nvSpPr>
          <p:spPr>
            <a:xfrm>
              <a:off x="6532475" y="4628725"/>
              <a:ext cx="30600" cy="28225"/>
            </a:xfrm>
            <a:custGeom>
              <a:rect b="b" l="l" r="r" t="t"/>
              <a:pathLst>
                <a:path extrusionOk="0" h="1129" w="1224">
                  <a:moveTo>
                    <a:pt x="220" y="220"/>
                  </a:moveTo>
                  <a:cubicBezTo>
                    <a:pt x="1" y="408"/>
                    <a:pt x="1" y="721"/>
                    <a:pt x="220" y="941"/>
                  </a:cubicBezTo>
                  <a:cubicBezTo>
                    <a:pt x="439" y="1129"/>
                    <a:pt x="784" y="1129"/>
                    <a:pt x="1004" y="941"/>
                  </a:cubicBezTo>
                  <a:cubicBezTo>
                    <a:pt x="1223" y="721"/>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10"/>
            <p:cNvSpPr/>
            <p:nvPr/>
          </p:nvSpPr>
          <p:spPr>
            <a:xfrm>
              <a:off x="7318400" y="4628725"/>
              <a:ext cx="30575" cy="28225"/>
            </a:xfrm>
            <a:custGeom>
              <a:rect b="b" l="l" r="r" t="t"/>
              <a:pathLst>
                <a:path extrusionOk="0" h="1129" w="1223">
                  <a:moveTo>
                    <a:pt x="220" y="220"/>
                  </a:moveTo>
                  <a:cubicBezTo>
                    <a:pt x="0" y="408"/>
                    <a:pt x="0" y="721"/>
                    <a:pt x="220" y="941"/>
                  </a:cubicBezTo>
                  <a:cubicBezTo>
                    <a:pt x="439" y="1129"/>
                    <a:pt x="784" y="1129"/>
                    <a:pt x="1003" y="941"/>
                  </a:cubicBezTo>
                  <a:cubicBezTo>
                    <a:pt x="1223" y="721"/>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10"/>
            <p:cNvSpPr/>
            <p:nvPr/>
          </p:nvSpPr>
          <p:spPr>
            <a:xfrm>
              <a:off x="637725" y="4269850"/>
              <a:ext cx="31375" cy="28225"/>
            </a:xfrm>
            <a:custGeom>
              <a:rect b="b" l="l" r="r" t="t"/>
              <a:pathLst>
                <a:path extrusionOk="0" h="1129" w="1255">
                  <a:moveTo>
                    <a:pt x="220" y="220"/>
                  </a:moveTo>
                  <a:cubicBezTo>
                    <a:pt x="1" y="408"/>
                    <a:pt x="1" y="722"/>
                    <a:pt x="220" y="941"/>
                  </a:cubicBezTo>
                  <a:cubicBezTo>
                    <a:pt x="439" y="1129"/>
                    <a:pt x="816" y="1129"/>
                    <a:pt x="1035" y="941"/>
                  </a:cubicBezTo>
                  <a:cubicBezTo>
                    <a:pt x="1254" y="722"/>
                    <a:pt x="1254" y="408"/>
                    <a:pt x="1035" y="220"/>
                  </a:cubicBezTo>
                  <a:cubicBezTo>
                    <a:pt x="816"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10"/>
            <p:cNvSpPr/>
            <p:nvPr/>
          </p:nvSpPr>
          <p:spPr>
            <a:xfrm>
              <a:off x="1423650" y="4269850"/>
              <a:ext cx="31350" cy="28225"/>
            </a:xfrm>
            <a:custGeom>
              <a:rect b="b" l="l" r="r" t="t"/>
              <a:pathLst>
                <a:path extrusionOk="0" h="1129" w="1254">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10"/>
            <p:cNvSpPr/>
            <p:nvPr/>
          </p:nvSpPr>
          <p:spPr>
            <a:xfrm>
              <a:off x="2209550"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10"/>
            <p:cNvSpPr/>
            <p:nvPr/>
          </p:nvSpPr>
          <p:spPr>
            <a:xfrm>
              <a:off x="299547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10"/>
            <p:cNvSpPr/>
            <p:nvPr/>
          </p:nvSpPr>
          <p:spPr>
            <a:xfrm>
              <a:off x="3781400" y="4269850"/>
              <a:ext cx="30575" cy="28225"/>
            </a:xfrm>
            <a:custGeom>
              <a:rect b="b" l="l" r="r" t="t"/>
              <a:pathLst>
                <a:path extrusionOk="0" h="1129"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10"/>
            <p:cNvSpPr/>
            <p:nvPr/>
          </p:nvSpPr>
          <p:spPr>
            <a:xfrm>
              <a:off x="4567300" y="4269850"/>
              <a:ext cx="30575" cy="28225"/>
            </a:xfrm>
            <a:custGeom>
              <a:rect b="b" l="l" r="r" t="t"/>
              <a:pathLst>
                <a:path extrusionOk="0" h="1129"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10"/>
            <p:cNvSpPr/>
            <p:nvPr/>
          </p:nvSpPr>
          <p:spPr>
            <a:xfrm>
              <a:off x="5353225"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10"/>
            <p:cNvSpPr/>
            <p:nvPr/>
          </p:nvSpPr>
          <p:spPr>
            <a:xfrm>
              <a:off x="6139125" y="4269850"/>
              <a:ext cx="30600" cy="28225"/>
            </a:xfrm>
            <a:custGeom>
              <a:rect b="b" l="l" r="r" t="t"/>
              <a:pathLst>
                <a:path extrusionOk="0" h="1129" w="1224">
                  <a:moveTo>
                    <a:pt x="220" y="220"/>
                  </a:moveTo>
                  <a:cubicBezTo>
                    <a:pt x="1" y="408"/>
                    <a:pt x="1" y="722"/>
                    <a:pt x="220" y="941"/>
                  </a:cubicBezTo>
                  <a:cubicBezTo>
                    <a:pt x="440" y="1129"/>
                    <a:pt x="784" y="1129"/>
                    <a:pt x="1004" y="941"/>
                  </a:cubicBezTo>
                  <a:cubicBezTo>
                    <a:pt x="1223" y="722"/>
                    <a:pt x="1223" y="408"/>
                    <a:pt x="1004" y="220"/>
                  </a:cubicBezTo>
                  <a:cubicBezTo>
                    <a:pt x="784"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10"/>
            <p:cNvSpPr/>
            <p:nvPr/>
          </p:nvSpPr>
          <p:spPr>
            <a:xfrm>
              <a:off x="6925050" y="4269850"/>
              <a:ext cx="30575" cy="28225"/>
            </a:xfrm>
            <a:custGeom>
              <a:rect b="b" l="l" r="r" t="t"/>
              <a:pathLst>
                <a:path extrusionOk="0" h="1129"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10"/>
            <p:cNvSpPr/>
            <p:nvPr/>
          </p:nvSpPr>
          <p:spPr>
            <a:xfrm>
              <a:off x="24595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10"/>
            <p:cNvSpPr/>
            <p:nvPr/>
          </p:nvSpPr>
          <p:spPr>
            <a:xfrm>
              <a:off x="1031875" y="3910975"/>
              <a:ext cx="30575" cy="28250"/>
            </a:xfrm>
            <a:custGeom>
              <a:rect b="b" l="l" r="r" t="t"/>
              <a:pathLst>
                <a:path extrusionOk="0" h="1130" w="1223">
                  <a:moveTo>
                    <a:pt x="219" y="220"/>
                  </a:moveTo>
                  <a:cubicBezTo>
                    <a:pt x="0" y="408"/>
                    <a:pt x="0" y="722"/>
                    <a:pt x="219" y="941"/>
                  </a:cubicBezTo>
                  <a:cubicBezTo>
                    <a:pt x="439" y="1129"/>
                    <a:pt x="784" y="1129"/>
                    <a:pt x="1003" y="941"/>
                  </a:cubicBezTo>
                  <a:cubicBezTo>
                    <a:pt x="1222" y="722"/>
                    <a:pt x="1222" y="408"/>
                    <a:pt x="1003" y="220"/>
                  </a:cubicBezTo>
                  <a:cubicBezTo>
                    <a:pt x="784" y="1"/>
                    <a:pt x="439" y="1"/>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10"/>
            <p:cNvSpPr/>
            <p:nvPr/>
          </p:nvSpPr>
          <p:spPr>
            <a:xfrm>
              <a:off x="1817775" y="3910975"/>
              <a:ext cx="30575" cy="28250"/>
            </a:xfrm>
            <a:custGeom>
              <a:rect b="b" l="l" r="r" t="t"/>
              <a:pathLst>
                <a:path extrusionOk="0" h="1130" w="1223">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10"/>
            <p:cNvSpPr/>
            <p:nvPr/>
          </p:nvSpPr>
          <p:spPr>
            <a:xfrm>
              <a:off x="26037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10"/>
            <p:cNvSpPr/>
            <p:nvPr/>
          </p:nvSpPr>
          <p:spPr>
            <a:xfrm>
              <a:off x="3388825" y="3910975"/>
              <a:ext cx="31375" cy="28250"/>
            </a:xfrm>
            <a:custGeom>
              <a:rect b="b" l="l" r="r" t="t"/>
              <a:pathLst>
                <a:path extrusionOk="0" h="1130" w="1255">
                  <a:moveTo>
                    <a:pt x="220" y="220"/>
                  </a:moveTo>
                  <a:cubicBezTo>
                    <a:pt x="0" y="408"/>
                    <a:pt x="0"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10"/>
            <p:cNvSpPr/>
            <p:nvPr/>
          </p:nvSpPr>
          <p:spPr>
            <a:xfrm>
              <a:off x="4174725" y="3910975"/>
              <a:ext cx="31375" cy="28250"/>
            </a:xfrm>
            <a:custGeom>
              <a:rect b="b" l="l" r="r" t="t"/>
              <a:pathLst>
                <a:path extrusionOk="0" h="1130" w="1255">
                  <a:moveTo>
                    <a:pt x="220" y="220"/>
                  </a:moveTo>
                  <a:cubicBezTo>
                    <a:pt x="1" y="408"/>
                    <a:pt x="1" y="722"/>
                    <a:pt x="220" y="941"/>
                  </a:cubicBezTo>
                  <a:cubicBezTo>
                    <a:pt x="440" y="1129"/>
                    <a:pt x="816" y="1129"/>
                    <a:pt x="1035" y="941"/>
                  </a:cubicBezTo>
                  <a:cubicBezTo>
                    <a:pt x="1255" y="722"/>
                    <a:pt x="1255" y="408"/>
                    <a:pt x="1035" y="220"/>
                  </a:cubicBezTo>
                  <a:cubicBezTo>
                    <a:pt x="816" y="1"/>
                    <a:pt x="440"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10"/>
            <p:cNvSpPr/>
            <p:nvPr/>
          </p:nvSpPr>
          <p:spPr>
            <a:xfrm>
              <a:off x="4960650" y="3910975"/>
              <a:ext cx="31375" cy="28250"/>
            </a:xfrm>
            <a:custGeom>
              <a:rect b="b" l="l" r="r" t="t"/>
              <a:pathLst>
                <a:path extrusionOk="0" h="1130" w="1255">
                  <a:moveTo>
                    <a:pt x="220" y="220"/>
                  </a:moveTo>
                  <a:cubicBezTo>
                    <a:pt x="1" y="408"/>
                    <a:pt x="1" y="722"/>
                    <a:pt x="220" y="941"/>
                  </a:cubicBezTo>
                  <a:cubicBezTo>
                    <a:pt x="439" y="1129"/>
                    <a:pt x="815" y="1129"/>
                    <a:pt x="1035" y="941"/>
                  </a:cubicBezTo>
                  <a:cubicBezTo>
                    <a:pt x="1254" y="722"/>
                    <a:pt x="1254" y="408"/>
                    <a:pt x="1035"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10"/>
            <p:cNvSpPr/>
            <p:nvPr/>
          </p:nvSpPr>
          <p:spPr>
            <a:xfrm>
              <a:off x="5746575"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2" y="722"/>
                    <a:pt x="1222" y="408"/>
                    <a:pt x="1003" y="220"/>
                  </a:cubicBezTo>
                  <a:cubicBezTo>
                    <a:pt x="815"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10"/>
            <p:cNvSpPr/>
            <p:nvPr/>
          </p:nvSpPr>
          <p:spPr>
            <a:xfrm>
              <a:off x="6532475" y="3910975"/>
              <a:ext cx="30600" cy="28250"/>
            </a:xfrm>
            <a:custGeom>
              <a:rect b="b" l="l" r="r" t="t"/>
              <a:pathLst>
                <a:path extrusionOk="0" h="1130" w="1224">
                  <a:moveTo>
                    <a:pt x="220" y="220"/>
                  </a:moveTo>
                  <a:cubicBezTo>
                    <a:pt x="1" y="408"/>
                    <a:pt x="1" y="722"/>
                    <a:pt x="220" y="941"/>
                  </a:cubicBezTo>
                  <a:cubicBezTo>
                    <a:pt x="439" y="1129"/>
                    <a:pt x="784" y="1129"/>
                    <a:pt x="1004" y="941"/>
                  </a:cubicBezTo>
                  <a:cubicBezTo>
                    <a:pt x="1223" y="722"/>
                    <a:pt x="1223" y="408"/>
                    <a:pt x="1004"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10"/>
            <p:cNvSpPr/>
            <p:nvPr/>
          </p:nvSpPr>
          <p:spPr>
            <a:xfrm>
              <a:off x="7318400" y="3910975"/>
              <a:ext cx="30575" cy="28250"/>
            </a:xfrm>
            <a:custGeom>
              <a:rect b="b" l="l" r="r" t="t"/>
              <a:pathLst>
                <a:path extrusionOk="0" h="1130" w="1223">
                  <a:moveTo>
                    <a:pt x="220" y="220"/>
                  </a:moveTo>
                  <a:cubicBezTo>
                    <a:pt x="0" y="408"/>
                    <a:pt x="0" y="722"/>
                    <a:pt x="220" y="941"/>
                  </a:cubicBezTo>
                  <a:cubicBezTo>
                    <a:pt x="439" y="1129"/>
                    <a:pt x="784" y="1129"/>
                    <a:pt x="1003" y="941"/>
                  </a:cubicBezTo>
                  <a:cubicBezTo>
                    <a:pt x="1223" y="722"/>
                    <a:pt x="1223" y="408"/>
                    <a:pt x="1003" y="220"/>
                  </a:cubicBezTo>
                  <a:cubicBezTo>
                    <a:pt x="784" y="1"/>
                    <a:pt x="439" y="1"/>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10"/>
            <p:cNvSpPr/>
            <p:nvPr/>
          </p:nvSpPr>
          <p:spPr>
            <a:xfrm>
              <a:off x="637725" y="3552125"/>
              <a:ext cx="31375" cy="28225"/>
            </a:xfrm>
            <a:custGeom>
              <a:rect b="b" l="l" r="r" t="t"/>
              <a:pathLst>
                <a:path extrusionOk="0" h="1129" w="1255">
                  <a:moveTo>
                    <a:pt x="220" y="219"/>
                  </a:moveTo>
                  <a:cubicBezTo>
                    <a:pt x="1" y="407"/>
                    <a:pt x="1" y="752"/>
                    <a:pt x="220" y="940"/>
                  </a:cubicBezTo>
                  <a:cubicBezTo>
                    <a:pt x="439" y="1128"/>
                    <a:pt x="816" y="1128"/>
                    <a:pt x="1035" y="940"/>
                  </a:cubicBezTo>
                  <a:cubicBezTo>
                    <a:pt x="1254" y="752"/>
                    <a:pt x="1254" y="407"/>
                    <a:pt x="1035" y="219"/>
                  </a:cubicBezTo>
                  <a:cubicBezTo>
                    <a:pt x="816"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10"/>
            <p:cNvSpPr/>
            <p:nvPr/>
          </p:nvSpPr>
          <p:spPr>
            <a:xfrm>
              <a:off x="1423650" y="3552125"/>
              <a:ext cx="31350" cy="28225"/>
            </a:xfrm>
            <a:custGeom>
              <a:rect b="b" l="l" r="r" t="t"/>
              <a:pathLst>
                <a:path extrusionOk="0" h="1129" w="1254">
                  <a:moveTo>
                    <a:pt x="220" y="219"/>
                  </a:moveTo>
                  <a:cubicBezTo>
                    <a:pt x="0" y="407"/>
                    <a:pt x="0" y="752"/>
                    <a:pt x="220" y="940"/>
                  </a:cubicBezTo>
                  <a:cubicBezTo>
                    <a:pt x="439" y="1128"/>
                    <a:pt x="815" y="1128"/>
                    <a:pt x="1035" y="940"/>
                  </a:cubicBezTo>
                  <a:cubicBezTo>
                    <a:pt x="1254" y="752"/>
                    <a:pt x="1254" y="407"/>
                    <a:pt x="1035" y="219"/>
                  </a:cubicBezTo>
                  <a:cubicBezTo>
                    <a:pt x="815"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10"/>
            <p:cNvSpPr/>
            <p:nvPr/>
          </p:nvSpPr>
          <p:spPr>
            <a:xfrm>
              <a:off x="2209550"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816"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10"/>
            <p:cNvSpPr/>
            <p:nvPr/>
          </p:nvSpPr>
          <p:spPr>
            <a:xfrm>
              <a:off x="299547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10"/>
            <p:cNvSpPr/>
            <p:nvPr/>
          </p:nvSpPr>
          <p:spPr>
            <a:xfrm>
              <a:off x="3781400" y="3552125"/>
              <a:ext cx="30575" cy="28225"/>
            </a:xfrm>
            <a:custGeom>
              <a:rect b="b" l="l" r="r" t="t"/>
              <a:pathLst>
                <a:path extrusionOk="0" h="1129" w="1223">
                  <a:moveTo>
                    <a:pt x="219" y="219"/>
                  </a:moveTo>
                  <a:cubicBezTo>
                    <a:pt x="0" y="407"/>
                    <a:pt x="0" y="752"/>
                    <a:pt x="219" y="940"/>
                  </a:cubicBezTo>
                  <a:cubicBezTo>
                    <a:pt x="439" y="1128"/>
                    <a:pt x="784" y="1128"/>
                    <a:pt x="1003" y="940"/>
                  </a:cubicBezTo>
                  <a:cubicBezTo>
                    <a:pt x="1222" y="752"/>
                    <a:pt x="1222" y="407"/>
                    <a:pt x="1003" y="219"/>
                  </a:cubicBezTo>
                  <a:cubicBezTo>
                    <a:pt x="784" y="0"/>
                    <a:pt x="439" y="0"/>
                    <a:pt x="219"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10"/>
            <p:cNvSpPr/>
            <p:nvPr/>
          </p:nvSpPr>
          <p:spPr>
            <a:xfrm>
              <a:off x="4567300" y="3552125"/>
              <a:ext cx="30575" cy="28225"/>
            </a:xfrm>
            <a:custGeom>
              <a:rect b="b" l="l" r="r" t="t"/>
              <a:pathLst>
                <a:path extrusionOk="0" h="1129" w="1223">
                  <a:moveTo>
                    <a:pt x="220" y="219"/>
                  </a:moveTo>
                  <a:cubicBezTo>
                    <a:pt x="1" y="407"/>
                    <a:pt x="1" y="752"/>
                    <a:pt x="220" y="940"/>
                  </a:cubicBezTo>
                  <a:cubicBezTo>
                    <a:pt x="439" y="1128"/>
                    <a:pt x="784" y="1128"/>
                    <a:pt x="1004" y="940"/>
                  </a:cubicBezTo>
                  <a:cubicBezTo>
                    <a:pt x="1223" y="752"/>
                    <a:pt x="1223" y="407"/>
                    <a:pt x="1004"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10"/>
            <p:cNvSpPr/>
            <p:nvPr/>
          </p:nvSpPr>
          <p:spPr>
            <a:xfrm>
              <a:off x="5353225" y="3552125"/>
              <a:ext cx="30575" cy="28225"/>
            </a:xfrm>
            <a:custGeom>
              <a:rect b="b" l="l" r="r" t="t"/>
              <a:pathLst>
                <a:path extrusionOk="0" h="1129" w="1223">
                  <a:moveTo>
                    <a:pt x="220" y="219"/>
                  </a:moveTo>
                  <a:cubicBezTo>
                    <a:pt x="0" y="407"/>
                    <a:pt x="0" y="752"/>
                    <a:pt x="220" y="940"/>
                  </a:cubicBezTo>
                  <a:cubicBezTo>
                    <a:pt x="439" y="1128"/>
                    <a:pt x="784" y="1128"/>
                    <a:pt x="1003" y="940"/>
                  </a:cubicBezTo>
                  <a:cubicBezTo>
                    <a:pt x="1223" y="752"/>
                    <a:pt x="1223" y="407"/>
                    <a:pt x="1003" y="219"/>
                  </a:cubicBezTo>
                  <a:cubicBezTo>
                    <a:pt x="784" y="0"/>
                    <a:pt x="439"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10"/>
            <p:cNvSpPr/>
            <p:nvPr/>
          </p:nvSpPr>
          <p:spPr>
            <a:xfrm>
              <a:off x="6139125" y="3552125"/>
              <a:ext cx="30600" cy="28225"/>
            </a:xfrm>
            <a:custGeom>
              <a:rect b="b" l="l" r="r" t="t"/>
              <a:pathLst>
                <a:path extrusionOk="0" h="1129" w="1224">
                  <a:moveTo>
                    <a:pt x="220" y="219"/>
                  </a:moveTo>
                  <a:cubicBezTo>
                    <a:pt x="1" y="407"/>
                    <a:pt x="1" y="752"/>
                    <a:pt x="220" y="940"/>
                  </a:cubicBezTo>
                  <a:cubicBezTo>
                    <a:pt x="440" y="1128"/>
                    <a:pt x="784" y="1128"/>
                    <a:pt x="1004" y="940"/>
                  </a:cubicBezTo>
                  <a:cubicBezTo>
                    <a:pt x="1223" y="752"/>
                    <a:pt x="1223" y="407"/>
                    <a:pt x="1004" y="219"/>
                  </a:cubicBezTo>
                  <a:cubicBezTo>
                    <a:pt x="784" y="0"/>
                    <a:pt x="440" y="0"/>
                    <a:pt x="220" y="21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10"/>
            <p:cNvSpPr/>
            <p:nvPr/>
          </p:nvSpPr>
          <p:spPr>
            <a:xfrm>
              <a:off x="6925825" y="3553675"/>
              <a:ext cx="28225" cy="25900"/>
            </a:xfrm>
            <a:custGeom>
              <a:rect b="b" l="l" r="r" t="t"/>
              <a:pathLst>
                <a:path extrusionOk="0" h="1036" w="1129">
                  <a:moveTo>
                    <a:pt x="1129" y="502"/>
                  </a:moveTo>
                  <a:cubicBezTo>
                    <a:pt x="1129" y="784"/>
                    <a:pt x="878" y="1035"/>
                    <a:pt x="565" y="1035"/>
                  </a:cubicBezTo>
                  <a:cubicBezTo>
                    <a:pt x="251" y="1035"/>
                    <a:pt x="1" y="784"/>
                    <a:pt x="1" y="502"/>
                  </a:cubicBezTo>
                  <a:cubicBezTo>
                    <a:pt x="1" y="220"/>
                    <a:pt x="251" y="1"/>
                    <a:pt x="565" y="1"/>
                  </a:cubicBezTo>
                  <a:cubicBezTo>
                    <a:pt x="878" y="1"/>
                    <a:pt x="1129" y="220"/>
                    <a:pt x="1129" y="502"/>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10"/>
            <p:cNvSpPr/>
            <p:nvPr/>
          </p:nvSpPr>
          <p:spPr>
            <a:xfrm>
              <a:off x="24595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10"/>
            <p:cNvSpPr/>
            <p:nvPr/>
          </p:nvSpPr>
          <p:spPr>
            <a:xfrm>
              <a:off x="1031875" y="3193250"/>
              <a:ext cx="30575" cy="28225"/>
            </a:xfrm>
            <a:custGeom>
              <a:rect b="b" l="l" r="r" t="t"/>
              <a:pathLst>
                <a:path extrusionOk="0" h="1129" w="1223">
                  <a:moveTo>
                    <a:pt x="219" y="220"/>
                  </a:moveTo>
                  <a:cubicBezTo>
                    <a:pt x="0" y="408"/>
                    <a:pt x="0" y="752"/>
                    <a:pt x="219" y="940"/>
                  </a:cubicBezTo>
                  <a:cubicBezTo>
                    <a:pt x="439" y="1129"/>
                    <a:pt x="784" y="1129"/>
                    <a:pt x="1003" y="940"/>
                  </a:cubicBezTo>
                  <a:cubicBezTo>
                    <a:pt x="1222" y="752"/>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10"/>
            <p:cNvSpPr/>
            <p:nvPr/>
          </p:nvSpPr>
          <p:spPr>
            <a:xfrm>
              <a:off x="1817775" y="3193250"/>
              <a:ext cx="30575" cy="28225"/>
            </a:xfrm>
            <a:custGeom>
              <a:rect b="b" l="l" r="r" t="t"/>
              <a:pathLst>
                <a:path extrusionOk="0" h="1129" w="1223">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10"/>
            <p:cNvSpPr/>
            <p:nvPr/>
          </p:nvSpPr>
          <p:spPr>
            <a:xfrm>
              <a:off x="26037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10"/>
            <p:cNvSpPr/>
            <p:nvPr/>
          </p:nvSpPr>
          <p:spPr>
            <a:xfrm>
              <a:off x="3388825" y="3193250"/>
              <a:ext cx="31375" cy="28225"/>
            </a:xfrm>
            <a:custGeom>
              <a:rect b="b" l="l" r="r" t="t"/>
              <a:pathLst>
                <a:path extrusionOk="0" h="1129" w="1255">
                  <a:moveTo>
                    <a:pt x="220" y="220"/>
                  </a:moveTo>
                  <a:cubicBezTo>
                    <a:pt x="0" y="408"/>
                    <a:pt x="0"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10"/>
            <p:cNvSpPr/>
            <p:nvPr/>
          </p:nvSpPr>
          <p:spPr>
            <a:xfrm>
              <a:off x="4174725" y="3193250"/>
              <a:ext cx="31375" cy="28225"/>
            </a:xfrm>
            <a:custGeom>
              <a:rect b="b" l="l" r="r" t="t"/>
              <a:pathLst>
                <a:path extrusionOk="0" h="1129" w="1255">
                  <a:moveTo>
                    <a:pt x="220" y="220"/>
                  </a:moveTo>
                  <a:cubicBezTo>
                    <a:pt x="1" y="408"/>
                    <a:pt x="1" y="752"/>
                    <a:pt x="220" y="940"/>
                  </a:cubicBezTo>
                  <a:cubicBezTo>
                    <a:pt x="440" y="1129"/>
                    <a:pt x="816" y="1129"/>
                    <a:pt x="1035" y="940"/>
                  </a:cubicBezTo>
                  <a:cubicBezTo>
                    <a:pt x="1255" y="752"/>
                    <a:pt x="1255" y="408"/>
                    <a:pt x="1035"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10"/>
            <p:cNvSpPr/>
            <p:nvPr/>
          </p:nvSpPr>
          <p:spPr>
            <a:xfrm>
              <a:off x="4960650" y="3193250"/>
              <a:ext cx="31375" cy="28225"/>
            </a:xfrm>
            <a:custGeom>
              <a:rect b="b" l="l" r="r" t="t"/>
              <a:pathLst>
                <a:path extrusionOk="0" h="1129" w="1255">
                  <a:moveTo>
                    <a:pt x="220" y="220"/>
                  </a:moveTo>
                  <a:cubicBezTo>
                    <a:pt x="1" y="408"/>
                    <a:pt x="1" y="752"/>
                    <a:pt x="220" y="940"/>
                  </a:cubicBezTo>
                  <a:cubicBezTo>
                    <a:pt x="439" y="1129"/>
                    <a:pt x="815" y="1129"/>
                    <a:pt x="1035" y="940"/>
                  </a:cubicBezTo>
                  <a:cubicBezTo>
                    <a:pt x="1254" y="752"/>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10"/>
            <p:cNvSpPr/>
            <p:nvPr/>
          </p:nvSpPr>
          <p:spPr>
            <a:xfrm>
              <a:off x="5746575"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2" y="752"/>
                    <a:pt x="1222" y="408"/>
                    <a:pt x="1003"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10"/>
            <p:cNvSpPr/>
            <p:nvPr/>
          </p:nvSpPr>
          <p:spPr>
            <a:xfrm>
              <a:off x="6532475" y="3193250"/>
              <a:ext cx="30600" cy="28225"/>
            </a:xfrm>
            <a:custGeom>
              <a:rect b="b" l="l" r="r" t="t"/>
              <a:pathLst>
                <a:path extrusionOk="0" h="1129" w="1224">
                  <a:moveTo>
                    <a:pt x="220" y="220"/>
                  </a:moveTo>
                  <a:cubicBezTo>
                    <a:pt x="1" y="408"/>
                    <a:pt x="1" y="752"/>
                    <a:pt x="220" y="940"/>
                  </a:cubicBezTo>
                  <a:cubicBezTo>
                    <a:pt x="439" y="1129"/>
                    <a:pt x="784" y="1129"/>
                    <a:pt x="1004" y="940"/>
                  </a:cubicBezTo>
                  <a:cubicBezTo>
                    <a:pt x="1223" y="752"/>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10"/>
            <p:cNvSpPr/>
            <p:nvPr/>
          </p:nvSpPr>
          <p:spPr>
            <a:xfrm>
              <a:off x="7318400" y="3193250"/>
              <a:ext cx="30575" cy="28225"/>
            </a:xfrm>
            <a:custGeom>
              <a:rect b="b" l="l" r="r" t="t"/>
              <a:pathLst>
                <a:path extrusionOk="0" h="1129" w="1223">
                  <a:moveTo>
                    <a:pt x="220" y="220"/>
                  </a:moveTo>
                  <a:cubicBezTo>
                    <a:pt x="0" y="408"/>
                    <a:pt x="0" y="752"/>
                    <a:pt x="220" y="940"/>
                  </a:cubicBezTo>
                  <a:cubicBezTo>
                    <a:pt x="439" y="1129"/>
                    <a:pt x="784" y="1129"/>
                    <a:pt x="1003" y="940"/>
                  </a:cubicBezTo>
                  <a:cubicBezTo>
                    <a:pt x="1223" y="752"/>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10"/>
            <p:cNvSpPr/>
            <p:nvPr/>
          </p:nvSpPr>
          <p:spPr>
            <a:xfrm>
              <a:off x="637725" y="2834375"/>
              <a:ext cx="31375" cy="28225"/>
            </a:xfrm>
            <a:custGeom>
              <a:rect b="b" l="l" r="r" t="t"/>
              <a:pathLst>
                <a:path extrusionOk="0" h="1129" w="1255">
                  <a:moveTo>
                    <a:pt x="220" y="220"/>
                  </a:moveTo>
                  <a:cubicBezTo>
                    <a:pt x="1" y="408"/>
                    <a:pt x="1" y="753"/>
                    <a:pt x="220" y="941"/>
                  </a:cubicBezTo>
                  <a:cubicBezTo>
                    <a:pt x="439" y="1129"/>
                    <a:pt x="816" y="1129"/>
                    <a:pt x="1035" y="941"/>
                  </a:cubicBezTo>
                  <a:cubicBezTo>
                    <a:pt x="1254" y="753"/>
                    <a:pt x="1254" y="408"/>
                    <a:pt x="1035" y="220"/>
                  </a:cubicBezTo>
                  <a:cubicBezTo>
                    <a:pt x="816"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10"/>
            <p:cNvSpPr/>
            <p:nvPr/>
          </p:nvSpPr>
          <p:spPr>
            <a:xfrm>
              <a:off x="1423650" y="2834375"/>
              <a:ext cx="31350" cy="28225"/>
            </a:xfrm>
            <a:custGeom>
              <a:rect b="b" l="l" r="r" t="t"/>
              <a:pathLst>
                <a:path extrusionOk="0" h="1129" w="1254">
                  <a:moveTo>
                    <a:pt x="220" y="220"/>
                  </a:moveTo>
                  <a:cubicBezTo>
                    <a:pt x="0" y="408"/>
                    <a:pt x="0" y="753"/>
                    <a:pt x="220" y="941"/>
                  </a:cubicBezTo>
                  <a:cubicBezTo>
                    <a:pt x="439" y="1129"/>
                    <a:pt x="815" y="1129"/>
                    <a:pt x="1035" y="941"/>
                  </a:cubicBezTo>
                  <a:cubicBezTo>
                    <a:pt x="1254" y="753"/>
                    <a:pt x="1254" y="408"/>
                    <a:pt x="1035" y="220"/>
                  </a:cubicBezTo>
                  <a:cubicBezTo>
                    <a:pt x="815"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10"/>
            <p:cNvSpPr/>
            <p:nvPr/>
          </p:nvSpPr>
          <p:spPr>
            <a:xfrm>
              <a:off x="2209550"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816"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10"/>
            <p:cNvSpPr/>
            <p:nvPr/>
          </p:nvSpPr>
          <p:spPr>
            <a:xfrm>
              <a:off x="299547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10"/>
            <p:cNvSpPr/>
            <p:nvPr/>
          </p:nvSpPr>
          <p:spPr>
            <a:xfrm>
              <a:off x="3781400" y="2834375"/>
              <a:ext cx="30575" cy="28225"/>
            </a:xfrm>
            <a:custGeom>
              <a:rect b="b" l="l" r="r" t="t"/>
              <a:pathLst>
                <a:path extrusionOk="0" h="1129" w="1223">
                  <a:moveTo>
                    <a:pt x="219" y="220"/>
                  </a:moveTo>
                  <a:cubicBezTo>
                    <a:pt x="0" y="408"/>
                    <a:pt x="0" y="753"/>
                    <a:pt x="219" y="941"/>
                  </a:cubicBezTo>
                  <a:cubicBezTo>
                    <a:pt x="439" y="1129"/>
                    <a:pt x="784" y="1129"/>
                    <a:pt x="1003" y="941"/>
                  </a:cubicBezTo>
                  <a:cubicBezTo>
                    <a:pt x="1222" y="753"/>
                    <a:pt x="1222" y="408"/>
                    <a:pt x="1003" y="220"/>
                  </a:cubicBezTo>
                  <a:cubicBezTo>
                    <a:pt x="784" y="0"/>
                    <a:pt x="439" y="0"/>
                    <a:pt x="219"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10"/>
            <p:cNvSpPr/>
            <p:nvPr/>
          </p:nvSpPr>
          <p:spPr>
            <a:xfrm>
              <a:off x="4567300" y="2834375"/>
              <a:ext cx="30575" cy="28225"/>
            </a:xfrm>
            <a:custGeom>
              <a:rect b="b" l="l" r="r" t="t"/>
              <a:pathLst>
                <a:path extrusionOk="0" h="1129" w="1223">
                  <a:moveTo>
                    <a:pt x="220" y="220"/>
                  </a:moveTo>
                  <a:cubicBezTo>
                    <a:pt x="1" y="408"/>
                    <a:pt x="1" y="753"/>
                    <a:pt x="220" y="941"/>
                  </a:cubicBezTo>
                  <a:cubicBezTo>
                    <a:pt x="439" y="1129"/>
                    <a:pt x="784" y="1129"/>
                    <a:pt x="1004" y="941"/>
                  </a:cubicBezTo>
                  <a:cubicBezTo>
                    <a:pt x="1223" y="753"/>
                    <a:pt x="1223" y="408"/>
                    <a:pt x="1004"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10"/>
            <p:cNvSpPr/>
            <p:nvPr/>
          </p:nvSpPr>
          <p:spPr>
            <a:xfrm>
              <a:off x="5353225"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10"/>
            <p:cNvSpPr/>
            <p:nvPr/>
          </p:nvSpPr>
          <p:spPr>
            <a:xfrm>
              <a:off x="6139125" y="2834375"/>
              <a:ext cx="30600" cy="28225"/>
            </a:xfrm>
            <a:custGeom>
              <a:rect b="b" l="l" r="r" t="t"/>
              <a:pathLst>
                <a:path extrusionOk="0" h="1129" w="1224">
                  <a:moveTo>
                    <a:pt x="220" y="220"/>
                  </a:moveTo>
                  <a:cubicBezTo>
                    <a:pt x="1" y="408"/>
                    <a:pt x="1" y="753"/>
                    <a:pt x="220" y="941"/>
                  </a:cubicBezTo>
                  <a:cubicBezTo>
                    <a:pt x="440" y="1129"/>
                    <a:pt x="784" y="1129"/>
                    <a:pt x="1004" y="941"/>
                  </a:cubicBezTo>
                  <a:cubicBezTo>
                    <a:pt x="1223" y="753"/>
                    <a:pt x="1223" y="408"/>
                    <a:pt x="1004" y="220"/>
                  </a:cubicBezTo>
                  <a:cubicBezTo>
                    <a:pt x="784" y="0"/>
                    <a:pt x="440"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10"/>
            <p:cNvSpPr/>
            <p:nvPr/>
          </p:nvSpPr>
          <p:spPr>
            <a:xfrm>
              <a:off x="6925050" y="2834375"/>
              <a:ext cx="30575" cy="28225"/>
            </a:xfrm>
            <a:custGeom>
              <a:rect b="b" l="l" r="r" t="t"/>
              <a:pathLst>
                <a:path extrusionOk="0" h="1129" w="1223">
                  <a:moveTo>
                    <a:pt x="220" y="220"/>
                  </a:moveTo>
                  <a:cubicBezTo>
                    <a:pt x="0" y="408"/>
                    <a:pt x="0" y="753"/>
                    <a:pt x="220" y="941"/>
                  </a:cubicBezTo>
                  <a:cubicBezTo>
                    <a:pt x="439" y="1129"/>
                    <a:pt x="784" y="1129"/>
                    <a:pt x="1003" y="941"/>
                  </a:cubicBezTo>
                  <a:cubicBezTo>
                    <a:pt x="1223" y="753"/>
                    <a:pt x="1223" y="408"/>
                    <a:pt x="1003" y="220"/>
                  </a:cubicBezTo>
                  <a:cubicBezTo>
                    <a:pt x="784" y="0"/>
                    <a:pt x="439" y="0"/>
                    <a:pt x="220" y="22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10"/>
            <p:cNvSpPr/>
            <p:nvPr/>
          </p:nvSpPr>
          <p:spPr>
            <a:xfrm>
              <a:off x="24595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10"/>
            <p:cNvSpPr/>
            <p:nvPr/>
          </p:nvSpPr>
          <p:spPr>
            <a:xfrm>
              <a:off x="1031875" y="2476275"/>
              <a:ext cx="30575" cy="27450"/>
            </a:xfrm>
            <a:custGeom>
              <a:rect b="b" l="l" r="r" t="t"/>
              <a:pathLst>
                <a:path extrusionOk="0" h="1098" w="1223">
                  <a:moveTo>
                    <a:pt x="219" y="189"/>
                  </a:moveTo>
                  <a:cubicBezTo>
                    <a:pt x="0" y="377"/>
                    <a:pt x="0" y="722"/>
                    <a:pt x="219" y="910"/>
                  </a:cubicBezTo>
                  <a:cubicBezTo>
                    <a:pt x="439" y="1098"/>
                    <a:pt x="784" y="1098"/>
                    <a:pt x="1003" y="910"/>
                  </a:cubicBezTo>
                  <a:cubicBezTo>
                    <a:pt x="1222" y="722"/>
                    <a:pt x="1222" y="377"/>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10"/>
            <p:cNvSpPr/>
            <p:nvPr/>
          </p:nvSpPr>
          <p:spPr>
            <a:xfrm>
              <a:off x="1817775" y="2476275"/>
              <a:ext cx="30575" cy="27450"/>
            </a:xfrm>
            <a:custGeom>
              <a:rect b="b" l="l" r="r" t="t"/>
              <a:pathLst>
                <a:path extrusionOk="0" h="1098" w="1223">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10"/>
            <p:cNvSpPr/>
            <p:nvPr/>
          </p:nvSpPr>
          <p:spPr>
            <a:xfrm>
              <a:off x="26037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10"/>
            <p:cNvSpPr/>
            <p:nvPr/>
          </p:nvSpPr>
          <p:spPr>
            <a:xfrm>
              <a:off x="3388825" y="2476275"/>
              <a:ext cx="31375" cy="27450"/>
            </a:xfrm>
            <a:custGeom>
              <a:rect b="b" l="l" r="r" t="t"/>
              <a:pathLst>
                <a:path extrusionOk="0" h="1098" w="1255">
                  <a:moveTo>
                    <a:pt x="220" y="189"/>
                  </a:moveTo>
                  <a:cubicBezTo>
                    <a:pt x="0" y="377"/>
                    <a:pt x="0"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10"/>
            <p:cNvSpPr/>
            <p:nvPr/>
          </p:nvSpPr>
          <p:spPr>
            <a:xfrm>
              <a:off x="4174725" y="2476275"/>
              <a:ext cx="31375" cy="27450"/>
            </a:xfrm>
            <a:custGeom>
              <a:rect b="b" l="l" r="r" t="t"/>
              <a:pathLst>
                <a:path extrusionOk="0" h="1098" w="1255">
                  <a:moveTo>
                    <a:pt x="220" y="189"/>
                  </a:moveTo>
                  <a:cubicBezTo>
                    <a:pt x="1" y="377"/>
                    <a:pt x="1" y="722"/>
                    <a:pt x="220" y="910"/>
                  </a:cubicBezTo>
                  <a:cubicBezTo>
                    <a:pt x="440" y="1098"/>
                    <a:pt x="816" y="1098"/>
                    <a:pt x="1035" y="910"/>
                  </a:cubicBezTo>
                  <a:cubicBezTo>
                    <a:pt x="1255" y="722"/>
                    <a:pt x="1255" y="377"/>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10"/>
            <p:cNvSpPr/>
            <p:nvPr/>
          </p:nvSpPr>
          <p:spPr>
            <a:xfrm>
              <a:off x="4960650" y="2476275"/>
              <a:ext cx="31375" cy="27450"/>
            </a:xfrm>
            <a:custGeom>
              <a:rect b="b" l="l" r="r" t="t"/>
              <a:pathLst>
                <a:path extrusionOk="0" h="1098" w="1255">
                  <a:moveTo>
                    <a:pt x="220" y="189"/>
                  </a:moveTo>
                  <a:cubicBezTo>
                    <a:pt x="1" y="377"/>
                    <a:pt x="1" y="722"/>
                    <a:pt x="220" y="910"/>
                  </a:cubicBezTo>
                  <a:cubicBezTo>
                    <a:pt x="439" y="1098"/>
                    <a:pt x="815" y="1098"/>
                    <a:pt x="1035" y="910"/>
                  </a:cubicBezTo>
                  <a:cubicBezTo>
                    <a:pt x="1254" y="722"/>
                    <a:pt x="1254" y="377"/>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10"/>
            <p:cNvSpPr/>
            <p:nvPr/>
          </p:nvSpPr>
          <p:spPr>
            <a:xfrm>
              <a:off x="5746575"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2" y="722"/>
                    <a:pt x="1222" y="377"/>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10"/>
            <p:cNvSpPr/>
            <p:nvPr/>
          </p:nvSpPr>
          <p:spPr>
            <a:xfrm>
              <a:off x="6532475" y="2476275"/>
              <a:ext cx="30600" cy="27450"/>
            </a:xfrm>
            <a:custGeom>
              <a:rect b="b" l="l" r="r" t="t"/>
              <a:pathLst>
                <a:path extrusionOk="0" h="1098" w="1224">
                  <a:moveTo>
                    <a:pt x="220" y="189"/>
                  </a:moveTo>
                  <a:cubicBezTo>
                    <a:pt x="1" y="377"/>
                    <a:pt x="1" y="722"/>
                    <a:pt x="220" y="910"/>
                  </a:cubicBezTo>
                  <a:cubicBezTo>
                    <a:pt x="439" y="1098"/>
                    <a:pt x="784" y="1098"/>
                    <a:pt x="1004" y="910"/>
                  </a:cubicBezTo>
                  <a:cubicBezTo>
                    <a:pt x="1223" y="722"/>
                    <a:pt x="1223" y="377"/>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10"/>
            <p:cNvSpPr/>
            <p:nvPr/>
          </p:nvSpPr>
          <p:spPr>
            <a:xfrm>
              <a:off x="7318400" y="2476275"/>
              <a:ext cx="30575" cy="27450"/>
            </a:xfrm>
            <a:custGeom>
              <a:rect b="b" l="l" r="r" t="t"/>
              <a:pathLst>
                <a:path extrusionOk="0" h="1098" w="1223">
                  <a:moveTo>
                    <a:pt x="220" y="189"/>
                  </a:moveTo>
                  <a:cubicBezTo>
                    <a:pt x="0" y="377"/>
                    <a:pt x="0" y="722"/>
                    <a:pt x="220" y="910"/>
                  </a:cubicBezTo>
                  <a:cubicBezTo>
                    <a:pt x="439" y="1098"/>
                    <a:pt x="784" y="1098"/>
                    <a:pt x="1003" y="910"/>
                  </a:cubicBezTo>
                  <a:cubicBezTo>
                    <a:pt x="1223" y="722"/>
                    <a:pt x="1223" y="377"/>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10"/>
            <p:cNvSpPr/>
            <p:nvPr/>
          </p:nvSpPr>
          <p:spPr>
            <a:xfrm>
              <a:off x="637725" y="2117425"/>
              <a:ext cx="31375" cy="27450"/>
            </a:xfrm>
            <a:custGeom>
              <a:rect b="b" l="l" r="r" t="t"/>
              <a:pathLst>
                <a:path extrusionOk="0" h="1098" w="1255">
                  <a:moveTo>
                    <a:pt x="220" y="188"/>
                  </a:moveTo>
                  <a:cubicBezTo>
                    <a:pt x="1" y="376"/>
                    <a:pt x="1" y="721"/>
                    <a:pt x="220" y="909"/>
                  </a:cubicBezTo>
                  <a:cubicBezTo>
                    <a:pt x="439" y="1097"/>
                    <a:pt x="816" y="1097"/>
                    <a:pt x="1035" y="909"/>
                  </a:cubicBezTo>
                  <a:cubicBezTo>
                    <a:pt x="1254" y="721"/>
                    <a:pt x="1254" y="376"/>
                    <a:pt x="1035" y="188"/>
                  </a:cubicBezTo>
                  <a:cubicBezTo>
                    <a:pt x="816"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10"/>
            <p:cNvSpPr/>
            <p:nvPr/>
          </p:nvSpPr>
          <p:spPr>
            <a:xfrm>
              <a:off x="1423650" y="2117425"/>
              <a:ext cx="31350" cy="27450"/>
            </a:xfrm>
            <a:custGeom>
              <a:rect b="b" l="l" r="r" t="t"/>
              <a:pathLst>
                <a:path extrusionOk="0" h="1098" w="1254">
                  <a:moveTo>
                    <a:pt x="220" y="188"/>
                  </a:moveTo>
                  <a:cubicBezTo>
                    <a:pt x="0" y="376"/>
                    <a:pt x="0" y="721"/>
                    <a:pt x="220" y="909"/>
                  </a:cubicBezTo>
                  <a:cubicBezTo>
                    <a:pt x="439" y="1097"/>
                    <a:pt x="815" y="1097"/>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10"/>
            <p:cNvSpPr/>
            <p:nvPr/>
          </p:nvSpPr>
          <p:spPr>
            <a:xfrm>
              <a:off x="2209550"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10"/>
            <p:cNvSpPr/>
            <p:nvPr/>
          </p:nvSpPr>
          <p:spPr>
            <a:xfrm>
              <a:off x="299547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10"/>
            <p:cNvSpPr/>
            <p:nvPr/>
          </p:nvSpPr>
          <p:spPr>
            <a:xfrm>
              <a:off x="3781400" y="2117425"/>
              <a:ext cx="30575" cy="27450"/>
            </a:xfrm>
            <a:custGeom>
              <a:rect b="b" l="l" r="r" t="t"/>
              <a:pathLst>
                <a:path extrusionOk="0" h="1098" w="1223">
                  <a:moveTo>
                    <a:pt x="219" y="188"/>
                  </a:moveTo>
                  <a:cubicBezTo>
                    <a:pt x="0" y="376"/>
                    <a:pt x="0" y="721"/>
                    <a:pt x="219" y="909"/>
                  </a:cubicBezTo>
                  <a:cubicBezTo>
                    <a:pt x="439" y="1097"/>
                    <a:pt x="784" y="1097"/>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10"/>
            <p:cNvSpPr/>
            <p:nvPr/>
          </p:nvSpPr>
          <p:spPr>
            <a:xfrm>
              <a:off x="4567300" y="2117425"/>
              <a:ext cx="30575" cy="27450"/>
            </a:xfrm>
            <a:custGeom>
              <a:rect b="b" l="l" r="r" t="t"/>
              <a:pathLst>
                <a:path extrusionOk="0" h="1098" w="1223">
                  <a:moveTo>
                    <a:pt x="220" y="188"/>
                  </a:moveTo>
                  <a:cubicBezTo>
                    <a:pt x="1" y="376"/>
                    <a:pt x="1" y="721"/>
                    <a:pt x="220" y="909"/>
                  </a:cubicBezTo>
                  <a:cubicBezTo>
                    <a:pt x="439" y="1097"/>
                    <a:pt x="784" y="1097"/>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10"/>
            <p:cNvSpPr/>
            <p:nvPr/>
          </p:nvSpPr>
          <p:spPr>
            <a:xfrm>
              <a:off x="5353225"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10"/>
            <p:cNvSpPr/>
            <p:nvPr/>
          </p:nvSpPr>
          <p:spPr>
            <a:xfrm>
              <a:off x="6139125" y="2117425"/>
              <a:ext cx="30600" cy="27450"/>
            </a:xfrm>
            <a:custGeom>
              <a:rect b="b" l="l" r="r" t="t"/>
              <a:pathLst>
                <a:path extrusionOk="0" h="1098" w="1224">
                  <a:moveTo>
                    <a:pt x="220" y="188"/>
                  </a:moveTo>
                  <a:cubicBezTo>
                    <a:pt x="1" y="376"/>
                    <a:pt x="1" y="721"/>
                    <a:pt x="220" y="909"/>
                  </a:cubicBezTo>
                  <a:cubicBezTo>
                    <a:pt x="440" y="1097"/>
                    <a:pt x="784" y="1097"/>
                    <a:pt x="1004" y="909"/>
                  </a:cubicBezTo>
                  <a:cubicBezTo>
                    <a:pt x="1223" y="721"/>
                    <a:pt x="1223" y="376"/>
                    <a:pt x="1004" y="188"/>
                  </a:cubicBezTo>
                  <a:cubicBezTo>
                    <a:pt x="784"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10"/>
            <p:cNvSpPr/>
            <p:nvPr/>
          </p:nvSpPr>
          <p:spPr>
            <a:xfrm>
              <a:off x="6925050" y="2117425"/>
              <a:ext cx="30575" cy="27450"/>
            </a:xfrm>
            <a:custGeom>
              <a:rect b="b" l="l" r="r" t="t"/>
              <a:pathLst>
                <a:path extrusionOk="0" h="1098" w="1223">
                  <a:moveTo>
                    <a:pt x="220" y="188"/>
                  </a:moveTo>
                  <a:cubicBezTo>
                    <a:pt x="0" y="376"/>
                    <a:pt x="0" y="721"/>
                    <a:pt x="220" y="909"/>
                  </a:cubicBezTo>
                  <a:cubicBezTo>
                    <a:pt x="439" y="1097"/>
                    <a:pt x="784" y="1097"/>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10"/>
            <p:cNvSpPr/>
            <p:nvPr/>
          </p:nvSpPr>
          <p:spPr>
            <a:xfrm>
              <a:off x="24595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10"/>
            <p:cNvSpPr/>
            <p:nvPr/>
          </p:nvSpPr>
          <p:spPr>
            <a:xfrm>
              <a:off x="1031875" y="1758550"/>
              <a:ext cx="30575" cy="28225"/>
            </a:xfrm>
            <a:custGeom>
              <a:rect b="b" l="l" r="r" t="t"/>
              <a:pathLst>
                <a:path extrusionOk="0" h="1129" w="1223">
                  <a:moveTo>
                    <a:pt x="219" y="188"/>
                  </a:moveTo>
                  <a:cubicBezTo>
                    <a:pt x="0" y="376"/>
                    <a:pt x="0" y="721"/>
                    <a:pt x="219" y="909"/>
                  </a:cubicBezTo>
                  <a:cubicBezTo>
                    <a:pt x="439" y="1129"/>
                    <a:pt x="784" y="1129"/>
                    <a:pt x="1003" y="909"/>
                  </a:cubicBezTo>
                  <a:cubicBezTo>
                    <a:pt x="1222" y="721"/>
                    <a:pt x="1222" y="376"/>
                    <a:pt x="1003" y="188"/>
                  </a:cubicBezTo>
                  <a:cubicBezTo>
                    <a:pt x="784" y="0"/>
                    <a:pt x="439" y="0"/>
                    <a:pt x="219"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10"/>
            <p:cNvSpPr/>
            <p:nvPr/>
          </p:nvSpPr>
          <p:spPr>
            <a:xfrm>
              <a:off x="1817775" y="1758550"/>
              <a:ext cx="30575" cy="28225"/>
            </a:xfrm>
            <a:custGeom>
              <a:rect b="b" l="l" r="r" t="t"/>
              <a:pathLst>
                <a:path extrusionOk="0" h="1129" w="1223">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10"/>
            <p:cNvSpPr/>
            <p:nvPr/>
          </p:nvSpPr>
          <p:spPr>
            <a:xfrm>
              <a:off x="26037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10"/>
            <p:cNvSpPr/>
            <p:nvPr/>
          </p:nvSpPr>
          <p:spPr>
            <a:xfrm>
              <a:off x="3388825" y="1758550"/>
              <a:ext cx="31375" cy="28225"/>
            </a:xfrm>
            <a:custGeom>
              <a:rect b="b" l="l" r="r" t="t"/>
              <a:pathLst>
                <a:path extrusionOk="0" h="1129" w="1255">
                  <a:moveTo>
                    <a:pt x="220" y="188"/>
                  </a:moveTo>
                  <a:cubicBezTo>
                    <a:pt x="0" y="376"/>
                    <a:pt x="0"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10"/>
            <p:cNvSpPr/>
            <p:nvPr/>
          </p:nvSpPr>
          <p:spPr>
            <a:xfrm>
              <a:off x="4174725" y="1758550"/>
              <a:ext cx="31375" cy="28225"/>
            </a:xfrm>
            <a:custGeom>
              <a:rect b="b" l="l" r="r" t="t"/>
              <a:pathLst>
                <a:path extrusionOk="0" h="1129" w="1255">
                  <a:moveTo>
                    <a:pt x="220" y="188"/>
                  </a:moveTo>
                  <a:cubicBezTo>
                    <a:pt x="1" y="376"/>
                    <a:pt x="1" y="721"/>
                    <a:pt x="220" y="909"/>
                  </a:cubicBezTo>
                  <a:cubicBezTo>
                    <a:pt x="440" y="1129"/>
                    <a:pt x="816" y="1129"/>
                    <a:pt x="1035" y="909"/>
                  </a:cubicBezTo>
                  <a:cubicBezTo>
                    <a:pt x="1255" y="721"/>
                    <a:pt x="1255" y="376"/>
                    <a:pt x="1035" y="188"/>
                  </a:cubicBezTo>
                  <a:cubicBezTo>
                    <a:pt x="816" y="0"/>
                    <a:pt x="440"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10"/>
            <p:cNvSpPr/>
            <p:nvPr/>
          </p:nvSpPr>
          <p:spPr>
            <a:xfrm>
              <a:off x="4960650" y="1758550"/>
              <a:ext cx="31375" cy="28225"/>
            </a:xfrm>
            <a:custGeom>
              <a:rect b="b" l="l" r="r" t="t"/>
              <a:pathLst>
                <a:path extrusionOk="0" h="1129" w="1255">
                  <a:moveTo>
                    <a:pt x="220" y="188"/>
                  </a:moveTo>
                  <a:cubicBezTo>
                    <a:pt x="1" y="376"/>
                    <a:pt x="1" y="721"/>
                    <a:pt x="220" y="909"/>
                  </a:cubicBezTo>
                  <a:cubicBezTo>
                    <a:pt x="439" y="1129"/>
                    <a:pt x="815" y="1129"/>
                    <a:pt x="1035" y="909"/>
                  </a:cubicBezTo>
                  <a:cubicBezTo>
                    <a:pt x="1254" y="721"/>
                    <a:pt x="1254" y="376"/>
                    <a:pt x="1035"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10"/>
            <p:cNvSpPr/>
            <p:nvPr/>
          </p:nvSpPr>
          <p:spPr>
            <a:xfrm>
              <a:off x="5746575"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2" y="721"/>
                    <a:pt x="1222" y="376"/>
                    <a:pt x="1003" y="188"/>
                  </a:cubicBezTo>
                  <a:cubicBezTo>
                    <a:pt x="815"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10"/>
            <p:cNvSpPr/>
            <p:nvPr/>
          </p:nvSpPr>
          <p:spPr>
            <a:xfrm>
              <a:off x="6532475" y="1758550"/>
              <a:ext cx="30600" cy="28225"/>
            </a:xfrm>
            <a:custGeom>
              <a:rect b="b" l="l" r="r" t="t"/>
              <a:pathLst>
                <a:path extrusionOk="0" h="1129" w="1224">
                  <a:moveTo>
                    <a:pt x="220" y="188"/>
                  </a:moveTo>
                  <a:cubicBezTo>
                    <a:pt x="1" y="376"/>
                    <a:pt x="1" y="721"/>
                    <a:pt x="220" y="909"/>
                  </a:cubicBezTo>
                  <a:cubicBezTo>
                    <a:pt x="439" y="1129"/>
                    <a:pt x="784" y="1129"/>
                    <a:pt x="1004" y="909"/>
                  </a:cubicBezTo>
                  <a:cubicBezTo>
                    <a:pt x="1223" y="721"/>
                    <a:pt x="1223" y="376"/>
                    <a:pt x="1004"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10"/>
            <p:cNvSpPr/>
            <p:nvPr/>
          </p:nvSpPr>
          <p:spPr>
            <a:xfrm>
              <a:off x="7318400" y="1758550"/>
              <a:ext cx="30575" cy="28225"/>
            </a:xfrm>
            <a:custGeom>
              <a:rect b="b" l="l" r="r" t="t"/>
              <a:pathLst>
                <a:path extrusionOk="0" h="1129" w="1223">
                  <a:moveTo>
                    <a:pt x="220" y="188"/>
                  </a:moveTo>
                  <a:cubicBezTo>
                    <a:pt x="0" y="376"/>
                    <a:pt x="0" y="721"/>
                    <a:pt x="220" y="909"/>
                  </a:cubicBezTo>
                  <a:cubicBezTo>
                    <a:pt x="439" y="1129"/>
                    <a:pt x="784" y="1129"/>
                    <a:pt x="1003" y="909"/>
                  </a:cubicBezTo>
                  <a:cubicBezTo>
                    <a:pt x="1223" y="721"/>
                    <a:pt x="1223" y="376"/>
                    <a:pt x="1003" y="188"/>
                  </a:cubicBezTo>
                  <a:cubicBezTo>
                    <a:pt x="784" y="0"/>
                    <a:pt x="439" y="0"/>
                    <a:pt x="220" y="188"/>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10"/>
            <p:cNvSpPr/>
            <p:nvPr/>
          </p:nvSpPr>
          <p:spPr>
            <a:xfrm>
              <a:off x="637725" y="1399675"/>
              <a:ext cx="31375" cy="28225"/>
            </a:xfrm>
            <a:custGeom>
              <a:rect b="b" l="l" r="r" t="t"/>
              <a:pathLst>
                <a:path extrusionOk="0" h="1129" w="1255">
                  <a:moveTo>
                    <a:pt x="220" y="189"/>
                  </a:moveTo>
                  <a:cubicBezTo>
                    <a:pt x="1" y="377"/>
                    <a:pt x="1" y="721"/>
                    <a:pt x="220" y="909"/>
                  </a:cubicBezTo>
                  <a:cubicBezTo>
                    <a:pt x="439" y="1129"/>
                    <a:pt x="816" y="1129"/>
                    <a:pt x="1035" y="909"/>
                  </a:cubicBezTo>
                  <a:cubicBezTo>
                    <a:pt x="1254" y="721"/>
                    <a:pt x="1254" y="377"/>
                    <a:pt x="1035" y="189"/>
                  </a:cubicBezTo>
                  <a:cubicBezTo>
                    <a:pt x="816"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10"/>
            <p:cNvSpPr/>
            <p:nvPr/>
          </p:nvSpPr>
          <p:spPr>
            <a:xfrm>
              <a:off x="1423650" y="1399675"/>
              <a:ext cx="31350" cy="28225"/>
            </a:xfrm>
            <a:custGeom>
              <a:rect b="b" l="l" r="r" t="t"/>
              <a:pathLst>
                <a:path extrusionOk="0" h="1129" w="1254">
                  <a:moveTo>
                    <a:pt x="220" y="189"/>
                  </a:moveTo>
                  <a:cubicBezTo>
                    <a:pt x="0" y="377"/>
                    <a:pt x="0" y="721"/>
                    <a:pt x="220" y="909"/>
                  </a:cubicBezTo>
                  <a:cubicBezTo>
                    <a:pt x="439" y="1129"/>
                    <a:pt x="815" y="1129"/>
                    <a:pt x="1035" y="909"/>
                  </a:cubicBezTo>
                  <a:cubicBezTo>
                    <a:pt x="1254" y="721"/>
                    <a:pt x="1254" y="377"/>
                    <a:pt x="1035" y="189"/>
                  </a:cubicBezTo>
                  <a:cubicBezTo>
                    <a:pt x="815"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10"/>
            <p:cNvSpPr/>
            <p:nvPr/>
          </p:nvSpPr>
          <p:spPr>
            <a:xfrm>
              <a:off x="2209550"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816"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10"/>
            <p:cNvSpPr/>
            <p:nvPr/>
          </p:nvSpPr>
          <p:spPr>
            <a:xfrm>
              <a:off x="299547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10"/>
            <p:cNvSpPr/>
            <p:nvPr/>
          </p:nvSpPr>
          <p:spPr>
            <a:xfrm>
              <a:off x="3781400" y="1399675"/>
              <a:ext cx="30575" cy="28225"/>
            </a:xfrm>
            <a:custGeom>
              <a:rect b="b" l="l" r="r" t="t"/>
              <a:pathLst>
                <a:path extrusionOk="0" h="1129" w="1223">
                  <a:moveTo>
                    <a:pt x="219" y="189"/>
                  </a:moveTo>
                  <a:cubicBezTo>
                    <a:pt x="0" y="377"/>
                    <a:pt x="0" y="721"/>
                    <a:pt x="219" y="909"/>
                  </a:cubicBezTo>
                  <a:cubicBezTo>
                    <a:pt x="439" y="1129"/>
                    <a:pt x="784" y="1129"/>
                    <a:pt x="1003" y="909"/>
                  </a:cubicBezTo>
                  <a:cubicBezTo>
                    <a:pt x="1222" y="721"/>
                    <a:pt x="1222" y="377"/>
                    <a:pt x="1003" y="189"/>
                  </a:cubicBezTo>
                  <a:cubicBezTo>
                    <a:pt x="784" y="0"/>
                    <a:pt x="439" y="0"/>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10"/>
            <p:cNvSpPr/>
            <p:nvPr/>
          </p:nvSpPr>
          <p:spPr>
            <a:xfrm>
              <a:off x="4567300" y="1399675"/>
              <a:ext cx="30575" cy="28225"/>
            </a:xfrm>
            <a:custGeom>
              <a:rect b="b" l="l" r="r" t="t"/>
              <a:pathLst>
                <a:path extrusionOk="0" h="1129" w="1223">
                  <a:moveTo>
                    <a:pt x="220" y="189"/>
                  </a:moveTo>
                  <a:cubicBezTo>
                    <a:pt x="1" y="377"/>
                    <a:pt x="1" y="721"/>
                    <a:pt x="220" y="909"/>
                  </a:cubicBezTo>
                  <a:cubicBezTo>
                    <a:pt x="439" y="1129"/>
                    <a:pt x="784" y="1129"/>
                    <a:pt x="1004" y="909"/>
                  </a:cubicBezTo>
                  <a:cubicBezTo>
                    <a:pt x="1223" y="721"/>
                    <a:pt x="1223" y="377"/>
                    <a:pt x="1004"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10"/>
            <p:cNvSpPr/>
            <p:nvPr/>
          </p:nvSpPr>
          <p:spPr>
            <a:xfrm>
              <a:off x="5353225"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10"/>
            <p:cNvSpPr/>
            <p:nvPr/>
          </p:nvSpPr>
          <p:spPr>
            <a:xfrm>
              <a:off x="6139125" y="1399675"/>
              <a:ext cx="30600" cy="28225"/>
            </a:xfrm>
            <a:custGeom>
              <a:rect b="b" l="l" r="r" t="t"/>
              <a:pathLst>
                <a:path extrusionOk="0" h="1129" w="1224">
                  <a:moveTo>
                    <a:pt x="220" y="189"/>
                  </a:moveTo>
                  <a:cubicBezTo>
                    <a:pt x="1" y="377"/>
                    <a:pt x="1" y="721"/>
                    <a:pt x="220" y="909"/>
                  </a:cubicBezTo>
                  <a:cubicBezTo>
                    <a:pt x="440" y="1129"/>
                    <a:pt x="784" y="1129"/>
                    <a:pt x="1004" y="909"/>
                  </a:cubicBezTo>
                  <a:cubicBezTo>
                    <a:pt x="1223" y="721"/>
                    <a:pt x="1223" y="377"/>
                    <a:pt x="1004" y="189"/>
                  </a:cubicBezTo>
                  <a:cubicBezTo>
                    <a:pt x="784" y="0"/>
                    <a:pt x="440"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10"/>
            <p:cNvSpPr/>
            <p:nvPr/>
          </p:nvSpPr>
          <p:spPr>
            <a:xfrm>
              <a:off x="6925050" y="1399675"/>
              <a:ext cx="30575" cy="28225"/>
            </a:xfrm>
            <a:custGeom>
              <a:rect b="b" l="l" r="r" t="t"/>
              <a:pathLst>
                <a:path extrusionOk="0" h="1129" w="1223">
                  <a:moveTo>
                    <a:pt x="220" y="189"/>
                  </a:moveTo>
                  <a:cubicBezTo>
                    <a:pt x="0" y="377"/>
                    <a:pt x="0" y="721"/>
                    <a:pt x="220" y="909"/>
                  </a:cubicBezTo>
                  <a:cubicBezTo>
                    <a:pt x="439" y="1129"/>
                    <a:pt x="784" y="1129"/>
                    <a:pt x="1003" y="909"/>
                  </a:cubicBezTo>
                  <a:cubicBezTo>
                    <a:pt x="1223" y="721"/>
                    <a:pt x="1223" y="377"/>
                    <a:pt x="1003" y="189"/>
                  </a:cubicBezTo>
                  <a:cubicBezTo>
                    <a:pt x="784" y="0"/>
                    <a:pt x="439" y="0"/>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10"/>
            <p:cNvSpPr/>
            <p:nvPr/>
          </p:nvSpPr>
          <p:spPr>
            <a:xfrm>
              <a:off x="24595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10"/>
            <p:cNvSpPr/>
            <p:nvPr/>
          </p:nvSpPr>
          <p:spPr>
            <a:xfrm>
              <a:off x="1031875" y="1040800"/>
              <a:ext cx="30575" cy="28225"/>
            </a:xfrm>
            <a:custGeom>
              <a:rect b="b" l="l" r="r" t="t"/>
              <a:pathLst>
                <a:path extrusionOk="0" h="1129" w="1223">
                  <a:moveTo>
                    <a:pt x="219" y="189"/>
                  </a:moveTo>
                  <a:cubicBezTo>
                    <a:pt x="0" y="408"/>
                    <a:pt x="0" y="722"/>
                    <a:pt x="219" y="910"/>
                  </a:cubicBezTo>
                  <a:cubicBezTo>
                    <a:pt x="439" y="1129"/>
                    <a:pt x="784" y="1129"/>
                    <a:pt x="1003" y="910"/>
                  </a:cubicBezTo>
                  <a:cubicBezTo>
                    <a:pt x="1222" y="722"/>
                    <a:pt x="1222" y="408"/>
                    <a:pt x="1003" y="189"/>
                  </a:cubicBezTo>
                  <a:cubicBezTo>
                    <a:pt x="784" y="1"/>
                    <a:pt x="439" y="1"/>
                    <a:pt x="219"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10"/>
            <p:cNvSpPr/>
            <p:nvPr/>
          </p:nvSpPr>
          <p:spPr>
            <a:xfrm>
              <a:off x="1817775" y="1040800"/>
              <a:ext cx="30575" cy="28225"/>
            </a:xfrm>
            <a:custGeom>
              <a:rect b="b" l="l" r="r" t="t"/>
              <a:pathLst>
                <a:path extrusionOk="0" h="1129" w="1223">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10"/>
            <p:cNvSpPr/>
            <p:nvPr/>
          </p:nvSpPr>
          <p:spPr>
            <a:xfrm>
              <a:off x="26037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10"/>
            <p:cNvSpPr/>
            <p:nvPr/>
          </p:nvSpPr>
          <p:spPr>
            <a:xfrm>
              <a:off x="3388825" y="1040800"/>
              <a:ext cx="31375" cy="28225"/>
            </a:xfrm>
            <a:custGeom>
              <a:rect b="b" l="l" r="r" t="t"/>
              <a:pathLst>
                <a:path extrusionOk="0" h="1129" w="1255">
                  <a:moveTo>
                    <a:pt x="220" y="189"/>
                  </a:moveTo>
                  <a:cubicBezTo>
                    <a:pt x="0" y="408"/>
                    <a:pt x="0"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10"/>
            <p:cNvSpPr/>
            <p:nvPr/>
          </p:nvSpPr>
          <p:spPr>
            <a:xfrm>
              <a:off x="4174725" y="1040800"/>
              <a:ext cx="31375" cy="28225"/>
            </a:xfrm>
            <a:custGeom>
              <a:rect b="b" l="l" r="r" t="t"/>
              <a:pathLst>
                <a:path extrusionOk="0" h="1129" w="1255">
                  <a:moveTo>
                    <a:pt x="220" y="189"/>
                  </a:moveTo>
                  <a:cubicBezTo>
                    <a:pt x="1" y="408"/>
                    <a:pt x="1" y="722"/>
                    <a:pt x="220" y="910"/>
                  </a:cubicBezTo>
                  <a:cubicBezTo>
                    <a:pt x="440" y="1129"/>
                    <a:pt x="816" y="1129"/>
                    <a:pt x="1035" y="910"/>
                  </a:cubicBezTo>
                  <a:cubicBezTo>
                    <a:pt x="1255" y="722"/>
                    <a:pt x="1255" y="408"/>
                    <a:pt x="1035" y="189"/>
                  </a:cubicBezTo>
                  <a:cubicBezTo>
                    <a:pt x="816" y="1"/>
                    <a:pt x="440"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10"/>
            <p:cNvSpPr/>
            <p:nvPr/>
          </p:nvSpPr>
          <p:spPr>
            <a:xfrm>
              <a:off x="4960650" y="1040800"/>
              <a:ext cx="31375" cy="28225"/>
            </a:xfrm>
            <a:custGeom>
              <a:rect b="b" l="l" r="r" t="t"/>
              <a:pathLst>
                <a:path extrusionOk="0" h="1129" w="1255">
                  <a:moveTo>
                    <a:pt x="220" y="189"/>
                  </a:moveTo>
                  <a:cubicBezTo>
                    <a:pt x="1" y="408"/>
                    <a:pt x="1" y="722"/>
                    <a:pt x="220" y="910"/>
                  </a:cubicBezTo>
                  <a:cubicBezTo>
                    <a:pt x="439" y="1129"/>
                    <a:pt x="815" y="1129"/>
                    <a:pt x="1035" y="910"/>
                  </a:cubicBezTo>
                  <a:cubicBezTo>
                    <a:pt x="1254" y="722"/>
                    <a:pt x="1254" y="408"/>
                    <a:pt x="1035"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10"/>
            <p:cNvSpPr/>
            <p:nvPr/>
          </p:nvSpPr>
          <p:spPr>
            <a:xfrm>
              <a:off x="5746575"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2" y="722"/>
                    <a:pt x="1222" y="408"/>
                    <a:pt x="1003" y="189"/>
                  </a:cubicBezTo>
                  <a:cubicBezTo>
                    <a:pt x="815"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10"/>
            <p:cNvSpPr/>
            <p:nvPr/>
          </p:nvSpPr>
          <p:spPr>
            <a:xfrm>
              <a:off x="6532475" y="1040800"/>
              <a:ext cx="30600" cy="28225"/>
            </a:xfrm>
            <a:custGeom>
              <a:rect b="b" l="l" r="r" t="t"/>
              <a:pathLst>
                <a:path extrusionOk="0" h="1129" w="1224">
                  <a:moveTo>
                    <a:pt x="220" y="189"/>
                  </a:moveTo>
                  <a:cubicBezTo>
                    <a:pt x="1" y="408"/>
                    <a:pt x="1" y="722"/>
                    <a:pt x="220" y="910"/>
                  </a:cubicBezTo>
                  <a:cubicBezTo>
                    <a:pt x="439" y="1129"/>
                    <a:pt x="784" y="1129"/>
                    <a:pt x="1004" y="910"/>
                  </a:cubicBezTo>
                  <a:cubicBezTo>
                    <a:pt x="1223" y="722"/>
                    <a:pt x="1223" y="408"/>
                    <a:pt x="1004"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10"/>
            <p:cNvSpPr/>
            <p:nvPr/>
          </p:nvSpPr>
          <p:spPr>
            <a:xfrm>
              <a:off x="7318400" y="1040800"/>
              <a:ext cx="30575" cy="28225"/>
            </a:xfrm>
            <a:custGeom>
              <a:rect b="b" l="l" r="r" t="t"/>
              <a:pathLst>
                <a:path extrusionOk="0" h="1129" w="1223">
                  <a:moveTo>
                    <a:pt x="220" y="189"/>
                  </a:moveTo>
                  <a:cubicBezTo>
                    <a:pt x="0" y="408"/>
                    <a:pt x="0" y="722"/>
                    <a:pt x="220" y="910"/>
                  </a:cubicBezTo>
                  <a:cubicBezTo>
                    <a:pt x="439" y="1129"/>
                    <a:pt x="784" y="1129"/>
                    <a:pt x="1003" y="910"/>
                  </a:cubicBezTo>
                  <a:cubicBezTo>
                    <a:pt x="1223" y="722"/>
                    <a:pt x="1223" y="408"/>
                    <a:pt x="1003" y="189"/>
                  </a:cubicBezTo>
                  <a:cubicBezTo>
                    <a:pt x="784" y="1"/>
                    <a:pt x="439" y="1"/>
                    <a:pt x="220" y="189"/>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20" name="Google Shape;920;p10"/>
          <p:cNvSpPr/>
          <p:nvPr/>
        </p:nvSpPr>
        <p:spPr>
          <a:xfrm rot="10800000">
            <a:off x="0" y="-1050"/>
            <a:ext cx="9144000" cy="5144700"/>
          </a:xfrm>
          <a:prstGeom prst="rect">
            <a:avLst/>
          </a:prstGeom>
          <a:gradFill>
            <a:gsLst>
              <a:gs pos="0">
                <a:srgbClr val="FFFFFF">
                  <a:alpha val="0"/>
                </a:srgbClr>
              </a:gs>
              <a:gs pos="100000">
                <a:srgbClr val="FFFFFF"/>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10"/>
          <p:cNvSpPr/>
          <p:nvPr/>
        </p:nvSpPr>
        <p:spPr>
          <a:xfrm rot="-5400000">
            <a:off x="-2261550" y="2261550"/>
            <a:ext cx="5134200" cy="611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10"/>
          <p:cNvSpPr/>
          <p:nvPr/>
        </p:nvSpPr>
        <p:spPr>
          <a:xfrm flipH="1">
            <a:off x="0" y="5002200"/>
            <a:ext cx="9144000" cy="141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10"/>
          <p:cNvSpPr/>
          <p:nvPr/>
        </p:nvSpPr>
        <p:spPr>
          <a:xfrm rot="-5400000">
            <a:off x="8175300" y="4174950"/>
            <a:ext cx="968700" cy="9687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10"/>
          <p:cNvSpPr txBox="1"/>
          <p:nvPr>
            <p:ph idx="1" type="body"/>
          </p:nvPr>
        </p:nvSpPr>
        <p:spPr>
          <a:xfrm>
            <a:off x="3197225" y="1999350"/>
            <a:ext cx="4313400" cy="1144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dk1"/>
              </a:buClr>
              <a:buSzPts val="1800"/>
              <a:buNone/>
              <a:defRPr sz="1900">
                <a:solidFill>
                  <a:schemeClr val="dk1"/>
                </a:solidFill>
              </a:defRPr>
            </a:lvl1pPr>
          </a:lstStyle>
          <a:p/>
        </p:txBody>
      </p:sp>
      <p:sp>
        <p:nvSpPr>
          <p:cNvPr id="925" name="Google Shape;925;p10"/>
          <p:cNvSpPr txBox="1"/>
          <p:nvPr>
            <p:ph type="title"/>
          </p:nvPr>
        </p:nvSpPr>
        <p:spPr>
          <a:xfrm>
            <a:off x="628350" y="385950"/>
            <a:ext cx="7960800" cy="529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500"/>
              <a:buNone/>
              <a:defRPr sz="3500"/>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p:txBody>
      </p:sp>
      <p:sp>
        <p:nvSpPr>
          <p:cNvPr id="926" name="Google Shape;926;p1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32"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Font typeface="Zilla Slab"/>
              <a:buNone/>
              <a:defRPr b="1" sz="2800">
                <a:solidFill>
                  <a:schemeClr val="dk1"/>
                </a:solidFill>
                <a:latin typeface="Zilla Slab"/>
                <a:ea typeface="Zilla Slab"/>
                <a:cs typeface="Zilla Slab"/>
                <a:sym typeface="Zilla Slab"/>
              </a:defRPr>
            </a:lvl1pPr>
            <a:lvl2pPr lvl="1">
              <a:spcBef>
                <a:spcPts val="0"/>
              </a:spcBef>
              <a:spcAft>
                <a:spcPts val="0"/>
              </a:spcAft>
              <a:buClr>
                <a:schemeClr val="dk1"/>
              </a:buClr>
              <a:buSzPts val="2800"/>
              <a:buFont typeface="Zilla Slab"/>
              <a:buNone/>
              <a:defRPr b="1" sz="2800">
                <a:solidFill>
                  <a:schemeClr val="dk1"/>
                </a:solidFill>
                <a:latin typeface="Zilla Slab"/>
                <a:ea typeface="Zilla Slab"/>
                <a:cs typeface="Zilla Slab"/>
                <a:sym typeface="Zilla Slab"/>
              </a:defRPr>
            </a:lvl2pPr>
            <a:lvl3pPr lvl="2">
              <a:spcBef>
                <a:spcPts val="0"/>
              </a:spcBef>
              <a:spcAft>
                <a:spcPts val="0"/>
              </a:spcAft>
              <a:buClr>
                <a:schemeClr val="dk1"/>
              </a:buClr>
              <a:buSzPts val="2800"/>
              <a:buFont typeface="Zilla Slab"/>
              <a:buNone/>
              <a:defRPr b="1" sz="2800">
                <a:solidFill>
                  <a:schemeClr val="dk1"/>
                </a:solidFill>
                <a:latin typeface="Zilla Slab"/>
                <a:ea typeface="Zilla Slab"/>
                <a:cs typeface="Zilla Slab"/>
                <a:sym typeface="Zilla Slab"/>
              </a:defRPr>
            </a:lvl3pPr>
            <a:lvl4pPr lvl="3">
              <a:spcBef>
                <a:spcPts val="0"/>
              </a:spcBef>
              <a:spcAft>
                <a:spcPts val="0"/>
              </a:spcAft>
              <a:buClr>
                <a:schemeClr val="dk1"/>
              </a:buClr>
              <a:buSzPts val="2800"/>
              <a:buFont typeface="Zilla Slab"/>
              <a:buNone/>
              <a:defRPr b="1" sz="2800">
                <a:solidFill>
                  <a:schemeClr val="dk1"/>
                </a:solidFill>
                <a:latin typeface="Zilla Slab"/>
                <a:ea typeface="Zilla Slab"/>
                <a:cs typeface="Zilla Slab"/>
                <a:sym typeface="Zilla Slab"/>
              </a:defRPr>
            </a:lvl4pPr>
            <a:lvl5pPr lvl="4">
              <a:spcBef>
                <a:spcPts val="0"/>
              </a:spcBef>
              <a:spcAft>
                <a:spcPts val="0"/>
              </a:spcAft>
              <a:buClr>
                <a:schemeClr val="dk1"/>
              </a:buClr>
              <a:buSzPts val="2800"/>
              <a:buFont typeface="Zilla Slab"/>
              <a:buNone/>
              <a:defRPr b="1" sz="2800">
                <a:solidFill>
                  <a:schemeClr val="dk1"/>
                </a:solidFill>
                <a:latin typeface="Zilla Slab"/>
                <a:ea typeface="Zilla Slab"/>
                <a:cs typeface="Zilla Slab"/>
                <a:sym typeface="Zilla Slab"/>
              </a:defRPr>
            </a:lvl5pPr>
            <a:lvl6pPr lvl="5">
              <a:spcBef>
                <a:spcPts val="0"/>
              </a:spcBef>
              <a:spcAft>
                <a:spcPts val="0"/>
              </a:spcAft>
              <a:buClr>
                <a:schemeClr val="dk1"/>
              </a:buClr>
              <a:buSzPts val="2800"/>
              <a:buFont typeface="Zilla Slab"/>
              <a:buNone/>
              <a:defRPr b="1" sz="2800">
                <a:solidFill>
                  <a:schemeClr val="dk1"/>
                </a:solidFill>
                <a:latin typeface="Zilla Slab"/>
                <a:ea typeface="Zilla Slab"/>
                <a:cs typeface="Zilla Slab"/>
                <a:sym typeface="Zilla Slab"/>
              </a:defRPr>
            </a:lvl6pPr>
            <a:lvl7pPr lvl="6">
              <a:spcBef>
                <a:spcPts val="0"/>
              </a:spcBef>
              <a:spcAft>
                <a:spcPts val="0"/>
              </a:spcAft>
              <a:buClr>
                <a:schemeClr val="dk1"/>
              </a:buClr>
              <a:buSzPts val="2800"/>
              <a:buFont typeface="Zilla Slab"/>
              <a:buNone/>
              <a:defRPr b="1" sz="2800">
                <a:solidFill>
                  <a:schemeClr val="dk1"/>
                </a:solidFill>
                <a:latin typeface="Zilla Slab"/>
                <a:ea typeface="Zilla Slab"/>
                <a:cs typeface="Zilla Slab"/>
                <a:sym typeface="Zilla Slab"/>
              </a:defRPr>
            </a:lvl7pPr>
            <a:lvl8pPr lvl="7">
              <a:spcBef>
                <a:spcPts val="0"/>
              </a:spcBef>
              <a:spcAft>
                <a:spcPts val="0"/>
              </a:spcAft>
              <a:buClr>
                <a:schemeClr val="dk1"/>
              </a:buClr>
              <a:buSzPts val="2800"/>
              <a:buFont typeface="Zilla Slab"/>
              <a:buNone/>
              <a:defRPr b="1" sz="2800">
                <a:solidFill>
                  <a:schemeClr val="dk1"/>
                </a:solidFill>
                <a:latin typeface="Zilla Slab"/>
                <a:ea typeface="Zilla Slab"/>
                <a:cs typeface="Zilla Slab"/>
                <a:sym typeface="Zilla Slab"/>
              </a:defRPr>
            </a:lvl8pPr>
            <a:lvl9pPr lvl="8">
              <a:spcBef>
                <a:spcPts val="0"/>
              </a:spcBef>
              <a:spcAft>
                <a:spcPts val="0"/>
              </a:spcAft>
              <a:buClr>
                <a:schemeClr val="dk1"/>
              </a:buClr>
              <a:buSzPts val="2800"/>
              <a:buFont typeface="Zilla Slab"/>
              <a:buNone/>
              <a:defRPr b="1" sz="2800">
                <a:solidFill>
                  <a:schemeClr val="dk1"/>
                </a:solidFill>
                <a:latin typeface="Zilla Slab"/>
                <a:ea typeface="Zilla Slab"/>
                <a:cs typeface="Zilla Slab"/>
                <a:sym typeface="Zilla Slab"/>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rgbClr val="344593"/>
              </a:buClr>
              <a:buSzPts val="1800"/>
              <a:buFont typeface="Ubuntu"/>
              <a:buChar char="●"/>
              <a:defRPr sz="1800">
                <a:solidFill>
                  <a:srgbClr val="344593"/>
                </a:solidFill>
                <a:latin typeface="Ubuntu"/>
                <a:ea typeface="Ubuntu"/>
                <a:cs typeface="Ubuntu"/>
                <a:sym typeface="Ubuntu"/>
              </a:defRPr>
            </a:lvl1pPr>
            <a:lvl2pPr indent="-317500" lvl="1" marL="914400">
              <a:lnSpc>
                <a:spcPct val="115000"/>
              </a:lnSpc>
              <a:spcBef>
                <a:spcPts val="1600"/>
              </a:spcBef>
              <a:spcAft>
                <a:spcPts val="0"/>
              </a:spcAft>
              <a:buClr>
                <a:srgbClr val="344593"/>
              </a:buClr>
              <a:buSzPts val="1400"/>
              <a:buFont typeface="Ubuntu"/>
              <a:buChar char="○"/>
              <a:defRPr>
                <a:solidFill>
                  <a:srgbClr val="344593"/>
                </a:solidFill>
                <a:latin typeface="Ubuntu"/>
                <a:ea typeface="Ubuntu"/>
                <a:cs typeface="Ubuntu"/>
                <a:sym typeface="Ubuntu"/>
              </a:defRPr>
            </a:lvl2pPr>
            <a:lvl3pPr indent="-317500" lvl="2" marL="1371600">
              <a:lnSpc>
                <a:spcPct val="115000"/>
              </a:lnSpc>
              <a:spcBef>
                <a:spcPts val="1600"/>
              </a:spcBef>
              <a:spcAft>
                <a:spcPts val="0"/>
              </a:spcAft>
              <a:buClr>
                <a:srgbClr val="344593"/>
              </a:buClr>
              <a:buSzPts val="1400"/>
              <a:buFont typeface="Ubuntu"/>
              <a:buChar char="■"/>
              <a:defRPr>
                <a:solidFill>
                  <a:srgbClr val="344593"/>
                </a:solidFill>
                <a:latin typeface="Ubuntu"/>
                <a:ea typeface="Ubuntu"/>
                <a:cs typeface="Ubuntu"/>
                <a:sym typeface="Ubuntu"/>
              </a:defRPr>
            </a:lvl3pPr>
            <a:lvl4pPr indent="-317500" lvl="3" marL="1828800">
              <a:lnSpc>
                <a:spcPct val="115000"/>
              </a:lnSpc>
              <a:spcBef>
                <a:spcPts val="1600"/>
              </a:spcBef>
              <a:spcAft>
                <a:spcPts val="0"/>
              </a:spcAft>
              <a:buClr>
                <a:srgbClr val="344593"/>
              </a:buClr>
              <a:buSzPts val="1400"/>
              <a:buFont typeface="Ubuntu"/>
              <a:buChar char="●"/>
              <a:defRPr>
                <a:solidFill>
                  <a:srgbClr val="344593"/>
                </a:solidFill>
                <a:latin typeface="Ubuntu"/>
                <a:ea typeface="Ubuntu"/>
                <a:cs typeface="Ubuntu"/>
                <a:sym typeface="Ubuntu"/>
              </a:defRPr>
            </a:lvl4pPr>
            <a:lvl5pPr indent="-317500" lvl="4" marL="2286000">
              <a:lnSpc>
                <a:spcPct val="115000"/>
              </a:lnSpc>
              <a:spcBef>
                <a:spcPts val="1600"/>
              </a:spcBef>
              <a:spcAft>
                <a:spcPts val="0"/>
              </a:spcAft>
              <a:buClr>
                <a:srgbClr val="344593"/>
              </a:buClr>
              <a:buSzPts val="1400"/>
              <a:buFont typeface="Ubuntu"/>
              <a:buChar char="○"/>
              <a:defRPr>
                <a:solidFill>
                  <a:srgbClr val="344593"/>
                </a:solidFill>
                <a:latin typeface="Ubuntu"/>
                <a:ea typeface="Ubuntu"/>
                <a:cs typeface="Ubuntu"/>
                <a:sym typeface="Ubuntu"/>
              </a:defRPr>
            </a:lvl5pPr>
            <a:lvl6pPr indent="-317500" lvl="5" marL="2743200">
              <a:lnSpc>
                <a:spcPct val="115000"/>
              </a:lnSpc>
              <a:spcBef>
                <a:spcPts val="1600"/>
              </a:spcBef>
              <a:spcAft>
                <a:spcPts val="0"/>
              </a:spcAft>
              <a:buClr>
                <a:srgbClr val="344593"/>
              </a:buClr>
              <a:buSzPts val="1400"/>
              <a:buFont typeface="Ubuntu"/>
              <a:buChar char="■"/>
              <a:defRPr>
                <a:solidFill>
                  <a:srgbClr val="344593"/>
                </a:solidFill>
                <a:latin typeface="Ubuntu"/>
                <a:ea typeface="Ubuntu"/>
                <a:cs typeface="Ubuntu"/>
                <a:sym typeface="Ubuntu"/>
              </a:defRPr>
            </a:lvl6pPr>
            <a:lvl7pPr indent="-317500" lvl="6" marL="3200400">
              <a:lnSpc>
                <a:spcPct val="115000"/>
              </a:lnSpc>
              <a:spcBef>
                <a:spcPts val="1600"/>
              </a:spcBef>
              <a:spcAft>
                <a:spcPts val="0"/>
              </a:spcAft>
              <a:buClr>
                <a:srgbClr val="344593"/>
              </a:buClr>
              <a:buSzPts val="1400"/>
              <a:buFont typeface="Ubuntu"/>
              <a:buChar char="●"/>
              <a:defRPr>
                <a:solidFill>
                  <a:srgbClr val="344593"/>
                </a:solidFill>
                <a:latin typeface="Ubuntu"/>
                <a:ea typeface="Ubuntu"/>
                <a:cs typeface="Ubuntu"/>
                <a:sym typeface="Ubuntu"/>
              </a:defRPr>
            </a:lvl7pPr>
            <a:lvl8pPr indent="-317500" lvl="7" marL="3657600">
              <a:lnSpc>
                <a:spcPct val="115000"/>
              </a:lnSpc>
              <a:spcBef>
                <a:spcPts val="1600"/>
              </a:spcBef>
              <a:spcAft>
                <a:spcPts val="0"/>
              </a:spcAft>
              <a:buClr>
                <a:srgbClr val="344593"/>
              </a:buClr>
              <a:buSzPts val="1400"/>
              <a:buFont typeface="Ubuntu"/>
              <a:buChar char="○"/>
              <a:defRPr>
                <a:solidFill>
                  <a:srgbClr val="344593"/>
                </a:solidFill>
                <a:latin typeface="Ubuntu"/>
                <a:ea typeface="Ubuntu"/>
                <a:cs typeface="Ubuntu"/>
                <a:sym typeface="Ubuntu"/>
              </a:defRPr>
            </a:lvl8pPr>
            <a:lvl9pPr indent="-317500" lvl="8" marL="4114800">
              <a:lnSpc>
                <a:spcPct val="115000"/>
              </a:lnSpc>
              <a:spcBef>
                <a:spcPts val="1600"/>
              </a:spcBef>
              <a:spcAft>
                <a:spcPts val="1600"/>
              </a:spcAft>
              <a:buClr>
                <a:srgbClr val="344593"/>
              </a:buClr>
              <a:buSzPts val="1400"/>
              <a:buFont typeface="Ubuntu"/>
              <a:buChar char="■"/>
              <a:defRPr>
                <a:solidFill>
                  <a:srgbClr val="344593"/>
                </a:solidFill>
                <a:latin typeface="Ubuntu"/>
                <a:ea typeface="Ubuntu"/>
                <a:cs typeface="Ubuntu"/>
                <a:sym typeface="Ubuntu"/>
              </a:defRPr>
            </a:lvl9pPr>
          </a:lstStyle>
          <a:p/>
        </p:txBody>
      </p:sp>
      <p:sp>
        <p:nvSpPr>
          <p:cNvPr id="8" name="Google Shape;8;p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lgn="r">
              <a:buNone/>
              <a:defRPr sz="1300">
                <a:solidFill>
                  <a:srgbClr val="344593"/>
                </a:solidFill>
                <a:latin typeface="Ubuntu"/>
                <a:ea typeface="Ubuntu"/>
                <a:cs typeface="Ubuntu"/>
                <a:sym typeface="Ubuntu"/>
              </a:defRPr>
            </a:lvl1pPr>
            <a:lvl2pPr lvl="1" algn="r">
              <a:buNone/>
              <a:defRPr sz="1300">
                <a:solidFill>
                  <a:srgbClr val="344593"/>
                </a:solidFill>
                <a:latin typeface="Ubuntu"/>
                <a:ea typeface="Ubuntu"/>
                <a:cs typeface="Ubuntu"/>
                <a:sym typeface="Ubuntu"/>
              </a:defRPr>
            </a:lvl2pPr>
            <a:lvl3pPr lvl="2" algn="r">
              <a:buNone/>
              <a:defRPr sz="1300">
                <a:solidFill>
                  <a:srgbClr val="344593"/>
                </a:solidFill>
                <a:latin typeface="Ubuntu"/>
                <a:ea typeface="Ubuntu"/>
                <a:cs typeface="Ubuntu"/>
                <a:sym typeface="Ubuntu"/>
              </a:defRPr>
            </a:lvl3pPr>
            <a:lvl4pPr lvl="3" algn="r">
              <a:buNone/>
              <a:defRPr sz="1300">
                <a:solidFill>
                  <a:srgbClr val="344593"/>
                </a:solidFill>
                <a:latin typeface="Ubuntu"/>
                <a:ea typeface="Ubuntu"/>
                <a:cs typeface="Ubuntu"/>
                <a:sym typeface="Ubuntu"/>
              </a:defRPr>
            </a:lvl4pPr>
            <a:lvl5pPr lvl="4" algn="r">
              <a:buNone/>
              <a:defRPr sz="1300">
                <a:solidFill>
                  <a:srgbClr val="344593"/>
                </a:solidFill>
                <a:latin typeface="Ubuntu"/>
                <a:ea typeface="Ubuntu"/>
                <a:cs typeface="Ubuntu"/>
                <a:sym typeface="Ubuntu"/>
              </a:defRPr>
            </a:lvl5pPr>
            <a:lvl6pPr lvl="5" algn="r">
              <a:buNone/>
              <a:defRPr sz="1300">
                <a:solidFill>
                  <a:srgbClr val="344593"/>
                </a:solidFill>
                <a:latin typeface="Ubuntu"/>
                <a:ea typeface="Ubuntu"/>
                <a:cs typeface="Ubuntu"/>
                <a:sym typeface="Ubuntu"/>
              </a:defRPr>
            </a:lvl6pPr>
            <a:lvl7pPr lvl="6" algn="r">
              <a:buNone/>
              <a:defRPr sz="1300">
                <a:solidFill>
                  <a:srgbClr val="344593"/>
                </a:solidFill>
                <a:latin typeface="Ubuntu"/>
                <a:ea typeface="Ubuntu"/>
                <a:cs typeface="Ubuntu"/>
                <a:sym typeface="Ubuntu"/>
              </a:defRPr>
            </a:lvl7pPr>
            <a:lvl8pPr lvl="7" algn="r">
              <a:buNone/>
              <a:defRPr sz="1300">
                <a:solidFill>
                  <a:srgbClr val="344593"/>
                </a:solidFill>
                <a:latin typeface="Ubuntu"/>
                <a:ea typeface="Ubuntu"/>
                <a:cs typeface="Ubuntu"/>
                <a:sym typeface="Ubuntu"/>
              </a:defRPr>
            </a:lvl8pPr>
            <a:lvl9pPr lvl="8" algn="r">
              <a:buNone/>
              <a:defRPr sz="1300">
                <a:solidFill>
                  <a:srgbClr val="344593"/>
                </a:solidFill>
                <a:latin typeface="Ubuntu"/>
                <a:ea typeface="Ubuntu"/>
                <a:cs typeface="Ubuntu"/>
                <a:sym typeface="Ubuntu"/>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1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1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1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2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2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2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5.xml"/><Relationship Id="rId3" Type="http://schemas.openxmlformats.org/officeDocument/2006/relationships/image" Target="../media/image27.jpg"/><Relationship Id="rId4" Type="http://schemas.openxmlformats.org/officeDocument/2006/relationships/hyperlink" Target="https://sites.google.com/email.nchu.edu.tw/isms-strategy/" TargetMode="External"/><Relationship Id="rId5" Type="http://schemas.openxmlformats.org/officeDocument/2006/relationships/image" Target="../media/image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1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 Id="rId3" Type="http://schemas.openxmlformats.org/officeDocument/2006/relationships/image" Target="../media/image31.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35.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 Id="rId3" Type="http://schemas.openxmlformats.org/officeDocument/2006/relationships/image" Target="../media/image42.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image" Target="../media/image71.png"/><Relationship Id="rId4" Type="http://schemas.openxmlformats.org/officeDocument/2006/relationships/hyperlink" Target="https://socialengineering.email.nchu.edu.tw/" TargetMode="External"/><Relationship Id="rId5" Type="http://schemas.openxmlformats.org/officeDocument/2006/relationships/image" Target="../media/image17.png"/><Relationship Id="rId6" Type="http://schemas.openxmlformats.org/officeDocument/2006/relationships/image" Target="../media/image2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33.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9.xml"/><Relationship Id="rId3" Type="http://schemas.openxmlformats.org/officeDocument/2006/relationships/image" Target="../media/image47.png"/><Relationship Id="rId4" Type="http://schemas.openxmlformats.org/officeDocument/2006/relationships/image" Target="../media/image23.png"/><Relationship Id="rId5" Type="http://schemas.openxmlformats.org/officeDocument/2006/relationships/hyperlink" Target="https://sites.google.com/email.nchu.edu.tw/iscb-corporate-training-1/" TargetMode="External"/><Relationship Id="rId6" Type="http://schemas.openxmlformats.org/officeDocument/2006/relationships/image" Target="../media/image22.png"/><Relationship Id="rId7" Type="http://schemas.openxmlformats.org/officeDocument/2006/relationships/image" Target="../media/image24.png"/><Relationship Id="rId8"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xml"/><Relationship Id="rId3" Type="http://schemas.openxmlformats.org/officeDocument/2006/relationships/image" Target="../media/image4.jpg"/><Relationship Id="rId4" Type="http://schemas.openxmlformats.org/officeDocument/2006/relationships/hyperlink" Target="https://sites.google.com/email.nchu.edu.tw/isms-strategy/" TargetMode="External"/><Relationship Id="rId5"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image" Target="../media/image61.png"/><Relationship Id="rId4" Type="http://schemas.openxmlformats.org/officeDocument/2006/relationships/hyperlink" Target="https://sites.google.com/email.nchu.edu.tw/nchu-isms/%E6%95%99%E8%82%B2%E8%A8%93%E7%B7%B4/%E8%B3%BC%E6%A1%88%E5%9F%B7%E8%A1%8C%E8%B3%87%E5%AE%89%E8%A6%81%E6%B1%82?authuser=0#h.ybipecezcpz5" TargetMode="External"/><Relationship Id="rId5" Type="http://schemas.openxmlformats.org/officeDocument/2006/relationships/image" Target="../media/image26.png"/><Relationship Id="rId6" Type="http://schemas.openxmlformats.org/officeDocument/2006/relationships/image" Target="../media/image3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 Id="rId3" Type="http://schemas.openxmlformats.org/officeDocument/2006/relationships/image" Target="../media/image61.png"/><Relationship Id="rId4" Type="http://schemas.openxmlformats.org/officeDocument/2006/relationships/hyperlink" Target="https://sites.google.com/email.nchu.edu.tw/nchu-isms/%E6%95%99%E8%82%B2%E8%A8%93%E7%B7%B4/%E8%B3%BC%E6%A1%88%E5%9F%B7%E8%A1%8C%E8%B3%87%E5%AE%89%E8%A6%81%E6%B1%82?authuser=0#h.ybipecezcpz5" TargetMode="External"/><Relationship Id="rId9" Type="http://schemas.openxmlformats.org/officeDocument/2006/relationships/hyperlink" Target="https://sites.google.com/email.nchu.edu.tw/nchu-isms/%E6%95%99%E8%82%B2%E8%A8%93%E7%B7%B4/%E8%B3%BC%E6%A1%88%E5%9F%B7%E8%A1%8C%E8%B3%87%E5%AE%89%E8%A6%81%E6%B1%82?authuser=0#h.ybipecezcpz5" TargetMode="External"/><Relationship Id="rId5" Type="http://schemas.openxmlformats.org/officeDocument/2006/relationships/image" Target="../media/image26.png"/><Relationship Id="rId6" Type="http://schemas.openxmlformats.org/officeDocument/2006/relationships/hyperlink" Target="https://sites.google.com/email.nchu.edu.tw/nchu-isms/%E6%95%99%E8%82%B2%E8%A8%93%E7%B7%B4/%E8%B3%BC%E6%A1%88%E5%9F%B7%E8%A1%8C%E8%B3%87%E5%AE%89%E8%A6%81%E6%B1%82?authuser=0#h.ybipecezcpz5" TargetMode="External"/><Relationship Id="rId7" Type="http://schemas.openxmlformats.org/officeDocument/2006/relationships/hyperlink" Target="https://sites.google.com/email.nchu.edu.tw/nchu-isms/%E6%95%99%E8%82%B2%E8%A8%93%E7%B7%B4/%E8%B3%BC%E6%A1%88%E5%9F%B7%E8%A1%8C%E8%B3%87%E5%AE%89%E8%A6%81%E6%B1%82?authuser=0#h.ybipecezcpz5" TargetMode="External"/><Relationship Id="rId8" Type="http://schemas.openxmlformats.org/officeDocument/2006/relationships/hyperlink" Target="https://sites.google.com/email.nchu.edu.tw/nchu-isms/%E6%95%99%E8%82%B2%E8%A8%93%E7%B7%B4/%E8%B3%BC%E6%A1%88%E5%9F%B7%E8%A1%8C%E8%B3%87%E5%AE%89%E8%A6%81%E6%B1%82?authuser=0#h.ybipecezcpz5" TargetMode="External"/><Relationship Id="rId11" Type="http://schemas.openxmlformats.org/officeDocument/2006/relationships/hyperlink" Target="https://edu.law.moe.gov.tw/LawContent.aspx?id=GL000423" TargetMode="External"/><Relationship Id="rId10" Type="http://schemas.openxmlformats.org/officeDocument/2006/relationships/hyperlink" Target="https://edu.law.moe.gov.tw/LawContent.aspx?id=GL000423" TargetMode="External"/><Relationship Id="rId12" Type="http://schemas.openxmlformats.org/officeDocument/2006/relationships/hyperlink" Target="https://www.nccst.nat.gov.tw/SecurityRFP?lang=zh"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image" Target="../media/image61.png"/><Relationship Id="rId4" Type="http://schemas.openxmlformats.org/officeDocument/2006/relationships/hyperlink" Target="https://sites.google.com/email.nchu.edu.tw/cyber-security-hazards/" TargetMode="External"/><Relationship Id="rId5" Type="http://schemas.openxmlformats.org/officeDocument/2006/relationships/image" Target="../media/image34.png"/><Relationship Id="rId6" Type="http://schemas.openxmlformats.org/officeDocument/2006/relationships/hyperlink" Target="https://sites.google.com/email.nchu.edu.tw/cyber-security-hazards/" TargetMode="External"/><Relationship Id="rId7" Type="http://schemas.openxmlformats.org/officeDocument/2006/relationships/hyperlink" Target="https://sites.google.com/email.nchu.edu.tw/cyber-security-hazards/" TargetMode="External"/><Relationship Id="rId8" Type="http://schemas.openxmlformats.org/officeDocument/2006/relationships/image" Target="../media/image3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 Id="rId3" Type="http://schemas.openxmlformats.org/officeDocument/2006/relationships/image" Target="../media/image39.png"/><Relationship Id="rId4" Type="http://schemas.openxmlformats.org/officeDocument/2006/relationships/image" Target="../media/image38.png"/><Relationship Id="rId5" Type="http://schemas.openxmlformats.org/officeDocument/2006/relationships/hyperlink" Target="https://sites.google.com/email.nchu.edu.tw/ssdlc" TargetMode="External"/><Relationship Id="rId6" Type="http://schemas.openxmlformats.org/officeDocument/2006/relationships/image" Target="../media/image36.png"/><Relationship Id="rId7" Type="http://schemas.openxmlformats.org/officeDocument/2006/relationships/hyperlink" Target="http://www.youtube.com/watch?v=3juFKVhd5Bg" TargetMode="External"/><Relationship Id="rId8" Type="http://schemas.openxmlformats.org/officeDocument/2006/relationships/image" Target="../media/image37.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4.xml"/><Relationship Id="rId3" Type="http://schemas.openxmlformats.org/officeDocument/2006/relationships/image" Target="../media/image67.png"/><Relationship Id="rId4" Type="http://schemas.openxmlformats.org/officeDocument/2006/relationships/hyperlink" Target="https://sites.google.com/email.nchu.edu.tw/isms-training/" TargetMode="External"/><Relationship Id="rId5" Type="http://schemas.openxmlformats.org/officeDocument/2006/relationships/image" Target="../media/image41.png"/><Relationship Id="rId6" Type="http://schemas.openxmlformats.org/officeDocument/2006/relationships/image" Target="../media/image40.png"/><Relationship Id="rId7" Type="http://schemas.openxmlformats.org/officeDocument/2006/relationships/image" Target="../media/image4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1.xml"/><Relationship Id="rId3" Type="http://schemas.openxmlformats.org/officeDocument/2006/relationships/image" Target="../media/image64.jpg"/><Relationship Id="rId4" Type="http://schemas.openxmlformats.org/officeDocument/2006/relationships/hyperlink" Target="https://sites.google.com/email.nchu.edu.tw/isms-strategy/" TargetMode="External"/><Relationship Id="rId5" Type="http://schemas.openxmlformats.org/officeDocument/2006/relationships/image" Target="../media/image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2.xml"/><Relationship Id="rId3" Type="http://schemas.openxmlformats.org/officeDocument/2006/relationships/image" Target="../media/image4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6.xml"/><Relationship Id="rId3" Type="http://schemas.openxmlformats.org/officeDocument/2006/relationships/image" Target="../media/image4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7.xml"/><Relationship Id="rId3" Type="http://schemas.openxmlformats.org/officeDocument/2006/relationships/hyperlink" Target="https://sites.google.com/email.nchu.edu.tw/ssdlc/ra" TargetMode="External"/><Relationship Id="rId4" Type="http://schemas.openxmlformats.org/officeDocument/2006/relationships/image" Target="../media/image50.png"/><Relationship Id="rId5" Type="http://schemas.openxmlformats.org/officeDocument/2006/relationships/hyperlink" Target="https://sites.google.com/email.nchu.edu.tw/ssdlc/ra2" TargetMode="External"/><Relationship Id="rId6" Type="http://schemas.openxmlformats.org/officeDocument/2006/relationships/image" Target="../media/image44.png"/><Relationship Id="rId7" Type="http://schemas.openxmlformats.org/officeDocument/2006/relationships/image" Target="../media/image4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8.xml"/><Relationship Id="rId3" Type="http://schemas.openxmlformats.org/officeDocument/2006/relationships/image" Target="../media/image48.png"/><Relationship Id="rId4" Type="http://schemas.openxmlformats.org/officeDocument/2006/relationships/image" Target="../media/image56.png"/><Relationship Id="rId5" Type="http://schemas.openxmlformats.org/officeDocument/2006/relationships/image" Target="../media/image5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0.xml"/><Relationship Id="rId3" Type="http://schemas.openxmlformats.org/officeDocument/2006/relationships/image" Target="../media/image66.jpg"/><Relationship Id="rId4" Type="http://schemas.openxmlformats.org/officeDocument/2006/relationships/hyperlink" Target="https://sites.google.com/email.nchu.edu.tw/isms-strategy/" TargetMode="External"/><Relationship Id="rId5" Type="http://schemas.openxmlformats.org/officeDocument/2006/relationships/image" Target="../media/image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1.xml"/><Relationship Id="rId3" Type="http://schemas.openxmlformats.org/officeDocument/2006/relationships/image" Target="../media/image5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6.xml"/><Relationship Id="rId3" Type="http://schemas.openxmlformats.org/officeDocument/2006/relationships/image" Target="../media/image70.png"/><Relationship Id="rId4" Type="http://schemas.openxmlformats.org/officeDocument/2006/relationships/hyperlink" Target="https://www.taftw.org.tw/directory/scheme/msv/" TargetMode="External"/><Relationship Id="rId9" Type="http://schemas.openxmlformats.org/officeDocument/2006/relationships/hyperlink" Target="http://www.bsigroup.com/zh-TW/" TargetMode="External"/><Relationship Id="rId5" Type="http://schemas.openxmlformats.org/officeDocument/2006/relationships/image" Target="../media/image54.png"/><Relationship Id="rId6" Type="http://schemas.openxmlformats.org/officeDocument/2006/relationships/hyperlink" Target="https://accreditation.taftw.org.tw/taf/public/basic/viewApplyItems.action?unitNo=MS001&amp;language=ZHTW#zhtw-tab" TargetMode="External"/><Relationship Id="rId7" Type="http://schemas.openxmlformats.org/officeDocument/2006/relationships/hyperlink" Target="http://www.sgs.com.tw/" TargetMode="External"/><Relationship Id="rId8" Type="http://schemas.openxmlformats.org/officeDocument/2006/relationships/hyperlink" Target="https://accreditation.taftw.org.tw/taf/public/basic/viewApplyItems.action?unitNo=MS004&amp;language=ZHTW#zhtw-tab" TargetMode="External"/><Relationship Id="rId11" Type="http://schemas.openxmlformats.org/officeDocument/2006/relationships/hyperlink" Target="http://www.afnor.com.tw/" TargetMode="External"/><Relationship Id="rId10" Type="http://schemas.openxmlformats.org/officeDocument/2006/relationships/hyperlink" Target="https://accreditation.taftw.org.tw/taf/public/basic/viewApplyItems.action?unitNo=MS012&amp;language=ZHTW#zhtw-tab" TargetMode="External"/><Relationship Id="rId13" Type="http://schemas.openxmlformats.org/officeDocument/2006/relationships/hyperlink" Target="http://tw.tcicgroup.com/" TargetMode="External"/><Relationship Id="rId12" Type="http://schemas.openxmlformats.org/officeDocument/2006/relationships/hyperlink" Target="https://accreditation.taftw.org.tw/taf/public/basic/viewApplyItems.action?unitNo=MS013&amp;language=ZHTW#zhtw-tab" TargetMode="External"/><Relationship Id="rId15" Type="http://schemas.openxmlformats.org/officeDocument/2006/relationships/hyperlink" Target="http://www.tuvnord.com.tw/" TargetMode="External"/><Relationship Id="rId14" Type="http://schemas.openxmlformats.org/officeDocument/2006/relationships/hyperlink" Target="https://accreditation.taftw.org.tw/taf/public/basic/viewApplyItems.action?unitNo=MS014&amp;language=ZHTW#zhtw-tab"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7.xml"/><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hyperlink" Target="https://sites.google.com/email.nchu.edu.tw/isms-strategy/%E7%9B%B8%E9%97%9C%E7%A8%8B%E5%BA%8F%E6%9B%B8%E4%BF%AE%E8%A8%82%E5%8F%83%E8%80%83" TargetMode="External"/><Relationship Id="rId6" Type="http://schemas.openxmlformats.org/officeDocument/2006/relationships/image" Target="../media/image53.png"/><Relationship Id="rId7" Type="http://schemas.openxmlformats.org/officeDocument/2006/relationships/image" Target="../media/image62.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8.xml"/><Relationship Id="rId3" Type="http://schemas.openxmlformats.org/officeDocument/2006/relationships/hyperlink" Target="https://sites.google.com/email.nchu.edu.tw/nchu-isms/%E6%95%99%E8%82%B2%E8%A8%93%E7%B7%B4" TargetMode="External"/><Relationship Id="rId4" Type="http://schemas.openxmlformats.org/officeDocument/2006/relationships/image" Target="../media/image52.png"/><Relationship Id="rId5" Type="http://schemas.openxmlformats.org/officeDocument/2006/relationships/image" Target="../media/image6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1.xml"/><Relationship Id="rId3" Type="http://schemas.openxmlformats.org/officeDocument/2006/relationships/image" Target="../media/image57.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92.xml"/><Relationship Id="rId3" Type="http://schemas.openxmlformats.org/officeDocument/2006/relationships/hyperlink" Target="https://sites.google.com/email.nchu.edu.tw/isms-strategy/" TargetMode="External"/><Relationship Id="rId4" Type="http://schemas.openxmlformats.org/officeDocument/2006/relationships/hyperlink" Target="https://sites.google.com/email.nchu.edu.tw/isms-strategy/" TargetMode="External"/><Relationship Id="rId5" Type="http://schemas.openxmlformats.org/officeDocument/2006/relationships/image" Target="../media/image65.png"/><Relationship Id="rId6" Type="http://schemas.openxmlformats.org/officeDocument/2006/relationships/image" Target="../media/image68.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93.xml"/><Relationship Id="rId3" Type="http://schemas.openxmlformats.org/officeDocument/2006/relationships/image" Target="../media/image68.jpg"/><Relationship Id="rId4" Type="http://schemas.openxmlformats.org/officeDocument/2006/relationships/image" Target="../media/image69.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8.xml"/><Relationship Id="rId3" Type="http://schemas.openxmlformats.org/officeDocument/2006/relationships/hyperlink" Target="https://docs.google.com/presentation/d/1fMpy28xEBx0L96VZU34epgGLdcWGm3RB80IdhOrkGgQ/copy" TargetMode="External"/><Relationship Id="rId4"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3" name="Shape 3493"/>
        <p:cNvGrpSpPr/>
        <p:nvPr/>
      </p:nvGrpSpPr>
      <p:grpSpPr>
        <a:xfrm>
          <a:off x="0" y="0"/>
          <a:ext cx="0" cy="0"/>
          <a:chOff x="0" y="0"/>
          <a:chExt cx="0" cy="0"/>
        </a:xfrm>
      </p:grpSpPr>
      <p:grpSp>
        <p:nvGrpSpPr>
          <p:cNvPr id="3494" name="Google Shape;3494;p33"/>
          <p:cNvGrpSpPr/>
          <p:nvPr/>
        </p:nvGrpSpPr>
        <p:grpSpPr>
          <a:xfrm>
            <a:off x="5376839" y="412753"/>
            <a:ext cx="3339022" cy="4430797"/>
            <a:chOff x="4586298" y="2346449"/>
            <a:chExt cx="2107835" cy="2797044"/>
          </a:xfrm>
        </p:grpSpPr>
        <p:sp>
          <p:nvSpPr>
            <p:cNvPr id="3495" name="Google Shape;3495;p33"/>
            <p:cNvSpPr/>
            <p:nvPr/>
          </p:nvSpPr>
          <p:spPr>
            <a:xfrm>
              <a:off x="4586298" y="4174898"/>
              <a:ext cx="626488" cy="327907"/>
            </a:xfrm>
            <a:custGeom>
              <a:rect b="b" l="l" r="r" t="t"/>
              <a:pathLst>
                <a:path extrusionOk="0" h="22587" w="43154">
                  <a:moveTo>
                    <a:pt x="31406" y="0"/>
                  </a:moveTo>
                  <a:cubicBezTo>
                    <a:pt x="27054" y="0"/>
                    <a:pt x="22037" y="1228"/>
                    <a:pt x="17972" y="3532"/>
                  </a:cubicBezTo>
                  <a:lnTo>
                    <a:pt x="8210" y="9189"/>
                  </a:lnTo>
                  <a:cubicBezTo>
                    <a:pt x="1554" y="13072"/>
                    <a:pt x="1" y="18285"/>
                    <a:pt x="4660" y="21059"/>
                  </a:cubicBezTo>
                  <a:cubicBezTo>
                    <a:pt x="6462" y="22088"/>
                    <a:pt x="8943" y="22587"/>
                    <a:pt x="11688" y="22587"/>
                  </a:cubicBezTo>
                  <a:cubicBezTo>
                    <a:pt x="16042" y="22587"/>
                    <a:pt x="21057" y="21332"/>
                    <a:pt x="25071" y="18951"/>
                  </a:cubicBezTo>
                  <a:lnTo>
                    <a:pt x="34833" y="13294"/>
                  </a:lnTo>
                  <a:cubicBezTo>
                    <a:pt x="41489" y="9522"/>
                    <a:pt x="43153" y="4197"/>
                    <a:pt x="38494" y="1535"/>
                  </a:cubicBezTo>
                  <a:cubicBezTo>
                    <a:pt x="36681" y="499"/>
                    <a:pt x="34178" y="0"/>
                    <a:pt x="31406" y="0"/>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6" name="Google Shape;3496;p33"/>
            <p:cNvSpPr/>
            <p:nvPr/>
          </p:nvSpPr>
          <p:spPr>
            <a:xfrm>
              <a:off x="4988462" y="2620711"/>
              <a:ext cx="566867" cy="624090"/>
            </a:xfrm>
            <a:custGeom>
              <a:rect b="b" l="l" r="r" t="t"/>
              <a:pathLst>
                <a:path extrusionOk="0" h="44301" w="40239">
                  <a:moveTo>
                    <a:pt x="2549" y="1"/>
                  </a:moveTo>
                  <a:cubicBezTo>
                    <a:pt x="946" y="1"/>
                    <a:pt x="0" y="1105"/>
                    <a:pt x="928" y="4816"/>
                  </a:cubicBezTo>
                  <a:cubicBezTo>
                    <a:pt x="2090" y="9149"/>
                    <a:pt x="4415" y="17286"/>
                    <a:pt x="7374" y="22464"/>
                  </a:cubicBezTo>
                  <a:cubicBezTo>
                    <a:pt x="8853" y="25105"/>
                    <a:pt x="11389" y="28910"/>
                    <a:pt x="15828" y="32925"/>
                  </a:cubicBezTo>
                  <a:cubicBezTo>
                    <a:pt x="18998" y="35673"/>
                    <a:pt x="21851" y="37258"/>
                    <a:pt x="25550" y="39266"/>
                  </a:cubicBezTo>
                  <a:cubicBezTo>
                    <a:pt x="26501" y="39900"/>
                    <a:pt x="27135" y="40534"/>
                    <a:pt x="28825" y="41802"/>
                  </a:cubicBezTo>
                  <a:cubicBezTo>
                    <a:pt x="30622" y="43070"/>
                    <a:pt x="32947" y="44127"/>
                    <a:pt x="34849" y="44232"/>
                  </a:cubicBezTo>
                  <a:cubicBezTo>
                    <a:pt x="35254" y="44280"/>
                    <a:pt x="35600" y="44301"/>
                    <a:pt x="35895" y="44301"/>
                  </a:cubicBezTo>
                  <a:cubicBezTo>
                    <a:pt x="36910" y="44301"/>
                    <a:pt x="37327" y="44055"/>
                    <a:pt x="37491" y="43810"/>
                  </a:cubicBezTo>
                  <a:cubicBezTo>
                    <a:pt x="37702" y="43387"/>
                    <a:pt x="37491" y="43070"/>
                    <a:pt x="36645" y="42858"/>
                  </a:cubicBezTo>
                  <a:cubicBezTo>
                    <a:pt x="35800" y="42647"/>
                    <a:pt x="34426" y="42541"/>
                    <a:pt x="32841" y="41590"/>
                  </a:cubicBezTo>
                  <a:lnTo>
                    <a:pt x="32841" y="41590"/>
                  </a:lnTo>
                  <a:cubicBezTo>
                    <a:pt x="32841" y="41590"/>
                    <a:pt x="34638" y="42119"/>
                    <a:pt x="35694" y="42330"/>
                  </a:cubicBezTo>
                  <a:cubicBezTo>
                    <a:pt x="36751" y="42436"/>
                    <a:pt x="37913" y="42436"/>
                    <a:pt x="38653" y="42436"/>
                  </a:cubicBezTo>
                  <a:cubicBezTo>
                    <a:pt x="39604" y="42330"/>
                    <a:pt x="40238" y="41062"/>
                    <a:pt x="39393" y="40851"/>
                  </a:cubicBezTo>
                  <a:cubicBezTo>
                    <a:pt x="38547" y="40639"/>
                    <a:pt x="37913" y="40745"/>
                    <a:pt x="36328" y="40428"/>
                  </a:cubicBezTo>
                  <a:cubicBezTo>
                    <a:pt x="34849" y="40217"/>
                    <a:pt x="33792" y="39688"/>
                    <a:pt x="33792" y="39688"/>
                  </a:cubicBezTo>
                  <a:lnTo>
                    <a:pt x="33792" y="39688"/>
                  </a:lnTo>
                  <a:cubicBezTo>
                    <a:pt x="33792" y="39688"/>
                    <a:pt x="34942" y="39824"/>
                    <a:pt x="36159" y="39824"/>
                  </a:cubicBezTo>
                  <a:cubicBezTo>
                    <a:pt x="36464" y="39824"/>
                    <a:pt x="36772" y="39815"/>
                    <a:pt x="37068" y="39794"/>
                  </a:cubicBezTo>
                  <a:cubicBezTo>
                    <a:pt x="38547" y="39688"/>
                    <a:pt x="39181" y="39371"/>
                    <a:pt x="39604" y="39160"/>
                  </a:cubicBezTo>
                  <a:cubicBezTo>
                    <a:pt x="39921" y="38843"/>
                    <a:pt x="40132" y="38103"/>
                    <a:pt x="39076" y="37998"/>
                  </a:cubicBezTo>
                  <a:cubicBezTo>
                    <a:pt x="38917" y="37980"/>
                    <a:pt x="38750" y="37974"/>
                    <a:pt x="38573" y="37974"/>
                  </a:cubicBezTo>
                  <a:cubicBezTo>
                    <a:pt x="38219" y="37974"/>
                    <a:pt x="37825" y="37998"/>
                    <a:pt x="37385" y="37998"/>
                  </a:cubicBezTo>
                  <a:cubicBezTo>
                    <a:pt x="36725" y="37998"/>
                    <a:pt x="35958" y="37945"/>
                    <a:pt x="35060" y="37680"/>
                  </a:cubicBezTo>
                  <a:cubicBezTo>
                    <a:pt x="33792" y="37363"/>
                    <a:pt x="32947" y="36941"/>
                    <a:pt x="33158" y="36835"/>
                  </a:cubicBezTo>
                  <a:cubicBezTo>
                    <a:pt x="33221" y="36772"/>
                    <a:pt x="33330" y="36756"/>
                    <a:pt x="33484" y="36756"/>
                  </a:cubicBezTo>
                  <a:cubicBezTo>
                    <a:pt x="33646" y="36756"/>
                    <a:pt x="33858" y="36774"/>
                    <a:pt x="34116" y="36774"/>
                  </a:cubicBezTo>
                  <a:cubicBezTo>
                    <a:pt x="34433" y="36774"/>
                    <a:pt x="34821" y="36747"/>
                    <a:pt x="35272" y="36624"/>
                  </a:cubicBezTo>
                  <a:cubicBezTo>
                    <a:pt x="36328" y="36412"/>
                    <a:pt x="37279" y="35461"/>
                    <a:pt x="37068" y="34933"/>
                  </a:cubicBezTo>
                  <a:cubicBezTo>
                    <a:pt x="36977" y="34661"/>
                    <a:pt x="36906" y="34584"/>
                    <a:pt x="36763" y="34584"/>
                  </a:cubicBezTo>
                  <a:cubicBezTo>
                    <a:pt x="36572" y="34584"/>
                    <a:pt x="36253" y="34722"/>
                    <a:pt x="35589" y="34722"/>
                  </a:cubicBezTo>
                  <a:cubicBezTo>
                    <a:pt x="35414" y="34738"/>
                    <a:pt x="35244" y="34744"/>
                    <a:pt x="35075" y="34744"/>
                  </a:cubicBezTo>
                  <a:cubicBezTo>
                    <a:pt x="34416" y="34744"/>
                    <a:pt x="33781" y="34647"/>
                    <a:pt x="32976" y="34647"/>
                  </a:cubicBezTo>
                  <a:cubicBezTo>
                    <a:pt x="32618" y="34647"/>
                    <a:pt x="32227" y="34666"/>
                    <a:pt x="31784" y="34722"/>
                  </a:cubicBezTo>
                  <a:cubicBezTo>
                    <a:pt x="30935" y="34852"/>
                    <a:pt x="30248" y="34943"/>
                    <a:pt x="29522" y="34943"/>
                  </a:cubicBezTo>
                  <a:cubicBezTo>
                    <a:pt x="29074" y="34943"/>
                    <a:pt x="28610" y="34908"/>
                    <a:pt x="28086" y="34827"/>
                  </a:cubicBezTo>
                  <a:cubicBezTo>
                    <a:pt x="26818" y="34722"/>
                    <a:pt x="23119" y="31974"/>
                    <a:pt x="20266" y="29332"/>
                  </a:cubicBezTo>
                  <a:cubicBezTo>
                    <a:pt x="16779" y="26268"/>
                    <a:pt x="13609" y="21618"/>
                    <a:pt x="12657" y="19188"/>
                  </a:cubicBezTo>
                  <a:cubicBezTo>
                    <a:pt x="11178" y="15066"/>
                    <a:pt x="8748" y="6507"/>
                    <a:pt x="7691" y="3654"/>
                  </a:cubicBezTo>
                  <a:cubicBezTo>
                    <a:pt x="6528" y="906"/>
                    <a:pt x="5049" y="272"/>
                    <a:pt x="3253" y="61"/>
                  </a:cubicBezTo>
                  <a:cubicBezTo>
                    <a:pt x="3007" y="22"/>
                    <a:pt x="2772" y="1"/>
                    <a:pt x="2549"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7" name="Google Shape;3497;p33"/>
            <p:cNvSpPr/>
            <p:nvPr/>
          </p:nvSpPr>
          <p:spPr>
            <a:xfrm>
              <a:off x="4991111" y="2618542"/>
              <a:ext cx="166740" cy="288315"/>
            </a:xfrm>
            <a:custGeom>
              <a:rect b="b" l="l" r="r" t="t"/>
              <a:pathLst>
                <a:path extrusionOk="0" h="20466" w="11836">
                  <a:moveTo>
                    <a:pt x="3158" y="1"/>
                  </a:moveTo>
                  <a:cubicBezTo>
                    <a:pt x="3097" y="1"/>
                    <a:pt x="3065" y="3"/>
                    <a:pt x="3065" y="3"/>
                  </a:cubicBezTo>
                  <a:lnTo>
                    <a:pt x="0" y="13424"/>
                  </a:lnTo>
                  <a:lnTo>
                    <a:pt x="3065" y="20293"/>
                  </a:lnTo>
                  <a:cubicBezTo>
                    <a:pt x="3553" y="20412"/>
                    <a:pt x="4034" y="20466"/>
                    <a:pt x="4504" y="20466"/>
                  </a:cubicBezTo>
                  <a:cubicBezTo>
                    <a:pt x="8603" y="20466"/>
                    <a:pt x="11835" y="16383"/>
                    <a:pt x="11835" y="16383"/>
                  </a:cubicBezTo>
                  <a:cubicBezTo>
                    <a:pt x="11835" y="16383"/>
                    <a:pt x="8982" y="7506"/>
                    <a:pt x="8348" y="5393"/>
                  </a:cubicBezTo>
                  <a:cubicBezTo>
                    <a:pt x="7609" y="3068"/>
                    <a:pt x="7080" y="1906"/>
                    <a:pt x="5706" y="955"/>
                  </a:cubicBezTo>
                  <a:cubicBezTo>
                    <a:pt x="4474" y="74"/>
                    <a:pt x="3461" y="1"/>
                    <a:pt x="3158" y="1"/>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8" name="Google Shape;3498;p33"/>
            <p:cNvSpPr/>
            <p:nvPr/>
          </p:nvSpPr>
          <p:spPr>
            <a:xfrm>
              <a:off x="4861581" y="4107363"/>
              <a:ext cx="227781" cy="190562"/>
            </a:xfrm>
            <a:custGeom>
              <a:rect b="b" l="l" r="r" t="t"/>
              <a:pathLst>
                <a:path extrusionOk="0" h="13527" w="16169">
                  <a:moveTo>
                    <a:pt x="1586" y="1"/>
                  </a:moveTo>
                  <a:cubicBezTo>
                    <a:pt x="1586" y="1"/>
                    <a:pt x="1269" y="1163"/>
                    <a:pt x="846" y="2114"/>
                  </a:cubicBezTo>
                  <a:cubicBezTo>
                    <a:pt x="423" y="2960"/>
                    <a:pt x="1" y="4545"/>
                    <a:pt x="1" y="5284"/>
                  </a:cubicBezTo>
                  <a:cubicBezTo>
                    <a:pt x="106" y="6130"/>
                    <a:pt x="1797" y="7504"/>
                    <a:pt x="2959" y="7821"/>
                  </a:cubicBezTo>
                  <a:cubicBezTo>
                    <a:pt x="4122" y="8138"/>
                    <a:pt x="5813" y="9723"/>
                    <a:pt x="6341" y="10674"/>
                  </a:cubicBezTo>
                  <a:cubicBezTo>
                    <a:pt x="7186" y="12047"/>
                    <a:pt x="9617" y="13421"/>
                    <a:pt x="11413" y="13527"/>
                  </a:cubicBezTo>
                  <a:cubicBezTo>
                    <a:pt x="13104" y="13527"/>
                    <a:pt x="15112" y="13421"/>
                    <a:pt x="15640" y="12787"/>
                  </a:cubicBezTo>
                  <a:cubicBezTo>
                    <a:pt x="16168" y="12153"/>
                    <a:pt x="15640" y="11308"/>
                    <a:pt x="12470" y="8243"/>
                  </a:cubicBezTo>
                  <a:cubicBezTo>
                    <a:pt x="9300" y="5179"/>
                    <a:pt x="7186" y="3277"/>
                    <a:pt x="6341" y="740"/>
                  </a:cubicBezTo>
                  <a:lnTo>
                    <a:pt x="1586" y="1"/>
                  </a:ln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9" name="Google Shape;3499;p33"/>
            <p:cNvSpPr/>
            <p:nvPr/>
          </p:nvSpPr>
          <p:spPr>
            <a:xfrm>
              <a:off x="4742476" y="4239865"/>
              <a:ext cx="108685" cy="239234"/>
            </a:xfrm>
            <a:custGeom>
              <a:rect b="b" l="l" r="r" t="t"/>
              <a:pathLst>
                <a:path extrusionOk="0" h="16982" w="7715">
                  <a:moveTo>
                    <a:pt x="1374" y="1"/>
                  </a:moveTo>
                  <a:cubicBezTo>
                    <a:pt x="1057" y="952"/>
                    <a:pt x="318" y="1586"/>
                    <a:pt x="529" y="4122"/>
                  </a:cubicBezTo>
                  <a:cubicBezTo>
                    <a:pt x="740" y="6658"/>
                    <a:pt x="529" y="7609"/>
                    <a:pt x="212" y="9723"/>
                  </a:cubicBezTo>
                  <a:cubicBezTo>
                    <a:pt x="1" y="11836"/>
                    <a:pt x="1057" y="14689"/>
                    <a:pt x="2008" y="15957"/>
                  </a:cubicBezTo>
                  <a:cubicBezTo>
                    <a:pt x="2499" y="16594"/>
                    <a:pt x="3352" y="16982"/>
                    <a:pt x="4211" y="16982"/>
                  </a:cubicBezTo>
                  <a:cubicBezTo>
                    <a:pt x="5205" y="16982"/>
                    <a:pt x="6205" y="16464"/>
                    <a:pt x="6658" y="15218"/>
                  </a:cubicBezTo>
                  <a:cubicBezTo>
                    <a:pt x="7503" y="12893"/>
                    <a:pt x="7715" y="10885"/>
                    <a:pt x="7081" y="8454"/>
                  </a:cubicBezTo>
                  <a:cubicBezTo>
                    <a:pt x="6447" y="6130"/>
                    <a:pt x="7292" y="4333"/>
                    <a:pt x="6869" y="2748"/>
                  </a:cubicBezTo>
                  <a:cubicBezTo>
                    <a:pt x="6447" y="1163"/>
                    <a:pt x="5918" y="1"/>
                    <a:pt x="5918" y="1"/>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0" name="Google Shape;3500;p33"/>
            <p:cNvSpPr/>
            <p:nvPr/>
          </p:nvSpPr>
          <p:spPr>
            <a:xfrm>
              <a:off x="4752902" y="3226011"/>
              <a:ext cx="375150" cy="1023062"/>
            </a:xfrm>
            <a:custGeom>
              <a:rect b="b" l="l" r="r" t="t"/>
              <a:pathLst>
                <a:path extrusionOk="0" h="72622" w="26630">
                  <a:moveTo>
                    <a:pt x="25256" y="0"/>
                  </a:moveTo>
                  <a:lnTo>
                    <a:pt x="634" y="6341"/>
                  </a:lnTo>
                  <a:cubicBezTo>
                    <a:pt x="740" y="8982"/>
                    <a:pt x="1585" y="20606"/>
                    <a:pt x="1902" y="26735"/>
                  </a:cubicBezTo>
                  <a:cubicBezTo>
                    <a:pt x="2325" y="32865"/>
                    <a:pt x="2854" y="40050"/>
                    <a:pt x="2854" y="40050"/>
                  </a:cubicBezTo>
                  <a:cubicBezTo>
                    <a:pt x="2854" y="40050"/>
                    <a:pt x="1374" y="44911"/>
                    <a:pt x="634" y="50195"/>
                  </a:cubicBezTo>
                  <a:cubicBezTo>
                    <a:pt x="0" y="55373"/>
                    <a:pt x="634" y="71964"/>
                    <a:pt x="634" y="71964"/>
                  </a:cubicBezTo>
                  <a:cubicBezTo>
                    <a:pt x="634" y="71964"/>
                    <a:pt x="1527" y="72621"/>
                    <a:pt x="2873" y="72621"/>
                  </a:cubicBezTo>
                  <a:cubicBezTo>
                    <a:pt x="3546" y="72621"/>
                    <a:pt x="4333" y="72457"/>
                    <a:pt x="5178" y="71964"/>
                  </a:cubicBezTo>
                  <a:cubicBezTo>
                    <a:pt x="5178" y="71964"/>
                    <a:pt x="8243" y="57381"/>
                    <a:pt x="9617" y="51357"/>
                  </a:cubicBezTo>
                  <a:cubicBezTo>
                    <a:pt x="10885" y="45440"/>
                    <a:pt x="12258" y="42586"/>
                    <a:pt x="12470" y="38782"/>
                  </a:cubicBezTo>
                  <a:cubicBezTo>
                    <a:pt x="12787" y="35084"/>
                    <a:pt x="14055" y="14160"/>
                    <a:pt x="14055" y="14160"/>
                  </a:cubicBezTo>
                  <a:lnTo>
                    <a:pt x="14795" y="14266"/>
                  </a:lnTo>
                  <a:lnTo>
                    <a:pt x="16591" y="33287"/>
                  </a:lnTo>
                  <a:cubicBezTo>
                    <a:pt x="16591" y="33287"/>
                    <a:pt x="14266" y="36986"/>
                    <a:pt x="13315" y="40684"/>
                  </a:cubicBezTo>
                  <a:cubicBezTo>
                    <a:pt x="12258" y="44489"/>
                    <a:pt x="9300" y="62559"/>
                    <a:pt x="9300" y="62559"/>
                  </a:cubicBezTo>
                  <a:cubicBezTo>
                    <a:pt x="9300" y="62559"/>
                    <a:pt x="10463" y="63897"/>
                    <a:pt x="12142" y="63897"/>
                  </a:cubicBezTo>
                  <a:cubicBezTo>
                    <a:pt x="12727" y="63897"/>
                    <a:pt x="13373" y="63735"/>
                    <a:pt x="14055" y="63298"/>
                  </a:cubicBezTo>
                  <a:cubicBezTo>
                    <a:pt x="14055" y="63298"/>
                    <a:pt x="24728" y="39099"/>
                    <a:pt x="25679" y="36669"/>
                  </a:cubicBezTo>
                  <a:cubicBezTo>
                    <a:pt x="26630" y="34238"/>
                    <a:pt x="25256" y="0"/>
                    <a:pt x="25256" y="0"/>
                  </a:cubicBez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1" name="Google Shape;3501;p33"/>
            <p:cNvSpPr/>
            <p:nvPr/>
          </p:nvSpPr>
          <p:spPr>
            <a:xfrm>
              <a:off x="4952396" y="3377858"/>
              <a:ext cx="98260" cy="317110"/>
            </a:xfrm>
            <a:custGeom>
              <a:rect b="b" l="l" r="r" t="t"/>
              <a:pathLst>
                <a:path extrusionOk="0" h="22510" w="6975">
                  <a:moveTo>
                    <a:pt x="6975" y="1"/>
                  </a:moveTo>
                  <a:lnTo>
                    <a:pt x="6975" y="1"/>
                  </a:lnTo>
                  <a:cubicBezTo>
                    <a:pt x="4756" y="1586"/>
                    <a:pt x="1" y="3382"/>
                    <a:pt x="1" y="3382"/>
                  </a:cubicBezTo>
                  <a:lnTo>
                    <a:pt x="635" y="3382"/>
                  </a:lnTo>
                  <a:lnTo>
                    <a:pt x="2431" y="22509"/>
                  </a:lnTo>
                  <a:cubicBezTo>
                    <a:pt x="2431" y="22509"/>
                    <a:pt x="2431" y="5919"/>
                    <a:pt x="2748" y="3382"/>
                  </a:cubicBezTo>
                  <a:cubicBezTo>
                    <a:pt x="5707" y="1903"/>
                    <a:pt x="6975" y="1"/>
                    <a:pt x="6975" y="1"/>
                  </a:cubicBezTo>
                  <a:close/>
                </a:path>
              </a:pathLst>
            </a:custGeom>
            <a:solidFill>
              <a:srgbClr val="597B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2" name="Google Shape;3502;p33"/>
            <p:cNvSpPr/>
            <p:nvPr/>
          </p:nvSpPr>
          <p:spPr>
            <a:xfrm>
              <a:off x="4796069" y="2588815"/>
              <a:ext cx="239699" cy="222061"/>
            </a:xfrm>
            <a:custGeom>
              <a:rect b="b" l="l" r="r" t="t"/>
              <a:pathLst>
                <a:path extrusionOk="0" h="15763" w="17015">
                  <a:moveTo>
                    <a:pt x="4016" y="0"/>
                  </a:moveTo>
                  <a:cubicBezTo>
                    <a:pt x="4016" y="0"/>
                    <a:pt x="4333" y="5812"/>
                    <a:pt x="4122" y="6340"/>
                  </a:cubicBezTo>
                  <a:cubicBezTo>
                    <a:pt x="4016" y="6869"/>
                    <a:pt x="1480" y="8560"/>
                    <a:pt x="741" y="9194"/>
                  </a:cubicBezTo>
                  <a:cubicBezTo>
                    <a:pt x="1" y="9722"/>
                    <a:pt x="4756" y="14477"/>
                    <a:pt x="7081" y="15534"/>
                  </a:cubicBezTo>
                  <a:cubicBezTo>
                    <a:pt x="7423" y="15689"/>
                    <a:pt x="7874" y="15762"/>
                    <a:pt x="8396" y="15762"/>
                  </a:cubicBezTo>
                  <a:cubicBezTo>
                    <a:pt x="11423" y="15762"/>
                    <a:pt x="16818" y="13300"/>
                    <a:pt x="16909" y="10145"/>
                  </a:cubicBezTo>
                  <a:cubicBezTo>
                    <a:pt x="17014" y="6552"/>
                    <a:pt x="15641" y="3593"/>
                    <a:pt x="14478" y="3382"/>
                  </a:cubicBezTo>
                  <a:cubicBezTo>
                    <a:pt x="13316" y="3276"/>
                    <a:pt x="4017" y="0"/>
                    <a:pt x="4016"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3" name="Google Shape;3503;p33"/>
            <p:cNvSpPr/>
            <p:nvPr/>
          </p:nvSpPr>
          <p:spPr>
            <a:xfrm>
              <a:off x="4852649" y="2588815"/>
              <a:ext cx="119110" cy="99021"/>
            </a:xfrm>
            <a:custGeom>
              <a:rect b="b" l="l" r="r" t="t"/>
              <a:pathLst>
                <a:path extrusionOk="0" h="7029" w="8455">
                  <a:moveTo>
                    <a:pt x="0" y="0"/>
                  </a:moveTo>
                  <a:lnTo>
                    <a:pt x="106" y="4016"/>
                  </a:lnTo>
                  <a:cubicBezTo>
                    <a:pt x="106" y="4016"/>
                    <a:pt x="3393" y="7029"/>
                    <a:pt x="6233" y="7029"/>
                  </a:cubicBezTo>
                  <a:cubicBezTo>
                    <a:pt x="6448" y="7029"/>
                    <a:pt x="6661" y="7012"/>
                    <a:pt x="6869" y="6974"/>
                  </a:cubicBezTo>
                  <a:cubicBezTo>
                    <a:pt x="8454" y="6657"/>
                    <a:pt x="8349" y="5601"/>
                    <a:pt x="8349" y="5601"/>
                  </a:cubicBezTo>
                  <a:lnTo>
                    <a:pt x="8349" y="2219"/>
                  </a:lnTo>
                  <a:lnTo>
                    <a:pt x="0" y="0"/>
                  </a:ln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4" name="Google Shape;3504;p33"/>
            <p:cNvSpPr/>
            <p:nvPr/>
          </p:nvSpPr>
          <p:spPr>
            <a:xfrm>
              <a:off x="4740997" y="2617724"/>
              <a:ext cx="375150" cy="746483"/>
            </a:xfrm>
            <a:custGeom>
              <a:rect b="b" l="l" r="r" t="t"/>
              <a:pathLst>
                <a:path extrusionOk="0" h="52989" w="26630">
                  <a:moveTo>
                    <a:pt x="20320" y="0"/>
                  </a:moveTo>
                  <a:cubicBezTo>
                    <a:pt x="18771" y="0"/>
                    <a:pt x="16802" y="1541"/>
                    <a:pt x="16802" y="1541"/>
                  </a:cubicBezTo>
                  <a:cubicBezTo>
                    <a:pt x="19444" y="3654"/>
                    <a:pt x="19232" y="10206"/>
                    <a:pt x="17330" y="12003"/>
                  </a:cubicBezTo>
                  <a:cubicBezTo>
                    <a:pt x="11518" y="11474"/>
                    <a:pt x="7291" y="5134"/>
                    <a:pt x="7291" y="5134"/>
                  </a:cubicBezTo>
                  <a:cubicBezTo>
                    <a:pt x="7291" y="5134"/>
                    <a:pt x="6023" y="5768"/>
                    <a:pt x="3065" y="7881"/>
                  </a:cubicBezTo>
                  <a:cubicBezTo>
                    <a:pt x="845" y="9361"/>
                    <a:pt x="0" y="9361"/>
                    <a:pt x="317" y="13693"/>
                  </a:cubicBezTo>
                  <a:cubicBezTo>
                    <a:pt x="634" y="18132"/>
                    <a:pt x="1691" y="22147"/>
                    <a:pt x="2430" y="27642"/>
                  </a:cubicBezTo>
                  <a:cubicBezTo>
                    <a:pt x="3170" y="33032"/>
                    <a:pt x="1268" y="44339"/>
                    <a:pt x="951" y="48671"/>
                  </a:cubicBezTo>
                  <a:cubicBezTo>
                    <a:pt x="2008" y="50890"/>
                    <a:pt x="4438" y="51841"/>
                    <a:pt x="7503" y="52581"/>
                  </a:cubicBezTo>
                  <a:cubicBezTo>
                    <a:pt x="8597" y="52839"/>
                    <a:pt x="9721" y="52988"/>
                    <a:pt x="10907" y="52988"/>
                  </a:cubicBezTo>
                  <a:cubicBezTo>
                    <a:pt x="13615" y="52988"/>
                    <a:pt x="16647" y="52208"/>
                    <a:pt x="20395" y="50151"/>
                  </a:cubicBezTo>
                  <a:cubicBezTo>
                    <a:pt x="25679" y="47192"/>
                    <a:pt x="26524" y="43176"/>
                    <a:pt x="26524" y="43176"/>
                  </a:cubicBezTo>
                  <a:cubicBezTo>
                    <a:pt x="26524" y="43176"/>
                    <a:pt x="26418" y="24366"/>
                    <a:pt x="26524" y="18132"/>
                  </a:cubicBezTo>
                  <a:cubicBezTo>
                    <a:pt x="26630" y="12003"/>
                    <a:pt x="25573" y="7987"/>
                    <a:pt x="24410" y="4711"/>
                  </a:cubicBezTo>
                  <a:cubicBezTo>
                    <a:pt x="23354" y="1330"/>
                    <a:pt x="20818" y="61"/>
                    <a:pt x="20818" y="61"/>
                  </a:cubicBezTo>
                  <a:cubicBezTo>
                    <a:pt x="20659" y="19"/>
                    <a:pt x="20492" y="0"/>
                    <a:pt x="20320" y="0"/>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5" name="Google Shape;3505;p33"/>
            <p:cNvSpPr/>
            <p:nvPr/>
          </p:nvSpPr>
          <p:spPr>
            <a:xfrm>
              <a:off x="4970260" y="2637941"/>
              <a:ext cx="65521" cy="148877"/>
            </a:xfrm>
            <a:custGeom>
              <a:rect b="b" l="l" r="r" t="t"/>
              <a:pathLst>
                <a:path extrusionOk="0" h="10568" w="4651">
                  <a:moveTo>
                    <a:pt x="1" y="0"/>
                  </a:moveTo>
                  <a:lnTo>
                    <a:pt x="1" y="1585"/>
                  </a:lnTo>
                  <a:cubicBezTo>
                    <a:pt x="1" y="1585"/>
                    <a:pt x="1480" y="4227"/>
                    <a:pt x="1586" y="6235"/>
                  </a:cubicBezTo>
                  <a:cubicBezTo>
                    <a:pt x="1586" y="7820"/>
                    <a:pt x="1057" y="10568"/>
                    <a:pt x="1057" y="10568"/>
                  </a:cubicBezTo>
                  <a:cubicBezTo>
                    <a:pt x="3488" y="9299"/>
                    <a:pt x="4228" y="7820"/>
                    <a:pt x="4228" y="7820"/>
                  </a:cubicBezTo>
                  <a:cubicBezTo>
                    <a:pt x="4650" y="5284"/>
                    <a:pt x="3065" y="2642"/>
                    <a:pt x="2114" y="1374"/>
                  </a:cubicBezTo>
                  <a:cubicBezTo>
                    <a:pt x="1163" y="212"/>
                    <a:pt x="1" y="0"/>
                    <a:pt x="1"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6" name="Google Shape;3506;p33"/>
            <p:cNvSpPr/>
            <p:nvPr/>
          </p:nvSpPr>
          <p:spPr>
            <a:xfrm>
              <a:off x="4985151" y="2729954"/>
              <a:ext cx="44671" cy="60731"/>
            </a:xfrm>
            <a:custGeom>
              <a:rect b="b" l="l" r="r" t="t"/>
              <a:pathLst>
                <a:path extrusionOk="0" h="4311" w="3171">
                  <a:moveTo>
                    <a:pt x="1839" y="0"/>
                  </a:moveTo>
                  <a:cubicBezTo>
                    <a:pt x="1790" y="0"/>
                    <a:pt x="1740" y="7"/>
                    <a:pt x="1691" y="21"/>
                  </a:cubicBezTo>
                  <a:cubicBezTo>
                    <a:pt x="1268" y="444"/>
                    <a:pt x="423" y="3191"/>
                    <a:pt x="0" y="4037"/>
                  </a:cubicBezTo>
                  <a:cubicBezTo>
                    <a:pt x="0" y="4037"/>
                    <a:pt x="470" y="4311"/>
                    <a:pt x="1052" y="4311"/>
                  </a:cubicBezTo>
                  <a:cubicBezTo>
                    <a:pt x="1427" y="4311"/>
                    <a:pt x="1847" y="4197"/>
                    <a:pt x="2220" y="3825"/>
                  </a:cubicBezTo>
                  <a:cubicBezTo>
                    <a:pt x="3171" y="2874"/>
                    <a:pt x="3171" y="1289"/>
                    <a:pt x="3171" y="1289"/>
                  </a:cubicBezTo>
                  <a:cubicBezTo>
                    <a:pt x="3171" y="1289"/>
                    <a:pt x="2526" y="0"/>
                    <a:pt x="1839" y="0"/>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7" name="Google Shape;3507;p33"/>
            <p:cNvSpPr/>
            <p:nvPr/>
          </p:nvSpPr>
          <p:spPr>
            <a:xfrm>
              <a:off x="4985151" y="2729954"/>
              <a:ext cx="44671" cy="56871"/>
            </a:xfrm>
            <a:custGeom>
              <a:rect b="b" l="l" r="r" t="t"/>
              <a:pathLst>
                <a:path extrusionOk="0" h="4037" w="3171">
                  <a:moveTo>
                    <a:pt x="1839" y="0"/>
                  </a:moveTo>
                  <a:cubicBezTo>
                    <a:pt x="1790" y="0"/>
                    <a:pt x="1740" y="7"/>
                    <a:pt x="1691" y="21"/>
                  </a:cubicBezTo>
                  <a:cubicBezTo>
                    <a:pt x="1268" y="444"/>
                    <a:pt x="423" y="3191"/>
                    <a:pt x="0" y="4037"/>
                  </a:cubicBezTo>
                  <a:cubicBezTo>
                    <a:pt x="0" y="4037"/>
                    <a:pt x="529" y="3297"/>
                    <a:pt x="951" y="2663"/>
                  </a:cubicBezTo>
                  <a:cubicBezTo>
                    <a:pt x="1337" y="2181"/>
                    <a:pt x="1809" y="1261"/>
                    <a:pt x="2849" y="1261"/>
                  </a:cubicBezTo>
                  <a:cubicBezTo>
                    <a:pt x="2951" y="1261"/>
                    <a:pt x="3058" y="1270"/>
                    <a:pt x="3171" y="1289"/>
                  </a:cubicBezTo>
                  <a:cubicBezTo>
                    <a:pt x="3171" y="1289"/>
                    <a:pt x="2526" y="0"/>
                    <a:pt x="1839" y="0"/>
                  </a:cubicBezTo>
                  <a:close/>
                </a:path>
              </a:pathLst>
            </a:custGeom>
            <a:solidFill>
              <a:srgbClr val="C8DB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8" name="Google Shape;3508;p33"/>
            <p:cNvSpPr/>
            <p:nvPr/>
          </p:nvSpPr>
          <p:spPr>
            <a:xfrm>
              <a:off x="4793096" y="2357918"/>
              <a:ext cx="257548" cy="299712"/>
            </a:xfrm>
            <a:custGeom>
              <a:rect b="b" l="l" r="r" t="t"/>
              <a:pathLst>
                <a:path extrusionOk="0" h="21275" w="18282">
                  <a:moveTo>
                    <a:pt x="9182" y="0"/>
                  </a:moveTo>
                  <a:cubicBezTo>
                    <a:pt x="9046" y="0"/>
                    <a:pt x="8910" y="3"/>
                    <a:pt x="8771" y="10"/>
                  </a:cubicBezTo>
                  <a:cubicBezTo>
                    <a:pt x="3805" y="327"/>
                    <a:pt x="1" y="4554"/>
                    <a:pt x="318" y="9520"/>
                  </a:cubicBezTo>
                  <a:cubicBezTo>
                    <a:pt x="423" y="12373"/>
                    <a:pt x="2008" y="14804"/>
                    <a:pt x="4227" y="16389"/>
                  </a:cubicBezTo>
                  <a:cubicBezTo>
                    <a:pt x="4227" y="16389"/>
                    <a:pt x="4650" y="17974"/>
                    <a:pt x="4967" y="18397"/>
                  </a:cubicBezTo>
                  <a:cubicBezTo>
                    <a:pt x="6428" y="20150"/>
                    <a:pt x="10762" y="21275"/>
                    <a:pt x="12590" y="21275"/>
                  </a:cubicBezTo>
                  <a:cubicBezTo>
                    <a:pt x="12745" y="21275"/>
                    <a:pt x="12882" y="21267"/>
                    <a:pt x="12998" y="21250"/>
                  </a:cubicBezTo>
                  <a:cubicBezTo>
                    <a:pt x="14795" y="21039"/>
                    <a:pt x="15852" y="20193"/>
                    <a:pt x="16697" y="18185"/>
                  </a:cubicBezTo>
                  <a:cubicBezTo>
                    <a:pt x="18282" y="14698"/>
                    <a:pt x="17754" y="9943"/>
                    <a:pt x="17437" y="7724"/>
                  </a:cubicBezTo>
                  <a:cubicBezTo>
                    <a:pt x="16719" y="3315"/>
                    <a:pt x="13613" y="0"/>
                    <a:pt x="9182"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9" name="Google Shape;3509;p33"/>
            <p:cNvSpPr/>
            <p:nvPr/>
          </p:nvSpPr>
          <p:spPr>
            <a:xfrm>
              <a:off x="4787137" y="2358073"/>
              <a:ext cx="241178" cy="230739"/>
            </a:xfrm>
            <a:custGeom>
              <a:rect b="b" l="l" r="r" t="t"/>
              <a:pathLst>
                <a:path extrusionOk="0" h="16379" w="17120">
                  <a:moveTo>
                    <a:pt x="9719" y="0"/>
                  </a:moveTo>
                  <a:cubicBezTo>
                    <a:pt x="9097" y="0"/>
                    <a:pt x="8462" y="68"/>
                    <a:pt x="7821" y="210"/>
                  </a:cubicBezTo>
                  <a:cubicBezTo>
                    <a:pt x="5496" y="633"/>
                    <a:pt x="3488" y="2112"/>
                    <a:pt x="2220" y="4120"/>
                  </a:cubicBezTo>
                  <a:cubicBezTo>
                    <a:pt x="212" y="4754"/>
                    <a:pt x="1" y="6233"/>
                    <a:pt x="318" y="8558"/>
                  </a:cubicBezTo>
                  <a:cubicBezTo>
                    <a:pt x="529" y="11094"/>
                    <a:pt x="1058" y="13525"/>
                    <a:pt x="2220" y="15638"/>
                  </a:cubicBezTo>
                  <a:cubicBezTo>
                    <a:pt x="2643" y="16378"/>
                    <a:pt x="3911" y="15850"/>
                    <a:pt x="4650" y="16378"/>
                  </a:cubicBezTo>
                  <a:cubicBezTo>
                    <a:pt x="4545" y="16061"/>
                    <a:pt x="2220" y="12574"/>
                    <a:pt x="4650" y="11728"/>
                  </a:cubicBezTo>
                  <a:cubicBezTo>
                    <a:pt x="4967" y="12257"/>
                    <a:pt x="5073" y="12891"/>
                    <a:pt x="5073" y="13631"/>
                  </a:cubicBezTo>
                  <a:cubicBezTo>
                    <a:pt x="5073" y="13631"/>
                    <a:pt x="6341" y="13525"/>
                    <a:pt x="6024" y="12045"/>
                  </a:cubicBezTo>
                  <a:cubicBezTo>
                    <a:pt x="5919" y="11728"/>
                    <a:pt x="5919" y="11306"/>
                    <a:pt x="5813" y="10989"/>
                  </a:cubicBezTo>
                  <a:cubicBezTo>
                    <a:pt x="5602" y="9932"/>
                    <a:pt x="5919" y="8875"/>
                    <a:pt x="6553" y="7924"/>
                  </a:cubicBezTo>
                  <a:cubicBezTo>
                    <a:pt x="6975" y="7184"/>
                    <a:pt x="7398" y="6128"/>
                    <a:pt x="7187" y="4965"/>
                  </a:cubicBezTo>
                  <a:lnTo>
                    <a:pt x="7187" y="4965"/>
                  </a:lnTo>
                  <a:cubicBezTo>
                    <a:pt x="7187" y="4965"/>
                    <a:pt x="8917" y="5769"/>
                    <a:pt x="11432" y="5769"/>
                  </a:cubicBezTo>
                  <a:cubicBezTo>
                    <a:pt x="12206" y="5769"/>
                    <a:pt x="13055" y="5693"/>
                    <a:pt x="13950" y="5494"/>
                  </a:cubicBezTo>
                  <a:cubicBezTo>
                    <a:pt x="15640" y="5177"/>
                    <a:pt x="16697" y="4543"/>
                    <a:pt x="17120" y="4014"/>
                  </a:cubicBezTo>
                  <a:cubicBezTo>
                    <a:pt x="15538" y="1642"/>
                    <a:pt x="12788" y="0"/>
                    <a:pt x="9719"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0" name="Google Shape;3510;p33"/>
            <p:cNvSpPr/>
            <p:nvPr/>
          </p:nvSpPr>
          <p:spPr>
            <a:xfrm>
              <a:off x="4809467" y="2346449"/>
              <a:ext cx="273931" cy="109544"/>
            </a:xfrm>
            <a:custGeom>
              <a:rect b="b" l="l" r="r" t="t"/>
              <a:pathLst>
                <a:path extrusionOk="0" h="7776" w="19445">
                  <a:moveTo>
                    <a:pt x="6822" y="0"/>
                  </a:moveTo>
                  <a:cubicBezTo>
                    <a:pt x="5148" y="0"/>
                    <a:pt x="3620" y="407"/>
                    <a:pt x="2326" y="1352"/>
                  </a:cubicBezTo>
                  <a:cubicBezTo>
                    <a:pt x="1" y="3148"/>
                    <a:pt x="529" y="4945"/>
                    <a:pt x="529" y="4945"/>
                  </a:cubicBezTo>
                  <a:cubicBezTo>
                    <a:pt x="891" y="4854"/>
                    <a:pt x="1268" y="4817"/>
                    <a:pt x="1647" y="4817"/>
                  </a:cubicBezTo>
                  <a:cubicBezTo>
                    <a:pt x="3479" y="4817"/>
                    <a:pt x="5339" y="5703"/>
                    <a:pt x="5602" y="5790"/>
                  </a:cubicBezTo>
                  <a:cubicBezTo>
                    <a:pt x="7140" y="7103"/>
                    <a:pt x="9551" y="7776"/>
                    <a:pt x="11897" y="7776"/>
                  </a:cubicBezTo>
                  <a:cubicBezTo>
                    <a:pt x="15027" y="7776"/>
                    <a:pt x="18041" y="6577"/>
                    <a:pt x="18705" y="4100"/>
                  </a:cubicBezTo>
                  <a:cubicBezTo>
                    <a:pt x="19445" y="1141"/>
                    <a:pt x="15429" y="2409"/>
                    <a:pt x="12893" y="1352"/>
                  </a:cubicBezTo>
                  <a:cubicBezTo>
                    <a:pt x="10768" y="513"/>
                    <a:pt x="8703" y="0"/>
                    <a:pt x="6822"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1" name="Google Shape;3511;p33"/>
            <p:cNvSpPr/>
            <p:nvPr/>
          </p:nvSpPr>
          <p:spPr>
            <a:xfrm>
              <a:off x="4787447" y="2513371"/>
              <a:ext cx="65211" cy="81440"/>
            </a:xfrm>
            <a:custGeom>
              <a:rect b="b" l="l" r="r" t="t"/>
              <a:pathLst>
                <a:path extrusionOk="0" h="5781" w="4629">
                  <a:moveTo>
                    <a:pt x="2864" y="1"/>
                  </a:moveTo>
                  <a:cubicBezTo>
                    <a:pt x="2252" y="1"/>
                    <a:pt x="1637" y="226"/>
                    <a:pt x="1247" y="811"/>
                  </a:cubicBezTo>
                  <a:cubicBezTo>
                    <a:pt x="0" y="2785"/>
                    <a:pt x="1818" y="5780"/>
                    <a:pt x="3486" y="5780"/>
                  </a:cubicBezTo>
                  <a:cubicBezTo>
                    <a:pt x="3515" y="5780"/>
                    <a:pt x="3543" y="5779"/>
                    <a:pt x="3572" y="5778"/>
                  </a:cubicBezTo>
                  <a:cubicBezTo>
                    <a:pt x="4417" y="5778"/>
                    <a:pt x="4628" y="5355"/>
                    <a:pt x="4628" y="5355"/>
                  </a:cubicBezTo>
                  <a:lnTo>
                    <a:pt x="4628" y="705"/>
                  </a:lnTo>
                  <a:cubicBezTo>
                    <a:pt x="4287" y="307"/>
                    <a:pt x="3578" y="1"/>
                    <a:pt x="2864"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2" name="Google Shape;3512;p33"/>
            <p:cNvSpPr/>
            <p:nvPr/>
          </p:nvSpPr>
          <p:spPr>
            <a:xfrm>
              <a:off x="4813933" y="2645380"/>
              <a:ext cx="171219" cy="165260"/>
            </a:xfrm>
            <a:custGeom>
              <a:rect b="b" l="l" r="r" t="t"/>
              <a:pathLst>
                <a:path extrusionOk="0" h="11731" w="12154">
                  <a:moveTo>
                    <a:pt x="2854" y="1"/>
                  </a:moveTo>
                  <a:cubicBezTo>
                    <a:pt x="2220" y="1"/>
                    <a:pt x="1692" y="740"/>
                    <a:pt x="1480" y="1374"/>
                  </a:cubicBezTo>
                  <a:cubicBezTo>
                    <a:pt x="1269" y="2008"/>
                    <a:pt x="1" y="4439"/>
                    <a:pt x="1" y="4439"/>
                  </a:cubicBezTo>
                  <a:cubicBezTo>
                    <a:pt x="1163" y="8877"/>
                    <a:pt x="7821" y="11730"/>
                    <a:pt x="7821" y="11730"/>
                  </a:cubicBezTo>
                  <a:cubicBezTo>
                    <a:pt x="8928" y="10623"/>
                    <a:pt x="10115" y="10000"/>
                    <a:pt x="11524" y="10000"/>
                  </a:cubicBezTo>
                  <a:cubicBezTo>
                    <a:pt x="11729" y="10000"/>
                    <a:pt x="11939" y="10013"/>
                    <a:pt x="12153" y="10040"/>
                  </a:cubicBezTo>
                  <a:cubicBezTo>
                    <a:pt x="12153" y="10040"/>
                    <a:pt x="10040" y="6447"/>
                    <a:pt x="8878" y="6024"/>
                  </a:cubicBezTo>
                  <a:cubicBezTo>
                    <a:pt x="7821" y="5601"/>
                    <a:pt x="3065" y="2008"/>
                    <a:pt x="2960" y="1163"/>
                  </a:cubicBezTo>
                  <a:lnTo>
                    <a:pt x="2854" y="1"/>
                  </a:ln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3" name="Google Shape;3513;p33"/>
            <p:cNvSpPr/>
            <p:nvPr/>
          </p:nvSpPr>
          <p:spPr>
            <a:xfrm>
              <a:off x="4925599" y="2756637"/>
              <a:ext cx="59562" cy="54011"/>
            </a:xfrm>
            <a:custGeom>
              <a:rect b="b" l="l" r="r" t="t"/>
              <a:pathLst>
                <a:path extrusionOk="0" h="3834" w="4228">
                  <a:moveTo>
                    <a:pt x="1316" y="1"/>
                  </a:moveTo>
                  <a:cubicBezTo>
                    <a:pt x="1259" y="1"/>
                    <a:pt x="1208" y="10"/>
                    <a:pt x="1163" y="29"/>
                  </a:cubicBezTo>
                  <a:cubicBezTo>
                    <a:pt x="423" y="346"/>
                    <a:pt x="0" y="3833"/>
                    <a:pt x="0" y="3833"/>
                  </a:cubicBezTo>
                  <a:cubicBezTo>
                    <a:pt x="2008" y="3833"/>
                    <a:pt x="3276" y="2988"/>
                    <a:pt x="4227" y="2143"/>
                  </a:cubicBezTo>
                  <a:cubicBezTo>
                    <a:pt x="4227" y="2143"/>
                    <a:pt x="2179" y="1"/>
                    <a:pt x="1316"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4" name="Google Shape;3514;p33"/>
            <p:cNvSpPr/>
            <p:nvPr/>
          </p:nvSpPr>
          <p:spPr>
            <a:xfrm>
              <a:off x="4925599" y="2756637"/>
              <a:ext cx="59562" cy="54011"/>
            </a:xfrm>
            <a:custGeom>
              <a:rect b="b" l="l" r="r" t="t"/>
              <a:pathLst>
                <a:path extrusionOk="0" h="3834" w="4228">
                  <a:moveTo>
                    <a:pt x="1316" y="1"/>
                  </a:moveTo>
                  <a:cubicBezTo>
                    <a:pt x="1259" y="1"/>
                    <a:pt x="1208" y="10"/>
                    <a:pt x="1163" y="29"/>
                  </a:cubicBezTo>
                  <a:cubicBezTo>
                    <a:pt x="423" y="346"/>
                    <a:pt x="0" y="3833"/>
                    <a:pt x="0" y="3833"/>
                  </a:cubicBezTo>
                  <a:cubicBezTo>
                    <a:pt x="0" y="3833"/>
                    <a:pt x="1903" y="2143"/>
                    <a:pt x="2431" y="1931"/>
                  </a:cubicBezTo>
                  <a:cubicBezTo>
                    <a:pt x="2522" y="1916"/>
                    <a:pt x="2623" y="1910"/>
                    <a:pt x="2730" y="1910"/>
                  </a:cubicBezTo>
                  <a:cubicBezTo>
                    <a:pt x="3373" y="1910"/>
                    <a:pt x="4227" y="2143"/>
                    <a:pt x="4227" y="2143"/>
                  </a:cubicBezTo>
                  <a:cubicBezTo>
                    <a:pt x="4227" y="2143"/>
                    <a:pt x="2179" y="1"/>
                    <a:pt x="1316" y="1"/>
                  </a:cubicBezTo>
                  <a:close/>
                </a:path>
              </a:pathLst>
            </a:custGeom>
            <a:solidFill>
              <a:srgbClr val="C8DB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5" name="Google Shape;3515;p33"/>
            <p:cNvSpPr/>
            <p:nvPr/>
          </p:nvSpPr>
          <p:spPr>
            <a:xfrm>
              <a:off x="4779698" y="4041485"/>
              <a:ext cx="1914435" cy="1102009"/>
            </a:xfrm>
            <a:custGeom>
              <a:rect b="b" l="l" r="r" t="t"/>
              <a:pathLst>
                <a:path extrusionOk="0" h="78226" w="135896">
                  <a:moveTo>
                    <a:pt x="67684" y="1"/>
                  </a:moveTo>
                  <a:cubicBezTo>
                    <a:pt x="66442" y="1"/>
                    <a:pt x="65201" y="291"/>
                    <a:pt x="64250" y="872"/>
                  </a:cubicBezTo>
                  <a:lnTo>
                    <a:pt x="1374" y="37118"/>
                  </a:lnTo>
                  <a:cubicBezTo>
                    <a:pt x="1163" y="37224"/>
                    <a:pt x="952" y="37435"/>
                    <a:pt x="740" y="37647"/>
                  </a:cubicBezTo>
                  <a:cubicBezTo>
                    <a:pt x="212" y="38069"/>
                    <a:pt x="0" y="38598"/>
                    <a:pt x="0" y="39126"/>
                  </a:cubicBezTo>
                  <a:cubicBezTo>
                    <a:pt x="0" y="39866"/>
                    <a:pt x="423" y="40500"/>
                    <a:pt x="1374" y="41134"/>
                  </a:cubicBezTo>
                  <a:lnTo>
                    <a:pt x="64250" y="77380"/>
                  </a:lnTo>
                  <a:cubicBezTo>
                    <a:pt x="65201" y="77908"/>
                    <a:pt x="66469" y="78225"/>
                    <a:pt x="67737" y="78225"/>
                  </a:cubicBezTo>
                  <a:cubicBezTo>
                    <a:pt x="69005" y="78225"/>
                    <a:pt x="70167" y="77908"/>
                    <a:pt x="71118" y="77380"/>
                  </a:cubicBezTo>
                  <a:lnTo>
                    <a:pt x="134100" y="41134"/>
                  </a:lnTo>
                  <a:cubicBezTo>
                    <a:pt x="135896" y="39972"/>
                    <a:pt x="135896" y="38175"/>
                    <a:pt x="134100" y="37118"/>
                  </a:cubicBezTo>
                  <a:lnTo>
                    <a:pt x="71118" y="872"/>
                  </a:lnTo>
                  <a:cubicBezTo>
                    <a:pt x="70167" y="291"/>
                    <a:pt x="68926" y="1"/>
                    <a:pt x="67684"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6" name="Google Shape;3516;p33"/>
            <p:cNvSpPr/>
            <p:nvPr/>
          </p:nvSpPr>
          <p:spPr>
            <a:xfrm>
              <a:off x="4779698" y="3448582"/>
              <a:ext cx="1914435" cy="1102375"/>
            </a:xfrm>
            <a:custGeom>
              <a:rect b="b" l="l" r="r" t="t"/>
              <a:pathLst>
                <a:path extrusionOk="0" h="78252" w="135896">
                  <a:moveTo>
                    <a:pt x="67684" y="0"/>
                  </a:moveTo>
                  <a:cubicBezTo>
                    <a:pt x="66442" y="0"/>
                    <a:pt x="65201" y="264"/>
                    <a:pt x="64250" y="793"/>
                  </a:cubicBezTo>
                  <a:lnTo>
                    <a:pt x="11413" y="31332"/>
                  </a:lnTo>
                  <a:lnTo>
                    <a:pt x="1374" y="37144"/>
                  </a:lnTo>
                  <a:cubicBezTo>
                    <a:pt x="423" y="37673"/>
                    <a:pt x="0" y="38413"/>
                    <a:pt x="0" y="39152"/>
                  </a:cubicBezTo>
                  <a:cubicBezTo>
                    <a:pt x="0" y="39786"/>
                    <a:pt x="423" y="40526"/>
                    <a:pt x="1374" y="41054"/>
                  </a:cubicBezTo>
                  <a:lnTo>
                    <a:pt x="64355" y="77406"/>
                  </a:lnTo>
                  <a:cubicBezTo>
                    <a:pt x="65306" y="77934"/>
                    <a:pt x="66469" y="78251"/>
                    <a:pt x="67737" y="78251"/>
                  </a:cubicBezTo>
                  <a:cubicBezTo>
                    <a:pt x="69005" y="78251"/>
                    <a:pt x="70167" y="77934"/>
                    <a:pt x="71118" y="77406"/>
                  </a:cubicBezTo>
                  <a:lnTo>
                    <a:pt x="134100" y="41054"/>
                  </a:lnTo>
                  <a:cubicBezTo>
                    <a:pt x="135896" y="39998"/>
                    <a:pt x="135896" y="38201"/>
                    <a:pt x="134100" y="37144"/>
                  </a:cubicBezTo>
                  <a:lnTo>
                    <a:pt x="71118" y="793"/>
                  </a:lnTo>
                  <a:cubicBezTo>
                    <a:pt x="70167" y="264"/>
                    <a:pt x="68926" y="0"/>
                    <a:pt x="67684" y="0"/>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7" name="Google Shape;3517;p33"/>
            <p:cNvSpPr/>
            <p:nvPr/>
          </p:nvSpPr>
          <p:spPr>
            <a:xfrm>
              <a:off x="4779698" y="3803656"/>
              <a:ext cx="954245" cy="747328"/>
            </a:xfrm>
            <a:custGeom>
              <a:rect b="b" l="l" r="r" t="t"/>
              <a:pathLst>
                <a:path extrusionOk="0" h="53049" w="67737">
                  <a:moveTo>
                    <a:pt x="740" y="0"/>
                  </a:moveTo>
                  <a:cubicBezTo>
                    <a:pt x="212" y="423"/>
                    <a:pt x="0" y="951"/>
                    <a:pt x="0" y="1480"/>
                  </a:cubicBezTo>
                  <a:lnTo>
                    <a:pt x="0" y="13949"/>
                  </a:lnTo>
                  <a:cubicBezTo>
                    <a:pt x="0" y="14583"/>
                    <a:pt x="423" y="15323"/>
                    <a:pt x="1374" y="15851"/>
                  </a:cubicBezTo>
                  <a:lnTo>
                    <a:pt x="64355" y="52203"/>
                  </a:lnTo>
                  <a:cubicBezTo>
                    <a:pt x="65306" y="52731"/>
                    <a:pt x="66469" y="53048"/>
                    <a:pt x="67737" y="53048"/>
                  </a:cubicBezTo>
                  <a:lnTo>
                    <a:pt x="67737" y="38677"/>
                  </a:lnTo>
                  <a:lnTo>
                    <a:pt x="11413" y="6129"/>
                  </a:lnTo>
                  <a:lnTo>
                    <a:pt x="740" y="0"/>
                  </a:ln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8" name="Google Shape;3518;p33"/>
            <p:cNvSpPr/>
            <p:nvPr/>
          </p:nvSpPr>
          <p:spPr>
            <a:xfrm>
              <a:off x="5734000" y="3803656"/>
              <a:ext cx="954259" cy="747328"/>
            </a:xfrm>
            <a:custGeom>
              <a:rect b="b" l="l" r="r" t="t"/>
              <a:pathLst>
                <a:path extrusionOk="0" h="53049" w="67738">
                  <a:moveTo>
                    <a:pt x="66998" y="0"/>
                  </a:moveTo>
                  <a:lnTo>
                    <a:pt x="56325" y="6129"/>
                  </a:lnTo>
                  <a:lnTo>
                    <a:pt x="1" y="38677"/>
                  </a:lnTo>
                  <a:lnTo>
                    <a:pt x="1" y="53048"/>
                  </a:lnTo>
                  <a:cubicBezTo>
                    <a:pt x="1269" y="53048"/>
                    <a:pt x="2431" y="52731"/>
                    <a:pt x="3382" y="52203"/>
                  </a:cubicBezTo>
                  <a:lnTo>
                    <a:pt x="66364" y="15851"/>
                  </a:lnTo>
                  <a:cubicBezTo>
                    <a:pt x="67315" y="15323"/>
                    <a:pt x="67737" y="14583"/>
                    <a:pt x="67737" y="13949"/>
                  </a:cubicBezTo>
                  <a:lnTo>
                    <a:pt x="67737" y="1480"/>
                  </a:lnTo>
                  <a:cubicBezTo>
                    <a:pt x="67737" y="951"/>
                    <a:pt x="67526" y="423"/>
                    <a:pt x="66998" y="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9" name="Google Shape;3519;p33"/>
            <p:cNvSpPr/>
            <p:nvPr/>
          </p:nvSpPr>
          <p:spPr>
            <a:xfrm>
              <a:off x="4779698" y="3274391"/>
              <a:ext cx="1914435" cy="1100882"/>
            </a:xfrm>
            <a:custGeom>
              <a:rect b="b" l="l" r="r" t="t"/>
              <a:pathLst>
                <a:path extrusionOk="0" h="78146" w="135896">
                  <a:moveTo>
                    <a:pt x="67684" y="1"/>
                  </a:moveTo>
                  <a:cubicBezTo>
                    <a:pt x="66442" y="1"/>
                    <a:pt x="65201" y="265"/>
                    <a:pt x="64250" y="793"/>
                  </a:cubicBezTo>
                  <a:lnTo>
                    <a:pt x="1374" y="37039"/>
                  </a:lnTo>
                  <a:cubicBezTo>
                    <a:pt x="1163" y="37250"/>
                    <a:pt x="952" y="37462"/>
                    <a:pt x="740" y="37567"/>
                  </a:cubicBezTo>
                  <a:cubicBezTo>
                    <a:pt x="212" y="37990"/>
                    <a:pt x="0" y="38518"/>
                    <a:pt x="0" y="39047"/>
                  </a:cubicBezTo>
                  <a:cubicBezTo>
                    <a:pt x="0" y="39787"/>
                    <a:pt x="423" y="40526"/>
                    <a:pt x="1374" y="41055"/>
                  </a:cubicBezTo>
                  <a:lnTo>
                    <a:pt x="64250" y="77406"/>
                  </a:lnTo>
                  <a:cubicBezTo>
                    <a:pt x="65201" y="77935"/>
                    <a:pt x="66469" y="78146"/>
                    <a:pt x="67737" y="78146"/>
                  </a:cubicBezTo>
                  <a:cubicBezTo>
                    <a:pt x="69005" y="78146"/>
                    <a:pt x="70167" y="77935"/>
                    <a:pt x="71118" y="77406"/>
                  </a:cubicBezTo>
                  <a:lnTo>
                    <a:pt x="134100" y="41055"/>
                  </a:lnTo>
                  <a:cubicBezTo>
                    <a:pt x="135896" y="39998"/>
                    <a:pt x="135896" y="38201"/>
                    <a:pt x="134100" y="37039"/>
                  </a:cubicBezTo>
                  <a:lnTo>
                    <a:pt x="71118" y="793"/>
                  </a:lnTo>
                  <a:cubicBezTo>
                    <a:pt x="70167" y="265"/>
                    <a:pt x="68926" y="1"/>
                    <a:pt x="67684" y="1"/>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0" name="Google Shape;3520;p33"/>
            <p:cNvSpPr/>
            <p:nvPr/>
          </p:nvSpPr>
          <p:spPr>
            <a:xfrm>
              <a:off x="4779698" y="3273645"/>
              <a:ext cx="1914435" cy="1101628"/>
            </a:xfrm>
            <a:custGeom>
              <a:rect b="b" l="l" r="r" t="t"/>
              <a:pathLst>
                <a:path extrusionOk="0" h="78199" w="135896">
                  <a:moveTo>
                    <a:pt x="67737" y="1374"/>
                  </a:moveTo>
                  <a:cubicBezTo>
                    <a:pt x="68794" y="1374"/>
                    <a:pt x="69850" y="1586"/>
                    <a:pt x="70484" y="2008"/>
                  </a:cubicBezTo>
                  <a:lnTo>
                    <a:pt x="133360" y="38254"/>
                  </a:lnTo>
                  <a:cubicBezTo>
                    <a:pt x="133994" y="38571"/>
                    <a:pt x="134205" y="38994"/>
                    <a:pt x="134100" y="39100"/>
                  </a:cubicBezTo>
                  <a:cubicBezTo>
                    <a:pt x="134100" y="39311"/>
                    <a:pt x="133888" y="39628"/>
                    <a:pt x="133360" y="39945"/>
                  </a:cubicBezTo>
                  <a:lnTo>
                    <a:pt x="70484" y="76297"/>
                  </a:lnTo>
                  <a:cubicBezTo>
                    <a:pt x="69850" y="76719"/>
                    <a:pt x="68794" y="76931"/>
                    <a:pt x="67737" y="76931"/>
                  </a:cubicBezTo>
                  <a:cubicBezTo>
                    <a:pt x="66680" y="76931"/>
                    <a:pt x="65623" y="76719"/>
                    <a:pt x="64989" y="76297"/>
                  </a:cubicBezTo>
                  <a:lnTo>
                    <a:pt x="2114" y="39945"/>
                  </a:lnTo>
                  <a:cubicBezTo>
                    <a:pt x="1586" y="39734"/>
                    <a:pt x="1269" y="39417"/>
                    <a:pt x="1269" y="39100"/>
                  </a:cubicBezTo>
                  <a:cubicBezTo>
                    <a:pt x="1269" y="38994"/>
                    <a:pt x="1374" y="38783"/>
                    <a:pt x="1691" y="38571"/>
                  </a:cubicBezTo>
                  <a:cubicBezTo>
                    <a:pt x="1797" y="38466"/>
                    <a:pt x="1903" y="38360"/>
                    <a:pt x="2114" y="38254"/>
                  </a:cubicBezTo>
                  <a:lnTo>
                    <a:pt x="64989" y="2008"/>
                  </a:lnTo>
                  <a:cubicBezTo>
                    <a:pt x="65623" y="1586"/>
                    <a:pt x="66680" y="1374"/>
                    <a:pt x="67737" y="1374"/>
                  </a:cubicBezTo>
                  <a:close/>
                  <a:moveTo>
                    <a:pt x="67737" y="1"/>
                  </a:moveTo>
                  <a:cubicBezTo>
                    <a:pt x="66469" y="1"/>
                    <a:pt x="65201" y="318"/>
                    <a:pt x="64250" y="846"/>
                  </a:cubicBezTo>
                  <a:lnTo>
                    <a:pt x="1374" y="37092"/>
                  </a:lnTo>
                  <a:cubicBezTo>
                    <a:pt x="1163" y="37303"/>
                    <a:pt x="952" y="37409"/>
                    <a:pt x="740" y="37620"/>
                  </a:cubicBezTo>
                  <a:cubicBezTo>
                    <a:pt x="212" y="38043"/>
                    <a:pt x="0" y="38571"/>
                    <a:pt x="0" y="39100"/>
                  </a:cubicBezTo>
                  <a:cubicBezTo>
                    <a:pt x="0" y="39840"/>
                    <a:pt x="423" y="40579"/>
                    <a:pt x="1374" y="41108"/>
                  </a:cubicBezTo>
                  <a:lnTo>
                    <a:pt x="64250" y="77459"/>
                  </a:lnTo>
                  <a:cubicBezTo>
                    <a:pt x="65201" y="77988"/>
                    <a:pt x="66469" y="78199"/>
                    <a:pt x="67737" y="78199"/>
                  </a:cubicBezTo>
                  <a:cubicBezTo>
                    <a:pt x="69005" y="78199"/>
                    <a:pt x="70167" y="77988"/>
                    <a:pt x="71118" y="77459"/>
                  </a:cubicBezTo>
                  <a:lnTo>
                    <a:pt x="134100" y="41108"/>
                  </a:lnTo>
                  <a:cubicBezTo>
                    <a:pt x="135896" y="40051"/>
                    <a:pt x="135896" y="38254"/>
                    <a:pt x="134100" y="37092"/>
                  </a:cubicBezTo>
                  <a:lnTo>
                    <a:pt x="71118" y="846"/>
                  </a:lnTo>
                  <a:cubicBezTo>
                    <a:pt x="70167" y="318"/>
                    <a:pt x="69005" y="1"/>
                    <a:pt x="6773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1" name="Google Shape;3521;p33"/>
            <p:cNvSpPr/>
            <p:nvPr/>
          </p:nvSpPr>
          <p:spPr>
            <a:xfrm>
              <a:off x="4992590" y="3399822"/>
              <a:ext cx="1482738" cy="850786"/>
            </a:xfrm>
            <a:custGeom>
              <a:rect b="b" l="l" r="r" t="t"/>
              <a:pathLst>
                <a:path extrusionOk="0" h="60393" w="105252">
                  <a:moveTo>
                    <a:pt x="52626" y="1"/>
                  </a:moveTo>
                  <a:cubicBezTo>
                    <a:pt x="51781" y="1"/>
                    <a:pt x="50935" y="185"/>
                    <a:pt x="50301" y="555"/>
                  </a:cubicBezTo>
                  <a:lnTo>
                    <a:pt x="1269" y="28876"/>
                  </a:lnTo>
                  <a:cubicBezTo>
                    <a:pt x="1" y="29615"/>
                    <a:pt x="1" y="30778"/>
                    <a:pt x="1269" y="31518"/>
                  </a:cubicBezTo>
                  <a:lnTo>
                    <a:pt x="50301" y="59838"/>
                  </a:lnTo>
                  <a:cubicBezTo>
                    <a:pt x="50935" y="60208"/>
                    <a:pt x="51781" y="60393"/>
                    <a:pt x="52626" y="60393"/>
                  </a:cubicBezTo>
                  <a:cubicBezTo>
                    <a:pt x="53471" y="60393"/>
                    <a:pt x="54317" y="60208"/>
                    <a:pt x="54951" y="59838"/>
                  </a:cubicBezTo>
                  <a:lnTo>
                    <a:pt x="103983" y="31518"/>
                  </a:lnTo>
                  <a:cubicBezTo>
                    <a:pt x="105251" y="30778"/>
                    <a:pt x="105251" y="29615"/>
                    <a:pt x="103983" y="28876"/>
                  </a:cubicBezTo>
                  <a:lnTo>
                    <a:pt x="54951" y="555"/>
                  </a:lnTo>
                  <a:cubicBezTo>
                    <a:pt x="54317" y="185"/>
                    <a:pt x="53471" y="1"/>
                    <a:pt x="52626" y="1"/>
                  </a:cubicBezTo>
                  <a:close/>
                </a:path>
              </a:pathLst>
            </a:custGeom>
            <a:solidFill>
              <a:srgbClr val="3445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2" name="Google Shape;3522;p33"/>
            <p:cNvSpPr/>
            <p:nvPr/>
          </p:nvSpPr>
          <p:spPr>
            <a:xfrm>
              <a:off x="5734000" y="3400188"/>
              <a:ext cx="741383" cy="446616"/>
            </a:xfrm>
            <a:custGeom>
              <a:rect b="b" l="l" r="r" t="t"/>
              <a:pathLst>
                <a:path extrusionOk="0" h="31703" w="52627">
                  <a:moveTo>
                    <a:pt x="1" y="1"/>
                  </a:moveTo>
                  <a:lnTo>
                    <a:pt x="1" y="2326"/>
                  </a:lnTo>
                  <a:lnTo>
                    <a:pt x="50935" y="31703"/>
                  </a:lnTo>
                  <a:lnTo>
                    <a:pt x="51358" y="31492"/>
                  </a:lnTo>
                  <a:cubicBezTo>
                    <a:pt x="52626" y="30752"/>
                    <a:pt x="52626" y="29589"/>
                    <a:pt x="51358" y="28850"/>
                  </a:cubicBezTo>
                  <a:lnTo>
                    <a:pt x="2326" y="529"/>
                  </a:lnTo>
                  <a:cubicBezTo>
                    <a:pt x="1692" y="107"/>
                    <a:pt x="846" y="1"/>
                    <a:pt x="1" y="1"/>
                  </a:cubicBezTo>
                  <a:close/>
                </a:path>
              </a:pathLst>
            </a:custGeom>
            <a:solidFill>
              <a:srgbClr val="1E37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3" name="Google Shape;3523;p33"/>
            <p:cNvSpPr/>
            <p:nvPr/>
          </p:nvSpPr>
          <p:spPr>
            <a:xfrm>
              <a:off x="4992590" y="3398709"/>
              <a:ext cx="741369" cy="448095"/>
            </a:xfrm>
            <a:custGeom>
              <a:rect b="b" l="l" r="r" t="t"/>
              <a:pathLst>
                <a:path extrusionOk="0" h="31808" w="52626">
                  <a:moveTo>
                    <a:pt x="52626" y="0"/>
                  </a:moveTo>
                  <a:cubicBezTo>
                    <a:pt x="51781" y="0"/>
                    <a:pt x="50935" y="212"/>
                    <a:pt x="50301" y="634"/>
                  </a:cubicBezTo>
                  <a:lnTo>
                    <a:pt x="1269" y="28955"/>
                  </a:lnTo>
                  <a:cubicBezTo>
                    <a:pt x="1" y="29694"/>
                    <a:pt x="1" y="30857"/>
                    <a:pt x="1269" y="31597"/>
                  </a:cubicBezTo>
                  <a:lnTo>
                    <a:pt x="1692" y="31808"/>
                  </a:lnTo>
                  <a:lnTo>
                    <a:pt x="52626" y="2325"/>
                  </a:lnTo>
                  <a:lnTo>
                    <a:pt x="52626" y="0"/>
                  </a:lnTo>
                  <a:close/>
                </a:path>
              </a:pathLst>
            </a:custGeom>
            <a:solidFill>
              <a:srgbClr val="031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4" name="Google Shape;3524;p33"/>
            <p:cNvSpPr/>
            <p:nvPr/>
          </p:nvSpPr>
          <p:spPr>
            <a:xfrm>
              <a:off x="5507710" y="2908892"/>
              <a:ext cx="226288" cy="829204"/>
            </a:xfrm>
            <a:custGeom>
              <a:rect b="b" l="l" r="r" t="t"/>
              <a:pathLst>
                <a:path extrusionOk="0" h="58861" w="16063">
                  <a:moveTo>
                    <a:pt x="1" y="1"/>
                  </a:moveTo>
                  <a:lnTo>
                    <a:pt x="1" y="49561"/>
                  </a:lnTo>
                  <a:lnTo>
                    <a:pt x="16063" y="58861"/>
                  </a:lnTo>
                  <a:lnTo>
                    <a:pt x="16063" y="9300"/>
                  </a:lnTo>
                  <a:lnTo>
                    <a:pt x="1" y="1"/>
                  </a:lnTo>
                  <a:close/>
                </a:path>
              </a:pathLst>
            </a:cu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5" name="Google Shape;3525;p33"/>
            <p:cNvSpPr/>
            <p:nvPr/>
          </p:nvSpPr>
          <p:spPr>
            <a:xfrm>
              <a:off x="5734000" y="2908892"/>
              <a:ext cx="226302" cy="829204"/>
            </a:xfrm>
            <a:custGeom>
              <a:rect b="b" l="l" r="r" t="t"/>
              <a:pathLst>
                <a:path extrusionOk="0" h="58861" w="16064">
                  <a:moveTo>
                    <a:pt x="16063" y="1"/>
                  </a:moveTo>
                  <a:lnTo>
                    <a:pt x="1" y="9300"/>
                  </a:lnTo>
                  <a:lnTo>
                    <a:pt x="1" y="58861"/>
                  </a:lnTo>
                  <a:lnTo>
                    <a:pt x="16063" y="49561"/>
                  </a:lnTo>
                  <a:lnTo>
                    <a:pt x="16063" y="1"/>
                  </a:lnTo>
                  <a:close/>
                </a:path>
              </a:pathLst>
            </a:custGeom>
            <a:solidFill>
              <a:srgbClr val="6CFF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6" name="Google Shape;3526;p33"/>
            <p:cNvSpPr/>
            <p:nvPr/>
          </p:nvSpPr>
          <p:spPr>
            <a:xfrm>
              <a:off x="5507710" y="2777883"/>
              <a:ext cx="452575" cy="262013"/>
            </a:xfrm>
            <a:custGeom>
              <a:rect b="b" l="l" r="r" t="t"/>
              <a:pathLst>
                <a:path extrusionOk="0" h="18599" w="32126">
                  <a:moveTo>
                    <a:pt x="16063" y="1"/>
                  </a:moveTo>
                  <a:lnTo>
                    <a:pt x="1" y="9300"/>
                  </a:lnTo>
                  <a:lnTo>
                    <a:pt x="16063" y="18599"/>
                  </a:lnTo>
                  <a:lnTo>
                    <a:pt x="32125" y="9300"/>
                  </a:lnTo>
                  <a:lnTo>
                    <a:pt x="16063" y="1"/>
                  </a:lnTo>
                  <a:close/>
                </a:path>
              </a:pathLst>
            </a:custGeom>
            <a:solidFill>
              <a:srgbClr val="ABF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7" name="Google Shape;3527;p33"/>
            <p:cNvSpPr/>
            <p:nvPr/>
          </p:nvSpPr>
          <p:spPr>
            <a:xfrm>
              <a:off x="5726561" y="3039902"/>
              <a:ext cx="14905" cy="698205"/>
            </a:xfrm>
            <a:custGeom>
              <a:rect b="b" l="l" r="r" t="t"/>
              <a:pathLst>
                <a:path extrusionOk="0" h="49562" w="1058">
                  <a:moveTo>
                    <a:pt x="529" y="1"/>
                  </a:moveTo>
                  <a:cubicBezTo>
                    <a:pt x="529" y="1"/>
                    <a:pt x="423" y="3066"/>
                    <a:pt x="318" y="7715"/>
                  </a:cubicBezTo>
                  <a:cubicBezTo>
                    <a:pt x="212" y="12365"/>
                    <a:pt x="212" y="18599"/>
                    <a:pt x="106" y="24729"/>
                  </a:cubicBezTo>
                  <a:cubicBezTo>
                    <a:pt x="106" y="30963"/>
                    <a:pt x="106" y="37092"/>
                    <a:pt x="1" y="41742"/>
                  </a:cubicBezTo>
                  <a:cubicBezTo>
                    <a:pt x="1" y="44067"/>
                    <a:pt x="1" y="46075"/>
                    <a:pt x="1" y="47448"/>
                  </a:cubicBezTo>
                  <a:cubicBezTo>
                    <a:pt x="1" y="48082"/>
                    <a:pt x="1" y="48611"/>
                    <a:pt x="106" y="48928"/>
                  </a:cubicBezTo>
                  <a:cubicBezTo>
                    <a:pt x="318" y="49350"/>
                    <a:pt x="529" y="49562"/>
                    <a:pt x="529" y="49562"/>
                  </a:cubicBezTo>
                  <a:cubicBezTo>
                    <a:pt x="529" y="49562"/>
                    <a:pt x="740" y="49350"/>
                    <a:pt x="846" y="48928"/>
                  </a:cubicBezTo>
                  <a:cubicBezTo>
                    <a:pt x="1057" y="48611"/>
                    <a:pt x="952" y="48082"/>
                    <a:pt x="1057" y="47448"/>
                  </a:cubicBezTo>
                  <a:cubicBezTo>
                    <a:pt x="952" y="46075"/>
                    <a:pt x="952" y="44067"/>
                    <a:pt x="952" y="41742"/>
                  </a:cubicBezTo>
                  <a:cubicBezTo>
                    <a:pt x="952" y="37092"/>
                    <a:pt x="952" y="30963"/>
                    <a:pt x="952" y="24729"/>
                  </a:cubicBezTo>
                  <a:cubicBezTo>
                    <a:pt x="846" y="18599"/>
                    <a:pt x="846" y="12365"/>
                    <a:pt x="635" y="7715"/>
                  </a:cubicBezTo>
                  <a:cubicBezTo>
                    <a:pt x="529" y="3066"/>
                    <a:pt x="529" y="1"/>
                    <a:pt x="52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8" name="Google Shape;3528;p33"/>
            <p:cNvSpPr/>
            <p:nvPr/>
          </p:nvSpPr>
          <p:spPr>
            <a:xfrm>
              <a:off x="5734000" y="2905300"/>
              <a:ext cx="227584" cy="134606"/>
            </a:xfrm>
            <a:custGeom>
              <a:rect b="b" l="l" r="r" t="t"/>
              <a:pathLst>
                <a:path extrusionOk="0" h="9555" w="16155">
                  <a:moveTo>
                    <a:pt x="15580" y="1"/>
                  </a:moveTo>
                  <a:cubicBezTo>
                    <a:pt x="15455" y="1"/>
                    <a:pt x="15336" y="75"/>
                    <a:pt x="15112" y="150"/>
                  </a:cubicBezTo>
                  <a:cubicBezTo>
                    <a:pt x="14689" y="467"/>
                    <a:pt x="14055" y="784"/>
                    <a:pt x="13316" y="1207"/>
                  </a:cubicBezTo>
                  <a:cubicBezTo>
                    <a:pt x="11836" y="2158"/>
                    <a:pt x="9829" y="3320"/>
                    <a:pt x="7821" y="4483"/>
                  </a:cubicBezTo>
                  <a:cubicBezTo>
                    <a:pt x="5919" y="5751"/>
                    <a:pt x="3911" y="6913"/>
                    <a:pt x="2431" y="7970"/>
                  </a:cubicBezTo>
                  <a:cubicBezTo>
                    <a:pt x="952" y="8815"/>
                    <a:pt x="1" y="9555"/>
                    <a:pt x="1" y="9555"/>
                  </a:cubicBezTo>
                  <a:cubicBezTo>
                    <a:pt x="1" y="9555"/>
                    <a:pt x="1058" y="9027"/>
                    <a:pt x="2643" y="8181"/>
                  </a:cubicBezTo>
                  <a:cubicBezTo>
                    <a:pt x="4122" y="7442"/>
                    <a:pt x="6236" y="6279"/>
                    <a:pt x="8243" y="5222"/>
                  </a:cubicBezTo>
                  <a:cubicBezTo>
                    <a:pt x="10251" y="4060"/>
                    <a:pt x="12259" y="3003"/>
                    <a:pt x="13844" y="2052"/>
                  </a:cubicBezTo>
                  <a:cubicBezTo>
                    <a:pt x="14584" y="1630"/>
                    <a:pt x="15218" y="1312"/>
                    <a:pt x="15641" y="1101"/>
                  </a:cubicBezTo>
                  <a:cubicBezTo>
                    <a:pt x="15852" y="890"/>
                    <a:pt x="16063" y="890"/>
                    <a:pt x="16063" y="678"/>
                  </a:cubicBezTo>
                  <a:cubicBezTo>
                    <a:pt x="16154" y="496"/>
                    <a:pt x="16088" y="235"/>
                    <a:pt x="16068" y="235"/>
                  </a:cubicBezTo>
                  <a:lnTo>
                    <a:pt x="16068" y="235"/>
                  </a:lnTo>
                  <a:cubicBezTo>
                    <a:pt x="16065" y="235"/>
                    <a:pt x="16063" y="241"/>
                    <a:pt x="16063" y="256"/>
                  </a:cubicBezTo>
                  <a:cubicBezTo>
                    <a:pt x="16063" y="256"/>
                    <a:pt x="15852" y="44"/>
                    <a:pt x="15746" y="44"/>
                  </a:cubicBezTo>
                  <a:cubicBezTo>
                    <a:pt x="15684" y="13"/>
                    <a:pt x="15631" y="1"/>
                    <a:pt x="1558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9" name="Google Shape;3529;p33"/>
            <p:cNvSpPr/>
            <p:nvPr/>
          </p:nvSpPr>
          <p:spPr>
            <a:xfrm>
              <a:off x="5885860" y="3214092"/>
              <a:ext cx="226288" cy="741383"/>
            </a:xfrm>
            <a:custGeom>
              <a:rect b="b" l="l" r="r" t="t"/>
              <a:pathLst>
                <a:path extrusionOk="0" h="52627" w="16063">
                  <a:moveTo>
                    <a:pt x="1" y="1"/>
                  </a:moveTo>
                  <a:lnTo>
                    <a:pt x="1" y="43327"/>
                  </a:lnTo>
                  <a:lnTo>
                    <a:pt x="16063" y="52626"/>
                  </a:lnTo>
                  <a:lnTo>
                    <a:pt x="16063" y="9300"/>
                  </a:lnTo>
                  <a:lnTo>
                    <a:pt x="1" y="1"/>
                  </a:lnTo>
                  <a:close/>
                </a:path>
              </a:pathLst>
            </a:cu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0" name="Google Shape;3530;p33"/>
            <p:cNvSpPr/>
            <p:nvPr/>
          </p:nvSpPr>
          <p:spPr>
            <a:xfrm>
              <a:off x="6112150" y="3214092"/>
              <a:ext cx="226302" cy="741383"/>
            </a:xfrm>
            <a:custGeom>
              <a:rect b="b" l="l" r="r" t="t"/>
              <a:pathLst>
                <a:path extrusionOk="0" h="52627" w="16064">
                  <a:moveTo>
                    <a:pt x="16063" y="1"/>
                  </a:moveTo>
                  <a:lnTo>
                    <a:pt x="1" y="9300"/>
                  </a:lnTo>
                  <a:lnTo>
                    <a:pt x="1" y="52626"/>
                  </a:lnTo>
                  <a:lnTo>
                    <a:pt x="16063" y="43327"/>
                  </a:lnTo>
                  <a:lnTo>
                    <a:pt x="16063" y="1"/>
                  </a:lnTo>
                  <a:close/>
                </a:path>
              </a:pathLst>
            </a:custGeom>
            <a:solidFill>
              <a:srgbClr val="6CFF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1" name="Google Shape;3531;p33"/>
            <p:cNvSpPr/>
            <p:nvPr/>
          </p:nvSpPr>
          <p:spPr>
            <a:xfrm>
              <a:off x="5885860" y="3083083"/>
              <a:ext cx="452575" cy="262027"/>
            </a:xfrm>
            <a:custGeom>
              <a:rect b="b" l="l" r="r" t="t"/>
              <a:pathLst>
                <a:path extrusionOk="0" h="18600" w="32126">
                  <a:moveTo>
                    <a:pt x="16063" y="1"/>
                  </a:moveTo>
                  <a:lnTo>
                    <a:pt x="1" y="9300"/>
                  </a:lnTo>
                  <a:lnTo>
                    <a:pt x="16063" y="18599"/>
                  </a:lnTo>
                  <a:lnTo>
                    <a:pt x="32125" y="9300"/>
                  </a:lnTo>
                  <a:lnTo>
                    <a:pt x="16063" y="1"/>
                  </a:lnTo>
                  <a:close/>
                </a:path>
              </a:pathLst>
            </a:custGeom>
            <a:solidFill>
              <a:srgbClr val="ABF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2" name="Google Shape;3532;p33"/>
            <p:cNvSpPr/>
            <p:nvPr/>
          </p:nvSpPr>
          <p:spPr>
            <a:xfrm>
              <a:off x="6104712" y="3345116"/>
              <a:ext cx="14905" cy="610369"/>
            </a:xfrm>
            <a:custGeom>
              <a:rect b="b" l="l" r="r" t="t"/>
              <a:pathLst>
                <a:path extrusionOk="0" h="43327" w="1058">
                  <a:moveTo>
                    <a:pt x="529" y="0"/>
                  </a:moveTo>
                  <a:cubicBezTo>
                    <a:pt x="529" y="0"/>
                    <a:pt x="423" y="2642"/>
                    <a:pt x="318" y="6763"/>
                  </a:cubicBezTo>
                  <a:cubicBezTo>
                    <a:pt x="212" y="10779"/>
                    <a:pt x="212" y="16274"/>
                    <a:pt x="106" y="21663"/>
                  </a:cubicBezTo>
                  <a:cubicBezTo>
                    <a:pt x="106" y="27052"/>
                    <a:pt x="106" y="32547"/>
                    <a:pt x="0" y="36563"/>
                  </a:cubicBezTo>
                  <a:cubicBezTo>
                    <a:pt x="0" y="38571"/>
                    <a:pt x="0" y="40262"/>
                    <a:pt x="0" y="41530"/>
                  </a:cubicBezTo>
                  <a:cubicBezTo>
                    <a:pt x="0" y="42058"/>
                    <a:pt x="0" y="42586"/>
                    <a:pt x="106" y="42903"/>
                  </a:cubicBezTo>
                  <a:cubicBezTo>
                    <a:pt x="212" y="43220"/>
                    <a:pt x="529" y="43326"/>
                    <a:pt x="529" y="43326"/>
                  </a:cubicBezTo>
                  <a:cubicBezTo>
                    <a:pt x="529" y="43326"/>
                    <a:pt x="740" y="43220"/>
                    <a:pt x="846" y="42903"/>
                  </a:cubicBezTo>
                  <a:cubicBezTo>
                    <a:pt x="1057" y="42586"/>
                    <a:pt x="952" y="42058"/>
                    <a:pt x="952" y="41530"/>
                  </a:cubicBezTo>
                  <a:cubicBezTo>
                    <a:pt x="952" y="40262"/>
                    <a:pt x="952" y="38571"/>
                    <a:pt x="952" y="36563"/>
                  </a:cubicBezTo>
                  <a:cubicBezTo>
                    <a:pt x="952" y="32547"/>
                    <a:pt x="952" y="27052"/>
                    <a:pt x="846" y="21663"/>
                  </a:cubicBezTo>
                  <a:cubicBezTo>
                    <a:pt x="846" y="16274"/>
                    <a:pt x="740" y="10779"/>
                    <a:pt x="635" y="6763"/>
                  </a:cubicBezTo>
                  <a:cubicBezTo>
                    <a:pt x="529" y="2642"/>
                    <a:pt x="529" y="0"/>
                    <a:pt x="52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3" name="Google Shape;3533;p33"/>
            <p:cNvSpPr/>
            <p:nvPr/>
          </p:nvSpPr>
          <p:spPr>
            <a:xfrm>
              <a:off x="6112150" y="3210711"/>
              <a:ext cx="227781" cy="134409"/>
            </a:xfrm>
            <a:custGeom>
              <a:rect b="b" l="l" r="r" t="t"/>
              <a:pathLst>
                <a:path extrusionOk="0" h="9541" w="16169">
                  <a:moveTo>
                    <a:pt x="15625" y="1"/>
                  </a:moveTo>
                  <a:cubicBezTo>
                    <a:pt x="15454" y="1"/>
                    <a:pt x="15283" y="155"/>
                    <a:pt x="15112" y="241"/>
                  </a:cubicBezTo>
                  <a:cubicBezTo>
                    <a:pt x="14689" y="452"/>
                    <a:pt x="14055" y="875"/>
                    <a:pt x="13316" y="1298"/>
                  </a:cubicBezTo>
                  <a:cubicBezTo>
                    <a:pt x="11836" y="2143"/>
                    <a:pt x="9828" y="3305"/>
                    <a:pt x="7821" y="4573"/>
                  </a:cubicBezTo>
                  <a:cubicBezTo>
                    <a:pt x="5919" y="5736"/>
                    <a:pt x="3911" y="7004"/>
                    <a:pt x="2431" y="7955"/>
                  </a:cubicBezTo>
                  <a:cubicBezTo>
                    <a:pt x="952" y="8906"/>
                    <a:pt x="1" y="9540"/>
                    <a:pt x="1" y="9540"/>
                  </a:cubicBezTo>
                  <a:cubicBezTo>
                    <a:pt x="1" y="9540"/>
                    <a:pt x="1058" y="9012"/>
                    <a:pt x="2537" y="8272"/>
                  </a:cubicBezTo>
                  <a:cubicBezTo>
                    <a:pt x="4122" y="7427"/>
                    <a:pt x="6130" y="6370"/>
                    <a:pt x="8243" y="5207"/>
                  </a:cubicBezTo>
                  <a:cubicBezTo>
                    <a:pt x="10251" y="4151"/>
                    <a:pt x="12259" y="2988"/>
                    <a:pt x="13844" y="2143"/>
                  </a:cubicBezTo>
                  <a:cubicBezTo>
                    <a:pt x="14584" y="1720"/>
                    <a:pt x="15218" y="1298"/>
                    <a:pt x="15640" y="1086"/>
                  </a:cubicBezTo>
                  <a:cubicBezTo>
                    <a:pt x="15852" y="875"/>
                    <a:pt x="16063" y="875"/>
                    <a:pt x="16063" y="663"/>
                  </a:cubicBezTo>
                  <a:cubicBezTo>
                    <a:pt x="16169" y="452"/>
                    <a:pt x="16063" y="241"/>
                    <a:pt x="16063" y="241"/>
                  </a:cubicBezTo>
                  <a:cubicBezTo>
                    <a:pt x="16063" y="241"/>
                    <a:pt x="15852" y="29"/>
                    <a:pt x="15746" y="29"/>
                  </a:cubicBezTo>
                  <a:cubicBezTo>
                    <a:pt x="15706" y="9"/>
                    <a:pt x="15665" y="1"/>
                    <a:pt x="1562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4" name="Google Shape;3534;p33"/>
            <p:cNvSpPr/>
            <p:nvPr/>
          </p:nvSpPr>
          <p:spPr>
            <a:xfrm>
              <a:off x="5129559" y="3126265"/>
              <a:ext cx="226288" cy="829204"/>
            </a:xfrm>
            <a:custGeom>
              <a:rect b="b" l="l" r="r" t="t"/>
              <a:pathLst>
                <a:path extrusionOk="0" h="58861" w="16063">
                  <a:moveTo>
                    <a:pt x="1" y="0"/>
                  </a:moveTo>
                  <a:lnTo>
                    <a:pt x="1" y="49561"/>
                  </a:lnTo>
                  <a:lnTo>
                    <a:pt x="16063" y="58860"/>
                  </a:lnTo>
                  <a:lnTo>
                    <a:pt x="16063" y="9299"/>
                  </a:lnTo>
                  <a:lnTo>
                    <a:pt x="1" y="0"/>
                  </a:lnTo>
                  <a:close/>
                </a:path>
              </a:pathLst>
            </a:cu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5" name="Google Shape;3535;p33"/>
            <p:cNvSpPr/>
            <p:nvPr/>
          </p:nvSpPr>
          <p:spPr>
            <a:xfrm>
              <a:off x="5355849" y="3126265"/>
              <a:ext cx="226302" cy="829204"/>
            </a:xfrm>
            <a:custGeom>
              <a:rect b="b" l="l" r="r" t="t"/>
              <a:pathLst>
                <a:path extrusionOk="0" h="58861" w="16064">
                  <a:moveTo>
                    <a:pt x="16063" y="0"/>
                  </a:moveTo>
                  <a:lnTo>
                    <a:pt x="1" y="9299"/>
                  </a:lnTo>
                  <a:lnTo>
                    <a:pt x="1" y="58860"/>
                  </a:lnTo>
                  <a:lnTo>
                    <a:pt x="16063" y="49561"/>
                  </a:lnTo>
                  <a:lnTo>
                    <a:pt x="16063" y="0"/>
                  </a:lnTo>
                  <a:close/>
                </a:path>
              </a:pathLst>
            </a:custGeom>
            <a:solidFill>
              <a:srgbClr val="6CFF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6" name="Google Shape;3536;p33"/>
            <p:cNvSpPr/>
            <p:nvPr/>
          </p:nvSpPr>
          <p:spPr>
            <a:xfrm>
              <a:off x="5129559" y="2995241"/>
              <a:ext cx="452575" cy="262028"/>
            </a:xfrm>
            <a:custGeom>
              <a:rect b="b" l="l" r="r" t="t"/>
              <a:pathLst>
                <a:path extrusionOk="0" h="18600" w="32126">
                  <a:moveTo>
                    <a:pt x="16063" y="1"/>
                  </a:moveTo>
                  <a:lnTo>
                    <a:pt x="1" y="9300"/>
                  </a:lnTo>
                  <a:lnTo>
                    <a:pt x="16063" y="18599"/>
                  </a:lnTo>
                  <a:lnTo>
                    <a:pt x="32125" y="9300"/>
                  </a:lnTo>
                  <a:lnTo>
                    <a:pt x="16063" y="1"/>
                  </a:lnTo>
                  <a:close/>
                </a:path>
              </a:pathLst>
            </a:custGeom>
            <a:solidFill>
              <a:srgbClr val="ABF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7" name="Google Shape;3537;p33"/>
            <p:cNvSpPr/>
            <p:nvPr/>
          </p:nvSpPr>
          <p:spPr>
            <a:xfrm>
              <a:off x="5348410" y="3257274"/>
              <a:ext cx="14905" cy="698205"/>
            </a:xfrm>
            <a:custGeom>
              <a:rect b="b" l="l" r="r" t="t"/>
              <a:pathLst>
                <a:path extrusionOk="0" h="49562" w="1058">
                  <a:moveTo>
                    <a:pt x="529" y="0"/>
                  </a:moveTo>
                  <a:cubicBezTo>
                    <a:pt x="529" y="0"/>
                    <a:pt x="423" y="3065"/>
                    <a:pt x="423" y="7820"/>
                  </a:cubicBezTo>
                  <a:cubicBezTo>
                    <a:pt x="212" y="12364"/>
                    <a:pt x="212" y="18599"/>
                    <a:pt x="106" y="24833"/>
                  </a:cubicBezTo>
                  <a:cubicBezTo>
                    <a:pt x="106" y="30963"/>
                    <a:pt x="106" y="37197"/>
                    <a:pt x="1" y="41847"/>
                  </a:cubicBezTo>
                  <a:cubicBezTo>
                    <a:pt x="1" y="44172"/>
                    <a:pt x="1" y="46074"/>
                    <a:pt x="1" y="47448"/>
                  </a:cubicBezTo>
                  <a:cubicBezTo>
                    <a:pt x="1" y="48187"/>
                    <a:pt x="1" y="48716"/>
                    <a:pt x="106" y="49033"/>
                  </a:cubicBezTo>
                  <a:cubicBezTo>
                    <a:pt x="318" y="49350"/>
                    <a:pt x="529" y="49561"/>
                    <a:pt x="529" y="49561"/>
                  </a:cubicBezTo>
                  <a:cubicBezTo>
                    <a:pt x="529" y="49561"/>
                    <a:pt x="740" y="49350"/>
                    <a:pt x="846" y="49033"/>
                  </a:cubicBezTo>
                  <a:cubicBezTo>
                    <a:pt x="1057" y="48716"/>
                    <a:pt x="1057" y="48187"/>
                    <a:pt x="1057" y="47448"/>
                  </a:cubicBezTo>
                  <a:cubicBezTo>
                    <a:pt x="952" y="46074"/>
                    <a:pt x="952" y="44172"/>
                    <a:pt x="952" y="41847"/>
                  </a:cubicBezTo>
                  <a:cubicBezTo>
                    <a:pt x="952" y="37197"/>
                    <a:pt x="952" y="30963"/>
                    <a:pt x="952" y="24833"/>
                  </a:cubicBezTo>
                  <a:cubicBezTo>
                    <a:pt x="846" y="18599"/>
                    <a:pt x="846" y="12470"/>
                    <a:pt x="635" y="7820"/>
                  </a:cubicBezTo>
                  <a:cubicBezTo>
                    <a:pt x="635" y="3170"/>
                    <a:pt x="529" y="0"/>
                    <a:pt x="52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8" name="Google Shape;3538;p33"/>
            <p:cNvSpPr/>
            <p:nvPr/>
          </p:nvSpPr>
          <p:spPr>
            <a:xfrm>
              <a:off x="5355849" y="3122869"/>
              <a:ext cx="227781" cy="134409"/>
            </a:xfrm>
            <a:custGeom>
              <a:rect b="b" l="l" r="r" t="t"/>
              <a:pathLst>
                <a:path extrusionOk="0" h="9541" w="16169">
                  <a:moveTo>
                    <a:pt x="15635" y="1"/>
                  </a:moveTo>
                  <a:cubicBezTo>
                    <a:pt x="15491" y="1"/>
                    <a:pt x="15389" y="156"/>
                    <a:pt x="15218" y="241"/>
                  </a:cubicBezTo>
                  <a:cubicBezTo>
                    <a:pt x="14690" y="452"/>
                    <a:pt x="14055" y="875"/>
                    <a:pt x="13316" y="1298"/>
                  </a:cubicBezTo>
                  <a:cubicBezTo>
                    <a:pt x="11836" y="2143"/>
                    <a:pt x="9829" y="3411"/>
                    <a:pt x="7821" y="4574"/>
                  </a:cubicBezTo>
                  <a:cubicBezTo>
                    <a:pt x="5919" y="5842"/>
                    <a:pt x="3911" y="7004"/>
                    <a:pt x="2431" y="7955"/>
                  </a:cubicBezTo>
                  <a:cubicBezTo>
                    <a:pt x="952" y="8906"/>
                    <a:pt x="1" y="9540"/>
                    <a:pt x="1" y="9540"/>
                  </a:cubicBezTo>
                  <a:cubicBezTo>
                    <a:pt x="1" y="9540"/>
                    <a:pt x="1058" y="9118"/>
                    <a:pt x="2643" y="8272"/>
                  </a:cubicBezTo>
                  <a:cubicBezTo>
                    <a:pt x="4122" y="7533"/>
                    <a:pt x="6236" y="6370"/>
                    <a:pt x="8243" y="5313"/>
                  </a:cubicBezTo>
                  <a:cubicBezTo>
                    <a:pt x="10251" y="4151"/>
                    <a:pt x="12365" y="2989"/>
                    <a:pt x="13844" y="2143"/>
                  </a:cubicBezTo>
                  <a:cubicBezTo>
                    <a:pt x="14584" y="1720"/>
                    <a:pt x="15218" y="1403"/>
                    <a:pt x="15641" y="1086"/>
                  </a:cubicBezTo>
                  <a:cubicBezTo>
                    <a:pt x="15852" y="981"/>
                    <a:pt x="16063" y="875"/>
                    <a:pt x="16063" y="664"/>
                  </a:cubicBezTo>
                  <a:cubicBezTo>
                    <a:pt x="16169" y="558"/>
                    <a:pt x="16063" y="241"/>
                    <a:pt x="16063" y="241"/>
                  </a:cubicBezTo>
                  <a:cubicBezTo>
                    <a:pt x="16063" y="261"/>
                    <a:pt x="16059" y="270"/>
                    <a:pt x="16052" y="270"/>
                  </a:cubicBezTo>
                  <a:cubicBezTo>
                    <a:pt x="16019" y="270"/>
                    <a:pt x="15917" y="115"/>
                    <a:pt x="15746" y="30"/>
                  </a:cubicBezTo>
                  <a:cubicBezTo>
                    <a:pt x="15706" y="10"/>
                    <a:pt x="15669" y="1"/>
                    <a:pt x="1563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9" name="Google Shape;3539;p33"/>
            <p:cNvSpPr/>
            <p:nvPr/>
          </p:nvSpPr>
          <p:spPr>
            <a:xfrm>
              <a:off x="5507710" y="3519293"/>
              <a:ext cx="226288" cy="655026"/>
            </a:xfrm>
            <a:custGeom>
              <a:rect b="b" l="l" r="r" t="t"/>
              <a:pathLst>
                <a:path extrusionOk="0" h="46497" w="16063">
                  <a:moveTo>
                    <a:pt x="1" y="1"/>
                  </a:moveTo>
                  <a:lnTo>
                    <a:pt x="1" y="37198"/>
                  </a:lnTo>
                  <a:lnTo>
                    <a:pt x="16063" y="46497"/>
                  </a:lnTo>
                  <a:lnTo>
                    <a:pt x="16063" y="9300"/>
                  </a:lnTo>
                  <a:lnTo>
                    <a:pt x="1" y="1"/>
                  </a:lnTo>
                  <a:close/>
                </a:path>
              </a:pathLst>
            </a:cu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0" name="Google Shape;3540;p33"/>
            <p:cNvSpPr/>
            <p:nvPr/>
          </p:nvSpPr>
          <p:spPr>
            <a:xfrm>
              <a:off x="5734000" y="3519293"/>
              <a:ext cx="226302" cy="655026"/>
            </a:xfrm>
            <a:custGeom>
              <a:rect b="b" l="l" r="r" t="t"/>
              <a:pathLst>
                <a:path extrusionOk="0" h="46497" w="16064">
                  <a:moveTo>
                    <a:pt x="16063" y="1"/>
                  </a:moveTo>
                  <a:lnTo>
                    <a:pt x="1" y="9300"/>
                  </a:lnTo>
                  <a:lnTo>
                    <a:pt x="1" y="46497"/>
                  </a:lnTo>
                  <a:lnTo>
                    <a:pt x="16063" y="37198"/>
                  </a:lnTo>
                  <a:lnTo>
                    <a:pt x="16063" y="1"/>
                  </a:lnTo>
                  <a:close/>
                </a:path>
              </a:pathLst>
            </a:custGeom>
            <a:solidFill>
              <a:srgbClr val="6CFF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1" name="Google Shape;3541;p33"/>
            <p:cNvSpPr/>
            <p:nvPr/>
          </p:nvSpPr>
          <p:spPr>
            <a:xfrm>
              <a:off x="5507710" y="3388283"/>
              <a:ext cx="452575" cy="262028"/>
            </a:xfrm>
            <a:custGeom>
              <a:rect b="b" l="l" r="r" t="t"/>
              <a:pathLst>
                <a:path extrusionOk="0" h="18600" w="32126">
                  <a:moveTo>
                    <a:pt x="16063" y="1"/>
                  </a:moveTo>
                  <a:lnTo>
                    <a:pt x="1" y="9300"/>
                  </a:lnTo>
                  <a:lnTo>
                    <a:pt x="16063" y="18599"/>
                  </a:lnTo>
                  <a:lnTo>
                    <a:pt x="32125" y="9300"/>
                  </a:lnTo>
                  <a:lnTo>
                    <a:pt x="16063" y="1"/>
                  </a:lnTo>
                  <a:close/>
                </a:path>
              </a:pathLst>
            </a:custGeom>
            <a:solidFill>
              <a:srgbClr val="ABF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2" name="Google Shape;3542;p33"/>
            <p:cNvSpPr/>
            <p:nvPr/>
          </p:nvSpPr>
          <p:spPr>
            <a:xfrm>
              <a:off x="5726561" y="3650316"/>
              <a:ext cx="14905" cy="524013"/>
            </a:xfrm>
            <a:custGeom>
              <a:rect b="b" l="l" r="r" t="t"/>
              <a:pathLst>
                <a:path extrusionOk="0" h="37197" w="1058">
                  <a:moveTo>
                    <a:pt x="529" y="0"/>
                  </a:moveTo>
                  <a:cubicBezTo>
                    <a:pt x="529" y="0"/>
                    <a:pt x="423" y="2325"/>
                    <a:pt x="423" y="5812"/>
                  </a:cubicBezTo>
                  <a:cubicBezTo>
                    <a:pt x="318" y="9299"/>
                    <a:pt x="212" y="13949"/>
                    <a:pt x="106" y="18599"/>
                  </a:cubicBezTo>
                  <a:cubicBezTo>
                    <a:pt x="106" y="23248"/>
                    <a:pt x="106" y="27898"/>
                    <a:pt x="106" y="31385"/>
                  </a:cubicBezTo>
                  <a:cubicBezTo>
                    <a:pt x="1" y="33076"/>
                    <a:pt x="1" y="34555"/>
                    <a:pt x="1" y="35612"/>
                  </a:cubicBezTo>
                  <a:cubicBezTo>
                    <a:pt x="1" y="36035"/>
                    <a:pt x="1" y="36457"/>
                    <a:pt x="106" y="36774"/>
                  </a:cubicBezTo>
                  <a:cubicBezTo>
                    <a:pt x="318" y="36986"/>
                    <a:pt x="529" y="37197"/>
                    <a:pt x="529" y="37197"/>
                  </a:cubicBezTo>
                  <a:cubicBezTo>
                    <a:pt x="529" y="37197"/>
                    <a:pt x="740" y="36986"/>
                    <a:pt x="952" y="36774"/>
                  </a:cubicBezTo>
                  <a:cubicBezTo>
                    <a:pt x="1057" y="36457"/>
                    <a:pt x="1057" y="36035"/>
                    <a:pt x="1057" y="35612"/>
                  </a:cubicBezTo>
                  <a:cubicBezTo>
                    <a:pt x="1057" y="34555"/>
                    <a:pt x="1057" y="33076"/>
                    <a:pt x="952" y="31385"/>
                  </a:cubicBezTo>
                  <a:cubicBezTo>
                    <a:pt x="952" y="27898"/>
                    <a:pt x="952" y="23248"/>
                    <a:pt x="952" y="18599"/>
                  </a:cubicBezTo>
                  <a:cubicBezTo>
                    <a:pt x="846" y="13949"/>
                    <a:pt x="740" y="9299"/>
                    <a:pt x="635" y="5812"/>
                  </a:cubicBezTo>
                  <a:cubicBezTo>
                    <a:pt x="635" y="2325"/>
                    <a:pt x="529" y="0"/>
                    <a:pt x="52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3" name="Google Shape;3543;p33"/>
            <p:cNvSpPr/>
            <p:nvPr/>
          </p:nvSpPr>
          <p:spPr>
            <a:xfrm>
              <a:off x="5734000" y="3515911"/>
              <a:ext cx="227781" cy="134409"/>
            </a:xfrm>
            <a:custGeom>
              <a:rect b="b" l="l" r="r" t="t"/>
              <a:pathLst>
                <a:path extrusionOk="0" h="9541" w="16169">
                  <a:moveTo>
                    <a:pt x="15634" y="1"/>
                  </a:moveTo>
                  <a:cubicBezTo>
                    <a:pt x="15487" y="1"/>
                    <a:pt x="15369" y="155"/>
                    <a:pt x="15112" y="241"/>
                  </a:cubicBezTo>
                  <a:cubicBezTo>
                    <a:pt x="14689" y="452"/>
                    <a:pt x="14055" y="875"/>
                    <a:pt x="13316" y="1298"/>
                  </a:cubicBezTo>
                  <a:cubicBezTo>
                    <a:pt x="11836" y="2143"/>
                    <a:pt x="9829" y="3305"/>
                    <a:pt x="7821" y="4573"/>
                  </a:cubicBezTo>
                  <a:cubicBezTo>
                    <a:pt x="5919" y="5736"/>
                    <a:pt x="3911" y="7004"/>
                    <a:pt x="2431" y="7955"/>
                  </a:cubicBezTo>
                  <a:cubicBezTo>
                    <a:pt x="952" y="8906"/>
                    <a:pt x="1" y="9540"/>
                    <a:pt x="1" y="9540"/>
                  </a:cubicBezTo>
                  <a:cubicBezTo>
                    <a:pt x="1" y="9540"/>
                    <a:pt x="1058" y="9012"/>
                    <a:pt x="2643" y="8272"/>
                  </a:cubicBezTo>
                  <a:cubicBezTo>
                    <a:pt x="4122" y="7427"/>
                    <a:pt x="6236" y="6370"/>
                    <a:pt x="8243" y="5207"/>
                  </a:cubicBezTo>
                  <a:cubicBezTo>
                    <a:pt x="10251" y="4151"/>
                    <a:pt x="12259" y="2988"/>
                    <a:pt x="13844" y="2143"/>
                  </a:cubicBezTo>
                  <a:cubicBezTo>
                    <a:pt x="14584" y="1720"/>
                    <a:pt x="15218" y="1298"/>
                    <a:pt x="15641" y="1086"/>
                  </a:cubicBezTo>
                  <a:cubicBezTo>
                    <a:pt x="15852" y="980"/>
                    <a:pt x="16063" y="875"/>
                    <a:pt x="16063" y="663"/>
                  </a:cubicBezTo>
                  <a:cubicBezTo>
                    <a:pt x="16169" y="452"/>
                    <a:pt x="16063" y="241"/>
                    <a:pt x="16063" y="241"/>
                  </a:cubicBezTo>
                  <a:cubicBezTo>
                    <a:pt x="16063" y="241"/>
                    <a:pt x="15958" y="29"/>
                    <a:pt x="15746" y="29"/>
                  </a:cubicBezTo>
                  <a:cubicBezTo>
                    <a:pt x="15706" y="9"/>
                    <a:pt x="15669" y="1"/>
                    <a:pt x="156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4" name="Google Shape;3544;p33"/>
            <p:cNvSpPr/>
            <p:nvPr/>
          </p:nvSpPr>
          <p:spPr>
            <a:xfrm>
              <a:off x="4715271" y="2754623"/>
              <a:ext cx="531874" cy="656675"/>
            </a:xfrm>
            <a:custGeom>
              <a:rect b="b" l="l" r="r" t="t"/>
              <a:pathLst>
                <a:path extrusionOk="0" h="46614" w="37755">
                  <a:moveTo>
                    <a:pt x="3114" y="0"/>
                  </a:moveTo>
                  <a:cubicBezTo>
                    <a:pt x="1375" y="0"/>
                    <a:pt x="0" y="1667"/>
                    <a:pt x="664" y="5456"/>
                  </a:cubicBezTo>
                  <a:cubicBezTo>
                    <a:pt x="1403" y="9894"/>
                    <a:pt x="3622" y="17397"/>
                    <a:pt x="6159" y="22786"/>
                  </a:cubicBezTo>
                  <a:cubicBezTo>
                    <a:pt x="7427" y="25428"/>
                    <a:pt x="9751" y="29444"/>
                    <a:pt x="13873" y="33776"/>
                  </a:cubicBezTo>
                  <a:cubicBezTo>
                    <a:pt x="16726" y="36735"/>
                    <a:pt x="19473" y="38531"/>
                    <a:pt x="23066" y="40856"/>
                  </a:cubicBezTo>
                  <a:cubicBezTo>
                    <a:pt x="24017" y="41490"/>
                    <a:pt x="24546" y="42124"/>
                    <a:pt x="26236" y="43498"/>
                  </a:cubicBezTo>
                  <a:cubicBezTo>
                    <a:pt x="27927" y="44978"/>
                    <a:pt x="30146" y="46140"/>
                    <a:pt x="31943" y="46457"/>
                  </a:cubicBezTo>
                  <a:cubicBezTo>
                    <a:pt x="32569" y="46567"/>
                    <a:pt x="33067" y="46614"/>
                    <a:pt x="33459" y="46614"/>
                  </a:cubicBezTo>
                  <a:cubicBezTo>
                    <a:pt x="34191" y="46614"/>
                    <a:pt x="34553" y="46452"/>
                    <a:pt x="34690" y="46246"/>
                  </a:cubicBezTo>
                  <a:cubicBezTo>
                    <a:pt x="34902" y="45823"/>
                    <a:pt x="34690" y="45400"/>
                    <a:pt x="33845" y="45189"/>
                  </a:cubicBezTo>
                  <a:cubicBezTo>
                    <a:pt x="33000" y="44978"/>
                    <a:pt x="31626" y="44661"/>
                    <a:pt x="30146" y="43709"/>
                  </a:cubicBezTo>
                  <a:lnTo>
                    <a:pt x="30146" y="43709"/>
                  </a:lnTo>
                  <a:cubicBezTo>
                    <a:pt x="30147" y="43710"/>
                    <a:pt x="31943" y="44344"/>
                    <a:pt x="33000" y="44555"/>
                  </a:cubicBezTo>
                  <a:cubicBezTo>
                    <a:pt x="34056" y="44766"/>
                    <a:pt x="35113" y="44872"/>
                    <a:pt x="35853" y="44872"/>
                  </a:cubicBezTo>
                  <a:cubicBezTo>
                    <a:pt x="36804" y="44872"/>
                    <a:pt x="37649" y="43604"/>
                    <a:pt x="36804" y="43392"/>
                  </a:cubicBezTo>
                  <a:cubicBezTo>
                    <a:pt x="35958" y="43181"/>
                    <a:pt x="35324" y="43181"/>
                    <a:pt x="33739" y="42758"/>
                  </a:cubicBezTo>
                  <a:cubicBezTo>
                    <a:pt x="32260" y="42441"/>
                    <a:pt x="31309" y="41807"/>
                    <a:pt x="31309" y="41807"/>
                  </a:cubicBezTo>
                  <a:lnTo>
                    <a:pt x="31309" y="41807"/>
                  </a:lnTo>
                  <a:cubicBezTo>
                    <a:pt x="31309" y="41807"/>
                    <a:pt x="33000" y="42230"/>
                    <a:pt x="34585" y="42230"/>
                  </a:cubicBezTo>
                  <a:cubicBezTo>
                    <a:pt x="36064" y="42230"/>
                    <a:pt x="36698" y="41913"/>
                    <a:pt x="37121" y="41702"/>
                  </a:cubicBezTo>
                  <a:cubicBezTo>
                    <a:pt x="37438" y="41490"/>
                    <a:pt x="37755" y="40645"/>
                    <a:pt x="36698" y="40434"/>
                  </a:cubicBezTo>
                  <a:cubicBezTo>
                    <a:pt x="35747" y="40328"/>
                    <a:pt x="34479" y="40539"/>
                    <a:pt x="32788" y="39905"/>
                  </a:cubicBezTo>
                  <a:cubicBezTo>
                    <a:pt x="31520" y="39483"/>
                    <a:pt x="30675" y="39060"/>
                    <a:pt x="30886" y="38848"/>
                  </a:cubicBezTo>
                  <a:cubicBezTo>
                    <a:pt x="30918" y="38833"/>
                    <a:pt x="30962" y="38826"/>
                    <a:pt x="31017" y="38826"/>
                  </a:cubicBezTo>
                  <a:cubicBezTo>
                    <a:pt x="31233" y="38826"/>
                    <a:pt x="31627" y="38923"/>
                    <a:pt x="32176" y="38923"/>
                  </a:cubicBezTo>
                  <a:cubicBezTo>
                    <a:pt x="32420" y="38923"/>
                    <a:pt x="32695" y="38904"/>
                    <a:pt x="33000" y="38848"/>
                  </a:cubicBezTo>
                  <a:cubicBezTo>
                    <a:pt x="34056" y="38743"/>
                    <a:pt x="35007" y="37897"/>
                    <a:pt x="34902" y="37263"/>
                  </a:cubicBezTo>
                  <a:cubicBezTo>
                    <a:pt x="34838" y="36883"/>
                    <a:pt x="34813" y="36807"/>
                    <a:pt x="34552" y="36807"/>
                  </a:cubicBezTo>
                  <a:cubicBezTo>
                    <a:pt x="34378" y="36807"/>
                    <a:pt x="34099" y="36841"/>
                    <a:pt x="33634" y="36841"/>
                  </a:cubicBezTo>
                  <a:cubicBezTo>
                    <a:pt x="32600" y="36841"/>
                    <a:pt x="31651" y="36507"/>
                    <a:pt x="30339" y="36507"/>
                  </a:cubicBezTo>
                  <a:cubicBezTo>
                    <a:pt x="30175" y="36507"/>
                    <a:pt x="30005" y="36512"/>
                    <a:pt x="29829" y="36524"/>
                  </a:cubicBezTo>
                  <a:cubicBezTo>
                    <a:pt x="29168" y="36571"/>
                    <a:pt x="28696" y="36618"/>
                    <a:pt x="28264" y="36618"/>
                  </a:cubicBezTo>
                  <a:cubicBezTo>
                    <a:pt x="27729" y="36618"/>
                    <a:pt x="27254" y="36546"/>
                    <a:pt x="26553" y="36312"/>
                  </a:cubicBezTo>
                  <a:cubicBezTo>
                    <a:pt x="25180" y="35784"/>
                    <a:pt x="21904" y="33142"/>
                    <a:pt x="19156" y="30289"/>
                  </a:cubicBezTo>
                  <a:cubicBezTo>
                    <a:pt x="15986" y="27013"/>
                    <a:pt x="13027" y="21729"/>
                    <a:pt x="12182" y="19299"/>
                  </a:cubicBezTo>
                  <a:cubicBezTo>
                    <a:pt x="10280" y="14332"/>
                    <a:pt x="8695" y="6935"/>
                    <a:pt x="7849" y="4082"/>
                  </a:cubicBezTo>
                  <a:cubicBezTo>
                    <a:pt x="6898" y="1123"/>
                    <a:pt x="5525" y="489"/>
                    <a:pt x="3728" y="66"/>
                  </a:cubicBezTo>
                  <a:cubicBezTo>
                    <a:pt x="3520" y="23"/>
                    <a:pt x="3314" y="0"/>
                    <a:pt x="3114"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5" name="Google Shape;3545;p33"/>
            <p:cNvSpPr/>
            <p:nvPr/>
          </p:nvSpPr>
          <p:spPr>
            <a:xfrm>
              <a:off x="4703775" y="2747945"/>
              <a:ext cx="165246" cy="260703"/>
            </a:xfrm>
            <a:custGeom>
              <a:rect b="b" l="l" r="r" t="t"/>
              <a:pathLst>
                <a:path extrusionOk="0" h="18506" w="11730">
                  <a:moveTo>
                    <a:pt x="4848" y="0"/>
                  </a:moveTo>
                  <a:cubicBezTo>
                    <a:pt x="4358" y="0"/>
                    <a:pt x="3833" y="102"/>
                    <a:pt x="3276" y="329"/>
                  </a:cubicBezTo>
                  <a:cubicBezTo>
                    <a:pt x="1057" y="1280"/>
                    <a:pt x="0" y="3605"/>
                    <a:pt x="951" y="7832"/>
                  </a:cubicBezTo>
                  <a:cubicBezTo>
                    <a:pt x="1797" y="12059"/>
                    <a:pt x="3487" y="18505"/>
                    <a:pt x="3487" y="18505"/>
                  </a:cubicBezTo>
                  <a:cubicBezTo>
                    <a:pt x="3487" y="18505"/>
                    <a:pt x="3501" y="18505"/>
                    <a:pt x="3527" y="18505"/>
                  </a:cubicBezTo>
                  <a:cubicBezTo>
                    <a:pt x="3958" y="18505"/>
                    <a:pt x="7844" y="18411"/>
                    <a:pt x="11730" y="15123"/>
                  </a:cubicBezTo>
                  <a:cubicBezTo>
                    <a:pt x="11730" y="15123"/>
                    <a:pt x="9722" y="5930"/>
                    <a:pt x="8982" y="3605"/>
                  </a:cubicBezTo>
                  <a:cubicBezTo>
                    <a:pt x="8302" y="1734"/>
                    <a:pt x="6869" y="0"/>
                    <a:pt x="4848"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46" name="Google Shape;3546;p33"/>
          <p:cNvSpPr txBox="1"/>
          <p:nvPr>
            <p:ph type="ctrTitle"/>
          </p:nvPr>
        </p:nvSpPr>
        <p:spPr>
          <a:xfrm>
            <a:off x="196200" y="2456075"/>
            <a:ext cx="5166000" cy="15096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a:t>全機關導入</a:t>
            </a:r>
            <a:r>
              <a:rPr lang="en" sz="5900"/>
              <a:t>ISMS</a:t>
            </a:r>
            <a:r>
              <a:rPr lang="en"/>
              <a:t> </a:t>
            </a:r>
            <a:endParaRPr/>
          </a:p>
          <a:p>
            <a:pPr indent="0" lvl="0" marL="0" rtl="0" algn="r">
              <a:spcBef>
                <a:spcPts val="0"/>
              </a:spcBef>
              <a:spcAft>
                <a:spcPts val="0"/>
              </a:spcAft>
              <a:buNone/>
            </a:pPr>
            <a:r>
              <a:rPr lang="en"/>
              <a:t>資安長應掌握重點</a:t>
            </a:r>
            <a:endParaRPr/>
          </a:p>
        </p:txBody>
      </p:sp>
      <p:sp>
        <p:nvSpPr>
          <p:cNvPr id="3547" name="Google Shape;3547;p33"/>
          <p:cNvSpPr txBox="1"/>
          <p:nvPr>
            <p:ph idx="1" type="subTitle"/>
          </p:nvPr>
        </p:nvSpPr>
        <p:spPr>
          <a:xfrm>
            <a:off x="0" y="3965800"/>
            <a:ext cx="5362200" cy="4779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1800"/>
              <a:t>國立中興大學計資中心&amp;教育機構資安驗證中心</a:t>
            </a:r>
            <a:br>
              <a:rPr lang="en" sz="1800"/>
            </a:br>
            <a:r>
              <a:rPr lang="en" sz="1800"/>
              <a:t>陳育毅主任</a:t>
            </a:r>
            <a:endParaRPr sz="18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6" name="Shape 3926"/>
        <p:cNvGrpSpPr/>
        <p:nvPr/>
      </p:nvGrpSpPr>
      <p:grpSpPr>
        <a:xfrm>
          <a:off x="0" y="0"/>
          <a:ext cx="0" cy="0"/>
          <a:chOff x="0" y="0"/>
          <a:chExt cx="0" cy="0"/>
        </a:xfrm>
      </p:grpSpPr>
      <p:grpSp>
        <p:nvGrpSpPr>
          <p:cNvPr id="3927" name="Google Shape;3927;p42"/>
          <p:cNvGrpSpPr/>
          <p:nvPr/>
        </p:nvGrpSpPr>
        <p:grpSpPr>
          <a:xfrm>
            <a:off x="5329954" y="-112351"/>
            <a:ext cx="3329837" cy="4274042"/>
            <a:chOff x="196269" y="-35131"/>
            <a:chExt cx="4117010" cy="5284424"/>
          </a:xfrm>
        </p:grpSpPr>
        <p:grpSp>
          <p:nvGrpSpPr>
            <p:cNvPr id="3928" name="Google Shape;3928;p42"/>
            <p:cNvGrpSpPr/>
            <p:nvPr/>
          </p:nvGrpSpPr>
          <p:grpSpPr>
            <a:xfrm>
              <a:off x="196269" y="-35131"/>
              <a:ext cx="4117010" cy="4393434"/>
              <a:chOff x="43869" y="-35131"/>
              <a:chExt cx="4117010" cy="4393434"/>
            </a:xfrm>
          </p:grpSpPr>
          <p:sp>
            <p:nvSpPr>
              <p:cNvPr id="3929" name="Google Shape;3929;p42"/>
              <p:cNvSpPr/>
              <p:nvPr/>
            </p:nvSpPr>
            <p:spPr>
              <a:xfrm>
                <a:off x="3778000" y="1055743"/>
                <a:ext cx="227152" cy="225698"/>
              </a:xfrm>
              <a:custGeom>
                <a:rect b="b" l="l" r="r" t="t"/>
                <a:pathLst>
                  <a:path extrusionOk="0" h="2336" w="2428">
                    <a:moveTo>
                      <a:pt x="1260" y="1"/>
                    </a:moveTo>
                    <a:cubicBezTo>
                      <a:pt x="788" y="1"/>
                      <a:pt x="361" y="285"/>
                      <a:pt x="181" y="723"/>
                    </a:cubicBezTo>
                    <a:cubicBezTo>
                      <a:pt x="0" y="1158"/>
                      <a:pt x="100" y="1661"/>
                      <a:pt x="434" y="1994"/>
                    </a:cubicBezTo>
                    <a:cubicBezTo>
                      <a:pt x="657" y="2217"/>
                      <a:pt x="956" y="2336"/>
                      <a:pt x="1259" y="2336"/>
                    </a:cubicBezTo>
                    <a:cubicBezTo>
                      <a:pt x="1410" y="2336"/>
                      <a:pt x="1562" y="2307"/>
                      <a:pt x="1707" y="2247"/>
                    </a:cubicBezTo>
                    <a:cubicBezTo>
                      <a:pt x="2143" y="2067"/>
                      <a:pt x="2427" y="1640"/>
                      <a:pt x="2427" y="1168"/>
                    </a:cubicBezTo>
                    <a:cubicBezTo>
                      <a:pt x="2427" y="524"/>
                      <a:pt x="1904" y="1"/>
                      <a:pt x="1260"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30" name="Google Shape;3930;p42"/>
              <p:cNvGrpSpPr/>
              <p:nvPr/>
            </p:nvGrpSpPr>
            <p:grpSpPr>
              <a:xfrm>
                <a:off x="43869" y="-35131"/>
                <a:ext cx="4117010" cy="4393434"/>
                <a:chOff x="-6861500" y="-774675"/>
                <a:chExt cx="4221275" cy="4504700"/>
              </a:xfrm>
            </p:grpSpPr>
            <p:sp>
              <p:nvSpPr>
                <p:cNvPr id="3931" name="Google Shape;3931;p42"/>
                <p:cNvSpPr/>
                <p:nvPr/>
              </p:nvSpPr>
              <p:spPr>
                <a:xfrm>
                  <a:off x="-5567850" y="2977775"/>
                  <a:ext cx="2509100" cy="191100"/>
                </a:xfrm>
                <a:custGeom>
                  <a:rect b="b" l="l" r="r" t="t"/>
                  <a:pathLst>
                    <a:path extrusionOk="0" h="7644" w="100364">
                      <a:moveTo>
                        <a:pt x="7924" y="0"/>
                      </a:moveTo>
                      <a:lnTo>
                        <a:pt x="1" y="7643"/>
                      </a:lnTo>
                      <a:lnTo>
                        <a:pt x="100364" y="7643"/>
                      </a:lnTo>
                      <a:lnTo>
                        <a:pt x="9244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2" name="Google Shape;3932;p42"/>
                <p:cNvSpPr/>
                <p:nvPr/>
              </p:nvSpPr>
              <p:spPr>
                <a:xfrm>
                  <a:off x="-5576575" y="2971225"/>
                  <a:ext cx="2526575" cy="204150"/>
                </a:xfrm>
                <a:custGeom>
                  <a:rect b="b" l="l" r="r" t="t"/>
                  <a:pathLst>
                    <a:path extrusionOk="0" h="8166" w="101063">
                      <a:moveTo>
                        <a:pt x="92685" y="523"/>
                      </a:moveTo>
                      <a:lnTo>
                        <a:pt x="100069" y="7645"/>
                      </a:lnTo>
                      <a:lnTo>
                        <a:pt x="994" y="7645"/>
                      </a:lnTo>
                      <a:lnTo>
                        <a:pt x="8378" y="523"/>
                      </a:lnTo>
                      <a:close/>
                      <a:moveTo>
                        <a:pt x="8273" y="1"/>
                      </a:moveTo>
                      <a:cubicBezTo>
                        <a:pt x="8206" y="1"/>
                        <a:pt x="8141" y="27"/>
                        <a:pt x="8092" y="75"/>
                      </a:cubicBezTo>
                      <a:lnTo>
                        <a:pt x="170" y="7718"/>
                      </a:lnTo>
                      <a:cubicBezTo>
                        <a:pt x="0" y="7881"/>
                        <a:pt x="115" y="8166"/>
                        <a:pt x="350" y="8166"/>
                      </a:cubicBezTo>
                      <a:lnTo>
                        <a:pt x="100713" y="8166"/>
                      </a:lnTo>
                      <a:cubicBezTo>
                        <a:pt x="100948" y="8166"/>
                        <a:pt x="101063" y="7880"/>
                        <a:pt x="100893" y="7718"/>
                      </a:cubicBezTo>
                      <a:lnTo>
                        <a:pt x="92971" y="75"/>
                      </a:lnTo>
                      <a:cubicBezTo>
                        <a:pt x="92922" y="27"/>
                        <a:pt x="92857" y="1"/>
                        <a:pt x="92790"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3" name="Google Shape;3933;p42"/>
                <p:cNvSpPr/>
                <p:nvPr/>
              </p:nvSpPr>
              <p:spPr>
                <a:xfrm>
                  <a:off x="-5367125" y="2980250"/>
                  <a:ext cx="2029575" cy="142450"/>
                </a:xfrm>
                <a:custGeom>
                  <a:rect b="b" l="l" r="r" t="t"/>
                  <a:pathLst>
                    <a:path extrusionOk="0" h="5698" w="81183">
                      <a:moveTo>
                        <a:pt x="40592" y="0"/>
                      </a:moveTo>
                      <a:cubicBezTo>
                        <a:pt x="18173" y="0"/>
                        <a:pt x="0" y="1276"/>
                        <a:pt x="0" y="2849"/>
                      </a:cubicBezTo>
                      <a:cubicBezTo>
                        <a:pt x="0" y="4421"/>
                        <a:pt x="18173" y="5698"/>
                        <a:pt x="40592" y="5698"/>
                      </a:cubicBezTo>
                      <a:cubicBezTo>
                        <a:pt x="63009" y="5698"/>
                        <a:pt x="81183" y="4423"/>
                        <a:pt x="81183" y="2849"/>
                      </a:cubicBezTo>
                      <a:cubicBezTo>
                        <a:pt x="81183" y="1276"/>
                        <a:pt x="63009" y="0"/>
                        <a:pt x="40592" y="0"/>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4" name="Google Shape;3934;p42"/>
                <p:cNvSpPr/>
                <p:nvPr/>
              </p:nvSpPr>
              <p:spPr>
                <a:xfrm>
                  <a:off x="-5567850" y="3168850"/>
                  <a:ext cx="2509100" cy="177150"/>
                </a:xfrm>
                <a:custGeom>
                  <a:rect b="b" l="l" r="r" t="t"/>
                  <a:pathLst>
                    <a:path extrusionOk="0" h="7086" w="100364">
                      <a:moveTo>
                        <a:pt x="1" y="0"/>
                      </a:moveTo>
                      <a:lnTo>
                        <a:pt x="1" y="7085"/>
                      </a:lnTo>
                      <a:lnTo>
                        <a:pt x="100364" y="7085"/>
                      </a:lnTo>
                      <a:lnTo>
                        <a:pt x="100364" y="0"/>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5" name="Google Shape;3935;p42"/>
                <p:cNvSpPr/>
                <p:nvPr/>
              </p:nvSpPr>
              <p:spPr>
                <a:xfrm>
                  <a:off x="-5574350" y="3162350"/>
                  <a:ext cx="2522125" cy="190150"/>
                </a:xfrm>
                <a:custGeom>
                  <a:rect b="b" l="l" r="r" t="t"/>
                  <a:pathLst>
                    <a:path extrusionOk="0" h="7606" w="100885">
                      <a:moveTo>
                        <a:pt x="100364" y="521"/>
                      </a:moveTo>
                      <a:lnTo>
                        <a:pt x="100364" y="7085"/>
                      </a:lnTo>
                      <a:lnTo>
                        <a:pt x="521" y="7085"/>
                      </a:lnTo>
                      <a:lnTo>
                        <a:pt x="521" y="521"/>
                      </a:lnTo>
                      <a:close/>
                      <a:moveTo>
                        <a:pt x="261" y="0"/>
                      </a:moveTo>
                      <a:cubicBezTo>
                        <a:pt x="117" y="0"/>
                        <a:pt x="1" y="116"/>
                        <a:pt x="1" y="260"/>
                      </a:cubicBezTo>
                      <a:lnTo>
                        <a:pt x="1" y="7345"/>
                      </a:lnTo>
                      <a:cubicBezTo>
                        <a:pt x="1" y="7488"/>
                        <a:pt x="117" y="7606"/>
                        <a:pt x="261" y="7606"/>
                      </a:cubicBezTo>
                      <a:lnTo>
                        <a:pt x="100624" y="7606"/>
                      </a:lnTo>
                      <a:cubicBezTo>
                        <a:pt x="100768" y="7606"/>
                        <a:pt x="100884" y="7488"/>
                        <a:pt x="100884" y="7345"/>
                      </a:cubicBezTo>
                      <a:lnTo>
                        <a:pt x="100884" y="260"/>
                      </a:lnTo>
                      <a:cubicBezTo>
                        <a:pt x="100884" y="116"/>
                        <a:pt x="100768" y="0"/>
                        <a:pt x="100624"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6" name="Google Shape;3936;p42"/>
                <p:cNvSpPr/>
                <p:nvPr/>
              </p:nvSpPr>
              <p:spPr>
                <a:xfrm>
                  <a:off x="-5745350" y="3345975"/>
                  <a:ext cx="2864125" cy="191100"/>
                </a:xfrm>
                <a:custGeom>
                  <a:rect b="b" l="l" r="r" t="t"/>
                  <a:pathLst>
                    <a:path extrusionOk="0" h="7644" w="114565">
                      <a:moveTo>
                        <a:pt x="7101" y="0"/>
                      </a:moveTo>
                      <a:lnTo>
                        <a:pt x="0" y="7644"/>
                      </a:lnTo>
                      <a:lnTo>
                        <a:pt x="114565" y="7644"/>
                      </a:lnTo>
                      <a:lnTo>
                        <a:pt x="10746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7" name="Google Shape;3937;p42"/>
                <p:cNvSpPr/>
                <p:nvPr/>
              </p:nvSpPr>
              <p:spPr>
                <a:xfrm>
                  <a:off x="-5753975" y="3339475"/>
                  <a:ext cx="2881375" cy="204100"/>
                </a:xfrm>
                <a:custGeom>
                  <a:rect b="b" l="l" r="r" t="t"/>
                  <a:pathLst>
                    <a:path extrusionOk="0" h="8164" w="115255">
                      <a:moveTo>
                        <a:pt x="107696" y="521"/>
                      </a:moveTo>
                      <a:lnTo>
                        <a:pt x="114313" y="7643"/>
                      </a:lnTo>
                      <a:lnTo>
                        <a:pt x="943" y="7643"/>
                      </a:lnTo>
                      <a:lnTo>
                        <a:pt x="7559" y="521"/>
                      </a:lnTo>
                      <a:close/>
                      <a:moveTo>
                        <a:pt x="7446" y="0"/>
                      </a:moveTo>
                      <a:cubicBezTo>
                        <a:pt x="7373" y="0"/>
                        <a:pt x="7304" y="30"/>
                        <a:pt x="7255" y="84"/>
                      </a:cubicBezTo>
                      <a:lnTo>
                        <a:pt x="155" y="7727"/>
                      </a:lnTo>
                      <a:cubicBezTo>
                        <a:pt x="0" y="7893"/>
                        <a:pt x="119" y="8164"/>
                        <a:pt x="345" y="8164"/>
                      </a:cubicBezTo>
                      <a:lnTo>
                        <a:pt x="114910" y="8164"/>
                      </a:lnTo>
                      <a:cubicBezTo>
                        <a:pt x="115136" y="8164"/>
                        <a:pt x="115255" y="7894"/>
                        <a:pt x="115100" y="7727"/>
                      </a:cubicBezTo>
                      <a:lnTo>
                        <a:pt x="108000" y="84"/>
                      </a:lnTo>
                      <a:cubicBezTo>
                        <a:pt x="107951" y="30"/>
                        <a:pt x="107882" y="0"/>
                        <a:pt x="107809"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8" name="Google Shape;3938;p42"/>
                <p:cNvSpPr/>
                <p:nvPr/>
              </p:nvSpPr>
              <p:spPr>
                <a:xfrm>
                  <a:off x="-5744850" y="3537050"/>
                  <a:ext cx="2863125" cy="186475"/>
                </a:xfrm>
                <a:custGeom>
                  <a:rect b="b" l="l" r="r" t="t"/>
                  <a:pathLst>
                    <a:path extrusionOk="0" h="7459" w="114525">
                      <a:moveTo>
                        <a:pt x="1" y="1"/>
                      </a:moveTo>
                      <a:lnTo>
                        <a:pt x="1" y="7459"/>
                      </a:lnTo>
                      <a:lnTo>
                        <a:pt x="114524" y="7459"/>
                      </a:lnTo>
                      <a:lnTo>
                        <a:pt x="114524" y="1"/>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9" name="Google Shape;3939;p42"/>
                <p:cNvSpPr/>
                <p:nvPr/>
              </p:nvSpPr>
              <p:spPr>
                <a:xfrm>
                  <a:off x="-5751350" y="3530550"/>
                  <a:ext cx="2876125" cy="199475"/>
                </a:xfrm>
                <a:custGeom>
                  <a:rect b="b" l="l" r="r" t="t"/>
                  <a:pathLst>
                    <a:path extrusionOk="0" h="7979" w="115045">
                      <a:moveTo>
                        <a:pt x="114524" y="521"/>
                      </a:moveTo>
                      <a:lnTo>
                        <a:pt x="114524" y="7458"/>
                      </a:lnTo>
                      <a:lnTo>
                        <a:pt x="521" y="7458"/>
                      </a:lnTo>
                      <a:lnTo>
                        <a:pt x="521" y="521"/>
                      </a:lnTo>
                      <a:close/>
                      <a:moveTo>
                        <a:pt x="261" y="0"/>
                      </a:moveTo>
                      <a:cubicBezTo>
                        <a:pt x="117" y="0"/>
                        <a:pt x="1" y="116"/>
                        <a:pt x="1" y="261"/>
                      </a:cubicBezTo>
                      <a:lnTo>
                        <a:pt x="1" y="7719"/>
                      </a:lnTo>
                      <a:cubicBezTo>
                        <a:pt x="1" y="7861"/>
                        <a:pt x="117" y="7979"/>
                        <a:pt x="261" y="7979"/>
                      </a:cubicBezTo>
                      <a:lnTo>
                        <a:pt x="114784" y="7979"/>
                      </a:lnTo>
                      <a:cubicBezTo>
                        <a:pt x="114928" y="7979"/>
                        <a:pt x="115044" y="7861"/>
                        <a:pt x="115044" y="7719"/>
                      </a:cubicBezTo>
                      <a:lnTo>
                        <a:pt x="115044" y="261"/>
                      </a:lnTo>
                      <a:cubicBezTo>
                        <a:pt x="115044" y="116"/>
                        <a:pt x="114928" y="0"/>
                        <a:pt x="114784"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0" name="Google Shape;3940;p42"/>
                <p:cNvSpPr/>
                <p:nvPr/>
              </p:nvSpPr>
              <p:spPr>
                <a:xfrm>
                  <a:off x="-4347575" y="-413325"/>
                  <a:ext cx="466400" cy="1692575"/>
                </a:xfrm>
                <a:custGeom>
                  <a:rect b="b" l="l" r="r" t="t"/>
                  <a:pathLst>
                    <a:path extrusionOk="0" h="67703" w="18656">
                      <a:moveTo>
                        <a:pt x="18135" y="0"/>
                      </a:moveTo>
                      <a:lnTo>
                        <a:pt x="18135" y="19792"/>
                      </a:lnTo>
                      <a:lnTo>
                        <a:pt x="0" y="19792"/>
                      </a:lnTo>
                      <a:lnTo>
                        <a:pt x="0" y="67703"/>
                      </a:lnTo>
                      <a:lnTo>
                        <a:pt x="521" y="67703"/>
                      </a:lnTo>
                      <a:lnTo>
                        <a:pt x="521" y="20313"/>
                      </a:lnTo>
                      <a:lnTo>
                        <a:pt x="18655" y="20313"/>
                      </a:lnTo>
                      <a:lnTo>
                        <a:pt x="18655" y="0"/>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1" name="Google Shape;3941;p42"/>
                <p:cNvSpPr/>
                <p:nvPr/>
              </p:nvSpPr>
              <p:spPr>
                <a:xfrm>
                  <a:off x="-4170425" y="-413325"/>
                  <a:ext cx="13050" cy="495700"/>
                </a:xfrm>
                <a:custGeom>
                  <a:rect b="b" l="l" r="r" t="t"/>
                  <a:pathLst>
                    <a:path extrusionOk="0" h="19828" w="522">
                      <a:moveTo>
                        <a:pt x="0" y="0"/>
                      </a:moveTo>
                      <a:lnTo>
                        <a:pt x="0" y="19828"/>
                      </a:lnTo>
                      <a:lnTo>
                        <a:pt x="521" y="19828"/>
                      </a:lnTo>
                      <a:lnTo>
                        <a:pt x="521" y="0"/>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2" name="Google Shape;3942;p42"/>
                <p:cNvSpPr/>
                <p:nvPr/>
              </p:nvSpPr>
              <p:spPr>
                <a:xfrm>
                  <a:off x="-6823850" y="1135200"/>
                  <a:ext cx="2414425" cy="330175"/>
                </a:xfrm>
                <a:custGeom>
                  <a:rect b="b" l="l" r="r" t="t"/>
                  <a:pathLst>
                    <a:path extrusionOk="0" h="13207" w="96577">
                      <a:moveTo>
                        <a:pt x="1" y="1"/>
                      </a:moveTo>
                      <a:lnTo>
                        <a:pt x="1" y="521"/>
                      </a:lnTo>
                      <a:lnTo>
                        <a:pt x="16928" y="521"/>
                      </a:lnTo>
                      <a:lnTo>
                        <a:pt x="16928" y="13207"/>
                      </a:lnTo>
                      <a:lnTo>
                        <a:pt x="96576" y="13207"/>
                      </a:lnTo>
                      <a:lnTo>
                        <a:pt x="96576" y="12686"/>
                      </a:lnTo>
                      <a:lnTo>
                        <a:pt x="17449" y="12686"/>
                      </a:lnTo>
                      <a:lnTo>
                        <a:pt x="17449" y="1"/>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3" name="Google Shape;3943;p42"/>
                <p:cNvSpPr/>
                <p:nvPr/>
              </p:nvSpPr>
              <p:spPr>
                <a:xfrm>
                  <a:off x="-5009350" y="-730475"/>
                  <a:ext cx="330175" cy="1698300"/>
                </a:xfrm>
                <a:custGeom>
                  <a:rect b="b" l="l" r="r" t="t"/>
                  <a:pathLst>
                    <a:path extrusionOk="0" h="67932" w="13207">
                      <a:moveTo>
                        <a:pt x="10232" y="1"/>
                      </a:moveTo>
                      <a:lnTo>
                        <a:pt x="10232" y="17747"/>
                      </a:lnTo>
                      <a:lnTo>
                        <a:pt x="1" y="17747"/>
                      </a:lnTo>
                      <a:lnTo>
                        <a:pt x="1" y="29725"/>
                      </a:lnTo>
                      <a:lnTo>
                        <a:pt x="12686" y="29725"/>
                      </a:lnTo>
                      <a:lnTo>
                        <a:pt x="12686" y="67931"/>
                      </a:lnTo>
                      <a:lnTo>
                        <a:pt x="13207" y="67931"/>
                      </a:lnTo>
                      <a:lnTo>
                        <a:pt x="13207" y="29204"/>
                      </a:lnTo>
                      <a:lnTo>
                        <a:pt x="522" y="29204"/>
                      </a:lnTo>
                      <a:lnTo>
                        <a:pt x="522" y="18267"/>
                      </a:lnTo>
                      <a:lnTo>
                        <a:pt x="10752" y="18267"/>
                      </a:lnTo>
                      <a:lnTo>
                        <a:pt x="10752" y="1"/>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4" name="Google Shape;3944;p42"/>
                <p:cNvSpPr/>
                <p:nvPr/>
              </p:nvSpPr>
              <p:spPr>
                <a:xfrm>
                  <a:off x="-3352000" y="-327750"/>
                  <a:ext cx="323675" cy="927275"/>
                </a:xfrm>
                <a:custGeom>
                  <a:rect b="b" l="l" r="r" t="t"/>
                  <a:pathLst>
                    <a:path extrusionOk="0" h="37091" w="12947">
                      <a:moveTo>
                        <a:pt x="6957" y="1"/>
                      </a:moveTo>
                      <a:lnTo>
                        <a:pt x="6957" y="11049"/>
                      </a:lnTo>
                      <a:lnTo>
                        <a:pt x="0" y="11049"/>
                      </a:lnTo>
                      <a:lnTo>
                        <a:pt x="0" y="37090"/>
                      </a:lnTo>
                      <a:lnTo>
                        <a:pt x="521" y="37090"/>
                      </a:lnTo>
                      <a:lnTo>
                        <a:pt x="521" y="11569"/>
                      </a:lnTo>
                      <a:lnTo>
                        <a:pt x="7477" y="11569"/>
                      </a:lnTo>
                      <a:lnTo>
                        <a:pt x="7477" y="521"/>
                      </a:lnTo>
                      <a:lnTo>
                        <a:pt x="12947" y="521"/>
                      </a:lnTo>
                      <a:lnTo>
                        <a:pt x="12947" y="1"/>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5" name="Google Shape;3945;p42"/>
                <p:cNvSpPr/>
                <p:nvPr/>
              </p:nvSpPr>
              <p:spPr>
                <a:xfrm>
                  <a:off x="-5602700" y="-454250"/>
                  <a:ext cx="156250" cy="992375"/>
                </a:xfrm>
                <a:custGeom>
                  <a:rect b="b" l="l" r="r" t="t"/>
                  <a:pathLst>
                    <a:path extrusionOk="0" h="39695" w="6250">
                      <a:moveTo>
                        <a:pt x="0" y="0"/>
                      </a:moveTo>
                      <a:lnTo>
                        <a:pt x="0" y="14432"/>
                      </a:lnTo>
                      <a:lnTo>
                        <a:pt x="5730" y="20160"/>
                      </a:lnTo>
                      <a:lnTo>
                        <a:pt x="5730" y="39695"/>
                      </a:lnTo>
                      <a:lnTo>
                        <a:pt x="6249" y="39695"/>
                      </a:lnTo>
                      <a:lnTo>
                        <a:pt x="6249" y="19945"/>
                      </a:lnTo>
                      <a:lnTo>
                        <a:pt x="521" y="14216"/>
                      </a:lnTo>
                      <a:lnTo>
                        <a:pt x="521" y="0"/>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6" name="Google Shape;3946;p42"/>
                <p:cNvSpPr/>
                <p:nvPr/>
              </p:nvSpPr>
              <p:spPr>
                <a:xfrm>
                  <a:off x="-6721550" y="603225"/>
                  <a:ext cx="910525" cy="309700"/>
                </a:xfrm>
                <a:custGeom>
                  <a:rect b="b" l="l" r="r" t="t"/>
                  <a:pathLst>
                    <a:path extrusionOk="0" h="12388" w="36421">
                      <a:moveTo>
                        <a:pt x="0" y="0"/>
                      </a:moveTo>
                      <a:lnTo>
                        <a:pt x="0" y="521"/>
                      </a:lnTo>
                      <a:lnTo>
                        <a:pt x="21020" y="521"/>
                      </a:lnTo>
                      <a:lnTo>
                        <a:pt x="21020" y="12388"/>
                      </a:lnTo>
                      <a:lnTo>
                        <a:pt x="36421" y="12388"/>
                      </a:lnTo>
                      <a:lnTo>
                        <a:pt x="36421" y="11867"/>
                      </a:lnTo>
                      <a:lnTo>
                        <a:pt x="21540" y="11867"/>
                      </a:lnTo>
                      <a:lnTo>
                        <a:pt x="21540" y="0"/>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7" name="Google Shape;3947;p42"/>
                <p:cNvSpPr/>
                <p:nvPr/>
              </p:nvSpPr>
              <p:spPr>
                <a:xfrm>
                  <a:off x="-6138425" y="2512600"/>
                  <a:ext cx="681750" cy="569200"/>
                </a:xfrm>
                <a:custGeom>
                  <a:rect b="b" l="l" r="r" t="t"/>
                  <a:pathLst>
                    <a:path extrusionOk="0" h="22768" w="27270">
                      <a:moveTo>
                        <a:pt x="26750" y="1"/>
                      </a:moveTo>
                      <a:lnTo>
                        <a:pt x="26750" y="10379"/>
                      </a:lnTo>
                      <a:lnTo>
                        <a:pt x="19792" y="10379"/>
                      </a:lnTo>
                      <a:lnTo>
                        <a:pt x="19792" y="22247"/>
                      </a:lnTo>
                      <a:lnTo>
                        <a:pt x="1" y="22247"/>
                      </a:lnTo>
                      <a:lnTo>
                        <a:pt x="1" y="22768"/>
                      </a:lnTo>
                      <a:lnTo>
                        <a:pt x="20313" y="22768"/>
                      </a:lnTo>
                      <a:lnTo>
                        <a:pt x="20313" y="10900"/>
                      </a:lnTo>
                      <a:lnTo>
                        <a:pt x="27269" y="10900"/>
                      </a:lnTo>
                      <a:lnTo>
                        <a:pt x="27269" y="1"/>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8" name="Google Shape;3948;p42"/>
                <p:cNvSpPr/>
                <p:nvPr/>
              </p:nvSpPr>
              <p:spPr>
                <a:xfrm>
                  <a:off x="-3556625" y="2553500"/>
                  <a:ext cx="865900" cy="405525"/>
                </a:xfrm>
                <a:custGeom>
                  <a:rect b="b" l="l" r="r" t="t"/>
                  <a:pathLst>
                    <a:path extrusionOk="0" h="16221" w="34636">
                      <a:moveTo>
                        <a:pt x="1" y="0"/>
                      </a:moveTo>
                      <a:lnTo>
                        <a:pt x="1" y="11310"/>
                      </a:lnTo>
                      <a:lnTo>
                        <a:pt x="16481" y="11310"/>
                      </a:lnTo>
                      <a:lnTo>
                        <a:pt x="16481" y="6809"/>
                      </a:lnTo>
                      <a:lnTo>
                        <a:pt x="20462" y="6809"/>
                      </a:lnTo>
                      <a:lnTo>
                        <a:pt x="20462" y="16220"/>
                      </a:lnTo>
                      <a:lnTo>
                        <a:pt x="34636" y="16220"/>
                      </a:lnTo>
                      <a:lnTo>
                        <a:pt x="34636" y="15700"/>
                      </a:lnTo>
                      <a:lnTo>
                        <a:pt x="20983" y="15700"/>
                      </a:lnTo>
                      <a:lnTo>
                        <a:pt x="20983" y="6289"/>
                      </a:lnTo>
                      <a:lnTo>
                        <a:pt x="15960" y="6289"/>
                      </a:lnTo>
                      <a:lnTo>
                        <a:pt x="15960" y="10790"/>
                      </a:lnTo>
                      <a:lnTo>
                        <a:pt x="521" y="10790"/>
                      </a:lnTo>
                      <a:lnTo>
                        <a:pt x="521" y="0"/>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9" name="Google Shape;3949;p42"/>
                <p:cNvSpPr/>
                <p:nvPr/>
              </p:nvSpPr>
              <p:spPr>
                <a:xfrm>
                  <a:off x="-3919200" y="-442500"/>
                  <a:ext cx="60700" cy="58400"/>
                </a:xfrm>
                <a:custGeom>
                  <a:rect b="b" l="l" r="r" t="t"/>
                  <a:pathLst>
                    <a:path extrusionOk="0" h="2336" w="2428">
                      <a:moveTo>
                        <a:pt x="1260" y="0"/>
                      </a:moveTo>
                      <a:cubicBezTo>
                        <a:pt x="788" y="0"/>
                        <a:pt x="363" y="285"/>
                        <a:pt x="181" y="720"/>
                      </a:cubicBezTo>
                      <a:cubicBezTo>
                        <a:pt x="1" y="1156"/>
                        <a:pt x="101" y="1659"/>
                        <a:pt x="434" y="1993"/>
                      </a:cubicBezTo>
                      <a:cubicBezTo>
                        <a:pt x="658" y="2217"/>
                        <a:pt x="956" y="2335"/>
                        <a:pt x="1260" y="2335"/>
                      </a:cubicBezTo>
                      <a:cubicBezTo>
                        <a:pt x="1411" y="2335"/>
                        <a:pt x="1562" y="2306"/>
                        <a:pt x="1707" y="2246"/>
                      </a:cubicBezTo>
                      <a:cubicBezTo>
                        <a:pt x="2143" y="2066"/>
                        <a:pt x="2427" y="1640"/>
                        <a:pt x="2427" y="1167"/>
                      </a:cubicBezTo>
                      <a:cubicBezTo>
                        <a:pt x="2427" y="523"/>
                        <a:pt x="1905" y="0"/>
                        <a:pt x="1260"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0" name="Google Shape;3950;p42"/>
                <p:cNvSpPr/>
                <p:nvPr/>
              </p:nvSpPr>
              <p:spPr>
                <a:xfrm>
                  <a:off x="-3926225" y="-449025"/>
                  <a:ext cx="74225" cy="71400"/>
                </a:xfrm>
                <a:custGeom>
                  <a:rect b="b" l="l" r="r" t="t"/>
                  <a:pathLst>
                    <a:path extrusionOk="0" h="2856" w="2969">
                      <a:moveTo>
                        <a:pt x="1541" y="521"/>
                      </a:moveTo>
                      <a:lnTo>
                        <a:pt x="1541" y="523"/>
                      </a:lnTo>
                      <a:cubicBezTo>
                        <a:pt x="2042" y="523"/>
                        <a:pt x="2448" y="928"/>
                        <a:pt x="2448" y="1428"/>
                      </a:cubicBezTo>
                      <a:cubicBezTo>
                        <a:pt x="2448" y="1795"/>
                        <a:pt x="2228" y="2126"/>
                        <a:pt x="1888" y="2266"/>
                      </a:cubicBezTo>
                      <a:cubicBezTo>
                        <a:pt x="1776" y="2313"/>
                        <a:pt x="1658" y="2335"/>
                        <a:pt x="1541" y="2335"/>
                      </a:cubicBezTo>
                      <a:cubicBezTo>
                        <a:pt x="1305" y="2335"/>
                        <a:pt x="1072" y="2243"/>
                        <a:pt x="899" y="2070"/>
                      </a:cubicBezTo>
                      <a:cubicBezTo>
                        <a:pt x="640" y="1811"/>
                        <a:pt x="563" y="1420"/>
                        <a:pt x="703" y="1081"/>
                      </a:cubicBezTo>
                      <a:cubicBezTo>
                        <a:pt x="843" y="743"/>
                        <a:pt x="1174" y="521"/>
                        <a:pt x="1541" y="521"/>
                      </a:cubicBezTo>
                      <a:close/>
                      <a:moveTo>
                        <a:pt x="1541" y="1"/>
                      </a:moveTo>
                      <a:cubicBezTo>
                        <a:pt x="1169" y="1"/>
                        <a:pt x="804" y="146"/>
                        <a:pt x="531" y="418"/>
                      </a:cubicBezTo>
                      <a:cubicBezTo>
                        <a:pt x="123" y="828"/>
                        <a:pt x="1" y="1442"/>
                        <a:pt x="222" y="1974"/>
                      </a:cubicBezTo>
                      <a:cubicBezTo>
                        <a:pt x="443" y="2508"/>
                        <a:pt x="963" y="2856"/>
                        <a:pt x="1541" y="2856"/>
                      </a:cubicBezTo>
                      <a:cubicBezTo>
                        <a:pt x="2329" y="2855"/>
                        <a:pt x="2967" y="2217"/>
                        <a:pt x="2969" y="1428"/>
                      </a:cubicBezTo>
                      <a:cubicBezTo>
                        <a:pt x="2969" y="851"/>
                        <a:pt x="2621" y="330"/>
                        <a:pt x="2087" y="110"/>
                      </a:cubicBezTo>
                      <a:cubicBezTo>
                        <a:pt x="1910" y="36"/>
                        <a:pt x="1725" y="1"/>
                        <a:pt x="1541"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1" name="Google Shape;3951;p42"/>
                <p:cNvSpPr/>
                <p:nvPr/>
              </p:nvSpPr>
              <p:spPr>
                <a:xfrm>
                  <a:off x="-4194325" y="-442500"/>
                  <a:ext cx="60700" cy="58400"/>
                </a:xfrm>
                <a:custGeom>
                  <a:rect b="b" l="l" r="r" t="t"/>
                  <a:pathLst>
                    <a:path extrusionOk="0" h="2336" w="2428">
                      <a:moveTo>
                        <a:pt x="1260" y="0"/>
                      </a:moveTo>
                      <a:cubicBezTo>
                        <a:pt x="788" y="0"/>
                        <a:pt x="363" y="285"/>
                        <a:pt x="181" y="720"/>
                      </a:cubicBezTo>
                      <a:cubicBezTo>
                        <a:pt x="1" y="1156"/>
                        <a:pt x="101" y="1659"/>
                        <a:pt x="434" y="1993"/>
                      </a:cubicBezTo>
                      <a:cubicBezTo>
                        <a:pt x="658" y="2217"/>
                        <a:pt x="957" y="2335"/>
                        <a:pt x="1260" y="2335"/>
                      </a:cubicBezTo>
                      <a:cubicBezTo>
                        <a:pt x="1411" y="2335"/>
                        <a:pt x="1563" y="2306"/>
                        <a:pt x="1707" y="2246"/>
                      </a:cubicBezTo>
                      <a:cubicBezTo>
                        <a:pt x="2143" y="2066"/>
                        <a:pt x="2428" y="1640"/>
                        <a:pt x="2428" y="1167"/>
                      </a:cubicBezTo>
                      <a:cubicBezTo>
                        <a:pt x="2428" y="523"/>
                        <a:pt x="1906" y="0"/>
                        <a:pt x="1260"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2" name="Google Shape;3952;p42"/>
                <p:cNvSpPr/>
                <p:nvPr/>
              </p:nvSpPr>
              <p:spPr>
                <a:xfrm>
                  <a:off x="-4201325" y="-449025"/>
                  <a:ext cx="74200" cy="71400"/>
                </a:xfrm>
                <a:custGeom>
                  <a:rect b="b" l="l" r="r" t="t"/>
                  <a:pathLst>
                    <a:path extrusionOk="0" h="2856" w="2968">
                      <a:moveTo>
                        <a:pt x="1540" y="521"/>
                      </a:moveTo>
                      <a:lnTo>
                        <a:pt x="1540" y="523"/>
                      </a:lnTo>
                      <a:cubicBezTo>
                        <a:pt x="2042" y="523"/>
                        <a:pt x="2447" y="928"/>
                        <a:pt x="2447" y="1428"/>
                      </a:cubicBezTo>
                      <a:cubicBezTo>
                        <a:pt x="2447" y="1795"/>
                        <a:pt x="2227" y="2126"/>
                        <a:pt x="1888" y="2266"/>
                      </a:cubicBezTo>
                      <a:cubicBezTo>
                        <a:pt x="1775" y="2313"/>
                        <a:pt x="1658" y="2335"/>
                        <a:pt x="1541" y="2335"/>
                      </a:cubicBezTo>
                      <a:cubicBezTo>
                        <a:pt x="1305" y="2335"/>
                        <a:pt x="1073" y="2243"/>
                        <a:pt x="898" y="2070"/>
                      </a:cubicBezTo>
                      <a:cubicBezTo>
                        <a:pt x="639" y="1811"/>
                        <a:pt x="562" y="1420"/>
                        <a:pt x="702" y="1081"/>
                      </a:cubicBezTo>
                      <a:cubicBezTo>
                        <a:pt x="843" y="743"/>
                        <a:pt x="1173" y="521"/>
                        <a:pt x="1540" y="521"/>
                      </a:cubicBezTo>
                      <a:close/>
                      <a:moveTo>
                        <a:pt x="1541" y="1"/>
                      </a:moveTo>
                      <a:cubicBezTo>
                        <a:pt x="1169" y="1"/>
                        <a:pt x="804" y="146"/>
                        <a:pt x="530" y="418"/>
                      </a:cubicBezTo>
                      <a:cubicBezTo>
                        <a:pt x="122" y="828"/>
                        <a:pt x="0" y="1442"/>
                        <a:pt x="222" y="1974"/>
                      </a:cubicBezTo>
                      <a:cubicBezTo>
                        <a:pt x="442" y="2508"/>
                        <a:pt x="963" y="2856"/>
                        <a:pt x="1540" y="2856"/>
                      </a:cubicBezTo>
                      <a:cubicBezTo>
                        <a:pt x="2329" y="2855"/>
                        <a:pt x="2967" y="2217"/>
                        <a:pt x="2968" y="1428"/>
                      </a:cubicBezTo>
                      <a:cubicBezTo>
                        <a:pt x="2968" y="851"/>
                        <a:pt x="2620" y="330"/>
                        <a:pt x="2088" y="110"/>
                      </a:cubicBezTo>
                      <a:cubicBezTo>
                        <a:pt x="1911" y="36"/>
                        <a:pt x="1725" y="1"/>
                        <a:pt x="1541"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3" name="Google Shape;3953;p42"/>
                <p:cNvSpPr/>
                <p:nvPr/>
              </p:nvSpPr>
              <p:spPr>
                <a:xfrm>
                  <a:off x="-4778350" y="-768150"/>
                  <a:ext cx="60675" cy="58400"/>
                </a:xfrm>
                <a:custGeom>
                  <a:rect b="b" l="l" r="r" t="t"/>
                  <a:pathLst>
                    <a:path extrusionOk="0" h="2336" w="2427">
                      <a:moveTo>
                        <a:pt x="1259" y="0"/>
                      </a:moveTo>
                      <a:cubicBezTo>
                        <a:pt x="787" y="0"/>
                        <a:pt x="361" y="285"/>
                        <a:pt x="180" y="721"/>
                      </a:cubicBezTo>
                      <a:cubicBezTo>
                        <a:pt x="0" y="1157"/>
                        <a:pt x="99" y="1659"/>
                        <a:pt x="434" y="1993"/>
                      </a:cubicBezTo>
                      <a:cubicBezTo>
                        <a:pt x="657" y="2217"/>
                        <a:pt x="955" y="2335"/>
                        <a:pt x="1259" y="2335"/>
                      </a:cubicBezTo>
                      <a:cubicBezTo>
                        <a:pt x="1410" y="2335"/>
                        <a:pt x="1561" y="2306"/>
                        <a:pt x="1706" y="2247"/>
                      </a:cubicBezTo>
                      <a:cubicBezTo>
                        <a:pt x="2142" y="2066"/>
                        <a:pt x="2427" y="1640"/>
                        <a:pt x="2427" y="1168"/>
                      </a:cubicBezTo>
                      <a:cubicBezTo>
                        <a:pt x="2427" y="523"/>
                        <a:pt x="1904" y="0"/>
                        <a:pt x="1259"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4" name="Google Shape;3954;p42"/>
                <p:cNvSpPr/>
                <p:nvPr/>
              </p:nvSpPr>
              <p:spPr>
                <a:xfrm>
                  <a:off x="-4785375" y="-774675"/>
                  <a:ext cx="74225" cy="71425"/>
                </a:xfrm>
                <a:custGeom>
                  <a:rect b="b" l="l" r="r" t="t"/>
                  <a:pathLst>
                    <a:path extrusionOk="0" h="2857" w="2969">
                      <a:moveTo>
                        <a:pt x="1540" y="522"/>
                      </a:moveTo>
                      <a:cubicBezTo>
                        <a:pt x="2040" y="522"/>
                        <a:pt x="2447" y="927"/>
                        <a:pt x="2447" y="1429"/>
                      </a:cubicBezTo>
                      <a:cubicBezTo>
                        <a:pt x="2447" y="1796"/>
                        <a:pt x="2226" y="2126"/>
                        <a:pt x="1887" y="2267"/>
                      </a:cubicBezTo>
                      <a:cubicBezTo>
                        <a:pt x="1775" y="2313"/>
                        <a:pt x="1657" y="2336"/>
                        <a:pt x="1540" y="2336"/>
                      </a:cubicBezTo>
                      <a:cubicBezTo>
                        <a:pt x="1304" y="2336"/>
                        <a:pt x="1072" y="2244"/>
                        <a:pt x="899" y="2070"/>
                      </a:cubicBezTo>
                      <a:cubicBezTo>
                        <a:pt x="639" y="1811"/>
                        <a:pt x="562" y="1420"/>
                        <a:pt x="702" y="1081"/>
                      </a:cubicBezTo>
                      <a:cubicBezTo>
                        <a:pt x="843" y="742"/>
                        <a:pt x="1173" y="522"/>
                        <a:pt x="1540" y="522"/>
                      </a:cubicBezTo>
                      <a:close/>
                      <a:moveTo>
                        <a:pt x="1540" y="1"/>
                      </a:moveTo>
                      <a:cubicBezTo>
                        <a:pt x="1168" y="1"/>
                        <a:pt x="803" y="146"/>
                        <a:pt x="530" y="419"/>
                      </a:cubicBezTo>
                      <a:cubicBezTo>
                        <a:pt x="122" y="827"/>
                        <a:pt x="0" y="1442"/>
                        <a:pt x="220" y="1975"/>
                      </a:cubicBezTo>
                      <a:cubicBezTo>
                        <a:pt x="442" y="2509"/>
                        <a:pt x="963" y="2856"/>
                        <a:pt x="1540" y="2856"/>
                      </a:cubicBezTo>
                      <a:cubicBezTo>
                        <a:pt x="2329" y="2856"/>
                        <a:pt x="2967" y="2217"/>
                        <a:pt x="2968" y="1429"/>
                      </a:cubicBezTo>
                      <a:cubicBezTo>
                        <a:pt x="2968" y="851"/>
                        <a:pt x="2621" y="330"/>
                        <a:pt x="2086" y="110"/>
                      </a:cubicBezTo>
                      <a:cubicBezTo>
                        <a:pt x="1909" y="37"/>
                        <a:pt x="1724" y="1"/>
                        <a:pt x="1540"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5" name="Google Shape;3955;p42"/>
                <p:cNvSpPr/>
                <p:nvPr/>
              </p:nvSpPr>
              <p:spPr>
                <a:xfrm>
                  <a:off x="-5627475" y="-498225"/>
                  <a:ext cx="60700" cy="58425"/>
                </a:xfrm>
                <a:custGeom>
                  <a:rect b="b" l="l" r="r" t="t"/>
                  <a:pathLst>
                    <a:path extrusionOk="0" h="2337" w="2428">
                      <a:moveTo>
                        <a:pt x="1260" y="1"/>
                      </a:moveTo>
                      <a:cubicBezTo>
                        <a:pt x="788" y="1"/>
                        <a:pt x="361" y="286"/>
                        <a:pt x="181" y="721"/>
                      </a:cubicBezTo>
                      <a:cubicBezTo>
                        <a:pt x="1" y="1157"/>
                        <a:pt x="100" y="1660"/>
                        <a:pt x="434" y="1994"/>
                      </a:cubicBezTo>
                      <a:cubicBezTo>
                        <a:pt x="657" y="2218"/>
                        <a:pt x="956" y="2336"/>
                        <a:pt x="1260" y="2336"/>
                      </a:cubicBezTo>
                      <a:cubicBezTo>
                        <a:pt x="1411" y="2336"/>
                        <a:pt x="1562" y="2307"/>
                        <a:pt x="1707" y="2247"/>
                      </a:cubicBezTo>
                      <a:cubicBezTo>
                        <a:pt x="2143" y="2067"/>
                        <a:pt x="2427" y="1641"/>
                        <a:pt x="2427" y="1168"/>
                      </a:cubicBezTo>
                      <a:cubicBezTo>
                        <a:pt x="2427" y="524"/>
                        <a:pt x="1904" y="1"/>
                        <a:pt x="1260"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6" name="Google Shape;3956;p42"/>
                <p:cNvSpPr/>
                <p:nvPr/>
              </p:nvSpPr>
              <p:spPr>
                <a:xfrm>
                  <a:off x="-5634475" y="-504725"/>
                  <a:ext cx="74225" cy="71400"/>
                </a:xfrm>
                <a:custGeom>
                  <a:rect b="b" l="l" r="r" t="t"/>
                  <a:pathLst>
                    <a:path extrusionOk="0" h="2856" w="2969">
                      <a:moveTo>
                        <a:pt x="1540" y="521"/>
                      </a:moveTo>
                      <a:cubicBezTo>
                        <a:pt x="2041" y="523"/>
                        <a:pt x="2447" y="928"/>
                        <a:pt x="2448" y="1428"/>
                      </a:cubicBezTo>
                      <a:cubicBezTo>
                        <a:pt x="2448" y="1795"/>
                        <a:pt x="2226" y="2126"/>
                        <a:pt x="1887" y="2266"/>
                      </a:cubicBezTo>
                      <a:cubicBezTo>
                        <a:pt x="1775" y="2313"/>
                        <a:pt x="1657" y="2335"/>
                        <a:pt x="1540" y="2335"/>
                      </a:cubicBezTo>
                      <a:cubicBezTo>
                        <a:pt x="1304" y="2335"/>
                        <a:pt x="1073" y="2243"/>
                        <a:pt x="899" y="2070"/>
                      </a:cubicBezTo>
                      <a:cubicBezTo>
                        <a:pt x="640" y="1810"/>
                        <a:pt x="561" y="1420"/>
                        <a:pt x="702" y="1081"/>
                      </a:cubicBezTo>
                      <a:cubicBezTo>
                        <a:pt x="842" y="742"/>
                        <a:pt x="1173" y="521"/>
                        <a:pt x="1540" y="521"/>
                      </a:cubicBezTo>
                      <a:close/>
                      <a:moveTo>
                        <a:pt x="1540" y="0"/>
                      </a:moveTo>
                      <a:cubicBezTo>
                        <a:pt x="1169" y="0"/>
                        <a:pt x="804" y="146"/>
                        <a:pt x="531" y="418"/>
                      </a:cubicBezTo>
                      <a:cubicBezTo>
                        <a:pt x="122" y="826"/>
                        <a:pt x="1" y="1440"/>
                        <a:pt x="221" y="1974"/>
                      </a:cubicBezTo>
                      <a:cubicBezTo>
                        <a:pt x="442" y="2508"/>
                        <a:pt x="962" y="2856"/>
                        <a:pt x="1540" y="2856"/>
                      </a:cubicBezTo>
                      <a:cubicBezTo>
                        <a:pt x="2328" y="2855"/>
                        <a:pt x="2967" y="2217"/>
                        <a:pt x="2969" y="1428"/>
                      </a:cubicBezTo>
                      <a:cubicBezTo>
                        <a:pt x="2969" y="851"/>
                        <a:pt x="2620" y="330"/>
                        <a:pt x="2087" y="110"/>
                      </a:cubicBezTo>
                      <a:cubicBezTo>
                        <a:pt x="1910" y="36"/>
                        <a:pt x="1724" y="0"/>
                        <a:pt x="1540"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7" name="Google Shape;3957;p42"/>
                <p:cNvSpPr/>
                <p:nvPr/>
              </p:nvSpPr>
              <p:spPr>
                <a:xfrm>
                  <a:off x="-6753025" y="580550"/>
                  <a:ext cx="60675" cy="58375"/>
                </a:xfrm>
                <a:custGeom>
                  <a:rect b="b" l="l" r="r" t="t"/>
                  <a:pathLst>
                    <a:path extrusionOk="0" h="2335" w="2427">
                      <a:moveTo>
                        <a:pt x="1259" y="0"/>
                      </a:moveTo>
                      <a:cubicBezTo>
                        <a:pt x="787" y="0"/>
                        <a:pt x="362" y="285"/>
                        <a:pt x="182" y="721"/>
                      </a:cubicBezTo>
                      <a:cubicBezTo>
                        <a:pt x="0" y="1157"/>
                        <a:pt x="101" y="1659"/>
                        <a:pt x="435" y="1992"/>
                      </a:cubicBezTo>
                      <a:cubicBezTo>
                        <a:pt x="657" y="2216"/>
                        <a:pt x="956" y="2335"/>
                        <a:pt x="1260" y="2335"/>
                      </a:cubicBezTo>
                      <a:cubicBezTo>
                        <a:pt x="1410" y="2335"/>
                        <a:pt x="1562" y="2306"/>
                        <a:pt x="1706" y="2245"/>
                      </a:cubicBezTo>
                      <a:cubicBezTo>
                        <a:pt x="2142" y="2065"/>
                        <a:pt x="2427" y="1640"/>
                        <a:pt x="2427" y="1168"/>
                      </a:cubicBezTo>
                      <a:cubicBezTo>
                        <a:pt x="2427" y="522"/>
                        <a:pt x="1905" y="0"/>
                        <a:pt x="1259"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8" name="Google Shape;3958;p42"/>
                <p:cNvSpPr/>
                <p:nvPr/>
              </p:nvSpPr>
              <p:spPr>
                <a:xfrm>
                  <a:off x="-6760050" y="574025"/>
                  <a:ext cx="74225" cy="71425"/>
                </a:xfrm>
                <a:custGeom>
                  <a:rect b="b" l="l" r="r" t="t"/>
                  <a:pathLst>
                    <a:path extrusionOk="0" h="2857" w="2969">
                      <a:moveTo>
                        <a:pt x="1540" y="522"/>
                      </a:moveTo>
                      <a:cubicBezTo>
                        <a:pt x="2042" y="522"/>
                        <a:pt x="2447" y="927"/>
                        <a:pt x="2447" y="1429"/>
                      </a:cubicBezTo>
                      <a:cubicBezTo>
                        <a:pt x="2447" y="1796"/>
                        <a:pt x="2227" y="2126"/>
                        <a:pt x="1888" y="2267"/>
                      </a:cubicBezTo>
                      <a:cubicBezTo>
                        <a:pt x="1776" y="2313"/>
                        <a:pt x="1658" y="2336"/>
                        <a:pt x="1541" y="2336"/>
                      </a:cubicBezTo>
                      <a:cubicBezTo>
                        <a:pt x="1305" y="2336"/>
                        <a:pt x="1073" y="2243"/>
                        <a:pt x="899" y="2069"/>
                      </a:cubicBezTo>
                      <a:cubicBezTo>
                        <a:pt x="639" y="1810"/>
                        <a:pt x="562" y="1420"/>
                        <a:pt x="702" y="1081"/>
                      </a:cubicBezTo>
                      <a:cubicBezTo>
                        <a:pt x="843" y="742"/>
                        <a:pt x="1173" y="522"/>
                        <a:pt x="1540" y="522"/>
                      </a:cubicBezTo>
                      <a:close/>
                      <a:moveTo>
                        <a:pt x="1542" y="1"/>
                      </a:moveTo>
                      <a:cubicBezTo>
                        <a:pt x="1170" y="1"/>
                        <a:pt x="804" y="146"/>
                        <a:pt x="530" y="419"/>
                      </a:cubicBezTo>
                      <a:cubicBezTo>
                        <a:pt x="122" y="827"/>
                        <a:pt x="0" y="1441"/>
                        <a:pt x="222" y="1975"/>
                      </a:cubicBezTo>
                      <a:cubicBezTo>
                        <a:pt x="442" y="2509"/>
                        <a:pt x="963" y="2856"/>
                        <a:pt x="1540" y="2856"/>
                      </a:cubicBezTo>
                      <a:cubicBezTo>
                        <a:pt x="2329" y="2855"/>
                        <a:pt x="2967" y="2217"/>
                        <a:pt x="2968" y="1429"/>
                      </a:cubicBezTo>
                      <a:cubicBezTo>
                        <a:pt x="2968" y="851"/>
                        <a:pt x="2621" y="330"/>
                        <a:pt x="2086" y="109"/>
                      </a:cubicBezTo>
                      <a:cubicBezTo>
                        <a:pt x="1910" y="36"/>
                        <a:pt x="1725" y="1"/>
                        <a:pt x="1542"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9" name="Google Shape;3959;p42"/>
                <p:cNvSpPr/>
                <p:nvPr/>
              </p:nvSpPr>
              <p:spPr>
                <a:xfrm>
                  <a:off x="-6854475" y="1111650"/>
                  <a:ext cx="60675" cy="58400"/>
                </a:xfrm>
                <a:custGeom>
                  <a:rect b="b" l="l" r="r" t="t"/>
                  <a:pathLst>
                    <a:path extrusionOk="0" h="2336" w="2427">
                      <a:moveTo>
                        <a:pt x="1260" y="0"/>
                      </a:moveTo>
                      <a:cubicBezTo>
                        <a:pt x="787" y="0"/>
                        <a:pt x="362" y="285"/>
                        <a:pt x="181" y="721"/>
                      </a:cubicBezTo>
                      <a:cubicBezTo>
                        <a:pt x="0" y="1157"/>
                        <a:pt x="101" y="1659"/>
                        <a:pt x="434" y="1994"/>
                      </a:cubicBezTo>
                      <a:cubicBezTo>
                        <a:pt x="658" y="2217"/>
                        <a:pt x="957" y="2335"/>
                        <a:pt x="1261" y="2335"/>
                      </a:cubicBezTo>
                      <a:cubicBezTo>
                        <a:pt x="1411" y="2335"/>
                        <a:pt x="1562" y="2306"/>
                        <a:pt x="1706" y="2247"/>
                      </a:cubicBezTo>
                      <a:cubicBezTo>
                        <a:pt x="2142" y="2066"/>
                        <a:pt x="2427" y="1640"/>
                        <a:pt x="2427" y="1168"/>
                      </a:cubicBezTo>
                      <a:cubicBezTo>
                        <a:pt x="2427" y="522"/>
                        <a:pt x="1905" y="0"/>
                        <a:pt x="1260"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0" name="Google Shape;3960;p42"/>
                <p:cNvSpPr/>
                <p:nvPr/>
              </p:nvSpPr>
              <p:spPr>
                <a:xfrm>
                  <a:off x="-6861500" y="1105125"/>
                  <a:ext cx="74250" cy="71425"/>
                </a:xfrm>
                <a:custGeom>
                  <a:rect b="b" l="l" r="r" t="t"/>
                  <a:pathLst>
                    <a:path extrusionOk="0" h="2857" w="2970">
                      <a:moveTo>
                        <a:pt x="1541" y="521"/>
                      </a:moveTo>
                      <a:cubicBezTo>
                        <a:pt x="2042" y="521"/>
                        <a:pt x="2448" y="927"/>
                        <a:pt x="2448" y="1429"/>
                      </a:cubicBezTo>
                      <a:cubicBezTo>
                        <a:pt x="2448" y="1796"/>
                        <a:pt x="2227" y="2126"/>
                        <a:pt x="1888" y="2267"/>
                      </a:cubicBezTo>
                      <a:cubicBezTo>
                        <a:pt x="1776" y="2313"/>
                        <a:pt x="1659" y="2336"/>
                        <a:pt x="1542" y="2336"/>
                      </a:cubicBezTo>
                      <a:cubicBezTo>
                        <a:pt x="1306" y="2336"/>
                        <a:pt x="1073" y="2243"/>
                        <a:pt x="899" y="2069"/>
                      </a:cubicBezTo>
                      <a:cubicBezTo>
                        <a:pt x="640" y="1810"/>
                        <a:pt x="562" y="1420"/>
                        <a:pt x="703" y="1081"/>
                      </a:cubicBezTo>
                      <a:cubicBezTo>
                        <a:pt x="843" y="742"/>
                        <a:pt x="1174" y="521"/>
                        <a:pt x="1541" y="521"/>
                      </a:cubicBezTo>
                      <a:close/>
                      <a:moveTo>
                        <a:pt x="1541" y="0"/>
                      </a:moveTo>
                      <a:cubicBezTo>
                        <a:pt x="1170" y="0"/>
                        <a:pt x="805" y="145"/>
                        <a:pt x="532" y="419"/>
                      </a:cubicBezTo>
                      <a:cubicBezTo>
                        <a:pt x="123" y="827"/>
                        <a:pt x="0" y="1441"/>
                        <a:pt x="222" y="1975"/>
                      </a:cubicBezTo>
                      <a:cubicBezTo>
                        <a:pt x="442" y="2508"/>
                        <a:pt x="963" y="2856"/>
                        <a:pt x="1541" y="2856"/>
                      </a:cubicBezTo>
                      <a:cubicBezTo>
                        <a:pt x="2329" y="2855"/>
                        <a:pt x="2967" y="2217"/>
                        <a:pt x="2968" y="1429"/>
                      </a:cubicBezTo>
                      <a:cubicBezTo>
                        <a:pt x="2970" y="851"/>
                        <a:pt x="2621" y="330"/>
                        <a:pt x="2088" y="109"/>
                      </a:cubicBezTo>
                      <a:cubicBezTo>
                        <a:pt x="1911" y="36"/>
                        <a:pt x="1725" y="0"/>
                        <a:pt x="1541"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1" name="Google Shape;3961;p42"/>
                <p:cNvSpPr/>
                <p:nvPr/>
              </p:nvSpPr>
              <p:spPr>
                <a:xfrm>
                  <a:off x="-6167350" y="3040500"/>
                  <a:ext cx="60675" cy="58400"/>
                </a:xfrm>
                <a:custGeom>
                  <a:rect b="b" l="l" r="r" t="t"/>
                  <a:pathLst>
                    <a:path extrusionOk="0" h="2336" w="2427">
                      <a:moveTo>
                        <a:pt x="1260" y="0"/>
                      </a:moveTo>
                      <a:cubicBezTo>
                        <a:pt x="787" y="0"/>
                        <a:pt x="362" y="285"/>
                        <a:pt x="182" y="721"/>
                      </a:cubicBezTo>
                      <a:cubicBezTo>
                        <a:pt x="0" y="1158"/>
                        <a:pt x="101" y="1659"/>
                        <a:pt x="435" y="1993"/>
                      </a:cubicBezTo>
                      <a:cubicBezTo>
                        <a:pt x="658" y="2217"/>
                        <a:pt x="956" y="2335"/>
                        <a:pt x="1260" y="2335"/>
                      </a:cubicBezTo>
                      <a:cubicBezTo>
                        <a:pt x="1410" y="2335"/>
                        <a:pt x="1562" y="2306"/>
                        <a:pt x="1706" y="2246"/>
                      </a:cubicBezTo>
                      <a:cubicBezTo>
                        <a:pt x="2142" y="2066"/>
                        <a:pt x="2427" y="1640"/>
                        <a:pt x="2427" y="1167"/>
                      </a:cubicBezTo>
                      <a:cubicBezTo>
                        <a:pt x="2427" y="523"/>
                        <a:pt x="1905" y="0"/>
                        <a:pt x="1260"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2" name="Google Shape;3962;p42"/>
                <p:cNvSpPr/>
                <p:nvPr/>
              </p:nvSpPr>
              <p:spPr>
                <a:xfrm>
                  <a:off x="-6174375" y="3034000"/>
                  <a:ext cx="74225" cy="71425"/>
                </a:xfrm>
                <a:custGeom>
                  <a:rect b="b" l="l" r="r" t="t"/>
                  <a:pathLst>
                    <a:path extrusionOk="0" h="2857" w="2969">
                      <a:moveTo>
                        <a:pt x="1541" y="521"/>
                      </a:moveTo>
                      <a:cubicBezTo>
                        <a:pt x="2042" y="522"/>
                        <a:pt x="2448" y="927"/>
                        <a:pt x="2448" y="1427"/>
                      </a:cubicBezTo>
                      <a:cubicBezTo>
                        <a:pt x="2448" y="1794"/>
                        <a:pt x="2227" y="2125"/>
                        <a:pt x="1888" y="2267"/>
                      </a:cubicBezTo>
                      <a:cubicBezTo>
                        <a:pt x="1776" y="2313"/>
                        <a:pt x="1659" y="2336"/>
                        <a:pt x="1542" y="2336"/>
                      </a:cubicBezTo>
                      <a:cubicBezTo>
                        <a:pt x="1306" y="2336"/>
                        <a:pt x="1073" y="2243"/>
                        <a:pt x="899" y="2069"/>
                      </a:cubicBezTo>
                      <a:cubicBezTo>
                        <a:pt x="640" y="1810"/>
                        <a:pt x="562" y="1420"/>
                        <a:pt x="703" y="1081"/>
                      </a:cubicBezTo>
                      <a:cubicBezTo>
                        <a:pt x="843" y="742"/>
                        <a:pt x="1174" y="521"/>
                        <a:pt x="1541" y="521"/>
                      </a:cubicBezTo>
                      <a:close/>
                      <a:moveTo>
                        <a:pt x="1542" y="1"/>
                      </a:moveTo>
                      <a:cubicBezTo>
                        <a:pt x="1170" y="1"/>
                        <a:pt x="804" y="146"/>
                        <a:pt x="531" y="419"/>
                      </a:cubicBezTo>
                      <a:cubicBezTo>
                        <a:pt x="123" y="827"/>
                        <a:pt x="0" y="1441"/>
                        <a:pt x="222" y="1975"/>
                      </a:cubicBezTo>
                      <a:cubicBezTo>
                        <a:pt x="442" y="2508"/>
                        <a:pt x="963" y="2856"/>
                        <a:pt x="1541" y="2856"/>
                      </a:cubicBezTo>
                      <a:cubicBezTo>
                        <a:pt x="2329" y="2855"/>
                        <a:pt x="2968" y="2216"/>
                        <a:pt x="2968" y="1427"/>
                      </a:cubicBezTo>
                      <a:cubicBezTo>
                        <a:pt x="2968" y="850"/>
                        <a:pt x="2621" y="329"/>
                        <a:pt x="2087" y="109"/>
                      </a:cubicBezTo>
                      <a:cubicBezTo>
                        <a:pt x="1911" y="36"/>
                        <a:pt x="1725" y="1"/>
                        <a:pt x="1542"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3" name="Google Shape;3963;p42"/>
                <p:cNvSpPr/>
                <p:nvPr/>
              </p:nvSpPr>
              <p:spPr>
                <a:xfrm>
                  <a:off x="-2707425" y="2917525"/>
                  <a:ext cx="60700" cy="58400"/>
                </a:xfrm>
                <a:custGeom>
                  <a:rect b="b" l="l" r="r" t="t"/>
                  <a:pathLst>
                    <a:path extrusionOk="0" h="2336" w="2428">
                      <a:moveTo>
                        <a:pt x="1260" y="1"/>
                      </a:moveTo>
                      <a:cubicBezTo>
                        <a:pt x="788" y="1"/>
                        <a:pt x="362" y="285"/>
                        <a:pt x="181" y="722"/>
                      </a:cubicBezTo>
                      <a:cubicBezTo>
                        <a:pt x="1" y="1158"/>
                        <a:pt x="100" y="1659"/>
                        <a:pt x="434" y="1994"/>
                      </a:cubicBezTo>
                      <a:cubicBezTo>
                        <a:pt x="658" y="2217"/>
                        <a:pt x="956" y="2336"/>
                        <a:pt x="1260" y="2336"/>
                      </a:cubicBezTo>
                      <a:cubicBezTo>
                        <a:pt x="1410" y="2336"/>
                        <a:pt x="1562" y="2307"/>
                        <a:pt x="1707" y="2247"/>
                      </a:cubicBezTo>
                      <a:cubicBezTo>
                        <a:pt x="2143" y="2066"/>
                        <a:pt x="2427" y="1640"/>
                        <a:pt x="2427" y="1169"/>
                      </a:cubicBezTo>
                      <a:cubicBezTo>
                        <a:pt x="2427" y="524"/>
                        <a:pt x="1904" y="1"/>
                        <a:pt x="1260"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4" name="Google Shape;3964;p42"/>
                <p:cNvSpPr/>
                <p:nvPr/>
              </p:nvSpPr>
              <p:spPr>
                <a:xfrm>
                  <a:off x="-2714450" y="2911025"/>
                  <a:ext cx="74225" cy="71400"/>
                </a:xfrm>
                <a:custGeom>
                  <a:rect b="b" l="l" r="r" t="t"/>
                  <a:pathLst>
                    <a:path extrusionOk="0" h="2856" w="2969">
                      <a:moveTo>
                        <a:pt x="1543" y="522"/>
                      </a:moveTo>
                      <a:cubicBezTo>
                        <a:pt x="2042" y="522"/>
                        <a:pt x="2448" y="928"/>
                        <a:pt x="2449" y="1429"/>
                      </a:cubicBezTo>
                      <a:cubicBezTo>
                        <a:pt x="2448" y="1795"/>
                        <a:pt x="2228" y="2125"/>
                        <a:pt x="1889" y="2266"/>
                      </a:cubicBezTo>
                      <a:cubicBezTo>
                        <a:pt x="1777" y="2312"/>
                        <a:pt x="1659" y="2335"/>
                        <a:pt x="1542" y="2335"/>
                      </a:cubicBezTo>
                      <a:cubicBezTo>
                        <a:pt x="1307" y="2335"/>
                        <a:pt x="1075" y="2243"/>
                        <a:pt x="900" y="2070"/>
                      </a:cubicBezTo>
                      <a:cubicBezTo>
                        <a:pt x="641" y="1810"/>
                        <a:pt x="564" y="1421"/>
                        <a:pt x="703" y="1083"/>
                      </a:cubicBezTo>
                      <a:cubicBezTo>
                        <a:pt x="844" y="744"/>
                        <a:pt x="1174" y="522"/>
                        <a:pt x="1541" y="522"/>
                      </a:cubicBezTo>
                      <a:cubicBezTo>
                        <a:pt x="1542" y="522"/>
                        <a:pt x="1543" y="522"/>
                        <a:pt x="1543" y="522"/>
                      </a:cubicBezTo>
                      <a:close/>
                      <a:moveTo>
                        <a:pt x="1541" y="1"/>
                      </a:moveTo>
                      <a:cubicBezTo>
                        <a:pt x="1170" y="1"/>
                        <a:pt x="805" y="145"/>
                        <a:pt x="531" y="419"/>
                      </a:cubicBezTo>
                      <a:cubicBezTo>
                        <a:pt x="123" y="827"/>
                        <a:pt x="1" y="1441"/>
                        <a:pt x="222" y="1974"/>
                      </a:cubicBezTo>
                      <a:cubicBezTo>
                        <a:pt x="443" y="2508"/>
                        <a:pt x="963" y="2855"/>
                        <a:pt x="1541" y="2855"/>
                      </a:cubicBezTo>
                      <a:cubicBezTo>
                        <a:pt x="2328" y="2855"/>
                        <a:pt x="2967" y="2216"/>
                        <a:pt x="2969" y="1429"/>
                      </a:cubicBezTo>
                      <a:cubicBezTo>
                        <a:pt x="2969" y="851"/>
                        <a:pt x="2621" y="331"/>
                        <a:pt x="2087" y="109"/>
                      </a:cubicBezTo>
                      <a:cubicBezTo>
                        <a:pt x="1911" y="36"/>
                        <a:pt x="1725" y="1"/>
                        <a:pt x="1541"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5" name="Google Shape;3965;p42"/>
                <p:cNvSpPr/>
                <p:nvPr/>
              </p:nvSpPr>
              <p:spPr>
                <a:xfrm>
                  <a:off x="-3040900" y="-351250"/>
                  <a:ext cx="60700" cy="58400"/>
                </a:xfrm>
                <a:custGeom>
                  <a:rect b="b" l="l" r="r" t="t"/>
                  <a:pathLst>
                    <a:path extrusionOk="0" h="2336" w="2428">
                      <a:moveTo>
                        <a:pt x="1260" y="1"/>
                      </a:moveTo>
                      <a:cubicBezTo>
                        <a:pt x="788" y="1"/>
                        <a:pt x="361" y="285"/>
                        <a:pt x="181" y="723"/>
                      </a:cubicBezTo>
                      <a:cubicBezTo>
                        <a:pt x="0" y="1158"/>
                        <a:pt x="100" y="1661"/>
                        <a:pt x="434" y="1994"/>
                      </a:cubicBezTo>
                      <a:cubicBezTo>
                        <a:pt x="657" y="2217"/>
                        <a:pt x="956" y="2336"/>
                        <a:pt x="1259" y="2336"/>
                      </a:cubicBezTo>
                      <a:cubicBezTo>
                        <a:pt x="1410" y="2336"/>
                        <a:pt x="1562" y="2307"/>
                        <a:pt x="1707" y="2247"/>
                      </a:cubicBezTo>
                      <a:cubicBezTo>
                        <a:pt x="2143" y="2067"/>
                        <a:pt x="2427" y="1640"/>
                        <a:pt x="2427" y="1168"/>
                      </a:cubicBezTo>
                      <a:cubicBezTo>
                        <a:pt x="2427" y="524"/>
                        <a:pt x="1904" y="1"/>
                        <a:pt x="1260"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6" name="Google Shape;3966;p42"/>
                <p:cNvSpPr/>
                <p:nvPr/>
              </p:nvSpPr>
              <p:spPr>
                <a:xfrm>
                  <a:off x="-3047925" y="-357750"/>
                  <a:ext cx="74225" cy="71450"/>
                </a:xfrm>
                <a:custGeom>
                  <a:rect b="b" l="l" r="r" t="t"/>
                  <a:pathLst>
                    <a:path extrusionOk="0" h="2858" w="2969">
                      <a:moveTo>
                        <a:pt x="1541" y="521"/>
                      </a:moveTo>
                      <a:cubicBezTo>
                        <a:pt x="2041" y="522"/>
                        <a:pt x="2447" y="928"/>
                        <a:pt x="2448" y="1428"/>
                      </a:cubicBezTo>
                      <a:cubicBezTo>
                        <a:pt x="2448" y="1795"/>
                        <a:pt x="2226" y="2127"/>
                        <a:pt x="1887" y="2267"/>
                      </a:cubicBezTo>
                      <a:cubicBezTo>
                        <a:pt x="1775" y="2314"/>
                        <a:pt x="1658" y="2336"/>
                        <a:pt x="1541" y="2336"/>
                      </a:cubicBezTo>
                      <a:cubicBezTo>
                        <a:pt x="1305" y="2336"/>
                        <a:pt x="1073" y="2244"/>
                        <a:pt x="899" y="2070"/>
                      </a:cubicBezTo>
                      <a:cubicBezTo>
                        <a:pt x="640" y="1811"/>
                        <a:pt x="562" y="1421"/>
                        <a:pt x="703" y="1082"/>
                      </a:cubicBezTo>
                      <a:cubicBezTo>
                        <a:pt x="842" y="743"/>
                        <a:pt x="1174" y="521"/>
                        <a:pt x="1541" y="521"/>
                      </a:cubicBezTo>
                      <a:close/>
                      <a:moveTo>
                        <a:pt x="1540" y="1"/>
                      </a:moveTo>
                      <a:cubicBezTo>
                        <a:pt x="1169" y="1"/>
                        <a:pt x="804" y="146"/>
                        <a:pt x="531" y="419"/>
                      </a:cubicBezTo>
                      <a:cubicBezTo>
                        <a:pt x="123" y="828"/>
                        <a:pt x="1" y="1441"/>
                        <a:pt x="221" y="1976"/>
                      </a:cubicBezTo>
                      <a:cubicBezTo>
                        <a:pt x="442" y="2508"/>
                        <a:pt x="963" y="2857"/>
                        <a:pt x="1541" y="2857"/>
                      </a:cubicBezTo>
                      <a:cubicBezTo>
                        <a:pt x="2328" y="2856"/>
                        <a:pt x="2967" y="2216"/>
                        <a:pt x="2968" y="1428"/>
                      </a:cubicBezTo>
                      <a:cubicBezTo>
                        <a:pt x="2968" y="851"/>
                        <a:pt x="2620" y="330"/>
                        <a:pt x="2087" y="110"/>
                      </a:cubicBezTo>
                      <a:cubicBezTo>
                        <a:pt x="1910" y="37"/>
                        <a:pt x="1724" y="1"/>
                        <a:pt x="1540"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7" name="Google Shape;3967;p42"/>
                <p:cNvSpPr/>
                <p:nvPr/>
              </p:nvSpPr>
              <p:spPr>
                <a:xfrm>
                  <a:off x="-4837450" y="2516525"/>
                  <a:ext cx="992800" cy="523425"/>
                </a:xfrm>
                <a:custGeom>
                  <a:rect b="b" l="l" r="r" t="t"/>
                  <a:pathLst>
                    <a:path extrusionOk="0" h="20937" w="39712">
                      <a:moveTo>
                        <a:pt x="4582" y="1"/>
                      </a:moveTo>
                      <a:lnTo>
                        <a:pt x="4582" y="10156"/>
                      </a:lnTo>
                      <a:cubicBezTo>
                        <a:pt x="4582" y="13469"/>
                        <a:pt x="3439" y="16685"/>
                        <a:pt x="1338" y="19282"/>
                      </a:cubicBezTo>
                      <a:lnTo>
                        <a:pt x="0" y="20936"/>
                      </a:lnTo>
                      <a:lnTo>
                        <a:pt x="39712" y="20936"/>
                      </a:lnTo>
                      <a:lnTo>
                        <a:pt x="38374" y="19282"/>
                      </a:lnTo>
                      <a:cubicBezTo>
                        <a:pt x="36273" y="16685"/>
                        <a:pt x="35130" y="13469"/>
                        <a:pt x="35130" y="10156"/>
                      </a:cubicBezTo>
                      <a:lnTo>
                        <a:pt x="3513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8" name="Google Shape;3968;p42"/>
                <p:cNvSpPr/>
                <p:nvPr/>
              </p:nvSpPr>
              <p:spPr>
                <a:xfrm>
                  <a:off x="-4845950" y="2510025"/>
                  <a:ext cx="1009825" cy="536425"/>
                </a:xfrm>
                <a:custGeom>
                  <a:rect b="b" l="l" r="r" t="t"/>
                  <a:pathLst>
                    <a:path extrusionOk="0" h="21457" w="40393">
                      <a:moveTo>
                        <a:pt x="35209" y="521"/>
                      </a:moveTo>
                      <a:lnTo>
                        <a:pt x="35209" y="10414"/>
                      </a:lnTo>
                      <a:cubicBezTo>
                        <a:pt x="35209" y="13773"/>
                        <a:pt x="36383" y="17073"/>
                        <a:pt x="38512" y="19707"/>
                      </a:cubicBezTo>
                      <a:lnTo>
                        <a:pt x="39507" y="20936"/>
                      </a:lnTo>
                      <a:lnTo>
                        <a:pt x="885" y="20936"/>
                      </a:lnTo>
                      <a:lnTo>
                        <a:pt x="1881" y="19707"/>
                      </a:lnTo>
                      <a:cubicBezTo>
                        <a:pt x="4009" y="17073"/>
                        <a:pt x="5183" y="13773"/>
                        <a:pt x="5183" y="10414"/>
                      </a:cubicBezTo>
                      <a:lnTo>
                        <a:pt x="5183" y="521"/>
                      </a:lnTo>
                      <a:close/>
                      <a:moveTo>
                        <a:pt x="4922" y="1"/>
                      </a:moveTo>
                      <a:cubicBezTo>
                        <a:pt x="4780" y="1"/>
                        <a:pt x="4662" y="117"/>
                        <a:pt x="4663" y="261"/>
                      </a:cubicBezTo>
                      <a:lnTo>
                        <a:pt x="4663" y="10414"/>
                      </a:lnTo>
                      <a:cubicBezTo>
                        <a:pt x="4663" y="13655"/>
                        <a:pt x="3531" y="16838"/>
                        <a:pt x="1476" y="19379"/>
                      </a:cubicBezTo>
                      <a:lnTo>
                        <a:pt x="138" y="21033"/>
                      </a:lnTo>
                      <a:cubicBezTo>
                        <a:pt x="0" y="21203"/>
                        <a:pt x="121" y="21457"/>
                        <a:pt x="340" y="21457"/>
                      </a:cubicBezTo>
                      <a:lnTo>
                        <a:pt x="40052" y="21457"/>
                      </a:lnTo>
                      <a:cubicBezTo>
                        <a:pt x="40270" y="21457"/>
                        <a:pt x="40392" y="21203"/>
                        <a:pt x="40254" y="21033"/>
                      </a:cubicBezTo>
                      <a:lnTo>
                        <a:pt x="38916" y="19379"/>
                      </a:lnTo>
                      <a:cubicBezTo>
                        <a:pt x="36861" y="16838"/>
                        <a:pt x="35730" y="13655"/>
                        <a:pt x="35730" y="10414"/>
                      </a:cubicBezTo>
                      <a:lnTo>
                        <a:pt x="35730" y="261"/>
                      </a:lnTo>
                      <a:cubicBezTo>
                        <a:pt x="35730" y="117"/>
                        <a:pt x="35613" y="1"/>
                        <a:pt x="35470"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9" name="Google Shape;3969;p42"/>
                <p:cNvSpPr/>
                <p:nvPr/>
              </p:nvSpPr>
              <p:spPr>
                <a:xfrm>
                  <a:off x="-4769800" y="2248925"/>
                  <a:ext cx="857475" cy="431675"/>
                </a:xfrm>
                <a:custGeom>
                  <a:rect b="b" l="l" r="r" t="t"/>
                  <a:pathLst>
                    <a:path extrusionOk="0" h="17267" w="34299">
                      <a:moveTo>
                        <a:pt x="1876" y="1"/>
                      </a:moveTo>
                      <a:lnTo>
                        <a:pt x="1876" y="10155"/>
                      </a:lnTo>
                      <a:cubicBezTo>
                        <a:pt x="1875" y="12647"/>
                        <a:pt x="1229" y="15097"/>
                        <a:pt x="1" y="17267"/>
                      </a:cubicBezTo>
                      <a:lnTo>
                        <a:pt x="34298" y="17267"/>
                      </a:lnTo>
                      <a:cubicBezTo>
                        <a:pt x="33072" y="15097"/>
                        <a:pt x="32425" y="12647"/>
                        <a:pt x="32424" y="10155"/>
                      </a:cubicBezTo>
                      <a:lnTo>
                        <a:pt x="32424" y="1"/>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0" name="Google Shape;3970;p42"/>
                <p:cNvSpPr/>
                <p:nvPr/>
              </p:nvSpPr>
              <p:spPr>
                <a:xfrm>
                  <a:off x="-5875675" y="342950"/>
                  <a:ext cx="3069250" cy="2253650"/>
                </a:xfrm>
                <a:custGeom>
                  <a:rect b="b" l="l" r="r" t="t"/>
                  <a:pathLst>
                    <a:path extrusionOk="0" h="90146" w="122770">
                      <a:moveTo>
                        <a:pt x="4815" y="0"/>
                      </a:moveTo>
                      <a:cubicBezTo>
                        <a:pt x="2156" y="0"/>
                        <a:pt x="0" y="2155"/>
                        <a:pt x="0" y="4815"/>
                      </a:cubicBezTo>
                      <a:lnTo>
                        <a:pt x="0" y="86110"/>
                      </a:lnTo>
                      <a:cubicBezTo>
                        <a:pt x="0" y="88339"/>
                        <a:pt x="1808" y="90146"/>
                        <a:pt x="4037" y="90146"/>
                      </a:cubicBezTo>
                      <a:lnTo>
                        <a:pt x="118369" y="90146"/>
                      </a:lnTo>
                      <a:cubicBezTo>
                        <a:pt x="120800" y="90146"/>
                        <a:pt x="122770" y="88177"/>
                        <a:pt x="122770" y="85746"/>
                      </a:cubicBezTo>
                      <a:lnTo>
                        <a:pt x="122770" y="5831"/>
                      </a:lnTo>
                      <a:cubicBezTo>
                        <a:pt x="122770" y="4284"/>
                        <a:pt x="122155" y="2801"/>
                        <a:pt x="121061" y="1707"/>
                      </a:cubicBezTo>
                      <a:cubicBezTo>
                        <a:pt x="119968" y="614"/>
                        <a:pt x="118486" y="0"/>
                        <a:pt x="116939"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1" name="Google Shape;3971;p42"/>
                <p:cNvSpPr/>
                <p:nvPr/>
              </p:nvSpPr>
              <p:spPr>
                <a:xfrm>
                  <a:off x="-5882175" y="336425"/>
                  <a:ext cx="3082275" cy="2266675"/>
                </a:xfrm>
                <a:custGeom>
                  <a:rect b="b" l="l" r="r" t="t"/>
                  <a:pathLst>
                    <a:path extrusionOk="0" h="90667" w="123291">
                      <a:moveTo>
                        <a:pt x="118612" y="521"/>
                      </a:moveTo>
                      <a:cubicBezTo>
                        <a:pt x="120905" y="521"/>
                        <a:pt x="122770" y="2386"/>
                        <a:pt x="122770" y="4678"/>
                      </a:cubicBezTo>
                      <a:lnTo>
                        <a:pt x="122770" y="85990"/>
                      </a:lnTo>
                      <a:cubicBezTo>
                        <a:pt x="122770" y="88283"/>
                        <a:pt x="120905" y="90147"/>
                        <a:pt x="118612" y="90147"/>
                      </a:cubicBezTo>
                      <a:lnTo>
                        <a:pt x="4678" y="90147"/>
                      </a:lnTo>
                      <a:cubicBezTo>
                        <a:pt x="2385" y="90147"/>
                        <a:pt x="521" y="88283"/>
                        <a:pt x="521" y="85990"/>
                      </a:cubicBezTo>
                      <a:lnTo>
                        <a:pt x="521" y="4678"/>
                      </a:lnTo>
                      <a:cubicBezTo>
                        <a:pt x="521" y="2386"/>
                        <a:pt x="2385" y="521"/>
                        <a:pt x="4678" y="521"/>
                      </a:cubicBezTo>
                      <a:close/>
                      <a:moveTo>
                        <a:pt x="4678" y="1"/>
                      </a:moveTo>
                      <a:cubicBezTo>
                        <a:pt x="2098" y="1"/>
                        <a:pt x="0" y="2099"/>
                        <a:pt x="0" y="4678"/>
                      </a:cubicBezTo>
                      <a:lnTo>
                        <a:pt x="0" y="85990"/>
                      </a:lnTo>
                      <a:cubicBezTo>
                        <a:pt x="0" y="88570"/>
                        <a:pt x="2098" y="90667"/>
                        <a:pt x="4678" y="90667"/>
                      </a:cubicBezTo>
                      <a:lnTo>
                        <a:pt x="118612" y="90667"/>
                      </a:lnTo>
                      <a:cubicBezTo>
                        <a:pt x="121192" y="90667"/>
                        <a:pt x="123290" y="88570"/>
                        <a:pt x="123290" y="85990"/>
                      </a:cubicBezTo>
                      <a:lnTo>
                        <a:pt x="123290" y="4678"/>
                      </a:lnTo>
                      <a:cubicBezTo>
                        <a:pt x="123290" y="2099"/>
                        <a:pt x="121192" y="1"/>
                        <a:pt x="118612"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2" name="Google Shape;3972;p42"/>
                <p:cNvSpPr/>
                <p:nvPr/>
              </p:nvSpPr>
              <p:spPr>
                <a:xfrm>
                  <a:off x="-5875675" y="2246300"/>
                  <a:ext cx="3069250" cy="350300"/>
                </a:xfrm>
                <a:custGeom>
                  <a:rect b="b" l="l" r="r" t="t"/>
                  <a:pathLst>
                    <a:path extrusionOk="0" h="14012" w="122770">
                      <a:moveTo>
                        <a:pt x="0" y="0"/>
                      </a:moveTo>
                      <a:lnTo>
                        <a:pt x="0" y="9540"/>
                      </a:lnTo>
                      <a:cubicBezTo>
                        <a:pt x="0" y="12009"/>
                        <a:pt x="2003" y="14012"/>
                        <a:pt x="4473" y="14012"/>
                      </a:cubicBezTo>
                      <a:lnTo>
                        <a:pt x="118438" y="14012"/>
                      </a:lnTo>
                      <a:cubicBezTo>
                        <a:pt x="120830" y="14012"/>
                        <a:pt x="122770" y="12073"/>
                        <a:pt x="122770" y="9680"/>
                      </a:cubicBezTo>
                      <a:lnTo>
                        <a:pt x="12277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3" name="Google Shape;3973;p42"/>
                <p:cNvSpPr/>
                <p:nvPr/>
              </p:nvSpPr>
              <p:spPr>
                <a:xfrm>
                  <a:off x="-5882175" y="2239775"/>
                  <a:ext cx="3082275" cy="363325"/>
                </a:xfrm>
                <a:custGeom>
                  <a:rect b="b" l="l" r="r" t="t"/>
                  <a:pathLst>
                    <a:path extrusionOk="0" h="14533" w="123291">
                      <a:moveTo>
                        <a:pt x="122770" y="522"/>
                      </a:moveTo>
                      <a:lnTo>
                        <a:pt x="122770" y="9856"/>
                      </a:lnTo>
                      <a:cubicBezTo>
                        <a:pt x="122770" y="12151"/>
                        <a:pt x="120908" y="14012"/>
                        <a:pt x="118614" y="14012"/>
                      </a:cubicBezTo>
                      <a:lnTo>
                        <a:pt x="4678" y="14012"/>
                      </a:lnTo>
                      <a:cubicBezTo>
                        <a:pt x="2385" y="14012"/>
                        <a:pt x="522" y="12147"/>
                        <a:pt x="522" y="9856"/>
                      </a:cubicBezTo>
                      <a:lnTo>
                        <a:pt x="522" y="522"/>
                      </a:lnTo>
                      <a:close/>
                      <a:moveTo>
                        <a:pt x="260" y="1"/>
                      </a:moveTo>
                      <a:cubicBezTo>
                        <a:pt x="117" y="1"/>
                        <a:pt x="0" y="117"/>
                        <a:pt x="0" y="261"/>
                      </a:cubicBezTo>
                      <a:lnTo>
                        <a:pt x="0" y="9856"/>
                      </a:lnTo>
                      <a:cubicBezTo>
                        <a:pt x="0" y="12439"/>
                        <a:pt x="2094" y="14533"/>
                        <a:pt x="4678" y="14533"/>
                      </a:cubicBezTo>
                      <a:lnTo>
                        <a:pt x="118612" y="14533"/>
                      </a:lnTo>
                      <a:cubicBezTo>
                        <a:pt x="121195" y="14533"/>
                        <a:pt x="123290" y="12439"/>
                        <a:pt x="123290" y="9856"/>
                      </a:cubicBezTo>
                      <a:lnTo>
                        <a:pt x="123290" y="261"/>
                      </a:lnTo>
                      <a:cubicBezTo>
                        <a:pt x="123290" y="117"/>
                        <a:pt x="123173" y="1"/>
                        <a:pt x="123030"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4" name="Google Shape;3974;p42"/>
                <p:cNvSpPr/>
                <p:nvPr/>
              </p:nvSpPr>
              <p:spPr>
                <a:xfrm>
                  <a:off x="-5721300" y="483125"/>
                  <a:ext cx="2760500" cy="1592250"/>
                </a:xfrm>
                <a:custGeom>
                  <a:rect b="b" l="l" r="r" t="t"/>
                  <a:pathLst>
                    <a:path extrusionOk="0" h="63690" w="110420">
                      <a:moveTo>
                        <a:pt x="1" y="1"/>
                      </a:moveTo>
                      <a:lnTo>
                        <a:pt x="1" y="63689"/>
                      </a:lnTo>
                      <a:lnTo>
                        <a:pt x="110419" y="63689"/>
                      </a:lnTo>
                      <a:lnTo>
                        <a:pt x="11041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5" name="Google Shape;3975;p42"/>
                <p:cNvSpPr/>
                <p:nvPr/>
              </p:nvSpPr>
              <p:spPr>
                <a:xfrm>
                  <a:off x="-4397650" y="2421425"/>
                  <a:ext cx="113200" cy="110875"/>
                </a:xfrm>
                <a:custGeom>
                  <a:rect b="b" l="l" r="r" t="t"/>
                  <a:pathLst>
                    <a:path extrusionOk="0" h="4435" w="4528">
                      <a:moveTo>
                        <a:pt x="2263" y="0"/>
                      </a:moveTo>
                      <a:cubicBezTo>
                        <a:pt x="1014" y="0"/>
                        <a:pt x="0" y="993"/>
                        <a:pt x="0" y="2217"/>
                      </a:cubicBezTo>
                      <a:cubicBezTo>
                        <a:pt x="0" y="3442"/>
                        <a:pt x="1014" y="4435"/>
                        <a:pt x="2263" y="4435"/>
                      </a:cubicBezTo>
                      <a:cubicBezTo>
                        <a:pt x="3514" y="4435"/>
                        <a:pt x="4528" y="3442"/>
                        <a:pt x="4528" y="2217"/>
                      </a:cubicBezTo>
                      <a:cubicBezTo>
                        <a:pt x="4528" y="993"/>
                        <a:pt x="3514" y="0"/>
                        <a:pt x="2263"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6" name="Google Shape;3976;p42"/>
                <p:cNvSpPr/>
                <p:nvPr/>
              </p:nvSpPr>
              <p:spPr>
                <a:xfrm>
                  <a:off x="-4404175" y="2414950"/>
                  <a:ext cx="126250" cy="123850"/>
                </a:xfrm>
                <a:custGeom>
                  <a:rect b="b" l="l" r="r" t="t"/>
                  <a:pathLst>
                    <a:path extrusionOk="0" h="4954" w="5050">
                      <a:moveTo>
                        <a:pt x="2524" y="520"/>
                      </a:moveTo>
                      <a:cubicBezTo>
                        <a:pt x="3630" y="520"/>
                        <a:pt x="4529" y="1398"/>
                        <a:pt x="4529" y="2476"/>
                      </a:cubicBezTo>
                      <a:cubicBezTo>
                        <a:pt x="4529" y="3555"/>
                        <a:pt x="3630" y="4433"/>
                        <a:pt x="2524" y="4433"/>
                      </a:cubicBezTo>
                      <a:cubicBezTo>
                        <a:pt x="1420" y="4433"/>
                        <a:pt x="520" y="3554"/>
                        <a:pt x="520" y="2476"/>
                      </a:cubicBezTo>
                      <a:cubicBezTo>
                        <a:pt x="520" y="1398"/>
                        <a:pt x="1420" y="520"/>
                        <a:pt x="2524" y="520"/>
                      </a:cubicBezTo>
                      <a:close/>
                      <a:moveTo>
                        <a:pt x="2524" y="0"/>
                      </a:moveTo>
                      <a:cubicBezTo>
                        <a:pt x="1133" y="0"/>
                        <a:pt x="1" y="1111"/>
                        <a:pt x="1" y="2476"/>
                      </a:cubicBezTo>
                      <a:cubicBezTo>
                        <a:pt x="1" y="3842"/>
                        <a:pt x="1132" y="4954"/>
                        <a:pt x="2524" y="4954"/>
                      </a:cubicBezTo>
                      <a:cubicBezTo>
                        <a:pt x="3917" y="4954"/>
                        <a:pt x="5049" y="3842"/>
                        <a:pt x="5049" y="2476"/>
                      </a:cubicBezTo>
                      <a:cubicBezTo>
                        <a:pt x="5049" y="1111"/>
                        <a:pt x="3917" y="0"/>
                        <a:pt x="2524"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7" name="Google Shape;3977;p42"/>
                <p:cNvSpPr/>
                <p:nvPr/>
              </p:nvSpPr>
              <p:spPr>
                <a:xfrm>
                  <a:off x="-4837450" y="3039925"/>
                  <a:ext cx="993025" cy="45375"/>
                </a:xfrm>
                <a:custGeom>
                  <a:rect b="b" l="l" r="r" t="t"/>
                  <a:pathLst>
                    <a:path extrusionOk="0" h="1815" w="39721">
                      <a:moveTo>
                        <a:pt x="0" y="0"/>
                      </a:moveTo>
                      <a:lnTo>
                        <a:pt x="0" y="1814"/>
                      </a:lnTo>
                      <a:lnTo>
                        <a:pt x="39720" y="1814"/>
                      </a:lnTo>
                      <a:lnTo>
                        <a:pt x="3972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8" name="Google Shape;3978;p42"/>
                <p:cNvSpPr/>
                <p:nvPr/>
              </p:nvSpPr>
              <p:spPr>
                <a:xfrm>
                  <a:off x="-4843950" y="3033400"/>
                  <a:ext cx="1006025" cy="58400"/>
                </a:xfrm>
                <a:custGeom>
                  <a:rect b="b" l="l" r="r" t="t"/>
                  <a:pathLst>
                    <a:path extrusionOk="0" h="2336" w="40241">
                      <a:moveTo>
                        <a:pt x="39720" y="522"/>
                      </a:moveTo>
                      <a:lnTo>
                        <a:pt x="39720" y="1815"/>
                      </a:lnTo>
                      <a:lnTo>
                        <a:pt x="521" y="1815"/>
                      </a:lnTo>
                      <a:lnTo>
                        <a:pt x="521" y="522"/>
                      </a:lnTo>
                      <a:close/>
                      <a:moveTo>
                        <a:pt x="260" y="1"/>
                      </a:moveTo>
                      <a:cubicBezTo>
                        <a:pt x="116" y="1"/>
                        <a:pt x="0" y="118"/>
                        <a:pt x="0" y="261"/>
                      </a:cubicBezTo>
                      <a:lnTo>
                        <a:pt x="0" y="2074"/>
                      </a:lnTo>
                      <a:cubicBezTo>
                        <a:pt x="0" y="2218"/>
                        <a:pt x="116" y="2335"/>
                        <a:pt x="260" y="2335"/>
                      </a:cubicBezTo>
                      <a:lnTo>
                        <a:pt x="39980" y="2335"/>
                      </a:lnTo>
                      <a:cubicBezTo>
                        <a:pt x="40123" y="2335"/>
                        <a:pt x="40241" y="2218"/>
                        <a:pt x="40239" y="2074"/>
                      </a:cubicBezTo>
                      <a:lnTo>
                        <a:pt x="40239" y="261"/>
                      </a:lnTo>
                      <a:cubicBezTo>
                        <a:pt x="40239" y="118"/>
                        <a:pt x="40123" y="1"/>
                        <a:pt x="39980"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9" name="Google Shape;3979;p42"/>
                <p:cNvSpPr/>
                <p:nvPr/>
              </p:nvSpPr>
              <p:spPr>
                <a:xfrm>
                  <a:off x="-5245425" y="400600"/>
                  <a:ext cx="908650" cy="1986150"/>
                </a:xfrm>
                <a:custGeom>
                  <a:rect b="b" l="l" r="r" t="t"/>
                  <a:pathLst>
                    <a:path extrusionOk="0" h="79446" w="36346">
                      <a:moveTo>
                        <a:pt x="36345" y="1"/>
                      </a:moveTo>
                      <a:cubicBezTo>
                        <a:pt x="30792" y="5179"/>
                        <a:pt x="16575" y="10405"/>
                        <a:pt x="0" y="21493"/>
                      </a:cubicBezTo>
                      <a:cubicBezTo>
                        <a:pt x="0" y="21493"/>
                        <a:pt x="1035" y="58964"/>
                        <a:pt x="36345" y="79446"/>
                      </a:cubicBezTo>
                      <a:lnTo>
                        <a:pt x="36345" y="1"/>
                      </a:ln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0" name="Google Shape;3980;p42"/>
                <p:cNvSpPr/>
                <p:nvPr/>
              </p:nvSpPr>
              <p:spPr>
                <a:xfrm>
                  <a:off x="-5252000" y="394100"/>
                  <a:ext cx="921750" cy="1999150"/>
                </a:xfrm>
                <a:custGeom>
                  <a:rect b="b" l="l" r="r" t="t"/>
                  <a:pathLst>
                    <a:path extrusionOk="0" h="79966" w="36870">
                      <a:moveTo>
                        <a:pt x="36348" y="844"/>
                      </a:moveTo>
                      <a:lnTo>
                        <a:pt x="36348" y="79251"/>
                      </a:lnTo>
                      <a:cubicBezTo>
                        <a:pt x="18445" y="68725"/>
                        <a:pt x="9663" y="53734"/>
                        <a:pt x="5445" y="42973"/>
                      </a:cubicBezTo>
                      <a:cubicBezTo>
                        <a:pt x="1147" y="32011"/>
                        <a:pt x="588" y="23112"/>
                        <a:pt x="529" y="21889"/>
                      </a:cubicBezTo>
                      <a:cubicBezTo>
                        <a:pt x="8839" y="16340"/>
                        <a:pt x="16615" y="12231"/>
                        <a:pt x="22871" y="8926"/>
                      </a:cubicBezTo>
                      <a:cubicBezTo>
                        <a:pt x="28780" y="5803"/>
                        <a:pt x="33510" y="3304"/>
                        <a:pt x="36348" y="844"/>
                      </a:cubicBezTo>
                      <a:close/>
                      <a:moveTo>
                        <a:pt x="36607" y="0"/>
                      </a:moveTo>
                      <a:cubicBezTo>
                        <a:pt x="36546" y="0"/>
                        <a:pt x="36483" y="22"/>
                        <a:pt x="36431" y="71"/>
                      </a:cubicBezTo>
                      <a:cubicBezTo>
                        <a:pt x="33706" y="2612"/>
                        <a:pt x="28816" y="5195"/>
                        <a:pt x="22627" y="8466"/>
                      </a:cubicBezTo>
                      <a:cubicBezTo>
                        <a:pt x="16332" y="11792"/>
                        <a:pt x="8496" y="15933"/>
                        <a:pt x="119" y="21538"/>
                      </a:cubicBezTo>
                      <a:cubicBezTo>
                        <a:pt x="44" y="21587"/>
                        <a:pt x="0" y="21672"/>
                        <a:pt x="3" y="21762"/>
                      </a:cubicBezTo>
                      <a:cubicBezTo>
                        <a:pt x="6" y="21855"/>
                        <a:pt x="318" y="31311"/>
                        <a:pt x="4953" y="43145"/>
                      </a:cubicBezTo>
                      <a:cubicBezTo>
                        <a:pt x="9231" y="54065"/>
                        <a:pt x="18173" y="69312"/>
                        <a:pt x="36477" y="79931"/>
                      </a:cubicBezTo>
                      <a:cubicBezTo>
                        <a:pt x="36517" y="79954"/>
                        <a:pt x="36562" y="79966"/>
                        <a:pt x="36608" y="79966"/>
                      </a:cubicBezTo>
                      <a:cubicBezTo>
                        <a:pt x="36752" y="79966"/>
                        <a:pt x="36870" y="79848"/>
                        <a:pt x="36869" y="79706"/>
                      </a:cubicBezTo>
                      <a:lnTo>
                        <a:pt x="36869" y="261"/>
                      </a:lnTo>
                      <a:cubicBezTo>
                        <a:pt x="36869" y="105"/>
                        <a:pt x="36741" y="0"/>
                        <a:pt x="36607"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1" name="Google Shape;3981;p42"/>
                <p:cNvSpPr/>
                <p:nvPr/>
              </p:nvSpPr>
              <p:spPr>
                <a:xfrm>
                  <a:off x="-4336800" y="400600"/>
                  <a:ext cx="908650" cy="1986150"/>
                </a:xfrm>
                <a:custGeom>
                  <a:rect b="b" l="l" r="r" t="t"/>
                  <a:pathLst>
                    <a:path extrusionOk="0" h="79446" w="36346">
                      <a:moveTo>
                        <a:pt x="0" y="1"/>
                      </a:moveTo>
                      <a:lnTo>
                        <a:pt x="0" y="79446"/>
                      </a:lnTo>
                      <a:cubicBezTo>
                        <a:pt x="35310" y="58964"/>
                        <a:pt x="36345" y="21493"/>
                        <a:pt x="36345" y="21493"/>
                      </a:cubicBezTo>
                      <a:cubicBezTo>
                        <a:pt x="19771" y="10405"/>
                        <a:pt x="5555" y="5179"/>
                        <a:pt x="0"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2" name="Google Shape;3982;p42"/>
                <p:cNvSpPr/>
                <p:nvPr/>
              </p:nvSpPr>
              <p:spPr>
                <a:xfrm>
                  <a:off x="-4343325" y="394100"/>
                  <a:ext cx="921750" cy="1999150"/>
                </a:xfrm>
                <a:custGeom>
                  <a:rect b="b" l="l" r="r" t="t"/>
                  <a:pathLst>
                    <a:path extrusionOk="0" h="79966" w="36870">
                      <a:moveTo>
                        <a:pt x="522" y="844"/>
                      </a:moveTo>
                      <a:cubicBezTo>
                        <a:pt x="3360" y="3304"/>
                        <a:pt x="8090" y="5803"/>
                        <a:pt x="13999" y="8925"/>
                      </a:cubicBezTo>
                      <a:cubicBezTo>
                        <a:pt x="20254" y="12231"/>
                        <a:pt x="28031" y="16340"/>
                        <a:pt x="36341" y="21889"/>
                      </a:cubicBezTo>
                      <a:cubicBezTo>
                        <a:pt x="36283" y="23110"/>
                        <a:pt x="35726" y="31995"/>
                        <a:pt x="31432" y="42954"/>
                      </a:cubicBezTo>
                      <a:cubicBezTo>
                        <a:pt x="27215" y="53720"/>
                        <a:pt x="18433" y="68720"/>
                        <a:pt x="522" y="79251"/>
                      </a:cubicBezTo>
                      <a:lnTo>
                        <a:pt x="522" y="844"/>
                      </a:lnTo>
                      <a:close/>
                      <a:moveTo>
                        <a:pt x="263" y="0"/>
                      </a:moveTo>
                      <a:cubicBezTo>
                        <a:pt x="129" y="0"/>
                        <a:pt x="1" y="105"/>
                        <a:pt x="1" y="261"/>
                      </a:cubicBezTo>
                      <a:lnTo>
                        <a:pt x="1" y="79704"/>
                      </a:lnTo>
                      <a:cubicBezTo>
                        <a:pt x="1" y="79848"/>
                        <a:pt x="117" y="79966"/>
                        <a:pt x="261" y="79966"/>
                      </a:cubicBezTo>
                      <a:cubicBezTo>
                        <a:pt x="307" y="79965"/>
                        <a:pt x="352" y="79953"/>
                        <a:pt x="392" y="79931"/>
                      </a:cubicBezTo>
                      <a:cubicBezTo>
                        <a:pt x="18697" y="69312"/>
                        <a:pt x="27638" y="54065"/>
                        <a:pt x="31918" y="43144"/>
                      </a:cubicBezTo>
                      <a:cubicBezTo>
                        <a:pt x="36553" y="31311"/>
                        <a:pt x="36864" y="21855"/>
                        <a:pt x="36867" y="21760"/>
                      </a:cubicBezTo>
                      <a:cubicBezTo>
                        <a:pt x="36869" y="21671"/>
                        <a:pt x="36826" y="21587"/>
                        <a:pt x="36752" y="21538"/>
                      </a:cubicBezTo>
                      <a:cubicBezTo>
                        <a:pt x="28373" y="15932"/>
                        <a:pt x="20538" y="11792"/>
                        <a:pt x="14242" y="8465"/>
                      </a:cubicBezTo>
                      <a:cubicBezTo>
                        <a:pt x="8052" y="5195"/>
                        <a:pt x="3164" y="2611"/>
                        <a:pt x="439" y="71"/>
                      </a:cubicBezTo>
                      <a:cubicBezTo>
                        <a:pt x="387" y="22"/>
                        <a:pt x="324" y="0"/>
                        <a:pt x="263"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3" name="Google Shape;3983;p42"/>
                <p:cNvSpPr/>
                <p:nvPr/>
              </p:nvSpPr>
              <p:spPr>
                <a:xfrm>
                  <a:off x="-5178775" y="480375"/>
                  <a:ext cx="1684000" cy="1826600"/>
                </a:xfrm>
                <a:custGeom>
                  <a:rect b="b" l="l" r="r" t="t"/>
                  <a:pathLst>
                    <a:path extrusionOk="0" h="73064" w="67360">
                      <a:moveTo>
                        <a:pt x="33679" y="1"/>
                      </a:moveTo>
                      <a:cubicBezTo>
                        <a:pt x="26976" y="4654"/>
                        <a:pt x="15360" y="9088"/>
                        <a:pt x="0" y="19363"/>
                      </a:cubicBezTo>
                      <a:cubicBezTo>
                        <a:pt x="0" y="19363"/>
                        <a:pt x="960" y="54085"/>
                        <a:pt x="33679" y="73064"/>
                      </a:cubicBezTo>
                      <a:cubicBezTo>
                        <a:pt x="66399" y="54085"/>
                        <a:pt x="67359" y="19363"/>
                        <a:pt x="67359" y="19363"/>
                      </a:cubicBezTo>
                      <a:cubicBezTo>
                        <a:pt x="52000" y="9088"/>
                        <a:pt x="40435" y="4654"/>
                        <a:pt x="33679"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4" name="Google Shape;3984;p42"/>
                <p:cNvSpPr/>
                <p:nvPr/>
              </p:nvSpPr>
              <p:spPr>
                <a:xfrm>
                  <a:off x="-5185350" y="473850"/>
                  <a:ext cx="1697125" cy="1839650"/>
                </a:xfrm>
                <a:custGeom>
                  <a:rect b="b" l="l" r="r" t="t"/>
                  <a:pathLst>
                    <a:path extrusionOk="0" h="73586" w="67885">
                      <a:moveTo>
                        <a:pt x="33943" y="576"/>
                      </a:moveTo>
                      <a:cubicBezTo>
                        <a:pt x="36735" y="2479"/>
                        <a:pt x="40391" y="4387"/>
                        <a:pt x="44614" y="6590"/>
                      </a:cubicBezTo>
                      <a:cubicBezTo>
                        <a:pt x="50768" y="9800"/>
                        <a:pt x="58419" y="13791"/>
                        <a:pt x="67356" y="19759"/>
                      </a:cubicBezTo>
                      <a:cubicBezTo>
                        <a:pt x="67300" y="20930"/>
                        <a:pt x="66772" y="29156"/>
                        <a:pt x="62803" y="39282"/>
                      </a:cubicBezTo>
                      <a:cubicBezTo>
                        <a:pt x="58876" y="49296"/>
                        <a:pt x="50684" y="63266"/>
                        <a:pt x="33942" y="73025"/>
                      </a:cubicBezTo>
                      <a:cubicBezTo>
                        <a:pt x="17200" y="63266"/>
                        <a:pt x="9009" y="49296"/>
                        <a:pt x="5083" y="39282"/>
                      </a:cubicBezTo>
                      <a:cubicBezTo>
                        <a:pt x="1114" y="29156"/>
                        <a:pt x="586" y="20930"/>
                        <a:pt x="530" y="19759"/>
                      </a:cubicBezTo>
                      <a:cubicBezTo>
                        <a:pt x="9423" y="13820"/>
                        <a:pt x="17060" y="9839"/>
                        <a:pt x="23204" y="6636"/>
                      </a:cubicBezTo>
                      <a:cubicBezTo>
                        <a:pt x="27463" y="4416"/>
                        <a:pt x="31152" y="2492"/>
                        <a:pt x="33943" y="576"/>
                      </a:cubicBezTo>
                      <a:close/>
                      <a:moveTo>
                        <a:pt x="33942" y="1"/>
                      </a:moveTo>
                      <a:cubicBezTo>
                        <a:pt x="33890" y="1"/>
                        <a:pt x="33839" y="16"/>
                        <a:pt x="33795" y="47"/>
                      </a:cubicBezTo>
                      <a:cubicBezTo>
                        <a:pt x="31014" y="1977"/>
                        <a:pt x="27460" y="3830"/>
                        <a:pt x="22962" y="6174"/>
                      </a:cubicBezTo>
                      <a:cubicBezTo>
                        <a:pt x="16780" y="9397"/>
                        <a:pt x="9086" y="13407"/>
                        <a:pt x="118" y="19407"/>
                      </a:cubicBezTo>
                      <a:cubicBezTo>
                        <a:pt x="44" y="19457"/>
                        <a:pt x="1" y="19541"/>
                        <a:pt x="3" y="19631"/>
                      </a:cubicBezTo>
                      <a:cubicBezTo>
                        <a:pt x="6" y="19718"/>
                        <a:pt x="294" y="28484"/>
                        <a:pt x="4590" y="39452"/>
                      </a:cubicBezTo>
                      <a:cubicBezTo>
                        <a:pt x="8556" y="49575"/>
                        <a:pt x="16846" y="63709"/>
                        <a:pt x="33811" y="73550"/>
                      </a:cubicBezTo>
                      <a:cubicBezTo>
                        <a:pt x="33851" y="73573"/>
                        <a:pt x="33896" y="73585"/>
                        <a:pt x="33942" y="73585"/>
                      </a:cubicBezTo>
                      <a:cubicBezTo>
                        <a:pt x="33988" y="73585"/>
                        <a:pt x="34033" y="73574"/>
                        <a:pt x="34073" y="73551"/>
                      </a:cubicBezTo>
                      <a:cubicBezTo>
                        <a:pt x="51040" y="63709"/>
                        <a:pt x="59329" y="49577"/>
                        <a:pt x="63294" y="39452"/>
                      </a:cubicBezTo>
                      <a:cubicBezTo>
                        <a:pt x="67592" y="28484"/>
                        <a:pt x="67880" y="19719"/>
                        <a:pt x="67883" y="19632"/>
                      </a:cubicBezTo>
                      <a:cubicBezTo>
                        <a:pt x="67885" y="19543"/>
                        <a:pt x="67841" y="19458"/>
                        <a:pt x="67766" y="19408"/>
                      </a:cubicBezTo>
                      <a:cubicBezTo>
                        <a:pt x="58755" y="13379"/>
                        <a:pt x="51047" y="9359"/>
                        <a:pt x="44855" y="6128"/>
                      </a:cubicBezTo>
                      <a:cubicBezTo>
                        <a:pt x="40573" y="3894"/>
                        <a:pt x="36874" y="1965"/>
                        <a:pt x="34090" y="47"/>
                      </a:cubicBezTo>
                      <a:cubicBezTo>
                        <a:pt x="34046" y="16"/>
                        <a:pt x="33994" y="1"/>
                        <a:pt x="33942"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5" name="Google Shape;3985;p42"/>
                <p:cNvSpPr/>
                <p:nvPr/>
              </p:nvSpPr>
              <p:spPr>
                <a:xfrm>
                  <a:off x="-4336800" y="480375"/>
                  <a:ext cx="842025" cy="1826600"/>
                </a:xfrm>
                <a:custGeom>
                  <a:rect b="b" l="l" r="r" t="t"/>
                  <a:pathLst>
                    <a:path extrusionOk="0" h="73064" w="33681">
                      <a:moveTo>
                        <a:pt x="0" y="1"/>
                      </a:moveTo>
                      <a:lnTo>
                        <a:pt x="0" y="73064"/>
                      </a:lnTo>
                      <a:cubicBezTo>
                        <a:pt x="32720" y="54085"/>
                        <a:pt x="33680" y="19363"/>
                        <a:pt x="33680" y="19363"/>
                      </a:cubicBezTo>
                      <a:cubicBezTo>
                        <a:pt x="18321" y="9088"/>
                        <a:pt x="6756" y="4654"/>
                        <a:pt x="0" y="1"/>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6" name="Google Shape;3986;p42"/>
                <p:cNvSpPr/>
                <p:nvPr/>
              </p:nvSpPr>
              <p:spPr>
                <a:xfrm>
                  <a:off x="-4343325" y="473825"/>
                  <a:ext cx="855100" cy="1839675"/>
                </a:xfrm>
                <a:custGeom>
                  <a:rect b="b" l="l" r="r" t="t"/>
                  <a:pathLst>
                    <a:path extrusionOk="0" h="73587" w="34204">
                      <a:moveTo>
                        <a:pt x="522" y="753"/>
                      </a:moveTo>
                      <a:cubicBezTo>
                        <a:pt x="3279" y="2597"/>
                        <a:pt x="6840" y="4455"/>
                        <a:pt x="10933" y="6591"/>
                      </a:cubicBezTo>
                      <a:cubicBezTo>
                        <a:pt x="17087" y="9801"/>
                        <a:pt x="24738" y="13792"/>
                        <a:pt x="33675" y="19760"/>
                      </a:cubicBezTo>
                      <a:cubicBezTo>
                        <a:pt x="33619" y="20931"/>
                        <a:pt x="33091" y="29157"/>
                        <a:pt x="29122" y="39283"/>
                      </a:cubicBezTo>
                      <a:cubicBezTo>
                        <a:pt x="25215" y="49245"/>
                        <a:pt x="17088" y="63122"/>
                        <a:pt x="522" y="72873"/>
                      </a:cubicBezTo>
                      <a:lnTo>
                        <a:pt x="522" y="753"/>
                      </a:lnTo>
                      <a:close/>
                      <a:moveTo>
                        <a:pt x="262" y="1"/>
                      </a:moveTo>
                      <a:cubicBezTo>
                        <a:pt x="127" y="1"/>
                        <a:pt x="1" y="108"/>
                        <a:pt x="1" y="261"/>
                      </a:cubicBezTo>
                      <a:lnTo>
                        <a:pt x="1" y="73326"/>
                      </a:lnTo>
                      <a:cubicBezTo>
                        <a:pt x="1" y="73419"/>
                        <a:pt x="51" y="73505"/>
                        <a:pt x="132" y="73552"/>
                      </a:cubicBezTo>
                      <a:cubicBezTo>
                        <a:pt x="170" y="73574"/>
                        <a:pt x="215" y="73586"/>
                        <a:pt x="261" y="73586"/>
                      </a:cubicBezTo>
                      <a:cubicBezTo>
                        <a:pt x="307" y="73586"/>
                        <a:pt x="352" y="73574"/>
                        <a:pt x="392" y="73551"/>
                      </a:cubicBezTo>
                      <a:cubicBezTo>
                        <a:pt x="17359" y="63710"/>
                        <a:pt x="25648" y="49576"/>
                        <a:pt x="29613" y="39453"/>
                      </a:cubicBezTo>
                      <a:cubicBezTo>
                        <a:pt x="33911" y="28485"/>
                        <a:pt x="34199" y="19719"/>
                        <a:pt x="34202" y="19632"/>
                      </a:cubicBezTo>
                      <a:cubicBezTo>
                        <a:pt x="34204" y="19542"/>
                        <a:pt x="34160" y="19459"/>
                        <a:pt x="34085" y="19408"/>
                      </a:cubicBezTo>
                      <a:cubicBezTo>
                        <a:pt x="25074" y="13379"/>
                        <a:pt x="17366" y="9359"/>
                        <a:pt x="11174" y="6129"/>
                      </a:cubicBezTo>
                      <a:cubicBezTo>
                        <a:pt x="6892" y="3895"/>
                        <a:pt x="3193" y="1965"/>
                        <a:pt x="409" y="47"/>
                      </a:cubicBezTo>
                      <a:cubicBezTo>
                        <a:pt x="363" y="15"/>
                        <a:pt x="312" y="1"/>
                        <a:pt x="262"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7" name="Google Shape;3987;p42"/>
                <p:cNvSpPr/>
                <p:nvPr/>
              </p:nvSpPr>
              <p:spPr>
                <a:xfrm>
                  <a:off x="-5885150" y="1423975"/>
                  <a:ext cx="3088200" cy="199900"/>
                </a:xfrm>
                <a:custGeom>
                  <a:rect b="b" l="l" r="r" t="t"/>
                  <a:pathLst>
                    <a:path extrusionOk="0" h="7996" w="123528">
                      <a:moveTo>
                        <a:pt x="0" y="0"/>
                      </a:moveTo>
                      <a:lnTo>
                        <a:pt x="0" y="7996"/>
                      </a:lnTo>
                      <a:lnTo>
                        <a:pt x="123528" y="7996"/>
                      </a:lnTo>
                      <a:lnTo>
                        <a:pt x="123528" y="0"/>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8" name="Google Shape;3988;p42"/>
                <p:cNvSpPr/>
                <p:nvPr/>
              </p:nvSpPr>
              <p:spPr>
                <a:xfrm>
                  <a:off x="-5891675" y="1417425"/>
                  <a:ext cx="3101250" cy="212975"/>
                </a:xfrm>
                <a:custGeom>
                  <a:rect b="b" l="l" r="r" t="t"/>
                  <a:pathLst>
                    <a:path extrusionOk="0" h="8519" w="124050">
                      <a:moveTo>
                        <a:pt x="123529" y="521"/>
                      </a:moveTo>
                      <a:lnTo>
                        <a:pt x="123529" y="7998"/>
                      </a:lnTo>
                      <a:lnTo>
                        <a:pt x="522" y="7998"/>
                      </a:lnTo>
                      <a:lnTo>
                        <a:pt x="522" y="521"/>
                      </a:lnTo>
                      <a:close/>
                      <a:moveTo>
                        <a:pt x="261" y="1"/>
                      </a:moveTo>
                      <a:cubicBezTo>
                        <a:pt x="117" y="1"/>
                        <a:pt x="1" y="118"/>
                        <a:pt x="1" y="261"/>
                      </a:cubicBezTo>
                      <a:lnTo>
                        <a:pt x="1" y="8258"/>
                      </a:lnTo>
                      <a:cubicBezTo>
                        <a:pt x="1" y="8401"/>
                        <a:pt x="117" y="8518"/>
                        <a:pt x="261" y="8518"/>
                      </a:cubicBezTo>
                      <a:lnTo>
                        <a:pt x="123789" y="8518"/>
                      </a:lnTo>
                      <a:cubicBezTo>
                        <a:pt x="123933" y="8518"/>
                        <a:pt x="124049" y="8401"/>
                        <a:pt x="124049" y="8258"/>
                      </a:cubicBezTo>
                      <a:lnTo>
                        <a:pt x="124049" y="261"/>
                      </a:lnTo>
                      <a:cubicBezTo>
                        <a:pt x="124049" y="118"/>
                        <a:pt x="123933" y="1"/>
                        <a:pt x="123789"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9" name="Google Shape;3989;p42"/>
                <p:cNvSpPr/>
                <p:nvPr/>
              </p:nvSpPr>
              <p:spPr>
                <a:xfrm>
                  <a:off x="-5865750" y="1435375"/>
                  <a:ext cx="41450" cy="40600"/>
                </a:xfrm>
                <a:custGeom>
                  <a:rect b="b" l="l" r="r" t="t"/>
                  <a:pathLst>
                    <a:path extrusionOk="0" h="1624" w="1658">
                      <a:moveTo>
                        <a:pt x="829" y="1"/>
                      </a:moveTo>
                      <a:cubicBezTo>
                        <a:pt x="371" y="1"/>
                        <a:pt x="1" y="364"/>
                        <a:pt x="1" y="812"/>
                      </a:cubicBezTo>
                      <a:cubicBezTo>
                        <a:pt x="1" y="1260"/>
                        <a:pt x="371" y="1623"/>
                        <a:pt x="829" y="1623"/>
                      </a:cubicBezTo>
                      <a:cubicBezTo>
                        <a:pt x="1286" y="1623"/>
                        <a:pt x="1657" y="1260"/>
                        <a:pt x="1657" y="812"/>
                      </a:cubicBezTo>
                      <a:cubicBezTo>
                        <a:pt x="1657" y="364"/>
                        <a:pt x="1286" y="1"/>
                        <a:pt x="829" y="1"/>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0" name="Google Shape;3990;p42"/>
                <p:cNvSpPr/>
                <p:nvPr/>
              </p:nvSpPr>
              <p:spPr>
                <a:xfrm>
                  <a:off x="-5784650" y="1435375"/>
                  <a:ext cx="41475" cy="40600"/>
                </a:xfrm>
                <a:custGeom>
                  <a:rect b="b" l="l" r="r" t="t"/>
                  <a:pathLst>
                    <a:path extrusionOk="0" h="1624" w="1659">
                      <a:moveTo>
                        <a:pt x="830" y="1"/>
                      </a:moveTo>
                      <a:cubicBezTo>
                        <a:pt x="372" y="1"/>
                        <a:pt x="1" y="364"/>
                        <a:pt x="1" y="812"/>
                      </a:cubicBezTo>
                      <a:cubicBezTo>
                        <a:pt x="1" y="1260"/>
                        <a:pt x="372" y="1623"/>
                        <a:pt x="830" y="1623"/>
                      </a:cubicBezTo>
                      <a:cubicBezTo>
                        <a:pt x="1286" y="1623"/>
                        <a:pt x="1658" y="1260"/>
                        <a:pt x="1658" y="812"/>
                      </a:cubicBezTo>
                      <a:cubicBezTo>
                        <a:pt x="1658" y="364"/>
                        <a:pt x="1288" y="1"/>
                        <a:pt x="830" y="1"/>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1" name="Google Shape;3991;p42"/>
                <p:cNvSpPr/>
                <p:nvPr/>
              </p:nvSpPr>
              <p:spPr>
                <a:xfrm>
                  <a:off x="-5703525" y="1435375"/>
                  <a:ext cx="41450" cy="40600"/>
                </a:xfrm>
                <a:custGeom>
                  <a:rect b="b" l="l" r="r" t="t"/>
                  <a:pathLst>
                    <a:path extrusionOk="0" h="1624" w="1658">
                      <a:moveTo>
                        <a:pt x="829" y="1"/>
                      </a:moveTo>
                      <a:cubicBezTo>
                        <a:pt x="371" y="1"/>
                        <a:pt x="1" y="364"/>
                        <a:pt x="1" y="812"/>
                      </a:cubicBezTo>
                      <a:cubicBezTo>
                        <a:pt x="1" y="1260"/>
                        <a:pt x="371" y="1623"/>
                        <a:pt x="829" y="1623"/>
                      </a:cubicBezTo>
                      <a:cubicBezTo>
                        <a:pt x="1287" y="1623"/>
                        <a:pt x="1657" y="1260"/>
                        <a:pt x="1657" y="812"/>
                      </a:cubicBezTo>
                      <a:cubicBezTo>
                        <a:pt x="1657" y="364"/>
                        <a:pt x="1287" y="1"/>
                        <a:pt x="829" y="1"/>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2" name="Google Shape;3992;p42"/>
                <p:cNvSpPr/>
                <p:nvPr/>
              </p:nvSpPr>
              <p:spPr>
                <a:xfrm>
                  <a:off x="-5622425" y="1435375"/>
                  <a:ext cx="41475" cy="40600"/>
                </a:xfrm>
                <a:custGeom>
                  <a:rect b="b" l="l" r="r" t="t"/>
                  <a:pathLst>
                    <a:path extrusionOk="0" h="1624" w="1659">
                      <a:moveTo>
                        <a:pt x="829" y="1"/>
                      </a:moveTo>
                      <a:cubicBezTo>
                        <a:pt x="371" y="1"/>
                        <a:pt x="1" y="364"/>
                        <a:pt x="1" y="812"/>
                      </a:cubicBezTo>
                      <a:cubicBezTo>
                        <a:pt x="1" y="1260"/>
                        <a:pt x="371" y="1623"/>
                        <a:pt x="829" y="1623"/>
                      </a:cubicBezTo>
                      <a:cubicBezTo>
                        <a:pt x="1287" y="1623"/>
                        <a:pt x="1658" y="1260"/>
                        <a:pt x="1658" y="812"/>
                      </a:cubicBezTo>
                      <a:cubicBezTo>
                        <a:pt x="1658" y="364"/>
                        <a:pt x="1287" y="1"/>
                        <a:pt x="829" y="1"/>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3" name="Google Shape;3993;p42"/>
                <p:cNvSpPr/>
                <p:nvPr/>
              </p:nvSpPr>
              <p:spPr>
                <a:xfrm>
                  <a:off x="-5541325" y="1435375"/>
                  <a:ext cx="41475" cy="40600"/>
                </a:xfrm>
                <a:custGeom>
                  <a:rect b="b" l="l" r="r" t="t"/>
                  <a:pathLst>
                    <a:path extrusionOk="0" h="1624" w="1659">
                      <a:moveTo>
                        <a:pt x="830" y="1"/>
                      </a:moveTo>
                      <a:cubicBezTo>
                        <a:pt x="372" y="1"/>
                        <a:pt x="1" y="364"/>
                        <a:pt x="1" y="812"/>
                      </a:cubicBezTo>
                      <a:cubicBezTo>
                        <a:pt x="1" y="1260"/>
                        <a:pt x="372" y="1623"/>
                        <a:pt x="830" y="1623"/>
                      </a:cubicBezTo>
                      <a:cubicBezTo>
                        <a:pt x="1287" y="1623"/>
                        <a:pt x="1658" y="1260"/>
                        <a:pt x="1658" y="812"/>
                      </a:cubicBezTo>
                      <a:cubicBezTo>
                        <a:pt x="1658" y="364"/>
                        <a:pt x="1288" y="1"/>
                        <a:pt x="830" y="1"/>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4" name="Google Shape;3994;p42"/>
                <p:cNvSpPr/>
                <p:nvPr/>
              </p:nvSpPr>
              <p:spPr>
                <a:xfrm>
                  <a:off x="-5460200" y="1435375"/>
                  <a:ext cx="41450" cy="40600"/>
                </a:xfrm>
                <a:custGeom>
                  <a:rect b="b" l="l" r="r" t="t"/>
                  <a:pathLst>
                    <a:path extrusionOk="0" h="1624" w="1658">
                      <a:moveTo>
                        <a:pt x="829" y="1"/>
                      </a:moveTo>
                      <a:cubicBezTo>
                        <a:pt x="371" y="1"/>
                        <a:pt x="1" y="364"/>
                        <a:pt x="1" y="812"/>
                      </a:cubicBezTo>
                      <a:cubicBezTo>
                        <a:pt x="1" y="1260"/>
                        <a:pt x="371" y="1623"/>
                        <a:pt x="829" y="1623"/>
                      </a:cubicBezTo>
                      <a:cubicBezTo>
                        <a:pt x="1287" y="1623"/>
                        <a:pt x="1657" y="1260"/>
                        <a:pt x="1657" y="812"/>
                      </a:cubicBezTo>
                      <a:cubicBezTo>
                        <a:pt x="1657" y="364"/>
                        <a:pt x="1287" y="1"/>
                        <a:pt x="829" y="1"/>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5" name="Google Shape;3995;p42"/>
                <p:cNvSpPr/>
                <p:nvPr/>
              </p:nvSpPr>
              <p:spPr>
                <a:xfrm>
                  <a:off x="-5379100" y="1435375"/>
                  <a:ext cx="41475" cy="40600"/>
                </a:xfrm>
                <a:custGeom>
                  <a:rect b="b" l="l" r="r" t="t"/>
                  <a:pathLst>
                    <a:path extrusionOk="0" h="1624" w="1659">
                      <a:moveTo>
                        <a:pt x="830" y="1"/>
                      </a:moveTo>
                      <a:cubicBezTo>
                        <a:pt x="373" y="1"/>
                        <a:pt x="1" y="364"/>
                        <a:pt x="1" y="812"/>
                      </a:cubicBezTo>
                      <a:cubicBezTo>
                        <a:pt x="1" y="1260"/>
                        <a:pt x="373" y="1623"/>
                        <a:pt x="830" y="1623"/>
                      </a:cubicBezTo>
                      <a:cubicBezTo>
                        <a:pt x="1287" y="1623"/>
                        <a:pt x="1659" y="1260"/>
                        <a:pt x="1659" y="812"/>
                      </a:cubicBezTo>
                      <a:cubicBezTo>
                        <a:pt x="1659" y="364"/>
                        <a:pt x="1288" y="1"/>
                        <a:pt x="830" y="1"/>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6" name="Google Shape;3996;p42"/>
                <p:cNvSpPr/>
                <p:nvPr/>
              </p:nvSpPr>
              <p:spPr>
                <a:xfrm>
                  <a:off x="-5297950" y="1435375"/>
                  <a:ext cx="41425" cy="40600"/>
                </a:xfrm>
                <a:custGeom>
                  <a:rect b="b" l="l" r="r" t="t"/>
                  <a:pathLst>
                    <a:path extrusionOk="0" h="1624" w="1657">
                      <a:moveTo>
                        <a:pt x="828" y="1"/>
                      </a:moveTo>
                      <a:cubicBezTo>
                        <a:pt x="371" y="1"/>
                        <a:pt x="0" y="364"/>
                        <a:pt x="0" y="812"/>
                      </a:cubicBezTo>
                      <a:cubicBezTo>
                        <a:pt x="0" y="1260"/>
                        <a:pt x="371" y="1623"/>
                        <a:pt x="828" y="1623"/>
                      </a:cubicBezTo>
                      <a:cubicBezTo>
                        <a:pt x="1286" y="1623"/>
                        <a:pt x="1657" y="1260"/>
                        <a:pt x="1657" y="812"/>
                      </a:cubicBezTo>
                      <a:cubicBezTo>
                        <a:pt x="1657" y="364"/>
                        <a:pt x="1286" y="1"/>
                        <a:pt x="828" y="1"/>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7" name="Google Shape;3997;p42"/>
                <p:cNvSpPr/>
                <p:nvPr/>
              </p:nvSpPr>
              <p:spPr>
                <a:xfrm>
                  <a:off x="-5216850" y="1435375"/>
                  <a:ext cx="41450" cy="40600"/>
                </a:xfrm>
                <a:custGeom>
                  <a:rect b="b" l="l" r="r" t="t"/>
                  <a:pathLst>
                    <a:path extrusionOk="0" h="1624" w="1658">
                      <a:moveTo>
                        <a:pt x="828" y="1"/>
                      </a:moveTo>
                      <a:cubicBezTo>
                        <a:pt x="371" y="1"/>
                        <a:pt x="0" y="364"/>
                        <a:pt x="0" y="812"/>
                      </a:cubicBezTo>
                      <a:cubicBezTo>
                        <a:pt x="0" y="1260"/>
                        <a:pt x="371" y="1623"/>
                        <a:pt x="828" y="1623"/>
                      </a:cubicBezTo>
                      <a:cubicBezTo>
                        <a:pt x="1286" y="1623"/>
                        <a:pt x="1658" y="1260"/>
                        <a:pt x="1658" y="812"/>
                      </a:cubicBezTo>
                      <a:cubicBezTo>
                        <a:pt x="1658" y="364"/>
                        <a:pt x="1286" y="1"/>
                        <a:pt x="828" y="1"/>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8" name="Google Shape;3998;p42"/>
                <p:cNvSpPr/>
                <p:nvPr/>
              </p:nvSpPr>
              <p:spPr>
                <a:xfrm>
                  <a:off x="-5135750" y="1435375"/>
                  <a:ext cx="41450" cy="40600"/>
                </a:xfrm>
                <a:custGeom>
                  <a:rect b="b" l="l" r="r" t="t"/>
                  <a:pathLst>
                    <a:path extrusionOk="0" h="1624" w="1658">
                      <a:moveTo>
                        <a:pt x="830" y="1"/>
                      </a:moveTo>
                      <a:cubicBezTo>
                        <a:pt x="372" y="1"/>
                        <a:pt x="0" y="364"/>
                        <a:pt x="0" y="812"/>
                      </a:cubicBezTo>
                      <a:cubicBezTo>
                        <a:pt x="0" y="1260"/>
                        <a:pt x="372" y="1623"/>
                        <a:pt x="830" y="1623"/>
                      </a:cubicBezTo>
                      <a:cubicBezTo>
                        <a:pt x="1287" y="1623"/>
                        <a:pt x="1658" y="1260"/>
                        <a:pt x="1658" y="812"/>
                      </a:cubicBezTo>
                      <a:cubicBezTo>
                        <a:pt x="1658" y="364"/>
                        <a:pt x="1287" y="1"/>
                        <a:pt x="830" y="1"/>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9" name="Google Shape;3999;p42"/>
                <p:cNvSpPr/>
                <p:nvPr/>
              </p:nvSpPr>
              <p:spPr>
                <a:xfrm>
                  <a:off x="-5054625" y="1435375"/>
                  <a:ext cx="41475" cy="40600"/>
                </a:xfrm>
                <a:custGeom>
                  <a:rect b="b" l="l" r="r" t="t"/>
                  <a:pathLst>
                    <a:path extrusionOk="0" h="1624" w="1659">
                      <a:moveTo>
                        <a:pt x="829" y="1"/>
                      </a:moveTo>
                      <a:cubicBezTo>
                        <a:pt x="371" y="1"/>
                        <a:pt x="0" y="364"/>
                        <a:pt x="0" y="812"/>
                      </a:cubicBezTo>
                      <a:cubicBezTo>
                        <a:pt x="0" y="1260"/>
                        <a:pt x="371" y="1623"/>
                        <a:pt x="829" y="1623"/>
                      </a:cubicBezTo>
                      <a:cubicBezTo>
                        <a:pt x="1286" y="1623"/>
                        <a:pt x="1658" y="1260"/>
                        <a:pt x="1658" y="812"/>
                      </a:cubicBezTo>
                      <a:cubicBezTo>
                        <a:pt x="1658" y="364"/>
                        <a:pt x="1286" y="1"/>
                        <a:pt x="829" y="1"/>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0" name="Google Shape;4000;p42"/>
                <p:cNvSpPr/>
                <p:nvPr/>
              </p:nvSpPr>
              <p:spPr>
                <a:xfrm>
                  <a:off x="-4973525" y="1435375"/>
                  <a:ext cx="41475" cy="40600"/>
                </a:xfrm>
                <a:custGeom>
                  <a:rect b="b" l="l" r="r" t="t"/>
                  <a:pathLst>
                    <a:path extrusionOk="0" h="1624" w="1659">
                      <a:moveTo>
                        <a:pt x="830" y="1"/>
                      </a:moveTo>
                      <a:cubicBezTo>
                        <a:pt x="372" y="1"/>
                        <a:pt x="0" y="364"/>
                        <a:pt x="0" y="812"/>
                      </a:cubicBezTo>
                      <a:cubicBezTo>
                        <a:pt x="0" y="1260"/>
                        <a:pt x="372" y="1623"/>
                        <a:pt x="830" y="1623"/>
                      </a:cubicBezTo>
                      <a:cubicBezTo>
                        <a:pt x="1286" y="1623"/>
                        <a:pt x="1658" y="1260"/>
                        <a:pt x="1658" y="812"/>
                      </a:cubicBezTo>
                      <a:cubicBezTo>
                        <a:pt x="1658" y="364"/>
                        <a:pt x="1286" y="1"/>
                        <a:pt x="830" y="1"/>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1" name="Google Shape;4001;p42"/>
                <p:cNvSpPr/>
                <p:nvPr/>
              </p:nvSpPr>
              <p:spPr>
                <a:xfrm>
                  <a:off x="-4892400" y="1435375"/>
                  <a:ext cx="41450" cy="40600"/>
                </a:xfrm>
                <a:custGeom>
                  <a:rect b="b" l="l" r="r" t="t"/>
                  <a:pathLst>
                    <a:path extrusionOk="0" h="1624" w="1658">
                      <a:moveTo>
                        <a:pt x="829" y="1"/>
                      </a:moveTo>
                      <a:cubicBezTo>
                        <a:pt x="371" y="1"/>
                        <a:pt x="1" y="364"/>
                        <a:pt x="1" y="812"/>
                      </a:cubicBezTo>
                      <a:cubicBezTo>
                        <a:pt x="1" y="1260"/>
                        <a:pt x="371" y="1623"/>
                        <a:pt x="829" y="1623"/>
                      </a:cubicBezTo>
                      <a:cubicBezTo>
                        <a:pt x="1287" y="1623"/>
                        <a:pt x="1657" y="1260"/>
                        <a:pt x="1657" y="812"/>
                      </a:cubicBezTo>
                      <a:cubicBezTo>
                        <a:pt x="1657" y="364"/>
                        <a:pt x="1287" y="1"/>
                        <a:pt x="829" y="1"/>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2" name="Google Shape;4002;p42"/>
                <p:cNvSpPr/>
                <p:nvPr/>
              </p:nvSpPr>
              <p:spPr>
                <a:xfrm>
                  <a:off x="-4811300" y="1435375"/>
                  <a:ext cx="41450" cy="40600"/>
                </a:xfrm>
                <a:custGeom>
                  <a:rect b="b" l="l" r="r" t="t"/>
                  <a:pathLst>
                    <a:path extrusionOk="0" h="1624" w="1658">
                      <a:moveTo>
                        <a:pt x="829" y="1"/>
                      </a:moveTo>
                      <a:cubicBezTo>
                        <a:pt x="371" y="1"/>
                        <a:pt x="1" y="364"/>
                        <a:pt x="1" y="812"/>
                      </a:cubicBezTo>
                      <a:cubicBezTo>
                        <a:pt x="1" y="1260"/>
                        <a:pt x="371" y="1623"/>
                        <a:pt x="829" y="1623"/>
                      </a:cubicBezTo>
                      <a:cubicBezTo>
                        <a:pt x="1287" y="1623"/>
                        <a:pt x="1657" y="1260"/>
                        <a:pt x="1657" y="812"/>
                      </a:cubicBezTo>
                      <a:cubicBezTo>
                        <a:pt x="1657" y="364"/>
                        <a:pt x="1287" y="1"/>
                        <a:pt x="829" y="1"/>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3" name="Google Shape;4003;p42"/>
                <p:cNvSpPr/>
                <p:nvPr/>
              </p:nvSpPr>
              <p:spPr>
                <a:xfrm>
                  <a:off x="-5865750" y="1564475"/>
                  <a:ext cx="41450" cy="40575"/>
                </a:xfrm>
                <a:custGeom>
                  <a:rect b="b" l="l" r="r" t="t"/>
                  <a:pathLst>
                    <a:path extrusionOk="0" h="1623" w="1658">
                      <a:moveTo>
                        <a:pt x="829" y="0"/>
                      </a:moveTo>
                      <a:cubicBezTo>
                        <a:pt x="371" y="0"/>
                        <a:pt x="1" y="363"/>
                        <a:pt x="1" y="811"/>
                      </a:cubicBezTo>
                      <a:cubicBezTo>
                        <a:pt x="1" y="1259"/>
                        <a:pt x="371" y="1623"/>
                        <a:pt x="829" y="1623"/>
                      </a:cubicBezTo>
                      <a:cubicBezTo>
                        <a:pt x="1286" y="1623"/>
                        <a:pt x="1657" y="1259"/>
                        <a:pt x="1657" y="811"/>
                      </a:cubicBezTo>
                      <a:cubicBezTo>
                        <a:pt x="1657" y="363"/>
                        <a:pt x="1286" y="0"/>
                        <a:pt x="829" y="0"/>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4" name="Google Shape;4004;p42"/>
                <p:cNvSpPr/>
                <p:nvPr/>
              </p:nvSpPr>
              <p:spPr>
                <a:xfrm>
                  <a:off x="-5784650" y="1564475"/>
                  <a:ext cx="41475" cy="40575"/>
                </a:xfrm>
                <a:custGeom>
                  <a:rect b="b" l="l" r="r" t="t"/>
                  <a:pathLst>
                    <a:path extrusionOk="0" h="1623" w="1659">
                      <a:moveTo>
                        <a:pt x="830" y="0"/>
                      </a:moveTo>
                      <a:cubicBezTo>
                        <a:pt x="372" y="0"/>
                        <a:pt x="1" y="363"/>
                        <a:pt x="1" y="811"/>
                      </a:cubicBezTo>
                      <a:cubicBezTo>
                        <a:pt x="1" y="1259"/>
                        <a:pt x="372" y="1623"/>
                        <a:pt x="830" y="1623"/>
                      </a:cubicBezTo>
                      <a:cubicBezTo>
                        <a:pt x="1286" y="1623"/>
                        <a:pt x="1658" y="1259"/>
                        <a:pt x="1658" y="811"/>
                      </a:cubicBezTo>
                      <a:cubicBezTo>
                        <a:pt x="1658" y="363"/>
                        <a:pt x="1288" y="0"/>
                        <a:pt x="830" y="0"/>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5" name="Google Shape;4005;p42"/>
                <p:cNvSpPr/>
                <p:nvPr/>
              </p:nvSpPr>
              <p:spPr>
                <a:xfrm>
                  <a:off x="-5703525" y="1564475"/>
                  <a:ext cx="41450" cy="40575"/>
                </a:xfrm>
                <a:custGeom>
                  <a:rect b="b" l="l" r="r" t="t"/>
                  <a:pathLst>
                    <a:path extrusionOk="0" h="1623" w="1658">
                      <a:moveTo>
                        <a:pt x="829" y="0"/>
                      </a:moveTo>
                      <a:cubicBezTo>
                        <a:pt x="371" y="0"/>
                        <a:pt x="1" y="363"/>
                        <a:pt x="1" y="811"/>
                      </a:cubicBezTo>
                      <a:cubicBezTo>
                        <a:pt x="1" y="1259"/>
                        <a:pt x="371" y="1623"/>
                        <a:pt x="829" y="1623"/>
                      </a:cubicBezTo>
                      <a:cubicBezTo>
                        <a:pt x="1287" y="1623"/>
                        <a:pt x="1657" y="1259"/>
                        <a:pt x="1657" y="811"/>
                      </a:cubicBezTo>
                      <a:cubicBezTo>
                        <a:pt x="1657" y="363"/>
                        <a:pt x="1287" y="0"/>
                        <a:pt x="829" y="0"/>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6" name="Google Shape;4006;p42"/>
                <p:cNvSpPr/>
                <p:nvPr/>
              </p:nvSpPr>
              <p:spPr>
                <a:xfrm>
                  <a:off x="-5622425" y="1564475"/>
                  <a:ext cx="41475" cy="40575"/>
                </a:xfrm>
                <a:custGeom>
                  <a:rect b="b" l="l" r="r" t="t"/>
                  <a:pathLst>
                    <a:path extrusionOk="0" h="1623" w="1659">
                      <a:moveTo>
                        <a:pt x="829" y="0"/>
                      </a:moveTo>
                      <a:cubicBezTo>
                        <a:pt x="371" y="0"/>
                        <a:pt x="1" y="363"/>
                        <a:pt x="1" y="811"/>
                      </a:cubicBezTo>
                      <a:cubicBezTo>
                        <a:pt x="1" y="1259"/>
                        <a:pt x="371" y="1623"/>
                        <a:pt x="829" y="1623"/>
                      </a:cubicBezTo>
                      <a:cubicBezTo>
                        <a:pt x="1287" y="1623"/>
                        <a:pt x="1658" y="1259"/>
                        <a:pt x="1658" y="811"/>
                      </a:cubicBezTo>
                      <a:cubicBezTo>
                        <a:pt x="1658" y="363"/>
                        <a:pt x="1287" y="0"/>
                        <a:pt x="829" y="0"/>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7" name="Google Shape;4007;p42"/>
                <p:cNvSpPr/>
                <p:nvPr/>
              </p:nvSpPr>
              <p:spPr>
                <a:xfrm>
                  <a:off x="-5541325" y="1564475"/>
                  <a:ext cx="41475" cy="40575"/>
                </a:xfrm>
                <a:custGeom>
                  <a:rect b="b" l="l" r="r" t="t"/>
                  <a:pathLst>
                    <a:path extrusionOk="0" h="1623" w="1659">
                      <a:moveTo>
                        <a:pt x="830" y="0"/>
                      </a:moveTo>
                      <a:cubicBezTo>
                        <a:pt x="372" y="0"/>
                        <a:pt x="1" y="363"/>
                        <a:pt x="1" y="811"/>
                      </a:cubicBezTo>
                      <a:cubicBezTo>
                        <a:pt x="1" y="1259"/>
                        <a:pt x="372" y="1623"/>
                        <a:pt x="830" y="1623"/>
                      </a:cubicBezTo>
                      <a:cubicBezTo>
                        <a:pt x="1287" y="1623"/>
                        <a:pt x="1658" y="1259"/>
                        <a:pt x="1658" y="811"/>
                      </a:cubicBezTo>
                      <a:cubicBezTo>
                        <a:pt x="1658" y="363"/>
                        <a:pt x="1288" y="0"/>
                        <a:pt x="830" y="0"/>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8" name="Google Shape;4008;p42"/>
                <p:cNvSpPr/>
                <p:nvPr/>
              </p:nvSpPr>
              <p:spPr>
                <a:xfrm>
                  <a:off x="-5460200" y="1564475"/>
                  <a:ext cx="41450" cy="40575"/>
                </a:xfrm>
                <a:custGeom>
                  <a:rect b="b" l="l" r="r" t="t"/>
                  <a:pathLst>
                    <a:path extrusionOk="0" h="1623" w="1658">
                      <a:moveTo>
                        <a:pt x="829" y="0"/>
                      </a:moveTo>
                      <a:cubicBezTo>
                        <a:pt x="371" y="0"/>
                        <a:pt x="1" y="363"/>
                        <a:pt x="1" y="811"/>
                      </a:cubicBezTo>
                      <a:cubicBezTo>
                        <a:pt x="1" y="1259"/>
                        <a:pt x="371" y="1623"/>
                        <a:pt x="829" y="1623"/>
                      </a:cubicBezTo>
                      <a:cubicBezTo>
                        <a:pt x="1287" y="1623"/>
                        <a:pt x="1657" y="1259"/>
                        <a:pt x="1657" y="811"/>
                      </a:cubicBezTo>
                      <a:cubicBezTo>
                        <a:pt x="1657" y="363"/>
                        <a:pt x="1287" y="0"/>
                        <a:pt x="829" y="0"/>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9" name="Google Shape;4009;p42"/>
                <p:cNvSpPr/>
                <p:nvPr/>
              </p:nvSpPr>
              <p:spPr>
                <a:xfrm>
                  <a:off x="-5379100" y="1564475"/>
                  <a:ext cx="41475" cy="40575"/>
                </a:xfrm>
                <a:custGeom>
                  <a:rect b="b" l="l" r="r" t="t"/>
                  <a:pathLst>
                    <a:path extrusionOk="0" h="1623" w="1659">
                      <a:moveTo>
                        <a:pt x="830" y="0"/>
                      </a:moveTo>
                      <a:cubicBezTo>
                        <a:pt x="373" y="0"/>
                        <a:pt x="1" y="363"/>
                        <a:pt x="1" y="811"/>
                      </a:cubicBezTo>
                      <a:cubicBezTo>
                        <a:pt x="1" y="1259"/>
                        <a:pt x="373" y="1623"/>
                        <a:pt x="830" y="1623"/>
                      </a:cubicBezTo>
                      <a:cubicBezTo>
                        <a:pt x="1287" y="1623"/>
                        <a:pt x="1659" y="1259"/>
                        <a:pt x="1659" y="811"/>
                      </a:cubicBezTo>
                      <a:cubicBezTo>
                        <a:pt x="1659" y="363"/>
                        <a:pt x="1288" y="0"/>
                        <a:pt x="830" y="0"/>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0" name="Google Shape;4010;p42"/>
                <p:cNvSpPr/>
                <p:nvPr/>
              </p:nvSpPr>
              <p:spPr>
                <a:xfrm>
                  <a:off x="-5297950" y="1564475"/>
                  <a:ext cx="41425" cy="40575"/>
                </a:xfrm>
                <a:custGeom>
                  <a:rect b="b" l="l" r="r" t="t"/>
                  <a:pathLst>
                    <a:path extrusionOk="0" h="1623" w="1657">
                      <a:moveTo>
                        <a:pt x="828" y="0"/>
                      </a:moveTo>
                      <a:cubicBezTo>
                        <a:pt x="371" y="0"/>
                        <a:pt x="0" y="363"/>
                        <a:pt x="0" y="811"/>
                      </a:cubicBezTo>
                      <a:cubicBezTo>
                        <a:pt x="0" y="1259"/>
                        <a:pt x="371" y="1623"/>
                        <a:pt x="828" y="1623"/>
                      </a:cubicBezTo>
                      <a:cubicBezTo>
                        <a:pt x="1286" y="1623"/>
                        <a:pt x="1657" y="1259"/>
                        <a:pt x="1657" y="811"/>
                      </a:cubicBezTo>
                      <a:cubicBezTo>
                        <a:pt x="1657" y="363"/>
                        <a:pt x="1286" y="0"/>
                        <a:pt x="828" y="0"/>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1" name="Google Shape;4011;p42"/>
                <p:cNvSpPr/>
                <p:nvPr/>
              </p:nvSpPr>
              <p:spPr>
                <a:xfrm>
                  <a:off x="-5216850" y="1564475"/>
                  <a:ext cx="41450" cy="40575"/>
                </a:xfrm>
                <a:custGeom>
                  <a:rect b="b" l="l" r="r" t="t"/>
                  <a:pathLst>
                    <a:path extrusionOk="0" h="1623" w="1658">
                      <a:moveTo>
                        <a:pt x="828" y="0"/>
                      </a:moveTo>
                      <a:cubicBezTo>
                        <a:pt x="371" y="0"/>
                        <a:pt x="0" y="363"/>
                        <a:pt x="0" y="811"/>
                      </a:cubicBezTo>
                      <a:cubicBezTo>
                        <a:pt x="0" y="1259"/>
                        <a:pt x="371" y="1623"/>
                        <a:pt x="828" y="1623"/>
                      </a:cubicBezTo>
                      <a:cubicBezTo>
                        <a:pt x="1286" y="1623"/>
                        <a:pt x="1658" y="1259"/>
                        <a:pt x="1658" y="811"/>
                      </a:cubicBezTo>
                      <a:cubicBezTo>
                        <a:pt x="1658" y="363"/>
                        <a:pt x="1286" y="0"/>
                        <a:pt x="828" y="0"/>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2" name="Google Shape;4012;p42"/>
                <p:cNvSpPr/>
                <p:nvPr/>
              </p:nvSpPr>
              <p:spPr>
                <a:xfrm>
                  <a:off x="-5135750" y="1564475"/>
                  <a:ext cx="41450" cy="40575"/>
                </a:xfrm>
                <a:custGeom>
                  <a:rect b="b" l="l" r="r" t="t"/>
                  <a:pathLst>
                    <a:path extrusionOk="0" h="1623" w="1658">
                      <a:moveTo>
                        <a:pt x="830" y="0"/>
                      </a:moveTo>
                      <a:cubicBezTo>
                        <a:pt x="372" y="0"/>
                        <a:pt x="0" y="363"/>
                        <a:pt x="0" y="811"/>
                      </a:cubicBezTo>
                      <a:cubicBezTo>
                        <a:pt x="0" y="1259"/>
                        <a:pt x="372" y="1623"/>
                        <a:pt x="830" y="1623"/>
                      </a:cubicBezTo>
                      <a:cubicBezTo>
                        <a:pt x="1287" y="1623"/>
                        <a:pt x="1658" y="1259"/>
                        <a:pt x="1658" y="811"/>
                      </a:cubicBezTo>
                      <a:cubicBezTo>
                        <a:pt x="1658" y="363"/>
                        <a:pt x="1287" y="0"/>
                        <a:pt x="830" y="0"/>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3" name="Google Shape;4013;p42"/>
                <p:cNvSpPr/>
                <p:nvPr/>
              </p:nvSpPr>
              <p:spPr>
                <a:xfrm>
                  <a:off x="-5054625" y="1564475"/>
                  <a:ext cx="41475" cy="40575"/>
                </a:xfrm>
                <a:custGeom>
                  <a:rect b="b" l="l" r="r" t="t"/>
                  <a:pathLst>
                    <a:path extrusionOk="0" h="1623" w="1659">
                      <a:moveTo>
                        <a:pt x="829" y="0"/>
                      </a:moveTo>
                      <a:cubicBezTo>
                        <a:pt x="371" y="0"/>
                        <a:pt x="0" y="363"/>
                        <a:pt x="0" y="811"/>
                      </a:cubicBezTo>
                      <a:cubicBezTo>
                        <a:pt x="0" y="1259"/>
                        <a:pt x="371" y="1623"/>
                        <a:pt x="829" y="1623"/>
                      </a:cubicBezTo>
                      <a:cubicBezTo>
                        <a:pt x="1286" y="1623"/>
                        <a:pt x="1658" y="1259"/>
                        <a:pt x="1658" y="811"/>
                      </a:cubicBezTo>
                      <a:cubicBezTo>
                        <a:pt x="1658" y="363"/>
                        <a:pt x="1286" y="0"/>
                        <a:pt x="829" y="0"/>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4" name="Google Shape;4014;p42"/>
                <p:cNvSpPr/>
                <p:nvPr/>
              </p:nvSpPr>
              <p:spPr>
                <a:xfrm>
                  <a:off x="-4973525" y="1564475"/>
                  <a:ext cx="41475" cy="40575"/>
                </a:xfrm>
                <a:custGeom>
                  <a:rect b="b" l="l" r="r" t="t"/>
                  <a:pathLst>
                    <a:path extrusionOk="0" h="1623" w="1659">
                      <a:moveTo>
                        <a:pt x="830" y="0"/>
                      </a:moveTo>
                      <a:cubicBezTo>
                        <a:pt x="372" y="0"/>
                        <a:pt x="0" y="363"/>
                        <a:pt x="0" y="811"/>
                      </a:cubicBezTo>
                      <a:cubicBezTo>
                        <a:pt x="0" y="1259"/>
                        <a:pt x="372" y="1623"/>
                        <a:pt x="830" y="1623"/>
                      </a:cubicBezTo>
                      <a:cubicBezTo>
                        <a:pt x="1286" y="1623"/>
                        <a:pt x="1658" y="1259"/>
                        <a:pt x="1658" y="811"/>
                      </a:cubicBezTo>
                      <a:cubicBezTo>
                        <a:pt x="1658" y="363"/>
                        <a:pt x="1286" y="0"/>
                        <a:pt x="830" y="0"/>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5" name="Google Shape;4015;p42"/>
                <p:cNvSpPr/>
                <p:nvPr/>
              </p:nvSpPr>
              <p:spPr>
                <a:xfrm>
                  <a:off x="-4892400" y="1564475"/>
                  <a:ext cx="41450" cy="40575"/>
                </a:xfrm>
                <a:custGeom>
                  <a:rect b="b" l="l" r="r" t="t"/>
                  <a:pathLst>
                    <a:path extrusionOk="0" h="1623" w="1658">
                      <a:moveTo>
                        <a:pt x="829" y="0"/>
                      </a:moveTo>
                      <a:cubicBezTo>
                        <a:pt x="371" y="0"/>
                        <a:pt x="1" y="363"/>
                        <a:pt x="1" y="811"/>
                      </a:cubicBezTo>
                      <a:cubicBezTo>
                        <a:pt x="1" y="1259"/>
                        <a:pt x="371" y="1623"/>
                        <a:pt x="829" y="1623"/>
                      </a:cubicBezTo>
                      <a:cubicBezTo>
                        <a:pt x="1287" y="1623"/>
                        <a:pt x="1657" y="1259"/>
                        <a:pt x="1657" y="811"/>
                      </a:cubicBezTo>
                      <a:cubicBezTo>
                        <a:pt x="1657" y="363"/>
                        <a:pt x="1287" y="0"/>
                        <a:pt x="829" y="0"/>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6" name="Google Shape;4016;p42"/>
                <p:cNvSpPr/>
                <p:nvPr/>
              </p:nvSpPr>
              <p:spPr>
                <a:xfrm>
                  <a:off x="-4811300" y="1564475"/>
                  <a:ext cx="41450" cy="40575"/>
                </a:xfrm>
                <a:custGeom>
                  <a:rect b="b" l="l" r="r" t="t"/>
                  <a:pathLst>
                    <a:path extrusionOk="0" h="1623" w="1658">
                      <a:moveTo>
                        <a:pt x="829" y="0"/>
                      </a:moveTo>
                      <a:cubicBezTo>
                        <a:pt x="371" y="0"/>
                        <a:pt x="1" y="363"/>
                        <a:pt x="1" y="811"/>
                      </a:cubicBezTo>
                      <a:cubicBezTo>
                        <a:pt x="1" y="1259"/>
                        <a:pt x="371" y="1623"/>
                        <a:pt x="829" y="1623"/>
                      </a:cubicBezTo>
                      <a:cubicBezTo>
                        <a:pt x="1287" y="1623"/>
                        <a:pt x="1657" y="1259"/>
                        <a:pt x="1657" y="811"/>
                      </a:cubicBezTo>
                      <a:cubicBezTo>
                        <a:pt x="1657" y="363"/>
                        <a:pt x="1287" y="0"/>
                        <a:pt x="829" y="0"/>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7" name="Google Shape;4017;p42"/>
                <p:cNvSpPr/>
                <p:nvPr/>
              </p:nvSpPr>
              <p:spPr>
                <a:xfrm>
                  <a:off x="-3912550" y="1435375"/>
                  <a:ext cx="41450" cy="40600"/>
                </a:xfrm>
                <a:custGeom>
                  <a:rect b="b" l="l" r="r" t="t"/>
                  <a:pathLst>
                    <a:path extrusionOk="0" h="1624" w="1658">
                      <a:moveTo>
                        <a:pt x="829" y="1"/>
                      </a:moveTo>
                      <a:cubicBezTo>
                        <a:pt x="372" y="1"/>
                        <a:pt x="1" y="364"/>
                        <a:pt x="1" y="812"/>
                      </a:cubicBezTo>
                      <a:cubicBezTo>
                        <a:pt x="1" y="1260"/>
                        <a:pt x="372" y="1623"/>
                        <a:pt x="829" y="1623"/>
                      </a:cubicBezTo>
                      <a:cubicBezTo>
                        <a:pt x="1287" y="1623"/>
                        <a:pt x="1658" y="1260"/>
                        <a:pt x="1658" y="812"/>
                      </a:cubicBezTo>
                      <a:cubicBezTo>
                        <a:pt x="1658" y="364"/>
                        <a:pt x="1287" y="1"/>
                        <a:pt x="829" y="1"/>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8" name="Google Shape;4018;p42"/>
                <p:cNvSpPr/>
                <p:nvPr/>
              </p:nvSpPr>
              <p:spPr>
                <a:xfrm>
                  <a:off x="-3831450" y="1435375"/>
                  <a:ext cx="41475" cy="40600"/>
                </a:xfrm>
                <a:custGeom>
                  <a:rect b="b" l="l" r="r" t="t"/>
                  <a:pathLst>
                    <a:path extrusionOk="0" h="1624" w="1659">
                      <a:moveTo>
                        <a:pt x="829" y="1"/>
                      </a:moveTo>
                      <a:cubicBezTo>
                        <a:pt x="372" y="1"/>
                        <a:pt x="1" y="364"/>
                        <a:pt x="1" y="812"/>
                      </a:cubicBezTo>
                      <a:cubicBezTo>
                        <a:pt x="1" y="1260"/>
                        <a:pt x="372" y="1623"/>
                        <a:pt x="829" y="1623"/>
                      </a:cubicBezTo>
                      <a:cubicBezTo>
                        <a:pt x="1287" y="1623"/>
                        <a:pt x="1659" y="1260"/>
                        <a:pt x="1659" y="812"/>
                      </a:cubicBezTo>
                      <a:cubicBezTo>
                        <a:pt x="1659" y="364"/>
                        <a:pt x="1287" y="1"/>
                        <a:pt x="829" y="1"/>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9" name="Google Shape;4019;p42"/>
                <p:cNvSpPr/>
                <p:nvPr/>
              </p:nvSpPr>
              <p:spPr>
                <a:xfrm>
                  <a:off x="-3750350" y="1435375"/>
                  <a:ext cx="41475" cy="40600"/>
                </a:xfrm>
                <a:custGeom>
                  <a:rect b="b" l="l" r="r" t="t"/>
                  <a:pathLst>
                    <a:path extrusionOk="0" h="1624" w="1659">
                      <a:moveTo>
                        <a:pt x="830" y="1"/>
                      </a:moveTo>
                      <a:cubicBezTo>
                        <a:pt x="373" y="1"/>
                        <a:pt x="1" y="364"/>
                        <a:pt x="1" y="812"/>
                      </a:cubicBezTo>
                      <a:cubicBezTo>
                        <a:pt x="1" y="1260"/>
                        <a:pt x="373" y="1623"/>
                        <a:pt x="830" y="1623"/>
                      </a:cubicBezTo>
                      <a:cubicBezTo>
                        <a:pt x="1288" y="1623"/>
                        <a:pt x="1659" y="1260"/>
                        <a:pt x="1659" y="812"/>
                      </a:cubicBezTo>
                      <a:cubicBezTo>
                        <a:pt x="1659" y="364"/>
                        <a:pt x="1288" y="1"/>
                        <a:pt x="830" y="1"/>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0" name="Google Shape;4020;p42"/>
                <p:cNvSpPr/>
                <p:nvPr/>
              </p:nvSpPr>
              <p:spPr>
                <a:xfrm>
                  <a:off x="-3669200" y="1435375"/>
                  <a:ext cx="41425" cy="40600"/>
                </a:xfrm>
                <a:custGeom>
                  <a:rect b="b" l="l" r="r" t="t"/>
                  <a:pathLst>
                    <a:path extrusionOk="0" h="1624" w="1657">
                      <a:moveTo>
                        <a:pt x="828" y="1"/>
                      </a:moveTo>
                      <a:cubicBezTo>
                        <a:pt x="371" y="1"/>
                        <a:pt x="0" y="364"/>
                        <a:pt x="0" y="812"/>
                      </a:cubicBezTo>
                      <a:cubicBezTo>
                        <a:pt x="0" y="1260"/>
                        <a:pt x="371" y="1623"/>
                        <a:pt x="828" y="1623"/>
                      </a:cubicBezTo>
                      <a:cubicBezTo>
                        <a:pt x="1286" y="1623"/>
                        <a:pt x="1657" y="1260"/>
                        <a:pt x="1657" y="812"/>
                      </a:cubicBezTo>
                      <a:cubicBezTo>
                        <a:pt x="1657" y="364"/>
                        <a:pt x="1286" y="1"/>
                        <a:pt x="828" y="1"/>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1" name="Google Shape;4021;p42"/>
                <p:cNvSpPr/>
                <p:nvPr/>
              </p:nvSpPr>
              <p:spPr>
                <a:xfrm>
                  <a:off x="-3588100" y="1435375"/>
                  <a:ext cx="41450" cy="40600"/>
                </a:xfrm>
                <a:custGeom>
                  <a:rect b="b" l="l" r="r" t="t"/>
                  <a:pathLst>
                    <a:path extrusionOk="0" h="1624" w="1658">
                      <a:moveTo>
                        <a:pt x="828" y="1"/>
                      </a:moveTo>
                      <a:cubicBezTo>
                        <a:pt x="372" y="1"/>
                        <a:pt x="0" y="364"/>
                        <a:pt x="0" y="812"/>
                      </a:cubicBezTo>
                      <a:cubicBezTo>
                        <a:pt x="0" y="1260"/>
                        <a:pt x="372" y="1623"/>
                        <a:pt x="828" y="1623"/>
                      </a:cubicBezTo>
                      <a:cubicBezTo>
                        <a:pt x="1286" y="1623"/>
                        <a:pt x="1658" y="1260"/>
                        <a:pt x="1658" y="812"/>
                      </a:cubicBezTo>
                      <a:cubicBezTo>
                        <a:pt x="1658" y="364"/>
                        <a:pt x="1286" y="1"/>
                        <a:pt x="828" y="1"/>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2" name="Google Shape;4022;p42"/>
                <p:cNvSpPr/>
                <p:nvPr/>
              </p:nvSpPr>
              <p:spPr>
                <a:xfrm>
                  <a:off x="-3506975" y="1435375"/>
                  <a:ext cx="41425" cy="40600"/>
                </a:xfrm>
                <a:custGeom>
                  <a:rect b="b" l="l" r="r" t="t"/>
                  <a:pathLst>
                    <a:path extrusionOk="0" h="1624" w="1657">
                      <a:moveTo>
                        <a:pt x="829" y="1"/>
                      </a:moveTo>
                      <a:cubicBezTo>
                        <a:pt x="371" y="1"/>
                        <a:pt x="0" y="364"/>
                        <a:pt x="0" y="812"/>
                      </a:cubicBezTo>
                      <a:cubicBezTo>
                        <a:pt x="0" y="1260"/>
                        <a:pt x="371" y="1623"/>
                        <a:pt x="829" y="1623"/>
                      </a:cubicBezTo>
                      <a:cubicBezTo>
                        <a:pt x="1286" y="1623"/>
                        <a:pt x="1657" y="1260"/>
                        <a:pt x="1657" y="812"/>
                      </a:cubicBezTo>
                      <a:cubicBezTo>
                        <a:pt x="1657" y="364"/>
                        <a:pt x="1286" y="1"/>
                        <a:pt x="829" y="1"/>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3" name="Google Shape;4023;p42"/>
                <p:cNvSpPr/>
                <p:nvPr/>
              </p:nvSpPr>
              <p:spPr>
                <a:xfrm>
                  <a:off x="-3425875" y="1435375"/>
                  <a:ext cx="41475" cy="40600"/>
                </a:xfrm>
                <a:custGeom>
                  <a:rect b="b" l="l" r="r" t="t"/>
                  <a:pathLst>
                    <a:path extrusionOk="0" h="1624" w="1659">
                      <a:moveTo>
                        <a:pt x="829" y="1"/>
                      </a:moveTo>
                      <a:cubicBezTo>
                        <a:pt x="371" y="1"/>
                        <a:pt x="0" y="364"/>
                        <a:pt x="0" y="812"/>
                      </a:cubicBezTo>
                      <a:cubicBezTo>
                        <a:pt x="0" y="1260"/>
                        <a:pt x="371" y="1623"/>
                        <a:pt x="829" y="1623"/>
                      </a:cubicBezTo>
                      <a:cubicBezTo>
                        <a:pt x="1286" y="1623"/>
                        <a:pt x="1658" y="1260"/>
                        <a:pt x="1658" y="812"/>
                      </a:cubicBezTo>
                      <a:cubicBezTo>
                        <a:pt x="1658" y="364"/>
                        <a:pt x="1286" y="1"/>
                        <a:pt x="829" y="1"/>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4" name="Google Shape;4024;p42"/>
                <p:cNvSpPr/>
                <p:nvPr/>
              </p:nvSpPr>
              <p:spPr>
                <a:xfrm>
                  <a:off x="-3344775" y="1435375"/>
                  <a:ext cx="41475" cy="40600"/>
                </a:xfrm>
                <a:custGeom>
                  <a:rect b="b" l="l" r="r" t="t"/>
                  <a:pathLst>
                    <a:path extrusionOk="0" h="1624" w="1659">
                      <a:moveTo>
                        <a:pt x="830" y="1"/>
                      </a:moveTo>
                      <a:cubicBezTo>
                        <a:pt x="372" y="1"/>
                        <a:pt x="0" y="364"/>
                        <a:pt x="0" y="812"/>
                      </a:cubicBezTo>
                      <a:cubicBezTo>
                        <a:pt x="0" y="1260"/>
                        <a:pt x="372" y="1623"/>
                        <a:pt x="830" y="1623"/>
                      </a:cubicBezTo>
                      <a:cubicBezTo>
                        <a:pt x="1288" y="1623"/>
                        <a:pt x="1658" y="1260"/>
                        <a:pt x="1658" y="812"/>
                      </a:cubicBezTo>
                      <a:cubicBezTo>
                        <a:pt x="1658" y="364"/>
                        <a:pt x="1288" y="1"/>
                        <a:pt x="830" y="1"/>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5" name="Google Shape;4025;p42"/>
                <p:cNvSpPr/>
                <p:nvPr/>
              </p:nvSpPr>
              <p:spPr>
                <a:xfrm>
                  <a:off x="-3263650" y="1435375"/>
                  <a:ext cx="41450" cy="40600"/>
                </a:xfrm>
                <a:custGeom>
                  <a:rect b="b" l="l" r="r" t="t"/>
                  <a:pathLst>
                    <a:path extrusionOk="0" h="1624" w="1658">
                      <a:moveTo>
                        <a:pt x="829" y="1"/>
                      </a:moveTo>
                      <a:cubicBezTo>
                        <a:pt x="371" y="1"/>
                        <a:pt x="1" y="364"/>
                        <a:pt x="1" y="812"/>
                      </a:cubicBezTo>
                      <a:cubicBezTo>
                        <a:pt x="1" y="1260"/>
                        <a:pt x="371" y="1623"/>
                        <a:pt x="829" y="1623"/>
                      </a:cubicBezTo>
                      <a:cubicBezTo>
                        <a:pt x="1287" y="1623"/>
                        <a:pt x="1657" y="1260"/>
                        <a:pt x="1657" y="812"/>
                      </a:cubicBezTo>
                      <a:cubicBezTo>
                        <a:pt x="1657" y="364"/>
                        <a:pt x="1287" y="1"/>
                        <a:pt x="829" y="1"/>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6" name="Google Shape;4026;p42"/>
                <p:cNvSpPr/>
                <p:nvPr/>
              </p:nvSpPr>
              <p:spPr>
                <a:xfrm>
                  <a:off x="-3182550" y="1435375"/>
                  <a:ext cx="41475" cy="40600"/>
                </a:xfrm>
                <a:custGeom>
                  <a:rect b="b" l="l" r="r" t="t"/>
                  <a:pathLst>
                    <a:path extrusionOk="0" h="1624" w="1659">
                      <a:moveTo>
                        <a:pt x="829" y="1"/>
                      </a:moveTo>
                      <a:cubicBezTo>
                        <a:pt x="372" y="1"/>
                        <a:pt x="1" y="364"/>
                        <a:pt x="1" y="812"/>
                      </a:cubicBezTo>
                      <a:cubicBezTo>
                        <a:pt x="1" y="1260"/>
                        <a:pt x="371" y="1623"/>
                        <a:pt x="829" y="1623"/>
                      </a:cubicBezTo>
                      <a:cubicBezTo>
                        <a:pt x="1287" y="1623"/>
                        <a:pt x="1658" y="1260"/>
                        <a:pt x="1658" y="812"/>
                      </a:cubicBezTo>
                      <a:cubicBezTo>
                        <a:pt x="1658" y="364"/>
                        <a:pt x="1287" y="1"/>
                        <a:pt x="829" y="1"/>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7" name="Google Shape;4027;p42"/>
                <p:cNvSpPr/>
                <p:nvPr/>
              </p:nvSpPr>
              <p:spPr>
                <a:xfrm>
                  <a:off x="-3101425" y="1435375"/>
                  <a:ext cx="41450" cy="40600"/>
                </a:xfrm>
                <a:custGeom>
                  <a:rect b="b" l="l" r="r" t="t"/>
                  <a:pathLst>
                    <a:path extrusionOk="0" h="1624" w="1658">
                      <a:moveTo>
                        <a:pt x="829" y="1"/>
                      </a:moveTo>
                      <a:cubicBezTo>
                        <a:pt x="371" y="1"/>
                        <a:pt x="1" y="364"/>
                        <a:pt x="1" y="812"/>
                      </a:cubicBezTo>
                      <a:cubicBezTo>
                        <a:pt x="1" y="1260"/>
                        <a:pt x="371" y="1623"/>
                        <a:pt x="829" y="1623"/>
                      </a:cubicBezTo>
                      <a:cubicBezTo>
                        <a:pt x="1287" y="1623"/>
                        <a:pt x="1657" y="1260"/>
                        <a:pt x="1657" y="812"/>
                      </a:cubicBezTo>
                      <a:cubicBezTo>
                        <a:pt x="1657" y="364"/>
                        <a:pt x="1287" y="1"/>
                        <a:pt x="829" y="1"/>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8" name="Google Shape;4028;p42"/>
                <p:cNvSpPr/>
                <p:nvPr/>
              </p:nvSpPr>
              <p:spPr>
                <a:xfrm>
                  <a:off x="-3020325" y="1435375"/>
                  <a:ext cx="41475" cy="40600"/>
                </a:xfrm>
                <a:custGeom>
                  <a:rect b="b" l="l" r="r" t="t"/>
                  <a:pathLst>
                    <a:path extrusionOk="0" h="1624" w="1659">
                      <a:moveTo>
                        <a:pt x="829" y="1"/>
                      </a:moveTo>
                      <a:cubicBezTo>
                        <a:pt x="371" y="1"/>
                        <a:pt x="1" y="364"/>
                        <a:pt x="1" y="812"/>
                      </a:cubicBezTo>
                      <a:cubicBezTo>
                        <a:pt x="1" y="1260"/>
                        <a:pt x="371" y="1623"/>
                        <a:pt x="829" y="1623"/>
                      </a:cubicBezTo>
                      <a:cubicBezTo>
                        <a:pt x="1287" y="1623"/>
                        <a:pt x="1659" y="1260"/>
                        <a:pt x="1659" y="812"/>
                      </a:cubicBezTo>
                      <a:cubicBezTo>
                        <a:pt x="1659" y="364"/>
                        <a:pt x="1287" y="1"/>
                        <a:pt x="829" y="1"/>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9" name="Google Shape;4029;p42"/>
                <p:cNvSpPr/>
                <p:nvPr/>
              </p:nvSpPr>
              <p:spPr>
                <a:xfrm>
                  <a:off x="-2939225" y="1435375"/>
                  <a:ext cx="41475" cy="40600"/>
                </a:xfrm>
                <a:custGeom>
                  <a:rect b="b" l="l" r="r" t="t"/>
                  <a:pathLst>
                    <a:path extrusionOk="0" h="1624" w="1659">
                      <a:moveTo>
                        <a:pt x="830" y="1"/>
                      </a:moveTo>
                      <a:cubicBezTo>
                        <a:pt x="373" y="1"/>
                        <a:pt x="1" y="364"/>
                        <a:pt x="1" y="812"/>
                      </a:cubicBezTo>
                      <a:cubicBezTo>
                        <a:pt x="1" y="1260"/>
                        <a:pt x="373" y="1623"/>
                        <a:pt x="830" y="1623"/>
                      </a:cubicBezTo>
                      <a:cubicBezTo>
                        <a:pt x="1288" y="1623"/>
                        <a:pt x="1659" y="1260"/>
                        <a:pt x="1659" y="812"/>
                      </a:cubicBezTo>
                      <a:cubicBezTo>
                        <a:pt x="1659" y="364"/>
                        <a:pt x="1288" y="1"/>
                        <a:pt x="830" y="1"/>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0" name="Google Shape;4030;p42"/>
                <p:cNvSpPr/>
                <p:nvPr/>
              </p:nvSpPr>
              <p:spPr>
                <a:xfrm>
                  <a:off x="-2858075" y="1435375"/>
                  <a:ext cx="41425" cy="40600"/>
                </a:xfrm>
                <a:custGeom>
                  <a:rect b="b" l="l" r="r" t="t"/>
                  <a:pathLst>
                    <a:path extrusionOk="0" h="1624" w="1657">
                      <a:moveTo>
                        <a:pt x="828" y="1"/>
                      </a:moveTo>
                      <a:cubicBezTo>
                        <a:pt x="371" y="1"/>
                        <a:pt x="0" y="364"/>
                        <a:pt x="0" y="812"/>
                      </a:cubicBezTo>
                      <a:cubicBezTo>
                        <a:pt x="0" y="1260"/>
                        <a:pt x="371" y="1623"/>
                        <a:pt x="828" y="1623"/>
                      </a:cubicBezTo>
                      <a:cubicBezTo>
                        <a:pt x="1286" y="1623"/>
                        <a:pt x="1657" y="1260"/>
                        <a:pt x="1657" y="812"/>
                      </a:cubicBezTo>
                      <a:cubicBezTo>
                        <a:pt x="1657" y="364"/>
                        <a:pt x="1286" y="1"/>
                        <a:pt x="828" y="1"/>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1" name="Google Shape;4031;p42"/>
                <p:cNvSpPr/>
                <p:nvPr/>
              </p:nvSpPr>
              <p:spPr>
                <a:xfrm>
                  <a:off x="-3912550" y="1564475"/>
                  <a:ext cx="41450" cy="40575"/>
                </a:xfrm>
                <a:custGeom>
                  <a:rect b="b" l="l" r="r" t="t"/>
                  <a:pathLst>
                    <a:path extrusionOk="0" h="1623" w="1658">
                      <a:moveTo>
                        <a:pt x="829" y="0"/>
                      </a:moveTo>
                      <a:cubicBezTo>
                        <a:pt x="372" y="0"/>
                        <a:pt x="1" y="363"/>
                        <a:pt x="1" y="811"/>
                      </a:cubicBezTo>
                      <a:cubicBezTo>
                        <a:pt x="1" y="1259"/>
                        <a:pt x="372" y="1623"/>
                        <a:pt x="829" y="1623"/>
                      </a:cubicBezTo>
                      <a:cubicBezTo>
                        <a:pt x="1287" y="1623"/>
                        <a:pt x="1658" y="1259"/>
                        <a:pt x="1658" y="811"/>
                      </a:cubicBezTo>
                      <a:cubicBezTo>
                        <a:pt x="1658" y="363"/>
                        <a:pt x="1287" y="0"/>
                        <a:pt x="829" y="0"/>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2" name="Google Shape;4032;p42"/>
                <p:cNvSpPr/>
                <p:nvPr/>
              </p:nvSpPr>
              <p:spPr>
                <a:xfrm>
                  <a:off x="-3831450" y="1564475"/>
                  <a:ext cx="41475" cy="40575"/>
                </a:xfrm>
                <a:custGeom>
                  <a:rect b="b" l="l" r="r" t="t"/>
                  <a:pathLst>
                    <a:path extrusionOk="0" h="1623" w="1659">
                      <a:moveTo>
                        <a:pt x="829" y="0"/>
                      </a:moveTo>
                      <a:cubicBezTo>
                        <a:pt x="372" y="0"/>
                        <a:pt x="1" y="363"/>
                        <a:pt x="1" y="811"/>
                      </a:cubicBezTo>
                      <a:cubicBezTo>
                        <a:pt x="1" y="1259"/>
                        <a:pt x="372" y="1623"/>
                        <a:pt x="829" y="1623"/>
                      </a:cubicBezTo>
                      <a:cubicBezTo>
                        <a:pt x="1287" y="1623"/>
                        <a:pt x="1659" y="1259"/>
                        <a:pt x="1659" y="811"/>
                      </a:cubicBezTo>
                      <a:cubicBezTo>
                        <a:pt x="1659" y="363"/>
                        <a:pt x="1287" y="0"/>
                        <a:pt x="829" y="0"/>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3" name="Google Shape;4033;p42"/>
                <p:cNvSpPr/>
                <p:nvPr/>
              </p:nvSpPr>
              <p:spPr>
                <a:xfrm>
                  <a:off x="-3750350" y="1564475"/>
                  <a:ext cx="41475" cy="40575"/>
                </a:xfrm>
                <a:custGeom>
                  <a:rect b="b" l="l" r="r" t="t"/>
                  <a:pathLst>
                    <a:path extrusionOk="0" h="1623" w="1659">
                      <a:moveTo>
                        <a:pt x="830" y="0"/>
                      </a:moveTo>
                      <a:cubicBezTo>
                        <a:pt x="373" y="0"/>
                        <a:pt x="1" y="363"/>
                        <a:pt x="1" y="811"/>
                      </a:cubicBezTo>
                      <a:cubicBezTo>
                        <a:pt x="1" y="1259"/>
                        <a:pt x="373" y="1623"/>
                        <a:pt x="830" y="1623"/>
                      </a:cubicBezTo>
                      <a:cubicBezTo>
                        <a:pt x="1288" y="1623"/>
                        <a:pt x="1659" y="1259"/>
                        <a:pt x="1659" y="811"/>
                      </a:cubicBezTo>
                      <a:cubicBezTo>
                        <a:pt x="1659" y="363"/>
                        <a:pt x="1288" y="0"/>
                        <a:pt x="830" y="0"/>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4" name="Google Shape;4034;p42"/>
                <p:cNvSpPr/>
                <p:nvPr/>
              </p:nvSpPr>
              <p:spPr>
                <a:xfrm>
                  <a:off x="-3669200" y="1564475"/>
                  <a:ext cx="41425" cy="40575"/>
                </a:xfrm>
                <a:custGeom>
                  <a:rect b="b" l="l" r="r" t="t"/>
                  <a:pathLst>
                    <a:path extrusionOk="0" h="1623" w="1657">
                      <a:moveTo>
                        <a:pt x="828" y="0"/>
                      </a:moveTo>
                      <a:cubicBezTo>
                        <a:pt x="371" y="0"/>
                        <a:pt x="0" y="363"/>
                        <a:pt x="0" y="811"/>
                      </a:cubicBezTo>
                      <a:cubicBezTo>
                        <a:pt x="0" y="1259"/>
                        <a:pt x="371" y="1623"/>
                        <a:pt x="828" y="1623"/>
                      </a:cubicBezTo>
                      <a:cubicBezTo>
                        <a:pt x="1286" y="1623"/>
                        <a:pt x="1657" y="1259"/>
                        <a:pt x="1657" y="811"/>
                      </a:cubicBezTo>
                      <a:cubicBezTo>
                        <a:pt x="1657" y="363"/>
                        <a:pt x="1286" y="0"/>
                        <a:pt x="828" y="0"/>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5" name="Google Shape;4035;p42"/>
                <p:cNvSpPr/>
                <p:nvPr/>
              </p:nvSpPr>
              <p:spPr>
                <a:xfrm>
                  <a:off x="-3588100" y="1564475"/>
                  <a:ext cx="41450" cy="40575"/>
                </a:xfrm>
                <a:custGeom>
                  <a:rect b="b" l="l" r="r" t="t"/>
                  <a:pathLst>
                    <a:path extrusionOk="0" h="1623" w="1658">
                      <a:moveTo>
                        <a:pt x="828" y="0"/>
                      </a:moveTo>
                      <a:cubicBezTo>
                        <a:pt x="372" y="0"/>
                        <a:pt x="0" y="363"/>
                        <a:pt x="0" y="811"/>
                      </a:cubicBezTo>
                      <a:cubicBezTo>
                        <a:pt x="0" y="1259"/>
                        <a:pt x="372" y="1623"/>
                        <a:pt x="828" y="1623"/>
                      </a:cubicBezTo>
                      <a:cubicBezTo>
                        <a:pt x="1286" y="1623"/>
                        <a:pt x="1658" y="1259"/>
                        <a:pt x="1658" y="811"/>
                      </a:cubicBezTo>
                      <a:cubicBezTo>
                        <a:pt x="1658" y="363"/>
                        <a:pt x="1286" y="0"/>
                        <a:pt x="828" y="0"/>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6" name="Google Shape;4036;p42"/>
                <p:cNvSpPr/>
                <p:nvPr/>
              </p:nvSpPr>
              <p:spPr>
                <a:xfrm>
                  <a:off x="-3506975" y="1564475"/>
                  <a:ext cx="41425" cy="40575"/>
                </a:xfrm>
                <a:custGeom>
                  <a:rect b="b" l="l" r="r" t="t"/>
                  <a:pathLst>
                    <a:path extrusionOk="0" h="1623" w="1657">
                      <a:moveTo>
                        <a:pt x="829" y="0"/>
                      </a:moveTo>
                      <a:cubicBezTo>
                        <a:pt x="371" y="0"/>
                        <a:pt x="0" y="363"/>
                        <a:pt x="0" y="811"/>
                      </a:cubicBezTo>
                      <a:cubicBezTo>
                        <a:pt x="0" y="1259"/>
                        <a:pt x="371" y="1623"/>
                        <a:pt x="829" y="1623"/>
                      </a:cubicBezTo>
                      <a:cubicBezTo>
                        <a:pt x="1286" y="1623"/>
                        <a:pt x="1657" y="1259"/>
                        <a:pt x="1657" y="811"/>
                      </a:cubicBezTo>
                      <a:cubicBezTo>
                        <a:pt x="1657" y="363"/>
                        <a:pt x="1286" y="0"/>
                        <a:pt x="829" y="0"/>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7" name="Google Shape;4037;p42"/>
                <p:cNvSpPr/>
                <p:nvPr/>
              </p:nvSpPr>
              <p:spPr>
                <a:xfrm>
                  <a:off x="-3425875" y="1564475"/>
                  <a:ext cx="41475" cy="40575"/>
                </a:xfrm>
                <a:custGeom>
                  <a:rect b="b" l="l" r="r" t="t"/>
                  <a:pathLst>
                    <a:path extrusionOk="0" h="1623" w="1659">
                      <a:moveTo>
                        <a:pt x="829" y="0"/>
                      </a:moveTo>
                      <a:cubicBezTo>
                        <a:pt x="371" y="0"/>
                        <a:pt x="0" y="363"/>
                        <a:pt x="0" y="811"/>
                      </a:cubicBezTo>
                      <a:cubicBezTo>
                        <a:pt x="0" y="1259"/>
                        <a:pt x="371" y="1623"/>
                        <a:pt x="829" y="1623"/>
                      </a:cubicBezTo>
                      <a:cubicBezTo>
                        <a:pt x="1286" y="1623"/>
                        <a:pt x="1658" y="1259"/>
                        <a:pt x="1658" y="811"/>
                      </a:cubicBezTo>
                      <a:cubicBezTo>
                        <a:pt x="1658" y="363"/>
                        <a:pt x="1286" y="0"/>
                        <a:pt x="829" y="0"/>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8" name="Google Shape;4038;p42"/>
                <p:cNvSpPr/>
                <p:nvPr/>
              </p:nvSpPr>
              <p:spPr>
                <a:xfrm>
                  <a:off x="-3344775" y="1564475"/>
                  <a:ext cx="41475" cy="40575"/>
                </a:xfrm>
                <a:custGeom>
                  <a:rect b="b" l="l" r="r" t="t"/>
                  <a:pathLst>
                    <a:path extrusionOk="0" h="1623" w="1659">
                      <a:moveTo>
                        <a:pt x="830" y="0"/>
                      </a:moveTo>
                      <a:cubicBezTo>
                        <a:pt x="372" y="0"/>
                        <a:pt x="0" y="363"/>
                        <a:pt x="0" y="811"/>
                      </a:cubicBezTo>
                      <a:cubicBezTo>
                        <a:pt x="0" y="1259"/>
                        <a:pt x="372" y="1623"/>
                        <a:pt x="830" y="1623"/>
                      </a:cubicBezTo>
                      <a:cubicBezTo>
                        <a:pt x="1288" y="1623"/>
                        <a:pt x="1658" y="1259"/>
                        <a:pt x="1658" y="811"/>
                      </a:cubicBezTo>
                      <a:cubicBezTo>
                        <a:pt x="1658" y="363"/>
                        <a:pt x="1288" y="0"/>
                        <a:pt x="830" y="0"/>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9" name="Google Shape;4039;p42"/>
                <p:cNvSpPr/>
                <p:nvPr/>
              </p:nvSpPr>
              <p:spPr>
                <a:xfrm>
                  <a:off x="-3263650" y="1564475"/>
                  <a:ext cx="41450" cy="40575"/>
                </a:xfrm>
                <a:custGeom>
                  <a:rect b="b" l="l" r="r" t="t"/>
                  <a:pathLst>
                    <a:path extrusionOk="0" h="1623" w="1658">
                      <a:moveTo>
                        <a:pt x="829" y="0"/>
                      </a:moveTo>
                      <a:cubicBezTo>
                        <a:pt x="371" y="0"/>
                        <a:pt x="1" y="363"/>
                        <a:pt x="1" y="811"/>
                      </a:cubicBezTo>
                      <a:cubicBezTo>
                        <a:pt x="1" y="1259"/>
                        <a:pt x="371" y="1623"/>
                        <a:pt x="829" y="1623"/>
                      </a:cubicBezTo>
                      <a:cubicBezTo>
                        <a:pt x="1287" y="1623"/>
                        <a:pt x="1657" y="1259"/>
                        <a:pt x="1657" y="811"/>
                      </a:cubicBezTo>
                      <a:cubicBezTo>
                        <a:pt x="1657" y="363"/>
                        <a:pt x="1287" y="0"/>
                        <a:pt x="829" y="0"/>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0" name="Google Shape;4040;p42"/>
                <p:cNvSpPr/>
                <p:nvPr/>
              </p:nvSpPr>
              <p:spPr>
                <a:xfrm>
                  <a:off x="-3182550" y="1564475"/>
                  <a:ext cx="41475" cy="40575"/>
                </a:xfrm>
                <a:custGeom>
                  <a:rect b="b" l="l" r="r" t="t"/>
                  <a:pathLst>
                    <a:path extrusionOk="0" h="1623" w="1659">
                      <a:moveTo>
                        <a:pt x="829" y="0"/>
                      </a:moveTo>
                      <a:cubicBezTo>
                        <a:pt x="372" y="0"/>
                        <a:pt x="1" y="363"/>
                        <a:pt x="1" y="811"/>
                      </a:cubicBezTo>
                      <a:cubicBezTo>
                        <a:pt x="1" y="1259"/>
                        <a:pt x="371" y="1623"/>
                        <a:pt x="829" y="1623"/>
                      </a:cubicBezTo>
                      <a:cubicBezTo>
                        <a:pt x="1287" y="1623"/>
                        <a:pt x="1658" y="1259"/>
                        <a:pt x="1658" y="811"/>
                      </a:cubicBezTo>
                      <a:cubicBezTo>
                        <a:pt x="1658" y="363"/>
                        <a:pt x="1287" y="0"/>
                        <a:pt x="829" y="0"/>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1" name="Google Shape;4041;p42"/>
                <p:cNvSpPr/>
                <p:nvPr/>
              </p:nvSpPr>
              <p:spPr>
                <a:xfrm>
                  <a:off x="-3101425" y="1564475"/>
                  <a:ext cx="41450" cy="40575"/>
                </a:xfrm>
                <a:custGeom>
                  <a:rect b="b" l="l" r="r" t="t"/>
                  <a:pathLst>
                    <a:path extrusionOk="0" h="1623" w="1658">
                      <a:moveTo>
                        <a:pt x="829" y="0"/>
                      </a:moveTo>
                      <a:cubicBezTo>
                        <a:pt x="371" y="0"/>
                        <a:pt x="1" y="363"/>
                        <a:pt x="1" y="811"/>
                      </a:cubicBezTo>
                      <a:cubicBezTo>
                        <a:pt x="1" y="1259"/>
                        <a:pt x="371" y="1623"/>
                        <a:pt x="829" y="1623"/>
                      </a:cubicBezTo>
                      <a:cubicBezTo>
                        <a:pt x="1287" y="1623"/>
                        <a:pt x="1657" y="1259"/>
                        <a:pt x="1657" y="811"/>
                      </a:cubicBezTo>
                      <a:cubicBezTo>
                        <a:pt x="1657" y="363"/>
                        <a:pt x="1287" y="0"/>
                        <a:pt x="829" y="0"/>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2" name="Google Shape;4042;p42"/>
                <p:cNvSpPr/>
                <p:nvPr/>
              </p:nvSpPr>
              <p:spPr>
                <a:xfrm>
                  <a:off x="-3020325" y="1564475"/>
                  <a:ext cx="41475" cy="40575"/>
                </a:xfrm>
                <a:custGeom>
                  <a:rect b="b" l="l" r="r" t="t"/>
                  <a:pathLst>
                    <a:path extrusionOk="0" h="1623" w="1659">
                      <a:moveTo>
                        <a:pt x="829" y="0"/>
                      </a:moveTo>
                      <a:cubicBezTo>
                        <a:pt x="371" y="0"/>
                        <a:pt x="1" y="363"/>
                        <a:pt x="1" y="811"/>
                      </a:cubicBezTo>
                      <a:cubicBezTo>
                        <a:pt x="1" y="1259"/>
                        <a:pt x="371" y="1623"/>
                        <a:pt x="829" y="1623"/>
                      </a:cubicBezTo>
                      <a:cubicBezTo>
                        <a:pt x="1287" y="1623"/>
                        <a:pt x="1659" y="1259"/>
                        <a:pt x="1659" y="811"/>
                      </a:cubicBezTo>
                      <a:cubicBezTo>
                        <a:pt x="1659" y="363"/>
                        <a:pt x="1287" y="0"/>
                        <a:pt x="829" y="0"/>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3" name="Google Shape;4043;p42"/>
                <p:cNvSpPr/>
                <p:nvPr/>
              </p:nvSpPr>
              <p:spPr>
                <a:xfrm>
                  <a:off x="-2939225" y="1564475"/>
                  <a:ext cx="41475" cy="40575"/>
                </a:xfrm>
                <a:custGeom>
                  <a:rect b="b" l="l" r="r" t="t"/>
                  <a:pathLst>
                    <a:path extrusionOk="0" h="1623" w="1659">
                      <a:moveTo>
                        <a:pt x="830" y="0"/>
                      </a:moveTo>
                      <a:cubicBezTo>
                        <a:pt x="373" y="0"/>
                        <a:pt x="1" y="363"/>
                        <a:pt x="1" y="811"/>
                      </a:cubicBezTo>
                      <a:cubicBezTo>
                        <a:pt x="1" y="1259"/>
                        <a:pt x="373" y="1623"/>
                        <a:pt x="830" y="1623"/>
                      </a:cubicBezTo>
                      <a:cubicBezTo>
                        <a:pt x="1288" y="1623"/>
                        <a:pt x="1659" y="1259"/>
                        <a:pt x="1659" y="811"/>
                      </a:cubicBezTo>
                      <a:cubicBezTo>
                        <a:pt x="1659" y="363"/>
                        <a:pt x="1288" y="0"/>
                        <a:pt x="830" y="0"/>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4" name="Google Shape;4044;p42"/>
                <p:cNvSpPr/>
                <p:nvPr/>
              </p:nvSpPr>
              <p:spPr>
                <a:xfrm>
                  <a:off x="-2858075" y="1564475"/>
                  <a:ext cx="41425" cy="40575"/>
                </a:xfrm>
                <a:custGeom>
                  <a:rect b="b" l="l" r="r" t="t"/>
                  <a:pathLst>
                    <a:path extrusionOk="0" h="1623" w="1657">
                      <a:moveTo>
                        <a:pt x="828" y="0"/>
                      </a:moveTo>
                      <a:cubicBezTo>
                        <a:pt x="371" y="0"/>
                        <a:pt x="0" y="363"/>
                        <a:pt x="0" y="811"/>
                      </a:cubicBezTo>
                      <a:cubicBezTo>
                        <a:pt x="0" y="1259"/>
                        <a:pt x="371" y="1623"/>
                        <a:pt x="828" y="1623"/>
                      </a:cubicBezTo>
                      <a:cubicBezTo>
                        <a:pt x="1286" y="1623"/>
                        <a:pt x="1657" y="1259"/>
                        <a:pt x="1657" y="811"/>
                      </a:cubicBezTo>
                      <a:cubicBezTo>
                        <a:pt x="1657" y="363"/>
                        <a:pt x="1286" y="0"/>
                        <a:pt x="828" y="0"/>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5" name="Google Shape;4045;p42"/>
                <p:cNvSpPr/>
                <p:nvPr/>
              </p:nvSpPr>
              <p:spPr>
                <a:xfrm>
                  <a:off x="-4697500" y="656950"/>
                  <a:ext cx="731850" cy="698700"/>
                </a:xfrm>
                <a:custGeom>
                  <a:rect b="b" l="l" r="r" t="t"/>
                  <a:pathLst>
                    <a:path extrusionOk="0" h="27948" w="29274">
                      <a:moveTo>
                        <a:pt x="14637" y="4085"/>
                      </a:moveTo>
                      <a:cubicBezTo>
                        <a:pt x="20406" y="4085"/>
                        <a:pt x="25101" y="8682"/>
                        <a:pt x="25101" y="14331"/>
                      </a:cubicBezTo>
                      <a:lnTo>
                        <a:pt x="25101" y="23863"/>
                      </a:lnTo>
                      <a:lnTo>
                        <a:pt x="4172" y="23863"/>
                      </a:lnTo>
                      <a:lnTo>
                        <a:pt x="4172" y="14331"/>
                      </a:lnTo>
                      <a:cubicBezTo>
                        <a:pt x="4172" y="8680"/>
                        <a:pt x="8865" y="4085"/>
                        <a:pt x="14637" y="4085"/>
                      </a:cubicBezTo>
                      <a:close/>
                      <a:moveTo>
                        <a:pt x="14637" y="1"/>
                      </a:moveTo>
                      <a:cubicBezTo>
                        <a:pt x="6566" y="1"/>
                        <a:pt x="0" y="6429"/>
                        <a:pt x="0" y="14331"/>
                      </a:cubicBezTo>
                      <a:lnTo>
                        <a:pt x="0" y="25904"/>
                      </a:lnTo>
                      <a:cubicBezTo>
                        <a:pt x="0" y="27033"/>
                        <a:pt x="934" y="27947"/>
                        <a:pt x="2086" y="27947"/>
                      </a:cubicBezTo>
                      <a:lnTo>
                        <a:pt x="27186" y="27947"/>
                      </a:lnTo>
                      <a:cubicBezTo>
                        <a:pt x="28339" y="27947"/>
                        <a:pt x="29273" y="27033"/>
                        <a:pt x="29274" y="25906"/>
                      </a:cubicBezTo>
                      <a:lnTo>
                        <a:pt x="29274" y="14331"/>
                      </a:lnTo>
                      <a:cubicBezTo>
                        <a:pt x="29274" y="6429"/>
                        <a:pt x="22707" y="1"/>
                        <a:pt x="1463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6" name="Google Shape;4046;p42"/>
                <p:cNvSpPr/>
                <p:nvPr/>
              </p:nvSpPr>
              <p:spPr>
                <a:xfrm>
                  <a:off x="-4704000" y="650450"/>
                  <a:ext cx="744825" cy="711700"/>
                </a:xfrm>
                <a:custGeom>
                  <a:rect b="b" l="l" r="r" t="t"/>
                  <a:pathLst>
                    <a:path extrusionOk="0" h="28468" w="29793">
                      <a:moveTo>
                        <a:pt x="14897" y="4605"/>
                      </a:moveTo>
                      <a:cubicBezTo>
                        <a:pt x="20522" y="4605"/>
                        <a:pt x="25101" y="9085"/>
                        <a:pt x="25101" y="14591"/>
                      </a:cubicBezTo>
                      <a:lnTo>
                        <a:pt x="25101" y="23864"/>
                      </a:lnTo>
                      <a:lnTo>
                        <a:pt x="4692" y="23864"/>
                      </a:lnTo>
                      <a:lnTo>
                        <a:pt x="4692" y="14591"/>
                      </a:lnTo>
                      <a:cubicBezTo>
                        <a:pt x="4692" y="9085"/>
                        <a:pt x="9269" y="4605"/>
                        <a:pt x="14897" y="4605"/>
                      </a:cubicBezTo>
                      <a:close/>
                      <a:moveTo>
                        <a:pt x="14897" y="4085"/>
                      </a:moveTo>
                      <a:cubicBezTo>
                        <a:pt x="8982" y="4085"/>
                        <a:pt x="4172" y="8798"/>
                        <a:pt x="4172" y="14591"/>
                      </a:cubicBezTo>
                      <a:lnTo>
                        <a:pt x="4172" y="24124"/>
                      </a:lnTo>
                      <a:cubicBezTo>
                        <a:pt x="4172" y="24267"/>
                        <a:pt x="4288" y="24384"/>
                        <a:pt x="4432" y="24384"/>
                      </a:cubicBezTo>
                      <a:lnTo>
                        <a:pt x="25361" y="24384"/>
                      </a:lnTo>
                      <a:cubicBezTo>
                        <a:pt x="25504" y="24384"/>
                        <a:pt x="25621" y="24267"/>
                        <a:pt x="25621" y="24124"/>
                      </a:cubicBezTo>
                      <a:lnTo>
                        <a:pt x="25621" y="14591"/>
                      </a:lnTo>
                      <a:cubicBezTo>
                        <a:pt x="25621" y="8798"/>
                        <a:pt x="20809" y="4085"/>
                        <a:pt x="14897" y="4085"/>
                      </a:cubicBezTo>
                      <a:close/>
                      <a:moveTo>
                        <a:pt x="14897" y="521"/>
                      </a:moveTo>
                      <a:cubicBezTo>
                        <a:pt x="22823" y="521"/>
                        <a:pt x="29272" y="6832"/>
                        <a:pt x="29272" y="14591"/>
                      </a:cubicBezTo>
                      <a:lnTo>
                        <a:pt x="29272" y="26164"/>
                      </a:lnTo>
                      <a:cubicBezTo>
                        <a:pt x="29272" y="27148"/>
                        <a:pt x="28454" y="27947"/>
                        <a:pt x="27446" y="27947"/>
                      </a:cubicBezTo>
                      <a:lnTo>
                        <a:pt x="2346" y="27947"/>
                      </a:lnTo>
                      <a:cubicBezTo>
                        <a:pt x="1339" y="27947"/>
                        <a:pt x="521" y="27148"/>
                        <a:pt x="521" y="26164"/>
                      </a:cubicBezTo>
                      <a:lnTo>
                        <a:pt x="521" y="14589"/>
                      </a:lnTo>
                      <a:cubicBezTo>
                        <a:pt x="521" y="6832"/>
                        <a:pt x="6969" y="521"/>
                        <a:pt x="14897" y="521"/>
                      </a:cubicBezTo>
                      <a:close/>
                      <a:moveTo>
                        <a:pt x="14897" y="0"/>
                      </a:moveTo>
                      <a:cubicBezTo>
                        <a:pt x="6682" y="0"/>
                        <a:pt x="0" y="6545"/>
                        <a:pt x="0" y="14591"/>
                      </a:cubicBezTo>
                      <a:lnTo>
                        <a:pt x="0" y="26164"/>
                      </a:lnTo>
                      <a:cubicBezTo>
                        <a:pt x="0" y="27435"/>
                        <a:pt x="1052" y="28467"/>
                        <a:pt x="2346" y="28467"/>
                      </a:cubicBezTo>
                      <a:lnTo>
                        <a:pt x="27446" y="28467"/>
                      </a:lnTo>
                      <a:cubicBezTo>
                        <a:pt x="28741" y="28467"/>
                        <a:pt x="29793" y="27435"/>
                        <a:pt x="29793" y="26166"/>
                      </a:cubicBezTo>
                      <a:lnTo>
                        <a:pt x="29793" y="14591"/>
                      </a:lnTo>
                      <a:cubicBezTo>
                        <a:pt x="29793" y="6545"/>
                        <a:pt x="23110" y="0"/>
                        <a:pt x="14897"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7" name="Google Shape;4047;p42"/>
                <p:cNvSpPr/>
                <p:nvPr/>
              </p:nvSpPr>
              <p:spPr>
                <a:xfrm>
                  <a:off x="-4736275" y="1216150"/>
                  <a:ext cx="798975" cy="660900"/>
                </a:xfrm>
                <a:custGeom>
                  <a:rect b="b" l="l" r="r" t="t"/>
                  <a:pathLst>
                    <a:path extrusionOk="0" h="26436" w="31959">
                      <a:moveTo>
                        <a:pt x="0" y="0"/>
                      </a:moveTo>
                      <a:lnTo>
                        <a:pt x="0" y="26436"/>
                      </a:lnTo>
                      <a:lnTo>
                        <a:pt x="31958" y="26436"/>
                      </a:lnTo>
                      <a:lnTo>
                        <a:pt x="31958" y="0"/>
                      </a:ln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8" name="Google Shape;4048;p42"/>
                <p:cNvSpPr/>
                <p:nvPr/>
              </p:nvSpPr>
              <p:spPr>
                <a:xfrm>
                  <a:off x="-4742800" y="1209650"/>
                  <a:ext cx="812000" cy="673900"/>
                </a:xfrm>
                <a:custGeom>
                  <a:rect b="b" l="l" r="r" t="t"/>
                  <a:pathLst>
                    <a:path extrusionOk="0" h="26956" w="32480">
                      <a:moveTo>
                        <a:pt x="31960" y="521"/>
                      </a:moveTo>
                      <a:lnTo>
                        <a:pt x="31960" y="26435"/>
                      </a:lnTo>
                      <a:lnTo>
                        <a:pt x="522" y="26435"/>
                      </a:lnTo>
                      <a:lnTo>
                        <a:pt x="522" y="521"/>
                      </a:lnTo>
                      <a:close/>
                      <a:moveTo>
                        <a:pt x="260" y="0"/>
                      </a:moveTo>
                      <a:cubicBezTo>
                        <a:pt x="117" y="0"/>
                        <a:pt x="1" y="117"/>
                        <a:pt x="2" y="260"/>
                      </a:cubicBezTo>
                      <a:lnTo>
                        <a:pt x="2" y="26696"/>
                      </a:lnTo>
                      <a:cubicBezTo>
                        <a:pt x="1" y="26840"/>
                        <a:pt x="118" y="26956"/>
                        <a:pt x="262" y="26956"/>
                      </a:cubicBezTo>
                      <a:lnTo>
                        <a:pt x="32219" y="26956"/>
                      </a:lnTo>
                      <a:cubicBezTo>
                        <a:pt x="32363" y="26956"/>
                        <a:pt x="32480" y="26840"/>
                        <a:pt x="32480" y="26696"/>
                      </a:cubicBezTo>
                      <a:lnTo>
                        <a:pt x="32480" y="260"/>
                      </a:lnTo>
                      <a:cubicBezTo>
                        <a:pt x="32480" y="117"/>
                        <a:pt x="32365" y="0"/>
                        <a:pt x="32221" y="0"/>
                      </a:cubicBezTo>
                      <a:cubicBezTo>
                        <a:pt x="32221" y="0"/>
                        <a:pt x="32220" y="0"/>
                        <a:pt x="32219" y="0"/>
                      </a:cubicBezTo>
                      <a:lnTo>
                        <a:pt x="262" y="0"/>
                      </a:lnTo>
                      <a:cubicBezTo>
                        <a:pt x="262" y="0"/>
                        <a:pt x="261" y="0"/>
                        <a:pt x="260"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9" name="Google Shape;4049;p42"/>
                <p:cNvSpPr/>
                <p:nvPr/>
              </p:nvSpPr>
              <p:spPr>
                <a:xfrm>
                  <a:off x="-4427675" y="1405450"/>
                  <a:ext cx="173950" cy="310225"/>
                </a:xfrm>
                <a:custGeom>
                  <a:rect b="b" l="l" r="r" t="t"/>
                  <a:pathLst>
                    <a:path extrusionOk="0" h="12409" w="6958">
                      <a:moveTo>
                        <a:pt x="3479" y="0"/>
                      </a:moveTo>
                      <a:cubicBezTo>
                        <a:pt x="1557" y="0"/>
                        <a:pt x="0" y="1525"/>
                        <a:pt x="0" y="3406"/>
                      </a:cubicBezTo>
                      <a:cubicBezTo>
                        <a:pt x="0" y="4702"/>
                        <a:pt x="739" y="5828"/>
                        <a:pt x="1826" y="6403"/>
                      </a:cubicBezTo>
                      <a:lnTo>
                        <a:pt x="1242" y="12408"/>
                      </a:lnTo>
                      <a:lnTo>
                        <a:pt x="5717" y="12408"/>
                      </a:lnTo>
                      <a:lnTo>
                        <a:pt x="5132" y="6403"/>
                      </a:lnTo>
                      <a:cubicBezTo>
                        <a:pt x="6219" y="5828"/>
                        <a:pt x="6958" y="4702"/>
                        <a:pt x="6958" y="3406"/>
                      </a:cubicBezTo>
                      <a:cubicBezTo>
                        <a:pt x="6958" y="1525"/>
                        <a:pt x="5401" y="0"/>
                        <a:pt x="3479"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0" name="Google Shape;4050;p42"/>
                <p:cNvSpPr/>
                <p:nvPr/>
              </p:nvSpPr>
              <p:spPr>
                <a:xfrm>
                  <a:off x="-4434200" y="1398925"/>
                  <a:ext cx="187000" cy="323250"/>
                </a:xfrm>
                <a:custGeom>
                  <a:rect b="b" l="l" r="r" t="t"/>
                  <a:pathLst>
                    <a:path extrusionOk="0" h="12930" w="7480">
                      <a:moveTo>
                        <a:pt x="3740" y="522"/>
                      </a:moveTo>
                      <a:cubicBezTo>
                        <a:pt x="5515" y="522"/>
                        <a:pt x="6960" y="1932"/>
                        <a:pt x="6960" y="3666"/>
                      </a:cubicBezTo>
                      <a:cubicBezTo>
                        <a:pt x="6960" y="4823"/>
                        <a:pt x="6312" y="5883"/>
                        <a:pt x="5271" y="6434"/>
                      </a:cubicBezTo>
                      <a:cubicBezTo>
                        <a:pt x="5177" y="6484"/>
                        <a:pt x="5123" y="6585"/>
                        <a:pt x="5134" y="6690"/>
                      </a:cubicBezTo>
                      <a:lnTo>
                        <a:pt x="5691" y="12409"/>
                      </a:lnTo>
                      <a:lnTo>
                        <a:pt x="1792" y="12409"/>
                      </a:lnTo>
                      <a:lnTo>
                        <a:pt x="2347" y="6690"/>
                      </a:lnTo>
                      <a:cubicBezTo>
                        <a:pt x="2357" y="6585"/>
                        <a:pt x="2303" y="6484"/>
                        <a:pt x="2209" y="6434"/>
                      </a:cubicBezTo>
                      <a:cubicBezTo>
                        <a:pt x="1168" y="5883"/>
                        <a:pt x="521" y="4823"/>
                        <a:pt x="521" y="3666"/>
                      </a:cubicBezTo>
                      <a:cubicBezTo>
                        <a:pt x="521" y="1932"/>
                        <a:pt x="1965" y="522"/>
                        <a:pt x="3740" y="522"/>
                      </a:cubicBezTo>
                      <a:close/>
                      <a:moveTo>
                        <a:pt x="3740" y="1"/>
                      </a:moveTo>
                      <a:cubicBezTo>
                        <a:pt x="1678" y="1"/>
                        <a:pt x="1" y="1645"/>
                        <a:pt x="1" y="3667"/>
                      </a:cubicBezTo>
                      <a:cubicBezTo>
                        <a:pt x="1" y="4958"/>
                        <a:pt x="691" y="6147"/>
                        <a:pt x="1812" y="6809"/>
                      </a:cubicBezTo>
                      <a:lnTo>
                        <a:pt x="1244" y="12644"/>
                      </a:lnTo>
                      <a:cubicBezTo>
                        <a:pt x="1230" y="12796"/>
                        <a:pt x="1350" y="12930"/>
                        <a:pt x="1503" y="12930"/>
                      </a:cubicBezTo>
                      <a:lnTo>
                        <a:pt x="5977" y="12930"/>
                      </a:lnTo>
                      <a:cubicBezTo>
                        <a:pt x="6130" y="12930"/>
                        <a:pt x="6250" y="12796"/>
                        <a:pt x="6236" y="12644"/>
                      </a:cubicBezTo>
                      <a:lnTo>
                        <a:pt x="5668" y="6809"/>
                      </a:lnTo>
                      <a:cubicBezTo>
                        <a:pt x="6789" y="6146"/>
                        <a:pt x="7479" y="4958"/>
                        <a:pt x="7479" y="3667"/>
                      </a:cubicBezTo>
                      <a:cubicBezTo>
                        <a:pt x="7479" y="1645"/>
                        <a:pt x="5801" y="1"/>
                        <a:pt x="3740"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051" name="Google Shape;4051;p42"/>
            <p:cNvGrpSpPr/>
            <p:nvPr/>
          </p:nvGrpSpPr>
          <p:grpSpPr>
            <a:xfrm rot="10800000">
              <a:off x="3474186" y="4232201"/>
              <a:ext cx="183381" cy="1017092"/>
              <a:chOff x="-5634475" y="-504725"/>
              <a:chExt cx="188025" cy="1042850"/>
            </a:xfrm>
          </p:grpSpPr>
          <p:sp>
            <p:nvSpPr>
              <p:cNvPr id="4052" name="Google Shape;4052;p42"/>
              <p:cNvSpPr/>
              <p:nvPr/>
            </p:nvSpPr>
            <p:spPr>
              <a:xfrm>
                <a:off x="-5602700" y="-454250"/>
                <a:ext cx="156250" cy="992375"/>
              </a:xfrm>
              <a:custGeom>
                <a:rect b="b" l="l" r="r" t="t"/>
                <a:pathLst>
                  <a:path extrusionOk="0" h="39695" w="6250">
                    <a:moveTo>
                      <a:pt x="0" y="0"/>
                    </a:moveTo>
                    <a:lnTo>
                      <a:pt x="0" y="14432"/>
                    </a:lnTo>
                    <a:lnTo>
                      <a:pt x="5730" y="20160"/>
                    </a:lnTo>
                    <a:lnTo>
                      <a:pt x="5730" y="39695"/>
                    </a:lnTo>
                    <a:lnTo>
                      <a:pt x="6249" y="39695"/>
                    </a:lnTo>
                    <a:lnTo>
                      <a:pt x="6249" y="19945"/>
                    </a:lnTo>
                    <a:lnTo>
                      <a:pt x="521" y="14216"/>
                    </a:lnTo>
                    <a:lnTo>
                      <a:pt x="521" y="0"/>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3" name="Google Shape;4053;p42"/>
              <p:cNvSpPr/>
              <p:nvPr/>
            </p:nvSpPr>
            <p:spPr>
              <a:xfrm>
                <a:off x="-5634475" y="-504725"/>
                <a:ext cx="74225" cy="71400"/>
              </a:xfrm>
              <a:custGeom>
                <a:rect b="b" l="l" r="r" t="t"/>
                <a:pathLst>
                  <a:path extrusionOk="0" h="2856" w="2969">
                    <a:moveTo>
                      <a:pt x="1540" y="521"/>
                    </a:moveTo>
                    <a:cubicBezTo>
                      <a:pt x="2041" y="523"/>
                      <a:pt x="2447" y="928"/>
                      <a:pt x="2448" y="1428"/>
                    </a:cubicBezTo>
                    <a:cubicBezTo>
                      <a:pt x="2448" y="1795"/>
                      <a:pt x="2226" y="2126"/>
                      <a:pt x="1887" y="2266"/>
                    </a:cubicBezTo>
                    <a:cubicBezTo>
                      <a:pt x="1775" y="2313"/>
                      <a:pt x="1657" y="2335"/>
                      <a:pt x="1540" y="2335"/>
                    </a:cubicBezTo>
                    <a:cubicBezTo>
                      <a:pt x="1304" y="2335"/>
                      <a:pt x="1073" y="2243"/>
                      <a:pt x="899" y="2070"/>
                    </a:cubicBezTo>
                    <a:cubicBezTo>
                      <a:pt x="640" y="1810"/>
                      <a:pt x="561" y="1420"/>
                      <a:pt x="702" y="1081"/>
                    </a:cubicBezTo>
                    <a:cubicBezTo>
                      <a:pt x="842" y="742"/>
                      <a:pt x="1173" y="521"/>
                      <a:pt x="1540" y="521"/>
                    </a:cubicBezTo>
                    <a:close/>
                    <a:moveTo>
                      <a:pt x="1540" y="0"/>
                    </a:moveTo>
                    <a:cubicBezTo>
                      <a:pt x="1169" y="0"/>
                      <a:pt x="804" y="146"/>
                      <a:pt x="531" y="418"/>
                    </a:cubicBezTo>
                    <a:cubicBezTo>
                      <a:pt x="122" y="826"/>
                      <a:pt x="1" y="1440"/>
                      <a:pt x="221" y="1974"/>
                    </a:cubicBezTo>
                    <a:cubicBezTo>
                      <a:pt x="442" y="2508"/>
                      <a:pt x="962" y="2856"/>
                      <a:pt x="1540" y="2856"/>
                    </a:cubicBezTo>
                    <a:cubicBezTo>
                      <a:pt x="2328" y="2855"/>
                      <a:pt x="2967" y="2217"/>
                      <a:pt x="2969" y="1428"/>
                    </a:cubicBezTo>
                    <a:cubicBezTo>
                      <a:pt x="2969" y="851"/>
                      <a:pt x="2620" y="330"/>
                      <a:pt x="2087" y="110"/>
                    </a:cubicBezTo>
                    <a:cubicBezTo>
                      <a:pt x="1910" y="36"/>
                      <a:pt x="1724" y="0"/>
                      <a:pt x="1540"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54" name="Google Shape;4054;p42"/>
            <p:cNvGrpSpPr/>
            <p:nvPr/>
          </p:nvGrpSpPr>
          <p:grpSpPr>
            <a:xfrm rot="10800000">
              <a:off x="2618037" y="4358300"/>
              <a:ext cx="72367" cy="518274"/>
              <a:chOff x="-4201325" y="-449025"/>
              <a:chExt cx="74200" cy="531400"/>
            </a:xfrm>
          </p:grpSpPr>
          <p:sp>
            <p:nvSpPr>
              <p:cNvPr id="4055" name="Google Shape;4055;p42"/>
              <p:cNvSpPr/>
              <p:nvPr/>
            </p:nvSpPr>
            <p:spPr>
              <a:xfrm>
                <a:off x="-4170425" y="-413325"/>
                <a:ext cx="13050" cy="495700"/>
              </a:xfrm>
              <a:custGeom>
                <a:rect b="b" l="l" r="r" t="t"/>
                <a:pathLst>
                  <a:path extrusionOk="0" h="19828" w="522">
                    <a:moveTo>
                      <a:pt x="0" y="0"/>
                    </a:moveTo>
                    <a:lnTo>
                      <a:pt x="0" y="19828"/>
                    </a:lnTo>
                    <a:lnTo>
                      <a:pt x="521" y="19828"/>
                    </a:lnTo>
                    <a:lnTo>
                      <a:pt x="521" y="0"/>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6" name="Google Shape;4056;p42"/>
              <p:cNvSpPr/>
              <p:nvPr/>
            </p:nvSpPr>
            <p:spPr>
              <a:xfrm>
                <a:off x="-4194325" y="-442500"/>
                <a:ext cx="60700" cy="58400"/>
              </a:xfrm>
              <a:custGeom>
                <a:rect b="b" l="l" r="r" t="t"/>
                <a:pathLst>
                  <a:path extrusionOk="0" h="2336" w="2428">
                    <a:moveTo>
                      <a:pt x="1260" y="0"/>
                    </a:moveTo>
                    <a:cubicBezTo>
                      <a:pt x="788" y="0"/>
                      <a:pt x="363" y="285"/>
                      <a:pt x="181" y="720"/>
                    </a:cubicBezTo>
                    <a:cubicBezTo>
                      <a:pt x="1" y="1156"/>
                      <a:pt x="101" y="1659"/>
                      <a:pt x="434" y="1993"/>
                    </a:cubicBezTo>
                    <a:cubicBezTo>
                      <a:pt x="658" y="2217"/>
                      <a:pt x="957" y="2335"/>
                      <a:pt x="1260" y="2335"/>
                    </a:cubicBezTo>
                    <a:cubicBezTo>
                      <a:pt x="1411" y="2335"/>
                      <a:pt x="1563" y="2306"/>
                      <a:pt x="1707" y="2246"/>
                    </a:cubicBezTo>
                    <a:cubicBezTo>
                      <a:pt x="2143" y="2066"/>
                      <a:pt x="2428" y="1640"/>
                      <a:pt x="2428" y="1167"/>
                    </a:cubicBezTo>
                    <a:cubicBezTo>
                      <a:pt x="2428" y="523"/>
                      <a:pt x="1906" y="0"/>
                      <a:pt x="1260"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7" name="Google Shape;4057;p42"/>
              <p:cNvSpPr/>
              <p:nvPr/>
            </p:nvSpPr>
            <p:spPr>
              <a:xfrm>
                <a:off x="-4201325" y="-449025"/>
                <a:ext cx="74200" cy="71400"/>
              </a:xfrm>
              <a:custGeom>
                <a:rect b="b" l="l" r="r" t="t"/>
                <a:pathLst>
                  <a:path extrusionOk="0" h="2856" w="2968">
                    <a:moveTo>
                      <a:pt x="1540" y="521"/>
                    </a:moveTo>
                    <a:lnTo>
                      <a:pt x="1540" y="523"/>
                    </a:lnTo>
                    <a:cubicBezTo>
                      <a:pt x="2042" y="523"/>
                      <a:pt x="2447" y="928"/>
                      <a:pt x="2447" y="1428"/>
                    </a:cubicBezTo>
                    <a:cubicBezTo>
                      <a:pt x="2447" y="1795"/>
                      <a:pt x="2227" y="2126"/>
                      <a:pt x="1888" y="2266"/>
                    </a:cubicBezTo>
                    <a:cubicBezTo>
                      <a:pt x="1775" y="2313"/>
                      <a:pt x="1658" y="2335"/>
                      <a:pt x="1541" y="2335"/>
                    </a:cubicBezTo>
                    <a:cubicBezTo>
                      <a:pt x="1305" y="2335"/>
                      <a:pt x="1073" y="2243"/>
                      <a:pt x="898" y="2070"/>
                    </a:cubicBezTo>
                    <a:cubicBezTo>
                      <a:pt x="639" y="1811"/>
                      <a:pt x="562" y="1420"/>
                      <a:pt x="702" y="1081"/>
                    </a:cubicBezTo>
                    <a:cubicBezTo>
                      <a:pt x="843" y="743"/>
                      <a:pt x="1173" y="521"/>
                      <a:pt x="1540" y="521"/>
                    </a:cubicBezTo>
                    <a:close/>
                    <a:moveTo>
                      <a:pt x="1541" y="1"/>
                    </a:moveTo>
                    <a:cubicBezTo>
                      <a:pt x="1169" y="1"/>
                      <a:pt x="804" y="146"/>
                      <a:pt x="530" y="418"/>
                    </a:cubicBezTo>
                    <a:cubicBezTo>
                      <a:pt x="122" y="828"/>
                      <a:pt x="0" y="1442"/>
                      <a:pt x="222" y="1974"/>
                    </a:cubicBezTo>
                    <a:cubicBezTo>
                      <a:pt x="442" y="2508"/>
                      <a:pt x="963" y="2856"/>
                      <a:pt x="1540" y="2856"/>
                    </a:cubicBezTo>
                    <a:cubicBezTo>
                      <a:pt x="2329" y="2855"/>
                      <a:pt x="2967" y="2217"/>
                      <a:pt x="2968" y="1428"/>
                    </a:cubicBezTo>
                    <a:cubicBezTo>
                      <a:pt x="2968" y="851"/>
                      <a:pt x="2620" y="330"/>
                      <a:pt x="2088" y="110"/>
                    </a:cubicBezTo>
                    <a:cubicBezTo>
                      <a:pt x="1911" y="36"/>
                      <a:pt x="1725" y="1"/>
                      <a:pt x="1541"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058" name="Google Shape;4058;p42"/>
          <p:cNvSpPr txBox="1"/>
          <p:nvPr>
            <p:ph idx="1" type="subTitle"/>
          </p:nvPr>
        </p:nvSpPr>
        <p:spPr>
          <a:xfrm>
            <a:off x="2905450" y="4406875"/>
            <a:ext cx="5618100" cy="2844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B</a:t>
            </a:r>
            <a:r>
              <a:rPr lang="en"/>
              <a:t>usiness Impact Analysis (BIA)</a:t>
            </a:r>
            <a:endParaRPr/>
          </a:p>
        </p:txBody>
      </p:sp>
      <p:sp>
        <p:nvSpPr>
          <p:cNvPr id="4059" name="Google Shape;4059;p42"/>
          <p:cNvSpPr txBox="1"/>
          <p:nvPr>
            <p:ph type="title"/>
          </p:nvPr>
        </p:nvSpPr>
        <p:spPr>
          <a:xfrm>
            <a:off x="616650" y="3757225"/>
            <a:ext cx="2300100" cy="867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2</a:t>
            </a:r>
            <a:endParaRPr/>
          </a:p>
        </p:txBody>
      </p:sp>
      <p:sp>
        <p:nvSpPr>
          <p:cNvPr id="4060" name="Google Shape;4060;p42"/>
          <p:cNvSpPr txBox="1"/>
          <p:nvPr>
            <p:ph idx="2" type="title"/>
          </p:nvPr>
        </p:nvSpPr>
        <p:spPr>
          <a:xfrm>
            <a:off x="2905350" y="3857000"/>
            <a:ext cx="5618100" cy="414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營運衝擊分析</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4" name="Shape 4064"/>
        <p:cNvGrpSpPr/>
        <p:nvPr/>
      </p:nvGrpSpPr>
      <p:grpSpPr>
        <a:xfrm>
          <a:off x="0" y="0"/>
          <a:ext cx="0" cy="0"/>
          <a:chOff x="0" y="0"/>
          <a:chExt cx="0" cy="0"/>
        </a:xfrm>
      </p:grpSpPr>
      <p:sp>
        <p:nvSpPr>
          <p:cNvPr id="4065" name="Google Shape;4065;p43"/>
          <p:cNvSpPr/>
          <p:nvPr/>
        </p:nvSpPr>
        <p:spPr>
          <a:xfrm>
            <a:off x="1476097" y="1823013"/>
            <a:ext cx="780300" cy="7803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6" name="Google Shape;4066;p43"/>
          <p:cNvSpPr/>
          <p:nvPr/>
        </p:nvSpPr>
        <p:spPr>
          <a:xfrm>
            <a:off x="3396819" y="1823013"/>
            <a:ext cx="780300" cy="7803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7" name="Google Shape;4067;p43"/>
          <p:cNvSpPr/>
          <p:nvPr/>
        </p:nvSpPr>
        <p:spPr>
          <a:xfrm>
            <a:off x="5317541" y="1823013"/>
            <a:ext cx="780300" cy="7803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8" name="Google Shape;4068;p43"/>
          <p:cNvSpPr/>
          <p:nvPr/>
        </p:nvSpPr>
        <p:spPr>
          <a:xfrm>
            <a:off x="7238263" y="1823013"/>
            <a:ext cx="780300" cy="7803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9" name="Google Shape;4069;p43"/>
          <p:cNvSpPr txBox="1"/>
          <p:nvPr>
            <p:ph idx="1" type="subTitle"/>
          </p:nvPr>
        </p:nvSpPr>
        <p:spPr>
          <a:xfrm>
            <a:off x="1024600" y="3269950"/>
            <a:ext cx="1683300" cy="408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遭DDoS攻擊癱瘓</a:t>
            </a:r>
            <a:endParaRPr/>
          </a:p>
        </p:txBody>
      </p:sp>
      <p:sp>
        <p:nvSpPr>
          <p:cNvPr id="4070" name="Google Shape;4070;p43"/>
          <p:cNvSpPr txBox="1"/>
          <p:nvPr>
            <p:ph idx="15" type="title"/>
          </p:nvPr>
        </p:nvSpPr>
        <p:spPr>
          <a:xfrm>
            <a:off x="628350" y="385950"/>
            <a:ext cx="7887300" cy="529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近期駭客攻擊事件</a:t>
            </a:r>
            <a:endParaRPr/>
          </a:p>
        </p:txBody>
      </p:sp>
      <p:sp>
        <p:nvSpPr>
          <p:cNvPr id="4071" name="Google Shape;4071;p43"/>
          <p:cNvSpPr txBox="1"/>
          <p:nvPr>
            <p:ph type="title"/>
          </p:nvPr>
        </p:nvSpPr>
        <p:spPr>
          <a:xfrm>
            <a:off x="889592" y="2831275"/>
            <a:ext cx="1953300" cy="36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總統府網站</a:t>
            </a:r>
            <a:endParaRPr/>
          </a:p>
        </p:txBody>
      </p:sp>
      <p:sp>
        <p:nvSpPr>
          <p:cNvPr id="4072" name="Google Shape;4072;p43"/>
          <p:cNvSpPr txBox="1"/>
          <p:nvPr>
            <p:ph idx="2" type="title"/>
          </p:nvPr>
        </p:nvSpPr>
        <p:spPr>
          <a:xfrm>
            <a:off x="1477030" y="1967775"/>
            <a:ext cx="780300" cy="4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1</a:t>
            </a:r>
            <a:endParaRPr/>
          </a:p>
        </p:txBody>
      </p:sp>
      <p:sp>
        <p:nvSpPr>
          <p:cNvPr id="4073" name="Google Shape;4073;p43"/>
          <p:cNvSpPr txBox="1"/>
          <p:nvPr>
            <p:ph idx="3" type="subTitle"/>
          </p:nvPr>
        </p:nvSpPr>
        <p:spPr>
          <a:xfrm>
            <a:off x="2945325" y="3269950"/>
            <a:ext cx="1683300" cy="408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首頁圖片被置換</a:t>
            </a:r>
            <a:endParaRPr/>
          </a:p>
        </p:txBody>
      </p:sp>
      <p:sp>
        <p:nvSpPr>
          <p:cNvPr id="4074" name="Google Shape;4074;p43"/>
          <p:cNvSpPr txBox="1"/>
          <p:nvPr>
            <p:ph idx="4" type="title"/>
          </p:nvPr>
        </p:nvSpPr>
        <p:spPr>
          <a:xfrm>
            <a:off x="2810314" y="2831275"/>
            <a:ext cx="1953300" cy="36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臺大教務處網站</a:t>
            </a:r>
            <a:endParaRPr/>
          </a:p>
        </p:txBody>
      </p:sp>
      <p:sp>
        <p:nvSpPr>
          <p:cNvPr id="4075" name="Google Shape;4075;p43"/>
          <p:cNvSpPr txBox="1"/>
          <p:nvPr>
            <p:ph idx="5" type="title"/>
          </p:nvPr>
        </p:nvSpPr>
        <p:spPr>
          <a:xfrm>
            <a:off x="3398055" y="1967775"/>
            <a:ext cx="780300" cy="4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2</a:t>
            </a:r>
            <a:endParaRPr/>
          </a:p>
        </p:txBody>
      </p:sp>
      <p:sp>
        <p:nvSpPr>
          <p:cNvPr id="4076" name="Google Shape;4076;p43"/>
          <p:cNvSpPr txBox="1"/>
          <p:nvPr>
            <p:ph idx="6" type="subTitle"/>
          </p:nvPr>
        </p:nvSpPr>
        <p:spPr>
          <a:xfrm>
            <a:off x="4866025" y="3269950"/>
            <a:ext cx="1683300" cy="408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內容被置換</a:t>
            </a:r>
            <a:endParaRPr/>
          </a:p>
        </p:txBody>
      </p:sp>
      <p:sp>
        <p:nvSpPr>
          <p:cNvPr id="4077" name="Google Shape;4077;p43"/>
          <p:cNvSpPr txBox="1"/>
          <p:nvPr>
            <p:ph idx="7" type="title"/>
          </p:nvPr>
        </p:nvSpPr>
        <p:spPr>
          <a:xfrm>
            <a:off x="4731036" y="2831275"/>
            <a:ext cx="1953300" cy="36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臺鐵電子看板</a:t>
            </a:r>
            <a:endParaRPr/>
          </a:p>
        </p:txBody>
      </p:sp>
      <p:sp>
        <p:nvSpPr>
          <p:cNvPr id="4078" name="Google Shape;4078;p43"/>
          <p:cNvSpPr txBox="1"/>
          <p:nvPr>
            <p:ph idx="8" type="title"/>
          </p:nvPr>
        </p:nvSpPr>
        <p:spPr>
          <a:xfrm>
            <a:off x="5318480" y="1967775"/>
            <a:ext cx="780300" cy="4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3</a:t>
            </a:r>
            <a:endParaRPr/>
          </a:p>
        </p:txBody>
      </p:sp>
      <p:sp>
        <p:nvSpPr>
          <p:cNvPr id="4079" name="Google Shape;4079;p43"/>
          <p:cNvSpPr txBox="1"/>
          <p:nvPr>
            <p:ph idx="9" type="subTitle"/>
          </p:nvPr>
        </p:nvSpPr>
        <p:spPr>
          <a:xfrm>
            <a:off x="6786750" y="3269950"/>
            <a:ext cx="1683300" cy="408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內容被置換</a:t>
            </a:r>
            <a:endParaRPr/>
          </a:p>
        </p:txBody>
      </p:sp>
      <p:sp>
        <p:nvSpPr>
          <p:cNvPr id="4080" name="Google Shape;4080;p43"/>
          <p:cNvSpPr txBox="1"/>
          <p:nvPr>
            <p:ph idx="13" type="title"/>
          </p:nvPr>
        </p:nvSpPr>
        <p:spPr>
          <a:xfrm>
            <a:off x="6651758" y="2831275"/>
            <a:ext cx="1953300" cy="36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7-11電子看板</a:t>
            </a:r>
            <a:endParaRPr/>
          </a:p>
        </p:txBody>
      </p:sp>
      <p:sp>
        <p:nvSpPr>
          <p:cNvPr id="4081" name="Google Shape;4081;p43"/>
          <p:cNvSpPr txBox="1"/>
          <p:nvPr>
            <p:ph idx="14" type="title"/>
          </p:nvPr>
        </p:nvSpPr>
        <p:spPr>
          <a:xfrm>
            <a:off x="7239204" y="1967775"/>
            <a:ext cx="780300" cy="4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4</a:t>
            </a:r>
            <a:endParaRPr/>
          </a:p>
        </p:txBody>
      </p:sp>
      <p:sp>
        <p:nvSpPr>
          <p:cNvPr id="4082" name="Google Shape;4082;p4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6" name="Shape 4086"/>
        <p:cNvGrpSpPr/>
        <p:nvPr/>
      </p:nvGrpSpPr>
      <p:grpSpPr>
        <a:xfrm>
          <a:off x="0" y="0"/>
          <a:ext cx="0" cy="0"/>
          <a:chOff x="0" y="0"/>
          <a:chExt cx="0" cy="0"/>
        </a:xfrm>
      </p:grpSpPr>
      <p:pic>
        <p:nvPicPr>
          <p:cNvPr id="4087" name="Google Shape;4087;p44"/>
          <p:cNvPicPr preferRelativeResize="0"/>
          <p:nvPr/>
        </p:nvPicPr>
        <p:blipFill>
          <a:blip r:embed="rId3">
            <a:alphaModFix/>
          </a:blip>
          <a:stretch>
            <a:fillRect/>
          </a:stretch>
        </p:blipFill>
        <p:spPr>
          <a:xfrm>
            <a:off x="74525" y="249975"/>
            <a:ext cx="6243548" cy="4414373"/>
          </a:xfrm>
          <a:prstGeom prst="rect">
            <a:avLst/>
          </a:prstGeom>
          <a:noFill/>
          <a:ln>
            <a:noFill/>
          </a:ln>
        </p:spPr>
      </p:pic>
      <p:sp>
        <p:nvSpPr>
          <p:cNvPr id="4088" name="Google Shape;4088;p44"/>
          <p:cNvSpPr/>
          <p:nvPr/>
        </p:nvSpPr>
        <p:spPr>
          <a:xfrm>
            <a:off x="6534600" y="1963775"/>
            <a:ext cx="2469258" cy="1914300"/>
          </a:xfrm>
          <a:prstGeom prst="irregularSeal1">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9" name="Google Shape;4089;p44"/>
          <p:cNvSpPr/>
          <p:nvPr/>
        </p:nvSpPr>
        <p:spPr>
          <a:xfrm>
            <a:off x="7343497" y="299013"/>
            <a:ext cx="780300" cy="7803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0" name="Google Shape;4090;p44"/>
          <p:cNvSpPr txBox="1"/>
          <p:nvPr>
            <p:ph idx="4294967295" type="subTitle"/>
          </p:nvPr>
        </p:nvSpPr>
        <p:spPr>
          <a:xfrm>
            <a:off x="6892000" y="1669750"/>
            <a:ext cx="1683300" cy="4089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Clr>
                <a:schemeClr val="dk1"/>
              </a:buClr>
              <a:buSzPts val="1100"/>
              <a:buFont typeface="Arial"/>
              <a:buNone/>
            </a:pPr>
            <a:r>
              <a:rPr lang="en" sz="1400">
                <a:latin typeface="Arial"/>
                <a:ea typeface="Arial"/>
                <a:cs typeface="Arial"/>
                <a:sym typeface="Arial"/>
              </a:rPr>
              <a:t>遭DDoS攻擊癱瘓</a:t>
            </a:r>
            <a:endParaRPr sz="1400">
              <a:latin typeface="Arial"/>
              <a:ea typeface="Arial"/>
              <a:cs typeface="Arial"/>
              <a:sym typeface="Arial"/>
            </a:endParaRPr>
          </a:p>
        </p:txBody>
      </p:sp>
      <p:sp>
        <p:nvSpPr>
          <p:cNvPr id="4091" name="Google Shape;4091;p44"/>
          <p:cNvSpPr txBox="1"/>
          <p:nvPr>
            <p:ph idx="4294967295" type="title"/>
          </p:nvPr>
        </p:nvSpPr>
        <p:spPr>
          <a:xfrm>
            <a:off x="6756992" y="1231075"/>
            <a:ext cx="1953300" cy="36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Arial"/>
                <a:ea typeface="Arial"/>
                <a:cs typeface="Arial"/>
                <a:sym typeface="Arial"/>
              </a:rPr>
              <a:t>總統府網站</a:t>
            </a:r>
            <a:endParaRPr sz="1800">
              <a:latin typeface="Arial"/>
              <a:ea typeface="Arial"/>
              <a:cs typeface="Arial"/>
              <a:sym typeface="Arial"/>
            </a:endParaRPr>
          </a:p>
        </p:txBody>
      </p:sp>
      <p:sp>
        <p:nvSpPr>
          <p:cNvPr id="4092" name="Google Shape;4092;p44"/>
          <p:cNvSpPr txBox="1"/>
          <p:nvPr>
            <p:ph idx="4294967295" type="title"/>
          </p:nvPr>
        </p:nvSpPr>
        <p:spPr>
          <a:xfrm>
            <a:off x="7344430" y="367575"/>
            <a:ext cx="780300" cy="49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000">
                <a:latin typeface="Ubuntu"/>
                <a:ea typeface="Ubuntu"/>
                <a:cs typeface="Ubuntu"/>
                <a:sym typeface="Ubuntu"/>
              </a:rPr>
              <a:t>1</a:t>
            </a:r>
            <a:endParaRPr sz="3000">
              <a:latin typeface="Ubuntu"/>
              <a:ea typeface="Ubuntu"/>
              <a:cs typeface="Ubuntu"/>
              <a:sym typeface="Ubuntu"/>
            </a:endParaRPr>
          </a:p>
        </p:txBody>
      </p:sp>
      <p:sp>
        <p:nvSpPr>
          <p:cNvPr id="4093" name="Google Shape;4093;p44"/>
          <p:cNvSpPr txBox="1"/>
          <p:nvPr>
            <p:ph idx="4294967295" type="title"/>
          </p:nvPr>
        </p:nvSpPr>
        <p:spPr>
          <a:xfrm>
            <a:off x="6757000" y="2433975"/>
            <a:ext cx="1953300" cy="618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FFF00"/>
                </a:solidFill>
                <a:latin typeface="Arial"/>
                <a:ea typeface="Arial"/>
                <a:cs typeface="Arial"/>
                <a:sym typeface="Arial"/>
              </a:rPr>
              <a:t>可用性</a:t>
            </a:r>
            <a:br>
              <a:rPr lang="en" sz="1800">
                <a:solidFill>
                  <a:srgbClr val="FFFF00"/>
                </a:solidFill>
                <a:latin typeface="Arial"/>
                <a:ea typeface="Arial"/>
                <a:cs typeface="Arial"/>
                <a:sym typeface="Arial"/>
              </a:rPr>
            </a:br>
            <a:r>
              <a:rPr lang="en" sz="1800">
                <a:solidFill>
                  <a:srgbClr val="FFFF00"/>
                </a:solidFill>
                <a:latin typeface="Arial"/>
                <a:ea typeface="Arial"/>
                <a:cs typeface="Arial"/>
                <a:sym typeface="Arial"/>
              </a:rPr>
              <a:t>(Availability)</a:t>
            </a:r>
            <a:endParaRPr sz="1800">
              <a:solidFill>
                <a:srgbClr val="FFFF00"/>
              </a:solidFill>
              <a:latin typeface="Arial"/>
              <a:ea typeface="Arial"/>
              <a:cs typeface="Arial"/>
              <a:sym typeface="Arial"/>
            </a:endParaRPr>
          </a:p>
        </p:txBody>
      </p:sp>
      <p:grpSp>
        <p:nvGrpSpPr>
          <p:cNvPr id="4094" name="Google Shape;4094;p44"/>
          <p:cNvGrpSpPr/>
          <p:nvPr/>
        </p:nvGrpSpPr>
        <p:grpSpPr>
          <a:xfrm>
            <a:off x="6547479" y="3088041"/>
            <a:ext cx="2155831" cy="1807629"/>
            <a:chOff x="-2291550" y="2387015"/>
            <a:chExt cx="2001515" cy="1678393"/>
          </a:xfrm>
        </p:grpSpPr>
        <p:sp>
          <p:nvSpPr>
            <p:cNvPr id="4095" name="Google Shape;4095;p44"/>
            <p:cNvSpPr/>
            <p:nvPr/>
          </p:nvSpPr>
          <p:spPr>
            <a:xfrm>
              <a:off x="-2077976" y="2667521"/>
              <a:ext cx="888376" cy="1083403"/>
            </a:xfrm>
            <a:custGeom>
              <a:rect b="b" l="l" r="r" t="t"/>
              <a:pathLst>
                <a:path extrusionOk="0" h="113386" w="92975">
                  <a:moveTo>
                    <a:pt x="92975" y="1"/>
                  </a:moveTo>
                  <a:lnTo>
                    <a:pt x="1" y="88441"/>
                  </a:lnTo>
                  <a:cubicBezTo>
                    <a:pt x="2765" y="97462"/>
                    <a:pt x="5000" y="105799"/>
                    <a:pt x="10063" y="113385"/>
                  </a:cubicBezTo>
                  <a:lnTo>
                    <a:pt x="10063" y="113385"/>
                  </a:lnTo>
                  <a:lnTo>
                    <a:pt x="92975"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6" name="Google Shape;4096;p44"/>
            <p:cNvSpPr/>
            <p:nvPr/>
          </p:nvSpPr>
          <p:spPr>
            <a:xfrm>
              <a:off x="-1882175" y="2681644"/>
              <a:ext cx="718383" cy="1297827"/>
            </a:xfrm>
            <a:custGeom>
              <a:rect b="b" l="l" r="r" t="t"/>
              <a:pathLst>
                <a:path extrusionOk="0" h="135827" w="75184">
                  <a:moveTo>
                    <a:pt x="75183" y="1"/>
                  </a:moveTo>
                  <a:lnTo>
                    <a:pt x="1" y="123012"/>
                  </a:lnTo>
                  <a:cubicBezTo>
                    <a:pt x="3990" y="126184"/>
                    <a:pt x="11779" y="131640"/>
                    <a:pt x="22564" y="135827"/>
                  </a:cubicBezTo>
                  <a:lnTo>
                    <a:pt x="7518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7" name="Google Shape;4097;p44"/>
            <p:cNvSpPr/>
            <p:nvPr/>
          </p:nvSpPr>
          <p:spPr>
            <a:xfrm>
              <a:off x="-1137831" y="2687912"/>
              <a:ext cx="200063" cy="1280370"/>
            </a:xfrm>
            <a:custGeom>
              <a:rect b="b" l="l" r="r" t="t"/>
              <a:pathLst>
                <a:path extrusionOk="0" h="134000" w="20938">
                  <a:moveTo>
                    <a:pt x="3350" y="1"/>
                  </a:moveTo>
                  <a:lnTo>
                    <a:pt x="0" y="133999"/>
                  </a:lnTo>
                  <a:cubicBezTo>
                    <a:pt x="9434" y="128035"/>
                    <a:pt x="15537" y="119459"/>
                    <a:pt x="20937" y="113297"/>
                  </a:cubicBezTo>
                  <a:lnTo>
                    <a:pt x="335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8" name="Google Shape;4098;p44"/>
            <p:cNvSpPr/>
            <p:nvPr/>
          </p:nvSpPr>
          <p:spPr>
            <a:xfrm>
              <a:off x="-1077596" y="2679647"/>
              <a:ext cx="464239" cy="1051404"/>
            </a:xfrm>
            <a:custGeom>
              <a:rect b="b" l="l" r="r" t="t"/>
              <a:pathLst>
                <a:path extrusionOk="0" h="110037" w="48586">
                  <a:moveTo>
                    <a:pt x="0" y="1"/>
                  </a:moveTo>
                  <a:lnTo>
                    <a:pt x="25662" y="106338"/>
                  </a:lnTo>
                  <a:cubicBezTo>
                    <a:pt x="26816" y="106095"/>
                    <a:pt x="27991" y="105987"/>
                    <a:pt x="29198" y="105987"/>
                  </a:cubicBezTo>
                  <a:cubicBezTo>
                    <a:pt x="34728" y="105987"/>
                    <a:pt x="40906" y="108245"/>
                    <a:pt x="48586" y="110036"/>
                  </a:cubicBezTo>
                  <a:lnTo>
                    <a:pt x="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9" name="Google Shape;4099;p44"/>
            <p:cNvSpPr/>
            <p:nvPr/>
          </p:nvSpPr>
          <p:spPr>
            <a:xfrm>
              <a:off x="-1235111" y="2464592"/>
              <a:ext cx="224017" cy="224017"/>
            </a:xfrm>
            <a:custGeom>
              <a:rect b="b" l="l" r="r" t="t"/>
              <a:pathLst>
                <a:path extrusionOk="0" h="23445" w="23445">
                  <a:moveTo>
                    <a:pt x="12990" y="1"/>
                  </a:moveTo>
                  <a:lnTo>
                    <a:pt x="10968" y="6861"/>
                  </a:lnTo>
                  <a:lnTo>
                    <a:pt x="9913" y="71"/>
                  </a:lnTo>
                  <a:lnTo>
                    <a:pt x="9735" y="7221"/>
                  </a:lnTo>
                  <a:lnTo>
                    <a:pt x="6959" y="936"/>
                  </a:lnTo>
                  <a:lnTo>
                    <a:pt x="8638" y="7889"/>
                  </a:lnTo>
                  <a:lnTo>
                    <a:pt x="4331" y="2537"/>
                  </a:lnTo>
                  <a:lnTo>
                    <a:pt x="7751" y="8818"/>
                  </a:lnTo>
                  <a:lnTo>
                    <a:pt x="2205" y="4763"/>
                  </a:lnTo>
                  <a:lnTo>
                    <a:pt x="7135" y="9944"/>
                  </a:lnTo>
                  <a:lnTo>
                    <a:pt x="728" y="7463"/>
                  </a:lnTo>
                  <a:lnTo>
                    <a:pt x="6831" y="11193"/>
                  </a:lnTo>
                  <a:lnTo>
                    <a:pt x="6831" y="11193"/>
                  </a:lnTo>
                  <a:lnTo>
                    <a:pt x="0" y="10453"/>
                  </a:lnTo>
                  <a:lnTo>
                    <a:pt x="6861" y="12477"/>
                  </a:lnTo>
                  <a:lnTo>
                    <a:pt x="71" y="13530"/>
                  </a:lnTo>
                  <a:lnTo>
                    <a:pt x="7222" y="13710"/>
                  </a:lnTo>
                  <a:lnTo>
                    <a:pt x="936" y="16484"/>
                  </a:lnTo>
                  <a:lnTo>
                    <a:pt x="7890" y="14807"/>
                  </a:lnTo>
                  <a:lnTo>
                    <a:pt x="2537" y="19114"/>
                  </a:lnTo>
                  <a:lnTo>
                    <a:pt x="2537" y="19114"/>
                  </a:lnTo>
                  <a:lnTo>
                    <a:pt x="8818" y="15694"/>
                  </a:lnTo>
                  <a:lnTo>
                    <a:pt x="9804" y="14344"/>
                  </a:lnTo>
                  <a:lnTo>
                    <a:pt x="10799" y="14104"/>
                  </a:lnTo>
                  <a:lnTo>
                    <a:pt x="10549" y="14752"/>
                  </a:lnTo>
                  <a:lnTo>
                    <a:pt x="10549" y="14752"/>
                  </a:lnTo>
                  <a:lnTo>
                    <a:pt x="11447" y="14262"/>
                  </a:lnTo>
                  <a:lnTo>
                    <a:pt x="11373" y="14951"/>
                  </a:lnTo>
                  <a:lnTo>
                    <a:pt x="9945" y="16310"/>
                  </a:lnTo>
                  <a:lnTo>
                    <a:pt x="7463" y="22717"/>
                  </a:lnTo>
                  <a:lnTo>
                    <a:pt x="11192" y="16614"/>
                  </a:lnTo>
                  <a:lnTo>
                    <a:pt x="10454" y="23444"/>
                  </a:lnTo>
                  <a:lnTo>
                    <a:pt x="12477" y="16584"/>
                  </a:lnTo>
                  <a:lnTo>
                    <a:pt x="13531" y="23373"/>
                  </a:lnTo>
                  <a:lnTo>
                    <a:pt x="13709" y="16223"/>
                  </a:lnTo>
                  <a:lnTo>
                    <a:pt x="16485" y="22508"/>
                  </a:lnTo>
                  <a:lnTo>
                    <a:pt x="14806" y="15555"/>
                  </a:lnTo>
                  <a:lnTo>
                    <a:pt x="19114" y="20908"/>
                  </a:lnTo>
                  <a:lnTo>
                    <a:pt x="15693" y="14626"/>
                  </a:lnTo>
                  <a:lnTo>
                    <a:pt x="21240" y="18682"/>
                  </a:lnTo>
                  <a:lnTo>
                    <a:pt x="16310" y="13499"/>
                  </a:lnTo>
                  <a:lnTo>
                    <a:pt x="22716" y="15981"/>
                  </a:lnTo>
                  <a:lnTo>
                    <a:pt x="16613" y="12251"/>
                  </a:lnTo>
                  <a:lnTo>
                    <a:pt x="23444" y="12991"/>
                  </a:lnTo>
                  <a:lnTo>
                    <a:pt x="16584" y="10967"/>
                  </a:lnTo>
                  <a:lnTo>
                    <a:pt x="23372" y="9914"/>
                  </a:lnTo>
                  <a:lnTo>
                    <a:pt x="16223" y="9735"/>
                  </a:lnTo>
                  <a:lnTo>
                    <a:pt x="22507" y="6960"/>
                  </a:lnTo>
                  <a:lnTo>
                    <a:pt x="15555" y="8637"/>
                  </a:lnTo>
                  <a:lnTo>
                    <a:pt x="15555" y="8637"/>
                  </a:lnTo>
                  <a:lnTo>
                    <a:pt x="20908" y="4331"/>
                  </a:lnTo>
                  <a:lnTo>
                    <a:pt x="14627" y="7750"/>
                  </a:lnTo>
                  <a:lnTo>
                    <a:pt x="18682" y="2205"/>
                  </a:lnTo>
                  <a:lnTo>
                    <a:pt x="13499" y="7134"/>
                  </a:lnTo>
                  <a:lnTo>
                    <a:pt x="15982" y="729"/>
                  </a:lnTo>
                  <a:lnTo>
                    <a:pt x="12252" y="6830"/>
                  </a:lnTo>
                  <a:lnTo>
                    <a:pt x="1299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0" name="Google Shape;4100;p44"/>
            <p:cNvSpPr/>
            <p:nvPr/>
          </p:nvSpPr>
          <p:spPr>
            <a:xfrm>
              <a:off x="-1189610" y="2605538"/>
              <a:ext cx="55304" cy="61993"/>
            </a:xfrm>
            <a:custGeom>
              <a:rect b="b" l="l" r="r" t="t"/>
              <a:pathLst>
                <a:path extrusionOk="0" h="6488" w="5788">
                  <a:moveTo>
                    <a:pt x="5787" y="1"/>
                  </a:moveTo>
                  <a:lnTo>
                    <a:pt x="4056" y="943"/>
                  </a:lnTo>
                  <a:lnTo>
                    <a:pt x="1" y="6488"/>
                  </a:lnTo>
                  <a:lnTo>
                    <a:pt x="5183" y="1559"/>
                  </a:lnTo>
                  <a:lnTo>
                    <a:pt x="578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1" name="Google Shape;4101;p44"/>
            <p:cNvSpPr/>
            <p:nvPr/>
          </p:nvSpPr>
          <p:spPr>
            <a:xfrm>
              <a:off x="-1219001" y="2611367"/>
              <a:ext cx="184115" cy="47460"/>
            </a:xfrm>
            <a:custGeom>
              <a:rect b="b" l="l" r="r" t="t"/>
              <a:pathLst>
                <a:path extrusionOk="0" h="4967" w="19269">
                  <a:moveTo>
                    <a:pt x="1" y="1"/>
                  </a:moveTo>
                  <a:lnTo>
                    <a:pt x="1" y="4967"/>
                  </a:lnTo>
                  <a:lnTo>
                    <a:pt x="19268" y="4967"/>
                  </a:lnTo>
                  <a:lnTo>
                    <a:pt x="1926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2" name="Google Shape;4102;p44"/>
            <p:cNvSpPr/>
            <p:nvPr/>
          </p:nvSpPr>
          <p:spPr>
            <a:xfrm>
              <a:off x="-1221724" y="2608634"/>
              <a:ext cx="189562" cy="52925"/>
            </a:xfrm>
            <a:custGeom>
              <a:rect b="b" l="l" r="r" t="t"/>
              <a:pathLst>
                <a:path extrusionOk="0" h="5539" w="19839">
                  <a:moveTo>
                    <a:pt x="19267" y="574"/>
                  </a:moveTo>
                  <a:lnTo>
                    <a:pt x="19267" y="4967"/>
                  </a:lnTo>
                  <a:lnTo>
                    <a:pt x="572" y="4967"/>
                  </a:lnTo>
                  <a:lnTo>
                    <a:pt x="572" y="574"/>
                  </a:lnTo>
                  <a:close/>
                  <a:moveTo>
                    <a:pt x="286" y="1"/>
                  </a:moveTo>
                  <a:cubicBezTo>
                    <a:pt x="128" y="1"/>
                    <a:pt x="0" y="129"/>
                    <a:pt x="0" y="287"/>
                  </a:cubicBezTo>
                  <a:lnTo>
                    <a:pt x="0" y="5253"/>
                  </a:lnTo>
                  <a:cubicBezTo>
                    <a:pt x="0" y="5410"/>
                    <a:pt x="128" y="5538"/>
                    <a:pt x="286" y="5538"/>
                  </a:cubicBezTo>
                  <a:lnTo>
                    <a:pt x="19553" y="5538"/>
                  </a:lnTo>
                  <a:cubicBezTo>
                    <a:pt x="19711" y="5538"/>
                    <a:pt x="19839" y="5410"/>
                    <a:pt x="19839" y="5253"/>
                  </a:cubicBezTo>
                  <a:lnTo>
                    <a:pt x="19839" y="287"/>
                  </a:lnTo>
                  <a:cubicBezTo>
                    <a:pt x="19839" y="129"/>
                    <a:pt x="19711" y="1"/>
                    <a:pt x="19553"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3" name="Google Shape;4103;p44"/>
            <p:cNvSpPr/>
            <p:nvPr/>
          </p:nvSpPr>
          <p:spPr>
            <a:xfrm>
              <a:off x="-1182912" y="2611367"/>
              <a:ext cx="29171" cy="47460"/>
            </a:xfrm>
            <a:custGeom>
              <a:rect b="b" l="l" r="r" t="t"/>
              <a:pathLst>
                <a:path extrusionOk="0" h="4967" w="3053">
                  <a:moveTo>
                    <a:pt x="1" y="1"/>
                  </a:moveTo>
                  <a:lnTo>
                    <a:pt x="1" y="4967"/>
                  </a:lnTo>
                  <a:lnTo>
                    <a:pt x="3052" y="4967"/>
                  </a:lnTo>
                  <a:lnTo>
                    <a:pt x="3052" y="1"/>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4" name="Google Shape;4104;p44"/>
            <p:cNvSpPr/>
            <p:nvPr/>
          </p:nvSpPr>
          <p:spPr>
            <a:xfrm>
              <a:off x="-1185654" y="2608634"/>
              <a:ext cx="34656" cy="52925"/>
            </a:xfrm>
            <a:custGeom>
              <a:rect b="b" l="l" r="r" t="t"/>
              <a:pathLst>
                <a:path extrusionOk="0" h="5539" w="3627">
                  <a:moveTo>
                    <a:pt x="3053" y="574"/>
                  </a:moveTo>
                  <a:lnTo>
                    <a:pt x="3053" y="4967"/>
                  </a:lnTo>
                  <a:lnTo>
                    <a:pt x="574" y="4967"/>
                  </a:lnTo>
                  <a:lnTo>
                    <a:pt x="574" y="574"/>
                  </a:lnTo>
                  <a:close/>
                  <a:moveTo>
                    <a:pt x="288" y="1"/>
                  </a:moveTo>
                  <a:cubicBezTo>
                    <a:pt x="129" y="1"/>
                    <a:pt x="1" y="129"/>
                    <a:pt x="1" y="287"/>
                  </a:cubicBezTo>
                  <a:lnTo>
                    <a:pt x="1" y="5253"/>
                  </a:lnTo>
                  <a:cubicBezTo>
                    <a:pt x="1" y="5411"/>
                    <a:pt x="128" y="5538"/>
                    <a:pt x="285" y="5538"/>
                  </a:cubicBezTo>
                  <a:cubicBezTo>
                    <a:pt x="286" y="5538"/>
                    <a:pt x="287" y="5538"/>
                    <a:pt x="288" y="5538"/>
                  </a:cubicBezTo>
                  <a:lnTo>
                    <a:pt x="3339" y="5538"/>
                  </a:lnTo>
                  <a:cubicBezTo>
                    <a:pt x="3340" y="5538"/>
                    <a:pt x="3341" y="5538"/>
                    <a:pt x="3342" y="5538"/>
                  </a:cubicBezTo>
                  <a:cubicBezTo>
                    <a:pt x="3499" y="5538"/>
                    <a:pt x="3626" y="5411"/>
                    <a:pt x="3626" y="5253"/>
                  </a:cubicBezTo>
                  <a:lnTo>
                    <a:pt x="3626" y="287"/>
                  </a:lnTo>
                  <a:cubicBezTo>
                    <a:pt x="3626" y="129"/>
                    <a:pt x="3498" y="1"/>
                    <a:pt x="3339"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5" name="Google Shape;4105;p44"/>
            <p:cNvSpPr/>
            <p:nvPr/>
          </p:nvSpPr>
          <p:spPr>
            <a:xfrm>
              <a:off x="-1243987" y="2656629"/>
              <a:ext cx="234088" cy="47460"/>
            </a:xfrm>
            <a:custGeom>
              <a:rect b="b" l="l" r="r" t="t"/>
              <a:pathLst>
                <a:path extrusionOk="0" h="4967" w="24499">
                  <a:moveTo>
                    <a:pt x="0" y="0"/>
                  </a:moveTo>
                  <a:lnTo>
                    <a:pt x="0" y="4966"/>
                  </a:lnTo>
                  <a:lnTo>
                    <a:pt x="24499" y="4966"/>
                  </a:lnTo>
                  <a:lnTo>
                    <a:pt x="24499"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6" name="Google Shape;4106;p44"/>
            <p:cNvSpPr/>
            <p:nvPr/>
          </p:nvSpPr>
          <p:spPr>
            <a:xfrm>
              <a:off x="-1246729" y="2653896"/>
              <a:ext cx="239563" cy="52935"/>
            </a:xfrm>
            <a:custGeom>
              <a:rect b="b" l="l" r="r" t="t"/>
              <a:pathLst>
                <a:path extrusionOk="0" h="5540" w="25072">
                  <a:moveTo>
                    <a:pt x="24499" y="573"/>
                  </a:moveTo>
                  <a:lnTo>
                    <a:pt x="24499" y="4967"/>
                  </a:lnTo>
                  <a:lnTo>
                    <a:pt x="573" y="4967"/>
                  </a:lnTo>
                  <a:lnTo>
                    <a:pt x="573" y="573"/>
                  </a:lnTo>
                  <a:close/>
                  <a:moveTo>
                    <a:pt x="287" y="0"/>
                  </a:moveTo>
                  <a:cubicBezTo>
                    <a:pt x="128" y="0"/>
                    <a:pt x="0" y="129"/>
                    <a:pt x="2" y="288"/>
                  </a:cubicBezTo>
                  <a:lnTo>
                    <a:pt x="2" y="5252"/>
                  </a:lnTo>
                  <a:cubicBezTo>
                    <a:pt x="0" y="5411"/>
                    <a:pt x="128" y="5539"/>
                    <a:pt x="287" y="5539"/>
                  </a:cubicBezTo>
                  <a:lnTo>
                    <a:pt x="24786" y="5539"/>
                  </a:lnTo>
                  <a:cubicBezTo>
                    <a:pt x="24943" y="5539"/>
                    <a:pt x="25072" y="5411"/>
                    <a:pt x="25072" y="5254"/>
                  </a:cubicBezTo>
                  <a:lnTo>
                    <a:pt x="25072" y="288"/>
                  </a:lnTo>
                  <a:cubicBezTo>
                    <a:pt x="25072" y="129"/>
                    <a:pt x="24943" y="0"/>
                    <a:pt x="24786"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7" name="Google Shape;4107;p44"/>
            <p:cNvSpPr/>
            <p:nvPr/>
          </p:nvSpPr>
          <p:spPr>
            <a:xfrm>
              <a:off x="-1201142" y="2656629"/>
              <a:ext cx="32812" cy="47460"/>
            </a:xfrm>
            <a:custGeom>
              <a:rect b="b" l="l" r="r" t="t"/>
              <a:pathLst>
                <a:path extrusionOk="0" h="4967" w="3434">
                  <a:moveTo>
                    <a:pt x="1" y="0"/>
                  </a:moveTo>
                  <a:lnTo>
                    <a:pt x="1" y="4966"/>
                  </a:lnTo>
                  <a:lnTo>
                    <a:pt x="3434" y="4966"/>
                  </a:lnTo>
                  <a:lnTo>
                    <a:pt x="3434" y="0"/>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8" name="Google Shape;4108;p44"/>
            <p:cNvSpPr/>
            <p:nvPr/>
          </p:nvSpPr>
          <p:spPr>
            <a:xfrm>
              <a:off x="-1203875" y="2653896"/>
              <a:ext cx="38287" cy="52935"/>
            </a:xfrm>
            <a:custGeom>
              <a:rect b="b" l="l" r="r" t="t"/>
              <a:pathLst>
                <a:path extrusionOk="0" h="5540" w="4007">
                  <a:moveTo>
                    <a:pt x="3434" y="573"/>
                  </a:moveTo>
                  <a:lnTo>
                    <a:pt x="3434" y="4967"/>
                  </a:lnTo>
                  <a:lnTo>
                    <a:pt x="572" y="4967"/>
                  </a:lnTo>
                  <a:lnTo>
                    <a:pt x="572" y="573"/>
                  </a:lnTo>
                  <a:close/>
                  <a:moveTo>
                    <a:pt x="287" y="0"/>
                  </a:moveTo>
                  <a:cubicBezTo>
                    <a:pt x="129" y="0"/>
                    <a:pt x="1" y="129"/>
                    <a:pt x="1" y="288"/>
                  </a:cubicBezTo>
                  <a:lnTo>
                    <a:pt x="1" y="5252"/>
                  </a:lnTo>
                  <a:cubicBezTo>
                    <a:pt x="1" y="5411"/>
                    <a:pt x="129" y="5539"/>
                    <a:pt x="287" y="5539"/>
                  </a:cubicBezTo>
                  <a:lnTo>
                    <a:pt x="3720" y="5539"/>
                  </a:lnTo>
                  <a:cubicBezTo>
                    <a:pt x="3879" y="5539"/>
                    <a:pt x="4007" y="5411"/>
                    <a:pt x="4007" y="5254"/>
                  </a:cubicBezTo>
                  <a:lnTo>
                    <a:pt x="4007" y="288"/>
                  </a:lnTo>
                  <a:cubicBezTo>
                    <a:pt x="4007" y="129"/>
                    <a:pt x="3879" y="0"/>
                    <a:pt x="3720"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9" name="Google Shape;4109;p44"/>
            <p:cNvSpPr/>
            <p:nvPr/>
          </p:nvSpPr>
          <p:spPr>
            <a:xfrm>
              <a:off x="-1219001" y="2475590"/>
              <a:ext cx="184115" cy="137974"/>
            </a:xfrm>
            <a:custGeom>
              <a:rect b="b" l="l" r="r" t="t"/>
              <a:pathLst>
                <a:path extrusionOk="0" h="14440" w="19269">
                  <a:moveTo>
                    <a:pt x="9635" y="1"/>
                  </a:moveTo>
                  <a:cubicBezTo>
                    <a:pt x="4313" y="1"/>
                    <a:pt x="1" y="4314"/>
                    <a:pt x="1" y="9634"/>
                  </a:cubicBezTo>
                  <a:lnTo>
                    <a:pt x="1" y="14440"/>
                  </a:lnTo>
                  <a:lnTo>
                    <a:pt x="19268" y="14440"/>
                  </a:lnTo>
                  <a:lnTo>
                    <a:pt x="19268" y="9634"/>
                  </a:lnTo>
                  <a:cubicBezTo>
                    <a:pt x="19268" y="4314"/>
                    <a:pt x="14954" y="1"/>
                    <a:pt x="9635" y="1"/>
                  </a:cubicBez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0" name="Google Shape;4110;p44"/>
            <p:cNvSpPr/>
            <p:nvPr/>
          </p:nvSpPr>
          <p:spPr>
            <a:xfrm>
              <a:off x="-1221743" y="2472857"/>
              <a:ext cx="189581" cy="143459"/>
            </a:xfrm>
            <a:custGeom>
              <a:rect b="b" l="l" r="r" t="t"/>
              <a:pathLst>
                <a:path extrusionOk="0" h="15014" w="19841">
                  <a:moveTo>
                    <a:pt x="9922" y="574"/>
                  </a:moveTo>
                  <a:cubicBezTo>
                    <a:pt x="15075" y="574"/>
                    <a:pt x="19269" y="4767"/>
                    <a:pt x="19269" y="9920"/>
                  </a:cubicBezTo>
                  <a:lnTo>
                    <a:pt x="19269" y="14440"/>
                  </a:lnTo>
                  <a:lnTo>
                    <a:pt x="574" y="14440"/>
                  </a:lnTo>
                  <a:lnTo>
                    <a:pt x="574" y="9920"/>
                  </a:lnTo>
                  <a:cubicBezTo>
                    <a:pt x="574" y="4767"/>
                    <a:pt x="4767" y="574"/>
                    <a:pt x="9922" y="574"/>
                  </a:cubicBezTo>
                  <a:close/>
                  <a:moveTo>
                    <a:pt x="9922" y="1"/>
                  </a:moveTo>
                  <a:cubicBezTo>
                    <a:pt x="4452" y="1"/>
                    <a:pt x="2" y="4450"/>
                    <a:pt x="2" y="9920"/>
                  </a:cubicBezTo>
                  <a:lnTo>
                    <a:pt x="2" y="14726"/>
                  </a:lnTo>
                  <a:cubicBezTo>
                    <a:pt x="1" y="14884"/>
                    <a:pt x="129" y="15013"/>
                    <a:pt x="288" y="15013"/>
                  </a:cubicBezTo>
                  <a:lnTo>
                    <a:pt x="19555" y="15013"/>
                  </a:lnTo>
                  <a:cubicBezTo>
                    <a:pt x="19713" y="15013"/>
                    <a:pt x="19841" y="14884"/>
                    <a:pt x="19841" y="14726"/>
                  </a:cubicBezTo>
                  <a:lnTo>
                    <a:pt x="19841" y="9920"/>
                  </a:lnTo>
                  <a:cubicBezTo>
                    <a:pt x="19841" y="4450"/>
                    <a:pt x="15391" y="1"/>
                    <a:pt x="9922"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1" name="Google Shape;4111;p44"/>
            <p:cNvSpPr/>
            <p:nvPr/>
          </p:nvSpPr>
          <p:spPr>
            <a:xfrm>
              <a:off x="-1163649" y="2502784"/>
              <a:ext cx="86253" cy="92024"/>
            </a:xfrm>
            <a:custGeom>
              <a:rect b="b" l="l" r="r" t="t"/>
              <a:pathLst>
                <a:path extrusionOk="0" h="9631" w="9027">
                  <a:moveTo>
                    <a:pt x="7071" y="1"/>
                  </a:moveTo>
                  <a:cubicBezTo>
                    <a:pt x="5991" y="1"/>
                    <a:pt x="5115" y="876"/>
                    <a:pt x="5115" y="1957"/>
                  </a:cubicBezTo>
                  <a:cubicBezTo>
                    <a:pt x="5115" y="1971"/>
                    <a:pt x="5119" y="1983"/>
                    <a:pt x="5119" y="1999"/>
                  </a:cubicBezTo>
                  <a:cubicBezTo>
                    <a:pt x="4730" y="1871"/>
                    <a:pt x="4322" y="1807"/>
                    <a:pt x="3912" y="1807"/>
                  </a:cubicBezTo>
                  <a:cubicBezTo>
                    <a:pt x="1751" y="1807"/>
                    <a:pt x="1" y="3557"/>
                    <a:pt x="1" y="5718"/>
                  </a:cubicBezTo>
                  <a:cubicBezTo>
                    <a:pt x="1" y="7879"/>
                    <a:pt x="1751" y="9631"/>
                    <a:pt x="3912" y="9631"/>
                  </a:cubicBezTo>
                  <a:cubicBezTo>
                    <a:pt x="6073" y="9631"/>
                    <a:pt x="7823" y="7879"/>
                    <a:pt x="7823" y="5718"/>
                  </a:cubicBezTo>
                  <a:cubicBezTo>
                    <a:pt x="7823" y="5078"/>
                    <a:pt x="7667" y="4448"/>
                    <a:pt x="7366" y="3883"/>
                  </a:cubicBezTo>
                  <a:cubicBezTo>
                    <a:pt x="8305" y="3741"/>
                    <a:pt x="9027" y="2937"/>
                    <a:pt x="9027" y="1957"/>
                  </a:cubicBezTo>
                  <a:cubicBezTo>
                    <a:pt x="9027" y="876"/>
                    <a:pt x="8151" y="1"/>
                    <a:pt x="707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2" name="Google Shape;4112;p44"/>
            <p:cNvSpPr/>
            <p:nvPr/>
          </p:nvSpPr>
          <p:spPr>
            <a:xfrm>
              <a:off x="-1205318" y="2512549"/>
              <a:ext cx="26830" cy="80654"/>
            </a:xfrm>
            <a:custGeom>
              <a:rect b="b" l="l" r="r" t="t"/>
              <a:pathLst>
                <a:path extrusionOk="0" h="8441" w="2808">
                  <a:moveTo>
                    <a:pt x="2491" y="1"/>
                  </a:moveTo>
                  <a:cubicBezTo>
                    <a:pt x="2414" y="1"/>
                    <a:pt x="2337" y="32"/>
                    <a:pt x="2280" y="93"/>
                  </a:cubicBezTo>
                  <a:cubicBezTo>
                    <a:pt x="2170" y="212"/>
                    <a:pt x="2063" y="335"/>
                    <a:pt x="1960" y="463"/>
                  </a:cubicBezTo>
                  <a:cubicBezTo>
                    <a:pt x="637" y="2097"/>
                    <a:pt x="217" y="3678"/>
                    <a:pt x="84" y="4476"/>
                  </a:cubicBezTo>
                  <a:cubicBezTo>
                    <a:pt x="1" y="4983"/>
                    <a:pt x="72" y="7838"/>
                    <a:pt x="80" y="8163"/>
                  </a:cubicBezTo>
                  <a:cubicBezTo>
                    <a:pt x="85" y="8318"/>
                    <a:pt x="211" y="8441"/>
                    <a:pt x="367" y="8441"/>
                  </a:cubicBezTo>
                  <a:lnTo>
                    <a:pt x="375" y="8441"/>
                  </a:lnTo>
                  <a:cubicBezTo>
                    <a:pt x="532" y="8437"/>
                    <a:pt x="657" y="8305"/>
                    <a:pt x="653" y="8147"/>
                  </a:cubicBezTo>
                  <a:cubicBezTo>
                    <a:pt x="620" y="6898"/>
                    <a:pt x="593" y="4913"/>
                    <a:pt x="649" y="4569"/>
                  </a:cubicBezTo>
                  <a:cubicBezTo>
                    <a:pt x="773" y="3828"/>
                    <a:pt x="1165" y="2355"/>
                    <a:pt x="2406" y="823"/>
                  </a:cubicBezTo>
                  <a:cubicBezTo>
                    <a:pt x="2501" y="705"/>
                    <a:pt x="2601" y="590"/>
                    <a:pt x="2702" y="478"/>
                  </a:cubicBezTo>
                  <a:cubicBezTo>
                    <a:pt x="2807" y="362"/>
                    <a:pt x="2799" y="182"/>
                    <a:pt x="2683" y="76"/>
                  </a:cubicBezTo>
                  <a:cubicBezTo>
                    <a:pt x="2628" y="26"/>
                    <a:pt x="2560" y="1"/>
                    <a:pt x="2491"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3" name="Google Shape;4113;p44"/>
            <p:cNvSpPr/>
            <p:nvPr/>
          </p:nvSpPr>
          <p:spPr>
            <a:xfrm>
              <a:off x="-1169410" y="2489932"/>
              <a:ext cx="21929" cy="14409"/>
            </a:xfrm>
            <a:custGeom>
              <a:rect b="b" l="l" r="r" t="t"/>
              <a:pathLst>
                <a:path extrusionOk="0" h="1508" w="2295">
                  <a:moveTo>
                    <a:pt x="1968" y="1"/>
                  </a:moveTo>
                  <a:cubicBezTo>
                    <a:pt x="1930" y="1"/>
                    <a:pt x="1891" y="9"/>
                    <a:pt x="1855" y="25"/>
                  </a:cubicBezTo>
                  <a:cubicBezTo>
                    <a:pt x="1825" y="39"/>
                    <a:pt x="1110" y="371"/>
                    <a:pt x="229" y="987"/>
                  </a:cubicBezTo>
                  <a:cubicBezTo>
                    <a:pt x="0" y="1147"/>
                    <a:pt x="114" y="1507"/>
                    <a:pt x="394" y="1507"/>
                  </a:cubicBezTo>
                  <a:cubicBezTo>
                    <a:pt x="452" y="1507"/>
                    <a:pt x="509" y="1489"/>
                    <a:pt x="556" y="1456"/>
                  </a:cubicBezTo>
                  <a:cubicBezTo>
                    <a:pt x="1394" y="870"/>
                    <a:pt x="2088" y="547"/>
                    <a:pt x="2094" y="544"/>
                  </a:cubicBezTo>
                  <a:cubicBezTo>
                    <a:pt x="2234" y="476"/>
                    <a:pt x="2294" y="308"/>
                    <a:pt x="2229" y="167"/>
                  </a:cubicBezTo>
                  <a:cubicBezTo>
                    <a:pt x="2180" y="63"/>
                    <a:pt x="2077" y="1"/>
                    <a:pt x="1968"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4" name="Google Shape;4114;p44"/>
            <p:cNvSpPr/>
            <p:nvPr/>
          </p:nvSpPr>
          <p:spPr>
            <a:xfrm>
              <a:off x="-1128849" y="2389748"/>
              <a:ext cx="10" cy="51511"/>
            </a:xfrm>
            <a:custGeom>
              <a:rect b="b" l="l" r="r" t="t"/>
              <a:pathLst>
                <a:path extrusionOk="0" h="5391" w="1">
                  <a:moveTo>
                    <a:pt x="1" y="1"/>
                  </a:moveTo>
                  <a:lnTo>
                    <a:pt x="1" y="5391"/>
                  </a:lnTo>
                </a:path>
              </a:pathLst>
            </a:custGeom>
            <a:solidFill>
              <a:srgbClr val="C6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5" name="Google Shape;4115;p44"/>
            <p:cNvSpPr/>
            <p:nvPr/>
          </p:nvSpPr>
          <p:spPr>
            <a:xfrm>
              <a:off x="-1131573" y="2387015"/>
              <a:ext cx="5475" cy="56976"/>
            </a:xfrm>
            <a:custGeom>
              <a:rect b="b" l="l" r="r" t="t"/>
              <a:pathLst>
                <a:path extrusionOk="0" h="5963" w="573">
                  <a:moveTo>
                    <a:pt x="286" y="1"/>
                  </a:moveTo>
                  <a:cubicBezTo>
                    <a:pt x="128" y="1"/>
                    <a:pt x="0" y="129"/>
                    <a:pt x="0" y="287"/>
                  </a:cubicBezTo>
                  <a:lnTo>
                    <a:pt x="0" y="5677"/>
                  </a:lnTo>
                  <a:cubicBezTo>
                    <a:pt x="0" y="5835"/>
                    <a:pt x="128" y="5963"/>
                    <a:pt x="286" y="5963"/>
                  </a:cubicBezTo>
                  <a:cubicBezTo>
                    <a:pt x="445" y="5963"/>
                    <a:pt x="573" y="5835"/>
                    <a:pt x="573" y="5677"/>
                  </a:cubicBezTo>
                  <a:lnTo>
                    <a:pt x="573" y="287"/>
                  </a:lnTo>
                  <a:cubicBezTo>
                    <a:pt x="573" y="129"/>
                    <a:pt x="445" y="1"/>
                    <a:pt x="286"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6" name="Google Shape;4116;p44"/>
            <p:cNvSpPr/>
            <p:nvPr/>
          </p:nvSpPr>
          <p:spPr>
            <a:xfrm>
              <a:off x="-1055190" y="2447928"/>
              <a:ext cx="29659" cy="26286"/>
            </a:xfrm>
            <a:custGeom>
              <a:rect b="b" l="l" r="r" t="t"/>
              <a:pathLst>
                <a:path extrusionOk="0" h="2751" w="3104">
                  <a:moveTo>
                    <a:pt x="1" y="2751"/>
                  </a:moveTo>
                  <a:lnTo>
                    <a:pt x="3103" y="0"/>
                  </a:lnTo>
                </a:path>
              </a:pathLst>
            </a:custGeom>
            <a:solidFill>
              <a:srgbClr val="C6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7" name="Google Shape;4117;p44"/>
            <p:cNvSpPr/>
            <p:nvPr/>
          </p:nvSpPr>
          <p:spPr>
            <a:xfrm>
              <a:off x="-1058878" y="2445186"/>
              <a:ext cx="36405" cy="31761"/>
            </a:xfrm>
            <a:custGeom>
              <a:rect b="b" l="l" r="r" t="t"/>
              <a:pathLst>
                <a:path extrusionOk="0" h="3324" w="3810">
                  <a:moveTo>
                    <a:pt x="3490" y="0"/>
                  </a:moveTo>
                  <a:cubicBezTo>
                    <a:pt x="3422" y="0"/>
                    <a:pt x="3354" y="24"/>
                    <a:pt x="3300" y="72"/>
                  </a:cubicBezTo>
                  <a:lnTo>
                    <a:pt x="197" y="2822"/>
                  </a:lnTo>
                  <a:cubicBezTo>
                    <a:pt x="1" y="2998"/>
                    <a:pt x="124" y="3322"/>
                    <a:pt x="388" y="3323"/>
                  </a:cubicBezTo>
                  <a:cubicBezTo>
                    <a:pt x="457" y="3323"/>
                    <a:pt x="525" y="3298"/>
                    <a:pt x="578" y="3250"/>
                  </a:cubicBezTo>
                  <a:lnTo>
                    <a:pt x="3680" y="501"/>
                  </a:lnTo>
                  <a:cubicBezTo>
                    <a:pt x="3798" y="396"/>
                    <a:pt x="3810" y="214"/>
                    <a:pt x="3705" y="96"/>
                  </a:cubicBezTo>
                  <a:cubicBezTo>
                    <a:pt x="3648" y="33"/>
                    <a:pt x="3569" y="0"/>
                    <a:pt x="3490"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8" name="Google Shape;4118;p44"/>
            <p:cNvSpPr/>
            <p:nvPr/>
          </p:nvSpPr>
          <p:spPr>
            <a:xfrm>
              <a:off x="-1021881" y="2560104"/>
              <a:ext cx="46237" cy="10"/>
            </a:xfrm>
            <a:custGeom>
              <a:rect b="b" l="l" r="r" t="t"/>
              <a:pathLst>
                <a:path extrusionOk="0" h="1" w="4839">
                  <a:moveTo>
                    <a:pt x="0" y="1"/>
                  </a:moveTo>
                  <a:lnTo>
                    <a:pt x="4838" y="1"/>
                  </a:lnTo>
                </a:path>
              </a:pathLst>
            </a:custGeom>
            <a:solidFill>
              <a:srgbClr val="C6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9" name="Google Shape;4119;p44"/>
            <p:cNvSpPr/>
            <p:nvPr/>
          </p:nvSpPr>
          <p:spPr>
            <a:xfrm>
              <a:off x="-1024623" y="2557381"/>
              <a:ext cx="51712" cy="5465"/>
            </a:xfrm>
            <a:custGeom>
              <a:rect b="b" l="l" r="r" t="t"/>
              <a:pathLst>
                <a:path extrusionOk="0" h="572" w="5412">
                  <a:moveTo>
                    <a:pt x="287" y="0"/>
                  </a:moveTo>
                  <a:cubicBezTo>
                    <a:pt x="129" y="0"/>
                    <a:pt x="0" y="128"/>
                    <a:pt x="0" y="286"/>
                  </a:cubicBezTo>
                  <a:cubicBezTo>
                    <a:pt x="0" y="444"/>
                    <a:pt x="129" y="572"/>
                    <a:pt x="287" y="572"/>
                  </a:cubicBezTo>
                  <a:lnTo>
                    <a:pt x="5125" y="572"/>
                  </a:lnTo>
                  <a:cubicBezTo>
                    <a:pt x="5283" y="572"/>
                    <a:pt x="5411" y="444"/>
                    <a:pt x="5411" y="286"/>
                  </a:cubicBezTo>
                  <a:cubicBezTo>
                    <a:pt x="5411" y="128"/>
                    <a:pt x="5283" y="0"/>
                    <a:pt x="5125"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0" name="Google Shape;4120;p44"/>
            <p:cNvSpPr/>
            <p:nvPr/>
          </p:nvSpPr>
          <p:spPr>
            <a:xfrm>
              <a:off x="-1229425" y="2447928"/>
              <a:ext cx="29649" cy="26286"/>
            </a:xfrm>
            <a:custGeom>
              <a:rect b="b" l="l" r="r" t="t"/>
              <a:pathLst>
                <a:path extrusionOk="0" h="2751" w="3103">
                  <a:moveTo>
                    <a:pt x="3103" y="2751"/>
                  </a:moveTo>
                  <a:lnTo>
                    <a:pt x="0" y="0"/>
                  </a:lnTo>
                </a:path>
              </a:pathLst>
            </a:custGeom>
            <a:solidFill>
              <a:srgbClr val="C6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1" name="Google Shape;4121;p44"/>
            <p:cNvSpPr/>
            <p:nvPr/>
          </p:nvSpPr>
          <p:spPr>
            <a:xfrm>
              <a:off x="-1232445" y="2445215"/>
              <a:ext cx="36366" cy="31732"/>
            </a:xfrm>
            <a:custGeom>
              <a:rect b="b" l="l" r="r" t="t"/>
              <a:pathLst>
                <a:path extrusionOk="0" h="3321" w="3806">
                  <a:moveTo>
                    <a:pt x="319" y="0"/>
                  </a:moveTo>
                  <a:cubicBezTo>
                    <a:pt x="240" y="0"/>
                    <a:pt x="161" y="33"/>
                    <a:pt x="105" y="96"/>
                  </a:cubicBezTo>
                  <a:cubicBezTo>
                    <a:pt x="1" y="214"/>
                    <a:pt x="10" y="392"/>
                    <a:pt x="126" y="498"/>
                  </a:cubicBezTo>
                  <a:lnTo>
                    <a:pt x="3229" y="3247"/>
                  </a:lnTo>
                  <a:cubicBezTo>
                    <a:pt x="3282" y="3295"/>
                    <a:pt x="3348" y="3320"/>
                    <a:pt x="3419" y="3320"/>
                  </a:cubicBezTo>
                  <a:cubicBezTo>
                    <a:pt x="3681" y="3319"/>
                    <a:pt x="3806" y="2995"/>
                    <a:pt x="3608" y="2819"/>
                  </a:cubicBezTo>
                  <a:lnTo>
                    <a:pt x="506" y="69"/>
                  </a:lnTo>
                  <a:cubicBezTo>
                    <a:pt x="451" y="23"/>
                    <a:pt x="385" y="0"/>
                    <a:pt x="319"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2" name="Google Shape;4122;p44"/>
            <p:cNvSpPr/>
            <p:nvPr/>
          </p:nvSpPr>
          <p:spPr>
            <a:xfrm>
              <a:off x="-1279321" y="2560104"/>
              <a:ext cx="46237" cy="10"/>
            </a:xfrm>
            <a:custGeom>
              <a:rect b="b" l="l" r="r" t="t"/>
              <a:pathLst>
                <a:path extrusionOk="0" h="1" w="4839">
                  <a:moveTo>
                    <a:pt x="4839" y="1"/>
                  </a:moveTo>
                  <a:lnTo>
                    <a:pt x="1" y="1"/>
                  </a:lnTo>
                </a:path>
              </a:pathLst>
            </a:custGeom>
            <a:solidFill>
              <a:srgbClr val="C6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3" name="Google Shape;4123;p44"/>
            <p:cNvSpPr/>
            <p:nvPr/>
          </p:nvSpPr>
          <p:spPr>
            <a:xfrm>
              <a:off x="-1282064" y="2557381"/>
              <a:ext cx="51712" cy="5465"/>
            </a:xfrm>
            <a:custGeom>
              <a:rect b="b" l="l" r="r" t="t"/>
              <a:pathLst>
                <a:path extrusionOk="0" h="572" w="5412">
                  <a:moveTo>
                    <a:pt x="288" y="0"/>
                  </a:moveTo>
                  <a:cubicBezTo>
                    <a:pt x="129" y="0"/>
                    <a:pt x="1" y="128"/>
                    <a:pt x="1" y="286"/>
                  </a:cubicBezTo>
                  <a:cubicBezTo>
                    <a:pt x="1" y="444"/>
                    <a:pt x="129" y="572"/>
                    <a:pt x="288" y="572"/>
                  </a:cubicBezTo>
                  <a:lnTo>
                    <a:pt x="5126" y="572"/>
                  </a:lnTo>
                  <a:cubicBezTo>
                    <a:pt x="5284" y="572"/>
                    <a:pt x="5412" y="444"/>
                    <a:pt x="5412" y="286"/>
                  </a:cubicBezTo>
                  <a:cubicBezTo>
                    <a:pt x="5412" y="128"/>
                    <a:pt x="5284" y="0"/>
                    <a:pt x="5126"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4" name="Google Shape;4124;p44"/>
            <p:cNvSpPr/>
            <p:nvPr/>
          </p:nvSpPr>
          <p:spPr>
            <a:xfrm>
              <a:off x="-1769665" y="2701298"/>
              <a:ext cx="1283600" cy="879500"/>
            </a:xfrm>
            <a:custGeom>
              <a:rect b="b" l="l" r="r" t="t"/>
              <a:pathLst>
                <a:path extrusionOk="0" h="92046" w="134338">
                  <a:moveTo>
                    <a:pt x="129" y="0"/>
                  </a:moveTo>
                  <a:cubicBezTo>
                    <a:pt x="59" y="0"/>
                    <a:pt x="1" y="58"/>
                    <a:pt x="1" y="129"/>
                  </a:cubicBezTo>
                  <a:lnTo>
                    <a:pt x="1" y="92046"/>
                  </a:lnTo>
                  <a:lnTo>
                    <a:pt x="134338" y="92046"/>
                  </a:lnTo>
                  <a:lnTo>
                    <a:pt x="134338" y="130"/>
                  </a:lnTo>
                  <a:cubicBezTo>
                    <a:pt x="134338" y="58"/>
                    <a:pt x="134280" y="2"/>
                    <a:pt x="134210" y="2"/>
                  </a:cubicBezTo>
                  <a:lnTo>
                    <a:pt x="129" y="2"/>
                  </a:lnTo>
                  <a:lnTo>
                    <a:pt x="129" y="0"/>
                  </a:lnTo>
                  <a:close/>
                </a:path>
              </a:pathLst>
            </a:custGeom>
            <a:solidFill>
              <a:srgbClr val="1F1C51"/>
            </a:solidFill>
            <a:ln cap="flat" cmpd="sng" w="9525">
              <a:solidFill>
                <a:srgbClr val="1F1C5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5" name="Google Shape;4125;p44"/>
            <p:cNvSpPr/>
            <p:nvPr/>
          </p:nvSpPr>
          <p:spPr>
            <a:xfrm>
              <a:off x="-1962198" y="3580788"/>
              <a:ext cx="1668657" cy="388803"/>
            </a:xfrm>
            <a:custGeom>
              <a:rect b="b" l="l" r="r" t="t"/>
              <a:pathLst>
                <a:path extrusionOk="0" h="40691" w="174637">
                  <a:moveTo>
                    <a:pt x="20151" y="1"/>
                  </a:moveTo>
                  <a:lnTo>
                    <a:pt x="1" y="40691"/>
                  </a:lnTo>
                  <a:lnTo>
                    <a:pt x="174637" y="40691"/>
                  </a:lnTo>
                  <a:lnTo>
                    <a:pt x="15448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6" name="Google Shape;4126;p44"/>
            <p:cNvSpPr/>
            <p:nvPr/>
          </p:nvSpPr>
          <p:spPr>
            <a:xfrm>
              <a:off x="-1965542" y="3578056"/>
              <a:ext cx="1675355" cy="394278"/>
            </a:xfrm>
            <a:custGeom>
              <a:rect b="b" l="l" r="r" t="t"/>
              <a:pathLst>
                <a:path extrusionOk="0" h="41264" w="175338">
                  <a:moveTo>
                    <a:pt x="154660" y="574"/>
                  </a:moveTo>
                  <a:lnTo>
                    <a:pt x="174527" y="40691"/>
                  </a:lnTo>
                  <a:lnTo>
                    <a:pt x="812" y="40691"/>
                  </a:lnTo>
                  <a:lnTo>
                    <a:pt x="20679" y="574"/>
                  </a:lnTo>
                  <a:close/>
                  <a:moveTo>
                    <a:pt x="20501" y="1"/>
                  </a:moveTo>
                  <a:cubicBezTo>
                    <a:pt x="20393" y="1"/>
                    <a:pt x="20293" y="64"/>
                    <a:pt x="20245" y="161"/>
                  </a:cubicBezTo>
                  <a:lnTo>
                    <a:pt x="94" y="40851"/>
                  </a:lnTo>
                  <a:cubicBezTo>
                    <a:pt x="1" y="41041"/>
                    <a:pt x="139" y="41264"/>
                    <a:pt x="351" y="41264"/>
                  </a:cubicBezTo>
                  <a:lnTo>
                    <a:pt x="174987" y="41264"/>
                  </a:lnTo>
                  <a:cubicBezTo>
                    <a:pt x="175200" y="41264"/>
                    <a:pt x="175338" y="41041"/>
                    <a:pt x="175243" y="40851"/>
                  </a:cubicBezTo>
                  <a:lnTo>
                    <a:pt x="155094" y="161"/>
                  </a:lnTo>
                  <a:cubicBezTo>
                    <a:pt x="155046" y="64"/>
                    <a:pt x="154946" y="1"/>
                    <a:pt x="154838" y="1"/>
                  </a:cubicBez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7" name="Google Shape;4127;p44"/>
            <p:cNvSpPr/>
            <p:nvPr/>
          </p:nvSpPr>
          <p:spPr>
            <a:xfrm>
              <a:off x="-1691906" y="2770954"/>
              <a:ext cx="1128082" cy="740207"/>
            </a:xfrm>
            <a:custGeom>
              <a:rect b="b" l="l" r="r" t="t"/>
              <a:pathLst>
                <a:path extrusionOk="0" h="77468" w="118062">
                  <a:moveTo>
                    <a:pt x="1" y="0"/>
                  </a:moveTo>
                  <a:lnTo>
                    <a:pt x="1" y="77467"/>
                  </a:lnTo>
                  <a:lnTo>
                    <a:pt x="118062" y="77467"/>
                  </a:lnTo>
                  <a:lnTo>
                    <a:pt x="118062" y="0"/>
                  </a:lnTo>
                  <a:close/>
                </a:path>
              </a:pathLst>
            </a:custGeom>
            <a:gradFill>
              <a:gsLst>
                <a:gs pos="0">
                  <a:srgbClr val="8BE3FF"/>
                </a:gs>
                <a:gs pos="100000">
                  <a:srgbClr val="ACFFD9"/>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8" name="Google Shape;4128;p44"/>
            <p:cNvSpPr/>
            <p:nvPr/>
          </p:nvSpPr>
          <p:spPr>
            <a:xfrm>
              <a:off x="-1694649" y="2768203"/>
              <a:ext cx="1133567" cy="745701"/>
            </a:xfrm>
            <a:custGeom>
              <a:rect b="b" l="l" r="r" t="t"/>
              <a:pathLst>
                <a:path extrusionOk="0" h="78043" w="118636">
                  <a:moveTo>
                    <a:pt x="118063" y="574"/>
                  </a:moveTo>
                  <a:lnTo>
                    <a:pt x="118063" y="77470"/>
                  </a:lnTo>
                  <a:lnTo>
                    <a:pt x="574" y="77470"/>
                  </a:lnTo>
                  <a:lnTo>
                    <a:pt x="574" y="574"/>
                  </a:lnTo>
                  <a:close/>
                  <a:moveTo>
                    <a:pt x="288" y="1"/>
                  </a:moveTo>
                  <a:cubicBezTo>
                    <a:pt x="129" y="1"/>
                    <a:pt x="1" y="129"/>
                    <a:pt x="1" y="288"/>
                  </a:cubicBezTo>
                  <a:lnTo>
                    <a:pt x="1" y="77757"/>
                  </a:lnTo>
                  <a:cubicBezTo>
                    <a:pt x="1" y="77914"/>
                    <a:pt x="129" y="78042"/>
                    <a:pt x="288" y="78042"/>
                  </a:cubicBezTo>
                  <a:lnTo>
                    <a:pt x="118349" y="78042"/>
                  </a:lnTo>
                  <a:cubicBezTo>
                    <a:pt x="118508" y="78042"/>
                    <a:pt x="118636" y="77914"/>
                    <a:pt x="118636" y="77757"/>
                  </a:cubicBezTo>
                  <a:lnTo>
                    <a:pt x="118636" y="288"/>
                  </a:lnTo>
                  <a:cubicBezTo>
                    <a:pt x="118636" y="129"/>
                    <a:pt x="118508" y="1"/>
                    <a:pt x="118349"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9" name="Google Shape;4129;p44"/>
            <p:cNvSpPr/>
            <p:nvPr/>
          </p:nvSpPr>
          <p:spPr>
            <a:xfrm>
              <a:off x="-1666911" y="2789396"/>
              <a:ext cx="1079572" cy="38497"/>
            </a:xfrm>
            <a:custGeom>
              <a:rect b="b" l="l" r="r" t="t"/>
              <a:pathLst>
                <a:path extrusionOk="0" h="4029" w="112985">
                  <a:moveTo>
                    <a:pt x="1" y="0"/>
                  </a:moveTo>
                  <a:lnTo>
                    <a:pt x="1" y="4028"/>
                  </a:lnTo>
                  <a:lnTo>
                    <a:pt x="112984" y="4028"/>
                  </a:lnTo>
                  <a:lnTo>
                    <a:pt x="11298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0" name="Google Shape;4130;p44"/>
            <p:cNvSpPr/>
            <p:nvPr/>
          </p:nvSpPr>
          <p:spPr>
            <a:xfrm>
              <a:off x="-1669653" y="2786663"/>
              <a:ext cx="1085037" cy="43953"/>
            </a:xfrm>
            <a:custGeom>
              <a:rect b="b" l="l" r="r" t="t"/>
              <a:pathLst>
                <a:path extrusionOk="0" h="4600" w="113557">
                  <a:moveTo>
                    <a:pt x="112984" y="572"/>
                  </a:moveTo>
                  <a:lnTo>
                    <a:pt x="112984" y="4027"/>
                  </a:lnTo>
                  <a:lnTo>
                    <a:pt x="572" y="4027"/>
                  </a:lnTo>
                  <a:lnTo>
                    <a:pt x="573" y="572"/>
                  </a:lnTo>
                  <a:close/>
                  <a:moveTo>
                    <a:pt x="288" y="0"/>
                  </a:moveTo>
                  <a:cubicBezTo>
                    <a:pt x="129" y="0"/>
                    <a:pt x="1" y="128"/>
                    <a:pt x="1" y="286"/>
                  </a:cubicBezTo>
                  <a:lnTo>
                    <a:pt x="1" y="4314"/>
                  </a:lnTo>
                  <a:cubicBezTo>
                    <a:pt x="1" y="4472"/>
                    <a:pt x="129" y="4600"/>
                    <a:pt x="288" y="4600"/>
                  </a:cubicBezTo>
                  <a:lnTo>
                    <a:pt x="113271" y="4600"/>
                  </a:lnTo>
                  <a:cubicBezTo>
                    <a:pt x="113429" y="4600"/>
                    <a:pt x="113557" y="4472"/>
                    <a:pt x="113557" y="4314"/>
                  </a:cubicBezTo>
                  <a:lnTo>
                    <a:pt x="113557" y="286"/>
                  </a:lnTo>
                  <a:cubicBezTo>
                    <a:pt x="113557" y="128"/>
                    <a:pt x="113429" y="0"/>
                    <a:pt x="113271"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1" name="Google Shape;4131;p44"/>
            <p:cNvSpPr/>
            <p:nvPr/>
          </p:nvSpPr>
          <p:spPr>
            <a:xfrm>
              <a:off x="-678216" y="2789396"/>
              <a:ext cx="90878" cy="38497"/>
            </a:xfrm>
            <a:custGeom>
              <a:rect b="b" l="l" r="r" t="t"/>
              <a:pathLst>
                <a:path extrusionOk="0" h="4029" w="9511">
                  <a:moveTo>
                    <a:pt x="1" y="0"/>
                  </a:moveTo>
                  <a:lnTo>
                    <a:pt x="1" y="4028"/>
                  </a:lnTo>
                  <a:lnTo>
                    <a:pt x="9510" y="4028"/>
                  </a:lnTo>
                  <a:lnTo>
                    <a:pt x="9510" y="0"/>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2" name="Google Shape;4132;p44"/>
            <p:cNvSpPr/>
            <p:nvPr/>
          </p:nvSpPr>
          <p:spPr>
            <a:xfrm>
              <a:off x="-680959" y="2786663"/>
              <a:ext cx="96343" cy="43953"/>
            </a:xfrm>
            <a:custGeom>
              <a:rect b="b" l="l" r="r" t="t"/>
              <a:pathLst>
                <a:path extrusionOk="0" h="4600" w="10083">
                  <a:moveTo>
                    <a:pt x="9511" y="572"/>
                  </a:moveTo>
                  <a:lnTo>
                    <a:pt x="9511" y="4027"/>
                  </a:lnTo>
                  <a:lnTo>
                    <a:pt x="574" y="4027"/>
                  </a:lnTo>
                  <a:lnTo>
                    <a:pt x="574" y="572"/>
                  </a:lnTo>
                  <a:close/>
                  <a:moveTo>
                    <a:pt x="288" y="0"/>
                  </a:moveTo>
                  <a:cubicBezTo>
                    <a:pt x="129" y="0"/>
                    <a:pt x="1" y="128"/>
                    <a:pt x="1" y="286"/>
                  </a:cubicBezTo>
                  <a:lnTo>
                    <a:pt x="1" y="4314"/>
                  </a:lnTo>
                  <a:cubicBezTo>
                    <a:pt x="1" y="4472"/>
                    <a:pt x="129" y="4600"/>
                    <a:pt x="288" y="4600"/>
                  </a:cubicBezTo>
                  <a:lnTo>
                    <a:pt x="9797" y="4600"/>
                  </a:lnTo>
                  <a:cubicBezTo>
                    <a:pt x="9955" y="4600"/>
                    <a:pt x="10083" y="4472"/>
                    <a:pt x="10083" y="4314"/>
                  </a:cubicBezTo>
                  <a:lnTo>
                    <a:pt x="10083" y="286"/>
                  </a:lnTo>
                  <a:cubicBezTo>
                    <a:pt x="10083" y="128"/>
                    <a:pt x="9955" y="0"/>
                    <a:pt x="9797"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3" name="Google Shape;4133;p44"/>
            <p:cNvSpPr/>
            <p:nvPr/>
          </p:nvSpPr>
          <p:spPr>
            <a:xfrm>
              <a:off x="-1251497" y="3656493"/>
              <a:ext cx="72322" cy="47383"/>
            </a:xfrm>
            <a:custGeom>
              <a:rect b="b" l="l" r="r" t="t"/>
              <a:pathLst>
                <a:path extrusionOk="0" h="4959" w="7569">
                  <a:moveTo>
                    <a:pt x="471" y="0"/>
                  </a:moveTo>
                  <a:lnTo>
                    <a:pt x="1" y="4959"/>
                  </a:lnTo>
                  <a:lnTo>
                    <a:pt x="7335" y="4959"/>
                  </a:lnTo>
                  <a:lnTo>
                    <a:pt x="7568"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4" name="Google Shape;4134;p44"/>
            <p:cNvSpPr/>
            <p:nvPr/>
          </p:nvSpPr>
          <p:spPr>
            <a:xfrm>
              <a:off x="-1254373" y="3653760"/>
              <a:ext cx="77997" cy="52849"/>
            </a:xfrm>
            <a:custGeom>
              <a:rect b="b" l="l" r="r" t="t"/>
              <a:pathLst>
                <a:path extrusionOk="0" h="5531" w="8163">
                  <a:moveTo>
                    <a:pt x="7569" y="573"/>
                  </a:moveTo>
                  <a:lnTo>
                    <a:pt x="7363" y="4958"/>
                  </a:lnTo>
                  <a:lnTo>
                    <a:pt x="616" y="4958"/>
                  </a:lnTo>
                  <a:lnTo>
                    <a:pt x="1031" y="573"/>
                  </a:lnTo>
                  <a:close/>
                  <a:moveTo>
                    <a:pt x="771" y="0"/>
                  </a:moveTo>
                  <a:cubicBezTo>
                    <a:pt x="623" y="0"/>
                    <a:pt x="500" y="112"/>
                    <a:pt x="486" y="259"/>
                  </a:cubicBezTo>
                  <a:lnTo>
                    <a:pt x="16" y="5218"/>
                  </a:lnTo>
                  <a:cubicBezTo>
                    <a:pt x="1" y="5386"/>
                    <a:pt x="133" y="5530"/>
                    <a:pt x="302" y="5530"/>
                  </a:cubicBezTo>
                  <a:lnTo>
                    <a:pt x="7636" y="5530"/>
                  </a:lnTo>
                  <a:cubicBezTo>
                    <a:pt x="7789" y="5530"/>
                    <a:pt x="7914" y="5410"/>
                    <a:pt x="7922" y="5258"/>
                  </a:cubicBezTo>
                  <a:lnTo>
                    <a:pt x="8155" y="299"/>
                  </a:lnTo>
                  <a:cubicBezTo>
                    <a:pt x="8163" y="136"/>
                    <a:pt x="8032" y="0"/>
                    <a:pt x="786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5" name="Google Shape;4135;p44"/>
            <p:cNvSpPr/>
            <p:nvPr/>
          </p:nvSpPr>
          <p:spPr>
            <a:xfrm>
              <a:off x="-1111354" y="3656493"/>
              <a:ext cx="70134" cy="47383"/>
            </a:xfrm>
            <a:custGeom>
              <a:rect b="b" l="l" r="r" t="t"/>
              <a:pathLst>
                <a:path extrusionOk="0" h="4959" w="7340">
                  <a:moveTo>
                    <a:pt x="0" y="0"/>
                  </a:moveTo>
                  <a:lnTo>
                    <a:pt x="4" y="4959"/>
                  </a:lnTo>
                  <a:lnTo>
                    <a:pt x="7340" y="4959"/>
                  </a:lnTo>
                  <a:lnTo>
                    <a:pt x="7097"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6" name="Google Shape;4136;p44"/>
            <p:cNvSpPr/>
            <p:nvPr/>
          </p:nvSpPr>
          <p:spPr>
            <a:xfrm>
              <a:off x="-1114106" y="3653760"/>
              <a:ext cx="75695" cy="52849"/>
            </a:xfrm>
            <a:custGeom>
              <a:rect b="b" l="l" r="r" t="t"/>
              <a:pathLst>
                <a:path extrusionOk="0" h="5531" w="7922">
                  <a:moveTo>
                    <a:pt x="7112" y="573"/>
                  </a:moveTo>
                  <a:lnTo>
                    <a:pt x="7328" y="4958"/>
                  </a:lnTo>
                  <a:lnTo>
                    <a:pt x="579" y="4958"/>
                  </a:lnTo>
                  <a:lnTo>
                    <a:pt x="574" y="573"/>
                  </a:lnTo>
                  <a:close/>
                  <a:moveTo>
                    <a:pt x="288" y="0"/>
                  </a:moveTo>
                  <a:cubicBezTo>
                    <a:pt x="129" y="0"/>
                    <a:pt x="1" y="129"/>
                    <a:pt x="1" y="286"/>
                  </a:cubicBezTo>
                  <a:lnTo>
                    <a:pt x="6" y="5243"/>
                  </a:lnTo>
                  <a:cubicBezTo>
                    <a:pt x="6" y="5402"/>
                    <a:pt x="134" y="5530"/>
                    <a:pt x="292" y="5530"/>
                  </a:cubicBezTo>
                  <a:lnTo>
                    <a:pt x="7626" y="5530"/>
                  </a:lnTo>
                  <a:cubicBezTo>
                    <a:pt x="7790" y="5530"/>
                    <a:pt x="7921" y="5393"/>
                    <a:pt x="7912" y="5231"/>
                  </a:cubicBezTo>
                  <a:lnTo>
                    <a:pt x="7670" y="272"/>
                  </a:lnTo>
                  <a:cubicBezTo>
                    <a:pt x="7663" y="120"/>
                    <a:pt x="7538" y="0"/>
                    <a:pt x="738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7" name="Google Shape;4137;p44"/>
            <p:cNvSpPr/>
            <p:nvPr/>
          </p:nvSpPr>
          <p:spPr>
            <a:xfrm>
              <a:off x="-690781" y="3702005"/>
              <a:ext cx="87113" cy="50661"/>
            </a:xfrm>
            <a:custGeom>
              <a:rect b="b" l="l" r="r" t="t"/>
              <a:pathLst>
                <a:path extrusionOk="0" h="5302" w="9117">
                  <a:moveTo>
                    <a:pt x="1" y="1"/>
                  </a:moveTo>
                  <a:lnTo>
                    <a:pt x="1529" y="5301"/>
                  </a:lnTo>
                  <a:lnTo>
                    <a:pt x="9117" y="5301"/>
                  </a:lnTo>
                  <a:lnTo>
                    <a:pt x="7335"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8" name="Google Shape;4138;p44"/>
            <p:cNvSpPr/>
            <p:nvPr/>
          </p:nvSpPr>
          <p:spPr>
            <a:xfrm>
              <a:off x="-693915" y="3701124"/>
              <a:ext cx="93429" cy="56145"/>
            </a:xfrm>
            <a:custGeom>
              <a:rect b="b" l="l" r="r" t="t"/>
              <a:pathLst>
                <a:path extrusionOk="0" h="5876" w="9778">
                  <a:moveTo>
                    <a:pt x="7458" y="573"/>
                  </a:moveTo>
                  <a:lnTo>
                    <a:pt x="9047" y="5302"/>
                  </a:lnTo>
                  <a:lnTo>
                    <a:pt x="2072" y="5302"/>
                  </a:lnTo>
                  <a:lnTo>
                    <a:pt x="708" y="573"/>
                  </a:lnTo>
                  <a:close/>
                  <a:moveTo>
                    <a:pt x="328" y="1"/>
                  </a:moveTo>
                  <a:cubicBezTo>
                    <a:pt x="138" y="1"/>
                    <a:pt x="1" y="184"/>
                    <a:pt x="53" y="367"/>
                  </a:cubicBezTo>
                  <a:lnTo>
                    <a:pt x="1581" y="5668"/>
                  </a:lnTo>
                  <a:cubicBezTo>
                    <a:pt x="1616" y="5791"/>
                    <a:pt x="1728" y="5875"/>
                    <a:pt x="1857" y="5875"/>
                  </a:cubicBezTo>
                  <a:lnTo>
                    <a:pt x="9445" y="5875"/>
                  </a:lnTo>
                  <a:cubicBezTo>
                    <a:pt x="9445" y="5875"/>
                    <a:pt x="9446" y="5875"/>
                    <a:pt x="9447" y="5875"/>
                  </a:cubicBezTo>
                  <a:cubicBezTo>
                    <a:pt x="9642" y="5875"/>
                    <a:pt x="9778" y="5684"/>
                    <a:pt x="9715" y="5499"/>
                  </a:cubicBezTo>
                  <a:lnTo>
                    <a:pt x="7935" y="195"/>
                  </a:lnTo>
                  <a:cubicBezTo>
                    <a:pt x="7895" y="79"/>
                    <a:pt x="7786" y="1"/>
                    <a:pt x="766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9" name="Google Shape;4139;p44"/>
            <p:cNvSpPr/>
            <p:nvPr/>
          </p:nvSpPr>
          <p:spPr>
            <a:xfrm>
              <a:off x="-1321593" y="3656493"/>
              <a:ext cx="74605" cy="47383"/>
            </a:xfrm>
            <a:custGeom>
              <a:rect b="b" l="l" r="r" t="t"/>
              <a:pathLst>
                <a:path extrusionOk="0" h="4959" w="7808">
                  <a:moveTo>
                    <a:pt x="708" y="0"/>
                  </a:moveTo>
                  <a:lnTo>
                    <a:pt x="1" y="4959"/>
                  </a:lnTo>
                  <a:lnTo>
                    <a:pt x="7337" y="4959"/>
                  </a:lnTo>
                  <a:lnTo>
                    <a:pt x="7807"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0" name="Google Shape;4140;p44"/>
            <p:cNvSpPr/>
            <p:nvPr/>
          </p:nvSpPr>
          <p:spPr>
            <a:xfrm>
              <a:off x="-1324526" y="3653760"/>
              <a:ext cx="80415" cy="52849"/>
            </a:xfrm>
            <a:custGeom>
              <a:rect b="b" l="l" r="r" t="t"/>
              <a:pathLst>
                <a:path extrusionOk="0" h="5531" w="8416">
                  <a:moveTo>
                    <a:pt x="7799" y="573"/>
                  </a:moveTo>
                  <a:lnTo>
                    <a:pt x="7384" y="4958"/>
                  </a:lnTo>
                  <a:lnTo>
                    <a:pt x="637" y="4958"/>
                  </a:lnTo>
                  <a:lnTo>
                    <a:pt x="1263" y="573"/>
                  </a:lnTo>
                  <a:close/>
                  <a:moveTo>
                    <a:pt x="8116" y="0"/>
                  </a:moveTo>
                  <a:cubicBezTo>
                    <a:pt x="8115" y="0"/>
                    <a:pt x="8115" y="0"/>
                    <a:pt x="8114" y="0"/>
                  </a:cubicBezTo>
                  <a:lnTo>
                    <a:pt x="1015" y="0"/>
                  </a:lnTo>
                  <a:cubicBezTo>
                    <a:pt x="872" y="0"/>
                    <a:pt x="751" y="104"/>
                    <a:pt x="732" y="247"/>
                  </a:cubicBezTo>
                  <a:lnTo>
                    <a:pt x="25" y="5204"/>
                  </a:lnTo>
                  <a:cubicBezTo>
                    <a:pt x="0" y="5377"/>
                    <a:pt x="134" y="5530"/>
                    <a:pt x="308" y="5530"/>
                  </a:cubicBezTo>
                  <a:lnTo>
                    <a:pt x="7644" y="5530"/>
                  </a:lnTo>
                  <a:cubicBezTo>
                    <a:pt x="7791" y="5530"/>
                    <a:pt x="7914" y="5418"/>
                    <a:pt x="7928" y="5272"/>
                  </a:cubicBezTo>
                  <a:lnTo>
                    <a:pt x="8399" y="313"/>
                  </a:lnTo>
                  <a:cubicBezTo>
                    <a:pt x="8415" y="146"/>
                    <a:pt x="8283" y="0"/>
                    <a:pt x="811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1" name="Google Shape;4141;p44"/>
            <p:cNvSpPr/>
            <p:nvPr/>
          </p:nvSpPr>
          <p:spPr>
            <a:xfrm>
              <a:off x="-1461774" y="3656493"/>
              <a:ext cx="79144" cy="47383"/>
            </a:xfrm>
            <a:custGeom>
              <a:rect b="b" l="l" r="r" t="t"/>
              <a:pathLst>
                <a:path extrusionOk="0" h="4959" w="8283">
                  <a:moveTo>
                    <a:pt x="1183" y="0"/>
                  </a:moveTo>
                  <a:lnTo>
                    <a:pt x="1" y="4959"/>
                  </a:lnTo>
                  <a:lnTo>
                    <a:pt x="7336" y="4959"/>
                  </a:lnTo>
                  <a:lnTo>
                    <a:pt x="8282"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2" name="Google Shape;4142;p44"/>
            <p:cNvSpPr/>
            <p:nvPr/>
          </p:nvSpPr>
          <p:spPr>
            <a:xfrm>
              <a:off x="-1464832" y="3653760"/>
              <a:ext cx="85202" cy="52849"/>
            </a:xfrm>
            <a:custGeom>
              <a:rect b="b" l="l" r="r" t="t"/>
              <a:pathLst>
                <a:path extrusionOk="0" h="5531" w="8917">
                  <a:moveTo>
                    <a:pt x="8256" y="573"/>
                  </a:moveTo>
                  <a:lnTo>
                    <a:pt x="7420" y="4958"/>
                  </a:lnTo>
                  <a:lnTo>
                    <a:pt x="683" y="4958"/>
                  </a:lnTo>
                  <a:lnTo>
                    <a:pt x="1729" y="573"/>
                  </a:lnTo>
                  <a:close/>
                  <a:moveTo>
                    <a:pt x="1503" y="0"/>
                  </a:moveTo>
                  <a:cubicBezTo>
                    <a:pt x="1371" y="0"/>
                    <a:pt x="1256" y="91"/>
                    <a:pt x="1225" y="221"/>
                  </a:cubicBezTo>
                  <a:lnTo>
                    <a:pt x="42" y="5178"/>
                  </a:lnTo>
                  <a:cubicBezTo>
                    <a:pt x="0" y="5357"/>
                    <a:pt x="136" y="5530"/>
                    <a:pt x="321" y="5530"/>
                  </a:cubicBezTo>
                  <a:lnTo>
                    <a:pt x="7656" y="5530"/>
                  </a:lnTo>
                  <a:cubicBezTo>
                    <a:pt x="7793" y="5530"/>
                    <a:pt x="7911" y="5433"/>
                    <a:pt x="7937" y="5299"/>
                  </a:cubicBezTo>
                  <a:lnTo>
                    <a:pt x="8883" y="340"/>
                  </a:lnTo>
                  <a:cubicBezTo>
                    <a:pt x="8916" y="165"/>
                    <a:pt x="8780" y="0"/>
                    <a:pt x="860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3" name="Google Shape;4143;p44"/>
            <p:cNvSpPr/>
            <p:nvPr/>
          </p:nvSpPr>
          <p:spPr>
            <a:xfrm>
              <a:off x="-840078" y="3654631"/>
              <a:ext cx="79221" cy="47383"/>
            </a:xfrm>
            <a:custGeom>
              <a:rect b="b" l="l" r="r" t="t"/>
              <a:pathLst>
                <a:path extrusionOk="0" h="4959" w="8291">
                  <a:moveTo>
                    <a:pt x="1" y="0"/>
                  </a:moveTo>
                  <a:lnTo>
                    <a:pt x="954" y="4959"/>
                  </a:lnTo>
                  <a:lnTo>
                    <a:pt x="8290" y="4959"/>
                  </a:lnTo>
                  <a:lnTo>
                    <a:pt x="7098"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4" name="Google Shape;4144;p44"/>
            <p:cNvSpPr/>
            <p:nvPr/>
          </p:nvSpPr>
          <p:spPr>
            <a:xfrm>
              <a:off x="-843088" y="3653760"/>
              <a:ext cx="85288" cy="52849"/>
            </a:xfrm>
            <a:custGeom>
              <a:rect b="b" l="l" r="r" t="t"/>
              <a:pathLst>
                <a:path extrusionOk="0" h="5531" w="8926">
                  <a:moveTo>
                    <a:pt x="7188" y="572"/>
                  </a:moveTo>
                  <a:lnTo>
                    <a:pt x="8241" y="4958"/>
                  </a:lnTo>
                  <a:lnTo>
                    <a:pt x="1507" y="4958"/>
                  </a:lnTo>
                  <a:lnTo>
                    <a:pt x="662" y="572"/>
                  </a:lnTo>
                  <a:close/>
                  <a:moveTo>
                    <a:pt x="316" y="0"/>
                  </a:moveTo>
                  <a:cubicBezTo>
                    <a:pt x="135" y="0"/>
                    <a:pt x="1" y="165"/>
                    <a:pt x="34" y="340"/>
                  </a:cubicBezTo>
                  <a:lnTo>
                    <a:pt x="989" y="5299"/>
                  </a:lnTo>
                  <a:cubicBezTo>
                    <a:pt x="1014" y="5433"/>
                    <a:pt x="1132" y="5530"/>
                    <a:pt x="1269" y="5530"/>
                  </a:cubicBezTo>
                  <a:lnTo>
                    <a:pt x="8605" y="5530"/>
                  </a:lnTo>
                  <a:lnTo>
                    <a:pt x="8605" y="5529"/>
                  </a:lnTo>
                  <a:cubicBezTo>
                    <a:pt x="8790" y="5529"/>
                    <a:pt x="8926" y="5357"/>
                    <a:pt x="8883" y="5177"/>
                  </a:cubicBezTo>
                  <a:lnTo>
                    <a:pt x="7691" y="220"/>
                  </a:lnTo>
                  <a:cubicBezTo>
                    <a:pt x="7661" y="90"/>
                    <a:pt x="7545" y="0"/>
                    <a:pt x="741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5" name="Google Shape;4145;p44"/>
            <p:cNvSpPr/>
            <p:nvPr/>
          </p:nvSpPr>
          <p:spPr>
            <a:xfrm>
              <a:off x="-772257" y="3654631"/>
              <a:ext cx="81485" cy="47383"/>
            </a:xfrm>
            <a:custGeom>
              <a:rect b="b" l="l" r="r" t="t"/>
              <a:pathLst>
                <a:path extrusionOk="0" h="4959" w="8528">
                  <a:moveTo>
                    <a:pt x="0" y="0"/>
                  </a:moveTo>
                  <a:lnTo>
                    <a:pt x="1192" y="4959"/>
                  </a:lnTo>
                  <a:lnTo>
                    <a:pt x="8528" y="4959"/>
                  </a:lnTo>
                  <a:lnTo>
                    <a:pt x="7099"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6" name="Google Shape;4146;p44"/>
            <p:cNvSpPr/>
            <p:nvPr/>
          </p:nvSpPr>
          <p:spPr>
            <a:xfrm>
              <a:off x="-775324" y="3653760"/>
              <a:ext cx="87686" cy="52849"/>
            </a:xfrm>
            <a:custGeom>
              <a:rect b="b" l="l" r="r" t="t"/>
              <a:pathLst>
                <a:path extrusionOk="0" h="5531" w="9177">
                  <a:moveTo>
                    <a:pt x="7205" y="573"/>
                  </a:moveTo>
                  <a:lnTo>
                    <a:pt x="8468" y="4958"/>
                  </a:lnTo>
                  <a:lnTo>
                    <a:pt x="1739" y="4958"/>
                  </a:lnTo>
                  <a:lnTo>
                    <a:pt x="684" y="573"/>
                  </a:lnTo>
                  <a:close/>
                  <a:moveTo>
                    <a:pt x="321" y="0"/>
                  </a:moveTo>
                  <a:cubicBezTo>
                    <a:pt x="137" y="0"/>
                    <a:pt x="1" y="174"/>
                    <a:pt x="43" y="353"/>
                  </a:cubicBezTo>
                  <a:lnTo>
                    <a:pt x="1235" y="5311"/>
                  </a:lnTo>
                  <a:cubicBezTo>
                    <a:pt x="1266" y="5439"/>
                    <a:pt x="1381" y="5530"/>
                    <a:pt x="1513" y="5530"/>
                  </a:cubicBezTo>
                  <a:lnTo>
                    <a:pt x="8849" y="5530"/>
                  </a:lnTo>
                  <a:cubicBezTo>
                    <a:pt x="9039" y="5530"/>
                    <a:pt x="9177" y="5348"/>
                    <a:pt x="9123" y="5165"/>
                  </a:cubicBezTo>
                  <a:lnTo>
                    <a:pt x="7695" y="208"/>
                  </a:lnTo>
                  <a:cubicBezTo>
                    <a:pt x="7660" y="85"/>
                    <a:pt x="7547" y="0"/>
                    <a:pt x="742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7" name="Google Shape;4147;p44"/>
            <p:cNvSpPr/>
            <p:nvPr/>
          </p:nvSpPr>
          <p:spPr>
            <a:xfrm>
              <a:off x="-1531851" y="3656493"/>
              <a:ext cx="81389" cy="47383"/>
            </a:xfrm>
            <a:custGeom>
              <a:rect b="b" l="l" r="r" t="t"/>
              <a:pathLst>
                <a:path extrusionOk="0" h="4959" w="8518">
                  <a:moveTo>
                    <a:pt x="1420" y="0"/>
                  </a:moveTo>
                  <a:lnTo>
                    <a:pt x="0" y="4959"/>
                  </a:lnTo>
                  <a:lnTo>
                    <a:pt x="7335" y="4959"/>
                  </a:lnTo>
                  <a:lnTo>
                    <a:pt x="8517"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8" name="Google Shape;4148;p44"/>
            <p:cNvSpPr/>
            <p:nvPr/>
          </p:nvSpPr>
          <p:spPr>
            <a:xfrm>
              <a:off x="-1534985" y="3653760"/>
              <a:ext cx="87600" cy="52849"/>
            </a:xfrm>
            <a:custGeom>
              <a:rect b="b" l="l" r="r" t="t"/>
              <a:pathLst>
                <a:path extrusionOk="0" h="5531" w="9168">
                  <a:moveTo>
                    <a:pt x="8483" y="572"/>
                  </a:moveTo>
                  <a:lnTo>
                    <a:pt x="7437" y="4958"/>
                  </a:lnTo>
                  <a:lnTo>
                    <a:pt x="707" y="4958"/>
                  </a:lnTo>
                  <a:lnTo>
                    <a:pt x="1963" y="572"/>
                  </a:lnTo>
                  <a:close/>
                  <a:moveTo>
                    <a:pt x="1748" y="0"/>
                  </a:moveTo>
                  <a:cubicBezTo>
                    <a:pt x="1620" y="0"/>
                    <a:pt x="1507" y="85"/>
                    <a:pt x="1473" y="207"/>
                  </a:cubicBezTo>
                  <a:lnTo>
                    <a:pt x="53" y="5165"/>
                  </a:lnTo>
                  <a:cubicBezTo>
                    <a:pt x="0" y="5348"/>
                    <a:pt x="137" y="5530"/>
                    <a:pt x="328" y="5530"/>
                  </a:cubicBezTo>
                  <a:lnTo>
                    <a:pt x="7663" y="5530"/>
                  </a:lnTo>
                  <a:cubicBezTo>
                    <a:pt x="7796" y="5530"/>
                    <a:pt x="7911" y="5439"/>
                    <a:pt x="7941" y="5310"/>
                  </a:cubicBezTo>
                  <a:lnTo>
                    <a:pt x="9124" y="353"/>
                  </a:lnTo>
                  <a:cubicBezTo>
                    <a:pt x="9167" y="172"/>
                    <a:pt x="9030" y="0"/>
                    <a:pt x="884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9" name="Google Shape;4149;p44"/>
            <p:cNvSpPr/>
            <p:nvPr/>
          </p:nvSpPr>
          <p:spPr>
            <a:xfrm>
              <a:off x="-1043542" y="3656493"/>
              <a:ext cx="72417" cy="47383"/>
            </a:xfrm>
            <a:custGeom>
              <a:rect b="b" l="l" r="r" t="t"/>
              <a:pathLst>
                <a:path extrusionOk="0" h="4959" w="7579">
                  <a:moveTo>
                    <a:pt x="0" y="0"/>
                  </a:moveTo>
                  <a:lnTo>
                    <a:pt x="243" y="4959"/>
                  </a:lnTo>
                  <a:lnTo>
                    <a:pt x="7578" y="4959"/>
                  </a:lnTo>
                  <a:lnTo>
                    <a:pt x="7099"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0" name="Google Shape;4150;p44"/>
            <p:cNvSpPr/>
            <p:nvPr/>
          </p:nvSpPr>
          <p:spPr>
            <a:xfrm>
              <a:off x="-1046351" y="3653760"/>
              <a:ext cx="78093" cy="52849"/>
            </a:xfrm>
            <a:custGeom>
              <a:rect b="b" l="l" r="r" t="t"/>
              <a:pathLst>
                <a:path extrusionOk="0" h="5531" w="8173">
                  <a:moveTo>
                    <a:pt x="7133" y="573"/>
                  </a:moveTo>
                  <a:lnTo>
                    <a:pt x="7557" y="4958"/>
                  </a:lnTo>
                  <a:lnTo>
                    <a:pt x="810" y="4958"/>
                  </a:lnTo>
                  <a:lnTo>
                    <a:pt x="596" y="573"/>
                  </a:lnTo>
                  <a:close/>
                  <a:moveTo>
                    <a:pt x="294" y="0"/>
                  </a:moveTo>
                  <a:cubicBezTo>
                    <a:pt x="130" y="0"/>
                    <a:pt x="1" y="138"/>
                    <a:pt x="9" y="300"/>
                  </a:cubicBezTo>
                  <a:lnTo>
                    <a:pt x="251" y="5258"/>
                  </a:lnTo>
                  <a:cubicBezTo>
                    <a:pt x="258" y="5410"/>
                    <a:pt x="384" y="5530"/>
                    <a:pt x="537" y="5530"/>
                  </a:cubicBezTo>
                  <a:lnTo>
                    <a:pt x="7872" y="5530"/>
                  </a:lnTo>
                  <a:cubicBezTo>
                    <a:pt x="8040" y="5530"/>
                    <a:pt x="8172" y="5384"/>
                    <a:pt x="8157" y="5216"/>
                  </a:cubicBezTo>
                  <a:lnTo>
                    <a:pt x="7677" y="259"/>
                  </a:lnTo>
                  <a:cubicBezTo>
                    <a:pt x="7663" y="112"/>
                    <a:pt x="7539" y="0"/>
                    <a:pt x="739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1" name="Google Shape;4151;p44"/>
            <p:cNvSpPr/>
            <p:nvPr/>
          </p:nvSpPr>
          <p:spPr>
            <a:xfrm>
              <a:off x="-704435" y="3654631"/>
              <a:ext cx="83750" cy="47383"/>
            </a:xfrm>
            <a:custGeom>
              <a:rect b="b" l="l" r="r" t="t"/>
              <a:pathLst>
                <a:path extrusionOk="0" h="4959" w="8765">
                  <a:moveTo>
                    <a:pt x="1" y="0"/>
                  </a:moveTo>
                  <a:lnTo>
                    <a:pt x="1430" y="4959"/>
                  </a:lnTo>
                  <a:lnTo>
                    <a:pt x="8764" y="4959"/>
                  </a:lnTo>
                  <a:lnTo>
                    <a:pt x="7098"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2" name="Google Shape;4152;p44"/>
            <p:cNvSpPr/>
            <p:nvPr/>
          </p:nvSpPr>
          <p:spPr>
            <a:xfrm>
              <a:off x="-707569" y="3653760"/>
              <a:ext cx="90075" cy="52849"/>
            </a:xfrm>
            <a:custGeom>
              <a:rect b="b" l="l" r="r" t="t"/>
              <a:pathLst>
                <a:path extrusionOk="0" h="5531" w="9427">
                  <a:moveTo>
                    <a:pt x="7221" y="572"/>
                  </a:moveTo>
                  <a:lnTo>
                    <a:pt x="8695" y="4958"/>
                  </a:lnTo>
                  <a:lnTo>
                    <a:pt x="1973" y="4958"/>
                  </a:lnTo>
                  <a:lnTo>
                    <a:pt x="710" y="572"/>
                  </a:lnTo>
                  <a:close/>
                  <a:moveTo>
                    <a:pt x="329" y="0"/>
                  </a:moveTo>
                  <a:cubicBezTo>
                    <a:pt x="138" y="0"/>
                    <a:pt x="1" y="182"/>
                    <a:pt x="53" y="366"/>
                  </a:cubicBezTo>
                  <a:lnTo>
                    <a:pt x="1482" y="5324"/>
                  </a:lnTo>
                  <a:cubicBezTo>
                    <a:pt x="1518" y="5446"/>
                    <a:pt x="1630" y="5530"/>
                    <a:pt x="1758" y="5530"/>
                  </a:cubicBezTo>
                  <a:lnTo>
                    <a:pt x="9092" y="5530"/>
                  </a:lnTo>
                  <a:cubicBezTo>
                    <a:pt x="9288" y="5530"/>
                    <a:pt x="9427" y="5338"/>
                    <a:pt x="9364" y="5152"/>
                  </a:cubicBezTo>
                  <a:lnTo>
                    <a:pt x="7698" y="195"/>
                  </a:lnTo>
                  <a:cubicBezTo>
                    <a:pt x="7658" y="79"/>
                    <a:pt x="7549" y="0"/>
                    <a:pt x="742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3" name="Google Shape;4153;p44"/>
            <p:cNvSpPr/>
            <p:nvPr/>
          </p:nvSpPr>
          <p:spPr>
            <a:xfrm>
              <a:off x="-907900" y="3654631"/>
              <a:ext cx="76946" cy="47383"/>
            </a:xfrm>
            <a:custGeom>
              <a:rect b="b" l="l" r="r" t="t"/>
              <a:pathLst>
                <a:path extrusionOk="0" h="4959" w="8053">
                  <a:moveTo>
                    <a:pt x="0" y="0"/>
                  </a:moveTo>
                  <a:lnTo>
                    <a:pt x="717" y="4959"/>
                  </a:lnTo>
                  <a:lnTo>
                    <a:pt x="8052" y="4959"/>
                  </a:lnTo>
                  <a:lnTo>
                    <a:pt x="7099"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4" name="Google Shape;4154;p44"/>
            <p:cNvSpPr/>
            <p:nvPr/>
          </p:nvSpPr>
          <p:spPr>
            <a:xfrm>
              <a:off x="-910823" y="3653760"/>
              <a:ext cx="82890" cy="52849"/>
            </a:xfrm>
            <a:custGeom>
              <a:rect b="b" l="l" r="r" t="t"/>
              <a:pathLst>
                <a:path extrusionOk="0" h="5531" w="8675">
                  <a:moveTo>
                    <a:pt x="7168" y="573"/>
                  </a:moveTo>
                  <a:lnTo>
                    <a:pt x="8012" y="4958"/>
                  </a:lnTo>
                  <a:lnTo>
                    <a:pt x="1271" y="4958"/>
                  </a:lnTo>
                  <a:lnTo>
                    <a:pt x="637" y="573"/>
                  </a:lnTo>
                  <a:close/>
                  <a:moveTo>
                    <a:pt x="308" y="0"/>
                  </a:moveTo>
                  <a:cubicBezTo>
                    <a:pt x="133" y="0"/>
                    <a:pt x="0" y="154"/>
                    <a:pt x="24" y="327"/>
                  </a:cubicBezTo>
                  <a:lnTo>
                    <a:pt x="741" y="5284"/>
                  </a:lnTo>
                  <a:cubicBezTo>
                    <a:pt x="761" y="5425"/>
                    <a:pt x="882" y="5530"/>
                    <a:pt x="1024" y="5530"/>
                  </a:cubicBezTo>
                  <a:lnTo>
                    <a:pt x="8360" y="5530"/>
                  </a:lnTo>
                  <a:cubicBezTo>
                    <a:pt x="8539" y="5530"/>
                    <a:pt x="8675" y="5366"/>
                    <a:pt x="8640" y="5190"/>
                  </a:cubicBezTo>
                  <a:lnTo>
                    <a:pt x="7687" y="232"/>
                  </a:lnTo>
                  <a:cubicBezTo>
                    <a:pt x="7660" y="98"/>
                    <a:pt x="7542" y="0"/>
                    <a:pt x="740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5" name="Google Shape;4155;p44"/>
            <p:cNvSpPr/>
            <p:nvPr/>
          </p:nvSpPr>
          <p:spPr>
            <a:xfrm>
              <a:off x="-975721" y="3656493"/>
              <a:ext cx="74672" cy="47383"/>
            </a:xfrm>
            <a:custGeom>
              <a:rect b="b" l="l" r="r" t="t"/>
              <a:pathLst>
                <a:path extrusionOk="0" h="4959" w="7815">
                  <a:moveTo>
                    <a:pt x="1" y="0"/>
                  </a:moveTo>
                  <a:lnTo>
                    <a:pt x="480" y="4959"/>
                  </a:lnTo>
                  <a:lnTo>
                    <a:pt x="7815" y="4959"/>
                  </a:lnTo>
                  <a:lnTo>
                    <a:pt x="7098"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6" name="Google Shape;4156;p44"/>
            <p:cNvSpPr/>
            <p:nvPr/>
          </p:nvSpPr>
          <p:spPr>
            <a:xfrm>
              <a:off x="-978597" y="3653760"/>
              <a:ext cx="80501" cy="52849"/>
            </a:xfrm>
            <a:custGeom>
              <a:rect b="b" l="l" r="r" t="t"/>
              <a:pathLst>
                <a:path extrusionOk="0" h="5531" w="8425">
                  <a:moveTo>
                    <a:pt x="7152" y="573"/>
                  </a:moveTo>
                  <a:lnTo>
                    <a:pt x="7786" y="4958"/>
                  </a:lnTo>
                  <a:lnTo>
                    <a:pt x="1041" y="4958"/>
                  </a:lnTo>
                  <a:lnTo>
                    <a:pt x="616" y="573"/>
                  </a:lnTo>
                  <a:close/>
                  <a:moveTo>
                    <a:pt x="302" y="0"/>
                  </a:moveTo>
                  <a:cubicBezTo>
                    <a:pt x="133" y="0"/>
                    <a:pt x="1" y="145"/>
                    <a:pt x="17" y="313"/>
                  </a:cubicBezTo>
                  <a:lnTo>
                    <a:pt x="497" y="5272"/>
                  </a:lnTo>
                  <a:cubicBezTo>
                    <a:pt x="511" y="5418"/>
                    <a:pt x="634" y="5530"/>
                    <a:pt x="781" y="5530"/>
                  </a:cubicBezTo>
                  <a:lnTo>
                    <a:pt x="8117" y="5530"/>
                  </a:lnTo>
                  <a:cubicBezTo>
                    <a:pt x="8291" y="5530"/>
                    <a:pt x="8425" y="5375"/>
                    <a:pt x="8400" y="5204"/>
                  </a:cubicBezTo>
                  <a:lnTo>
                    <a:pt x="7684" y="245"/>
                  </a:lnTo>
                  <a:cubicBezTo>
                    <a:pt x="7663" y="104"/>
                    <a:pt x="7543" y="0"/>
                    <a:pt x="740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7" name="Google Shape;4157;p44"/>
            <p:cNvSpPr/>
            <p:nvPr/>
          </p:nvSpPr>
          <p:spPr>
            <a:xfrm>
              <a:off x="-1181411" y="3656493"/>
              <a:ext cx="70095" cy="47383"/>
            </a:xfrm>
            <a:custGeom>
              <a:rect b="b" l="l" r="r" t="t"/>
              <a:pathLst>
                <a:path extrusionOk="0" h="4959" w="7336">
                  <a:moveTo>
                    <a:pt x="233" y="0"/>
                  </a:moveTo>
                  <a:lnTo>
                    <a:pt x="0" y="4959"/>
                  </a:lnTo>
                  <a:lnTo>
                    <a:pt x="7336" y="4959"/>
                  </a:lnTo>
                  <a:lnTo>
                    <a:pt x="7332"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8" name="Google Shape;4158;p44"/>
            <p:cNvSpPr/>
            <p:nvPr/>
          </p:nvSpPr>
          <p:spPr>
            <a:xfrm>
              <a:off x="-1184221" y="3653760"/>
              <a:ext cx="75647" cy="52849"/>
            </a:xfrm>
            <a:custGeom>
              <a:rect b="b" l="l" r="r" t="t"/>
              <a:pathLst>
                <a:path extrusionOk="0" h="5531" w="7917">
                  <a:moveTo>
                    <a:pt x="7339" y="573"/>
                  </a:moveTo>
                  <a:lnTo>
                    <a:pt x="7344" y="4958"/>
                  </a:lnTo>
                  <a:lnTo>
                    <a:pt x="594" y="4958"/>
                  </a:lnTo>
                  <a:lnTo>
                    <a:pt x="800" y="573"/>
                  </a:lnTo>
                  <a:close/>
                  <a:moveTo>
                    <a:pt x="527" y="0"/>
                  </a:moveTo>
                  <a:cubicBezTo>
                    <a:pt x="375" y="0"/>
                    <a:pt x="249" y="121"/>
                    <a:pt x="242" y="272"/>
                  </a:cubicBezTo>
                  <a:lnTo>
                    <a:pt x="8" y="5231"/>
                  </a:lnTo>
                  <a:cubicBezTo>
                    <a:pt x="1" y="5393"/>
                    <a:pt x="131" y="5530"/>
                    <a:pt x="294" y="5530"/>
                  </a:cubicBezTo>
                  <a:lnTo>
                    <a:pt x="7631" y="5530"/>
                  </a:lnTo>
                  <a:cubicBezTo>
                    <a:pt x="7789" y="5530"/>
                    <a:pt x="7917" y="5402"/>
                    <a:pt x="7917" y="5245"/>
                  </a:cubicBezTo>
                  <a:lnTo>
                    <a:pt x="7912" y="286"/>
                  </a:lnTo>
                  <a:cubicBezTo>
                    <a:pt x="7912" y="129"/>
                    <a:pt x="7784" y="0"/>
                    <a:pt x="762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9" name="Google Shape;4159;p44"/>
            <p:cNvSpPr/>
            <p:nvPr/>
          </p:nvSpPr>
          <p:spPr>
            <a:xfrm>
              <a:off x="-1691390" y="3703866"/>
              <a:ext cx="89454" cy="50661"/>
            </a:xfrm>
            <a:custGeom>
              <a:rect b="b" l="l" r="r" t="t"/>
              <a:pathLst>
                <a:path extrusionOk="0" h="5302" w="9362">
                  <a:moveTo>
                    <a:pt x="2026" y="1"/>
                  </a:moveTo>
                  <a:lnTo>
                    <a:pt x="1" y="5301"/>
                  </a:lnTo>
                  <a:lnTo>
                    <a:pt x="7589" y="5301"/>
                  </a:lnTo>
                  <a:lnTo>
                    <a:pt x="9361"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0" name="Google Shape;4160;p44"/>
            <p:cNvSpPr/>
            <p:nvPr/>
          </p:nvSpPr>
          <p:spPr>
            <a:xfrm>
              <a:off x="-1694620" y="3701124"/>
              <a:ext cx="95875" cy="56145"/>
            </a:xfrm>
            <a:custGeom>
              <a:rect b="b" l="l" r="r" t="t"/>
              <a:pathLst>
                <a:path extrusionOk="0" h="5876" w="10034">
                  <a:moveTo>
                    <a:pt x="9302" y="573"/>
                  </a:moveTo>
                  <a:lnTo>
                    <a:pt x="7722" y="5302"/>
                  </a:lnTo>
                  <a:lnTo>
                    <a:pt x="754" y="5302"/>
                  </a:lnTo>
                  <a:lnTo>
                    <a:pt x="2561" y="573"/>
                  </a:lnTo>
                  <a:close/>
                  <a:moveTo>
                    <a:pt x="2364" y="1"/>
                  </a:moveTo>
                  <a:cubicBezTo>
                    <a:pt x="2246" y="1"/>
                    <a:pt x="2139" y="74"/>
                    <a:pt x="2097" y="185"/>
                  </a:cubicBezTo>
                  <a:lnTo>
                    <a:pt x="71" y="5487"/>
                  </a:lnTo>
                  <a:cubicBezTo>
                    <a:pt x="0" y="5674"/>
                    <a:pt x="139" y="5874"/>
                    <a:pt x="339" y="5875"/>
                  </a:cubicBezTo>
                  <a:lnTo>
                    <a:pt x="7928" y="5875"/>
                  </a:lnTo>
                  <a:cubicBezTo>
                    <a:pt x="8051" y="5875"/>
                    <a:pt x="8160" y="5797"/>
                    <a:pt x="8200" y="5681"/>
                  </a:cubicBezTo>
                  <a:lnTo>
                    <a:pt x="9971" y="377"/>
                  </a:lnTo>
                  <a:cubicBezTo>
                    <a:pt x="10034" y="193"/>
                    <a:pt x="9895" y="1"/>
                    <a:pt x="970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1" name="Google Shape;4161;p44"/>
            <p:cNvSpPr/>
            <p:nvPr/>
          </p:nvSpPr>
          <p:spPr>
            <a:xfrm>
              <a:off x="-1672042" y="3656493"/>
              <a:ext cx="85938" cy="47383"/>
            </a:xfrm>
            <a:custGeom>
              <a:rect b="b" l="l" r="r" t="t"/>
              <a:pathLst>
                <a:path extrusionOk="0" h="4959" w="8994">
                  <a:moveTo>
                    <a:pt x="1896" y="0"/>
                  </a:moveTo>
                  <a:lnTo>
                    <a:pt x="1" y="4959"/>
                  </a:lnTo>
                  <a:lnTo>
                    <a:pt x="7336" y="4959"/>
                  </a:lnTo>
                  <a:lnTo>
                    <a:pt x="8993"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2" name="Google Shape;4162;p44"/>
            <p:cNvSpPr/>
            <p:nvPr/>
          </p:nvSpPr>
          <p:spPr>
            <a:xfrm>
              <a:off x="-1675262" y="3653760"/>
              <a:ext cx="92340" cy="52849"/>
            </a:xfrm>
            <a:custGeom>
              <a:rect b="b" l="l" r="r" t="t"/>
              <a:pathLst>
                <a:path extrusionOk="0" h="5531" w="9664">
                  <a:moveTo>
                    <a:pt x="8933" y="573"/>
                  </a:moveTo>
                  <a:lnTo>
                    <a:pt x="7467" y="4958"/>
                  </a:lnTo>
                  <a:lnTo>
                    <a:pt x="754" y="4958"/>
                  </a:lnTo>
                  <a:lnTo>
                    <a:pt x="2429" y="573"/>
                  </a:lnTo>
                  <a:close/>
                  <a:moveTo>
                    <a:pt x="2233" y="0"/>
                  </a:moveTo>
                  <a:cubicBezTo>
                    <a:pt x="2114" y="0"/>
                    <a:pt x="2008" y="74"/>
                    <a:pt x="1965" y="184"/>
                  </a:cubicBezTo>
                  <a:lnTo>
                    <a:pt x="71" y="5142"/>
                  </a:lnTo>
                  <a:cubicBezTo>
                    <a:pt x="1" y="5329"/>
                    <a:pt x="138" y="5529"/>
                    <a:pt x="339" y="5530"/>
                  </a:cubicBezTo>
                  <a:lnTo>
                    <a:pt x="7675" y="5530"/>
                  </a:lnTo>
                  <a:cubicBezTo>
                    <a:pt x="7796" y="5530"/>
                    <a:pt x="7905" y="5451"/>
                    <a:pt x="7945" y="5334"/>
                  </a:cubicBezTo>
                  <a:lnTo>
                    <a:pt x="9602" y="377"/>
                  </a:lnTo>
                  <a:cubicBezTo>
                    <a:pt x="9664" y="191"/>
                    <a:pt x="9527" y="0"/>
                    <a:pt x="933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3" name="Google Shape;4163;p44"/>
            <p:cNvSpPr/>
            <p:nvPr/>
          </p:nvSpPr>
          <p:spPr>
            <a:xfrm>
              <a:off x="-1601946" y="3656493"/>
              <a:ext cx="83673" cy="47383"/>
            </a:xfrm>
            <a:custGeom>
              <a:rect b="b" l="l" r="r" t="t"/>
              <a:pathLst>
                <a:path extrusionOk="0" h="4959" w="8757">
                  <a:moveTo>
                    <a:pt x="1657" y="0"/>
                  </a:moveTo>
                  <a:lnTo>
                    <a:pt x="0" y="4959"/>
                  </a:lnTo>
                  <a:lnTo>
                    <a:pt x="7336" y="4959"/>
                  </a:lnTo>
                  <a:lnTo>
                    <a:pt x="8756"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4" name="Google Shape;4164;p44"/>
            <p:cNvSpPr/>
            <p:nvPr/>
          </p:nvSpPr>
          <p:spPr>
            <a:xfrm>
              <a:off x="-1605128" y="3653760"/>
              <a:ext cx="89970" cy="52849"/>
            </a:xfrm>
            <a:custGeom>
              <a:rect b="b" l="l" r="r" t="t"/>
              <a:pathLst>
                <a:path extrusionOk="0" h="5531" w="9416">
                  <a:moveTo>
                    <a:pt x="8708" y="573"/>
                  </a:moveTo>
                  <a:lnTo>
                    <a:pt x="7454" y="4958"/>
                  </a:lnTo>
                  <a:lnTo>
                    <a:pt x="731" y="4958"/>
                  </a:lnTo>
                  <a:lnTo>
                    <a:pt x="2197" y="573"/>
                  </a:lnTo>
                  <a:close/>
                  <a:moveTo>
                    <a:pt x="1989" y="0"/>
                  </a:moveTo>
                  <a:cubicBezTo>
                    <a:pt x="1866" y="0"/>
                    <a:pt x="1757" y="80"/>
                    <a:pt x="1719" y="197"/>
                  </a:cubicBezTo>
                  <a:lnTo>
                    <a:pt x="62" y="5155"/>
                  </a:lnTo>
                  <a:cubicBezTo>
                    <a:pt x="0" y="5340"/>
                    <a:pt x="139" y="5530"/>
                    <a:pt x="335" y="5530"/>
                  </a:cubicBezTo>
                  <a:lnTo>
                    <a:pt x="7669" y="5530"/>
                  </a:lnTo>
                  <a:cubicBezTo>
                    <a:pt x="7796" y="5530"/>
                    <a:pt x="7909" y="5446"/>
                    <a:pt x="7943" y="5323"/>
                  </a:cubicBezTo>
                  <a:lnTo>
                    <a:pt x="9363" y="366"/>
                  </a:lnTo>
                  <a:cubicBezTo>
                    <a:pt x="9416" y="182"/>
                    <a:pt x="9279" y="0"/>
                    <a:pt x="908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5" name="Google Shape;4165;p44"/>
            <p:cNvSpPr/>
            <p:nvPr/>
          </p:nvSpPr>
          <p:spPr>
            <a:xfrm>
              <a:off x="-1734407" y="3808809"/>
              <a:ext cx="97394" cy="58324"/>
            </a:xfrm>
            <a:custGeom>
              <a:rect b="b" l="l" r="r" t="t"/>
              <a:pathLst>
                <a:path extrusionOk="0" h="6104" w="10193">
                  <a:moveTo>
                    <a:pt x="2332" y="1"/>
                  </a:moveTo>
                  <a:lnTo>
                    <a:pt x="1" y="6104"/>
                  </a:lnTo>
                  <a:lnTo>
                    <a:pt x="8154" y="6104"/>
                  </a:lnTo>
                  <a:lnTo>
                    <a:pt x="10193"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6" name="Google Shape;4166;p44"/>
            <p:cNvSpPr/>
            <p:nvPr/>
          </p:nvSpPr>
          <p:spPr>
            <a:xfrm>
              <a:off x="-1737656" y="3806067"/>
              <a:ext cx="103834" cy="63799"/>
            </a:xfrm>
            <a:custGeom>
              <a:rect b="b" l="l" r="r" t="t"/>
              <a:pathLst>
                <a:path extrusionOk="0" h="6677" w="10867">
                  <a:moveTo>
                    <a:pt x="10136" y="574"/>
                  </a:moveTo>
                  <a:lnTo>
                    <a:pt x="8288" y="6105"/>
                  </a:lnTo>
                  <a:lnTo>
                    <a:pt x="756" y="6105"/>
                  </a:lnTo>
                  <a:lnTo>
                    <a:pt x="2869" y="574"/>
                  </a:lnTo>
                  <a:close/>
                  <a:moveTo>
                    <a:pt x="2672" y="1"/>
                  </a:moveTo>
                  <a:cubicBezTo>
                    <a:pt x="2553" y="1"/>
                    <a:pt x="2446" y="74"/>
                    <a:pt x="2404" y="185"/>
                  </a:cubicBezTo>
                  <a:lnTo>
                    <a:pt x="71" y="6288"/>
                  </a:lnTo>
                  <a:cubicBezTo>
                    <a:pt x="1" y="6475"/>
                    <a:pt x="139" y="6676"/>
                    <a:pt x="339" y="6676"/>
                  </a:cubicBezTo>
                  <a:lnTo>
                    <a:pt x="8494" y="6676"/>
                  </a:lnTo>
                  <a:cubicBezTo>
                    <a:pt x="8616" y="6676"/>
                    <a:pt x="8725" y="6597"/>
                    <a:pt x="8764" y="6480"/>
                  </a:cubicBezTo>
                  <a:lnTo>
                    <a:pt x="10803" y="377"/>
                  </a:lnTo>
                  <a:cubicBezTo>
                    <a:pt x="10866" y="192"/>
                    <a:pt x="10728" y="1"/>
                    <a:pt x="1053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7" name="Google Shape;4167;p44"/>
            <p:cNvSpPr/>
            <p:nvPr/>
          </p:nvSpPr>
          <p:spPr>
            <a:xfrm>
              <a:off x="-1712134" y="3754517"/>
              <a:ext cx="93257" cy="54301"/>
            </a:xfrm>
            <a:custGeom>
              <a:rect b="b" l="l" r="r" t="t"/>
              <a:pathLst>
                <a:path extrusionOk="0" h="5683" w="9760">
                  <a:moveTo>
                    <a:pt x="2172" y="0"/>
                  </a:moveTo>
                  <a:lnTo>
                    <a:pt x="1" y="5683"/>
                  </a:lnTo>
                  <a:lnTo>
                    <a:pt x="7862" y="5683"/>
                  </a:lnTo>
                  <a:lnTo>
                    <a:pt x="9760"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8" name="Google Shape;4168;p44"/>
            <p:cNvSpPr/>
            <p:nvPr/>
          </p:nvSpPr>
          <p:spPr>
            <a:xfrm>
              <a:off x="-1715364" y="3751785"/>
              <a:ext cx="99687" cy="59767"/>
            </a:xfrm>
            <a:custGeom>
              <a:rect b="b" l="l" r="r" t="t"/>
              <a:pathLst>
                <a:path extrusionOk="0" h="6255" w="10433">
                  <a:moveTo>
                    <a:pt x="9702" y="573"/>
                  </a:moveTo>
                  <a:lnTo>
                    <a:pt x="7995" y="5682"/>
                  </a:lnTo>
                  <a:lnTo>
                    <a:pt x="754" y="5682"/>
                  </a:lnTo>
                  <a:lnTo>
                    <a:pt x="2707" y="573"/>
                  </a:lnTo>
                  <a:close/>
                  <a:moveTo>
                    <a:pt x="2510" y="0"/>
                  </a:moveTo>
                  <a:cubicBezTo>
                    <a:pt x="2391" y="0"/>
                    <a:pt x="2284" y="74"/>
                    <a:pt x="2242" y="185"/>
                  </a:cubicBezTo>
                  <a:lnTo>
                    <a:pt x="71" y="5866"/>
                  </a:lnTo>
                  <a:cubicBezTo>
                    <a:pt x="0" y="6053"/>
                    <a:pt x="139" y="6255"/>
                    <a:pt x="339" y="6255"/>
                  </a:cubicBezTo>
                  <a:lnTo>
                    <a:pt x="8200" y="6255"/>
                  </a:lnTo>
                  <a:cubicBezTo>
                    <a:pt x="8323" y="6255"/>
                    <a:pt x="8433" y="6175"/>
                    <a:pt x="8472" y="6058"/>
                  </a:cubicBezTo>
                  <a:lnTo>
                    <a:pt x="10370" y="377"/>
                  </a:lnTo>
                  <a:cubicBezTo>
                    <a:pt x="10432" y="191"/>
                    <a:pt x="10294" y="0"/>
                    <a:pt x="1009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9" name="Google Shape;4169;p44"/>
            <p:cNvSpPr/>
            <p:nvPr/>
          </p:nvSpPr>
          <p:spPr>
            <a:xfrm>
              <a:off x="-1656505" y="3808809"/>
              <a:ext cx="94614" cy="58324"/>
            </a:xfrm>
            <a:custGeom>
              <a:rect b="b" l="l" r="r" t="t"/>
              <a:pathLst>
                <a:path extrusionOk="0" h="6104" w="9902">
                  <a:moveTo>
                    <a:pt x="2040" y="1"/>
                  </a:moveTo>
                  <a:lnTo>
                    <a:pt x="1" y="6104"/>
                  </a:lnTo>
                  <a:lnTo>
                    <a:pt x="8154" y="6104"/>
                  </a:lnTo>
                  <a:lnTo>
                    <a:pt x="9901"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0" name="Google Shape;4170;p44"/>
            <p:cNvSpPr/>
            <p:nvPr/>
          </p:nvSpPr>
          <p:spPr>
            <a:xfrm>
              <a:off x="-1659696" y="3806067"/>
              <a:ext cx="100920" cy="63799"/>
            </a:xfrm>
            <a:custGeom>
              <a:rect b="b" l="l" r="r" t="t"/>
              <a:pathLst>
                <a:path extrusionOk="0" h="6677" w="10562">
                  <a:moveTo>
                    <a:pt x="9856" y="574"/>
                  </a:moveTo>
                  <a:lnTo>
                    <a:pt x="8272" y="6105"/>
                  </a:lnTo>
                  <a:lnTo>
                    <a:pt x="732" y="6105"/>
                  </a:lnTo>
                  <a:lnTo>
                    <a:pt x="2580" y="574"/>
                  </a:lnTo>
                  <a:close/>
                  <a:moveTo>
                    <a:pt x="2374" y="1"/>
                  </a:moveTo>
                  <a:cubicBezTo>
                    <a:pt x="2251" y="1"/>
                    <a:pt x="2141" y="79"/>
                    <a:pt x="2102" y="197"/>
                  </a:cubicBezTo>
                  <a:lnTo>
                    <a:pt x="62" y="6300"/>
                  </a:lnTo>
                  <a:cubicBezTo>
                    <a:pt x="0" y="6485"/>
                    <a:pt x="139" y="6676"/>
                    <a:pt x="334" y="6676"/>
                  </a:cubicBezTo>
                  <a:lnTo>
                    <a:pt x="8488" y="6676"/>
                  </a:lnTo>
                  <a:cubicBezTo>
                    <a:pt x="8615" y="6676"/>
                    <a:pt x="8728" y="6592"/>
                    <a:pt x="8763" y="6469"/>
                  </a:cubicBezTo>
                  <a:lnTo>
                    <a:pt x="10509" y="366"/>
                  </a:lnTo>
                  <a:cubicBezTo>
                    <a:pt x="10562" y="183"/>
                    <a:pt x="10425" y="1"/>
                    <a:pt x="1023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1" name="Google Shape;4171;p44"/>
            <p:cNvSpPr/>
            <p:nvPr/>
          </p:nvSpPr>
          <p:spPr>
            <a:xfrm>
              <a:off x="-1391679" y="3656493"/>
              <a:ext cx="76860" cy="47383"/>
            </a:xfrm>
            <a:custGeom>
              <a:rect b="b" l="l" r="r" t="t"/>
              <a:pathLst>
                <a:path extrusionOk="0" h="4959" w="8044">
                  <a:moveTo>
                    <a:pt x="946" y="0"/>
                  </a:moveTo>
                  <a:lnTo>
                    <a:pt x="0" y="4959"/>
                  </a:lnTo>
                  <a:lnTo>
                    <a:pt x="7336" y="4959"/>
                  </a:lnTo>
                  <a:lnTo>
                    <a:pt x="8043"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2" name="Google Shape;4172;p44"/>
            <p:cNvSpPr/>
            <p:nvPr/>
          </p:nvSpPr>
          <p:spPr>
            <a:xfrm>
              <a:off x="-1394679" y="3653760"/>
              <a:ext cx="82794" cy="52849"/>
            </a:xfrm>
            <a:custGeom>
              <a:rect b="b" l="l" r="r" t="t"/>
              <a:pathLst>
                <a:path extrusionOk="0" h="5531" w="8665">
                  <a:moveTo>
                    <a:pt x="8027" y="572"/>
                  </a:moveTo>
                  <a:lnTo>
                    <a:pt x="7401" y="4958"/>
                  </a:lnTo>
                  <a:lnTo>
                    <a:pt x="660" y="4958"/>
                  </a:lnTo>
                  <a:lnTo>
                    <a:pt x="1496" y="572"/>
                  </a:lnTo>
                  <a:close/>
                  <a:moveTo>
                    <a:pt x="1260" y="0"/>
                  </a:moveTo>
                  <a:cubicBezTo>
                    <a:pt x="1123" y="0"/>
                    <a:pt x="1005" y="98"/>
                    <a:pt x="979" y="232"/>
                  </a:cubicBezTo>
                  <a:lnTo>
                    <a:pt x="34" y="5191"/>
                  </a:lnTo>
                  <a:cubicBezTo>
                    <a:pt x="0" y="5366"/>
                    <a:pt x="135" y="5530"/>
                    <a:pt x="314" y="5530"/>
                  </a:cubicBezTo>
                  <a:lnTo>
                    <a:pt x="7650" y="5530"/>
                  </a:lnTo>
                  <a:cubicBezTo>
                    <a:pt x="7792" y="5530"/>
                    <a:pt x="7914" y="5425"/>
                    <a:pt x="7933" y="5284"/>
                  </a:cubicBezTo>
                  <a:lnTo>
                    <a:pt x="8641" y="326"/>
                  </a:lnTo>
                  <a:cubicBezTo>
                    <a:pt x="8665" y="154"/>
                    <a:pt x="8532" y="0"/>
                    <a:pt x="835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3" name="Google Shape;4173;p44"/>
            <p:cNvSpPr/>
            <p:nvPr/>
          </p:nvSpPr>
          <p:spPr>
            <a:xfrm>
              <a:off x="-1401329" y="3703866"/>
              <a:ext cx="79746" cy="50661"/>
            </a:xfrm>
            <a:custGeom>
              <a:rect b="b" l="l" r="r" t="t"/>
              <a:pathLst>
                <a:path extrusionOk="0" h="5302" w="8346">
                  <a:moveTo>
                    <a:pt x="1010" y="1"/>
                  </a:moveTo>
                  <a:lnTo>
                    <a:pt x="0" y="5301"/>
                  </a:lnTo>
                  <a:lnTo>
                    <a:pt x="7590" y="5301"/>
                  </a:lnTo>
                  <a:lnTo>
                    <a:pt x="8346"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4" name="Google Shape;4174;p44"/>
            <p:cNvSpPr/>
            <p:nvPr/>
          </p:nvSpPr>
          <p:spPr>
            <a:xfrm>
              <a:off x="-1404339" y="3701124"/>
              <a:ext cx="85699" cy="56145"/>
            </a:xfrm>
            <a:custGeom>
              <a:rect b="b" l="l" r="r" t="t"/>
              <a:pathLst>
                <a:path extrusionOk="0" h="5876" w="8969">
                  <a:moveTo>
                    <a:pt x="8332" y="573"/>
                  </a:moveTo>
                  <a:lnTo>
                    <a:pt x="7656" y="5302"/>
                  </a:lnTo>
                  <a:lnTo>
                    <a:pt x="661" y="5302"/>
                  </a:lnTo>
                  <a:lnTo>
                    <a:pt x="1562" y="573"/>
                  </a:lnTo>
                  <a:close/>
                  <a:moveTo>
                    <a:pt x="1325" y="1"/>
                  </a:moveTo>
                  <a:cubicBezTo>
                    <a:pt x="1188" y="1"/>
                    <a:pt x="1070" y="98"/>
                    <a:pt x="1045" y="233"/>
                  </a:cubicBezTo>
                  <a:lnTo>
                    <a:pt x="35" y="5536"/>
                  </a:lnTo>
                  <a:cubicBezTo>
                    <a:pt x="0" y="5711"/>
                    <a:pt x="136" y="5875"/>
                    <a:pt x="315" y="5875"/>
                  </a:cubicBezTo>
                  <a:lnTo>
                    <a:pt x="7905" y="5875"/>
                  </a:lnTo>
                  <a:cubicBezTo>
                    <a:pt x="8047" y="5875"/>
                    <a:pt x="8168" y="5770"/>
                    <a:pt x="8188" y="5629"/>
                  </a:cubicBezTo>
                  <a:lnTo>
                    <a:pt x="8944" y="326"/>
                  </a:lnTo>
                  <a:cubicBezTo>
                    <a:pt x="8969" y="154"/>
                    <a:pt x="8835" y="1"/>
                    <a:pt x="866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5" name="Google Shape;4175;p44"/>
            <p:cNvSpPr/>
            <p:nvPr/>
          </p:nvSpPr>
          <p:spPr>
            <a:xfrm>
              <a:off x="-1473852" y="3703866"/>
              <a:ext cx="82183" cy="50661"/>
            </a:xfrm>
            <a:custGeom>
              <a:rect b="b" l="l" r="r" t="t"/>
              <a:pathLst>
                <a:path extrusionOk="0" h="5302" w="8601">
                  <a:moveTo>
                    <a:pt x="1265" y="1"/>
                  </a:moveTo>
                  <a:lnTo>
                    <a:pt x="1" y="5301"/>
                  </a:lnTo>
                  <a:lnTo>
                    <a:pt x="7590" y="5301"/>
                  </a:lnTo>
                  <a:lnTo>
                    <a:pt x="8600"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6" name="Google Shape;4176;p44"/>
            <p:cNvSpPr/>
            <p:nvPr/>
          </p:nvSpPr>
          <p:spPr>
            <a:xfrm>
              <a:off x="-1476909" y="3701134"/>
              <a:ext cx="88250" cy="56136"/>
            </a:xfrm>
            <a:custGeom>
              <a:rect b="b" l="l" r="r" t="t"/>
              <a:pathLst>
                <a:path extrusionOk="0" h="5875" w="9236">
                  <a:moveTo>
                    <a:pt x="8574" y="572"/>
                  </a:moveTo>
                  <a:lnTo>
                    <a:pt x="7673" y="5301"/>
                  </a:lnTo>
                  <a:lnTo>
                    <a:pt x="684" y="5301"/>
                  </a:lnTo>
                  <a:lnTo>
                    <a:pt x="1811" y="572"/>
                  </a:lnTo>
                  <a:close/>
                  <a:moveTo>
                    <a:pt x="1585" y="1"/>
                  </a:moveTo>
                  <a:cubicBezTo>
                    <a:pt x="1453" y="1"/>
                    <a:pt x="1337" y="91"/>
                    <a:pt x="1306" y="220"/>
                  </a:cubicBezTo>
                  <a:lnTo>
                    <a:pt x="43" y="5522"/>
                  </a:lnTo>
                  <a:cubicBezTo>
                    <a:pt x="1" y="5701"/>
                    <a:pt x="136" y="5873"/>
                    <a:pt x="321" y="5874"/>
                  </a:cubicBezTo>
                  <a:lnTo>
                    <a:pt x="7910" y="5874"/>
                  </a:lnTo>
                  <a:cubicBezTo>
                    <a:pt x="8048" y="5874"/>
                    <a:pt x="8165" y="5777"/>
                    <a:pt x="8191" y="5641"/>
                  </a:cubicBezTo>
                  <a:lnTo>
                    <a:pt x="9202" y="341"/>
                  </a:lnTo>
                  <a:cubicBezTo>
                    <a:pt x="9236" y="164"/>
                    <a:pt x="9100" y="1"/>
                    <a:pt x="89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7" name="Google Shape;4177;p44"/>
            <p:cNvSpPr/>
            <p:nvPr/>
          </p:nvSpPr>
          <p:spPr>
            <a:xfrm>
              <a:off x="-1328816" y="3703866"/>
              <a:ext cx="77329" cy="50661"/>
            </a:xfrm>
            <a:custGeom>
              <a:rect b="b" l="l" r="r" t="t"/>
              <a:pathLst>
                <a:path extrusionOk="0" h="5302" w="8093">
                  <a:moveTo>
                    <a:pt x="757" y="1"/>
                  </a:moveTo>
                  <a:lnTo>
                    <a:pt x="1" y="5301"/>
                  </a:lnTo>
                  <a:lnTo>
                    <a:pt x="7590" y="5301"/>
                  </a:lnTo>
                  <a:lnTo>
                    <a:pt x="8093"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8" name="Google Shape;4178;p44"/>
            <p:cNvSpPr/>
            <p:nvPr/>
          </p:nvSpPr>
          <p:spPr>
            <a:xfrm>
              <a:off x="-1331769" y="3701124"/>
              <a:ext cx="83148" cy="56145"/>
            </a:xfrm>
            <a:custGeom>
              <a:rect b="b" l="l" r="r" t="t"/>
              <a:pathLst>
                <a:path extrusionOk="0" h="5876" w="8702">
                  <a:moveTo>
                    <a:pt x="8086" y="573"/>
                  </a:moveTo>
                  <a:lnTo>
                    <a:pt x="7638" y="5302"/>
                  </a:lnTo>
                  <a:lnTo>
                    <a:pt x="639" y="5302"/>
                  </a:lnTo>
                  <a:lnTo>
                    <a:pt x="1313" y="573"/>
                  </a:lnTo>
                  <a:close/>
                  <a:moveTo>
                    <a:pt x="1066" y="1"/>
                  </a:moveTo>
                  <a:cubicBezTo>
                    <a:pt x="924" y="1"/>
                    <a:pt x="802" y="106"/>
                    <a:pt x="783" y="247"/>
                  </a:cubicBezTo>
                  <a:lnTo>
                    <a:pt x="27" y="5549"/>
                  </a:lnTo>
                  <a:cubicBezTo>
                    <a:pt x="1" y="5720"/>
                    <a:pt x="136" y="5875"/>
                    <a:pt x="310" y="5875"/>
                  </a:cubicBezTo>
                  <a:lnTo>
                    <a:pt x="7899" y="5875"/>
                  </a:lnTo>
                  <a:cubicBezTo>
                    <a:pt x="8047" y="5875"/>
                    <a:pt x="8170" y="5763"/>
                    <a:pt x="8184" y="5615"/>
                  </a:cubicBezTo>
                  <a:lnTo>
                    <a:pt x="8686" y="315"/>
                  </a:lnTo>
                  <a:cubicBezTo>
                    <a:pt x="8702" y="145"/>
                    <a:pt x="8570" y="1"/>
                    <a:pt x="840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9" name="Google Shape;4179;p44"/>
            <p:cNvSpPr/>
            <p:nvPr/>
          </p:nvSpPr>
          <p:spPr>
            <a:xfrm>
              <a:off x="-1618887" y="3703866"/>
              <a:ext cx="87046" cy="50661"/>
            </a:xfrm>
            <a:custGeom>
              <a:rect b="b" l="l" r="r" t="t"/>
              <a:pathLst>
                <a:path extrusionOk="0" h="5302" w="9110">
                  <a:moveTo>
                    <a:pt x="1773" y="1"/>
                  </a:moveTo>
                  <a:lnTo>
                    <a:pt x="1" y="5301"/>
                  </a:lnTo>
                  <a:lnTo>
                    <a:pt x="7590" y="5301"/>
                  </a:lnTo>
                  <a:lnTo>
                    <a:pt x="9109"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0" name="Google Shape;4180;p44"/>
            <p:cNvSpPr/>
            <p:nvPr/>
          </p:nvSpPr>
          <p:spPr>
            <a:xfrm>
              <a:off x="-1622050" y="3701134"/>
              <a:ext cx="93324" cy="56136"/>
            </a:xfrm>
            <a:custGeom>
              <a:rect b="b" l="l" r="r" t="t"/>
              <a:pathLst>
                <a:path extrusionOk="0" h="5875" w="9767">
                  <a:moveTo>
                    <a:pt x="9061" y="572"/>
                  </a:moveTo>
                  <a:lnTo>
                    <a:pt x="7706" y="5301"/>
                  </a:lnTo>
                  <a:lnTo>
                    <a:pt x="731" y="5301"/>
                  </a:lnTo>
                  <a:lnTo>
                    <a:pt x="2311" y="572"/>
                  </a:lnTo>
                  <a:close/>
                  <a:moveTo>
                    <a:pt x="2104" y="1"/>
                  </a:moveTo>
                  <a:cubicBezTo>
                    <a:pt x="1981" y="1"/>
                    <a:pt x="1871" y="79"/>
                    <a:pt x="1833" y="197"/>
                  </a:cubicBezTo>
                  <a:lnTo>
                    <a:pt x="62" y="5498"/>
                  </a:lnTo>
                  <a:cubicBezTo>
                    <a:pt x="0" y="5682"/>
                    <a:pt x="137" y="5874"/>
                    <a:pt x="333" y="5874"/>
                  </a:cubicBezTo>
                  <a:lnTo>
                    <a:pt x="7921" y="5874"/>
                  </a:lnTo>
                  <a:cubicBezTo>
                    <a:pt x="8050" y="5874"/>
                    <a:pt x="8161" y="5790"/>
                    <a:pt x="8197" y="5667"/>
                  </a:cubicBezTo>
                  <a:lnTo>
                    <a:pt x="9714" y="366"/>
                  </a:lnTo>
                  <a:cubicBezTo>
                    <a:pt x="9767" y="183"/>
                    <a:pt x="9630" y="1"/>
                    <a:pt x="943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1" name="Google Shape;4181;p44"/>
            <p:cNvSpPr/>
            <p:nvPr/>
          </p:nvSpPr>
          <p:spPr>
            <a:xfrm>
              <a:off x="-676181" y="3752656"/>
              <a:ext cx="90763" cy="54301"/>
            </a:xfrm>
            <a:custGeom>
              <a:rect b="b" l="l" r="r" t="t"/>
              <a:pathLst>
                <a:path extrusionOk="0" h="5683" w="9499">
                  <a:moveTo>
                    <a:pt x="1" y="0"/>
                  </a:moveTo>
                  <a:lnTo>
                    <a:pt x="1637" y="5683"/>
                  </a:lnTo>
                  <a:lnTo>
                    <a:pt x="9498" y="5683"/>
                  </a:lnTo>
                  <a:lnTo>
                    <a:pt x="7589"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2" name="Google Shape;4182;p44"/>
            <p:cNvSpPr/>
            <p:nvPr/>
          </p:nvSpPr>
          <p:spPr>
            <a:xfrm>
              <a:off x="-679315" y="3751785"/>
              <a:ext cx="97079" cy="59767"/>
            </a:xfrm>
            <a:custGeom>
              <a:rect b="b" l="l" r="r" t="t"/>
              <a:pathLst>
                <a:path extrusionOk="0" h="6255" w="10160">
                  <a:moveTo>
                    <a:pt x="7712" y="573"/>
                  </a:moveTo>
                  <a:lnTo>
                    <a:pt x="9428" y="5682"/>
                  </a:lnTo>
                  <a:lnTo>
                    <a:pt x="2180" y="5682"/>
                  </a:lnTo>
                  <a:lnTo>
                    <a:pt x="708" y="573"/>
                  </a:lnTo>
                  <a:close/>
                  <a:moveTo>
                    <a:pt x="329" y="0"/>
                  </a:moveTo>
                  <a:cubicBezTo>
                    <a:pt x="138" y="0"/>
                    <a:pt x="0" y="182"/>
                    <a:pt x="53" y="366"/>
                  </a:cubicBezTo>
                  <a:lnTo>
                    <a:pt x="1691" y="6048"/>
                  </a:lnTo>
                  <a:cubicBezTo>
                    <a:pt x="1725" y="6170"/>
                    <a:pt x="1838" y="6255"/>
                    <a:pt x="1965" y="6255"/>
                  </a:cubicBezTo>
                  <a:lnTo>
                    <a:pt x="9826" y="6255"/>
                  </a:lnTo>
                  <a:cubicBezTo>
                    <a:pt x="10022" y="6255"/>
                    <a:pt x="10159" y="6062"/>
                    <a:pt x="10097" y="5878"/>
                  </a:cubicBezTo>
                  <a:lnTo>
                    <a:pt x="8188" y="195"/>
                  </a:lnTo>
                  <a:cubicBezTo>
                    <a:pt x="8149" y="79"/>
                    <a:pt x="8040" y="0"/>
                    <a:pt x="791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3" name="Google Shape;4183;p44"/>
            <p:cNvSpPr/>
            <p:nvPr/>
          </p:nvSpPr>
          <p:spPr>
            <a:xfrm>
              <a:off x="-1546365" y="3703866"/>
              <a:ext cx="84600" cy="50661"/>
            </a:xfrm>
            <a:custGeom>
              <a:rect b="b" l="l" r="r" t="t"/>
              <a:pathLst>
                <a:path extrusionOk="0" h="5302" w="8854">
                  <a:moveTo>
                    <a:pt x="1519" y="1"/>
                  </a:moveTo>
                  <a:lnTo>
                    <a:pt x="0" y="5301"/>
                  </a:lnTo>
                  <a:lnTo>
                    <a:pt x="7590" y="5301"/>
                  </a:lnTo>
                  <a:lnTo>
                    <a:pt x="8854"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4" name="Google Shape;4184;p44"/>
            <p:cNvSpPr/>
            <p:nvPr/>
          </p:nvSpPr>
          <p:spPr>
            <a:xfrm>
              <a:off x="-1549489" y="3701124"/>
              <a:ext cx="90801" cy="56145"/>
            </a:xfrm>
            <a:custGeom>
              <a:rect b="b" l="l" r="r" t="t"/>
              <a:pathLst>
                <a:path extrusionOk="0" h="5876" w="9503">
                  <a:moveTo>
                    <a:pt x="8819" y="573"/>
                  </a:moveTo>
                  <a:lnTo>
                    <a:pt x="7691" y="5302"/>
                  </a:lnTo>
                  <a:lnTo>
                    <a:pt x="708" y="5302"/>
                  </a:lnTo>
                  <a:lnTo>
                    <a:pt x="2061" y="573"/>
                  </a:lnTo>
                  <a:close/>
                  <a:moveTo>
                    <a:pt x="1846" y="1"/>
                  </a:moveTo>
                  <a:cubicBezTo>
                    <a:pt x="1718" y="1"/>
                    <a:pt x="1606" y="85"/>
                    <a:pt x="1571" y="208"/>
                  </a:cubicBezTo>
                  <a:lnTo>
                    <a:pt x="53" y="5510"/>
                  </a:lnTo>
                  <a:cubicBezTo>
                    <a:pt x="1" y="5693"/>
                    <a:pt x="138" y="5875"/>
                    <a:pt x="327" y="5875"/>
                  </a:cubicBezTo>
                  <a:lnTo>
                    <a:pt x="7917" y="5875"/>
                  </a:lnTo>
                  <a:cubicBezTo>
                    <a:pt x="8049" y="5875"/>
                    <a:pt x="8164" y="5784"/>
                    <a:pt x="8195" y="5656"/>
                  </a:cubicBezTo>
                  <a:lnTo>
                    <a:pt x="9460" y="353"/>
                  </a:lnTo>
                  <a:cubicBezTo>
                    <a:pt x="9502" y="174"/>
                    <a:pt x="9366" y="1"/>
                    <a:pt x="918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5" name="Google Shape;4185;p44"/>
            <p:cNvSpPr/>
            <p:nvPr/>
          </p:nvSpPr>
          <p:spPr>
            <a:xfrm>
              <a:off x="-1637022" y="3754517"/>
              <a:ext cx="90667" cy="54301"/>
            </a:xfrm>
            <a:custGeom>
              <a:rect b="b" l="l" r="r" t="t"/>
              <a:pathLst>
                <a:path extrusionOk="0" h="5683" w="9489">
                  <a:moveTo>
                    <a:pt x="1899" y="0"/>
                  </a:moveTo>
                  <a:lnTo>
                    <a:pt x="1" y="5683"/>
                  </a:lnTo>
                  <a:lnTo>
                    <a:pt x="7862" y="5683"/>
                  </a:lnTo>
                  <a:lnTo>
                    <a:pt x="9488"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6" name="Google Shape;4186;p44"/>
            <p:cNvSpPr/>
            <p:nvPr/>
          </p:nvSpPr>
          <p:spPr>
            <a:xfrm>
              <a:off x="-1640204" y="3751785"/>
              <a:ext cx="96983" cy="59767"/>
            </a:xfrm>
            <a:custGeom>
              <a:rect b="b" l="l" r="r" t="t"/>
              <a:pathLst>
                <a:path extrusionOk="0" h="6255" w="10150">
                  <a:moveTo>
                    <a:pt x="9442" y="573"/>
                  </a:moveTo>
                  <a:lnTo>
                    <a:pt x="7980" y="5682"/>
                  </a:lnTo>
                  <a:lnTo>
                    <a:pt x="731" y="5682"/>
                  </a:lnTo>
                  <a:lnTo>
                    <a:pt x="2438" y="573"/>
                  </a:lnTo>
                  <a:close/>
                  <a:moveTo>
                    <a:pt x="2233" y="0"/>
                  </a:moveTo>
                  <a:cubicBezTo>
                    <a:pt x="2110" y="0"/>
                    <a:pt x="2000" y="79"/>
                    <a:pt x="1962" y="197"/>
                  </a:cubicBezTo>
                  <a:lnTo>
                    <a:pt x="64" y="5878"/>
                  </a:lnTo>
                  <a:cubicBezTo>
                    <a:pt x="1" y="6064"/>
                    <a:pt x="139" y="6255"/>
                    <a:pt x="334" y="6255"/>
                  </a:cubicBezTo>
                  <a:lnTo>
                    <a:pt x="8195" y="6255"/>
                  </a:lnTo>
                  <a:cubicBezTo>
                    <a:pt x="8323" y="6255"/>
                    <a:pt x="8435" y="6170"/>
                    <a:pt x="8471" y="6047"/>
                  </a:cubicBezTo>
                  <a:lnTo>
                    <a:pt x="10097" y="366"/>
                  </a:lnTo>
                  <a:cubicBezTo>
                    <a:pt x="10150" y="182"/>
                    <a:pt x="10012" y="0"/>
                    <a:pt x="982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7" name="Google Shape;4187;p44"/>
            <p:cNvSpPr/>
            <p:nvPr/>
          </p:nvSpPr>
          <p:spPr>
            <a:xfrm>
              <a:off x="-901058" y="3702005"/>
              <a:ext cx="79851" cy="50661"/>
            </a:xfrm>
            <a:custGeom>
              <a:rect b="b" l="l" r="r" t="t"/>
              <a:pathLst>
                <a:path extrusionOk="0" h="5302" w="8357">
                  <a:moveTo>
                    <a:pt x="1" y="1"/>
                  </a:moveTo>
                  <a:lnTo>
                    <a:pt x="767" y="5301"/>
                  </a:lnTo>
                  <a:lnTo>
                    <a:pt x="8357" y="5301"/>
                  </a:lnTo>
                  <a:lnTo>
                    <a:pt x="7336"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8" name="Google Shape;4188;p44"/>
            <p:cNvSpPr/>
            <p:nvPr/>
          </p:nvSpPr>
          <p:spPr>
            <a:xfrm>
              <a:off x="-903992" y="3701124"/>
              <a:ext cx="85794" cy="56145"/>
            </a:xfrm>
            <a:custGeom>
              <a:rect b="b" l="l" r="r" t="t"/>
              <a:pathLst>
                <a:path extrusionOk="0" h="5876" w="8979">
                  <a:moveTo>
                    <a:pt x="7408" y="573"/>
                  </a:moveTo>
                  <a:lnTo>
                    <a:pt x="8318" y="5302"/>
                  </a:lnTo>
                  <a:lnTo>
                    <a:pt x="1321" y="5302"/>
                  </a:lnTo>
                  <a:lnTo>
                    <a:pt x="638" y="573"/>
                  </a:lnTo>
                  <a:close/>
                  <a:moveTo>
                    <a:pt x="308" y="1"/>
                  </a:moveTo>
                  <a:cubicBezTo>
                    <a:pt x="133" y="1"/>
                    <a:pt x="0" y="156"/>
                    <a:pt x="24" y="327"/>
                  </a:cubicBezTo>
                  <a:lnTo>
                    <a:pt x="791" y="5629"/>
                  </a:lnTo>
                  <a:cubicBezTo>
                    <a:pt x="811" y="5770"/>
                    <a:pt x="932" y="5874"/>
                    <a:pt x="1074" y="5875"/>
                  </a:cubicBezTo>
                  <a:lnTo>
                    <a:pt x="8664" y="5875"/>
                  </a:lnTo>
                  <a:cubicBezTo>
                    <a:pt x="8843" y="5875"/>
                    <a:pt x="8979" y="5711"/>
                    <a:pt x="8944" y="5534"/>
                  </a:cubicBezTo>
                  <a:lnTo>
                    <a:pt x="7924" y="233"/>
                  </a:lnTo>
                  <a:cubicBezTo>
                    <a:pt x="7898" y="98"/>
                    <a:pt x="7781" y="1"/>
                    <a:pt x="764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9" name="Google Shape;4189;p44"/>
            <p:cNvSpPr/>
            <p:nvPr/>
          </p:nvSpPr>
          <p:spPr>
            <a:xfrm>
              <a:off x="-971135" y="3703866"/>
              <a:ext cx="77415" cy="50661"/>
            </a:xfrm>
            <a:custGeom>
              <a:rect b="b" l="l" r="r" t="t"/>
              <a:pathLst>
                <a:path extrusionOk="0" h="5302" w="8102">
                  <a:moveTo>
                    <a:pt x="0" y="1"/>
                  </a:moveTo>
                  <a:lnTo>
                    <a:pt x="513" y="5301"/>
                  </a:lnTo>
                  <a:lnTo>
                    <a:pt x="8101" y="5301"/>
                  </a:lnTo>
                  <a:lnTo>
                    <a:pt x="7335"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0" name="Google Shape;4190;p44"/>
            <p:cNvSpPr/>
            <p:nvPr/>
          </p:nvSpPr>
          <p:spPr>
            <a:xfrm>
              <a:off x="-974030" y="3701124"/>
              <a:ext cx="83253" cy="56145"/>
            </a:xfrm>
            <a:custGeom>
              <a:rect b="b" l="l" r="r" t="t"/>
              <a:pathLst>
                <a:path extrusionOk="0" h="5876" w="8713">
                  <a:moveTo>
                    <a:pt x="7390" y="573"/>
                  </a:moveTo>
                  <a:lnTo>
                    <a:pt x="8075" y="5302"/>
                  </a:lnTo>
                  <a:lnTo>
                    <a:pt x="1075" y="5302"/>
                  </a:lnTo>
                  <a:lnTo>
                    <a:pt x="617" y="573"/>
                  </a:lnTo>
                  <a:close/>
                  <a:moveTo>
                    <a:pt x="302" y="1"/>
                  </a:moveTo>
                  <a:cubicBezTo>
                    <a:pt x="133" y="1"/>
                    <a:pt x="1" y="145"/>
                    <a:pt x="17" y="313"/>
                  </a:cubicBezTo>
                  <a:lnTo>
                    <a:pt x="530" y="5616"/>
                  </a:lnTo>
                  <a:cubicBezTo>
                    <a:pt x="544" y="5763"/>
                    <a:pt x="667" y="5875"/>
                    <a:pt x="815" y="5875"/>
                  </a:cubicBezTo>
                  <a:lnTo>
                    <a:pt x="8405" y="5875"/>
                  </a:lnTo>
                  <a:cubicBezTo>
                    <a:pt x="8580" y="5874"/>
                    <a:pt x="8713" y="5720"/>
                    <a:pt x="8689" y="5549"/>
                  </a:cubicBezTo>
                  <a:lnTo>
                    <a:pt x="7922" y="245"/>
                  </a:lnTo>
                  <a:cubicBezTo>
                    <a:pt x="7902" y="104"/>
                    <a:pt x="7781" y="1"/>
                    <a:pt x="763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1" name="Google Shape;4191;p44"/>
            <p:cNvSpPr/>
            <p:nvPr/>
          </p:nvSpPr>
          <p:spPr>
            <a:xfrm>
              <a:off x="-760867" y="3702005"/>
              <a:ext cx="84696" cy="50661"/>
            </a:xfrm>
            <a:custGeom>
              <a:rect b="b" l="l" r="r" t="t"/>
              <a:pathLst>
                <a:path extrusionOk="0" h="5302" w="8864">
                  <a:moveTo>
                    <a:pt x="0" y="1"/>
                  </a:moveTo>
                  <a:lnTo>
                    <a:pt x="1274" y="5301"/>
                  </a:lnTo>
                  <a:lnTo>
                    <a:pt x="8864" y="5301"/>
                  </a:lnTo>
                  <a:lnTo>
                    <a:pt x="7336"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2" name="Google Shape;4192;p44"/>
            <p:cNvSpPr/>
            <p:nvPr/>
          </p:nvSpPr>
          <p:spPr>
            <a:xfrm>
              <a:off x="-763944" y="3701124"/>
              <a:ext cx="90897" cy="56145"/>
            </a:xfrm>
            <a:custGeom>
              <a:rect b="b" l="l" r="r" t="t"/>
              <a:pathLst>
                <a:path extrusionOk="0" h="5876" w="9513">
                  <a:moveTo>
                    <a:pt x="7443" y="573"/>
                  </a:moveTo>
                  <a:lnTo>
                    <a:pt x="8806" y="5302"/>
                  </a:lnTo>
                  <a:lnTo>
                    <a:pt x="1822" y="5302"/>
                  </a:lnTo>
                  <a:lnTo>
                    <a:pt x="685" y="573"/>
                  </a:lnTo>
                  <a:close/>
                  <a:moveTo>
                    <a:pt x="321" y="1"/>
                  </a:moveTo>
                  <a:cubicBezTo>
                    <a:pt x="136" y="1"/>
                    <a:pt x="0" y="174"/>
                    <a:pt x="43" y="354"/>
                  </a:cubicBezTo>
                  <a:lnTo>
                    <a:pt x="1317" y="5656"/>
                  </a:lnTo>
                  <a:cubicBezTo>
                    <a:pt x="1347" y="5784"/>
                    <a:pt x="1463" y="5875"/>
                    <a:pt x="1595" y="5875"/>
                  </a:cubicBezTo>
                  <a:lnTo>
                    <a:pt x="9186" y="5875"/>
                  </a:lnTo>
                  <a:cubicBezTo>
                    <a:pt x="9375" y="5875"/>
                    <a:pt x="9512" y="5692"/>
                    <a:pt x="9460" y="5509"/>
                  </a:cubicBezTo>
                  <a:lnTo>
                    <a:pt x="7932" y="208"/>
                  </a:lnTo>
                  <a:cubicBezTo>
                    <a:pt x="7896" y="85"/>
                    <a:pt x="7785" y="1"/>
                    <a:pt x="765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3" name="Google Shape;4193;p44"/>
            <p:cNvSpPr/>
            <p:nvPr/>
          </p:nvSpPr>
          <p:spPr>
            <a:xfrm>
              <a:off x="-1183791" y="3703866"/>
              <a:ext cx="72522" cy="50661"/>
            </a:xfrm>
            <a:custGeom>
              <a:rect b="b" l="l" r="r" t="t"/>
              <a:pathLst>
                <a:path extrusionOk="0" h="5302" w="7590">
                  <a:moveTo>
                    <a:pt x="249" y="1"/>
                  </a:moveTo>
                  <a:lnTo>
                    <a:pt x="1" y="5301"/>
                  </a:lnTo>
                  <a:lnTo>
                    <a:pt x="7590" y="5301"/>
                  </a:lnTo>
                  <a:lnTo>
                    <a:pt x="7585"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4" name="Google Shape;4194;p44"/>
            <p:cNvSpPr/>
            <p:nvPr/>
          </p:nvSpPr>
          <p:spPr>
            <a:xfrm>
              <a:off x="-1186590" y="3701124"/>
              <a:ext cx="78055" cy="56145"/>
            </a:xfrm>
            <a:custGeom>
              <a:rect b="b" l="l" r="r" t="t"/>
              <a:pathLst>
                <a:path extrusionOk="0" h="5876" w="8169">
                  <a:moveTo>
                    <a:pt x="7592" y="573"/>
                  </a:moveTo>
                  <a:lnTo>
                    <a:pt x="7597" y="5302"/>
                  </a:lnTo>
                  <a:lnTo>
                    <a:pt x="595" y="5302"/>
                  </a:lnTo>
                  <a:lnTo>
                    <a:pt x="815" y="573"/>
                  </a:lnTo>
                  <a:close/>
                  <a:moveTo>
                    <a:pt x="542" y="1"/>
                  </a:moveTo>
                  <a:cubicBezTo>
                    <a:pt x="390" y="1"/>
                    <a:pt x="264" y="121"/>
                    <a:pt x="256" y="274"/>
                  </a:cubicBezTo>
                  <a:lnTo>
                    <a:pt x="8" y="5575"/>
                  </a:lnTo>
                  <a:cubicBezTo>
                    <a:pt x="0" y="5738"/>
                    <a:pt x="131" y="5874"/>
                    <a:pt x="294" y="5875"/>
                  </a:cubicBezTo>
                  <a:lnTo>
                    <a:pt x="7883" y="5875"/>
                  </a:lnTo>
                  <a:cubicBezTo>
                    <a:pt x="8041" y="5875"/>
                    <a:pt x="8169" y="5747"/>
                    <a:pt x="8169" y="5590"/>
                  </a:cubicBezTo>
                  <a:lnTo>
                    <a:pt x="8164" y="288"/>
                  </a:lnTo>
                  <a:cubicBezTo>
                    <a:pt x="8164" y="129"/>
                    <a:pt x="8035" y="1"/>
                    <a:pt x="787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5" name="Google Shape;4195;p44"/>
            <p:cNvSpPr/>
            <p:nvPr/>
          </p:nvSpPr>
          <p:spPr>
            <a:xfrm>
              <a:off x="-1041230" y="3703866"/>
              <a:ext cx="74997" cy="50661"/>
            </a:xfrm>
            <a:custGeom>
              <a:rect b="b" l="l" r="r" t="t"/>
              <a:pathLst>
                <a:path extrusionOk="0" h="5302" w="7849">
                  <a:moveTo>
                    <a:pt x="1" y="1"/>
                  </a:moveTo>
                  <a:lnTo>
                    <a:pt x="259" y="5301"/>
                  </a:lnTo>
                  <a:lnTo>
                    <a:pt x="7849" y="5301"/>
                  </a:lnTo>
                  <a:lnTo>
                    <a:pt x="7336"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6" name="Google Shape;4196;p44"/>
            <p:cNvSpPr/>
            <p:nvPr/>
          </p:nvSpPr>
          <p:spPr>
            <a:xfrm>
              <a:off x="-1044030" y="3701124"/>
              <a:ext cx="80663" cy="56145"/>
            </a:xfrm>
            <a:custGeom>
              <a:rect b="b" l="l" r="r" t="t"/>
              <a:pathLst>
                <a:path extrusionOk="0" h="5876" w="8442">
                  <a:moveTo>
                    <a:pt x="7368" y="573"/>
                  </a:moveTo>
                  <a:lnTo>
                    <a:pt x="7825" y="5302"/>
                  </a:lnTo>
                  <a:lnTo>
                    <a:pt x="824" y="5302"/>
                  </a:lnTo>
                  <a:lnTo>
                    <a:pt x="593" y="573"/>
                  </a:lnTo>
                  <a:close/>
                  <a:moveTo>
                    <a:pt x="291" y="1"/>
                  </a:moveTo>
                  <a:cubicBezTo>
                    <a:pt x="128" y="1"/>
                    <a:pt x="0" y="137"/>
                    <a:pt x="8" y="301"/>
                  </a:cubicBezTo>
                  <a:lnTo>
                    <a:pt x="267" y="5602"/>
                  </a:lnTo>
                  <a:cubicBezTo>
                    <a:pt x="273" y="5755"/>
                    <a:pt x="400" y="5875"/>
                    <a:pt x="552" y="5875"/>
                  </a:cubicBezTo>
                  <a:lnTo>
                    <a:pt x="8142" y="5875"/>
                  </a:lnTo>
                  <a:cubicBezTo>
                    <a:pt x="8310" y="5874"/>
                    <a:pt x="8442" y="5729"/>
                    <a:pt x="8426" y="5561"/>
                  </a:cubicBezTo>
                  <a:lnTo>
                    <a:pt x="7914" y="258"/>
                  </a:lnTo>
                  <a:cubicBezTo>
                    <a:pt x="7900" y="112"/>
                    <a:pt x="7777" y="1"/>
                    <a:pt x="7629" y="1"/>
                  </a:cubicBezTo>
                  <a:lnTo>
                    <a:pt x="294" y="1"/>
                  </a:lnTo>
                  <a:cubicBezTo>
                    <a:pt x="293" y="1"/>
                    <a:pt x="292" y="1"/>
                    <a:pt x="29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7" name="Google Shape;4197;p44"/>
            <p:cNvSpPr/>
            <p:nvPr/>
          </p:nvSpPr>
          <p:spPr>
            <a:xfrm>
              <a:off x="-1111325" y="3703866"/>
              <a:ext cx="72580" cy="50661"/>
            </a:xfrm>
            <a:custGeom>
              <a:rect b="b" l="l" r="r" t="t"/>
              <a:pathLst>
                <a:path extrusionOk="0" h="5302" w="7596">
                  <a:moveTo>
                    <a:pt x="1" y="1"/>
                  </a:moveTo>
                  <a:lnTo>
                    <a:pt x="6" y="5301"/>
                  </a:lnTo>
                  <a:lnTo>
                    <a:pt x="7595" y="5301"/>
                  </a:lnTo>
                  <a:lnTo>
                    <a:pt x="7337"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8" name="Google Shape;4198;p44"/>
            <p:cNvSpPr/>
            <p:nvPr/>
          </p:nvSpPr>
          <p:spPr>
            <a:xfrm>
              <a:off x="-1114049" y="3701124"/>
              <a:ext cx="78103" cy="56145"/>
            </a:xfrm>
            <a:custGeom>
              <a:rect b="b" l="l" r="r" t="t"/>
              <a:pathLst>
                <a:path extrusionOk="0" h="5876" w="8174">
                  <a:moveTo>
                    <a:pt x="7349" y="573"/>
                  </a:moveTo>
                  <a:lnTo>
                    <a:pt x="7579" y="5302"/>
                  </a:lnTo>
                  <a:lnTo>
                    <a:pt x="577" y="5302"/>
                  </a:lnTo>
                  <a:lnTo>
                    <a:pt x="572" y="573"/>
                  </a:lnTo>
                  <a:close/>
                  <a:moveTo>
                    <a:pt x="286" y="1"/>
                  </a:moveTo>
                  <a:cubicBezTo>
                    <a:pt x="128" y="1"/>
                    <a:pt x="0" y="129"/>
                    <a:pt x="0" y="286"/>
                  </a:cubicBezTo>
                  <a:lnTo>
                    <a:pt x="5" y="5588"/>
                  </a:lnTo>
                  <a:cubicBezTo>
                    <a:pt x="5" y="5747"/>
                    <a:pt x="133" y="5875"/>
                    <a:pt x="291" y="5875"/>
                  </a:cubicBezTo>
                  <a:lnTo>
                    <a:pt x="7880" y="5875"/>
                  </a:lnTo>
                  <a:cubicBezTo>
                    <a:pt x="8043" y="5875"/>
                    <a:pt x="8174" y="5738"/>
                    <a:pt x="8166" y="5574"/>
                  </a:cubicBezTo>
                  <a:lnTo>
                    <a:pt x="7907" y="274"/>
                  </a:lnTo>
                  <a:cubicBezTo>
                    <a:pt x="7900" y="121"/>
                    <a:pt x="7774" y="1"/>
                    <a:pt x="762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9" name="Google Shape;4199;p44"/>
            <p:cNvSpPr/>
            <p:nvPr/>
          </p:nvSpPr>
          <p:spPr>
            <a:xfrm>
              <a:off x="-1256294" y="3703866"/>
              <a:ext cx="74892" cy="50661"/>
            </a:xfrm>
            <a:custGeom>
              <a:rect b="b" l="l" r="r" t="t"/>
              <a:pathLst>
                <a:path extrusionOk="0" h="5302" w="7838">
                  <a:moveTo>
                    <a:pt x="503" y="1"/>
                  </a:moveTo>
                  <a:lnTo>
                    <a:pt x="0" y="5301"/>
                  </a:lnTo>
                  <a:lnTo>
                    <a:pt x="7589" y="5301"/>
                  </a:lnTo>
                  <a:lnTo>
                    <a:pt x="7837"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0" name="Google Shape;4200;p44"/>
            <p:cNvSpPr/>
            <p:nvPr/>
          </p:nvSpPr>
          <p:spPr>
            <a:xfrm>
              <a:off x="-1259170" y="3701124"/>
              <a:ext cx="80568" cy="56145"/>
            </a:xfrm>
            <a:custGeom>
              <a:rect b="b" l="l" r="r" t="t"/>
              <a:pathLst>
                <a:path extrusionOk="0" h="5876" w="8432">
                  <a:moveTo>
                    <a:pt x="7838" y="573"/>
                  </a:moveTo>
                  <a:lnTo>
                    <a:pt x="7617" y="5302"/>
                  </a:lnTo>
                  <a:lnTo>
                    <a:pt x="615" y="5302"/>
                  </a:lnTo>
                  <a:lnTo>
                    <a:pt x="1064" y="573"/>
                  </a:lnTo>
                  <a:close/>
                  <a:moveTo>
                    <a:pt x="804" y="1"/>
                  </a:moveTo>
                  <a:cubicBezTo>
                    <a:pt x="655" y="1"/>
                    <a:pt x="532" y="113"/>
                    <a:pt x="518" y="261"/>
                  </a:cubicBezTo>
                  <a:lnTo>
                    <a:pt x="16" y="5561"/>
                  </a:lnTo>
                  <a:cubicBezTo>
                    <a:pt x="0" y="5729"/>
                    <a:pt x="132" y="5875"/>
                    <a:pt x="301" y="5875"/>
                  </a:cubicBezTo>
                  <a:lnTo>
                    <a:pt x="7890" y="5875"/>
                  </a:lnTo>
                  <a:cubicBezTo>
                    <a:pt x="8043" y="5875"/>
                    <a:pt x="8169" y="5755"/>
                    <a:pt x="8175" y="5602"/>
                  </a:cubicBezTo>
                  <a:lnTo>
                    <a:pt x="8424" y="301"/>
                  </a:lnTo>
                  <a:cubicBezTo>
                    <a:pt x="8432" y="138"/>
                    <a:pt x="8302" y="1"/>
                    <a:pt x="813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1" name="Google Shape;4201;p44"/>
            <p:cNvSpPr/>
            <p:nvPr/>
          </p:nvSpPr>
          <p:spPr>
            <a:xfrm>
              <a:off x="-966242" y="3754517"/>
              <a:ext cx="80367" cy="54301"/>
            </a:xfrm>
            <a:custGeom>
              <a:rect b="b" l="l" r="r" t="t"/>
              <a:pathLst>
                <a:path extrusionOk="0" h="5683" w="8411">
                  <a:moveTo>
                    <a:pt x="1" y="0"/>
                  </a:moveTo>
                  <a:lnTo>
                    <a:pt x="549" y="5683"/>
                  </a:lnTo>
                  <a:lnTo>
                    <a:pt x="8411" y="5683"/>
                  </a:lnTo>
                  <a:lnTo>
                    <a:pt x="7589"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2" name="Google Shape;4202;p44"/>
            <p:cNvSpPr/>
            <p:nvPr/>
          </p:nvSpPr>
          <p:spPr>
            <a:xfrm>
              <a:off x="-969118" y="3751785"/>
              <a:ext cx="86186" cy="59767"/>
            </a:xfrm>
            <a:custGeom>
              <a:rect b="b" l="l" r="r" t="t"/>
              <a:pathLst>
                <a:path extrusionOk="0" h="6255" w="9020">
                  <a:moveTo>
                    <a:pt x="7643" y="573"/>
                  </a:moveTo>
                  <a:lnTo>
                    <a:pt x="8381" y="5682"/>
                  </a:lnTo>
                  <a:lnTo>
                    <a:pt x="1111" y="5682"/>
                  </a:lnTo>
                  <a:lnTo>
                    <a:pt x="616" y="573"/>
                  </a:lnTo>
                  <a:close/>
                  <a:moveTo>
                    <a:pt x="301" y="0"/>
                  </a:moveTo>
                  <a:cubicBezTo>
                    <a:pt x="133" y="0"/>
                    <a:pt x="1" y="147"/>
                    <a:pt x="16" y="314"/>
                  </a:cubicBezTo>
                  <a:lnTo>
                    <a:pt x="566" y="5996"/>
                  </a:lnTo>
                  <a:cubicBezTo>
                    <a:pt x="580" y="6143"/>
                    <a:pt x="703" y="6255"/>
                    <a:pt x="850" y="6255"/>
                  </a:cubicBezTo>
                  <a:lnTo>
                    <a:pt x="8712" y="6255"/>
                  </a:lnTo>
                  <a:cubicBezTo>
                    <a:pt x="8886" y="6255"/>
                    <a:pt x="9019" y="6099"/>
                    <a:pt x="8995" y="5928"/>
                  </a:cubicBezTo>
                  <a:lnTo>
                    <a:pt x="8173" y="247"/>
                  </a:lnTo>
                  <a:cubicBezTo>
                    <a:pt x="8153" y="106"/>
                    <a:pt x="8032" y="0"/>
                    <a:pt x="789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3" name="Google Shape;4203;p44"/>
            <p:cNvSpPr/>
            <p:nvPr/>
          </p:nvSpPr>
          <p:spPr>
            <a:xfrm>
              <a:off x="-893729" y="3752656"/>
              <a:ext cx="82966" cy="54301"/>
            </a:xfrm>
            <a:custGeom>
              <a:rect b="b" l="l" r="r" t="t"/>
              <a:pathLst>
                <a:path extrusionOk="0" h="5683" w="8683">
                  <a:moveTo>
                    <a:pt x="0" y="0"/>
                  </a:moveTo>
                  <a:lnTo>
                    <a:pt x="822" y="5683"/>
                  </a:lnTo>
                  <a:lnTo>
                    <a:pt x="8683" y="5683"/>
                  </a:lnTo>
                  <a:lnTo>
                    <a:pt x="7590"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4" name="Google Shape;4204;p44"/>
            <p:cNvSpPr/>
            <p:nvPr/>
          </p:nvSpPr>
          <p:spPr>
            <a:xfrm>
              <a:off x="-896672" y="3751785"/>
              <a:ext cx="88928" cy="59767"/>
            </a:xfrm>
            <a:custGeom>
              <a:rect b="b" l="l" r="r" t="t"/>
              <a:pathLst>
                <a:path extrusionOk="0" h="6255" w="9307">
                  <a:moveTo>
                    <a:pt x="7662" y="573"/>
                  </a:moveTo>
                  <a:lnTo>
                    <a:pt x="8645" y="5682"/>
                  </a:lnTo>
                  <a:lnTo>
                    <a:pt x="1378" y="5682"/>
                  </a:lnTo>
                  <a:lnTo>
                    <a:pt x="639" y="573"/>
                  </a:lnTo>
                  <a:close/>
                  <a:moveTo>
                    <a:pt x="308" y="0"/>
                  </a:moveTo>
                  <a:cubicBezTo>
                    <a:pt x="134" y="0"/>
                    <a:pt x="1" y="156"/>
                    <a:pt x="25" y="327"/>
                  </a:cubicBezTo>
                  <a:lnTo>
                    <a:pt x="846" y="6010"/>
                  </a:lnTo>
                  <a:cubicBezTo>
                    <a:pt x="867" y="6149"/>
                    <a:pt x="987" y="6255"/>
                    <a:pt x="1130" y="6255"/>
                  </a:cubicBezTo>
                  <a:lnTo>
                    <a:pt x="8991" y="6255"/>
                  </a:lnTo>
                  <a:cubicBezTo>
                    <a:pt x="9170" y="6255"/>
                    <a:pt x="9306" y="6091"/>
                    <a:pt x="9271" y="5914"/>
                  </a:cubicBezTo>
                  <a:lnTo>
                    <a:pt x="8178" y="232"/>
                  </a:lnTo>
                  <a:cubicBezTo>
                    <a:pt x="8153" y="98"/>
                    <a:pt x="8035" y="0"/>
                    <a:pt x="789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5" name="Google Shape;4205;p44"/>
            <p:cNvSpPr/>
            <p:nvPr/>
          </p:nvSpPr>
          <p:spPr>
            <a:xfrm>
              <a:off x="-1561901" y="3754517"/>
              <a:ext cx="88059" cy="54301"/>
            </a:xfrm>
            <a:custGeom>
              <a:rect b="b" l="l" r="r" t="t"/>
              <a:pathLst>
                <a:path extrusionOk="0" h="5683" w="9216">
                  <a:moveTo>
                    <a:pt x="1626" y="0"/>
                  </a:moveTo>
                  <a:lnTo>
                    <a:pt x="0" y="5683"/>
                  </a:lnTo>
                  <a:lnTo>
                    <a:pt x="7861" y="5683"/>
                  </a:lnTo>
                  <a:lnTo>
                    <a:pt x="9216"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6" name="Google Shape;4206;p44"/>
            <p:cNvSpPr/>
            <p:nvPr/>
          </p:nvSpPr>
          <p:spPr>
            <a:xfrm>
              <a:off x="-1565026" y="3751785"/>
              <a:ext cx="94251" cy="59767"/>
            </a:xfrm>
            <a:custGeom>
              <a:rect b="b" l="l" r="r" t="t"/>
              <a:pathLst>
                <a:path extrusionOk="0" h="6255" w="9864">
                  <a:moveTo>
                    <a:pt x="9182" y="573"/>
                  </a:moveTo>
                  <a:lnTo>
                    <a:pt x="7963" y="5682"/>
                  </a:lnTo>
                  <a:lnTo>
                    <a:pt x="708" y="5682"/>
                  </a:lnTo>
                  <a:lnTo>
                    <a:pt x="2170" y="573"/>
                  </a:lnTo>
                  <a:close/>
                  <a:moveTo>
                    <a:pt x="1953" y="0"/>
                  </a:moveTo>
                  <a:cubicBezTo>
                    <a:pt x="1827" y="0"/>
                    <a:pt x="1714" y="85"/>
                    <a:pt x="1679" y="208"/>
                  </a:cubicBezTo>
                  <a:lnTo>
                    <a:pt x="52" y="5889"/>
                  </a:lnTo>
                  <a:cubicBezTo>
                    <a:pt x="0" y="6073"/>
                    <a:pt x="137" y="6255"/>
                    <a:pt x="327" y="6255"/>
                  </a:cubicBezTo>
                  <a:lnTo>
                    <a:pt x="8188" y="6255"/>
                  </a:lnTo>
                  <a:cubicBezTo>
                    <a:pt x="8320" y="6255"/>
                    <a:pt x="8436" y="6164"/>
                    <a:pt x="8466" y="6034"/>
                  </a:cubicBezTo>
                  <a:lnTo>
                    <a:pt x="9821" y="353"/>
                  </a:lnTo>
                  <a:cubicBezTo>
                    <a:pt x="9863" y="173"/>
                    <a:pt x="9727" y="0"/>
                    <a:pt x="95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7" name="Google Shape;4207;p44"/>
            <p:cNvSpPr/>
            <p:nvPr/>
          </p:nvSpPr>
          <p:spPr>
            <a:xfrm>
              <a:off x="-821217" y="3752656"/>
              <a:ext cx="85565" cy="54301"/>
            </a:xfrm>
            <a:custGeom>
              <a:rect b="b" l="l" r="r" t="t"/>
              <a:pathLst>
                <a:path extrusionOk="0" h="5683" w="8955">
                  <a:moveTo>
                    <a:pt x="1" y="0"/>
                  </a:moveTo>
                  <a:lnTo>
                    <a:pt x="1094" y="5683"/>
                  </a:lnTo>
                  <a:lnTo>
                    <a:pt x="8955" y="5683"/>
                  </a:lnTo>
                  <a:lnTo>
                    <a:pt x="7590"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8" name="Google Shape;4208;p44"/>
            <p:cNvSpPr/>
            <p:nvPr/>
          </p:nvSpPr>
          <p:spPr>
            <a:xfrm>
              <a:off x="-824226" y="3751785"/>
              <a:ext cx="91652" cy="59767"/>
            </a:xfrm>
            <a:custGeom>
              <a:rect b="b" l="l" r="r" t="t"/>
              <a:pathLst>
                <a:path extrusionOk="0" h="6255" w="9592">
                  <a:moveTo>
                    <a:pt x="7678" y="573"/>
                  </a:moveTo>
                  <a:lnTo>
                    <a:pt x="8906" y="5682"/>
                  </a:lnTo>
                  <a:lnTo>
                    <a:pt x="1645" y="5682"/>
                  </a:lnTo>
                  <a:lnTo>
                    <a:pt x="662" y="573"/>
                  </a:lnTo>
                  <a:close/>
                  <a:moveTo>
                    <a:pt x="316" y="0"/>
                  </a:moveTo>
                  <a:cubicBezTo>
                    <a:pt x="136" y="0"/>
                    <a:pt x="0" y="165"/>
                    <a:pt x="35" y="341"/>
                  </a:cubicBezTo>
                  <a:lnTo>
                    <a:pt x="1128" y="6023"/>
                  </a:lnTo>
                  <a:cubicBezTo>
                    <a:pt x="1154" y="6157"/>
                    <a:pt x="1272" y="6255"/>
                    <a:pt x="1409" y="6255"/>
                  </a:cubicBezTo>
                  <a:lnTo>
                    <a:pt x="9270" y="6255"/>
                  </a:lnTo>
                  <a:lnTo>
                    <a:pt x="9270" y="6253"/>
                  </a:lnTo>
                  <a:cubicBezTo>
                    <a:pt x="9456" y="6253"/>
                    <a:pt x="9592" y="6082"/>
                    <a:pt x="9549" y="5901"/>
                  </a:cubicBezTo>
                  <a:lnTo>
                    <a:pt x="8183" y="220"/>
                  </a:lnTo>
                  <a:cubicBezTo>
                    <a:pt x="8152" y="91"/>
                    <a:pt x="8037" y="0"/>
                    <a:pt x="790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9" name="Google Shape;4209;p44"/>
            <p:cNvSpPr/>
            <p:nvPr/>
          </p:nvSpPr>
          <p:spPr>
            <a:xfrm>
              <a:off x="-1111278" y="3754517"/>
              <a:ext cx="75179" cy="54301"/>
            </a:xfrm>
            <a:custGeom>
              <a:rect b="b" l="l" r="r" t="t"/>
              <a:pathLst>
                <a:path extrusionOk="0" h="5683" w="7868">
                  <a:moveTo>
                    <a:pt x="1" y="0"/>
                  </a:moveTo>
                  <a:lnTo>
                    <a:pt x="6" y="5683"/>
                  </a:lnTo>
                  <a:lnTo>
                    <a:pt x="7867" y="5683"/>
                  </a:lnTo>
                  <a:lnTo>
                    <a:pt x="7590"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0" name="Google Shape;4210;p44"/>
            <p:cNvSpPr/>
            <p:nvPr/>
          </p:nvSpPr>
          <p:spPr>
            <a:xfrm>
              <a:off x="-1114001" y="3751785"/>
              <a:ext cx="80702" cy="59767"/>
            </a:xfrm>
            <a:custGeom>
              <a:rect b="b" l="l" r="r" t="t"/>
              <a:pathLst>
                <a:path extrusionOk="0" h="6255" w="8446">
                  <a:moveTo>
                    <a:pt x="7602" y="573"/>
                  </a:moveTo>
                  <a:lnTo>
                    <a:pt x="7851" y="5682"/>
                  </a:lnTo>
                  <a:lnTo>
                    <a:pt x="577" y="5682"/>
                  </a:lnTo>
                  <a:lnTo>
                    <a:pt x="572" y="573"/>
                  </a:lnTo>
                  <a:close/>
                  <a:moveTo>
                    <a:pt x="286" y="0"/>
                  </a:moveTo>
                  <a:cubicBezTo>
                    <a:pt x="128" y="0"/>
                    <a:pt x="0" y="129"/>
                    <a:pt x="0" y="286"/>
                  </a:cubicBezTo>
                  <a:lnTo>
                    <a:pt x="5" y="5969"/>
                  </a:lnTo>
                  <a:cubicBezTo>
                    <a:pt x="4" y="6126"/>
                    <a:pt x="132" y="6255"/>
                    <a:pt x="291" y="6255"/>
                  </a:cubicBezTo>
                  <a:lnTo>
                    <a:pt x="8152" y="6255"/>
                  </a:lnTo>
                  <a:cubicBezTo>
                    <a:pt x="8316" y="6255"/>
                    <a:pt x="8446" y="6117"/>
                    <a:pt x="8438" y="5955"/>
                  </a:cubicBezTo>
                  <a:lnTo>
                    <a:pt x="8161" y="272"/>
                  </a:lnTo>
                  <a:cubicBezTo>
                    <a:pt x="8154" y="121"/>
                    <a:pt x="8028" y="0"/>
                    <a:pt x="787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1" name="Google Shape;4211;p44"/>
            <p:cNvSpPr/>
            <p:nvPr/>
          </p:nvSpPr>
          <p:spPr>
            <a:xfrm>
              <a:off x="-748694" y="3752656"/>
              <a:ext cx="88164" cy="54301"/>
            </a:xfrm>
            <a:custGeom>
              <a:rect b="b" l="l" r="r" t="t"/>
              <a:pathLst>
                <a:path extrusionOk="0" h="5683" w="9227">
                  <a:moveTo>
                    <a:pt x="0" y="0"/>
                  </a:moveTo>
                  <a:lnTo>
                    <a:pt x="1365" y="5683"/>
                  </a:lnTo>
                  <a:lnTo>
                    <a:pt x="9226" y="5683"/>
                  </a:lnTo>
                  <a:lnTo>
                    <a:pt x="7590"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2" name="Google Shape;4212;p44"/>
            <p:cNvSpPr/>
            <p:nvPr/>
          </p:nvSpPr>
          <p:spPr>
            <a:xfrm>
              <a:off x="-751771" y="3751794"/>
              <a:ext cx="94356" cy="59767"/>
            </a:xfrm>
            <a:custGeom>
              <a:rect b="b" l="l" r="r" t="t"/>
              <a:pathLst>
                <a:path extrusionOk="0" h="6255" w="9875">
                  <a:moveTo>
                    <a:pt x="7696" y="572"/>
                  </a:moveTo>
                  <a:lnTo>
                    <a:pt x="9169" y="5681"/>
                  </a:lnTo>
                  <a:lnTo>
                    <a:pt x="1912" y="5681"/>
                  </a:lnTo>
                  <a:lnTo>
                    <a:pt x="685" y="572"/>
                  </a:lnTo>
                  <a:close/>
                  <a:moveTo>
                    <a:pt x="322" y="1"/>
                  </a:moveTo>
                  <a:cubicBezTo>
                    <a:pt x="137" y="1"/>
                    <a:pt x="0" y="172"/>
                    <a:pt x="44" y="353"/>
                  </a:cubicBezTo>
                  <a:lnTo>
                    <a:pt x="1409" y="6034"/>
                  </a:lnTo>
                  <a:cubicBezTo>
                    <a:pt x="1440" y="6163"/>
                    <a:pt x="1555" y="6254"/>
                    <a:pt x="1687" y="6254"/>
                  </a:cubicBezTo>
                  <a:lnTo>
                    <a:pt x="9548" y="6254"/>
                  </a:lnTo>
                  <a:lnTo>
                    <a:pt x="9548" y="6255"/>
                  </a:lnTo>
                  <a:cubicBezTo>
                    <a:pt x="9738" y="6255"/>
                    <a:pt x="9875" y="6072"/>
                    <a:pt x="9822" y="5888"/>
                  </a:cubicBezTo>
                  <a:lnTo>
                    <a:pt x="8186" y="207"/>
                  </a:lnTo>
                  <a:cubicBezTo>
                    <a:pt x="8150" y="84"/>
                    <a:pt x="8038" y="1"/>
                    <a:pt x="791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3" name="Google Shape;4213;p44"/>
            <p:cNvSpPr/>
            <p:nvPr/>
          </p:nvSpPr>
          <p:spPr>
            <a:xfrm>
              <a:off x="-1038755" y="3754517"/>
              <a:ext cx="77768" cy="54301"/>
            </a:xfrm>
            <a:custGeom>
              <a:rect b="b" l="l" r="r" t="t"/>
              <a:pathLst>
                <a:path extrusionOk="0" h="5683" w="8139">
                  <a:moveTo>
                    <a:pt x="0" y="0"/>
                  </a:moveTo>
                  <a:lnTo>
                    <a:pt x="277" y="5683"/>
                  </a:lnTo>
                  <a:lnTo>
                    <a:pt x="8138" y="5683"/>
                  </a:lnTo>
                  <a:lnTo>
                    <a:pt x="7590"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4" name="Google Shape;4214;p44"/>
            <p:cNvSpPr/>
            <p:nvPr/>
          </p:nvSpPr>
          <p:spPr>
            <a:xfrm>
              <a:off x="-1041564" y="3751785"/>
              <a:ext cx="83444" cy="59767"/>
            </a:xfrm>
            <a:custGeom>
              <a:rect b="b" l="l" r="r" t="t"/>
              <a:pathLst>
                <a:path extrusionOk="0" h="6255" w="8733">
                  <a:moveTo>
                    <a:pt x="7622" y="573"/>
                  </a:moveTo>
                  <a:lnTo>
                    <a:pt x="8117" y="5682"/>
                  </a:lnTo>
                  <a:lnTo>
                    <a:pt x="844" y="5682"/>
                  </a:lnTo>
                  <a:lnTo>
                    <a:pt x="594" y="573"/>
                  </a:lnTo>
                  <a:close/>
                  <a:moveTo>
                    <a:pt x="294" y="0"/>
                  </a:moveTo>
                  <a:cubicBezTo>
                    <a:pt x="130" y="0"/>
                    <a:pt x="1" y="138"/>
                    <a:pt x="9" y="300"/>
                  </a:cubicBezTo>
                  <a:lnTo>
                    <a:pt x="285" y="5983"/>
                  </a:lnTo>
                  <a:cubicBezTo>
                    <a:pt x="293" y="6134"/>
                    <a:pt x="419" y="6255"/>
                    <a:pt x="571" y="6255"/>
                  </a:cubicBezTo>
                  <a:lnTo>
                    <a:pt x="8432" y="6255"/>
                  </a:lnTo>
                  <a:cubicBezTo>
                    <a:pt x="8600" y="6255"/>
                    <a:pt x="8732" y="6108"/>
                    <a:pt x="8717" y="5941"/>
                  </a:cubicBezTo>
                  <a:lnTo>
                    <a:pt x="8167" y="259"/>
                  </a:lnTo>
                  <a:cubicBezTo>
                    <a:pt x="8153" y="112"/>
                    <a:pt x="8030" y="0"/>
                    <a:pt x="788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5" name="Google Shape;4215;p44"/>
            <p:cNvSpPr/>
            <p:nvPr/>
          </p:nvSpPr>
          <p:spPr>
            <a:xfrm>
              <a:off x="-1411677" y="3754517"/>
              <a:ext cx="82871" cy="54301"/>
            </a:xfrm>
            <a:custGeom>
              <a:rect b="b" l="l" r="r" t="t"/>
              <a:pathLst>
                <a:path extrusionOk="0" h="5683" w="8673">
                  <a:moveTo>
                    <a:pt x="1083" y="0"/>
                  </a:moveTo>
                  <a:lnTo>
                    <a:pt x="0" y="5683"/>
                  </a:lnTo>
                  <a:lnTo>
                    <a:pt x="7862" y="5683"/>
                  </a:lnTo>
                  <a:lnTo>
                    <a:pt x="8673"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6" name="Google Shape;4216;p44"/>
            <p:cNvSpPr/>
            <p:nvPr/>
          </p:nvSpPr>
          <p:spPr>
            <a:xfrm>
              <a:off x="-1414678" y="3751785"/>
              <a:ext cx="88804" cy="59767"/>
            </a:xfrm>
            <a:custGeom>
              <a:rect b="b" l="l" r="r" t="t"/>
              <a:pathLst>
                <a:path extrusionOk="0" h="6255" w="9294">
                  <a:moveTo>
                    <a:pt x="8656" y="573"/>
                  </a:moveTo>
                  <a:lnTo>
                    <a:pt x="7927" y="5682"/>
                  </a:lnTo>
                  <a:lnTo>
                    <a:pt x="660" y="5682"/>
                  </a:lnTo>
                  <a:lnTo>
                    <a:pt x="1634" y="573"/>
                  </a:lnTo>
                  <a:close/>
                  <a:moveTo>
                    <a:pt x="1396" y="0"/>
                  </a:moveTo>
                  <a:cubicBezTo>
                    <a:pt x="1259" y="0"/>
                    <a:pt x="1141" y="98"/>
                    <a:pt x="1115" y="234"/>
                  </a:cubicBezTo>
                  <a:lnTo>
                    <a:pt x="34" y="5915"/>
                  </a:lnTo>
                  <a:cubicBezTo>
                    <a:pt x="0" y="6091"/>
                    <a:pt x="135" y="6255"/>
                    <a:pt x="314" y="6255"/>
                  </a:cubicBezTo>
                  <a:lnTo>
                    <a:pt x="8176" y="6255"/>
                  </a:lnTo>
                  <a:cubicBezTo>
                    <a:pt x="8318" y="6255"/>
                    <a:pt x="8438" y="6149"/>
                    <a:pt x="8459" y="6008"/>
                  </a:cubicBezTo>
                  <a:lnTo>
                    <a:pt x="9269" y="327"/>
                  </a:lnTo>
                  <a:cubicBezTo>
                    <a:pt x="9293" y="154"/>
                    <a:pt x="9160" y="0"/>
                    <a:pt x="898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7" name="Google Shape;4217;p44"/>
            <p:cNvSpPr/>
            <p:nvPr/>
          </p:nvSpPr>
          <p:spPr>
            <a:xfrm>
              <a:off x="-1486789" y="3754517"/>
              <a:ext cx="85469" cy="54301"/>
            </a:xfrm>
            <a:custGeom>
              <a:rect b="b" l="l" r="r" t="t"/>
              <a:pathLst>
                <a:path extrusionOk="0" h="5683" w="8945">
                  <a:moveTo>
                    <a:pt x="1355" y="0"/>
                  </a:moveTo>
                  <a:lnTo>
                    <a:pt x="0" y="5683"/>
                  </a:lnTo>
                  <a:lnTo>
                    <a:pt x="7861" y="5683"/>
                  </a:lnTo>
                  <a:lnTo>
                    <a:pt x="8944"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8" name="Google Shape;4218;p44"/>
            <p:cNvSpPr/>
            <p:nvPr/>
          </p:nvSpPr>
          <p:spPr>
            <a:xfrm>
              <a:off x="-1489856" y="3751785"/>
              <a:ext cx="91537" cy="59767"/>
            </a:xfrm>
            <a:custGeom>
              <a:rect b="b" l="l" r="r" t="t"/>
              <a:pathLst>
                <a:path extrusionOk="0" h="6255" w="9580">
                  <a:moveTo>
                    <a:pt x="8919" y="573"/>
                  </a:moveTo>
                  <a:lnTo>
                    <a:pt x="7945" y="5682"/>
                  </a:lnTo>
                  <a:lnTo>
                    <a:pt x="684" y="5682"/>
                  </a:lnTo>
                  <a:lnTo>
                    <a:pt x="1903" y="573"/>
                  </a:lnTo>
                  <a:close/>
                  <a:moveTo>
                    <a:pt x="1676" y="0"/>
                  </a:moveTo>
                  <a:cubicBezTo>
                    <a:pt x="1544" y="0"/>
                    <a:pt x="1429" y="91"/>
                    <a:pt x="1398" y="221"/>
                  </a:cubicBezTo>
                  <a:lnTo>
                    <a:pt x="43" y="5902"/>
                  </a:lnTo>
                  <a:cubicBezTo>
                    <a:pt x="1" y="6082"/>
                    <a:pt x="137" y="6255"/>
                    <a:pt x="321" y="6255"/>
                  </a:cubicBezTo>
                  <a:lnTo>
                    <a:pt x="8182" y="6255"/>
                  </a:lnTo>
                  <a:cubicBezTo>
                    <a:pt x="8320" y="6255"/>
                    <a:pt x="8437" y="6157"/>
                    <a:pt x="8464" y="6023"/>
                  </a:cubicBezTo>
                  <a:lnTo>
                    <a:pt x="9546" y="340"/>
                  </a:lnTo>
                  <a:cubicBezTo>
                    <a:pt x="9579" y="165"/>
                    <a:pt x="9445" y="0"/>
                    <a:pt x="926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9" name="Google Shape;4219;p44"/>
            <p:cNvSpPr/>
            <p:nvPr/>
          </p:nvSpPr>
          <p:spPr>
            <a:xfrm>
              <a:off x="-1186342" y="3754517"/>
              <a:ext cx="75131" cy="54301"/>
            </a:xfrm>
            <a:custGeom>
              <a:rect b="b" l="l" r="r" t="t"/>
              <a:pathLst>
                <a:path extrusionOk="0" h="5683" w="7863">
                  <a:moveTo>
                    <a:pt x="268" y="0"/>
                  </a:moveTo>
                  <a:lnTo>
                    <a:pt x="1" y="5683"/>
                  </a:lnTo>
                  <a:lnTo>
                    <a:pt x="7862" y="5683"/>
                  </a:lnTo>
                  <a:lnTo>
                    <a:pt x="7857"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0" name="Google Shape;4220;p44"/>
            <p:cNvSpPr/>
            <p:nvPr/>
          </p:nvSpPr>
          <p:spPr>
            <a:xfrm>
              <a:off x="-1189141" y="3751785"/>
              <a:ext cx="80654" cy="59767"/>
            </a:xfrm>
            <a:custGeom>
              <a:rect b="b" l="l" r="r" t="t"/>
              <a:pathLst>
                <a:path extrusionOk="0" h="6255" w="8441">
                  <a:moveTo>
                    <a:pt x="7864" y="573"/>
                  </a:moveTo>
                  <a:lnTo>
                    <a:pt x="7869" y="5682"/>
                  </a:lnTo>
                  <a:lnTo>
                    <a:pt x="594" y="5682"/>
                  </a:lnTo>
                  <a:lnTo>
                    <a:pt x="833" y="573"/>
                  </a:lnTo>
                  <a:close/>
                  <a:moveTo>
                    <a:pt x="561" y="0"/>
                  </a:moveTo>
                  <a:cubicBezTo>
                    <a:pt x="408" y="0"/>
                    <a:pt x="282" y="121"/>
                    <a:pt x="275" y="273"/>
                  </a:cubicBezTo>
                  <a:lnTo>
                    <a:pt x="8" y="5955"/>
                  </a:lnTo>
                  <a:cubicBezTo>
                    <a:pt x="0" y="6117"/>
                    <a:pt x="131" y="6255"/>
                    <a:pt x="294" y="6255"/>
                  </a:cubicBezTo>
                  <a:lnTo>
                    <a:pt x="8155" y="6255"/>
                  </a:lnTo>
                  <a:cubicBezTo>
                    <a:pt x="8313" y="6255"/>
                    <a:pt x="8441" y="6126"/>
                    <a:pt x="8441" y="5969"/>
                  </a:cubicBezTo>
                  <a:lnTo>
                    <a:pt x="8436" y="288"/>
                  </a:lnTo>
                  <a:cubicBezTo>
                    <a:pt x="8436" y="129"/>
                    <a:pt x="8308" y="0"/>
                    <a:pt x="815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1" name="Google Shape;4221;p44"/>
            <p:cNvSpPr/>
            <p:nvPr/>
          </p:nvSpPr>
          <p:spPr>
            <a:xfrm>
              <a:off x="-1261454" y="3754517"/>
              <a:ext cx="77673" cy="54301"/>
            </a:xfrm>
            <a:custGeom>
              <a:rect b="b" l="l" r="r" t="t"/>
              <a:pathLst>
                <a:path extrusionOk="0" h="5683" w="8129">
                  <a:moveTo>
                    <a:pt x="540" y="0"/>
                  </a:moveTo>
                  <a:lnTo>
                    <a:pt x="1" y="5683"/>
                  </a:lnTo>
                  <a:lnTo>
                    <a:pt x="7862" y="5683"/>
                  </a:lnTo>
                  <a:lnTo>
                    <a:pt x="8129"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2" name="Google Shape;4222;p44"/>
            <p:cNvSpPr/>
            <p:nvPr/>
          </p:nvSpPr>
          <p:spPr>
            <a:xfrm>
              <a:off x="-1264330" y="3751785"/>
              <a:ext cx="83348" cy="59767"/>
            </a:xfrm>
            <a:custGeom>
              <a:rect b="b" l="l" r="r" t="t"/>
              <a:pathLst>
                <a:path extrusionOk="0" h="6255" w="8723">
                  <a:moveTo>
                    <a:pt x="8130" y="573"/>
                  </a:moveTo>
                  <a:lnTo>
                    <a:pt x="7890" y="5682"/>
                  </a:lnTo>
                  <a:lnTo>
                    <a:pt x="617" y="5682"/>
                  </a:lnTo>
                  <a:lnTo>
                    <a:pt x="1101" y="573"/>
                  </a:lnTo>
                  <a:close/>
                  <a:moveTo>
                    <a:pt x="841" y="0"/>
                  </a:moveTo>
                  <a:cubicBezTo>
                    <a:pt x="693" y="0"/>
                    <a:pt x="570" y="113"/>
                    <a:pt x="556" y="259"/>
                  </a:cubicBezTo>
                  <a:lnTo>
                    <a:pt x="17" y="5942"/>
                  </a:lnTo>
                  <a:cubicBezTo>
                    <a:pt x="1" y="6110"/>
                    <a:pt x="134" y="6255"/>
                    <a:pt x="302" y="6255"/>
                  </a:cubicBezTo>
                  <a:lnTo>
                    <a:pt x="8163" y="6255"/>
                  </a:lnTo>
                  <a:cubicBezTo>
                    <a:pt x="8315" y="6255"/>
                    <a:pt x="8441" y="6134"/>
                    <a:pt x="8449" y="5982"/>
                  </a:cubicBezTo>
                  <a:lnTo>
                    <a:pt x="8715" y="300"/>
                  </a:lnTo>
                  <a:cubicBezTo>
                    <a:pt x="8723" y="138"/>
                    <a:pt x="8594" y="0"/>
                    <a:pt x="843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3" name="Google Shape;4223;p44"/>
            <p:cNvSpPr/>
            <p:nvPr/>
          </p:nvSpPr>
          <p:spPr>
            <a:xfrm>
              <a:off x="-1336566" y="3754517"/>
              <a:ext cx="80281" cy="54301"/>
            </a:xfrm>
            <a:custGeom>
              <a:rect b="b" l="l" r="r" t="t"/>
              <a:pathLst>
                <a:path extrusionOk="0" h="5683" w="8402">
                  <a:moveTo>
                    <a:pt x="812" y="0"/>
                  </a:moveTo>
                  <a:lnTo>
                    <a:pt x="1" y="5683"/>
                  </a:lnTo>
                  <a:lnTo>
                    <a:pt x="7862" y="5683"/>
                  </a:lnTo>
                  <a:lnTo>
                    <a:pt x="8401"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4" name="Google Shape;4224;p44"/>
            <p:cNvSpPr/>
            <p:nvPr/>
          </p:nvSpPr>
          <p:spPr>
            <a:xfrm>
              <a:off x="-1339499" y="3751785"/>
              <a:ext cx="86081" cy="59767"/>
            </a:xfrm>
            <a:custGeom>
              <a:rect b="b" l="l" r="r" t="t"/>
              <a:pathLst>
                <a:path extrusionOk="0" h="6255" w="9009">
                  <a:moveTo>
                    <a:pt x="8393" y="573"/>
                  </a:moveTo>
                  <a:lnTo>
                    <a:pt x="7909" y="5682"/>
                  </a:lnTo>
                  <a:lnTo>
                    <a:pt x="637" y="5682"/>
                  </a:lnTo>
                  <a:lnTo>
                    <a:pt x="1366" y="573"/>
                  </a:lnTo>
                  <a:close/>
                  <a:moveTo>
                    <a:pt x="1119" y="0"/>
                  </a:moveTo>
                  <a:cubicBezTo>
                    <a:pt x="975" y="0"/>
                    <a:pt x="855" y="106"/>
                    <a:pt x="836" y="247"/>
                  </a:cubicBezTo>
                  <a:lnTo>
                    <a:pt x="24" y="5928"/>
                  </a:lnTo>
                  <a:cubicBezTo>
                    <a:pt x="0" y="6101"/>
                    <a:pt x="133" y="6255"/>
                    <a:pt x="308" y="6255"/>
                  </a:cubicBezTo>
                  <a:lnTo>
                    <a:pt x="8169" y="6255"/>
                  </a:lnTo>
                  <a:cubicBezTo>
                    <a:pt x="8316" y="6255"/>
                    <a:pt x="8440" y="6142"/>
                    <a:pt x="8453" y="5996"/>
                  </a:cubicBezTo>
                  <a:lnTo>
                    <a:pt x="8993" y="313"/>
                  </a:lnTo>
                  <a:cubicBezTo>
                    <a:pt x="9008" y="145"/>
                    <a:pt x="8876" y="0"/>
                    <a:pt x="870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5" name="Google Shape;4225;p44"/>
            <p:cNvSpPr/>
            <p:nvPr/>
          </p:nvSpPr>
          <p:spPr>
            <a:xfrm>
              <a:off x="-830963" y="3702005"/>
              <a:ext cx="82278" cy="50661"/>
            </a:xfrm>
            <a:custGeom>
              <a:rect b="b" l="l" r="r" t="t"/>
              <a:pathLst>
                <a:path extrusionOk="0" h="5302" w="8611">
                  <a:moveTo>
                    <a:pt x="0" y="1"/>
                  </a:moveTo>
                  <a:lnTo>
                    <a:pt x="1021" y="5301"/>
                  </a:lnTo>
                  <a:lnTo>
                    <a:pt x="8610" y="5301"/>
                  </a:lnTo>
                  <a:lnTo>
                    <a:pt x="7336"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6" name="Google Shape;4226;p44"/>
            <p:cNvSpPr/>
            <p:nvPr/>
          </p:nvSpPr>
          <p:spPr>
            <a:xfrm>
              <a:off x="-833973" y="3701124"/>
              <a:ext cx="88346" cy="56145"/>
            </a:xfrm>
            <a:custGeom>
              <a:rect b="b" l="l" r="r" t="t"/>
              <a:pathLst>
                <a:path extrusionOk="0" h="5876" w="9246">
                  <a:moveTo>
                    <a:pt x="7424" y="573"/>
                  </a:moveTo>
                  <a:lnTo>
                    <a:pt x="8561" y="5302"/>
                  </a:lnTo>
                  <a:lnTo>
                    <a:pt x="1571" y="5302"/>
                  </a:lnTo>
                  <a:lnTo>
                    <a:pt x="663" y="573"/>
                  </a:lnTo>
                  <a:close/>
                  <a:moveTo>
                    <a:pt x="315" y="1"/>
                  </a:moveTo>
                  <a:cubicBezTo>
                    <a:pt x="136" y="1"/>
                    <a:pt x="0" y="165"/>
                    <a:pt x="35" y="342"/>
                  </a:cubicBezTo>
                  <a:lnTo>
                    <a:pt x="1055" y="5643"/>
                  </a:lnTo>
                  <a:cubicBezTo>
                    <a:pt x="1081" y="5778"/>
                    <a:pt x="1198" y="5875"/>
                    <a:pt x="1336" y="5875"/>
                  </a:cubicBezTo>
                  <a:lnTo>
                    <a:pt x="8925" y="5875"/>
                  </a:lnTo>
                  <a:lnTo>
                    <a:pt x="8925" y="5874"/>
                  </a:lnTo>
                  <a:cubicBezTo>
                    <a:pt x="9110" y="5874"/>
                    <a:pt x="9245" y="5701"/>
                    <a:pt x="9203" y="5522"/>
                  </a:cubicBezTo>
                  <a:lnTo>
                    <a:pt x="7929" y="220"/>
                  </a:lnTo>
                  <a:cubicBezTo>
                    <a:pt x="7899" y="92"/>
                    <a:pt x="7783" y="1"/>
                    <a:pt x="765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7" name="Google Shape;4227;p44"/>
            <p:cNvSpPr/>
            <p:nvPr/>
          </p:nvSpPr>
          <p:spPr>
            <a:xfrm>
              <a:off x="-1653925" y="3608001"/>
              <a:ext cx="84017" cy="48501"/>
            </a:xfrm>
            <a:custGeom>
              <a:rect b="b" l="l" r="r" t="t"/>
              <a:pathLst>
                <a:path extrusionOk="0" h="5076" w="8793">
                  <a:moveTo>
                    <a:pt x="1938" y="0"/>
                  </a:moveTo>
                  <a:lnTo>
                    <a:pt x="0" y="5075"/>
                  </a:lnTo>
                  <a:lnTo>
                    <a:pt x="7097" y="5075"/>
                  </a:lnTo>
                  <a:lnTo>
                    <a:pt x="8793"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8" name="Google Shape;4228;p44"/>
            <p:cNvSpPr/>
            <p:nvPr/>
          </p:nvSpPr>
          <p:spPr>
            <a:xfrm>
              <a:off x="-1657174" y="3605268"/>
              <a:ext cx="90457" cy="53976"/>
            </a:xfrm>
            <a:custGeom>
              <a:rect b="b" l="l" r="r" t="t"/>
              <a:pathLst>
                <a:path extrusionOk="0" h="5649" w="9467">
                  <a:moveTo>
                    <a:pt x="8736" y="572"/>
                  </a:moveTo>
                  <a:lnTo>
                    <a:pt x="7231" y="5075"/>
                  </a:lnTo>
                  <a:lnTo>
                    <a:pt x="755" y="5075"/>
                  </a:lnTo>
                  <a:lnTo>
                    <a:pt x="2475" y="572"/>
                  </a:lnTo>
                  <a:close/>
                  <a:moveTo>
                    <a:pt x="2278" y="0"/>
                  </a:moveTo>
                  <a:cubicBezTo>
                    <a:pt x="2159" y="0"/>
                    <a:pt x="2052" y="74"/>
                    <a:pt x="2010" y="184"/>
                  </a:cubicBezTo>
                  <a:lnTo>
                    <a:pt x="72" y="5259"/>
                  </a:lnTo>
                  <a:cubicBezTo>
                    <a:pt x="0" y="5447"/>
                    <a:pt x="139" y="5647"/>
                    <a:pt x="340" y="5648"/>
                  </a:cubicBezTo>
                  <a:lnTo>
                    <a:pt x="7437" y="5648"/>
                  </a:lnTo>
                  <a:cubicBezTo>
                    <a:pt x="7560" y="5647"/>
                    <a:pt x="7669" y="5569"/>
                    <a:pt x="7708" y="5452"/>
                  </a:cubicBezTo>
                  <a:lnTo>
                    <a:pt x="9403" y="377"/>
                  </a:lnTo>
                  <a:cubicBezTo>
                    <a:pt x="9466" y="191"/>
                    <a:pt x="9328" y="0"/>
                    <a:pt x="913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9" name="Google Shape;4229;p44"/>
            <p:cNvSpPr/>
            <p:nvPr/>
          </p:nvSpPr>
          <p:spPr>
            <a:xfrm>
              <a:off x="-1736729" y="3656493"/>
              <a:ext cx="82813" cy="47383"/>
            </a:xfrm>
            <a:custGeom>
              <a:rect b="b" l="l" r="r" t="t"/>
              <a:pathLst>
                <a:path extrusionOk="0" h="4959" w="8667">
                  <a:moveTo>
                    <a:pt x="2113" y="0"/>
                  </a:moveTo>
                  <a:lnTo>
                    <a:pt x="0" y="4959"/>
                  </a:lnTo>
                  <a:lnTo>
                    <a:pt x="6771" y="4959"/>
                  </a:lnTo>
                  <a:lnTo>
                    <a:pt x="8666"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0" name="Google Shape;4230;p44"/>
            <p:cNvSpPr/>
            <p:nvPr/>
          </p:nvSpPr>
          <p:spPr>
            <a:xfrm>
              <a:off x="-1740016" y="3653760"/>
              <a:ext cx="89320" cy="52849"/>
            </a:xfrm>
            <a:custGeom>
              <a:rect b="b" l="l" r="r" t="t"/>
              <a:pathLst>
                <a:path extrusionOk="0" h="5531" w="9348">
                  <a:moveTo>
                    <a:pt x="8594" y="573"/>
                  </a:moveTo>
                  <a:lnTo>
                    <a:pt x="6919" y="4958"/>
                  </a:lnTo>
                  <a:lnTo>
                    <a:pt x="777" y="4958"/>
                  </a:lnTo>
                  <a:lnTo>
                    <a:pt x="2647" y="573"/>
                  </a:lnTo>
                  <a:close/>
                  <a:moveTo>
                    <a:pt x="2457" y="0"/>
                  </a:moveTo>
                  <a:cubicBezTo>
                    <a:pt x="2342" y="0"/>
                    <a:pt x="2240" y="68"/>
                    <a:pt x="2195" y="174"/>
                  </a:cubicBezTo>
                  <a:lnTo>
                    <a:pt x="80" y="5132"/>
                  </a:lnTo>
                  <a:cubicBezTo>
                    <a:pt x="1" y="5320"/>
                    <a:pt x="139" y="5530"/>
                    <a:pt x="344" y="5530"/>
                  </a:cubicBezTo>
                  <a:lnTo>
                    <a:pt x="7115" y="5530"/>
                  </a:lnTo>
                  <a:cubicBezTo>
                    <a:pt x="7234" y="5530"/>
                    <a:pt x="7340" y="5457"/>
                    <a:pt x="7383" y="5347"/>
                  </a:cubicBezTo>
                  <a:lnTo>
                    <a:pt x="9277" y="389"/>
                  </a:lnTo>
                  <a:cubicBezTo>
                    <a:pt x="9347" y="202"/>
                    <a:pt x="9210" y="0"/>
                    <a:pt x="900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1" name="Google Shape;4231;p44"/>
            <p:cNvSpPr/>
            <p:nvPr/>
          </p:nvSpPr>
          <p:spPr>
            <a:xfrm>
              <a:off x="-1716539" y="3608001"/>
              <a:ext cx="81132" cy="48501"/>
            </a:xfrm>
            <a:custGeom>
              <a:rect b="b" l="l" r="r" t="t"/>
              <a:pathLst>
                <a:path extrusionOk="0" h="5076" w="8491">
                  <a:moveTo>
                    <a:pt x="2164" y="0"/>
                  </a:moveTo>
                  <a:lnTo>
                    <a:pt x="0" y="5075"/>
                  </a:lnTo>
                  <a:lnTo>
                    <a:pt x="6553" y="5075"/>
                  </a:lnTo>
                  <a:lnTo>
                    <a:pt x="8491"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2" name="Google Shape;4232;p44"/>
            <p:cNvSpPr/>
            <p:nvPr/>
          </p:nvSpPr>
          <p:spPr>
            <a:xfrm>
              <a:off x="-1719826" y="3605268"/>
              <a:ext cx="87658" cy="53976"/>
            </a:xfrm>
            <a:custGeom>
              <a:rect b="b" l="l" r="r" t="t"/>
              <a:pathLst>
                <a:path extrusionOk="0" h="5649" w="9174">
                  <a:moveTo>
                    <a:pt x="8420" y="572"/>
                  </a:moveTo>
                  <a:lnTo>
                    <a:pt x="6700" y="5075"/>
                  </a:lnTo>
                  <a:lnTo>
                    <a:pt x="778" y="5075"/>
                  </a:lnTo>
                  <a:lnTo>
                    <a:pt x="2696" y="572"/>
                  </a:lnTo>
                  <a:close/>
                  <a:moveTo>
                    <a:pt x="2508" y="0"/>
                  </a:moveTo>
                  <a:cubicBezTo>
                    <a:pt x="2392" y="0"/>
                    <a:pt x="2289" y="68"/>
                    <a:pt x="2244" y="173"/>
                  </a:cubicBezTo>
                  <a:lnTo>
                    <a:pt x="82" y="5250"/>
                  </a:lnTo>
                  <a:cubicBezTo>
                    <a:pt x="1" y="5438"/>
                    <a:pt x="139" y="5647"/>
                    <a:pt x="344" y="5648"/>
                  </a:cubicBezTo>
                  <a:lnTo>
                    <a:pt x="6897" y="5648"/>
                  </a:lnTo>
                  <a:cubicBezTo>
                    <a:pt x="7015" y="5647"/>
                    <a:pt x="7121" y="5574"/>
                    <a:pt x="7164" y="5464"/>
                  </a:cubicBezTo>
                  <a:lnTo>
                    <a:pt x="9103" y="389"/>
                  </a:lnTo>
                  <a:cubicBezTo>
                    <a:pt x="9173" y="202"/>
                    <a:pt x="9035" y="0"/>
                    <a:pt x="883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3" name="Google Shape;4233;p44"/>
            <p:cNvSpPr/>
            <p:nvPr/>
          </p:nvSpPr>
          <p:spPr>
            <a:xfrm>
              <a:off x="-1758323" y="3703866"/>
              <a:ext cx="86291" cy="50661"/>
            </a:xfrm>
            <a:custGeom>
              <a:rect b="b" l="l" r="r" t="t"/>
              <a:pathLst>
                <a:path extrusionOk="0" h="5302" w="9031">
                  <a:moveTo>
                    <a:pt x="2260" y="1"/>
                  </a:moveTo>
                  <a:lnTo>
                    <a:pt x="1" y="5301"/>
                  </a:lnTo>
                  <a:lnTo>
                    <a:pt x="7006" y="5301"/>
                  </a:lnTo>
                  <a:lnTo>
                    <a:pt x="9031"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4" name="Google Shape;4234;p44"/>
            <p:cNvSpPr/>
            <p:nvPr/>
          </p:nvSpPr>
          <p:spPr>
            <a:xfrm>
              <a:off x="-1761620" y="3701124"/>
              <a:ext cx="92836" cy="56145"/>
            </a:xfrm>
            <a:custGeom>
              <a:rect b="b" l="l" r="r" t="t"/>
              <a:pathLst>
                <a:path extrusionOk="0" h="5876" w="9716">
                  <a:moveTo>
                    <a:pt x="8960" y="573"/>
                  </a:moveTo>
                  <a:lnTo>
                    <a:pt x="7153" y="5302"/>
                  </a:lnTo>
                  <a:lnTo>
                    <a:pt x="778" y="5302"/>
                  </a:lnTo>
                  <a:lnTo>
                    <a:pt x="2794" y="573"/>
                  </a:lnTo>
                  <a:close/>
                  <a:moveTo>
                    <a:pt x="2605" y="1"/>
                  </a:moveTo>
                  <a:cubicBezTo>
                    <a:pt x="2491" y="1"/>
                    <a:pt x="2387" y="70"/>
                    <a:pt x="2342" y="175"/>
                  </a:cubicBezTo>
                  <a:lnTo>
                    <a:pt x="82" y="5477"/>
                  </a:lnTo>
                  <a:cubicBezTo>
                    <a:pt x="1" y="5665"/>
                    <a:pt x="139" y="5874"/>
                    <a:pt x="344" y="5875"/>
                  </a:cubicBezTo>
                  <a:lnTo>
                    <a:pt x="7351" y="5875"/>
                  </a:lnTo>
                  <a:cubicBezTo>
                    <a:pt x="7470" y="5875"/>
                    <a:pt x="7576" y="5802"/>
                    <a:pt x="7619" y="5691"/>
                  </a:cubicBezTo>
                  <a:lnTo>
                    <a:pt x="9645" y="389"/>
                  </a:lnTo>
                  <a:cubicBezTo>
                    <a:pt x="9715" y="202"/>
                    <a:pt x="9577" y="1"/>
                    <a:pt x="937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5" name="Google Shape;4235;p44"/>
            <p:cNvSpPr/>
            <p:nvPr/>
          </p:nvSpPr>
          <p:spPr>
            <a:xfrm>
              <a:off x="-1781465" y="3754517"/>
              <a:ext cx="90085" cy="54301"/>
            </a:xfrm>
            <a:custGeom>
              <a:rect b="b" l="l" r="r" t="t"/>
              <a:pathLst>
                <a:path extrusionOk="0" h="5683" w="9428">
                  <a:moveTo>
                    <a:pt x="2423" y="0"/>
                  </a:moveTo>
                  <a:lnTo>
                    <a:pt x="1" y="5683"/>
                  </a:lnTo>
                  <a:lnTo>
                    <a:pt x="7257" y="5683"/>
                  </a:lnTo>
                  <a:lnTo>
                    <a:pt x="9428"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6" name="Google Shape;4236;p44"/>
            <p:cNvSpPr/>
            <p:nvPr/>
          </p:nvSpPr>
          <p:spPr>
            <a:xfrm>
              <a:off x="-1784743" y="3751785"/>
              <a:ext cx="96601" cy="59767"/>
            </a:xfrm>
            <a:custGeom>
              <a:rect b="b" l="l" r="r" t="t"/>
              <a:pathLst>
                <a:path extrusionOk="0" h="6255" w="10110">
                  <a:moveTo>
                    <a:pt x="9356" y="573"/>
                  </a:moveTo>
                  <a:lnTo>
                    <a:pt x="7402" y="5682"/>
                  </a:lnTo>
                  <a:lnTo>
                    <a:pt x="777" y="5682"/>
                  </a:lnTo>
                  <a:lnTo>
                    <a:pt x="2954" y="573"/>
                  </a:lnTo>
                  <a:close/>
                  <a:moveTo>
                    <a:pt x="2764" y="0"/>
                  </a:moveTo>
                  <a:cubicBezTo>
                    <a:pt x="2650" y="0"/>
                    <a:pt x="2547" y="68"/>
                    <a:pt x="2502" y="175"/>
                  </a:cubicBezTo>
                  <a:lnTo>
                    <a:pt x="80" y="5856"/>
                  </a:lnTo>
                  <a:cubicBezTo>
                    <a:pt x="0" y="6044"/>
                    <a:pt x="138" y="6255"/>
                    <a:pt x="344" y="6255"/>
                  </a:cubicBezTo>
                  <a:lnTo>
                    <a:pt x="7600" y="6255"/>
                  </a:lnTo>
                  <a:cubicBezTo>
                    <a:pt x="7719" y="6255"/>
                    <a:pt x="7824" y="6182"/>
                    <a:pt x="7866" y="6071"/>
                  </a:cubicBezTo>
                  <a:lnTo>
                    <a:pt x="10037" y="389"/>
                  </a:lnTo>
                  <a:cubicBezTo>
                    <a:pt x="10109" y="202"/>
                    <a:pt x="9971" y="0"/>
                    <a:pt x="977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7" name="Google Shape;4237;p44"/>
            <p:cNvSpPr/>
            <p:nvPr/>
          </p:nvSpPr>
          <p:spPr>
            <a:xfrm>
              <a:off x="-1806328" y="3808809"/>
              <a:ext cx="94203" cy="58324"/>
            </a:xfrm>
            <a:custGeom>
              <a:rect b="b" l="l" r="r" t="t"/>
              <a:pathLst>
                <a:path extrusionOk="0" h="6104" w="9859">
                  <a:moveTo>
                    <a:pt x="2603" y="1"/>
                  </a:moveTo>
                  <a:lnTo>
                    <a:pt x="1" y="6104"/>
                  </a:lnTo>
                  <a:lnTo>
                    <a:pt x="7528" y="6104"/>
                  </a:lnTo>
                  <a:lnTo>
                    <a:pt x="9859"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8" name="Google Shape;4238;p44"/>
            <p:cNvSpPr/>
            <p:nvPr/>
          </p:nvSpPr>
          <p:spPr>
            <a:xfrm>
              <a:off x="-1809605" y="3806067"/>
              <a:ext cx="100729" cy="63799"/>
            </a:xfrm>
            <a:custGeom>
              <a:rect b="b" l="l" r="r" t="t"/>
              <a:pathLst>
                <a:path extrusionOk="0" h="6677" w="10542">
                  <a:moveTo>
                    <a:pt x="9787" y="574"/>
                  </a:moveTo>
                  <a:lnTo>
                    <a:pt x="7673" y="6105"/>
                  </a:lnTo>
                  <a:lnTo>
                    <a:pt x="777" y="6105"/>
                  </a:lnTo>
                  <a:lnTo>
                    <a:pt x="3135" y="574"/>
                  </a:lnTo>
                  <a:close/>
                  <a:moveTo>
                    <a:pt x="2946" y="1"/>
                  </a:moveTo>
                  <a:cubicBezTo>
                    <a:pt x="2831" y="1"/>
                    <a:pt x="2728" y="69"/>
                    <a:pt x="2683" y="175"/>
                  </a:cubicBezTo>
                  <a:lnTo>
                    <a:pt x="80" y="6278"/>
                  </a:lnTo>
                  <a:cubicBezTo>
                    <a:pt x="0" y="6466"/>
                    <a:pt x="139" y="6676"/>
                    <a:pt x="344" y="6676"/>
                  </a:cubicBezTo>
                  <a:lnTo>
                    <a:pt x="7871" y="6676"/>
                  </a:lnTo>
                  <a:cubicBezTo>
                    <a:pt x="7989" y="6676"/>
                    <a:pt x="8095" y="6603"/>
                    <a:pt x="8137" y="6493"/>
                  </a:cubicBezTo>
                  <a:lnTo>
                    <a:pt x="10470" y="389"/>
                  </a:lnTo>
                  <a:cubicBezTo>
                    <a:pt x="10541" y="202"/>
                    <a:pt x="10403" y="1"/>
                    <a:pt x="1020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9" name="Google Shape;4239;p44"/>
            <p:cNvSpPr/>
            <p:nvPr/>
          </p:nvSpPr>
          <p:spPr>
            <a:xfrm>
              <a:off x="-550600" y="3703866"/>
              <a:ext cx="83606" cy="50661"/>
            </a:xfrm>
            <a:custGeom>
              <a:rect b="b" l="l" r="r" t="t"/>
              <a:pathLst>
                <a:path extrusionOk="0" h="5302" w="8750">
                  <a:moveTo>
                    <a:pt x="0" y="1"/>
                  </a:moveTo>
                  <a:lnTo>
                    <a:pt x="2035" y="5301"/>
                  </a:lnTo>
                  <a:lnTo>
                    <a:pt x="8749" y="5301"/>
                  </a:lnTo>
                  <a:lnTo>
                    <a:pt x="6489"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0" name="Google Shape;4240;p44"/>
            <p:cNvSpPr/>
            <p:nvPr/>
          </p:nvSpPr>
          <p:spPr>
            <a:xfrm>
              <a:off x="-553849" y="3701124"/>
              <a:ext cx="90132" cy="56145"/>
            </a:xfrm>
            <a:custGeom>
              <a:rect b="b" l="l" r="r" t="t"/>
              <a:pathLst>
                <a:path extrusionOk="0" h="5876" w="9433">
                  <a:moveTo>
                    <a:pt x="6640" y="573"/>
                  </a:moveTo>
                  <a:lnTo>
                    <a:pt x="8656" y="5302"/>
                  </a:lnTo>
                  <a:lnTo>
                    <a:pt x="2573" y="5302"/>
                  </a:lnTo>
                  <a:lnTo>
                    <a:pt x="757" y="573"/>
                  </a:lnTo>
                  <a:close/>
                  <a:moveTo>
                    <a:pt x="340" y="1"/>
                  </a:moveTo>
                  <a:cubicBezTo>
                    <a:pt x="139" y="1"/>
                    <a:pt x="0" y="202"/>
                    <a:pt x="73" y="390"/>
                  </a:cubicBezTo>
                  <a:lnTo>
                    <a:pt x="2109" y="5691"/>
                  </a:lnTo>
                  <a:cubicBezTo>
                    <a:pt x="2151" y="5802"/>
                    <a:pt x="2257" y="5875"/>
                    <a:pt x="2375" y="5875"/>
                  </a:cubicBezTo>
                  <a:lnTo>
                    <a:pt x="9089" y="5875"/>
                  </a:lnTo>
                  <a:lnTo>
                    <a:pt x="9089" y="5874"/>
                  </a:lnTo>
                  <a:cubicBezTo>
                    <a:pt x="9294" y="5874"/>
                    <a:pt x="9433" y="5665"/>
                    <a:pt x="9352" y="5475"/>
                  </a:cubicBezTo>
                  <a:lnTo>
                    <a:pt x="7093" y="175"/>
                  </a:lnTo>
                  <a:cubicBezTo>
                    <a:pt x="7048" y="69"/>
                    <a:pt x="6944" y="1"/>
                    <a:pt x="683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1" name="Google Shape;4241;p44"/>
            <p:cNvSpPr/>
            <p:nvPr/>
          </p:nvSpPr>
          <p:spPr>
            <a:xfrm>
              <a:off x="-531155" y="3754517"/>
              <a:ext cx="87294" cy="54301"/>
            </a:xfrm>
            <a:custGeom>
              <a:rect b="b" l="l" r="r" t="t"/>
              <a:pathLst>
                <a:path extrusionOk="0" h="5683" w="9136">
                  <a:moveTo>
                    <a:pt x="0" y="0"/>
                  </a:moveTo>
                  <a:lnTo>
                    <a:pt x="2181" y="5683"/>
                  </a:lnTo>
                  <a:lnTo>
                    <a:pt x="9135" y="5683"/>
                  </a:lnTo>
                  <a:lnTo>
                    <a:pt x="6714"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2" name="Google Shape;4242;p44"/>
            <p:cNvSpPr/>
            <p:nvPr/>
          </p:nvSpPr>
          <p:spPr>
            <a:xfrm>
              <a:off x="-534395" y="3751785"/>
              <a:ext cx="93811" cy="59767"/>
            </a:xfrm>
            <a:custGeom>
              <a:rect b="b" l="l" r="r" t="t"/>
              <a:pathLst>
                <a:path extrusionOk="0" h="6255" w="9818">
                  <a:moveTo>
                    <a:pt x="6864" y="573"/>
                  </a:moveTo>
                  <a:lnTo>
                    <a:pt x="9041" y="5682"/>
                  </a:lnTo>
                  <a:lnTo>
                    <a:pt x="2718" y="5682"/>
                  </a:lnTo>
                  <a:lnTo>
                    <a:pt x="756" y="573"/>
                  </a:lnTo>
                  <a:close/>
                  <a:moveTo>
                    <a:pt x="339" y="0"/>
                  </a:moveTo>
                  <a:cubicBezTo>
                    <a:pt x="139" y="0"/>
                    <a:pt x="1" y="202"/>
                    <a:pt x="73" y="389"/>
                  </a:cubicBezTo>
                  <a:lnTo>
                    <a:pt x="2254" y="6071"/>
                  </a:lnTo>
                  <a:cubicBezTo>
                    <a:pt x="2296" y="6182"/>
                    <a:pt x="2401" y="6255"/>
                    <a:pt x="2520" y="6255"/>
                  </a:cubicBezTo>
                  <a:lnTo>
                    <a:pt x="9474" y="6255"/>
                  </a:lnTo>
                  <a:cubicBezTo>
                    <a:pt x="9679" y="6255"/>
                    <a:pt x="9818" y="6044"/>
                    <a:pt x="9738" y="5856"/>
                  </a:cubicBezTo>
                  <a:lnTo>
                    <a:pt x="7316" y="175"/>
                  </a:lnTo>
                  <a:cubicBezTo>
                    <a:pt x="7271" y="68"/>
                    <a:pt x="7167" y="0"/>
                    <a:pt x="705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3" name="Google Shape;4243;p44"/>
            <p:cNvSpPr/>
            <p:nvPr/>
          </p:nvSpPr>
          <p:spPr>
            <a:xfrm>
              <a:off x="-510316" y="3808809"/>
              <a:ext cx="91308" cy="58324"/>
            </a:xfrm>
            <a:custGeom>
              <a:rect b="b" l="l" r="r" t="t"/>
              <a:pathLst>
                <a:path extrusionOk="0" h="6104" w="9556">
                  <a:moveTo>
                    <a:pt x="0" y="1"/>
                  </a:moveTo>
                  <a:lnTo>
                    <a:pt x="2343" y="6104"/>
                  </a:lnTo>
                  <a:lnTo>
                    <a:pt x="9556" y="6104"/>
                  </a:lnTo>
                  <a:lnTo>
                    <a:pt x="6954"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4" name="Google Shape;4244;p44"/>
            <p:cNvSpPr/>
            <p:nvPr/>
          </p:nvSpPr>
          <p:spPr>
            <a:xfrm>
              <a:off x="-513565" y="3806067"/>
              <a:ext cx="97843" cy="63799"/>
            </a:xfrm>
            <a:custGeom>
              <a:rect b="b" l="l" r="r" t="t"/>
              <a:pathLst>
                <a:path extrusionOk="0" h="6677" w="10240">
                  <a:moveTo>
                    <a:pt x="7107" y="574"/>
                  </a:moveTo>
                  <a:lnTo>
                    <a:pt x="9463" y="6105"/>
                  </a:lnTo>
                  <a:lnTo>
                    <a:pt x="2880" y="6105"/>
                  </a:lnTo>
                  <a:lnTo>
                    <a:pt x="758" y="574"/>
                  </a:lnTo>
                  <a:close/>
                  <a:moveTo>
                    <a:pt x="340" y="1"/>
                  </a:moveTo>
                  <a:cubicBezTo>
                    <a:pt x="139" y="1"/>
                    <a:pt x="1" y="202"/>
                    <a:pt x="74" y="390"/>
                  </a:cubicBezTo>
                  <a:lnTo>
                    <a:pt x="2417" y="6493"/>
                  </a:lnTo>
                  <a:cubicBezTo>
                    <a:pt x="2459" y="6603"/>
                    <a:pt x="2565" y="6676"/>
                    <a:pt x="2684" y="6676"/>
                  </a:cubicBezTo>
                  <a:lnTo>
                    <a:pt x="9896" y="6676"/>
                  </a:lnTo>
                  <a:cubicBezTo>
                    <a:pt x="10101" y="6676"/>
                    <a:pt x="10239" y="6468"/>
                    <a:pt x="10160" y="6278"/>
                  </a:cubicBezTo>
                  <a:lnTo>
                    <a:pt x="7558" y="175"/>
                  </a:lnTo>
                  <a:cubicBezTo>
                    <a:pt x="7513" y="69"/>
                    <a:pt x="7410" y="1"/>
                    <a:pt x="729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5" name="Google Shape;4245;p44"/>
            <p:cNvSpPr/>
            <p:nvPr/>
          </p:nvSpPr>
          <p:spPr>
            <a:xfrm>
              <a:off x="-1111411" y="3608001"/>
              <a:ext cx="67879" cy="48501"/>
            </a:xfrm>
            <a:custGeom>
              <a:rect b="b" l="l" r="r" t="t"/>
              <a:pathLst>
                <a:path extrusionOk="0" h="5076" w="7104">
                  <a:moveTo>
                    <a:pt x="1" y="0"/>
                  </a:moveTo>
                  <a:lnTo>
                    <a:pt x="6" y="5075"/>
                  </a:lnTo>
                  <a:lnTo>
                    <a:pt x="7103" y="5075"/>
                  </a:lnTo>
                  <a:lnTo>
                    <a:pt x="6856"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6" name="Google Shape;4246;p44"/>
            <p:cNvSpPr/>
            <p:nvPr/>
          </p:nvSpPr>
          <p:spPr>
            <a:xfrm>
              <a:off x="-1114135" y="3605268"/>
              <a:ext cx="73421" cy="53976"/>
            </a:xfrm>
            <a:custGeom>
              <a:rect b="b" l="l" r="r" t="t"/>
              <a:pathLst>
                <a:path extrusionOk="0" h="5649" w="7684">
                  <a:moveTo>
                    <a:pt x="6868" y="572"/>
                  </a:moveTo>
                  <a:lnTo>
                    <a:pt x="7087" y="5075"/>
                  </a:lnTo>
                  <a:lnTo>
                    <a:pt x="576" y="5075"/>
                  </a:lnTo>
                  <a:lnTo>
                    <a:pt x="572" y="572"/>
                  </a:lnTo>
                  <a:close/>
                  <a:moveTo>
                    <a:pt x="286" y="0"/>
                  </a:moveTo>
                  <a:cubicBezTo>
                    <a:pt x="128" y="0"/>
                    <a:pt x="0" y="129"/>
                    <a:pt x="0" y="286"/>
                  </a:cubicBezTo>
                  <a:lnTo>
                    <a:pt x="5" y="5361"/>
                  </a:lnTo>
                  <a:cubicBezTo>
                    <a:pt x="5" y="5520"/>
                    <a:pt x="133" y="5648"/>
                    <a:pt x="291" y="5648"/>
                  </a:cubicBezTo>
                  <a:lnTo>
                    <a:pt x="7388" y="5648"/>
                  </a:lnTo>
                  <a:cubicBezTo>
                    <a:pt x="7551" y="5648"/>
                    <a:pt x="7683" y="5511"/>
                    <a:pt x="7674" y="5347"/>
                  </a:cubicBezTo>
                  <a:lnTo>
                    <a:pt x="7427" y="272"/>
                  </a:lnTo>
                  <a:cubicBezTo>
                    <a:pt x="7419" y="120"/>
                    <a:pt x="7294" y="0"/>
                    <a:pt x="714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7" name="Google Shape;4247;p44"/>
            <p:cNvSpPr/>
            <p:nvPr/>
          </p:nvSpPr>
          <p:spPr>
            <a:xfrm>
              <a:off x="-568793" y="3656493"/>
              <a:ext cx="80195" cy="47383"/>
            </a:xfrm>
            <a:custGeom>
              <a:rect b="b" l="l" r="r" t="t"/>
              <a:pathLst>
                <a:path extrusionOk="0" h="4959" w="8393">
                  <a:moveTo>
                    <a:pt x="1" y="0"/>
                  </a:moveTo>
                  <a:lnTo>
                    <a:pt x="1904" y="4959"/>
                  </a:lnTo>
                  <a:lnTo>
                    <a:pt x="8393" y="4959"/>
                  </a:lnTo>
                  <a:lnTo>
                    <a:pt x="6279"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8" name="Google Shape;4248;p44"/>
            <p:cNvSpPr/>
            <p:nvPr/>
          </p:nvSpPr>
          <p:spPr>
            <a:xfrm>
              <a:off x="-572032" y="3653760"/>
              <a:ext cx="86731" cy="52849"/>
            </a:xfrm>
            <a:custGeom>
              <a:rect b="b" l="l" r="r" t="t"/>
              <a:pathLst>
                <a:path extrusionOk="0" h="5531" w="9077">
                  <a:moveTo>
                    <a:pt x="6430" y="573"/>
                  </a:moveTo>
                  <a:lnTo>
                    <a:pt x="8300" y="4958"/>
                  </a:lnTo>
                  <a:lnTo>
                    <a:pt x="2440" y="4958"/>
                  </a:lnTo>
                  <a:lnTo>
                    <a:pt x="756" y="573"/>
                  </a:lnTo>
                  <a:close/>
                  <a:moveTo>
                    <a:pt x="340" y="0"/>
                  </a:moveTo>
                  <a:cubicBezTo>
                    <a:pt x="139" y="0"/>
                    <a:pt x="0" y="202"/>
                    <a:pt x="72" y="389"/>
                  </a:cubicBezTo>
                  <a:lnTo>
                    <a:pt x="1976" y="5347"/>
                  </a:lnTo>
                  <a:cubicBezTo>
                    <a:pt x="2019" y="5457"/>
                    <a:pt x="2125" y="5530"/>
                    <a:pt x="2243" y="5530"/>
                  </a:cubicBezTo>
                  <a:lnTo>
                    <a:pt x="8733" y="5530"/>
                  </a:lnTo>
                  <a:cubicBezTo>
                    <a:pt x="8938" y="5530"/>
                    <a:pt x="9076" y="5320"/>
                    <a:pt x="8997" y="5132"/>
                  </a:cubicBezTo>
                  <a:lnTo>
                    <a:pt x="6882" y="174"/>
                  </a:lnTo>
                  <a:cubicBezTo>
                    <a:pt x="6837" y="68"/>
                    <a:pt x="6734" y="0"/>
                    <a:pt x="662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9" name="Google Shape;4249;p44"/>
            <p:cNvSpPr/>
            <p:nvPr/>
          </p:nvSpPr>
          <p:spPr>
            <a:xfrm>
              <a:off x="-603678" y="3752656"/>
              <a:ext cx="93371" cy="54301"/>
            </a:xfrm>
            <a:custGeom>
              <a:rect b="b" l="l" r="r" t="t"/>
              <a:pathLst>
                <a:path extrusionOk="0" h="5683" w="9772">
                  <a:moveTo>
                    <a:pt x="1" y="0"/>
                  </a:moveTo>
                  <a:lnTo>
                    <a:pt x="1910" y="5683"/>
                  </a:lnTo>
                  <a:lnTo>
                    <a:pt x="9771" y="5683"/>
                  </a:lnTo>
                  <a:lnTo>
                    <a:pt x="7590"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0" name="Google Shape;4250;p44"/>
            <p:cNvSpPr/>
            <p:nvPr/>
          </p:nvSpPr>
          <p:spPr>
            <a:xfrm>
              <a:off x="-606860" y="3751785"/>
              <a:ext cx="99802" cy="59767"/>
            </a:xfrm>
            <a:custGeom>
              <a:rect b="b" l="l" r="r" t="t"/>
              <a:pathLst>
                <a:path extrusionOk="0" h="6255" w="10445">
                  <a:moveTo>
                    <a:pt x="7727" y="573"/>
                  </a:moveTo>
                  <a:lnTo>
                    <a:pt x="9688" y="5682"/>
                  </a:lnTo>
                  <a:lnTo>
                    <a:pt x="2448" y="5682"/>
                  </a:lnTo>
                  <a:lnTo>
                    <a:pt x="732" y="573"/>
                  </a:lnTo>
                  <a:close/>
                  <a:moveTo>
                    <a:pt x="334" y="0"/>
                  </a:moveTo>
                  <a:cubicBezTo>
                    <a:pt x="138" y="0"/>
                    <a:pt x="0" y="193"/>
                    <a:pt x="63" y="377"/>
                  </a:cubicBezTo>
                  <a:lnTo>
                    <a:pt x="1972" y="6060"/>
                  </a:lnTo>
                  <a:cubicBezTo>
                    <a:pt x="2011" y="6176"/>
                    <a:pt x="2120" y="6255"/>
                    <a:pt x="2243" y="6255"/>
                  </a:cubicBezTo>
                  <a:lnTo>
                    <a:pt x="10104" y="6255"/>
                  </a:lnTo>
                  <a:cubicBezTo>
                    <a:pt x="10306" y="6255"/>
                    <a:pt x="10444" y="6053"/>
                    <a:pt x="10371" y="5866"/>
                  </a:cubicBezTo>
                  <a:lnTo>
                    <a:pt x="8191" y="185"/>
                  </a:lnTo>
                  <a:cubicBezTo>
                    <a:pt x="8149" y="74"/>
                    <a:pt x="8042" y="0"/>
                    <a:pt x="792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1" name="Google Shape;4251;p44"/>
            <p:cNvSpPr/>
            <p:nvPr/>
          </p:nvSpPr>
          <p:spPr>
            <a:xfrm>
              <a:off x="-1586113" y="3608001"/>
              <a:ext cx="81714" cy="48501"/>
            </a:xfrm>
            <a:custGeom>
              <a:rect b="b" l="l" r="r" t="t"/>
              <a:pathLst>
                <a:path extrusionOk="0" h="5076" w="8552">
                  <a:moveTo>
                    <a:pt x="1696" y="0"/>
                  </a:moveTo>
                  <a:lnTo>
                    <a:pt x="0" y="5075"/>
                  </a:lnTo>
                  <a:lnTo>
                    <a:pt x="7099" y="5075"/>
                  </a:lnTo>
                  <a:lnTo>
                    <a:pt x="8551"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2" name="Google Shape;4252;p44"/>
            <p:cNvSpPr/>
            <p:nvPr/>
          </p:nvSpPr>
          <p:spPr>
            <a:xfrm>
              <a:off x="-1589295" y="3605268"/>
              <a:ext cx="88030" cy="53976"/>
            </a:xfrm>
            <a:custGeom>
              <a:rect b="b" l="l" r="r" t="t"/>
              <a:pathLst>
                <a:path extrusionOk="0" h="5649" w="9213">
                  <a:moveTo>
                    <a:pt x="8505" y="572"/>
                  </a:moveTo>
                  <a:lnTo>
                    <a:pt x="7215" y="5075"/>
                  </a:lnTo>
                  <a:lnTo>
                    <a:pt x="731" y="5075"/>
                  </a:lnTo>
                  <a:lnTo>
                    <a:pt x="2235" y="572"/>
                  </a:lnTo>
                  <a:close/>
                  <a:moveTo>
                    <a:pt x="2029" y="0"/>
                  </a:moveTo>
                  <a:cubicBezTo>
                    <a:pt x="1906" y="0"/>
                    <a:pt x="1797" y="79"/>
                    <a:pt x="1759" y="195"/>
                  </a:cubicBezTo>
                  <a:lnTo>
                    <a:pt x="62" y="5272"/>
                  </a:lnTo>
                  <a:cubicBezTo>
                    <a:pt x="0" y="5456"/>
                    <a:pt x="137" y="5647"/>
                    <a:pt x="333" y="5648"/>
                  </a:cubicBezTo>
                  <a:lnTo>
                    <a:pt x="7432" y="5648"/>
                  </a:lnTo>
                  <a:cubicBezTo>
                    <a:pt x="7559" y="5648"/>
                    <a:pt x="7672" y="5562"/>
                    <a:pt x="7706" y="5439"/>
                  </a:cubicBezTo>
                  <a:lnTo>
                    <a:pt x="9160" y="366"/>
                  </a:lnTo>
                  <a:cubicBezTo>
                    <a:pt x="9212" y="182"/>
                    <a:pt x="9075" y="0"/>
                    <a:pt x="888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3" name="Google Shape;4253;p44"/>
            <p:cNvSpPr/>
            <p:nvPr/>
          </p:nvSpPr>
          <p:spPr>
            <a:xfrm>
              <a:off x="-636614" y="3654631"/>
              <a:ext cx="86024" cy="47383"/>
            </a:xfrm>
            <a:custGeom>
              <a:rect b="b" l="l" r="r" t="t"/>
              <a:pathLst>
                <a:path extrusionOk="0" h="4959" w="9003">
                  <a:moveTo>
                    <a:pt x="0" y="0"/>
                  </a:moveTo>
                  <a:lnTo>
                    <a:pt x="1666" y="4959"/>
                  </a:lnTo>
                  <a:lnTo>
                    <a:pt x="9002" y="4959"/>
                  </a:lnTo>
                  <a:lnTo>
                    <a:pt x="7099"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4" name="Google Shape;4254;p44"/>
            <p:cNvSpPr/>
            <p:nvPr/>
          </p:nvSpPr>
          <p:spPr>
            <a:xfrm>
              <a:off x="-639796" y="3653760"/>
              <a:ext cx="92445" cy="52849"/>
            </a:xfrm>
            <a:custGeom>
              <a:rect b="b" l="l" r="r" t="t"/>
              <a:pathLst>
                <a:path extrusionOk="0" h="5531" w="9675">
                  <a:moveTo>
                    <a:pt x="7235" y="573"/>
                  </a:moveTo>
                  <a:lnTo>
                    <a:pt x="8919" y="4958"/>
                  </a:lnTo>
                  <a:lnTo>
                    <a:pt x="2206" y="4958"/>
                  </a:lnTo>
                  <a:lnTo>
                    <a:pt x="731" y="573"/>
                  </a:lnTo>
                  <a:close/>
                  <a:moveTo>
                    <a:pt x="331" y="0"/>
                  </a:moveTo>
                  <a:cubicBezTo>
                    <a:pt x="138" y="0"/>
                    <a:pt x="0" y="192"/>
                    <a:pt x="63" y="377"/>
                  </a:cubicBezTo>
                  <a:lnTo>
                    <a:pt x="1729" y="5336"/>
                  </a:lnTo>
                  <a:cubicBezTo>
                    <a:pt x="1767" y="5452"/>
                    <a:pt x="1876" y="5530"/>
                    <a:pt x="1999" y="5530"/>
                  </a:cubicBezTo>
                  <a:lnTo>
                    <a:pt x="9335" y="5530"/>
                  </a:lnTo>
                  <a:cubicBezTo>
                    <a:pt x="9536" y="5530"/>
                    <a:pt x="9675" y="5329"/>
                    <a:pt x="9603" y="5141"/>
                  </a:cubicBezTo>
                  <a:lnTo>
                    <a:pt x="7698" y="184"/>
                  </a:lnTo>
                  <a:cubicBezTo>
                    <a:pt x="7656" y="74"/>
                    <a:pt x="7550" y="0"/>
                    <a:pt x="7432" y="0"/>
                  </a:cubicBezTo>
                  <a:lnTo>
                    <a:pt x="333" y="0"/>
                  </a:lnTo>
                  <a:cubicBezTo>
                    <a:pt x="333" y="0"/>
                    <a:pt x="332" y="0"/>
                    <a:pt x="3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5" name="Google Shape;4255;p44"/>
            <p:cNvSpPr/>
            <p:nvPr/>
          </p:nvSpPr>
          <p:spPr>
            <a:xfrm>
              <a:off x="-587406" y="3608001"/>
              <a:ext cx="78619" cy="48501"/>
            </a:xfrm>
            <a:custGeom>
              <a:rect b="b" l="l" r="r" t="t"/>
              <a:pathLst>
                <a:path extrusionOk="0" h="5076" w="8228">
                  <a:moveTo>
                    <a:pt x="1" y="0"/>
                  </a:moveTo>
                  <a:lnTo>
                    <a:pt x="1949" y="5075"/>
                  </a:lnTo>
                  <a:lnTo>
                    <a:pt x="8227" y="5075"/>
                  </a:lnTo>
                  <a:lnTo>
                    <a:pt x="6064"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6" name="Google Shape;4256;p44"/>
            <p:cNvSpPr/>
            <p:nvPr/>
          </p:nvSpPr>
          <p:spPr>
            <a:xfrm>
              <a:off x="-590654" y="3605268"/>
              <a:ext cx="85145" cy="53976"/>
            </a:xfrm>
            <a:custGeom>
              <a:rect b="b" l="l" r="r" t="t"/>
              <a:pathLst>
                <a:path extrusionOk="0" h="5649" w="8911">
                  <a:moveTo>
                    <a:pt x="6216" y="572"/>
                  </a:moveTo>
                  <a:lnTo>
                    <a:pt x="8134" y="5075"/>
                  </a:lnTo>
                  <a:lnTo>
                    <a:pt x="2485" y="5075"/>
                  </a:lnTo>
                  <a:lnTo>
                    <a:pt x="757" y="572"/>
                  </a:lnTo>
                  <a:close/>
                  <a:moveTo>
                    <a:pt x="340" y="0"/>
                  </a:moveTo>
                  <a:cubicBezTo>
                    <a:pt x="138" y="0"/>
                    <a:pt x="0" y="202"/>
                    <a:pt x="73" y="389"/>
                  </a:cubicBezTo>
                  <a:lnTo>
                    <a:pt x="2021" y="5464"/>
                  </a:lnTo>
                  <a:cubicBezTo>
                    <a:pt x="2063" y="5574"/>
                    <a:pt x="2170" y="5647"/>
                    <a:pt x="2288" y="5648"/>
                  </a:cubicBezTo>
                  <a:lnTo>
                    <a:pt x="8567" y="5648"/>
                  </a:lnTo>
                  <a:lnTo>
                    <a:pt x="8567" y="5647"/>
                  </a:lnTo>
                  <a:cubicBezTo>
                    <a:pt x="8772" y="5647"/>
                    <a:pt x="8911" y="5438"/>
                    <a:pt x="8831" y="5249"/>
                  </a:cubicBezTo>
                  <a:lnTo>
                    <a:pt x="6667" y="173"/>
                  </a:lnTo>
                  <a:cubicBezTo>
                    <a:pt x="6622" y="68"/>
                    <a:pt x="6518" y="0"/>
                    <a:pt x="640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7" name="Google Shape;4257;p44"/>
            <p:cNvSpPr/>
            <p:nvPr/>
          </p:nvSpPr>
          <p:spPr>
            <a:xfrm>
              <a:off x="-652905" y="3606139"/>
              <a:ext cx="84122" cy="48501"/>
            </a:xfrm>
            <a:custGeom>
              <a:rect b="b" l="l" r="r" t="t"/>
              <a:pathLst>
                <a:path extrusionOk="0" h="5076" w="8804">
                  <a:moveTo>
                    <a:pt x="1" y="0"/>
                  </a:moveTo>
                  <a:lnTo>
                    <a:pt x="1705" y="5075"/>
                  </a:lnTo>
                  <a:lnTo>
                    <a:pt x="8804" y="5075"/>
                  </a:lnTo>
                  <a:lnTo>
                    <a:pt x="6856"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8" name="Google Shape;4258;p44"/>
            <p:cNvSpPr/>
            <p:nvPr/>
          </p:nvSpPr>
          <p:spPr>
            <a:xfrm>
              <a:off x="-656097" y="3605268"/>
              <a:ext cx="90553" cy="53976"/>
            </a:xfrm>
            <a:custGeom>
              <a:rect b="b" l="l" r="r" t="t"/>
              <a:pathLst>
                <a:path extrusionOk="0" h="5649" w="9477">
                  <a:moveTo>
                    <a:pt x="6993" y="572"/>
                  </a:moveTo>
                  <a:lnTo>
                    <a:pt x="8721" y="5075"/>
                  </a:lnTo>
                  <a:lnTo>
                    <a:pt x="2246" y="5075"/>
                  </a:lnTo>
                  <a:lnTo>
                    <a:pt x="732" y="572"/>
                  </a:lnTo>
                  <a:close/>
                  <a:moveTo>
                    <a:pt x="333" y="0"/>
                  </a:moveTo>
                  <a:cubicBezTo>
                    <a:pt x="138" y="0"/>
                    <a:pt x="1" y="192"/>
                    <a:pt x="63" y="377"/>
                  </a:cubicBezTo>
                  <a:lnTo>
                    <a:pt x="1769" y="5452"/>
                  </a:lnTo>
                  <a:cubicBezTo>
                    <a:pt x="1807" y="5569"/>
                    <a:pt x="1916" y="5648"/>
                    <a:pt x="2039" y="5648"/>
                  </a:cubicBezTo>
                  <a:lnTo>
                    <a:pt x="9138" y="5648"/>
                  </a:lnTo>
                  <a:lnTo>
                    <a:pt x="9138" y="5647"/>
                  </a:lnTo>
                  <a:cubicBezTo>
                    <a:pt x="9338" y="5647"/>
                    <a:pt x="9476" y="5446"/>
                    <a:pt x="9404" y="5259"/>
                  </a:cubicBezTo>
                  <a:lnTo>
                    <a:pt x="7456" y="184"/>
                  </a:lnTo>
                  <a:cubicBezTo>
                    <a:pt x="7414" y="74"/>
                    <a:pt x="7308" y="0"/>
                    <a:pt x="7190" y="0"/>
                  </a:cubicBezTo>
                  <a:lnTo>
                    <a:pt x="335" y="0"/>
                  </a:lnTo>
                  <a:cubicBezTo>
                    <a:pt x="334" y="0"/>
                    <a:pt x="333" y="0"/>
                    <a:pt x="33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9" name="Google Shape;4259;p44"/>
            <p:cNvSpPr/>
            <p:nvPr/>
          </p:nvSpPr>
          <p:spPr>
            <a:xfrm>
              <a:off x="-810773" y="3806947"/>
              <a:ext cx="89139" cy="58324"/>
            </a:xfrm>
            <a:custGeom>
              <a:rect b="b" l="l" r="r" t="t"/>
              <a:pathLst>
                <a:path extrusionOk="0" h="6104" w="9329">
                  <a:moveTo>
                    <a:pt x="1" y="1"/>
                  </a:moveTo>
                  <a:lnTo>
                    <a:pt x="1176" y="6104"/>
                  </a:lnTo>
                  <a:lnTo>
                    <a:pt x="9328" y="6104"/>
                  </a:lnTo>
                  <a:lnTo>
                    <a:pt x="7862"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0" name="Google Shape;4260;p44"/>
            <p:cNvSpPr/>
            <p:nvPr/>
          </p:nvSpPr>
          <p:spPr>
            <a:xfrm>
              <a:off x="-813783" y="3806067"/>
              <a:ext cx="95216" cy="63799"/>
            </a:xfrm>
            <a:custGeom>
              <a:rect b="b" l="l" r="r" t="t"/>
              <a:pathLst>
                <a:path extrusionOk="0" h="6677" w="9965">
                  <a:moveTo>
                    <a:pt x="7950" y="574"/>
                  </a:moveTo>
                  <a:lnTo>
                    <a:pt x="9280" y="6105"/>
                  </a:lnTo>
                  <a:lnTo>
                    <a:pt x="1727" y="6105"/>
                  </a:lnTo>
                  <a:lnTo>
                    <a:pt x="662" y="574"/>
                  </a:lnTo>
                  <a:close/>
                  <a:moveTo>
                    <a:pt x="316" y="1"/>
                  </a:moveTo>
                  <a:cubicBezTo>
                    <a:pt x="135" y="1"/>
                    <a:pt x="0" y="165"/>
                    <a:pt x="34" y="342"/>
                  </a:cubicBezTo>
                  <a:lnTo>
                    <a:pt x="1209" y="6444"/>
                  </a:lnTo>
                  <a:cubicBezTo>
                    <a:pt x="1235" y="6579"/>
                    <a:pt x="1353" y="6676"/>
                    <a:pt x="1490" y="6676"/>
                  </a:cubicBezTo>
                  <a:lnTo>
                    <a:pt x="9643" y="6676"/>
                  </a:lnTo>
                  <a:cubicBezTo>
                    <a:pt x="9828" y="6675"/>
                    <a:pt x="9965" y="6503"/>
                    <a:pt x="9921" y="6324"/>
                  </a:cubicBezTo>
                  <a:lnTo>
                    <a:pt x="8455" y="220"/>
                  </a:lnTo>
                  <a:cubicBezTo>
                    <a:pt x="8424" y="92"/>
                    <a:pt x="8309" y="1"/>
                    <a:pt x="817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1" name="Google Shape;4261;p44"/>
            <p:cNvSpPr/>
            <p:nvPr/>
          </p:nvSpPr>
          <p:spPr>
            <a:xfrm>
              <a:off x="-585428" y="3806947"/>
              <a:ext cx="97509" cy="58324"/>
            </a:xfrm>
            <a:custGeom>
              <a:rect b="b" l="l" r="r" t="t"/>
              <a:pathLst>
                <a:path extrusionOk="0" h="6104" w="10205">
                  <a:moveTo>
                    <a:pt x="0" y="1"/>
                  </a:moveTo>
                  <a:lnTo>
                    <a:pt x="2051" y="6104"/>
                  </a:lnTo>
                  <a:lnTo>
                    <a:pt x="10204" y="6104"/>
                  </a:lnTo>
                  <a:lnTo>
                    <a:pt x="7861"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2" name="Google Shape;4262;p44"/>
            <p:cNvSpPr/>
            <p:nvPr/>
          </p:nvSpPr>
          <p:spPr>
            <a:xfrm>
              <a:off x="-588610" y="3806067"/>
              <a:ext cx="103930" cy="63799"/>
            </a:xfrm>
            <a:custGeom>
              <a:rect b="b" l="l" r="r" t="t"/>
              <a:pathLst>
                <a:path extrusionOk="0" h="6677" w="10877">
                  <a:moveTo>
                    <a:pt x="7998" y="574"/>
                  </a:moveTo>
                  <a:lnTo>
                    <a:pt x="10122" y="6105"/>
                  </a:lnTo>
                  <a:lnTo>
                    <a:pt x="2590" y="6105"/>
                  </a:lnTo>
                  <a:lnTo>
                    <a:pt x="731" y="574"/>
                  </a:lnTo>
                  <a:close/>
                  <a:moveTo>
                    <a:pt x="333" y="1"/>
                  </a:moveTo>
                  <a:cubicBezTo>
                    <a:pt x="137" y="1"/>
                    <a:pt x="0" y="193"/>
                    <a:pt x="63" y="377"/>
                  </a:cubicBezTo>
                  <a:lnTo>
                    <a:pt x="2113" y="6482"/>
                  </a:lnTo>
                  <a:cubicBezTo>
                    <a:pt x="2152" y="6598"/>
                    <a:pt x="2261" y="6676"/>
                    <a:pt x="2384" y="6676"/>
                  </a:cubicBezTo>
                  <a:lnTo>
                    <a:pt x="10538" y="6676"/>
                  </a:lnTo>
                  <a:cubicBezTo>
                    <a:pt x="10738" y="6676"/>
                    <a:pt x="10877" y="6475"/>
                    <a:pt x="10805" y="6288"/>
                  </a:cubicBezTo>
                  <a:lnTo>
                    <a:pt x="8462" y="184"/>
                  </a:lnTo>
                  <a:cubicBezTo>
                    <a:pt x="8419" y="74"/>
                    <a:pt x="8312" y="1"/>
                    <a:pt x="819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3" name="Google Shape;4263;p44"/>
            <p:cNvSpPr/>
            <p:nvPr/>
          </p:nvSpPr>
          <p:spPr>
            <a:xfrm>
              <a:off x="-718405" y="3606139"/>
              <a:ext cx="81800" cy="48501"/>
            </a:xfrm>
            <a:custGeom>
              <a:rect b="b" l="l" r="r" t="t"/>
              <a:pathLst>
                <a:path extrusionOk="0" h="5076" w="8561">
                  <a:moveTo>
                    <a:pt x="1" y="0"/>
                  </a:moveTo>
                  <a:lnTo>
                    <a:pt x="1463" y="5075"/>
                  </a:lnTo>
                  <a:lnTo>
                    <a:pt x="8560" y="5075"/>
                  </a:lnTo>
                  <a:lnTo>
                    <a:pt x="6856"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4" name="Google Shape;4264;p44"/>
            <p:cNvSpPr/>
            <p:nvPr/>
          </p:nvSpPr>
          <p:spPr>
            <a:xfrm>
              <a:off x="-721539" y="3605268"/>
              <a:ext cx="88126" cy="53976"/>
            </a:xfrm>
            <a:custGeom>
              <a:rect b="b" l="l" r="r" t="t"/>
              <a:pathLst>
                <a:path extrusionOk="0" h="5649" w="9223">
                  <a:moveTo>
                    <a:pt x="6977" y="572"/>
                  </a:moveTo>
                  <a:lnTo>
                    <a:pt x="8491" y="5075"/>
                  </a:lnTo>
                  <a:lnTo>
                    <a:pt x="2006" y="5075"/>
                  </a:lnTo>
                  <a:lnTo>
                    <a:pt x="708" y="572"/>
                  </a:lnTo>
                  <a:close/>
                  <a:moveTo>
                    <a:pt x="329" y="0"/>
                  </a:moveTo>
                  <a:cubicBezTo>
                    <a:pt x="138" y="0"/>
                    <a:pt x="1" y="182"/>
                    <a:pt x="53" y="366"/>
                  </a:cubicBezTo>
                  <a:lnTo>
                    <a:pt x="1515" y="5441"/>
                  </a:lnTo>
                  <a:cubicBezTo>
                    <a:pt x="1551" y="5564"/>
                    <a:pt x="1663" y="5647"/>
                    <a:pt x="1791" y="5648"/>
                  </a:cubicBezTo>
                  <a:lnTo>
                    <a:pt x="8888" y="5648"/>
                  </a:lnTo>
                  <a:cubicBezTo>
                    <a:pt x="9084" y="5648"/>
                    <a:pt x="9223" y="5456"/>
                    <a:pt x="9160" y="5270"/>
                  </a:cubicBezTo>
                  <a:lnTo>
                    <a:pt x="7454" y="195"/>
                  </a:lnTo>
                  <a:cubicBezTo>
                    <a:pt x="7416" y="79"/>
                    <a:pt x="7307" y="0"/>
                    <a:pt x="718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5" name="Google Shape;4265;p44"/>
            <p:cNvSpPr/>
            <p:nvPr/>
          </p:nvSpPr>
          <p:spPr>
            <a:xfrm>
              <a:off x="-660540" y="3806947"/>
              <a:ext cx="94709" cy="58324"/>
            </a:xfrm>
            <a:custGeom>
              <a:rect b="b" l="l" r="r" t="t"/>
              <a:pathLst>
                <a:path extrusionOk="0" h="6104" w="9912">
                  <a:moveTo>
                    <a:pt x="0" y="1"/>
                  </a:moveTo>
                  <a:lnTo>
                    <a:pt x="1758" y="6104"/>
                  </a:lnTo>
                  <a:lnTo>
                    <a:pt x="9912" y="6104"/>
                  </a:lnTo>
                  <a:lnTo>
                    <a:pt x="7861"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6" name="Google Shape;4266;p44"/>
            <p:cNvSpPr/>
            <p:nvPr/>
          </p:nvSpPr>
          <p:spPr>
            <a:xfrm>
              <a:off x="-663674" y="3806067"/>
              <a:ext cx="101025" cy="63799"/>
            </a:xfrm>
            <a:custGeom>
              <a:rect b="b" l="l" r="r" t="t"/>
              <a:pathLst>
                <a:path extrusionOk="0" h="6677" w="10573">
                  <a:moveTo>
                    <a:pt x="7985" y="574"/>
                  </a:moveTo>
                  <a:lnTo>
                    <a:pt x="9844" y="6105"/>
                  </a:lnTo>
                  <a:lnTo>
                    <a:pt x="2303" y="6105"/>
                  </a:lnTo>
                  <a:lnTo>
                    <a:pt x="710" y="574"/>
                  </a:lnTo>
                  <a:close/>
                  <a:moveTo>
                    <a:pt x="328" y="1"/>
                  </a:moveTo>
                  <a:cubicBezTo>
                    <a:pt x="137" y="1"/>
                    <a:pt x="0" y="184"/>
                    <a:pt x="54" y="366"/>
                  </a:cubicBezTo>
                  <a:lnTo>
                    <a:pt x="1812" y="6470"/>
                  </a:lnTo>
                  <a:cubicBezTo>
                    <a:pt x="1847" y="6592"/>
                    <a:pt x="1960" y="6676"/>
                    <a:pt x="2088" y="6676"/>
                  </a:cubicBezTo>
                  <a:lnTo>
                    <a:pt x="10240" y="6676"/>
                  </a:lnTo>
                  <a:cubicBezTo>
                    <a:pt x="10435" y="6676"/>
                    <a:pt x="10573" y="6484"/>
                    <a:pt x="10510" y="6300"/>
                  </a:cubicBezTo>
                  <a:lnTo>
                    <a:pt x="8460" y="195"/>
                  </a:lnTo>
                  <a:cubicBezTo>
                    <a:pt x="8421" y="79"/>
                    <a:pt x="8312" y="1"/>
                    <a:pt x="818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7" name="Google Shape;4267;p44"/>
            <p:cNvSpPr/>
            <p:nvPr/>
          </p:nvSpPr>
          <p:spPr>
            <a:xfrm>
              <a:off x="-735661" y="3806947"/>
              <a:ext cx="91929" cy="58324"/>
            </a:xfrm>
            <a:custGeom>
              <a:rect b="b" l="l" r="r" t="t"/>
              <a:pathLst>
                <a:path extrusionOk="0" h="6104" w="9621">
                  <a:moveTo>
                    <a:pt x="1" y="1"/>
                  </a:moveTo>
                  <a:lnTo>
                    <a:pt x="1467" y="6104"/>
                  </a:lnTo>
                  <a:lnTo>
                    <a:pt x="9620" y="6104"/>
                  </a:lnTo>
                  <a:lnTo>
                    <a:pt x="7862"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8" name="Google Shape;4268;p44"/>
            <p:cNvSpPr/>
            <p:nvPr/>
          </p:nvSpPr>
          <p:spPr>
            <a:xfrm>
              <a:off x="-738728" y="3806076"/>
              <a:ext cx="98130" cy="63799"/>
            </a:xfrm>
            <a:custGeom>
              <a:rect b="b" l="l" r="r" t="t"/>
              <a:pathLst>
                <a:path extrusionOk="0" h="6677" w="10270">
                  <a:moveTo>
                    <a:pt x="7968" y="573"/>
                  </a:moveTo>
                  <a:lnTo>
                    <a:pt x="9562" y="6104"/>
                  </a:lnTo>
                  <a:lnTo>
                    <a:pt x="2015" y="6104"/>
                  </a:lnTo>
                  <a:lnTo>
                    <a:pt x="685" y="573"/>
                  </a:lnTo>
                  <a:close/>
                  <a:moveTo>
                    <a:pt x="322" y="1"/>
                  </a:moveTo>
                  <a:cubicBezTo>
                    <a:pt x="137" y="1"/>
                    <a:pt x="0" y="173"/>
                    <a:pt x="44" y="353"/>
                  </a:cubicBezTo>
                  <a:lnTo>
                    <a:pt x="1510" y="6456"/>
                  </a:lnTo>
                  <a:cubicBezTo>
                    <a:pt x="1541" y="6586"/>
                    <a:pt x="1656" y="6675"/>
                    <a:pt x="1788" y="6675"/>
                  </a:cubicBezTo>
                  <a:lnTo>
                    <a:pt x="9943" y="6675"/>
                  </a:lnTo>
                  <a:lnTo>
                    <a:pt x="9941" y="6677"/>
                  </a:lnTo>
                  <a:cubicBezTo>
                    <a:pt x="10132" y="6677"/>
                    <a:pt x="10269" y="6493"/>
                    <a:pt x="10217" y="6311"/>
                  </a:cubicBezTo>
                  <a:lnTo>
                    <a:pt x="8457" y="207"/>
                  </a:lnTo>
                  <a:cubicBezTo>
                    <a:pt x="8423" y="84"/>
                    <a:pt x="8310" y="1"/>
                    <a:pt x="818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9" name="Google Shape;4269;p44"/>
            <p:cNvSpPr/>
            <p:nvPr/>
          </p:nvSpPr>
          <p:spPr>
            <a:xfrm>
              <a:off x="-620695" y="3702005"/>
              <a:ext cx="89549" cy="50661"/>
            </a:xfrm>
            <a:custGeom>
              <a:rect b="b" l="l" r="r" t="t"/>
              <a:pathLst>
                <a:path extrusionOk="0" h="5302" w="9372">
                  <a:moveTo>
                    <a:pt x="0" y="1"/>
                  </a:moveTo>
                  <a:lnTo>
                    <a:pt x="1782" y="5301"/>
                  </a:lnTo>
                  <a:lnTo>
                    <a:pt x="9371" y="5301"/>
                  </a:lnTo>
                  <a:lnTo>
                    <a:pt x="7336"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0" name="Google Shape;4270;p44"/>
            <p:cNvSpPr/>
            <p:nvPr/>
          </p:nvSpPr>
          <p:spPr>
            <a:xfrm>
              <a:off x="-623877" y="3701124"/>
              <a:ext cx="95970" cy="56145"/>
            </a:xfrm>
            <a:custGeom>
              <a:rect b="b" l="l" r="r" t="t"/>
              <a:pathLst>
                <a:path extrusionOk="0" h="5876" w="10044">
                  <a:moveTo>
                    <a:pt x="7473" y="573"/>
                  </a:moveTo>
                  <a:lnTo>
                    <a:pt x="9289" y="5302"/>
                  </a:lnTo>
                  <a:lnTo>
                    <a:pt x="2321" y="5302"/>
                  </a:lnTo>
                  <a:lnTo>
                    <a:pt x="732" y="573"/>
                  </a:lnTo>
                  <a:close/>
                  <a:moveTo>
                    <a:pt x="333" y="1"/>
                  </a:moveTo>
                  <a:cubicBezTo>
                    <a:pt x="139" y="1"/>
                    <a:pt x="0" y="193"/>
                    <a:pt x="63" y="379"/>
                  </a:cubicBezTo>
                  <a:lnTo>
                    <a:pt x="1844" y="5679"/>
                  </a:lnTo>
                  <a:cubicBezTo>
                    <a:pt x="1883" y="5796"/>
                    <a:pt x="1992" y="5875"/>
                    <a:pt x="2115" y="5875"/>
                  </a:cubicBezTo>
                  <a:lnTo>
                    <a:pt x="9704" y="5875"/>
                  </a:lnTo>
                  <a:cubicBezTo>
                    <a:pt x="9905" y="5875"/>
                    <a:pt x="10044" y="5673"/>
                    <a:pt x="9972" y="5486"/>
                  </a:cubicBezTo>
                  <a:lnTo>
                    <a:pt x="7937" y="184"/>
                  </a:lnTo>
                  <a:cubicBezTo>
                    <a:pt x="7893" y="74"/>
                    <a:pt x="7787" y="1"/>
                    <a:pt x="766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1" name="Google Shape;4271;p44"/>
            <p:cNvSpPr/>
            <p:nvPr/>
          </p:nvSpPr>
          <p:spPr>
            <a:xfrm>
              <a:off x="-1314828" y="3608001"/>
              <a:ext cx="72427" cy="48501"/>
            </a:xfrm>
            <a:custGeom>
              <a:rect b="b" l="l" r="r" t="t"/>
              <a:pathLst>
                <a:path extrusionOk="0" h="5076" w="7580">
                  <a:moveTo>
                    <a:pt x="724" y="0"/>
                  </a:moveTo>
                  <a:lnTo>
                    <a:pt x="0" y="5075"/>
                  </a:lnTo>
                  <a:lnTo>
                    <a:pt x="7099" y="5075"/>
                  </a:lnTo>
                  <a:lnTo>
                    <a:pt x="7580"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2" name="Google Shape;4272;p44"/>
            <p:cNvSpPr/>
            <p:nvPr/>
          </p:nvSpPr>
          <p:spPr>
            <a:xfrm>
              <a:off x="-1317780" y="3605268"/>
              <a:ext cx="78246" cy="53976"/>
            </a:xfrm>
            <a:custGeom>
              <a:rect b="b" l="l" r="r" t="t"/>
              <a:pathLst>
                <a:path extrusionOk="0" h="5649" w="8189">
                  <a:moveTo>
                    <a:pt x="7573" y="572"/>
                  </a:moveTo>
                  <a:lnTo>
                    <a:pt x="7147" y="5075"/>
                  </a:lnTo>
                  <a:lnTo>
                    <a:pt x="640" y="5075"/>
                  </a:lnTo>
                  <a:lnTo>
                    <a:pt x="1282" y="572"/>
                  </a:lnTo>
                  <a:close/>
                  <a:moveTo>
                    <a:pt x="1031" y="0"/>
                  </a:moveTo>
                  <a:cubicBezTo>
                    <a:pt x="890" y="0"/>
                    <a:pt x="769" y="105"/>
                    <a:pt x="750" y="245"/>
                  </a:cubicBezTo>
                  <a:lnTo>
                    <a:pt x="26" y="5322"/>
                  </a:lnTo>
                  <a:cubicBezTo>
                    <a:pt x="1" y="5493"/>
                    <a:pt x="135" y="5648"/>
                    <a:pt x="309" y="5648"/>
                  </a:cubicBezTo>
                  <a:lnTo>
                    <a:pt x="7408" y="5648"/>
                  </a:lnTo>
                  <a:cubicBezTo>
                    <a:pt x="7555" y="5647"/>
                    <a:pt x="7678" y="5536"/>
                    <a:pt x="7693" y="5388"/>
                  </a:cubicBezTo>
                  <a:lnTo>
                    <a:pt x="8173" y="313"/>
                  </a:lnTo>
                  <a:cubicBezTo>
                    <a:pt x="8188" y="146"/>
                    <a:pt x="8058" y="0"/>
                    <a:pt x="7891" y="0"/>
                  </a:cubicBezTo>
                  <a:cubicBezTo>
                    <a:pt x="7890" y="0"/>
                    <a:pt x="7889" y="0"/>
                    <a:pt x="7889" y="0"/>
                  </a:cubicBezTo>
                  <a:lnTo>
                    <a:pt x="1033" y="0"/>
                  </a:lnTo>
                  <a:cubicBezTo>
                    <a:pt x="1033" y="0"/>
                    <a:pt x="1032" y="0"/>
                    <a:pt x="10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3" name="Google Shape;4273;p44"/>
            <p:cNvSpPr/>
            <p:nvPr/>
          </p:nvSpPr>
          <p:spPr>
            <a:xfrm>
              <a:off x="-783904" y="3606139"/>
              <a:ext cx="79478" cy="48501"/>
            </a:xfrm>
            <a:custGeom>
              <a:rect b="b" l="l" r="r" t="t"/>
              <a:pathLst>
                <a:path extrusionOk="0" h="5076" w="8318">
                  <a:moveTo>
                    <a:pt x="1" y="0"/>
                  </a:moveTo>
                  <a:lnTo>
                    <a:pt x="1219" y="5075"/>
                  </a:lnTo>
                  <a:lnTo>
                    <a:pt x="8318" y="5075"/>
                  </a:lnTo>
                  <a:lnTo>
                    <a:pt x="6856"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4" name="Google Shape;4274;p44"/>
            <p:cNvSpPr/>
            <p:nvPr/>
          </p:nvSpPr>
          <p:spPr>
            <a:xfrm>
              <a:off x="-786962" y="3605268"/>
              <a:ext cx="85670" cy="53976"/>
            </a:xfrm>
            <a:custGeom>
              <a:rect b="b" l="l" r="r" t="t"/>
              <a:pathLst>
                <a:path extrusionOk="0" h="5649" w="8966">
                  <a:moveTo>
                    <a:pt x="6960" y="572"/>
                  </a:moveTo>
                  <a:lnTo>
                    <a:pt x="8259" y="5075"/>
                  </a:lnTo>
                  <a:lnTo>
                    <a:pt x="1765" y="5075"/>
                  </a:lnTo>
                  <a:lnTo>
                    <a:pt x="684" y="572"/>
                  </a:lnTo>
                  <a:close/>
                  <a:moveTo>
                    <a:pt x="321" y="0"/>
                  </a:moveTo>
                  <a:cubicBezTo>
                    <a:pt x="136" y="2"/>
                    <a:pt x="0" y="173"/>
                    <a:pt x="42" y="353"/>
                  </a:cubicBezTo>
                  <a:lnTo>
                    <a:pt x="1261" y="5429"/>
                  </a:lnTo>
                  <a:cubicBezTo>
                    <a:pt x="1292" y="5557"/>
                    <a:pt x="1407" y="5648"/>
                    <a:pt x="1539" y="5648"/>
                  </a:cubicBezTo>
                  <a:lnTo>
                    <a:pt x="8638" y="5648"/>
                  </a:lnTo>
                  <a:cubicBezTo>
                    <a:pt x="8828" y="5648"/>
                    <a:pt x="8966" y="5466"/>
                    <a:pt x="8912" y="5283"/>
                  </a:cubicBezTo>
                  <a:lnTo>
                    <a:pt x="7450" y="208"/>
                  </a:lnTo>
                  <a:cubicBezTo>
                    <a:pt x="7415" y="85"/>
                    <a:pt x="7303" y="0"/>
                    <a:pt x="717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5" name="Google Shape;4275;p44"/>
            <p:cNvSpPr/>
            <p:nvPr/>
          </p:nvSpPr>
          <p:spPr>
            <a:xfrm>
              <a:off x="-1382640" y="3608001"/>
              <a:ext cx="74739" cy="48501"/>
            </a:xfrm>
            <a:custGeom>
              <a:rect b="b" l="l" r="r" t="t"/>
              <a:pathLst>
                <a:path extrusionOk="0" h="5076" w="7822">
                  <a:moveTo>
                    <a:pt x="966" y="0"/>
                  </a:moveTo>
                  <a:lnTo>
                    <a:pt x="0" y="5075"/>
                  </a:lnTo>
                  <a:lnTo>
                    <a:pt x="7097" y="5075"/>
                  </a:lnTo>
                  <a:lnTo>
                    <a:pt x="7821"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6" name="Google Shape;4276;p44"/>
            <p:cNvSpPr/>
            <p:nvPr/>
          </p:nvSpPr>
          <p:spPr>
            <a:xfrm>
              <a:off x="-1385659" y="3605268"/>
              <a:ext cx="80702" cy="53976"/>
            </a:xfrm>
            <a:custGeom>
              <a:rect b="b" l="l" r="r" t="t"/>
              <a:pathLst>
                <a:path extrusionOk="0" h="5649" w="8446">
                  <a:moveTo>
                    <a:pt x="7808" y="572"/>
                  </a:moveTo>
                  <a:lnTo>
                    <a:pt x="7166" y="5075"/>
                  </a:lnTo>
                  <a:lnTo>
                    <a:pt x="662" y="5075"/>
                  </a:lnTo>
                  <a:lnTo>
                    <a:pt x="1519" y="572"/>
                  </a:lnTo>
                  <a:close/>
                  <a:moveTo>
                    <a:pt x="1282" y="0"/>
                  </a:moveTo>
                  <a:cubicBezTo>
                    <a:pt x="1145" y="0"/>
                    <a:pt x="1027" y="98"/>
                    <a:pt x="1002" y="234"/>
                  </a:cubicBezTo>
                  <a:lnTo>
                    <a:pt x="34" y="5307"/>
                  </a:lnTo>
                  <a:cubicBezTo>
                    <a:pt x="1" y="5484"/>
                    <a:pt x="135" y="5647"/>
                    <a:pt x="316" y="5648"/>
                  </a:cubicBezTo>
                  <a:lnTo>
                    <a:pt x="7413" y="5648"/>
                  </a:lnTo>
                  <a:cubicBezTo>
                    <a:pt x="7556" y="5648"/>
                    <a:pt x="7676" y="5543"/>
                    <a:pt x="7697" y="5402"/>
                  </a:cubicBezTo>
                  <a:lnTo>
                    <a:pt x="8421" y="327"/>
                  </a:lnTo>
                  <a:cubicBezTo>
                    <a:pt x="8445" y="154"/>
                    <a:pt x="8312" y="0"/>
                    <a:pt x="813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7" name="Google Shape;4277;p44"/>
            <p:cNvSpPr/>
            <p:nvPr/>
          </p:nvSpPr>
          <p:spPr>
            <a:xfrm>
              <a:off x="-1179185" y="3608001"/>
              <a:ext cx="67831" cy="48501"/>
            </a:xfrm>
            <a:custGeom>
              <a:rect b="b" l="l" r="r" t="t"/>
              <a:pathLst>
                <a:path extrusionOk="0" h="5076" w="7099">
                  <a:moveTo>
                    <a:pt x="239" y="0"/>
                  </a:moveTo>
                  <a:lnTo>
                    <a:pt x="0" y="5075"/>
                  </a:lnTo>
                  <a:lnTo>
                    <a:pt x="7099" y="5075"/>
                  </a:lnTo>
                  <a:lnTo>
                    <a:pt x="7094"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8" name="Google Shape;4278;p44"/>
            <p:cNvSpPr/>
            <p:nvPr/>
          </p:nvSpPr>
          <p:spPr>
            <a:xfrm>
              <a:off x="-1181994" y="3605268"/>
              <a:ext cx="73373" cy="53976"/>
            </a:xfrm>
            <a:custGeom>
              <a:rect b="b" l="l" r="r" t="t"/>
              <a:pathLst>
                <a:path extrusionOk="0" h="5649" w="7679">
                  <a:moveTo>
                    <a:pt x="7102" y="572"/>
                  </a:moveTo>
                  <a:lnTo>
                    <a:pt x="7106" y="5075"/>
                  </a:lnTo>
                  <a:lnTo>
                    <a:pt x="596" y="5075"/>
                  </a:lnTo>
                  <a:lnTo>
                    <a:pt x="806" y="572"/>
                  </a:lnTo>
                  <a:close/>
                  <a:moveTo>
                    <a:pt x="533" y="0"/>
                  </a:moveTo>
                  <a:cubicBezTo>
                    <a:pt x="380" y="0"/>
                    <a:pt x="255" y="120"/>
                    <a:pt x="247" y="273"/>
                  </a:cubicBezTo>
                  <a:lnTo>
                    <a:pt x="9" y="5348"/>
                  </a:lnTo>
                  <a:cubicBezTo>
                    <a:pt x="1" y="5511"/>
                    <a:pt x="132" y="5647"/>
                    <a:pt x="294" y="5648"/>
                  </a:cubicBezTo>
                  <a:lnTo>
                    <a:pt x="7393" y="5648"/>
                  </a:lnTo>
                  <a:cubicBezTo>
                    <a:pt x="7551" y="5647"/>
                    <a:pt x="7679" y="5519"/>
                    <a:pt x="7679" y="5361"/>
                  </a:cubicBezTo>
                  <a:lnTo>
                    <a:pt x="7674" y="286"/>
                  </a:lnTo>
                  <a:cubicBezTo>
                    <a:pt x="7674" y="129"/>
                    <a:pt x="7546" y="0"/>
                    <a:pt x="738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9" name="Google Shape;4279;p44"/>
            <p:cNvSpPr/>
            <p:nvPr/>
          </p:nvSpPr>
          <p:spPr>
            <a:xfrm>
              <a:off x="-1450471" y="3608001"/>
              <a:ext cx="77071" cy="48501"/>
            </a:xfrm>
            <a:custGeom>
              <a:rect b="b" l="l" r="r" t="t"/>
              <a:pathLst>
                <a:path extrusionOk="0" h="5076" w="8066">
                  <a:moveTo>
                    <a:pt x="1210" y="0"/>
                  </a:moveTo>
                  <a:lnTo>
                    <a:pt x="0" y="5075"/>
                  </a:lnTo>
                  <a:lnTo>
                    <a:pt x="7099" y="5075"/>
                  </a:lnTo>
                  <a:lnTo>
                    <a:pt x="8065"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0" name="Google Shape;4280;p44"/>
            <p:cNvSpPr/>
            <p:nvPr/>
          </p:nvSpPr>
          <p:spPr>
            <a:xfrm>
              <a:off x="-1453528" y="3605268"/>
              <a:ext cx="83138" cy="53976"/>
            </a:xfrm>
            <a:custGeom>
              <a:rect b="b" l="l" r="r" t="t"/>
              <a:pathLst>
                <a:path extrusionOk="0" h="5649" w="8701">
                  <a:moveTo>
                    <a:pt x="8039" y="572"/>
                  </a:moveTo>
                  <a:lnTo>
                    <a:pt x="7182" y="5075"/>
                  </a:lnTo>
                  <a:lnTo>
                    <a:pt x="683" y="5075"/>
                  </a:lnTo>
                  <a:lnTo>
                    <a:pt x="1757" y="572"/>
                  </a:lnTo>
                  <a:close/>
                  <a:moveTo>
                    <a:pt x="1530" y="0"/>
                  </a:moveTo>
                  <a:cubicBezTo>
                    <a:pt x="1398" y="0"/>
                    <a:pt x="1283" y="91"/>
                    <a:pt x="1252" y="220"/>
                  </a:cubicBezTo>
                  <a:lnTo>
                    <a:pt x="42" y="5296"/>
                  </a:lnTo>
                  <a:cubicBezTo>
                    <a:pt x="0" y="5475"/>
                    <a:pt x="136" y="5647"/>
                    <a:pt x="320" y="5648"/>
                  </a:cubicBezTo>
                  <a:lnTo>
                    <a:pt x="7419" y="5648"/>
                  </a:lnTo>
                  <a:cubicBezTo>
                    <a:pt x="7556" y="5647"/>
                    <a:pt x="7674" y="5550"/>
                    <a:pt x="7700" y="5415"/>
                  </a:cubicBezTo>
                  <a:lnTo>
                    <a:pt x="8666" y="340"/>
                  </a:lnTo>
                  <a:cubicBezTo>
                    <a:pt x="8701" y="165"/>
                    <a:pt x="8565" y="0"/>
                    <a:pt x="838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1" name="Google Shape;4281;p44"/>
            <p:cNvSpPr/>
            <p:nvPr/>
          </p:nvSpPr>
          <p:spPr>
            <a:xfrm>
              <a:off x="-1518282" y="3608001"/>
              <a:ext cx="79383" cy="48501"/>
            </a:xfrm>
            <a:custGeom>
              <a:rect b="b" l="l" r="r" t="t"/>
              <a:pathLst>
                <a:path extrusionOk="0" h="5076" w="8308">
                  <a:moveTo>
                    <a:pt x="1452" y="0"/>
                  </a:moveTo>
                  <a:lnTo>
                    <a:pt x="0" y="5075"/>
                  </a:lnTo>
                  <a:lnTo>
                    <a:pt x="7097" y="5075"/>
                  </a:lnTo>
                  <a:lnTo>
                    <a:pt x="8307"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2" name="Google Shape;4282;p44"/>
            <p:cNvSpPr/>
            <p:nvPr/>
          </p:nvSpPr>
          <p:spPr>
            <a:xfrm>
              <a:off x="-1521426" y="3605259"/>
              <a:ext cx="85594" cy="53986"/>
            </a:xfrm>
            <a:custGeom>
              <a:rect b="b" l="l" r="r" t="t"/>
              <a:pathLst>
                <a:path extrusionOk="0" h="5650" w="8958">
                  <a:moveTo>
                    <a:pt x="8274" y="573"/>
                  </a:moveTo>
                  <a:lnTo>
                    <a:pt x="7201" y="5076"/>
                  </a:lnTo>
                  <a:lnTo>
                    <a:pt x="708" y="5076"/>
                  </a:lnTo>
                  <a:lnTo>
                    <a:pt x="1998" y="573"/>
                  </a:lnTo>
                  <a:close/>
                  <a:moveTo>
                    <a:pt x="1781" y="0"/>
                  </a:moveTo>
                  <a:cubicBezTo>
                    <a:pt x="1653" y="0"/>
                    <a:pt x="1541" y="85"/>
                    <a:pt x="1507" y="208"/>
                  </a:cubicBezTo>
                  <a:lnTo>
                    <a:pt x="54" y="5284"/>
                  </a:lnTo>
                  <a:cubicBezTo>
                    <a:pt x="1" y="5466"/>
                    <a:pt x="138" y="5649"/>
                    <a:pt x="329" y="5649"/>
                  </a:cubicBezTo>
                  <a:lnTo>
                    <a:pt x="7426" y="5649"/>
                  </a:lnTo>
                  <a:cubicBezTo>
                    <a:pt x="7558" y="5648"/>
                    <a:pt x="7674" y="5557"/>
                    <a:pt x="7705" y="5429"/>
                  </a:cubicBezTo>
                  <a:lnTo>
                    <a:pt x="8914" y="353"/>
                  </a:lnTo>
                  <a:cubicBezTo>
                    <a:pt x="8958" y="173"/>
                    <a:pt x="8821" y="1"/>
                    <a:pt x="863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3" name="Google Shape;4283;p44"/>
            <p:cNvSpPr/>
            <p:nvPr/>
          </p:nvSpPr>
          <p:spPr>
            <a:xfrm>
              <a:off x="-1246997" y="3608001"/>
              <a:ext cx="70095" cy="48501"/>
            </a:xfrm>
            <a:custGeom>
              <a:rect b="b" l="l" r="r" t="t"/>
              <a:pathLst>
                <a:path extrusionOk="0" h="5076" w="7336">
                  <a:moveTo>
                    <a:pt x="481" y="0"/>
                  </a:moveTo>
                  <a:lnTo>
                    <a:pt x="0" y="5075"/>
                  </a:lnTo>
                  <a:lnTo>
                    <a:pt x="7097" y="5075"/>
                  </a:lnTo>
                  <a:lnTo>
                    <a:pt x="7336"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4" name="Google Shape;4284;p44"/>
            <p:cNvSpPr/>
            <p:nvPr/>
          </p:nvSpPr>
          <p:spPr>
            <a:xfrm>
              <a:off x="-1249883" y="3605268"/>
              <a:ext cx="75771" cy="53976"/>
            </a:xfrm>
            <a:custGeom>
              <a:rect b="b" l="l" r="r" t="t"/>
              <a:pathLst>
                <a:path extrusionOk="0" h="5649" w="7930">
                  <a:moveTo>
                    <a:pt x="7338" y="572"/>
                  </a:moveTo>
                  <a:lnTo>
                    <a:pt x="7126" y="5075"/>
                  </a:lnTo>
                  <a:lnTo>
                    <a:pt x="616" y="5075"/>
                  </a:lnTo>
                  <a:lnTo>
                    <a:pt x="1043" y="572"/>
                  </a:lnTo>
                  <a:close/>
                  <a:moveTo>
                    <a:pt x="783" y="0"/>
                  </a:moveTo>
                  <a:cubicBezTo>
                    <a:pt x="634" y="0"/>
                    <a:pt x="511" y="112"/>
                    <a:pt x="497" y="259"/>
                  </a:cubicBezTo>
                  <a:lnTo>
                    <a:pt x="16" y="5334"/>
                  </a:lnTo>
                  <a:cubicBezTo>
                    <a:pt x="1" y="5502"/>
                    <a:pt x="133" y="5648"/>
                    <a:pt x="302" y="5648"/>
                  </a:cubicBezTo>
                  <a:lnTo>
                    <a:pt x="7399" y="5648"/>
                  </a:lnTo>
                  <a:cubicBezTo>
                    <a:pt x="7552" y="5648"/>
                    <a:pt x="7677" y="5528"/>
                    <a:pt x="7685" y="5375"/>
                  </a:cubicBezTo>
                  <a:lnTo>
                    <a:pt x="7924" y="300"/>
                  </a:lnTo>
                  <a:cubicBezTo>
                    <a:pt x="7930" y="136"/>
                    <a:pt x="7801" y="0"/>
                    <a:pt x="763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5" name="Google Shape;4285;p44"/>
            <p:cNvSpPr/>
            <p:nvPr/>
          </p:nvSpPr>
          <p:spPr>
            <a:xfrm>
              <a:off x="-849404" y="3606139"/>
              <a:ext cx="77157" cy="48501"/>
            </a:xfrm>
            <a:custGeom>
              <a:rect b="b" l="l" r="r" t="t"/>
              <a:pathLst>
                <a:path extrusionOk="0" h="5076" w="8075">
                  <a:moveTo>
                    <a:pt x="0" y="0"/>
                  </a:moveTo>
                  <a:lnTo>
                    <a:pt x="977" y="5075"/>
                  </a:lnTo>
                  <a:lnTo>
                    <a:pt x="8074" y="5075"/>
                  </a:lnTo>
                  <a:lnTo>
                    <a:pt x="6856"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6" name="Google Shape;4286;p44"/>
            <p:cNvSpPr/>
            <p:nvPr/>
          </p:nvSpPr>
          <p:spPr>
            <a:xfrm>
              <a:off x="-852414" y="3605268"/>
              <a:ext cx="83224" cy="53976"/>
            </a:xfrm>
            <a:custGeom>
              <a:rect b="b" l="l" r="r" t="t"/>
              <a:pathLst>
                <a:path extrusionOk="0" h="5649" w="8710">
                  <a:moveTo>
                    <a:pt x="6945" y="572"/>
                  </a:moveTo>
                  <a:lnTo>
                    <a:pt x="8027" y="5075"/>
                  </a:lnTo>
                  <a:lnTo>
                    <a:pt x="1528" y="5075"/>
                  </a:lnTo>
                  <a:lnTo>
                    <a:pt x="663" y="572"/>
                  </a:lnTo>
                  <a:close/>
                  <a:moveTo>
                    <a:pt x="315" y="0"/>
                  </a:moveTo>
                  <a:cubicBezTo>
                    <a:pt x="135" y="0"/>
                    <a:pt x="0" y="165"/>
                    <a:pt x="35" y="340"/>
                  </a:cubicBezTo>
                  <a:lnTo>
                    <a:pt x="1010" y="5416"/>
                  </a:lnTo>
                  <a:cubicBezTo>
                    <a:pt x="1037" y="5551"/>
                    <a:pt x="1155" y="5647"/>
                    <a:pt x="1292" y="5648"/>
                  </a:cubicBezTo>
                  <a:lnTo>
                    <a:pt x="8389" y="5648"/>
                  </a:lnTo>
                  <a:lnTo>
                    <a:pt x="8389" y="5647"/>
                  </a:lnTo>
                  <a:cubicBezTo>
                    <a:pt x="8574" y="5647"/>
                    <a:pt x="8710" y="5474"/>
                    <a:pt x="8667" y="5295"/>
                  </a:cubicBezTo>
                  <a:lnTo>
                    <a:pt x="7449" y="220"/>
                  </a:lnTo>
                  <a:cubicBezTo>
                    <a:pt x="7418" y="90"/>
                    <a:pt x="7303" y="0"/>
                    <a:pt x="717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7" name="Google Shape;4287;p44"/>
            <p:cNvSpPr/>
            <p:nvPr/>
          </p:nvSpPr>
          <p:spPr>
            <a:xfrm>
              <a:off x="-914903" y="3608001"/>
              <a:ext cx="74835" cy="48501"/>
            </a:xfrm>
            <a:custGeom>
              <a:rect b="b" l="l" r="r" t="t"/>
              <a:pathLst>
                <a:path extrusionOk="0" h="5076" w="7832">
                  <a:moveTo>
                    <a:pt x="0" y="0"/>
                  </a:moveTo>
                  <a:lnTo>
                    <a:pt x="733" y="5075"/>
                  </a:lnTo>
                  <a:lnTo>
                    <a:pt x="7832" y="5075"/>
                  </a:lnTo>
                  <a:lnTo>
                    <a:pt x="6855"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8" name="Google Shape;4288;p44"/>
            <p:cNvSpPr/>
            <p:nvPr/>
          </p:nvSpPr>
          <p:spPr>
            <a:xfrm>
              <a:off x="-917856" y="3605268"/>
              <a:ext cx="80807" cy="53976"/>
            </a:xfrm>
            <a:custGeom>
              <a:rect b="b" l="l" r="r" t="t"/>
              <a:pathLst>
                <a:path extrusionOk="0" h="5649" w="8457">
                  <a:moveTo>
                    <a:pt x="6929" y="572"/>
                  </a:moveTo>
                  <a:lnTo>
                    <a:pt x="7795" y="5075"/>
                  </a:lnTo>
                  <a:lnTo>
                    <a:pt x="1291" y="5075"/>
                  </a:lnTo>
                  <a:lnTo>
                    <a:pt x="639" y="572"/>
                  </a:lnTo>
                  <a:close/>
                  <a:moveTo>
                    <a:pt x="309" y="0"/>
                  </a:moveTo>
                  <a:cubicBezTo>
                    <a:pt x="135" y="0"/>
                    <a:pt x="0" y="154"/>
                    <a:pt x="25" y="327"/>
                  </a:cubicBezTo>
                  <a:lnTo>
                    <a:pt x="759" y="5402"/>
                  </a:lnTo>
                  <a:cubicBezTo>
                    <a:pt x="780" y="5543"/>
                    <a:pt x="900" y="5647"/>
                    <a:pt x="1042" y="5648"/>
                  </a:cubicBezTo>
                  <a:lnTo>
                    <a:pt x="8141" y="5648"/>
                  </a:lnTo>
                  <a:cubicBezTo>
                    <a:pt x="8322" y="5648"/>
                    <a:pt x="8456" y="5484"/>
                    <a:pt x="8423" y="5307"/>
                  </a:cubicBezTo>
                  <a:lnTo>
                    <a:pt x="7445" y="232"/>
                  </a:lnTo>
                  <a:cubicBezTo>
                    <a:pt x="7419" y="98"/>
                    <a:pt x="7302" y="0"/>
                    <a:pt x="716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9" name="Google Shape;4289;p44"/>
            <p:cNvSpPr/>
            <p:nvPr/>
          </p:nvSpPr>
          <p:spPr>
            <a:xfrm>
              <a:off x="-1045902" y="3608001"/>
              <a:ext cx="70191" cy="48501"/>
            </a:xfrm>
            <a:custGeom>
              <a:rect b="b" l="l" r="r" t="t"/>
              <a:pathLst>
                <a:path extrusionOk="0" h="5076" w="7346">
                  <a:moveTo>
                    <a:pt x="0" y="0"/>
                  </a:moveTo>
                  <a:lnTo>
                    <a:pt x="247" y="5075"/>
                  </a:lnTo>
                  <a:lnTo>
                    <a:pt x="7346" y="5075"/>
                  </a:lnTo>
                  <a:lnTo>
                    <a:pt x="6855"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0" name="Google Shape;4290;p44"/>
            <p:cNvSpPr/>
            <p:nvPr/>
          </p:nvSpPr>
          <p:spPr>
            <a:xfrm>
              <a:off x="-1048721" y="3605268"/>
              <a:ext cx="75876" cy="53976"/>
            </a:xfrm>
            <a:custGeom>
              <a:rect b="b" l="l" r="r" t="t"/>
              <a:pathLst>
                <a:path extrusionOk="0" h="5649" w="7941">
                  <a:moveTo>
                    <a:pt x="6890" y="572"/>
                  </a:moveTo>
                  <a:lnTo>
                    <a:pt x="7326" y="5075"/>
                  </a:lnTo>
                  <a:lnTo>
                    <a:pt x="815" y="5075"/>
                  </a:lnTo>
                  <a:lnTo>
                    <a:pt x="595" y="572"/>
                  </a:lnTo>
                  <a:close/>
                  <a:moveTo>
                    <a:pt x="291" y="0"/>
                  </a:moveTo>
                  <a:cubicBezTo>
                    <a:pt x="130" y="0"/>
                    <a:pt x="0" y="137"/>
                    <a:pt x="8" y="300"/>
                  </a:cubicBezTo>
                  <a:lnTo>
                    <a:pt x="257" y="5375"/>
                  </a:lnTo>
                  <a:cubicBezTo>
                    <a:pt x="263" y="5528"/>
                    <a:pt x="389" y="5648"/>
                    <a:pt x="542" y="5648"/>
                  </a:cubicBezTo>
                  <a:lnTo>
                    <a:pt x="7640" y="5648"/>
                  </a:lnTo>
                  <a:lnTo>
                    <a:pt x="7640" y="5647"/>
                  </a:lnTo>
                  <a:cubicBezTo>
                    <a:pt x="7809" y="5647"/>
                    <a:pt x="7941" y="5502"/>
                    <a:pt x="7924" y="5334"/>
                  </a:cubicBezTo>
                  <a:lnTo>
                    <a:pt x="7435" y="259"/>
                  </a:lnTo>
                  <a:cubicBezTo>
                    <a:pt x="7421" y="112"/>
                    <a:pt x="7298" y="0"/>
                    <a:pt x="7150" y="0"/>
                  </a:cubicBezTo>
                  <a:lnTo>
                    <a:pt x="294" y="0"/>
                  </a:lnTo>
                  <a:cubicBezTo>
                    <a:pt x="293" y="0"/>
                    <a:pt x="292" y="0"/>
                    <a:pt x="29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1" name="Google Shape;4291;p44"/>
            <p:cNvSpPr/>
            <p:nvPr/>
          </p:nvSpPr>
          <p:spPr>
            <a:xfrm>
              <a:off x="-1578594" y="3806947"/>
              <a:ext cx="779057" cy="58324"/>
            </a:xfrm>
            <a:custGeom>
              <a:rect b="b" l="l" r="r" t="t"/>
              <a:pathLst>
                <a:path extrusionOk="0" h="6104" w="81534">
                  <a:moveTo>
                    <a:pt x="1747" y="1"/>
                  </a:moveTo>
                  <a:lnTo>
                    <a:pt x="0" y="6104"/>
                  </a:lnTo>
                  <a:lnTo>
                    <a:pt x="81534" y="6104"/>
                  </a:lnTo>
                  <a:lnTo>
                    <a:pt x="80359"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2" name="Google Shape;4292;p44"/>
            <p:cNvSpPr/>
            <p:nvPr/>
          </p:nvSpPr>
          <p:spPr>
            <a:xfrm>
              <a:off x="-1581728" y="3806067"/>
              <a:ext cx="785192" cy="63808"/>
            </a:xfrm>
            <a:custGeom>
              <a:rect b="b" l="l" r="r" t="t"/>
              <a:pathLst>
                <a:path extrusionOk="0" h="6678" w="82176">
                  <a:moveTo>
                    <a:pt x="80451" y="574"/>
                  </a:moveTo>
                  <a:lnTo>
                    <a:pt x="81515" y="6105"/>
                  </a:lnTo>
                  <a:lnTo>
                    <a:pt x="708" y="6105"/>
                  </a:lnTo>
                  <a:lnTo>
                    <a:pt x="2290" y="574"/>
                  </a:lnTo>
                  <a:close/>
                  <a:moveTo>
                    <a:pt x="2075" y="1"/>
                  </a:moveTo>
                  <a:cubicBezTo>
                    <a:pt x="1947" y="1"/>
                    <a:pt x="1835" y="85"/>
                    <a:pt x="1800" y="208"/>
                  </a:cubicBezTo>
                  <a:lnTo>
                    <a:pt x="53" y="6312"/>
                  </a:lnTo>
                  <a:cubicBezTo>
                    <a:pt x="0" y="6494"/>
                    <a:pt x="137" y="6678"/>
                    <a:pt x="328" y="6678"/>
                  </a:cubicBezTo>
                  <a:lnTo>
                    <a:pt x="81862" y="6678"/>
                  </a:lnTo>
                  <a:cubicBezTo>
                    <a:pt x="82041" y="6678"/>
                    <a:pt x="82176" y="6514"/>
                    <a:pt x="82143" y="6337"/>
                  </a:cubicBezTo>
                  <a:lnTo>
                    <a:pt x="80967" y="233"/>
                  </a:lnTo>
                  <a:cubicBezTo>
                    <a:pt x="80942" y="98"/>
                    <a:pt x="80824" y="2"/>
                    <a:pt x="8068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3" name="Google Shape;4293;p44"/>
            <p:cNvSpPr/>
            <p:nvPr/>
          </p:nvSpPr>
          <p:spPr>
            <a:xfrm>
              <a:off x="-980403" y="3608001"/>
              <a:ext cx="72513" cy="48501"/>
            </a:xfrm>
            <a:custGeom>
              <a:rect b="b" l="l" r="r" t="t"/>
              <a:pathLst>
                <a:path extrusionOk="0" h="5076" w="7589">
                  <a:moveTo>
                    <a:pt x="0" y="0"/>
                  </a:moveTo>
                  <a:lnTo>
                    <a:pt x="491" y="5075"/>
                  </a:lnTo>
                  <a:lnTo>
                    <a:pt x="7588" y="5075"/>
                  </a:lnTo>
                  <a:lnTo>
                    <a:pt x="6855"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4" name="Google Shape;4294;p44"/>
            <p:cNvSpPr/>
            <p:nvPr/>
          </p:nvSpPr>
          <p:spPr>
            <a:xfrm>
              <a:off x="-983288" y="3605259"/>
              <a:ext cx="78332" cy="53986"/>
            </a:xfrm>
            <a:custGeom>
              <a:rect b="b" l="l" r="r" t="t"/>
              <a:pathLst>
                <a:path extrusionOk="0" h="5650" w="8198">
                  <a:moveTo>
                    <a:pt x="6910" y="573"/>
                  </a:moveTo>
                  <a:lnTo>
                    <a:pt x="7561" y="5076"/>
                  </a:lnTo>
                  <a:lnTo>
                    <a:pt x="1052" y="5076"/>
                  </a:lnTo>
                  <a:lnTo>
                    <a:pt x="617" y="573"/>
                  </a:lnTo>
                  <a:close/>
                  <a:moveTo>
                    <a:pt x="302" y="0"/>
                  </a:moveTo>
                  <a:cubicBezTo>
                    <a:pt x="133" y="0"/>
                    <a:pt x="1" y="146"/>
                    <a:pt x="16" y="314"/>
                  </a:cubicBezTo>
                  <a:lnTo>
                    <a:pt x="507" y="5390"/>
                  </a:lnTo>
                  <a:cubicBezTo>
                    <a:pt x="521" y="5537"/>
                    <a:pt x="644" y="5648"/>
                    <a:pt x="792" y="5649"/>
                  </a:cubicBezTo>
                  <a:lnTo>
                    <a:pt x="7890" y="5649"/>
                  </a:lnTo>
                  <a:lnTo>
                    <a:pt x="7890" y="5648"/>
                  </a:lnTo>
                  <a:cubicBezTo>
                    <a:pt x="8065" y="5648"/>
                    <a:pt x="8198" y="5494"/>
                    <a:pt x="8174" y="5321"/>
                  </a:cubicBezTo>
                  <a:lnTo>
                    <a:pt x="7440" y="246"/>
                  </a:lnTo>
                  <a:cubicBezTo>
                    <a:pt x="7420" y="105"/>
                    <a:pt x="7300" y="1"/>
                    <a:pt x="715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5" name="Google Shape;4295;p44"/>
            <p:cNvSpPr/>
            <p:nvPr/>
          </p:nvSpPr>
          <p:spPr>
            <a:xfrm>
              <a:off x="-1962198" y="3969581"/>
              <a:ext cx="1669421" cy="23706"/>
            </a:xfrm>
            <a:custGeom>
              <a:rect b="b" l="l" r="r" t="t"/>
              <a:pathLst>
                <a:path extrusionOk="0" h="2481" w="174717">
                  <a:moveTo>
                    <a:pt x="1" y="1"/>
                  </a:moveTo>
                  <a:lnTo>
                    <a:pt x="1" y="2480"/>
                  </a:lnTo>
                  <a:lnTo>
                    <a:pt x="174716" y="2480"/>
                  </a:lnTo>
                  <a:lnTo>
                    <a:pt x="174716"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6" name="Google Shape;4296;p44"/>
            <p:cNvSpPr/>
            <p:nvPr/>
          </p:nvSpPr>
          <p:spPr>
            <a:xfrm>
              <a:off x="-1964921" y="3966849"/>
              <a:ext cx="1674886" cy="29171"/>
            </a:xfrm>
            <a:custGeom>
              <a:rect b="b" l="l" r="r" t="t"/>
              <a:pathLst>
                <a:path extrusionOk="0" h="3053" w="175289">
                  <a:moveTo>
                    <a:pt x="174715" y="574"/>
                  </a:moveTo>
                  <a:lnTo>
                    <a:pt x="174715" y="2479"/>
                  </a:lnTo>
                  <a:lnTo>
                    <a:pt x="573" y="2479"/>
                  </a:lnTo>
                  <a:lnTo>
                    <a:pt x="573" y="574"/>
                  </a:lnTo>
                  <a:close/>
                  <a:moveTo>
                    <a:pt x="286" y="1"/>
                  </a:moveTo>
                  <a:cubicBezTo>
                    <a:pt x="128" y="1"/>
                    <a:pt x="0" y="129"/>
                    <a:pt x="0" y="288"/>
                  </a:cubicBezTo>
                  <a:lnTo>
                    <a:pt x="0" y="2766"/>
                  </a:lnTo>
                  <a:cubicBezTo>
                    <a:pt x="0" y="2924"/>
                    <a:pt x="128" y="3052"/>
                    <a:pt x="286" y="3052"/>
                  </a:cubicBezTo>
                  <a:lnTo>
                    <a:pt x="175001" y="3052"/>
                  </a:lnTo>
                  <a:cubicBezTo>
                    <a:pt x="175160" y="3052"/>
                    <a:pt x="175288" y="2924"/>
                    <a:pt x="175288" y="2766"/>
                  </a:cubicBezTo>
                  <a:lnTo>
                    <a:pt x="175288" y="288"/>
                  </a:lnTo>
                  <a:cubicBezTo>
                    <a:pt x="175288" y="129"/>
                    <a:pt x="175160" y="1"/>
                    <a:pt x="175001" y="1"/>
                  </a:cubicBez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7" name="Google Shape;4297;p44"/>
            <p:cNvSpPr/>
            <p:nvPr/>
          </p:nvSpPr>
          <p:spPr>
            <a:xfrm>
              <a:off x="-1422933" y="2887650"/>
              <a:ext cx="590900" cy="506692"/>
            </a:xfrm>
            <a:custGeom>
              <a:rect b="b" l="l" r="r" t="t"/>
              <a:pathLst>
                <a:path extrusionOk="0" h="53029" w="61842">
                  <a:moveTo>
                    <a:pt x="30921" y="1"/>
                  </a:moveTo>
                  <a:cubicBezTo>
                    <a:pt x="29854" y="1"/>
                    <a:pt x="28786" y="529"/>
                    <a:pt x="28176" y="1586"/>
                  </a:cubicBezTo>
                  <a:lnTo>
                    <a:pt x="1221" y="48272"/>
                  </a:lnTo>
                  <a:cubicBezTo>
                    <a:pt x="1" y="50385"/>
                    <a:pt x="1526" y="53028"/>
                    <a:pt x="3966" y="53028"/>
                  </a:cubicBezTo>
                  <a:lnTo>
                    <a:pt x="57875" y="53028"/>
                  </a:lnTo>
                  <a:cubicBezTo>
                    <a:pt x="60317" y="53028"/>
                    <a:pt x="61842" y="50385"/>
                    <a:pt x="60622" y="48272"/>
                  </a:cubicBezTo>
                  <a:lnTo>
                    <a:pt x="33666" y="1586"/>
                  </a:lnTo>
                  <a:cubicBezTo>
                    <a:pt x="33056" y="529"/>
                    <a:pt x="31989" y="1"/>
                    <a:pt x="30921"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8" name="Google Shape;4298;p44"/>
            <p:cNvSpPr/>
            <p:nvPr/>
          </p:nvSpPr>
          <p:spPr>
            <a:xfrm>
              <a:off x="-1419618" y="2884917"/>
              <a:ext cx="584260" cy="512148"/>
            </a:xfrm>
            <a:custGeom>
              <a:rect b="b" l="l" r="r" t="t"/>
              <a:pathLst>
                <a:path extrusionOk="0" h="53600" w="61147">
                  <a:moveTo>
                    <a:pt x="30574" y="574"/>
                  </a:moveTo>
                  <a:cubicBezTo>
                    <a:pt x="31617" y="574"/>
                    <a:pt x="32550" y="1112"/>
                    <a:pt x="33072" y="2015"/>
                  </a:cubicBezTo>
                  <a:lnTo>
                    <a:pt x="60026" y="48702"/>
                  </a:lnTo>
                  <a:cubicBezTo>
                    <a:pt x="60548" y="49604"/>
                    <a:pt x="60546" y="50683"/>
                    <a:pt x="60026" y="51585"/>
                  </a:cubicBezTo>
                  <a:cubicBezTo>
                    <a:pt x="59506" y="52487"/>
                    <a:pt x="58571" y="53027"/>
                    <a:pt x="57529" y="53027"/>
                  </a:cubicBezTo>
                  <a:lnTo>
                    <a:pt x="3619" y="53027"/>
                  </a:lnTo>
                  <a:cubicBezTo>
                    <a:pt x="2577" y="53027"/>
                    <a:pt x="1643" y="52487"/>
                    <a:pt x="1122" y="51585"/>
                  </a:cubicBezTo>
                  <a:cubicBezTo>
                    <a:pt x="601" y="50683"/>
                    <a:pt x="601" y="49604"/>
                    <a:pt x="1122" y="48702"/>
                  </a:cubicBezTo>
                  <a:lnTo>
                    <a:pt x="28075" y="2015"/>
                  </a:lnTo>
                  <a:cubicBezTo>
                    <a:pt x="28598" y="1112"/>
                    <a:pt x="29531" y="574"/>
                    <a:pt x="30574" y="574"/>
                  </a:cubicBezTo>
                  <a:close/>
                  <a:moveTo>
                    <a:pt x="30574" y="1"/>
                  </a:moveTo>
                  <a:cubicBezTo>
                    <a:pt x="29325" y="1"/>
                    <a:pt x="28206" y="647"/>
                    <a:pt x="27580" y="1728"/>
                  </a:cubicBezTo>
                  <a:lnTo>
                    <a:pt x="626" y="48416"/>
                  </a:lnTo>
                  <a:cubicBezTo>
                    <a:pt x="1" y="49498"/>
                    <a:pt x="2" y="50789"/>
                    <a:pt x="626" y="51872"/>
                  </a:cubicBezTo>
                  <a:cubicBezTo>
                    <a:pt x="1251" y="52954"/>
                    <a:pt x="2369" y="53600"/>
                    <a:pt x="3619" y="53600"/>
                  </a:cubicBezTo>
                  <a:lnTo>
                    <a:pt x="57529" y="53600"/>
                  </a:lnTo>
                  <a:cubicBezTo>
                    <a:pt x="58778" y="53600"/>
                    <a:pt x="59897" y="52954"/>
                    <a:pt x="60522" y="51872"/>
                  </a:cubicBezTo>
                  <a:cubicBezTo>
                    <a:pt x="61146" y="50789"/>
                    <a:pt x="61146" y="49498"/>
                    <a:pt x="60522" y="48416"/>
                  </a:cubicBezTo>
                  <a:lnTo>
                    <a:pt x="33567" y="1728"/>
                  </a:lnTo>
                  <a:cubicBezTo>
                    <a:pt x="32943" y="647"/>
                    <a:pt x="31824" y="1"/>
                    <a:pt x="30574"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9" name="Google Shape;4299;p44"/>
            <p:cNvSpPr/>
            <p:nvPr/>
          </p:nvSpPr>
          <p:spPr>
            <a:xfrm>
              <a:off x="-1372540" y="2926223"/>
              <a:ext cx="490114" cy="440562"/>
            </a:xfrm>
            <a:custGeom>
              <a:rect b="b" l="l" r="r" t="t"/>
              <a:pathLst>
                <a:path extrusionOk="0" h="46108" w="51294">
                  <a:moveTo>
                    <a:pt x="25647" y="573"/>
                  </a:moveTo>
                  <a:cubicBezTo>
                    <a:pt x="26502" y="573"/>
                    <a:pt x="27267" y="1027"/>
                    <a:pt x="27695" y="1788"/>
                  </a:cubicBezTo>
                  <a:lnTo>
                    <a:pt x="50256" y="41878"/>
                  </a:lnTo>
                  <a:cubicBezTo>
                    <a:pt x="50694" y="42658"/>
                    <a:pt x="50687" y="43583"/>
                    <a:pt x="50235" y="44356"/>
                  </a:cubicBezTo>
                  <a:cubicBezTo>
                    <a:pt x="49802" y="45094"/>
                    <a:pt x="49045" y="45535"/>
                    <a:pt x="48207" y="45535"/>
                  </a:cubicBezTo>
                  <a:lnTo>
                    <a:pt x="3088" y="45535"/>
                  </a:lnTo>
                  <a:cubicBezTo>
                    <a:pt x="2250" y="45535"/>
                    <a:pt x="1491" y="45094"/>
                    <a:pt x="1060" y="44356"/>
                  </a:cubicBezTo>
                  <a:cubicBezTo>
                    <a:pt x="608" y="43583"/>
                    <a:pt x="600" y="42656"/>
                    <a:pt x="1038" y="41878"/>
                  </a:cubicBezTo>
                  <a:lnTo>
                    <a:pt x="23598" y="1788"/>
                  </a:lnTo>
                  <a:cubicBezTo>
                    <a:pt x="24027" y="1027"/>
                    <a:pt x="24792" y="573"/>
                    <a:pt x="25647" y="573"/>
                  </a:cubicBezTo>
                  <a:close/>
                  <a:moveTo>
                    <a:pt x="25647" y="0"/>
                  </a:moveTo>
                  <a:cubicBezTo>
                    <a:pt x="24583" y="0"/>
                    <a:pt x="23631" y="564"/>
                    <a:pt x="23099" y="1508"/>
                  </a:cubicBezTo>
                  <a:lnTo>
                    <a:pt x="540" y="41598"/>
                  </a:lnTo>
                  <a:cubicBezTo>
                    <a:pt x="0" y="42555"/>
                    <a:pt x="11" y="43694"/>
                    <a:pt x="566" y="44644"/>
                  </a:cubicBezTo>
                  <a:cubicBezTo>
                    <a:pt x="1101" y="45560"/>
                    <a:pt x="2043" y="46108"/>
                    <a:pt x="3088" y="46108"/>
                  </a:cubicBezTo>
                  <a:lnTo>
                    <a:pt x="48207" y="46108"/>
                  </a:lnTo>
                  <a:cubicBezTo>
                    <a:pt x="49250" y="46108"/>
                    <a:pt x="50193" y="45560"/>
                    <a:pt x="50729" y="44644"/>
                  </a:cubicBezTo>
                  <a:cubicBezTo>
                    <a:pt x="51284" y="43694"/>
                    <a:pt x="51294" y="42556"/>
                    <a:pt x="50754" y="41598"/>
                  </a:cubicBezTo>
                  <a:lnTo>
                    <a:pt x="28194" y="1508"/>
                  </a:lnTo>
                  <a:cubicBezTo>
                    <a:pt x="27663" y="564"/>
                    <a:pt x="26711" y="0"/>
                    <a:pt x="2564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0" name="Google Shape;4300;p44"/>
            <p:cNvSpPr/>
            <p:nvPr/>
          </p:nvSpPr>
          <p:spPr>
            <a:xfrm>
              <a:off x="-1169993" y="3014053"/>
              <a:ext cx="85020" cy="325978"/>
            </a:xfrm>
            <a:custGeom>
              <a:rect b="b" l="l" r="r" t="t"/>
              <a:pathLst>
                <a:path extrusionOk="0" h="34116" w="8898">
                  <a:moveTo>
                    <a:pt x="4450" y="1"/>
                  </a:moveTo>
                  <a:cubicBezTo>
                    <a:pt x="3691" y="1"/>
                    <a:pt x="2932" y="181"/>
                    <a:pt x="2173" y="542"/>
                  </a:cubicBezTo>
                  <a:cubicBezTo>
                    <a:pt x="656" y="1263"/>
                    <a:pt x="1" y="2480"/>
                    <a:pt x="210" y="4191"/>
                  </a:cubicBezTo>
                  <a:lnTo>
                    <a:pt x="2308" y="20725"/>
                  </a:lnTo>
                  <a:cubicBezTo>
                    <a:pt x="2382" y="21410"/>
                    <a:pt x="2636" y="21945"/>
                    <a:pt x="3066" y="22333"/>
                  </a:cubicBezTo>
                  <a:cubicBezTo>
                    <a:pt x="3497" y="22720"/>
                    <a:pt x="3962" y="22913"/>
                    <a:pt x="4461" y="22913"/>
                  </a:cubicBezTo>
                  <a:cubicBezTo>
                    <a:pt x="4959" y="22912"/>
                    <a:pt x="5424" y="22718"/>
                    <a:pt x="5855" y="22333"/>
                  </a:cubicBezTo>
                  <a:cubicBezTo>
                    <a:pt x="6286" y="21945"/>
                    <a:pt x="6539" y="21410"/>
                    <a:pt x="6614" y="20725"/>
                  </a:cubicBezTo>
                  <a:lnTo>
                    <a:pt x="8690" y="4191"/>
                  </a:lnTo>
                  <a:cubicBezTo>
                    <a:pt x="8898" y="2480"/>
                    <a:pt x="8243" y="1263"/>
                    <a:pt x="6727" y="542"/>
                  </a:cubicBezTo>
                  <a:cubicBezTo>
                    <a:pt x="5968" y="181"/>
                    <a:pt x="5209" y="1"/>
                    <a:pt x="4450" y="1"/>
                  </a:cubicBezTo>
                  <a:close/>
                  <a:moveTo>
                    <a:pt x="4510" y="26484"/>
                  </a:moveTo>
                  <a:cubicBezTo>
                    <a:pt x="3427" y="26484"/>
                    <a:pt x="2528" y="26860"/>
                    <a:pt x="1816" y="27610"/>
                  </a:cubicBezTo>
                  <a:cubicBezTo>
                    <a:pt x="1102" y="28362"/>
                    <a:pt x="744" y="29258"/>
                    <a:pt x="744" y="30299"/>
                  </a:cubicBezTo>
                  <a:cubicBezTo>
                    <a:pt x="745" y="31370"/>
                    <a:pt x="1113" y="32274"/>
                    <a:pt x="1850" y="33011"/>
                  </a:cubicBezTo>
                  <a:lnTo>
                    <a:pt x="1849" y="33011"/>
                  </a:lnTo>
                  <a:cubicBezTo>
                    <a:pt x="2586" y="33747"/>
                    <a:pt x="3474" y="34115"/>
                    <a:pt x="4516" y="34115"/>
                  </a:cubicBezTo>
                  <a:cubicBezTo>
                    <a:pt x="5572" y="34115"/>
                    <a:pt x="6461" y="33740"/>
                    <a:pt x="7183" y="32988"/>
                  </a:cubicBezTo>
                  <a:cubicBezTo>
                    <a:pt x="7904" y="32237"/>
                    <a:pt x="8264" y="31341"/>
                    <a:pt x="8264" y="30299"/>
                  </a:cubicBezTo>
                  <a:cubicBezTo>
                    <a:pt x="8264" y="29183"/>
                    <a:pt x="7893" y="28267"/>
                    <a:pt x="7149" y="27554"/>
                  </a:cubicBezTo>
                  <a:cubicBezTo>
                    <a:pt x="6405" y="26840"/>
                    <a:pt x="5527" y="26484"/>
                    <a:pt x="4516" y="26484"/>
                  </a:cubicBezTo>
                  <a:cubicBezTo>
                    <a:pt x="4514" y="26484"/>
                    <a:pt x="4512" y="26484"/>
                    <a:pt x="4510" y="26484"/>
                  </a:cubicBez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1" name="Google Shape;4301;p44"/>
            <p:cNvSpPr/>
            <p:nvPr/>
          </p:nvSpPr>
          <p:spPr>
            <a:xfrm>
              <a:off x="-2144221" y="3359695"/>
              <a:ext cx="260794" cy="576195"/>
            </a:xfrm>
            <a:custGeom>
              <a:rect b="b" l="l" r="r" t="t"/>
              <a:pathLst>
                <a:path extrusionOk="0" h="60303" w="27294">
                  <a:moveTo>
                    <a:pt x="2610" y="1"/>
                  </a:moveTo>
                  <a:cubicBezTo>
                    <a:pt x="2610" y="1"/>
                    <a:pt x="0" y="6553"/>
                    <a:pt x="672" y="11279"/>
                  </a:cubicBezTo>
                  <a:cubicBezTo>
                    <a:pt x="1345" y="16005"/>
                    <a:pt x="16684" y="30216"/>
                    <a:pt x="16684" y="30216"/>
                  </a:cubicBezTo>
                  <a:lnTo>
                    <a:pt x="1994" y="58491"/>
                  </a:lnTo>
                  <a:lnTo>
                    <a:pt x="6065" y="60303"/>
                  </a:lnTo>
                  <a:cubicBezTo>
                    <a:pt x="6065" y="60303"/>
                    <a:pt x="27294" y="34192"/>
                    <a:pt x="27205" y="32200"/>
                  </a:cubicBezTo>
                  <a:cubicBezTo>
                    <a:pt x="27118" y="30210"/>
                    <a:pt x="21146" y="9919"/>
                    <a:pt x="21146" y="9919"/>
                  </a:cubicBezTo>
                  <a:lnTo>
                    <a:pt x="20762" y="6843"/>
                  </a:lnTo>
                  <a:cubicBezTo>
                    <a:pt x="20759" y="5439"/>
                    <a:pt x="2610" y="1"/>
                    <a:pt x="2610" y="1"/>
                  </a:cubicBezTo>
                  <a:close/>
                </a:path>
              </a:pathLst>
            </a:custGeom>
            <a:gradFill>
              <a:gsLst>
                <a:gs pos="0">
                  <a:srgbClr val="8BE3FF"/>
                </a:gs>
                <a:gs pos="100000">
                  <a:srgbClr val="ACFFD9"/>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2" name="Google Shape;4302;p44"/>
            <p:cNvSpPr/>
            <p:nvPr/>
          </p:nvSpPr>
          <p:spPr>
            <a:xfrm>
              <a:off x="-2146954" y="3356972"/>
              <a:ext cx="266298" cy="581651"/>
            </a:xfrm>
            <a:custGeom>
              <a:rect b="b" l="l" r="r" t="t"/>
              <a:pathLst>
                <a:path extrusionOk="0" h="60874" w="27870">
                  <a:moveTo>
                    <a:pt x="3069" y="637"/>
                  </a:moveTo>
                  <a:cubicBezTo>
                    <a:pt x="11508" y="3173"/>
                    <a:pt x="20353" y="6276"/>
                    <a:pt x="20762" y="7151"/>
                  </a:cubicBezTo>
                  <a:cubicBezTo>
                    <a:pt x="20763" y="7155"/>
                    <a:pt x="20764" y="7160"/>
                    <a:pt x="20764" y="7164"/>
                  </a:cubicBezTo>
                  <a:lnTo>
                    <a:pt x="21158" y="10286"/>
                  </a:lnTo>
                  <a:cubicBezTo>
                    <a:pt x="21217" y="10487"/>
                    <a:pt x="27120" y="30566"/>
                    <a:pt x="27206" y="32498"/>
                  </a:cubicBezTo>
                  <a:cubicBezTo>
                    <a:pt x="27238" y="33898"/>
                    <a:pt x="14439" y="50179"/>
                    <a:pt x="6266" y="60237"/>
                  </a:cubicBezTo>
                  <a:lnTo>
                    <a:pt x="2674" y="58637"/>
                  </a:lnTo>
                  <a:lnTo>
                    <a:pt x="17225" y="30635"/>
                  </a:lnTo>
                  <a:cubicBezTo>
                    <a:pt x="17285" y="30519"/>
                    <a:pt x="17259" y="30380"/>
                    <a:pt x="17166" y="30293"/>
                  </a:cubicBezTo>
                  <a:cubicBezTo>
                    <a:pt x="17012" y="30150"/>
                    <a:pt x="1892" y="16095"/>
                    <a:pt x="1242" y="11524"/>
                  </a:cubicBezTo>
                  <a:cubicBezTo>
                    <a:pt x="660" y="7436"/>
                    <a:pt x="2612" y="1865"/>
                    <a:pt x="3069" y="637"/>
                  </a:cubicBezTo>
                  <a:close/>
                  <a:moveTo>
                    <a:pt x="2894" y="0"/>
                  </a:moveTo>
                  <a:cubicBezTo>
                    <a:pt x="2780" y="0"/>
                    <a:pt x="2674" y="69"/>
                    <a:pt x="2630" y="181"/>
                  </a:cubicBezTo>
                  <a:cubicBezTo>
                    <a:pt x="2523" y="451"/>
                    <a:pt x="0" y="6858"/>
                    <a:pt x="676" y="11603"/>
                  </a:cubicBezTo>
                  <a:cubicBezTo>
                    <a:pt x="1324" y="16168"/>
                    <a:pt x="14888" y="28951"/>
                    <a:pt x="16616" y="30564"/>
                  </a:cubicBezTo>
                  <a:lnTo>
                    <a:pt x="2025" y="58644"/>
                  </a:lnTo>
                  <a:cubicBezTo>
                    <a:pt x="1989" y="58713"/>
                    <a:pt x="1983" y="58795"/>
                    <a:pt x="2010" y="58869"/>
                  </a:cubicBezTo>
                  <a:cubicBezTo>
                    <a:pt x="2036" y="58943"/>
                    <a:pt x="2092" y="59005"/>
                    <a:pt x="2164" y="59037"/>
                  </a:cubicBezTo>
                  <a:lnTo>
                    <a:pt x="6234" y="60849"/>
                  </a:lnTo>
                  <a:cubicBezTo>
                    <a:pt x="6270" y="60864"/>
                    <a:pt x="6310" y="60873"/>
                    <a:pt x="6351" y="60873"/>
                  </a:cubicBezTo>
                  <a:cubicBezTo>
                    <a:pt x="6437" y="60873"/>
                    <a:pt x="6519" y="60834"/>
                    <a:pt x="6572" y="60767"/>
                  </a:cubicBezTo>
                  <a:cubicBezTo>
                    <a:pt x="8752" y="58086"/>
                    <a:pt x="27870" y="34513"/>
                    <a:pt x="27779" y="32473"/>
                  </a:cubicBezTo>
                  <a:cubicBezTo>
                    <a:pt x="27689" y="30471"/>
                    <a:pt x="21951" y="10954"/>
                    <a:pt x="21717" y="10169"/>
                  </a:cubicBezTo>
                  <a:lnTo>
                    <a:pt x="21332" y="7094"/>
                  </a:lnTo>
                  <a:cubicBezTo>
                    <a:pt x="21130" y="5604"/>
                    <a:pt x="8452" y="1652"/>
                    <a:pt x="2978" y="13"/>
                  </a:cubicBezTo>
                  <a:cubicBezTo>
                    <a:pt x="2950" y="4"/>
                    <a:pt x="2922" y="0"/>
                    <a:pt x="2894" y="0"/>
                  </a:cubicBezTo>
                  <a:close/>
                </a:path>
              </a:pathLst>
            </a:custGeom>
            <a:gradFill>
              <a:gsLst>
                <a:gs pos="0">
                  <a:srgbClr val="8BE3FF"/>
                </a:gs>
                <a:gs pos="100000">
                  <a:srgbClr val="ACFFD9"/>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3" name="Google Shape;4303;p44"/>
            <p:cNvSpPr/>
            <p:nvPr/>
          </p:nvSpPr>
          <p:spPr>
            <a:xfrm>
              <a:off x="-1922144" y="3146963"/>
              <a:ext cx="246309" cy="329466"/>
            </a:xfrm>
            <a:custGeom>
              <a:rect b="b" l="l" r="r" t="t"/>
              <a:pathLst>
                <a:path extrusionOk="0" h="34481" w="25778">
                  <a:moveTo>
                    <a:pt x="10021" y="0"/>
                  </a:moveTo>
                  <a:lnTo>
                    <a:pt x="1" y="15034"/>
                  </a:lnTo>
                  <a:lnTo>
                    <a:pt x="862" y="24565"/>
                  </a:lnTo>
                  <a:cubicBezTo>
                    <a:pt x="1071" y="26871"/>
                    <a:pt x="2706" y="28797"/>
                    <a:pt x="4948" y="29376"/>
                  </a:cubicBezTo>
                  <a:lnTo>
                    <a:pt x="24676" y="34481"/>
                  </a:lnTo>
                  <a:lnTo>
                    <a:pt x="25777" y="31787"/>
                  </a:lnTo>
                  <a:lnTo>
                    <a:pt x="7517" y="23854"/>
                  </a:lnTo>
                  <a:lnTo>
                    <a:pt x="1002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4" name="Google Shape;4304;p44"/>
            <p:cNvSpPr/>
            <p:nvPr/>
          </p:nvSpPr>
          <p:spPr>
            <a:xfrm>
              <a:off x="-1924924" y="3144230"/>
              <a:ext cx="252185" cy="334931"/>
            </a:xfrm>
            <a:custGeom>
              <a:rect b="b" l="l" r="r" t="t"/>
              <a:pathLst>
                <a:path extrusionOk="0" h="35053" w="26393">
                  <a:moveTo>
                    <a:pt x="9906" y="1411"/>
                  </a:moveTo>
                  <a:lnTo>
                    <a:pt x="7524" y="24110"/>
                  </a:lnTo>
                  <a:cubicBezTo>
                    <a:pt x="7511" y="24235"/>
                    <a:pt x="7580" y="24353"/>
                    <a:pt x="7694" y="24403"/>
                  </a:cubicBezTo>
                  <a:lnTo>
                    <a:pt x="25698" y="32223"/>
                  </a:lnTo>
                  <a:lnTo>
                    <a:pt x="24797" y="34427"/>
                  </a:lnTo>
                  <a:lnTo>
                    <a:pt x="5310" y="29385"/>
                  </a:lnTo>
                  <a:cubicBezTo>
                    <a:pt x="3191" y="28837"/>
                    <a:pt x="1635" y="27004"/>
                    <a:pt x="1439" y="24826"/>
                  </a:cubicBezTo>
                  <a:lnTo>
                    <a:pt x="585" y="15396"/>
                  </a:lnTo>
                  <a:lnTo>
                    <a:pt x="9906" y="1411"/>
                  </a:lnTo>
                  <a:close/>
                  <a:moveTo>
                    <a:pt x="10314" y="1"/>
                  </a:moveTo>
                  <a:cubicBezTo>
                    <a:pt x="10220" y="1"/>
                    <a:pt x="10129" y="47"/>
                    <a:pt x="10074" y="128"/>
                  </a:cubicBezTo>
                  <a:lnTo>
                    <a:pt x="53" y="15163"/>
                  </a:lnTo>
                  <a:cubicBezTo>
                    <a:pt x="18" y="15218"/>
                    <a:pt x="1" y="15282"/>
                    <a:pt x="7" y="15347"/>
                  </a:cubicBezTo>
                  <a:lnTo>
                    <a:pt x="869" y="24877"/>
                  </a:lnTo>
                  <a:cubicBezTo>
                    <a:pt x="1088" y="27296"/>
                    <a:pt x="2814" y="29330"/>
                    <a:pt x="5167" y="29939"/>
                  </a:cubicBezTo>
                  <a:lnTo>
                    <a:pt x="24897" y="35044"/>
                  </a:lnTo>
                  <a:cubicBezTo>
                    <a:pt x="24920" y="35050"/>
                    <a:pt x="24944" y="35053"/>
                    <a:pt x="24967" y="35053"/>
                  </a:cubicBezTo>
                  <a:cubicBezTo>
                    <a:pt x="25084" y="35053"/>
                    <a:pt x="25189" y="34982"/>
                    <a:pt x="25233" y="34874"/>
                  </a:cubicBezTo>
                  <a:lnTo>
                    <a:pt x="26333" y="32181"/>
                  </a:lnTo>
                  <a:cubicBezTo>
                    <a:pt x="26392" y="32037"/>
                    <a:pt x="26324" y="31872"/>
                    <a:pt x="26182" y="31809"/>
                  </a:cubicBezTo>
                  <a:lnTo>
                    <a:pt x="8115" y="23962"/>
                  </a:lnTo>
                  <a:lnTo>
                    <a:pt x="10597" y="317"/>
                  </a:lnTo>
                  <a:cubicBezTo>
                    <a:pt x="10611" y="185"/>
                    <a:pt x="10533" y="62"/>
                    <a:pt x="10409" y="17"/>
                  </a:cubicBezTo>
                  <a:cubicBezTo>
                    <a:pt x="10378" y="6"/>
                    <a:pt x="10345" y="1"/>
                    <a:pt x="10314"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5" name="Google Shape;4305;p44"/>
            <p:cNvSpPr/>
            <p:nvPr/>
          </p:nvSpPr>
          <p:spPr>
            <a:xfrm>
              <a:off x="-1920892" y="3246363"/>
              <a:ext cx="240404" cy="230065"/>
            </a:xfrm>
            <a:custGeom>
              <a:rect b="b" l="l" r="r" t="t"/>
              <a:pathLst>
                <a:path extrusionOk="0" h="24078" w="25160">
                  <a:moveTo>
                    <a:pt x="2957" y="1"/>
                  </a:moveTo>
                  <a:lnTo>
                    <a:pt x="2038" y="1379"/>
                  </a:lnTo>
                  <a:cubicBezTo>
                    <a:pt x="1421" y="2724"/>
                    <a:pt x="561" y="4595"/>
                    <a:pt x="1" y="6072"/>
                  </a:cubicBezTo>
                  <a:lnTo>
                    <a:pt x="731" y="14162"/>
                  </a:lnTo>
                  <a:cubicBezTo>
                    <a:pt x="940" y="16468"/>
                    <a:pt x="2575" y="18394"/>
                    <a:pt x="4817" y="18973"/>
                  </a:cubicBezTo>
                  <a:lnTo>
                    <a:pt x="24545" y="24078"/>
                  </a:lnTo>
                  <a:lnTo>
                    <a:pt x="25159" y="22574"/>
                  </a:lnTo>
                  <a:lnTo>
                    <a:pt x="5431" y="14922"/>
                  </a:lnTo>
                  <a:cubicBezTo>
                    <a:pt x="5431" y="14922"/>
                    <a:pt x="4779" y="15052"/>
                    <a:pt x="4153" y="15052"/>
                  </a:cubicBezTo>
                  <a:cubicBezTo>
                    <a:pt x="3736" y="15052"/>
                    <a:pt x="3330" y="14994"/>
                    <a:pt x="3137" y="14802"/>
                  </a:cubicBezTo>
                  <a:cubicBezTo>
                    <a:pt x="2655" y="14319"/>
                    <a:pt x="5068" y="12991"/>
                    <a:pt x="5068" y="12991"/>
                  </a:cubicBezTo>
                  <a:lnTo>
                    <a:pt x="2533" y="12267"/>
                  </a:lnTo>
                  <a:lnTo>
                    <a:pt x="4706" y="2732"/>
                  </a:lnTo>
                  <a:lnTo>
                    <a:pt x="2957" y="1"/>
                  </a:lnTo>
                  <a:close/>
                </a:path>
              </a:pathLst>
            </a:custGeom>
            <a:solidFill>
              <a:srgbClr val="C6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6" name="Google Shape;4306;p44"/>
            <p:cNvSpPr/>
            <p:nvPr/>
          </p:nvSpPr>
          <p:spPr>
            <a:xfrm>
              <a:off x="-1920892" y="3246363"/>
              <a:ext cx="240404" cy="230065"/>
            </a:xfrm>
            <a:custGeom>
              <a:rect b="b" l="l" r="r" t="t"/>
              <a:pathLst>
                <a:path extrusionOk="0" h="24078" w="25160">
                  <a:moveTo>
                    <a:pt x="2957" y="1"/>
                  </a:moveTo>
                  <a:lnTo>
                    <a:pt x="2038" y="1379"/>
                  </a:lnTo>
                  <a:cubicBezTo>
                    <a:pt x="1421" y="2724"/>
                    <a:pt x="561" y="4595"/>
                    <a:pt x="1" y="6072"/>
                  </a:cubicBezTo>
                  <a:lnTo>
                    <a:pt x="731" y="14162"/>
                  </a:lnTo>
                  <a:cubicBezTo>
                    <a:pt x="940" y="16468"/>
                    <a:pt x="2575" y="18394"/>
                    <a:pt x="4817" y="18973"/>
                  </a:cubicBezTo>
                  <a:lnTo>
                    <a:pt x="24545" y="24078"/>
                  </a:lnTo>
                  <a:lnTo>
                    <a:pt x="25159" y="22574"/>
                  </a:lnTo>
                  <a:lnTo>
                    <a:pt x="5431" y="14922"/>
                  </a:lnTo>
                  <a:cubicBezTo>
                    <a:pt x="5431" y="14922"/>
                    <a:pt x="4779" y="15052"/>
                    <a:pt x="4153" y="15052"/>
                  </a:cubicBezTo>
                  <a:cubicBezTo>
                    <a:pt x="3736" y="15052"/>
                    <a:pt x="3330" y="14994"/>
                    <a:pt x="3137" y="14802"/>
                  </a:cubicBezTo>
                  <a:cubicBezTo>
                    <a:pt x="2655" y="14319"/>
                    <a:pt x="5068" y="12991"/>
                    <a:pt x="5068" y="12991"/>
                  </a:cubicBezTo>
                  <a:lnTo>
                    <a:pt x="2533" y="12267"/>
                  </a:lnTo>
                  <a:lnTo>
                    <a:pt x="4706" y="2732"/>
                  </a:lnTo>
                  <a:lnTo>
                    <a:pt x="2957" y="1"/>
                  </a:lnTo>
                  <a:close/>
                </a:path>
              </a:pathLst>
            </a:custGeom>
            <a:gradFill>
              <a:gsLst>
                <a:gs pos="0">
                  <a:srgbClr val="8BE3FF"/>
                </a:gs>
                <a:gs pos="100000">
                  <a:srgbClr val="ACFFD9"/>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7" name="Google Shape;4307;p44"/>
            <p:cNvSpPr/>
            <p:nvPr/>
          </p:nvSpPr>
          <p:spPr>
            <a:xfrm>
              <a:off x="-1892542" y="3368228"/>
              <a:ext cx="45157" cy="19607"/>
            </a:xfrm>
            <a:custGeom>
              <a:rect b="b" l="l" r="r" t="t"/>
              <a:pathLst>
                <a:path extrusionOk="0" h="2052" w="4726">
                  <a:moveTo>
                    <a:pt x="2174" y="0"/>
                  </a:moveTo>
                  <a:cubicBezTo>
                    <a:pt x="1556" y="0"/>
                    <a:pt x="877" y="95"/>
                    <a:pt x="214" y="374"/>
                  </a:cubicBezTo>
                  <a:cubicBezTo>
                    <a:pt x="68" y="436"/>
                    <a:pt x="0" y="603"/>
                    <a:pt x="62" y="748"/>
                  </a:cubicBezTo>
                  <a:cubicBezTo>
                    <a:pt x="108" y="858"/>
                    <a:pt x="215" y="924"/>
                    <a:pt x="326" y="924"/>
                  </a:cubicBezTo>
                  <a:cubicBezTo>
                    <a:pt x="363" y="924"/>
                    <a:pt x="400" y="917"/>
                    <a:pt x="436" y="902"/>
                  </a:cubicBezTo>
                  <a:cubicBezTo>
                    <a:pt x="1014" y="659"/>
                    <a:pt x="1614" y="576"/>
                    <a:pt x="2165" y="576"/>
                  </a:cubicBezTo>
                  <a:cubicBezTo>
                    <a:pt x="2501" y="576"/>
                    <a:pt x="2818" y="607"/>
                    <a:pt x="3101" y="651"/>
                  </a:cubicBezTo>
                  <a:cubicBezTo>
                    <a:pt x="2561" y="814"/>
                    <a:pt x="1916" y="1083"/>
                    <a:pt x="1287" y="1533"/>
                  </a:cubicBezTo>
                  <a:cubicBezTo>
                    <a:pt x="1060" y="1694"/>
                    <a:pt x="1174" y="2052"/>
                    <a:pt x="1454" y="2052"/>
                  </a:cubicBezTo>
                  <a:cubicBezTo>
                    <a:pt x="1513" y="2052"/>
                    <a:pt x="1570" y="2032"/>
                    <a:pt x="1619" y="1998"/>
                  </a:cubicBezTo>
                  <a:cubicBezTo>
                    <a:pt x="2961" y="1040"/>
                    <a:pt x="4413" y="984"/>
                    <a:pt x="4428" y="984"/>
                  </a:cubicBezTo>
                  <a:cubicBezTo>
                    <a:pt x="4563" y="979"/>
                    <a:pt x="4677" y="881"/>
                    <a:pt x="4701" y="748"/>
                  </a:cubicBezTo>
                  <a:cubicBezTo>
                    <a:pt x="4726" y="615"/>
                    <a:pt x="4652" y="483"/>
                    <a:pt x="4528" y="433"/>
                  </a:cubicBezTo>
                  <a:cubicBezTo>
                    <a:pt x="4466" y="407"/>
                    <a:pt x="3452" y="0"/>
                    <a:pt x="2174"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8" name="Google Shape;4308;p44"/>
            <p:cNvSpPr/>
            <p:nvPr/>
          </p:nvSpPr>
          <p:spPr>
            <a:xfrm>
              <a:off x="-2123152" y="3061866"/>
              <a:ext cx="296769" cy="379620"/>
            </a:xfrm>
            <a:custGeom>
              <a:rect b="b" l="l" r="r" t="t"/>
              <a:pathLst>
                <a:path extrusionOk="0" h="39730" w="31059">
                  <a:moveTo>
                    <a:pt x="15185" y="0"/>
                  </a:moveTo>
                  <a:lnTo>
                    <a:pt x="5445" y="587"/>
                  </a:lnTo>
                  <a:lnTo>
                    <a:pt x="1" y="31701"/>
                  </a:lnTo>
                  <a:cubicBezTo>
                    <a:pt x="1" y="31701"/>
                    <a:pt x="2464" y="36400"/>
                    <a:pt x="9769" y="38476"/>
                  </a:cubicBezTo>
                  <a:cubicBezTo>
                    <a:pt x="13267" y="39471"/>
                    <a:pt x="15492" y="39730"/>
                    <a:pt x="16861" y="39730"/>
                  </a:cubicBezTo>
                  <a:cubicBezTo>
                    <a:pt x="18350" y="39730"/>
                    <a:pt x="18826" y="39423"/>
                    <a:pt x="18826" y="39423"/>
                  </a:cubicBezTo>
                  <a:lnTo>
                    <a:pt x="31058" y="8906"/>
                  </a:lnTo>
                  <a:lnTo>
                    <a:pt x="20853" y="2451"/>
                  </a:lnTo>
                  <a:lnTo>
                    <a:pt x="1518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9" name="Google Shape;4309;p44"/>
            <p:cNvSpPr/>
            <p:nvPr/>
          </p:nvSpPr>
          <p:spPr>
            <a:xfrm>
              <a:off x="-2125942" y="3059143"/>
              <a:ext cx="302578" cy="385038"/>
            </a:xfrm>
            <a:custGeom>
              <a:rect b="b" l="l" r="r" t="t"/>
              <a:pathLst>
                <a:path extrusionOk="0" h="40297" w="31667">
                  <a:moveTo>
                    <a:pt x="15426" y="575"/>
                  </a:moveTo>
                  <a:lnTo>
                    <a:pt x="21011" y="2989"/>
                  </a:lnTo>
                  <a:lnTo>
                    <a:pt x="30995" y="9305"/>
                  </a:lnTo>
                  <a:lnTo>
                    <a:pt x="18895" y="39498"/>
                  </a:lnTo>
                  <a:cubicBezTo>
                    <a:pt x="18717" y="39567"/>
                    <a:pt x="18204" y="39723"/>
                    <a:pt x="17149" y="39723"/>
                  </a:cubicBezTo>
                  <a:cubicBezTo>
                    <a:pt x="15815" y="39723"/>
                    <a:pt x="13617" y="39474"/>
                    <a:pt x="10139" y="38485"/>
                  </a:cubicBezTo>
                  <a:cubicBezTo>
                    <a:pt x="3575" y="36618"/>
                    <a:pt x="961" y="32559"/>
                    <a:pt x="593" y="31934"/>
                  </a:cubicBezTo>
                  <a:lnTo>
                    <a:pt x="5982" y="1144"/>
                  </a:lnTo>
                  <a:lnTo>
                    <a:pt x="15426" y="575"/>
                  </a:lnTo>
                  <a:close/>
                  <a:moveTo>
                    <a:pt x="15477" y="0"/>
                  </a:moveTo>
                  <a:cubicBezTo>
                    <a:pt x="15472" y="0"/>
                    <a:pt x="15466" y="1"/>
                    <a:pt x="15460" y="1"/>
                  </a:cubicBezTo>
                  <a:lnTo>
                    <a:pt x="5720" y="587"/>
                  </a:lnTo>
                  <a:cubicBezTo>
                    <a:pt x="5588" y="594"/>
                    <a:pt x="5478" y="692"/>
                    <a:pt x="5455" y="822"/>
                  </a:cubicBezTo>
                  <a:lnTo>
                    <a:pt x="11" y="31938"/>
                  </a:lnTo>
                  <a:cubicBezTo>
                    <a:pt x="1" y="31999"/>
                    <a:pt x="10" y="32063"/>
                    <a:pt x="39" y="32120"/>
                  </a:cubicBezTo>
                  <a:cubicBezTo>
                    <a:pt x="143" y="32316"/>
                    <a:pt x="2645" y="36950"/>
                    <a:pt x="9983" y="39036"/>
                  </a:cubicBezTo>
                  <a:cubicBezTo>
                    <a:pt x="13479" y="40031"/>
                    <a:pt x="15734" y="40296"/>
                    <a:pt x="17147" y="40296"/>
                  </a:cubicBezTo>
                  <a:cubicBezTo>
                    <a:pt x="18701" y="40296"/>
                    <a:pt x="19233" y="39974"/>
                    <a:pt x="19273" y="39949"/>
                  </a:cubicBezTo>
                  <a:cubicBezTo>
                    <a:pt x="19323" y="39917"/>
                    <a:pt x="19361" y="39871"/>
                    <a:pt x="19383" y="39815"/>
                  </a:cubicBezTo>
                  <a:lnTo>
                    <a:pt x="31616" y="9297"/>
                  </a:lnTo>
                  <a:cubicBezTo>
                    <a:pt x="31667" y="9169"/>
                    <a:pt x="31620" y="9023"/>
                    <a:pt x="31503" y="8950"/>
                  </a:cubicBezTo>
                  <a:lnTo>
                    <a:pt x="21299" y="2495"/>
                  </a:lnTo>
                  <a:cubicBezTo>
                    <a:pt x="21286" y="2487"/>
                    <a:pt x="21273" y="2479"/>
                    <a:pt x="21259" y="2474"/>
                  </a:cubicBezTo>
                  <a:lnTo>
                    <a:pt x="15591" y="23"/>
                  </a:lnTo>
                  <a:cubicBezTo>
                    <a:pt x="15555" y="8"/>
                    <a:pt x="15516" y="0"/>
                    <a:pt x="15477"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0" name="Google Shape;4310;p44"/>
            <p:cNvSpPr/>
            <p:nvPr/>
          </p:nvSpPr>
          <p:spPr>
            <a:xfrm>
              <a:off x="-2123152" y="3061866"/>
              <a:ext cx="198610" cy="377833"/>
            </a:xfrm>
            <a:custGeom>
              <a:rect b="b" l="l" r="r" t="t"/>
              <a:pathLst>
                <a:path extrusionOk="0" h="39543" w="20786">
                  <a:moveTo>
                    <a:pt x="15185" y="0"/>
                  </a:moveTo>
                  <a:lnTo>
                    <a:pt x="5445" y="587"/>
                  </a:lnTo>
                  <a:lnTo>
                    <a:pt x="1" y="31701"/>
                  </a:lnTo>
                  <a:cubicBezTo>
                    <a:pt x="1" y="31701"/>
                    <a:pt x="2465" y="36398"/>
                    <a:pt x="9770" y="38476"/>
                  </a:cubicBezTo>
                  <a:cubicBezTo>
                    <a:pt x="11048" y="38840"/>
                    <a:pt x="12153" y="39102"/>
                    <a:pt x="13111" y="39293"/>
                  </a:cubicBezTo>
                  <a:cubicBezTo>
                    <a:pt x="15136" y="39440"/>
                    <a:pt x="16702" y="39542"/>
                    <a:pt x="16702" y="39542"/>
                  </a:cubicBezTo>
                  <a:cubicBezTo>
                    <a:pt x="16702" y="39542"/>
                    <a:pt x="13684" y="39301"/>
                    <a:pt x="10908" y="37973"/>
                  </a:cubicBezTo>
                  <a:cubicBezTo>
                    <a:pt x="8132" y="36646"/>
                    <a:pt x="2822" y="32783"/>
                    <a:pt x="2822" y="32059"/>
                  </a:cubicBezTo>
                  <a:cubicBezTo>
                    <a:pt x="2822" y="31335"/>
                    <a:pt x="13564" y="27231"/>
                    <a:pt x="15132" y="26870"/>
                  </a:cubicBezTo>
                  <a:cubicBezTo>
                    <a:pt x="15295" y="26832"/>
                    <a:pt x="15311" y="26815"/>
                    <a:pt x="15210" y="26815"/>
                  </a:cubicBezTo>
                  <a:cubicBezTo>
                    <a:pt x="14331" y="26815"/>
                    <a:pt x="4632" y="28077"/>
                    <a:pt x="4632" y="28077"/>
                  </a:cubicBezTo>
                  <a:lnTo>
                    <a:pt x="8373" y="16248"/>
                  </a:lnTo>
                  <a:lnTo>
                    <a:pt x="12597" y="14196"/>
                  </a:lnTo>
                  <a:lnTo>
                    <a:pt x="7407" y="12747"/>
                  </a:lnTo>
                  <a:lnTo>
                    <a:pt x="15084" y="7818"/>
                  </a:lnTo>
                  <a:lnTo>
                    <a:pt x="18270" y="9126"/>
                  </a:lnTo>
                  <a:lnTo>
                    <a:pt x="20785" y="2421"/>
                  </a:lnTo>
                  <a:lnTo>
                    <a:pt x="15185" y="0"/>
                  </a:lnTo>
                  <a:close/>
                </a:path>
              </a:pathLst>
            </a:custGeom>
            <a:solidFill>
              <a:srgbClr val="C6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1" name="Google Shape;4311;p44"/>
            <p:cNvSpPr/>
            <p:nvPr/>
          </p:nvSpPr>
          <p:spPr>
            <a:xfrm>
              <a:off x="-2123152" y="3061866"/>
              <a:ext cx="198610" cy="377833"/>
            </a:xfrm>
            <a:custGeom>
              <a:rect b="b" l="l" r="r" t="t"/>
              <a:pathLst>
                <a:path extrusionOk="0" h="39543" w="20786">
                  <a:moveTo>
                    <a:pt x="15185" y="0"/>
                  </a:moveTo>
                  <a:lnTo>
                    <a:pt x="5445" y="587"/>
                  </a:lnTo>
                  <a:lnTo>
                    <a:pt x="1" y="31701"/>
                  </a:lnTo>
                  <a:cubicBezTo>
                    <a:pt x="1" y="31701"/>
                    <a:pt x="2465" y="36398"/>
                    <a:pt x="9770" y="38476"/>
                  </a:cubicBezTo>
                  <a:cubicBezTo>
                    <a:pt x="11048" y="38840"/>
                    <a:pt x="12153" y="39102"/>
                    <a:pt x="13111" y="39293"/>
                  </a:cubicBezTo>
                  <a:cubicBezTo>
                    <a:pt x="15136" y="39440"/>
                    <a:pt x="16702" y="39542"/>
                    <a:pt x="16702" y="39542"/>
                  </a:cubicBezTo>
                  <a:cubicBezTo>
                    <a:pt x="16702" y="39542"/>
                    <a:pt x="13684" y="39301"/>
                    <a:pt x="10908" y="37973"/>
                  </a:cubicBezTo>
                  <a:cubicBezTo>
                    <a:pt x="8132" y="36646"/>
                    <a:pt x="2822" y="32783"/>
                    <a:pt x="2822" y="32059"/>
                  </a:cubicBezTo>
                  <a:cubicBezTo>
                    <a:pt x="2822" y="31335"/>
                    <a:pt x="13564" y="27231"/>
                    <a:pt x="15132" y="26870"/>
                  </a:cubicBezTo>
                  <a:cubicBezTo>
                    <a:pt x="15295" y="26832"/>
                    <a:pt x="15311" y="26815"/>
                    <a:pt x="15210" y="26815"/>
                  </a:cubicBezTo>
                  <a:cubicBezTo>
                    <a:pt x="14331" y="26815"/>
                    <a:pt x="4632" y="28077"/>
                    <a:pt x="4632" y="28077"/>
                  </a:cubicBezTo>
                  <a:lnTo>
                    <a:pt x="8373" y="16248"/>
                  </a:lnTo>
                  <a:lnTo>
                    <a:pt x="12597" y="14196"/>
                  </a:lnTo>
                  <a:lnTo>
                    <a:pt x="7407" y="12747"/>
                  </a:lnTo>
                  <a:lnTo>
                    <a:pt x="15084" y="7818"/>
                  </a:lnTo>
                  <a:lnTo>
                    <a:pt x="18270" y="9126"/>
                  </a:lnTo>
                  <a:lnTo>
                    <a:pt x="20785" y="2421"/>
                  </a:lnTo>
                  <a:lnTo>
                    <a:pt x="15185" y="0"/>
                  </a:lnTo>
                  <a:close/>
                </a:path>
              </a:pathLst>
            </a:custGeom>
            <a:gradFill>
              <a:gsLst>
                <a:gs pos="0">
                  <a:srgbClr val="8BE3FF"/>
                </a:gs>
                <a:gs pos="100000">
                  <a:srgbClr val="ACFFD9"/>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2" name="Google Shape;4312;p44"/>
            <p:cNvSpPr/>
            <p:nvPr/>
          </p:nvSpPr>
          <p:spPr>
            <a:xfrm>
              <a:off x="-2005100" y="3401976"/>
              <a:ext cx="10052" cy="24403"/>
            </a:xfrm>
            <a:custGeom>
              <a:rect b="b" l="l" r="r" t="t"/>
              <a:pathLst>
                <a:path extrusionOk="0" h="2554" w="1052">
                  <a:moveTo>
                    <a:pt x="742" y="1"/>
                  </a:moveTo>
                  <a:cubicBezTo>
                    <a:pt x="609" y="1"/>
                    <a:pt x="489" y="92"/>
                    <a:pt x="459" y="225"/>
                  </a:cubicBezTo>
                  <a:lnTo>
                    <a:pt x="33" y="2207"/>
                  </a:lnTo>
                  <a:cubicBezTo>
                    <a:pt x="0" y="2362"/>
                    <a:pt x="98" y="2514"/>
                    <a:pt x="253" y="2548"/>
                  </a:cubicBezTo>
                  <a:cubicBezTo>
                    <a:pt x="272" y="2551"/>
                    <a:pt x="292" y="2554"/>
                    <a:pt x="313" y="2554"/>
                  </a:cubicBezTo>
                  <a:cubicBezTo>
                    <a:pt x="447" y="2554"/>
                    <a:pt x="564" y="2459"/>
                    <a:pt x="592" y="2328"/>
                  </a:cubicBezTo>
                  <a:lnTo>
                    <a:pt x="1018" y="347"/>
                  </a:lnTo>
                  <a:cubicBezTo>
                    <a:pt x="1051" y="192"/>
                    <a:pt x="952" y="40"/>
                    <a:pt x="799" y="6"/>
                  </a:cubicBezTo>
                  <a:cubicBezTo>
                    <a:pt x="779" y="2"/>
                    <a:pt x="760" y="1"/>
                    <a:pt x="742"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3" name="Google Shape;4313;p44"/>
            <p:cNvSpPr/>
            <p:nvPr/>
          </p:nvSpPr>
          <p:spPr>
            <a:xfrm>
              <a:off x="-1996883" y="3159164"/>
              <a:ext cx="53986" cy="228957"/>
            </a:xfrm>
            <a:custGeom>
              <a:rect b="b" l="l" r="r" t="t"/>
              <a:pathLst>
                <a:path extrusionOk="0" h="23962" w="5650">
                  <a:moveTo>
                    <a:pt x="5335" y="1"/>
                  </a:moveTo>
                  <a:cubicBezTo>
                    <a:pt x="5203" y="1"/>
                    <a:pt x="5085" y="92"/>
                    <a:pt x="5056" y="226"/>
                  </a:cubicBezTo>
                  <a:lnTo>
                    <a:pt x="33" y="23615"/>
                  </a:lnTo>
                  <a:cubicBezTo>
                    <a:pt x="0" y="23769"/>
                    <a:pt x="98" y="23921"/>
                    <a:pt x="253" y="23955"/>
                  </a:cubicBezTo>
                  <a:cubicBezTo>
                    <a:pt x="272" y="23958"/>
                    <a:pt x="292" y="23961"/>
                    <a:pt x="313" y="23961"/>
                  </a:cubicBezTo>
                  <a:cubicBezTo>
                    <a:pt x="447" y="23961"/>
                    <a:pt x="564" y="23867"/>
                    <a:pt x="592" y="23735"/>
                  </a:cubicBezTo>
                  <a:lnTo>
                    <a:pt x="5616" y="347"/>
                  </a:lnTo>
                  <a:cubicBezTo>
                    <a:pt x="5649" y="192"/>
                    <a:pt x="5551" y="40"/>
                    <a:pt x="5396" y="7"/>
                  </a:cubicBezTo>
                  <a:cubicBezTo>
                    <a:pt x="5375" y="3"/>
                    <a:pt x="5355" y="1"/>
                    <a:pt x="5335"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4" name="Google Shape;4314;p44"/>
            <p:cNvSpPr/>
            <p:nvPr/>
          </p:nvSpPr>
          <p:spPr>
            <a:xfrm>
              <a:off x="-2060901" y="3167869"/>
              <a:ext cx="66608" cy="19186"/>
            </a:xfrm>
            <a:custGeom>
              <a:rect b="b" l="l" r="r" t="t"/>
              <a:pathLst>
                <a:path extrusionOk="0" h="2008" w="6971">
                  <a:moveTo>
                    <a:pt x="314" y="0"/>
                  </a:moveTo>
                  <a:cubicBezTo>
                    <a:pt x="183" y="0"/>
                    <a:pt x="66" y="90"/>
                    <a:pt x="35" y="224"/>
                  </a:cubicBezTo>
                  <a:cubicBezTo>
                    <a:pt x="0" y="378"/>
                    <a:pt x="97" y="530"/>
                    <a:pt x="251" y="566"/>
                  </a:cubicBezTo>
                  <a:lnTo>
                    <a:pt x="6607" y="2000"/>
                  </a:lnTo>
                  <a:cubicBezTo>
                    <a:pt x="6627" y="2005"/>
                    <a:pt x="6648" y="2008"/>
                    <a:pt x="6670" y="2008"/>
                  </a:cubicBezTo>
                  <a:lnTo>
                    <a:pt x="6670" y="2008"/>
                  </a:lnTo>
                  <a:cubicBezTo>
                    <a:pt x="6816" y="2008"/>
                    <a:pt x="6939" y="1899"/>
                    <a:pt x="6954" y="1754"/>
                  </a:cubicBezTo>
                  <a:cubicBezTo>
                    <a:pt x="6971" y="1609"/>
                    <a:pt x="6874" y="1475"/>
                    <a:pt x="6732" y="1443"/>
                  </a:cubicBezTo>
                  <a:lnTo>
                    <a:pt x="377" y="7"/>
                  </a:lnTo>
                  <a:cubicBezTo>
                    <a:pt x="356" y="3"/>
                    <a:pt x="335" y="0"/>
                    <a:pt x="314" y="0"/>
                  </a:cubicBezTo>
                  <a:close/>
                  <a:moveTo>
                    <a:pt x="6670" y="2008"/>
                  </a:moveTo>
                  <a:cubicBezTo>
                    <a:pt x="6670" y="2008"/>
                    <a:pt x="6670" y="2008"/>
                    <a:pt x="6669" y="2008"/>
                  </a:cubicBezTo>
                  <a:lnTo>
                    <a:pt x="6671" y="2008"/>
                  </a:lnTo>
                  <a:cubicBezTo>
                    <a:pt x="6670" y="2008"/>
                    <a:pt x="6670" y="2008"/>
                    <a:pt x="6670" y="2008"/>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5" name="Google Shape;4315;p44"/>
            <p:cNvSpPr/>
            <p:nvPr/>
          </p:nvSpPr>
          <p:spPr>
            <a:xfrm>
              <a:off x="-1929778" y="3078969"/>
              <a:ext cx="33251" cy="72570"/>
            </a:xfrm>
            <a:custGeom>
              <a:rect b="b" l="l" r="r" t="t"/>
              <a:pathLst>
                <a:path extrusionOk="0" h="7595" w="3480">
                  <a:moveTo>
                    <a:pt x="1938" y="1"/>
                  </a:moveTo>
                  <a:lnTo>
                    <a:pt x="0" y="3694"/>
                  </a:lnTo>
                  <a:lnTo>
                    <a:pt x="3480" y="7594"/>
                  </a:lnTo>
                  <a:lnTo>
                    <a:pt x="193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6" name="Google Shape;4316;p44"/>
            <p:cNvSpPr/>
            <p:nvPr/>
          </p:nvSpPr>
          <p:spPr>
            <a:xfrm>
              <a:off x="-1932731" y="3076227"/>
              <a:ext cx="39233" cy="78036"/>
            </a:xfrm>
            <a:custGeom>
              <a:rect b="b" l="l" r="r" t="t"/>
              <a:pathLst>
                <a:path extrusionOk="0" h="8167" w="4106">
                  <a:moveTo>
                    <a:pt x="2126" y="1134"/>
                  </a:moveTo>
                  <a:lnTo>
                    <a:pt x="3298" y="6901"/>
                  </a:lnTo>
                  <a:lnTo>
                    <a:pt x="3298" y="6901"/>
                  </a:lnTo>
                  <a:lnTo>
                    <a:pt x="654" y="3938"/>
                  </a:lnTo>
                  <a:lnTo>
                    <a:pt x="2126" y="1134"/>
                  </a:lnTo>
                  <a:close/>
                  <a:moveTo>
                    <a:pt x="2246" y="1"/>
                  </a:moveTo>
                  <a:cubicBezTo>
                    <a:pt x="2148" y="1"/>
                    <a:pt x="2049" y="50"/>
                    <a:pt x="1994" y="154"/>
                  </a:cubicBezTo>
                  <a:lnTo>
                    <a:pt x="55" y="3847"/>
                  </a:lnTo>
                  <a:cubicBezTo>
                    <a:pt x="0" y="3952"/>
                    <a:pt x="16" y="4081"/>
                    <a:pt x="95" y="4170"/>
                  </a:cubicBezTo>
                  <a:lnTo>
                    <a:pt x="3576" y="8071"/>
                  </a:lnTo>
                  <a:cubicBezTo>
                    <a:pt x="3630" y="8132"/>
                    <a:pt x="3707" y="8167"/>
                    <a:pt x="3789" y="8167"/>
                  </a:cubicBezTo>
                  <a:cubicBezTo>
                    <a:pt x="3969" y="8167"/>
                    <a:pt x="4105" y="8000"/>
                    <a:pt x="4069" y="7823"/>
                  </a:cubicBezTo>
                  <a:lnTo>
                    <a:pt x="2528" y="230"/>
                  </a:lnTo>
                  <a:cubicBezTo>
                    <a:pt x="2497" y="82"/>
                    <a:pt x="2372" y="1"/>
                    <a:pt x="2246"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7" name="Google Shape;4317;p44"/>
            <p:cNvSpPr/>
            <p:nvPr/>
          </p:nvSpPr>
          <p:spPr>
            <a:xfrm>
              <a:off x="-1991351" y="2906110"/>
              <a:ext cx="127731" cy="249214"/>
            </a:xfrm>
            <a:custGeom>
              <a:rect b="b" l="l" r="r" t="t"/>
              <a:pathLst>
                <a:path extrusionOk="0" h="26082" w="13368">
                  <a:moveTo>
                    <a:pt x="8863" y="1"/>
                  </a:moveTo>
                  <a:cubicBezTo>
                    <a:pt x="7297" y="1"/>
                    <a:pt x="9153" y="1453"/>
                    <a:pt x="9153" y="1453"/>
                  </a:cubicBezTo>
                  <a:cubicBezTo>
                    <a:pt x="9153" y="1453"/>
                    <a:pt x="5570" y="1481"/>
                    <a:pt x="2961" y="2527"/>
                  </a:cubicBezTo>
                  <a:cubicBezTo>
                    <a:pt x="353" y="3573"/>
                    <a:pt x="0" y="7571"/>
                    <a:pt x="204" y="9155"/>
                  </a:cubicBezTo>
                  <a:cubicBezTo>
                    <a:pt x="408" y="10739"/>
                    <a:pt x="2364" y="12909"/>
                    <a:pt x="2364" y="12909"/>
                  </a:cubicBezTo>
                  <a:lnTo>
                    <a:pt x="2270" y="16763"/>
                  </a:lnTo>
                  <a:lnTo>
                    <a:pt x="4551" y="20245"/>
                  </a:lnTo>
                  <a:lnTo>
                    <a:pt x="4679" y="26081"/>
                  </a:lnTo>
                  <a:lnTo>
                    <a:pt x="9834" y="16690"/>
                  </a:lnTo>
                  <a:cubicBezTo>
                    <a:pt x="9834" y="16690"/>
                    <a:pt x="9669" y="12981"/>
                    <a:pt x="9839" y="10848"/>
                  </a:cubicBezTo>
                  <a:cubicBezTo>
                    <a:pt x="10009" y="8717"/>
                    <a:pt x="10523" y="5375"/>
                    <a:pt x="11438" y="5068"/>
                  </a:cubicBezTo>
                  <a:cubicBezTo>
                    <a:pt x="12355" y="4762"/>
                    <a:pt x="13367" y="3655"/>
                    <a:pt x="12760" y="1955"/>
                  </a:cubicBezTo>
                  <a:cubicBezTo>
                    <a:pt x="12580" y="1452"/>
                    <a:pt x="12403" y="1275"/>
                    <a:pt x="12243" y="1275"/>
                  </a:cubicBezTo>
                  <a:cubicBezTo>
                    <a:pt x="11863" y="1275"/>
                    <a:pt x="11579" y="2275"/>
                    <a:pt x="11579" y="2275"/>
                  </a:cubicBezTo>
                  <a:cubicBezTo>
                    <a:pt x="11579" y="2275"/>
                    <a:pt x="10684" y="57"/>
                    <a:pt x="8955" y="2"/>
                  </a:cubicBezTo>
                  <a:cubicBezTo>
                    <a:pt x="8923" y="1"/>
                    <a:pt x="8893" y="1"/>
                    <a:pt x="886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8" name="Google Shape;4318;p44"/>
            <p:cNvSpPr/>
            <p:nvPr/>
          </p:nvSpPr>
          <p:spPr>
            <a:xfrm>
              <a:off x="-1994313" y="2903368"/>
              <a:ext cx="130149" cy="254679"/>
            </a:xfrm>
            <a:custGeom>
              <a:rect b="b" l="l" r="r" t="t"/>
              <a:pathLst>
                <a:path extrusionOk="0" h="26654" w="13621">
                  <a:moveTo>
                    <a:pt x="9189" y="574"/>
                  </a:moveTo>
                  <a:cubicBezTo>
                    <a:pt x="9210" y="574"/>
                    <a:pt x="9232" y="575"/>
                    <a:pt x="9256" y="575"/>
                  </a:cubicBezTo>
                  <a:cubicBezTo>
                    <a:pt x="10774" y="624"/>
                    <a:pt x="11615" y="2649"/>
                    <a:pt x="11623" y="2669"/>
                  </a:cubicBezTo>
                  <a:cubicBezTo>
                    <a:pt x="11668" y="2780"/>
                    <a:pt x="11773" y="2847"/>
                    <a:pt x="11898" y="2847"/>
                  </a:cubicBezTo>
                  <a:cubicBezTo>
                    <a:pt x="11900" y="2847"/>
                    <a:pt x="11902" y="2847"/>
                    <a:pt x="11905" y="2847"/>
                  </a:cubicBezTo>
                  <a:cubicBezTo>
                    <a:pt x="12027" y="2841"/>
                    <a:pt x="12130" y="2758"/>
                    <a:pt x="12164" y="2640"/>
                  </a:cubicBezTo>
                  <a:cubicBezTo>
                    <a:pt x="12265" y="2282"/>
                    <a:pt x="12466" y="1889"/>
                    <a:pt x="12530" y="1844"/>
                  </a:cubicBezTo>
                  <a:cubicBezTo>
                    <a:pt x="12531" y="1845"/>
                    <a:pt x="12644" y="1905"/>
                    <a:pt x="12799" y="2339"/>
                  </a:cubicBezTo>
                  <a:cubicBezTo>
                    <a:pt x="13029" y="2982"/>
                    <a:pt x="13021" y="3588"/>
                    <a:pt x="12775" y="4094"/>
                  </a:cubicBezTo>
                  <a:cubicBezTo>
                    <a:pt x="12552" y="4554"/>
                    <a:pt x="12134" y="4923"/>
                    <a:pt x="11657" y="5084"/>
                  </a:cubicBezTo>
                  <a:cubicBezTo>
                    <a:pt x="10405" y="5503"/>
                    <a:pt x="9967" y="9805"/>
                    <a:pt x="9863" y="11112"/>
                  </a:cubicBezTo>
                  <a:cubicBezTo>
                    <a:pt x="9706" y="13090"/>
                    <a:pt x="9831" y="16344"/>
                    <a:pt x="9856" y="16910"/>
                  </a:cubicBezTo>
                  <a:lnTo>
                    <a:pt x="5252" y="25295"/>
                  </a:lnTo>
                  <a:lnTo>
                    <a:pt x="5147" y="20527"/>
                  </a:lnTo>
                  <a:cubicBezTo>
                    <a:pt x="5146" y="20473"/>
                    <a:pt x="5129" y="20420"/>
                    <a:pt x="5100" y="20375"/>
                  </a:cubicBezTo>
                  <a:lnTo>
                    <a:pt x="2868" y="16968"/>
                  </a:lnTo>
                  <a:lnTo>
                    <a:pt x="2959" y="13204"/>
                  </a:lnTo>
                  <a:cubicBezTo>
                    <a:pt x="2961" y="13131"/>
                    <a:pt x="2935" y="13059"/>
                    <a:pt x="2886" y="13005"/>
                  </a:cubicBezTo>
                  <a:cubicBezTo>
                    <a:pt x="2867" y="12983"/>
                    <a:pt x="987" y="10883"/>
                    <a:pt x="797" y="9406"/>
                  </a:cubicBezTo>
                  <a:cubicBezTo>
                    <a:pt x="595" y="7830"/>
                    <a:pt x="963" y="4048"/>
                    <a:pt x="3377" y="3081"/>
                  </a:cubicBezTo>
                  <a:cubicBezTo>
                    <a:pt x="5903" y="2067"/>
                    <a:pt x="9429" y="2027"/>
                    <a:pt x="9465" y="2027"/>
                  </a:cubicBezTo>
                  <a:cubicBezTo>
                    <a:pt x="9735" y="2025"/>
                    <a:pt x="9852" y="1682"/>
                    <a:pt x="9639" y="1516"/>
                  </a:cubicBezTo>
                  <a:cubicBezTo>
                    <a:pt x="9220" y="1188"/>
                    <a:pt x="8826" y="740"/>
                    <a:pt x="8814" y="630"/>
                  </a:cubicBezTo>
                  <a:cubicBezTo>
                    <a:pt x="8815" y="630"/>
                    <a:pt x="8888" y="574"/>
                    <a:pt x="9189" y="574"/>
                  </a:cubicBezTo>
                  <a:close/>
                  <a:moveTo>
                    <a:pt x="9151" y="1"/>
                  </a:moveTo>
                  <a:cubicBezTo>
                    <a:pt x="8887" y="1"/>
                    <a:pt x="8423" y="44"/>
                    <a:pt x="8289" y="412"/>
                  </a:cubicBezTo>
                  <a:cubicBezTo>
                    <a:pt x="8168" y="748"/>
                    <a:pt x="8437" y="1152"/>
                    <a:pt x="8746" y="1480"/>
                  </a:cubicBezTo>
                  <a:cubicBezTo>
                    <a:pt x="7556" y="1543"/>
                    <a:pt x="5115" y="1766"/>
                    <a:pt x="3164" y="2549"/>
                  </a:cubicBezTo>
                  <a:cubicBezTo>
                    <a:pt x="415" y="3651"/>
                    <a:pt x="0" y="7693"/>
                    <a:pt x="230" y="9478"/>
                  </a:cubicBezTo>
                  <a:cubicBezTo>
                    <a:pt x="421" y="10967"/>
                    <a:pt x="2010" y="12871"/>
                    <a:pt x="2384" y="13301"/>
                  </a:cubicBezTo>
                  <a:lnTo>
                    <a:pt x="2294" y="17043"/>
                  </a:lnTo>
                  <a:cubicBezTo>
                    <a:pt x="2293" y="17101"/>
                    <a:pt x="2308" y="17159"/>
                    <a:pt x="2340" y="17207"/>
                  </a:cubicBezTo>
                  <a:lnTo>
                    <a:pt x="4577" y="20620"/>
                  </a:lnTo>
                  <a:lnTo>
                    <a:pt x="4702" y="26374"/>
                  </a:lnTo>
                  <a:cubicBezTo>
                    <a:pt x="4705" y="26504"/>
                    <a:pt x="4795" y="26615"/>
                    <a:pt x="4921" y="26646"/>
                  </a:cubicBezTo>
                  <a:cubicBezTo>
                    <a:pt x="4943" y="26651"/>
                    <a:pt x="4966" y="26654"/>
                    <a:pt x="4989" y="26654"/>
                  </a:cubicBezTo>
                  <a:cubicBezTo>
                    <a:pt x="5093" y="26654"/>
                    <a:pt x="5189" y="26596"/>
                    <a:pt x="5239" y="26505"/>
                  </a:cubicBezTo>
                  <a:lnTo>
                    <a:pt x="10395" y="17114"/>
                  </a:lnTo>
                  <a:cubicBezTo>
                    <a:pt x="10419" y="17068"/>
                    <a:pt x="10432" y="17015"/>
                    <a:pt x="10430" y="16964"/>
                  </a:cubicBezTo>
                  <a:cubicBezTo>
                    <a:pt x="10428" y="16927"/>
                    <a:pt x="10267" y="13247"/>
                    <a:pt x="10434" y="11157"/>
                  </a:cubicBezTo>
                  <a:cubicBezTo>
                    <a:pt x="10669" y="8193"/>
                    <a:pt x="11274" y="5815"/>
                    <a:pt x="11838" y="5626"/>
                  </a:cubicBezTo>
                  <a:cubicBezTo>
                    <a:pt x="12458" y="5419"/>
                    <a:pt x="13001" y="4940"/>
                    <a:pt x="13289" y="4344"/>
                  </a:cubicBezTo>
                  <a:cubicBezTo>
                    <a:pt x="13604" y="3697"/>
                    <a:pt x="13621" y="2937"/>
                    <a:pt x="13339" y="2146"/>
                  </a:cubicBezTo>
                  <a:cubicBezTo>
                    <a:pt x="13206" y="1773"/>
                    <a:pt x="13000" y="1276"/>
                    <a:pt x="12562" y="1276"/>
                  </a:cubicBezTo>
                  <a:cubicBezTo>
                    <a:pt x="12553" y="1276"/>
                    <a:pt x="12544" y="1276"/>
                    <a:pt x="12535" y="1276"/>
                  </a:cubicBezTo>
                  <a:cubicBezTo>
                    <a:pt x="12234" y="1286"/>
                    <a:pt x="12010" y="1561"/>
                    <a:pt x="11854" y="1862"/>
                  </a:cubicBezTo>
                  <a:cubicBezTo>
                    <a:pt x="11436" y="1149"/>
                    <a:pt x="10580" y="45"/>
                    <a:pt x="9274" y="4"/>
                  </a:cubicBezTo>
                  <a:cubicBezTo>
                    <a:pt x="9242" y="2"/>
                    <a:pt x="9200" y="1"/>
                    <a:pt x="9151"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9" name="Google Shape;4319;p44"/>
            <p:cNvSpPr/>
            <p:nvPr/>
          </p:nvSpPr>
          <p:spPr>
            <a:xfrm>
              <a:off x="-1991351" y="2906110"/>
              <a:ext cx="127712" cy="231823"/>
            </a:xfrm>
            <a:custGeom>
              <a:rect b="b" l="l" r="r" t="t"/>
              <a:pathLst>
                <a:path extrusionOk="0" h="24262" w="13366">
                  <a:moveTo>
                    <a:pt x="8865" y="1"/>
                  </a:moveTo>
                  <a:cubicBezTo>
                    <a:pt x="7294" y="1"/>
                    <a:pt x="9152" y="1453"/>
                    <a:pt x="9152" y="1453"/>
                  </a:cubicBezTo>
                  <a:cubicBezTo>
                    <a:pt x="9152" y="1453"/>
                    <a:pt x="5569" y="1481"/>
                    <a:pt x="2961" y="2527"/>
                  </a:cubicBezTo>
                  <a:cubicBezTo>
                    <a:pt x="353" y="3573"/>
                    <a:pt x="0" y="7571"/>
                    <a:pt x="204" y="9155"/>
                  </a:cubicBezTo>
                  <a:cubicBezTo>
                    <a:pt x="408" y="10739"/>
                    <a:pt x="2364" y="12909"/>
                    <a:pt x="2364" y="12909"/>
                  </a:cubicBezTo>
                  <a:lnTo>
                    <a:pt x="2270" y="16763"/>
                  </a:lnTo>
                  <a:lnTo>
                    <a:pt x="4551" y="20245"/>
                  </a:lnTo>
                  <a:lnTo>
                    <a:pt x="4637" y="24261"/>
                  </a:lnTo>
                  <a:lnTo>
                    <a:pt x="6527" y="18428"/>
                  </a:lnTo>
                  <a:lnTo>
                    <a:pt x="9273" y="17711"/>
                  </a:lnTo>
                  <a:lnTo>
                    <a:pt x="9834" y="16690"/>
                  </a:lnTo>
                  <a:cubicBezTo>
                    <a:pt x="9834" y="16690"/>
                    <a:pt x="9667" y="12981"/>
                    <a:pt x="9838" y="10848"/>
                  </a:cubicBezTo>
                  <a:cubicBezTo>
                    <a:pt x="10008" y="8717"/>
                    <a:pt x="10522" y="5375"/>
                    <a:pt x="11438" y="5068"/>
                  </a:cubicBezTo>
                  <a:cubicBezTo>
                    <a:pt x="12353" y="4762"/>
                    <a:pt x="13366" y="3655"/>
                    <a:pt x="12758" y="1957"/>
                  </a:cubicBezTo>
                  <a:cubicBezTo>
                    <a:pt x="12579" y="1453"/>
                    <a:pt x="12402" y="1276"/>
                    <a:pt x="12242" y="1276"/>
                  </a:cubicBezTo>
                  <a:cubicBezTo>
                    <a:pt x="11862" y="1276"/>
                    <a:pt x="11578" y="2275"/>
                    <a:pt x="11578" y="2275"/>
                  </a:cubicBezTo>
                  <a:cubicBezTo>
                    <a:pt x="11578" y="2275"/>
                    <a:pt x="10682" y="57"/>
                    <a:pt x="8955" y="2"/>
                  </a:cubicBezTo>
                  <a:cubicBezTo>
                    <a:pt x="8924" y="1"/>
                    <a:pt x="8894" y="1"/>
                    <a:pt x="8865" y="1"/>
                  </a:cubicBezTo>
                  <a:close/>
                </a:path>
              </a:pathLst>
            </a:custGeom>
            <a:solidFill>
              <a:srgbClr val="C6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0" name="Google Shape;4320;p44"/>
            <p:cNvSpPr/>
            <p:nvPr/>
          </p:nvSpPr>
          <p:spPr>
            <a:xfrm>
              <a:off x="-1991351" y="2906110"/>
              <a:ext cx="127712" cy="231823"/>
            </a:xfrm>
            <a:custGeom>
              <a:rect b="b" l="l" r="r" t="t"/>
              <a:pathLst>
                <a:path extrusionOk="0" h="24262" w="13366">
                  <a:moveTo>
                    <a:pt x="8865" y="1"/>
                  </a:moveTo>
                  <a:cubicBezTo>
                    <a:pt x="7294" y="1"/>
                    <a:pt x="9152" y="1453"/>
                    <a:pt x="9152" y="1453"/>
                  </a:cubicBezTo>
                  <a:cubicBezTo>
                    <a:pt x="9152" y="1453"/>
                    <a:pt x="5569" y="1481"/>
                    <a:pt x="2961" y="2527"/>
                  </a:cubicBezTo>
                  <a:cubicBezTo>
                    <a:pt x="353" y="3573"/>
                    <a:pt x="0" y="7571"/>
                    <a:pt x="204" y="9155"/>
                  </a:cubicBezTo>
                  <a:cubicBezTo>
                    <a:pt x="408" y="10739"/>
                    <a:pt x="2364" y="12909"/>
                    <a:pt x="2364" y="12909"/>
                  </a:cubicBezTo>
                  <a:lnTo>
                    <a:pt x="2270" y="16763"/>
                  </a:lnTo>
                  <a:lnTo>
                    <a:pt x="4551" y="20245"/>
                  </a:lnTo>
                  <a:lnTo>
                    <a:pt x="4637" y="24261"/>
                  </a:lnTo>
                  <a:lnTo>
                    <a:pt x="6527" y="18428"/>
                  </a:lnTo>
                  <a:lnTo>
                    <a:pt x="9273" y="17711"/>
                  </a:lnTo>
                  <a:lnTo>
                    <a:pt x="9834" y="16690"/>
                  </a:lnTo>
                  <a:cubicBezTo>
                    <a:pt x="9834" y="16690"/>
                    <a:pt x="9667" y="12981"/>
                    <a:pt x="9838" y="10848"/>
                  </a:cubicBezTo>
                  <a:cubicBezTo>
                    <a:pt x="10008" y="8717"/>
                    <a:pt x="10522" y="5375"/>
                    <a:pt x="11438" y="5068"/>
                  </a:cubicBezTo>
                  <a:cubicBezTo>
                    <a:pt x="12353" y="4762"/>
                    <a:pt x="13366" y="3655"/>
                    <a:pt x="12758" y="1957"/>
                  </a:cubicBezTo>
                  <a:cubicBezTo>
                    <a:pt x="12579" y="1453"/>
                    <a:pt x="12402" y="1276"/>
                    <a:pt x="12242" y="1276"/>
                  </a:cubicBezTo>
                  <a:cubicBezTo>
                    <a:pt x="11862" y="1276"/>
                    <a:pt x="11578" y="2275"/>
                    <a:pt x="11578" y="2275"/>
                  </a:cubicBezTo>
                  <a:cubicBezTo>
                    <a:pt x="11578" y="2275"/>
                    <a:pt x="10682" y="57"/>
                    <a:pt x="8955" y="2"/>
                  </a:cubicBezTo>
                  <a:cubicBezTo>
                    <a:pt x="8924" y="1"/>
                    <a:pt x="8894" y="1"/>
                    <a:pt x="8865" y="1"/>
                  </a:cubicBezTo>
                  <a:close/>
                </a:path>
              </a:pathLst>
            </a:custGeom>
            <a:gradFill>
              <a:gsLst>
                <a:gs pos="0">
                  <a:srgbClr val="8BE3FF"/>
                </a:gs>
                <a:gs pos="100000">
                  <a:srgbClr val="ACFFD9"/>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1" name="Google Shape;4321;p44"/>
            <p:cNvSpPr/>
            <p:nvPr/>
          </p:nvSpPr>
          <p:spPr>
            <a:xfrm>
              <a:off x="-1991360" y="2906110"/>
              <a:ext cx="127722" cy="128715"/>
            </a:xfrm>
            <a:custGeom>
              <a:rect b="b" l="l" r="r" t="t"/>
              <a:pathLst>
                <a:path extrusionOk="0" h="13471" w="13367">
                  <a:moveTo>
                    <a:pt x="8866" y="1"/>
                  </a:moveTo>
                  <a:cubicBezTo>
                    <a:pt x="7295" y="1"/>
                    <a:pt x="9153" y="1453"/>
                    <a:pt x="9153" y="1453"/>
                  </a:cubicBezTo>
                  <a:cubicBezTo>
                    <a:pt x="9153" y="1453"/>
                    <a:pt x="5570" y="1481"/>
                    <a:pt x="2962" y="2527"/>
                  </a:cubicBezTo>
                  <a:cubicBezTo>
                    <a:pt x="354" y="3573"/>
                    <a:pt x="0" y="7571"/>
                    <a:pt x="204" y="9155"/>
                  </a:cubicBezTo>
                  <a:cubicBezTo>
                    <a:pt x="408" y="10739"/>
                    <a:pt x="2363" y="12909"/>
                    <a:pt x="2363" y="12909"/>
                  </a:cubicBezTo>
                  <a:lnTo>
                    <a:pt x="2356" y="13258"/>
                  </a:lnTo>
                  <a:lnTo>
                    <a:pt x="4646" y="13470"/>
                  </a:lnTo>
                  <a:lnTo>
                    <a:pt x="9873" y="10454"/>
                  </a:lnTo>
                  <a:cubicBezTo>
                    <a:pt x="10072" y="8327"/>
                    <a:pt x="10578" y="5357"/>
                    <a:pt x="11439" y="5068"/>
                  </a:cubicBezTo>
                  <a:cubicBezTo>
                    <a:pt x="12354" y="4762"/>
                    <a:pt x="13367" y="3655"/>
                    <a:pt x="12759" y="1955"/>
                  </a:cubicBezTo>
                  <a:cubicBezTo>
                    <a:pt x="12580" y="1452"/>
                    <a:pt x="12403" y="1275"/>
                    <a:pt x="12243" y="1275"/>
                  </a:cubicBezTo>
                  <a:cubicBezTo>
                    <a:pt x="11863" y="1275"/>
                    <a:pt x="11579" y="2275"/>
                    <a:pt x="11579" y="2275"/>
                  </a:cubicBezTo>
                  <a:cubicBezTo>
                    <a:pt x="11579" y="2275"/>
                    <a:pt x="10683" y="57"/>
                    <a:pt x="8956" y="2"/>
                  </a:cubicBezTo>
                  <a:cubicBezTo>
                    <a:pt x="8925" y="1"/>
                    <a:pt x="8895" y="1"/>
                    <a:pt x="8866"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2" name="Google Shape;4322;p44"/>
            <p:cNvSpPr/>
            <p:nvPr/>
          </p:nvSpPr>
          <p:spPr>
            <a:xfrm>
              <a:off x="-1994313" y="2903377"/>
              <a:ext cx="130149" cy="134181"/>
            </a:xfrm>
            <a:custGeom>
              <a:rect b="b" l="l" r="r" t="t"/>
              <a:pathLst>
                <a:path extrusionOk="0" h="14043" w="13621">
                  <a:moveTo>
                    <a:pt x="9189" y="573"/>
                  </a:moveTo>
                  <a:cubicBezTo>
                    <a:pt x="9210" y="573"/>
                    <a:pt x="9232" y="574"/>
                    <a:pt x="9256" y="574"/>
                  </a:cubicBezTo>
                  <a:cubicBezTo>
                    <a:pt x="10774" y="623"/>
                    <a:pt x="11615" y="2648"/>
                    <a:pt x="11624" y="2668"/>
                  </a:cubicBezTo>
                  <a:cubicBezTo>
                    <a:pt x="11669" y="2779"/>
                    <a:pt x="11773" y="2846"/>
                    <a:pt x="11898" y="2846"/>
                  </a:cubicBezTo>
                  <a:cubicBezTo>
                    <a:pt x="11900" y="2846"/>
                    <a:pt x="11902" y="2846"/>
                    <a:pt x="11905" y="2846"/>
                  </a:cubicBezTo>
                  <a:cubicBezTo>
                    <a:pt x="12027" y="2840"/>
                    <a:pt x="12130" y="2757"/>
                    <a:pt x="12164" y="2639"/>
                  </a:cubicBezTo>
                  <a:cubicBezTo>
                    <a:pt x="12265" y="2281"/>
                    <a:pt x="12466" y="1888"/>
                    <a:pt x="12530" y="1843"/>
                  </a:cubicBezTo>
                  <a:cubicBezTo>
                    <a:pt x="12531" y="1844"/>
                    <a:pt x="12646" y="1904"/>
                    <a:pt x="12801" y="2338"/>
                  </a:cubicBezTo>
                  <a:cubicBezTo>
                    <a:pt x="13030" y="2981"/>
                    <a:pt x="13021" y="3587"/>
                    <a:pt x="12775" y="4093"/>
                  </a:cubicBezTo>
                  <a:cubicBezTo>
                    <a:pt x="12552" y="4553"/>
                    <a:pt x="12134" y="4922"/>
                    <a:pt x="11657" y="5083"/>
                  </a:cubicBezTo>
                  <a:cubicBezTo>
                    <a:pt x="10577" y="5444"/>
                    <a:pt x="10103" y="8606"/>
                    <a:pt x="9912" y="10565"/>
                  </a:cubicBezTo>
                  <a:lnTo>
                    <a:pt x="4891" y="13463"/>
                  </a:lnTo>
                  <a:lnTo>
                    <a:pt x="2957" y="13283"/>
                  </a:lnTo>
                  <a:lnTo>
                    <a:pt x="2959" y="13203"/>
                  </a:lnTo>
                  <a:cubicBezTo>
                    <a:pt x="2961" y="13130"/>
                    <a:pt x="2935" y="13058"/>
                    <a:pt x="2886" y="13004"/>
                  </a:cubicBezTo>
                  <a:cubicBezTo>
                    <a:pt x="2867" y="12982"/>
                    <a:pt x="988" y="10883"/>
                    <a:pt x="799" y="9405"/>
                  </a:cubicBezTo>
                  <a:cubicBezTo>
                    <a:pt x="595" y="7829"/>
                    <a:pt x="963" y="4047"/>
                    <a:pt x="3377" y="3080"/>
                  </a:cubicBezTo>
                  <a:cubicBezTo>
                    <a:pt x="5904" y="2066"/>
                    <a:pt x="9430" y="2026"/>
                    <a:pt x="9465" y="2026"/>
                  </a:cubicBezTo>
                  <a:cubicBezTo>
                    <a:pt x="9736" y="2024"/>
                    <a:pt x="9852" y="1681"/>
                    <a:pt x="9639" y="1515"/>
                  </a:cubicBezTo>
                  <a:cubicBezTo>
                    <a:pt x="9220" y="1187"/>
                    <a:pt x="8826" y="739"/>
                    <a:pt x="8815" y="629"/>
                  </a:cubicBezTo>
                  <a:cubicBezTo>
                    <a:pt x="8815" y="629"/>
                    <a:pt x="8889" y="573"/>
                    <a:pt x="9189" y="573"/>
                  </a:cubicBezTo>
                  <a:close/>
                  <a:moveTo>
                    <a:pt x="9155" y="0"/>
                  </a:moveTo>
                  <a:cubicBezTo>
                    <a:pt x="8892" y="0"/>
                    <a:pt x="8423" y="41"/>
                    <a:pt x="8289" y="413"/>
                  </a:cubicBezTo>
                  <a:cubicBezTo>
                    <a:pt x="8166" y="747"/>
                    <a:pt x="8436" y="1151"/>
                    <a:pt x="8746" y="1479"/>
                  </a:cubicBezTo>
                  <a:cubicBezTo>
                    <a:pt x="7555" y="1542"/>
                    <a:pt x="5114" y="1765"/>
                    <a:pt x="3163" y="2548"/>
                  </a:cubicBezTo>
                  <a:cubicBezTo>
                    <a:pt x="415" y="3650"/>
                    <a:pt x="0" y="7693"/>
                    <a:pt x="230" y="9477"/>
                  </a:cubicBezTo>
                  <a:cubicBezTo>
                    <a:pt x="421" y="10966"/>
                    <a:pt x="2008" y="12870"/>
                    <a:pt x="2384" y="13300"/>
                  </a:cubicBezTo>
                  <a:lnTo>
                    <a:pt x="2378" y="13536"/>
                  </a:lnTo>
                  <a:cubicBezTo>
                    <a:pt x="2374" y="13687"/>
                    <a:pt x="2488" y="13814"/>
                    <a:pt x="2638" y="13828"/>
                  </a:cubicBezTo>
                  <a:lnTo>
                    <a:pt x="4928" y="14042"/>
                  </a:lnTo>
                  <a:lnTo>
                    <a:pt x="4955" y="14042"/>
                  </a:lnTo>
                  <a:cubicBezTo>
                    <a:pt x="5005" y="14042"/>
                    <a:pt x="5055" y="14028"/>
                    <a:pt x="5097" y="14004"/>
                  </a:cubicBezTo>
                  <a:lnTo>
                    <a:pt x="10325" y="10987"/>
                  </a:lnTo>
                  <a:cubicBezTo>
                    <a:pt x="10405" y="10939"/>
                    <a:pt x="10458" y="10857"/>
                    <a:pt x="10467" y="10765"/>
                  </a:cubicBezTo>
                  <a:cubicBezTo>
                    <a:pt x="10763" y="7592"/>
                    <a:pt x="11381" y="5777"/>
                    <a:pt x="11838" y="5625"/>
                  </a:cubicBezTo>
                  <a:cubicBezTo>
                    <a:pt x="12457" y="5418"/>
                    <a:pt x="12999" y="4939"/>
                    <a:pt x="13289" y="4343"/>
                  </a:cubicBezTo>
                  <a:cubicBezTo>
                    <a:pt x="13604" y="3696"/>
                    <a:pt x="13621" y="2936"/>
                    <a:pt x="13338" y="2145"/>
                  </a:cubicBezTo>
                  <a:cubicBezTo>
                    <a:pt x="13204" y="1772"/>
                    <a:pt x="12999" y="1275"/>
                    <a:pt x="12562" y="1275"/>
                  </a:cubicBezTo>
                  <a:cubicBezTo>
                    <a:pt x="12553" y="1275"/>
                    <a:pt x="12544" y="1275"/>
                    <a:pt x="12535" y="1275"/>
                  </a:cubicBezTo>
                  <a:cubicBezTo>
                    <a:pt x="12234" y="1285"/>
                    <a:pt x="12010" y="1560"/>
                    <a:pt x="11854" y="1861"/>
                  </a:cubicBezTo>
                  <a:cubicBezTo>
                    <a:pt x="11434" y="1148"/>
                    <a:pt x="10578" y="44"/>
                    <a:pt x="9272" y="3"/>
                  </a:cubicBezTo>
                  <a:cubicBezTo>
                    <a:pt x="9242" y="2"/>
                    <a:pt x="9202" y="0"/>
                    <a:pt x="9155"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3" name="Google Shape;4323;p44"/>
            <p:cNvSpPr/>
            <p:nvPr/>
          </p:nvSpPr>
          <p:spPr>
            <a:xfrm>
              <a:off x="-1990749" y="2949394"/>
              <a:ext cx="87189" cy="37475"/>
            </a:xfrm>
            <a:custGeom>
              <a:rect b="b" l="l" r="r" t="t"/>
              <a:pathLst>
                <a:path extrusionOk="0" h="3922" w="9125">
                  <a:moveTo>
                    <a:pt x="4273" y="1"/>
                  </a:moveTo>
                  <a:cubicBezTo>
                    <a:pt x="2981" y="1"/>
                    <a:pt x="2081" y="499"/>
                    <a:pt x="1524" y="955"/>
                  </a:cubicBezTo>
                  <a:cubicBezTo>
                    <a:pt x="651" y="1673"/>
                    <a:pt x="69" y="2752"/>
                    <a:pt x="5" y="3771"/>
                  </a:cubicBezTo>
                  <a:cubicBezTo>
                    <a:pt x="0" y="3849"/>
                    <a:pt x="60" y="3917"/>
                    <a:pt x="139" y="3922"/>
                  </a:cubicBezTo>
                  <a:lnTo>
                    <a:pt x="149" y="3922"/>
                  </a:lnTo>
                  <a:cubicBezTo>
                    <a:pt x="223" y="3922"/>
                    <a:pt x="286" y="3863"/>
                    <a:pt x="291" y="3788"/>
                  </a:cubicBezTo>
                  <a:cubicBezTo>
                    <a:pt x="349" y="2862"/>
                    <a:pt x="904" y="1837"/>
                    <a:pt x="1706" y="1178"/>
                  </a:cubicBezTo>
                  <a:cubicBezTo>
                    <a:pt x="2223" y="752"/>
                    <a:pt x="3063" y="288"/>
                    <a:pt x="4270" y="288"/>
                  </a:cubicBezTo>
                  <a:cubicBezTo>
                    <a:pt x="4484" y="288"/>
                    <a:pt x="4710" y="303"/>
                    <a:pt x="4947" y="335"/>
                  </a:cubicBezTo>
                  <a:cubicBezTo>
                    <a:pt x="6182" y="499"/>
                    <a:pt x="7074" y="549"/>
                    <a:pt x="7702" y="549"/>
                  </a:cubicBezTo>
                  <a:cubicBezTo>
                    <a:pt x="8636" y="549"/>
                    <a:pt x="8985" y="438"/>
                    <a:pt x="9008" y="431"/>
                  </a:cubicBezTo>
                  <a:cubicBezTo>
                    <a:pt x="9084" y="405"/>
                    <a:pt x="9125" y="324"/>
                    <a:pt x="9099" y="249"/>
                  </a:cubicBezTo>
                  <a:cubicBezTo>
                    <a:pt x="9080" y="189"/>
                    <a:pt x="9024" y="151"/>
                    <a:pt x="8963" y="151"/>
                  </a:cubicBezTo>
                  <a:cubicBezTo>
                    <a:pt x="8948" y="151"/>
                    <a:pt x="8933" y="153"/>
                    <a:pt x="8919" y="158"/>
                  </a:cubicBezTo>
                  <a:cubicBezTo>
                    <a:pt x="8913" y="160"/>
                    <a:pt x="8583" y="261"/>
                    <a:pt x="7699" y="261"/>
                  </a:cubicBezTo>
                  <a:cubicBezTo>
                    <a:pt x="7086" y="261"/>
                    <a:pt x="6206" y="212"/>
                    <a:pt x="4984" y="49"/>
                  </a:cubicBezTo>
                  <a:cubicBezTo>
                    <a:pt x="4735" y="16"/>
                    <a:pt x="4498" y="1"/>
                    <a:pt x="427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4" name="Google Shape;4324;p44"/>
            <p:cNvSpPr/>
            <p:nvPr/>
          </p:nvSpPr>
          <p:spPr>
            <a:xfrm>
              <a:off x="-1984748" y="2981938"/>
              <a:ext cx="76134" cy="25502"/>
            </a:xfrm>
            <a:custGeom>
              <a:rect b="b" l="l" r="r" t="t"/>
              <a:pathLst>
                <a:path extrusionOk="0" h="2669" w="7968">
                  <a:moveTo>
                    <a:pt x="2150" y="0"/>
                  </a:moveTo>
                  <a:cubicBezTo>
                    <a:pt x="1435" y="0"/>
                    <a:pt x="771" y="305"/>
                    <a:pt x="396" y="825"/>
                  </a:cubicBezTo>
                  <a:cubicBezTo>
                    <a:pt x="30" y="1333"/>
                    <a:pt x="0" y="1960"/>
                    <a:pt x="314" y="2589"/>
                  </a:cubicBezTo>
                  <a:cubicBezTo>
                    <a:pt x="338" y="2638"/>
                    <a:pt x="388" y="2668"/>
                    <a:pt x="442" y="2669"/>
                  </a:cubicBezTo>
                  <a:lnTo>
                    <a:pt x="444" y="2669"/>
                  </a:lnTo>
                  <a:cubicBezTo>
                    <a:pt x="550" y="2669"/>
                    <a:pt x="619" y="2556"/>
                    <a:pt x="572" y="2461"/>
                  </a:cubicBezTo>
                  <a:cubicBezTo>
                    <a:pt x="306" y="1932"/>
                    <a:pt x="327" y="1410"/>
                    <a:pt x="629" y="991"/>
                  </a:cubicBezTo>
                  <a:cubicBezTo>
                    <a:pt x="946" y="552"/>
                    <a:pt x="1536" y="287"/>
                    <a:pt x="2161" y="287"/>
                  </a:cubicBezTo>
                  <a:cubicBezTo>
                    <a:pt x="2265" y="287"/>
                    <a:pt x="2369" y="294"/>
                    <a:pt x="2474" y="309"/>
                  </a:cubicBezTo>
                  <a:cubicBezTo>
                    <a:pt x="2963" y="380"/>
                    <a:pt x="3726" y="403"/>
                    <a:pt x="4525" y="403"/>
                  </a:cubicBezTo>
                  <a:cubicBezTo>
                    <a:pt x="6060" y="403"/>
                    <a:pt x="7725" y="317"/>
                    <a:pt x="7831" y="311"/>
                  </a:cubicBezTo>
                  <a:cubicBezTo>
                    <a:pt x="7909" y="304"/>
                    <a:pt x="7968" y="238"/>
                    <a:pt x="7964" y="159"/>
                  </a:cubicBezTo>
                  <a:cubicBezTo>
                    <a:pt x="7959" y="84"/>
                    <a:pt x="7897" y="25"/>
                    <a:pt x="7822" y="25"/>
                  </a:cubicBezTo>
                  <a:cubicBezTo>
                    <a:pt x="7820" y="25"/>
                    <a:pt x="7818" y="25"/>
                    <a:pt x="7815" y="25"/>
                  </a:cubicBezTo>
                  <a:cubicBezTo>
                    <a:pt x="7790" y="27"/>
                    <a:pt x="6070" y="116"/>
                    <a:pt x="4508" y="116"/>
                  </a:cubicBezTo>
                  <a:cubicBezTo>
                    <a:pt x="3725" y="116"/>
                    <a:pt x="2982" y="93"/>
                    <a:pt x="2512" y="26"/>
                  </a:cubicBezTo>
                  <a:cubicBezTo>
                    <a:pt x="2391" y="9"/>
                    <a:pt x="2270" y="0"/>
                    <a:pt x="215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5" name="Google Shape;4325;p44"/>
            <p:cNvSpPr/>
            <p:nvPr/>
          </p:nvSpPr>
          <p:spPr>
            <a:xfrm>
              <a:off x="-1966469" y="2944454"/>
              <a:ext cx="111402" cy="135404"/>
            </a:xfrm>
            <a:custGeom>
              <a:rect b="b" l="l" r="r" t="t"/>
              <a:pathLst>
                <a:path extrusionOk="0" h="14171" w="11659">
                  <a:moveTo>
                    <a:pt x="8654" y="1"/>
                  </a:moveTo>
                  <a:lnTo>
                    <a:pt x="5666" y="1463"/>
                  </a:lnTo>
                  <a:cubicBezTo>
                    <a:pt x="5666" y="1463"/>
                    <a:pt x="6447" y="4082"/>
                    <a:pt x="6471" y="4613"/>
                  </a:cubicBezTo>
                  <a:cubicBezTo>
                    <a:pt x="6494" y="5142"/>
                    <a:pt x="4386" y="5502"/>
                    <a:pt x="4386" y="5502"/>
                  </a:cubicBezTo>
                  <a:lnTo>
                    <a:pt x="4072" y="7375"/>
                  </a:lnTo>
                  <a:lnTo>
                    <a:pt x="3278" y="7411"/>
                  </a:lnTo>
                  <a:cubicBezTo>
                    <a:pt x="3278" y="7411"/>
                    <a:pt x="2832" y="6369"/>
                    <a:pt x="2261" y="5465"/>
                  </a:cubicBezTo>
                  <a:cubicBezTo>
                    <a:pt x="2024" y="5092"/>
                    <a:pt x="1597" y="4976"/>
                    <a:pt x="1176" y="4969"/>
                  </a:cubicBezTo>
                  <a:cubicBezTo>
                    <a:pt x="1168" y="4969"/>
                    <a:pt x="1160" y="4969"/>
                    <a:pt x="1152" y="4969"/>
                  </a:cubicBezTo>
                  <a:cubicBezTo>
                    <a:pt x="506" y="4969"/>
                    <a:pt x="0" y="5532"/>
                    <a:pt x="72" y="6178"/>
                  </a:cubicBezTo>
                  <a:cubicBezTo>
                    <a:pt x="130" y="6694"/>
                    <a:pt x="222" y="7294"/>
                    <a:pt x="368" y="7673"/>
                  </a:cubicBezTo>
                  <a:cubicBezTo>
                    <a:pt x="668" y="8456"/>
                    <a:pt x="2041" y="9457"/>
                    <a:pt x="2041" y="9457"/>
                  </a:cubicBezTo>
                  <a:lnTo>
                    <a:pt x="3231" y="12324"/>
                  </a:lnTo>
                  <a:lnTo>
                    <a:pt x="9421" y="14171"/>
                  </a:lnTo>
                  <a:lnTo>
                    <a:pt x="9944" y="14015"/>
                  </a:lnTo>
                  <a:lnTo>
                    <a:pt x="10220" y="8294"/>
                  </a:lnTo>
                  <a:lnTo>
                    <a:pt x="11659" y="7831"/>
                  </a:lnTo>
                  <a:lnTo>
                    <a:pt x="9669" y="4868"/>
                  </a:lnTo>
                  <a:cubicBezTo>
                    <a:pt x="9669" y="4868"/>
                    <a:pt x="10163" y="4049"/>
                    <a:pt x="10115" y="2989"/>
                  </a:cubicBezTo>
                  <a:cubicBezTo>
                    <a:pt x="10067" y="1929"/>
                    <a:pt x="8654" y="1"/>
                    <a:pt x="865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6" name="Google Shape;4326;p44"/>
            <p:cNvSpPr/>
            <p:nvPr/>
          </p:nvSpPr>
          <p:spPr>
            <a:xfrm>
              <a:off x="-1968915" y="2941731"/>
              <a:ext cx="117135" cy="140879"/>
            </a:xfrm>
            <a:custGeom>
              <a:rect b="b" l="l" r="r" t="t"/>
              <a:pathLst>
                <a:path extrusionOk="0" h="14744" w="12259">
                  <a:moveTo>
                    <a:pt x="8819" y="650"/>
                  </a:moveTo>
                  <a:cubicBezTo>
                    <a:pt x="9257" y="1284"/>
                    <a:pt x="10054" y="2573"/>
                    <a:pt x="10086" y="3287"/>
                  </a:cubicBezTo>
                  <a:cubicBezTo>
                    <a:pt x="10128" y="4242"/>
                    <a:pt x="9685" y="4998"/>
                    <a:pt x="9680" y="5006"/>
                  </a:cubicBezTo>
                  <a:cubicBezTo>
                    <a:pt x="9624" y="5101"/>
                    <a:pt x="9626" y="5220"/>
                    <a:pt x="9688" y="5312"/>
                  </a:cubicBezTo>
                  <a:lnTo>
                    <a:pt x="11466" y="7961"/>
                  </a:lnTo>
                  <a:lnTo>
                    <a:pt x="10389" y="8307"/>
                  </a:lnTo>
                  <a:cubicBezTo>
                    <a:pt x="10275" y="8344"/>
                    <a:pt x="10196" y="8447"/>
                    <a:pt x="10190" y="8566"/>
                  </a:cubicBezTo>
                  <a:lnTo>
                    <a:pt x="9925" y="14084"/>
                  </a:lnTo>
                  <a:lnTo>
                    <a:pt x="9677" y="14159"/>
                  </a:lnTo>
                  <a:lnTo>
                    <a:pt x="3700" y="12375"/>
                  </a:lnTo>
                  <a:lnTo>
                    <a:pt x="2561" y="9632"/>
                  </a:lnTo>
                  <a:cubicBezTo>
                    <a:pt x="2540" y="9583"/>
                    <a:pt x="2507" y="9542"/>
                    <a:pt x="2465" y="9510"/>
                  </a:cubicBezTo>
                  <a:cubicBezTo>
                    <a:pt x="2102" y="9246"/>
                    <a:pt x="1113" y="8434"/>
                    <a:pt x="891" y="7856"/>
                  </a:cubicBezTo>
                  <a:cubicBezTo>
                    <a:pt x="779" y="7565"/>
                    <a:pt x="683" y="7073"/>
                    <a:pt x="612" y="6430"/>
                  </a:cubicBezTo>
                  <a:cubicBezTo>
                    <a:pt x="585" y="6201"/>
                    <a:pt x="659" y="5972"/>
                    <a:pt x="815" y="5803"/>
                  </a:cubicBezTo>
                  <a:cubicBezTo>
                    <a:pt x="968" y="5635"/>
                    <a:pt x="1182" y="5540"/>
                    <a:pt x="1408" y="5540"/>
                  </a:cubicBezTo>
                  <a:cubicBezTo>
                    <a:pt x="1414" y="5540"/>
                    <a:pt x="1419" y="5540"/>
                    <a:pt x="1425" y="5540"/>
                  </a:cubicBezTo>
                  <a:cubicBezTo>
                    <a:pt x="1842" y="5547"/>
                    <a:pt x="2128" y="5668"/>
                    <a:pt x="2275" y="5902"/>
                  </a:cubicBezTo>
                  <a:cubicBezTo>
                    <a:pt x="2826" y="6774"/>
                    <a:pt x="3266" y="7797"/>
                    <a:pt x="3270" y="7807"/>
                  </a:cubicBezTo>
                  <a:cubicBezTo>
                    <a:pt x="3313" y="7909"/>
                    <a:pt x="3410" y="7983"/>
                    <a:pt x="3518" y="7983"/>
                  </a:cubicBezTo>
                  <a:cubicBezTo>
                    <a:pt x="3528" y="7983"/>
                    <a:pt x="3537" y="7983"/>
                    <a:pt x="3546" y="7981"/>
                  </a:cubicBezTo>
                  <a:lnTo>
                    <a:pt x="4341" y="7946"/>
                  </a:lnTo>
                  <a:cubicBezTo>
                    <a:pt x="4475" y="7939"/>
                    <a:pt x="4588" y="7841"/>
                    <a:pt x="4610" y="7707"/>
                  </a:cubicBezTo>
                  <a:lnTo>
                    <a:pt x="4891" y="6034"/>
                  </a:lnTo>
                  <a:cubicBezTo>
                    <a:pt x="5919" y="5841"/>
                    <a:pt x="7040" y="5491"/>
                    <a:pt x="7013" y="4884"/>
                  </a:cubicBezTo>
                  <a:cubicBezTo>
                    <a:pt x="6991" y="4414"/>
                    <a:pt x="6464" y="2580"/>
                    <a:pt x="6265" y="1898"/>
                  </a:cubicBezTo>
                  <a:lnTo>
                    <a:pt x="8819" y="650"/>
                  </a:lnTo>
                  <a:close/>
                  <a:moveTo>
                    <a:pt x="8909" y="1"/>
                  </a:moveTo>
                  <a:cubicBezTo>
                    <a:pt x="8867" y="1"/>
                    <a:pt x="8824" y="10"/>
                    <a:pt x="8784" y="29"/>
                  </a:cubicBezTo>
                  <a:lnTo>
                    <a:pt x="5795" y="1492"/>
                  </a:lnTo>
                  <a:cubicBezTo>
                    <a:pt x="5670" y="1553"/>
                    <a:pt x="5607" y="1697"/>
                    <a:pt x="5648" y="1830"/>
                  </a:cubicBezTo>
                  <a:cubicBezTo>
                    <a:pt x="5958" y="2869"/>
                    <a:pt x="6425" y="4548"/>
                    <a:pt x="6447" y="4879"/>
                  </a:cubicBezTo>
                  <a:cubicBezTo>
                    <a:pt x="6352" y="5058"/>
                    <a:pt x="5470" y="5357"/>
                    <a:pt x="4593" y="5507"/>
                  </a:cubicBezTo>
                  <a:cubicBezTo>
                    <a:pt x="4474" y="5527"/>
                    <a:pt x="4381" y="5621"/>
                    <a:pt x="4360" y="5741"/>
                  </a:cubicBezTo>
                  <a:lnTo>
                    <a:pt x="4085" y="7386"/>
                  </a:lnTo>
                  <a:lnTo>
                    <a:pt x="3716" y="7401"/>
                  </a:lnTo>
                  <a:cubicBezTo>
                    <a:pt x="3560" y="7059"/>
                    <a:pt x="3199" y="6294"/>
                    <a:pt x="2758" y="5596"/>
                  </a:cubicBezTo>
                  <a:cubicBezTo>
                    <a:pt x="2581" y="5317"/>
                    <a:pt x="2210" y="4981"/>
                    <a:pt x="1437" y="4969"/>
                  </a:cubicBezTo>
                  <a:cubicBezTo>
                    <a:pt x="1045" y="4975"/>
                    <a:pt x="659" y="5125"/>
                    <a:pt x="392" y="5417"/>
                  </a:cubicBezTo>
                  <a:cubicBezTo>
                    <a:pt x="127" y="5709"/>
                    <a:pt x="0" y="6101"/>
                    <a:pt x="44" y="6494"/>
                  </a:cubicBezTo>
                  <a:cubicBezTo>
                    <a:pt x="121" y="7193"/>
                    <a:pt x="226" y="7721"/>
                    <a:pt x="357" y="8061"/>
                  </a:cubicBezTo>
                  <a:cubicBezTo>
                    <a:pt x="650" y="8825"/>
                    <a:pt x="1757" y="9695"/>
                    <a:pt x="2064" y="9926"/>
                  </a:cubicBezTo>
                  <a:lnTo>
                    <a:pt x="3223" y="12719"/>
                  </a:lnTo>
                  <a:cubicBezTo>
                    <a:pt x="3257" y="12799"/>
                    <a:pt x="3323" y="12859"/>
                    <a:pt x="3405" y="12884"/>
                  </a:cubicBezTo>
                  <a:lnTo>
                    <a:pt x="9595" y="14732"/>
                  </a:lnTo>
                  <a:cubicBezTo>
                    <a:pt x="9621" y="14739"/>
                    <a:pt x="9649" y="14743"/>
                    <a:pt x="9677" y="14743"/>
                  </a:cubicBezTo>
                  <a:cubicBezTo>
                    <a:pt x="9704" y="14743"/>
                    <a:pt x="9731" y="14741"/>
                    <a:pt x="9758" y="14733"/>
                  </a:cubicBezTo>
                  <a:lnTo>
                    <a:pt x="10282" y="14576"/>
                  </a:lnTo>
                  <a:cubicBezTo>
                    <a:pt x="10398" y="14542"/>
                    <a:pt x="10480" y="14437"/>
                    <a:pt x="10486" y="14316"/>
                  </a:cubicBezTo>
                  <a:lnTo>
                    <a:pt x="10751" y="8793"/>
                  </a:lnTo>
                  <a:lnTo>
                    <a:pt x="12002" y="8392"/>
                  </a:lnTo>
                  <a:cubicBezTo>
                    <a:pt x="12184" y="8333"/>
                    <a:pt x="12258" y="8116"/>
                    <a:pt x="12152" y="7958"/>
                  </a:cubicBezTo>
                  <a:lnTo>
                    <a:pt x="10257" y="5136"/>
                  </a:lnTo>
                  <a:cubicBezTo>
                    <a:pt x="10408" y="4828"/>
                    <a:pt x="10696" y="4121"/>
                    <a:pt x="10656" y="3261"/>
                  </a:cubicBezTo>
                  <a:cubicBezTo>
                    <a:pt x="10607" y="2129"/>
                    <a:pt x="9201" y="199"/>
                    <a:pt x="9140" y="118"/>
                  </a:cubicBezTo>
                  <a:cubicBezTo>
                    <a:pt x="9085" y="42"/>
                    <a:pt x="8998" y="1"/>
                    <a:pt x="8909"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7" name="Google Shape;4327;p44"/>
            <p:cNvSpPr/>
            <p:nvPr/>
          </p:nvSpPr>
          <p:spPr>
            <a:xfrm>
              <a:off x="-1966469" y="2953579"/>
              <a:ext cx="79201" cy="120727"/>
            </a:xfrm>
            <a:custGeom>
              <a:rect b="b" l="l" r="r" t="t"/>
              <a:pathLst>
                <a:path extrusionOk="0" h="12635" w="8289">
                  <a:moveTo>
                    <a:pt x="6704" y="0"/>
                  </a:moveTo>
                  <a:lnTo>
                    <a:pt x="5666" y="508"/>
                  </a:lnTo>
                  <a:cubicBezTo>
                    <a:pt x="5666" y="508"/>
                    <a:pt x="6447" y="3127"/>
                    <a:pt x="6471" y="3658"/>
                  </a:cubicBezTo>
                  <a:cubicBezTo>
                    <a:pt x="6494" y="4187"/>
                    <a:pt x="4386" y="4547"/>
                    <a:pt x="4386" y="4547"/>
                  </a:cubicBezTo>
                  <a:lnTo>
                    <a:pt x="4072" y="6420"/>
                  </a:lnTo>
                  <a:lnTo>
                    <a:pt x="3278" y="6456"/>
                  </a:lnTo>
                  <a:cubicBezTo>
                    <a:pt x="3278" y="6456"/>
                    <a:pt x="2832" y="5414"/>
                    <a:pt x="2261" y="4510"/>
                  </a:cubicBezTo>
                  <a:cubicBezTo>
                    <a:pt x="2024" y="4137"/>
                    <a:pt x="1597" y="4021"/>
                    <a:pt x="1176" y="4014"/>
                  </a:cubicBezTo>
                  <a:cubicBezTo>
                    <a:pt x="1168" y="4014"/>
                    <a:pt x="1160" y="4014"/>
                    <a:pt x="1152" y="4014"/>
                  </a:cubicBezTo>
                  <a:cubicBezTo>
                    <a:pt x="506" y="4014"/>
                    <a:pt x="0" y="4577"/>
                    <a:pt x="72" y="5223"/>
                  </a:cubicBezTo>
                  <a:cubicBezTo>
                    <a:pt x="130" y="5739"/>
                    <a:pt x="222" y="6339"/>
                    <a:pt x="368" y="6718"/>
                  </a:cubicBezTo>
                  <a:cubicBezTo>
                    <a:pt x="668" y="7501"/>
                    <a:pt x="2041" y="8502"/>
                    <a:pt x="2041" y="8502"/>
                  </a:cubicBezTo>
                  <a:lnTo>
                    <a:pt x="3231" y="11369"/>
                  </a:lnTo>
                  <a:lnTo>
                    <a:pt x="7468" y="12634"/>
                  </a:lnTo>
                  <a:cubicBezTo>
                    <a:pt x="7218" y="11190"/>
                    <a:pt x="6784" y="8842"/>
                    <a:pt x="6458" y="8028"/>
                  </a:cubicBezTo>
                  <a:cubicBezTo>
                    <a:pt x="5975" y="6821"/>
                    <a:pt x="7545" y="4649"/>
                    <a:pt x="8028" y="3201"/>
                  </a:cubicBezTo>
                  <a:cubicBezTo>
                    <a:pt x="8288" y="2417"/>
                    <a:pt x="7491" y="1073"/>
                    <a:pt x="6704" y="0"/>
                  </a:cubicBezTo>
                  <a:close/>
                </a:path>
              </a:pathLst>
            </a:custGeom>
            <a:solidFill>
              <a:srgbClr val="C6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8" name="Google Shape;4328;p44"/>
            <p:cNvSpPr/>
            <p:nvPr/>
          </p:nvSpPr>
          <p:spPr>
            <a:xfrm>
              <a:off x="-1966469" y="2953579"/>
              <a:ext cx="79201" cy="120727"/>
            </a:xfrm>
            <a:custGeom>
              <a:rect b="b" l="l" r="r" t="t"/>
              <a:pathLst>
                <a:path extrusionOk="0" h="12635" w="8289">
                  <a:moveTo>
                    <a:pt x="6704" y="0"/>
                  </a:moveTo>
                  <a:lnTo>
                    <a:pt x="5666" y="508"/>
                  </a:lnTo>
                  <a:cubicBezTo>
                    <a:pt x="5666" y="508"/>
                    <a:pt x="6447" y="3127"/>
                    <a:pt x="6471" y="3658"/>
                  </a:cubicBezTo>
                  <a:cubicBezTo>
                    <a:pt x="6494" y="4187"/>
                    <a:pt x="4386" y="4547"/>
                    <a:pt x="4386" y="4547"/>
                  </a:cubicBezTo>
                  <a:lnTo>
                    <a:pt x="4072" y="6420"/>
                  </a:lnTo>
                  <a:lnTo>
                    <a:pt x="3278" y="6456"/>
                  </a:lnTo>
                  <a:cubicBezTo>
                    <a:pt x="3278" y="6456"/>
                    <a:pt x="2832" y="5414"/>
                    <a:pt x="2261" y="4510"/>
                  </a:cubicBezTo>
                  <a:cubicBezTo>
                    <a:pt x="2024" y="4137"/>
                    <a:pt x="1597" y="4021"/>
                    <a:pt x="1176" y="4014"/>
                  </a:cubicBezTo>
                  <a:cubicBezTo>
                    <a:pt x="1168" y="4014"/>
                    <a:pt x="1160" y="4014"/>
                    <a:pt x="1152" y="4014"/>
                  </a:cubicBezTo>
                  <a:cubicBezTo>
                    <a:pt x="506" y="4014"/>
                    <a:pt x="0" y="4577"/>
                    <a:pt x="72" y="5223"/>
                  </a:cubicBezTo>
                  <a:cubicBezTo>
                    <a:pt x="130" y="5739"/>
                    <a:pt x="222" y="6339"/>
                    <a:pt x="368" y="6718"/>
                  </a:cubicBezTo>
                  <a:cubicBezTo>
                    <a:pt x="668" y="7501"/>
                    <a:pt x="2041" y="8502"/>
                    <a:pt x="2041" y="8502"/>
                  </a:cubicBezTo>
                  <a:lnTo>
                    <a:pt x="3231" y="11369"/>
                  </a:lnTo>
                  <a:lnTo>
                    <a:pt x="7468" y="12634"/>
                  </a:lnTo>
                  <a:cubicBezTo>
                    <a:pt x="7218" y="11190"/>
                    <a:pt x="6784" y="8842"/>
                    <a:pt x="6458" y="8028"/>
                  </a:cubicBezTo>
                  <a:cubicBezTo>
                    <a:pt x="5975" y="6821"/>
                    <a:pt x="7545" y="4649"/>
                    <a:pt x="8028" y="3201"/>
                  </a:cubicBezTo>
                  <a:cubicBezTo>
                    <a:pt x="8288" y="2417"/>
                    <a:pt x="7491" y="1073"/>
                    <a:pt x="6704" y="0"/>
                  </a:cubicBezTo>
                  <a:close/>
                </a:path>
              </a:pathLst>
            </a:custGeom>
            <a:gradFill>
              <a:gsLst>
                <a:gs pos="0">
                  <a:srgbClr val="8BE3FF"/>
                </a:gs>
                <a:gs pos="100000">
                  <a:srgbClr val="ACFFD9"/>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9" name="Google Shape;4329;p44"/>
            <p:cNvSpPr/>
            <p:nvPr/>
          </p:nvSpPr>
          <p:spPr>
            <a:xfrm>
              <a:off x="-1888147" y="2987585"/>
              <a:ext cx="5829" cy="16024"/>
            </a:xfrm>
            <a:custGeom>
              <a:rect b="b" l="l" r="r" t="t"/>
              <a:pathLst>
                <a:path extrusionOk="0" h="1677" w="610">
                  <a:moveTo>
                    <a:pt x="304" y="0"/>
                  </a:moveTo>
                  <a:cubicBezTo>
                    <a:pt x="136" y="0"/>
                    <a:pt x="0" y="376"/>
                    <a:pt x="0" y="839"/>
                  </a:cubicBezTo>
                  <a:cubicBezTo>
                    <a:pt x="0" y="1301"/>
                    <a:pt x="136" y="1677"/>
                    <a:pt x="304" y="1677"/>
                  </a:cubicBezTo>
                  <a:cubicBezTo>
                    <a:pt x="472" y="1677"/>
                    <a:pt x="609" y="1301"/>
                    <a:pt x="609" y="839"/>
                  </a:cubicBezTo>
                  <a:cubicBezTo>
                    <a:pt x="609" y="375"/>
                    <a:pt x="472" y="0"/>
                    <a:pt x="304"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0" name="Google Shape;4330;p44"/>
            <p:cNvSpPr/>
            <p:nvPr/>
          </p:nvSpPr>
          <p:spPr>
            <a:xfrm>
              <a:off x="-1897224" y="2968294"/>
              <a:ext cx="21231" cy="14906"/>
            </a:xfrm>
            <a:custGeom>
              <a:rect b="b" l="l" r="r" t="t"/>
              <a:pathLst>
                <a:path extrusionOk="0" h="1560" w="2222">
                  <a:moveTo>
                    <a:pt x="1441" y="0"/>
                  </a:moveTo>
                  <a:cubicBezTo>
                    <a:pt x="1001" y="0"/>
                    <a:pt x="569" y="366"/>
                    <a:pt x="114" y="1126"/>
                  </a:cubicBezTo>
                  <a:cubicBezTo>
                    <a:pt x="1" y="1317"/>
                    <a:pt x="137" y="1558"/>
                    <a:pt x="358" y="1559"/>
                  </a:cubicBezTo>
                  <a:cubicBezTo>
                    <a:pt x="458" y="1559"/>
                    <a:pt x="552" y="1507"/>
                    <a:pt x="604" y="1421"/>
                  </a:cubicBezTo>
                  <a:cubicBezTo>
                    <a:pt x="1067" y="649"/>
                    <a:pt x="1334" y="572"/>
                    <a:pt x="1434" y="572"/>
                  </a:cubicBezTo>
                  <a:cubicBezTo>
                    <a:pt x="1436" y="572"/>
                    <a:pt x="1439" y="572"/>
                    <a:pt x="1441" y="572"/>
                  </a:cubicBezTo>
                  <a:cubicBezTo>
                    <a:pt x="1555" y="576"/>
                    <a:pt x="1635" y="715"/>
                    <a:pt x="1640" y="722"/>
                  </a:cubicBezTo>
                  <a:cubicBezTo>
                    <a:pt x="1690" y="822"/>
                    <a:pt x="1790" y="879"/>
                    <a:pt x="1895" y="879"/>
                  </a:cubicBezTo>
                  <a:cubicBezTo>
                    <a:pt x="1939" y="879"/>
                    <a:pt x="1983" y="869"/>
                    <a:pt x="2024" y="848"/>
                  </a:cubicBezTo>
                  <a:cubicBezTo>
                    <a:pt x="2165" y="776"/>
                    <a:pt x="2222" y="604"/>
                    <a:pt x="2150" y="464"/>
                  </a:cubicBezTo>
                  <a:cubicBezTo>
                    <a:pt x="2068" y="298"/>
                    <a:pt x="1831" y="15"/>
                    <a:pt x="1466" y="1"/>
                  </a:cubicBezTo>
                  <a:cubicBezTo>
                    <a:pt x="1457" y="1"/>
                    <a:pt x="1449" y="0"/>
                    <a:pt x="1441"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1" name="Google Shape;4331;p44"/>
            <p:cNvSpPr/>
            <p:nvPr/>
          </p:nvSpPr>
          <p:spPr>
            <a:xfrm>
              <a:off x="-1887277" y="3035857"/>
              <a:ext cx="7348" cy="10596"/>
            </a:xfrm>
            <a:custGeom>
              <a:rect b="b" l="l" r="r" t="t"/>
              <a:pathLst>
                <a:path extrusionOk="0" h="1109" w="769">
                  <a:moveTo>
                    <a:pt x="384" y="0"/>
                  </a:moveTo>
                  <a:cubicBezTo>
                    <a:pt x="171" y="0"/>
                    <a:pt x="0" y="249"/>
                    <a:pt x="0" y="554"/>
                  </a:cubicBezTo>
                  <a:cubicBezTo>
                    <a:pt x="0" y="860"/>
                    <a:pt x="172" y="1109"/>
                    <a:pt x="384" y="1109"/>
                  </a:cubicBezTo>
                  <a:cubicBezTo>
                    <a:pt x="596" y="1109"/>
                    <a:pt x="768" y="860"/>
                    <a:pt x="768" y="554"/>
                  </a:cubicBezTo>
                  <a:cubicBezTo>
                    <a:pt x="768" y="248"/>
                    <a:pt x="596" y="0"/>
                    <a:pt x="384"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2" name="Google Shape;4332;p44"/>
            <p:cNvSpPr/>
            <p:nvPr/>
          </p:nvSpPr>
          <p:spPr>
            <a:xfrm>
              <a:off x="-1986525" y="3054317"/>
              <a:ext cx="43160" cy="82249"/>
            </a:xfrm>
            <a:custGeom>
              <a:rect b="b" l="l" r="r" t="t"/>
              <a:pathLst>
                <a:path extrusionOk="0" h="8608" w="4517">
                  <a:moveTo>
                    <a:pt x="1752" y="1"/>
                  </a:moveTo>
                  <a:lnTo>
                    <a:pt x="0" y="1131"/>
                  </a:lnTo>
                  <a:lnTo>
                    <a:pt x="785" y="8608"/>
                  </a:lnTo>
                  <a:lnTo>
                    <a:pt x="4517" y="4685"/>
                  </a:lnTo>
                  <a:lnTo>
                    <a:pt x="1752" y="1"/>
                  </a:lnTo>
                  <a:close/>
                </a:path>
              </a:pathLst>
            </a:custGeom>
            <a:solidFill>
              <a:srgbClr val="C6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3" name="Google Shape;4333;p44"/>
            <p:cNvSpPr/>
            <p:nvPr/>
          </p:nvSpPr>
          <p:spPr>
            <a:xfrm>
              <a:off x="-1989354" y="3051585"/>
              <a:ext cx="48960" cy="87715"/>
            </a:xfrm>
            <a:custGeom>
              <a:rect b="b" l="l" r="r" t="t"/>
              <a:pathLst>
                <a:path extrusionOk="0" h="9180" w="5124">
                  <a:moveTo>
                    <a:pt x="1953" y="688"/>
                  </a:moveTo>
                  <a:lnTo>
                    <a:pt x="4455" y="4931"/>
                  </a:lnTo>
                  <a:lnTo>
                    <a:pt x="1301" y="8247"/>
                  </a:lnTo>
                  <a:lnTo>
                    <a:pt x="599" y="1562"/>
                  </a:lnTo>
                  <a:lnTo>
                    <a:pt x="1953" y="688"/>
                  </a:lnTo>
                  <a:close/>
                  <a:moveTo>
                    <a:pt x="2047" y="0"/>
                  </a:moveTo>
                  <a:cubicBezTo>
                    <a:pt x="1993" y="0"/>
                    <a:pt x="1939" y="16"/>
                    <a:pt x="1893" y="46"/>
                  </a:cubicBezTo>
                  <a:lnTo>
                    <a:pt x="141" y="1176"/>
                  </a:lnTo>
                  <a:cubicBezTo>
                    <a:pt x="50" y="1234"/>
                    <a:pt x="0" y="1339"/>
                    <a:pt x="12" y="1447"/>
                  </a:cubicBezTo>
                  <a:lnTo>
                    <a:pt x="796" y="8923"/>
                  </a:lnTo>
                  <a:cubicBezTo>
                    <a:pt x="809" y="9035"/>
                    <a:pt x="883" y="9128"/>
                    <a:pt x="988" y="9164"/>
                  </a:cubicBezTo>
                  <a:cubicBezTo>
                    <a:pt x="1019" y="9175"/>
                    <a:pt x="1050" y="9180"/>
                    <a:pt x="1082" y="9180"/>
                  </a:cubicBezTo>
                  <a:cubicBezTo>
                    <a:pt x="1160" y="9180"/>
                    <a:pt x="1234" y="9148"/>
                    <a:pt x="1288" y="9091"/>
                  </a:cubicBezTo>
                  <a:lnTo>
                    <a:pt x="5019" y="5168"/>
                  </a:lnTo>
                  <a:cubicBezTo>
                    <a:pt x="5107" y="5075"/>
                    <a:pt x="5124" y="4935"/>
                    <a:pt x="5059" y="4825"/>
                  </a:cubicBezTo>
                  <a:lnTo>
                    <a:pt x="2294" y="141"/>
                  </a:lnTo>
                  <a:cubicBezTo>
                    <a:pt x="2256" y="74"/>
                    <a:pt x="2190" y="27"/>
                    <a:pt x="2115" y="9"/>
                  </a:cubicBezTo>
                  <a:cubicBezTo>
                    <a:pt x="2093" y="3"/>
                    <a:pt x="2070" y="0"/>
                    <a:pt x="2047"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4" name="Google Shape;4334;p44"/>
            <p:cNvSpPr/>
            <p:nvPr/>
          </p:nvSpPr>
          <p:spPr>
            <a:xfrm>
              <a:off x="-1986525" y="3054317"/>
              <a:ext cx="43160" cy="82249"/>
            </a:xfrm>
            <a:custGeom>
              <a:rect b="b" l="l" r="r" t="t"/>
              <a:pathLst>
                <a:path extrusionOk="0" h="8608" w="4517">
                  <a:moveTo>
                    <a:pt x="1752" y="1"/>
                  </a:moveTo>
                  <a:lnTo>
                    <a:pt x="0" y="1131"/>
                  </a:lnTo>
                  <a:lnTo>
                    <a:pt x="785" y="8608"/>
                  </a:lnTo>
                  <a:lnTo>
                    <a:pt x="4517" y="4685"/>
                  </a:lnTo>
                  <a:lnTo>
                    <a:pt x="1752" y="1"/>
                  </a:lnTo>
                  <a:close/>
                </a:path>
              </a:pathLst>
            </a:custGeom>
            <a:gradFill>
              <a:gsLst>
                <a:gs pos="0">
                  <a:srgbClr val="8BE3FF"/>
                </a:gs>
                <a:gs pos="100000">
                  <a:srgbClr val="ACFFD9"/>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5" name="Google Shape;4335;p44"/>
            <p:cNvSpPr/>
            <p:nvPr/>
          </p:nvSpPr>
          <p:spPr>
            <a:xfrm>
              <a:off x="-2146094" y="3405034"/>
              <a:ext cx="336938" cy="599528"/>
            </a:xfrm>
            <a:custGeom>
              <a:rect b="b" l="l" r="r" t="t"/>
              <a:pathLst>
                <a:path extrusionOk="0" h="62745" w="35263">
                  <a:moveTo>
                    <a:pt x="1389" y="0"/>
                  </a:moveTo>
                  <a:cubicBezTo>
                    <a:pt x="0" y="5352"/>
                    <a:pt x="283" y="7142"/>
                    <a:pt x="3346" y="11918"/>
                  </a:cubicBezTo>
                  <a:cubicBezTo>
                    <a:pt x="9690" y="21806"/>
                    <a:pt x="26222" y="32054"/>
                    <a:pt x="26222" y="32054"/>
                  </a:cubicBezTo>
                  <a:cubicBezTo>
                    <a:pt x="26222" y="32054"/>
                    <a:pt x="24310" y="39396"/>
                    <a:pt x="24791" y="45547"/>
                  </a:cubicBezTo>
                  <a:cubicBezTo>
                    <a:pt x="25268" y="51630"/>
                    <a:pt x="24743" y="62640"/>
                    <a:pt x="24743" y="62640"/>
                  </a:cubicBezTo>
                  <a:lnTo>
                    <a:pt x="29224" y="62745"/>
                  </a:lnTo>
                  <a:cubicBezTo>
                    <a:pt x="29224" y="62745"/>
                    <a:pt x="34705" y="32960"/>
                    <a:pt x="34985" y="32333"/>
                  </a:cubicBezTo>
                  <a:cubicBezTo>
                    <a:pt x="35263" y="31706"/>
                    <a:pt x="34395" y="29444"/>
                    <a:pt x="30814" y="24849"/>
                  </a:cubicBezTo>
                  <a:cubicBezTo>
                    <a:pt x="27234" y="20253"/>
                    <a:pt x="14217" y="4716"/>
                    <a:pt x="14217" y="4716"/>
                  </a:cubicBezTo>
                  <a:lnTo>
                    <a:pt x="1389" y="0"/>
                  </a:lnTo>
                  <a:close/>
                </a:path>
              </a:pathLst>
            </a:custGeom>
            <a:gradFill>
              <a:gsLst>
                <a:gs pos="0">
                  <a:srgbClr val="8BE3FF"/>
                </a:gs>
                <a:gs pos="100000">
                  <a:srgbClr val="ACFFD9"/>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6" name="Google Shape;4336;p44"/>
            <p:cNvSpPr/>
            <p:nvPr/>
          </p:nvSpPr>
          <p:spPr>
            <a:xfrm>
              <a:off x="-2149008" y="3402291"/>
              <a:ext cx="343798" cy="605003"/>
            </a:xfrm>
            <a:custGeom>
              <a:rect b="b" l="l" r="r" t="t"/>
              <a:pathLst>
                <a:path extrusionOk="0" h="63318" w="35981">
                  <a:moveTo>
                    <a:pt x="1694" y="1"/>
                  </a:moveTo>
                  <a:cubicBezTo>
                    <a:pt x="1567" y="1"/>
                    <a:pt x="1452" y="86"/>
                    <a:pt x="1419" y="214"/>
                  </a:cubicBezTo>
                  <a:cubicBezTo>
                    <a:pt x="0" y="5686"/>
                    <a:pt x="297" y="7501"/>
                    <a:pt x="3412" y="12357"/>
                  </a:cubicBezTo>
                  <a:cubicBezTo>
                    <a:pt x="9363" y="21637"/>
                    <a:pt x="24395" y="31329"/>
                    <a:pt x="26201" y="32473"/>
                  </a:cubicBezTo>
                  <a:cubicBezTo>
                    <a:pt x="25899" y="33707"/>
                    <a:pt x="24377" y="40297"/>
                    <a:pt x="24811" y="45856"/>
                  </a:cubicBezTo>
                  <a:cubicBezTo>
                    <a:pt x="25280" y="51851"/>
                    <a:pt x="24768" y="62804"/>
                    <a:pt x="24763" y="62914"/>
                  </a:cubicBezTo>
                  <a:cubicBezTo>
                    <a:pt x="24755" y="63074"/>
                    <a:pt x="24881" y="63209"/>
                    <a:pt x="25042" y="63214"/>
                  </a:cubicBezTo>
                  <a:lnTo>
                    <a:pt x="29522" y="63318"/>
                  </a:lnTo>
                  <a:lnTo>
                    <a:pt x="29529" y="63318"/>
                  </a:lnTo>
                  <a:cubicBezTo>
                    <a:pt x="29667" y="63318"/>
                    <a:pt x="29786" y="63219"/>
                    <a:pt x="29811" y="63082"/>
                  </a:cubicBezTo>
                  <a:cubicBezTo>
                    <a:pt x="31319" y="54886"/>
                    <a:pt x="35292" y="33457"/>
                    <a:pt x="35552" y="32735"/>
                  </a:cubicBezTo>
                  <a:cubicBezTo>
                    <a:pt x="35980" y="31774"/>
                    <a:pt x="34446" y="28939"/>
                    <a:pt x="31346" y="24959"/>
                  </a:cubicBezTo>
                  <a:cubicBezTo>
                    <a:pt x="27803" y="20412"/>
                    <a:pt x="14872" y="4973"/>
                    <a:pt x="14741" y="4818"/>
                  </a:cubicBezTo>
                  <a:cubicBezTo>
                    <a:pt x="14684" y="4750"/>
                    <a:pt x="14603" y="4716"/>
                    <a:pt x="14521" y="4716"/>
                  </a:cubicBezTo>
                  <a:cubicBezTo>
                    <a:pt x="14456" y="4716"/>
                    <a:pt x="14391" y="4738"/>
                    <a:pt x="14337" y="4783"/>
                  </a:cubicBezTo>
                  <a:cubicBezTo>
                    <a:pt x="14217" y="4884"/>
                    <a:pt x="14201" y="5065"/>
                    <a:pt x="14302" y="5187"/>
                  </a:cubicBezTo>
                  <a:cubicBezTo>
                    <a:pt x="14433" y="5342"/>
                    <a:pt x="27358" y="20772"/>
                    <a:pt x="30894" y="25311"/>
                  </a:cubicBezTo>
                  <a:cubicBezTo>
                    <a:pt x="34587" y="30052"/>
                    <a:pt x="35214" y="32089"/>
                    <a:pt x="35029" y="32505"/>
                  </a:cubicBezTo>
                  <a:cubicBezTo>
                    <a:pt x="34750" y="33129"/>
                    <a:pt x="30030" y="58741"/>
                    <a:pt x="29293" y="62740"/>
                  </a:cubicBezTo>
                  <a:lnTo>
                    <a:pt x="25348" y="62647"/>
                  </a:lnTo>
                  <a:cubicBezTo>
                    <a:pt x="25427" y="60856"/>
                    <a:pt x="25812" y="51289"/>
                    <a:pt x="25383" y="45811"/>
                  </a:cubicBezTo>
                  <a:cubicBezTo>
                    <a:pt x="24911" y="39779"/>
                    <a:pt x="26788" y="32485"/>
                    <a:pt x="26806" y="32412"/>
                  </a:cubicBezTo>
                  <a:cubicBezTo>
                    <a:pt x="26838" y="32292"/>
                    <a:pt x="26786" y="32164"/>
                    <a:pt x="26680" y="32097"/>
                  </a:cubicBezTo>
                  <a:cubicBezTo>
                    <a:pt x="26515" y="31996"/>
                    <a:pt x="10130" y="21770"/>
                    <a:pt x="3895" y="12049"/>
                  </a:cubicBezTo>
                  <a:cubicBezTo>
                    <a:pt x="893" y="7372"/>
                    <a:pt x="606" y="5624"/>
                    <a:pt x="1972" y="359"/>
                  </a:cubicBezTo>
                  <a:cubicBezTo>
                    <a:pt x="2012" y="206"/>
                    <a:pt x="1920" y="50"/>
                    <a:pt x="1767" y="10"/>
                  </a:cubicBezTo>
                  <a:cubicBezTo>
                    <a:pt x="1743" y="4"/>
                    <a:pt x="1718" y="1"/>
                    <a:pt x="1694" y="1"/>
                  </a:cubicBezTo>
                  <a:close/>
                </a:path>
              </a:pathLst>
            </a:custGeom>
            <a:gradFill>
              <a:gsLst>
                <a:gs pos="0">
                  <a:srgbClr val="8BE3FF"/>
                </a:gs>
                <a:gs pos="100000">
                  <a:srgbClr val="ACFFD9"/>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7" name="Google Shape;4337;p44"/>
            <p:cNvSpPr/>
            <p:nvPr/>
          </p:nvSpPr>
          <p:spPr>
            <a:xfrm>
              <a:off x="-1894702" y="3944490"/>
              <a:ext cx="4663" cy="34274"/>
            </a:xfrm>
            <a:custGeom>
              <a:rect b="b" l="l" r="r" t="t"/>
              <a:pathLst>
                <a:path extrusionOk="0" h="3587" w="488">
                  <a:moveTo>
                    <a:pt x="349" y="1"/>
                  </a:moveTo>
                  <a:cubicBezTo>
                    <a:pt x="267" y="4"/>
                    <a:pt x="203" y="57"/>
                    <a:pt x="198" y="135"/>
                  </a:cubicBezTo>
                  <a:cubicBezTo>
                    <a:pt x="83" y="2140"/>
                    <a:pt x="6" y="3435"/>
                    <a:pt x="6" y="3435"/>
                  </a:cubicBezTo>
                  <a:cubicBezTo>
                    <a:pt x="1" y="3515"/>
                    <a:pt x="61" y="3583"/>
                    <a:pt x="141" y="3586"/>
                  </a:cubicBezTo>
                  <a:lnTo>
                    <a:pt x="148" y="3586"/>
                  </a:lnTo>
                  <a:cubicBezTo>
                    <a:pt x="149" y="3586"/>
                    <a:pt x="150" y="3586"/>
                    <a:pt x="151" y="3586"/>
                  </a:cubicBezTo>
                  <a:cubicBezTo>
                    <a:pt x="226" y="3586"/>
                    <a:pt x="288" y="3528"/>
                    <a:pt x="293" y="3452"/>
                  </a:cubicBezTo>
                  <a:cubicBezTo>
                    <a:pt x="293" y="3452"/>
                    <a:pt x="370" y="2156"/>
                    <a:pt x="484" y="152"/>
                  </a:cubicBezTo>
                  <a:cubicBezTo>
                    <a:pt x="488" y="74"/>
                    <a:pt x="428" y="6"/>
                    <a:pt x="34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8" name="Google Shape;4338;p44"/>
            <p:cNvSpPr/>
            <p:nvPr/>
          </p:nvSpPr>
          <p:spPr>
            <a:xfrm>
              <a:off x="-2067045" y="3522570"/>
              <a:ext cx="205041" cy="391401"/>
            </a:xfrm>
            <a:custGeom>
              <a:rect b="b" l="l" r="r" t="t"/>
              <a:pathLst>
                <a:path extrusionOk="0" h="40963" w="21459">
                  <a:moveTo>
                    <a:pt x="162" y="0"/>
                  </a:moveTo>
                  <a:cubicBezTo>
                    <a:pt x="132" y="0"/>
                    <a:pt x="101" y="10"/>
                    <a:pt x="75" y="30"/>
                  </a:cubicBezTo>
                  <a:cubicBezTo>
                    <a:pt x="13" y="79"/>
                    <a:pt x="1" y="169"/>
                    <a:pt x="50" y="232"/>
                  </a:cubicBezTo>
                  <a:cubicBezTo>
                    <a:pt x="2080" y="2849"/>
                    <a:pt x="4002" y="4997"/>
                    <a:pt x="5762" y="6616"/>
                  </a:cubicBezTo>
                  <a:cubicBezTo>
                    <a:pt x="7496" y="8211"/>
                    <a:pt x="9961" y="10347"/>
                    <a:pt x="12346" y="12413"/>
                  </a:cubicBezTo>
                  <a:cubicBezTo>
                    <a:pt x="16041" y="15613"/>
                    <a:pt x="20606" y="19568"/>
                    <a:pt x="20988" y="20340"/>
                  </a:cubicBezTo>
                  <a:cubicBezTo>
                    <a:pt x="20281" y="20363"/>
                    <a:pt x="19601" y="20713"/>
                    <a:pt x="19241" y="21244"/>
                  </a:cubicBezTo>
                  <a:cubicBezTo>
                    <a:pt x="18958" y="21663"/>
                    <a:pt x="18900" y="22140"/>
                    <a:pt x="19080" y="22589"/>
                  </a:cubicBezTo>
                  <a:cubicBezTo>
                    <a:pt x="19272" y="23071"/>
                    <a:pt x="19035" y="29712"/>
                    <a:pt x="18429" y="40811"/>
                  </a:cubicBezTo>
                  <a:cubicBezTo>
                    <a:pt x="18425" y="40891"/>
                    <a:pt x="18485" y="40958"/>
                    <a:pt x="18563" y="40963"/>
                  </a:cubicBezTo>
                  <a:lnTo>
                    <a:pt x="18571" y="40963"/>
                  </a:lnTo>
                  <a:cubicBezTo>
                    <a:pt x="18648" y="40963"/>
                    <a:pt x="18711" y="40902"/>
                    <a:pt x="18715" y="40827"/>
                  </a:cubicBezTo>
                  <a:cubicBezTo>
                    <a:pt x="19350" y="29195"/>
                    <a:pt x="19563" y="23023"/>
                    <a:pt x="19346" y="22482"/>
                  </a:cubicBezTo>
                  <a:cubicBezTo>
                    <a:pt x="19203" y="22125"/>
                    <a:pt x="19250" y="21742"/>
                    <a:pt x="19478" y="21405"/>
                  </a:cubicBezTo>
                  <a:cubicBezTo>
                    <a:pt x="19800" y="20930"/>
                    <a:pt x="20422" y="20624"/>
                    <a:pt x="21062" y="20624"/>
                  </a:cubicBezTo>
                  <a:cubicBezTo>
                    <a:pt x="21217" y="20624"/>
                    <a:pt x="21269" y="20529"/>
                    <a:pt x="21285" y="20488"/>
                  </a:cubicBezTo>
                  <a:cubicBezTo>
                    <a:pt x="21458" y="20024"/>
                    <a:pt x="19360" y="18110"/>
                    <a:pt x="12533" y="12196"/>
                  </a:cubicBezTo>
                  <a:cubicBezTo>
                    <a:pt x="10151" y="10132"/>
                    <a:pt x="7687" y="7997"/>
                    <a:pt x="5956" y="6405"/>
                  </a:cubicBezTo>
                  <a:cubicBezTo>
                    <a:pt x="4207" y="4795"/>
                    <a:pt x="2296" y="2659"/>
                    <a:pt x="277" y="56"/>
                  </a:cubicBezTo>
                  <a:cubicBezTo>
                    <a:pt x="248" y="20"/>
                    <a:pt x="205" y="0"/>
                    <a:pt x="16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9" name="Google Shape;4339;p44"/>
            <p:cNvSpPr/>
            <p:nvPr/>
          </p:nvSpPr>
          <p:spPr>
            <a:xfrm>
              <a:off x="-2126649" y="3404776"/>
              <a:ext cx="44994" cy="93161"/>
            </a:xfrm>
            <a:custGeom>
              <a:rect b="b" l="l" r="r" t="t"/>
              <a:pathLst>
                <a:path extrusionOk="0" h="9750" w="4709">
                  <a:moveTo>
                    <a:pt x="1824" y="0"/>
                  </a:moveTo>
                  <a:cubicBezTo>
                    <a:pt x="1788" y="0"/>
                    <a:pt x="1751" y="14"/>
                    <a:pt x="1723" y="43"/>
                  </a:cubicBezTo>
                  <a:cubicBezTo>
                    <a:pt x="1546" y="218"/>
                    <a:pt x="0" y="1796"/>
                    <a:pt x="227" y="2670"/>
                  </a:cubicBezTo>
                  <a:cubicBezTo>
                    <a:pt x="269" y="2835"/>
                    <a:pt x="396" y="3053"/>
                    <a:pt x="758" y="3157"/>
                  </a:cubicBezTo>
                  <a:cubicBezTo>
                    <a:pt x="915" y="3202"/>
                    <a:pt x="1096" y="3252"/>
                    <a:pt x="1290" y="3305"/>
                  </a:cubicBezTo>
                  <a:cubicBezTo>
                    <a:pt x="2199" y="3559"/>
                    <a:pt x="4329" y="4151"/>
                    <a:pt x="4420" y="4436"/>
                  </a:cubicBezTo>
                  <a:cubicBezTo>
                    <a:pt x="4420" y="4436"/>
                    <a:pt x="4395" y="4477"/>
                    <a:pt x="4245" y="4527"/>
                  </a:cubicBezTo>
                  <a:cubicBezTo>
                    <a:pt x="2988" y="4946"/>
                    <a:pt x="1962" y="6163"/>
                    <a:pt x="1920" y="6215"/>
                  </a:cubicBezTo>
                  <a:cubicBezTo>
                    <a:pt x="1880" y="6262"/>
                    <a:pt x="1875" y="6330"/>
                    <a:pt x="1909" y="6383"/>
                  </a:cubicBezTo>
                  <a:cubicBezTo>
                    <a:pt x="1918" y="6397"/>
                    <a:pt x="2789" y="7773"/>
                    <a:pt x="4155" y="9690"/>
                  </a:cubicBezTo>
                  <a:cubicBezTo>
                    <a:pt x="4182" y="9727"/>
                    <a:pt x="4226" y="9749"/>
                    <a:pt x="4272" y="9749"/>
                  </a:cubicBezTo>
                  <a:cubicBezTo>
                    <a:pt x="4274" y="9749"/>
                    <a:pt x="4275" y="9749"/>
                    <a:pt x="4277" y="9749"/>
                  </a:cubicBezTo>
                  <a:cubicBezTo>
                    <a:pt x="4305" y="9749"/>
                    <a:pt x="4331" y="9740"/>
                    <a:pt x="4354" y="9725"/>
                  </a:cubicBezTo>
                  <a:cubicBezTo>
                    <a:pt x="4418" y="9679"/>
                    <a:pt x="4433" y="9589"/>
                    <a:pt x="4387" y="9525"/>
                  </a:cubicBezTo>
                  <a:cubicBezTo>
                    <a:pt x="3225" y="7895"/>
                    <a:pt x="2422" y="6655"/>
                    <a:pt x="2207" y="6321"/>
                  </a:cubicBezTo>
                  <a:cubicBezTo>
                    <a:pt x="2453" y="6048"/>
                    <a:pt x="3330" y="5133"/>
                    <a:pt x="4335" y="4800"/>
                  </a:cubicBezTo>
                  <a:cubicBezTo>
                    <a:pt x="4427" y="4769"/>
                    <a:pt x="4709" y="4674"/>
                    <a:pt x="4702" y="4442"/>
                  </a:cubicBezTo>
                  <a:cubicBezTo>
                    <a:pt x="4692" y="4028"/>
                    <a:pt x="3618" y="3658"/>
                    <a:pt x="1365" y="3031"/>
                  </a:cubicBezTo>
                  <a:cubicBezTo>
                    <a:pt x="1173" y="2977"/>
                    <a:pt x="994" y="2927"/>
                    <a:pt x="836" y="2883"/>
                  </a:cubicBezTo>
                  <a:cubicBezTo>
                    <a:pt x="647" y="2829"/>
                    <a:pt x="539" y="2735"/>
                    <a:pt x="504" y="2599"/>
                  </a:cubicBezTo>
                  <a:cubicBezTo>
                    <a:pt x="346" y="1992"/>
                    <a:pt x="1477" y="694"/>
                    <a:pt x="1925" y="245"/>
                  </a:cubicBezTo>
                  <a:cubicBezTo>
                    <a:pt x="1982" y="189"/>
                    <a:pt x="1982" y="98"/>
                    <a:pt x="1925" y="43"/>
                  </a:cubicBezTo>
                  <a:cubicBezTo>
                    <a:pt x="1898" y="14"/>
                    <a:pt x="1861" y="0"/>
                    <a:pt x="182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0" name="Google Shape;4340;p44"/>
            <p:cNvSpPr/>
            <p:nvPr/>
          </p:nvSpPr>
          <p:spPr>
            <a:xfrm>
              <a:off x="-2079371" y="3424402"/>
              <a:ext cx="158460" cy="136226"/>
            </a:xfrm>
            <a:custGeom>
              <a:rect b="b" l="l" r="r" t="t"/>
              <a:pathLst>
                <a:path extrusionOk="0" h="14257" w="16584">
                  <a:moveTo>
                    <a:pt x="162" y="1"/>
                  </a:moveTo>
                  <a:cubicBezTo>
                    <a:pt x="105" y="1"/>
                    <a:pt x="51" y="35"/>
                    <a:pt x="30" y="92"/>
                  </a:cubicBezTo>
                  <a:cubicBezTo>
                    <a:pt x="0" y="165"/>
                    <a:pt x="38" y="248"/>
                    <a:pt x="111" y="276"/>
                  </a:cubicBezTo>
                  <a:cubicBezTo>
                    <a:pt x="4753" y="2093"/>
                    <a:pt x="16175" y="14092"/>
                    <a:pt x="16291" y="14212"/>
                  </a:cubicBezTo>
                  <a:cubicBezTo>
                    <a:pt x="16317" y="14240"/>
                    <a:pt x="16354" y="14257"/>
                    <a:pt x="16394" y="14257"/>
                  </a:cubicBezTo>
                  <a:lnTo>
                    <a:pt x="16394" y="14257"/>
                  </a:lnTo>
                  <a:cubicBezTo>
                    <a:pt x="16519" y="14256"/>
                    <a:pt x="16584" y="14107"/>
                    <a:pt x="16497" y="14016"/>
                  </a:cubicBezTo>
                  <a:cubicBezTo>
                    <a:pt x="16027" y="13519"/>
                    <a:pt x="4915" y="1850"/>
                    <a:pt x="216" y="11"/>
                  </a:cubicBezTo>
                  <a:cubicBezTo>
                    <a:pt x="198" y="4"/>
                    <a:pt x="180" y="1"/>
                    <a:pt x="162" y="1"/>
                  </a:cubicBezTo>
                  <a:close/>
                  <a:moveTo>
                    <a:pt x="16394" y="14257"/>
                  </a:moveTo>
                  <a:cubicBezTo>
                    <a:pt x="16393" y="14257"/>
                    <a:pt x="16393" y="14257"/>
                    <a:pt x="16393" y="14257"/>
                  </a:cubicBezTo>
                  <a:lnTo>
                    <a:pt x="16394" y="14257"/>
                  </a:lnTo>
                  <a:cubicBezTo>
                    <a:pt x="16394" y="14257"/>
                    <a:pt x="16394" y="14257"/>
                    <a:pt x="16394" y="14257"/>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1" name="Google Shape;4341;p44"/>
            <p:cNvSpPr/>
            <p:nvPr/>
          </p:nvSpPr>
          <p:spPr>
            <a:xfrm>
              <a:off x="-1926558" y="4003549"/>
              <a:ext cx="147634" cy="59174"/>
            </a:xfrm>
            <a:custGeom>
              <a:rect b="b" l="l" r="r" t="t"/>
              <a:pathLst>
                <a:path extrusionOk="0" h="6193" w="15451">
                  <a:moveTo>
                    <a:pt x="1767" y="1"/>
                  </a:moveTo>
                  <a:cubicBezTo>
                    <a:pt x="1767" y="1"/>
                    <a:pt x="0" y="5980"/>
                    <a:pt x="618" y="6156"/>
                  </a:cubicBezTo>
                  <a:cubicBezTo>
                    <a:pt x="706" y="6181"/>
                    <a:pt x="1022" y="6192"/>
                    <a:pt x="1501" y="6192"/>
                  </a:cubicBezTo>
                  <a:cubicBezTo>
                    <a:pt x="4383" y="6192"/>
                    <a:pt x="13187" y="5798"/>
                    <a:pt x="14232" y="5751"/>
                  </a:cubicBezTo>
                  <a:cubicBezTo>
                    <a:pt x="15451" y="5696"/>
                    <a:pt x="15424" y="5087"/>
                    <a:pt x="15424" y="5087"/>
                  </a:cubicBezTo>
                  <a:lnTo>
                    <a:pt x="6248" y="106"/>
                  </a:lnTo>
                  <a:lnTo>
                    <a:pt x="176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2" name="Google Shape;4342;p44"/>
            <p:cNvSpPr/>
            <p:nvPr/>
          </p:nvSpPr>
          <p:spPr>
            <a:xfrm>
              <a:off x="-1927590" y="4000817"/>
              <a:ext cx="151151" cy="64592"/>
            </a:xfrm>
            <a:custGeom>
              <a:rect b="b" l="l" r="r" t="t"/>
              <a:pathLst>
                <a:path extrusionOk="0" h="6760" w="15819">
                  <a:moveTo>
                    <a:pt x="2088" y="578"/>
                  </a:moveTo>
                  <a:lnTo>
                    <a:pt x="6280" y="675"/>
                  </a:lnTo>
                  <a:lnTo>
                    <a:pt x="15172" y="5504"/>
                  </a:lnTo>
                  <a:cubicBezTo>
                    <a:pt x="15063" y="5612"/>
                    <a:pt x="14816" y="5729"/>
                    <a:pt x="14327" y="5751"/>
                  </a:cubicBezTo>
                  <a:cubicBezTo>
                    <a:pt x="9030" y="5988"/>
                    <a:pt x="3542" y="6194"/>
                    <a:pt x="1553" y="6194"/>
                  </a:cubicBezTo>
                  <a:cubicBezTo>
                    <a:pt x="1238" y="6194"/>
                    <a:pt x="1011" y="6189"/>
                    <a:pt x="886" y="6178"/>
                  </a:cubicBezTo>
                  <a:cubicBezTo>
                    <a:pt x="781" y="5609"/>
                    <a:pt x="1403" y="2934"/>
                    <a:pt x="2088" y="578"/>
                  </a:cubicBezTo>
                  <a:close/>
                  <a:moveTo>
                    <a:pt x="1867" y="0"/>
                  </a:moveTo>
                  <a:cubicBezTo>
                    <a:pt x="1746" y="0"/>
                    <a:pt x="1637" y="87"/>
                    <a:pt x="1601" y="206"/>
                  </a:cubicBezTo>
                  <a:cubicBezTo>
                    <a:pt x="1218" y="1502"/>
                    <a:pt x="1" y="5785"/>
                    <a:pt x="402" y="6514"/>
                  </a:cubicBezTo>
                  <a:cubicBezTo>
                    <a:pt x="473" y="6645"/>
                    <a:pt x="576" y="6697"/>
                    <a:pt x="648" y="6718"/>
                  </a:cubicBezTo>
                  <a:cubicBezTo>
                    <a:pt x="753" y="6747"/>
                    <a:pt x="1117" y="6760"/>
                    <a:pt x="1668" y="6760"/>
                  </a:cubicBezTo>
                  <a:cubicBezTo>
                    <a:pt x="4285" y="6760"/>
                    <a:pt x="11116" y="6468"/>
                    <a:pt x="14353" y="6322"/>
                  </a:cubicBezTo>
                  <a:cubicBezTo>
                    <a:pt x="14937" y="6296"/>
                    <a:pt x="15358" y="6146"/>
                    <a:pt x="15604" y="5878"/>
                  </a:cubicBezTo>
                  <a:cubicBezTo>
                    <a:pt x="15819" y="5642"/>
                    <a:pt x="15819" y="5405"/>
                    <a:pt x="15818" y="5360"/>
                  </a:cubicBezTo>
                  <a:cubicBezTo>
                    <a:pt x="15813" y="5260"/>
                    <a:pt x="15756" y="5169"/>
                    <a:pt x="15669" y="5122"/>
                  </a:cubicBezTo>
                  <a:lnTo>
                    <a:pt x="6493" y="139"/>
                  </a:lnTo>
                  <a:cubicBezTo>
                    <a:pt x="6453" y="117"/>
                    <a:pt x="6408" y="106"/>
                    <a:pt x="6364" y="105"/>
                  </a:cubicBezTo>
                  <a:lnTo>
                    <a:pt x="1882" y="1"/>
                  </a:lnTo>
                  <a:cubicBezTo>
                    <a:pt x="1877" y="1"/>
                    <a:pt x="1872" y="0"/>
                    <a:pt x="1867" y="0"/>
                  </a:cubicBezTo>
                  <a:close/>
                </a:path>
              </a:pathLst>
            </a:custGeom>
            <a:gradFill>
              <a:gsLst>
                <a:gs pos="0">
                  <a:srgbClr val="8BE3FF"/>
                </a:gs>
                <a:gs pos="100000">
                  <a:srgbClr val="ACFFD9"/>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3" name="Google Shape;4343;p44"/>
            <p:cNvSpPr/>
            <p:nvPr/>
          </p:nvSpPr>
          <p:spPr>
            <a:xfrm>
              <a:off x="-2288511" y="3067475"/>
              <a:ext cx="220988" cy="363673"/>
            </a:xfrm>
            <a:custGeom>
              <a:rect b="b" l="l" r="r" t="t"/>
              <a:pathLst>
                <a:path extrusionOk="0" h="38061" w="23128">
                  <a:moveTo>
                    <a:pt x="22751" y="0"/>
                  </a:moveTo>
                  <a:lnTo>
                    <a:pt x="1614" y="16244"/>
                  </a:lnTo>
                  <a:cubicBezTo>
                    <a:pt x="443" y="17144"/>
                    <a:pt x="0" y="18707"/>
                    <a:pt x="526" y="20089"/>
                  </a:cubicBezTo>
                  <a:lnTo>
                    <a:pt x="7376" y="38060"/>
                  </a:lnTo>
                  <a:lnTo>
                    <a:pt x="11013" y="37491"/>
                  </a:lnTo>
                  <a:lnTo>
                    <a:pt x="8806" y="22084"/>
                  </a:lnTo>
                  <a:cubicBezTo>
                    <a:pt x="8609" y="20713"/>
                    <a:pt x="9279" y="19361"/>
                    <a:pt x="10490" y="18687"/>
                  </a:cubicBezTo>
                  <a:lnTo>
                    <a:pt x="20390" y="13170"/>
                  </a:lnTo>
                  <a:cubicBezTo>
                    <a:pt x="20390" y="13170"/>
                    <a:pt x="23128" y="1568"/>
                    <a:pt x="2275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4" name="Google Shape;4344;p44"/>
            <p:cNvSpPr/>
            <p:nvPr/>
          </p:nvSpPr>
          <p:spPr>
            <a:xfrm>
              <a:off x="-2291550" y="3064732"/>
              <a:ext cx="226721" cy="369157"/>
            </a:xfrm>
            <a:custGeom>
              <a:rect b="b" l="l" r="r" t="t"/>
              <a:pathLst>
                <a:path extrusionOk="0" h="38635" w="23728">
                  <a:moveTo>
                    <a:pt x="22820" y="839"/>
                  </a:moveTo>
                  <a:cubicBezTo>
                    <a:pt x="22762" y="3024"/>
                    <a:pt x="21164" y="10262"/>
                    <a:pt x="20458" y="13268"/>
                  </a:cubicBezTo>
                  <a:lnTo>
                    <a:pt x="10668" y="18724"/>
                  </a:lnTo>
                  <a:cubicBezTo>
                    <a:pt x="9364" y="19451"/>
                    <a:pt x="8628" y="20933"/>
                    <a:pt x="8840" y="22412"/>
                  </a:cubicBezTo>
                  <a:lnTo>
                    <a:pt x="11007" y="37539"/>
                  </a:lnTo>
                  <a:lnTo>
                    <a:pt x="7878" y="38030"/>
                  </a:lnTo>
                  <a:lnTo>
                    <a:pt x="1113" y="20273"/>
                  </a:lnTo>
                  <a:cubicBezTo>
                    <a:pt x="627" y="19000"/>
                    <a:pt x="1027" y="17587"/>
                    <a:pt x="2108" y="16757"/>
                  </a:cubicBezTo>
                  <a:lnTo>
                    <a:pt x="22820" y="839"/>
                  </a:lnTo>
                  <a:close/>
                  <a:moveTo>
                    <a:pt x="23069" y="0"/>
                  </a:moveTo>
                  <a:cubicBezTo>
                    <a:pt x="23009" y="0"/>
                    <a:pt x="22948" y="19"/>
                    <a:pt x="22895" y="59"/>
                  </a:cubicBezTo>
                  <a:lnTo>
                    <a:pt x="1758" y="16303"/>
                  </a:lnTo>
                  <a:cubicBezTo>
                    <a:pt x="475" y="17290"/>
                    <a:pt x="1" y="18966"/>
                    <a:pt x="576" y="20477"/>
                  </a:cubicBezTo>
                  <a:lnTo>
                    <a:pt x="7427" y="38450"/>
                  </a:lnTo>
                  <a:cubicBezTo>
                    <a:pt x="7468" y="38562"/>
                    <a:pt x="7575" y="38635"/>
                    <a:pt x="7694" y="38635"/>
                  </a:cubicBezTo>
                  <a:cubicBezTo>
                    <a:pt x="7709" y="38635"/>
                    <a:pt x="7723" y="38633"/>
                    <a:pt x="7739" y="38631"/>
                  </a:cubicBezTo>
                  <a:lnTo>
                    <a:pt x="11376" y="38062"/>
                  </a:lnTo>
                  <a:cubicBezTo>
                    <a:pt x="11530" y="38037"/>
                    <a:pt x="11636" y="37893"/>
                    <a:pt x="11614" y="37737"/>
                  </a:cubicBezTo>
                  <a:lnTo>
                    <a:pt x="9407" y="22332"/>
                  </a:lnTo>
                  <a:cubicBezTo>
                    <a:pt x="9229" y="21085"/>
                    <a:pt x="9848" y="19836"/>
                    <a:pt x="10948" y="19224"/>
                  </a:cubicBezTo>
                  <a:lnTo>
                    <a:pt x="20848" y="13707"/>
                  </a:lnTo>
                  <a:cubicBezTo>
                    <a:pt x="20918" y="13668"/>
                    <a:pt x="20968" y="13602"/>
                    <a:pt x="20988" y="13523"/>
                  </a:cubicBezTo>
                  <a:cubicBezTo>
                    <a:pt x="21268" y="12329"/>
                    <a:pt x="23728" y="1809"/>
                    <a:pt x="23348" y="219"/>
                  </a:cubicBezTo>
                  <a:cubicBezTo>
                    <a:pt x="23315" y="83"/>
                    <a:pt x="23194" y="0"/>
                    <a:pt x="23069"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5" name="Google Shape;4345;p44"/>
            <p:cNvSpPr/>
            <p:nvPr/>
          </p:nvSpPr>
          <p:spPr>
            <a:xfrm>
              <a:off x="-2288511" y="3067475"/>
              <a:ext cx="220988" cy="363673"/>
            </a:xfrm>
            <a:custGeom>
              <a:rect b="b" l="l" r="r" t="t"/>
              <a:pathLst>
                <a:path extrusionOk="0" h="38061" w="23128">
                  <a:moveTo>
                    <a:pt x="22751" y="0"/>
                  </a:moveTo>
                  <a:lnTo>
                    <a:pt x="1614" y="16244"/>
                  </a:lnTo>
                  <a:cubicBezTo>
                    <a:pt x="443" y="17144"/>
                    <a:pt x="0" y="18707"/>
                    <a:pt x="526" y="20089"/>
                  </a:cubicBezTo>
                  <a:lnTo>
                    <a:pt x="7376" y="38060"/>
                  </a:lnTo>
                  <a:lnTo>
                    <a:pt x="9156" y="37782"/>
                  </a:lnTo>
                  <a:cubicBezTo>
                    <a:pt x="7384" y="33811"/>
                    <a:pt x="1160" y="19801"/>
                    <a:pt x="1058" y="18558"/>
                  </a:cubicBezTo>
                  <a:cubicBezTo>
                    <a:pt x="946" y="17231"/>
                    <a:pt x="6608" y="12765"/>
                    <a:pt x="9508" y="12765"/>
                  </a:cubicBezTo>
                  <a:cubicBezTo>
                    <a:pt x="9774" y="12765"/>
                    <a:pt x="10017" y="12803"/>
                    <a:pt x="10230" y="12884"/>
                  </a:cubicBezTo>
                  <a:cubicBezTo>
                    <a:pt x="11778" y="13475"/>
                    <a:pt x="13862" y="14961"/>
                    <a:pt x="15254" y="16033"/>
                  </a:cubicBezTo>
                  <a:lnTo>
                    <a:pt x="20390" y="13170"/>
                  </a:lnTo>
                  <a:cubicBezTo>
                    <a:pt x="20390" y="13170"/>
                    <a:pt x="23128" y="1568"/>
                    <a:pt x="22751" y="0"/>
                  </a:cubicBezTo>
                  <a:close/>
                </a:path>
              </a:pathLst>
            </a:custGeom>
            <a:solidFill>
              <a:srgbClr val="C6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6" name="Google Shape;4346;p44"/>
            <p:cNvSpPr/>
            <p:nvPr/>
          </p:nvSpPr>
          <p:spPr>
            <a:xfrm>
              <a:off x="-2288511" y="3067475"/>
              <a:ext cx="220988" cy="363673"/>
            </a:xfrm>
            <a:custGeom>
              <a:rect b="b" l="l" r="r" t="t"/>
              <a:pathLst>
                <a:path extrusionOk="0" h="38061" w="23128">
                  <a:moveTo>
                    <a:pt x="22751" y="0"/>
                  </a:moveTo>
                  <a:lnTo>
                    <a:pt x="1614" y="16244"/>
                  </a:lnTo>
                  <a:cubicBezTo>
                    <a:pt x="443" y="17144"/>
                    <a:pt x="0" y="18707"/>
                    <a:pt x="526" y="20089"/>
                  </a:cubicBezTo>
                  <a:lnTo>
                    <a:pt x="7376" y="38060"/>
                  </a:lnTo>
                  <a:lnTo>
                    <a:pt x="9156" y="37782"/>
                  </a:lnTo>
                  <a:cubicBezTo>
                    <a:pt x="7384" y="33811"/>
                    <a:pt x="1160" y="19801"/>
                    <a:pt x="1058" y="18558"/>
                  </a:cubicBezTo>
                  <a:cubicBezTo>
                    <a:pt x="946" y="17231"/>
                    <a:pt x="6608" y="12765"/>
                    <a:pt x="9508" y="12765"/>
                  </a:cubicBezTo>
                  <a:cubicBezTo>
                    <a:pt x="9774" y="12765"/>
                    <a:pt x="10017" y="12803"/>
                    <a:pt x="10230" y="12884"/>
                  </a:cubicBezTo>
                  <a:cubicBezTo>
                    <a:pt x="11778" y="13475"/>
                    <a:pt x="13862" y="14961"/>
                    <a:pt x="15254" y="16033"/>
                  </a:cubicBezTo>
                  <a:lnTo>
                    <a:pt x="20390" y="13170"/>
                  </a:lnTo>
                  <a:cubicBezTo>
                    <a:pt x="20390" y="13170"/>
                    <a:pt x="23128" y="1568"/>
                    <a:pt x="22751" y="0"/>
                  </a:cubicBezTo>
                  <a:close/>
                </a:path>
              </a:pathLst>
            </a:custGeom>
            <a:gradFill>
              <a:gsLst>
                <a:gs pos="0">
                  <a:srgbClr val="8BE3FF"/>
                </a:gs>
                <a:gs pos="100000">
                  <a:srgbClr val="ACFFD9"/>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7" name="Google Shape;4347;p44"/>
            <p:cNvSpPr/>
            <p:nvPr/>
          </p:nvSpPr>
          <p:spPr>
            <a:xfrm>
              <a:off x="-2250941" y="3221683"/>
              <a:ext cx="49476" cy="38841"/>
            </a:xfrm>
            <a:custGeom>
              <a:rect b="b" l="l" r="r" t="t"/>
              <a:pathLst>
                <a:path extrusionOk="0" h="4065" w="5178">
                  <a:moveTo>
                    <a:pt x="1535" y="1"/>
                  </a:moveTo>
                  <a:cubicBezTo>
                    <a:pt x="1419" y="1"/>
                    <a:pt x="1309" y="72"/>
                    <a:pt x="1265" y="189"/>
                  </a:cubicBezTo>
                  <a:cubicBezTo>
                    <a:pt x="1209" y="342"/>
                    <a:pt x="1293" y="513"/>
                    <a:pt x="1450" y="560"/>
                  </a:cubicBezTo>
                  <a:cubicBezTo>
                    <a:pt x="2560" y="969"/>
                    <a:pt x="3475" y="2117"/>
                    <a:pt x="4021" y="2954"/>
                  </a:cubicBezTo>
                  <a:cubicBezTo>
                    <a:pt x="3177" y="2466"/>
                    <a:pt x="1868" y="1755"/>
                    <a:pt x="428" y="1156"/>
                  </a:cubicBezTo>
                  <a:cubicBezTo>
                    <a:pt x="394" y="1143"/>
                    <a:pt x="359" y="1137"/>
                    <a:pt x="325" y="1137"/>
                  </a:cubicBezTo>
                  <a:cubicBezTo>
                    <a:pt x="212" y="1137"/>
                    <a:pt x="107" y="1203"/>
                    <a:pt x="61" y="1313"/>
                  </a:cubicBezTo>
                  <a:cubicBezTo>
                    <a:pt x="0" y="1456"/>
                    <a:pt x="66" y="1621"/>
                    <a:pt x="208" y="1684"/>
                  </a:cubicBezTo>
                  <a:cubicBezTo>
                    <a:pt x="2615" y="2686"/>
                    <a:pt x="4652" y="4004"/>
                    <a:pt x="4673" y="4017"/>
                  </a:cubicBezTo>
                  <a:cubicBezTo>
                    <a:pt x="4719" y="4047"/>
                    <a:pt x="4773" y="4064"/>
                    <a:pt x="4828" y="4064"/>
                  </a:cubicBezTo>
                  <a:cubicBezTo>
                    <a:pt x="5039" y="4064"/>
                    <a:pt x="5178" y="3844"/>
                    <a:pt x="5087" y="3654"/>
                  </a:cubicBezTo>
                  <a:cubicBezTo>
                    <a:pt x="5031" y="3536"/>
                    <a:pt x="3680" y="773"/>
                    <a:pt x="1647" y="25"/>
                  </a:cubicBezTo>
                  <a:cubicBezTo>
                    <a:pt x="1610" y="9"/>
                    <a:pt x="1572" y="1"/>
                    <a:pt x="1535"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8" name="Google Shape;4348;p44"/>
            <p:cNvSpPr/>
            <p:nvPr/>
          </p:nvSpPr>
          <p:spPr>
            <a:xfrm>
              <a:off x="-2218043" y="3425701"/>
              <a:ext cx="67649" cy="103767"/>
            </a:xfrm>
            <a:custGeom>
              <a:rect b="b" l="l" r="r" t="t"/>
              <a:pathLst>
                <a:path extrusionOk="0" h="10860" w="7080">
                  <a:moveTo>
                    <a:pt x="3638" y="0"/>
                  </a:moveTo>
                  <a:lnTo>
                    <a:pt x="1" y="569"/>
                  </a:lnTo>
                  <a:cubicBezTo>
                    <a:pt x="1" y="569"/>
                    <a:pt x="52" y="4527"/>
                    <a:pt x="243" y="4870"/>
                  </a:cubicBezTo>
                  <a:cubicBezTo>
                    <a:pt x="434" y="5213"/>
                    <a:pt x="1270" y="6229"/>
                    <a:pt x="1270" y="6229"/>
                  </a:cubicBezTo>
                  <a:lnTo>
                    <a:pt x="2158" y="8385"/>
                  </a:lnTo>
                  <a:lnTo>
                    <a:pt x="3141" y="8779"/>
                  </a:lnTo>
                  <a:lnTo>
                    <a:pt x="3760" y="10859"/>
                  </a:lnTo>
                  <a:lnTo>
                    <a:pt x="4804" y="10636"/>
                  </a:lnTo>
                  <a:lnTo>
                    <a:pt x="4525" y="4414"/>
                  </a:lnTo>
                  <a:lnTo>
                    <a:pt x="5008" y="3427"/>
                  </a:lnTo>
                  <a:lnTo>
                    <a:pt x="6492" y="5205"/>
                  </a:lnTo>
                  <a:lnTo>
                    <a:pt x="7079" y="4564"/>
                  </a:lnTo>
                  <a:lnTo>
                    <a:pt x="5539" y="1560"/>
                  </a:lnTo>
                  <a:lnTo>
                    <a:pt x="363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9" name="Google Shape;4349;p44"/>
            <p:cNvSpPr/>
            <p:nvPr/>
          </p:nvSpPr>
          <p:spPr>
            <a:xfrm>
              <a:off x="-2220795" y="3422959"/>
              <a:ext cx="73335" cy="109242"/>
            </a:xfrm>
            <a:custGeom>
              <a:rect b="b" l="l" r="r" t="t"/>
              <a:pathLst>
                <a:path extrusionOk="0" h="11433" w="7675">
                  <a:moveTo>
                    <a:pt x="3844" y="590"/>
                  </a:moveTo>
                  <a:lnTo>
                    <a:pt x="5600" y="2029"/>
                  </a:lnTo>
                  <a:lnTo>
                    <a:pt x="7021" y="4805"/>
                  </a:lnTo>
                  <a:lnTo>
                    <a:pt x="6790" y="5057"/>
                  </a:lnTo>
                  <a:lnTo>
                    <a:pt x="5516" y="3531"/>
                  </a:lnTo>
                  <a:cubicBezTo>
                    <a:pt x="5463" y="3465"/>
                    <a:pt x="5383" y="3427"/>
                    <a:pt x="5298" y="3427"/>
                  </a:cubicBezTo>
                  <a:cubicBezTo>
                    <a:pt x="5286" y="3427"/>
                    <a:pt x="5274" y="3428"/>
                    <a:pt x="5261" y="3430"/>
                  </a:cubicBezTo>
                  <a:cubicBezTo>
                    <a:pt x="5165" y="3441"/>
                    <a:pt x="5082" y="3502"/>
                    <a:pt x="5040" y="3589"/>
                  </a:cubicBezTo>
                  <a:lnTo>
                    <a:pt x="4557" y="4576"/>
                  </a:lnTo>
                  <a:cubicBezTo>
                    <a:pt x="4536" y="4619"/>
                    <a:pt x="4526" y="4667"/>
                    <a:pt x="4528" y="4714"/>
                  </a:cubicBezTo>
                  <a:lnTo>
                    <a:pt x="4795" y="10695"/>
                  </a:lnTo>
                  <a:lnTo>
                    <a:pt x="4246" y="10812"/>
                  </a:lnTo>
                  <a:lnTo>
                    <a:pt x="3702" y="8986"/>
                  </a:lnTo>
                  <a:cubicBezTo>
                    <a:pt x="3677" y="8901"/>
                    <a:pt x="3616" y="8834"/>
                    <a:pt x="3535" y="8801"/>
                  </a:cubicBezTo>
                  <a:lnTo>
                    <a:pt x="2664" y="8451"/>
                  </a:lnTo>
                  <a:lnTo>
                    <a:pt x="1823" y="6407"/>
                  </a:lnTo>
                  <a:cubicBezTo>
                    <a:pt x="1811" y="6381"/>
                    <a:pt x="1797" y="6357"/>
                    <a:pt x="1779" y="6335"/>
                  </a:cubicBezTo>
                  <a:cubicBezTo>
                    <a:pt x="1551" y="6057"/>
                    <a:pt x="927" y="5282"/>
                    <a:pt x="787" y="5031"/>
                  </a:cubicBezTo>
                  <a:cubicBezTo>
                    <a:pt x="690" y="4779"/>
                    <a:pt x="607" y="2880"/>
                    <a:pt x="579" y="1103"/>
                  </a:cubicBezTo>
                  <a:lnTo>
                    <a:pt x="3844" y="590"/>
                  </a:lnTo>
                  <a:close/>
                  <a:moveTo>
                    <a:pt x="3925" y="1"/>
                  </a:moveTo>
                  <a:cubicBezTo>
                    <a:pt x="3910" y="1"/>
                    <a:pt x="3896" y="2"/>
                    <a:pt x="3881" y="4"/>
                  </a:cubicBezTo>
                  <a:lnTo>
                    <a:pt x="244" y="573"/>
                  </a:lnTo>
                  <a:cubicBezTo>
                    <a:pt x="103" y="596"/>
                    <a:pt x="1" y="718"/>
                    <a:pt x="3" y="860"/>
                  </a:cubicBezTo>
                  <a:cubicBezTo>
                    <a:pt x="22" y="2365"/>
                    <a:pt x="84" y="4942"/>
                    <a:pt x="281" y="5296"/>
                  </a:cubicBezTo>
                  <a:cubicBezTo>
                    <a:pt x="466" y="5627"/>
                    <a:pt x="1146" y="6466"/>
                    <a:pt x="1309" y="6665"/>
                  </a:cubicBezTo>
                  <a:lnTo>
                    <a:pt x="2181" y="8780"/>
                  </a:lnTo>
                  <a:cubicBezTo>
                    <a:pt x="2209" y="8852"/>
                    <a:pt x="2266" y="8909"/>
                    <a:pt x="2338" y="8937"/>
                  </a:cubicBezTo>
                  <a:lnTo>
                    <a:pt x="3193" y="9280"/>
                  </a:lnTo>
                  <a:lnTo>
                    <a:pt x="3774" y="11228"/>
                  </a:lnTo>
                  <a:cubicBezTo>
                    <a:pt x="3809" y="11349"/>
                    <a:pt x="3921" y="11432"/>
                    <a:pt x="4048" y="11432"/>
                  </a:cubicBezTo>
                  <a:cubicBezTo>
                    <a:pt x="4068" y="11432"/>
                    <a:pt x="4087" y="11431"/>
                    <a:pt x="4108" y="11426"/>
                  </a:cubicBezTo>
                  <a:lnTo>
                    <a:pt x="5151" y="11204"/>
                  </a:lnTo>
                  <a:cubicBezTo>
                    <a:pt x="5288" y="11174"/>
                    <a:pt x="5383" y="11050"/>
                    <a:pt x="5378" y="10910"/>
                  </a:cubicBezTo>
                  <a:lnTo>
                    <a:pt x="5103" y="4761"/>
                  </a:lnTo>
                  <a:lnTo>
                    <a:pt x="5359" y="4236"/>
                  </a:lnTo>
                  <a:lnTo>
                    <a:pt x="6561" y="5675"/>
                  </a:lnTo>
                  <a:cubicBezTo>
                    <a:pt x="6613" y="5739"/>
                    <a:pt x="6690" y="5776"/>
                    <a:pt x="6774" y="5778"/>
                  </a:cubicBezTo>
                  <a:cubicBezTo>
                    <a:pt x="6775" y="5778"/>
                    <a:pt x="6777" y="5778"/>
                    <a:pt x="6778" y="5778"/>
                  </a:cubicBezTo>
                  <a:cubicBezTo>
                    <a:pt x="6859" y="5778"/>
                    <a:pt x="6936" y="5743"/>
                    <a:pt x="6992" y="5684"/>
                  </a:cubicBezTo>
                  <a:lnTo>
                    <a:pt x="7577" y="5043"/>
                  </a:lnTo>
                  <a:cubicBezTo>
                    <a:pt x="7658" y="4956"/>
                    <a:pt x="7675" y="4827"/>
                    <a:pt x="7621" y="4720"/>
                  </a:cubicBezTo>
                  <a:lnTo>
                    <a:pt x="6082" y="1716"/>
                  </a:lnTo>
                  <a:cubicBezTo>
                    <a:pt x="6064" y="1681"/>
                    <a:pt x="6038" y="1650"/>
                    <a:pt x="6009" y="1625"/>
                  </a:cubicBezTo>
                  <a:lnTo>
                    <a:pt x="4107" y="66"/>
                  </a:lnTo>
                  <a:cubicBezTo>
                    <a:pt x="4054" y="24"/>
                    <a:pt x="3990" y="1"/>
                    <a:pt x="3925"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0" name="Google Shape;4350;p44"/>
            <p:cNvSpPr/>
            <p:nvPr/>
          </p:nvSpPr>
          <p:spPr>
            <a:xfrm>
              <a:off x="-2190152" y="3481149"/>
              <a:ext cx="2112" cy="28445"/>
            </a:xfrm>
            <a:custGeom>
              <a:rect b="b" l="l" r="r" t="t"/>
              <a:pathLst>
                <a:path extrusionOk="0" h="2977" w="221">
                  <a:moveTo>
                    <a:pt x="220" y="2976"/>
                  </a:moveTo>
                  <a:lnTo>
                    <a:pt x="0" y="0"/>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1" name="Google Shape;4351;p44"/>
            <p:cNvSpPr/>
            <p:nvPr/>
          </p:nvSpPr>
          <p:spPr>
            <a:xfrm>
              <a:off x="-2192999" y="3478416"/>
              <a:ext cx="7797" cy="33920"/>
            </a:xfrm>
            <a:custGeom>
              <a:rect b="b" l="l" r="r" t="t"/>
              <a:pathLst>
                <a:path extrusionOk="0" h="3550" w="816">
                  <a:moveTo>
                    <a:pt x="303" y="1"/>
                  </a:moveTo>
                  <a:cubicBezTo>
                    <a:pt x="294" y="1"/>
                    <a:pt x="286" y="1"/>
                    <a:pt x="278" y="2"/>
                  </a:cubicBezTo>
                  <a:cubicBezTo>
                    <a:pt x="120" y="13"/>
                    <a:pt x="1" y="152"/>
                    <a:pt x="12" y="310"/>
                  </a:cubicBezTo>
                  <a:lnTo>
                    <a:pt x="234" y="3284"/>
                  </a:lnTo>
                  <a:cubicBezTo>
                    <a:pt x="246" y="3433"/>
                    <a:pt x="370" y="3548"/>
                    <a:pt x="518" y="3549"/>
                  </a:cubicBezTo>
                  <a:lnTo>
                    <a:pt x="540" y="3549"/>
                  </a:lnTo>
                  <a:cubicBezTo>
                    <a:pt x="698" y="3537"/>
                    <a:pt x="816" y="3399"/>
                    <a:pt x="804" y="3242"/>
                  </a:cubicBezTo>
                  <a:lnTo>
                    <a:pt x="584" y="266"/>
                  </a:lnTo>
                  <a:cubicBezTo>
                    <a:pt x="574" y="117"/>
                    <a:pt x="450" y="1"/>
                    <a:pt x="303"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2" name="Google Shape;4352;p44"/>
            <p:cNvSpPr/>
            <p:nvPr/>
          </p:nvSpPr>
          <p:spPr>
            <a:xfrm>
              <a:off x="-2201952" y="3480012"/>
              <a:ext cx="4520" cy="25808"/>
            </a:xfrm>
            <a:custGeom>
              <a:rect b="b" l="l" r="r" t="t"/>
              <a:pathLst>
                <a:path extrusionOk="0" h="2701" w="473">
                  <a:moveTo>
                    <a:pt x="473" y="2701"/>
                  </a:moveTo>
                  <a:lnTo>
                    <a:pt x="1" y="0"/>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3" name="Google Shape;4353;p44"/>
            <p:cNvSpPr/>
            <p:nvPr/>
          </p:nvSpPr>
          <p:spPr>
            <a:xfrm>
              <a:off x="-2204914" y="3477260"/>
              <a:ext cx="10434" cy="31293"/>
            </a:xfrm>
            <a:custGeom>
              <a:rect b="b" l="l" r="r" t="t"/>
              <a:pathLst>
                <a:path extrusionOk="0" h="3275" w="1092">
                  <a:moveTo>
                    <a:pt x="315" y="1"/>
                  </a:moveTo>
                  <a:cubicBezTo>
                    <a:pt x="297" y="1"/>
                    <a:pt x="279" y="3"/>
                    <a:pt x="261" y="6"/>
                  </a:cubicBezTo>
                  <a:cubicBezTo>
                    <a:pt x="106" y="33"/>
                    <a:pt x="1" y="181"/>
                    <a:pt x="28" y="337"/>
                  </a:cubicBezTo>
                  <a:lnTo>
                    <a:pt x="501" y="3037"/>
                  </a:lnTo>
                  <a:cubicBezTo>
                    <a:pt x="525" y="3174"/>
                    <a:pt x="643" y="3274"/>
                    <a:pt x="783" y="3274"/>
                  </a:cubicBezTo>
                  <a:cubicBezTo>
                    <a:pt x="799" y="3274"/>
                    <a:pt x="816" y="3273"/>
                    <a:pt x="831" y="3270"/>
                  </a:cubicBezTo>
                  <a:cubicBezTo>
                    <a:pt x="988" y="3244"/>
                    <a:pt x="1091" y="3095"/>
                    <a:pt x="1064" y="2940"/>
                  </a:cubicBezTo>
                  <a:lnTo>
                    <a:pt x="592" y="238"/>
                  </a:lnTo>
                  <a:cubicBezTo>
                    <a:pt x="569" y="102"/>
                    <a:pt x="449" y="1"/>
                    <a:pt x="315"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4" name="Google Shape;4354;p44"/>
            <p:cNvSpPr/>
            <p:nvPr/>
          </p:nvSpPr>
          <p:spPr>
            <a:xfrm>
              <a:off x="-2208230" y="3471059"/>
              <a:ext cx="2322" cy="14161"/>
            </a:xfrm>
            <a:custGeom>
              <a:rect b="b" l="l" r="r" t="t"/>
              <a:pathLst>
                <a:path extrusionOk="0" h="1482" w="243">
                  <a:moveTo>
                    <a:pt x="243" y="1482"/>
                  </a:moveTo>
                  <a:lnTo>
                    <a:pt x="0" y="0"/>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5" name="Google Shape;4355;p44"/>
            <p:cNvSpPr/>
            <p:nvPr/>
          </p:nvSpPr>
          <p:spPr>
            <a:xfrm>
              <a:off x="-2211135" y="3468383"/>
              <a:ext cx="8170" cy="19569"/>
            </a:xfrm>
            <a:custGeom>
              <a:rect b="b" l="l" r="r" t="t"/>
              <a:pathLst>
                <a:path extrusionOk="0" h="2048" w="855">
                  <a:moveTo>
                    <a:pt x="305" y="0"/>
                  </a:moveTo>
                  <a:cubicBezTo>
                    <a:pt x="290" y="0"/>
                    <a:pt x="275" y="1"/>
                    <a:pt x="260" y="4"/>
                  </a:cubicBezTo>
                  <a:cubicBezTo>
                    <a:pt x="107" y="29"/>
                    <a:pt x="1" y="171"/>
                    <a:pt x="23" y="327"/>
                  </a:cubicBezTo>
                  <a:lnTo>
                    <a:pt x="265" y="1808"/>
                  </a:lnTo>
                  <a:cubicBezTo>
                    <a:pt x="287" y="1946"/>
                    <a:pt x="406" y="2048"/>
                    <a:pt x="547" y="2048"/>
                  </a:cubicBezTo>
                  <a:cubicBezTo>
                    <a:pt x="562" y="2048"/>
                    <a:pt x="577" y="2046"/>
                    <a:pt x="593" y="2044"/>
                  </a:cubicBezTo>
                  <a:cubicBezTo>
                    <a:pt x="749" y="2018"/>
                    <a:pt x="854" y="1872"/>
                    <a:pt x="829" y="1716"/>
                  </a:cubicBezTo>
                  <a:lnTo>
                    <a:pt x="588" y="234"/>
                  </a:lnTo>
                  <a:cubicBezTo>
                    <a:pt x="562" y="97"/>
                    <a:pt x="441" y="0"/>
                    <a:pt x="305"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6" name="Google Shape;4356;p44"/>
            <p:cNvSpPr/>
            <p:nvPr/>
          </p:nvSpPr>
          <p:spPr>
            <a:xfrm>
              <a:off x="-1686364" y="3448433"/>
              <a:ext cx="56948" cy="49992"/>
            </a:xfrm>
            <a:custGeom>
              <a:rect b="b" l="l" r="r" t="t"/>
              <a:pathLst>
                <a:path extrusionOk="0" h="5232" w="5960">
                  <a:moveTo>
                    <a:pt x="4049" y="0"/>
                  </a:moveTo>
                  <a:lnTo>
                    <a:pt x="1101" y="236"/>
                  </a:lnTo>
                  <a:lnTo>
                    <a:pt x="0" y="2930"/>
                  </a:lnTo>
                  <a:lnTo>
                    <a:pt x="1525" y="4116"/>
                  </a:lnTo>
                  <a:lnTo>
                    <a:pt x="4897" y="5231"/>
                  </a:lnTo>
                  <a:lnTo>
                    <a:pt x="5960" y="1496"/>
                  </a:lnTo>
                  <a:lnTo>
                    <a:pt x="4049"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7" name="Google Shape;4357;p44"/>
            <p:cNvSpPr/>
            <p:nvPr/>
          </p:nvSpPr>
          <p:spPr>
            <a:xfrm>
              <a:off x="-1689355" y="3445700"/>
              <a:ext cx="62881" cy="55457"/>
            </a:xfrm>
            <a:custGeom>
              <a:rect b="b" l="l" r="r" t="t"/>
              <a:pathLst>
                <a:path extrusionOk="0" h="5804" w="6581">
                  <a:moveTo>
                    <a:pt x="4273" y="581"/>
                  </a:moveTo>
                  <a:lnTo>
                    <a:pt x="5946" y="1888"/>
                  </a:lnTo>
                  <a:lnTo>
                    <a:pt x="5018" y="5151"/>
                  </a:lnTo>
                  <a:lnTo>
                    <a:pt x="1974" y="4146"/>
                  </a:lnTo>
                  <a:lnTo>
                    <a:pt x="661" y="3122"/>
                  </a:lnTo>
                  <a:lnTo>
                    <a:pt x="1613" y="792"/>
                  </a:lnTo>
                  <a:lnTo>
                    <a:pt x="4273" y="581"/>
                  </a:lnTo>
                  <a:close/>
                  <a:moveTo>
                    <a:pt x="4361" y="1"/>
                  </a:moveTo>
                  <a:cubicBezTo>
                    <a:pt x="4354" y="1"/>
                    <a:pt x="4347" y="1"/>
                    <a:pt x="4340" y="2"/>
                  </a:cubicBezTo>
                  <a:lnTo>
                    <a:pt x="1392" y="236"/>
                  </a:lnTo>
                  <a:cubicBezTo>
                    <a:pt x="1285" y="245"/>
                    <a:pt x="1190" y="313"/>
                    <a:pt x="1149" y="413"/>
                  </a:cubicBezTo>
                  <a:lnTo>
                    <a:pt x="49" y="3107"/>
                  </a:lnTo>
                  <a:cubicBezTo>
                    <a:pt x="1" y="3226"/>
                    <a:pt x="36" y="3362"/>
                    <a:pt x="138" y="3441"/>
                  </a:cubicBezTo>
                  <a:lnTo>
                    <a:pt x="1661" y="4628"/>
                  </a:lnTo>
                  <a:cubicBezTo>
                    <a:pt x="1687" y="4649"/>
                    <a:pt x="1717" y="4664"/>
                    <a:pt x="1749" y="4673"/>
                  </a:cubicBezTo>
                  <a:lnTo>
                    <a:pt x="5120" y="5789"/>
                  </a:lnTo>
                  <a:cubicBezTo>
                    <a:pt x="5150" y="5798"/>
                    <a:pt x="5181" y="5803"/>
                    <a:pt x="5210" y="5803"/>
                  </a:cubicBezTo>
                  <a:lnTo>
                    <a:pt x="5211" y="5803"/>
                  </a:lnTo>
                  <a:cubicBezTo>
                    <a:pt x="5338" y="5803"/>
                    <a:pt x="5451" y="5719"/>
                    <a:pt x="5486" y="5596"/>
                  </a:cubicBezTo>
                  <a:lnTo>
                    <a:pt x="6548" y="1860"/>
                  </a:lnTo>
                  <a:cubicBezTo>
                    <a:pt x="6580" y="1748"/>
                    <a:pt x="6540" y="1628"/>
                    <a:pt x="6449" y="1556"/>
                  </a:cubicBezTo>
                  <a:lnTo>
                    <a:pt x="4539" y="62"/>
                  </a:lnTo>
                  <a:cubicBezTo>
                    <a:pt x="4488" y="21"/>
                    <a:pt x="4425" y="1"/>
                    <a:pt x="4361"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8" name="Google Shape;4358;p44"/>
            <p:cNvSpPr/>
            <p:nvPr/>
          </p:nvSpPr>
          <p:spPr>
            <a:xfrm>
              <a:off x="-1641112" y="3460004"/>
              <a:ext cx="32659" cy="24317"/>
            </a:xfrm>
            <a:custGeom>
              <a:rect b="b" l="l" r="r" t="t"/>
              <a:pathLst>
                <a:path extrusionOk="0" h="2545" w="3418">
                  <a:moveTo>
                    <a:pt x="565" y="0"/>
                  </a:moveTo>
                  <a:lnTo>
                    <a:pt x="1" y="1188"/>
                  </a:lnTo>
                  <a:lnTo>
                    <a:pt x="2852" y="2544"/>
                  </a:lnTo>
                  <a:lnTo>
                    <a:pt x="3418" y="1356"/>
                  </a:lnTo>
                  <a:lnTo>
                    <a:pt x="56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9" name="Google Shape;4359;p44"/>
            <p:cNvSpPr/>
            <p:nvPr/>
          </p:nvSpPr>
          <p:spPr>
            <a:xfrm>
              <a:off x="-1644256" y="3457271"/>
              <a:ext cx="38889" cy="29792"/>
            </a:xfrm>
            <a:custGeom>
              <a:rect b="b" l="l" r="r" t="t"/>
              <a:pathLst>
                <a:path extrusionOk="0" h="3118" w="4070">
                  <a:moveTo>
                    <a:pt x="1028" y="667"/>
                  </a:moveTo>
                  <a:lnTo>
                    <a:pt x="3363" y="1778"/>
                  </a:lnTo>
                  <a:lnTo>
                    <a:pt x="3044" y="2449"/>
                  </a:lnTo>
                  <a:lnTo>
                    <a:pt x="709" y="1340"/>
                  </a:lnTo>
                  <a:lnTo>
                    <a:pt x="1028" y="667"/>
                  </a:lnTo>
                  <a:close/>
                  <a:moveTo>
                    <a:pt x="892" y="1"/>
                  </a:moveTo>
                  <a:cubicBezTo>
                    <a:pt x="785" y="1"/>
                    <a:pt x="683" y="61"/>
                    <a:pt x="634" y="163"/>
                  </a:cubicBezTo>
                  <a:lnTo>
                    <a:pt x="68" y="1351"/>
                  </a:lnTo>
                  <a:cubicBezTo>
                    <a:pt x="1" y="1495"/>
                    <a:pt x="62" y="1665"/>
                    <a:pt x="204" y="1733"/>
                  </a:cubicBezTo>
                  <a:lnTo>
                    <a:pt x="3057" y="3089"/>
                  </a:lnTo>
                  <a:cubicBezTo>
                    <a:pt x="3094" y="3108"/>
                    <a:pt x="3137" y="3117"/>
                    <a:pt x="3180" y="3117"/>
                  </a:cubicBezTo>
                  <a:cubicBezTo>
                    <a:pt x="3212" y="3117"/>
                    <a:pt x="3244" y="3112"/>
                    <a:pt x="3275" y="3100"/>
                  </a:cubicBezTo>
                  <a:cubicBezTo>
                    <a:pt x="3347" y="3075"/>
                    <a:pt x="3406" y="3022"/>
                    <a:pt x="3438" y="2954"/>
                  </a:cubicBezTo>
                  <a:lnTo>
                    <a:pt x="4002" y="1765"/>
                  </a:lnTo>
                  <a:cubicBezTo>
                    <a:pt x="4070" y="1623"/>
                    <a:pt x="4009" y="1452"/>
                    <a:pt x="3867" y="1384"/>
                  </a:cubicBezTo>
                  <a:lnTo>
                    <a:pt x="1016" y="29"/>
                  </a:lnTo>
                  <a:cubicBezTo>
                    <a:pt x="976" y="10"/>
                    <a:pt x="933" y="1"/>
                    <a:pt x="892"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0" name="Google Shape;4360;p44"/>
            <p:cNvSpPr/>
            <p:nvPr/>
          </p:nvSpPr>
          <p:spPr>
            <a:xfrm>
              <a:off x="-1647304" y="3471183"/>
              <a:ext cx="32669" cy="24327"/>
            </a:xfrm>
            <a:custGeom>
              <a:rect b="b" l="l" r="r" t="t"/>
              <a:pathLst>
                <a:path extrusionOk="0" h="2546" w="3419">
                  <a:moveTo>
                    <a:pt x="566" y="0"/>
                  </a:moveTo>
                  <a:lnTo>
                    <a:pt x="0" y="1190"/>
                  </a:lnTo>
                  <a:lnTo>
                    <a:pt x="2853" y="2545"/>
                  </a:lnTo>
                  <a:lnTo>
                    <a:pt x="3418" y="1357"/>
                  </a:lnTo>
                  <a:lnTo>
                    <a:pt x="56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1" name="Google Shape;4361;p44"/>
            <p:cNvSpPr/>
            <p:nvPr/>
          </p:nvSpPr>
          <p:spPr>
            <a:xfrm>
              <a:off x="-1650466" y="3468450"/>
              <a:ext cx="38908" cy="29792"/>
            </a:xfrm>
            <a:custGeom>
              <a:rect b="b" l="l" r="r" t="t"/>
              <a:pathLst>
                <a:path extrusionOk="0" h="3118" w="4072">
                  <a:moveTo>
                    <a:pt x="1029" y="668"/>
                  </a:moveTo>
                  <a:lnTo>
                    <a:pt x="3364" y="1778"/>
                  </a:lnTo>
                  <a:lnTo>
                    <a:pt x="3045" y="2451"/>
                  </a:lnTo>
                  <a:lnTo>
                    <a:pt x="708" y="1340"/>
                  </a:lnTo>
                  <a:lnTo>
                    <a:pt x="1029" y="668"/>
                  </a:lnTo>
                  <a:close/>
                  <a:moveTo>
                    <a:pt x="893" y="1"/>
                  </a:moveTo>
                  <a:cubicBezTo>
                    <a:pt x="786" y="1"/>
                    <a:pt x="684" y="61"/>
                    <a:pt x="634" y="164"/>
                  </a:cubicBezTo>
                  <a:lnTo>
                    <a:pt x="70" y="1353"/>
                  </a:lnTo>
                  <a:cubicBezTo>
                    <a:pt x="1" y="1495"/>
                    <a:pt x="62" y="1666"/>
                    <a:pt x="205" y="1734"/>
                  </a:cubicBezTo>
                  <a:lnTo>
                    <a:pt x="3056" y="3089"/>
                  </a:lnTo>
                  <a:cubicBezTo>
                    <a:pt x="3095" y="3108"/>
                    <a:pt x="3137" y="3117"/>
                    <a:pt x="3179" y="3117"/>
                  </a:cubicBezTo>
                  <a:cubicBezTo>
                    <a:pt x="3289" y="3117"/>
                    <a:pt x="3391" y="3053"/>
                    <a:pt x="3438" y="2954"/>
                  </a:cubicBezTo>
                  <a:lnTo>
                    <a:pt x="4003" y="1766"/>
                  </a:lnTo>
                  <a:cubicBezTo>
                    <a:pt x="4071" y="1623"/>
                    <a:pt x="4010" y="1452"/>
                    <a:pt x="3867" y="1385"/>
                  </a:cubicBezTo>
                  <a:lnTo>
                    <a:pt x="1016" y="29"/>
                  </a:lnTo>
                  <a:cubicBezTo>
                    <a:pt x="976" y="10"/>
                    <a:pt x="934" y="1"/>
                    <a:pt x="893"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2" name="Google Shape;4362;p44"/>
            <p:cNvSpPr/>
            <p:nvPr/>
          </p:nvSpPr>
          <p:spPr>
            <a:xfrm>
              <a:off x="-1657871" y="3479209"/>
              <a:ext cx="32659" cy="24317"/>
            </a:xfrm>
            <a:custGeom>
              <a:rect b="b" l="l" r="r" t="t"/>
              <a:pathLst>
                <a:path extrusionOk="0" h="2545" w="3418">
                  <a:moveTo>
                    <a:pt x="566" y="1"/>
                  </a:moveTo>
                  <a:lnTo>
                    <a:pt x="0" y="1189"/>
                  </a:lnTo>
                  <a:lnTo>
                    <a:pt x="2852" y="2545"/>
                  </a:lnTo>
                  <a:lnTo>
                    <a:pt x="3417" y="1357"/>
                  </a:lnTo>
                  <a:lnTo>
                    <a:pt x="566"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3" name="Google Shape;4363;p44"/>
            <p:cNvSpPr/>
            <p:nvPr/>
          </p:nvSpPr>
          <p:spPr>
            <a:xfrm>
              <a:off x="-1661006" y="3476476"/>
              <a:ext cx="38889" cy="29792"/>
            </a:xfrm>
            <a:custGeom>
              <a:rect b="b" l="l" r="r" t="t"/>
              <a:pathLst>
                <a:path extrusionOk="0" h="3118" w="4070">
                  <a:moveTo>
                    <a:pt x="1027" y="668"/>
                  </a:moveTo>
                  <a:lnTo>
                    <a:pt x="3362" y="1779"/>
                  </a:lnTo>
                  <a:lnTo>
                    <a:pt x="3043" y="2450"/>
                  </a:lnTo>
                  <a:lnTo>
                    <a:pt x="708" y="1339"/>
                  </a:lnTo>
                  <a:lnTo>
                    <a:pt x="1027" y="668"/>
                  </a:lnTo>
                  <a:close/>
                  <a:moveTo>
                    <a:pt x="893" y="0"/>
                  </a:moveTo>
                  <a:cubicBezTo>
                    <a:pt x="785" y="0"/>
                    <a:pt x="683" y="61"/>
                    <a:pt x="633" y="164"/>
                  </a:cubicBezTo>
                  <a:lnTo>
                    <a:pt x="68" y="1352"/>
                  </a:lnTo>
                  <a:cubicBezTo>
                    <a:pt x="0" y="1494"/>
                    <a:pt x="61" y="1666"/>
                    <a:pt x="204" y="1734"/>
                  </a:cubicBezTo>
                  <a:lnTo>
                    <a:pt x="3056" y="3090"/>
                  </a:lnTo>
                  <a:cubicBezTo>
                    <a:pt x="3094" y="3108"/>
                    <a:pt x="3136" y="3118"/>
                    <a:pt x="3179" y="3118"/>
                  </a:cubicBezTo>
                  <a:cubicBezTo>
                    <a:pt x="3211" y="3118"/>
                    <a:pt x="3244" y="3112"/>
                    <a:pt x="3275" y="3101"/>
                  </a:cubicBezTo>
                  <a:cubicBezTo>
                    <a:pt x="3345" y="3076"/>
                    <a:pt x="3404" y="3023"/>
                    <a:pt x="3436" y="2954"/>
                  </a:cubicBezTo>
                  <a:lnTo>
                    <a:pt x="4001" y="1766"/>
                  </a:lnTo>
                  <a:cubicBezTo>
                    <a:pt x="4069" y="1622"/>
                    <a:pt x="4009" y="1452"/>
                    <a:pt x="3867" y="1384"/>
                  </a:cubicBezTo>
                  <a:lnTo>
                    <a:pt x="1015" y="28"/>
                  </a:lnTo>
                  <a:cubicBezTo>
                    <a:pt x="976" y="9"/>
                    <a:pt x="934" y="0"/>
                    <a:pt x="893"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4" name="Google Shape;4364;p44"/>
            <p:cNvSpPr/>
            <p:nvPr/>
          </p:nvSpPr>
          <p:spPr>
            <a:xfrm>
              <a:off x="-1658779" y="3491210"/>
              <a:ext cx="24738" cy="18651"/>
            </a:xfrm>
            <a:custGeom>
              <a:rect b="b" l="l" r="r" t="t"/>
              <a:pathLst>
                <a:path extrusionOk="0" h="1952" w="2589">
                  <a:moveTo>
                    <a:pt x="444" y="1"/>
                  </a:moveTo>
                  <a:lnTo>
                    <a:pt x="1" y="931"/>
                  </a:lnTo>
                  <a:lnTo>
                    <a:pt x="2145" y="1951"/>
                  </a:lnTo>
                  <a:lnTo>
                    <a:pt x="2588" y="1020"/>
                  </a:lnTo>
                  <a:lnTo>
                    <a:pt x="44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5" name="Google Shape;4365;p44"/>
            <p:cNvSpPr/>
            <p:nvPr/>
          </p:nvSpPr>
          <p:spPr>
            <a:xfrm>
              <a:off x="-1661913" y="3488487"/>
              <a:ext cx="30968" cy="24117"/>
            </a:xfrm>
            <a:custGeom>
              <a:rect b="b" l="l" r="r" t="t"/>
              <a:pathLst>
                <a:path extrusionOk="0" h="2524" w="3241">
                  <a:moveTo>
                    <a:pt x="905" y="667"/>
                  </a:moveTo>
                  <a:lnTo>
                    <a:pt x="2533" y="1441"/>
                  </a:lnTo>
                  <a:lnTo>
                    <a:pt x="2337" y="1855"/>
                  </a:lnTo>
                  <a:lnTo>
                    <a:pt x="708" y="1082"/>
                  </a:lnTo>
                  <a:lnTo>
                    <a:pt x="905" y="667"/>
                  </a:lnTo>
                  <a:close/>
                  <a:moveTo>
                    <a:pt x="769" y="0"/>
                  </a:moveTo>
                  <a:cubicBezTo>
                    <a:pt x="662" y="0"/>
                    <a:pt x="560" y="60"/>
                    <a:pt x="511" y="163"/>
                  </a:cubicBezTo>
                  <a:lnTo>
                    <a:pt x="68" y="1095"/>
                  </a:lnTo>
                  <a:cubicBezTo>
                    <a:pt x="1" y="1237"/>
                    <a:pt x="61" y="1407"/>
                    <a:pt x="204" y="1475"/>
                  </a:cubicBezTo>
                  <a:lnTo>
                    <a:pt x="2348" y="2495"/>
                  </a:lnTo>
                  <a:cubicBezTo>
                    <a:pt x="2387" y="2513"/>
                    <a:pt x="2428" y="2522"/>
                    <a:pt x="2471" y="2524"/>
                  </a:cubicBezTo>
                  <a:cubicBezTo>
                    <a:pt x="2582" y="2522"/>
                    <a:pt x="2682" y="2459"/>
                    <a:pt x="2729" y="2359"/>
                  </a:cubicBezTo>
                  <a:lnTo>
                    <a:pt x="3172" y="1429"/>
                  </a:lnTo>
                  <a:cubicBezTo>
                    <a:pt x="3240" y="1286"/>
                    <a:pt x="3179" y="1115"/>
                    <a:pt x="3037" y="1047"/>
                  </a:cubicBezTo>
                  <a:lnTo>
                    <a:pt x="892" y="28"/>
                  </a:lnTo>
                  <a:cubicBezTo>
                    <a:pt x="853" y="9"/>
                    <a:pt x="811" y="0"/>
                    <a:pt x="769"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6" name="Google Shape;4366;p44"/>
            <p:cNvSpPr/>
            <p:nvPr/>
          </p:nvSpPr>
          <p:spPr>
            <a:xfrm>
              <a:off x="-1665974" y="3448433"/>
              <a:ext cx="41574" cy="44775"/>
            </a:xfrm>
            <a:custGeom>
              <a:rect b="b" l="l" r="r" t="t"/>
              <a:pathLst>
                <a:path extrusionOk="0" h="4686" w="4351">
                  <a:moveTo>
                    <a:pt x="1915" y="0"/>
                  </a:moveTo>
                  <a:lnTo>
                    <a:pt x="0" y="2370"/>
                  </a:lnTo>
                  <a:cubicBezTo>
                    <a:pt x="416" y="2654"/>
                    <a:pt x="902" y="2742"/>
                    <a:pt x="1342" y="2742"/>
                  </a:cubicBezTo>
                  <a:cubicBezTo>
                    <a:pt x="2050" y="2742"/>
                    <a:pt x="2641" y="2515"/>
                    <a:pt x="2641" y="2515"/>
                  </a:cubicBezTo>
                  <a:lnTo>
                    <a:pt x="2641" y="2515"/>
                  </a:lnTo>
                  <a:lnTo>
                    <a:pt x="2532" y="4013"/>
                  </a:lnTo>
                  <a:lnTo>
                    <a:pt x="3178" y="4686"/>
                  </a:lnTo>
                  <a:lnTo>
                    <a:pt x="4351" y="1471"/>
                  </a:lnTo>
                  <a:lnTo>
                    <a:pt x="191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7" name="Google Shape;4367;p44"/>
            <p:cNvSpPr/>
            <p:nvPr/>
          </p:nvSpPr>
          <p:spPr>
            <a:xfrm>
              <a:off x="-1669137" y="3445700"/>
              <a:ext cx="47765" cy="50240"/>
            </a:xfrm>
            <a:custGeom>
              <a:rect b="b" l="l" r="r" t="t"/>
              <a:pathLst>
                <a:path extrusionOk="0" h="5258" w="4999">
                  <a:moveTo>
                    <a:pt x="2247" y="1"/>
                  </a:moveTo>
                  <a:cubicBezTo>
                    <a:pt x="2150" y="1"/>
                    <a:pt x="2055" y="50"/>
                    <a:pt x="2001" y="139"/>
                  </a:cubicBezTo>
                  <a:cubicBezTo>
                    <a:pt x="1919" y="273"/>
                    <a:pt x="1962" y="450"/>
                    <a:pt x="2098" y="531"/>
                  </a:cubicBezTo>
                  <a:lnTo>
                    <a:pt x="4333" y="1880"/>
                  </a:lnTo>
                  <a:lnTo>
                    <a:pt x="3398" y="4442"/>
                  </a:lnTo>
                  <a:lnTo>
                    <a:pt x="3159" y="4192"/>
                  </a:lnTo>
                  <a:lnTo>
                    <a:pt x="3258" y="2821"/>
                  </a:lnTo>
                  <a:cubicBezTo>
                    <a:pt x="3266" y="2724"/>
                    <a:pt x="3222" y="2629"/>
                    <a:pt x="3144" y="2571"/>
                  </a:cubicBezTo>
                  <a:cubicBezTo>
                    <a:pt x="3094" y="2533"/>
                    <a:pt x="3034" y="2514"/>
                    <a:pt x="2973" y="2514"/>
                  </a:cubicBezTo>
                  <a:cubicBezTo>
                    <a:pt x="2939" y="2514"/>
                    <a:pt x="2904" y="2520"/>
                    <a:pt x="2871" y="2533"/>
                  </a:cubicBezTo>
                  <a:cubicBezTo>
                    <a:pt x="2862" y="2536"/>
                    <a:pt x="2314" y="2740"/>
                    <a:pt x="1672" y="2740"/>
                  </a:cubicBezTo>
                  <a:cubicBezTo>
                    <a:pt x="1280" y="2740"/>
                    <a:pt x="853" y="2664"/>
                    <a:pt x="494" y="2419"/>
                  </a:cubicBezTo>
                  <a:cubicBezTo>
                    <a:pt x="443" y="2382"/>
                    <a:pt x="385" y="2365"/>
                    <a:pt x="327" y="2365"/>
                  </a:cubicBezTo>
                  <a:cubicBezTo>
                    <a:pt x="236" y="2365"/>
                    <a:pt x="146" y="2409"/>
                    <a:pt x="90" y="2490"/>
                  </a:cubicBezTo>
                  <a:cubicBezTo>
                    <a:pt x="0" y="2622"/>
                    <a:pt x="36" y="2804"/>
                    <a:pt x="171" y="2892"/>
                  </a:cubicBezTo>
                  <a:cubicBezTo>
                    <a:pt x="645" y="3215"/>
                    <a:pt x="1188" y="3314"/>
                    <a:pt x="1676" y="3314"/>
                  </a:cubicBezTo>
                  <a:cubicBezTo>
                    <a:pt x="2057" y="3314"/>
                    <a:pt x="2404" y="3254"/>
                    <a:pt x="2658" y="3193"/>
                  </a:cubicBezTo>
                  <a:lnTo>
                    <a:pt x="2658" y="3193"/>
                  </a:lnTo>
                  <a:lnTo>
                    <a:pt x="2580" y="4278"/>
                  </a:lnTo>
                  <a:cubicBezTo>
                    <a:pt x="2574" y="4358"/>
                    <a:pt x="2602" y="4438"/>
                    <a:pt x="2657" y="4496"/>
                  </a:cubicBezTo>
                  <a:lnTo>
                    <a:pt x="3302" y="5169"/>
                  </a:lnTo>
                  <a:cubicBezTo>
                    <a:pt x="3356" y="5225"/>
                    <a:pt x="3431" y="5257"/>
                    <a:pt x="3509" y="5257"/>
                  </a:cubicBezTo>
                  <a:cubicBezTo>
                    <a:pt x="3529" y="5257"/>
                    <a:pt x="3549" y="5256"/>
                    <a:pt x="3568" y="5252"/>
                  </a:cubicBezTo>
                  <a:cubicBezTo>
                    <a:pt x="3664" y="5232"/>
                    <a:pt x="3744" y="5162"/>
                    <a:pt x="3778" y="5070"/>
                  </a:cubicBezTo>
                  <a:lnTo>
                    <a:pt x="4951" y="1856"/>
                  </a:lnTo>
                  <a:cubicBezTo>
                    <a:pt x="4999" y="1728"/>
                    <a:pt x="4947" y="1584"/>
                    <a:pt x="4831" y="1514"/>
                  </a:cubicBezTo>
                  <a:lnTo>
                    <a:pt x="2393" y="41"/>
                  </a:lnTo>
                  <a:cubicBezTo>
                    <a:pt x="2347" y="14"/>
                    <a:pt x="2297" y="1"/>
                    <a:pt x="2247"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8" name="Google Shape;4368;p44"/>
            <p:cNvSpPr/>
            <p:nvPr/>
          </p:nvSpPr>
          <p:spPr>
            <a:xfrm>
              <a:off x="-2151789" y="3918567"/>
              <a:ext cx="125104" cy="67363"/>
            </a:xfrm>
            <a:custGeom>
              <a:rect b="b" l="l" r="r" t="t"/>
              <a:pathLst>
                <a:path extrusionOk="0" h="7050" w="13093">
                  <a:moveTo>
                    <a:pt x="2786" y="1"/>
                  </a:moveTo>
                  <a:lnTo>
                    <a:pt x="431" y="2919"/>
                  </a:lnTo>
                  <a:cubicBezTo>
                    <a:pt x="0" y="3452"/>
                    <a:pt x="153" y="4246"/>
                    <a:pt x="753" y="4578"/>
                  </a:cubicBezTo>
                  <a:cubicBezTo>
                    <a:pt x="1545" y="5015"/>
                    <a:pt x="2567" y="5506"/>
                    <a:pt x="3164" y="5506"/>
                  </a:cubicBezTo>
                  <a:cubicBezTo>
                    <a:pt x="3179" y="5506"/>
                    <a:pt x="3194" y="5505"/>
                    <a:pt x="3208" y="5505"/>
                  </a:cubicBezTo>
                  <a:cubicBezTo>
                    <a:pt x="3229" y="5504"/>
                    <a:pt x="3249" y="5503"/>
                    <a:pt x="3270" y="5503"/>
                  </a:cubicBezTo>
                  <a:cubicBezTo>
                    <a:pt x="4281" y="5503"/>
                    <a:pt x="5178" y="6613"/>
                    <a:pt x="5861" y="6613"/>
                  </a:cubicBezTo>
                  <a:cubicBezTo>
                    <a:pt x="5870" y="6613"/>
                    <a:pt x="5879" y="6613"/>
                    <a:pt x="5888" y="6612"/>
                  </a:cubicBezTo>
                  <a:cubicBezTo>
                    <a:pt x="5908" y="6611"/>
                    <a:pt x="5931" y="6611"/>
                    <a:pt x="5956" y="6611"/>
                  </a:cubicBezTo>
                  <a:cubicBezTo>
                    <a:pt x="6774" y="6611"/>
                    <a:pt x="10286" y="7049"/>
                    <a:pt x="11661" y="7049"/>
                  </a:cubicBezTo>
                  <a:cubicBezTo>
                    <a:pt x="11737" y="7049"/>
                    <a:pt x="11806" y="7048"/>
                    <a:pt x="11868" y="7045"/>
                  </a:cubicBezTo>
                  <a:cubicBezTo>
                    <a:pt x="13093" y="6990"/>
                    <a:pt x="12712" y="6306"/>
                    <a:pt x="12712" y="6306"/>
                  </a:cubicBezTo>
                  <a:lnTo>
                    <a:pt x="8928" y="4021"/>
                  </a:lnTo>
                  <a:lnTo>
                    <a:pt x="6857" y="1813"/>
                  </a:lnTo>
                  <a:lnTo>
                    <a:pt x="2786"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9" name="Google Shape;4369;p44"/>
            <p:cNvSpPr/>
            <p:nvPr/>
          </p:nvSpPr>
          <p:spPr>
            <a:xfrm>
              <a:off x="-2154989" y="3915825"/>
              <a:ext cx="128897" cy="72847"/>
            </a:xfrm>
            <a:custGeom>
              <a:rect b="b" l="l" r="r" t="t"/>
              <a:pathLst>
                <a:path extrusionOk="0" h="7624" w="13490">
                  <a:moveTo>
                    <a:pt x="3206" y="639"/>
                  </a:moveTo>
                  <a:lnTo>
                    <a:pt x="7022" y="2337"/>
                  </a:lnTo>
                  <a:lnTo>
                    <a:pt x="9054" y="4503"/>
                  </a:lnTo>
                  <a:cubicBezTo>
                    <a:pt x="9072" y="4522"/>
                    <a:pt x="9092" y="4538"/>
                    <a:pt x="9115" y="4553"/>
                  </a:cubicBezTo>
                  <a:lnTo>
                    <a:pt x="12814" y="6786"/>
                  </a:lnTo>
                  <a:cubicBezTo>
                    <a:pt x="12822" y="6815"/>
                    <a:pt x="12818" y="6844"/>
                    <a:pt x="12806" y="6870"/>
                  </a:cubicBezTo>
                  <a:cubicBezTo>
                    <a:pt x="12791" y="6895"/>
                    <a:pt x="12691" y="7025"/>
                    <a:pt x="12191" y="7047"/>
                  </a:cubicBezTo>
                  <a:cubicBezTo>
                    <a:pt x="12135" y="7049"/>
                    <a:pt x="12073" y="7050"/>
                    <a:pt x="12004" y="7050"/>
                  </a:cubicBezTo>
                  <a:cubicBezTo>
                    <a:pt x="11245" y="7050"/>
                    <a:pt x="9747" y="6908"/>
                    <a:pt x="8527" y="6790"/>
                  </a:cubicBezTo>
                  <a:cubicBezTo>
                    <a:pt x="7495" y="6692"/>
                    <a:pt x="6665" y="6612"/>
                    <a:pt x="6292" y="6612"/>
                  </a:cubicBezTo>
                  <a:lnTo>
                    <a:pt x="6291" y="6612"/>
                  </a:lnTo>
                  <a:cubicBezTo>
                    <a:pt x="6261" y="6612"/>
                    <a:pt x="6234" y="6612"/>
                    <a:pt x="6210" y="6613"/>
                  </a:cubicBezTo>
                  <a:cubicBezTo>
                    <a:pt x="6206" y="6613"/>
                    <a:pt x="6202" y="6614"/>
                    <a:pt x="6199" y="6614"/>
                  </a:cubicBezTo>
                  <a:cubicBezTo>
                    <a:pt x="5988" y="6614"/>
                    <a:pt x="5649" y="6407"/>
                    <a:pt x="5304" y="6185"/>
                  </a:cubicBezTo>
                  <a:cubicBezTo>
                    <a:pt x="4806" y="5865"/>
                    <a:pt x="4248" y="5504"/>
                    <a:pt x="3608" y="5504"/>
                  </a:cubicBezTo>
                  <a:cubicBezTo>
                    <a:pt x="3582" y="5504"/>
                    <a:pt x="3556" y="5505"/>
                    <a:pt x="3530" y="5506"/>
                  </a:cubicBezTo>
                  <a:cubicBezTo>
                    <a:pt x="3529" y="5506"/>
                    <a:pt x="3527" y="5506"/>
                    <a:pt x="3525" y="5506"/>
                  </a:cubicBezTo>
                  <a:cubicBezTo>
                    <a:pt x="3285" y="5506"/>
                    <a:pt x="2666" y="5410"/>
                    <a:pt x="1226" y="4614"/>
                  </a:cubicBezTo>
                  <a:cubicBezTo>
                    <a:pt x="1016" y="4499"/>
                    <a:pt x="867" y="4295"/>
                    <a:pt x="822" y="4059"/>
                  </a:cubicBezTo>
                  <a:cubicBezTo>
                    <a:pt x="775" y="3821"/>
                    <a:pt x="836" y="3573"/>
                    <a:pt x="989" y="3385"/>
                  </a:cubicBezTo>
                  <a:lnTo>
                    <a:pt x="3206" y="639"/>
                  </a:lnTo>
                  <a:close/>
                  <a:moveTo>
                    <a:pt x="3121" y="0"/>
                  </a:moveTo>
                  <a:cubicBezTo>
                    <a:pt x="3037" y="0"/>
                    <a:pt x="2954" y="38"/>
                    <a:pt x="2898" y="107"/>
                  </a:cubicBezTo>
                  <a:lnTo>
                    <a:pt x="544" y="3025"/>
                  </a:lnTo>
                  <a:cubicBezTo>
                    <a:pt x="1" y="3696"/>
                    <a:pt x="194" y="4696"/>
                    <a:pt x="950" y="5115"/>
                  </a:cubicBezTo>
                  <a:cubicBezTo>
                    <a:pt x="2092" y="5745"/>
                    <a:pt x="2947" y="6079"/>
                    <a:pt x="3479" y="6079"/>
                  </a:cubicBezTo>
                  <a:cubicBezTo>
                    <a:pt x="3506" y="6079"/>
                    <a:pt x="3531" y="6078"/>
                    <a:pt x="3556" y="6076"/>
                  </a:cubicBezTo>
                  <a:cubicBezTo>
                    <a:pt x="3570" y="6076"/>
                    <a:pt x="3585" y="6076"/>
                    <a:pt x="3599" y="6076"/>
                  </a:cubicBezTo>
                  <a:cubicBezTo>
                    <a:pt x="4067" y="6076"/>
                    <a:pt x="4541" y="6374"/>
                    <a:pt x="4995" y="6666"/>
                  </a:cubicBezTo>
                  <a:cubicBezTo>
                    <a:pt x="5397" y="6924"/>
                    <a:pt x="5783" y="7187"/>
                    <a:pt x="6159" y="7187"/>
                  </a:cubicBezTo>
                  <a:cubicBezTo>
                    <a:pt x="6184" y="7187"/>
                    <a:pt x="6210" y="7186"/>
                    <a:pt x="6236" y="7184"/>
                  </a:cubicBezTo>
                  <a:cubicBezTo>
                    <a:pt x="6249" y="7183"/>
                    <a:pt x="6263" y="7183"/>
                    <a:pt x="6279" y="7183"/>
                  </a:cubicBezTo>
                  <a:cubicBezTo>
                    <a:pt x="6608" y="7183"/>
                    <a:pt x="7514" y="7269"/>
                    <a:pt x="8472" y="7361"/>
                  </a:cubicBezTo>
                  <a:cubicBezTo>
                    <a:pt x="9762" y="7484"/>
                    <a:pt x="11209" y="7623"/>
                    <a:pt x="12001" y="7623"/>
                  </a:cubicBezTo>
                  <a:cubicBezTo>
                    <a:pt x="12078" y="7623"/>
                    <a:pt x="12151" y="7622"/>
                    <a:pt x="12215" y="7618"/>
                  </a:cubicBezTo>
                  <a:cubicBezTo>
                    <a:pt x="12778" y="7592"/>
                    <a:pt x="13145" y="7435"/>
                    <a:pt x="13305" y="7146"/>
                  </a:cubicBezTo>
                  <a:cubicBezTo>
                    <a:pt x="13489" y="6818"/>
                    <a:pt x="13316" y="6490"/>
                    <a:pt x="13297" y="6453"/>
                  </a:cubicBezTo>
                  <a:cubicBezTo>
                    <a:pt x="13273" y="6410"/>
                    <a:pt x="13237" y="6374"/>
                    <a:pt x="13195" y="6348"/>
                  </a:cubicBezTo>
                  <a:lnTo>
                    <a:pt x="9443" y="4082"/>
                  </a:lnTo>
                  <a:lnTo>
                    <a:pt x="7399" y="1902"/>
                  </a:lnTo>
                  <a:cubicBezTo>
                    <a:pt x="7374" y="1875"/>
                    <a:pt x="7342" y="1852"/>
                    <a:pt x="7307" y="1837"/>
                  </a:cubicBezTo>
                  <a:lnTo>
                    <a:pt x="3238" y="25"/>
                  </a:lnTo>
                  <a:cubicBezTo>
                    <a:pt x="3200" y="8"/>
                    <a:pt x="3161" y="0"/>
                    <a:pt x="3121" y="0"/>
                  </a:cubicBezTo>
                  <a:close/>
                </a:path>
              </a:pathLst>
            </a:custGeom>
            <a:gradFill>
              <a:gsLst>
                <a:gs pos="0">
                  <a:srgbClr val="8BE3FF"/>
                </a:gs>
                <a:gs pos="100000">
                  <a:srgbClr val="ACFFD9"/>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0" name="Google Shape;4370;p44"/>
            <p:cNvSpPr/>
            <p:nvPr/>
          </p:nvSpPr>
          <p:spPr>
            <a:xfrm>
              <a:off x="-2151789" y="3945751"/>
              <a:ext cx="125104" cy="40179"/>
            </a:xfrm>
            <a:custGeom>
              <a:rect b="b" l="l" r="r" t="t"/>
              <a:pathLst>
                <a:path extrusionOk="0" h="4205" w="13093">
                  <a:moveTo>
                    <a:pt x="489" y="1"/>
                  </a:moveTo>
                  <a:lnTo>
                    <a:pt x="431" y="74"/>
                  </a:lnTo>
                  <a:cubicBezTo>
                    <a:pt x="0" y="607"/>
                    <a:pt x="153" y="1401"/>
                    <a:pt x="753" y="1733"/>
                  </a:cubicBezTo>
                  <a:cubicBezTo>
                    <a:pt x="1545" y="2170"/>
                    <a:pt x="2567" y="2661"/>
                    <a:pt x="3164" y="2661"/>
                  </a:cubicBezTo>
                  <a:cubicBezTo>
                    <a:pt x="3179" y="2661"/>
                    <a:pt x="3194" y="2660"/>
                    <a:pt x="3208" y="2660"/>
                  </a:cubicBezTo>
                  <a:cubicBezTo>
                    <a:pt x="3229" y="2659"/>
                    <a:pt x="3249" y="2658"/>
                    <a:pt x="3270" y="2658"/>
                  </a:cubicBezTo>
                  <a:cubicBezTo>
                    <a:pt x="4281" y="2658"/>
                    <a:pt x="5178" y="3768"/>
                    <a:pt x="5861" y="3768"/>
                  </a:cubicBezTo>
                  <a:cubicBezTo>
                    <a:pt x="5870" y="3768"/>
                    <a:pt x="5879" y="3768"/>
                    <a:pt x="5888" y="3767"/>
                  </a:cubicBezTo>
                  <a:cubicBezTo>
                    <a:pt x="5908" y="3766"/>
                    <a:pt x="5931" y="3766"/>
                    <a:pt x="5956" y="3766"/>
                  </a:cubicBezTo>
                  <a:cubicBezTo>
                    <a:pt x="6774" y="3766"/>
                    <a:pt x="10286" y="4204"/>
                    <a:pt x="11661" y="4204"/>
                  </a:cubicBezTo>
                  <a:cubicBezTo>
                    <a:pt x="11737" y="4204"/>
                    <a:pt x="11806" y="4203"/>
                    <a:pt x="11868" y="4200"/>
                  </a:cubicBezTo>
                  <a:cubicBezTo>
                    <a:pt x="13093" y="4145"/>
                    <a:pt x="12712" y="3461"/>
                    <a:pt x="12712" y="3461"/>
                  </a:cubicBezTo>
                  <a:lnTo>
                    <a:pt x="12635" y="3415"/>
                  </a:lnTo>
                  <a:cubicBezTo>
                    <a:pt x="10887" y="3378"/>
                    <a:pt x="7173" y="3181"/>
                    <a:pt x="5292" y="2215"/>
                  </a:cubicBezTo>
                  <a:cubicBezTo>
                    <a:pt x="3626" y="1360"/>
                    <a:pt x="1747" y="821"/>
                    <a:pt x="489"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1" name="Google Shape;4371;p44"/>
            <p:cNvSpPr/>
            <p:nvPr/>
          </p:nvSpPr>
          <p:spPr>
            <a:xfrm>
              <a:off x="-2154989" y="3943018"/>
              <a:ext cx="128907" cy="45654"/>
            </a:xfrm>
            <a:custGeom>
              <a:rect b="b" l="l" r="r" t="t"/>
              <a:pathLst>
                <a:path extrusionOk="0" h="4778" w="13491">
                  <a:moveTo>
                    <a:pt x="900" y="671"/>
                  </a:moveTo>
                  <a:cubicBezTo>
                    <a:pt x="1598" y="1086"/>
                    <a:pt x="2436" y="1428"/>
                    <a:pt x="3316" y="1790"/>
                  </a:cubicBezTo>
                  <a:cubicBezTo>
                    <a:pt x="4042" y="2086"/>
                    <a:pt x="4790" y="2394"/>
                    <a:pt x="5496" y="2755"/>
                  </a:cubicBezTo>
                  <a:cubicBezTo>
                    <a:pt x="7344" y="3705"/>
                    <a:pt x="10815" y="3933"/>
                    <a:pt x="12818" y="3984"/>
                  </a:cubicBezTo>
                  <a:cubicBezTo>
                    <a:pt x="12816" y="3997"/>
                    <a:pt x="12813" y="4011"/>
                    <a:pt x="12806" y="4024"/>
                  </a:cubicBezTo>
                  <a:cubicBezTo>
                    <a:pt x="12791" y="4049"/>
                    <a:pt x="12691" y="4179"/>
                    <a:pt x="12191" y="4201"/>
                  </a:cubicBezTo>
                  <a:cubicBezTo>
                    <a:pt x="12135" y="4203"/>
                    <a:pt x="12073" y="4204"/>
                    <a:pt x="12004" y="4204"/>
                  </a:cubicBezTo>
                  <a:cubicBezTo>
                    <a:pt x="11245" y="4204"/>
                    <a:pt x="9747" y="4062"/>
                    <a:pt x="8527" y="3944"/>
                  </a:cubicBezTo>
                  <a:cubicBezTo>
                    <a:pt x="7495" y="3846"/>
                    <a:pt x="6665" y="3766"/>
                    <a:pt x="6292" y="3766"/>
                  </a:cubicBezTo>
                  <a:lnTo>
                    <a:pt x="6291" y="3766"/>
                  </a:lnTo>
                  <a:cubicBezTo>
                    <a:pt x="6261" y="3766"/>
                    <a:pt x="6234" y="3766"/>
                    <a:pt x="6210" y="3767"/>
                  </a:cubicBezTo>
                  <a:cubicBezTo>
                    <a:pt x="6207" y="3767"/>
                    <a:pt x="6204" y="3767"/>
                    <a:pt x="6200" y="3767"/>
                  </a:cubicBezTo>
                  <a:cubicBezTo>
                    <a:pt x="5989" y="3767"/>
                    <a:pt x="5650" y="3561"/>
                    <a:pt x="5304" y="3339"/>
                  </a:cubicBezTo>
                  <a:cubicBezTo>
                    <a:pt x="4805" y="3018"/>
                    <a:pt x="4246" y="2657"/>
                    <a:pt x="3605" y="2657"/>
                  </a:cubicBezTo>
                  <a:cubicBezTo>
                    <a:pt x="3580" y="2657"/>
                    <a:pt x="3555" y="2658"/>
                    <a:pt x="3530" y="2659"/>
                  </a:cubicBezTo>
                  <a:cubicBezTo>
                    <a:pt x="3527" y="2659"/>
                    <a:pt x="3524" y="2659"/>
                    <a:pt x="3521" y="2659"/>
                  </a:cubicBezTo>
                  <a:cubicBezTo>
                    <a:pt x="3277" y="2659"/>
                    <a:pt x="2656" y="2558"/>
                    <a:pt x="1226" y="1768"/>
                  </a:cubicBezTo>
                  <a:cubicBezTo>
                    <a:pt x="1016" y="1653"/>
                    <a:pt x="867" y="1449"/>
                    <a:pt x="822" y="1213"/>
                  </a:cubicBezTo>
                  <a:cubicBezTo>
                    <a:pt x="785" y="1029"/>
                    <a:pt x="813" y="838"/>
                    <a:pt x="900" y="671"/>
                  </a:cubicBezTo>
                  <a:close/>
                  <a:moveTo>
                    <a:pt x="825" y="0"/>
                  </a:moveTo>
                  <a:cubicBezTo>
                    <a:pt x="741" y="0"/>
                    <a:pt x="658" y="37"/>
                    <a:pt x="602" y="107"/>
                  </a:cubicBezTo>
                  <a:lnTo>
                    <a:pt x="544" y="179"/>
                  </a:lnTo>
                  <a:cubicBezTo>
                    <a:pt x="1" y="850"/>
                    <a:pt x="194" y="1850"/>
                    <a:pt x="950" y="2269"/>
                  </a:cubicBezTo>
                  <a:cubicBezTo>
                    <a:pt x="2092" y="2899"/>
                    <a:pt x="2947" y="3233"/>
                    <a:pt x="3479" y="3233"/>
                  </a:cubicBezTo>
                  <a:cubicBezTo>
                    <a:pt x="3506" y="3233"/>
                    <a:pt x="3531" y="3232"/>
                    <a:pt x="3556" y="3230"/>
                  </a:cubicBezTo>
                  <a:cubicBezTo>
                    <a:pt x="3570" y="3230"/>
                    <a:pt x="3585" y="3230"/>
                    <a:pt x="3599" y="3230"/>
                  </a:cubicBezTo>
                  <a:cubicBezTo>
                    <a:pt x="4067" y="3230"/>
                    <a:pt x="4541" y="3528"/>
                    <a:pt x="4995" y="3820"/>
                  </a:cubicBezTo>
                  <a:cubicBezTo>
                    <a:pt x="5397" y="4078"/>
                    <a:pt x="5783" y="4341"/>
                    <a:pt x="6159" y="4341"/>
                  </a:cubicBezTo>
                  <a:cubicBezTo>
                    <a:pt x="6184" y="4341"/>
                    <a:pt x="6210" y="4340"/>
                    <a:pt x="6236" y="4338"/>
                  </a:cubicBezTo>
                  <a:cubicBezTo>
                    <a:pt x="6249" y="4337"/>
                    <a:pt x="6263" y="4337"/>
                    <a:pt x="6279" y="4337"/>
                  </a:cubicBezTo>
                  <a:cubicBezTo>
                    <a:pt x="6608" y="4337"/>
                    <a:pt x="7514" y="4423"/>
                    <a:pt x="8472" y="4515"/>
                  </a:cubicBezTo>
                  <a:cubicBezTo>
                    <a:pt x="9762" y="4638"/>
                    <a:pt x="11209" y="4777"/>
                    <a:pt x="12001" y="4777"/>
                  </a:cubicBezTo>
                  <a:cubicBezTo>
                    <a:pt x="12078" y="4777"/>
                    <a:pt x="12151" y="4776"/>
                    <a:pt x="12217" y="4771"/>
                  </a:cubicBezTo>
                  <a:cubicBezTo>
                    <a:pt x="12779" y="4746"/>
                    <a:pt x="13146" y="4589"/>
                    <a:pt x="13306" y="4300"/>
                  </a:cubicBezTo>
                  <a:cubicBezTo>
                    <a:pt x="13491" y="3971"/>
                    <a:pt x="13318" y="3643"/>
                    <a:pt x="13298" y="3607"/>
                  </a:cubicBezTo>
                  <a:cubicBezTo>
                    <a:pt x="13274" y="3564"/>
                    <a:pt x="13238" y="3526"/>
                    <a:pt x="13196" y="3501"/>
                  </a:cubicBezTo>
                  <a:lnTo>
                    <a:pt x="13118" y="3455"/>
                  </a:lnTo>
                  <a:cubicBezTo>
                    <a:pt x="13075" y="3429"/>
                    <a:pt x="13027" y="3415"/>
                    <a:pt x="12977" y="3414"/>
                  </a:cubicBezTo>
                  <a:cubicBezTo>
                    <a:pt x="11426" y="3382"/>
                    <a:pt x="7617" y="3201"/>
                    <a:pt x="5759" y="2246"/>
                  </a:cubicBezTo>
                  <a:cubicBezTo>
                    <a:pt x="5031" y="1873"/>
                    <a:pt x="4270" y="1560"/>
                    <a:pt x="3534" y="1259"/>
                  </a:cubicBezTo>
                  <a:cubicBezTo>
                    <a:pt x="2578" y="868"/>
                    <a:pt x="1674" y="499"/>
                    <a:pt x="981" y="47"/>
                  </a:cubicBezTo>
                  <a:cubicBezTo>
                    <a:pt x="933" y="15"/>
                    <a:pt x="879" y="0"/>
                    <a:pt x="825" y="0"/>
                  </a:cubicBezTo>
                  <a:close/>
                </a:path>
              </a:pathLst>
            </a:custGeom>
            <a:gradFill>
              <a:gsLst>
                <a:gs pos="0">
                  <a:srgbClr val="8BE3FF"/>
                </a:gs>
                <a:gs pos="100000">
                  <a:srgbClr val="ACFFD9"/>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2" name="Google Shape;4372;p44"/>
            <p:cNvSpPr/>
            <p:nvPr/>
          </p:nvSpPr>
          <p:spPr>
            <a:xfrm>
              <a:off x="-1922488" y="4046518"/>
              <a:ext cx="143564" cy="16205"/>
            </a:xfrm>
            <a:custGeom>
              <a:rect b="b" l="l" r="r" t="t"/>
              <a:pathLst>
                <a:path extrusionOk="0" h="1696" w="15025">
                  <a:moveTo>
                    <a:pt x="13914" y="1"/>
                  </a:moveTo>
                  <a:cubicBezTo>
                    <a:pt x="11577" y="213"/>
                    <a:pt x="8054" y="475"/>
                    <a:pt x="4896" y="475"/>
                  </a:cubicBezTo>
                  <a:cubicBezTo>
                    <a:pt x="3116" y="475"/>
                    <a:pt x="1453" y="392"/>
                    <a:pt x="183" y="170"/>
                  </a:cubicBezTo>
                  <a:lnTo>
                    <a:pt x="183" y="170"/>
                  </a:lnTo>
                  <a:cubicBezTo>
                    <a:pt x="38" y="991"/>
                    <a:pt x="1" y="1604"/>
                    <a:pt x="192" y="1659"/>
                  </a:cubicBezTo>
                  <a:cubicBezTo>
                    <a:pt x="280" y="1684"/>
                    <a:pt x="596" y="1695"/>
                    <a:pt x="1075" y="1695"/>
                  </a:cubicBezTo>
                  <a:cubicBezTo>
                    <a:pt x="3957" y="1695"/>
                    <a:pt x="12761" y="1301"/>
                    <a:pt x="13806" y="1254"/>
                  </a:cubicBezTo>
                  <a:cubicBezTo>
                    <a:pt x="15025" y="1199"/>
                    <a:pt x="14998" y="590"/>
                    <a:pt x="14998" y="590"/>
                  </a:cubicBezTo>
                  <a:lnTo>
                    <a:pt x="13914" y="1"/>
                  </a:ln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3" name="Google Shape;4373;p44"/>
            <p:cNvSpPr/>
            <p:nvPr/>
          </p:nvSpPr>
          <p:spPr>
            <a:xfrm>
              <a:off x="-1925507" y="4043795"/>
              <a:ext cx="149068" cy="21613"/>
            </a:xfrm>
            <a:custGeom>
              <a:rect b="b" l="l" r="r" t="t"/>
              <a:pathLst>
                <a:path extrusionOk="0" h="2262" w="15601">
                  <a:moveTo>
                    <a:pt x="14169" y="579"/>
                  </a:moveTo>
                  <a:lnTo>
                    <a:pt x="14954" y="1006"/>
                  </a:lnTo>
                  <a:cubicBezTo>
                    <a:pt x="14845" y="1114"/>
                    <a:pt x="14598" y="1230"/>
                    <a:pt x="14109" y="1252"/>
                  </a:cubicBezTo>
                  <a:cubicBezTo>
                    <a:pt x="8797" y="1491"/>
                    <a:pt x="3292" y="1695"/>
                    <a:pt x="1318" y="1695"/>
                  </a:cubicBezTo>
                  <a:cubicBezTo>
                    <a:pt x="1015" y="1695"/>
                    <a:pt x="795" y="1690"/>
                    <a:pt x="672" y="1680"/>
                  </a:cubicBezTo>
                  <a:cubicBezTo>
                    <a:pt x="658" y="1580"/>
                    <a:pt x="650" y="1335"/>
                    <a:pt x="735" y="783"/>
                  </a:cubicBezTo>
                  <a:cubicBezTo>
                    <a:pt x="1978" y="972"/>
                    <a:pt x="3544" y="1044"/>
                    <a:pt x="5208" y="1044"/>
                  </a:cubicBezTo>
                  <a:cubicBezTo>
                    <a:pt x="8354" y="1044"/>
                    <a:pt x="11849" y="787"/>
                    <a:pt x="14169" y="579"/>
                  </a:cubicBezTo>
                  <a:close/>
                  <a:moveTo>
                    <a:pt x="14225" y="0"/>
                  </a:moveTo>
                  <a:cubicBezTo>
                    <a:pt x="14218" y="0"/>
                    <a:pt x="14211" y="1"/>
                    <a:pt x="14204" y="1"/>
                  </a:cubicBezTo>
                  <a:cubicBezTo>
                    <a:pt x="11894" y="210"/>
                    <a:pt x="8363" y="473"/>
                    <a:pt x="5206" y="473"/>
                  </a:cubicBezTo>
                  <a:cubicBezTo>
                    <a:pt x="3445" y="473"/>
                    <a:pt x="1800" y="391"/>
                    <a:pt x="548" y="173"/>
                  </a:cubicBezTo>
                  <a:cubicBezTo>
                    <a:pt x="528" y="169"/>
                    <a:pt x="509" y="167"/>
                    <a:pt x="491" y="167"/>
                  </a:cubicBezTo>
                  <a:cubicBezTo>
                    <a:pt x="355" y="167"/>
                    <a:pt x="240" y="269"/>
                    <a:pt x="216" y="405"/>
                  </a:cubicBezTo>
                  <a:cubicBezTo>
                    <a:pt x="0" y="1639"/>
                    <a:pt x="57" y="2114"/>
                    <a:pt x="430" y="2220"/>
                  </a:cubicBezTo>
                  <a:cubicBezTo>
                    <a:pt x="535" y="2249"/>
                    <a:pt x="899" y="2262"/>
                    <a:pt x="1450" y="2262"/>
                  </a:cubicBezTo>
                  <a:cubicBezTo>
                    <a:pt x="4067" y="2262"/>
                    <a:pt x="10898" y="1970"/>
                    <a:pt x="14135" y="1824"/>
                  </a:cubicBezTo>
                  <a:cubicBezTo>
                    <a:pt x="14719" y="1798"/>
                    <a:pt x="15140" y="1648"/>
                    <a:pt x="15386" y="1380"/>
                  </a:cubicBezTo>
                  <a:cubicBezTo>
                    <a:pt x="15601" y="1144"/>
                    <a:pt x="15601" y="907"/>
                    <a:pt x="15600" y="862"/>
                  </a:cubicBezTo>
                  <a:cubicBezTo>
                    <a:pt x="15595" y="761"/>
                    <a:pt x="15538" y="671"/>
                    <a:pt x="15450" y="623"/>
                  </a:cubicBezTo>
                  <a:lnTo>
                    <a:pt x="14366" y="34"/>
                  </a:lnTo>
                  <a:cubicBezTo>
                    <a:pt x="14322" y="12"/>
                    <a:pt x="14274" y="0"/>
                    <a:pt x="14225" y="0"/>
                  </a:cubicBezTo>
                  <a:close/>
                </a:path>
              </a:pathLst>
            </a:custGeom>
            <a:gradFill>
              <a:gsLst>
                <a:gs pos="0">
                  <a:srgbClr val="8BE3FF"/>
                </a:gs>
                <a:gs pos="100000">
                  <a:srgbClr val="ACFFD9"/>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74" name="Google Shape;4374;p4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8" name="Shape 4378"/>
        <p:cNvGrpSpPr/>
        <p:nvPr/>
      </p:nvGrpSpPr>
      <p:grpSpPr>
        <a:xfrm>
          <a:off x="0" y="0"/>
          <a:ext cx="0" cy="0"/>
          <a:chOff x="0" y="0"/>
          <a:chExt cx="0" cy="0"/>
        </a:xfrm>
      </p:grpSpPr>
      <p:pic>
        <p:nvPicPr>
          <p:cNvPr id="4379" name="Google Shape;4379;p45"/>
          <p:cNvPicPr preferRelativeResize="0"/>
          <p:nvPr/>
        </p:nvPicPr>
        <p:blipFill>
          <a:blip r:embed="rId3">
            <a:alphaModFix/>
          </a:blip>
          <a:stretch>
            <a:fillRect/>
          </a:stretch>
        </p:blipFill>
        <p:spPr>
          <a:xfrm>
            <a:off x="74525" y="249975"/>
            <a:ext cx="6243548" cy="4414384"/>
          </a:xfrm>
          <a:prstGeom prst="rect">
            <a:avLst/>
          </a:prstGeom>
          <a:noFill/>
          <a:ln>
            <a:noFill/>
          </a:ln>
        </p:spPr>
      </p:pic>
      <p:sp>
        <p:nvSpPr>
          <p:cNvPr id="4380" name="Google Shape;4380;p45"/>
          <p:cNvSpPr/>
          <p:nvPr/>
        </p:nvSpPr>
        <p:spPr>
          <a:xfrm>
            <a:off x="6534600" y="1963775"/>
            <a:ext cx="2469258" cy="1914300"/>
          </a:xfrm>
          <a:prstGeom prst="irregularSeal1">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1" name="Google Shape;4381;p45"/>
          <p:cNvSpPr/>
          <p:nvPr/>
        </p:nvSpPr>
        <p:spPr>
          <a:xfrm>
            <a:off x="7343497" y="299013"/>
            <a:ext cx="780300" cy="7803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2" name="Google Shape;4382;p45"/>
          <p:cNvSpPr txBox="1"/>
          <p:nvPr>
            <p:ph idx="4294967295" type="subTitle"/>
          </p:nvPr>
        </p:nvSpPr>
        <p:spPr>
          <a:xfrm>
            <a:off x="6892000" y="1669750"/>
            <a:ext cx="1683300" cy="4089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Clr>
                <a:schemeClr val="dk1"/>
              </a:buClr>
              <a:buSzPts val="1100"/>
              <a:buFont typeface="Arial"/>
              <a:buNone/>
            </a:pPr>
            <a:r>
              <a:rPr lang="en" sz="1400">
                <a:latin typeface="Arial"/>
                <a:ea typeface="Arial"/>
                <a:cs typeface="Arial"/>
                <a:sym typeface="Arial"/>
              </a:rPr>
              <a:t>首頁圖片被置換</a:t>
            </a:r>
            <a:endParaRPr sz="1400">
              <a:latin typeface="Arial"/>
              <a:ea typeface="Arial"/>
              <a:cs typeface="Arial"/>
              <a:sym typeface="Arial"/>
            </a:endParaRPr>
          </a:p>
        </p:txBody>
      </p:sp>
      <p:sp>
        <p:nvSpPr>
          <p:cNvPr id="4383" name="Google Shape;4383;p45"/>
          <p:cNvSpPr txBox="1"/>
          <p:nvPr>
            <p:ph idx="4294967295" type="title"/>
          </p:nvPr>
        </p:nvSpPr>
        <p:spPr>
          <a:xfrm>
            <a:off x="6756992" y="1231075"/>
            <a:ext cx="1953300" cy="36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Arial"/>
                <a:ea typeface="Arial"/>
                <a:cs typeface="Arial"/>
                <a:sym typeface="Arial"/>
              </a:rPr>
              <a:t>臺大教務處網站</a:t>
            </a:r>
            <a:endParaRPr sz="1800">
              <a:latin typeface="Arial"/>
              <a:ea typeface="Arial"/>
              <a:cs typeface="Arial"/>
              <a:sym typeface="Arial"/>
            </a:endParaRPr>
          </a:p>
        </p:txBody>
      </p:sp>
      <p:sp>
        <p:nvSpPr>
          <p:cNvPr id="4384" name="Google Shape;4384;p45"/>
          <p:cNvSpPr txBox="1"/>
          <p:nvPr>
            <p:ph idx="4294967295" type="title"/>
          </p:nvPr>
        </p:nvSpPr>
        <p:spPr>
          <a:xfrm>
            <a:off x="7344430" y="367575"/>
            <a:ext cx="780300" cy="49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000">
                <a:latin typeface="Ubuntu"/>
                <a:ea typeface="Ubuntu"/>
                <a:cs typeface="Ubuntu"/>
                <a:sym typeface="Ubuntu"/>
              </a:rPr>
              <a:t>2</a:t>
            </a:r>
            <a:endParaRPr sz="3000">
              <a:latin typeface="Ubuntu"/>
              <a:ea typeface="Ubuntu"/>
              <a:cs typeface="Ubuntu"/>
              <a:sym typeface="Ubuntu"/>
            </a:endParaRPr>
          </a:p>
        </p:txBody>
      </p:sp>
      <p:sp>
        <p:nvSpPr>
          <p:cNvPr id="4385" name="Google Shape;4385;p45"/>
          <p:cNvSpPr txBox="1"/>
          <p:nvPr>
            <p:ph idx="4294967295" type="title"/>
          </p:nvPr>
        </p:nvSpPr>
        <p:spPr>
          <a:xfrm>
            <a:off x="6757000" y="2433975"/>
            <a:ext cx="1953300" cy="618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FFF00"/>
                </a:solidFill>
                <a:latin typeface="Arial"/>
                <a:ea typeface="Arial"/>
                <a:cs typeface="Arial"/>
                <a:sym typeface="Arial"/>
              </a:rPr>
              <a:t>完整性</a:t>
            </a:r>
            <a:br>
              <a:rPr lang="en" sz="1800">
                <a:solidFill>
                  <a:srgbClr val="FFFF00"/>
                </a:solidFill>
                <a:latin typeface="Arial"/>
                <a:ea typeface="Arial"/>
                <a:cs typeface="Arial"/>
                <a:sym typeface="Arial"/>
              </a:rPr>
            </a:br>
            <a:r>
              <a:rPr lang="en" sz="1800">
                <a:solidFill>
                  <a:srgbClr val="FFFF00"/>
                </a:solidFill>
                <a:latin typeface="Arial"/>
                <a:ea typeface="Arial"/>
                <a:cs typeface="Arial"/>
                <a:sym typeface="Arial"/>
              </a:rPr>
              <a:t>(Integrity)</a:t>
            </a:r>
            <a:endParaRPr sz="1800">
              <a:solidFill>
                <a:srgbClr val="FFFF00"/>
              </a:solidFill>
              <a:latin typeface="Arial"/>
              <a:ea typeface="Arial"/>
              <a:cs typeface="Arial"/>
              <a:sym typeface="Arial"/>
            </a:endParaRPr>
          </a:p>
        </p:txBody>
      </p:sp>
      <p:grpSp>
        <p:nvGrpSpPr>
          <p:cNvPr id="4386" name="Google Shape;4386;p45"/>
          <p:cNvGrpSpPr/>
          <p:nvPr/>
        </p:nvGrpSpPr>
        <p:grpSpPr>
          <a:xfrm>
            <a:off x="6793129" y="3084851"/>
            <a:ext cx="1993464" cy="2003593"/>
            <a:chOff x="1251950" y="238125"/>
            <a:chExt cx="5082775" cy="5108600"/>
          </a:xfrm>
        </p:grpSpPr>
        <p:sp>
          <p:nvSpPr>
            <p:cNvPr id="4387" name="Google Shape;4387;p45"/>
            <p:cNvSpPr/>
            <p:nvPr/>
          </p:nvSpPr>
          <p:spPr>
            <a:xfrm>
              <a:off x="1251950" y="962350"/>
              <a:ext cx="5082775" cy="3929850"/>
            </a:xfrm>
            <a:custGeom>
              <a:rect b="b" l="l" r="r" t="t"/>
              <a:pathLst>
                <a:path extrusionOk="0" h="157194" w="203311">
                  <a:moveTo>
                    <a:pt x="100885" y="1"/>
                  </a:moveTo>
                  <a:cubicBezTo>
                    <a:pt x="92874" y="1"/>
                    <a:pt x="84783" y="1283"/>
                    <a:pt x="76806" y="4068"/>
                  </a:cubicBezTo>
                  <a:cubicBezTo>
                    <a:pt x="49058" y="13751"/>
                    <a:pt x="26114" y="37738"/>
                    <a:pt x="13638" y="64467"/>
                  </a:cubicBezTo>
                  <a:cubicBezTo>
                    <a:pt x="4861" y="83276"/>
                    <a:pt x="0" y="107645"/>
                    <a:pt x="5342" y="128126"/>
                  </a:cubicBezTo>
                  <a:cubicBezTo>
                    <a:pt x="9982" y="145910"/>
                    <a:pt x="24797" y="153812"/>
                    <a:pt x="41740" y="155082"/>
                  </a:cubicBezTo>
                  <a:cubicBezTo>
                    <a:pt x="48780" y="155610"/>
                    <a:pt x="55827" y="155798"/>
                    <a:pt x="62878" y="155798"/>
                  </a:cubicBezTo>
                  <a:cubicBezTo>
                    <a:pt x="80424" y="155798"/>
                    <a:pt x="97992" y="154632"/>
                    <a:pt x="115534" y="154632"/>
                  </a:cubicBezTo>
                  <a:cubicBezTo>
                    <a:pt x="117772" y="154632"/>
                    <a:pt x="120009" y="154651"/>
                    <a:pt x="122246" y="154694"/>
                  </a:cubicBezTo>
                  <a:cubicBezTo>
                    <a:pt x="132898" y="154898"/>
                    <a:pt x="146681" y="157193"/>
                    <a:pt x="159730" y="157193"/>
                  </a:cubicBezTo>
                  <a:cubicBezTo>
                    <a:pt x="169995" y="157193"/>
                    <a:pt x="179806" y="155773"/>
                    <a:pt x="187279" y="150796"/>
                  </a:cubicBezTo>
                  <a:cubicBezTo>
                    <a:pt x="203310" y="140121"/>
                    <a:pt x="202308" y="116877"/>
                    <a:pt x="200551" y="99803"/>
                  </a:cubicBezTo>
                  <a:cubicBezTo>
                    <a:pt x="197934" y="74371"/>
                    <a:pt x="185913" y="50155"/>
                    <a:pt x="168784" y="31885"/>
                  </a:cubicBezTo>
                  <a:cubicBezTo>
                    <a:pt x="151059" y="12980"/>
                    <a:pt x="126371" y="1"/>
                    <a:pt x="100885" y="1"/>
                  </a:cubicBezTo>
                  <a:close/>
                </a:path>
              </a:pathLst>
            </a:custGeom>
            <a:gradFill>
              <a:gsLst>
                <a:gs pos="0">
                  <a:srgbClr val="8BE3FF"/>
                </a:gs>
                <a:gs pos="100000">
                  <a:srgbClr val="ACFFD9"/>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8" name="Google Shape;4388;p45"/>
            <p:cNvSpPr/>
            <p:nvPr/>
          </p:nvSpPr>
          <p:spPr>
            <a:xfrm>
              <a:off x="1528800" y="3002450"/>
              <a:ext cx="528750" cy="818750"/>
            </a:xfrm>
            <a:custGeom>
              <a:rect b="b" l="l" r="r" t="t"/>
              <a:pathLst>
                <a:path extrusionOk="0" h="32750" w="21150">
                  <a:moveTo>
                    <a:pt x="10575" y="732"/>
                  </a:moveTo>
                  <a:lnTo>
                    <a:pt x="20195" y="12842"/>
                  </a:lnTo>
                  <a:lnTo>
                    <a:pt x="16789" y="12842"/>
                  </a:lnTo>
                  <a:cubicBezTo>
                    <a:pt x="16788" y="12842"/>
                    <a:pt x="16788" y="12842"/>
                    <a:pt x="16787" y="12842"/>
                  </a:cubicBezTo>
                  <a:cubicBezTo>
                    <a:pt x="16631" y="12842"/>
                    <a:pt x="16505" y="12969"/>
                    <a:pt x="16506" y="13125"/>
                  </a:cubicBezTo>
                  <a:lnTo>
                    <a:pt x="16506" y="32184"/>
                  </a:lnTo>
                  <a:lnTo>
                    <a:pt x="4643" y="32184"/>
                  </a:lnTo>
                  <a:lnTo>
                    <a:pt x="4644" y="13124"/>
                  </a:lnTo>
                  <a:cubicBezTo>
                    <a:pt x="4644" y="12968"/>
                    <a:pt x="4517" y="12841"/>
                    <a:pt x="4361" y="12841"/>
                  </a:cubicBezTo>
                  <a:lnTo>
                    <a:pt x="955" y="12841"/>
                  </a:lnTo>
                  <a:lnTo>
                    <a:pt x="10575" y="732"/>
                  </a:lnTo>
                  <a:close/>
                  <a:moveTo>
                    <a:pt x="10575" y="0"/>
                  </a:moveTo>
                  <a:cubicBezTo>
                    <a:pt x="10491" y="0"/>
                    <a:pt x="10407" y="34"/>
                    <a:pt x="10354" y="102"/>
                  </a:cubicBezTo>
                  <a:lnTo>
                    <a:pt x="148" y="12949"/>
                  </a:lnTo>
                  <a:cubicBezTo>
                    <a:pt x="0" y="13135"/>
                    <a:pt x="133" y="13408"/>
                    <a:pt x="370" y="13408"/>
                  </a:cubicBezTo>
                  <a:lnTo>
                    <a:pt x="4078" y="13408"/>
                  </a:lnTo>
                  <a:lnTo>
                    <a:pt x="4078" y="32467"/>
                  </a:lnTo>
                  <a:cubicBezTo>
                    <a:pt x="4078" y="32623"/>
                    <a:pt x="4205" y="32750"/>
                    <a:pt x="4361" y="32750"/>
                  </a:cubicBezTo>
                  <a:lnTo>
                    <a:pt x="16789" y="32750"/>
                  </a:lnTo>
                  <a:cubicBezTo>
                    <a:pt x="16790" y="32750"/>
                    <a:pt x="16790" y="32750"/>
                    <a:pt x="16791" y="32750"/>
                  </a:cubicBezTo>
                  <a:cubicBezTo>
                    <a:pt x="16947" y="32750"/>
                    <a:pt x="17072" y="32623"/>
                    <a:pt x="17072" y="32467"/>
                  </a:cubicBezTo>
                  <a:lnTo>
                    <a:pt x="17072" y="13408"/>
                  </a:lnTo>
                  <a:lnTo>
                    <a:pt x="20781" y="13408"/>
                  </a:lnTo>
                  <a:cubicBezTo>
                    <a:pt x="21017" y="13408"/>
                    <a:pt x="21149" y="13135"/>
                    <a:pt x="21003" y="12949"/>
                  </a:cubicBezTo>
                  <a:lnTo>
                    <a:pt x="10796" y="102"/>
                  </a:lnTo>
                  <a:cubicBezTo>
                    <a:pt x="10743" y="34"/>
                    <a:pt x="10659" y="0"/>
                    <a:pt x="1057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9" name="Google Shape;4389;p45"/>
            <p:cNvSpPr/>
            <p:nvPr/>
          </p:nvSpPr>
          <p:spPr>
            <a:xfrm>
              <a:off x="4651250" y="3002450"/>
              <a:ext cx="528750" cy="818750"/>
            </a:xfrm>
            <a:custGeom>
              <a:rect b="b" l="l" r="r" t="t"/>
              <a:pathLst>
                <a:path extrusionOk="0" h="32750" w="21150">
                  <a:moveTo>
                    <a:pt x="10575" y="732"/>
                  </a:moveTo>
                  <a:lnTo>
                    <a:pt x="20195" y="12842"/>
                  </a:lnTo>
                  <a:lnTo>
                    <a:pt x="16788" y="12842"/>
                  </a:lnTo>
                  <a:cubicBezTo>
                    <a:pt x="16788" y="12842"/>
                    <a:pt x="16787" y="12842"/>
                    <a:pt x="16786" y="12842"/>
                  </a:cubicBezTo>
                  <a:cubicBezTo>
                    <a:pt x="16631" y="12842"/>
                    <a:pt x="16506" y="12969"/>
                    <a:pt x="16506" y="13125"/>
                  </a:cubicBezTo>
                  <a:lnTo>
                    <a:pt x="16506" y="32184"/>
                  </a:lnTo>
                  <a:lnTo>
                    <a:pt x="4644" y="32184"/>
                  </a:lnTo>
                  <a:lnTo>
                    <a:pt x="4645" y="13125"/>
                  </a:lnTo>
                  <a:cubicBezTo>
                    <a:pt x="4645" y="12969"/>
                    <a:pt x="4519" y="12842"/>
                    <a:pt x="4364" y="12842"/>
                  </a:cubicBezTo>
                  <a:cubicBezTo>
                    <a:pt x="4363" y="12842"/>
                    <a:pt x="4363" y="12842"/>
                    <a:pt x="4362" y="12842"/>
                  </a:cubicBezTo>
                  <a:lnTo>
                    <a:pt x="956" y="12842"/>
                  </a:lnTo>
                  <a:lnTo>
                    <a:pt x="10575" y="732"/>
                  </a:lnTo>
                  <a:close/>
                  <a:moveTo>
                    <a:pt x="10575" y="0"/>
                  </a:moveTo>
                  <a:cubicBezTo>
                    <a:pt x="10491" y="0"/>
                    <a:pt x="10407" y="34"/>
                    <a:pt x="10353" y="102"/>
                  </a:cubicBezTo>
                  <a:lnTo>
                    <a:pt x="147" y="12949"/>
                  </a:lnTo>
                  <a:cubicBezTo>
                    <a:pt x="1" y="13135"/>
                    <a:pt x="132" y="13408"/>
                    <a:pt x="369" y="13408"/>
                  </a:cubicBezTo>
                  <a:lnTo>
                    <a:pt x="4078" y="13408"/>
                  </a:lnTo>
                  <a:lnTo>
                    <a:pt x="4078" y="32467"/>
                  </a:lnTo>
                  <a:cubicBezTo>
                    <a:pt x="4078" y="32623"/>
                    <a:pt x="4205" y="32750"/>
                    <a:pt x="4361" y="32750"/>
                  </a:cubicBezTo>
                  <a:lnTo>
                    <a:pt x="16788" y="32750"/>
                  </a:lnTo>
                  <a:cubicBezTo>
                    <a:pt x="16789" y="32750"/>
                    <a:pt x="16790" y="32750"/>
                    <a:pt x="16790" y="32750"/>
                  </a:cubicBezTo>
                  <a:cubicBezTo>
                    <a:pt x="16946" y="32750"/>
                    <a:pt x="17072" y="32623"/>
                    <a:pt x="17072" y="32467"/>
                  </a:cubicBezTo>
                  <a:lnTo>
                    <a:pt x="17072" y="13408"/>
                  </a:lnTo>
                  <a:lnTo>
                    <a:pt x="20780" y="13408"/>
                  </a:lnTo>
                  <a:cubicBezTo>
                    <a:pt x="21017" y="13408"/>
                    <a:pt x="21150" y="13135"/>
                    <a:pt x="21002" y="12949"/>
                  </a:cubicBezTo>
                  <a:lnTo>
                    <a:pt x="10796" y="102"/>
                  </a:lnTo>
                  <a:cubicBezTo>
                    <a:pt x="10743" y="34"/>
                    <a:pt x="10659" y="0"/>
                    <a:pt x="1057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0" name="Google Shape;4390;p45"/>
            <p:cNvSpPr/>
            <p:nvPr/>
          </p:nvSpPr>
          <p:spPr>
            <a:xfrm>
              <a:off x="5439125" y="3793550"/>
              <a:ext cx="528725" cy="818775"/>
            </a:xfrm>
            <a:custGeom>
              <a:rect b="b" l="l" r="r" t="t"/>
              <a:pathLst>
                <a:path extrusionOk="0" h="32751" w="21149">
                  <a:moveTo>
                    <a:pt x="10574" y="733"/>
                  </a:moveTo>
                  <a:lnTo>
                    <a:pt x="20193" y="12843"/>
                  </a:lnTo>
                  <a:lnTo>
                    <a:pt x="16788" y="12843"/>
                  </a:lnTo>
                  <a:cubicBezTo>
                    <a:pt x="16632" y="12843"/>
                    <a:pt x="16505" y="12969"/>
                    <a:pt x="16505" y="13125"/>
                  </a:cubicBezTo>
                  <a:lnTo>
                    <a:pt x="16505" y="32185"/>
                  </a:lnTo>
                  <a:lnTo>
                    <a:pt x="4642" y="32185"/>
                  </a:lnTo>
                  <a:lnTo>
                    <a:pt x="4643" y="13125"/>
                  </a:lnTo>
                  <a:cubicBezTo>
                    <a:pt x="4643" y="12969"/>
                    <a:pt x="4517" y="12843"/>
                    <a:pt x="4361" y="12843"/>
                  </a:cubicBezTo>
                  <a:lnTo>
                    <a:pt x="955" y="12843"/>
                  </a:lnTo>
                  <a:lnTo>
                    <a:pt x="10574" y="733"/>
                  </a:lnTo>
                  <a:close/>
                  <a:moveTo>
                    <a:pt x="10575" y="0"/>
                  </a:moveTo>
                  <a:cubicBezTo>
                    <a:pt x="10491" y="0"/>
                    <a:pt x="10407" y="34"/>
                    <a:pt x="10354" y="102"/>
                  </a:cubicBezTo>
                  <a:lnTo>
                    <a:pt x="147" y="12949"/>
                  </a:lnTo>
                  <a:cubicBezTo>
                    <a:pt x="0" y="13135"/>
                    <a:pt x="132" y="13408"/>
                    <a:pt x="369" y="13408"/>
                  </a:cubicBezTo>
                  <a:lnTo>
                    <a:pt x="4078" y="13408"/>
                  </a:lnTo>
                  <a:lnTo>
                    <a:pt x="4078" y="32467"/>
                  </a:lnTo>
                  <a:cubicBezTo>
                    <a:pt x="4077" y="32624"/>
                    <a:pt x="4204" y="32751"/>
                    <a:pt x="4361" y="32751"/>
                  </a:cubicBezTo>
                  <a:lnTo>
                    <a:pt x="16788" y="32751"/>
                  </a:lnTo>
                  <a:cubicBezTo>
                    <a:pt x="16945" y="32751"/>
                    <a:pt x="17072" y="32624"/>
                    <a:pt x="17072" y="32467"/>
                  </a:cubicBezTo>
                  <a:lnTo>
                    <a:pt x="17072" y="13408"/>
                  </a:lnTo>
                  <a:lnTo>
                    <a:pt x="20780" y="13408"/>
                  </a:lnTo>
                  <a:cubicBezTo>
                    <a:pt x="21017" y="13408"/>
                    <a:pt x="21149" y="13135"/>
                    <a:pt x="21002" y="12949"/>
                  </a:cubicBezTo>
                  <a:lnTo>
                    <a:pt x="10796" y="102"/>
                  </a:lnTo>
                  <a:cubicBezTo>
                    <a:pt x="10743" y="34"/>
                    <a:pt x="10659" y="0"/>
                    <a:pt x="1057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1" name="Google Shape;4391;p45"/>
            <p:cNvSpPr/>
            <p:nvPr/>
          </p:nvSpPr>
          <p:spPr>
            <a:xfrm>
              <a:off x="5115950" y="1945750"/>
              <a:ext cx="528725" cy="818800"/>
            </a:xfrm>
            <a:custGeom>
              <a:rect b="b" l="l" r="r" t="t"/>
              <a:pathLst>
                <a:path extrusionOk="0" h="32752" w="21149">
                  <a:moveTo>
                    <a:pt x="10574" y="732"/>
                  </a:moveTo>
                  <a:lnTo>
                    <a:pt x="20194" y="12843"/>
                  </a:lnTo>
                  <a:lnTo>
                    <a:pt x="16788" y="12843"/>
                  </a:lnTo>
                  <a:cubicBezTo>
                    <a:pt x="16631" y="12843"/>
                    <a:pt x="16505" y="12969"/>
                    <a:pt x="16505" y="13126"/>
                  </a:cubicBezTo>
                  <a:lnTo>
                    <a:pt x="16505" y="32185"/>
                  </a:lnTo>
                  <a:lnTo>
                    <a:pt x="4643" y="32185"/>
                  </a:lnTo>
                  <a:lnTo>
                    <a:pt x="4643" y="13126"/>
                  </a:lnTo>
                  <a:cubicBezTo>
                    <a:pt x="4643" y="12969"/>
                    <a:pt x="4517" y="12843"/>
                    <a:pt x="4361" y="12843"/>
                  </a:cubicBezTo>
                  <a:lnTo>
                    <a:pt x="955" y="12843"/>
                  </a:lnTo>
                  <a:lnTo>
                    <a:pt x="10574" y="732"/>
                  </a:lnTo>
                  <a:close/>
                  <a:moveTo>
                    <a:pt x="10574" y="1"/>
                  </a:moveTo>
                  <a:cubicBezTo>
                    <a:pt x="10490" y="1"/>
                    <a:pt x="10406" y="34"/>
                    <a:pt x="10353" y="102"/>
                  </a:cubicBezTo>
                  <a:lnTo>
                    <a:pt x="147" y="12950"/>
                  </a:lnTo>
                  <a:cubicBezTo>
                    <a:pt x="0" y="13135"/>
                    <a:pt x="132" y="13408"/>
                    <a:pt x="369" y="13408"/>
                  </a:cubicBezTo>
                  <a:lnTo>
                    <a:pt x="4077" y="13408"/>
                  </a:lnTo>
                  <a:lnTo>
                    <a:pt x="4077" y="32468"/>
                  </a:lnTo>
                  <a:cubicBezTo>
                    <a:pt x="4077" y="32624"/>
                    <a:pt x="4204" y="32751"/>
                    <a:pt x="4361" y="32751"/>
                  </a:cubicBezTo>
                  <a:lnTo>
                    <a:pt x="16789" y="32751"/>
                  </a:lnTo>
                  <a:cubicBezTo>
                    <a:pt x="16944" y="32751"/>
                    <a:pt x="17072" y="32624"/>
                    <a:pt x="17072" y="32468"/>
                  </a:cubicBezTo>
                  <a:lnTo>
                    <a:pt x="17072" y="13408"/>
                  </a:lnTo>
                  <a:lnTo>
                    <a:pt x="20780" y="13408"/>
                  </a:lnTo>
                  <a:cubicBezTo>
                    <a:pt x="21017" y="13408"/>
                    <a:pt x="21148" y="13135"/>
                    <a:pt x="21002" y="12950"/>
                  </a:cubicBezTo>
                  <a:lnTo>
                    <a:pt x="10796" y="102"/>
                  </a:lnTo>
                  <a:cubicBezTo>
                    <a:pt x="10742" y="34"/>
                    <a:pt x="10658" y="1"/>
                    <a:pt x="1057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2" name="Google Shape;4392;p45"/>
            <p:cNvSpPr/>
            <p:nvPr/>
          </p:nvSpPr>
          <p:spPr>
            <a:xfrm>
              <a:off x="2177650" y="2001375"/>
              <a:ext cx="528725" cy="818775"/>
            </a:xfrm>
            <a:custGeom>
              <a:rect b="b" l="l" r="r" t="t"/>
              <a:pathLst>
                <a:path extrusionOk="0" h="32751" w="21149">
                  <a:moveTo>
                    <a:pt x="10575" y="732"/>
                  </a:moveTo>
                  <a:lnTo>
                    <a:pt x="20195" y="12842"/>
                  </a:lnTo>
                  <a:lnTo>
                    <a:pt x="16788" y="12842"/>
                  </a:lnTo>
                  <a:cubicBezTo>
                    <a:pt x="16632" y="12842"/>
                    <a:pt x="16506" y="12969"/>
                    <a:pt x="16506" y="13125"/>
                  </a:cubicBezTo>
                  <a:lnTo>
                    <a:pt x="16506" y="32185"/>
                  </a:lnTo>
                  <a:lnTo>
                    <a:pt x="4643" y="32185"/>
                  </a:lnTo>
                  <a:lnTo>
                    <a:pt x="4644" y="13125"/>
                  </a:lnTo>
                  <a:cubicBezTo>
                    <a:pt x="4644" y="12969"/>
                    <a:pt x="4516" y="12842"/>
                    <a:pt x="4361" y="12842"/>
                  </a:cubicBezTo>
                  <a:lnTo>
                    <a:pt x="954" y="12842"/>
                  </a:lnTo>
                  <a:lnTo>
                    <a:pt x="10575" y="732"/>
                  </a:lnTo>
                  <a:close/>
                  <a:moveTo>
                    <a:pt x="10575" y="0"/>
                  </a:moveTo>
                  <a:cubicBezTo>
                    <a:pt x="10491" y="0"/>
                    <a:pt x="10407" y="34"/>
                    <a:pt x="10353" y="101"/>
                  </a:cubicBezTo>
                  <a:lnTo>
                    <a:pt x="147" y="12949"/>
                  </a:lnTo>
                  <a:cubicBezTo>
                    <a:pt x="1" y="13134"/>
                    <a:pt x="132" y="13408"/>
                    <a:pt x="369" y="13408"/>
                  </a:cubicBezTo>
                  <a:lnTo>
                    <a:pt x="4077" y="13408"/>
                  </a:lnTo>
                  <a:lnTo>
                    <a:pt x="4077" y="32467"/>
                  </a:lnTo>
                  <a:cubicBezTo>
                    <a:pt x="4077" y="32624"/>
                    <a:pt x="4205" y="32750"/>
                    <a:pt x="4361" y="32750"/>
                  </a:cubicBezTo>
                  <a:lnTo>
                    <a:pt x="16788" y="32750"/>
                  </a:lnTo>
                  <a:cubicBezTo>
                    <a:pt x="16945" y="32750"/>
                    <a:pt x="17072" y="32624"/>
                    <a:pt x="17072" y="32467"/>
                  </a:cubicBezTo>
                  <a:lnTo>
                    <a:pt x="17072" y="13408"/>
                  </a:lnTo>
                  <a:lnTo>
                    <a:pt x="20780" y="13408"/>
                  </a:lnTo>
                  <a:cubicBezTo>
                    <a:pt x="21017" y="13408"/>
                    <a:pt x="21149" y="13134"/>
                    <a:pt x="21002" y="12949"/>
                  </a:cubicBezTo>
                  <a:lnTo>
                    <a:pt x="10796" y="101"/>
                  </a:lnTo>
                  <a:cubicBezTo>
                    <a:pt x="10743" y="34"/>
                    <a:pt x="10659" y="0"/>
                    <a:pt x="1057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3" name="Google Shape;4393;p45"/>
            <p:cNvSpPr/>
            <p:nvPr/>
          </p:nvSpPr>
          <p:spPr>
            <a:xfrm>
              <a:off x="2672475" y="3793550"/>
              <a:ext cx="528750" cy="818775"/>
            </a:xfrm>
            <a:custGeom>
              <a:rect b="b" l="l" r="r" t="t"/>
              <a:pathLst>
                <a:path extrusionOk="0" h="32751" w="21150">
                  <a:moveTo>
                    <a:pt x="10575" y="733"/>
                  </a:moveTo>
                  <a:lnTo>
                    <a:pt x="20194" y="12843"/>
                  </a:lnTo>
                  <a:lnTo>
                    <a:pt x="16788" y="12843"/>
                  </a:lnTo>
                  <a:cubicBezTo>
                    <a:pt x="16632" y="12843"/>
                    <a:pt x="16506" y="12969"/>
                    <a:pt x="16506" y="13125"/>
                  </a:cubicBezTo>
                  <a:lnTo>
                    <a:pt x="16506" y="32186"/>
                  </a:lnTo>
                  <a:lnTo>
                    <a:pt x="4644" y="32186"/>
                  </a:lnTo>
                  <a:lnTo>
                    <a:pt x="4644" y="13125"/>
                  </a:lnTo>
                  <a:cubicBezTo>
                    <a:pt x="4644" y="12969"/>
                    <a:pt x="4517" y="12843"/>
                    <a:pt x="4361" y="12843"/>
                  </a:cubicBezTo>
                  <a:lnTo>
                    <a:pt x="955" y="12843"/>
                  </a:lnTo>
                  <a:lnTo>
                    <a:pt x="10575" y="733"/>
                  </a:lnTo>
                  <a:close/>
                  <a:moveTo>
                    <a:pt x="10575" y="0"/>
                  </a:moveTo>
                  <a:cubicBezTo>
                    <a:pt x="10491" y="0"/>
                    <a:pt x="10407" y="34"/>
                    <a:pt x="10354" y="102"/>
                  </a:cubicBezTo>
                  <a:lnTo>
                    <a:pt x="148" y="12949"/>
                  </a:lnTo>
                  <a:cubicBezTo>
                    <a:pt x="0" y="13135"/>
                    <a:pt x="133" y="13408"/>
                    <a:pt x="369" y="13408"/>
                  </a:cubicBezTo>
                  <a:lnTo>
                    <a:pt x="4078" y="13408"/>
                  </a:lnTo>
                  <a:lnTo>
                    <a:pt x="4078" y="32467"/>
                  </a:lnTo>
                  <a:cubicBezTo>
                    <a:pt x="4078" y="32624"/>
                    <a:pt x="4204" y="32751"/>
                    <a:pt x="4361" y="32751"/>
                  </a:cubicBezTo>
                  <a:lnTo>
                    <a:pt x="16788" y="32751"/>
                  </a:lnTo>
                  <a:cubicBezTo>
                    <a:pt x="16945" y="32751"/>
                    <a:pt x="17072" y="32624"/>
                    <a:pt x="17072" y="32467"/>
                  </a:cubicBezTo>
                  <a:lnTo>
                    <a:pt x="17072" y="13408"/>
                  </a:lnTo>
                  <a:lnTo>
                    <a:pt x="20781" y="13408"/>
                  </a:lnTo>
                  <a:cubicBezTo>
                    <a:pt x="21017" y="13408"/>
                    <a:pt x="21150" y="13135"/>
                    <a:pt x="21002" y="12949"/>
                  </a:cubicBezTo>
                  <a:lnTo>
                    <a:pt x="10796" y="102"/>
                  </a:lnTo>
                  <a:cubicBezTo>
                    <a:pt x="10743" y="34"/>
                    <a:pt x="10659" y="0"/>
                    <a:pt x="1057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4" name="Google Shape;4394;p45"/>
            <p:cNvSpPr/>
            <p:nvPr/>
          </p:nvSpPr>
          <p:spPr>
            <a:xfrm>
              <a:off x="2235600" y="308825"/>
              <a:ext cx="2856850" cy="1662475"/>
            </a:xfrm>
            <a:custGeom>
              <a:rect b="b" l="l" r="r" t="t"/>
              <a:pathLst>
                <a:path extrusionOk="0" h="66499" w="114274">
                  <a:moveTo>
                    <a:pt x="42288" y="0"/>
                  </a:moveTo>
                  <a:cubicBezTo>
                    <a:pt x="26420" y="0"/>
                    <a:pt x="13558" y="12863"/>
                    <a:pt x="13558" y="28729"/>
                  </a:cubicBezTo>
                  <a:cubicBezTo>
                    <a:pt x="13558" y="29083"/>
                    <a:pt x="13571" y="29434"/>
                    <a:pt x="13586" y="29784"/>
                  </a:cubicBezTo>
                  <a:cubicBezTo>
                    <a:pt x="5746" y="32019"/>
                    <a:pt x="1" y="39220"/>
                    <a:pt x="1" y="47776"/>
                  </a:cubicBezTo>
                  <a:cubicBezTo>
                    <a:pt x="1" y="57237"/>
                    <a:pt x="7026" y="65038"/>
                    <a:pt x="16141" y="66299"/>
                  </a:cubicBezTo>
                  <a:lnTo>
                    <a:pt x="16141" y="66498"/>
                  </a:lnTo>
                  <a:lnTo>
                    <a:pt x="100715" y="66498"/>
                  </a:lnTo>
                  <a:cubicBezTo>
                    <a:pt x="108204" y="66498"/>
                    <a:pt x="114274" y="60428"/>
                    <a:pt x="114274" y="52940"/>
                  </a:cubicBezTo>
                  <a:cubicBezTo>
                    <a:pt x="114274" y="45762"/>
                    <a:pt x="108690" y="39901"/>
                    <a:pt x="101632" y="39428"/>
                  </a:cubicBezTo>
                  <a:cubicBezTo>
                    <a:pt x="101868" y="38157"/>
                    <a:pt x="102007" y="36849"/>
                    <a:pt x="102007" y="35509"/>
                  </a:cubicBezTo>
                  <a:cubicBezTo>
                    <a:pt x="102007" y="23742"/>
                    <a:pt x="92468" y="14203"/>
                    <a:pt x="80702" y="14203"/>
                  </a:cubicBezTo>
                  <a:cubicBezTo>
                    <a:pt x="76318" y="14203"/>
                    <a:pt x="72247" y="15530"/>
                    <a:pt x="68859" y="17800"/>
                  </a:cubicBezTo>
                  <a:cubicBezTo>
                    <a:pt x="64559" y="7355"/>
                    <a:pt x="54284" y="0"/>
                    <a:pt x="42288"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5" name="Google Shape;4395;p45"/>
            <p:cNvSpPr/>
            <p:nvPr/>
          </p:nvSpPr>
          <p:spPr>
            <a:xfrm>
              <a:off x="2228525" y="301750"/>
              <a:ext cx="2871000" cy="1676600"/>
            </a:xfrm>
            <a:custGeom>
              <a:rect b="b" l="l" r="r" t="t"/>
              <a:pathLst>
                <a:path extrusionOk="0" h="67064" w="114840">
                  <a:moveTo>
                    <a:pt x="42571" y="567"/>
                  </a:moveTo>
                  <a:cubicBezTo>
                    <a:pt x="54145" y="567"/>
                    <a:pt x="64472" y="7484"/>
                    <a:pt x="68881" y="18190"/>
                  </a:cubicBezTo>
                  <a:cubicBezTo>
                    <a:pt x="68914" y="18269"/>
                    <a:pt x="68979" y="18328"/>
                    <a:pt x="69061" y="18353"/>
                  </a:cubicBezTo>
                  <a:cubicBezTo>
                    <a:pt x="69087" y="18361"/>
                    <a:pt x="69114" y="18365"/>
                    <a:pt x="69142" y="18365"/>
                  </a:cubicBezTo>
                  <a:cubicBezTo>
                    <a:pt x="69197" y="18365"/>
                    <a:pt x="69252" y="18349"/>
                    <a:pt x="69300" y="18318"/>
                  </a:cubicBezTo>
                  <a:cubicBezTo>
                    <a:pt x="72765" y="15996"/>
                    <a:pt x="76805" y="14769"/>
                    <a:pt x="80985" y="14769"/>
                  </a:cubicBezTo>
                  <a:cubicBezTo>
                    <a:pt x="92576" y="14769"/>
                    <a:pt x="102007" y="24200"/>
                    <a:pt x="102007" y="35792"/>
                  </a:cubicBezTo>
                  <a:cubicBezTo>
                    <a:pt x="102007" y="37055"/>
                    <a:pt x="101885" y="38320"/>
                    <a:pt x="101636" y="39660"/>
                  </a:cubicBezTo>
                  <a:cubicBezTo>
                    <a:pt x="101605" y="39827"/>
                    <a:pt x="101727" y="39983"/>
                    <a:pt x="101895" y="39994"/>
                  </a:cubicBezTo>
                  <a:cubicBezTo>
                    <a:pt x="108837" y="40459"/>
                    <a:pt x="114274" y="46270"/>
                    <a:pt x="114274" y="53223"/>
                  </a:cubicBezTo>
                  <a:cubicBezTo>
                    <a:pt x="114274" y="60544"/>
                    <a:pt x="108318" y="66499"/>
                    <a:pt x="100998" y="66499"/>
                  </a:cubicBezTo>
                  <a:lnTo>
                    <a:pt x="16693" y="66499"/>
                  </a:lnTo>
                  <a:cubicBezTo>
                    <a:pt x="16661" y="66394"/>
                    <a:pt x="16571" y="66318"/>
                    <a:pt x="16463" y="66303"/>
                  </a:cubicBezTo>
                  <a:cubicBezTo>
                    <a:pt x="7400" y="65050"/>
                    <a:pt x="566" y="57206"/>
                    <a:pt x="566" y="48059"/>
                  </a:cubicBezTo>
                  <a:cubicBezTo>
                    <a:pt x="566" y="39872"/>
                    <a:pt x="6068" y="32586"/>
                    <a:pt x="13946" y="30339"/>
                  </a:cubicBezTo>
                  <a:cubicBezTo>
                    <a:pt x="14071" y="30304"/>
                    <a:pt x="14155" y="30187"/>
                    <a:pt x="14150" y="30057"/>
                  </a:cubicBezTo>
                  <a:lnTo>
                    <a:pt x="14147" y="29963"/>
                  </a:lnTo>
                  <a:cubicBezTo>
                    <a:pt x="14136" y="29648"/>
                    <a:pt x="14124" y="29332"/>
                    <a:pt x="14124" y="29013"/>
                  </a:cubicBezTo>
                  <a:cubicBezTo>
                    <a:pt x="14124" y="13328"/>
                    <a:pt x="26885" y="567"/>
                    <a:pt x="42571" y="567"/>
                  </a:cubicBezTo>
                  <a:close/>
                  <a:moveTo>
                    <a:pt x="42571" y="0"/>
                  </a:moveTo>
                  <a:cubicBezTo>
                    <a:pt x="26573" y="0"/>
                    <a:pt x="13558" y="13015"/>
                    <a:pt x="13558" y="29012"/>
                  </a:cubicBezTo>
                  <a:cubicBezTo>
                    <a:pt x="13558" y="29296"/>
                    <a:pt x="13566" y="29576"/>
                    <a:pt x="13577" y="29857"/>
                  </a:cubicBezTo>
                  <a:cubicBezTo>
                    <a:pt x="5571" y="32243"/>
                    <a:pt x="0" y="39694"/>
                    <a:pt x="0" y="48059"/>
                  </a:cubicBezTo>
                  <a:cubicBezTo>
                    <a:pt x="0" y="57406"/>
                    <a:pt x="6925" y="65431"/>
                    <a:pt x="16144" y="66828"/>
                  </a:cubicBezTo>
                  <a:cubicBezTo>
                    <a:pt x="16167" y="66964"/>
                    <a:pt x="16286" y="67064"/>
                    <a:pt x="16424" y="67064"/>
                  </a:cubicBezTo>
                  <a:lnTo>
                    <a:pt x="100998" y="67064"/>
                  </a:lnTo>
                  <a:cubicBezTo>
                    <a:pt x="108630" y="67064"/>
                    <a:pt x="114840" y="60856"/>
                    <a:pt x="114840" y="53223"/>
                  </a:cubicBezTo>
                  <a:cubicBezTo>
                    <a:pt x="114840" y="46078"/>
                    <a:pt x="109335" y="40091"/>
                    <a:pt x="102248" y="39454"/>
                  </a:cubicBezTo>
                  <a:cubicBezTo>
                    <a:pt x="102465" y="38205"/>
                    <a:pt x="102573" y="36975"/>
                    <a:pt x="102573" y="35791"/>
                  </a:cubicBezTo>
                  <a:cubicBezTo>
                    <a:pt x="102573" y="23888"/>
                    <a:pt x="92889" y="14204"/>
                    <a:pt x="80986" y="14204"/>
                  </a:cubicBezTo>
                  <a:cubicBezTo>
                    <a:pt x="76807" y="14204"/>
                    <a:pt x="72766" y="15397"/>
                    <a:pt x="69272" y="17659"/>
                  </a:cubicBezTo>
                  <a:cubicBezTo>
                    <a:pt x="64702" y="6921"/>
                    <a:pt x="54260" y="0"/>
                    <a:pt x="42571"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6" name="Google Shape;4396;p45"/>
            <p:cNvSpPr/>
            <p:nvPr/>
          </p:nvSpPr>
          <p:spPr>
            <a:xfrm>
              <a:off x="2235600" y="245175"/>
              <a:ext cx="2856850" cy="1662500"/>
            </a:xfrm>
            <a:custGeom>
              <a:rect b="b" l="l" r="r" t="t"/>
              <a:pathLst>
                <a:path extrusionOk="0" h="66500" w="114274">
                  <a:moveTo>
                    <a:pt x="42288" y="1"/>
                  </a:moveTo>
                  <a:cubicBezTo>
                    <a:pt x="26420" y="1"/>
                    <a:pt x="13558" y="12864"/>
                    <a:pt x="13558" y="28731"/>
                  </a:cubicBezTo>
                  <a:cubicBezTo>
                    <a:pt x="13558" y="29084"/>
                    <a:pt x="13571" y="29434"/>
                    <a:pt x="13586" y="29785"/>
                  </a:cubicBezTo>
                  <a:cubicBezTo>
                    <a:pt x="5746" y="32020"/>
                    <a:pt x="1" y="39220"/>
                    <a:pt x="1" y="47776"/>
                  </a:cubicBezTo>
                  <a:cubicBezTo>
                    <a:pt x="1" y="57239"/>
                    <a:pt x="7026" y="65040"/>
                    <a:pt x="16141" y="66301"/>
                  </a:cubicBezTo>
                  <a:lnTo>
                    <a:pt x="16141" y="66500"/>
                  </a:lnTo>
                  <a:lnTo>
                    <a:pt x="100715" y="66500"/>
                  </a:lnTo>
                  <a:cubicBezTo>
                    <a:pt x="108204" y="66500"/>
                    <a:pt x="114274" y="60430"/>
                    <a:pt x="114274" y="52941"/>
                  </a:cubicBezTo>
                  <a:cubicBezTo>
                    <a:pt x="114274" y="45762"/>
                    <a:pt x="108690" y="39903"/>
                    <a:pt x="101632" y="39430"/>
                  </a:cubicBezTo>
                  <a:cubicBezTo>
                    <a:pt x="101868" y="38157"/>
                    <a:pt x="102007" y="36851"/>
                    <a:pt x="102007" y="35510"/>
                  </a:cubicBezTo>
                  <a:cubicBezTo>
                    <a:pt x="102007" y="23743"/>
                    <a:pt x="92468" y="14205"/>
                    <a:pt x="80702" y="14205"/>
                  </a:cubicBezTo>
                  <a:cubicBezTo>
                    <a:pt x="76318" y="14205"/>
                    <a:pt x="72247" y="15531"/>
                    <a:pt x="68859" y="17800"/>
                  </a:cubicBezTo>
                  <a:cubicBezTo>
                    <a:pt x="64559" y="7355"/>
                    <a:pt x="54284" y="1"/>
                    <a:pt x="42288" y="1"/>
                  </a:cubicBezTo>
                  <a:close/>
                </a:path>
              </a:pathLst>
            </a:custGeom>
            <a:gradFill>
              <a:gsLst>
                <a:gs pos="0">
                  <a:srgbClr val="8BE3FF"/>
                </a:gs>
                <a:gs pos="100000">
                  <a:srgbClr val="ACFFD9"/>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7" name="Google Shape;4397;p45"/>
            <p:cNvSpPr/>
            <p:nvPr/>
          </p:nvSpPr>
          <p:spPr>
            <a:xfrm>
              <a:off x="2228525" y="238125"/>
              <a:ext cx="2871000" cy="1676625"/>
            </a:xfrm>
            <a:custGeom>
              <a:rect b="b" l="l" r="r" t="t"/>
              <a:pathLst>
                <a:path extrusionOk="0" h="67065" w="114840">
                  <a:moveTo>
                    <a:pt x="42571" y="565"/>
                  </a:moveTo>
                  <a:cubicBezTo>
                    <a:pt x="54145" y="565"/>
                    <a:pt x="64472" y="7484"/>
                    <a:pt x="68881" y="18190"/>
                  </a:cubicBezTo>
                  <a:cubicBezTo>
                    <a:pt x="68914" y="18269"/>
                    <a:pt x="68979" y="18329"/>
                    <a:pt x="69061" y="18353"/>
                  </a:cubicBezTo>
                  <a:cubicBezTo>
                    <a:pt x="69087" y="18361"/>
                    <a:pt x="69115" y="18365"/>
                    <a:pt x="69142" y="18365"/>
                  </a:cubicBezTo>
                  <a:cubicBezTo>
                    <a:pt x="69197" y="18365"/>
                    <a:pt x="69253" y="18349"/>
                    <a:pt x="69300" y="18318"/>
                  </a:cubicBezTo>
                  <a:cubicBezTo>
                    <a:pt x="72765" y="15995"/>
                    <a:pt x="76805" y="14770"/>
                    <a:pt x="80985" y="14770"/>
                  </a:cubicBezTo>
                  <a:cubicBezTo>
                    <a:pt x="92576" y="14770"/>
                    <a:pt x="102007" y="24200"/>
                    <a:pt x="102007" y="35792"/>
                  </a:cubicBezTo>
                  <a:cubicBezTo>
                    <a:pt x="102007" y="37055"/>
                    <a:pt x="101885" y="38320"/>
                    <a:pt x="101636" y="39660"/>
                  </a:cubicBezTo>
                  <a:cubicBezTo>
                    <a:pt x="101605" y="39826"/>
                    <a:pt x="101727" y="39983"/>
                    <a:pt x="101895" y="39994"/>
                  </a:cubicBezTo>
                  <a:cubicBezTo>
                    <a:pt x="108837" y="40459"/>
                    <a:pt x="114274" y="46269"/>
                    <a:pt x="114274" y="53223"/>
                  </a:cubicBezTo>
                  <a:cubicBezTo>
                    <a:pt x="114274" y="60543"/>
                    <a:pt x="108318" y="66498"/>
                    <a:pt x="100998" y="66498"/>
                  </a:cubicBezTo>
                  <a:lnTo>
                    <a:pt x="16693" y="66498"/>
                  </a:lnTo>
                  <a:cubicBezTo>
                    <a:pt x="16661" y="66394"/>
                    <a:pt x="16571" y="66318"/>
                    <a:pt x="16463" y="66302"/>
                  </a:cubicBezTo>
                  <a:cubicBezTo>
                    <a:pt x="7400" y="65049"/>
                    <a:pt x="566" y="57205"/>
                    <a:pt x="566" y="48058"/>
                  </a:cubicBezTo>
                  <a:cubicBezTo>
                    <a:pt x="566" y="39872"/>
                    <a:pt x="6068" y="32586"/>
                    <a:pt x="13946" y="30339"/>
                  </a:cubicBezTo>
                  <a:cubicBezTo>
                    <a:pt x="14071" y="30303"/>
                    <a:pt x="14155" y="30187"/>
                    <a:pt x="14150" y="30056"/>
                  </a:cubicBezTo>
                  <a:lnTo>
                    <a:pt x="14147" y="29963"/>
                  </a:lnTo>
                  <a:cubicBezTo>
                    <a:pt x="14136" y="29648"/>
                    <a:pt x="14124" y="29331"/>
                    <a:pt x="14124" y="29013"/>
                  </a:cubicBezTo>
                  <a:cubicBezTo>
                    <a:pt x="14124" y="13327"/>
                    <a:pt x="26885" y="565"/>
                    <a:pt x="42571" y="565"/>
                  </a:cubicBezTo>
                  <a:close/>
                  <a:moveTo>
                    <a:pt x="42571" y="0"/>
                  </a:moveTo>
                  <a:cubicBezTo>
                    <a:pt x="26574" y="0"/>
                    <a:pt x="13559" y="13015"/>
                    <a:pt x="13558" y="29013"/>
                  </a:cubicBezTo>
                  <a:cubicBezTo>
                    <a:pt x="13558" y="29296"/>
                    <a:pt x="13566" y="29576"/>
                    <a:pt x="13577" y="29857"/>
                  </a:cubicBezTo>
                  <a:cubicBezTo>
                    <a:pt x="5571" y="32242"/>
                    <a:pt x="0" y="39695"/>
                    <a:pt x="0" y="48058"/>
                  </a:cubicBezTo>
                  <a:cubicBezTo>
                    <a:pt x="0" y="57405"/>
                    <a:pt x="6925" y="65431"/>
                    <a:pt x="16144" y="66827"/>
                  </a:cubicBezTo>
                  <a:cubicBezTo>
                    <a:pt x="16167" y="66964"/>
                    <a:pt x="16286" y="67063"/>
                    <a:pt x="16424" y="67064"/>
                  </a:cubicBezTo>
                  <a:lnTo>
                    <a:pt x="100998" y="67064"/>
                  </a:lnTo>
                  <a:cubicBezTo>
                    <a:pt x="108630" y="67064"/>
                    <a:pt x="114840" y="60855"/>
                    <a:pt x="114840" y="53223"/>
                  </a:cubicBezTo>
                  <a:cubicBezTo>
                    <a:pt x="114840" y="46079"/>
                    <a:pt x="109335" y="40090"/>
                    <a:pt x="102248" y="39455"/>
                  </a:cubicBezTo>
                  <a:cubicBezTo>
                    <a:pt x="102465" y="38205"/>
                    <a:pt x="102573" y="36974"/>
                    <a:pt x="102573" y="35792"/>
                  </a:cubicBezTo>
                  <a:cubicBezTo>
                    <a:pt x="102573" y="23888"/>
                    <a:pt x="92889" y="14203"/>
                    <a:pt x="80986" y="14203"/>
                  </a:cubicBezTo>
                  <a:cubicBezTo>
                    <a:pt x="76807" y="14203"/>
                    <a:pt x="72766" y="15397"/>
                    <a:pt x="69272" y="17659"/>
                  </a:cubicBezTo>
                  <a:cubicBezTo>
                    <a:pt x="64703" y="6920"/>
                    <a:pt x="54260" y="0"/>
                    <a:pt x="42571"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8" name="Google Shape;4398;p45"/>
            <p:cNvSpPr/>
            <p:nvPr/>
          </p:nvSpPr>
          <p:spPr>
            <a:xfrm>
              <a:off x="3250625" y="3126275"/>
              <a:ext cx="877075" cy="523925"/>
            </a:xfrm>
            <a:custGeom>
              <a:rect b="b" l="l" r="r" t="t"/>
              <a:pathLst>
                <a:path extrusionOk="0" h="20957" w="35083">
                  <a:moveTo>
                    <a:pt x="31694" y="1"/>
                  </a:moveTo>
                  <a:lnTo>
                    <a:pt x="28134" y="1865"/>
                  </a:lnTo>
                  <a:cubicBezTo>
                    <a:pt x="28134" y="1865"/>
                    <a:pt x="24236" y="3559"/>
                    <a:pt x="21695" y="4916"/>
                  </a:cubicBezTo>
                  <a:cubicBezTo>
                    <a:pt x="19152" y="6271"/>
                    <a:pt x="6611" y="15931"/>
                    <a:pt x="6611" y="15931"/>
                  </a:cubicBezTo>
                  <a:lnTo>
                    <a:pt x="4069" y="16101"/>
                  </a:lnTo>
                  <a:lnTo>
                    <a:pt x="2543" y="17118"/>
                  </a:lnTo>
                  <a:cubicBezTo>
                    <a:pt x="2543" y="17118"/>
                    <a:pt x="1" y="17626"/>
                    <a:pt x="1" y="18134"/>
                  </a:cubicBezTo>
                  <a:cubicBezTo>
                    <a:pt x="1" y="18643"/>
                    <a:pt x="509" y="18812"/>
                    <a:pt x="1018" y="18812"/>
                  </a:cubicBezTo>
                  <a:cubicBezTo>
                    <a:pt x="1527" y="18812"/>
                    <a:pt x="3221" y="17965"/>
                    <a:pt x="3221" y="17965"/>
                  </a:cubicBezTo>
                  <a:lnTo>
                    <a:pt x="3221" y="17965"/>
                  </a:lnTo>
                  <a:cubicBezTo>
                    <a:pt x="3221" y="17965"/>
                    <a:pt x="1501" y="20488"/>
                    <a:pt x="2179" y="20488"/>
                  </a:cubicBezTo>
                  <a:cubicBezTo>
                    <a:pt x="2856" y="20488"/>
                    <a:pt x="5103" y="20957"/>
                    <a:pt x="5103" y="20957"/>
                  </a:cubicBezTo>
                  <a:cubicBezTo>
                    <a:pt x="5103" y="20957"/>
                    <a:pt x="7627" y="20507"/>
                    <a:pt x="8475" y="20507"/>
                  </a:cubicBezTo>
                  <a:cubicBezTo>
                    <a:pt x="9323" y="20507"/>
                    <a:pt x="11356" y="15931"/>
                    <a:pt x="11356" y="15931"/>
                  </a:cubicBezTo>
                  <a:cubicBezTo>
                    <a:pt x="11356" y="15931"/>
                    <a:pt x="25931" y="10169"/>
                    <a:pt x="27795" y="8813"/>
                  </a:cubicBezTo>
                  <a:cubicBezTo>
                    <a:pt x="29659" y="7457"/>
                    <a:pt x="35083" y="4068"/>
                    <a:pt x="35083" y="4068"/>
                  </a:cubicBezTo>
                  <a:lnTo>
                    <a:pt x="3169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9" name="Google Shape;4399;p45"/>
            <p:cNvSpPr/>
            <p:nvPr/>
          </p:nvSpPr>
          <p:spPr>
            <a:xfrm>
              <a:off x="3243575" y="3119200"/>
              <a:ext cx="892300" cy="538075"/>
            </a:xfrm>
            <a:custGeom>
              <a:rect b="b" l="l" r="r" t="t"/>
              <a:pathLst>
                <a:path extrusionOk="0" h="21523" w="35692">
                  <a:moveTo>
                    <a:pt x="31904" y="640"/>
                  </a:moveTo>
                  <a:lnTo>
                    <a:pt x="34940" y="4284"/>
                  </a:lnTo>
                  <a:cubicBezTo>
                    <a:pt x="33812" y="4992"/>
                    <a:pt x="29520" y="7697"/>
                    <a:pt x="27911" y="8868"/>
                  </a:cubicBezTo>
                  <a:cubicBezTo>
                    <a:pt x="26096" y="10187"/>
                    <a:pt x="11679" y="15895"/>
                    <a:pt x="11534" y="15951"/>
                  </a:cubicBezTo>
                  <a:cubicBezTo>
                    <a:pt x="11464" y="15978"/>
                    <a:pt x="11409" y="16032"/>
                    <a:pt x="11380" y="16100"/>
                  </a:cubicBezTo>
                  <a:cubicBezTo>
                    <a:pt x="10344" y="18430"/>
                    <a:pt x="9141" y="20449"/>
                    <a:pt x="8757" y="20507"/>
                  </a:cubicBezTo>
                  <a:cubicBezTo>
                    <a:pt x="7954" y="20507"/>
                    <a:pt x="5770" y="20884"/>
                    <a:pt x="5389" y="20952"/>
                  </a:cubicBezTo>
                  <a:cubicBezTo>
                    <a:pt x="5056" y="20883"/>
                    <a:pt x="3341" y="20537"/>
                    <a:pt x="2596" y="20494"/>
                  </a:cubicBezTo>
                  <a:cubicBezTo>
                    <a:pt x="2675" y="20146"/>
                    <a:pt x="3155" y="19260"/>
                    <a:pt x="3737" y="18409"/>
                  </a:cubicBezTo>
                  <a:cubicBezTo>
                    <a:pt x="3809" y="18302"/>
                    <a:pt x="3800" y="18160"/>
                    <a:pt x="3716" y="18063"/>
                  </a:cubicBezTo>
                  <a:cubicBezTo>
                    <a:pt x="3661" y="18000"/>
                    <a:pt x="3583" y="17966"/>
                    <a:pt x="3503" y="17966"/>
                  </a:cubicBezTo>
                  <a:cubicBezTo>
                    <a:pt x="3460" y="17966"/>
                    <a:pt x="3416" y="17976"/>
                    <a:pt x="3376" y="17997"/>
                  </a:cubicBezTo>
                  <a:cubicBezTo>
                    <a:pt x="2697" y="18336"/>
                    <a:pt x="1604" y="18814"/>
                    <a:pt x="1300" y="18814"/>
                  </a:cubicBezTo>
                  <a:cubicBezTo>
                    <a:pt x="1025" y="18814"/>
                    <a:pt x="565" y="18762"/>
                    <a:pt x="556" y="18466"/>
                  </a:cubicBezTo>
                  <a:cubicBezTo>
                    <a:pt x="677" y="18271"/>
                    <a:pt x="1764" y="17902"/>
                    <a:pt x="2880" y="17678"/>
                  </a:cubicBezTo>
                  <a:cubicBezTo>
                    <a:pt x="2916" y="17672"/>
                    <a:pt x="2951" y="17658"/>
                    <a:pt x="2981" y="17637"/>
                  </a:cubicBezTo>
                  <a:lnTo>
                    <a:pt x="4444" y="16662"/>
                  </a:lnTo>
                  <a:lnTo>
                    <a:pt x="6912" y="16497"/>
                  </a:lnTo>
                  <a:cubicBezTo>
                    <a:pt x="6967" y="16493"/>
                    <a:pt x="7020" y="16473"/>
                    <a:pt x="7065" y="16439"/>
                  </a:cubicBezTo>
                  <a:cubicBezTo>
                    <a:pt x="7190" y="16342"/>
                    <a:pt x="19617" y="6778"/>
                    <a:pt x="22109" y="5449"/>
                  </a:cubicBezTo>
                  <a:cubicBezTo>
                    <a:pt x="24611" y="4113"/>
                    <a:pt x="28490" y="2424"/>
                    <a:pt x="28548" y="2399"/>
                  </a:cubicBezTo>
                  <a:lnTo>
                    <a:pt x="31904" y="640"/>
                  </a:lnTo>
                  <a:close/>
                  <a:moveTo>
                    <a:pt x="31975" y="1"/>
                  </a:moveTo>
                  <a:cubicBezTo>
                    <a:pt x="31930" y="1"/>
                    <a:pt x="31886" y="11"/>
                    <a:pt x="31844" y="33"/>
                  </a:cubicBezTo>
                  <a:lnTo>
                    <a:pt x="28303" y="1888"/>
                  </a:lnTo>
                  <a:cubicBezTo>
                    <a:pt x="28264" y="1905"/>
                    <a:pt x="24366" y="3603"/>
                    <a:pt x="21843" y="4949"/>
                  </a:cubicBezTo>
                  <a:cubicBezTo>
                    <a:pt x="19379" y="6263"/>
                    <a:pt x="7889" y="15090"/>
                    <a:pt x="6789" y="15937"/>
                  </a:cubicBezTo>
                  <a:lnTo>
                    <a:pt x="4331" y="16101"/>
                  </a:lnTo>
                  <a:cubicBezTo>
                    <a:pt x="4282" y="16104"/>
                    <a:pt x="4235" y="16121"/>
                    <a:pt x="4193" y="16148"/>
                  </a:cubicBezTo>
                  <a:lnTo>
                    <a:pt x="2715" y="17134"/>
                  </a:lnTo>
                  <a:cubicBezTo>
                    <a:pt x="913" y="17500"/>
                    <a:pt x="0" y="17931"/>
                    <a:pt x="0" y="18417"/>
                  </a:cubicBezTo>
                  <a:cubicBezTo>
                    <a:pt x="0" y="19010"/>
                    <a:pt x="498" y="19378"/>
                    <a:pt x="1300" y="19378"/>
                  </a:cubicBezTo>
                  <a:cubicBezTo>
                    <a:pt x="1607" y="19378"/>
                    <a:pt x="2211" y="19149"/>
                    <a:pt x="2734" y="18920"/>
                  </a:cubicBezTo>
                  <a:lnTo>
                    <a:pt x="2734" y="18920"/>
                  </a:lnTo>
                  <a:cubicBezTo>
                    <a:pt x="2259" y="19708"/>
                    <a:pt x="1896" y="20493"/>
                    <a:pt x="2075" y="20833"/>
                  </a:cubicBezTo>
                  <a:cubicBezTo>
                    <a:pt x="2149" y="20974"/>
                    <a:pt x="2290" y="21054"/>
                    <a:pt x="2461" y="21054"/>
                  </a:cubicBezTo>
                  <a:cubicBezTo>
                    <a:pt x="3102" y="21054"/>
                    <a:pt x="5305" y="21512"/>
                    <a:pt x="5327" y="21516"/>
                  </a:cubicBezTo>
                  <a:cubicBezTo>
                    <a:pt x="5345" y="21520"/>
                    <a:pt x="5365" y="21522"/>
                    <a:pt x="5385" y="21522"/>
                  </a:cubicBezTo>
                  <a:cubicBezTo>
                    <a:pt x="5401" y="21522"/>
                    <a:pt x="5418" y="21520"/>
                    <a:pt x="5435" y="21518"/>
                  </a:cubicBezTo>
                  <a:cubicBezTo>
                    <a:pt x="5460" y="21514"/>
                    <a:pt x="7944" y="21072"/>
                    <a:pt x="8757" y="21072"/>
                  </a:cubicBezTo>
                  <a:cubicBezTo>
                    <a:pt x="9666" y="21072"/>
                    <a:pt x="11187" y="17913"/>
                    <a:pt x="11849" y="16435"/>
                  </a:cubicBezTo>
                  <a:cubicBezTo>
                    <a:pt x="13283" y="15866"/>
                    <a:pt x="26435" y="10640"/>
                    <a:pt x="28242" y="9324"/>
                  </a:cubicBezTo>
                  <a:cubicBezTo>
                    <a:pt x="30078" y="7991"/>
                    <a:pt x="35459" y="4625"/>
                    <a:pt x="35514" y="4591"/>
                  </a:cubicBezTo>
                  <a:cubicBezTo>
                    <a:pt x="35660" y="4501"/>
                    <a:pt x="35692" y="4301"/>
                    <a:pt x="35582" y="4169"/>
                  </a:cubicBezTo>
                  <a:lnTo>
                    <a:pt x="32192" y="102"/>
                  </a:lnTo>
                  <a:cubicBezTo>
                    <a:pt x="32137" y="36"/>
                    <a:pt x="32057" y="1"/>
                    <a:pt x="31975"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0" name="Google Shape;4400;p45"/>
            <p:cNvSpPr/>
            <p:nvPr/>
          </p:nvSpPr>
          <p:spPr>
            <a:xfrm>
              <a:off x="3987875" y="2778125"/>
              <a:ext cx="411000" cy="496450"/>
            </a:xfrm>
            <a:custGeom>
              <a:rect b="b" l="l" r="r" t="t"/>
              <a:pathLst>
                <a:path extrusionOk="0" h="19858" w="16440">
                  <a:moveTo>
                    <a:pt x="15886" y="1"/>
                  </a:moveTo>
                  <a:lnTo>
                    <a:pt x="1" y="14434"/>
                  </a:lnTo>
                  <a:lnTo>
                    <a:pt x="4576" y="19858"/>
                  </a:lnTo>
                  <a:lnTo>
                    <a:pt x="13389" y="16469"/>
                  </a:lnTo>
                  <a:lnTo>
                    <a:pt x="16440" y="199"/>
                  </a:lnTo>
                  <a:lnTo>
                    <a:pt x="15886" y="1"/>
                  </a:lnTo>
                  <a:close/>
                </a:path>
              </a:pathLst>
            </a:custGeom>
            <a:solidFill>
              <a:srgbClr val="C6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1" name="Google Shape;4401;p45"/>
            <p:cNvSpPr/>
            <p:nvPr/>
          </p:nvSpPr>
          <p:spPr>
            <a:xfrm>
              <a:off x="3980025" y="2771075"/>
              <a:ext cx="426425" cy="510575"/>
            </a:xfrm>
            <a:custGeom>
              <a:rect b="b" l="l" r="r" t="t"/>
              <a:pathLst>
                <a:path extrusionOk="0" h="20423" w="17057">
                  <a:moveTo>
                    <a:pt x="16265" y="606"/>
                  </a:moveTo>
                  <a:lnTo>
                    <a:pt x="16431" y="665"/>
                  </a:lnTo>
                  <a:lnTo>
                    <a:pt x="13454" y="16543"/>
                  </a:lnTo>
                  <a:lnTo>
                    <a:pt x="4976" y="19804"/>
                  </a:lnTo>
                  <a:lnTo>
                    <a:pt x="706" y="14743"/>
                  </a:lnTo>
                  <a:lnTo>
                    <a:pt x="16265" y="606"/>
                  </a:lnTo>
                  <a:close/>
                  <a:moveTo>
                    <a:pt x="16201" y="0"/>
                  </a:moveTo>
                  <a:cubicBezTo>
                    <a:pt x="16131" y="0"/>
                    <a:pt x="16063" y="26"/>
                    <a:pt x="16010" y="74"/>
                  </a:cubicBezTo>
                  <a:lnTo>
                    <a:pt x="125" y="14508"/>
                  </a:lnTo>
                  <a:cubicBezTo>
                    <a:pt x="12" y="14610"/>
                    <a:pt x="1" y="14783"/>
                    <a:pt x="98" y="14899"/>
                  </a:cubicBezTo>
                  <a:lnTo>
                    <a:pt x="4674" y="20323"/>
                  </a:lnTo>
                  <a:cubicBezTo>
                    <a:pt x="4727" y="20386"/>
                    <a:pt x="4807" y="20423"/>
                    <a:pt x="4890" y="20423"/>
                  </a:cubicBezTo>
                  <a:cubicBezTo>
                    <a:pt x="4925" y="20423"/>
                    <a:pt x="4959" y="20416"/>
                    <a:pt x="4992" y="20404"/>
                  </a:cubicBezTo>
                  <a:lnTo>
                    <a:pt x="13804" y="17014"/>
                  </a:lnTo>
                  <a:cubicBezTo>
                    <a:pt x="13896" y="16979"/>
                    <a:pt x="13963" y="16899"/>
                    <a:pt x="13981" y="16802"/>
                  </a:cubicBezTo>
                  <a:lnTo>
                    <a:pt x="17032" y="534"/>
                  </a:lnTo>
                  <a:cubicBezTo>
                    <a:pt x="17057" y="397"/>
                    <a:pt x="16980" y="262"/>
                    <a:pt x="16849" y="215"/>
                  </a:cubicBezTo>
                  <a:lnTo>
                    <a:pt x="16295" y="17"/>
                  </a:lnTo>
                  <a:cubicBezTo>
                    <a:pt x="16264" y="6"/>
                    <a:pt x="16232" y="0"/>
                    <a:pt x="16201"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2" name="Google Shape;4402;p45"/>
            <p:cNvSpPr/>
            <p:nvPr/>
          </p:nvSpPr>
          <p:spPr>
            <a:xfrm>
              <a:off x="3987875" y="3090850"/>
              <a:ext cx="182825" cy="183725"/>
            </a:xfrm>
            <a:custGeom>
              <a:rect b="b" l="l" r="r" t="t"/>
              <a:pathLst>
                <a:path extrusionOk="0" h="7349" w="7313">
                  <a:moveTo>
                    <a:pt x="2119" y="1"/>
                  </a:moveTo>
                  <a:lnTo>
                    <a:pt x="1" y="1925"/>
                  </a:lnTo>
                  <a:lnTo>
                    <a:pt x="4576" y="7349"/>
                  </a:lnTo>
                  <a:lnTo>
                    <a:pt x="7312" y="6297"/>
                  </a:lnTo>
                  <a:lnTo>
                    <a:pt x="2119" y="1"/>
                  </a:ln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3" name="Google Shape;4403;p45"/>
            <p:cNvSpPr/>
            <p:nvPr/>
          </p:nvSpPr>
          <p:spPr>
            <a:xfrm>
              <a:off x="3980025" y="3083800"/>
              <a:ext cx="199200" cy="197850"/>
            </a:xfrm>
            <a:custGeom>
              <a:rect b="b" l="l" r="r" t="t"/>
              <a:pathLst>
                <a:path extrusionOk="0" h="7914" w="7968">
                  <a:moveTo>
                    <a:pt x="2404" y="692"/>
                  </a:moveTo>
                  <a:lnTo>
                    <a:pt x="7159" y="6455"/>
                  </a:lnTo>
                  <a:lnTo>
                    <a:pt x="4976" y="7295"/>
                  </a:lnTo>
                  <a:lnTo>
                    <a:pt x="706" y="2234"/>
                  </a:lnTo>
                  <a:lnTo>
                    <a:pt x="2404" y="692"/>
                  </a:lnTo>
                  <a:close/>
                  <a:moveTo>
                    <a:pt x="2429" y="0"/>
                  </a:moveTo>
                  <a:cubicBezTo>
                    <a:pt x="2360" y="0"/>
                    <a:pt x="2294" y="26"/>
                    <a:pt x="2243" y="74"/>
                  </a:cubicBezTo>
                  <a:lnTo>
                    <a:pt x="125" y="1999"/>
                  </a:lnTo>
                  <a:cubicBezTo>
                    <a:pt x="12" y="2101"/>
                    <a:pt x="1" y="2274"/>
                    <a:pt x="98" y="2390"/>
                  </a:cubicBezTo>
                  <a:lnTo>
                    <a:pt x="4674" y="7814"/>
                  </a:lnTo>
                  <a:cubicBezTo>
                    <a:pt x="4727" y="7877"/>
                    <a:pt x="4807" y="7914"/>
                    <a:pt x="4890" y="7914"/>
                  </a:cubicBezTo>
                  <a:cubicBezTo>
                    <a:pt x="4925" y="7914"/>
                    <a:pt x="4959" y="7907"/>
                    <a:pt x="4992" y="7895"/>
                  </a:cubicBezTo>
                  <a:lnTo>
                    <a:pt x="7728" y="6842"/>
                  </a:lnTo>
                  <a:cubicBezTo>
                    <a:pt x="7908" y="6772"/>
                    <a:pt x="7967" y="6547"/>
                    <a:pt x="7845" y="6398"/>
                  </a:cubicBezTo>
                  <a:lnTo>
                    <a:pt x="2650" y="103"/>
                  </a:lnTo>
                  <a:cubicBezTo>
                    <a:pt x="2602" y="43"/>
                    <a:pt x="2530" y="7"/>
                    <a:pt x="2453" y="1"/>
                  </a:cubicBezTo>
                  <a:cubicBezTo>
                    <a:pt x="2445" y="0"/>
                    <a:pt x="2437" y="0"/>
                    <a:pt x="2429"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4" name="Google Shape;4404;p45"/>
            <p:cNvSpPr/>
            <p:nvPr/>
          </p:nvSpPr>
          <p:spPr>
            <a:xfrm>
              <a:off x="5008775" y="5034000"/>
              <a:ext cx="219850" cy="305700"/>
            </a:xfrm>
            <a:custGeom>
              <a:rect b="b" l="l" r="r" t="t"/>
              <a:pathLst>
                <a:path extrusionOk="0" h="12228" w="8794">
                  <a:moveTo>
                    <a:pt x="2358" y="0"/>
                  </a:moveTo>
                  <a:cubicBezTo>
                    <a:pt x="1220" y="0"/>
                    <a:pt x="1" y="1626"/>
                    <a:pt x="1" y="1626"/>
                  </a:cubicBezTo>
                  <a:cubicBezTo>
                    <a:pt x="1" y="1626"/>
                    <a:pt x="618" y="2862"/>
                    <a:pt x="1132" y="3993"/>
                  </a:cubicBezTo>
                  <a:cubicBezTo>
                    <a:pt x="1647" y="5126"/>
                    <a:pt x="3499" y="11507"/>
                    <a:pt x="5558" y="12124"/>
                  </a:cubicBezTo>
                  <a:cubicBezTo>
                    <a:pt x="5790" y="12194"/>
                    <a:pt x="6012" y="12227"/>
                    <a:pt x="6223" y="12227"/>
                  </a:cubicBezTo>
                  <a:cubicBezTo>
                    <a:pt x="7874" y="12227"/>
                    <a:pt x="8794" y="10187"/>
                    <a:pt x="8337" y="7905"/>
                  </a:cubicBezTo>
                  <a:cubicBezTo>
                    <a:pt x="7823" y="5332"/>
                    <a:pt x="2779" y="83"/>
                    <a:pt x="2779" y="83"/>
                  </a:cubicBezTo>
                  <a:cubicBezTo>
                    <a:pt x="2641" y="26"/>
                    <a:pt x="2501" y="0"/>
                    <a:pt x="2358" y="0"/>
                  </a:cubicBez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5" name="Google Shape;4405;p45"/>
            <p:cNvSpPr/>
            <p:nvPr/>
          </p:nvSpPr>
          <p:spPr>
            <a:xfrm>
              <a:off x="5001250" y="5026925"/>
              <a:ext cx="231225" cy="319800"/>
            </a:xfrm>
            <a:custGeom>
              <a:rect b="b" l="l" r="r" t="t"/>
              <a:pathLst>
                <a:path extrusionOk="0" h="12792" w="9249">
                  <a:moveTo>
                    <a:pt x="2661" y="567"/>
                  </a:moveTo>
                  <a:cubicBezTo>
                    <a:pt x="2750" y="567"/>
                    <a:pt x="2836" y="580"/>
                    <a:pt x="2920" y="608"/>
                  </a:cubicBezTo>
                  <a:cubicBezTo>
                    <a:pt x="3412" y="1128"/>
                    <a:pt x="7893" y="5904"/>
                    <a:pt x="8361" y="8243"/>
                  </a:cubicBezTo>
                  <a:cubicBezTo>
                    <a:pt x="8655" y="9717"/>
                    <a:pt x="8355" y="11116"/>
                    <a:pt x="7595" y="11807"/>
                  </a:cubicBezTo>
                  <a:cubicBezTo>
                    <a:pt x="7288" y="12086"/>
                    <a:pt x="6923" y="12227"/>
                    <a:pt x="6519" y="12227"/>
                  </a:cubicBezTo>
                  <a:cubicBezTo>
                    <a:pt x="6334" y="12227"/>
                    <a:pt x="6140" y="12197"/>
                    <a:pt x="5940" y="12138"/>
                  </a:cubicBezTo>
                  <a:cubicBezTo>
                    <a:pt x="4419" y="11681"/>
                    <a:pt x="2882" y="7409"/>
                    <a:pt x="2143" y="5356"/>
                  </a:cubicBezTo>
                  <a:cubicBezTo>
                    <a:pt x="1949" y="4815"/>
                    <a:pt x="1796" y="4390"/>
                    <a:pt x="1691" y="4160"/>
                  </a:cubicBezTo>
                  <a:cubicBezTo>
                    <a:pt x="1288" y="3274"/>
                    <a:pt x="818" y="2317"/>
                    <a:pt x="634" y="1944"/>
                  </a:cubicBezTo>
                  <a:cubicBezTo>
                    <a:pt x="1047" y="1440"/>
                    <a:pt x="1929" y="567"/>
                    <a:pt x="2661" y="567"/>
                  </a:cubicBezTo>
                  <a:close/>
                  <a:moveTo>
                    <a:pt x="2666" y="0"/>
                  </a:moveTo>
                  <a:cubicBezTo>
                    <a:pt x="1396" y="0"/>
                    <a:pt x="135" y="1659"/>
                    <a:pt x="75" y="1739"/>
                  </a:cubicBezTo>
                  <a:cubicBezTo>
                    <a:pt x="10" y="1825"/>
                    <a:pt x="0" y="1939"/>
                    <a:pt x="48" y="2035"/>
                  </a:cubicBezTo>
                  <a:cubicBezTo>
                    <a:pt x="55" y="2048"/>
                    <a:pt x="669" y="3280"/>
                    <a:pt x="1176" y="4394"/>
                  </a:cubicBezTo>
                  <a:cubicBezTo>
                    <a:pt x="1271" y="4602"/>
                    <a:pt x="1421" y="5019"/>
                    <a:pt x="1611" y="5546"/>
                  </a:cubicBezTo>
                  <a:cubicBezTo>
                    <a:pt x="2759" y="8737"/>
                    <a:pt x="4122" y="12182"/>
                    <a:pt x="5778" y="12679"/>
                  </a:cubicBezTo>
                  <a:cubicBezTo>
                    <a:pt x="6017" y="12753"/>
                    <a:pt x="6267" y="12791"/>
                    <a:pt x="6518" y="12792"/>
                  </a:cubicBezTo>
                  <a:cubicBezTo>
                    <a:pt x="7063" y="12792"/>
                    <a:pt x="7564" y="12600"/>
                    <a:pt x="7976" y="12225"/>
                  </a:cubicBezTo>
                  <a:cubicBezTo>
                    <a:pt x="8879" y="11402"/>
                    <a:pt x="9249" y="9796"/>
                    <a:pt x="8915" y="8131"/>
                  </a:cubicBezTo>
                  <a:cubicBezTo>
                    <a:pt x="8390" y="5509"/>
                    <a:pt x="3493" y="386"/>
                    <a:pt x="3284" y="169"/>
                  </a:cubicBezTo>
                  <a:cubicBezTo>
                    <a:pt x="3257" y="141"/>
                    <a:pt x="3224" y="119"/>
                    <a:pt x="3189" y="104"/>
                  </a:cubicBezTo>
                  <a:cubicBezTo>
                    <a:pt x="3017" y="32"/>
                    <a:pt x="2841" y="0"/>
                    <a:pt x="2666"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6" name="Google Shape;4406;p45"/>
            <p:cNvSpPr/>
            <p:nvPr/>
          </p:nvSpPr>
          <p:spPr>
            <a:xfrm>
              <a:off x="5097200" y="5233200"/>
              <a:ext cx="129400" cy="106475"/>
            </a:xfrm>
            <a:custGeom>
              <a:rect b="b" l="l" r="r" t="t"/>
              <a:pathLst>
                <a:path extrusionOk="0" h="4259" w="5176">
                  <a:moveTo>
                    <a:pt x="3340" y="0"/>
                  </a:moveTo>
                  <a:cubicBezTo>
                    <a:pt x="2189" y="0"/>
                    <a:pt x="906" y="413"/>
                    <a:pt x="0" y="1892"/>
                  </a:cubicBezTo>
                  <a:cubicBezTo>
                    <a:pt x="618" y="3034"/>
                    <a:pt x="1307" y="3942"/>
                    <a:pt x="2021" y="4156"/>
                  </a:cubicBezTo>
                  <a:cubicBezTo>
                    <a:pt x="2253" y="4226"/>
                    <a:pt x="2475" y="4259"/>
                    <a:pt x="2685" y="4259"/>
                  </a:cubicBezTo>
                  <a:cubicBezTo>
                    <a:pt x="4268" y="4259"/>
                    <a:pt x="5175" y="2381"/>
                    <a:pt x="4843" y="212"/>
                  </a:cubicBezTo>
                  <a:cubicBezTo>
                    <a:pt x="4410" y="95"/>
                    <a:pt x="3890" y="0"/>
                    <a:pt x="334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7" name="Google Shape;4407;p45"/>
            <p:cNvSpPr/>
            <p:nvPr/>
          </p:nvSpPr>
          <p:spPr>
            <a:xfrm>
              <a:off x="5089775" y="5226200"/>
              <a:ext cx="141650" cy="120525"/>
            </a:xfrm>
            <a:custGeom>
              <a:rect b="b" l="l" r="r" t="t"/>
              <a:pathLst>
                <a:path extrusionOk="0" h="4821" w="5666">
                  <a:moveTo>
                    <a:pt x="3631" y="560"/>
                  </a:moveTo>
                  <a:cubicBezTo>
                    <a:pt x="4068" y="560"/>
                    <a:pt x="4494" y="624"/>
                    <a:pt x="4886" y="719"/>
                  </a:cubicBezTo>
                  <a:cubicBezTo>
                    <a:pt x="5045" y="2042"/>
                    <a:pt x="4712" y="3262"/>
                    <a:pt x="4020" y="3864"/>
                  </a:cubicBezTo>
                  <a:cubicBezTo>
                    <a:pt x="3721" y="4125"/>
                    <a:pt x="3367" y="4256"/>
                    <a:pt x="2977" y="4256"/>
                  </a:cubicBezTo>
                  <a:cubicBezTo>
                    <a:pt x="2792" y="4256"/>
                    <a:pt x="2599" y="4226"/>
                    <a:pt x="2399" y="4167"/>
                  </a:cubicBezTo>
                  <a:cubicBezTo>
                    <a:pt x="2030" y="4055"/>
                    <a:pt x="1425" y="3618"/>
                    <a:pt x="625" y="2183"/>
                  </a:cubicBezTo>
                  <a:cubicBezTo>
                    <a:pt x="1446" y="940"/>
                    <a:pt x="2568" y="560"/>
                    <a:pt x="3631" y="560"/>
                  </a:cubicBezTo>
                  <a:close/>
                  <a:moveTo>
                    <a:pt x="3641" y="0"/>
                  </a:moveTo>
                  <a:cubicBezTo>
                    <a:pt x="2434" y="0"/>
                    <a:pt x="1035" y="424"/>
                    <a:pt x="56" y="2024"/>
                  </a:cubicBezTo>
                  <a:cubicBezTo>
                    <a:pt x="4" y="2111"/>
                    <a:pt x="0" y="2219"/>
                    <a:pt x="48" y="2307"/>
                  </a:cubicBezTo>
                  <a:cubicBezTo>
                    <a:pt x="807" y="3708"/>
                    <a:pt x="1522" y="4493"/>
                    <a:pt x="2237" y="4708"/>
                  </a:cubicBezTo>
                  <a:cubicBezTo>
                    <a:pt x="2476" y="4781"/>
                    <a:pt x="2725" y="4819"/>
                    <a:pt x="2976" y="4821"/>
                  </a:cubicBezTo>
                  <a:cubicBezTo>
                    <a:pt x="2981" y="4821"/>
                    <a:pt x="2985" y="4821"/>
                    <a:pt x="2990" y="4821"/>
                  </a:cubicBezTo>
                  <a:cubicBezTo>
                    <a:pt x="3505" y="4821"/>
                    <a:pt x="4003" y="4632"/>
                    <a:pt x="4391" y="4292"/>
                  </a:cubicBezTo>
                  <a:cubicBezTo>
                    <a:pt x="5272" y="3526"/>
                    <a:pt x="5665" y="2054"/>
                    <a:pt x="5420" y="449"/>
                  </a:cubicBezTo>
                  <a:cubicBezTo>
                    <a:pt x="5402" y="339"/>
                    <a:pt x="5322" y="248"/>
                    <a:pt x="5214" y="219"/>
                  </a:cubicBezTo>
                  <a:cubicBezTo>
                    <a:pt x="4785" y="103"/>
                    <a:pt x="4236" y="0"/>
                    <a:pt x="3641"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8" name="Google Shape;4408;p45"/>
            <p:cNvSpPr/>
            <p:nvPr/>
          </p:nvSpPr>
          <p:spPr>
            <a:xfrm>
              <a:off x="5079450" y="5231975"/>
              <a:ext cx="149075" cy="107725"/>
            </a:xfrm>
            <a:custGeom>
              <a:rect b="b" l="l" r="r" t="t"/>
              <a:pathLst>
                <a:path extrusionOk="0" h="4309" w="5963">
                  <a:moveTo>
                    <a:pt x="5512" y="0"/>
                  </a:moveTo>
                  <a:lnTo>
                    <a:pt x="5512" y="0"/>
                  </a:lnTo>
                  <a:cubicBezTo>
                    <a:pt x="5314" y="1052"/>
                    <a:pt x="4794" y="3079"/>
                    <a:pt x="3657" y="3382"/>
                  </a:cubicBezTo>
                  <a:cubicBezTo>
                    <a:pt x="3572" y="3405"/>
                    <a:pt x="3485" y="3416"/>
                    <a:pt x="3397" y="3416"/>
                  </a:cubicBezTo>
                  <a:cubicBezTo>
                    <a:pt x="2345" y="3416"/>
                    <a:pt x="1033" y="1895"/>
                    <a:pt x="0" y="472"/>
                  </a:cubicBezTo>
                  <a:lnTo>
                    <a:pt x="0" y="472"/>
                  </a:lnTo>
                  <a:cubicBezTo>
                    <a:pt x="774" y="2235"/>
                    <a:pt x="1729" y="3905"/>
                    <a:pt x="2731" y="4205"/>
                  </a:cubicBezTo>
                  <a:cubicBezTo>
                    <a:pt x="2963" y="4275"/>
                    <a:pt x="3185" y="4308"/>
                    <a:pt x="3396" y="4308"/>
                  </a:cubicBezTo>
                  <a:cubicBezTo>
                    <a:pt x="5043" y="4308"/>
                    <a:pt x="5962" y="2278"/>
                    <a:pt x="551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9" name="Google Shape;4409;p45"/>
            <p:cNvSpPr/>
            <p:nvPr/>
          </p:nvSpPr>
          <p:spPr>
            <a:xfrm>
              <a:off x="5071525" y="5224900"/>
              <a:ext cx="160875" cy="121825"/>
            </a:xfrm>
            <a:custGeom>
              <a:rect b="b" l="l" r="r" t="t"/>
              <a:pathLst>
                <a:path extrusionOk="0" h="4873" w="6435">
                  <a:moveTo>
                    <a:pt x="5606" y="2154"/>
                  </a:moveTo>
                  <a:lnTo>
                    <a:pt x="5606" y="2154"/>
                  </a:lnTo>
                  <a:cubicBezTo>
                    <a:pt x="5495" y="2882"/>
                    <a:pt x="5212" y="3500"/>
                    <a:pt x="4782" y="3889"/>
                  </a:cubicBezTo>
                  <a:cubicBezTo>
                    <a:pt x="4476" y="4168"/>
                    <a:pt x="4112" y="4307"/>
                    <a:pt x="3708" y="4307"/>
                  </a:cubicBezTo>
                  <a:cubicBezTo>
                    <a:pt x="3523" y="4307"/>
                    <a:pt x="3329" y="4278"/>
                    <a:pt x="3129" y="4219"/>
                  </a:cubicBezTo>
                  <a:cubicBezTo>
                    <a:pt x="2811" y="4122"/>
                    <a:pt x="2360" y="3801"/>
                    <a:pt x="1785" y="2939"/>
                  </a:cubicBezTo>
                  <a:lnTo>
                    <a:pt x="1785" y="2939"/>
                  </a:lnTo>
                  <a:cubicBezTo>
                    <a:pt x="2517" y="3642"/>
                    <a:pt x="3150" y="3983"/>
                    <a:pt x="3709" y="3983"/>
                  </a:cubicBezTo>
                  <a:cubicBezTo>
                    <a:pt x="3825" y="3983"/>
                    <a:pt x="3938" y="3968"/>
                    <a:pt x="4048" y="3939"/>
                  </a:cubicBezTo>
                  <a:cubicBezTo>
                    <a:pt x="4767" y="3747"/>
                    <a:pt x="5265" y="3020"/>
                    <a:pt x="5606" y="2154"/>
                  </a:cubicBezTo>
                  <a:close/>
                  <a:moveTo>
                    <a:pt x="5828" y="0"/>
                  </a:moveTo>
                  <a:cubicBezTo>
                    <a:pt x="5692" y="0"/>
                    <a:pt x="5576" y="97"/>
                    <a:pt x="5551" y="231"/>
                  </a:cubicBezTo>
                  <a:cubicBezTo>
                    <a:pt x="5389" y="1092"/>
                    <a:pt x="4905" y="3124"/>
                    <a:pt x="3901" y="3391"/>
                  </a:cubicBezTo>
                  <a:cubicBezTo>
                    <a:pt x="3845" y="3407"/>
                    <a:pt x="3783" y="3415"/>
                    <a:pt x="3714" y="3415"/>
                  </a:cubicBezTo>
                  <a:cubicBezTo>
                    <a:pt x="3166" y="3415"/>
                    <a:pt x="2198" y="2865"/>
                    <a:pt x="546" y="587"/>
                  </a:cubicBezTo>
                  <a:cubicBezTo>
                    <a:pt x="491" y="512"/>
                    <a:pt x="405" y="472"/>
                    <a:pt x="317" y="472"/>
                  </a:cubicBezTo>
                  <a:cubicBezTo>
                    <a:pt x="269" y="472"/>
                    <a:pt x="220" y="484"/>
                    <a:pt x="176" y="509"/>
                  </a:cubicBezTo>
                  <a:cubicBezTo>
                    <a:pt x="51" y="581"/>
                    <a:pt x="0" y="735"/>
                    <a:pt x="58" y="868"/>
                  </a:cubicBezTo>
                  <a:cubicBezTo>
                    <a:pt x="1085" y="3208"/>
                    <a:pt x="2037" y="4481"/>
                    <a:pt x="2967" y="4760"/>
                  </a:cubicBezTo>
                  <a:cubicBezTo>
                    <a:pt x="3206" y="4834"/>
                    <a:pt x="3456" y="4872"/>
                    <a:pt x="3707" y="4873"/>
                  </a:cubicBezTo>
                  <a:cubicBezTo>
                    <a:pt x="4251" y="4873"/>
                    <a:pt x="4752" y="4682"/>
                    <a:pt x="5163" y="4308"/>
                  </a:cubicBezTo>
                  <a:cubicBezTo>
                    <a:pt x="6064" y="3489"/>
                    <a:pt x="6434" y="1888"/>
                    <a:pt x="6106" y="229"/>
                  </a:cubicBezTo>
                  <a:cubicBezTo>
                    <a:pt x="6080" y="96"/>
                    <a:pt x="5964" y="0"/>
                    <a:pt x="5829"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0" name="Google Shape;4410;p45"/>
            <p:cNvSpPr/>
            <p:nvPr/>
          </p:nvSpPr>
          <p:spPr>
            <a:xfrm>
              <a:off x="5037050" y="5085425"/>
              <a:ext cx="77225" cy="40700"/>
            </a:xfrm>
            <a:custGeom>
              <a:rect b="b" l="l" r="r" t="t"/>
              <a:pathLst>
                <a:path extrusionOk="0" h="1628" w="3089">
                  <a:moveTo>
                    <a:pt x="2822" y="0"/>
                  </a:moveTo>
                  <a:cubicBezTo>
                    <a:pt x="2282" y="0"/>
                    <a:pt x="618" y="908"/>
                    <a:pt x="618" y="908"/>
                  </a:cubicBezTo>
                  <a:cubicBezTo>
                    <a:pt x="1" y="1525"/>
                    <a:pt x="207" y="1628"/>
                    <a:pt x="516" y="1628"/>
                  </a:cubicBezTo>
                  <a:cubicBezTo>
                    <a:pt x="825" y="1628"/>
                    <a:pt x="3089" y="496"/>
                    <a:pt x="2986" y="84"/>
                  </a:cubicBezTo>
                  <a:cubicBezTo>
                    <a:pt x="2971" y="25"/>
                    <a:pt x="2912" y="0"/>
                    <a:pt x="282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1" name="Google Shape;4411;p45"/>
            <p:cNvSpPr/>
            <p:nvPr/>
          </p:nvSpPr>
          <p:spPr>
            <a:xfrm>
              <a:off x="5037625" y="5081950"/>
              <a:ext cx="78125" cy="47700"/>
            </a:xfrm>
            <a:custGeom>
              <a:rect b="b" l="l" r="r" t="t"/>
              <a:pathLst>
                <a:path extrusionOk="0" h="1908" w="3125">
                  <a:moveTo>
                    <a:pt x="2788" y="277"/>
                  </a:moveTo>
                  <a:cubicBezTo>
                    <a:pt x="2799" y="277"/>
                    <a:pt x="2810" y="277"/>
                    <a:pt x="2819" y="279"/>
                  </a:cubicBezTo>
                  <a:cubicBezTo>
                    <a:pt x="2694" y="620"/>
                    <a:pt x="780" y="1620"/>
                    <a:pt x="493" y="1625"/>
                  </a:cubicBezTo>
                  <a:cubicBezTo>
                    <a:pt x="442" y="1625"/>
                    <a:pt x="392" y="1622"/>
                    <a:pt x="341" y="1614"/>
                  </a:cubicBezTo>
                  <a:lnTo>
                    <a:pt x="338" y="1616"/>
                  </a:lnTo>
                  <a:cubicBezTo>
                    <a:pt x="342" y="1587"/>
                    <a:pt x="379" y="1467"/>
                    <a:pt x="681" y="1161"/>
                  </a:cubicBezTo>
                  <a:cubicBezTo>
                    <a:pt x="1514" y="709"/>
                    <a:pt x="2489" y="277"/>
                    <a:pt x="2788" y="277"/>
                  </a:cubicBezTo>
                  <a:close/>
                  <a:moveTo>
                    <a:pt x="2806" y="1"/>
                  </a:moveTo>
                  <a:cubicBezTo>
                    <a:pt x="2248" y="1"/>
                    <a:pt x="949" y="693"/>
                    <a:pt x="528" y="922"/>
                  </a:cubicBezTo>
                  <a:cubicBezTo>
                    <a:pt x="516" y="929"/>
                    <a:pt x="505" y="937"/>
                    <a:pt x="496" y="947"/>
                  </a:cubicBezTo>
                  <a:cubicBezTo>
                    <a:pt x="123" y="1320"/>
                    <a:pt x="1" y="1546"/>
                    <a:pt x="74" y="1722"/>
                  </a:cubicBezTo>
                  <a:cubicBezTo>
                    <a:pt x="152" y="1908"/>
                    <a:pt x="400" y="1908"/>
                    <a:pt x="493" y="1908"/>
                  </a:cubicBezTo>
                  <a:cubicBezTo>
                    <a:pt x="794" y="1908"/>
                    <a:pt x="2592" y="1031"/>
                    <a:pt x="3003" y="506"/>
                  </a:cubicBezTo>
                  <a:cubicBezTo>
                    <a:pt x="3092" y="392"/>
                    <a:pt x="3124" y="285"/>
                    <a:pt x="3101" y="190"/>
                  </a:cubicBezTo>
                  <a:cubicBezTo>
                    <a:pt x="3082" y="116"/>
                    <a:pt x="3030" y="56"/>
                    <a:pt x="2961" y="28"/>
                  </a:cubicBezTo>
                  <a:cubicBezTo>
                    <a:pt x="2920" y="9"/>
                    <a:pt x="2868" y="1"/>
                    <a:pt x="2806"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2" name="Google Shape;4412;p45"/>
            <p:cNvSpPr/>
            <p:nvPr/>
          </p:nvSpPr>
          <p:spPr>
            <a:xfrm>
              <a:off x="5049950" y="5103425"/>
              <a:ext cx="77200" cy="40725"/>
            </a:xfrm>
            <a:custGeom>
              <a:rect b="b" l="l" r="r" t="t"/>
              <a:pathLst>
                <a:path extrusionOk="0" h="1629" w="3088">
                  <a:moveTo>
                    <a:pt x="2821" y="1"/>
                  </a:moveTo>
                  <a:cubicBezTo>
                    <a:pt x="2280" y="1"/>
                    <a:pt x="617" y="908"/>
                    <a:pt x="617" y="908"/>
                  </a:cubicBezTo>
                  <a:cubicBezTo>
                    <a:pt x="0" y="1526"/>
                    <a:pt x="206" y="1628"/>
                    <a:pt x="514" y="1628"/>
                  </a:cubicBezTo>
                  <a:cubicBezTo>
                    <a:pt x="823" y="1628"/>
                    <a:pt x="3088" y="496"/>
                    <a:pt x="2985" y="85"/>
                  </a:cubicBezTo>
                  <a:cubicBezTo>
                    <a:pt x="2970" y="26"/>
                    <a:pt x="2911" y="1"/>
                    <a:pt x="282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3" name="Google Shape;4413;p45"/>
            <p:cNvSpPr/>
            <p:nvPr/>
          </p:nvSpPr>
          <p:spPr>
            <a:xfrm>
              <a:off x="5050500" y="5100000"/>
              <a:ext cx="78100" cy="47675"/>
            </a:xfrm>
            <a:custGeom>
              <a:rect b="b" l="l" r="r" t="t"/>
              <a:pathLst>
                <a:path extrusionOk="0" h="1907" w="3124">
                  <a:moveTo>
                    <a:pt x="2794" y="276"/>
                  </a:moveTo>
                  <a:cubicBezTo>
                    <a:pt x="2803" y="276"/>
                    <a:pt x="2811" y="276"/>
                    <a:pt x="2818" y="277"/>
                  </a:cubicBezTo>
                  <a:cubicBezTo>
                    <a:pt x="2693" y="619"/>
                    <a:pt x="779" y="1617"/>
                    <a:pt x="492" y="1624"/>
                  </a:cubicBezTo>
                  <a:cubicBezTo>
                    <a:pt x="441" y="1624"/>
                    <a:pt x="391" y="1620"/>
                    <a:pt x="340" y="1612"/>
                  </a:cubicBezTo>
                  <a:cubicBezTo>
                    <a:pt x="339" y="1612"/>
                    <a:pt x="338" y="1613"/>
                    <a:pt x="337" y="1613"/>
                  </a:cubicBezTo>
                  <a:cubicBezTo>
                    <a:pt x="341" y="1585"/>
                    <a:pt x="378" y="1466"/>
                    <a:pt x="681" y="1160"/>
                  </a:cubicBezTo>
                  <a:cubicBezTo>
                    <a:pt x="1518" y="705"/>
                    <a:pt x="2516" y="276"/>
                    <a:pt x="2794" y="276"/>
                  </a:cubicBezTo>
                  <a:close/>
                  <a:moveTo>
                    <a:pt x="2814" y="1"/>
                  </a:moveTo>
                  <a:cubicBezTo>
                    <a:pt x="2269" y="1"/>
                    <a:pt x="951" y="690"/>
                    <a:pt x="527" y="921"/>
                  </a:cubicBezTo>
                  <a:cubicBezTo>
                    <a:pt x="515" y="927"/>
                    <a:pt x="504" y="936"/>
                    <a:pt x="495" y="945"/>
                  </a:cubicBezTo>
                  <a:cubicBezTo>
                    <a:pt x="127" y="1313"/>
                    <a:pt x="1" y="1546"/>
                    <a:pt x="74" y="1721"/>
                  </a:cubicBezTo>
                  <a:cubicBezTo>
                    <a:pt x="151" y="1906"/>
                    <a:pt x="399" y="1906"/>
                    <a:pt x="492" y="1906"/>
                  </a:cubicBezTo>
                  <a:cubicBezTo>
                    <a:pt x="794" y="1906"/>
                    <a:pt x="2592" y="1029"/>
                    <a:pt x="3002" y="503"/>
                  </a:cubicBezTo>
                  <a:cubicBezTo>
                    <a:pt x="3090" y="390"/>
                    <a:pt x="3124" y="284"/>
                    <a:pt x="3100" y="187"/>
                  </a:cubicBezTo>
                  <a:cubicBezTo>
                    <a:pt x="3081" y="114"/>
                    <a:pt x="3029" y="54"/>
                    <a:pt x="2959" y="25"/>
                  </a:cubicBezTo>
                  <a:cubicBezTo>
                    <a:pt x="2921" y="8"/>
                    <a:pt x="2872" y="1"/>
                    <a:pt x="2814"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4" name="Google Shape;4414;p45"/>
            <p:cNvSpPr/>
            <p:nvPr/>
          </p:nvSpPr>
          <p:spPr>
            <a:xfrm>
              <a:off x="5062800" y="5121450"/>
              <a:ext cx="77225" cy="40700"/>
            </a:xfrm>
            <a:custGeom>
              <a:rect b="b" l="l" r="r" t="t"/>
              <a:pathLst>
                <a:path extrusionOk="0" h="1628" w="3089">
                  <a:moveTo>
                    <a:pt x="2821" y="0"/>
                  </a:moveTo>
                  <a:cubicBezTo>
                    <a:pt x="2281" y="0"/>
                    <a:pt x="618" y="907"/>
                    <a:pt x="618" y="907"/>
                  </a:cubicBezTo>
                  <a:cubicBezTo>
                    <a:pt x="0" y="1525"/>
                    <a:pt x="207" y="1628"/>
                    <a:pt x="515" y="1628"/>
                  </a:cubicBezTo>
                  <a:cubicBezTo>
                    <a:pt x="824" y="1628"/>
                    <a:pt x="3088" y="495"/>
                    <a:pt x="2985" y="84"/>
                  </a:cubicBezTo>
                  <a:cubicBezTo>
                    <a:pt x="2970" y="26"/>
                    <a:pt x="2911" y="0"/>
                    <a:pt x="282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5" name="Google Shape;4415;p45"/>
            <p:cNvSpPr/>
            <p:nvPr/>
          </p:nvSpPr>
          <p:spPr>
            <a:xfrm>
              <a:off x="5063400" y="5118000"/>
              <a:ext cx="78050" cy="47700"/>
            </a:xfrm>
            <a:custGeom>
              <a:rect b="b" l="l" r="r" t="t"/>
              <a:pathLst>
                <a:path extrusionOk="0" h="1908" w="3122">
                  <a:moveTo>
                    <a:pt x="2777" y="275"/>
                  </a:moveTo>
                  <a:cubicBezTo>
                    <a:pt x="2792" y="275"/>
                    <a:pt x="2805" y="276"/>
                    <a:pt x="2817" y="278"/>
                  </a:cubicBezTo>
                  <a:cubicBezTo>
                    <a:pt x="2691" y="619"/>
                    <a:pt x="778" y="1619"/>
                    <a:pt x="491" y="1624"/>
                  </a:cubicBezTo>
                  <a:cubicBezTo>
                    <a:pt x="440" y="1624"/>
                    <a:pt x="389" y="1620"/>
                    <a:pt x="339" y="1613"/>
                  </a:cubicBezTo>
                  <a:cubicBezTo>
                    <a:pt x="338" y="1613"/>
                    <a:pt x="337" y="1614"/>
                    <a:pt x="336" y="1614"/>
                  </a:cubicBezTo>
                  <a:cubicBezTo>
                    <a:pt x="340" y="1586"/>
                    <a:pt x="376" y="1466"/>
                    <a:pt x="679" y="1159"/>
                  </a:cubicBezTo>
                  <a:cubicBezTo>
                    <a:pt x="1503" y="712"/>
                    <a:pt x="2468" y="275"/>
                    <a:pt x="2777" y="275"/>
                  </a:cubicBezTo>
                  <a:close/>
                  <a:moveTo>
                    <a:pt x="2810" y="0"/>
                  </a:moveTo>
                  <a:cubicBezTo>
                    <a:pt x="2261" y="0"/>
                    <a:pt x="949" y="691"/>
                    <a:pt x="526" y="921"/>
                  </a:cubicBezTo>
                  <a:cubicBezTo>
                    <a:pt x="514" y="928"/>
                    <a:pt x="503" y="935"/>
                    <a:pt x="494" y="945"/>
                  </a:cubicBezTo>
                  <a:cubicBezTo>
                    <a:pt x="125" y="1314"/>
                    <a:pt x="0" y="1546"/>
                    <a:pt x="73" y="1721"/>
                  </a:cubicBezTo>
                  <a:cubicBezTo>
                    <a:pt x="149" y="1907"/>
                    <a:pt x="398" y="1907"/>
                    <a:pt x="491" y="1907"/>
                  </a:cubicBezTo>
                  <a:cubicBezTo>
                    <a:pt x="792" y="1907"/>
                    <a:pt x="2590" y="1030"/>
                    <a:pt x="3000" y="504"/>
                  </a:cubicBezTo>
                  <a:cubicBezTo>
                    <a:pt x="3089" y="391"/>
                    <a:pt x="3122" y="284"/>
                    <a:pt x="3098" y="188"/>
                  </a:cubicBezTo>
                  <a:cubicBezTo>
                    <a:pt x="3079" y="115"/>
                    <a:pt x="3028" y="55"/>
                    <a:pt x="2959" y="26"/>
                  </a:cubicBezTo>
                  <a:cubicBezTo>
                    <a:pt x="2919" y="8"/>
                    <a:pt x="2869" y="0"/>
                    <a:pt x="2810"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6" name="Google Shape;4416;p45"/>
            <p:cNvSpPr/>
            <p:nvPr/>
          </p:nvSpPr>
          <p:spPr>
            <a:xfrm>
              <a:off x="5075675" y="5139450"/>
              <a:ext cx="77225" cy="40725"/>
            </a:xfrm>
            <a:custGeom>
              <a:rect b="b" l="l" r="r" t="t"/>
              <a:pathLst>
                <a:path extrusionOk="0" h="1629" w="3089">
                  <a:moveTo>
                    <a:pt x="2821" y="1"/>
                  </a:moveTo>
                  <a:cubicBezTo>
                    <a:pt x="2281" y="1"/>
                    <a:pt x="618" y="908"/>
                    <a:pt x="618" y="908"/>
                  </a:cubicBezTo>
                  <a:cubicBezTo>
                    <a:pt x="0" y="1525"/>
                    <a:pt x="206" y="1628"/>
                    <a:pt x="514" y="1628"/>
                  </a:cubicBezTo>
                  <a:cubicBezTo>
                    <a:pt x="823" y="1628"/>
                    <a:pt x="3088" y="496"/>
                    <a:pt x="2985" y="85"/>
                  </a:cubicBezTo>
                  <a:cubicBezTo>
                    <a:pt x="2970" y="26"/>
                    <a:pt x="2911" y="1"/>
                    <a:pt x="282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7" name="Google Shape;4417;p45"/>
            <p:cNvSpPr/>
            <p:nvPr/>
          </p:nvSpPr>
          <p:spPr>
            <a:xfrm>
              <a:off x="5076225" y="5136050"/>
              <a:ext cx="78100" cy="47650"/>
            </a:xfrm>
            <a:custGeom>
              <a:rect b="b" l="l" r="r" t="t"/>
              <a:pathLst>
                <a:path extrusionOk="0" h="1906" w="3124">
                  <a:moveTo>
                    <a:pt x="2789" y="274"/>
                  </a:moveTo>
                  <a:cubicBezTo>
                    <a:pt x="2800" y="274"/>
                    <a:pt x="2810" y="274"/>
                    <a:pt x="2818" y="275"/>
                  </a:cubicBezTo>
                  <a:cubicBezTo>
                    <a:pt x="2693" y="618"/>
                    <a:pt x="779" y="1618"/>
                    <a:pt x="492" y="1623"/>
                  </a:cubicBezTo>
                  <a:cubicBezTo>
                    <a:pt x="441" y="1622"/>
                    <a:pt x="391" y="1619"/>
                    <a:pt x="341" y="1612"/>
                  </a:cubicBezTo>
                  <a:lnTo>
                    <a:pt x="338" y="1612"/>
                  </a:lnTo>
                  <a:cubicBezTo>
                    <a:pt x="341" y="1584"/>
                    <a:pt x="378" y="1464"/>
                    <a:pt x="682" y="1159"/>
                  </a:cubicBezTo>
                  <a:cubicBezTo>
                    <a:pt x="1514" y="706"/>
                    <a:pt x="2493" y="274"/>
                    <a:pt x="2789" y="274"/>
                  </a:cubicBezTo>
                  <a:close/>
                  <a:moveTo>
                    <a:pt x="2816" y="0"/>
                  </a:moveTo>
                  <a:cubicBezTo>
                    <a:pt x="2271" y="0"/>
                    <a:pt x="951" y="690"/>
                    <a:pt x="527" y="920"/>
                  </a:cubicBezTo>
                  <a:cubicBezTo>
                    <a:pt x="516" y="926"/>
                    <a:pt x="506" y="934"/>
                    <a:pt x="496" y="944"/>
                  </a:cubicBezTo>
                  <a:cubicBezTo>
                    <a:pt x="122" y="1318"/>
                    <a:pt x="0" y="1543"/>
                    <a:pt x="74" y="1720"/>
                  </a:cubicBezTo>
                  <a:cubicBezTo>
                    <a:pt x="151" y="1906"/>
                    <a:pt x="399" y="1906"/>
                    <a:pt x="492" y="1906"/>
                  </a:cubicBezTo>
                  <a:cubicBezTo>
                    <a:pt x="814" y="1906"/>
                    <a:pt x="2586" y="1036"/>
                    <a:pt x="3002" y="504"/>
                  </a:cubicBezTo>
                  <a:cubicBezTo>
                    <a:pt x="3091" y="389"/>
                    <a:pt x="3124" y="282"/>
                    <a:pt x="3100" y="186"/>
                  </a:cubicBezTo>
                  <a:cubicBezTo>
                    <a:pt x="3081" y="113"/>
                    <a:pt x="3030" y="54"/>
                    <a:pt x="2961" y="24"/>
                  </a:cubicBezTo>
                  <a:cubicBezTo>
                    <a:pt x="2922" y="8"/>
                    <a:pt x="2874" y="0"/>
                    <a:pt x="2816"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8" name="Google Shape;4418;p45"/>
            <p:cNvSpPr/>
            <p:nvPr/>
          </p:nvSpPr>
          <p:spPr>
            <a:xfrm>
              <a:off x="3769800" y="5154025"/>
              <a:ext cx="349200" cy="167825"/>
            </a:xfrm>
            <a:custGeom>
              <a:rect b="b" l="l" r="r" t="t"/>
              <a:pathLst>
                <a:path extrusionOk="0" h="6713" w="13968">
                  <a:moveTo>
                    <a:pt x="11688" y="1"/>
                  </a:moveTo>
                  <a:lnTo>
                    <a:pt x="7960" y="600"/>
                  </a:lnTo>
                  <a:cubicBezTo>
                    <a:pt x="7578" y="1041"/>
                    <a:pt x="7166" y="1455"/>
                    <a:pt x="6727" y="1841"/>
                  </a:cubicBezTo>
                  <a:cubicBezTo>
                    <a:pt x="5997" y="2481"/>
                    <a:pt x="2605" y="3396"/>
                    <a:pt x="1303" y="4509"/>
                  </a:cubicBezTo>
                  <a:cubicBezTo>
                    <a:pt x="1" y="5621"/>
                    <a:pt x="2701" y="6648"/>
                    <a:pt x="5048" y="6710"/>
                  </a:cubicBezTo>
                  <a:cubicBezTo>
                    <a:pt x="5105" y="6712"/>
                    <a:pt x="5161" y="6712"/>
                    <a:pt x="5217" y="6712"/>
                  </a:cubicBezTo>
                  <a:cubicBezTo>
                    <a:pt x="7331" y="6712"/>
                    <a:pt x="9146" y="5701"/>
                    <a:pt x="10698" y="5701"/>
                  </a:cubicBezTo>
                  <a:cubicBezTo>
                    <a:pt x="10814" y="5701"/>
                    <a:pt x="10929" y="5707"/>
                    <a:pt x="11042" y="5719"/>
                  </a:cubicBezTo>
                  <a:cubicBezTo>
                    <a:pt x="11441" y="5762"/>
                    <a:pt x="11819" y="5792"/>
                    <a:pt x="12160" y="5792"/>
                  </a:cubicBezTo>
                  <a:cubicBezTo>
                    <a:pt x="13246" y="5792"/>
                    <a:pt x="13967" y="5486"/>
                    <a:pt x="13833" y="4301"/>
                  </a:cubicBezTo>
                  <a:cubicBezTo>
                    <a:pt x="13657" y="2743"/>
                    <a:pt x="11688" y="1"/>
                    <a:pt x="11688" y="1"/>
                  </a:cubicBez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9" name="Google Shape;4419;p45"/>
            <p:cNvSpPr/>
            <p:nvPr/>
          </p:nvSpPr>
          <p:spPr>
            <a:xfrm>
              <a:off x="3785500" y="5146975"/>
              <a:ext cx="338800" cy="181925"/>
            </a:xfrm>
            <a:custGeom>
              <a:rect b="b" l="l" r="r" t="t"/>
              <a:pathLst>
                <a:path extrusionOk="0" h="7277" w="13552">
                  <a:moveTo>
                    <a:pt x="10929" y="590"/>
                  </a:moveTo>
                  <a:cubicBezTo>
                    <a:pt x="11326" y="1165"/>
                    <a:pt x="12780" y="3345"/>
                    <a:pt x="12924" y="4615"/>
                  </a:cubicBezTo>
                  <a:cubicBezTo>
                    <a:pt x="12970" y="5022"/>
                    <a:pt x="12907" y="5305"/>
                    <a:pt x="12729" y="5484"/>
                  </a:cubicBezTo>
                  <a:cubicBezTo>
                    <a:pt x="12499" y="5716"/>
                    <a:pt x="12060" y="5791"/>
                    <a:pt x="11535" y="5791"/>
                  </a:cubicBezTo>
                  <a:cubicBezTo>
                    <a:pt x="11196" y="5791"/>
                    <a:pt x="10822" y="5760"/>
                    <a:pt x="10444" y="5719"/>
                  </a:cubicBezTo>
                  <a:cubicBezTo>
                    <a:pt x="10322" y="5706"/>
                    <a:pt x="10197" y="5700"/>
                    <a:pt x="10072" y="5700"/>
                  </a:cubicBezTo>
                  <a:cubicBezTo>
                    <a:pt x="9317" y="5700"/>
                    <a:pt x="8516" y="5923"/>
                    <a:pt x="7676" y="6157"/>
                  </a:cubicBezTo>
                  <a:cubicBezTo>
                    <a:pt x="6705" y="6428"/>
                    <a:pt x="5709" y="6711"/>
                    <a:pt x="4614" y="6711"/>
                  </a:cubicBezTo>
                  <a:cubicBezTo>
                    <a:pt x="4552" y="6711"/>
                    <a:pt x="4490" y="6710"/>
                    <a:pt x="4428" y="6708"/>
                  </a:cubicBezTo>
                  <a:cubicBezTo>
                    <a:pt x="2521" y="6660"/>
                    <a:pt x="824" y="6001"/>
                    <a:pt x="634" y="5467"/>
                  </a:cubicBezTo>
                  <a:cubicBezTo>
                    <a:pt x="616" y="5416"/>
                    <a:pt x="562" y="5260"/>
                    <a:pt x="859" y="5005"/>
                  </a:cubicBezTo>
                  <a:cubicBezTo>
                    <a:pt x="1562" y="4405"/>
                    <a:pt x="2930" y="3854"/>
                    <a:pt x="4140" y="3367"/>
                  </a:cubicBezTo>
                  <a:cubicBezTo>
                    <a:pt x="5141" y="2963"/>
                    <a:pt x="5933" y="2645"/>
                    <a:pt x="6286" y="2336"/>
                  </a:cubicBezTo>
                  <a:cubicBezTo>
                    <a:pt x="6708" y="1964"/>
                    <a:pt x="7107" y="1566"/>
                    <a:pt x="7480" y="1145"/>
                  </a:cubicBezTo>
                  <a:lnTo>
                    <a:pt x="10929" y="590"/>
                  </a:lnTo>
                  <a:close/>
                  <a:moveTo>
                    <a:pt x="11057" y="1"/>
                  </a:moveTo>
                  <a:cubicBezTo>
                    <a:pt x="11043" y="1"/>
                    <a:pt x="11029" y="2"/>
                    <a:pt x="11015" y="4"/>
                  </a:cubicBezTo>
                  <a:lnTo>
                    <a:pt x="7288" y="602"/>
                  </a:lnTo>
                  <a:cubicBezTo>
                    <a:pt x="7221" y="613"/>
                    <a:pt x="7160" y="648"/>
                    <a:pt x="7117" y="700"/>
                  </a:cubicBezTo>
                  <a:cubicBezTo>
                    <a:pt x="6743" y="1131"/>
                    <a:pt x="6342" y="1535"/>
                    <a:pt x="5913" y="1910"/>
                  </a:cubicBezTo>
                  <a:cubicBezTo>
                    <a:pt x="5633" y="2157"/>
                    <a:pt x="4805" y="2489"/>
                    <a:pt x="3929" y="2842"/>
                  </a:cubicBezTo>
                  <a:cubicBezTo>
                    <a:pt x="2679" y="3346"/>
                    <a:pt x="1264" y="3915"/>
                    <a:pt x="492" y="4576"/>
                  </a:cubicBezTo>
                  <a:cubicBezTo>
                    <a:pt x="1" y="4994"/>
                    <a:pt x="8" y="5394"/>
                    <a:pt x="102" y="5656"/>
                  </a:cubicBezTo>
                  <a:cubicBezTo>
                    <a:pt x="472" y="6705"/>
                    <a:pt x="2846" y="7233"/>
                    <a:pt x="4412" y="7275"/>
                  </a:cubicBezTo>
                  <a:cubicBezTo>
                    <a:pt x="4471" y="7277"/>
                    <a:pt x="4529" y="7277"/>
                    <a:pt x="4587" y="7277"/>
                  </a:cubicBezTo>
                  <a:cubicBezTo>
                    <a:pt x="5767" y="7277"/>
                    <a:pt x="6860" y="6973"/>
                    <a:pt x="7828" y="6703"/>
                  </a:cubicBezTo>
                  <a:cubicBezTo>
                    <a:pt x="8633" y="6478"/>
                    <a:pt x="9402" y="6266"/>
                    <a:pt x="10083" y="6266"/>
                  </a:cubicBezTo>
                  <a:cubicBezTo>
                    <a:pt x="10185" y="6266"/>
                    <a:pt x="10285" y="6271"/>
                    <a:pt x="10384" y="6281"/>
                  </a:cubicBezTo>
                  <a:cubicBezTo>
                    <a:pt x="10813" y="6327"/>
                    <a:pt x="11200" y="6356"/>
                    <a:pt x="11544" y="6356"/>
                  </a:cubicBezTo>
                  <a:cubicBezTo>
                    <a:pt x="12253" y="6356"/>
                    <a:pt x="12781" y="6233"/>
                    <a:pt x="13130" y="5882"/>
                  </a:cubicBezTo>
                  <a:cubicBezTo>
                    <a:pt x="13432" y="5578"/>
                    <a:pt x="13552" y="5130"/>
                    <a:pt x="13487" y="4551"/>
                  </a:cubicBezTo>
                  <a:cubicBezTo>
                    <a:pt x="13304" y="2939"/>
                    <a:pt x="11372" y="233"/>
                    <a:pt x="11289" y="118"/>
                  </a:cubicBezTo>
                  <a:cubicBezTo>
                    <a:pt x="11234" y="43"/>
                    <a:pt x="11148" y="1"/>
                    <a:pt x="11057"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0" name="Google Shape;4420;p45"/>
            <p:cNvSpPr/>
            <p:nvPr/>
          </p:nvSpPr>
          <p:spPr>
            <a:xfrm>
              <a:off x="3769825" y="5244525"/>
              <a:ext cx="131125" cy="77275"/>
            </a:xfrm>
            <a:custGeom>
              <a:rect b="b" l="l" r="r" t="t"/>
              <a:pathLst>
                <a:path extrusionOk="0" h="3091" w="5245">
                  <a:moveTo>
                    <a:pt x="2791" y="0"/>
                  </a:moveTo>
                  <a:cubicBezTo>
                    <a:pt x="2200" y="279"/>
                    <a:pt x="1668" y="576"/>
                    <a:pt x="1302" y="888"/>
                  </a:cubicBezTo>
                  <a:cubicBezTo>
                    <a:pt x="1" y="2001"/>
                    <a:pt x="2700" y="3028"/>
                    <a:pt x="5047" y="3090"/>
                  </a:cubicBezTo>
                  <a:cubicBezTo>
                    <a:pt x="5056" y="3090"/>
                    <a:pt x="5066" y="3090"/>
                    <a:pt x="5075" y="3090"/>
                  </a:cubicBezTo>
                  <a:cubicBezTo>
                    <a:pt x="5132" y="3090"/>
                    <a:pt x="5188" y="3088"/>
                    <a:pt x="5245" y="3088"/>
                  </a:cubicBezTo>
                  <a:cubicBezTo>
                    <a:pt x="4997" y="2249"/>
                    <a:pt x="4357" y="791"/>
                    <a:pt x="279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1" name="Google Shape;4421;p45"/>
            <p:cNvSpPr/>
            <p:nvPr/>
          </p:nvSpPr>
          <p:spPr>
            <a:xfrm>
              <a:off x="3785500" y="5237450"/>
              <a:ext cx="123575" cy="91400"/>
            </a:xfrm>
            <a:custGeom>
              <a:rect b="b" l="l" r="r" t="t"/>
              <a:pathLst>
                <a:path extrusionOk="0" h="3656" w="4943">
                  <a:moveTo>
                    <a:pt x="2157" y="599"/>
                  </a:moveTo>
                  <a:cubicBezTo>
                    <a:pt x="3344" y="1248"/>
                    <a:pt x="3937" y="2318"/>
                    <a:pt x="4223" y="3082"/>
                  </a:cubicBezTo>
                  <a:cubicBezTo>
                    <a:pt x="2402" y="2994"/>
                    <a:pt x="817" y="2363"/>
                    <a:pt x="634" y="1848"/>
                  </a:cubicBezTo>
                  <a:cubicBezTo>
                    <a:pt x="616" y="1797"/>
                    <a:pt x="562" y="1641"/>
                    <a:pt x="858" y="1386"/>
                  </a:cubicBezTo>
                  <a:cubicBezTo>
                    <a:pt x="1142" y="1144"/>
                    <a:pt x="1568" y="886"/>
                    <a:pt x="2157" y="599"/>
                  </a:cubicBezTo>
                  <a:close/>
                  <a:moveTo>
                    <a:pt x="2163" y="0"/>
                  </a:moveTo>
                  <a:cubicBezTo>
                    <a:pt x="2121" y="0"/>
                    <a:pt x="2080" y="9"/>
                    <a:pt x="2042" y="28"/>
                  </a:cubicBezTo>
                  <a:cubicBezTo>
                    <a:pt x="1331" y="366"/>
                    <a:pt x="838" y="660"/>
                    <a:pt x="492" y="957"/>
                  </a:cubicBezTo>
                  <a:cubicBezTo>
                    <a:pt x="1" y="1377"/>
                    <a:pt x="8" y="1775"/>
                    <a:pt x="102" y="2037"/>
                  </a:cubicBezTo>
                  <a:cubicBezTo>
                    <a:pt x="472" y="3086"/>
                    <a:pt x="2846" y="3614"/>
                    <a:pt x="4412" y="3656"/>
                  </a:cubicBezTo>
                  <a:lnTo>
                    <a:pt x="4557" y="3656"/>
                  </a:lnTo>
                  <a:lnTo>
                    <a:pt x="4620" y="3655"/>
                  </a:lnTo>
                  <a:cubicBezTo>
                    <a:pt x="4808" y="3652"/>
                    <a:pt x="4943" y="3472"/>
                    <a:pt x="4890" y="3292"/>
                  </a:cubicBezTo>
                  <a:cubicBezTo>
                    <a:pt x="4637" y="2435"/>
                    <a:pt x="3964" y="876"/>
                    <a:pt x="2291" y="31"/>
                  </a:cubicBezTo>
                  <a:cubicBezTo>
                    <a:pt x="2251" y="10"/>
                    <a:pt x="2207" y="0"/>
                    <a:pt x="2163"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2" name="Google Shape;4422;p45"/>
            <p:cNvSpPr/>
            <p:nvPr/>
          </p:nvSpPr>
          <p:spPr>
            <a:xfrm>
              <a:off x="3928650" y="5190925"/>
              <a:ext cx="75125" cy="38500"/>
            </a:xfrm>
            <a:custGeom>
              <a:rect b="b" l="l" r="r" t="t"/>
              <a:pathLst>
                <a:path extrusionOk="0" h="1540" w="3005">
                  <a:moveTo>
                    <a:pt x="591" y="1"/>
                  </a:moveTo>
                  <a:lnTo>
                    <a:pt x="591" y="1"/>
                  </a:lnTo>
                  <a:cubicBezTo>
                    <a:pt x="0" y="318"/>
                    <a:pt x="1507" y="1539"/>
                    <a:pt x="2226" y="1539"/>
                  </a:cubicBezTo>
                  <a:cubicBezTo>
                    <a:pt x="2288" y="1539"/>
                    <a:pt x="2344" y="1530"/>
                    <a:pt x="2393" y="1511"/>
                  </a:cubicBezTo>
                  <a:cubicBezTo>
                    <a:pt x="3004" y="1264"/>
                    <a:pt x="591" y="1"/>
                    <a:pt x="59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3" name="Google Shape;4423;p45"/>
            <p:cNvSpPr/>
            <p:nvPr/>
          </p:nvSpPr>
          <p:spPr>
            <a:xfrm>
              <a:off x="3935125" y="5187375"/>
              <a:ext cx="59900" cy="45575"/>
            </a:xfrm>
            <a:custGeom>
              <a:rect b="b" l="l" r="r" t="t"/>
              <a:pathLst>
                <a:path extrusionOk="0" h="1823" w="2396">
                  <a:moveTo>
                    <a:pt x="348" y="311"/>
                  </a:moveTo>
                  <a:cubicBezTo>
                    <a:pt x="1284" y="809"/>
                    <a:pt x="2074" y="1361"/>
                    <a:pt x="2081" y="1521"/>
                  </a:cubicBezTo>
                  <a:cubicBezTo>
                    <a:pt x="2050" y="1534"/>
                    <a:pt x="2012" y="1540"/>
                    <a:pt x="1970" y="1540"/>
                  </a:cubicBezTo>
                  <a:cubicBezTo>
                    <a:pt x="1538" y="1540"/>
                    <a:pt x="587" y="933"/>
                    <a:pt x="372" y="473"/>
                  </a:cubicBezTo>
                  <a:cubicBezTo>
                    <a:pt x="332" y="387"/>
                    <a:pt x="333" y="341"/>
                    <a:pt x="348" y="311"/>
                  </a:cubicBezTo>
                  <a:close/>
                  <a:moveTo>
                    <a:pt x="331" y="1"/>
                  </a:moveTo>
                  <a:cubicBezTo>
                    <a:pt x="308" y="1"/>
                    <a:pt x="285" y="6"/>
                    <a:pt x="264" y="18"/>
                  </a:cubicBezTo>
                  <a:cubicBezTo>
                    <a:pt x="56" y="131"/>
                    <a:pt x="0" y="345"/>
                    <a:pt x="116" y="593"/>
                  </a:cubicBezTo>
                  <a:cubicBezTo>
                    <a:pt x="350" y="1092"/>
                    <a:pt x="1345" y="1822"/>
                    <a:pt x="1967" y="1822"/>
                  </a:cubicBezTo>
                  <a:cubicBezTo>
                    <a:pt x="1970" y="1822"/>
                    <a:pt x="1973" y="1822"/>
                    <a:pt x="1976" y="1822"/>
                  </a:cubicBezTo>
                  <a:cubicBezTo>
                    <a:pt x="2048" y="1822"/>
                    <a:pt x="2119" y="1809"/>
                    <a:pt x="2187" y="1783"/>
                  </a:cubicBezTo>
                  <a:cubicBezTo>
                    <a:pt x="2343" y="1721"/>
                    <a:pt x="2372" y="1608"/>
                    <a:pt x="2375" y="1547"/>
                  </a:cubicBezTo>
                  <a:cubicBezTo>
                    <a:pt x="2396" y="1112"/>
                    <a:pt x="999" y="333"/>
                    <a:pt x="397" y="17"/>
                  </a:cubicBezTo>
                  <a:cubicBezTo>
                    <a:pt x="376" y="6"/>
                    <a:pt x="354" y="1"/>
                    <a:pt x="331"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4" name="Google Shape;4424;p45"/>
            <p:cNvSpPr/>
            <p:nvPr/>
          </p:nvSpPr>
          <p:spPr>
            <a:xfrm>
              <a:off x="3905225" y="5197325"/>
              <a:ext cx="75125" cy="38450"/>
            </a:xfrm>
            <a:custGeom>
              <a:rect b="b" l="l" r="r" t="t"/>
              <a:pathLst>
                <a:path extrusionOk="0" h="1538" w="3005">
                  <a:moveTo>
                    <a:pt x="591" y="0"/>
                  </a:moveTo>
                  <a:lnTo>
                    <a:pt x="591" y="0"/>
                  </a:lnTo>
                  <a:cubicBezTo>
                    <a:pt x="1" y="317"/>
                    <a:pt x="1506" y="1538"/>
                    <a:pt x="2226" y="1538"/>
                  </a:cubicBezTo>
                  <a:cubicBezTo>
                    <a:pt x="2289" y="1538"/>
                    <a:pt x="2345" y="1528"/>
                    <a:pt x="2394" y="1509"/>
                  </a:cubicBezTo>
                  <a:cubicBezTo>
                    <a:pt x="3005" y="1263"/>
                    <a:pt x="591" y="0"/>
                    <a:pt x="59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5" name="Google Shape;4425;p45"/>
            <p:cNvSpPr/>
            <p:nvPr/>
          </p:nvSpPr>
          <p:spPr>
            <a:xfrm>
              <a:off x="3911700" y="5193775"/>
              <a:ext cx="59900" cy="45550"/>
            </a:xfrm>
            <a:custGeom>
              <a:rect b="b" l="l" r="r" t="t"/>
              <a:pathLst>
                <a:path extrusionOk="0" h="1822" w="2396">
                  <a:moveTo>
                    <a:pt x="348" y="311"/>
                  </a:moveTo>
                  <a:lnTo>
                    <a:pt x="348" y="311"/>
                  </a:lnTo>
                  <a:cubicBezTo>
                    <a:pt x="1285" y="809"/>
                    <a:pt x="2074" y="1362"/>
                    <a:pt x="2082" y="1520"/>
                  </a:cubicBezTo>
                  <a:cubicBezTo>
                    <a:pt x="2048" y="1534"/>
                    <a:pt x="2008" y="1541"/>
                    <a:pt x="1962" y="1541"/>
                  </a:cubicBezTo>
                  <a:cubicBezTo>
                    <a:pt x="1522" y="1541"/>
                    <a:pt x="587" y="930"/>
                    <a:pt x="372" y="472"/>
                  </a:cubicBezTo>
                  <a:cubicBezTo>
                    <a:pt x="333" y="388"/>
                    <a:pt x="333" y="340"/>
                    <a:pt x="348" y="311"/>
                  </a:cubicBezTo>
                  <a:close/>
                  <a:moveTo>
                    <a:pt x="331" y="1"/>
                  </a:moveTo>
                  <a:cubicBezTo>
                    <a:pt x="308" y="1"/>
                    <a:pt x="285" y="6"/>
                    <a:pt x="264" y="17"/>
                  </a:cubicBezTo>
                  <a:cubicBezTo>
                    <a:pt x="56" y="130"/>
                    <a:pt x="0" y="344"/>
                    <a:pt x="116" y="592"/>
                  </a:cubicBezTo>
                  <a:cubicBezTo>
                    <a:pt x="349" y="1091"/>
                    <a:pt x="1345" y="1821"/>
                    <a:pt x="1967" y="1821"/>
                  </a:cubicBezTo>
                  <a:cubicBezTo>
                    <a:pt x="1970" y="1822"/>
                    <a:pt x="1973" y="1822"/>
                    <a:pt x="1976" y="1822"/>
                  </a:cubicBezTo>
                  <a:cubicBezTo>
                    <a:pt x="2048" y="1822"/>
                    <a:pt x="2119" y="1809"/>
                    <a:pt x="2187" y="1783"/>
                  </a:cubicBezTo>
                  <a:cubicBezTo>
                    <a:pt x="2343" y="1720"/>
                    <a:pt x="2372" y="1608"/>
                    <a:pt x="2375" y="1548"/>
                  </a:cubicBezTo>
                  <a:cubicBezTo>
                    <a:pt x="2396" y="1112"/>
                    <a:pt x="999" y="332"/>
                    <a:pt x="397" y="17"/>
                  </a:cubicBezTo>
                  <a:cubicBezTo>
                    <a:pt x="376" y="6"/>
                    <a:pt x="354" y="1"/>
                    <a:pt x="331"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6" name="Google Shape;4426;p45"/>
            <p:cNvSpPr/>
            <p:nvPr/>
          </p:nvSpPr>
          <p:spPr>
            <a:xfrm>
              <a:off x="3891700" y="5206675"/>
              <a:ext cx="75100" cy="38475"/>
            </a:xfrm>
            <a:custGeom>
              <a:rect b="b" l="l" r="r" t="t"/>
              <a:pathLst>
                <a:path extrusionOk="0" h="1539" w="3004">
                  <a:moveTo>
                    <a:pt x="589" y="0"/>
                  </a:moveTo>
                  <a:lnTo>
                    <a:pt x="589" y="0"/>
                  </a:lnTo>
                  <a:cubicBezTo>
                    <a:pt x="0" y="317"/>
                    <a:pt x="1505" y="1539"/>
                    <a:pt x="2225" y="1539"/>
                  </a:cubicBezTo>
                  <a:cubicBezTo>
                    <a:pt x="2287" y="1539"/>
                    <a:pt x="2344" y="1529"/>
                    <a:pt x="2392" y="1510"/>
                  </a:cubicBezTo>
                  <a:cubicBezTo>
                    <a:pt x="3003" y="1264"/>
                    <a:pt x="590" y="0"/>
                    <a:pt x="58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7" name="Google Shape;4427;p45"/>
            <p:cNvSpPr/>
            <p:nvPr/>
          </p:nvSpPr>
          <p:spPr>
            <a:xfrm>
              <a:off x="3898125" y="5203125"/>
              <a:ext cx="59950" cy="45550"/>
            </a:xfrm>
            <a:custGeom>
              <a:rect b="b" l="l" r="r" t="t"/>
              <a:pathLst>
                <a:path extrusionOk="0" h="1822" w="2398">
                  <a:moveTo>
                    <a:pt x="349" y="312"/>
                  </a:moveTo>
                  <a:cubicBezTo>
                    <a:pt x="1286" y="808"/>
                    <a:pt x="2075" y="1362"/>
                    <a:pt x="2082" y="1522"/>
                  </a:cubicBezTo>
                  <a:cubicBezTo>
                    <a:pt x="2051" y="1535"/>
                    <a:pt x="2015" y="1540"/>
                    <a:pt x="1973" y="1540"/>
                  </a:cubicBezTo>
                  <a:cubicBezTo>
                    <a:pt x="1543" y="1540"/>
                    <a:pt x="590" y="935"/>
                    <a:pt x="374" y="475"/>
                  </a:cubicBezTo>
                  <a:cubicBezTo>
                    <a:pt x="333" y="388"/>
                    <a:pt x="333" y="340"/>
                    <a:pt x="349" y="312"/>
                  </a:cubicBezTo>
                  <a:close/>
                  <a:moveTo>
                    <a:pt x="333" y="1"/>
                  </a:moveTo>
                  <a:cubicBezTo>
                    <a:pt x="310" y="1"/>
                    <a:pt x="287" y="7"/>
                    <a:pt x="266" y="18"/>
                  </a:cubicBezTo>
                  <a:cubicBezTo>
                    <a:pt x="56" y="130"/>
                    <a:pt x="1" y="345"/>
                    <a:pt x="117" y="593"/>
                  </a:cubicBezTo>
                  <a:cubicBezTo>
                    <a:pt x="351" y="1091"/>
                    <a:pt x="1345" y="1821"/>
                    <a:pt x="1968" y="1821"/>
                  </a:cubicBezTo>
                  <a:cubicBezTo>
                    <a:pt x="1971" y="1821"/>
                    <a:pt x="1974" y="1821"/>
                    <a:pt x="1977" y="1821"/>
                  </a:cubicBezTo>
                  <a:cubicBezTo>
                    <a:pt x="2049" y="1821"/>
                    <a:pt x="2120" y="1808"/>
                    <a:pt x="2188" y="1783"/>
                  </a:cubicBezTo>
                  <a:cubicBezTo>
                    <a:pt x="2344" y="1720"/>
                    <a:pt x="2372" y="1608"/>
                    <a:pt x="2376" y="1546"/>
                  </a:cubicBezTo>
                  <a:cubicBezTo>
                    <a:pt x="2397" y="1112"/>
                    <a:pt x="1000" y="332"/>
                    <a:pt x="398" y="17"/>
                  </a:cubicBezTo>
                  <a:cubicBezTo>
                    <a:pt x="377" y="6"/>
                    <a:pt x="355" y="1"/>
                    <a:pt x="333"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8" name="Google Shape;4428;p45"/>
            <p:cNvSpPr/>
            <p:nvPr/>
          </p:nvSpPr>
          <p:spPr>
            <a:xfrm>
              <a:off x="3866775" y="5218000"/>
              <a:ext cx="75125" cy="38475"/>
            </a:xfrm>
            <a:custGeom>
              <a:rect b="b" l="l" r="r" t="t"/>
              <a:pathLst>
                <a:path extrusionOk="0" h="1539" w="3005">
                  <a:moveTo>
                    <a:pt x="590" y="0"/>
                  </a:moveTo>
                  <a:lnTo>
                    <a:pt x="590" y="0"/>
                  </a:lnTo>
                  <a:cubicBezTo>
                    <a:pt x="0" y="318"/>
                    <a:pt x="1507" y="1539"/>
                    <a:pt x="2226" y="1539"/>
                  </a:cubicBezTo>
                  <a:cubicBezTo>
                    <a:pt x="2288" y="1539"/>
                    <a:pt x="2344" y="1530"/>
                    <a:pt x="2393" y="1510"/>
                  </a:cubicBezTo>
                  <a:cubicBezTo>
                    <a:pt x="3005" y="1263"/>
                    <a:pt x="590" y="0"/>
                    <a:pt x="59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9" name="Google Shape;4429;p45"/>
            <p:cNvSpPr/>
            <p:nvPr/>
          </p:nvSpPr>
          <p:spPr>
            <a:xfrm>
              <a:off x="3873225" y="5214450"/>
              <a:ext cx="59925" cy="45550"/>
            </a:xfrm>
            <a:custGeom>
              <a:rect b="b" l="l" r="r" t="t"/>
              <a:pathLst>
                <a:path extrusionOk="0" h="1822" w="2397">
                  <a:moveTo>
                    <a:pt x="348" y="311"/>
                  </a:moveTo>
                  <a:lnTo>
                    <a:pt x="348" y="311"/>
                  </a:lnTo>
                  <a:cubicBezTo>
                    <a:pt x="1285" y="810"/>
                    <a:pt x="2075" y="1361"/>
                    <a:pt x="2082" y="1521"/>
                  </a:cubicBezTo>
                  <a:cubicBezTo>
                    <a:pt x="2051" y="1533"/>
                    <a:pt x="2013" y="1539"/>
                    <a:pt x="1971" y="1539"/>
                  </a:cubicBezTo>
                  <a:cubicBezTo>
                    <a:pt x="1540" y="1539"/>
                    <a:pt x="588" y="933"/>
                    <a:pt x="372" y="473"/>
                  </a:cubicBezTo>
                  <a:cubicBezTo>
                    <a:pt x="332" y="387"/>
                    <a:pt x="333" y="340"/>
                    <a:pt x="348" y="311"/>
                  </a:cubicBezTo>
                  <a:close/>
                  <a:moveTo>
                    <a:pt x="332" y="0"/>
                  </a:moveTo>
                  <a:cubicBezTo>
                    <a:pt x="309" y="0"/>
                    <a:pt x="286" y="6"/>
                    <a:pt x="265" y="17"/>
                  </a:cubicBezTo>
                  <a:cubicBezTo>
                    <a:pt x="56" y="130"/>
                    <a:pt x="0" y="345"/>
                    <a:pt x="116" y="592"/>
                  </a:cubicBezTo>
                  <a:cubicBezTo>
                    <a:pt x="350" y="1091"/>
                    <a:pt x="1345" y="1822"/>
                    <a:pt x="1967" y="1822"/>
                  </a:cubicBezTo>
                  <a:cubicBezTo>
                    <a:pt x="1970" y="1822"/>
                    <a:pt x="1973" y="1822"/>
                    <a:pt x="1976" y="1822"/>
                  </a:cubicBezTo>
                  <a:cubicBezTo>
                    <a:pt x="2048" y="1822"/>
                    <a:pt x="2120" y="1809"/>
                    <a:pt x="2187" y="1782"/>
                  </a:cubicBezTo>
                  <a:cubicBezTo>
                    <a:pt x="2343" y="1721"/>
                    <a:pt x="2372" y="1607"/>
                    <a:pt x="2375" y="1547"/>
                  </a:cubicBezTo>
                  <a:cubicBezTo>
                    <a:pt x="2397" y="1112"/>
                    <a:pt x="999" y="333"/>
                    <a:pt x="398" y="16"/>
                  </a:cubicBezTo>
                  <a:cubicBezTo>
                    <a:pt x="377" y="6"/>
                    <a:pt x="355" y="0"/>
                    <a:pt x="332"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0" name="Google Shape;4430;p45"/>
            <p:cNvSpPr/>
            <p:nvPr/>
          </p:nvSpPr>
          <p:spPr>
            <a:xfrm>
              <a:off x="3784100" y="5269900"/>
              <a:ext cx="331850" cy="51950"/>
            </a:xfrm>
            <a:custGeom>
              <a:rect b="b" l="l" r="r" t="t"/>
              <a:pathLst>
                <a:path extrusionOk="0" h="2078" w="13274">
                  <a:moveTo>
                    <a:pt x="13273" y="0"/>
                  </a:moveTo>
                  <a:lnTo>
                    <a:pt x="13273" y="0"/>
                  </a:lnTo>
                  <a:cubicBezTo>
                    <a:pt x="12902" y="127"/>
                    <a:pt x="12332" y="252"/>
                    <a:pt x="11457" y="306"/>
                  </a:cubicBezTo>
                  <a:cubicBezTo>
                    <a:pt x="9377" y="432"/>
                    <a:pt x="8242" y="629"/>
                    <a:pt x="6074" y="1050"/>
                  </a:cubicBezTo>
                  <a:cubicBezTo>
                    <a:pt x="5433" y="1175"/>
                    <a:pt x="4800" y="1245"/>
                    <a:pt x="4175" y="1245"/>
                  </a:cubicBezTo>
                  <a:cubicBezTo>
                    <a:pt x="2892" y="1245"/>
                    <a:pt x="1647" y="949"/>
                    <a:pt x="458" y="220"/>
                  </a:cubicBezTo>
                  <a:lnTo>
                    <a:pt x="458" y="220"/>
                  </a:lnTo>
                  <a:cubicBezTo>
                    <a:pt x="0" y="1190"/>
                    <a:pt x="2375" y="2020"/>
                    <a:pt x="4476" y="2075"/>
                  </a:cubicBezTo>
                  <a:cubicBezTo>
                    <a:pt x="4533" y="2077"/>
                    <a:pt x="4589" y="2077"/>
                    <a:pt x="4645" y="2077"/>
                  </a:cubicBezTo>
                  <a:cubicBezTo>
                    <a:pt x="6759" y="2077"/>
                    <a:pt x="8574" y="1066"/>
                    <a:pt x="10126" y="1066"/>
                  </a:cubicBezTo>
                  <a:cubicBezTo>
                    <a:pt x="10242" y="1066"/>
                    <a:pt x="10357" y="1072"/>
                    <a:pt x="10470" y="1084"/>
                  </a:cubicBezTo>
                  <a:cubicBezTo>
                    <a:pt x="10866" y="1126"/>
                    <a:pt x="11242" y="1156"/>
                    <a:pt x="11582" y="1156"/>
                  </a:cubicBezTo>
                  <a:cubicBezTo>
                    <a:pt x="12559" y="1156"/>
                    <a:pt x="13241" y="909"/>
                    <a:pt x="1327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1" name="Google Shape;4431;p45"/>
            <p:cNvSpPr/>
            <p:nvPr/>
          </p:nvSpPr>
          <p:spPr>
            <a:xfrm>
              <a:off x="3785925" y="5262825"/>
              <a:ext cx="337200" cy="66075"/>
            </a:xfrm>
            <a:custGeom>
              <a:rect b="b" l="l" r="r" t="t"/>
              <a:pathLst>
                <a:path extrusionOk="0" h="2643" w="13488">
                  <a:moveTo>
                    <a:pt x="12826" y="682"/>
                  </a:moveTo>
                  <a:lnTo>
                    <a:pt x="12826" y="682"/>
                  </a:lnTo>
                  <a:cubicBezTo>
                    <a:pt x="12789" y="758"/>
                    <a:pt x="12737" y="826"/>
                    <a:pt x="12674" y="881"/>
                  </a:cubicBezTo>
                  <a:cubicBezTo>
                    <a:pt x="12434" y="1089"/>
                    <a:pt x="12011" y="1157"/>
                    <a:pt x="11512" y="1157"/>
                  </a:cubicBezTo>
                  <a:cubicBezTo>
                    <a:pt x="11175" y="1157"/>
                    <a:pt x="10802" y="1126"/>
                    <a:pt x="10427" y="1085"/>
                  </a:cubicBezTo>
                  <a:cubicBezTo>
                    <a:pt x="10305" y="1072"/>
                    <a:pt x="10180" y="1066"/>
                    <a:pt x="10055" y="1066"/>
                  </a:cubicBezTo>
                  <a:cubicBezTo>
                    <a:pt x="9299" y="1066"/>
                    <a:pt x="8498" y="1289"/>
                    <a:pt x="7658" y="1523"/>
                  </a:cubicBezTo>
                  <a:cubicBezTo>
                    <a:pt x="6687" y="1794"/>
                    <a:pt x="5690" y="2077"/>
                    <a:pt x="4596" y="2077"/>
                  </a:cubicBezTo>
                  <a:cubicBezTo>
                    <a:pt x="4534" y="2077"/>
                    <a:pt x="4472" y="2076"/>
                    <a:pt x="4410" y="2074"/>
                  </a:cubicBezTo>
                  <a:cubicBezTo>
                    <a:pt x="2861" y="2034"/>
                    <a:pt x="1271" y="1572"/>
                    <a:pt x="762" y="1038"/>
                  </a:cubicBezTo>
                  <a:lnTo>
                    <a:pt x="762" y="1038"/>
                  </a:lnTo>
                  <a:cubicBezTo>
                    <a:pt x="1783" y="1554"/>
                    <a:pt x="2892" y="1810"/>
                    <a:pt x="4111" y="1810"/>
                  </a:cubicBezTo>
                  <a:cubicBezTo>
                    <a:pt x="4729" y="1810"/>
                    <a:pt x="5376" y="1744"/>
                    <a:pt x="6054" y="1613"/>
                  </a:cubicBezTo>
                  <a:cubicBezTo>
                    <a:pt x="8256" y="1183"/>
                    <a:pt x="9357" y="995"/>
                    <a:pt x="11400" y="871"/>
                  </a:cubicBezTo>
                  <a:cubicBezTo>
                    <a:pt x="11946" y="839"/>
                    <a:pt x="12423" y="775"/>
                    <a:pt x="12826" y="682"/>
                  </a:cubicBezTo>
                  <a:close/>
                  <a:moveTo>
                    <a:pt x="13201" y="1"/>
                  </a:moveTo>
                  <a:cubicBezTo>
                    <a:pt x="13170" y="1"/>
                    <a:pt x="13139" y="6"/>
                    <a:pt x="13109" y="16"/>
                  </a:cubicBezTo>
                  <a:cubicBezTo>
                    <a:pt x="12676" y="165"/>
                    <a:pt x="12089" y="262"/>
                    <a:pt x="11368" y="306"/>
                  </a:cubicBezTo>
                  <a:cubicBezTo>
                    <a:pt x="9290" y="432"/>
                    <a:pt x="8176" y="621"/>
                    <a:pt x="5947" y="1056"/>
                  </a:cubicBezTo>
                  <a:cubicBezTo>
                    <a:pt x="5307" y="1181"/>
                    <a:pt x="4698" y="1243"/>
                    <a:pt x="4116" y="1243"/>
                  </a:cubicBezTo>
                  <a:cubicBezTo>
                    <a:pt x="2788" y="1243"/>
                    <a:pt x="1605" y="917"/>
                    <a:pt x="534" y="260"/>
                  </a:cubicBezTo>
                  <a:cubicBezTo>
                    <a:pt x="488" y="234"/>
                    <a:pt x="436" y="220"/>
                    <a:pt x="384" y="220"/>
                  </a:cubicBezTo>
                  <a:cubicBezTo>
                    <a:pt x="357" y="220"/>
                    <a:pt x="331" y="224"/>
                    <a:pt x="304" y="231"/>
                  </a:cubicBezTo>
                  <a:cubicBezTo>
                    <a:pt x="227" y="254"/>
                    <a:pt x="164" y="309"/>
                    <a:pt x="129" y="382"/>
                  </a:cubicBezTo>
                  <a:cubicBezTo>
                    <a:pt x="0" y="656"/>
                    <a:pt x="19" y="943"/>
                    <a:pt x="184" y="1209"/>
                  </a:cubicBezTo>
                  <a:cubicBezTo>
                    <a:pt x="722" y="2082"/>
                    <a:pt x="2754" y="2598"/>
                    <a:pt x="4395" y="2641"/>
                  </a:cubicBezTo>
                  <a:cubicBezTo>
                    <a:pt x="4454" y="2643"/>
                    <a:pt x="4512" y="2643"/>
                    <a:pt x="4570" y="2643"/>
                  </a:cubicBezTo>
                  <a:cubicBezTo>
                    <a:pt x="5750" y="2643"/>
                    <a:pt x="6843" y="2339"/>
                    <a:pt x="7812" y="2069"/>
                  </a:cubicBezTo>
                  <a:cubicBezTo>
                    <a:pt x="8616" y="1845"/>
                    <a:pt x="9384" y="1633"/>
                    <a:pt x="10065" y="1633"/>
                  </a:cubicBezTo>
                  <a:cubicBezTo>
                    <a:pt x="10168" y="1633"/>
                    <a:pt x="10269" y="1638"/>
                    <a:pt x="10368" y="1648"/>
                  </a:cubicBezTo>
                  <a:cubicBezTo>
                    <a:pt x="10783" y="1693"/>
                    <a:pt x="11164" y="1721"/>
                    <a:pt x="11507" y="1721"/>
                  </a:cubicBezTo>
                  <a:cubicBezTo>
                    <a:pt x="12172" y="1721"/>
                    <a:pt x="12693" y="1614"/>
                    <a:pt x="13045" y="1308"/>
                  </a:cubicBezTo>
                  <a:cubicBezTo>
                    <a:pt x="13321" y="1070"/>
                    <a:pt x="13469" y="728"/>
                    <a:pt x="13484" y="293"/>
                  </a:cubicBezTo>
                  <a:cubicBezTo>
                    <a:pt x="13487" y="201"/>
                    <a:pt x="13445" y="112"/>
                    <a:pt x="13370" y="56"/>
                  </a:cubicBezTo>
                  <a:cubicBezTo>
                    <a:pt x="13320" y="20"/>
                    <a:pt x="13261" y="1"/>
                    <a:pt x="13201"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2" name="Google Shape;4432;p45"/>
            <p:cNvSpPr/>
            <p:nvPr/>
          </p:nvSpPr>
          <p:spPr>
            <a:xfrm>
              <a:off x="3801575" y="3619975"/>
              <a:ext cx="1281850" cy="1582825"/>
            </a:xfrm>
            <a:custGeom>
              <a:rect b="b" l="l" r="r" t="t"/>
              <a:pathLst>
                <a:path extrusionOk="0" h="63313" w="51274">
                  <a:moveTo>
                    <a:pt x="34102" y="1"/>
                  </a:moveTo>
                  <a:cubicBezTo>
                    <a:pt x="33263" y="1"/>
                    <a:pt x="31774" y="467"/>
                    <a:pt x="28977" y="1002"/>
                  </a:cubicBezTo>
                  <a:cubicBezTo>
                    <a:pt x="27658" y="1255"/>
                    <a:pt x="25894" y="1347"/>
                    <a:pt x="24027" y="1347"/>
                  </a:cubicBezTo>
                  <a:cubicBezTo>
                    <a:pt x="19049" y="1347"/>
                    <a:pt x="13334" y="694"/>
                    <a:pt x="13334" y="694"/>
                  </a:cubicBezTo>
                  <a:lnTo>
                    <a:pt x="12407" y="3061"/>
                  </a:lnTo>
                  <a:cubicBezTo>
                    <a:pt x="12407" y="3061"/>
                    <a:pt x="983" y="31355"/>
                    <a:pt x="491" y="32381"/>
                  </a:cubicBezTo>
                  <a:cubicBezTo>
                    <a:pt x="0" y="33406"/>
                    <a:pt x="5959" y="62187"/>
                    <a:pt x="6728" y="62848"/>
                  </a:cubicBezTo>
                  <a:cubicBezTo>
                    <a:pt x="7117" y="63182"/>
                    <a:pt x="7572" y="63312"/>
                    <a:pt x="8093" y="63312"/>
                  </a:cubicBezTo>
                  <a:cubicBezTo>
                    <a:pt x="8603" y="63312"/>
                    <a:pt x="9176" y="63188"/>
                    <a:pt x="9813" y="63008"/>
                  </a:cubicBezTo>
                  <a:cubicBezTo>
                    <a:pt x="11106" y="62645"/>
                    <a:pt x="10948" y="61738"/>
                    <a:pt x="10948" y="61738"/>
                  </a:cubicBezTo>
                  <a:lnTo>
                    <a:pt x="8983" y="35464"/>
                  </a:lnTo>
                  <a:lnTo>
                    <a:pt x="20292" y="13848"/>
                  </a:lnTo>
                  <a:lnTo>
                    <a:pt x="22968" y="14363"/>
                  </a:lnTo>
                  <a:cubicBezTo>
                    <a:pt x="22968" y="14363"/>
                    <a:pt x="25748" y="35236"/>
                    <a:pt x="27807" y="38632"/>
                  </a:cubicBezTo>
                  <a:cubicBezTo>
                    <a:pt x="29865" y="42029"/>
                    <a:pt x="47465" y="58290"/>
                    <a:pt x="47980" y="58702"/>
                  </a:cubicBezTo>
                  <a:cubicBezTo>
                    <a:pt x="48151" y="58840"/>
                    <a:pt x="48368" y="58885"/>
                    <a:pt x="48582" y="58885"/>
                  </a:cubicBezTo>
                  <a:cubicBezTo>
                    <a:pt x="49008" y="58885"/>
                    <a:pt x="49420" y="58702"/>
                    <a:pt x="49420" y="58702"/>
                  </a:cubicBezTo>
                  <a:cubicBezTo>
                    <a:pt x="51273" y="58187"/>
                    <a:pt x="51067" y="56644"/>
                    <a:pt x="51067" y="56644"/>
                  </a:cubicBezTo>
                  <a:cubicBezTo>
                    <a:pt x="51067" y="56644"/>
                    <a:pt x="45200" y="47999"/>
                    <a:pt x="42525" y="43675"/>
                  </a:cubicBezTo>
                  <a:cubicBezTo>
                    <a:pt x="39849" y="39353"/>
                    <a:pt x="37172" y="37397"/>
                    <a:pt x="37172" y="37397"/>
                  </a:cubicBezTo>
                  <a:cubicBezTo>
                    <a:pt x="37172" y="37397"/>
                    <a:pt x="35404" y="25464"/>
                    <a:pt x="34683" y="21449"/>
                  </a:cubicBezTo>
                  <a:cubicBezTo>
                    <a:pt x="33963" y="17435"/>
                    <a:pt x="35153" y="900"/>
                    <a:pt x="35153" y="900"/>
                  </a:cubicBezTo>
                  <a:cubicBezTo>
                    <a:pt x="34979" y="249"/>
                    <a:pt x="34714" y="1"/>
                    <a:pt x="34102"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3" name="Google Shape;4433;p45"/>
            <p:cNvSpPr/>
            <p:nvPr/>
          </p:nvSpPr>
          <p:spPr>
            <a:xfrm>
              <a:off x="3793375" y="3613100"/>
              <a:ext cx="1297275" cy="1596750"/>
            </a:xfrm>
            <a:custGeom>
              <a:rect b="b" l="l" r="r" t="t"/>
              <a:pathLst>
                <a:path extrusionOk="0" h="63870" w="51891">
                  <a:moveTo>
                    <a:pt x="34445" y="559"/>
                  </a:moveTo>
                  <a:cubicBezTo>
                    <a:pt x="34947" y="559"/>
                    <a:pt x="35073" y="761"/>
                    <a:pt x="35195" y="1203"/>
                  </a:cubicBezTo>
                  <a:cubicBezTo>
                    <a:pt x="35111" y="2373"/>
                    <a:pt x="34026" y="17839"/>
                    <a:pt x="34732" y="21774"/>
                  </a:cubicBezTo>
                  <a:cubicBezTo>
                    <a:pt x="35444" y="25737"/>
                    <a:pt x="37203" y="37594"/>
                    <a:pt x="37221" y="37714"/>
                  </a:cubicBezTo>
                  <a:cubicBezTo>
                    <a:pt x="37232" y="37789"/>
                    <a:pt x="37272" y="37856"/>
                    <a:pt x="37334" y="37901"/>
                  </a:cubicBezTo>
                  <a:cubicBezTo>
                    <a:pt x="37360" y="37919"/>
                    <a:pt x="39996" y="39872"/>
                    <a:pt x="42612" y="44100"/>
                  </a:cubicBezTo>
                  <a:cubicBezTo>
                    <a:pt x="45141" y="48185"/>
                    <a:pt x="50583" y="56225"/>
                    <a:pt x="51119" y="57015"/>
                  </a:cubicBezTo>
                  <a:cubicBezTo>
                    <a:pt x="51128" y="57281"/>
                    <a:pt x="51072" y="58316"/>
                    <a:pt x="49634" y="58719"/>
                  </a:cubicBezTo>
                  <a:cubicBezTo>
                    <a:pt x="49506" y="58776"/>
                    <a:pt x="49196" y="58877"/>
                    <a:pt x="48909" y="58877"/>
                  </a:cubicBezTo>
                  <a:cubicBezTo>
                    <a:pt x="48749" y="58877"/>
                    <a:pt x="48595" y="58845"/>
                    <a:pt x="48484" y="58757"/>
                  </a:cubicBezTo>
                  <a:cubicBezTo>
                    <a:pt x="48330" y="58632"/>
                    <a:pt x="30454" y="42188"/>
                    <a:pt x="28377" y="38761"/>
                  </a:cubicBezTo>
                  <a:cubicBezTo>
                    <a:pt x="26373" y="35453"/>
                    <a:pt x="23603" y="14809"/>
                    <a:pt x="23576" y="14600"/>
                  </a:cubicBezTo>
                  <a:cubicBezTo>
                    <a:pt x="23560" y="14480"/>
                    <a:pt x="23469" y="14383"/>
                    <a:pt x="23349" y="14360"/>
                  </a:cubicBezTo>
                  <a:lnTo>
                    <a:pt x="20673" y="13846"/>
                  </a:lnTo>
                  <a:cubicBezTo>
                    <a:pt x="20656" y="13843"/>
                    <a:pt x="20638" y="13841"/>
                    <a:pt x="20621" y="13841"/>
                  </a:cubicBezTo>
                  <a:cubicBezTo>
                    <a:pt x="20517" y="13841"/>
                    <a:pt x="20419" y="13899"/>
                    <a:pt x="20369" y="13993"/>
                  </a:cubicBezTo>
                  <a:lnTo>
                    <a:pt x="9061" y="35608"/>
                  </a:lnTo>
                  <a:cubicBezTo>
                    <a:pt x="9036" y="35654"/>
                    <a:pt x="9025" y="35707"/>
                    <a:pt x="9030" y="35759"/>
                  </a:cubicBezTo>
                  <a:lnTo>
                    <a:pt x="10998" y="62061"/>
                  </a:lnTo>
                  <a:cubicBezTo>
                    <a:pt x="10999" y="62068"/>
                    <a:pt x="11099" y="62720"/>
                    <a:pt x="10064" y="63012"/>
                  </a:cubicBezTo>
                  <a:cubicBezTo>
                    <a:pt x="9427" y="63191"/>
                    <a:pt x="8879" y="63307"/>
                    <a:pt x="8410" y="63307"/>
                  </a:cubicBezTo>
                  <a:cubicBezTo>
                    <a:pt x="7955" y="63307"/>
                    <a:pt x="7574" y="63198"/>
                    <a:pt x="7261" y="62930"/>
                  </a:cubicBezTo>
                  <a:cubicBezTo>
                    <a:pt x="6405" y="61732"/>
                    <a:pt x="745" y="34099"/>
                    <a:pt x="1075" y="32778"/>
                  </a:cubicBezTo>
                  <a:cubicBezTo>
                    <a:pt x="1564" y="31757"/>
                    <a:pt x="12530" y="4598"/>
                    <a:pt x="12999" y="3440"/>
                  </a:cubicBezTo>
                  <a:lnTo>
                    <a:pt x="13845" y="1274"/>
                  </a:lnTo>
                  <a:cubicBezTo>
                    <a:pt x="14960" y="1396"/>
                    <a:pt x="19912" y="1908"/>
                    <a:pt x="24327" y="1908"/>
                  </a:cubicBezTo>
                  <a:cubicBezTo>
                    <a:pt x="26217" y="1908"/>
                    <a:pt x="28008" y="1814"/>
                    <a:pt x="29358" y="1556"/>
                  </a:cubicBezTo>
                  <a:cubicBezTo>
                    <a:pt x="30516" y="1335"/>
                    <a:pt x="31453" y="1123"/>
                    <a:pt x="32206" y="955"/>
                  </a:cubicBezTo>
                  <a:cubicBezTo>
                    <a:pt x="33353" y="698"/>
                    <a:pt x="34028" y="559"/>
                    <a:pt x="34445" y="559"/>
                  </a:cubicBezTo>
                  <a:close/>
                  <a:moveTo>
                    <a:pt x="34433" y="0"/>
                  </a:moveTo>
                  <a:cubicBezTo>
                    <a:pt x="33878" y="0"/>
                    <a:pt x="33122" y="170"/>
                    <a:pt x="32082" y="404"/>
                  </a:cubicBezTo>
                  <a:cubicBezTo>
                    <a:pt x="31333" y="572"/>
                    <a:pt x="30402" y="782"/>
                    <a:pt x="29253" y="1001"/>
                  </a:cubicBezTo>
                  <a:cubicBezTo>
                    <a:pt x="27960" y="1249"/>
                    <a:pt x="26222" y="1339"/>
                    <a:pt x="24376" y="1339"/>
                  </a:cubicBezTo>
                  <a:cubicBezTo>
                    <a:pt x="19457" y="1339"/>
                    <a:pt x="13772" y="699"/>
                    <a:pt x="13693" y="688"/>
                  </a:cubicBezTo>
                  <a:cubicBezTo>
                    <a:pt x="13683" y="687"/>
                    <a:pt x="13672" y="687"/>
                    <a:pt x="13662" y="687"/>
                  </a:cubicBezTo>
                  <a:cubicBezTo>
                    <a:pt x="13547" y="687"/>
                    <a:pt x="13441" y="757"/>
                    <a:pt x="13398" y="867"/>
                  </a:cubicBezTo>
                  <a:lnTo>
                    <a:pt x="12473" y="3230"/>
                  </a:lnTo>
                  <a:cubicBezTo>
                    <a:pt x="12359" y="3513"/>
                    <a:pt x="1047" y="31528"/>
                    <a:pt x="565" y="32535"/>
                  </a:cubicBezTo>
                  <a:cubicBezTo>
                    <a:pt x="1" y="33711"/>
                    <a:pt x="5896" y="62498"/>
                    <a:pt x="6872" y="63338"/>
                  </a:cubicBezTo>
                  <a:cubicBezTo>
                    <a:pt x="7331" y="63732"/>
                    <a:pt x="7871" y="63869"/>
                    <a:pt x="8435" y="63869"/>
                  </a:cubicBezTo>
                  <a:cubicBezTo>
                    <a:pt x="9025" y="63869"/>
                    <a:pt x="9643" y="63719"/>
                    <a:pt x="10219" y="63556"/>
                  </a:cubicBezTo>
                  <a:cubicBezTo>
                    <a:pt x="11434" y="63214"/>
                    <a:pt x="11625" y="62366"/>
                    <a:pt x="11559" y="61992"/>
                  </a:cubicBezTo>
                  <a:lnTo>
                    <a:pt x="9599" y="35799"/>
                  </a:lnTo>
                  <a:lnTo>
                    <a:pt x="20772" y="14442"/>
                  </a:lnTo>
                  <a:lnTo>
                    <a:pt x="23043" y="14877"/>
                  </a:lnTo>
                  <a:cubicBezTo>
                    <a:pt x="23350" y="17164"/>
                    <a:pt x="25913" y="35788"/>
                    <a:pt x="27892" y="39055"/>
                  </a:cubicBezTo>
                  <a:cubicBezTo>
                    <a:pt x="29967" y="42477"/>
                    <a:pt x="47338" y="58564"/>
                    <a:pt x="48131" y="59199"/>
                  </a:cubicBezTo>
                  <a:cubicBezTo>
                    <a:pt x="48364" y="59385"/>
                    <a:pt x="48647" y="59445"/>
                    <a:pt x="48914" y="59445"/>
                  </a:cubicBezTo>
                  <a:cubicBezTo>
                    <a:pt x="49369" y="59445"/>
                    <a:pt x="49779" y="59272"/>
                    <a:pt x="49824" y="59250"/>
                  </a:cubicBezTo>
                  <a:cubicBezTo>
                    <a:pt x="51890" y="58676"/>
                    <a:pt x="51678" y="56900"/>
                    <a:pt x="51675" y="56882"/>
                  </a:cubicBezTo>
                  <a:cubicBezTo>
                    <a:pt x="51670" y="56838"/>
                    <a:pt x="51653" y="56797"/>
                    <a:pt x="51629" y="56761"/>
                  </a:cubicBezTo>
                  <a:cubicBezTo>
                    <a:pt x="51571" y="56674"/>
                    <a:pt x="45735" y="48070"/>
                    <a:pt x="43093" y="43802"/>
                  </a:cubicBezTo>
                  <a:cubicBezTo>
                    <a:pt x="40669" y="39887"/>
                    <a:pt x="38274" y="37914"/>
                    <a:pt x="37763" y="37517"/>
                  </a:cubicBezTo>
                  <a:cubicBezTo>
                    <a:pt x="37580" y="36282"/>
                    <a:pt x="35964" y="25437"/>
                    <a:pt x="35289" y="21675"/>
                  </a:cubicBezTo>
                  <a:cubicBezTo>
                    <a:pt x="34583" y="17741"/>
                    <a:pt x="35751" y="1361"/>
                    <a:pt x="35763" y="1197"/>
                  </a:cubicBezTo>
                  <a:cubicBezTo>
                    <a:pt x="35765" y="1165"/>
                    <a:pt x="35762" y="1134"/>
                    <a:pt x="35755" y="1103"/>
                  </a:cubicBezTo>
                  <a:cubicBezTo>
                    <a:pt x="35537" y="289"/>
                    <a:pt x="35156" y="0"/>
                    <a:pt x="34433"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4" name="Google Shape;4434;p45"/>
            <p:cNvSpPr/>
            <p:nvPr/>
          </p:nvSpPr>
          <p:spPr>
            <a:xfrm>
              <a:off x="4154275" y="3915350"/>
              <a:ext cx="162100" cy="57925"/>
            </a:xfrm>
            <a:custGeom>
              <a:rect b="b" l="l" r="r" t="t"/>
              <a:pathLst>
                <a:path extrusionOk="0" h="2317" w="6484">
                  <a:moveTo>
                    <a:pt x="317" y="1"/>
                  </a:moveTo>
                  <a:cubicBezTo>
                    <a:pt x="195" y="1"/>
                    <a:pt x="82" y="81"/>
                    <a:pt x="45" y="203"/>
                  </a:cubicBezTo>
                  <a:cubicBezTo>
                    <a:pt x="1" y="353"/>
                    <a:pt x="87" y="510"/>
                    <a:pt x="237" y="555"/>
                  </a:cubicBezTo>
                  <a:lnTo>
                    <a:pt x="6102" y="2305"/>
                  </a:lnTo>
                  <a:cubicBezTo>
                    <a:pt x="6128" y="2312"/>
                    <a:pt x="6156" y="2317"/>
                    <a:pt x="6184" y="2317"/>
                  </a:cubicBezTo>
                  <a:cubicBezTo>
                    <a:pt x="6324" y="2317"/>
                    <a:pt x="6444" y="2214"/>
                    <a:pt x="6463" y="2074"/>
                  </a:cubicBezTo>
                  <a:cubicBezTo>
                    <a:pt x="6484" y="1935"/>
                    <a:pt x="6399" y="1803"/>
                    <a:pt x="6264" y="1762"/>
                  </a:cubicBezTo>
                  <a:lnTo>
                    <a:pt x="397" y="13"/>
                  </a:lnTo>
                  <a:cubicBezTo>
                    <a:pt x="371" y="5"/>
                    <a:pt x="343" y="1"/>
                    <a:pt x="31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5" name="Google Shape;4435;p45"/>
            <p:cNvSpPr/>
            <p:nvPr/>
          </p:nvSpPr>
          <p:spPr>
            <a:xfrm>
              <a:off x="4085250" y="3943675"/>
              <a:ext cx="215475" cy="37325"/>
            </a:xfrm>
            <a:custGeom>
              <a:rect b="b" l="l" r="r" t="t"/>
              <a:pathLst>
                <a:path extrusionOk="0" h="1493" w="8619">
                  <a:moveTo>
                    <a:pt x="303" y="1"/>
                  </a:moveTo>
                  <a:cubicBezTo>
                    <a:pt x="163" y="1"/>
                    <a:pt x="35" y="105"/>
                    <a:pt x="17" y="250"/>
                  </a:cubicBezTo>
                  <a:cubicBezTo>
                    <a:pt x="0" y="406"/>
                    <a:pt x="111" y="546"/>
                    <a:pt x="266" y="564"/>
                  </a:cubicBezTo>
                  <a:lnTo>
                    <a:pt x="8294" y="1490"/>
                  </a:lnTo>
                  <a:cubicBezTo>
                    <a:pt x="8305" y="1492"/>
                    <a:pt x="8317" y="1492"/>
                    <a:pt x="8328" y="1492"/>
                  </a:cubicBezTo>
                  <a:cubicBezTo>
                    <a:pt x="8478" y="1492"/>
                    <a:pt x="8601" y="1375"/>
                    <a:pt x="8610" y="1225"/>
                  </a:cubicBezTo>
                  <a:cubicBezTo>
                    <a:pt x="8619" y="1075"/>
                    <a:pt x="8509" y="945"/>
                    <a:pt x="8359" y="928"/>
                  </a:cubicBezTo>
                  <a:lnTo>
                    <a:pt x="332" y="2"/>
                  </a:lnTo>
                  <a:cubicBezTo>
                    <a:pt x="322" y="1"/>
                    <a:pt x="313" y="1"/>
                    <a:pt x="30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6" name="Google Shape;4436;p45"/>
            <p:cNvSpPr/>
            <p:nvPr/>
          </p:nvSpPr>
          <p:spPr>
            <a:xfrm>
              <a:off x="4575950" y="3715975"/>
              <a:ext cx="66600" cy="129525"/>
            </a:xfrm>
            <a:custGeom>
              <a:rect b="b" l="l" r="r" t="t"/>
              <a:pathLst>
                <a:path extrusionOk="0" h="5181" w="2664">
                  <a:moveTo>
                    <a:pt x="2327" y="1"/>
                  </a:moveTo>
                  <a:cubicBezTo>
                    <a:pt x="2276" y="1"/>
                    <a:pt x="2225" y="14"/>
                    <a:pt x="2179" y="43"/>
                  </a:cubicBezTo>
                  <a:cubicBezTo>
                    <a:pt x="2090" y="99"/>
                    <a:pt x="1" y="1449"/>
                    <a:pt x="132" y="3013"/>
                  </a:cubicBezTo>
                  <a:cubicBezTo>
                    <a:pt x="204" y="3873"/>
                    <a:pt x="917" y="4594"/>
                    <a:pt x="2248" y="5158"/>
                  </a:cubicBezTo>
                  <a:cubicBezTo>
                    <a:pt x="2283" y="5173"/>
                    <a:pt x="2321" y="5180"/>
                    <a:pt x="2359" y="5180"/>
                  </a:cubicBezTo>
                  <a:cubicBezTo>
                    <a:pt x="2360" y="5180"/>
                    <a:pt x="2361" y="5180"/>
                    <a:pt x="2362" y="5180"/>
                  </a:cubicBezTo>
                  <a:cubicBezTo>
                    <a:pt x="2494" y="5180"/>
                    <a:pt x="2609" y="5085"/>
                    <a:pt x="2636" y="4954"/>
                  </a:cubicBezTo>
                  <a:cubicBezTo>
                    <a:pt x="2664" y="4823"/>
                    <a:pt x="2593" y="4690"/>
                    <a:pt x="2469" y="4637"/>
                  </a:cubicBezTo>
                  <a:cubicBezTo>
                    <a:pt x="1346" y="4162"/>
                    <a:pt x="750" y="3600"/>
                    <a:pt x="696" y="2966"/>
                  </a:cubicBezTo>
                  <a:cubicBezTo>
                    <a:pt x="593" y="1742"/>
                    <a:pt x="2464" y="531"/>
                    <a:pt x="2482" y="520"/>
                  </a:cubicBezTo>
                  <a:cubicBezTo>
                    <a:pt x="2611" y="434"/>
                    <a:pt x="2648" y="262"/>
                    <a:pt x="2565" y="132"/>
                  </a:cubicBezTo>
                  <a:cubicBezTo>
                    <a:pt x="2511" y="47"/>
                    <a:pt x="2420" y="1"/>
                    <a:pt x="232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7" name="Google Shape;4437;p45"/>
            <p:cNvSpPr/>
            <p:nvPr/>
          </p:nvSpPr>
          <p:spPr>
            <a:xfrm>
              <a:off x="4257700" y="3744100"/>
              <a:ext cx="76975" cy="175650"/>
            </a:xfrm>
            <a:custGeom>
              <a:rect b="b" l="l" r="r" t="t"/>
              <a:pathLst>
                <a:path extrusionOk="0" h="7026" w="3079">
                  <a:moveTo>
                    <a:pt x="2766" y="1"/>
                  </a:moveTo>
                  <a:cubicBezTo>
                    <a:pt x="2639" y="1"/>
                    <a:pt x="2523" y="86"/>
                    <a:pt x="2491" y="215"/>
                  </a:cubicBezTo>
                  <a:lnTo>
                    <a:pt x="1843" y="2812"/>
                  </a:lnTo>
                  <a:lnTo>
                    <a:pt x="114" y="4538"/>
                  </a:lnTo>
                  <a:cubicBezTo>
                    <a:pt x="0" y="4653"/>
                    <a:pt x="5" y="4840"/>
                    <a:pt x="125" y="4949"/>
                  </a:cubicBezTo>
                  <a:lnTo>
                    <a:pt x="2352" y="6953"/>
                  </a:lnTo>
                  <a:cubicBezTo>
                    <a:pt x="2405" y="7000"/>
                    <a:pt x="2472" y="7026"/>
                    <a:pt x="2543" y="7026"/>
                  </a:cubicBezTo>
                  <a:lnTo>
                    <a:pt x="2543" y="7025"/>
                  </a:lnTo>
                  <a:cubicBezTo>
                    <a:pt x="2543" y="7025"/>
                    <a:pt x="2543" y="7025"/>
                    <a:pt x="2544" y="7025"/>
                  </a:cubicBezTo>
                  <a:cubicBezTo>
                    <a:pt x="2803" y="7025"/>
                    <a:pt x="2925" y="6705"/>
                    <a:pt x="2732" y="6531"/>
                  </a:cubicBezTo>
                  <a:lnTo>
                    <a:pt x="726" y="4727"/>
                  </a:lnTo>
                  <a:lnTo>
                    <a:pt x="2297" y="3156"/>
                  </a:lnTo>
                  <a:cubicBezTo>
                    <a:pt x="2333" y="3119"/>
                    <a:pt x="2359" y="3074"/>
                    <a:pt x="2372" y="3025"/>
                  </a:cubicBezTo>
                  <a:lnTo>
                    <a:pt x="3040" y="352"/>
                  </a:lnTo>
                  <a:cubicBezTo>
                    <a:pt x="3078" y="200"/>
                    <a:pt x="2986" y="47"/>
                    <a:pt x="2834" y="9"/>
                  </a:cubicBezTo>
                  <a:cubicBezTo>
                    <a:pt x="2811" y="3"/>
                    <a:pt x="2788" y="1"/>
                    <a:pt x="27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8" name="Google Shape;4438;p45"/>
            <p:cNvSpPr/>
            <p:nvPr/>
          </p:nvSpPr>
          <p:spPr>
            <a:xfrm>
              <a:off x="4127225" y="2778000"/>
              <a:ext cx="886950" cy="960325"/>
            </a:xfrm>
            <a:custGeom>
              <a:rect b="b" l="l" r="r" t="t"/>
              <a:pathLst>
                <a:path extrusionOk="0" h="38413" w="35478">
                  <a:moveTo>
                    <a:pt x="11437" y="0"/>
                  </a:moveTo>
                  <a:cubicBezTo>
                    <a:pt x="11020" y="0"/>
                    <a:pt x="10641" y="2"/>
                    <a:pt x="10311" y="6"/>
                  </a:cubicBezTo>
                  <a:lnTo>
                    <a:pt x="4940" y="17151"/>
                  </a:lnTo>
                  <a:cubicBezTo>
                    <a:pt x="4940" y="17151"/>
                    <a:pt x="0" y="34237"/>
                    <a:pt x="206" y="34957"/>
                  </a:cubicBezTo>
                  <a:cubicBezTo>
                    <a:pt x="412" y="35677"/>
                    <a:pt x="3911" y="37325"/>
                    <a:pt x="11733" y="38251"/>
                  </a:cubicBezTo>
                  <a:cubicBezTo>
                    <a:pt x="12679" y="38363"/>
                    <a:pt x="13559" y="38413"/>
                    <a:pt x="14376" y="38413"/>
                  </a:cubicBezTo>
                  <a:cubicBezTo>
                    <a:pt x="20307" y="38413"/>
                    <a:pt x="22873" y="35759"/>
                    <a:pt x="23055" y="34854"/>
                  </a:cubicBezTo>
                  <a:cubicBezTo>
                    <a:pt x="23260" y="33825"/>
                    <a:pt x="22848" y="32075"/>
                    <a:pt x="22848" y="32075"/>
                  </a:cubicBezTo>
                  <a:lnTo>
                    <a:pt x="25525" y="27341"/>
                  </a:lnTo>
                  <a:lnTo>
                    <a:pt x="34377" y="12785"/>
                  </a:lnTo>
                  <a:cubicBezTo>
                    <a:pt x="35478" y="10973"/>
                    <a:pt x="35073" y="8628"/>
                    <a:pt x="33429" y="7292"/>
                  </a:cubicBezTo>
                  <a:cubicBezTo>
                    <a:pt x="29471" y="4078"/>
                    <a:pt x="24556" y="197"/>
                    <a:pt x="24556" y="197"/>
                  </a:cubicBezTo>
                  <a:cubicBezTo>
                    <a:pt x="24556" y="197"/>
                    <a:pt x="15854" y="0"/>
                    <a:pt x="11437" y="0"/>
                  </a:cubicBez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9" name="Google Shape;4439;p45"/>
            <p:cNvSpPr/>
            <p:nvPr/>
          </p:nvSpPr>
          <p:spPr>
            <a:xfrm>
              <a:off x="4120300" y="2770925"/>
              <a:ext cx="901625" cy="974500"/>
            </a:xfrm>
            <a:custGeom>
              <a:rect b="b" l="l" r="r" t="t"/>
              <a:pathLst>
                <a:path extrusionOk="0" h="38980" w="36065">
                  <a:moveTo>
                    <a:pt x="11769" y="565"/>
                  </a:moveTo>
                  <a:cubicBezTo>
                    <a:pt x="15915" y="565"/>
                    <a:pt x="23778" y="739"/>
                    <a:pt x="24732" y="760"/>
                  </a:cubicBezTo>
                  <a:cubicBezTo>
                    <a:pt x="25363" y="1259"/>
                    <a:pt x="29880" y="4832"/>
                    <a:pt x="33528" y="7794"/>
                  </a:cubicBezTo>
                  <a:cubicBezTo>
                    <a:pt x="35056" y="9035"/>
                    <a:pt x="35435" y="11238"/>
                    <a:pt x="34412" y="12920"/>
                  </a:cubicBezTo>
                  <a:lnTo>
                    <a:pt x="25556" y="27485"/>
                  </a:lnTo>
                  <a:lnTo>
                    <a:pt x="22879" y="32219"/>
                  </a:lnTo>
                  <a:cubicBezTo>
                    <a:pt x="22844" y="32281"/>
                    <a:pt x="22834" y="32354"/>
                    <a:pt x="22850" y="32423"/>
                  </a:cubicBezTo>
                  <a:cubicBezTo>
                    <a:pt x="22855" y="32440"/>
                    <a:pt x="23246" y="34124"/>
                    <a:pt x="23054" y="35082"/>
                  </a:cubicBezTo>
                  <a:cubicBezTo>
                    <a:pt x="22892" y="35894"/>
                    <a:pt x="20394" y="38413"/>
                    <a:pt x="14649" y="38413"/>
                  </a:cubicBezTo>
                  <a:cubicBezTo>
                    <a:pt x="13845" y="38413"/>
                    <a:pt x="12977" y="38364"/>
                    <a:pt x="12043" y="38253"/>
                  </a:cubicBezTo>
                  <a:cubicBezTo>
                    <a:pt x="3925" y="37291"/>
                    <a:pt x="887" y="35627"/>
                    <a:pt x="759" y="35186"/>
                  </a:cubicBezTo>
                  <a:cubicBezTo>
                    <a:pt x="698" y="34435"/>
                    <a:pt x="3554" y="24205"/>
                    <a:pt x="5487" y="17519"/>
                  </a:cubicBezTo>
                  <a:lnTo>
                    <a:pt x="10797" y="569"/>
                  </a:lnTo>
                  <a:cubicBezTo>
                    <a:pt x="11090" y="566"/>
                    <a:pt x="11416" y="565"/>
                    <a:pt x="11769" y="565"/>
                  </a:cubicBezTo>
                  <a:close/>
                  <a:moveTo>
                    <a:pt x="11620" y="0"/>
                  </a:moveTo>
                  <a:cubicBezTo>
                    <a:pt x="11239" y="0"/>
                    <a:pt x="10891" y="2"/>
                    <a:pt x="10586" y="5"/>
                  </a:cubicBezTo>
                  <a:cubicBezTo>
                    <a:pt x="10463" y="7"/>
                    <a:pt x="10356" y="87"/>
                    <a:pt x="10319" y="204"/>
                  </a:cubicBezTo>
                  <a:lnTo>
                    <a:pt x="4945" y="17356"/>
                  </a:lnTo>
                  <a:cubicBezTo>
                    <a:pt x="3781" y="21383"/>
                    <a:pt x="0" y="34576"/>
                    <a:pt x="212" y="35318"/>
                  </a:cubicBezTo>
                  <a:cubicBezTo>
                    <a:pt x="513" y="36373"/>
                    <a:pt x="4739" y="37959"/>
                    <a:pt x="11977" y="38814"/>
                  </a:cubicBezTo>
                  <a:cubicBezTo>
                    <a:pt x="12936" y="38928"/>
                    <a:pt x="13827" y="38979"/>
                    <a:pt x="14654" y="38979"/>
                  </a:cubicBezTo>
                  <a:cubicBezTo>
                    <a:pt x="20820" y="38979"/>
                    <a:pt x="23419" y="36143"/>
                    <a:pt x="23609" y="35194"/>
                  </a:cubicBezTo>
                  <a:cubicBezTo>
                    <a:pt x="23797" y="34257"/>
                    <a:pt x="23514" y="32812"/>
                    <a:pt x="23426" y="32404"/>
                  </a:cubicBezTo>
                  <a:lnTo>
                    <a:pt x="26044" y="27770"/>
                  </a:lnTo>
                  <a:lnTo>
                    <a:pt x="34895" y="13215"/>
                  </a:lnTo>
                  <a:cubicBezTo>
                    <a:pt x="36064" y="11292"/>
                    <a:pt x="35631" y="8773"/>
                    <a:pt x="33884" y="7356"/>
                  </a:cubicBezTo>
                  <a:cubicBezTo>
                    <a:pt x="29970" y="4178"/>
                    <a:pt x="25058" y="296"/>
                    <a:pt x="25008" y="257"/>
                  </a:cubicBezTo>
                  <a:cubicBezTo>
                    <a:pt x="24960" y="219"/>
                    <a:pt x="24901" y="199"/>
                    <a:pt x="24840" y="197"/>
                  </a:cubicBezTo>
                  <a:cubicBezTo>
                    <a:pt x="24743" y="194"/>
                    <a:pt x="15975" y="0"/>
                    <a:pt x="11620"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0" name="Google Shape;4440;p45"/>
            <p:cNvSpPr/>
            <p:nvPr/>
          </p:nvSpPr>
          <p:spPr>
            <a:xfrm>
              <a:off x="4499925" y="2779525"/>
              <a:ext cx="385300" cy="261475"/>
            </a:xfrm>
            <a:custGeom>
              <a:rect b="b" l="l" r="r" t="t"/>
              <a:pathLst>
                <a:path extrusionOk="0" h="10459" w="15412">
                  <a:moveTo>
                    <a:pt x="2527" y="0"/>
                  </a:moveTo>
                  <a:cubicBezTo>
                    <a:pt x="1600" y="2115"/>
                    <a:pt x="1" y="6438"/>
                    <a:pt x="1317" y="8577"/>
                  </a:cubicBezTo>
                  <a:cubicBezTo>
                    <a:pt x="1996" y="9680"/>
                    <a:pt x="3321" y="10459"/>
                    <a:pt x="5158" y="10459"/>
                  </a:cubicBezTo>
                  <a:cubicBezTo>
                    <a:pt x="7710" y="10459"/>
                    <a:pt x="11250" y="8955"/>
                    <a:pt x="15411" y="4724"/>
                  </a:cubicBezTo>
                  <a:cubicBezTo>
                    <a:pt x="12381" y="2294"/>
                    <a:pt x="9648" y="136"/>
                    <a:pt x="9648" y="136"/>
                  </a:cubicBezTo>
                  <a:cubicBezTo>
                    <a:pt x="9648" y="136"/>
                    <a:pt x="6189" y="58"/>
                    <a:pt x="2527"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1" name="Google Shape;4441;p45"/>
            <p:cNvSpPr/>
            <p:nvPr/>
          </p:nvSpPr>
          <p:spPr>
            <a:xfrm>
              <a:off x="4492750" y="2772450"/>
              <a:ext cx="400450" cy="275600"/>
            </a:xfrm>
            <a:custGeom>
              <a:rect b="b" l="l" r="r" t="t"/>
              <a:pathLst>
                <a:path extrusionOk="0" h="11024" w="16018">
                  <a:moveTo>
                    <a:pt x="2997" y="569"/>
                  </a:moveTo>
                  <a:cubicBezTo>
                    <a:pt x="6234" y="620"/>
                    <a:pt x="9267" y="686"/>
                    <a:pt x="9833" y="699"/>
                  </a:cubicBezTo>
                  <a:cubicBezTo>
                    <a:pt x="10275" y="1049"/>
                    <a:pt x="12636" y="2917"/>
                    <a:pt x="15276" y="5032"/>
                  </a:cubicBezTo>
                  <a:cubicBezTo>
                    <a:pt x="10707" y="9595"/>
                    <a:pt x="7337" y="10459"/>
                    <a:pt x="5437" y="10459"/>
                  </a:cubicBezTo>
                  <a:cubicBezTo>
                    <a:pt x="5199" y="10459"/>
                    <a:pt x="4984" y="10445"/>
                    <a:pt x="4793" y="10424"/>
                  </a:cubicBezTo>
                  <a:cubicBezTo>
                    <a:pt x="3480" y="10275"/>
                    <a:pt x="2432" y="9667"/>
                    <a:pt x="1844" y="8712"/>
                  </a:cubicBezTo>
                  <a:cubicBezTo>
                    <a:pt x="611" y="6706"/>
                    <a:pt x="2178" y="2475"/>
                    <a:pt x="2997" y="569"/>
                  </a:cubicBezTo>
                  <a:close/>
                  <a:moveTo>
                    <a:pt x="2818" y="1"/>
                  </a:moveTo>
                  <a:cubicBezTo>
                    <a:pt x="2720" y="5"/>
                    <a:pt x="2601" y="65"/>
                    <a:pt x="2554" y="169"/>
                  </a:cubicBezTo>
                  <a:cubicBezTo>
                    <a:pt x="1525" y="2520"/>
                    <a:pt x="1" y="6795"/>
                    <a:pt x="1363" y="9008"/>
                  </a:cubicBezTo>
                  <a:cubicBezTo>
                    <a:pt x="2044" y="10114"/>
                    <a:pt x="3240" y="10817"/>
                    <a:pt x="4730" y="10986"/>
                  </a:cubicBezTo>
                  <a:cubicBezTo>
                    <a:pt x="4962" y="11012"/>
                    <a:pt x="5196" y="11024"/>
                    <a:pt x="5430" y="11024"/>
                  </a:cubicBezTo>
                  <a:cubicBezTo>
                    <a:pt x="7470" y="11024"/>
                    <a:pt x="11085" y="10100"/>
                    <a:pt x="15901" y="5206"/>
                  </a:cubicBezTo>
                  <a:cubicBezTo>
                    <a:pt x="16018" y="5087"/>
                    <a:pt x="16006" y="4892"/>
                    <a:pt x="15876" y="4787"/>
                  </a:cubicBezTo>
                  <a:cubicBezTo>
                    <a:pt x="12843" y="2356"/>
                    <a:pt x="10110" y="196"/>
                    <a:pt x="10110" y="196"/>
                  </a:cubicBezTo>
                  <a:cubicBezTo>
                    <a:pt x="10062" y="158"/>
                    <a:pt x="10002" y="138"/>
                    <a:pt x="9941" y="136"/>
                  </a:cubicBezTo>
                  <a:cubicBezTo>
                    <a:pt x="9941" y="136"/>
                    <a:pt x="6481" y="57"/>
                    <a:pt x="2818"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2" name="Google Shape;4442;p45"/>
            <p:cNvSpPr/>
            <p:nvPr/>
          </p:nvSpPr>
          <p:spPr>
            <a:xfrm>
              <a:off x="4541500" y="2338925"/>
              <a:ext cx="473450" cy="642100"/>
            </a:xfrm>
            <a:custGeom>
              <a:rect b="b" l="l" r="r" t="t"/>
              <a:pathLst>
                <a:path extrusionOk="0" h="25684" w="18938">
                  <a:moveTo>
                    <a:pt x="9543" y="1"/>
                  </a:moveTo>
                  <a:cubicBezTo>
                    <a:pt x="9342" y="1"/>
                    <a:pt x="9177" y="43"/>
                    <a:pt x="9056" y="133"/>
                  </a:cubicBezTo>
                  <a:cubicBezTo>
                    <a:pt x="9056" y="133"/>
                    <a:pt x="6072" y="956"/>
                    <a:pt x="4837" y="2809"/>
                  </a:cubicBezTo>
                  <a:cubicBezTo>
                    <a:pt x="3603" y="4662"/>
                    <a:pt x="1" y="15469"/>
                    <a:pt x="103" y="16395"/>
                  </a:cubicBezTo>
                  <a:cubicBezTo>
                    <a:pt x="137" y="16704"/>
                    <a:pt x="674" y="16807"/>
                    <a:pt x="1376" y="16807"/>
                  </a:cubicBezTo>
                  <a:cubicBezTo>
                    <a:pt x="2778" y="16807"/>
                    <a:pt x="4837" y="16395"/>
                    <a:pt x="4837" y="16395"/>
                  </a:cubicBezTo>
                  <a:lnTo>
                    <a:pt x="4837" y="16395"/>
                  </a:lnTo>
                  <a:cubicBezTo>
                    <a:pt x="4837" y="16395"/>
                    <a:pt x="1647" y="23085"/>
                    <a:pt x="1647" y="24217"/>
                  </a:cubicBezTo>
                  <a:cubicBezTo>
                    <a:pt x="1647" y="25110"/>
                    <a:pt x="2543" y="25683"/>
                    <a:pt x="3831" y="25683"/>
                  </a:cubicBezTo>
                  <a:cubicBezTo>
                    <a:pt x="4176" y="25683"/>
                    <a:pt x="4549" y="25642"/>
                    <a:pt x="4940" y="25555"/>
                  </a:cubicBezTo>
                  <a:cubicBezTo>
                    <a:pt x="6793" y="25143"/>
                    <a:pt x="13104" y="14277"/>
                    <a:pt x="13104" y="14277"/>
                  </a:cubicBezTo>
                  <a:cubicBezTo>
                    <a:pt x="13104" y="14277"/>
                    <a:pt x="14467" y="15861"/>
                    <a:pt x="15603" y="15861"/>
                  </a:cubicBezTo>
                  <a:cubicBezTo>
                    <a:pt x="15798" y="15861"/>
                    <a:pt x="15986" y="15814"/>
                    <a:pt x="16159" y="15705"/>
                  </a:cubicBezTo>
                  <a:cubicBezTo>
                    <a:pt x="17513" y="14852"/>
                    <a:pt x="17085" y="13132"/>
                    <a:pt x="16056" y="13132"/>
                  </a:cubicBezTo>
                  <a:cubicBezTo>
                    <a:pt x="15027" y="13132"/>
                    <a:pt x="18937" y="8912"/>
                    <a:pt x="17599" y="6133"/>
                  </a:cubicBezTo>
                  <a:cubicBezTo>
                    <a:pt x="16392" y="3625"/>
                    <a:pt x="11410" y="1"/>
                    <a:pt x="954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3" name="Google Shape;4443;p45"/>
            <p:cNvSpPr/>
            <p:nvPr/>
          </p:nvSpPr>
          <p:spPr>
            <a:xfrm>
              <a:off x="4534275" y="2331850"/>
              <a:ext cx="476000" cy="656200"/>
            </a:xfrm>
            <a:custGeom>
              <a:rect b="b" l="l" r="r" t="t"/>
              <a:pathLst>
                <a:path extrusionOk="0" h="26248" w="19040">
                  <a:moveTo>
                    <a:pt x="9832" y="567"/>
                  </a:moveTo>
                  <a:cubicBezTo>
                    <a:pt x="9961" y="567"/>
                    <a:pt x="10118" y="589"/>
                    <a:pt x="10292" y="631"/>
                  </a:cubicBezTo>
                  <a:cubicBezTo>
                    <a:pt x="12351" y="1132"/>
                    <a:pt x="16572" y="4331"/>
                    <a:pt x="17635" y="6539"/>
                  </a:cubicBezTo>
                  <a:cubicBezTo>
                    <a:pt x="18406" y="8140"/>
                    <a:pt x="17255" y="10332"/>
                    <a:pt x="16494" y="11783"/>
                  </a:cubicBezTo>
                  <a:cubicBezTo>
                    <a:pt x="16006" y="12712"/>
                    <a:pt x="15761" y="13178"/>
                    <a:pt x="15951" y="13495"/>
                  </a:cubicBezTo>
                  <a:cubicBezTo>
                    <a:pt x="15997" y="13571"/>
                    <a:pt x="16110" y="13697"/>
                    <a:pt x="16345" y="13697"/>
                  </a:cubicBezTo>
                  <a:cubicBezTo>
                    <a:pt x="16693" y="13697"/>
                    <a:pt x="16899" y="13981"/>
                    <a:pt x="16975" y="14248"/>
                  </a:cubicBezTo>
                  <a:cubicBezTo>
                    <a:pt x="17097" y="14666"/>
                    <a:pt x="16992" y="15311"/>
                    <a:pt x="16297" y="15748"/>
                  </a:cubicBezTo>
                  <a:cubicBezTo>
                    <a:pt x="16172" y="15826"/>
                    <a:pt x="16033" y="15861"/>
                    <a:pt x="15885" y="15861"/>
                  </a:cubicBezTo>
                  <a:cubicBezTo>
                    <a:pt x="15078" y="15861"/>
                    <a:pt x="14010" y="14842"/>
                    <a:pt x="13607" y="14375"/>
                  </a:cubicBezTo>
                  <a:cubicBezTo>
                    <a:pt x="13553" y="14312"/>
                    <a:pt x="13474" y="14277"/>
                    <a:pt x="13391" y="14277"/>
                  </a:cubicBezTo>
                  <a:cubicBezTo>
                    <a:pt x="13383" y="14277"/>
                    <a:pt x="13375" y="14277"/>
                    <a:pt x="13367" y="14278"/>
                  </a:cubicBezTo>
                  <a:cubicBezTo>
                    <a:pt x="13276" y="14286"/>
                    <a:pt x="13194" y="14338"/>
                    <a:pt x="13148" y="14417"/>
                  </a:cubicBezTo>
                  <a:cubicBezTo>
                    <a:pt x="10732" y="18577"/>
                    <a:pt x="6429" y="25281"/>
                    <a:pt x="5169" y="25562"/>
                  </a:cubicBezTo>
                  <a:cubicBezTo>
                    <a:pt x="4808" y="25642"/>
                    <a:pt x="4456" y="25681"/>
                    <a:pt x="4127" y="25681"/>
                  </a:cubicBezTo>
                  <a:cubicBezTo>
                    <a:pt x="3492" y="25681"/>
                    <a:pt x="2946" y="25536"/>
                    <a:pt x="2599" y="25258"/>
                  </a:cubicBezTo>
                  <a:cubicBezTo>
                    <a:pt x="2347" y="25054"/>
                    <a:pt x="2219" y="24800"/>
                    <a:pt x="2219" y="24499"/>
                  </a:cubicBezTo>
                  <a:cubicBezTo>
                    <a:pt x="2219" y="23715"/>
                    <a:pt x="4110" y="19465"/>
                    <a:pt x="5382" y="16800"/>
                  </a:cubicBezTo>
                  <a:cubicBezTo>
                    <a:pt x="5471" y="16612"/>
                    <a:pt x="5334" y="16394"/>
                    <a:pt x="5126" y="16394"/>
                  </a:cubicBezTo>
                  <a:cubicBezTo>
                    <a:pt x="5108" y="16394"/>
                    <a:pt x="5089" y="16396"/>
                    <a:pt x="5071" y="16401"/>
                  </a:cubicBezTo>
                  <a:cubicBezTo>
                    <a:pt x="3736" y="16668"/>
                    <a:pt x="2436" y="16811"/>
                    <a:pt x="1597" y="16811"/>
                  </a:cubicBezTo>
                  <a:cubicBezTo>
                    <a:pt x="1086" y="16811"/>
                    <a:pt x="746" y="16758"/>
                    <a:pt x="672" y="16646"/>
                  </a:cubicBezTo>
                  <a:cubicBezTo>
                    <a:pt x="593" y="15887"/>
                    <a:pt x="4061" y="5200"/>
                    <a:pt x="5361" y="3249"/>
                  </a:cubicBezTo>
                  <a:cubicBezTo>
                    <a:pt x="6523" y="1507"/>
                    <a:pt x="9392" y="697"/>
                    <a:pt x="9422" y="688"/>
                  </a:cubicBezTo>
                  <a:cubicBezTo>
                    <a:pt x="9455" y="679"/>
                    <a:pt x="9488" y="663"/>
                    <a:pt x="9516" y="642"/>
                  </a:cubicBezTo>
                  <a:cubicBezTo>
                    <a:pt x="9583" y="592"/>
                    <a:pt x="9692" y="567"/>
                    <a:pt x="9832" y="567"/>
                  </a:cubicBezTo>
                  <a:close/>
                  <a:moveTo>
                    <a:pt x="9835" y="0"/>
                  </a:moveTo>
                  <a:cubicBezTo>
                    <a:pt x="9589" y="0"/>
                    <a:pt x="9385" y="52"/>
                    <a:pt x="9225" y="156"/>
                  </a:cubicBezTo>
                  <a:cubicBezTo>
                    <a:pt x="8817" y="275"/>
                    <a:pt x="6099" y="1124"/>
                    <a:pt x="4891" y="2934"/>
                  </a:cubicBezTo>
                  <a:cubicBezTo>
                    <a:pt x="3630" y="4826"/>
                    <a:pt x="1" y="15711"/>
                    <a:pt x="110" y="16708"/>
                  </a:cubicBezTo>
                  <a:cubicBezTo>
                    <a:pt x="122" y="16820"/>
                    <a:pt x="176" y="16980"/>
                    <a:pt x="355" y="17112"/>
                  </a:cubicBezTo>
                  <a:cubicBezTo>
                    <a:pt x="614" y="17302"/>
                    <a:pt x="1122" y="17370"/>
                    <a:pt x="1717" y="17370"/>
                  </a:cubicBezTo>
                  <a:cubicBezTo>
                    <a:pt x="2691" y="17370"/>
                    <a:pt x="3899" y="17187"/>
                    <a:pt x="4633" y="17057"/>
                  </a:cubicBezTo>
                  <a:lnTo>
                    <a:pt x="4633" y="17057"/>
                  </a:lnTo>
                  <a:cubicBezTo>
                    <a:pt x="3856" y="18712"/>
                    <a:pt x="1653" y="23484"/>
                    <a:pt x="1653" y="24499"/>
                  </a:cubicBezTo>
                  <a:cubicBezTo>
                    <a:pt x="1653" y="24973"/>
                    <a:pt x="1857" y="25388"/>
                    <a:pt x="2244" y="25698"/>
                  </a:cubicBezTo>
                  <a:cubicBezTo>
                    <a:pt x="2694" y="26059"/>
                    <a:pt x="3358" y="26248"/>
                    <a:pt x="4123" y="26248"/>
                  </a:cubicBezTo>
                  <a:cubicBezTo>
                    <a:pt x="4517" y="26246"/>
                    <a:pt x="4908" y="26200"/>
                    <a:pt x="5291" y="26113"/>
                  </a:cubicBezTo>
                  <a:cubicBezTo>
                    <a:pt x="7084" y="25714"/>
                    <a:pt x="12244" y="17077"/>
                    <a:pt x="13446" y="15029"/>
                  </a:cubicBezTo>
                  <a:cubicBezTo>
                    <a:pt x="13921" y="15510"/>
                    <a:pt x="14949" y="16423"/>
                    <a:pt x="15901" y="16423"/>
                  </a:cubicBezTo>
                  <a:cubicBezTo>
                    <a:pt x="16142" y="16423"/>
                    <a:pt x="16378" y="16365"/>
                    <a:pt x="16599" y="16226"/>
                  </a:cubicBezTo>
                  <a:cubicBezTo>
                    <a:pt x="17497" y="15661"/>
                    <a:pt x="17709" y="14746"/>
                    <a:pt x="17519" y="14090"/>
                  </a:cubicBezTo>
                  <a:cubicBezTo>
                    <a:pt x="17365" y="13554"/>
                    <a:pt x="16963" y="13193"/>
                    <a:pt x="16473" y="13138"/>
                  </a:cubicBezTo>
                  <a:cubicBezTo>
                    <a:pt x="16543" y="12904"/>
                    <a:pt x="16790" y="12435"/>
                    <a:pt x="16995" y="12045"/>
                  </a:cubicBezTo>
                  <a:cubicBezTo>
                    <a:pt x="17809" y="10494"/>
                    <a:pt x="19039" y="8150"/>
                    <a:pt x="18145" y="6293"/>
                  </a:cubicBezTo>
                  <a:cubicBezTo>
                    <a:pt x="17004" y="3924"/>
                    <a:pt x="12639" y="621"/>
                    <a:pt x="10427" y="80"/>
                  </a:cubicBezTo>
                  <a:cubicBezTo>
                    <a:pt x="10209" y="27"/>
                    <a:pt x="10011" y="0"/>
                    <a:pt x="9835"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4" name="Google Shape;4444;p45"/>
            <p:cNvSpPr/>
            <p:nvPr/>
          </p:nvSpPr>
          <p:spPr>
            <a:xfrm>
              <a:off x="4581175" y="2183300"/>
              <a:ext cx="498075" cy="486200"/>
            </a:xfrm>
            <a:custGeom>
              <a:rect b="b" l="l" r="r" t="t"/>
              <a:pathLst>
                <a:path extrusionOk="0" h="19448" w="19923">
                  <a:moveTo>
                    <a:pt x="5743" y="1"/>
                  </a:moveTo>
                  <a:cubicBezTo>
                    <a:pt x="3437" y="1"/>
                    <a:pt x="2660" y="1181"/>
                    <a:pt x="6337" y="3064"/>
                  </a:cubicBezTo>
                  <a:cubicBezTo>
                    <a:pt x="6337" y="3064"/>
                    <a:pt x="574" y="3064"/>
                    <a:pt x="265" y="5843"/>
                  </a:cubicBezTo>
                  <a:cubicBezTo>
                    <a:pt x="1" y="8210"/>
                    <a:pt x="2128" y="9457"/>
                    <a:pt x="4799" y="9457"/>
                  </a:cubicBezTo>
                  <a:cubicBezTo>
                    <a:pt x="5264" y="9457"/>
                    <a:pt x="5745" y="9419"/>
                    <a:pt x="6234" y="9343"/>
                  </a:cubicBezTo>
                  <a:cubicBezTo>
                    <a:pt x="7563" y="9135"/>
                    <a:pt x="8842" y="9044"/>
                    <a:pt x="9922" y="9044"/>
                  </a:cubicBezTo>
                  <a:cubicBezTo>
                    <a:pt x="11518" y="9044"/>
                    <a:pt x="12679" y="9242"/>
                    <a:pt x="12924" y="9548"/>
                  </a:cubicBezTo>
                  <a:cubicBezTo>
                    <a:pt x="13335" y="10062"/>
                    <a:pt x="8910" y="11092"/>
                    <a:pt x="9939" y="11812"/>
                  </a:cubicBezTo>
                  <a:cubicBezTo>
                    <a:pt x="10741" y="12374"/>
                    <a:pt x="11543" y="12436"/>
                    <a:pt x="11859" y="12436"/>
                  </a:cubicBezTo>
                  <a:cubicBezTo>
                    <a:pt x="11948" y="12436"/>
                    <a:pt x="11998" y="12431"/>
                    <a:pt x="11998" y="12431"/>
                  </a:cubicBezTo>
                  <a:lnTo>
                    <a:pt x="11998" y="12431"/>
                  </a:lnTo>
                  <a:cubicBezTo>
                    <a:pt x="11998" y="12431"/>
                    <a:pt x="10557" y="12843"/>
                    <a:pt x="10661" y="13872"/>
                  </a:cubicBezTo>
                  <a:cubicBezTo>
                    <a:pt x="10764" y="14901"/>
                    <a:pt x="11659" y="19447"/>
                    <a:pt x="12379" y="19447"/>
                  </a:cubicBezTo>
                  <a:cubicBezTo>
                    <a:pt x="13099" y="19447"/>
                    <a:pt x="14469" y="19357"/>
                    <a:pt x="14469" y="19357"/>
                  </a:cubicBezTo>
                  <a:cubicBezTo>
                    <a:pt x="14469" y="19357"/>
                    <a:pt x="16424" y="18430"/>
                    <a:pt x="17968" y="16783"/>
                  </a:cubicBezTo>
                  <a:cubicBezTo>
                    <a:pt x="19512" y="15137"/>
                    <a:pt x="19923" y="11637"/>
                    <a:pt x="17968" y="9580"/>
                  </a:cubicBezTo>
                  <a:cubicBezTo>
                    <a:pt x="16012" y="7521"/>
                    <a:pt x="14469" y="5534"/>
                    <a:pt x="12924" y="3888"/>
                  </a:cubicBezTo>
                  <a:cubicBezTo>
                    <a:pt x="11381" y="2241"/>
                    <a:pt x="9940" y="491"/>
                    <a:pt x="6852" y="79"/>
                  </a:cubicBezTo>
                  <a:cubicBezTo>
                    <a:pt x="6455" y="27"/>
                    <a:pt x="6082" y="1"/>
                    <a:pt x="5743"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5" name="Google Shape;4445;p45"/>
            <p:cNvSpPr/>
            <p:nvPr/>
          </p:nvSpPr>
          <p:spPr>
            <a:xfrm>
              <a:off x="4577850" y="2176275"/>
              <a:ext cx="508925" cy="500275"/>
            </a:xfrm>
            <a:custGeom>
              <a:rect b="b" l="l" r="r" t="t"/>
              <a:pathLst>
                <a:path extrusionOk="0" h="20011" w="20357">
                  <a:moveTo>
                    <a:pt x="5867" y="564"/>
                  </a:moveTo>
                  <a:cubicBezTo>
                    <a:pt x="6186" y="564"/>
                    <a:pt x="6548" y="588"/>
                    <a:pt x="6947" y="641"/>
                  </a:cubicBezTo>
                  <a:cubicBezTo>
                    <a:pt x="9736" y="1012"/>
                    <a:pt x="11105" y="2485"/>
                    <a:pt x="12554" y="4044"/>
                  </a:cubicBezTo>
                  <a:lnTo>
                    <a:pt x="12851" y="4362"/>
                  </a:lnTo>
                  <a:cubicBezTo>
                    <a:pt x="13549" y="5106"/>
                    <a:pt x="14246" y="5920"/>
                    <a:pt x="14987" y="6783"/>
                  </a:cubicBezTo>
                  <a:cubicBezTo>
                    <a:pt x="15890" y="7836"/>
                    <a:pt x="16825" y="8926"/>
                    <a:pt x="17896" y="10055"/>
                  </a:cubicBezTo>
                  <a:cubicBezTo>
                    <a:pt x="19707" y="11962"/>
                    <a:pt x="19383" y="15284"/>
                    <a:pt x="17895" y="16871"/>
                  </a:cubicBezTo>
                  <a:cubicBezTo>
                    <a:pt x="16538" y="18319"/>
                    <a:pt x="14830" y="19208"/>
                    <a:pt x="14527" y="19359"/>
                  </a:cubicBezTo>
                  <a:cubicBezTo>
                    <a:pt x="14265" y="19376"/>
                    <a:pt x="13138" y="19447"/>
                    <a:pt x="12548" y="19452"/>
                  </a:cubicBezTo>
                  <a:cubicBezTo>
                    <a:pt x="12075" y="19203"/>
                    <a:pt x="11218" y="15557"/>
                    <a:pt x="11075" y="14124"/>
                  </a:cubicBezTo>
                  <a:cubicBezTo>
                    <a:pt x="10997" y="13344"/>
                    <a:pt x="12198" y="12987"/>
                    <a:pt x="12210" y="12983"/>
                  </a:cubicBezTo>
                  <a:cubicBezTo>
                    <a:pt x="12344" y="12944"/>
                    <a:pt x="12431" y="12812"/>
                    <a:pt x="12411" y="12671"/>
                  </a:cubicBezTo>
                  <a:cubicBezTo>
                    <a:pt x="12391" y="12532"/>
                    <a:pt x="12272" y="12428"/>
                    <a:pt x="12131" y="12428"/>
                  </a:cubicBezTo>
                  <a:lnTo>
                    <a:pt x="12130" y="12428"/>
                  </a:lnTo>
                  <a:cubicBezTo>
                    <a:pt x="12122" y="12428"/>
                    <a:pt x="12111" y="12429"/>
                    <a:pt x="12103" y="12430"/>
                  </a:cubicBezTo>
                  <a:cubicBezTo>
                    <a:pt x="12102" y="12430"/>
                    <a:pt x="12063" y="12434"/>
                    <a:pt x="11996" y="12434"/>
                  </a:cubicBezTo>
                  <a:cubicBezTo>
                    <a:pt x="11723" y="12434"/>
                    <a:pt x="10975" y="12381"/>
                    <a:pt x="10234" y="11862"/>
                  </a:cubicBezTo>
                  <a:cubicBezTo>
                    <a:pt x="10225" y="11856"/>
                    <a:pt x="10216" y="11850"/>
                    <a:pt x="10211" y="11845"/>
                  </a:cubicBezTo>
                  <a:cubicBezTo>
                    <a:pt x="10358" y="11617"/>
                    <a:pt x="11293" y="11209"/>
                    <a:pt x="11806" y="10986"/>
                  </a:cubicBezTo>
                  <a:cubicBezTo>
                    <a:pt x="12794" y="10554"/>
                    <a:pt x="13273" y="10333"/>
                    <a:pt x="13355" y="9998"/>
                  </a:cubicBezTo>
                  <a:cubicBezTo>
                    <a:pt x="13386" y="9877"/>
                    <a:pt x="13357" y="9749"/>
                    <a:pt x="13278" y="9653"/>
                  </a:cubicBezTo>
                  <a:cubicBezTo>
                    <a:pt x="12940" y="9231"/>
                    <a:pt x="11668" y="9044"/>
                    <a:pt x="10103" y="9044"/>
                  </a:cubicBezTo>
                  <a:cubicBezTo>
                    <a:pt x="8917" y="9044"/>
                    <a:pt x="7565" y="9151"/>
                    <a:pt x="6323" y="9344"/>
                  </a:cubicBezTo>
                  <a:cubicBezTo>
                    <a:pt x="5851" y="9418"/>
                    <a:pt x="5387" y="9454"/>
                    <a:pt x="4942" y="9454"/>
                  </a:cubicBezTo>
                  <a:cubicBezTo>
                    <a:pt x="3464" y="9454"/>
                    <a:pt x="2181" y="9059"/>
                    <a:pt x="1426" y="8336"/>
                  </a:cubicBezTo>
                  <a:cubicBezTo>
                    <a:pt x="833" y="7768"/>
                    <a:pt x="581" y="7035"/>
                    <a:pt x="679" y="6156"/>
                  </a:cubicBezTo>
                  <a:cubicBezTo>
                    <a:pt x="956" y="3660"/>
                    <a:pt x="6416" y="3629"/>
                    <a:pt x="6471" y="3629"/>
                  </a:cubicBezTo>
                  <a:cubicBezTo>
                    <a:pt x="6601" y="3629"/>
                    <a:pt x="6714" y="3539"/>
                    <a:pt x="6746" y="3412"/>
                  </a:cubicBezTo>
                  <a:cubicBezTo>
                    <a:pt x="6776" y="3285"/>
                    <a:pt x="6716" y="3154"/>
                    <a:pt x="6599" y="3094"/>
                  </a:cubicBezTo>
                  <a:cubicBezTo>
                    <a:pt x="4682" y="2112"/>
                    <a:pt x="4121" y="1382"/>
                    <a:pt x="4223" y="1056"/>
                  </a:cubicBezTo>
                  <a:cubicBezTo>
                    <a:pt x="4308" y="783"/>
                    <a:pt x="4893" y="564"/>
                    <a:pt x="5867" y="564"/>
                  </a:cubicBezTo>
                  <a:close/>
                  <a:moveTo>
                    <a:pt x="5882" y="0"/>
                  </a:moveTo>
                  <a:cubicBezTo>
                    <a:pt x="4827" y="0"/>
                    <a:pt x="3888" y="233"/>
                    <a:pt x="3683" y="887"/>
                  </a:cubicBezTo>
                  <a:cubicBezTo>
                    <a:pt x="3481" y="1535"/>
                    <a:pt x="4079" y="2281"/>
                    <a:pt x="5461" y="3111"/>
                  </a:cubicBezTo>
                  <a:cubicBezTo>
                    <a:pt x="3730" y="3256"/>
                    <a:pt x="368" y="3829"/>
                    <a:pt x="117" y="6092"/>
                  </a:cubicBezTo>
                  <a:cubicBezTo>
                    <a:pt x="1" y="7141"/>
                    <a:pt x="318" y="8058"/>
                    <a:pt x="1036" y="8744"/>
                  </a:cubicBezTo>
                  <a:cubicBezTo>
                    <a:pt x="1904" y="9575"/>
                    <a:pt x="3300" y="10022"/>
                    <a:pt x="4921" y="10022"/>
                  </a:cubicBezTo>
                  <a:cubicBezTo>
                    <a:pt x="5401" y="10022"/>
                    <a:pt x="5900" y="9983"/>
                    <a:pt x="6411" y="9903"/>
                  </a:cubicBezTo>
                  <a:cubicBezTo>
                    <a:pt x="7768" y="9691"/>
                    <a:pt x="9012" y="9609"/>
                    <a:pt x="10037" y="9609"/>
                  </a:cubicBezTo>
                  <a:cubicBezTo>
                    <a:pt x="11388" y="9609"/>
                    <a:pt x="12360" y="9751"/>
                    <a:pt x="12714" y="9919"/>
                  </a:cubicBezTo>
                  <a:cubicBezTo>
                    <a:pt x="12480" y="10075"/>
                    <a:pt x="11953" y="10304"/>
                    <a:pt x="11581" y="10467"/>
                  </a:cubicBezTo>
                  <a:cubicBezTo>
                    <a:pt x="10409" y="10978"/>
                    <a:pt x="9686" y="11317"/>
                    <a:pt x="9637" y="11808"/>
                  </a:cubicBezTo>
                  <a:cubicBezTo>
                    <a:pt x="9623" y="11947"/>
                    <a:pt x="9660" y="12149"/>
                    <a:pt x="9911" y="12325"/>
                  </a:cubicBezTo>
                  <a:cubicBezTo>
                    <a:pt x="10286" y="12588"/>
                    <a:pt x="10707" y="12780"/>
                    <a:pt x="11151" y="12891"/>
                  </a:cubicBezTo>
                  <a:cubicBezTo>
                    <a:pt x="10782" y="13169"/>
                    <a:pt x="10453" y="13586"/>
                    <a:pt x="10513" y="14180"/>
                  </a:cubicBezTo>
                  <a:cubicBezTo>
                    <a:pt x="10519" y="14239"/>
                    <a:pt x="11314" y="20011"/>
                    <a:pt x="12513" y="20011"/>
                  </a:cubicBezTo>
                  <a:cubicBezTo>
                    <a:pt x="13234" y="20011"/>
                    <a:pt x="14564" y="19923"/>
                    <a:pt x="14620" y="19921"/>
                  </a:cubicBezTo>
                  <a:cubicBezTo>
                    <a:pt x="14655" y="19918"/>
                    <a:pt x="14690" y="19909"/>
                    <a:pt x="14723" y="19894"/>
                  </a:cubicBezTo>
                  <a:cubicBezTo>
                    <a:pt x="14804" y="19854"/>
                    <a:pt x="16744" y="18924"/>
                    <a:pt x="18307" y="17258"/>
                  </a:cubicBezTo>
                  <a:cubicBezTo>
                    <a:pt x="19998" y="15454"/>
                    <a:pt x="20357" y="11824"/>
                    <a:pt x="18306" y="9665"/>
                  </a:cubicBezTo>
                  <a:cubicBezTo>
                    <a:pt x="17243" y="8547"/>
                    <a:pt x="16314" y="7462"/>
                    <a:pt x="15415" y="6413"/>
                  </a:cubicBezTo>
                  <a:cubicBezTo>
                    <a:pt x="14671" y="5547"/>
                    <a:pt x="13969" y="4727"/>
                    <a:pt x="13264" y="3975"/>
                  </a:cubicBezTo>
                  <a:lnTo>
                    <a:pt x="12968" y="3658"/>
                  </a:lnTo>
                  <a:cubicBezTo>
                    <a:pt x="11515" y="2095"/>
                    <a:pt x="10012" y="479"/>
                    <a:pt x="7022" y="80"/>
                  </a:cubicBezTo>
                  <a:cubicBezTo>
                    <a:pt x="6646" y="30"/>
                    <a:pt x="6257" y="0"/>
                    <a:pt x="5882"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6" name="Google Shape;4446;p45"/>
            <p:cNvSpPr/>
            <p:nvPr/>
          </p:nvSpPr>
          <p:spPr>
            <a:xfrm>
              <a:off x="5032475" y="2518475"/>
              <a:ext cx="18975" cy="59825"/>
            </a:xfrm>
            <a:custGeom>
              <a:rect b="b" l="l" r="r" t="t"/>
              <a:pathLst>
                <a:path extrusionOk="0" h="2393" w="759">
                  <a:moveTo>
                    <a:pt x="305" y="0"/>
                  </a:moveTo>
                  <a:cubicBezTo>
                    <a:pt x="290" y="0"/>
                    <a:pt x="274" y="1"/>
                    <a:pt x="259" y="4"/>
                  </a:cubicBezTo>
                  <a:cubicBezTo>
                    <a:pt x="105" y="30"/>
                    <a:pt x="0" y="175"/>
                    <a:pt x="25" y="329"/>
                  </a:cubicBezTo>
                  <a:cubicBezTo>
                    <a:pt x="186" y="1318"/>
                    <a:pt x="87" y="2064"/>
                    <a:pt x="86" y="2071"/>
                  </a:cubicBezTo>
                  <a:cubicBezTo>
                    <a:pt x="64" y="2225"/>
                    <a:pt x="173" y="2369"/>
                    <a:pt x="327" y="2391"/>
                  </a:cubicBezTo>
                  <a:cubicBezTo>
                    <a:pt x="340" y="2392"/>
                    <a:pt x="354" y="2393"/>
                    <a:pt x="367" y="2393"/>
                  </a:cubicBezTo>
                  <a:cubicBezTo>
                    <a:pt x="508" y="2393"/>
                    <a:pt x="626" y="2289"/>
                    <a:pt x="646" y="2149"/>
                  </a:cubicBezTo>
                  <a:cubicBezTo>
                    <a:pt x="651" y="2116"/>
                    <a:pt x="759" y="1316"/>
                    <a:pt x="583" y="238"/>
                  </a:cubicBezTo>
                  <a:cubicBezTo>
                    <a:pt x="560" y="99"/>
                    <a:pt x="441" y="0"/>
                    <a:pt x="30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7" name="Google Shape;4447;p45"/>
            <p:cNvSpPr/>
            <p:nvPr/>
          </p:nvSpPr>
          <p:spPr>
            <a:xfrm>
              <a:off x="4654750" y="2334100"/>
              <a:ext cx="383075" cy="161700"/>
            </a:xfrm>
            <a:custGeom>
              <a:rect b="b" l="l" r="r" t="t"/>
              <a:pathLst>
                <a:path extrusionOk="0" h="6468" w="15323">
                  <a:moveTo>
                    <a:pt x="4834" y="0"/>
                  </a:moveTo>
                  <a:cubicBezTo>
                    <a:pt x="4825" y="0"/>
                    <a:pt x="4817" y="0"/>
                    <a:pt x="4808" y="1"/>
                  </a:cubicBezTo>
                  <a:cubicBezTo>
                    <a:pt x="3448" y="133"/>
                    <a:pt x="268" y="541"/>
                    <a:pt x="92" y="1475"/>
                  </a:cubicBezTo>
                  <a:cubicBezTo>
                    <a:pt x="1" y="1963"/>
                    <a:pt x="585" y="2259"/>
                    <a:pt x="777" y="2355"/>
                  </a:cubicBezTo>
                  <a:cubicBezTo>
                    <a:pt x="1380" y="2661"/>
                    <a:pt x="2046" y="2760"/>
                    <a:pt x="2774" y="2760"/>
                  </a:cubicBezTo>
                  <a:cubicBezTo>
                    <a:pt x="3410" y="2760"/>
                    <a:pt x="4093" y="2684"/>
                    <a:pt x="4822" y="2603"/>
                  </a:cubicBezTo>
                  <a:cubicBezTo>
                    <a:pt x="5664" y="2509"/>
                    <a:pt x="6556" y="2410"/>
                    <a:pt x="7500" y="2410"/>
                  </a:cubicBezTo>
                  <a:cubicBezTo>
                    <a:pt x="8721" y="2410"/>
                    <a:pt x="10032" y="2576"/>
                    <a:pt x="11441" y="3134"/>
                  </a:cubicBezTo>
                  <a:cubicBezTo>
                    <a:pt x="13028" y="3762"/>
                    <a:pt x="14139" y="4824"/>
                    <a:pt x="14740" y="6291"/>
                  </a:cubicBezTo>
                  <a:cubicBezTo>
                    <a:pt x="14783" y="6397"/>
                    <a:pt x="14886" y="6466"/>
                    <a:pt x="15002" y="6467"/>
                  </a:cubicBezTo>
                  <a:cubicBezTo>
                    <a:pt x="15039" y="6467"/>
                    <a:pt x="15075" y="6459"/>
                    <a:pt x="15108" y="6445"/>
                  </a:cubicBezTo>
                  <a:cubicBezTo>
                    <a:pt x="15253" y="6387"/>
                    <a:pt x="15322" y="6221"/>
                    <a:pt x="15264" y="6077"/>
                  </a:cubicBezTo>
                  <a:cubicBezTo>
                    <a:pt x="14601" y="4462"/>
                    <a:pt x="13384" y="3294"/>
                    <a:pt x="11649" y="2608"/>
                  </a:cubicBezTo>
                  <a:cubicBezTo>
                    <a:pt x="10163" y="2019"/>
                    <a:pt x="8762" y="1847"/>
                    <a:pt x="7483" y="1847"/>
                  </a:cubicBezTo>
                  <a:cubicBezTo>
                    <a:pt x="6498" y="1847"/>
                    <a:pt x="5584" y="1949"/>
                    <a:pt x="4759" y="2041"/>
                  </a:cubicBezTo>
                  <a:cubicBezTo>
                    <a:pt x="4050" y="2120"/>
                    <a:pt x="3388" y="2194"/>
                    <a:pt x="2782" y="2194"/>
                  </a:cubicBezTo>
                  <a:cubicBezTo>
                    <a:pt x="2129" y="2194"/>
                    <a:pt x="1541" y="2108"/>
                    <a:pt x="1032" y="1851"/>
                  </a:cubicBezTo>
                  <a:cubicBezTo>
                    <a:pt x="703" y="1684"/>
                    <a:pt x="653" y="1580"/>
                    <a:pt x="649" y="1580"/>
                  </a:cubicBezTo>
                  <a:cubicBezTo>
                    <a:pt x="769" y="1246"/>
                    <a:pt x="2736" y="771"/>
                    <a:pt x="4862" y="563"/>
                  </a:cubicBezTo>
                  <a:cubicBezTo>
                    <a:pt x="5018" y="548"/>
                    <a:pt x="5132" y="410"/>
                    <a:pt x="5117" y="254"/>
                  </a:cubicBezTo>
                  <a:cubicBezTo>
                    <a:pt x="5100" y="109"/>
                    <a:pt x="4977" y="0"/>
                    <a:pt x="483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8" name="Google Shape;4448;p45"/>
            <p:cNvSpPr/>
            <p:nvPr/>
          </p:nvSpPr>
          <p:spPr>
            <a:xfrm>
              <a:off x="4863275" y="2453825"/>
              <a:ext cx="138100" cy="143650"/>
            </a:xfrm>
            <a:custGeom>
              <a:rect b="b" l="l" r="r" t="t"/>
              <a:pathLst>
                <a:path extrusionOk="0" h="5746" w="5524">
                  <a:moveTo>
                    <a:pt x="325" y="1"/>
                  </a:moveTo>
                  <a:cubicBezTo>
                    <a:pt x="220" y="1"/>
                    <a:pt x="119" y="59"/>
                    <a:pt x="70" y="160"/>
                  </a:cubicBezTo>
                  <a:cubicBezTo>
                    <a:pt x="0" y="301"/>
                    <a:pt x="61" y="473"/>
                    <a:pt x="205" y="540"/>
                  </a:cubicBezTo>
                  <a:cubicBezTo>
                    <a:pt x="246" y="561"/>
                    <a:pt x="4398" y="2624"/>
                    <a:pt x="4939" y="5515"/>
                  </a:cubicBezTo>
                  <a:cubicBezTo>
                    <a:pt x="4964" y="5648"/>
                    <a:pt x="5080" y="5745"/>
                    <a:pt x="5216" y="5745"/>
                  </a:cubicBezTo>
                  <a:cubicBezTo>
                    <a:pt x="5234" y="5745"/>
                    <a:pt x="5252" y="5743"/>
                    <a:pt x="5269" y="5740"/>
                  </a:cubicBezTo>
                  <a:cubicBezTo>
                    <a:pt x="5423" y="5711"/>
                    <a:pt x="5524" y="5564"/>
                    <a:pt x="5494" y="5410"/>
                  </a:cubicBezTo>
                  <a:cubicBezTo>
                    <a:pt x="4901" y="2240"/>
                    <a:pt x="634" y="121"/>
                    <a:pt x="452" y="31"/>
                  </a:cubicBezTo>
                  <a:cubicBezTo>
                    <a:pt x="412" y="10"/>
                    <a:pt x="368" y="1"/>
                    <a:pt x="32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9" name="Google Shape;4449;p45"/>
            <p:cNvSpPr/>
            <p:nvPr/>
          </p:nvSpPr>
          <p:spPr>
            <a:xfrm>
              <a:off x="4655275" y="2705725"/>
              <a:ext cx="171975" cy="50150"/>
            </a:xfrm>
            <a:custGeom>
              <a:rect b="b" l="l" r="r" t="t"/>
              <a:pathLst>
                <a:path extrusionOk="0" h="2006" w="6879">
                  <a:moveTo>
                    <a:pt x="6561" y="1"/>
                  </a:moveTo>
                  <a:cubicBezTo>
                    <a:pt x="6498" y="1"/>
                    <a:pt x="6434" y="22"/>
                    <a:pt x="6381" y="65"/>
                  </a:cubicBezTo>
                  <a:cubicBezTo>
                    <a:pt x="5343" y="945"/>
                    <a:pt x="1617" y="1356"/>
                    <a:pt x="268" y="1440"/>
                  </a:cubicBezTo>
                  <a:cubicBezTo>
                    <a:pt x="117" y="1450"/>
                    <a:pt x="0" y="1578"/>
                    <a:pt x="5" y="1731"/>
                  </a:cubicBezTo>
                  <a:cubicBezTo>
                    <a:pt x="9" y="1883"/>
                    <a:pt x="133" y="2003"/>
                    <a:pt x="285" y="2006"/>
                  </a:cubicBezTo>
                  <a:cubicBezTo>
                    <a:pt x="292" y="2006"/>
                    <a:pt x="297" y="2004"/>
                    <a:pt x="304" y="2004"/>
                  </a:cubicBezTo>
                  <a:cubicBezTo>
                    <a:pt x="509" y="1991"/>
                    <a:pt x="5353" y="1676"/>
                    <a:pt x="6748" y="497"/>
                  </a:cubicBezTo>
                  <a:cubicBezTo>
                    <a:pt x="6864" y="396"/>
                    <a:pt x="6878" y="219"/>
                    <a:pt x="6778" y="101"/>
                  </a:cubicBezTo>
                  <a:cubicBezTo>
                    <a:pt x="6722" y="35"/>
                    <a:pt x="6642" y="1"/>
                    <a:pt x="6561"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0" name="Google Shape;4450;p45"/>
            <p:cNvSpPr/>
            <p:nvPr/>
          </p:nvSpPr>
          <p:spPr>
            <a:xfrm>
              <a:off x="4616275" y="2610500"/>
              <a:ext cx="131400" cy="48675"/>
            </a:xfrm>
            <a:custGeom>
              <a:rect b="b" l="l" r="r" t="t"/>
              <a:pathLst>
                <a:path extrusionOk="0" h="1947" w="5256">
                  <a:moveTo>
                    <a:pt x="4933" y="0"/>
                  </a:moveTo>
                  <a:cubicBezTo>
                    <a:pt x="4828" y="0"/>
                    <a:pt x="4726" y="60"/>
                    <a:pt x="4679" y="162"/>
                  </a:cubicBezTo>
                  <a:cubicBezTo>
                    <a:pt x="4215" y="1135"/>
                    <a:pt x="3124" y="1376"/>
                    <a:pt x="2157" y="1376"/>
                  </a:cubicBezTo>
                  <a:cubicBezTo>
                    <a:pt x="1218" y="1376"/>
                    <a:pt x="396" y="1148"/>
                    <a:pt x="379" y="1143"/>
                  </a:cubicBezTo>
                  <a:cubicBezTo>
                    <a:pt x="357" y="1138"/>
                    <a:pt x="335" y="1136"/>
                    <a:pt x="314" y="1136"/>
                  </a:cubicBezTo>
                  <a:cubicBezTo>
                    <a:pt x="190" y="1136"/>
                    <a:pt x="77" y="1217"/>
                    <a:pt x="42" y="1341"/>
                  </a:cubicBezTo>
                  <a:cubicBezTo>
                    <a:pt x="1" y="1486"/>
                    <a:pt x="80" y="1639"/>
                    <a:pt x="224" y="1687"/>
                  </a:cubicBezTo>
                  <a:cubicBezTo>
                    <a:pt x="297" y="1707"/>
                    <a:pt x="1157" y="1946"/>
                    <a:pt x="2161" y="1946"/>
                  </a:cubicBezTo>
                  <a:cubicBezTo>
                    <a:pt x="3287" y="1946"/>
                    <a:pt x="4597" y="1646"/>
                    <a:pt x="5188" y="404"/>
                  </a:cubicBezTo>
                  <a:cubicBezTo>
                    <a:pt x="5256" y="263"/>
                    <a:pt x="5196" y="94"/>
                    <a:pt x="5055" y="28"/>
                  </a:cubicBezTo>
                  <a:cubicBezTo>
                    <a:pt x="5016" y="9"/>
                    <a:pt x="4974" y="0"/>
                    <a:pt x="4933"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1" name="Google Shape;4451;p45"/>
            <p:cNvSpPr/>
            <p:nvPr/>
          </p:nvSpPr>
          <p:spPr>
            <a:xfrm>
              <a:off x="4716300" y="2600225"/>
              <a:ext cx="54075" cy="29575"/>
            </a:xfrm>
            <a:custGeom>
              <a:rect b="b" l="l" r="r" t="t"/>
              <a:pathLst>
                <a:path extrusionOk="0" h="1183" w="2163">
                  <a:moveTo>
                    <a:pt x="320" y="0"/>
                  </a:moveTo>
                  <a:cubicBezTo>
                    <a:pt x="207" y="0"/>
                    <a:pt x="101" y="67"/>
                    <a:pt x="57" y="178"/>
                  </a:cubicBezTo>
                  <a:cubicBezTo>
                    <a:pt x="0" y="322"/>
                    <a:pt x="68" y="485"/>
                    <a:pt x="210" y="544"/>
                  </a:cubicBezTo>
                  <a:lnTo>
                    <a:pt x="1754" y="1162"/>
                  </a:lnTo>
                  <a:cubicBezTo>
                    <a:pt x="1787" y="1175"/>
                    <a:pt x="1823" y="1182"/>
                    <a:pt x="1859" y="1182"/>
                  </a:cubicBezTo>
                  <a:cubicBezTo>
                    <a:pt x="1994" y="1182"/>
                    <a:pt x="2111" y="1086"/>
                    <a:pt x="2136" y="953"/>
                  </a:cubicBezTo>
                  <a:cubicBezTo>
                    <a:pt x="2162" y="819"/>
                    <a:pt x="2089" y="687"/>
                    <a:pt x="1963" y="637"/>
                  </a:cubicBezTo>
                  <a:lnTo>
                    <a:pt x="420" y="18"/>
                  </a:lnTo>
                  <a:cubicBezTo>
                    <a:pt x="387" y="6"/>
                    <a:pt x="353" y="0"/>
                    <a:pt x="320"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2" name="Google Shape;4452;p45"/>
            <p:cNvSpPr/>
            <p:nvPr/>
          </p:nvSpPr>
          <p:spPr>
            <a:xfrm>
              <a:off x="4572350" y="2527500"/>
              <a:ext cx="79800" cy="72050"/>
            </a:xfrm>
            <a:custGeom>
              <a:rect b="b" l="l" r="r" t="t"/>
              <a:pathLst>
                <a:path extrusionOk="0" h="2882" w="3192">
                  <a:moveTo>
                    <a:pt x="3191" y="0"/>
                  </a:moveTo>
                  <a:cubicBezTo>
                    <a:pt x="3191" y="1"/>
                    <a:pt x="0" y="411"/>
                    <a:pt x="0" y="927"/>
                  </a:cubicBezTo>
                  <a:cubicBezTo>
                    <a:pt x="0" y="1441"/>
                    <a:pt x="2059" y="2882"/>
                    <a:pt x="2059" y="2882"/>
                  </a:cubicBezTo>
                  <a:lnTo>
                    <a:pt x="319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3" name="Google Shape;4453;p45"/>
            <p:cNvSpPr/>
            <p:nvPr/>
          </p:nvSpPr>
          <p:spPr>
            <a:xfrm>
              <a:off x="4565250" y="2520400"/>
              <a:ext cx="94400" cy="86225"/>
            </a:xfrm>
            <a:custGeom>
              <a:rect b="b" l="l" r="r" t="t"/>
              <a:pathLst>
                <a:path extrusionOk="0" h="3449" w="3776">
                  <a:moveTo>
                    <a:pt x="3474" y="1"/>
                  </a:moveTo>
                  <a:cubicBezTo>
                    <a:pt x="3462" y="1"/>
                    <a:pt x="3450" y="1"/>
                    <a:pt x="3438" y="3"/>
                  </a:cubicBezTo>
                  <a:cubicBezTo>
                    <a:pt x="1" y="448"/>
                    <a:pt x="1" y="1021"/>
                    <a:pt x="1" y="1211"/>
                  </a:cubicBezTo>
                  <a:cubicBezTo>
                    <a:pt x="1" y="1787"/>
                    <a:pt x="1367" y="2828"/>
                    <a:pt x="2180" y="3397"/>
                  </a:cubicBezTo>
                  <a:cubicBezTo>
                    <a:pt x="2227" y="3431"/>
                    <a:pt x="2284" y="3448"/>
                    <a:pt x="2342" y="3448"/>
                  </a:cubicBezTo>
                  <a:lnTo>
                    <a:pt x="2342" y="3448"/>
                  </a:lnTo>
                  <a:cubicBezTo>
                    <a:pt x="2466" y="3448"/>
                    <a:pt x="2574" y="3369"/>
                    <a:pt x="2611" y="3251"/>
                  </a:cubicBezTo>
                  <a:cubicBezTo>
                    <a:pt x="2649" y="3133"/>
                    <a:pt x="2606" y="3005"/>
                    <a:pt x="2505" y="2934"/>
                  </a:cubicBezTo>
                  <a:cubicBezTo>
                    <a:pt x="1554" y="2268"/>
                    <a:pt x="708" y="1522"/>
                    <a:pt x="581" y="1252"/>
                  </a:cubicBezTo>
                  <a:cubicBezTo>
                    <a:pt x="873" y="1028"/>
                    <a:pt x="2290" y="722"/>
                    <a:pt x="3511" y="565"/>
                  </a:cubicBezTo>
                  <a:cubicBezTo>
                    <a:pt x="3666" y="544"/>
                    <a:pt x="3775" y="403"/>
                    <a:pt x="3755" y="248"/>
                  </a:cubicBezTo>
                  <a:cubicBezTo>
                    <a:pt x="3737" y="104"/>
                    <a:pt x="3614" y="1"/>
                    <a:pt x="3474" y="1"/>
                  </a:cubicBezTo>
                  <a:close/>
                  <a:moveTo>
                    <a:pt x="2342" y="3448"/>
                  </a:moveTo>
                  <a:cubicBezTo>
                    <a:pt x="2342" y="3448"/>
                    <a:pt x="2342" y="3448"/>
                    <a:pt x="2342" y="3448"/>
                  </a:cubicBezTo>
                  <a:lnTo>
                    <a:pt x="2343" y="3448"/>
                  </a:lnTo>
                  <a:cubicBezTo>
                    <a:pt x="2343" y="3448"/>
                    <a:pt x="2342" y="3448"/>
                    <a:pt x="2342" y="3448"/>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4" name="Google Shape;4454;p45"/>
            <p:cNvSpPr/>
            <p:nvPr/>
          </p:nvSpPr>
          <p:spPr>
            <a:xfrm>
              <a:off x="4638400" y="2478975"/>
              <a:ext cx="27625" cy="40900"/>
            </a:xfrm>
            <a:custGeom>
              <a:rect b="b" l="l" r="r" t="t"/>
              <a:pathLst>
                <a:path extrusionOk="0" h="1636" w="1105">
                  <a:moveTo>
                    <a:pt x="750" y="1"/>
                  </a:moveTo>
                  <a:cubicBezTo>
                    <a:pt x="539" y="1"/>
                    <a:pt x="283" y="284"/>
                    <a:pt x="149" y="684"/>
                  </a:cubicBezTo>
                  <a:cubicBezTo>
                    <a:pt x="0" y="1129"/>
                    <a:pt x="60" y="1549"/>
                    <a:pt x="283" y="1624"/>
                  </a:cubicBezTo>
                  <a:cubicBezTo>
                    <a:pt x="306" y="1632"/>
                    <a:pt x="329" y="1635"/>
                    <a:pt x="353" y="1635"/>
                  </a:cubicBezTo>
                  <a:cubicBezTo>
                    <a:pt x="565" y="1635"/>
                    <a:pt x="821" y="1353"/>
                    <a:pt x="956" y="952"/>
                  </a:cubicBezTo>
                  <a:cubicBezTo>
                    <a:pt x="1105" y="508"/>
                    <a:pt x="1044" y="86"/>
                    <a:pt x="821" y="12"/>
                  </a:cubicBezTo>
                  <a:cubicBezTo>
                    <a:pt x="798" y="5"/>
                    <a:pt x="775" y="1"/>
                    <a:pt x="750"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5" name="Google Shape;4455;p45"/>
            <p:cNvSpPr/>
            <p:nvPr/>
          </p:nvSpPr>
          <p:spPr>
            <a:xfrm>
              <a:off x="4706025" y="2513300"/>
              <a:ext cx="27625" cy="40900"/>
            </a:xfrm>
            <a:custGeom>
              <a:rect b="b" l="l" r="r" t="t"/>
              <a:pathLst>
                <a:path extrusionOk="0" h="1636" w="1105">
                  <a:moveTo>
                    <a:pt x="751" y="1"/>
                  </a:moveTo>
                  <a:cubicBezTo>
                    <a:pt x="539" y="1"/>
                    <a:pt x="283" y="284"/>
                    <a:pt x="150" y="683"/>
                  </a:cubicBezTo>
                  <a:cubicBezTo>
                    <a:pt x="1" y="1128"/>
                    <a:pt x="62" y="1550"/>
                    <a:pt x="283" y="1624"/>
                  </a:cubicBezTo>
                  <a:cubicBezTo>
                    <a:pt x="306" y="1631"/>
                    <a:pt x="330" y="1635"/>
                    <a:pt x="354" y="1635"/>
                  </a:cubicBezTo>
                  <a:cubicBezTo>
                    <a:pt x="566" y="1635"/>
                    <a:pt x="822" y="1352"/>
                    <a:pt x="956" y="952"/>
                  </a:cubicBezTo>
                  <a:cubicBezTo>
                    <a:pt x="1105" y="508"/>
                    <a:pt x="1045" y="86"/>
                    <a:pt x="822" y="12"/>
                  </a:cubicBezTo>
                  <a:cubicBezTo>
                    <a:pt x="799" y="4"/>
                    <a:pt x="776" y="1"/>
                    <a:pt x="751"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6" name="Google Shape;4456;p45"/>
            <p:cNvSpPr/>
            <p:nvPr/>
          </p:nvSpPr>
          <p:spPr>
            <a:xfrm>
              <a:off x="4733625" y="2464000"/>
              <a:ext cx="39000" cy="56675"/>
            </a:xfrm>
            <a:custGeom>
              <a:rect b="b" l="l" r="r" t="t"/>
              <a:pathLst>
                <a:path extrusionOk="0" h="2267" w="1560">
                  <a:moveTo>
                    <a:pt x="1" y="0"/>
                  </a:moveTo>
                  <a:lnTo>
                    <a:pt x="1418" y="2267"/>
                  </a:lnTo>
                  <a:cubicBezTo>
                    <a:pt x="1559" y="142"/>
                    <a:pt x="1" y="0"/>
                    <a:pt x="1"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7" name="Google Shape;4457;p45"/>
            <p:cNvSpPr/>
            <p:nvPr/>
          </p:nvSpPr>
          <p:spPr>
            <a:xfrm>
              <a:off x="4724650" y="2456925"/>
              <a:ext cx="55425" cy="70825"/>
            </a:xfrm>
            <a:custGeom>
              <a:rect b="b" l="l" r="r" t="t"/>
              <a:pathLst>
                <a:path extrusionOk="0" h="2833" w="2217">
                  <a:moveTo>
                    <a:pt x="358" y="1"/>
                  </a:moveTo>
                  <a:cubicBezTo>
                    <a:pt x="141" y="1"/>
                    <a:pt x="1" y="243"/>
                    <a:pt x="120" y="433"/>
                  </a:cubicBezTo>
                  <a:lnTo>
                    <a:pt x="1538" y="2700"/>
                  </a:lnTo>
                  <a:cubicBezTo>
                    <a:pt x="1589" y="2782"/>
                    <a:pt x="1679" y="2832"/>
                    <a:pt x="1777" y="2832"/>
                  </a:cubicBezTo>
                  <a:lnTo>
                    <a:pt x="1777" y="2832"/>
                  </a:lnTo>
                  <a:cubicBezTo>
                    <a:pt x="1925" y="2832"/>
                    <a:pt x="2048" y="2717"/>
                    <a:pt x="2059" y="2568"/>
                  </a:cubicBezTo>
                  <a:cubicBezTo>
                    <a:pt x="2216" y="197"/>
                    <a:pt x="403" y="4"/>
                    <a:pt x="385" y="2"/>
                  </a:cubicBezTo>
                  <a:cubicBezTo>
                    <a:pt x="376" y="1"/>
                    <a:pt x="367" y="1"/>
                    <a:pt x="358" y="1"/>
                  </a:cubicBezTo>
                  <a:close/>
                  <a:moveTo>
                    <a:pt x="1777" y="2832"/>
                  </a:moveTo>
                  <a:cubicBezTo>
                    <a:pt x="1776" y="2832"/>
                    <a:pt x="1776" y="2832"/>
                    <a:pt x="1776" y="2832"/>
                  </a:cubicBezTo>
                  <a:lnTo>
                    <a:pt x="1777" y="2832"/>
                  </a:lnTo>
                  <a:cubicBezTo>
                    <a:pt x="1777" y="2832"/>
                    <a:pt x="1777" y="2832"/>
                    <a:pt x="1777" y="2832"/>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8" name="Google Shape;4458;p45"/>
            <p:cNvSpPr/>
            <p:nvPr/>
          </p:nvSpPr>
          <p:spPr>
            <a:xfrm>
              <a:off x="4648650" y="2429275"/>
              <a:ext cx="49600" cy="20600"/>
            </a:xfrm>
            <a:custGeom>
              <a:rect b="b" l="l" r="r" t="t"/>
              <a:pathLst>
                <a:path extrusionOk="0" h="824" w="1984">
                  <a:moveTo>
                    <a:pt x="1206" y="0"/>
                  </a:moveTo>
                  <a:cubicBezTo>
                    <a:pt x="877" y="0"/>
                    <a:pt x="462" y="188"/>
                    <a:pt x="0" y="823"/>
                  </a:cubicBezTo>
                  <a:lnTo>
                    <a:pt x="1984" y="398"/>
                  </a:lnTo>
                  <a:cubicBezTo>
                    <a:pt x="1984" y="398"/>
                    <a:pt x="1685" y="0"/>
                    <a:pt x="1206"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9" name="Google Shape;4459;p45"/>
            <p:cNvSpPr/>
            <p:nvPr/>
          </p:nvSpPr>
          <p:spPr>
            <a:xfrm>
              <a:off x="4639550" y="2422200"/>
              <a:ext cx="67475" cy="34725"/>
            </a:xfrm>
            <a:custGeom>
              <a:rect b="b" l="l" r="r" t="t"/>
              <a:pathLst>
                <a:path extrusionOk="0" h="1389" w="2699">
                  <a:moveTo>
                    <a:pt x="1529" y="567"/>
                  </a:moveTo>
                  <a:lnTo>
                    <a:pt x="1355" y="604"/>
                  </a:lnTo>
                  <a:cubicBezTo>
                    <a:pt x="1411" y="585"/>
                    <a:pt x="1470" y="573"/>
                    <a:pt x="1529" y="567"/>
                  </a:cubicBezTo>
                  <a:close/>
                  <a:moveTo>
                    <a:pt x="1562" y="1"/>
                  </a:moveTo>
                  <a:cubicBezTo>
                    <a:pt x="1066" y="4"/>
                    <a:pt x="587" y="320"/>
                    <a:pt x="136" y="940"/>
                  </a:cubicBezTo>
                  <a:cubicBezTo>
                    <a:pt x="0" y="1127"/>
                    <a:pt x="134" y="1389"/>
                    <a:pt x="364" y="1389"/>
                  </a:cubicBezTo>
                  <a:cubicBezTo>
                    <a:pt x="385" y="1389"/>
                    <a:pt x="404" y="1387"/>
                    <a:pt x="424" y="1382"/>
                  </a:cubicBezTo>
                  <a:lnTo>
                    <a:pt x="2408" y="957"/>
                  </a:lnTo>
                  <a:cubicBezTo>
                    <a:pt x="2610" y="915"/>
                    <a:pt x="2699" y="677"/>
                    <a:pt x="2575" y="512"/>
                  </a:cubicBezTo>
                  <a:cubicBezTo>
                    <a:pt x="2559" y="491"/>
                    <a:pt x="2185" y="1"/>
                    <a:pt x="1571"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0" name="Google Shape;4460;p45"/>
            <p:cNvSpPr/>
            <p:nvPr/>
          </p:nvSpPr>
          <p:spPr>
            <a:xfrm>
              <a:off x="3243525" y="1029425"/>
              <a:ext cx="744700" cy="1174425"/>
            </a:xfrm>
            <a:custGeom>
              <a:rect b="b" l="l" r="r" t="t"/>
              <a:pathLst>
                <a:path extrusionOk="0" h="46977" w="29788">
                  <a:moveTo>
                    <a:pt x="14894" y="1"/>
                  </a:moveTo>
                  <a:lnTo>
                    <a:pt x="0" y="18750"/>
                  </a:lnTo>
                  <a:lnTo>
                    <a:pt x="5827" y="18750"/>
                  </a:lnTo>
                  <a:lnTo>
                    <a:pt x="5827" y="46977"/>
                  </a:lnTo>
                  <a:lnTo>
                    <a:pt x="23962" y="46977"/>
                  </a:lnTo>
                  <a:lnTo>
                    <a:pt x="23962" y="18750"/>
                  </a:lnTo>
                  <a:lnTo>
                    <a:pt x="29788" y="18750"/>
                  </a:lnTo>
                  <a:lnTo>
                    <a:pt x="14894" y="1"/>
                  </a:ln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1" name="Google Shape;4461;p45"/>
            <p:cNvSpPr/>
            <p:nvPr/>
          </p:nvSpPr>
          <p:spPr>
            <a:xfrm>
              <a:off x="3234300" y="1022500"/>
              <a:ext cx="763150" cy="1188425"/>
            </a:xfrm>
            <a:custGeom>
              <a:rect b="b" l="l" r="r" t="t"/>
              <a:pathLst>
                <a:path extrusionOk="0" h="47537" w="30526">
                  <a:moveTo>
                    <a:pt x="15263" y="732"/>
                  </a:moveTo>
                  <a:lnTo>
                    <a:pt x="29571" y="18744"/>
                  </a:lnTo>
                  <a:lnTo>
                    <a:pt x="24331" y="18744"/>
                  </a:lnTo>
                  <a:cubicBezTo>
                    <a:pt x="24331" y="18744"/>
                    <a:pt x="24330" y="18744"/>
                    <a:pt x="24329" y="18744"/>
                  </a:cubicBezTo>
                  <a:cubicBezTo>
                    <a:pt x="24175" y="18744"/>
                    <a:pt x="24049" y="18871"/>
                    <a:pt x="24049" y="19027"/>
                  </a:cubicBezTo>
                  <a:lnTo>
                    <a:pt x="24049" y="46971"/>
                  </a:lnTo>
                  <a:lnTo>
                    <a:pt x="6478" y="46971"/>
                  </a:lnTo>
                  <a:lnTo>
                    <a:pt x="6478" y="19027"/>
                  </a:lnTo>
                  <a:cubicBezTo>
                    <a:pt x="6478" y="18871"/>
                    <a:pt x="6352" y="18744"/>
                    <a:pt x="6198" y="18744"/>
                  </a:cubicBezTo>
                  <a:cubicBezTo>
                    <a:pt x="6197" y="18744"/>
                    <a:pt x="6196" y="18744"/>
                    <a:pt x="6196" y="18744"/>
                  </a:cubicBezTo>
                  <a:lnTo>
                    <a:pt x="955" y="18744"/>
                  </a:lnTo>
                  <a:lnTo>
                    <a:pt x="15263" y="732"/>
                  </a:lnTo>
                  <a:close/>
                  <a:moveTo>
                    <a:pt x="15263" y="1"/>
                  </a:moveTo>
                  <a:cubicBezTo>
                    <a:pt x="15180" y="1"/>
                    <a:pt x="15096" y="35"/>
                    <a:pt x="15042" y="102"/>
                  </a:cubicBezTo>
                  <a:lnTo>
                    <a:pt x="148" y="18850"/>
                  </a:lnTo>
                  <a:cubicBezTo>
                    <a:pt x="1" y="19035"/>
                    <a:pt x="133" y="19309"/>
                    <a:pt x="370" y="19309"/>
                  </a:cubicBezTo>
                  <a:lnTo>
                    <a:pt x="5913" y="19309"/>
                  </a:lnTo>
                  <a:lnTo>
                    <a:pt x="5913" y="47254"/>
                  </a:lnTo>
                  <a:cubicBezTo>
                    <a:pt x="5912" y="47410"/>
                    <a:pt x="6039" y="47536"/>
                    <a:pt x="6196" y="47536"/>
                  </a:cubicBezTo>
                  <a:lnTo>
                    <a:pt x="24331" y="47536"/>
                  </a:lnTo>
                  <a:cubicBezTo>
                    <a:pt x="24488" y="47536"/>
                    <a:pt x="24615" y="47410"/>
                    <a:pt x="24615" y="47254"/>
                  </a:cubicBezTo>
                  <a:lnTo>
                    <a:pt x="24615" y="19309"/>
                  </a:lnTo>
                  <a:lnTo>
                    <a:pt x="30157" y="19309"/>
                  </a:lnTo>
                  <a:cubicBezTo>
                    <a:pt x="30394" y="19309"/>
                    <a:pt x="30525" y="19035"/>
                    <a:pt x="30379" y="18850"/>
                  </a:cubicBezTo>
                  <a:lnTo>
                    <a:pt x="15485" y="102"/>
                  </a:lnTo>
                  <a:cubicBezTo>
                    <a:pt x="15431" y="35"/>
                    <a:pt x="15347" y="1"/>
                    <a:pt x="15263"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2" name="Google Shape;4462;p45"/>
            <p:cNvSpPr/>
            <p:nvPr/>
          </p:nvSpPr>
          <p:spPr>
            <a:xfrm>
              <a:off x="3243525" y="999075"/>
              <a:ext cx="744700" cy="1174425"/>
            </a:xfrm>
            <a:custGeom>
              <a:rect b="b" l="l" r="r" t="t"/>
              <a:pathLst>
                <a:path extrusionOk="0" h="46977" w="29788">
                  <a:moveTo>
                    <a:pt x="14894" y="1"/>
                  </a:moveTo>
                  <a:lnTo>
                    <a:pt x="0" y="18749"/>
                  </a:lnTo>
                  <a:lnTo>
                    <a:pt x="5827" y="18749"/>
                  </a:lnTo>
                  <a:lnTo>
                    <a:pt x="5827" y="46977"/>
                  </a:lnTo>
                  <a:lnTo>
                    <a:pt x="23962" y="46977"/>
                  </a:lnTo>
                  <a:lnTo>
                    <a:pt x="23962" y="18749"/>
                  </a:lnTo>
                  <a:lnTo>
                    <a:pt x="29788" y="18749"/>
                  </a:lnTo>
                  <a:lnTo>
                    <a:pt x="1489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3" name="Google Shape;4463;p45"/>
            <p:cNvSpPr/>
            <p:nvPr/>
          </p:nvSpPr>
          <p:spPr>
            <a:xfrm>
              <a:off x="3234300" y="992150"/>
              <a:ext cx="763150" cy="1188450"/>
            </a:xfrm>
            <a:custGeom>
              <a:rect b="b" l="l" r="r" t="t"/>
              <a:pathLst>
                <a:path extrusionOk="0" h="47538" w="30526">
                  <a:moveTo>
                    <a:pt x="15263" y="732"/>
                  </a:moveTo>
                  <a:lnTo>
                    <a:pt x="29571" y="18744"/>
                  </a:lnTo>
                  <a:lnTo>
                    <a:pt x="24331" y="18744"/>
                  </a:lnTo>
                  <a:cubicBezTo>
                    <a:pt x="24331" y="18744"/>
                    <a:pt x="24330" y="18744"/>
                    <a:pt x="24329" y="18744"/>
                  </a:cubicBezTo>
                  <a:cubicBezTo>
                    <a:pt x="24175" y="18744"/>
                    <a:pt x="24049" y="18871"/>
                    <a:pt x="24049" y="19026"/>
                  </a:cubicBezTo>
                  <a:lnTo>
                    <a:pt x="24049" y="46971"/>
                  </a:lnTo>
                  <a:lnTo>
                    <a:pt x="6478" y="46971"/>
                  </a:lnTo>
                  <a:lnTo>
                    <a:pt x="6478" y="19026"/>
                  </a:lnTo>
                  <a:cubicBezTo>
                    <a:pt x="6478" y="18870"/>
                    <a:pt x="6351" y="18744"/>
                    <a:pt x="6196" y="18744"/>
                  </a:cubicBezTo>
                  <a:lnTo>
                    <a:pt x="955" y="18744"/>
                  </a:lnTo>
                  <a:lnTo>
                    <a:pt x="15263" y="732"/>
                  </a:lnTo>
                  <a:close/>
                  <a:moveTo>
                    <a:pt x="15263" y="1"/>
                  </a:moveTo>
                  <a:cubicBezTo>
                    <a:pt x="15180" y="1"/>
                    <a:pt x="15096" y="34"/>
                    <a:pt x="15042" y="102"/>
                  </a:cubicBezTo>
                  <a:lnTo>
                    <a:pt x="148" y="18850"/>
                  </a:lnTo>
                  <a:cubicBezTo>
                    <a:pt x="1" y="19036"/>
                    <a:pt x="133" y="19309"/>
                    <a:pt x="370" y="19309"/>
                  </a:cubicBezTo>
                  <a:lnTo>
                    <a:pt x="5913" y="19309"/>
                  </a:lnTo>
                  <a:lnTo>
                    <a:pt x="5913" y="47254"/>
                  </a:lnTo>
                  <a:cubicBezTo>
                    <a:pt x="5912" y="47410"/>
                    <a:pt x="6039" y="47537"/>
                    <a:pt x="6196" y="47537"/>
                  </a:cubicBezTo>
                  <a:lnTo>
                    <a:pt x="24331" y="47537"/>
                  </a:lnTo>
                  <a:cubicBezTo>
                    <a:pt x="24488" y="47537"/>
                    <a:pt x="24615" y="47410"/>
                    <a:pt x="24615" y="47254"/>
                  </a:cubicBezTo>
                  <a:lnTo>
                    <a:pt x="24615" y="19309"/>
                  </a:lnTo>
                  <a:lnTo>
                    <a:pt x="30157" y="19309"/>
                  </a:lnTo>
                  <a:cubicBezTo>
                    <a:pt x="30394" y="19309"/>
                    <a:pt x="30525" y="19036"/>
                    <a:pt x="30379" y="18850"/>
                  </a:cubicBezTo>
                  <a:lnTo>
                    <a:pt x="15485" y="102"/>
                  </a:lnTo>
                  <a:cubicBezTo>
                    <a:pt x="15431" y="34"/>
                    <a:pt x="15347" y="1"/>
                    <a:pt x="15263"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4" name="Google Shape;4464;p45"/>
            <p:cNvSpPr/>
            <p:nvPr/>
          </p:nvSpPr>
          <p:spPr>
            <a:xfrm>
              <a:off x="2827675" y="2093775"/>
              <a:ext cx="1514525" cy="1514525"/>
            </a:xfrm>
            <a:custGeom>
              <a:rect b="b" l="l" r="r" t="t"/>
              <a:pathLst>
                <a:path extrusionOk="0" h="60581" w="60581">
                  <a:moveTo>
                    <a:pt x="1" y="1"/>
                  </a:moveTo>
                  <a:lnTo>
                    <a:pt x="1" y="60581"/>
                  </a:lnTo>
                  <a:lnTo>
                    <a:pt x="60580" y="60581"/>
                  </a:lnTo>
                  <a:lnTo>
                    <a:pt x="6058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5" name="Google Shape;4465;p45"/>
            <p:cNvSpPr/>
            <p:nvPr/>
          </p:nvSpPr>
          <p:spPr>
            <a:xfrm>
              <a:off x="2820625" y="2086725"/>
              <a:ext cx="1528625" cy="1528650"/>
            </a:xfrm>
            <a:custGeom>
              <a:rect b="b" l="l" r="r" t="t"/>
              <a:pathLst>
                <a:path extrusionOk="0" h="61146" w="61145">
                  <a:moveTo>
                    <a:pt x="60579" y="565"/>
                  </a:moveTo>
                  <a:lnTo>
                    <a:pt x="60579" y="60580"/>
                  </a:lnTo>
                  <a:lnTo>
                    <a:pt x="565" y="60580"/>
                  </a:lnTo>
                  <a:lnTo>
                    <a:pt x="565" y="565"/>
                  </a:lnTo>
                  <a:close/>
                  <a:moveTo>
                    <a:pt x="283" y="0"/>
                  </a:moveTo>
                  <a:cubicBezTo>
                    <a:pt x="126" y="0"/>
                    <a:pt x="0" y="127"/>
                    <a:pt x="0" y="283"/>
                  </a:cubicBezTo>
                  <a:lnTo>
                    <a:pt x="0" y="60863"/>
                  </a:lnTo>
                  <a:cubicBezTo>
                    <a:pt x="0" y="61019"/>
                    <a:pt x="126" y="61145"/>
                    <a:pt x="283" y="61145"/>
                  </a:cubicBezTo>
                  <a:lnTo>
                    <a:pt x="60862" y="61145"/>
                  </a:lnTo>
                  <a:cubicBezTo>
                    <a:pt x="61018" y="61145"/>
                    <a:pt x="61145" y="61019"/>
                    <a:pt x="61145" y="60863"/>
                  </a:cubicBezTo>
                  <a:lnTo>
                    <a:pt x="61145" y="283"/>
                  </a:lnTo>
                  <a:cubicBezTo>
                    <a:pt x="61145" y="127"/>
                    <a:pt x="61018" y="0"/>
                    <a:pt x="60862"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6" name="Google Shape;4466;p45"/>
            <p:cNvSpPr/>
            <p:nvPr/>
          </p:nvSpPr>
          <p:spPr>
            <a:xfrm>
              <a:off x="2898100" y="2164225"/>
              <a:ext cx="1373650" cy="1373625"/>
            </a:xfrm>
            <a:custGeom>
              <a:rect b="b" l="l" r="r" t="t"/>
              <a:pathLst>
                <a:path extrusionOk="0" h="54945" w="54946">
                  <a:moveTo>
                    <a:pt x="1" y="0"/>
                  </a:moveTo>
                  <a:lnTo>
                    <a:pt x="1" y="54945"/>
                  </a:lnTo>
                  <a:lnTo>
                    <a:pt x="54945" y="54945"/>
                  </a:lnTo>
                  <a:lnTo>
                    <a:pt x="54945" y="0"/>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7" name="Google Shape;4467;p45"/>
            <p:cNvSpPr/>
            <p:nvPr/>
          </p:nvSpPr>
          <p:spPr>
            <a:xfrm>
              <a:off x="2891050" y="2157150"/>
              <a:ext cx="1387775" cy="1387800"/>
            </a:xfrm>
            <a:custGeom>
              <a:rect b="b" l="l" r="r" t="t"/>
              <a:pathLst>
                <a:path extrusionOk="0" h="55512" w="55511">
                  <a:moveTo>
                    <a:pt x="54945" y="567"/>
                  </a:moveTo>
                  <a:lnTo>
                    <a:pt x="54945" y="54945"/>
                  </a:lnTo>
                  <a:lnTo>
                    <a:pt x="566" y="54945"/>
                  </a:lnTo>
                  <a:lnTo>
                    <a:pt x="566" y="567"/>
                  </a:lnTo>
                  <a:close/>
                  <a:moveTo>
                    <a:pt x="283" y="0"/>
                  </a:moveTo>
                  <a:cubicBezTo>
                    <a:pt x="127" y="0"/>
                    <a:pt x="0" y="128"/>
                    <a:pt x="0" y="284"/>
                  </a:cubicBezTo>
                  <a:lnTo>
                    <a:pt x="0" y="55229"/>
                  </a:lnTo>
                  <a:cubicBezTo>
                    <a:pt x="0" y="55385"/>
                    <a:pt x="127" y="55511"/>
                    <a:pt x="283" y="55511"/>
                  </a:cubicBezTo>
                  <a:lnTo>
                    <a:pt x="55227" y="55511"/>
                  </a:lnTo>
                  <a:cubicBezTo>
                    <a:pt x="55384" y="55511"/>
                    <a:pt x="55511" y="55384"/>
                    <a:pt x="55511" y="55228"/>
                  </a:cubicBezTo>
                  <a:lnTo>
                    <a:pt x="55511" y="284"/>
                  </a:lnTo>
                  <a:cubicBezTo>
                    <a:pt x="55511" y="128"/>
                    <a:pt x="55384" y="0"/>
                    <a:pt x="55227"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8" name="Google Shape;4468;p45"/>
            <p:cNvSpPr/>
            <p:nvPr/>
          </p:nvSpPr>
          <p:spPr>
            <a:xfrm>
              <a:off x="2898100" y="2600550"/>
              <a:ext cx="1373650" cy="937325"/>
            </a:xfrm>
            <a:custGeom>
              <a:rect b="b" l="l" r="r" t="t"/>
              <a:pathLst>
                <a:path extrusionOk="0" h="37493" w="54946">
                  <a:moveTo>
                    <a:pt x="44644" y="0"/>
                  </a:moveTo>
                  <a:cubicBezTo>
                    <a:pt x="43756" y="0"/>
                    <a:pt x="42867" y="348"/>
                    <a:pt x="42201" y="1044"/>
                  </a:cubicBezTo>
                  <a:lnTo>
                    <a:pt x="29390" y="14439"/>
                  </a:lnTo>
                  <a:lnTo>
                    <a:pt x="19409" y="11645"/>
                  </a:lnTo>
                  <a:cubicBezTo>
                    <a:pt x="19109" y="11560"/>
                    <a:pt x="18801" y="11519"/>
                    <a:pt x="18496" y="11519"/>
                  </a:cubicBezTo>
                  <a:cubicBezTo>
                    <a:pt x="17791" y="11519"/>
                    <a:pt x="17095" y="11740"/>
                    <a:pt x="16511" y="12163"/>
                  </a:cubicBezTo>
                  <a:lnTo>
                    <a:pt x="1" y="24137"/>
                  </a:lnTo>
                  <a:lnTo>
                    <a:pt x="1" y="37493"/>
                  </a:lnTo>
                  <a:lnTo>
                    <a:pt x="54945" y="37493"/>
                  </a:lnTo>
                  <a:lnTo>
                    <a:pt x="54945" y="9238"/>
                  </a:lnTo>
                  <a:lnTo>
                    <a:pt x="47086" y="1042"/>
                  </a:lnTo>
                  <a:cubicBezTo>
                    <a:pt x="46420" y="348"/>
                    <a:pt x="45532" y="0"/>
                    <a:pt x="446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9" name="Google Shape;4469;p45"/>
            <p:cNvSpPr/>
            <p:nvPr/>
          </p:nvSpPr>
          <p:spPr>
            <a:xfrm>
              <a:off x="2891050" y="2593475"/>
              <a:ext cx="1387775" cy="951475"/>
            </a:xfrm>
            <a:custGeom>
              <a:rect b="b" l="l" r="r" t="t"/>
              <a:pathLst>
                <a:path extrusionOk="0" h="38059" w="55511">
                  <a:moveTo>
                    <a:pt x="44939" y="567"/>
                  </a:moveTo>
                  <a:cubicBezTo>
                    <a:pt x="45779" y="567"/>
                    <a:pt x="46583" y="911"/>
                    <a:pt x="47163" y="1521"/>
                  </a:cubicBezTo>
                  <a:lnTo>
                    <a:pt x="54945" y="9636"/>
                  </a:lnTo>
                  <a:lnTo>
                    <a:pt x="54945" y="37492"/>
                  </a:lnTo>
                  <a:lnTo>
                    <a:pt x="566" y="37492"/>
                  </a:lnTo>
                  <a:lnTo>
                    <a:pt x="566" y="24565"/>
                  </a:lnTo>
                  <a:lnTo>
                    <a:pt x="16959" y="12676"/>
                  </a:lnTo>
                  <a:cubicBezTo>
                    <a:pt x="17492" y="12286"/>
                    <a:pt x="18129" y="12083"/>
                    <a:pt x="18775" y="12083"/>
                  </a:cubicBezTo>
                  <a:cubicBezTo>
                    <a:pt x="19056" y="12083"/>
                    <a:pt x="19338" y="12121"/>
                    <a:pt x="19614" y="12199"/>
                  </a:cubicBezTo>
                  <a:lnTo>
                    <a:pt x="29595" y="14995"/>
                  </a:lnTo>
                  <a:cubicBezTo>
                    <a:pt x="29620" y="15002"/>
                    <a:pt x="29645" y="15005"/>
                    <a:pt x="29670" y="15005"/>
                  </a:cubicBezTo>
                  <a:cubicBezTo>
                    <a:pt x="29747" y="15005"/>
                    <a:pt x="29821" y="14974"/>
                    <a:pt x="29876" y="14918"/>
                  </a:cubicBezTo>
                  <a:lnTo>
                    <a:pt x="42687" y="1523"/>
                  </a:lnTo>
                  <a:cubicBezTo>
                    <a:pt x="43267" y="913"/>
                    <a:pt x="44072" y="567"/>
                    <a:pt x="44913" y="567"/>
                  </a:cubicBezTo>
                  <a:cubicBezTo>
                    <a:pt x="44917" y="567"/>
                    <a:pt x="44921" y="567"/>
                    <a:pt x="44925" y="567"/>
                  </a:cubicBezTo>
                  <a:lnTo>
                    <a:pt x="44927" y="567"/>
                  </a:lnTo>
                  <a:cubicBezTo>
                    <a:pt x="44931" y="567"/>
                    <a:pt x="44935" y="567"/>
                    <a:pt x="44939" y="567"/>
                  </a:cubicBezTo>
                  <a:close/>
                  <a:moveTo>
                    <a:pt x="44913" y="0"/>
                  </a:moveTo>
                  <a:cubicBezTo>
                    <a:pt x="43917" y="0"/>
                    <a:pt x="42965" y="410"/>
                    <a:pt x="42278" y="1132"/>
                  </a:cubicBezTo>
                  <a:lnTo>
                    <a:pt x="29585" y="14405"/>
                  </a:lnTo>
                  <a:lnTo>
                    <a:pt x="19767" y="11655"/>
                  </a:lnTo>
                  <a:cubicBezTo>
                    <a:pt x="19441" y="11563"/>
                    <a:pt x="19107" y="11518"/>
                    <a:pt x="18776" y="11518"/>
                  </a:cubicBezTo>
                  <a:cubicBezTo>
                    <a:pt x="18012" y="11518"/>
                    <a:pt x="17258" y="11758"/>
                    <a:pt x="16627" y="12218"/>
                  </a:cubicBezTo>
                  <a:lnTo>
                    <a:pt x="118" y="24192"/>
                  </a:lnTo>
                  <a:cubicBezTo>
                    <a:pt x="44" y="24245"/>
                    <a:pt x="0" y="24330"/>
                    <a:pt x="0" y="24420"/>
                  </a:cubicBezTo>
                  <a:lnTo>
                    <a:pt x="0" y="37776"/>
                  </a:lnTo>
                  <a:cubicBezTo>
                    <a:pt x="0" y="37932"/>
                    <a:pt x="127" y="38058"/>
                    <a:pt x="283" y="38058"/>
                  </a:cubicBezTo>
                  <a:lnTo>
                    <a:pt x="55227" y="38058"/>
                  </a:lnTo>
                  <a:cubicBezTo>
                    <a:pt x="55384" y="38058"/>
                    <a:pt x="55511" y="37931"/>
                    <a:pt x="55511" y="37775"/>
                  </a:cubicBezTo>
                  <a:lnTo>
                    <a:pt x="55511" y="9520"/>
                  </a:lnTo>
                  <a:cubicBezTo>
                    <a:pt x="55511" y="9448"/>
                    <a:pt x="55483" y="9378"/>
                    <a:pt x="55433" y="9325"/>
                  </a:cubicBezTo>
                  <a:lnTo>
                    <a:pt x="47571" y="1129"/>
                  </a:lnTo>
                  <a:cubicBezTo>
                    <a:pt x="46874" y="401"/>
                    <a:pt x="45934" y="0"/>
                    <a:pt x="44927" y="0"/>
                  </a:cubicBezTo>
                  <a:lnTo>
                    <a:pt x="44925" y="0"/>
                  </a:lnTo>
                  <a:cubicBezTo>
                    <a:pt x="44921" y="0"/>
                    <a:pt x="44917" y="0"/>
                    <a:pt x="44913"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0" name="Google Shape;4470;p45"/>
            <p:cNvSpPr/>
            <p:nvPr/>
          </p:nvSpPr>
          <p:spPr>
            <a:xfrm>
              <a:off x="3234175" y="2360675"/>
              <a:ext cx="346675" cy="346650"/>
            </a:xfrm>
            <a:custGeom>
              <a:rect b="b" l="l" r="r" t="t"/>
              <a:pathLst>
                <a:path extrusionOk="0" h="13866" w="13867">
                  <a:moveTo>
                    <a:pt x="6933" y="0"/>
                  </a:moveTo>
                  <a:cubicBezTo>
                    <a:pt x="5094" y="0"/>
                    <a:pt x="3331" y="730"/>
                    <a:pt x="2032" y="2030"/>
                  </a:cubicBezTo>
                  <a:cubicBezTo>
                    <a:pt x="732" y="3330"/>
                    <a:pt x="0" y="5094"/>
                    <a:pt x="0" y="6933"/>
                  </a:cubicBezTo>
                  <a:cubicBezTo>
                    <a:pt x="0" y="8771"/>
                    <a:pt x="732" y="10535"/>
                    <a:pt x="2032" y="11835"/>
                  </a:cubicBezTo>
                  <a:cubicBezTo>
                    <a:pt x="3331" y="13135"/>
                    <a:pt x="5094" y="13865"/>
                    <a:pt x="6933" y="13865"/>
                  </a:cubicBezTo>
                  <a:cubicBezTo>
                    <a:pt x="8772" y="13865"/>
                    <a:pt x="10535" y="13135"/>
                    <a:pt x="11836" y="11835"/>
                  </a:cubicBezTo>
                  <a:cubicBezTo>
                    <a:pt x="13136" y="10535"/>
                    <a:pt x="13866" y="8771"/>
                    <a:pt x="13866" y="6933"/>
                  </a:cubicBezTo>
                  <a:cubicBezTo>
                    <a:pt x="13866" y="5094"/>
                    <a:pt x="13136" y="3330"/>
                    <a:pt x="11836" y="2030"/>
                  </a:cubicBezTo>
                  <a:cubicBezTo>
                    <a:pt x="10535" y="730"/>
                    <a:pt x="8772" y="0"/>
                    <a:pt x="693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1" name="Google Shape;4471;p45"/>
            <p:cNvSpPr/>
            <p:nvPr/>
          </p:nvSpPr>
          <p:spPr>
            <a:xfrm>
              <a:off x="3227100" y="2353600"/>
              <a:ext cx="360800" cy="360775"/>
            </a:xfrm>
            <a:custGeom>
              <a:rect b="b" l="l" r="r" t="t"/>
              <a:pathLst>
                <a:path extrusionOk="0" h="14431" w="14432">
                  <a:moveTo>
                    <a:pt x="7216" y="566"/>
                  </a:moveTo>
                  <a:cubicBezTo>
                    <a:pt x="10883" y="566"/>
                    <a:pt x="13867" y="3548"/>
                    <a:pt x="13867" y="7215"/>
                  </a:cubicBezTo>
                  <a:cubicBezTo>
                    <a:pt x="13867" y="10882"/>
                    <a:pt x="10883" y="13866"/>
                    <a:pt x="7216" y="13866"/>
                  </a:cubicBezTo>
                  <a:cubicBezTo>
                    <a:pt x="3550" y="13866"/>
                    <a:pt x="567" y="10882"/>
                    <a:pt x="567" y="7216"/>
                  </a:cubicBezTo>
                  <a:cubicBezTo>
                    <a:pt x="567" y="3549"/>
                    <a:pt x="3550" y="566"/>
                    <a:pt x="7216" y="566"/>
                  </a:cubicBezTo>
                  <a:close/>
                  <a:moveTo>
                    <a:pt x="7216" y="1"/>
                  </a:moveTo>
                  <a:cubicBezTo>
                    <a:pt x="3237" y="1"/>
                    <a:pt x="1" y="3237"/>
                    <a:pt x="1" y="7216"/>
                  </a:cubicBezTo>
                  <a:cubicBezTo>
                    <a:pt x="1" y="11194"/>
                    <a:pt x="3237" y="14431"/>
                    <a:pt x="7216" y="14431"/>
                  </a:cubicBezTo>
                  <a:cubicBezTo>
                    <a:pt x="11195" y="14431"/>
                    <a:pt x="14432" y="11194"/>
                    <a:pt x="14432" y="7216"/>
                  </a:cubicBezTo>
                  <a:cubicBezTo>
                    <a:pt x="14432" y="3237"/>
                    <a:pt x="11195" y="1"/>
                    <a:pt x="7216"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2" name="Google Shape;4472;p45"/>
            <p:cNvSpPr/>
            <p:nvPr/>
          </p:nvSpPr>
          <p:spPr>
            <a:xfrm>
              <a:off x="3513700" y="2949125"/>
              <a:ext cx="1528500" cy="720675"/>
            </a:xfrm>
            <a:custGeom>
              <a:rect b="b" l="l" r="r" t="t"/>
              <a:pathLst>
                <a:path extrusionOk="0" h="28827" w="61140">
                  <a:moveTo>
                    <a:pt x="55263" y="0"/>
                  </a:moveTo>
                  <a:lnTo>
                    <a:pt x="50402" y="3063"/>
                  </a:lnTo>
                  <a:lnTo>
                    <a:pt x="35262" y="18629"/>
                  </a:lnTo>
                  <a:lnTo>
                    <a:pt x="12189" y="24985"/>
                  </a:lnTo>
                  <a:cubicBezTo>
                    <a:pt x="12189" y="24985"/>
                    <a:pt x="10133" y="22591"/>
                    <a:pt x="8648" y="22577"/>
                  </a:cubicBezTo>
                  <a:cubicBezTo>
                    <a:pt x="8642" y="22577"/>
                    <a:pt x="8636" y="22577"/>
                    <a:pt x="8630" y="22577"/>
                  </a:cubicBezTo>
                  <a:cubicBezTo>
                    <a:pt x="7125" y="22577"/>
                    <a:pt x="2395" y="24302"/>
                    <a:pt x="2395" y="24302"/>
                  </a:cubicBezTo>
                  <a:cubicBezTo>
                    <a:pt x="2395" y="24302"/>
                    <a:pt x="1788" y="25781"/>
                    <a:pt x="2976" y="25792"/>
                  </a:cubicBezTo>
                  <a:cubicBezTo>
                    <a:pt x="2987" y="25792"/>
                    <a:pt x="2998" y="25792"/>
                    <a:pt x="3009" y="25792"/>
                  </a:cubicBezTo>
                  <a:cubicBezTo>
                    <a:pt x="3119" y="25792"/>
                    <a:pt x="3239" y="25787"/>
                    <a:pt x="3365" y="25779"/>
                  </a:cubicBezTo>
                  <a:lnTo>
                    <a:pt x="3365" y="25779"/>
                  </a:lnTo>
                  <a:lnTo>
                    <a:pt x="1" y="26358"/>
                  </a:lnTo>
                  <a:cubicBezTo>
                    <a:pt x="163" y="27387"/>
                    <a:pt x="1045" y="28149"/>
                    <a:pt x="2088" y="28159"/>
                  </a:cubicBezTo>
                  <a:lnTo>
                    <a:pt x="5033" y="28186"/>
                  </a:lnTo>
                  <a:lnTo>
                    <a:pt x="10075" y="28827"/>
                  </a:lnTo>
                  <a:lnTo>
                    <a:pt x="14840" y="27385"/>
                  </a:lnTo>
                  <a:cubicBezTo>
                    <a:pt x="14840" y="27385"/>
                    <a:pt x="37433" y="24920"/>
                    <a:pt x="38623" y="24634"/>
                  </a:cubicBezTo>
                  <a:cubicBezTo>
                    <a:pt x="39813" y="24348"/>
                    <a:pt x="58970" y="7893"/>
                    <a:pt x="58970" y="7893"/>
                  </a:cubicBezTo>
                  <a:cubicBezTo>
                    <a:pt x="58970" y="7893"/>
                    <a:pt x="61139" y="5986"/>
                    <a:pt x="60312" y="3775"/>
                  </a:cubicBezTo>
                  <a:cubicBezTo>
                    <a:pt x="59485" y="1564"/>
                    <a:pt x="55263" y="0"/>
                    <a:pt x="5526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3" name="Google Shape;4473;p45"/>
            <p:cNvSpPr/>
            <p:nvPr/>
          </p:nvSpPr>
          <p:spPr>
            <a:xfrm>
              <a:off x="3506125" y="2942150"/>
              <a:ext cx="1544150" cy="734750"/>
            </a:xfrm>
            <a:custGeom>
              <a:rect b="b" l="l" r="r" t="t"/>
              <a:pathLst>
                <a:path extrusionOk="0" h="29390" w="61766">
                  <a:moveTo>
                    <a:pt x="55574" y="1"/>
                  </a:moveTo>
                  <a:cubicBezTo>
                    <a:pt x="55459" y="1"/>
                    <a:pt x="55350" y="72"/>
                    <a:pt x="55308" y="185"/>
                  </a:cubicBezTo>
                  <a:cubicBezTo>
                    <a:pt x="55255" y="328"/>
                    <a:pt x="55325" y="488"/>
                    <a:pt x="55467" y="546"/>
                  </a:cubicBezTo>
                  <a:cubicBezTo>
                    <a:pt x="55507" y="561"/>
                    <a:pt x="59578" y="2090"/>
                    <a:pt x="60350" y="4154"/>
                  </a:cubicBezTo>
                  <a:cubicBezTo>
                    <a:pt x="61098" y="6153"/>
                    <a:pt x="59107" y="7944"/>
                    <a:pt x="59088" y="7959"/>
                  </a:cubicBezTo>
                  <a:cubicBezTo>
                    <a:pt x="51463" y="14509"/>
                    <a:pt x="39781" y="24356"/>
                    <a:pt x="38859" y="24638"/>
                  </a:cubicBezTo>
                  <a:cubicBezTo>
                    <a:pt x="37700" y="24918"/>
                    <a:pt x="15337" y="27359"/>
                    <a:pt x="15061" y="27395"/>
                  </a:cubicBezTo>
                  <a:lnTo>
                    <a:pt x="10354" y="28819"/>
                  </a:lnTo>
                  <a:lnTo>
                    <a:pt x="5337" y="28184"/>
                  </a:lnTo>
                  <a:lnTo>
                    <a:pt x="2393" y="28157"/>
                  </a:lnTo>
                  <a:cubicBezTo>
                    <a:pt x="1593" y="28151"/>
                    <a:pt x="886" y="27630"/>
                    <a:pt x="646" y="26865"/>
                  </a:cubicBezTo>
                  <a:lnTo>
                    <a:pt x="3701" y="26338"/>
                  </a:lnTo>
                  <a:cubicBezTo>
                    <a:pt x="4961" y="26251"/>
                    <a:pt x="6825" y="25806"/>
                    <a:pt x="6913" y="25785"/>
                  </a:cubicBezTo>
                  <a:cubicBezTo>
                    <a:pt x="7062" y="25750"/>
                    <a:pt x="7157" y="25603"/>
                    <a:pt x="7126" y="25453"/>
                  </a:cubicBezTo>
                  <a:cubicBezTo>
                    <a:pt x="7098" y="25318"/>
                    <a:pt x="6981" y="25226"/>
                    <a:pt x="6849" y="25226"/>
                  </a:cubicBezTo>
                  <a:cubicBezTo>
                    <a:pt x="6833" y="25226"/>
                    <a:pt x="6816" y="25228"/>
                    <a:pt x="6799" y="25231"/>
                  </a:cubicBezTo>
                  <a:lnTo>
                    <a:pt x="3633" y="25777"/>
                  </a:lnTo>
                  <a:cubicBezTo>
                    <a:pt x="3508" y="25786"/>
                    <a:pt x="3389" y="25788"/>
                    <a:pt x="3282" y="25788"/>
                  </a:cubicBezTo>
                  <a:cubicBezTo>
                    <a:pt x="2993" y="25786"/>
                    <a:pt x="2921" y="25678"/>
                    <a:pt x="2897" y="25643"/>
                  </a:cubicBezTo>
                  <a:cubicBezTo>
                    <a:pt x="2761" y="25437"/>
                    <a:pt x="2847" y="25031"/>
                    <a:pt x="2920" y="24803"/>
                  </a:cubicBezTo>
                  <a:cubicBezTo>
                    <a:pt x="3674" y="24533"/>
                    <a:pt x="7628" y="23140"/>
                    <a:pt x="8932" y="23140"/>
                  </a:cubicBezTo>
                  <a:lnTo>
                    <a:pt x="8948" y="23140"/>
                  </a:lnTo>
                  <a:cubicBezTo>
                    <a:pt x="10060" y="23149"/>
                    <a:pt x="11728" y="24811"/>
                    <a:pt x="12278" y="25449"/>
                  </a:cubicBezTo>
                  <a:cubicBezTo>
                    <a:pt x="12332" y="25513"/>
                    <a:pt x="12412" y="25548"/>
                    <a:pt x="12493" y="25548"/>
                  </a:cubicBezTo>
                  <a:cubicBezTo>
                    <a:pt x="12518" y="25548"/>
                    <a:pt x="12543" y="25545"/>
                    <a:pt x="12567" y="25538"/>
                  </a:cubicBezTo>
                  <a:lnTo>
                    <a:pt x="35640" y="19181"/>
                  </a:lnTo>
                  <a:cubicBezTo>
                    <a:pt x="35688" y="19168"/>
                    <a:pt x="35732" y="19142"/>
                    <a:pt x="35767" y="19106"/>
                  </a:cubicBezTo>
                  <a:lnTo>
                    <a:pt x="50907" y="3539"/>
                  </a:lnTo>
                  <a:cubicBezTo>
                    <a:pt x="51009" y="3426"/>
                    <a:pt x="51004" y="3253"/>
                    <a:pt x="50894" y="3147"/>
                  </a:cubicBezTo>
                  <a:cubicBezTo>
                    <a:pt x="50839" y="3094"/>
                    <a:pt x="50768" y="3067"/>
                    <a:pt x="50697" y="3067"/>
                  </a:cubicBezTo>
                  <a:cubicBezTo>
                    <a:pt x="50627" y="3067"/>
                    <a:pt x="50556" y="3093"/>
                    <a:pt x="50502" y="3144"/>
                  </a:cubicBezTo>
                  <a:lnTo>
                    <a:pt x="35415" y="18656"/>
                  </a:lnTo>
                  <a:lnTo>
                    <a:pt x="12585" y="24945"/>
                  </a:lnTo>
                  <a:cubicBezTo>
                    <a:pt x="12110" y="24421"/>
                    <a:pt x="10350" y="22586"/>
                    <a:pt x="8953" y="22573"/>
                  </a:cubicBezTo>
                  <a:lnTo>
                    <a:pt x="8934" y="22573"/>
                  </a:lnTo>
                  <a:cubicBezTo>
                    <a:pt x="7396" y="22573"/>
                    <a:pt x="2797" y="24244"/>
                    <a:pt x="2601" y="24316"/>
                  </a:cubicBezTo>
                  <a:cubicBezTo>
                    <a:pt x="2526" y="24342"/>
                    <a:pt x="2467" y="24399"/>
                    <a:pt x="2436" y="24473"/>
                  </a:cubicBezTo>
                  <a:cubicBezTo>
                    <a:pt x="2397" y="24569"/>
                    <a:pt x="2067" y="25414"/>
                    <a:pt x="2424" y="25955"/>
                  </a:cubicBezTo>
                  <a:cubicBezTo>
                    <a:pt x="2430" y="25963"/>
                    <a:pt x="2436" y="25972"/>
                    <a:pt x="2444" y="25982"/>
                  </a:cubicBezTo>
                  <a:lnTo>
                    <a:pt x="255" y="26359"/>
                  </a:lnTo>
                  <a:cubicBezTo>
                    <a:pt x="103" y="26385"/>
                    <a:pt x="1" y="26529"/>
                    <a:pt x="25" y="26682"/>
                  </a:cubicBezTo>
                  <a:cubicBezTo>
                    <a:pt x="205" y="27849"/>
                    <a:pt x="1206" y="28713"/>
                    <a:pt x="2388" y="28722"/>
                  </a:cubicBezTo>
                  <a:lnTo>
                    <a:pt x="5300" y="28747"/>
                  </a:lnTo>
                  <a:lnTo>
                    <a:pt x="10342" y="29386"/>
                  </a:lnTo>
                  <a:cubicBezTo>
                    <a:pt x="10354" y="29388"/>
                    <a:pt x="10366" y="29389"/>
                    <a:pt x="10378" y="29389"/>
                  </a:cubicBezTo>
                  <a:cubicBezTo>
                    <a:pt x="10405" y="29389"/>
                    <a:pt x="10432" y="29385"/>
                    <a:pt x="10460" y="29377"/>
                  </a:cubicBezTo>
                  <a:lnTo>
                    <a:pt x="15173" y="27947"/>
                  </a:lnTo>
                  <a:cubicBezTo>
                    <a:pt x="16096" y="27846"/>
                    <a:pt x="37798" y="25475"/>
                    <a:pt x="38992" y="25188"/>
                  </a:cubicBezTo>
                  <a:cubicBezTo>
                    <a:pt x="40213" y="24895"/>
                    <a:pt x="57492" y="10077"/>
                    <a:pt x="59460" y="8385"/>
                  </a:cubicBezTo>
                  <a:cubicBezTo>
                    <a:pt x="59554" y="8303"/>
                    <a:pt x="61765" y="6322"/>
                    <a:pt x="60880" y="3956"/>
                  </a:cubicBezTo>
                  <a:cubicBezTo>
                    <a:pt x="60017" y="1651"/>
                    <a:pt x="55841" y="82"/>
                    <a:pt x="55663" y="15"/>
                  </a:cubicBezTo>
                  <a:cubicBezTo>
                    <a:pt x="55634" y="6"/>
                    <a:pt x="55604" y="1"/>
                    <a:pt x="55574"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4" name="Google Shape;4474;p45"/>
            <p:cNvSpPr/>
            <p:nvPr/>
          </p:nvSpPr>
          <p:spPr>
            <a:xfrm>
              <a:off x="4416950" y="2923850"/>
              <a:ext cx="632475" cy="586425"/>
            </a:xfrm>
            <a:custGeom>
              <a:rect b="b" l="l" r="r" t="t"/>
              <a:pathLst>
                <a:path extrusionOk="0" h="23457" w="25299">
                  <a:moveTo>
                    <a:pt x="19818" y="1"/>
                  </a:moveTo>
                  <a:lnTo>
                    <a:pt x="11540" y="5699"/>
                  </a:lnTo>
                  <a:lnTo>
                    <a:pt x="0" y="17277"/>
                  </a:lnTo>
                  <a:lnTo>
                    <a:pt x="8588" y="23456"/>
                  </a:lnTo>
                  <a:lnTo>
                    <a:pt x="23478" y="9434"/>
                  </a:lnTo>
                  <a:cubicBezTo>
                    <a:pt x="24969" y="8030"/>
                    <a:pt x="25298" y="5774"/>
                    <a:pt x="24239" y="4021"/>
                  </a:cubicBezTo>
                  <a:cubicBezTo>
                    <a:pt x="24222" y="3994"/>
                    <a:pt x="24206" y="3967"/>
                    <a:pt x="24189" y="3940"/>
                  </a:cubicBezTo>
                  <a:cubicBezTo>
                    <a:pt x="22519" y="1213"/>
                    <a:pt x="19818" y="1"/>
                    <a:pt x="19818" y="1"/>
                  </a:cubicBez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5" name="Google Shape;4475;p45"/>
            <p:cNvSpPr/>
            <p:nvPr/>
          </p:nvSpPr>
          <p:spPr>
            <a:xfrm>
              <a:off x="4409750" y="2916800"/>
              <a:ext cx="647150" cy="600550"/>
            </a:xfrm>
            <a:custGeom>
              <a:rect b="b" l="l" r="r" t="t"/>
              <a:pathLst>
                <a:path extrusionOk="0" h="24022" w="25886">
                  <a:moveTo>
                    <a:pt x="20108" y="0"/>
                  </a:moveTo>
                  <a:cubicBezTo>
                    <a:pt x="20000" y="0"/>
                    <a:pt x="19897" y="62"/>
                    <a:pt x="19850" y="166"/>
                  </a:cubicBezTo>
                  <a:cubicBezTo>
                    <a:pt x="19786" y="309"/>
                    <a:pt x="19849" y="477"/>
                    <a:pt x="19992" y="541"/>
                  </a:cubicBezTo>
                  <a:cubicBezTo>
                    <a:pt x="20018" y="553"/>
                    <a:pt x="22636" y="1753"/>
                    <a:pt x="24255" y="4399"/>
                  </a:cubicBezTo>
                  <a:lnTo>
                    <a:pt x="24285" y="4449"/>
                  </a:lnTo>
                  <a:cubicBezTo>
                    <a:pt x="25265" y="6070"/>
                    <a:pt x="24965" y="8198"/>
                    <a:pt x="23572" y="9510"/>
                  </a:cubicBezTo>
                  <a:lnTo>
                    <a:pt x="8851" y="23373"/>
                  </a:lnTo>
                  <a:lnTo>
                    <a:pt x="723" y="17523"/>
                  </a:lnTo>
                  <a:lnTo>
                    <a:pt x="12030" y="6180"/>
                  </a:lnTo>
                  <a:cubicBezTo>
                    <a:pt x="12140" y="6069"/>
                    <a:pt x="12139" y="5891"/>
                    <a:pt x="12028" y="5780"/>
                  </a:cubicBezTo>
                  <a:cubicBezTo>
                    <a:pt x="11973" y="5726"/>
                    <a:pt x="11902" y="5698"/>
                    <a:pt x="11830" y="5698"/>
                  </a:cubicBezTo>
                  <a:cubicBezTo>
                    <a:pt x="11757" y="5698"/>
                    <a:pt x="11684" y="5726"/>
                    <a:pt x="11629" y="5782"/>
                  </a:cubicBezTo>
                  <a:lnTo>
                    <a:pt x="90" y="17359"/>
                  </a:lnTo>
                  <a:cubicBezTo>
                    <a:pt x="30" y="17417"/>
                    <a:pt x="0" y="17499"/>
                    <a:pt x="8" y="17581"/>
                  </a:cubicBezTo>
                  <a:cubicBezTo>
                    <a:pt x="15" y="17664"/>
                    <a:pt x="57" y="17739"/>
                    <a:pt x="124" y="17788"/>
                  </a:cubicBezTo>
                  <a:lnTo>
                    <a:pt x="8711" y="23968"/>
                  </a:lnTo>
                  <a:cubicBezTo>
                    <a:pt x="8758" y="24003"/>
                    <a:pt x="8816" y="24021"/>
                    <a:pt x="8876" y="24021"/>
                  </a:cubicBezTo>
                  <a:cubicBezTo>
                    <a:pt x="8948" y="24021"/>
                    <a:pt x="9017" y="23994"/>
                    <a:pt x="9069" y="23944"/>
                  </a:cubicBezTo>
                  <a:lnTo>
                    <a:pt x="23959" y="9922"/>
                  </a:lnTo>
                  <a:cubicBezTo>
                    <a:pt x="25545" y="8429"/>
                    <a:pt x="25885" y="6004"/>
                    <a:pt x="24771" y="4158"/>
                  </a:cubicBezTo>
                  <a:lnTo>
                    <a:pt x="24720" y="4074"/>
                  </a:lnTo>
                  <a:cubicBezTo>
                    <a:pt x="23022" y="1303"/>
                    <a:pt x="20337" y="75"/>
                    <a:pt x="20224" y="25"/>
                  </a:cubicBezTo>
                  <a:cubicBezTo>
                    <a:pt x="20186" y="8"/>
                    <a:pt x="20146" y="0"/>
                    <a:pt x="20108"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6" name="Google Shape;4476;p45"/>
            <p:cNvSpPr/>
            <p:nvPr/>
          </p:nvSpPr>
          <p:spPr>
            <a:xfrm>
              <a:off x="4416950" y="3305775"/>
              <a:ext cx="265150" cy="204500"/>
            </a:xfrm>
            <a:custGeom>
              <a:rect b="b" l="l" r="r" t="t"/>
              <a:pathLst>
                <a:path extrusionOk="0" h="8180" w="10606">
                  <a:moveTo>
                    <a:pt x="1992" y="1"/>
                  </a:moveTo>
                  <a:lnTo>
                    <a:pt x="0" y="1998"/>
                  </a:lnTo>
                  <a:lnTo>
                    <a:pt x="8588" y="8179"/>
                  </a:lnTo>
                  <a:lnTo>
                    <a:pt x="10605" y="6279"/>
                  </a:lnTo>
                  <a:lnTo>
                    <a:pt x="1992" y="1"/>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7" name="Google Shape;4477;p45"/>
            <p:cNvSpPr/>
            <p:nvPr/>
          </p:nvSpPr>
          <p:spPr>
            <a:xfrm>
              <a:off x="4409750" y="3298750"/>
              <a:ext cx="280425" cy="218600"/>
            </a:xfrm>
            <a:custGeom>
              <a:rect b="b" l="l" r="r" t="t"/>
              <a:pathLst>
                <a:path extrusionOk="0" h="8744" w="11217">
                  <a:moveTo>
                    <a:pt x="2309" y="653"/>
                  </a:moveTo>
                  <a:lnTo>
                    <a:pt x="10452" y="6588"/>
                  </a:lnTo>
                  <a:lnTo>
                    <a:pt x="8851" y="8095"/>
                  </a:lnTo>
                  <a:lnTo>
                    <a:pt x="724" y="2245"/>
                  </a:lnTo>
                  <a:lnTo>
                    <a:pt x="2309" y="653"/>
                  </a:lnTo>
                  <a:close/>
                  <a:moveTo>
                    <a:pt x="2281" y="0"/>
                  </a:moveTo>
                  <a:cubicBezTo>
                    <a:pt x="2208" y="0"/>
                    <a:pt x="2135" y="29"/>
                    <a:pt x="2080" y="84"/>
                  </a:cubicBezTo>
                  <a:lnTo>
                    <a:pt x="90" y="2081"/>
                  </a:lnTo>
                  <a:cubicBezTo>
                    <a:pt x="30" y="2139"/>
                    <a:pt x="0" y="2221"/>
                    <a:pt x="8" y="2303"/>
                  </a:cubicBezTo>
                  <a:cubicBezTo>
                    <a:pt x="15" y="2386"/>
                    <a:pt x="57" y="2461"/>
                    <a:pt x="124" y="2510"/>
                  </a:cubicBezTo>
                  <a:lnTo>
                    <a:pt x="8711" y="8690"/>
                  </a:lnTo>
                  <a:cubicBezTo>
                    <a:pt x="8758" y="8725"/>
                    <a:pt x="8816" y="8743"/>
                    <a:pt x="8876" y="8743"/>
                  </a:cubicBezTo>
                  <a:cubicBezTo>
                    <a:pt x="8948" y="8743"/>
                    <a:pt x="9017" y="8716"/>
                    <a:pt x="9069" y="8667"/>
                  </a:cubicBezTo>
                  <a:lnTo>
                    <a:pt x="11088" y="6767"/>
                  </a:lnTo>
                  <a:cubicBezTo>
                    <a:pt x="11217" y="6645"/>
                    <a:pt x="11204" y="6437"/>
                    <a:pt x="11060" y="6332"/>
                  </a:cubicBezTo>
                  <a:lnTo>
                    <a:pt x="2447" y="55"/>
                  </a:lnTo>
                  <a:cubicBezTo>
                    <a:pt x="2397" y="18"/>
                    <a:pt x="2339" y="0"/>
                    <a:pt x="2281"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8" name="Google Shape;4478;p45"/>
            <p:cNvSpPr/>
            <p:nvPr/>
          </p:nvSpPr>
          <p:spPr>
            <a:xfrm>
              <a:off x="3250625" y="3574150"/>
              <a:ext cx="107125" cy="70225"/>
            </a:xfrm>
            <a:custGeom>
              <a:rect b="b" l="l" r="r" t="t"/>
              <a:pathLst>
                <a:path extrusionOk="0" h="2809" w="4285">
                  <a:moveTo>
                    <a:pt x="1009" y="1"/>
                  </a:moveTo>
                  <a:lnTo>
                    <a:pt x="1" y="219"/>
                  </a:lnTo>
                  <a:lnTo>
                    <a:pt x="2179" y="2573"/>
                  </a:lnTo>
                  <a:lnTo>
                    <a:pt x="4284" y="2808"/>
                  </a:lnTo>
                  <a:lnTo>
                    <a:pt x="100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9" name="Google Shape;4479;p45"/>
            <p:cNvSpPr/>
            <p:nvPr/>
          </p:nvSpPr>
          <p:spPr>
            <a:xfrm>
              <a:off x="3241750" y="3567075"/>
              <a:ext cx="125550" cy="84350"/>
            </a:xfrm>
            <a:custGeom>
              <a:rect b="b" l="l" r="r" t="t"/>
              <a:pathLst>
                <a:path extrusionOk="0" h="3374" w="5022">
                  <a:moveTo>
                    <a:pt x="1286" y="589"/>
                  </a:moveTo>
                  <a:lnTo>
                    <a:pt x="3759" y="2709"/>
                  </a:lnTo>
                  <a:lnTo>
                    <a:pt x="2670" y="2587"/>
                  </a:lnTo>
                  <a:lnTo>
                    <a:pt x="900" y="674"/>
                  </a:lnTo>
                  <a:lnTo>
                    <a:pt x="1286" y="589"/>
                  </a:lnTo>
                  <a:close/>
                  <a:moveTo>
                    <a:pt x="1365" y="1"/>
                  </a:moveTo>
                  <a:cubicBezTo>
                    <a:pt x="1345" y="1"/>
                    <a:pt x="1324" y="3"/>
                    <a:pt x="1304" y="8"/>
                  </a:cubicBezTo>
                  <a:lnTo>
                    <a:pt x="296" y="226"/>
                  </a:lnTo>
                  <a:cubicBezTo>
                    <a:pt x="83" y="272"/>
                    <a:pt x="0" y="534"/>
                    <a:pt x="148" y="695"/>
                  </a:cubicBezTo>
                  <a:lnTo>
                    <a:pt x="2325" y="3049"/>
                  </a:lnTo>
                  <a:cubicBezTo>
                    <a:pt x="2372" y="3099"/>
                    <a:pt x="2434" y="3130"/>
                    <a:pt x="2502" y="3138"/>
                  </a:cubicBezTo>
                  <a:lnTo>
                    <a:pt x="4608" y="3372"/>
                  </a:lnTo>
                  <a:cubicBezTo>
                    <a:pt x="4619" y="3373"/>
                    <a:pt x="4628" y="3374"/>
                    <a:pt x="4639" y="3374"/>
                  </a:cubicBezTo>
                  <a:cubicBezTo>
                    <a:pt x="4901" y="3374"/>
                    <a:pt x="5022" y="3047"/>
                    <a:pt x="4823" y="2876"/>
                  </a:cubicBezTo>
                  <a:lnTo>
                    <a:pt x="1548" y="69"/>
                  </a:lnTo>
                  <a:cubicBezTo>
                    <a:pt x="1497" y="25"/>
                    <a:pt x="1432" y="1"/>
                    <a:pt x="1365"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0" name="Google Shape;4480;p45"/>
            <p:cNvSpPr/>
            <p:nvPr/>
          </p:nvSpPr>
          <p:spPr>
            <a:xfrm>
              <a:off x="3353000" y="3574150"/>
              <a:ext cx="107075" cy="70225"/>
            </a:xfrm>
            <a:custGeom>
              <a:rect b="b" l="l" r="r" t="t"/>
              <a:pathLst>
                <a:path extrusionOk="0" h="2809" w="4283">
                  <a:moveTo>
                    <a:pt x="1008" y="1"/>
                  </a:moveTo>
                  <a:lnTo>
                    <a:pt x="0" y="219"/>
                  </a:lnTo>
                  <a:lnTo>
                    <a:pt x="2177" y="2573"/>
                  </a:lnTo>
                  <a:lnTo>
                    <a:pt x="4282" y="2808"/>
                  </a:lnTo>
                  <a:lnTo>
                    <a:pt x="100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1" name="Google Shape;4481;p45"/>
            <p:cNvSpPr/>
            <p:nvPr/>
          </p:nvSpPr>
          <p:spPr>
            <a:xfrm>
              <a:off x="3344075" y="3567075"/>
              <a:ext cx="125575" cy="84350"/>
            </a:xfrm>
            <a:custGeom>
              <a:rect b="b" l="l" r="r" t="t"/>
              <a:pathLst>
                <a:path extrusionOk="0" h="3374" w="5023">
                  <a:moveTo>
                    <a:pt x="1287" y="589"/>
                  </a:moveTo>
                  <a:lnTo>
                    <a:pt x="3759" y="2709"/>
                  </a:lnTo>
                  <a:lnTo>
                    <a:pt x="2671" y="2587"/>
                  </a:lnTo>
                  <a:lnTo>
                    <a:pt x="900" y="674"/>
                  </a:lnTo>
                  <a:lnTo>
                    <a:pt x="1287" y="589"/>
                  </a:lnTo>
                  <a:close/>
                  <a:moveTo>
                    <a:pt x="1366" y="1"/>
                  </a:moveTo>
                  <a:cubicBezTo>
                    <a:pt x="1346" y="1"/>
                    <a:pt x="1325" y="3"/>
                    <a:pt x="1305" y="8"/>
                  </a:cubicBezTo>
                  <a:lnTo>
                    <a:pt x="297" y="226"/>
                  </a:lnTo>
                  <a:cubicBezTo>
                    <a:pt x="83" y="272"/>
                    <a:pt x="1" y="534"/>
                    <a:pt x="149" y="695"/>
                  </a:cubicBezTo>
                  <a:lnTo>
                    <a:pt x="2326" y="3049"/>
                  </a:lnTo>
                  <a:cubicBezTo>
                    <a:pt x="2372" y="3099"/>
                    <a:pt x="2435" y="3130"/>
                    <a:pt x="2503" y="3138"/>
                  </a:cubicBezTo>
                  <a:lnTo>
                    <a:pt x="4609" y="3372"/>
                  </a:lnTo>
                  <a:cubicBezTo>
                    <a:pt x="4619" y="3373"/>
                    <a:pt x="4630" y="3374"/>
                    <a:pt x="4639" y="3374"/>
                  </a:cubicBezTo>
                  <a:cubicBezTo>
                    <a:pt x="4902" y="3374"/>
                    <a:pt x="5023" y="3047"/>
                    <a:pt x="4824" y="2876"/>
                  </a:cubicBezTo>
                  <a:lnTo>
                    <a:pt x="1549" y="69"/>
                  </a:lnTo>
                  <a:cubicBezTo>
                    <a:pt x="1498" y="25"/>
                    <a:pt x="1433" y="1"/>
                    <a:pt x="1366"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2" name="Google Shape;4482;p45"/>
            <p:cNvSpPr/>
            <p:nvPr/>
          </p:nvSpPr>
          <p:spPr>
            <a:xfrm>
              <a:off x="3296300" y="3565375"/>
              <a:ext cx="114075" cy="84825"/>
            </a:xfrm>
            <a:custGeom>
              <a:rect b="b" l="l" r="r" t="t"/>
              <a:pathLst>
                <a:path extrusionOk="0" h="3393" w="4563">
                  <a:moveTo>
                    <a:pt x="1" y="1"/>
                  </a:moveTo>
                  <a:lnTo>
                    <a:pt x="2457" y="3159"/>
                  </a:lnTo>
                  <a:lnTo>
                    <a:pt x="3276" y="3393"/>
                  </a:lnTo>
                  <a:lnTo>
                    <a:pt x="4562" y="3159"/>
                  </a:lnTo>
                  <a:lnTo>
                    <a:pt x="152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3" name="Google Shape;4483;p45"/>
            <p:cNvSpPr/>
            <p:nvPr/>
          </p:nvSpPr>
          <p:spPr>
            <a:xfrm>
              <a:off x="3287125" y="3558325"/>
              <a:ext cx="132250" cy="98950"/>
            </a:xfrm>
            <a:custGeom>
              <a:rect b="b" l="l" r="r" t="t"/>
              <a:pathLst>
                <a:path extrusionOk="0" h="3958" w="5290">
                  <a:moveTo>
                    <a:pt x="1768" y="566"/>
                  </a:moveTo>
                  <a:lnTo>
                    <a:pt x="4360" y="3258"/>
                  </a:lnTo>
                  <a:lnTo>
                    <a:pt x="3658" y="3385"/>
                  </a:lnTo>
                  <a:lnTo>
                    <a:pt x="2990" y="3194"/>
                  </a:lnTo>
                  <a:lnTo>
                    <a:pt x="946" y="566"/>
                  </a:lnTo>
                  <a:close/>
                  <a:moveTo>
                    <a:pt x="368" y="0"/>
                  </a:moveTo>
                  <a:cubicBezTo>
                    <a:pt x="132" y="0"/>
                    <a:pt x="0" y="271"/>
                    <a:pt x="144" y="457"/>
                  </a:cubicBezTo>
                  <a:lnTo>
                    <a:pt x="2601" y="3614"/>
                  </a:lnTo>
                  <a:cubicBezTo>
                    <a:pt x="2637" y="3662"/>
                    <a:pt x="2688" y="3697"/>
                    <a:pt x="2746" y="3713"/>
                  </a:cubicBezTo>
                  <a:lnTo>
                    <a:pt x="3565" y="3947"/>
                  </a:lnTo>
                  <a:cubicBezTo>
                    <a:pt x="3590" y="3953"/>
                    <a:pt x="3616" y="3957"/>
                    <a:pt x="3643" y="3957"/>
                  </a:cubicBezTo>
                  <a:cubicBezTo>
                    <a:pt x="3660" y="3957"/>
                    <a:pt x="3676" y="3955"/>
                    <a:pt x="3694" y="3953"/>
                  </a:cubicBezTo>
                  <a:lnTo>
                    <a:pt x="4979" y="3719"/>
                  </a:lnTo>
                  <a:cubicBezTo>
                    <a:pt x="5202" y="3678"/>
                    <a:pt x="5289" y="3407"/>
                    <a:pt x="5133" y="3244"/>
                  </a:cubicBezTo>
                  <a:lnTo>
                    <a:pt x="2093" y="86"/>
                  </a:lnTo>
                  <a:cubicBezTo>
                    <a:pt x="2038" y="32"/>
                    <a:pt x="1966" y="0"/>
                    <a:pt x="1888"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4" name="Google Shape;4484;p45"/>
            <p:cNvSpPr/>
            <p:nvPr/>
          </p:nvSpPr>
          <p:spPr>
            <a:xfrm>
              <a:off x="3229050" y="3579625"/>
              <a:ext cx="76050" cy="58875"/>
            </a:xfrm>
            <a:custGeom>
              <a:rect b="b" l="l" r="r" t="t"/>
              <a:pathLst>
                <a:path extrusionOk="0" h="2355" w="3042">
                  <a:moveTo>
                    <a:pt x="864" y="0"/>
                  </a:moveTo>
                  <a:lnTo>
                    <a:pt x="1" y="249"/>
                  </a:lnTo>
                  <a:lnTo>
                    <a:pt x="1053" y="2238"/>
                  </a:lnTo>
                  <a:lnTo>
                    <a:pt x="3042" y="2354"/>
                  </a:lnTo>
                  <a:lnTo>
                    <a:pt x="86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5" name="Google Shape;4485;p45"/>
            <p:cNvSpPr/>
            <p:nvPr/>
          </p:nvSpPr>
          <p:spPr>
            <a:xfrm>
              <a:off x="3220700" y="3572575"/>
              <a:ext cx="93800" cy="73050"/>
            </a:xfrm>
            <a:custGeom>
              <a:rect b="b" l="l" r="r" t="t"/>
              <a:pathLst>
                <a:path extrusionOk="0" h="2922" w="3752">
                  <a:moveTo>
                    <a:pt x="1109" y="602"/>
                  </a:moveTo>
                  <a:lnTo>
                    <a:pt x="2691" y="2314"/>
                  </a:lnTo>
                  <a:lnTo>
                    <a:pt x="1563" y="2247"/>
                  </a:lnTo>
                  <a:lnTo>
                    <a:pt x="748" y="706"/>
                  </a:lnTo>
                  <a:lnTo>
                    <a:pt x="1109" y="602"/>
                  </a:lnTo>
                  <a:close/>
                  <a:moveTo>
                    <a:pt x="1198" y="1"/>
                  </a:moveTo>
                  <a:cubicBezTo>
                    <a:pt x="1172" y="1"/>
                    <a:pt x="1146" y="4"/>
                    <a:pt x="1120" y="12"/>
                  </a:cubicBezTo>
                  <a:lnTo>
                    <a:pt x="255" y="261"/>
                  </a:lnTo>
                  <a:cubicBezTo>
                    <a:pt x="84" y="311"/>
                    <a:pt x="0" y="506"/>
                    <a:pt x="85" y="665"/>
                  </a:cubicBezTo>
                  <a:lnTo>
                    <a:pt x="1137" y="2653"/>
                  </a:lnTo>
                  <a:cubicBezTo>
                    <a:pt x="1184" y="2740"/>
                    <a:pt x="1272" y="2797"/>
                    <a:pt x="1371" y="2803"/>
                  </a:cubicBezTo>
                  <a:lnTo>
                    <a:pt x="3358" y="2919"/>
                  </a:lnTo>
                  <a:lnTo>
                    <a:pt x="3376" y="2919"/>
                  </a:lnTo>
                  <a:lnTo>
                    <a:pt x="3376" y="2921"/>
                  </a:lnTo>
                  <a:cubicBezTo>
                    <a:pt x="3623" y="2921"/>
                    <a:pt x="3752" y="2627"/>
                    <a:pt x="3583" y="2445"/>
                  </a:cubicBezTo>
                  <a:lnTo>
                    <a:pt x="1405" y="91"/>
                  </a:lnTo>
                  <a:cubicBezTo>
                    <a:pt x="1351" y="32"/>
                    <a:pt x="1276" y="1"/>
                    <a:pt x="1198"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86" name="Google Shape;4486;p4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0" name="Shape 4490"/>
        <p:cNvGrpSpPr/>
        <p:nvPr/>
      </p:nvGrpSpPr>
      <p:grpSpPr>
        <a:xfrm>
          <a:off x="0" y="0"/>
          <a:ext cx="0" cy="0"/>
          <a:chOff x="0" y="0"/>
          <a:chExt cx="0" cy="0"/>
        </a:xfrm>
      </p:grpSpPr>
      <p:pic>
        <p:nvPicPr>
          <p:cNvPr id="4491" name="Google Shape;4491;p46"/>
          <p:cNvPicPr preferRelativeResize="0"/>
          <p:nvPr/>
        </p:nvPicPr>
        <p:blipFill>
          <a:blip r:embed="rId3">
            <a:alphaModFix/>
          </a:blip>
          <a:stretch>
            <a:fillRect/>
          </a:stretch>
        </p:blipFill>
        <p:spPr>
          <a:xfrm>
            <a:off x="74525" y="249963"/>
            <a:ext cx="6243548" cy="4414391"/>
          </a:xfrm>
          <a:prstGeom prst="rect">
            <a:avLst/>
          </a:prstGeom>
          <a:noFill/>
          <a:ln>
            <a:noFill/>
          </a:ln>
        </p:spPr>
      </p:pic>
      <p:pic>
        <p:nvPicPr>
          <p:cNvPr id="4492" name="Google Shape;4492;p46"/>
          <p:cNvPicPr preferRelativeResize="0"/>
          <p:nvPr/>
        </p:nvPicPr>
        <p:blipFill>
          <a:blip r:embed="rId3">
            <a:alphaModFix/>
          </a:blip>
          <a:stretch>
            <a:fillRect/>
          </a:stretch>
        </p:blipFill>
        <p:spPr>
          <a:xfrm>
            <a:off x="150725" y="249975"/>
            <a:ext cx="6243548" cy="4414373"/>
          </a:xfrm>
          <a:prstGeom prst="rect">
            <a:avLst/>
          </a:prstGeom>
          <a:noFill/>
          <a:ln>
            <a:noFill/>
          </a:ln>
        </p:spPr>
      </p:pic>
      <p:sp>
        <p:nvSpPr>
          <p:cNvPr id="4493" name="Google Shape;4493;p46"/>
          <p:cNvSpPr/>
          <p:nvPr/>
        </p:nvSpPr>
        <p:spPr>
          <a:xfrm>
            <a:off x="6534600" y="1963775"/>
            <a:ext cx="2469258" cy="1914300"/>
          </a:xfrm>
          <a:prstGeom prst="irregularSeal1">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4" name="Google Shape;4494;p46"/>
          <p:cNvSpPr/>
          <p:nvPr/>
        </p:nvSpPr>
        <p:spPr>
          <a:xfrm>
            <a:off x="7343497" y="299013"/>
            <a:ext cx="780300" cy="7803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5" name="Google Shape;4495;p46"/>
          <p:cNvSpPr txBox="1"/>
          <p:nvPr>
            <p:ph idx="4294967295" type="subTitle"/>
          </p:nvPr>
        </p:nvSpPr>
        <p:spPr>
          <a:xfrm>
            <a:off x="6892000" y="1669750"/>
            <a:ext cx="1683300" cy="4089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Clr>
                <a:schemeClr val="dk1"/>
              </a:buClr>
              <a:buSzPts val="1100"/>
              <a:buFont typeface="Arial"/>
              <a:buNone/>
            </a:pPr>
            <a:r>
              <a:rPr lang="en" sz="1400">
                <a:latin typeface="Arial"/>
                <a:ea typeface="Arial"/>
                <a:cs typeface="Arial"/>
                <a:sym typeface="Arial"/>
              </a:rPr>
              <a:t>跳板攻入其他系統</a:t>
            </a:r>
            <a:endParaRPr sz="1400">
              <a:latin typeface="Arial"/>
              <a:ea typeface="Arial"/>
              <a:cs typeface="Arial"/>
              <a:sym typeface="Arial"/>
            </a:endParaRPr>
          </a:p>
        </p:txBody>
      </p:sp>
      <p:sp>
        <p:nvSpPr>
          <p:cNvPr id="4496" name="Google Shape;4496;p46"/>
          <p:cNvSpPr txBox="1"/>
          <p:nvPr>
            <p:ph idx="4294967295" type="title"/>
          </p:nvPr>
        </p:nvSpPr>
        <p:spPr>
          <a:xfrm>
            <a:off x="6756992" y="1231075"/>
            <a:ext cx="1953300" cy="36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Arial"/>
                <a:ea typeface="Arial"/>
                <a:cs typeface="Arial"/>
                <a:sym typeface="Arial"/>
              </a:rPr>
              <a:t>密碼窺探</a:t>
            </a:r>
            <a:endParaRPr sz="1800">
              <a:latin typeface="Arial"/>
              <a:ea typeface="Arial"/>
              <a:cs typeface="Arial"/>
              <a:sym typeface="Arial"/>
            </a:endParaRPr>
          </a:p>
        </p:txBody>
      </p:sp>
      <p:sp>
        <p:nvSpPr>
          <p:cNvPr id="4497" name="Google Shape;4497;p46"/>
          <p:cNvSpPr txBox="1"/>
          <p:nvPr>
            <p:ph idx="4294967295" type="title"/>
          </p:nvPr>
        </p:nvSpPr>
        <p:spPr>
          <a:xfrm>
            <a:off x="7344430" y="367575"/>
            <a:ext cx="780300" cy="49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000">
                <a:latin typeface="Ubuntu"/>
                <a:ea typeface="Ubuntu"/>
                <a:cs typeface="Ubuntu"/>
                <a:sym typeface="Ubuntu"/>
              </a:rPr>
              <a:t>?</a:t>
            </a:r>
            <a:endParaRPr sz="3000">
              <a:latin typeface="Ubuntu"/>
              <a:ea typeface="Ubuntu"/>
              <a:cs typeface="Ubuntu"/>
              <a:sym typeface="Ubuntu"/>
            </a:endParaRPr>
          </a:p>
        </p:txBody>
      </p:sp>
      <p:sp>
        <p:nvSpPr>
          <p:cNvPr id="4498" name="Google Shape;4498;p46"/>
          <p:cNvSpPr txBox="1"/>
          <p:nvPr>
            <p:ph idx="4294967295" type="title"/>
          </p:nvPr>
        </p:nvSpPr>
        <p:spPr>
          <a:xfrm>
            <a:off x="6757000" y="2433975"/>
            <a:ext cx="1953300" cy="618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FFF00"/>
                </a:solidFill>
                <a:latin typeface="Arial"/>
                <a:ea typeface="Arial"/>
                <a:cs typeface="Arial"/>
                <a:sym typeface="Arial"/>
              </a:rPr>
              <a:t>機密性</a:t>
            </a:r>
            <a:br>
              <a:rPr lang="en" sz="1800">
                <a:solidFill>
                  <a:srgbClr val="FFFF00"/>
                </a:solidFill>
                <a:latin typeface="Arial"/>
                <a:ea typeface="Arial"/>
                <a:cs typeface="Arial"/>
                <a:sym typeface="Arial"/>
              </a:rPr>
            </a:br>
            <a:r>
              <a:rPr lang="en" sz="1800">
                <a:solidFill>
                  <a:srgbClr val="FFFF00"/>
                </a:solidFill>
                <a:latin typeface="Arial"/>
                <a:ea typeface="Arial"/>
                <a:cs typeface="Arial"/>
                <a:sym typeface="Arial"/>
              </a:rPr>
              <a:t>(Confidentiality)</a:t>
            </a:r>
            <a:endParaRPr sz="1800">
              <a:solidFill>
                <a:srgbClr val="FFFF00"/>
              </a:solidFill>
              <a:latin typeface="Arial"/>
              <a:ea typeface="Arial"/>
              <a:cs typeface="Arial"/>
              <a:sym typeface="Arial"/>
            </a:endParaRPr>
          </a:p>
        </p:txBody>
      </p:sp>
      <p:grpSp>
        <p:nvGrpSpPr>
          <p:cNvPr id="4499" name="Google Shape;4499;p46"/>
          <p:cNvGrpSpPr/>
          <p:nvPr/>
        </p:nvGrpSpPr>
        <p:grpSpPr>
          <a:xfrm>
            <a:off x="6721807" y="3114681"/>
            <a:ext cx="2006578" cy="1985548"/>
            <a:chOff x="1265450" y="370125"/>
            <a:chExt cx="5159625" cy="5105550"/>
          </a:xfrm>
        </p:grpSpPr>
        <p:sp>
          <p:nvSpPr>
            <p:cNvPr id="4500" name="Google Shape;4500;p46"/>
            <p:cNvSpPr/>
            <p:nvPr/>
          </p:nvSpPr>
          <p:spPr>
            <a:xfrm>
              <a:off x="1265450" y="370125"/>
              <a:ext cx="5159625" cy="4258100"/>
            </a:xfrm>
            <a:custGeom>
              <a:rect b="b" l="l" r="r" t="t"/>
              <a:pathLst>
                <a:path extrusionOk="0" h="170324" w="206385">
                  <a:moveTo>
                    <a:pt x="117410" y="1"/>
                  </a:moveTo>
                  <a:cubicBezTo>
                    <a:pt x="105360" y="1"/>
                    <a:pt x="93531" y="2578"/>
                    <a:pt x="83893" y="7842"/>
                  </a:cubicBezTo>
                  <a:cubicBezTo>
                    <a:pt x="62493" y="19530"/>
                    <a:pt x="58312" y="45845"/>
                    <a:pt x="40332" y="60830"/>
                  </a:cubicBezTo>
                  <a:cubicBezTo>
                    <a:pt x="23789" y="74614"/>
                    <a:pt x="8626" y="86102"/>
                    <a:pt x="5409" y="108158"/>
                  </a:cubicBezTo>
                  <a:cubicBezTo>
                    <a:pt x="0" y="145249"/>
                    <a:pt x="35926" y="170324"/>
                    <a:pt x="69990" y="170324"/>
                  </a:cubicBezTo>
                  <a:cubicBezTo>
                    <a:pt x="78722" y="170324"/>
                    <a:pt x="87331" y="168676"/>
                    <a:pt x="95091" y="165161"/>
                  </a:cubicBezTo>
                  <a:cubicBezTo>
                    <a:pt x="107093" y="159723"/>
                    <a:pt x="116570" y="150633"/>
                    <a:pt x="129934" y="148595"/>
                  </a:cubicBezTo>
                  <a:cubicBezTo>
                    <a:pt x="157045" y="144459"/>
                    <a:pt x="167155" y="146758"/>
                    <a:pt x="186915" y="128835"/>
                  </a:cubicBezTo>
                  <a:cubicBezTo>
                    <a:pt x="206384" y="111176"/>
                    <a:pt x="203086" y="81348"/>
                    <a:pt x="192211" y="55849"/>
                  </a:cubicBezTo>
                  <a:cubicBezTo>
                    <a:pt x="185999" y="41288"/>
                    <a:pt x="177317" y="28138"/>
                    <a:pt x="168992" y="19473"/>
                  </a:cubicBezTo>
                  <a:cubicBezTo>
                    <a:pt x="156664" y="6642"/>
                    <a:pt x="136753" y="1"/>
                    <a:pt x="117410" y="1"/>
                  </a:cubicBezTo>
                  <a:close/>
                </a:path>
              </a:pathLst>
            </a:custGeom>
            <a:gradFill>
              <a:gsLst>
                <a:gs pos="0">
                  <a:srgbClr val="8BE3FF"/>
                </a:gs>
                <a:gs pos="100000">
                  <a:srgbClr val="ACFFD9"/>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1" name="Google Shape;4501;p46"/>
            <p:cNvSpPr/>
            <p:nvPr/>
          </p:nvSpPr>
          <p:spPr>
            <a:xfrm>
              <a:off x="2902575" y="1647075"/>
              <a:ext cx="2518250" cy="1982150"/>
            </a:xfrm>
            <a:custGeom>
              <a:rect b="b" l="l" r="r" t="t"/>
              <a:pathLst>
                <a:path extrusionOk="0" h="79286" w="100730">
                  <a:moveTo>
                    <a:pt x="48967" y="1"/>
                  </a:moveTo>
                  <a:cubicBezTo>
                    <a:pt x="47675" y="1"/>
                    <a:pt x="46533" y="845"/>
                    <a:pt x="46157" y="2083"/>
                  </a:cubicBezTo>
                  <a:lnTo>
                    <a:pt x="44517" y="7475"/>
                  </a:lnTo>
                  <a:lnTo>
                    <a:pt x="1" y="7475"/>
                  </a:lnTo>
                  <a:lnTo>
                    <a:pt x="1" y="79285"/>
                  </a:lnTo>
                  <a:lnTo>
                    <a:pt x="100730" y="79285"/>
                  </a:lnTo>
                  <a:lnTo>
                    <a:pt x="100730" y="2762"/>
                  </a:lnTo>
                  <a:cubicBezTo>
                    <a:pt x="100730" y="1237"/>
                    <a:pt x="99493" y="1"/>
                    <a:pt x="97968" y="1"/>
                  </a:cubicBezTo>
                  <a:close/>
                </a:path>
              </a:pathLst>
            </a:custGeom>
            <a:gradFill>
              <a:gsLst>
                <a:gs pos="0">
                  <a:srgbClr val="8BE3FF"/>
                </a:gs>
                <a:gs pos="100000">
                  <a:srgbClr val="ACFFD9"/>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2" name="Google Shape;4502;p46"/>
            <p:cNvSpPr/>
            <p:nvPr/>
          </p:nvSpPr>
          <p:spPr>
            <a:xfrm>
              <a:off x="2895575" y="1640075"/>
              <a:ext cx="2532275" cy="1996150"/>
            </a:xfrm>
            <a:custGeom>
              <a:rect b="b" l="l" r="r" t="t"/>
              <a:pathLst>
                <a:path extrusionOk="0" h="79846" w="101291">
                  <a:moveTo>
                    <a:pt x="49235" y="562"/>
                  </a:moveTo>
                  <a:cubicBezTo>
                    <a:pt x="49239" y="562"/>
                    <a:pt x="49243" y="562"/>
                    <a:pt x="49247" y="562"/>
                  </a:cubicBezTo>
                  <a:lnTo>
                    <a:pt x="98248" y="562"/>
                  </a:lnTo>
                  <a:cubicBezTo>
                    <a:pt x="99616" y="562"/>
                    <a:pt x="100729" y="1675"/>
                    <a:pt x="100729" y="3042"/>
                  </a:cubicBezTo>
                  <a:lnTo>
                    <a:pt x="100729" y="79284"/>
                  </a:lnTo>
                  <a:lnTo>
                    <a:pt x="561" y="79284"/>
                  </a:lnTo>
                  <a:lnTo>
                    <a:pt x="561" y="8035"/>
                  </a:lnTo>
                  <a:lnTo>
                    <a:pt x="45004" y="8035"/>
                  </a:lnTo>
                  <a:lnTo>
                    <a:pt x="46707" y="2445"/>
                  </a:lnTo>
                  <a:cubicBezTo>
                    <a:pt x="47041" y="1326"/>
                    <a:pt x="48069" y="562"/>
                    <a:pt x="49235" y="562"/>
                  </a:cubicBezTo>
                  <a:close/>
                  <a:moveTo>
                    <a:pt x="49247" y="0"/>
                  </a:moveTo>
                  <a:cubicBezTo>
                    <a:pt x="47821" y="0"/>
                    <a:pt x="46584" y="916"/>
                    <a:pt x="46168" y="2282"/>
                  </a:cubicBezTo>
                  <a:lnTo>
                    <a:pt x="44589" y="7474"/>
                  </a:lnTo>
                  <a:lnTo>
                    <a:pt x="0" y="7474"/>
                  </a:lnTo>
                  <a:lnTo>
                    <a:pt x="0" y="79846"/>
                  </a:lnTo>
                  <a:lnTo>
                    <a:pt x="101290" y="79846"/>
                  </a:lnTo>
                  <a:lnTo>
                    <a:pt x="101290" y="3042"/>
                  </a:lnTo>
                  <a:cubicBezTo>
                    <a:pt x="101290" y="1366"/>
                    <a:pt x="99925" y="0"/>
                    <a:pt x="98248"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3" name="Google Shape;4503;p46"/>
            <p:cNvSpPr/>
            <p:nvPr/>
          </p:nvSpPr>
          <p:spPr>
            <a:xfrm>
              <a:off x="2902575" y="2020775"/>
              <a:ext cx="2518250" cy="1795275"/>
            </a:xfrm>
            <a:custGeom>
              <a:rect b="b" l="l" r="r" t="t"/>
              <a:pathLst>
                <a:path extrusionOk="0" h="71811" w="100730">
                  <a:moveTo>
                    <a:pt x="1" y="0"/>
                  </a:moveTo>
                  <a:lnTo>
                    <a:pt x="1" y="71811"/>
                  </a:lnTo>
                  <a:lnTo>
                    <a:pt x="100730" y="71811"/>
                  </a:lnTo>
                  <a:lnTo>
                    <a:pt x="100730" y="0"/>
                  </a:lnTo>
                  <a:close/>
                </a:path>
              </a:pathLst>
            </a:custGeom>
            <a:gradFill>
              <a:gsLst>
                <a:gs pos="0">
                  <a:srgbClr val="8BE3FF"/>
                </a:gs>
                <a:gs pos="100000">
                  <a:srgbClr val="ACFFD9"/>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4" name="Google Shape;4504;p46"/>
            <p:cNvSpPr/>
            <p:nvPr/>
          </p:nvSpPr>
          <p:spPr>
            <a:xfrm>
              <a:off x="2895575" y="2013750"/>
              <a:ext cx="2532275" cy="1809325"/>
            </a:xfrm>
            <a:custGeom>
              <a:rect b="b" l="l" r="r" t="t"/>
              <a:pathLst>
                <a:path extrusionOk="0" h="72373" w="101291">
                  <a:moveTo>
                    <a:pt x="100729" y="562"/>
                  </a:moveTo>
                  <a:lnTo>
                    <a:pt x="100729" y="71811"/>
                  </a:lnTo>
                  <a:lnTo>
                    <a:pt x="561" y="71811"/>
                  </a:lnTo>
                  <a:lnTo>
                    <a:pt x="561" y="562"/>
                  </a:lnTo>
                  <a:close/>
                  <a:moveTo>
                    <a:pt x="0" y="0"/>
                  </a:moveTo>
                  <a:lnTo>
                    <a:pt x="0" y="72372"/>
                  </a:lnTo>
                  <a:lnTo>
                    <a:pt x="101290" y="72372"/>
                  </a:lnTo>
                  <a:lnTo>
                    <a:pt x="101290" y="0"/>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5" name="Google Shape;4505;p46"/>
            <p:cNvSpPr/>
            <p:nvPr/>
          </p:nvSpPr>
          <p:spPr>
            <a:xfrm>
              <a:off x="3498125" y="1833075"/>
              <a:ext cx="222175" cy="1983650"/>
            </a:xfrm>
            <a:custGeom>
              <a:rect b="b" l="l" r="r" t="t"/>
              <a:pathLst>
                <a:path extrusionOk="0" h="79346" w="8887">
                  <a:moveTo>
                    <a:pt x="1" y="1"/>
                  </a:moveTo>
                  <a:lnTo>
                    <a:pt x="1" y="79346"/>
                  </a:lnTo>
                  <a:lnTo>
                    <a:pt x="8887" y="79346"/>
                  </a:lnTo>
                  <a:lnTo>
                    <a:pt x="8887" y="1"/>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6" name="Google Shape;4506;p46"/>
            <p:cNvSpPr/>
            <p:nvPr/>
          </p:nvSpPr>
          <p:spPr>
            <a:xfrm>
              <a:off x="3491125" y="1826075"/>
              <a:ext cx="236200" cy="1997675"/>
            </a:xfrm>
            <a:custGeom>
              <a:rect b="b" l="l" r="r" t="t"/>
              <a:pathLst>
                <a:path extrusionOk="0" h="79907" w="9448">
                  <a:moveTo>
                    <a:pt x="8886" y="561"/>
                  </a:moveTo>
                  <a:lnTo>
                    <a:pt x="8886" y="79345"/>
                  </a:lnTo>
                  <a:lnTo>
                    <a:pt x="561" y="79345"/>
                  </a:lnTo>
                  <a:lnTo>
                    <a:pt x="561" y="561"/>
                  </a:lnTo>
                  <a:close/>
                  <a:moveTo>
                    <a:pt x="281" y="0"/>
                  </a:moveTo>
                  <a:cubicBezTo>
                    <a:pt x="126" y="0"/>
                    <a:pt x="0" y="126"/>
                    <a:pt x="0" y="281"/>
                  </a:cubicBezTo>
                  <a:lnTo>
                    <a:pt x="0" y="79626"/>
                  </a:lnTo>
                  <a:cubicBezTo>
                    <a:pt x="0" y="79781"/>
                    <a:pt x="126" y="79906"/>
                    <a:pt x="281" y="79906"/>
                  </a:cubicBezTo>
                  <a:lnTo>
                    <a:pt x="9167" y="79906"/>
                  </a:lnTo>
                  <a:cubicBezTo>
                    <a:pt x="9322" y="79906"/>
                    <a:pt x="9447" y="79781"/>
                    <a:pt x="9447" y="79626"/>
                  </a:cubicBezTo>
                  <a:lnTo>
                    <a:pt x="9447" y="281"/>
                  </a:lnTo>
                  <a:cubicBezTo>
                    <a:pt x="9447" y="126"/>
                    <a:pt x="9322" y="0"/>
                    <a:pt x="9167"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7" name="Google Shape;4507;p46"/>
            <p:cNvSpPr/>
            <p:nvPr/>
          </p:nvSpPr>
          <p:spPr>
            <a:xfrm>
              <a:off x="3410850" y="3642150"/>
              <a:ext cx="388800" cy="47625"/>
            </a:xfrm>
            <a:custGeom>
              <a:rect b="b" l="l" r="r" t="t"/>
              <a:pathLst>
                <a:path extrusionOk="0" h="1905" w="15552">
                  <a:moveTo>
                    <a:pt x="25" y="0"/>
                  </a:moveTo>
                  <a:cubicBezTo>
                    <a:pt x="11" y="0"/>
                    <a:pt x="0" y="11"/>
                    <a:pt x="0" y="24"/>
                  </a:cubicBezTo>
                  <a:lnTo>
                    <a:pt x="0" y="1879"/>
                  </a:lnTo>
                  <a:cubicBezTo>
                    <a:pt x="0" y="1894"/>
                    <a:pt x="11" y="1905"/>
                    <a:pt x="25" y="1905"/>
                  </a:cubicBezTo>
                  <a:lnTo>
                    <a:pt x="15528" y="1905"/>
                  </a:lnTo>
                  <a:cubicBezTo>
                    <a:pt x="15541" y="1905"/>
                    <a:pt x="15552" y="1894"/>
                    <a:pt x="15552" y="1879"/>
                  </a:cubicBezTo>
                  <a:lnTo>
                    <a:pt x="15552" y="24"/>
                  </a:lnTo>
                  <a:cubicBezTo>
                    <a:pt x="15552" y="11"/>
                    <a:pt x="15541" y="0"/>
                    <a:pt x="1552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8" name="Google Shape;4508;p46"/>
            <p:cNvSpPr/>
            <p:nvPr/>
          </p:nvSpPr>
          <p:spPr>
            <a:xfrm>
              <a:off x="3403825" y="3635125"/>
              <a:ext cx="402850" cy="61675"/>
            </a:xfrm>
            <a:custGeom>
              <a:rect b="b" l="l" r="r" t="t"/>
              <a:pathLst>
                <a:path extrusionOk="0" h="2467" w="16114">
                  <a:moveTo>
                    <a:pt x="15010" y="562"/>
                  </a:moveTo>
                  <a:cubicBezTo>
                    <a:pt x="15309" y="562"/>
                    <a:pt x="15552" y="805"/>
                    <a:pt x="15552" y="1104"/>
                  </a:cubicBezTo>
                  <a:lnTo>
                    <a:pt x="15552" y="1363"/>
                  </a:lnTo>
                  <a:cubicBezTo>
                    <a:pt x="15552" y="1662"/>
                    <a:pt x="15309" y="1904"/>
                    <a:pt x="15010" y="1905"/>
                  </a:cubicBezTo>
                  <a:lnTo>
                    <a:pt x="1104" y="1905"/>
                  </a:lnTo>
                  <a:cubicBezTo>
                    <a:pt x="805" y="1904"/>
                    <a:pt x="562" y="1662"/>
                    <a:pt x="562" y="1363"/>
                  </a:cubicBezTo>
                  <a:lnTo>
                    <a:pt x="562" y="1104"/>
                  </a:lnTo>
                  <a:cubicBezTo>
                    <a:pt x="562" y="805"/>
                    <a:pt x="805" y="562"/>
                    <a:pt x="1104" y="562"/>
                  </a:cubicBezTo>
                  <a:close/>
                  <a:moveTo>
                    <a:pt x="1104" y="1"/>
                  </a:moveTo>
                  <a:cubicBezTo>
                    <a:pt x="495" y="1"/>
                    <a:pt x="1" y="494"/>
                    <a:pt x="1" y="1104"/>
                  </a:cubicBezTo>
                  <a:lnTo>
                    <a:pt x="1" y="1363"/>
                  </a:lnTo>
                  <a:cubicBezTo>
                    <a:pt x="1" y="1971"/>
                    <a:pt x="495" y="2465"/>
                    <a:pt x="1104" y="2466"/>
                  </a:cubicBezTo>
                  <a:lnTo>
                    <a:pt x="15010" y="2466"/>
                  </a:lnTo>
                  <a:cubicBezTo>
                    <a:pt x="15620" y="2465"/>
                    <a:pt x="16113" y="1971"/>
                    <a:pt x="16113" y="1363"/>
                  </a:cubicBezTo>
                  <a:lnTo>
                    <a:pt x="16113" y="1104"/>
                  </a:lnTo>
                  <a:cubicBezTo>
                    <a:pt x="16113" y="494"/>
                    <a:pt x="15620" y="1"/>
                    <a:pt x="15010"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9" name="Google Shape;4509;p46"/>
            <p:cNvSpPr/>
            <p:nvPr/>
          </p:nvSpPr>
          <p:spPr>
            <a:xfrm>
              <a:off x="3410850" y="2128175"/>
              <a:ext cx="388800" cy="47650"/>
            </a:xfrm>
            <a:custGeom>
              <a:rect b="b" l="l" r="r" t="t"/>
              <a:pathLst>
                <a:path extrusionOk="0" h="1906" w="15552">
                  <a:moveTo>
                    <a:pt x="25" y="1"/>
                  </a:moveTo>
                  <a:cubicBezTo>
                    <a:pt x="11" y="1"/>
                    <a:pt x="0" y="11"/>
                    <a:pt x="0" y="25"/>
                  </a:cubicBezTo>
                  <a:lnTo>
                    <a:pt x="0" y="1880"/>
                  </a:lnTo>
                  <a:cubicBezTo>
                    <a:pt x="0" y="1893"/>
                    <a:pt x="11" y="1905"/>
                    <a:pt x="25" y="1905"/>
                  </a:cubicBezTo>
                  <a:lnTo>
                    <a:pt x="15528" y="1905"/>
                  </a:lnTo>
                  <a:cubicBezTo>
                    <a:pt x="15541" y="1905"/>
                    <a:pt x="15552" y="1893"/>
                    <a:pt x="15552" y="1880"/>
                  </a:cubicBezTo>
                  <a:lnTo>
                    <a:pt x="15552" y="25"/>
                  </a:lnTo>
                  <a:cubicBezTo>
                    <a:pt x="15552" y="11"/>
                    <a:pt x="15541" y="1"/>
                    <a:pt x="1552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0" name="Google Shape;4510;p46"/>
            <p:cNvSpPr/>
            <p:nvPr/>
          </p:nvSpPr>
          <p:spPr>
            <a:xfrm>
              <a:off x="3403825" y="2121175"/>
              <a:ext cx="402850" cy="61675"/>
            </a:xfrm>
            <a:custGeom>
              <a:rect b="b" l="l" r="r" t="t"/>
              <a:pathLst>
                <a:path extrusionOk="0" h="2467" w="16114">
                  <a:moveTo>
                    <a:pt x="15010" y="561"/>
                  </a:moveTo>
                  <a:cubicBezTo>
                    <a:pt x="15309" y="561"/>
                    <a:pt x="15552" y="804"/>
                    <a:pt x="15552" y="1104"/>
                  </a:cubicBezTo>
                  <a:lnTo>
                    <a:pt x="15552" y="1363"/>
                  </a:lnTo>
                  <a:cubicBezTo>
                    <a:pt x="15552" y="1661"/>
                    <a:pt x="15309" y="1903"/>
                    <a:pt x="15010" y="1903"/>
                  </a:cubicBezTo>
                  <a:lnTo>
                    <a:pt x="1104" y="1903"/>
                  </a:lnTo>
                  <a:cubicBezTo>
                    <a:pt x="805" y="1903"/>
                    <a:pt x="562" y="1661"/>
                    <a:pt x="562" y="1363"/>
                  </a:cubicBezTo>
                  <a:lnTo>
                    <a:pt x="562" y="1104"/>
                  </a:lnTo>
                  <a:cubicBezTo>
                    <a:pt x="562" y="804"/>
                    <a:pt x="805" y="561"/>
                    <a:pt x="1104" y="561"/>
                  </a:cubicBezTo>
                  <a:close/>
                  <a:moveTo>
                    <a:pt x="1104" y="0"/>
                  </a:moveTo>
                  <a:cubicBezTo>
                    <a:pt x="495" y="0"/>
                    <a:pt x="1" y="494"/>
                    <a:pt x="1" y="1104"/>
                  </a:cubicBezTo>
                  <a:lnTo>
                    <a:pt x="1" y="1363"/>
                  </a:lnTo>
                  <a:cubicBezTo>
                    <a:pt x="1" y="1971"/>
                    <a:pt x="495" y="2465"/>
                    <a:pt x="1104" y="2466"/>
                  </a:cubicBezTo>
                  <a:lnTo>
                    <a:pt x="15010" y="2466"/>
                  </a:lnTo>
                  <a:cubicBezTo>
                    <a:pt x="15620" y="2465"/>
                    <a:pt x="16113" y="1971"/>
                    <a:pt x="16113" y="1363"/>
                  </a:cubicBezTo>
                  <a:lnTo>
                    <a:pt x="16113" y="1104"/>
                  </a:lnTo>
                  <a:cubicBezTo>
                    <a:pt x="16113" y="494"/>
                    <a:pt x="15620" y="0"/>
                    <a:pt x="15010"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1" name="Google Shape;4511;p46"/>
            <p:cNvSpPr/>
            <p:nvPr/>
          </p:nvSpPr>
          <p:spPr>
            <a:xfrm>
              <a:off x="3349275" y="2591025"/>
              <a:ext cx="519900" cy="519900"/>
            </a:xfrm>
            <a:custGeom>
              <a:rect b="b" l="l" r="r" t="t"/>
              <a:pathLst>
                <a:path extrusionOk="0" h="20796" w="20796">
                  <a:moveTo>
                    <a:pt x="10398" y="0"/>
                  </a:moveTo>
                  <a:cubicBezTo>
                    <a:pt x="7640" y="0"/>
                    <a:pt x="4996" y="1096"/>
                    <a:pt x="3045" y="3045"/>
                  </a:cubicBezTo>
                  <a:cubicBezTo>
                    <a:pt x="1096" y="4996"/>
                    <a:pt x="0" y="7640"/>
                    <a:pt x="0" y="10399"/>
                  </a:cubicBezTo>
                  <a:cubicBezTo>
                    <a:pt x="0" y="13156"/>
                    <a:pt x="1096" y="15800"/>
                    <a:pt x="3045" y="17751"/>
                  </a:cubicBezTo>
                  <a:cubicBezTo>
                    <a:pt x="4996" y="19700"/>
                    <a:pt x="7640" y="20795"/>
                    <a:pt x="10398" y="20795"/>
                  </a:cubicBezTo>
                  <a:cubicBezTo>
                    <a:pt x="13156" y="20795"/>
                    <a:pt x="15800" y="19700"/>
                    <a:pt x="17750" y="17751"/>
                  </a:cubicBezTo>
                  <a:cubicBezTo>
                    <a:pt x="19700" y="15800"/>
                    <a:pt x="20795" y="13156"/>
                    <a:pt x="20795" y="10399"/>
                  </a:cubicBezTo>
                  <a:cubicBezTo>
                    <a:pt x="20795" y="7640"/>
                    <a:pt x="19700" y="4996"/>
                    <a:pt x="17750" y="3045"/>
                  </a:cubicBezTo>
                  <a:cubicBezTo>
                    <a:pt x="15800" y="1096"/>
                    <a:pt x="13156" y="0"/>
                    <a:pt x="1039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2" name="Google Shape;4512;p46"/>
            <p:cNvSpPr/>
            <p:nvPr/>
          </p:nvSpPr>
          <p:spPr>
            <a:xfrm>
              <a:off x="3342250" y="2584000"/>
              <a:ext cx="533975" cy="533950"/>
            </a:xfrm>
            <a:custGeom>
              <a:rect b="b" l="l" r="r" t="t"/>
              <a:pathLst>
                <a:path extrusionOk="0" h="21358" w="21359">
                  <a:moveTo>
                    <a:pt x="10679" y="562"/>
                  </a:moveTo>
                  <a:cubicBezTo>
                    <a:pt x="16258" y="562"/>
                    <a:pt x="20797" y="5100"/>
                    <a:pt x="20797" y="10680"/>
                  </a:cubicBezTo>
                  <a:cubicBezTo>
                    <a:pt x="20797" y="16259"/>
                    <a:pt x="16258" y="20797"/>
                    <a:pt x="10679" y="20797"/>
                  </a:cubicBezTo>
                  <a:cubicBezTo>
                    <a:pt x="5100" y="20797"/>
                    <a:pt x="562" y="16259"/>
                    <a:pt x="562" y="10680"/>
                  </a:cubicBezTo>
                  <a:cubicBezTo>
                    <a:pt x="562" y="5100"/>
                    <a:pt x="5100" y="562"/>
                    <a:pt x="10679" y="562"/>
                  </a:cubicBezTo>
                  <a:close/>
                  <a:moveTo>
                    <a:pt x="10679" y="1"/>
                  </a:moveTo>
                  <a:cubicBezTo>
                    <a:pt x="4791" y="1"/>
                    <a:pt x="1" y="4791"/>
                    <a:pt x="1" y="10680"/>
                  </a:cubicBezTo>
                  <a:cubicBezTo>
                    <a:pt x="1" y="16568"/>
                    <a:pt x="4791" y="21357"/>
                    <a:pt x="10679" y="21357"/>
                  </a:cubicBezTo>
                  <a:cubicBezTo>
                    <a:pt x="16566" y="21357"/>
                    <a:pt x="21358" y="16568"/>
                    <a:pt x="21358" y="10680"/>
                  </a:cubicBezTo>
                  <a:cubicBezTo>
                    <a:pt x="21358" y="4791"/>
                    <a:pt x="16566" y="1"/>
                    <a:pt x="10679"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3" name="Google Shape;4513;p46"/>
            <p:cNvSpPr/>
            <p:nvPr/>
          </p:nvSpPr>
          <p:spPr>
            <a:xfrm>
              <a:off x="3349275" y="2615450"/>
              <a:ext cx="519900" cy="519900"/>
            </a:xfrm>
            <a:custGeom>
              <a:rect b="b" l="l" r="r" t="t"/>
              <a:pathLst>
                <a:path extrusionOk="0" h="20796" w="20796">
                  <a:moveTo>
                    <a:pt x="10398" y="0"/>
                  </a:moveTo>
                  <a:cubicBezTo>
                    <a:pt x="7640" y="0"/>
                    <a:pt x="4996" y="1096"/>
                    <a:pt x="3045" y="3045"/>
                  </a:cubicBezTo>
                  <a:cubicBezTo>
                    <a:pt x="1096" y="4996"/>
                    <a:pt x="0" y="7640"/>
                    <a:pt x="0" y="10397"/>
                  </a:cubicBezTo>
                  <a:cubicBezTo>
                    <a:pt x="0" y="13156"/>
                    <a:pt x="1096" y="15800"/>
                    <a:pt x="3045" y="17750"/>
                  </a:cubicBezTo>
                  <a:cubicBezTo>
                    <a:pt x="4996" y="19700"/>
                    <a:pt x="7640" y="20795"/>
                    <a:pt x="10398" y="20795"/>
                  </a:cubicBezTo>
                  <a:cubicBezTo>
                    <a:pt x="13156" y="20795"/>
                    <a:pt x="15800" y="19700"/>
                    <a:pt x="17750" y="17750"/>
                  </a:cubicBezTo>
                  <a:cubicBezTo>
                    <a:pt x="19700" y="15800"/>
                    <a:pt x="20795" y="13156"/>
                    <a:pt x="20795" y="10397"/>
                  </a:cubicBezTo>
                  <a:cubicBezTo>
                    <a:pt x="20795" y="7640"/>
                    <a:pt x="19700" y="4996"/>
                    <a:pt x="17750" y="3045"/>
                  </a:cubicBezTo>
                  <a:cubicBezTo>
                    <a:pt x="15800" y="1096"/>
                    <a:pt x="13156" y="0"/>
                    <a:pt x="1039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4" name="Google Shape;4514;p46"/>
            <p:cNvSpPr/>
            <p:nvPr/>
          </p:nvSpPr>
          <p:spPr>
            <a:xfrm>
              <a:off x="3342250" y="2608425"/>
              <a:ext cx="533975" cy="533925"/>
            </a:xfrm>
            <a:custGeom>
              <a:rect b="b" l="l" r="r" t="t"/>
              <a:pathLst>
                <a:path extrusionOk="0" h="21357" w="21359">
                  <a:moveTo>
                    <a:pt x="10679" y="562"/>
                  </a:moveTo>
                  <a:cubicBezTo>
                    <a:pt x="16258" y="562"/>
                    <a:pt x="20797" y="5100"/>
                    <a:pt x="20797" y="10679"/>
                  </a:cubicBezTo>
                  <a:cubicBezTo>
                    <a:pt x="20797" y="16259"/>
                    <a:pt x="16258" y="20797"/>
                    <a:pt x="10679" y="20797"/>
                  </a:cubicBezTo>
                  <a:cubicBezTo>
                    <a:pt x="5100" y="20797"/>
                    <a:pt x="562" y="16259"/>
                    <a:pt x="562" y="10679"/>
                  </a:cubicBezTo>
                  <a:cubicBezTo>
                    <a:pt x="562" y="5100"/>
                    <a:pt x="5100" y="562"/>
                    <a:pt x="10679" y="562"/>
                  </a:cubicBezTo>
                  <a:close/>
                  <a:moveTo>
                    <a:pt x="10679" y="1"/>
                  </a:moveTo>
                  <a:cubicBezTo>
                    <a:pt x="4791" y="1"/>
                    <a:pt x="1" y="4791"/>
                    <a:pt x="1" y="10679"/>
                  </a:cubicBezTo>
                  <a:cubicBezTo>
                    <a:pt x="1" y="16566"/>
                    <a:pt x="4791" y="21357"/>
                    <a:pt x="10679" y="21357"/>
                  </a:cubicBezTo>
                  <a:cubicBezTo>
                    <a:pt x="16566" y="21357"/>
                    <a:pt x="21358" y="16566"/>
                    <a:pt x="21358" y="10679"/>
                  </a:cubicBezTo>
                  <a:cubicBezTo>
                    <a:pt x="21358" y="4791"/>
                    <a:pt x="16566" y="1"/>
                    <a:pt x="10679"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5" name="Google Shape;4515;p46"/>
            <p:cNvSpPr/>
            <p:nvPr/>
          </p:nvSpPr>
          <p:spPr>
            <a:xfrm>
              <a:off x="3437425" y="2703600"/>
              <a:ext cx="343575" cy="343575"/>
            </a:xfrm>
            <a:custGeom>
              <a:rect b="b" l="l" r="r" t="t"/>
              <a:pathLst>
                <a:path extrusionOk="0" h="13743" w="13743">
                  <a:moveTo>
                    <a:pt x="6872" y="0"/>
                  </a:moveTo>
                  <a:cubicBezTo>
                    <a:pt x="5050" y="0"/>
                    <a:pt x="3302" y="725"/>
                    <a:pt x="2013" y="2013"/>
                  </a:cubicBezTo>
                  <a:cubicBezTo>
                    <a:pt x="725" y="3301"/>
                    <a:pt x="1" y="5050"/>
                    <a:pt x="1" y="6871"/>
                  </a:cubicBezTo>
                  <a:cubicBezTo>
                    <a:pt x="1" y="8693"/>
                    <a:pt x="725" y="10442"/>
                    <a:pt x="2013" y="11730"/>
                  </a:cubicBezTo>
                  <a:cubicBezTo>
                    <a:pt x="3302" y="13018"/>
                    <a:pt x="5050" y="13743"/>
                    <a:pt x="6872" y="13743"/>
                  </a:cubicBezTo>
                  <a:cubicBezTo>
                    <a:pt x="8694" y="13743"/>
                    <a:pt x="10442" y="13018"/>
                    <a:pt x="11730" y="11730"/>
                  </a:cubicBezTo>
                  <a:cubicBezTo>
                    <a:pt x="13018" y="10442"/>
                    <a:pt x="13743" y="8693"/>
                    <a:pt x="13743" y="6871"/>
                  </a:cubicBezTo>
                  <a:cubicBezTo>
                    <a:pt x="13743" y="5050"/>
                    <a:pt x="13018" y="3301"/>
                    <a:pt x="11730" y="2013"/>
                  </a:cubicBezTo>
                  <a:cubicBezTo>
                    <a:pt x="10442" y="725"/>
                    <a:pt x="8694" y="0"/>
                    <a:pt x="687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6" name="Google Shape;4516;p46"/>
            <p:cNvSpPr/>
            <p:nvPr/>
          </p:nvSpPr>
          <p:spPr>
            <a:xfrm>
              <a:off x="3430400" y="2696575"/>
              <a:ext cx="357625" cy="357625"/>
            </a:xfrm>
            <a:custGeom>
              <a:rect b="b" l="l" r="r" t="t"/>
              <a:pathLst>
                <a:path extrusionOk="0" h="14305" w="14305">
                  <a:moveTo>
                    <a:pt x="7153" y="562"/>
                  </a:moveTo>
                  <a:cubicBezTo>
                    <a:pt x="10786" y="562"/>
                    <a:pt x="13743" y="3518"/>
                    <a:pt x="13743" y="7152"/>
                  </a:cubicBezTo>
                  <a:cubicBezTo>
                    <a:pt x="13743" y="10786"/>
                    <a:pt x="10788" y="13743"/>
                    <a:pt x="7153" y="13743"/>
                  </a:cubicBezTo>
                  <a:cubicBezTo>
                    <a:pt x="3519" y="13743"/>
                    <a:pt x="562" y="10786"/>
                    <a:pt x="562" y="7152"/>
                  </a:cubicBezTo>
                  <a:cubicBezTo>
                    <a:pt x="562" y="3518"/>
                    <a:pt x="3519" y="562"/>
                    <a:pt x="7153" y="562"/>
                  </a:cubicBezTo>
                  <a:close/>
                  <a:moveTo>
                    <a:pt x="7153" y="1"/>
                  </a:moveTo>
                  <a:cubicBezTo>
                    <a:pt x="3209" y="1"/>
                    <a:pt x="1" y="3209"/>
                    <a:pt x="1" y="7152"/>
                  </a:cubicBezTo>
                  <a:cubicBezTo>
                    <a:pt x="1" y="11096"/>
                    <a:pt x="3209" y="14304"/>
                    <a:pt x="7153" y="14304"/>
                  </a:cubicBezTo>
                  <a:cubicBezTo>
                    <a:pt x="11097" y="14304"/>
                    <a:pt x="14304" y="11096"/>
                    <a:pt x="14304" y="7152"/>
                  </a:cubicBezTo>
                  <a:cubicBezTo>
                    <a:pt x="14304" y="3209"/>
                    <a:pt x="11097" y="1"/>
                    <a:pt x="7153"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7" name="Google Shape;4517;p46"/>
            <p:cNvSpPr/>
            <p:nvPr/>
          </p:nvSpPr>
          <p:spPr>
            <a:xfrm>
              <a:off x="3437425" y="2723925"/>
              <a:ext cx="343575" cy="343600"/>
            </a:xfrm>
            <a:custGeom>
              <a:rect b="b" l="l" r="r" t="t"/>
              <a:pathLst>
                <a:path extrusionOk="0" h="13744" w="13743">
                  <a:moveTo>
                    <a:pt x="6872" y="1"/>
                  </a:moveTo>
                  <a:cubicBezTo>
                    <a:pt x="5050" y="1"/>
                    <a:pt x="3302" y="725"/>
                    <a:pt x="2013" y="2014"/>
                  </a:cubicBezTo>
                  <a:cubicBezTo>
                    <a:pt x="725" y="3302"/>
                    <a:pt x="1" y="5050"/>
                    <a:pt x="1" y="6873"/>
                  </a:cubicBezTo>
                  <a:cubicBezTo>
                    <a:pt x="1" y="8695"/>
                    <a:pt x="725" y="10442"/>
                    <a:pt x="2013" y="11731"/>
                  </a:cubicBezTo>
                  <a:cubicBezTo>
                    <a:pt x="3302" y="13020"/>
                    <a:pt x="5050" y="13743"/>
                    <a:pt x="6872" y="13743"/>
                  </a:cubicBezTo>
                  <a:cubicBezTo>
                    <a:pt x="8694" y="13743"/>
                    <a:pt x="10442" y="13020"/>
                    <a:pt x="11730" y="11731"/>
                  </a:cubicBezTo>
                  <a:cubicBezTo>
                    <a:pt x="13018" y="10442"/>
                    <a:pt x="13743" y="8695"/>
                    <a:pt x="13743" y="6873"/>
                  </a:cubicBezTo>
                  <a:cubicBezTo>
                    <a:pt x="13743" y="5050"/>
                    <a:pt x="13018" y="3302"/>
                    <a:pt x="11730" y="2014"/>
                  </a:cubicBezTo>
                  <a:cubicBezTo>
                    <a:pt x="10442" y="725"/>
                    <a:pt x="8694" y="1"/>
                    <a:pt x="687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8" name="Google Shape;4518;p46"/>
            <p:cNvSpPr/>
            <p:nvPr/>
          </p:nvSpPr>
          <p:spPr>
            <a:xfrm>
              <a:off x="3430400" y="2716925"/>
              <a:ext cx="357625" cy="357650"/>
            </a:xfrm>
            <a:custGeom>
              <a:rect b="b" l="l" r="r" t="t"/>
              <a:pathLst>
                <a:path extrusionOk="0" h="14306" w="14305">
                  <a:moveTo>
                    <a:pt x="7153" y="562"/>
                  </a:moveTo>
                  <a:cubicBezTo>
                    <a:pt x="10786" y="562"/>
                    <a:pt x="13743" y="3519"/>
                    <a:pt x="13743" y="7153"/>
                  </a:cubicBezTo>
                  <a:cubicBezTo>
                    <a:pt x="13743" y="10787"/>
                    <a:pt x="10788" y="13744"/>
                    <a:pt x="7153" y="13744"/>
                  </a:cubicBezTo>
                  <a:cubicBezTo>
                    <a:pt x="3519" y="13744"/>
                    <a:pt x="562" y="10787"/>
                    <a:pt x="562" y="7153"/>
                  </a:cubicBezTo>
                  <a:cubicBezTo>
                    <a:pt x="562" y="3519"/>
                    <a:pt x="3519" y="562"/>
                    <a:pt x="7153" y="562"/>
                  </a:cubicBezTo>
                  <a:close/>
                  <a:moveTo>
                    <a:pt x="7153" y="0"/>
                  </a:moveTo>
                  <a:cubicBezTo>
                    <a:pt x="3209" y="0"/>
                    <a:pt x="1" y="3210"/>
                    <a:pt x="1" y="7153"/>
                  </a:cubicBezTo>
                  <a:cubicBezTo>
                    <a:pt x="1" y="11096"/>
                    <a:pt x="3209" y="14305"/>
                    <a:pt x="7153" y="14305"/>
                  </a:cubicBezTo>
                  <a:cubicBezTo>
                    <a:pt x="11097" y="14305"/>
                    <a:pt x="14304" y="11096"/>
                    <a:pt x="14304" y="7153"/>
                  </a:cubicBezTo>
                  <a:cubicBezTo>
                    <a:pt x="14304" y="3208"/>
                    <a:pt x="11097" y="0"/>
                    <a:pt x="7153"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9" name="Google Shape;4519;p46"/>
            <p:cNvSpPr/>
            <p:nvPr/>
          </p:nvSpPr>
          <p:spPr>
            <a:xfrm>
              <a:off x="3503525" y="2832675"/>
              <a:ext cx="254375" cy="215275"/>
            </a:xfrm>
            <a:custGeom>
              <a:rect b="b" l="l" r="r" t="t"/>
              <a:pathLst>
                <a:path extrusionOk="0" h="8611" w="10175">
                  <a:moveTo>
                    <a:pt x="9457" y="0"/>
                  </a:moveTo>
                  <a:lnTo>
                    <a:pt x="1" y="6635"/>
                  </a:lnTo>
                  <a:cubicBezTo>
                    <a:pt x="1066" y="7845"/>
                    <a:pt x="2622" y="8611"/>
                    <a:pt x="4361" y="8611"/>
                  </a:cubicBezTo>
                  <a:cubicBezTo>
                    <a:pt x="7573" y="8611"/>
                    <a:pt x="10175" y="6009"/>
                    <a:pt x="10175" y="2797"/>
                  </a:cubicBezTo>
                  <a:cubicBezTo>
                    <a:pt x="10175" y="1819"/>
                    <a:pt x="9929" y="857"/>
                    <a:pt x="9457" y="0"/>
                  </a:cubicBezTo>
                  <a:close/>
                </a:path>
              </a:pathLst>
            </a:custGeom>
            <a:gradFill>
              <a:gsLst>
                <a:gs pos="0">
                  <a:srgbClr val="8BE3FF"/>
                </a:gs>
                <a:gs pos="100000">
                  <a:srgbClr val="ACFFD9"/>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0" name="Google Shape;4520;p46"/>
            <p:cNvSpPr/>
            <p:nvPr/>
          </p:nvSpPr>
          <p:spPr>
            <a:xfrm>
              <a:off x="3601500" y="2610950"/>
              <a:ext cx="14250" cy="58925"/>
            </a:xfrm>
            <a:custGeom>
              <a:rect b="b" l="l" r="r" t="t"/>
              <a:pathLst>
                <a:path extrusionOk="0" h="2357" w="570">
                  <a:moveTo>
                    <a:pt x="285" y="1"/>
                  </a:moveTo>
                  <a:cubicBezTo>
                    <a:pt x="127" y="1"/>
                    <a:pt x="0" y="130"/>
                    <a:pt x="4" y="288"/>
                  </a:cubicBezTo>
                  <a:lnTo>
                    <a:pt x="4" y="2076"/>
                  </a:lnTo>
                  <a:cubicBezTo>
                    <a:pt x="4" y="2231"/>
                    <a:pt x="130" y="2356"/>
                    <a:pt x="285" y="2356"/>
                  </a:cubicBezTo>
                  <a:cubicBezTo>
                    <a:pt x="440" y="2356"/>
                    <a:pt x="566" y="2231"/>
                    <a:pt x="566" y="2076"/>
                  </a:cubicBezTo>
                  <a:lnTo>
                    <a:pt x="566" y="288"/>
                  </a:lnTo>
                  <a:cubicBezTo>
                    <a:pt x="570" y="130"/>
                    <a:pt x="443" y="1"/>
                    <a:pt x="285"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1" name="Google Shape;4521;p46"/>
            <p:cNvSpPr/>
            <p:nvPr/>
          </p:nvSpPr>
          <p:spPr>
            <a:xfrm>
              <a:off x="3472050" y="2645875"/>
              <a:ext cx="39200" cy="52800"/>
            </a:xfrm>
            <a:custGeom>
              <a:rect b="b" l="l" r="r" t="t"/>
              <a:pathLst>
                <a:path extrusionOk="0" h="2112" w="1568">
                  <a:moveTo>
                    <a:pt x="321" y="1"/>
                  </a:moveTo>
                  <a:cubicBezTo>
                    <a:pt x="274" y="1"/>
                    <a:pt x="225" y="13"/>
                    <a:pt x="180" y="39"/>
                  </a:cubicBezTo>
                  <a:cubicBezTo>
                    <a:pt x="47" y="116"/>
                    <a:pt x="1" y="289"/>
                    <a:pt x="78" y="422"/>
                  </a:cubicBezTo>
                  <a:lnTo>
                    <a:pt x="972" y="1970"/>
                  </a:lnTo>
                  <a:cubicBezTo>
                    <a:pt x="1022" y="2057"/>
                    <a:pt x="1115" y="2110"/>
                    <a:pt x="1215" y="2110"/>
                  </a:cubicBezTo>
                  <a:lnTo>
                    <a:pt x="1215" y="2111"/>
                  </a:lnTo>
                  <a:cubicBezTo>
                    <a:pt x="1431" y="2111"/>
                    <a:pt x="1567" y="1876"/>
                    <a:pt x="1458" y="1689"/>
                  </a:cubicBezTo>
                  <a:lnTo>
                    <a:pt x="565" y="142"/>
                  </a:lnTo>
                  <a:cubicBezTo>
                    <a:pt x="512" y="51"/>
                    <a:pt x="418" y="1"/>
                    <a:pt x="321"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2" name="Google Shape;4522;p46"/>
            <p:cNvSpPr/>
            <p:nvPr/>
          </p:nvSpPr>
          <p:spPr>
            <a:xfrm>
              <a:off x="3378125" y="2740250"/>
              <a:ext cx="54325" cy="36425"/>
            </a:xfrm>
            <a:custGeom>
              <a:rect b="b" l="l" r="r" t="t"/>
              <a:pathLst>
                <a:path extrusionOk="0" h="1457" w="2173">
                  <a:moveTo>
                    <a:pt x="322" y="1"/>
                  </a:moveTo>
                  <a:cubicBezTo>
                    <a:pt x="225" y="1"/>
                    <a:pt x="130" y="51"/>
                    <a:pt x="78" y="141"/>
                  </a:cubicBezTo>
                  <a:cubicBezTo>
                    <a:pt x="1" y="276"/>
                    <a:pt x="47" y="447"/>
                    <a:pt x="180" y="524"/>
                  </a:cubicBezTo>
                  <a:lnTo>
                    <a:pt x="1728" y="1419"/>
                  </a:lnTo>
                  <a:cubicBezTo>
                    <a:pt x="1771" y="1443"/>
                    <a:pt x="1819" y="1456"/>
                    <a:pt x="1868" y="1456"/>
                  </a:cubicBezTo>
                  <a:cubicBezTo>
                    <a:pt x="1995" y="1456"/>
                    <a:pt x="2107" y="1371"/>
                    <a:pt x="2139" y="1249"/>
                  </a:cubicBezTo>
                  <a:cubicBezTo>
                    <a:pt x="2173" y="1126"/>
                    <a:pt x="2119" y="995"/>
                    <a:pt x="2008" y="932"/>
                  </a:cubicBezTo>
                  <a:lnTo>
                    <a:pt x="461" y="39"/>
                  </a:lnTo>
                  <a:cubicBezTo>
                    <a:pt x="417" y="13"/>
                    <a:pt x="369" y="1"/>
                    <a:pt x="322"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3" name="Google Shape;4523;p46"/>
            <p:cNvSpPr/>
            <p:nvPr/>
          </p:nvSpPr>
          <p:spPr>
            <a:xfrm>
              <a:off x="3345125" y="2869000"/>
              <a:ext cx="58400" cy="14050"/>
            </a:xfrm>
            <a:custGeom>
              <a:rect b="b" l="l" r="r" t="t"/>
              <a:pathLst>
                <a:path extrusionOk="0" h="562" w="2336">
                  <a:moveTo>
                    <a:pt x="274" y="0"/>
                  </a:moveTo>
                  <a:cubicBezTo>
                    <a:pt x="122" y="4"/>
                    <a:pt x="0" y="128"/>
                    <a:pt x="0" y="281"/>
                  </a:cubicBezTo>
                  <a:cubicBezTo>
                    <a:pt x="0" y="433"/>
                    <a:pt x="122" y="557"/>
                    <a:pt x="274" y="561"/>
                  </a:cubicBezTo>
                  <a:lnTo>
                    <a:pt x="2062" y="561"/>
                  </a:lnTo>
                  <a:cubicBezTo>
                    <a:pt x="2214" y="557"/>
                    <a:pt x="2335" y="433"/>
                    <a:pt x="2335" y="281"/>
                  </a:cubicBezTo>
                  <a:cubicBezTo>
                    <a:pt x="2335" y="128"/>
                    <a:pt x="2214" y="4"/>
                    <a:pt x="2062"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4" name="Google Shape;4524;p46"/>
            <p:cNvSpPr/>
            <p:nvPr/>
          </p:nvSpPr>
          <p:spPr>
            <a:xfrm>
              <a:off x="3379175" y="2975125"/>
              <a:ext cx="54425" cy="36450"/>
            </a:xfrm>
            <a:custGeom>
              <a:rect b="b" l="l" r="r" t="t"/>
              <a:pathLst>
                <a:path extrusionOk="0" h="1458" w="2177">
                  <a:moveTo>
                    <a:pt x="1855" y="0"/>
                  </a:moveTo>
                  <a:cubicBezTo>
                    <a:pt x="1806" y="0"/>
                    <a:pt x="1756" y="13"/>
                    <a:pt x="1710" y="41"/>
                  </a:cubicBezTo>
                  <a:lnTo>
                    <a:pt x="163" y="934"/>
                  </a:lnTo>
                  <a:cubicBezTo>
                    <a:pt x="53" y="999"/>
                    <a:pt x="1" y="1127"/>
                    <a:pt x="33" y="1250"/>
                  </a:cubicBezTo>
                  <a:cubicBezTo>
                    <a:pt x="67" y="1371"/>
                    <a:pt x="177" y="1456"/>
                    <a:pt x="304" y="1457"/>
                  </a:cubicBezTo>
                  <a:cubicBezTo>
                    <a:pt x="353" y="1457"/>
                    <a:pt x="401" y="1445"/>
                    <a:pt x="443" y="1420"/>
                  </a:cubicBezTo>
                  <a:lnTo>
                    <a:pt x="1991" y="526"/>
                  </a:lnTo>
                  <a:cubicBezTo>
                    <a:pt x="2128" y="450"/>
                    <a:pt x="2177" y="277"/>
                    <a:pt x="2097" y="141"/>
                  </a:cubicBezTo>
                  <a:cubicBezTo>
                    <a:pt x="2045" y="50"/>
                    <a:pt x="1952" y="0"/>
                    <a:pt x="1855"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5" name="Google Shape;4525;p46"/>
            <p:cNvSpPr/>
            <p:nvPr/>
          </p:nvSpPr>
          <p:spPr>
            <a:xfrm>
              <a:off x="3473100" y="3052750"/>
              <a:ext cx="38400" cy="52750"/>
            </a:xfrm>
            <a:custGeom>
              <a:rect b="b" l="l" r="r" t="t"/>
              <a:pathLst>
                <a:path extrusionOk="0" h="2110" w="1536">
                  <a:moveTo>
                    <a:pt x="1214" y="0"/>
                  </a:moveTo>
                  <a:cubicBezTo>
                    <a:pt x="1117" y="0"/>
                    <a:pt x="1024" y="51"/>
                    <a:pt x="972" y="141"/>
                  </a:cubicBezTo>
                  <a:lnTo>
                    <a:pt x="78" y="1688"/>
                  </a:lnTo>
                  <a:cubicBezTo>
                    <a:pt x="1" y="1822"/>
                    <a:pt x="47" y="1995"/>
                    <a:pt x="180" y="2072"/>
                  </a:cubicBezTo>
                  <a:cubicBezTo>
                    <a:pt x="223" y="2096"/>
                    <a:pt x="272" y="2109"/>
                    <a:pt x="320" y="2109"/>
                  </a:cubicBezTo>
                  <a:cubicBezTo>
                    <a:pt x="422" y="2109"/>
                    <a:pt x="513" y="2055"/>
                    <a:pt x="565" y="1969"/>
                  </a:cubicBezTo>
                  <a:lnTo>
                    <a:pt x="1458" y="422"/>
                  </a:lnTo>
                  <a:cubicBezTo>
                    <a:pt x="1536" y="287"/>
                    <a:pt x="1489" y="115"/>
                    <a:pt x="1355" y="39"/>
                  </a:cubicBezTo>
                  <a:cubicBezTo>
                    <a:pt x="1311" y="13"/>
                    <a:pt x="1262" y="0"/>
                    <a:pt x="1214"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6" name="Google Shape;4526;p46"/>
            <p:cNvSpPr/>
            <p:nvPr/>
          </p:nvSpPr>
          <p:spPr>
            <a:xfrm>
              <a:off x="3602775" y="3080925"/>
              <a:ext cx="14100" cy="58725"/>
            </a:xfrm>
            <a:custGeom>
              <a:rect b="b" l="l" r="r" t="t"/>
              <a:pathLst>
                <a:path extrusionOk="0" h="2349" w="564">
                  <a:moveTo>
                    <a:pt x="283" y="0"/>
                  </a:moveTo>
                  <a:cubicBezTo>
                    <a:pt x="128" y="0"/>
                    <a:pt x="1" y="126"/>
                    <a:pt x="1" y="281"/>
                  </a:cubicBezTo>
                  <a:lnTo>
                    <a:pt x="1" y="2068"/>
                  </a:lnTo>
                  <a:cubicBezTo>
                    <a:pt x="1" y="2223"/>
                    <a:pt x="128" y="2349"/>
                    <a:pt x="283" y="2349"/>
                  </a:cubicBezTo>
                  <a:cubicBezTo>
                    <a:pt x="436" y="2349"/>
                    <a:pt x="563" y="2223"/>
                    <a:pt x="563" y="2068"/>
                  </a:cubicBezTo>
                  <a:lnTo>
                    <a:pt x="563" y="281"/>
                  </a:lnTo>
                  <a:cubicBezTo>
                    <a:pt x="563" y="126"/>
                    <a:pt x="436" y="0"/>
                    <a:pt x="283"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7" name="Google Shape;4527;p46"/>
            <p:cNvSpPr/>
            <p:nvPr/>
          </p:nvSpPr>
          <p:spPr>
            <a:xfrm>
              <a:off x="3707975" y="3052150"/>
              <a:ext cx="38400" cy="52725"/>
            </a:xfrm>
            <a:custGeom>
              <a:rect b="b" l="l" r="r" t="t"/>
              <a:pathLst>
                <a:path extrusionOk="0" h="2109" w="1536">
                  <a:moveTo>
                    <a:pt x="321" y="0"/>
                  </a:moveTo>
                  <a:cubicBezTo>
                    <a:pt x="274" y="0"/>
                    <a:pt x="225" y="12"/>
                    <a:pt x="181" y="38"/>
                  </a:cubicBezTo>
                  <a:cubicBezTo>
                    <a:pt x="46" y="115"/>
                    <a:pt x="0" y="288"/>
                    <a:pt x="79" y="421"/>
                  </a:cubicBezTo>
                  <a:lnTo>
                    <a:pt x="972" y="1969"/>
                  </a:lnTo>
                  <a:cubicBezTo>
                    <a:pt x="1021" y="2055"/>
                    <a:pt x="1115" y="2109"/>
                    <a:pt x="1216" y="2109"/>
                  </a:cubicBezTo>
                  <a:cubicBezTo>
                    <a:pt x="1264" y="2109"/>
                    <a:pt x="1313" y="2096"/>
                    <a:pt x="1355" y="2071"/>
                  </a:cubicBezTo>
                  <a:cubicBezTo>
                    <a:pt x="1490" y="1994"/>
                    <a:pt x="1535" y="1822"/>
                    <a:pt x="1459" y="1688"/>
                  </a:cubicBezTo>
                  <a:lnTo>
                    <a:pt x="564" y="141"/>
                  </a:lnTo>
                  <a:cubicBezTo>
                    <a:pt x="513" y="50"/>
                    <a:pt x="418" y="0"/>
                    <a:pt x="321"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8" name="Google Shape;4528;p46"/>
            <p:cNvSpPr/>
            <p:nvPr/>
          </p:nvSpPr>
          <p:spPr>
            <a:xfrm>
              <a:off x="3785575" y="2974125"/>
              <a:ext cx="54325" cy="36400"/>
            </a:xfrm>
            <a:custGeom>
              <a:rect b="b" l="l" r="r" t="t"/>
              <a:pathLst>
                <a:path extrusionOk="0" h="1456" w="2173">
                  <a:moveTo>
                    <a:pt x="322" y="0"/>
                  </a:moveTo>
                  <a:cubicBezTo>
                    <a:pt x="224" y="0"/>
                    <a:pt x="130" y="51"/>
                    <a:pt x="79" y="140"/>
                  </a:cubicBezTo>
                  <a:cubicBezTo>
                    <a:pt x="0" y="275"/>
                    <a:pt x="46" y="446"/>
                    <a:pt x="181" y="523"/>
                  </a:cubicBezTo>
                  <a:lnTo>
                    <a:pt x="1728" y="1418"/>
                  </a:lnTo>
                  <a:cubicBezTo>
                    <a:pt x="1770" y="1442"/>
                    <a:pt x="1819" y="1455"/>
                    <a:pt x="1869" y="1455"/>
                  </a:cubicBezTo>
                  <a:cubicBezTo>
                    <a:pt x="1996" y="1455"/>
                    <a:pt x="2106" y="1370"/>
                    <a:pt x="2140" y="1248"/>
                  </a:cubicBezTo>
                  <a:cubicBezTo>
                    <a:pt x="2172" y="1125"/>
                    <a:pt x="2118" y="995"/>
                    <a:pt x="2009" y="932"/>
                  </a:cubicBezTo>
                  <a:lnTo>
                    <a:pt x="462" y="38"/>
                  </a:lnTo>
                  <a:cubicBezTo>
                    <a:pt x="417" y="12"/>
                    <a:pt x="369" y="0"/>
                    <a:pt x="322"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9" name="Google Shape;4529;p46"/>
            <p:cNvSpPr/>
            <p:nvPr/>
          </p:nvSpPr>
          <p:spPr>
            <a:xfrm>
              <a:off x="3814750" y="2867775"/>
              <a:ext cx="58725" cy="14050"/>
            </a:xfrm>
            <a:custGeom>
              <a:rect b="b" l="l" r="r" t="t"/>
              <a:pathLst>
                <a:path extrusionOk="0" h="562" w="2349">
                  <a:moveTo>
                    <a:pt x="281" y="0"/>
                  </a:moveTo>
                  <a:cubicBezTo>
                    <a:pt x="126" y="0"/>
                    <a:pt x="0" y="126"/>
                    <a:pt x="0" y="281"/>
                  </a:cubicBezTo>
                  <a:cubicBezTo>
                    <a:pt x="0" y="436"/>
                    <a:pt x="126" y="562"/>
                    <a:pt x="281" y="562"/>
                  </a:cubicBezTo>
                  <a:lnTo>
                    <a:pt x="2068" y="562"/>
                  </a:lnTo>
                  <a:cubicBezTo>
                    <a:pt x="2223" y="562"/>
                    <a:pt x="2349" y="436"/>
                    <a:pt x="2349" y="281"/>
                  </a:cubicBezTo>
                  <a:cubicBezTo>
                    <a:pt x="2349" y="126"/>
                    <a:pt x="2223" y="0"/>
                    <a:pt x="2068"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0" name="Google Shape;4530;p46"/>
            <p:cNvSpPr/>
            <p:nvPr/>
          </p:nvSpPr>
          <p:spPr>
            <a:xfrm>
              <a:off x="3785375" y="2739200"/>
              <a:ext cx="54350" cy="36425"/>
            </a:xfrm>
            <a:custGeom>
              <a:rect b="b" l="l" r="r" t="t"/>
              <a:pathLst>
                <a:path extrusionOk="0" h="1457" w="2174">
                  <a:moveTo>
                    <a:pt x="1852" y="1"/>
                  </a:moveTo>
                  <a:cubicBezTo>
                    <a:pt x="1805" y="1"/>
                    <a:pt x="1756" y="13"/>
                    <a:pt x="1712" y="39"/>
                  </a:cubicBezTo>
                  <a:lnTo>
                    <a:pt x="165" y="932"/>
                  </a:lnTo>
                  <a:cubicBezTo>
                    <a:pt x="54" y="995"/>
                    <a:pt x="0" y="1126"/>
                    <a:pt x="34" y="1249"/>
                  </a:cubicBezTo>
                  <a:cubicBezTo>
                    <a:pt x="66" y="1372"/>
                    <a:pt x="178" y="1457"/>
                    <a:pt x="305" y="1457"/>
                  </a:cubicBezTo>
                  <a:cubicBezTo>
                    <a:pt x="355" y="1457"/>
                    <a:pt x="404" y="1444"/>
                    <a:pt x="447" y="1420"/>
                  </a:cubicBezTo>
                  <a:lnTo>
                    <a:pt x="1993" y="524"/>
                  </a:lnTo>
                  <a:cubicBezTo>
                    <a:pt x="2128" y="448"/>
                    <a:pt x="2173" y="276"/>
                    <a:pt x="2095" y="141"/>
                  </a:cubicBezTo>
                  <a:cubicBezTo>
                    <a:pt x="2044" y="52"/>
                    <a:pt x="1949" y="1"/>
                    <a:pt x="1852"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1" name="Google Shape;4531;p46"/>
            <p:cNvSpPr/>
            <p:nvPr/>
          </p:nvSpPr>
          <p:spPr>
            <a:xfrm>
              <a:off x="3706175" y="2645275"/>
              <a:ext cx="39175" cy="52750"/>
            </a:xfrm>
            <a:custGeom>
              <a:rect b="b" l="l" r="r" t="t"/>
              <a:pathLst>
                <a:path extrusionOk="0" h="2110" w="1567">
                  <a:moveTo>
                    <a:pt x="1245" y="1"/>
                  </a:moveTo>
                  <a:cubicBezTo>
                    <a:pt x="1148" y="1"/>
                    <a:pt x="1055" y="51"/>
                    <a:pt x="1003" y="141"/>
                  </a:cubicBezTo>
                  <a:lnTo>
                    <a:pt x="109" y="1689"/>
                  </a:lnTo>
                  <a:cubicBezTo>
                    <a:pt x="1" y="1875"/>
                    <a:pt x="136" y="2110"/>
                    <a:pt x="352" y="2110"/>
                  </a:cubicBezTo>
                  <a:cubicBezTo>
                    <a:pt x="453" y="2110"/>
                    <a:pt x="546" y="2056"/>
                    <a:pt x="596" y="1969"/>
                  </a:cubicBezTo>
                  <a:lnTo>
                    <a:pt x="1489" y="422"/>
                  </a:lnTo>
                  <a:cubicBezTo>
                    <a:pt x="1567" y="287"/>
                    <a:pt x="1520" y="116"/>
                    <a:pt x="1386" y="39"/>
                  </a:cubicBezTo>
                  <a:cubicBezTo>
                    <a:pt x="1342" y="13"/>
                    <a:pt x="1293" y="1"/>
                    <a:pt x="1245"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2" name="Google Shape;4532;p46"/>
            <p:cNvSpPr/>
            <p:nvPr/>
          </p:nvSpPr>
          <p:spPr>
            <a:xfrm>
              <a:off x="4161700" y="2433350"/>
              <a:ext cx="219350" cy="219350"/>
            </a:xfrm>
            <a:custGeom>
              <a:rect b="b" l="l" r="r" t="t"/>
              <a:pathLst>
                <a:path extrusionOk="0" h="8774" w="8774">
                  <a:moveTo>
                    <a:pt x="1" y="1"/>
                  </a:moveTo>
                  <a:lnTo>
                    <a:pt x="1" y="8773"/>
                  </a:lnTo>
                  <a:lnTo>
                    <a:pt x="8773" y="8773"/>
                  </a:lnTo>
                  <a:lnTo>
                    <a:pt x="8773" y="1"/>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3" name="Google Shape;4533;p46"/>
            <p:cNvSpPr/>
            <p:nvPr/>
          </p:nvSpPr>
          <p:spPr>
            <a:xfrm>
              <a:off x="4470400" y="2433350"/>
              <a:ext cx="219325" cy="219350"/>
            </a:xfrm>
            <a:custGeom>
              <a:rect b="b" l="l" r="r" t="t"/>
              <a:pathLst>
                <a:path extrusionOk="0" h="8774" w="8773">
                  <a:moveTo>
                    <a:pt x="0" y="1"/>
                  </a:moveTo>
                  <a:lnTo>
                    <a:pt x="0" y="8773"/>
                  </a:lnTo>
                  <a:lnTo>
                    <a:pt x="8773" y="8773"/>
                  </a:lnTo>
                  <a:lnTo>
                    <a:pt x="8773" y="1"/>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4" name="Google Shape;4534;p46"/>
            <p:cNvSpPr/>
            <p:nvPr/>
          </p:nvSpPr>
          <p:spPr>
            <a:xfrm>
              <a:off x="4779075" y="2433350"/>
              <a:ext cx="219350" cy="219350"/>
            </a:xfrm>
            <a:custGeom>
              <a:rect b="b" l="l" r="r" t="t"/>
              <a:pathLst>
                <a:path extrusionOk="0" h="8774" w="8774">
                  <a:moveTo>
                    <a:pt x="1" y="1"/>
                  </a:moveTo>
                  <a:lnTo>
                    <a:pt x="1" y="8773"/>
                  </a:lnTo>
                  <a:lnTo>
                    <a:pt x="8773" y="8773"/>
                  </a:lnTo>
                  <a:lnTo>
                    <a:pt x="8773" y="1"/>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5" name="Google Shape;4535;p46"/>
            <p:cNvSpPr/>
            <p:nvPr/>
          </p:nvSpPr>
          <p:spPr>
            <a:xfrm>
              <a:off x="4161700" y="2725800"/>
              <a:ext cx="219350" cy="219375"/>
            </a:xfrm>
            <a:custGeom>
              <a:rect b="b" l="l" r="r" t="t"/>
              <a:pathLst>
                <a:path extrusionOk="0" h="8775" w="8774">
                  <a:moveTo>
                    <a:pt x="1" y="0"/>
                  </a:moveTo>
                  <a:lnTo>
                    <a:pt x="1" y="8774"/>
                  </a:lnTo>
                  <a:lnTo>
                    <a:pt x="8773" y="8774"/>
                  </a:lnTo>
                  <a:lnTo>
                    <a:pt x="8773" y="0"/>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6" name="Google Shape;4536;p46"/>
            <p:cNvSpPr/>
            <p:nvPr/>
          </p:nvSpPr>
          <p:spPr>
            <a:xfrm>
              <a:off x="4470400" y="2725800"/>
              <a:ext cx="219325" cy="219375"/>
            </a:xfrm>
            <a:custGeom>
              <a:rect b="b" l="l" r="r" t="t"/>
              <a:pathLst>
                <a:path extrusionOk="0" h="8775" w="8773">
                  <a:moveTo>
                    <a:pt x="0" y="0"/>
                  </a:moveTo>
                  <a:lnTo>
                    <a:pt x="0" y="8774"/>
                  </a:lnTo>
                  <a:lnTo>
                    <a:pt x="8773" y="8774"/>
                  </a:lnTo>
                  <a:lnTo>
                    <a:pt x="8773" y="0"/>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7" name="Google Shape;4537;p46"/>
            <p:cNvSpPr/>
            <p:nvPr/>
          </p:nvSpPr>
          <p:spPr>
            <a:xfrm>
              <a:off x="4779075" y="2725800"/>
              <a:ext cx="219350" cy="219375"/>
            </a:xfrm>
            <a:custGeom>
              <a:rect b="b" l="l" r="r" t="t"/>
              <a:pathLst>
                <a:path extrusionOk="0" h="8775" w="8774">
                  <a:moveTo>
                    <a:pt x="1" y="0"/>
                  </a:moveTo>
                  <a:lnTo>
                    <a:pt x="1" y="8774"/>
                  </a:lnTo>
                  <a:lnTo>
                    <a:pt x="8773" y="8774"/>
                  </a:lnTo>
                  <a:lnTo>
                    <a:pt x="8773" y="0"/>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8" name="Google Shape;4538;p46"/>
            <p:cNvSpPr/>
            <p:nvPr/>
          </p:nvSpPr>
          <p:spPr>
            <a:xfrm>
              <a:off x="4161700" y="3018225"/>
              <a:ext cx="219350" cy="219375"/>
            </a:xfrm>
            <a:custGeom>
              <a:rect b="b" l="l" r="r" t="t"/>
              <a:pathLst>
                <a:path extrusionOk="0" h="8775" w="8774">
                  <a:moveTo>
                    <a:pt x="1" y="0"/>
                  </a:moveTo>
                  <a:lnTo>
                    <a:pt x="1" y="8774"/>
                  </a:lnTo>
                  <a:lnTo>
                    <a:pt x="8773" y="8774"/>
                  </a:lnTo>
                  <a:lnTo>
                    <a:pt x="8773" y="0"/>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9" name="Google Shape;4539;p46"/>
            <p:cNvSpPr/>
            <p:nvPr/>
          </p:nvSpPr>
          <p:spPr>
            <a:xfrm>
              <a:off x="4470400" y="3018225"/>
              <a:ext cx="219325" cy="219375"/>
            </a:xfrm>
            <a:custGeom>
              <a:rect b="b" l="l" r="r" t="t"/>
              <a:pathLst>
                <a:path extrusionOk="0" h="8775" w="8773">
                  <a:moveTo>
                    <a:pt x="0" y="0"/>
                  </a:moveTo>
                  <a:lnTo>
                    <a:pt x="0" y="8774"/>
                  </a:lnTo>
                  <a:lnTo>
                    <a:pt x="8773" y="8774"/>
                  </a:lnTo>
                  <a:lnTo>
                    <a:pt x="8773" y="0"/>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0" name="Google Shape;4540;p46"/>
            <p:cNvSpPr/>
            <p:nvPr/>
          </p:nvSpPr>
          <p:spPr>
            <a:xfrm>
              <a:off x="4779075" y="3018225"/>
              <a:ext cx="219350" cy="219375"/>
            </a:xfrm>
            <a:custGeom>
              <a:rect b="b" l="l" r="r" t="t"/>
              <a:pathLst>
                <a:path extrusionOk="0" h="8775" w="8774">
                  <a:moveTo>
                    <a:pt x="1" y="0"/>
                  </a:moveTo>
                  <a:lnTo>
                    <a:pt x="1" y="8774"/>
                  </a:lnTo>
                  <a:lnTo>
                    <a:pt x="8773" y="8774"/>
                  </a:lnTo>
                  <a:lnTo>
                    <a:pt x="8773" y="0"/>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1" name="Google Shape;4541;p46"/>
            <p:cNvSpPr/>
            <p:nvPr/>
          </p:nvSpPr>
          <p:spPr>
            <a:xfrm>
              <a:off x="4827875" y="2266900"/>
              <a:ext cx="1404750" cy="3201750"/>
            </a:xfrm>
            <a:custGeom>
              <a:rect b="b" l="l" r="r" t="t"/>
              <a:pathLst>
                <a:path extrusionOk="0" h="128070" w="56190">
                  <a:moveTo>
                    <a:pt x="15950" y="0"/>
                  </a:moveTo>
                  <a:cubicBezTo>
                    <a:pt x="12296" y="0"/>
                    <a:pt x="10963" y="8469"/>
                    <a:pt x="10963" y="16691"/>
                  </a:cubicBezTo>
                  <a:cubicBezTo>
                    <a:pt x="10963" y="24914"/>
                    <a:pt x="9136" y="30396"/>
                    <a:pt x="4569" y="37705"/>
                  </a:cubicBezTo>
                  <a:cubicBezTo>
                    <a:pt x="1" y="45014"/>
                    <a:pt x="5482" y="61001"/>
                    <a:pt x="5482" y="61001"/>
                  </a:cubicBezTo>
                  <a:cubicBezTo>
                    <a:pt x="5482" y="61001"/>
                    <a:pt x="8223" y="70594"/>
                    <a:pt x="11420" y="75162"/>
                  </a:cubicBezTo>
                  <a:cubicBezTo>
                    <a:pt x="14617" y="79729"/>
                    <a:pt x="21016" y="128070"/>
                    <a:pt x="21016" y="128070"/>
                  </a:cubicBezTo>
                  <a:lnTo>
                    <a:pt x="56190" y="115280"/>
                  </a:lnTo>
                  <a:cubicBezTo>
                    <a:pt x="56190" y="115280"/>
                    <a:pt x="38986" y="82055"/>
                    <a:pt x="38986" y="79771"/>
                  </a:cubicBezTo>
                  <a:cubicBezTo>
                    <a:pt x="38986" y="77487"/>
                    <a:pt x="44309" y="61458"/>
                    <a:pt x="47963" y="55976"/>
                  </a:cubicBezTo>
                  <a:cubicBezTo>
                    <a:pt x="48750" y="54796"/>
                    <a:pt x="49388" y="53892"/>
                    <a:pt x="49906" y="53198"/>
                  </a:cubicBezTo>
                  <a:cubicBezTo>
                    <a:pt x="51304" y="51326"/>
                    <a:pt x="52075" y="49062"/>
                    <a:pt x="52075" y="46727"/>
                  </a:cubicBezTo>
                  <a:lnTo>
                    <a:pt x="52075" y="45471"/>
                  </a:lnTo>
                  <a:cubicBezTo>
                    <a:pt x="52075" y="42273"/>
                    <a:pt x="52075" y="37705"/>
                    <a:pt x="51161" y="33595"/>
                  </a:cubicBezTo>
                  <a:cubicBezTo>
                    <a:pt x="50247" y="29483"/>
                    <a:pt x="46135" y="28112"/>
                    <a:pt x="46135" y="28112"/>
                  </a:cubicBezTo>
                  <a:cubicBezTo>
                    <a:pt x="46135" y="28112"/>
                    <a:pt x="45020" y="24011"/>
                    <a:pt x="41364" y="21727"/>
                  </a:cubicBezTo>
                  <a:cubicBezTo>
                    <a:pt x="39855" y="20783"/>
                    <a:pt x="38190" y="20373"/>
                    <a:pt x="37140" y="18981"/>
                  </a:cubicBezTo>
                  <a:cubicBezTo>
                    <a:pt x="36137" y="17648"/>
                    <a:pt x="35652" y="15371"/>
                    <a:pt x="35134" y="13815"/>
                  </a:cubicBezTo>
                  <a:cubicBezTo>
                    <a:pt x="33901" y="10116"/>
                    <a:pt x="31414" y="6503"/>
                    <a:pt x="28153" y="6503"/>
                  </a:cubicBezTo>
                  <a:cubicBezTo>
                    <a:pt x="26807" y="6503"/>
                    <a:pt x="25329" y="7118"/>
                    <a:pt x="23753" y="8597"/>
                  </a:cubicBezTo>
                  <a:lnTo>
                    <a:pt x="23753" y="24002"/>
                  </a:lnTo>
                  <a:lnTo>
                    <a:pt x="20100" y="31767"/>
                  </a:lnTo>
                  <a:cubicBezTo>
                    <a:pt x="20100" y="31767"/>
                    <a:pt x="20556" y="14865"/>
                    <a:pt x="20556" y="8469"/>
                  </a:cubicBezTo>
                  <a:cubicBezTo>
                    <a:pt x="20556" y="2074"/>
                    <a:pt x="19605" y="0"/>
                    <a:pt x="1595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2" name="Google Shape;4542;p46"/>
            <p:cNvSpPr/>
            <p:nvPr/>
          </p:nvSpPr>
          <p:spPr>
            <a:xfrm>
              <a:off x="4821475" y="2259875"/>
              <a:ext cx="1419150" cy="3215800"/>
            </a:xfrm>
            <a:custGeom>
              <a:rect b="b" l="l" r="r" t="t"/>
              <a:pathLst>
                <a:path extrusionOk="0" h="128632" w="56766">
                  <a:moveTo>
                    <a:pt x="16206" y="1"/>
                  </a:moveTo>
                  <a:cubicBezTo>
                    <a:pt x="11319" y="1"/>
                    <a:pt x="10940" y="12992"/>
                    <a:pt x="10940" y="16972"/>
                  </a:cubicBezTo>
                  <a:cubicBezTo>
                    <a:pt x="10940" y="24872"/>
                    <a:pt x="9276" y="30332"/>
                    <a:pt x="4586" y="37836"/>
                  </a:cubicBezTo>
                  <a:cubicBezTo>
                    <a:pt x="0" y="45175"/>
                    <a:pt x="5247" y="60715"/>
                    <a:pt x="5468" y="61359"/>
                  </a:cubicBezTo>
                  <a:cubicBezTo>
                    <a:pt x="5580" y="61753"/>
                    <a:pt x="8258" y="71050"/>
                    <a:pt x="11447" y="75603"/>
                  </a:cubicBezTo>
                  <a:cubicBezTo>
                    <a:pt x="14568" y="80064"/>
                    <a:pt x="20930" y="127906"/>
                    <a:pt x="20994" y="128387"/>
                  </a:cubicBezTo>
                  <a:cubicBezTo>
                    <a:pt x="21011" y="128526"/>
                    <a:pt x="21130" y="128631"/>
                    <a:pt x="21272" y="128631"/>
                  </a:cubicBezTo>
                  <a:cubicBezTo>
                    <a:pt x="21284" y="128631"/>
                    <a:pt x="21296" y="128631"/>
                    <a:pt x="21309" y="128630"/>
                  </a:cubicBezTo>
                  <a:cubicBezTo>
                    <a:pt x="21463" y="128609"/>
                    <a:pt x="21571" y="128468"/>
                    <a:pt x="21551" y="128314"/>
                  </a:cubicBezTo>
                  <a:cubicBezTo>
                    <a:pt x="21288" y="126338"/>
                    <a:pt x="15105" y="79853"/>
                    <a:pt x="11905" y="75281"/>
                  </a:cubicBezTo>
                  <a:cubicBezTo>
                    <a:pt x="8773" y="70805"/>
                    <a:pt x="6036" y="61300"/>
                    <a:pt x="6004" y="61190"/>
                  </a:cubicBezTo>
                  <a:cubicBezTo>
                    <a:pt x="5950" y="61032"/>
                    <a:pt x="618" y="45245"/>
                    <a:pt x="5063" y="38134"/>
                  </a:cubicBezTo>
                  <a:cubicBezTo>
                    <a:pt x="9816" y="30529"/>
                    <a:pt x="11501" y="24991"/>
                    <a:pt x="11501" y="16972"/>
                  </a:cubicBezTo>
                  <a:cubicBezTo>
                    <a:pt x="11501" y="9402"/>
                    <a:pt x="12732" y="562"/>
                    <a:pt x="16206" y="562"/>
                  </a:cubicBezTo>
                  <a:cubicBezTo>
                    <a:pt x="19602" y="562"/>
                    <a:pt x="20531" y="2322"/>
                    <a:pt x="20531" y="8750"/>
                  </a:cubicBezTo>
                  <a:cubicBezTo>
                    <a:pt x="20531" y="15069"/>
                    <a:pt x="20079" y="31871"/>
                    <a:pt x="20075" y="32040"/>
                  </a:cubicBezTo>
                  <a:cubicBezTo>
                    <a:pt x="20071" y="32172"/>
                    <a:pt x="20161" y="32289"/>
                    <a:pt x="20291" y="32320"/>
                  </a:cubicBezTo>
                  <a:cubicBezTo>
                    <a:pt x="20312" y="32325"/>
                    <a:pt x="20334" y="32328"/>
                    <a:pt x="20356" y="32328"/>
                  </a:cubicBezTo>
                  <a:cubicBezTo>
                    <a:pt x="20462" y="32328"/>
                    <a:pt x="20562" y="32266"/>
                    <a:pt x="20609" y="32166"/>
                  </a:cubicBezTo>
                  <a:lnTo>
                    <a:pt x="24264" y="24401"/>
                  </a:lnTo>
                  <a:cubicBezTo>
                    <a:pt x="24281" y="24364"/>
                    <a:pt x="24291" y="24323"/>
                    <a:pt x="24291" y="24281"/>
                  </a:cubicBezTo>
                  <a:lnTo>
                    <a:pt x="24291" y="9000"/>
                  </a:lnTo>
                  <a:cubicBezTo>
                    <a:pt x="25692" y="7712"/>
                    <a:pt x="27072" y="7064"/>
                    <a:pt x="28410" y="7064"/>
                  </a:cubicBezTo>
                  <a:cubicBezTo>
                    <a:pt x="28752" y="7064"/>
                    <a:pt x="29091" y="7106"/>
                    <a:pt x="29426" y="7191"/>
                  </a:cubicBezTo>
                  <a:cubicBezTo>
                    <a:pt x="31729" y="7774"/>
                    <a:pt x="33859" y="10388"/>
                    <a:pt x="35125" y="14184"/>
                  </a:cubicBezTo>
                  <a:cubicBezTo>
                    <a:pt x="35246" y="14550"/>
                    <a:pt x="35366" y="14956"/>
                    <a:pt x="35492" y="15379"/>
                  </a:cubicBezTo>
                  <a:cubicBezTo>
                    <a:pt x="35906" y="16782"/>
                    <a:pt x="36376" y="18371"/>
                    <a:pt x="37172" y="19429"/>
                  </a:cubicBezTo>
                  <a:cubicBezTo>
                    <a:pt x="37925" y="20427"/>
                    <a:pt x="38941" y="20930"/>
                    <a:pt x="40017" y="21463"/>
                  </a:cubicBezTo>
                  <a:cubicBezTo>
                    <a:pt x="40499" y="21702"/>
                    <a:pt x="40998" y="21949"/>
                    <a:pt x="41472" y="22244"/>
                  </a:cubicBezTo>
                  <a:cubicBezTo>
                    <a:pt x="44987" y="24443"/>
                    <a:pt x="46111" y="28427"/>
                    <a:pt x="46122" y="28467"/>
                  </a:cubicBezTo>
                  <a:cubicBezTo>
                    <a:pt x="46146" y="28558"/>
                    <a:pt x="46215" y="28629"/>
                    <a:pt x="46304" y="28659"/>
                  </a:cubicBezTo>
                  <a:cubicBezTo>
                    <a:pt x="46343" y="28672"/>
                    <a:pt x="50274" y="30025"/>
                    <a:pt x="51143" y="33935"/>
                  </a:cubicBezTo>
                  <a:cubicBezTo>
                    <a:pt x="52051" y="38017"/>
                    <a:pt x="52051" y="42488"/>
                    <a:pt x="52051" y="45752"/>
                  </a:cubicBezTo>
                  <a:lnTo>
                    <a:pt x="52051" y="47010"/>
                  </a:lnTo>
                  <a:cubicBezTo>
                    <a:pt x="52051" y="49281"/>
                    <a:pt x="51321" y="51460"/>
                    <a:pt x="49938" y="53312"/>
                  </a:cubicBezTo>
                  <a:cubicBezTo>
                    <a:pt x="49375" y="54065"/>
                    <a:pt x="48719" y="55004"/>
                    <a:pt x="47986" y="56102"/>
                  </a:cubicBezTo>
                  <a:cubicBezTo>
                    <a:pt x="44333" y="61582"/>
                    <a:pt x="38961" y="77562"/>
                    <a:pt x="38961" y="80052"/>
                  </a:cubicBezTo>
                  <a:cubicBezTo>
                    <a:pt x="38961" y="82378"/>
                    <a:pt x="55493" y="114332"/>
                    <a:pt x="56196" y="115690"/>
                  </a:cubicBezTo>
                  <a:cubicBezTo>
                    <a:pt x="56246" y="115787"/>
                    <a:pt x="56344" y="115842"/>
                    <a:pt x="56445" y="115842"/>
                  </a:cubicBezTo>
                  <a:cubicBezTo>
                    <a:pt x="56488" y="115842"/>
                    <a:pt x="56533" y="115832"/>
                    <a:pt x="56574" y="115810"/>
                  </a:cubicBezTo>
                  <a:cubicBezTo>
                    <a:pt x="56711" y="115740"/>
                    <a:pt x="56765" y="115570"/>
                    <a:pt x="56695" y="115433"/>
                  </a:cubicBezTo>
                  <a:cubicBezTo>
                    <a:pt x="51918" y="106208"/>
                    <a:pt x="39522" y="81871"/>
                    <a:pt x="39522" y="80052"/>
                  </a:cubicBezTo>
                  <a:cubicBezTo>
                    <a:pt x="39522" y="77971"/>
                    <a:pt x="44747" y="61974"/>
                    <a:pt x="48454" y="56413"/>
                  </a:cubicBezTo>
                  <a:cubicBezTo>
                    <a:pt x="49180" y="55323"/>
                    <a:pt x="49831" y="54394"/>
                    <a:pt x="50387" y="53648"/>
                  </a:cubicBezTo>
                  <a:cubicBezTo>
                    <a:pt x="51843" y="51699"/>
                    <a:pt x="52612" y="49403"/>
                    <a:pt x="52612" y="47010"/>
                  </a:cubicBezTo>
                  <a:lnTo>
                    <a:pt x="52612" y="45752"/>
                  </a:lnTo>
                  <a:cubicBezTo>
                    <a:pt x="52612" y="42462"/>
                    <a:pt x="52612" y="37955"/>
                    <a:pt x="51692" y="33813"/>
                  </a:cubicBezTo>
                  <a:cubicBezTo>
                    <a:pt x="50841" y="29981"/>
                    <a:pt x="47378" y="28465"/>
                    <a:pt x="46622" y="28177"/>
                  </a:cubicBezTo>
                  <a:cubicBezTo>
                    <a:pt x="46385" y="27415"/>
                    <a:pt x="45134" y="23874"/>
                    <a:pt x="41768" y="21770"/>
                  </a:cubicBezTo>
                  <a:cubicBezTo>
                    <a:pt x="41272" y="21458"/>
                    <a:pt x="40761" y="21206"/>
                    <a:pt x="40266" y="20960"/>
                  </a:cubicBezTo>
                  <a:cubicBezTo>
                    <a:pt x="39251" y="20458"/>
                    <a:pt x="38292" y="19983"/>
                    <a:pt x="37620" y="19092"/>
                  </a:cubicBezTo>
                  <a:cubicBezTo>
                    <a:pt x="36885" y="18115"/>
                    <a:pt x="36432" y="16577"/>
                    <a:pt x="36030" y="15220"/>
                  </a:cubicBezTo>
                  <a:cubicBezTo>
                    <a:pt x="35903" y="14790"/>
                    <a:pt x="35780" y="14377"/>
                    <a:pt x="35657" y="14006"/>
                  </a:cubicBezTo>
                  <a:cubicBezTo>
                    <a:pt x="34331" y="10028"/>
                    <a:pt x="32053" y="7276"/>
                    <a:pt x="29564" y="6647"/>
                  </a:cubicBezTo>
                  <a:cubicBezTo>
                    <a:pt x="29178" y="6550"/>
                    <a:pt x="28791" y="6501"/>
                    <a:pt x="28401" y="6501"/>
                  </a:cubicBezTo>
                  <a:cubicBezTo>
                    <a:pt x="26893" y="6501"/>
                    <a:pt x="25358" y="7228"/>
                    <a:pt x="23819" y="8673"/>
                  </a:cubicBezTo>
                  <a:cubicBezTo>
                    <a:pt x="23762" y="8726"/>
                    <a:pt x="23730" y="8800"/>
                    <a:pt x="23730" y="8878"/>
                  </a:cubicBezTo>
                  <a:lnTo>
                    <a:pt x="23730" y="24219"/>
                  </a:lnTo>
                  <a:lnTo>
                    <a:pt x="20671" y="30718"/>
                  </a:lnTo>
                  <a:cubicBezTo>
                    <a:pt x="20778" y="26590"/>
                    <a:pt x="21092" y="14025"/>
                    <a:pt x="21092" y="8750"/>
                  </a:cubicBezTo>
                  <a:cubicBezTo>
                    <a:pt x="21092" y="2823"/>
                    <a:pt x="20361" y="1"/>
                    <a:pt x="16206"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3" name="Google Shape;4543;p46"/>
            <p:cNvSpPr/>
            <p:nvPr/>
          </p:nvSpPr>
          <p:spPr>
            <a:xfrm>
              <a:off x="5306375" y="3054025"/>
              <a:ext cx="33275" cy="193425"/>
            </a:xfrm>
            <a:custGeom>
              <a:rect b="b" l="l" r="r" t="t"/>
              <a:pathLst>
                <a:path extrusionOk="0" h="7737" w="1331">
                  <a:moveTo>
                    <a:pt x="975" y="0"/>
                  </a:moveTo>
                  <a:cubicBezTo>
                    <a:pt x="968" y="0"/>
                    <a:pt x="961" y="1"/>
                    <a:pt x="954" y="1"/>
                  </a:cubicBezTo>
                  <a:cubicBezTo>
                    <a:pt x="799" y="4"/>
                    <a:pt x="675" y="131"/>
                    <a:pt x="678" y="286"/>
                  </a:cubicBezTo>
                  <a:cubicBezTo>
                    <a:pt x="679" y="340"/>
                    <a:pt x="767" y="5618"/>
                    <a:pt x="75" y="7352"/>
                  </a:cubicBezTo>
                  <a:cubicBezTo>
                    <a:pt x="0" y="7535"/>
                    <a:pt x="137" y="7736"/>
                    <a:pt x="335" y="7736"/>
                  </a:cubicBezTo>
                  <a:cubicBezTo>
                    <a:pt x="450" y="7736"/>
                    <a:pt x="552" y="7666"/>
                    <a:pt x="595" y="7560"/>
                  </a:cubicBezTo>
                  <a:cubicBezTo>
                    <a:pt x="1331" y="5724"/>
                    <a:pt x="1244" y="497"/>
                    <a:pt x="1240" y="276"/>
                  </a:cubicBezTo>
                  <a:cubicBezTo>
                    <a:pt x="1238" y="128"/>
                    <a:pt x="1131" y="0"/>
                    <a:pt x="975"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4" name="Google Shape;4544;p46"/>
            <p:cNvSpPr/>
            <p:nvPr/>
          </p:nvSpPr>
          <p:spPr>
            <a:xfrm>
              <a:off x="5160000" y="2266900"/>
              <a:ext cx="170925" cy="242125"/>
            </a:xfrm>
            <a:custGeom>
              <a:rect b="b" l="l" r="r" t="t"/>
              <a:pathLst>
                <a:path extrusionOk="0" h="9685" w="6837">
                  <a:moveTo>
                    <a:pt x="2665" y="0"/>
                  </a:moveTo>
                  <a:cubicBezTo>
                    <a:pt x="1791" y="0"/>
                    <a:pt x="1052" y="488"/>
                    <a:pt x="430" y="1337"/>
                  </a:cubicBezTo>
                  <a:lnTo>
                    <a:pt x="616" y="1641"/>
                  </a:lnTo>
                  <a:cubicBezTo>
                    <a:pt x="616" y="1641"/>
                    <a:pt x="1" y="5535"/>
                    <a:pt x="1" y="6765"/>
                  </a:cubicBezTo>
                  <a:cubicBezTo>
                    <a:pt x="1" y="7994"/>
                    <a:pt x="206" y="8610"/>
                    <a:pt x="1845" y="9223"/>
                  </a:cubicBezTo>
                  <a:cubicBezTo>
                    <a:pt x="2664" y="9531"/>
                    <a:pt x="3587" y="9685"/>
                    <a:pt x="4356" y="9685"/>
                  </a:cubicBezTo>
                  <a:cubicBezTo>
                    <a:pt x="5124" y="9685"/>
                    <a:pt x="5739" y="9531"/>
                    <a:pt x="5945" y="9223"/>
                  </a:cubicBezTo>
                  <a:cubicBezTo>
                    <a:pt x="6355" y="8610"/>
                    <a:pt x="6560" y="6149"/>
                    <a:pt x="6765" y="4305"/>
                  </a:cubicBezTo>
                  <a:cubicBezTo>
                    <a:pt x="6802" y="3965"/>
                    <a:pt x="6823" y="3601"/>
                    <a:pt x="6836" y="3232"/>
                  </a:cubicBezTo>
                  <a:cubicBezTo>
                    <a:pt x="6262" y="880"/>
                    <a:pt x="5031" y="0"/>
                    <a:pt x="266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5" name="Google Shape;4545;p46"/>
            <p:cNvSpPr/>
            <p:nvPr/>
          </p:nvSpPr>
          <p:spPr>
            <a:xfrm>
              <a:off x="5152950" y="2259875"/>
              <a:ext cx="185025" cy="256225"/>
            </a:xfrm>
            <a:custGeom>
              <a:rect b="b" l="l" r="r" t="t"/>
              <a:pathLst>
                <a:path extrusionOk="0" h="10249" w="7401">
                  <a:moveTo>
                    <a:pt x="2947" y="562"/>
                  </a:moveTo>
                  <a:cubicBezTo>
                    <a:pt x="5208" y="562"/>
                    <a:pt x="6301" y="1398"/>
                    <a:pt x="6836" y="3542"/>
                  </a:cubicBezTo>
                  <a:cubicBezTo>
                    <a:pt x="6820" y="3953"/>
                    <a:pt x="6799" y="4277"/>
                    <a:pt x="6766" y="4555"/>
                  </a:cubicBezTo>
                  <a:lnTo>
                    <a:pt x="6680" y="5361"/>
                  </a:lnTo>
                  <a:cubicBezTo>
                    <a:pt x="6514" y="6929"/>
                    <a:pt x="6306" y="8878"/>
                    <a:pt x="5993" y="9349"/>
                  </a:cubicBezTo>
                  <a:cubicBezTo>
                    <a:pt x="5855" y="9557"/>
                    <a:pt x="5333" y="9689"/>
                    <a:pt x="4632" y="9689"/>
                  </a:cubicBezTo>
                  <a:cubicBezTo>
                    <a:pt x="3938" y="9689"/>
                    <a:pt x="3069" y="9559"/>
                    <a:pt x="2225" y="9243"/>
                  </a:cubicBezTo>
                  <a:cubicBezTo>
                    <a:pt x="713" y="8675"/>
                    <a:pt x="562" y="8163"/>
                    <a:pt x="562" y="7045"/>
                  </a:cubicBezTo>
                  <a:cubicBezTo>
                    <a:pt x="562" y="5851"/>
                    <a:pt x="1169" y="2004"/>
                    <a:pt x="1174" y="1965"/>
                  </a:cubicBezTo>
                  <a:cubicBezTo>
                    <a:pt x="1185" y="1899"/>
                    <a:pt x="1172" y="1831"/>
                    <a:pt x="1137" y="1774"/>
                  </a:cubicBezTo>
                  <a:lnTo>
                    <a:pt x="1053" y="1636"/>
                  </a:lnTo>
                  <a:cubicBezTo>
                    <a:pt x="1618" y="923"/>
                    <a:pt x="2255" y="562"/>
                    <a:pt x="2947" y="562"/>
                  </a:cubicBezTo>
                  <a:close/>
                  <a:moveTo>
                    <a:pt x="2947" y="1"/>
                  </a:moveTo>
                  <a:cubicBezTo>
                    <a:pt x="2019" y="1"/>
                    <a:pt x="1191" y="489"/>
                    <a:pt x="485" y="1452"/>
                  </a:cubicBezTo>
                  <a:cubicBezTo>
                    <a:pt x="418" y="1544"/>
                    <a:pt x="414" y="1668"/>
                    <a:pt x="473" y="1765"/>
                  </a:cubicBezTo>
                  <a:lnTo>
                    <a:pt x="604" y="1980"/>
                  </a:lnTo>
                  <a:cubicBezTo>
                    <a:pt x="505" y="2616"/>
                    <a:pt x="1" y="5905"/>
                    <a:pt x="1" y="7045"/>
                  </a:cubicBezTo>
                  <a:cubicBezTo>
                    <a:pt x="1" y="8402"/>
                    <a:pt x="294" y="9117"/>
                    <a:pt x="2028" y="9767"/>
                  </a:cubicBezTo>
                  <a:cubicBezTo>
                    <a:pt x="2846" y="10075"/>
                    <a:pt x="3809" y="10249"/>
                    <a:pt x="4640" y="10249"/>
                  </a:cubicBezTo>
                  <a:cubicBezTo>
                    <a:pt x="5483" y="10249"/>
                    <a:pt x="6189" y="10068"/>
                    <a:pt x="6461" y="9661"/>
                  </a:cubicBezTo>
                  <a:cubicBezTo>
                    <a:pt x="6823" y="9117"/>
                    <a:pt x="7012" y="7560"/>
                    <a:pt x="7240" y="5421"/>
                  </a:cubicBezTo>
                  <a:lnTo>
                    <a:pt x="7326" y="4617"/>
                  </a:lnTo>
                  <a:cubicBezTo>
                    <a:pt x="7360" y="4316"/>
                    <a:pt x="7383" y="3968"/>
                    <a:pt x="7399" y="3524"/>
                  </a:cubicBezTo>
                  <a:cubicBezTo>
                    <a:pt x="7400" y="3497"/>
                    <a:pt x="7397" y="3472"/>
                    <a:pt x="7391" y="3447"/>
                  </a:cubicBezTo>
                  <a:cubicBezTo>
                    <a:pt x="6792" y="999"/>
                    <a:pt x="5505" y="1"/>
                    <a:pt x="2947"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6" name="Google Shape;4546;p46"/>
            <p:cNvSpPr/>
            <p:nvPr/>
          </p:nvSpPr>
          <p:spPr>
            <a:xfrm>
              <a:off x="5413550" y="2751800"/>
              <a:ext cx="158475" cy="122125"/>
            </a:xfrm>
            <a:custGeom>
              <a:rect b="b" l="l" r="r" t="t"/>
              <a:pathLst>
                <a:path extrusionOk="0" h="4885" w="6339">
                  <a:moveTo>
                    <a:pt x="6058" y="0"/>
                  </a:moveTo>
                  <a:cubicBezTo>
                    <a:pt x="6056" y="0"/>
                    <a:pt x="6053" y="0"/>
                    <a:pt x="6051" y="0"/>
                  </a:cubicBezTo>
                  <a:cubicBezTo>
                    <a:pt x="1595" y="0"/>
                    <a:pt x="75" y="4472"/>
                    <a:pt x="60" y="4517"/>
                  </a:cubicBezTo>
                  <a:cubicBezTo>
                    <a:pt x="1" y="4699"/>
                    <a:pt x="136" y="4885"/>
                    <a:pt x="327" y="4885"/>
                  </a:cubicBezTo>
                  <a:cubicBezTo>
                    <a:pt x="449" y="4885"/>
                    <a:pt x="555" y="4807"/>
                    <a:pt x="593" y="4692"/>
                  </a:cubicBezTo>
                  <a:cubicBezTo>
                    <a:pt x="606" y="4652"/>
                    <a:pt x="1996" y="561"/>
                    <a:pt x="6051" y="561"/>
                  </a:cubicBezTo>
                  <a:cubicBezTo>
                    <a:pt x="6053" y="561"/>
                    <a:pt x="6056" y="561"/>
                    <a:pt x="6058" y="561"/>
                  </a:cubicBezTo>
                  <a:cubicBezTo>
                    <a:pt x="6213" y="561"/>
                    <a:pt x="6338" y="436"/>
                    <a:pt x="6338" y="281"/>
                  </a:cubicBezTo>
                  <a:cubicBezTo>
                    <a:pt x="6338" y="125"/>
                    <a:pt x="6213" y="0"/>
                    <a:pt x="6058"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7" name="Google Shape;4547;p46"/>
            <p:cNvSpPr/>
            <p:nvPr/>
          </p:nvSpPr>
          <p:spPr>
            <a:xfrm>
              <a:off x="5710750" y="2765075"/>
              <a:ext cx="221125" cy="186625"/>
            </a:xfrm>
            <a:custGeom>
              <a:rect b="b" l="l" r="r" t="t"/>
              <a:pathLst>
                <a:path extrusionOk="0" h="7465" w="8845">
                  <a:moveTo>
                    <a:pt x="585" y="0"/>
                  </a:moveTo>
                  <a:cubicBezTo>
                    <a:pt x="406" y="0"/>
                    <a:pt x="290" y="10"/>
                    <a:pt x="269" y="12"/>
                  </a:cubicBezTo>
                  <a:cubicBezTo>
                    <a:pt x="113" y="26"/>
                    <a:pt x="0" y="163"/>
                    <a:pt x="14" y="316"/>
                  </a:cubicBezTo>
                  <a:cubicBezTo>
                    <a:pt x="26" y="464"/>
                    <a:pt x="162" y="572"/>
                    <a:pt x="297" y="572"/>
                  </a:cubicBezTo>
                  <a:cubicBezTo>
                    <a:pt x="304" y="572"/>
                    <a:pt x="311" y="572"/>
                    <a:pt x="318" y="571"/>
                  </a:cubicBezTo>
                  <a:cubicBezTo>
                    <a:pt x="324" y="571"/>
                    <a:pt x="416" y="563"/>
                    <a:pt x="569" y="563"/>
                  </a:cubicBezTo>
                  <a:cubicBezTo>
                    <a:pt x="1211" y="563"/>
                    <a:pt x="2912" y="699"/>
                    <a:pt x="3601" y="2077"/>
                  </a:cubicBezTo>
                  <a:cubicBezTo>
                    <a:pt x="4514" y="3905"/>
                    <a:pt x="4755" y="5994"/>
                    <a:pt x="4758" y="6015"/>
                  </a:cubicBezTo>
                  <a:cubicBezTo>
                    <a:pt x="4772" y="6143"/>
                    <a:pt x="4871" y="6245"/>
                    <a:pt x="5000" y="6261"/>
                  </a:cubicBezTo>
                  <a:cubicBezTo>
                    <a:pt x="5020" y="6264"/>
                    <a:pt x="6961" y="6533"/>
                    <a:pt x="8391" y="7423"/>
                  </a:cubicBezTo>
                  <a:cubicBezTo>
                    <a:pt x="8435" y="7450"/>
                    <a:pt x="8487" y="7465"/>
                    <a:pt x="8539" y="7465"/>
                  </a:cubicBezTo>
                  <a:cubicBezTo>
                    <a:pt x="8665" y="7465"/>
                    <a:pt x="8775" y="7381"/>
                    <a:pt x="8809" y="7261"/>
                  </a:cubicBezTo>
                  <a:cubicBezTo>
                    <a:pt x="8844" y="7140"/>
                    <a:pt x="8794" y="7012"/>
                    <a:pt x="8688" y="6945"/>
                  </a:cubicBezTo>
                  <a:cubicBezTo>
                    <a:pt x="7426" y="6160"/>
                    <a:pt x="5855" y="5835"/>
                    <a:pt x="5288" y="5738"/>
                  </a:cubicBezTo>
                  <a:cubicBezTo>
                    <a:pt x="5202" y="5143"/>
                    <a:pt x="4897" y="3416"/>
                    <a:pt x="4102" y="1826"/>
                  </a:cubicBezTo>
                  <a:cubicBezTo>
                    <a:pt x="3274" y="171"/>
                    <a:pt x="1348" y="0"/>
                    <a:pt x="585"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8" name="Google Shape;4548;p46"/>
            <p:cNvSpPr/>
            <p:nvPr/>
          </p:nvSpPr>
          <p:spPr>
            <a:xfrm>
              <a:off x="5933675" y="3011225"/>
              <a:ext cx="92075" cy="266975"/>
            </a:xfrm>
            <a:custGeom>
              <a:rect b="b" l="l" r="r" t="t"/>
              <a:pathLst>
                <a:path extrusionOk="0" h="10679" w="3683">
                  <a:moveTo>
                    <a:pt x="1607" y="1"/>
                  </a:moveTo>
                  <a:cubicBezTo>
                    <a:pt x="1528" y="1"/>
                    <a:pt x="1450" y="34"/>
                    <a:pt x="1395" y="100"/>
                  </a:cubicBezTo>
                  <a:cubicBezTo>
                    <a:pt x="1295" y="216"/>
                    <a:pt x="1306" y="390"/>
                    <a:pt x="1421" y="492"/>
                  </a:cubicBezTo>
                  <a:cubicBezTo>
                    <a:pt x="1437" y="506"/>
                    <a:pt x="3053" y="1925"/>
                    <a:pt x="2596" y="3753"/>
                  </a:cubicBezTo>
                  <a:cubicBezTo>
                    <a:pt x="2103" y="5729"/>
                    <a:pt x="103" y="10239"/>
                    <a:pt x="82" y="10285"/>
                  </a:cubicBezTo>
                  <a:cubicBezTo>
                    <a:pt x="0" y="10469"/>
                    <a:pt x="136" y="10679"/>
                    <a:pt x="339" y="10679"/>
                  </a:cubicBezTo>
                  <a:cubicBezTo>
                    <a:pt x="449" y="10679"/>
                    <a:pt x="550" y="10614"/>
                    <a:pt x="595" y="10513"/>
                  </a:cubicBezTo>
                  <a:cubicBezTo>
                    <a:pt x="679" y="10325"/>
                    <a:pt x="2635" y="5913"/>
                    <a:pt x="3141" y="3888"/>
                  </a:cubicBezTo>
                  <a:cubicBezTo>
                    <a:pt x="3683" y="1721"/>
                    <a:pt x="1864" y="133"/>
                    <a:pt x="1786" y="66"/>
                  </a:cubicBezTo>
                  <a:cubicBezTo>
                    <a:pt x="1734" y="22"/>
                    <a:pt x="1670" y="1"/>
                    <a:pt x="1607"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9" name="Google Shape;4549;p46"/>
            <p:cNvSpPr/>
            <p:nvPr/>
          </p:nvSpPr>
          <p:spPr>
            <a:xfrm>
              <a:off x="1333925" y="2122500"/>
              <a:ext cx="2569675" cy="3130075"/>
            </a:xfrm>
            <a:custGeom>
              <a:rect b="b" l="l" r="r" t="t"/>
              <a:pathLst>
                <a:path extrusionOk="0" h="125203" w="102787">
                  <a:moveTo>
                    <a:pt x="45550" y="0"/>
                  </a:moveTo>
                  <a:cubicBezTo>
                    <a:pt x="45231" y="0"/>
                    <a:pt x="44915" y="119"/>
                    <a:pt x="44633" y="376"/>
                  </a:cubicBezTo>
                  <a:cubicBezTo>
                    <a:pt x="43282" y="1608"/>
                    <a:pt x="37053" y="8243"/>
                    <a:pt x="35248" y="11303"/>
                  </a:cubicBezTo>
                  <a:cubicBezTo>
                    <a:pt x="33689" y="13949"/>
                    <a:pt x="30021" y="20447"/>
                    <a:pt x="29058" y="22157"/>
                  </a:cubicBezTo>
                  <a:lnTo>
                    <a:pt x="29058" y="22157"/>
                  </a:lnTo>
                  <a:cubicBezTo>
                    <a:pt x="29484" y="21343"/>
                    <a:pt x="30309" y="19462"/>
                    <a:pt x="29974" y="17635"/>
                  </a:cubicBezTo>
                  <a:cubicBezTo>
                    <a:pt x="29615" y="15678"/>
                    <a:pt x="28399" y="14042"/>
                    <a:pt x="27335" y="14042"/>
                  </a:cubicBezTo>
                  <a:cubicBezTo>
                    <a:pt x="27081" y="14042"/>
                    <a:pt x="26836" y="14135"/>
                    <a:pt x="26613" y="14338"/>
                  </a:cubicBezTo>
                  <a:cubicBezTo>
                    <a:pt x="25456" y="15395"/>
                    <a:pt x="25042" y="20367"/>
                    <a:pt x="23447" y="22882"/>
                  </a:cubicBezTo>
                  <a:cubicBezTo>
                    <a:pt x="21853" y="25396"/>
                    <a:pt x="22293" y="35955"/>
                    <a:pt x="22753" y="38009"/>
                  </a:cubicBezTo>
                  <a:cubicBezTo>
                    <a:pt x="23213" y="40064"/>
                    <a:pt x="32426" y="44740"/>
                    <a:pt x="34873" y="47810"/>
                  </a:cubicBezTo>
                  <a:cubicBezTo>
                    <a:pt x="37320" y="50880"/>
                    <a:pt x="36991" y="74159"/>
                    <a:pt x="35641" y="75392"/>
                  </a:cubicBezTo>
                  <a:cubicBezTo>
                    <a:pt x="34289" y="76625"/>
                    <a:pt x="0" y="100286"/>
                    <a:pt x="0" y="100286"/>
                  </a:cubicBezTo>
                  <a:lnTo>
                    <a:pt x="20712" y="125081"/>
                  </a:lnTo>
                  <a:cubicBezTo>
                    <a:pt x="20712" y="125081"/>
                    <a:pt x="20668" y="125202"/>
                    <a:pt x="20764" y="125202"/>
                  </a:cubicBezTo>
                  <a:cubicBezTo>
                    <a:pt x="21009" y="125202"/>
                    <a:pt x="22174" y="124398"/>
                    <a:pt x="27368" y="118642"/>
                  </a:cubicBezTo>
                  <a:cubicBezTo>
                    <a:pt x="34575" y="110655"/>
                    <a:pt x="50591" y="96045"/>
                    <a:pt x="55415" y="91645"/>
                  </a:cubicBezTo>
                  <a:cubicBezTo>
                    <a:pt x="60239" y="87244"/>
                    <a:pt x="68292" y="80959"/>
                    <a:pt x="72152" y="77440"/>
                  </a:cubicBezTo>
                  <a:cubicBezTo>
                    <a:pt x="76011" y="73919"/>
                    <a:pt x="79853" y="70767"/>
                    <a:pt x="83253" y="65192"/>
                  </a:cubicBezTo>
                  <a:cubicBezTo>
                    <a:pt x="86651" y="59618"/>
                    <a:pt x="91861" y="54865"/>
                    <a:pt x="95227" y="50028"/>
                  </a:cubicBezTo>
                  <a:cubicBezTo>
                    <a:pt x="98591" y="45192"/>
                    <a:pt x="100856" y="44187"/>
                    <a:pt x="101821" y="43306"/>
                  </a:cubicBezTo>
                  <a:cubicBezTo>
                    <a:pt x="102787" y="42426"/>
                    <a:pt x="101957" y="40354"/>
                    <a:pt x="98846" y="39657"/>
                  </a:cubicBezTo>
                  <a:cubicBezTo>
                    <a:pt x="98287" y="39531"/>
                    <a:pt x="97713" y="39477"/>
                    <a:pt x="97137" y="39477"/>
                  </a:cubicBezTo>
                  <a:cubicBezTo>
                    <a:pt x="94509" y="39477"/>
                    <a:pt x="91848" y="40610"/>
                    <a:pt x="90451" y="41305"/>
                  </a:cubicBezTo>
                  <a:cubicBezTo>
                    <a:pt x="88749" y="42151"/>
                    <a:pt x="86240" y="44439"/>
                    <a:pt x="84452" y="47130"/>
                  </a:cubicBezTo>
                  <a:cubicBezTo>
                    <a:pt x="82665" y="49821"/>
                    <a:pt x="75876" y="56719"/>
                    <a:pt x="74208" y="56828"/>
                  </a:cubicBezTo>
                  <a:cubicBezTo>
                    <a:pt x="74187" y="56829"/>
                    <a:pt x="74165" y="56830"/>
                    <a:pt x="74142" y="56830"/>
                  </a:cubicBezTo>
                  <a:cubicBezTo>
                    <a:pt x="72320" y="56830"/>
                    <a:pt x="63650" y="52640"/>
                    <a:pt x="61480" y="52175"/>
                  </a:cubicBezTo>
                  <a:cubicBezTo>
                    <a:pt x="59284" y="51705"/>
                    <a:pt x="56837" y="48634"/>
                    <a:pt x="57324" y="46068"/>
                  </a:cubicBezTo>
                  <a:cubicBezTo>
                    <a:pt x="57812" y="43503"/>
                    <a:pt x="56881" y="43644"/>
                    <a:pt x="61421" y="37382"/>
                  </a:cubicBezTo>
                  <a:cubicBezTo>
                    <a:pt x="64943" y="32522"/>
                    <a:pt x="65151" y="31965"/>
                    <a:pt x="65068" y="31958"/>
                  </a:cubicBezTo>
                  <a:lnTo>
                    <a:pt x="65068" y="31958"/>
                  </a:lnTo>
                  <a:cubicBezTo>
                    <a:pt x="65349" y="31797"/>
                    <a:pt x="66438" y="31192"/>
                    <a:pt x="68207" y="30485"/>
                  </a:cubicBezTo>
                  <a:cubicBezTo>
                    <a:pt x="70279" y="29655"/>
                    <a:pt x="73912" y="27049"/>
                    <a:pt x="73912" y="27049"/>
                  </a:cubicBezTo>
                  <a:cubicBezTo>
                    <a:pt x="73912" y="27049"/>
                    <a:pt x="81182" y="25720"/>
                    <a:pt x="83339" y="23046"/>
                  </a:cubicBezTo>
                  <a:cubicBezTo>
                    <a:pt x="85347" y="20556"/>
                    <a:pt x="83960" y="18712"/>
                    <a:pt x="82555" y="18712"/>
                  </a:cubicBezTo>
                  <a:cubicBezTo>
                    <a:pt x="82451" y="18712"/>
                    <a:pt x="82347" y="18722"/>
                    <a:pt x="82244" y="18743"/>
                  </a:cubicBezTo>
                  <a:cubicBezTo>
                    <a:pt x="80750" y="19045"/>
                    <a:pt x="74268" y="19301"/>
                    <a:pt x="69965" y="20398"/>
                  </a:cubicBezTo>
                  <a:cubicBezTo>
                    <a:pt x="65663" y="21495"/>
                    <a:pt x="59852" y="23261"/>
                    <a:pt x="59272" y="23788"/>
                  </a:cubicBezTo>
                  <a:cubicBezTo>
                    <a:pt x="58693" y="24317"/>
                    <a:pt x="50503" y="33554"/>
                    <a:pt x="50503" y="33554"/>
                  </a:cubicBezTo>
                  <a:lnTo>
                    <a:pt x="50236" y="31324"/>
                  </a:lnTo>
                  <a:lnTo>
                    <a:pt x="51307" y="20095"/>
                  </a:lnTo>
                  <a:lnTo>
                    <a:pt x="57533" y="13356"/>
                  </a:lnTo>
                  <a:cubicBezTo>
                    <a:pt x="57533" y="13356"/>
                    <a:pt x="63696" y="11975"/>
                    <a:pt x="66046" y="9126"/>
                  </a:cubicBezTo>
                  <a:cubicBezTo>
                    <a:pt x="68375" y="6301"/>
                    <a:pt x="68103" y="3254"/>
                    <a:pt x="67083" y="3254"/>
                  </a:cubicBezTo>
                  <a:cubicBezTo>
                    <a:pt x="67074" y="3254"/>
                    <a:pt x="67065" y="3254"/>
                    <a:pt x="67055" y="3255"/>
                  </a:cubicBezTo>
                  <a:cubicBezTo>
                    <a:pt x="65381" y="3345"/>
                    <a:pt x="57151" y="5574"/>
                    <a:pt x="55254" y="6596"/>
                  </a:cubicBezTo>
                  <a:cubicBezTo>
                    <a:pt x="53359" y="7618"/>
                    <a:pt x="43392" y="15295"/>
                    <a:pt x="42024" y="16896"/>
                  </a:cubicBezTo>
                  <a:cubicBezTo>
                    <a:pt x="40658" y="18496"/>
                    <a:pt x="38416" y="23015"/>
                    <a:pt x="38416" y="23015"/>
                  </a:cubicBezTo>
                  <a:cubicBezTo>
                    <a:pt x="38416" y="23015"/>
                    <a:pt x="39357" y="18621"/>
                    <a:pt x="39812" y="16793"/>
                  </a:cubicBezTo>
                  <a:cubicBezTo>
                    <a:pt x="40265" y="14966"/>
                    <a:pt x="47103" y="6961"/>
                    <a:pt x="47608" y="4025"/>
                  </a:cubicBezTo>
                  <a:cubicBezTo>
                    <a:pt x="48007" y="1703"/>
                    <a:pt x="46758" y="0"/>
                    <a:pt x="4555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0" name="Google Shape;4550;p46"/>
            <p:cNvSpPr/>
            <p:nvPr/>
          </p:nvSpPr>
          <p:spPr>
            <a:xfrm>
              <a:off x="1329950" y="2115525"/>
              <a:ext cx="2568500" cy="3144175"/>
            </a:xfrm>
            <a:custGeom>
              <a:rect b="b" l="l" r="r" t="t"/>
              <a:pathLst>
                <a:path extrusionOk="0" h="125767" w="102740">
                  <a:moveTo>
                    <a:pt x="65176" y="32355"/>
                  </a:moveTo>
                  <a:lnTo>
                    <a:pt x="65292" y="32509"/>
                  </a:lnTo>
                  <a:cubicBezTo>
                    <a:pt x="65270" y="32515"/>
                    <a:pt x="65247" y="32518"/>
                    <a:pt x="65225" y="32518"/>
                  </a:cubicBezTo>
                  <a:cubicBezTo>
                    <a:pt x="65170" y="32518"/>
                    <a:pt x="65117" y="32501"/>
                    <a:pt x="65072" y="32469"/>
                  </a:cubicBezTo>
                  <a:lnTo>
                    <a:pt x="65176" y="32355"/>
                  </a:lnTo>
                  <a:close/>
                  <a:moveTo>
                    <a:pt x="45712" y="0"/>
                  </a:moveTo>
                  <a:cubicBezTo>
                    <a:pt x="45314" y="0"/>
                    <a:pt x="44928" y="151"/>
                    <a:pt x="44602" y="447"/>
                  </a:cubicBezTo>
                  <a:cubicBezTo>
                    <a:pt x="43323" y="1616"/>
                    <a:pt x="37030" y="8278"/>
                    <a:pt x="35166" y="11440"/>
                  </a:cubicBezTo>
                  <a:cubicBezTo>
                    <a:pt x="34075" y="13290"/>
                    <a:pt x="31934" y="17059"/>
                    <a:pt x="30423" y="19730"/>
                  </a:cubicBezTo>
                  <a:cubicBezTo>
                    <a:pt x="30511" y="19132"/>
                    <a:pt x="30525" y="18498"/>
                    <a:pt x="30409" y="17864"/>
                  </a:cubicBezTo>
                  <a:cubicBezTo>
                    <a:pt x="30080" y="16062"/>
                    <a:pt x="29051" y="14488"/>
                    <a:pt x="27964" y="14121"/>
                  </a:cubicBezTo>
                  <a:cubicBezTo>
                    <a:pt x="27806" y="14068"/>
                    <a:pt x="27649" y="14042"/>
                    <a:pt x="27497" y="14042"/>
                  </a:cubicBezTo>
                  <a:cubicBezTo>
                    <a:pt x="27164" y="14042"/>
                    <a:pt x="26850" y="14166"/>
                    <a:pt x="26584" y="14410"/>
                  </a:cubicBezTo>
                  <a:cubicBezTo>
                    <a:pt x="25951" y="14986"/>
                    <a:pt x="25557" y="16475"/>
                    <a:pt x="25101" y="18199"/>
                  </a:cubicBezTo>
                  <a:cubicBezTo>
                    <a:pt x="24657" y="19873"/>
                    <a:pt x="24155" y="21771"/>
                    <a:pt x="23369" y="23009"/>
                  </a:cubicBezTo>
                  <a:cubicBezTo>
                    <a:pt x="21710" y="25627"/>
                    <a:pt x="22191" y="36359"/>
                    <a:pt x="22638" y="38350"/>
                  </a:cubicBezTo>
                  <a:cubicBezTo>
                    <a:pt x="22905" y="39540"/>
                    <a:pt x="25494" y="41295"/>
                    <a:pt x="28492" y="43327"/>
                  </a:cubicBezTo>
                  <a:cubicBezTo>
                    <a:pt x="31043" y="45055"/>
                    <a:pt x="33681" y="46842"/>
                    <a:pt x="34814" y="48264"/>
                  </a:cubicBezTo>
                  <a:cubicBezTo>
                    <a:pt x="35826" y="49535"/>
                    <a:pt x="36495" y="55017"/>
                    <a:pt x="36559" y="62572"/>
                  </a:cubicBezTo>
                  <a:cubicBezTo>
                    <a:pt x="36620" y="69604"/>
                    <a:pt x="36108" y="75010"/>
                    <a:pt x="35610" y="75463"/>
                  </a:cubicBezTo>
                  <a:cubicBezTo>
                    <a:pt x="34289" y="76669"/>
                    <a:pt x="343" y="100099"/>
                    <a:pt x="0" y="100335"/>
                  </a:cubicBezTo>
                  <a:lnTo>
                    <a:pt x="321" y="100796"/>
                  </a:lnTo>
                  <a:cubicBezTo>
                    <a:pt x="1721" y="99829"/>
                    <a:pt x="34641" y="77109"/>
                    <a:pt x="35990" y="75879"/>
                  </a:cubicBezTo>
                  <a:cubicBezTo>
                    <a:pt x="37631" y="74383"/>
                    <a:pt x="37687" y="50968"/>
                    <a:pt x="35254" y="47915"/>
                  </a:cubicBezTo>
                  <a:cubicBezTo>
                    <a:pt x="34068" y="46427"/>
                    <a:pt x="31394" y="44615"/>
                    <a:pt x="28809" y="42863"/>
                  </a:cubicBezTo>
                  <a:cubicBezTo>
                    <a:pt x="26152" y="41062"/>
                    <a:pt x="23405" y="39200"/>
                    <a:pt x="23187" y="38228"/>
                  </a:cubicBezTo>
                  <a:cubicBezTo>
                    <a:pt x="22686" y="35996"/>
                    <a:pt x="22356" y="25659"/>
                    <a:pt x="23845" y="23310"/>
                  </a:cubicBezTo>
                  <a:cubicBezTo>
                    <a:pt x="24676" y="21999"/>
                    <a:pt x="25190" y="20057"/>
                    <a:pt x="25645" y="18342"/>
                  </a:cubicBezTo>
                  <a:cubicBezTo>
                    <a:pt x="26060" y="16772"/>
                    <a:pt x="26453" y="15289"/>
                    <a:pt x="26963" y="14825"/>
                  </a:cubicBezTo>
                  <a:cubicBezTo>
                    <a:pt x="27126" y="14676"/>
                    <a:pt x="27301" y="14601"/>
                    <a:pt x="27494" y="14601"/>
                  </a:cubicBezTo>
                  <a:cubicBezTo>
                    <a:pt x="27587" y="14601"/>
                    <a:pt x="27683" y="14618"/>
                    <a:pt x="27784" y="14652"/>
                  </a:cubicBezTo>
                  <a:cubicBezTo>
                    <a:pt x="28554" y="14913"/>
                    <a:pt x="29541" y="16223"/>
                    <a:pt x="29859" y="17964"/>
                  </a:cubicBezTo>
                  <a:cubicBezTo>
                    <a:pt x="30180" y="19719"/>
                    <a:pt x="29361" y="21561"/>
                    <a:pt x="28956" y="22330"/>
                  </a:cubicBezTo>
                  <a:cubicBezTo>
                    <a:pt x="28822" y="22568"/>
                    <a:pt x="28745" y="22705"/>
                    <a:pt x="28739" y="22715"/>
                  </a:cubicBezTo>
                  <a:lnTo>
                    <a:pt x="29221" y="23003"/>
                  </a:lnTo>
                  <a:cubicBezTo>
                    <a:pt x="29237" y="22977"/>
                    <a:pt x="29344" y="22807"/>
                    <a:pt x="29488" y="22531"/>
                  </a:cubicBezTo>
                  <a:cubicBezTo>
                    <a:pt x="30489" y="20754"/>
                    <a:pt x="34115" y="14330"/>
                    <a:pt x="35652" y="11725"/>
                  </a:cubicBezTo>
                  <a:cubicBezTo>
                    <a:pt x="37454" y="8668"/>
                    <a:pt x="43758" y="1980"/>
                    <a:pt x="44983" y="863"/>
                  </a:cubicBezTo>
                  <a:cubicBezTo>
                    <a:pt x="45203" y="661"/>
                    <a:pt x="45452" y="560"/>
                    <a:pt x="45712" y="560"/>
                  </a:cubicBezTo>
                  <a:cubicBezTo>
                    <a:pt x="45900" y="560"/>
                    <a:pt x="46093" y="612"/>
                    <a:pt x="46287" y="718"/>
                  </a:cubicBezTo>
                  <a:cubicBezTo>
                    <a:pt x="47111" y="1169"/>
                    <a:pt x="47789" y="2529"/>
                    <a:pt x="47492" y="4257"/>
                  </a:cubicBezTo>
                  <a:cubicBezTo>
                    <a:pt x="47211" y="5889"/>
                    <a:pt x="44752" y="9353"/>
                    <a:pt x="42777" y="12135"/>
                  </a:cubicBezTo>
                  <a:cubicBezTo>
                    <a:pt x="41172" y="14396"/>
                    <a:pt x="39904" y="16181"/>
                    <a:pt x="39700" y="17004"/>
                  </a:cubicBezTo>
                  <a:cubicBezTo>
                    <a:pt x="39249" y="18815"/>
                    <a:pt x="38312" y="23192"/>
                    <a:pt x="38302" y="23235"/>
                  </a:cubicBezTo>
                  <a:lnTo>
                    <a:pt x="37833" y="25426"/>
                  </a:lnTo>
                  <a:lnTo>
                    <a:pt x="38829" y="23418"/>
                  </a:lnTo>
                  <a:cubicBezTo>
                    <a:pt x="38850" y="23374"/>
                    <a:pt x="41069" y="18913"/>
                    <a:pt x="42399" y="17356"/>
                  </a:cubicBezTo>
                  <a:cubicBezTo>
                    <a:pt x="43786" y="15733"/>
                    <a:pt x="53712" y="8111"/>
                    <a:pt x="55548" y="7121"/>
                  </a:cubicBezTo>
                  <a:cubicBezTo>
                    <a:pt x="57346" y="6152"/>
                    <a:pt x="65559" y="3903"/>
                    <a:pt x="67231" y="3814"/>
                  </a:cubicBezTo>
                  <a:cubicBezTo>
                    <a:pt x="67236" y="3814"/>
                    <a:pt x="67242" y="3814"/>
                    <a:pt x="67247" y="3814"/>
                  </a:cubicBezTo>
                  <a:cubicBezTo>
                    <a:pt x="67355" y="3814"/>
                    <a:pt x="67455" y="3902"/>
                    <a:pt x="67539" y="4071"/>
                  </a:cubicBezTo>
                  <a:cubicBezTo>
                    <a:pt x="67954" y="4890"/>
                    <a:pt x="67747" y="7094"/>
                    <a:pt x="65991" y="9225"/>
                  </a:cubicBezTo>
                  <a:cubicBezTo>
                    <a:pt x="63730" y="11966"/>
                    <a:pt x="57693" y="13347"/>
                    <a:pt x="57631" y="13360"/>
                  </a:cubicBezTo>
                  <a:lnTo>
                    <a:pt x="57546" y="13379"/>
                  </a:lnTo>
                  <a:lnTo>
                    <a:pt x="51196" y="20252"/>
                  </a:lnTo>
                  <a:lnTo>
                    <a:pt x="50117" y="31574"/>
                  </a:lnTo>
                  <a:lnTo>
                    <a:pt x="50114" y="31605"/>
                  </a:lnTo>
                  <a:lnTo>
                    <a:pt x="50460" y="34486"/>
                  </a:lnTo>
                  <a:lnTo>
                    <a:pt x="50874" y="34019"/>
                  </a:lnTo>
                  <a:cubicBezTo>
                    <a:pt x="53703" y="30827"/>
                    <a:pt x="59172" y="24685"/>
                    <a:pt x="59622" y="24275"/>
                  </a:cubicBezTo>
                  <a:cubicBezTo>
                    <a:pt x="60098" y="23840"/>
                    <a:pt x="65434" y="22162"/>
                    <a:pt x="70196" y="20948"/>
                  </a:cubicBezTo>
                  <a:cubicBezTo>
                    <a:pt x="73073" y="20214"/>
                    <a:pt x="77018" y="19851"/>
                    <a:pt x="79627" y="19613"/>
                  </a:cubicBezTo>
                  <a:cubicBezTo>
                    <a:pt x="80930" y="19493"/>
                    <a:pt x="81959" y="19398"/>
                    <a:pt x="82459" y="19297"/>
                  </a:cubicBezTo>
                  <a:cubicBezTo>
                    <a:pt x="82547" y="19279"/>
                    <a:pt x="82634" y="19270"/>
                    <a:pt x="82722" y="19270"/>
                  </a:cubicBezTo>
                  <a:cubicBezTo>
                    <a:pt x="83215" y="19270"/>
                    <a:pt x="83697" y="19547"/>
                    <a:pt x="83977" y="20008"/>
                  </a:cubicBezTo>
                  <a:cubicBezTo>
                    <a:pt x="84215" y="20399"/>
                    <a:pt x="84622" y="21486"/>
                    <a:pt x="83282" y="23147"/>
                  </a:cubicBezTo>
                  <a:cubicBezTo>
                    <a:pt x="81216" y="25710"/>
                    <a:pt x="74094" y="27039"/>
                    <a:pt x="74023" y="27052"/>
                  </a:cubicBezTo>
                  <a:lnTo>
                    <a:pt x="73909" y="27100"/>
                  </a:lnTo>
                  <a:cubicBezTo>
                    <a:pt x="73873" y="27125"/>
                    <a:pt x="70281" y="29695"/>
                    <a:pt x="68264" y="30503"/>
                  </a:cubicBezTo>
                  <a:cubicBezTo>
                    <a:pt x="66528" y="31198"/>
                    <a:pt x="65448" y="31788"/>
                    <a:pt x="65118" y="31976"/>
                  </a:cubicBezTo>
                  <a:cubicBezTo>
                    <a:pt x="65061" y="31998"/>
                    <a:pt x="65010" y="32030"/>
                    <a:pt x="64967" y="32072"/>
                  </a:cubicBezTo>
                  <a:lnTo>
                    <a:pt x="65102" y="32254"/>
                  </a:lnTo>
                  <a:lnTo>
                    <a:pt x="64964" y="32214"/>
                  </a:lnTo>
                  <a:cubicBezTo>
                    <a:pt x="64930" y="32333"/>
                    <a:pt x="64566" y="33064"/>
                    <a:pt x="61352" y="37497"/>
                  </a:cubicBezTo>
                  <a:cubicBezTo>
                    <a:pt x="57635" y="42623"/>
                    <a:pt x="57538" y="43548"/>
                    <a:pt x="57376" y="45081"/>
                  </a:cubicBezTo>
                  <a:cubicBezTo>
                    <a:pt x="57340" y="45425"/>
                    <a:pt x="57298" y="45816"/>
                    <a:pt x="57207" y="46295"/>
                  </a:cubicBezTo>
                  <a:cubicBezTo>
                    <a:pt x="56691" y="49016"/>
                    <a:pt x="59232" y="52226"/>
                    <a:pt x="61581" y="52730"/>
                  </a:cubicBezTo>
                  <a:cubicBezTo>
                    <a:pt x="62493" y="52925"/>
                    <a:pt x="64636" y="53818"/>
                    <a:pt x="66907" y="54764"/>
                  </a:cubicBezTo>
                  <a:cubicBezTo>
                    <a:pt x="70006" y="56054"/>
                    <a:pt x="73210" y="57390"/>
                    <a:pt x="74308" y="57390"/>
                  </a:cubicBezTo>
                  <a:cubicBezTo>
                    <a:pt x="74335" y="57390"/>
                    <a:pt x="74360" y="57389"/>
                    <a:pt x="74384" y="57388"/>
                  </a:cubicBezTo>
                  <a:cubicBezTo>
                    <a:pt x="76211" y="57269"/>
                    <a:pt x="83099" y="50192"/>
                    <a:pt x="84845" y="47564"/>
                  </a:cubicBezTo>
                  <a:cubicBezTo>
                    <a:pt x="86753" y="44691"/>
                    <a:pt x="89236" y="42580"/>
                    <a:pt x="90734" y="41835"/>
                  </a:cubicBezTo>
                  <a:cubicBezTo>
                    <a:pt x="92204" y="41105"/>
                    <a:pt x="94783" y="40038"/>
                    <a:pt x="97294" y="40038"/>
                  </a:cubicBezTo>
                  <a:cubicBezTo>
                    <a:pt x="97852" y="40038"/>
                    <a:pt x="98405" y="40090"/>
                    <a:pt x="98943" y="40211"/>
                  </a:cubicBezTo>
                  <a:cubicBezTo>
                    <a:pt x="100915" y="40652"/>
                    <a:pt x="101833" y="41622"/>
                    <a:pt x="102035" y="42383"/>
                  </a:cubicBezTo>
                  <a:cubicBezTo>
                    <a:pt x="102141" y="42783"/>
                    <a:pt x="102055" y="43137"/>
                    <a:pt x="101791" y="43378"/>
                  </a:cubicBezTo>
                  <a:cubicBezTo>
                    <a:pt x="101596" y="43555"/>
                    <a:pt x="101342" y="43741"/>
                    <a:pt x="101019" y="43976"/>
                  </a:cubicBezTo>
                  <a:cubicBezTo>
                    <a:pt x="99825" y="44847"/>
                    <a:pt x="97827" y="46304"/>
                    <a:pt x="95155" y="50148"/>
                  </a:cubicBezTo>
                  <a:cubicBezTo>
                    <a:pt x="93710" y="52224"/>
                    <a:pt x="91946" y="54259"/>
                    <a:pt x="90077" y="56414"/>
                  </a:cubicBezTo>
                  <a:cubicBezTo>
                    <a:pt x="87638" y="59228"/>
                    <a:pt x="85116" y="62138"/>
                    <a:pt x="83172" y="65325"/>
                  </a:cubicBezTo>
                  <a:cubicBezTo>
                    <a:pt x="80172" y="70246"/>
                    <a:pt x="76887" y="73209"/>
                    <a:pt x="73409" y="76345"/>
                  </a:cubicBezTo>
                  <a:cubicBezTo>
                    <a:pt x="72980" y="76731"/>
                    <a:pt x="72551" y="77118"/>
                    <a:pt x="72122" y="77511"/>
                  </a:cubicBezTo>
                  <a:cubicBezTo>
                    <a:pt x="70304" y="79169"/>
                    <a:pt x="67553" y="81442"/>
                    <a:pt x="64640" y="83849"/>
                  </a:cubicBezTo>
                  <a:cubicBezTo>
                    <a:pt x="61343" y="86574"/>
                    <a:pt x="57936" y="89390"/>
                    <a:pt x="55377" y="91723"/>
                  </a:cubicBezTo>
                  <a:cubicBezTo>
                    <a:pt x="41545" y="104341"/>
                    <a:pt x="32104" y="113428"/>
                    <a:pt x="27317" y="118734"/>
                  </a:cubicBezTo>
                  <a:cubicBezTo>
                    <a:pt x="22078" y="124541"/>
                    <a:pt x="21078" y="125154"/>
                    <a:pt x="20896" y="125204"/>
                  </a:cubicBezTo>
                  <a:cubicBezTo>
                    <a:pt x="20903" y="125202"/>
                    <a:pt x="20912" y="125201"/>
                    <a:pt x="20924" y="125201"/>
                  </a:cubicBezTo>
                  <a:cubicBezTo>
                    <a:pt x="20965" y="125201"/>
                    <a:pt x="21030" y="125216"/>
                    <a:pt x="21082" y="125274"/>
                  </a:cubicBezTo>
                  <a:cubicBezTo>
                    <a:pt x="21132" y="125327"/>
                    <a:pt x="21154" y="125403"/>
                    <a:pt x="21135" y="125455"/>
                  </a:cubicBezTo>
                  <a:lnTo>
                    <a:pt x="20606" y="125266"/>
                  </a:lnTo>
                  <a:lnTo>
                    <a:pt x="20606" y="125266"/>
                  </a:lnTo>
                  <a:cubicBezTo>
                    <a:pt x="20543" y="125447"/>
                    <a:pt x="20597" y="125627"/>
                    <a:pt x="20742" y="125714"/>
                  </a:cubicBezTo>
                  <a:cubicBezTo>
                    <a:pt x="20787" y="125739"/>
                    <a:pt x="20831" y="125766"/>
                    <a:pt x="20904" y="125766"/>
                  </a:cubicBezTo>
                  <a:cubicBezTo>
                    <a:pt x="21289" y="125766"/>
                    <a:pt x="22421" y="125000"/>
                    <a:pt x="27734" y="119110"/>
                  </a:cubicBezTo>
                  <a:cubicBezTo>
                    <a:pt x="32510" y="113820"/>
                    <a:pt x="41937" y="104743"/>
                    <a:pt x="55763" y="92131"/>
                  </a:cubicBezTo>
                  <a:cubicBezTo>
                    <a:pt x="58304" y="89814"/>
                    <a:pt x="61708" y="87001"/>
                    <a:pt x="64998" y="84282"/>
                  </a:cubicBezTo>
                  <a:cubicBezTo>
                    <a:pt x="67916" y="81871"/>
                    <a:pt x="70673" y="79592"/>
                    <a:pt x="72500" y="77925"/>
                  </a:cubicBezTo>
                  <a:cubicBezTo>
                    <a:pt x="72929" y="77535"/>
                    <a:pt x="73358" y="77148"/>
                    <a:pt x="73785" y="76762"/>
                  </a:cubicBezTo>
                  <a:cubicBezTo>
                    <a:pt x="77140" y="73736"/>
                    <a:pt x="80609" y="70608"/>
                    <a:pt x="83651" y="65618"/>
                  </a:cubicBezTo>
                  <a:cubicBezTo>
                    <a:pt x="85570" y="62471"/>
                    <a:pt x="88078" y="59578"/>
                    <a:pt x="90502" y="56782"/>
                  </a:cubicBezTo>
                  <a:cubicBezTo>
                    <a:pt x="92380" y="54615"/>
                    <a:pt x="94154" y="52569"/>
                    <a:pt x="95616" y="50469"/>
                  </a:cubicBezTo>
                  <a:cubicBezTo>
                    <a:pt x="98235" y="46704"/>
                    <a:pt x="100185" y="45280"/>
                    <a:pt x="101351" y="44430"/>
                  </a:cubicBezTo>
                  <a:cubicBezTo>
                    <a:pt x="101673" y="44194"/>
                    <a:pt x="101951" y="43992"/>
                    <a:pt x="102170" y="43792"/>
                  </a:cubicBezTo>
                  <a:cubicBezTo>
                    <a:pt x="102589" y="43409"/>
                    <a:pt x="102739" y="42843"/>
                    <a:pt x="102579" y="42238"/>
                  </a:cubicBezTo>
                  <a:cubicBezTo>
                    <a:pt x="102334" y="41320"/>
                    <a:pt x="101284" y="40159"/>
                    <a:pt x="99066" y="39662"/>
                  </a:cubicBezTo>
                  <a:cubicBezTo>
                    <a:pt x="98489" y="39532"/>
                    <a:pt x="97897" y="39476"/>
                    <a:pt x="97302" y="39476"/>
                  </a:cubicBezTo>
                  <a:cubicBezTo>
                    <a:pt x="94672" y="39476"/>
                    <a:pt x="92003" y="40578"/>
                    <a:pt x="90485" y="41333"/>
                  </a:cubicBezTo>
                  <a:cubicBezTo>
                    <a:pt x="88573" y="42283"/>
                    <a:pt x="86063" y="44718"/>
                    <a:pt x="84376" y="47254"/>
                  </a:cubicBezTo>
                  <a:cubicBezTo>
                    <a:pt x="82581" y="49959"/>
                    <a:pt x="75872" y="56728"/>
                    <a:pt x="74349" y="56827"/>
                  </a:cubicBezTo>
                  <a:cubicBezTo>
                    <a:pt x="74334" y="56827"/>
                    <a:pt x="74317" y="56828"/>
                    <a:pt x="74300" y="56828"/>
                  </a:cubicBezTo>
                  <a:cubicBezTo>
                    <a:pt x="73335" y="56828"/>
                    <a:pt x="69896" y="55401"/>
                    <a:pt x="67123" y="54246"/>
                  </a:cubicBezTo>
                  <a:cubicBezTo>
                    <a:pt x="64828" y="53289"/>
                    <a:pt x="62661" y="52387"/>
                    <a:pt x="61698" y="52181"/>
                  </a:cubicBezTo>
                  <a:cubicBezTo>
                    <a:pt x="59629" y="51737"/>
                    <a:pt x="57303" y="48799"/>
                    <a:pt x="57759" y="46400"/>
                  </a:cubicBezTo>
                  <a:cubicBezTo>
                    <a:pt x="57854" y="45898"/>
                    <a:pt x="57897" y="45495"/>
                    <a:pt x="57935" y="45140"/>
                  </a:cubicBezTo>
                  <a:cubicBezTo>
                    <a:pt x="58087" y="43701"/>
                    <a:pt x="58179" y="42832"/>
                    <a:pt x="61806" y="37827"/>
                  </a:cubicBezTo>
                  <a:cubicBezTo>
                    <a:pt x="64441" y="34193"/>
                    <a:pt x="65279" y="32926"/>
                    <a:pt x="65473" y="32422"/>
                  </a:cubicBezTo>
                  <a:cubicBezTo>
                    <a:pt x="65863" y="32204"/>
                    <a:pt x="66900" y="31653"/>
                    <a:pt x="68472" y="31024"/>
                  </a:cubicBezTo>
                  <a:cubicBezTo>
                    <a:pt x="70441" y="30236"/>
                    <a:pt x="73717" y="27925"/>
                    <a:pt x="74183" y="27593"/>
                  </a:cubicBezTo>
                  <a:cubicBezTo>
                    <a:pt x="74950" y="27448"/>
                    <a:pt x="81603" y="26123"/>
                    <a:pt x="83718" y="23501"/>
                  </a:cubicBezTo>
                  <a:cubicBezTo>
                    <a:pt x="85280" y="21562"/>
                    <a:pt x="84754" y="20209"/>
                    <a:pt x="84456" y="19717"/>
                  </a:cubicBezTo>
                  <a:cubicBezTo>
                    <a:pt x="84073" y="19086"/>
                    <a:pt x="83406" y="18710"/>
                    <a:pt x="82717" y="18710"/>
                  </a:cubicBezTo>
                  <a:cubicBezTo>
                    <a:pt x="82594" y="18710"/>
                    <a:pt x="82471" y="18722"/>
                    <a:pt x="82348" y="18747"/>
                  </a:cubicBezTo>
                  <a:cubicBezTo>
                    <a:pt x="81875" y="18842"/>
                    <a:pt x="80860" y="18935"/>
                    <a:pt x="79574" y="19053"/>
                  </a:cubicBezTo>
                  <a:cubicBezTo>
                    <a:pt x="76947" y="19294"/>
                    <a:pt x="72977" y="19660"/>
                    <a:pt x="70055" y="20405"/>
                  </a:cubicBezTo>
                  <a:cubicBezTo>
                    <a:pt x="66557" y="21296"/>
                    <a:pt x="59951" y="23213"/>
                    <a:pt x="59242" y="23859"/>
                  </a:cubicBezTo>
                  <a:cubicBezTo>
                    <a:pt x="58728" y="24329"/>
                    <a:pt x="52557" y="31275"/>
                    <a:pt x="50867" y="33180"/>
                  </a:cubicBezTo>
                  <a:lnTo>
                    <a:pt x="50678" y="31599"/>
                  </a:lnTo>
                  <a:lnTo>
                    <a:pt x="51737" y="20495"/>
                  </a:lnTo>
                  <a:lnTo>
                    <a:pt x="57839" y="13889"/>
                  </a:lnTo>
                  <a:cubicBezTo>
                    <a:pt x="58629" y="13703"/>
                    <a:pt x="64163" y="12323"/>
                    <a:pt x="66422" y="9581"/>
                  </a:cubicBezTo>
                  <a:cubicBezTo>
                    <a:pt x="68360" y="7233"/>
                    <a:pt x="68534" y="4796"/>
                    <a:pt x="68040" y="3817"/>
                  </a:cubicBezTo>
                  <a:cubicBezTo>
                    <a:pt x="67853" y="3448"/>
                    <a:pt x="67566" y="3253"/>
                    <a:pt x="67233" y="3253"/>
                  </a:cubicBezTo>
                  <a:cubicBezTo>
                    <a:pt x="67222" y="3253"/>
                    <a:pt x="67211" y="3253"/>
                    <a:pt x="67199" y="3253"/>
                  </a:cubicBezTo>
                  <a:cubicBezTo>
                    <a:pt x="65424" y="3348"/>
                    <a:pt x="57159" y="5614"/>
                    <a:pt x="55281" y="6626"/>
                  </a:cubicBezTo>
                  <a:cubicBezTo>
                    <a:pt x="53423" y="7628"/>
                    <a:pt x="43377" y="15344"/>
                    <a:pt x="41972" y="16992"/>
                  </a:cubicBezTo>
                  <a:cubicBezTo>
                    <a:pt x="41162" y="17937"/>
                    <a:pt x="40075" y="19845"/>
                    <a:pt x="39298" y="21294"/>
                  </a:cubicBezTo>
                  <a:cubicBezTo>
                    <a:pt x="39604" y="19897"/>
                    <a:pt x="39997" y="18131"/>
                    <a:pt x="40244" y="17140"/>
                  </a:cubicBezTo>
                  <a:cubicBezTo>
                    <a:pt x="40422" y="16420"/>
                    <a:pt x="41787" y="14497"/>
                    <a:pt x="43233" y="12460"/>
                  </a:cubicBezTo>
                  <a:cubicBezTo>
                    <a:pt x="45346" y="9484"/>
                    <a:pt x="47741" y="6110"/>
                    <a:pt x="48044" y="4351"/>
                  </a:cubicBezTo>
                  <a:cubicBezTo>
                    <a:pt x="48401" y="2272"/>
                    <a:pt x="47523" y="756"/>
                    <a:pt x="46556" y="226"/>
                  </a:cubicBezTo>
                  <a:cubicBezTo>
                    <a:pt x="46279" y="75"/>
                    <a:pt x="45993" y="0"/>
                    <a:pt x="45712"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1" name="Google Shape;4551;p46"/>
            <p:cNvSpPr/>
            <p:nvPr/>
          </p:nvSpPr>
          <p:spPr>
            <a:xfrm>
              <a:off x="3317625" y="2590300"/>
              <a:ext cx="123625" cy="56350"/>
            </a:xfrm>
            <a:custGeom>
              <a:rect b="b" l="l" r="r" t="t"/>
              <a:pathLst>
                <a:path extrusionOk="0" h="2254" w="4945">
                  <a:moveTo>
                    <a:pt x="3205" y="0"/>
                  </a:moveTo>
                  <a:cubicBezTo>
                    <a:pt x="3102" y="0"/>
                    <a:pt x="2998" y="10"/>
                    <a:pt x="2896" y="31"/>
                  </a:cubicBezTo>
                  <a:cubicBezTo>
                    <a:pt x="2398" y="131"/>
                    <a:pt x="1340" y="226"/>
                    <a:pt x="1" y="351"/>
                  </a:cubicBezTo>
                  <a:lnTo>
                    <a:pt x="111" y="637"/>
                  </a:lnTo>
                  <a:cubicBezTo>
                    <a:pt x="111" y="637"/>
                    <a:pt x="48" y="1992"/>
                    <a:pt x="1535" y="2197"/>
                  </a:cubicBezTo>
                  <a:cubicBezTo>
                    <a:pt x="1801" y="2234"/>
                    <a:pt x="2086" y="2254"/>
                    <a:pt x="2375" y="2254"/>
                  </a:cubicBezTo>
                  <a:cubicBezTo>
                    <a:pt x="3337" y="2254"/>
                    <a:pt x="4355" y="2036"/>
                    <a:pt x="4945" y="1494"/>
                  </a:cubicBezTo>
                  <a:cubicBezTo>
                    <a:pt x="4751" y="567"/>
                    <a:pt x="3982" y="0"/>
                    <a:pt x="320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2" name="Google Shape;4552;p46"/>
            <p:cNvSpPr/>
            <p:nvPr/>
          </p:nvSpPr>
          <p:spPr>
            <a:xfrm>
              <a:off x="3307775" y="2583225"/>
              <a:ext cx="141200" cy="70425"/>
            </a:xfrm>
            <a:custGeom>
              <a:rect b="b" l="l" r="r" t="t"/>
              <a:pathLst>
                <a:path extrusionOk="0" h="2817" w="5648">
                  <a:moveTo>
                    <a:pt x="3591" y="565"/>
                  </a:moveTo>
                  <a:cubicBezTo>
                    <a:pt x="4169" y="565"/>
                    <a:pt x="4800" y="946"/>
                    <a:pt x="5023" y="1675"/>
                  </a:cubicBezTo>
                  <a:cubicBezTo>
                    <a:pt x="4477" y="2087"/>
                    <a:pt x="3609" y="2256"/>
                    <a:pt x="2779" y="2256"/>
                  </a:cubicBezTo>
                  <a:cubicBezTo>
                    <a:pt x="2499" y="2256"/>
                    <a:pt x="2224" y="2236"/>
                    <a:pt x="1966" y="2201"/>
                  </a:cubicBezTo>
                  <a:cubicBezTo>
                    <a:pt x="782" y="2038"/>
                    <a:pt x="782" y="1044"/>
                    <a:pt x="786" y="932"/>
                  </a:cubicBezTo>
                  <a:lnTo>
                    <a:pt x="787" y="879"/>
                  </a:lnTo>
                  <a:cubicBezTo>
                    <a:pt x="1960" y="771"/>
                    <a:pt x="2880" y="682"/>
                    <a:pt x="3345" y="589"/>
                  </a:cubicBezTo>
                  <a:cubicBezTo>
                    <a:pt x="3425" y="573"/>
                    <a:pt x="3507" y="565"/>
                    <a:pt x="3591" y="565"/>
                  </a:cubicBezTo>
                  <a:close/>
                  <a:moveTo>
                    <a:pt x="3606" y="1"/>
                  </a:moveTo>
                  <a:cubicBezTo>
                    <a:pt x="3483" y="1"/>
                    <a:pt x="3359" y="13"/>
                    <a:pt x="3235" y="39"/>
                  </a:cubicBezTo>
                  <a:cubicBezTo>
                    <a:pt x="2761" y="133"/>
                    <a:pt x="1736" y="227"/>
                    <a:pt x="439" y="348"/>
                  </a:cubicBezTo>
                  <a:lnTo>
                    <a:pt x="1" y="387"/>
                  </a:lnTo>
                  <a:lnTo>
                    <a:pt x="224" y="968"/>
                  </a:lnTo>
                  <a:cubicBezTo>
                    <a:pt x="222" y="1541"/>
                    <a:pt x="563" y="2575"/>
                    <a:pt x="1890" y="2757"/>
                  </a:cubicBezTo>
                  <a:cubicBezTo>
                    <a:pt x="2184" y="2796"/>
                    <a:pt x="2480" y="2816"/>
                    <a:pt x="2777" y="2816"/>
                  </a:cubicBezTo>
                  <a:cubicBezTo>
                    <a:pt x="3758" y="2816"/>
                    <a:pt x="4855" y="2603"/>
                    <a:pt x="5531" y="1984"/>
                  </a:cubicBezTo>
                  <a:lnTo>
                    <a:pt x="5648" y="1876"/>
                  </a:lnTo>
                  <a:lnTo>
                    <a:pt x="5614" y="1719"/>
                  </a:lnTo>
                  <a:cubicBezTo>
                    <a:pt x="5402" y="709"/>
                    <a:pt x="4542" y="1"/>
                    <a:pt x="3606"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3" name="Google Shape;4553;p46"/>
            <p:cNvSpPr/>
            <p:nvPr/>
          </p:nvSpPr>
          <p:spPr>
            <a:xfrm>
              <a:off x="2002175" y="2679800"/>
              <a:ext cx="146400" cy="447875"/>
            </a:xfrm>
            <a:custGeom>
              <a:rect b="b" l="l" r="r" t="t"/>
              <a:pathLst>
                <a:path extrusionOk="0" h="17915" w="5856">
                  <a:moveTo>
                    <a:pt x="2093" y="0"/>
                  </a:moveTo>
                  <a:cubicBezTo>
                    <a:pt x="2008" y="0"/>
                    <a:pt x="1925" y="39"/>
                    <a:pt x="1869" y="112"/>
                  </a:cubicBezTo>
                  <a:cubicBezTo>
                    <a:pt x="1850" y="136"/>
                    <a:pt x="1" y="2618"/>
                    <a:pt x="1634" y="5227"/>
                  </a:cubicBezTo>
                  <a:cubicBezTo>
                    <a:pt x="3141" y="7631"/>
                    <a:pt x="5252" y="17593"/>
                    <a:pt x="5274" y="17692"/>
                  </a:cubicBezTo>
                  <a:cubicBezTo>
                    <a:pt x="5301" y="17822"/>
                    <a:pt x="5416" y="17915"/>
                    <a:pt x="5548" y="17915"/>
                  </a:cubicBezTo>
                  <a:cubicBezTo>
                    <a:pt x="5567" y="17915"/>
                    <a:pt x="5586" y="17914"/>
                    <a:pt x="5606" y="17910"/>
                  </a:cubicBezTo>
                  <a:cubicBezTo>
                    <a:pt x="5757" y="17879"/>
                    <a:pt x="5855" y="17729"/>
                    <a:pt x="5823" y="17576"/>
                  </a:cubicBezTo>
                  <a:cubicBezTo>
                    <a:pt x="5737" y="17162"/>
                    <a:pt x="3670" y="7418"/>
                    <a:pt x="2111" y="4929"/>
                  </a:cubicBezTo>
                  <a:cubicBezTo>
                    <a:pt x="686" y="2655"/>
                    <a:pt x="2250" y="541"/>
                    <a:pt x="2317" y="452"/>
                  </a:cubicBezTo>
                  <a:cubicBezTo>
                    <a:pt x="2410" y="328"/>
                    <a:pt x="2386" y="153"/>
                    <a:pt x="2263" y="58"/>
                  </a:cubicBezTo>
                  <a:cubicBezTo>
                    <a:pt x="2212" y="19"/>
                    <a:pt x="2152" y="0"/>
                    <a:pt x="2093"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4" name="Google Shape;4554;p46"/>
            <p:cNvSpPr/>
            <p:nvPr/>
          </p:nvSpPr>
          <p:spPr>
            <a:xfrm>
              <a:off x="2223450" y="2690875"/>
              <a:ext cx="78300" cy="487150"/>
            </a:xfrm>
            <a:custGeom>
              <a:rect b="b" l="l" r="r" t="t"/>
              <a:pathLst>
                <a:path extrusionOk="0" h="19486" w="3132">
                  <a:moveTo>
                    <a:pt x="2836" y="0"/>
                  </a:moveTo>
                  <a:cubicBezTo>
                    <a:pt x="2696" y="0"/>
                    <a:pt x="2575" y="105"/>
                    <a:pt x="2557" y="246"/>
                  </a:cubicBezTo>
                  <a:lnTo>
                    <a:pt x="1346" y="10535"/>
                  </a:lnTo>
                  <a:lnTo>
                    <a:pt x="25" y="19164"/>
                  </a:lnTo>
                  <a:cubicBezTo>
                    <a:pt x="1" y="19316"/>
                    <a:pt x="106" y="19459"/>
                    <a:pt x="260" y="19483"/>
                  </a:cubicBezTo>
                  <a:cubicBezTo>
                    <a:pt x="273" y="19485"/>
                    <a:pt x="288" y="19486"/>
                    <a:pt x="303" y="19486"/>
                  </a:cubicBezTo>
                  <a:cubicBezTo>
                    <a:pt x="440" y="19486"/>
                    <a:pt x="559" y="19385"/>
                    <a:pt x="579" y="19247"/>
                  </a:cubicBezTo>
                  <a:lnTo>
                    <a:pt x="1901" y="10610"/>
                  </a:lnTo>
                  <a:lnTo>
                    <a:pt x="3114" y="313"/>
                  </a:lnTo>
                  <a:cubicBezTo>
                    <a:pt x="3132" y="159"/>
                    <a:pt x="3021" y="21"/>
                    <a:pt x="2869" y="2"/>
                  </a:cubicBezTo>
                  <a:cubicBezTo>
                    <a:pt x="2858" y="1"/>
                    <a:pt x="2847" y="0"/>
                    <a:pt x="2836"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5" name="Google Shape;4555;p46"/>
            <p:cNvSpPr/>
            <p:nvPr/>
          </p:nvSpPr>
          <p:spPr>
            <a:xfrm>
              <a:off x="2490225" y="2954300"/>
              <a:ext cx="114000" cy="111300"/>
            </a:xfrm>
            <a:custGeom>
              <a:rect b="b" l="l" r="r" t="t"/>
              <a:pathLst>
                <a:path extrusionOk="0" h="4452" w="4560">
                  <a:moveTo>
                    <a:pt x="4252" y="1"/>
                  </a:moveTo>
                  <a:cubicBezTo>
                    <a:pt x="4180" y="1"/>
                    <a:pt x="4108" y="28"/>
                    <a:pt x="4053" y="83"/>
                  </a:cubicBezTo>
                  <a:lnTo>
                    <a:pt x="177" y="3973"/>
                  </a:lnTo>
                  <a:cubicBezTo>
                    <a:pt x="0" y="4149"/>
                    <a:pt x="126" y="4451"/>
                    <a:pt x="375" y="4451"/>
                  </a:cubicBezTo>
                  <a:cubicBezTo>
                    <a:pt x="449" y="4451"/>
                    <a:pt x="522" y="4422"/>
                    <a:pt x="575" y="4369"/>
                  </a:cubicBezTo>
                  <a:lnTo>
                    <a:pt x="4451" y="479"/>
                  </a:lnTo>
                  <a:cubicBezTo>
                    <a:pt x="4560" y="369"/>
                    <a:pt x="4560" y="191"/>
                    <a:pt x="4449" y="82"/>
                  </a:cubicBezTo>
                  <a:cubicBezTo>
                    <a:pt x="4395" y="28"/>
                    <a:pt x="4324" y="1"/>
                    <a:pt x="4252"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6" name="Google Shape;4556;p46"/>
            <p:cNvSpPr/>
            <p:nvPr/>
          </p:nvSpPr>
          <p:spPr>
            <a:xfrm>
              <a:off x="2267575" y="3211650"/>
              <a:ext cx="103075" cy="298725"/>
            </a:xfrm>
            <a:custGeom>
              <a:rect b="b" l="l" r="r" t="t"/>
              <a:pathLst>
                <a:path extrusionOk="0" h="11949" w="4123">
                  <a:moveTo>
                    <a:pt x="3811" y="0"/>
                  </a:moveTo>
                  <a:cubicBezTo>
                    <a:pt x="3734" y="0"/>
                    <a:pt x="3658" y="32"/>
                    <a:pt x="3602" y="93"/>
                  </a:cubicBezTo>
                  <a:cubicBezTo>
                    <a:pt x="3455" y="258"/>
                    <a:pt x="0" y="4148"/>
                    <a:pt x="828" y="7073"/>
                  </a:cubicBezTo>
                  <a:cubicBezTo>
                    <a:pt x="1609" y="9830"/>
                    <a:pt x="1898" y="11692"/>
                    <a:pt x="1901" y="11709"/>
                  </a:cubicBezTo>
                  <a:cubicBezTo>
                    <a:pt x="1921" y="11847"/>
                    <a:pt x="2040" y="11948"/>
                    <a:pt x="2177" y="11948"/>
                  </a:cubicBezTo>
                  <a:cubicBezTo>
                    <a:pt x="2192" y="11948"/>
                    <a:pt x="2207" y="11947"/>
                    <a:pt x="2221" y="11945"/>
                  </a:cubicBezTo>
                  <a:cubicBezTo>
                    <a:pt x="2374" y="11921"/>
                    <a:pt x="2480" y="11778"/>
                    <a:pt x="2455" y="11624"/>
                  </a:cubicBezTo>
                  <a:cubicBezTo>
                    <a:pt x="2453" y="11607"/>
                    <a:pt x="2160" y="9714"/>
                    <a:pt x="1369" y="6920"/>
                  </a:cubicBezTo>
                  <a:cubicBezTo>
                    <a:pt x="625" y="4293"/>
                    <a:pt x="3986" y="506"/>
                    <a:pt x="4020" y="468"/>
                  </a:cubicBezTo>
                  <a:cubicBezTo>
                    <a:pt x="4123" y="353"/>
                    <a:pt x="4113" y="175"/>
                    <a:pt x="3999" y="71"/>
                  </a:cubicBezTo>
                  <a:cubicBezTo>
                    <a:pt x="3945" y="24"/>
                    <a:pt x="3878" y="0"/>
                    <a:pt x="3811"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7" name="Google Shape;4557;p46"/>
            <p:cNvSpPr/>
            <p:nvPr/>
          </p:nvSpPr>
          <p:spPr>
            <a:xfrm>
              <a:off x="3725775" y="3169175"/>
              <a:ext cx="153675" cy="130825"/>
            </a:xfrm>
            <a:custGeom>
              <a:rect b="b" l="l" r="r" t="t"/>
              <a:pathLst>
                <a:path extrusionOk="0" h="5233" w="6147">
                  <a:moveTo>
                    <a:pt x="3985" y="1"/>
                  </a:moveTo>
                  <a:cubicBezTo>
                    <a:pt x="3314" y="1"/>
                    <a:pt x="2722" y="578"/>
                    <a:pt x="1768" y="1448"/>
                  </a:cubicBezTo>
                  <a:cubicBezTo>
                    <a:pt x="1" y="3060"/>
                    <a:pt x="1171" y="5232"/>
                    <a:pt x="1171" y="5232"/>
                  </a:cubicBezTo>
                  <a:lnTo>
                    <a:pt x="6147" y="1439"/>
                  </a:lnTo>
                  <a:cubicBezTo>
                    <a:pt x="5187" y="421"/>
                    <a:pt x="4557" y="1"/>
                    <a:pt x="398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8" name="Google Shape;4558;p46"/>
            <p:cNvSpPr/>
            <p:nvPr/>
          </p:nvSpPr>
          <p:spPr>
            <a:xfrm>
              <a:off x="3717550" y="3162150"/>
              <a:ext cx="172350" cy="148350"/>
            </a:xfrm>
            <a:custGeom>
              <a:rect b="b" l="l" r="r" t="t"/>
              <a:pathLst>
                <a:path extrusionOk="0" h="5934" w="6894">
                  <a:moveTo>
                    <a:pt x="4333" y="557"/>
                  </a:moveTo>
                  <a:cubicBezTo>
                    <a:pt x="4800" y="557"/>
                    <a:pt x="5291" y="902"/>
                    <a:pt x="6056" y="1687"/>
                  </a:cubicBezTo>
                  <a:lnTo>
                    <a:pt x="1614" y="5072"/>
                  </a:lnTo>
                  <a:cubicBezTo>
                    <a:pt x="1386" y="4459"/>
                    <a:pt x="1061" y="3054"/>
                    <a:pt x="2287" y="1935"/>
                  </a:cubicBezTo>
                  <a:lnTo>
                    <a:pt x="2439" y="1795"/>
                  </a:lnTo>
                  <a:cubicBezTo>
                    <a:pt x="3291" y="1018"/>
                    <a:pt x="3795" y="557"/>
                    <a:pt x="4333" y="557"/>
                  </a:cubicBezTo>
                  <a:close/>
                  <a:moveTo>
                    <a:pt x="4300" y="1"/>
                  </a:moveTo>
                  <a:cubicBezTo>
                    <a:pt x="3570" y="1"/>
                    <a:pt x="2944" y="574"/>
                    <a:pt x="2060" y="1381"/>
                  </a:cubicBezTo>
                  <a:lnTo>
                    <a:pt x="1908" y="1521"/>
                  </a:lnTo>
                  <a:cubicBezTo>
                    <a:pt x="0" y="3260"/>
                    <a:pt x="1240" y="5621"/>
                    <a:pt x="1252" y="5645"/>
                  </a:cubicBezTo>
                  <a:lnTo>
                    <a:pt x="1409" y="5934"/>
                  </a:lnTo>
                  <a:lnTo>
                    <a:pt x="6894" y="1755"/>
                  </a:lnTo>
                  <a:lnTo>
                    <a:pt x="6681" y="1528"/>
                  </a:lnTo>
                  <a:cubicBezTo>
                    <a:pt x="5650" y="435"/>
                    <a:pt x="4936" y="1"/>
                    <a:pt x="4300"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9" name="Google Shape;4559;p46"/>
            <p:cNvSpPr/>
            <p:nvPr/>
          </p:nvSpPr>
          <p:spPr>
            <a:xfrm>
              <a:off x="2881775" y="2203850"/>
              <a:ext cx="150225" cy="69575"/>
            </a:xfrm>
            <a:custGeom>
              <a:rect b="b" l="l" r="r" t="t"/>
              <a:pathLst>
                <a:path extrusionOk="0" h="2783" w="6009">
                  <a:moveTo>
                    <a:pt x="5170" y="0"/>
                  </a:moveTo>
                  <a:cubicBezTo>
                    <a:pt x="5161" y="0"/>
                    <a:pt x="5152" y="0"/>
                    <a:pt x="5143" y="1"/>
                  </a:cubicBezTo>
                  <a:cubicBezTo>
                    <a:pt x="4380" y="41"/>
                    <a:pt x="2261" y="527"/>
                    <a:pt x="0" y="1137"/>
                  </a:cubicBezTo>
                  <a:cubicBezTo>
                    <a:pt x="57" y="1680"/>
                    <a:pt x="316" y="2242"/>
                    <a:pt x="1044" y="2561"/>
                  </a:cubicBezTo>
                  <a:cubicBezTo>
                    <a:pt x="1394" y="2714"/>
                    <a:pt x="1836" y="2783"/>
                    <a:pt x="2326" y="2783"/>
                  </a:cubicBezTo>
                  <a:cubicBezTo>
                    <a:pt x="3432" y="2783"/>
                    <a:pt x="4787" y="2435"/>
                    <a:pt x="5901" y="1923"/>
                  </a:cubicBezTo>
                  <a:cubicBezTo>
                    <a:pt x="6008" y="784"/>
                    <a:pt x="5687" y="0"/>
                    <a:pt x="517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0" name="Google Shape;4560;p46"/>
            <p:cNvSpPr/>
            <p:nvPr/>
          </p:nvSpPr>
          <p:spPr>
            <a:xfrm>
              <a:off x="2874150" y="2196825"/>
              <a:ext cx="164200" cy="83650"/>
            </a:xfrm>
            <a:custGeom>
              <a:rect b="b" l="l" r="r" t="t"/>
              <a:pathLst>
                <a:path extrusionOk="0" h="3346" w="6568">
                  <a:moveTo>
                    <a:pt x="5479" y="562"/>
                  </a:moveTo>
                  <a:cubicBezTo>
                    <a:pt x="5522" y="562"/>
                    <a:pt x="5585" y="577"/>
                    <a:pt x="5655" y="650"/>
                  </a:cubicBezTo>
                  <a:cubicBezTo>
                    <a:pt x="5819" y="820"/>
                    <a:pt x="5982" y="1276"/>
                    <a:pt x="5937" y="2017"/>
                  </a:cubicBezTo>
                  <a:cubicBezTo>
                    <a:pt x="4921" y="2461"/>
                    <a:pt x="3660" y="2787"/>
                    <a:pt x="2632" y="2787"/>
                  </a:cubicBezTo>
                  <a:cubicBezTo>
                    <a:pt x="2185" y="2787"/>
                    <a:pt x="1781" y="2725"/>
                    <a:pt x="1461" y="2585"/>
                  </a:cubicBezTo>
                  <a:lnTo>
                    <a:pt x="1461" y="2586"/>
                  </a:lnTo>
                  <a:cubicBezTo>
                    <a:pt x="1007" y="2386"/>
                    <a:pt x="732" y="2071"/>
                    <a:pt x="624" y="1623"/>
                  </a:cubicBezTo>
                  <a:cubicBezTo>
                    <a:pt x="2910" y="1012"/>
                    <a:pt x="4795" y="597"/>
                    <a:pt x="5461" y="562"/>
                  </a:cubicBezTo>
                  <a:cubicBezTo>
                    <a:pt x="5467" y="562"/>
                    <a:pt x="5472" y="562"/>
                    <a:pt x="5479" y="562"/>
                  </a:cubicBezTo>
                  <a:close/>
                  <a:moveTo>
                    <a:pt x="5468" y="0"/>
                  </a:moveTo>
                  <a:cubicBezTo>
                    <a:pt x="5456" y="0"/>
                    <a:pt x="5444" y="1"/>
                    <a:pt x="5431" y="1"/>
                  </a:cubicBezTo>
                  <a:cubicBezTo>
                    <a:pt x="4548" y="48"/>
                    <a:pt x="2166" y="624"/>
                    <a:pt x="231" y="1148"/>
                  </a:cubicBezTo>
                  <a:lnTo>
                    <a:pt x="0" y="1210"/>
                  </a:lnTo>
                  <a:lnTo>
                    <a:pt x="26" y="1447"/>
                  </a:lnTo>
                  <a:cubicBezTo>
                    <a:pt x="107" y="2216"/>
                    <a:pt x="525" y="2788"/>
                    <a:pt x="1236" y="3099"/>
                  </a:cubicBezTo>
                  <a:cubicBezTo>
                    <a:pt x="1630" y="3271"/>
                    <a:pt x="2109" y="3345"/>
                    <a:pt x="2632" y="3345"/>
                  </a:cubicBezTo>
                  <a:cubicBezTo>
                    <a:pt x="3833" y="3345"/>
                    <a:pt x="5249" y="2953"/>
                    <a:pt x="6322" y="2460"/>
                  </a:cubicBezTo>
                  <a:lnTo>
                    <a:pt x="6468" y="2393"/>
                  </a:lnTo>
                  <a:lnTo>
                    <a:pt x="6484" y="2231"/>
                  </a:lnTo>
                  <a:cubicBezTo>
                    <a:pt x="6567" y="1349"/>
                    <a:pt x="6414" y="631"/>
                    <a:pt x="6060" y="262"/>
                  </a:cubicBezTo>
                  <a:cubicBezTo>
                    <a:pt x="5893" y="89"/>
                    <a:pt x="5681" y="0"/>
                    <a:pt x="5468"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1" name="Google Shape;4561;p46"/>
            <p:cNvSpPr/>
            <p:nvPr/>
          </p:nvSpPr>
          <p:spPr>
            <a:xfrm>
              <a:off x="2378425" y="2122525"/>
              <a:ext cx="127850" cy="116475"/>
            </a:xfrm>
            <a:custGeom>
              <a:rect b="b" l="l" r="r" t="t"/>
              <a:pathLst>
                <a:path extrusionOk="0" h="4659" w="5114">
                  <a:moveTo>
                    <a:pt x="3765" y="1"/>
                  </a:moveTo>
                  <a:cubicBezTo>
                    <a:pt x="3448" y="1"/>
                    <a:pt x="3134" y="119"/>
                    <a:pt x="2853" y="375"/>
                  </a:cubicBezTo>
                  <a:cubicBezTo>
                    <a:pt x="2331" y="850"/>
                    <a:pt x="1243" y="2265"/>
                    <a:pt x="0" y="3997"/>
                  </a:cubicBezTo>
                  <a:lnTo>
                    <a:pt x="58" y="4028"/>
                  </a:lnTo>
                  <a:lnTo>
                    <a:pt x="1932" y="4658"/>
                  </a:lnTo>
                  <a:cubicBezTo>
                    <a:pt x="1932" y="4658"/>
                    <a:pt x="4440" y="2786"/>
                    <a:pt x="5113" y="734"/>
                  </a:cubicBezTo>
                  <a:cubicBezTo>
                    <a:pt x="4726" y="268"/>
                    <a:pt x="4243" y="1"/>
                    <a:pt x="376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2" name="Google Shape;4562;p46"/>
            <p:cNvSpPr/>
            <p:nvPr/>
          </p:nvSpPr>
          <p:spPr>
            <a:xfrm>
              <a:off x="2368000" y="2115500"/>
              <a:ext cx="146150" cy="131325"/>
            </a:xfrm>
            <a:custGeom>
              <a:rect b="b" l="l" r="r" t="t"/>
              <a:pathLst>
                <a:path extrusionOk="0" h="5253" w="5846">
                  <a:moveTo>
                    <a:pt x="4181" y="562"/>
                  </a:moveTo>
                  <a:cubicBezTo>
                    <a:pt x="4204" y="562"/>
                    <a:pt x="4228" y="563"/>
                    <a:pt x="4251" y="564"/>
                  </a:cubicBezTo>
                  <a:cubicBezTo>
                    <a:pt x="4582" y="587"/>
                    <a:pt x="4918" y="768"/>
                    <a:pt x="5210" y="1077"/>
                  </a:cubicBezTo>
                  <a:cubicBezTo>
                    <a:pt x="4594" y="2720"/>
                    <a:pt x="2771" y="4247"/>
                    <a:pt x="2295" y="4625"/>
                  </a:cubicBezTo>
                  <a:lnTo>
                    <a:pt x="858" y="4145"/>
                  </a:lnTo>
                  <a:cubicBezTo>
                    <a:pt x="2106" y="2419"/>
                    <a:pt x="3025" y="1259"/>
                    <a:pt x="3459" y="862"/>
                  </a:cubicBezTo>
                  <a:cubicBezTo>
                    <a:pt x="3678" y="663"/>
                    <a:pt x="3923" y="562"/>
                    <a:pt x="4181" y="562"/>
                  </a:cubicBezTo>
                  <a:close/>
                  <a:moveTo>
                    <a:pt x="4183" y="1"/>
                  </a:moveTo>
                  <a:cubicBezTo>
                    <a:pt x="3783" y="1"/>
                    <a:pt x="3404" y="153"/>
                    <a:pt x="3080" y="448"/>
                  </a:cubicBezTo>
                  <a:cubicBezTo>
                    <a:pt x="2457" y="1016"/>
                    <a:pt x="1163" y="2755"/>
                    <a:pt x="188" y="4115"/>
                  </a:cubicBezTo>
                  <a:lnTo>
                    <a:pt x="0" y="4378"/>
                  </a:lnTo>
                  <a:lnTo>
                    <a:pt x="286" y="4526"/>
                  </a:lnTo>
                  <a:lnTo>
                    <a:pt x="2399" y="5252"/>
                  </a:lnTo>
                  <a:lnTo>
                    <a:pt x="2516" y="5164"/>
                  </a:lnTo>
                  <a:cubicBezTo>
                    <a:pt x="2622" y="5085"/>
                    <a:pt x="5104" y="3215"/>
                    <a:pt x="5797" y="1103"/>
                  </a:cubicBezTo>
                  <a:lnTo>
                    <a:pt x="5846" y="954"/>
                  </a:lnTo>
                  <a:lnTo>
                    <a:pt x="5746" y="835"/>
                  </a:lnTo>
                  <a:cubicBezTo>
                    <a:pt x="5330" y="335"/>
                    <a:pt x="4814" y="41"/>
                    <a:pt x="4290" y="4"/>
                  </a:cubicBezTo>
                  <a:cubicBezTo>
                    <a:pt x="4254" y="2"/>
                    <a:pt x="4219" y="1"/>
                    <a:pt x="4183"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3" name="Google Shape;4563;p46"/>
            <p:cNvSpPr/>
            <p:nvPr/>
          </p:nvSpPr>
          <p:spPr>
            <a:xfrm>
              <a:off x="1959150" y="2473600"/>
              <a:ext cx="94175" cy="123475"/>
            </a:xfrm>
            <a:custGeom>
              <a:rect b="b" l="l" r="r" t="t"/>
              <a:pathLst>
                <a:path extrusionOk="0" h="4939" w="3767">
                  <a:moveTo>
                    <a:pt x="2320" y="1"/>
                  </a:moveTo>
                  <a:cubicBezTo>
                    <a:pt x="2069" y="1"/>
                    <a:pt x="1826" y="93"/>
                    <a:pt x="1604" y="294"/>
                  </a:cubicBezTo>
                  <a:cubicBezTo>
                    <a:pt x="946" y="893"/>
                    <a:pt x="529" y="2754"/>
                    <a:pt x="0" y="4711"/>
                  </a:cubicBezTo>
                  <a:lnTo>
                    <a:pt x="116" y="4710"/>
                  </a:lnTo>
                  <a:lnTo>
                    <a:pt x="2145" y="4939"/>
                  </a:lnTo>
                  <a:cubicBezTo>
                    <a:pt x="2145" y="4939"/>
                    <a:pt x="3767" y="2160"/>
                    <a:pt x="3171" y="366"/>
                  </a:cubicBezTo>
                  <a:cubicBezTo>
                    <a:pt x="3163" y="343"/>
                    <a:pt x="3156" y="320"/>
                    <a:pt x="3148" y="298"/>
                  </a:cubicBezTo>
                  <a:cubicBezTo>
                    <a:pt x="2873" y="108"/>
                    <a:pt x="2592" y="1"/>
                    <a:pt x="23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4" name="Google Shape;4564;p46"/>
            <p:cNvSpPr/>
            <p:nvPr/>
          </p:nvSpPr>
          <p:spPr>
            <a:xfrm>
              <a:off x="1949975" y="2466600"/>
              <a:ext cx="110850" cy="137975"/>
            </a:xfrm>
            <a:custGeom>
              <a:rect b="b" l="l" r="r" t="t"/>
              <a:pathLst>
                <a:path extrusionOk="0" h="5519" w="4434">
                  <a:moveTo>
                    <a:pt x="2691" y="562"/>
                  </a:moveTo>
                  <a:cubicBezTo>
                    <a:pt x="2874" y="562"/>
                    <a:pt x="3070" y="628"/>
                    <a:pt x="3279" y="759"/>
                  </a:cubicBezTo>
                  <a:cubicBezTo>
                    <a:pt x="3732" y="2178"/>
                    <a:pt x="2676" y="4323"/>
                    <a:pt x="2357" y="4919"/>
                  </a:cubicBezTo>
                  <a:lnTo>
                    <a:pt x="726" y="4736"/>
                  </a:lnTo>
                  <a:lnTo>
                    <a:pt x="841" y="4303"/>
                  </a:lnTo>
                  <a:cubicBezTo>
                    <a:pt x="1258" y="2731"/>
                    <a:pt x="1650" y="1247"/>
                    <a:pt x="2160" y="782"/>
                  </a:cubicBezTo>
                  <a:cubicBezTo>
                    <a:pt x="2321" y="635"/>
                    <a:pt x="2498" y="562"/>
                    <a:pt x="2691" y="562"/>
                  </a:cubicBezTo>
                  <a:close/>
                  <a:moveTo>
                    <a:pt x="2687" y="0"/>
                  </a:moveTo>
                  <a:cubicBezTo>
                    <a:pt x="2358" y="0"/>
                    <a:pt x="2049" y="122"/>
                    <a:pt x="1783" y="367"/>
                  </a:cubicBezTo>
                  <a:cubicBezTo>
                    <a:pt x="1150" y="943"/>
                    <a:pt x="756" y="2433"/>
                    <a:pt x="299" y="4159"/>
                  </a:cubicBezTo>
                  <a:lnTo>
                    <a:pt x="1" y="5272"/>
                  </a:lnTo>
                  <a:lnTo>
                    <a:pt x="469" y="5270"/>
                  </a:lnTo>
                  <a:lnTo>
                    <a:pt x="2662" y="5518"/>
                  </a:lnTo>
                  <a:lnTo>
                    <a:pt x="2754" y="5361"/>
                  </a:lnTo>
                  <a:cubicBezTo>
                    <a:pt x="2824" y="5242"/>
                    <a:pt x="4433" y="2449"/>
                    <a:pt x="3802" y="553"/>
                  </a:cubicBezTo>
                  <a:lnTo>
                    <a:pt x="3752" y="400"/>
                  </a:lnTo>
                  <a:lnTo>
                    <a:pt x="3675" y="346"/>
                  </a:lnTo>
                  <a:cubicBezTo>
                    <a:pt x="3342" y="116"/>
                    <a:pt x="3005" y="0"/>
                    <a:pt x="2687"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65" name="Google Shape;4565;p4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9" name="Shape 4569"/>
        <p:cNvGrpSpPr/>
        <p:nvPr/>
      </p:nvGrpSpPr>
      <p:grpSpPr>
        <a:xfrm>
          <a:off x="0" y="0"/>
          <a:ext cx="0" cy="0"/>
          <a:chOff x="0" y="0"/>
          <a:chExt cx="0" cy="0"/>
        </a:xfrm>
      </p:grpSpPr>
      <p:pic>
        <p:nvPicPr>
          <p:cNvPr id="4570" name="Google Shape;4570;p47"/>
          <p:cNvPicPr preferRelativeResize="0"/>
          <p:nvPr/>
        </p:nvPicPr>
        <p:blipFill>
          <a:blip r:embed="rId3">
            <a:alphaModFix/>
          </a:blip>
          <a:stretch>
            <a:fillRect/>
          </a:stretch>
        </p:blipFill>
        <p:spPr>
          <a:xfrm>
            <a:off x="81053" y="249975"/>
            <a:ext cx="6243548" cy="4414384"/>
          </a:xfrm>
          <a:prstGeom prst="rect">
            <a:avLst/>
          </a:prstGeom>
          <a:noFill/>
          <a:ln>
            <a:noFill/>
          </a:ln>
        </p:spPr>
      </p:pic>
      <p:sp>
        <p:nvSpPr>
          <p:cNvPr id="4571" name="Google Shape;4571;p47"/>
          <p:cNvSpPr/>
          <p:nvPr/>
        </p:nvSpPr>
        <p:spPr>
          <a:xfrm rot="-5400000">
            <a:off x="5538300" y="1330575"/>
            <a:ext cx="4403700" cy="2260200"/>
          </a:xfrm>
          <a:prstGeom prst="snip2DiagRect">
            <a:avLst>
              <a:gd fmla="val 0" name="adj1"/>
              <a:gd fmla="val 16667"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2" name="Google Shape;4572;p47"/>
          <p:cNvSpPr txBox="1"/>
          <p:nvPr>
            <p:ph idx="4294967295" type="subTitle"/>
          </p:nvPr>
        </p:nvSpPr>
        <p:spPr>
          <a:xfrm>
            <a:off x="7265400" y="413600"/>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solidFill>
                  <a:srgbClr val="FFFFFF"/>
                </a:solidFill>
                <a:latin typeface="Arial"/>
                <a:ea typeface="Arial"/>
                <a:cs typeface="Arial"/>
                <a:sym typeface="Arial"/>
              </a:rPr>
              <a:t>資料要</a:t>
            </a:r>
            <a:r>
              <a:rPr b="1" lang="en">
                <a:solidFill>
                  <a:srgbClr val="FFFF00"/>
                </a:solidFill>
                <a:latin typeface="Arial"/>
                <a:ea typeface="Arial"/>
                <a:cs typeface="Arial"/>
                <a:sym typeface="Arial"/>
              </a:rPr>
              <a:t>備份</a:t>
            </a:r>
            <a:r>
              <a:rPr lang="en">
                <a:solidFill>
                  <a:srgbClr val="FFFFFF"/>
                </a:solidFill>
                <a:latin typeface="Arial"/>
                <a:ea typeface="Arial"/>
                <a:cs typeface="Arial"/>
                <a:sym typeface="Arial"/>
              </a:rPr>
              <a:t>、系統有</a:t>
            </a:r>
            <a:r>
              <a:rPr b="1" lang="en">
                <a:solidFill>
                  <a:srgbClr val="FFFF00"/>
                </a:solidFill>
                <a:latin typeface="Arial"/>
                <a:ea typeface="Arial"/>
                <a:cs typeface="Arial"/>
                <a:sym typeface="Arial"/>
              </a:rPr>
              <a:t>備援</a:t>
            </a:r>
            <a:r>
              <a:rPr lang="en">
                <a:solidFill>
                  <a:srgbClr val="FFFFFF"/>
                </a:solidFill>
                <a:latin typeface="Arial"/>
                <a:ea typeface="Arial"/>
                <a:cs typeface="Arial"/>
                <a:sym typeface="Arial"/>
              </a:rPr>
              <a:t>，才能速復原。</a:t>
            </a:r>
            <a:endParaRPr>
              <a:solidFill>
                <a:srgbClr val="FFFFFF"/>
              </a:solidFill>
              <a:latin typeface="Arial"/>
              <a:ea typeface="Arial"/>
              <a:cs typeface="Arial"/>
              <a:sym typeface="Arial"/>
            </a:endParaRPr>
          </a:p>
        </p:txBody>
      </p:sp>
      <p:grpSp>
        <p:nvGrpSpPr>
          <p:cNvPr id="4573" name="Google Shape;4573;p47"/>
          <p:cNvGrpSpPr/>
          <p:nvPr/>
        </p:nvGrpSpPr>
        <p:grpSpPr>
          <a:xfrm rot="5400000">
            <a:off x="6732568" y="3310389"/>
            <a:ext cx="467247" cy="54696"/>
            <a:chOff x="3725184" y="2270258"/>
            <a:chExt cx="1467946" cy="171947"/>
          </a:xfrm>
        </p:grpSpPr>
        <p:sp>
          <p:nvSpPr>
            <p:cNvPr id="4574" name="Google Shape;4574;p47"/>
            <p:cNvSpPr/>
            <p:nvPr/>
          </p:nvSpPr>
          <p:spPr>
            <a:xfrm rot="-5400000">
              <a:off x="372518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5" name="Google Shape;4575;p47"/>
            <p:cNvSpPr/>
            <p:nvPr/>
          </p:nvSpPr>
          <p:spPr>
            <a:xfrm rot="-5400000">
              <a:off x="398439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6" name="Google Shape;4576;p47"/>
            <p:cNvSpPr/>
            <p:nvPr/>
          </p:nvSpPr>
          <p:spPr>
            <a:xfrm rot="-5400000">
              <a:off x="4243603"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7" name="Google Shape;4577;p47"/>
            <p:cNvSpPr/>
            <p:nvPr/>
          </p:nvSpPr>
          <p:spPr>
            <a:xfrm rot="-5400000">
              <a:off x="4502812"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8" name="Google Shape;4578;p47"/>
            <p:cNvSpPr/>
            <p:nvPr/>
          </p:nvSpPr>
          <p:spPr>
            <a:xfrm rot="-5400000">
              <a:off x="4762021"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9" name="Google Shape;4579;p47"/>
            <p:cNvSpPr/>
            <p:nvPr/>
          </p:nvSpPr>
          <p:spPr>
            <a:xfrm rot="-5400000">
              <a:off x="5021230" y="2270258"/>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80" name="Google Shape;4580;p47"/>
          <p:cNvGrpSpPr/>
          <p:nvPr/>
        </p:nvGrpSpPr>
        <p:grpSpPr>
          <a:xfrm rot="5400000">
            <a:off x="6732568" y="2268914"/>
            <a:ext cx="467247" cy="54696"/>
            <a:chOff x="3725184" y="2270258"/>
            <a:chExt cx="1467946" cy="171947"/>
          </a:xfrm>
        </p:grpSpPr>
        <p:sp>
          <p:nvSpPr>
            <p:cNvPr id="4581" name="Google Shape;4581;p47"/>
            <p:cNvSpPr/>
            <p:nvPr/>
          </p:nvSpPr>
          <p:spPr>
            <a:xfrm rot="-5400000">
              <a:off x="372518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2" name="Google Shape;4582;p47"/>
            <p:cNvSpPr/>
            <p:nvPr/>
          </p:nvSpPr>
          <p:spPr>
            <a:xfrm rot="-5400000">
              <a:off x="398439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3" name="Google Shape;4583;p47"/>
            <p:cNvSpPr/>
            <p:nvPr/>
          </p:nvSpPr>
          <p:spPr>
            <a:xfrm rot="-5400000">
              <a:off x="4243603"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4" name="Google Shape;4584;p47"/>
            <p:cNvSpPr/>
            <p:nvPr/>
          </p:nvSpPr>
          <p:spPr>
            <a:xfrm rot="-5400000">
              <a:off x="4502812"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5" name="Google Shape;4585;p47"/>
            <p:cNvSpPr/>
            <p:nvPr/>
          </p:nvSpPr>
          <p:spPr>
            <a:xfrm rot="-5400000">
              <a:off x="4762021"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6" name="Google Shape;4586;p47"/>
            <p:cNvSpPr/>
            <p:nvPr/>
          </p:nvSpPr>
          <p:spPr>
            <a:xfrm rot="-5400000">
              <a:off x="5021230" y="2270258"/>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87" name="Google Shape;4587;p47"/>
          <p:cNvGrpSpPr/>
          <p:nvPr/>
        </p:nvGrpSpPr>
        <p:grpSpPr>
          <a:xfrm rot="5400000">
            <a:off x="6732568" y="1227439"/>
            <a:ext cx="467247" cy="54696"/>
            <a:chOff x="3725184" y="2270258"/>
            <a:chExt cx="1467946" cy="171947"/>
          </a:xfrm>
        </p:grpSpPr>
        <p:sp>
          <p:nvSpPr>
            <p:cNvPr id="4588" name="Google Shape;4588;p47"/>
            <p:cNvSpPr/>
            <p:nvPr/>
          </p:nvSpPr>
          <p:spPr>
            <a:xfrm rot="-5400000">
              <a:off x="372518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9" name="Google Shape;4589;p47"/>
            <p:cNvSpPr/>
            <p:nvPr/>
          </p:nvSpPr>
          <p:spPr>
            <a:xfrm rot="-5400000">
              <a:off x="398439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0" name="Google Shape;4590;p47"/>
            <p:cNvSpPr/>
            <p:nvPr/>
          </p:nvSpPr>
          <p:spPr>
            <a:xfrm rot="-5400000">
              <a:off x="4243603"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1" name="Google Shape;4591;p47"/>
            <p:cNvSpPr/>
            <p:nvPr/>
          </p:nvSpPr>
          <p:spPr>
            <a:xfrm rot="-5400000">
              <a:off x="4502812"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2" name="Google Shape;4592;p47"/>
            <p:cNvSpPr/>
            <p:nvPr/>
          </p:nvSpPr>
          <p:spPr>
            <a:xfrm rot="-5400000">
              <a:off x="4762021"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3" name="Google Shape;4593;p47"/>
            <p:cNvSpPr/>
            <p:nvPr/>
          </p:nvSpPr>
          <p:spPr>
            <a:xfrm rot="-5400000">
              <a:off x="5021230" y="2270258"/>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94" name="Google Shape;4594;p47"/>
          <p:cNvSpPr/>
          <p:nvPr/>
        </p:nvSpPr>
        <p:spPr>
          <a:xfrm rot="5400000">
            <a:off x="6776531" y="531785"/>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5" name="Google Shape;4595;p47"/>
          <p:cNvSpPr/>
          <p:nvPr/>
        </p:nvSpPr>
        <p:spPr>
          <a:xfrm flipH="1" rot="2700000">
            <a:off x="6887292" y="597826"/>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6" name="Google Shape;4596;p47"/>
          <p:cNvSpPr/>
          <p:nvPr/>
        </p:nvSpPr>
        <p:spPr>
          <a:xfrm rot="5400000">
            <a:off x="6776531" y="1573260"/>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7" name="Google Shape;4597;p47"/>
          <p:cNvSpPr/>
          <p:nvPr/>
        </p:nvSpPr>
        <p:spPr>
          <a:xfrm flipH="1" rot="2700000">
            <a:off x="6887292" y="1638873"/>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8" name="Google Shape;4598;p47"/>
          <p:cNvSpPr/>
          <p:nvPr/>
        </p:nvSpPr>
        <p:spPr>
          <a:xfrm rot="5400000">
            <a:off x="6776531" y="2614735"/>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9" name="Google Shape;4599;p47"/>
          <p:cNvSpPr/>
          <p:nvPr/>
        </p:nvSpPr>
        <p:spPr>
          <a:xfrm flipH="1" rot="2700000">
            <a:off x="6887292" y="2677873"/>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0" name="Google Shape;4600;p47"/>
          <p:cNvSpPr/>
          <p:nvPr/>
        </p:nvSpPr>
        <p:spPr>
          <a:xfrm rot="5400000">
            <a:off x="6776531" y="3656210"/>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1" name="Google Shape;4601;p47"/>
          <p:cNvSpPr/>
          <p:nvPr/>
        </p:nvSpPr>
        <p:spPr>
          <a:xfrm flipH="1" rot="2700000">
            <a:off x="6887292" y="3727681"/>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2" name="Google Shape;4602;p47"/>
          <p:cNvSpPr txBox="1"/>
          <p:nvPr>
            <p:ph idx="4294967295" type="subTitle"/>
          </p:nvPr>
        </p:nvSpPr>
        <p:spPr>
          <a:xfrm>
            <a:off x="7265400" y="1442300"/>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solidFill>
                  <a:srgbClr val="FFFFFF"/>
                </a:solidFill>
                <a:latin typeface="Arial"/>
                <a:ea typeface="Arial"/>
                <a:cs typeface="Arial"/>
                <a:sym typeface="Arial"/>
              </a:rPr>
              <a:t>備份頻率長短</a:t>
            </a:r>
            <a:br>
              <a:rPr lang="en">
                <a:solidFill>
                  <a:srgbClr val="FFFFFF"/>
                </a:solidFill>
                <a:latin typeface="Arial"/>
                <a:ea typeface="Arial"/>
                <a:cs typeface="Arial"/>
                <a:sym typeface="Arial"/>
              </a:rPr>
            </a:br>
            <a:r>
              <a:rPr lang="en">
                <a:solidFill>
                  <a:srgbClr val="FFFFFF"/>
                </a:solidFill>
                <a:latin typeface="Arial"/>
                <a:ea typeface="Arial"/>
                <a:cs typeface="Arial"/>
                <a:sym typeface="Arial"/>
              </a:rPr>
              <a:t>決定</a:t>
            </a:r>
            <a:r>
              <a:rPr b="1" lang="en">
                <a:solidFill>
                  <a:srgbClr val="FFFF00"/>
                </a:solidFill>
                <a:latin typeface="Arial"/>
                <a:ea typeface="Arial"/>
                <a:cs typeface="Arial"/>
                <a:sym typeface="Arial"/>
              </a:rPr>
              <a:t>資料復原時間點RPO</a:t>
            </a:r>
            <a:endParaRPr b="1">
              <a:solidFill>
                <a:srgbClr val="FFFF00"/>
              </a:solidFill>
              <a:latin typeface="Arial"/>
              <a:ea typeface="Arial"/>
              <a:cs typeface="Arial"/>
              <a:sym typeface="Arial"/>
            </a:endParaRPr>
          </a:p>
        </p:txBody>
      </p:sp>
      <p:sp>
        <p:nvSpPr>
          <p:cNvPr id="4603" name="Google Shape;4603;p47"/>
          <p:cNvSpPr txBox="1"/>
          <p:nvPr>
            <p:ph idx="4294967295" type="subTitle"/>
          </p:nvPr>
        </p:nvSpPr>
        <p:spPr>
          <a:xfrm>
            <a:off x="7265400" y="2471000"/>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solidFill>
                  <a:srgbClr val="FFFFFF"/>
                </a:solidFill>
                <a:latin typeface="Arial"/>
                <a:ea typeface="Arial"/>
                <a:cs typeface="Arial"/>
                <a:sym typeface="Arial"/>
              </a:rPr>
              <a:t>應訂定</a:t>
            </a:r>
            <a:r>
              <a:rPr b="1" lang="en">
                <a:solidFill>
                  <a:srgbClr val="FFFF00"/>
                </a:solidFill>
                <a:latin typeface="Arial"/>
                <a:ea typeface="Arial"/>
                <a:cs typeface="Arial"/>
                <a:sym typeface="Arial"/>
              </a:rPr>
              <a:t>MTPD</a:t>
            </a:r>
            <a:r>
              <a:rPr lang="en">
                <a:solidFill>
                  <a:srgbClr val="FFFFFF"/>
                </a:solidFill>
                <a:latin typeface="Arial"/>
                <a:ea typeface="Arial"/>
                <a:cs typeface="Arial"/>
                <a:sym typeface="Arial"/>
              </a:rPr>
              <a:t>最大可容忍中斷時間</a:t>
            </a:r>
            <a:endParaRPr>
              <a:solidFill>
                <a:srgbClr val="FFFFFF"/>
              </a:solidFill>
              <a:latin typeface="Arial"/>
              <a:ea typeface="Arial"/>
              <a:cs typeface="Arial"/>
              <a:sym typeface="Arial"/>
            </a:endParaRPr>
          </a:p>
        </p:txBody>
      </p:sp>
      <p:sp>
        <p:nvSpPr>
          <p:cNvPr id="4604" name="Google Shape;4604;p47"/>
          <p:cNvSpPr txBox="1"/>
          <p:nvPr>
            <p:ph idx="4294967295" type="subTitle"/>
          </p:nvPr>
        </p:nvSpPr>
        <p:spPr>
          <a:xfrm>
            <a:off x="7265400" y="3499700"/>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solidFill>
                  <a:srgbClr val="FFFFFF"/>
                </a:solidFill>
                <a:latin typeface="Arial"/>
                <a:ea typeface="Arial"/>
                <a:cs typeface="Arial"/>
                <a:sym typeface="Arial"/>
              </a:rPr>
              <a:t>透過演練確認</a:t>
            </a:r>
            <a:r>
              <a:rPr b="1" lang="en">
                <a:solidFill>
                  <a:srgbClr val="FFFF00"/>
                </a:solidFill>
                <a:latin typeface="Arial"/>
                <a:ea typeface="Arial"/>
                <a:cs typeface="Arial"/>
                <a:sym typeface="Arial"/>
              </a:rPr>
              <a:t>系統復原時間目標RTO</a:t>
            </a:r>
            <a:endParaRPr b="1">
              <a:solidFill>
                <a:srgbClr val="FFFF00"/>
              </a:solidFill>
              <a:latin typeface="Arial"/>
              <a:ea typeface="Arial"/>
              <a:cs typeface="Arial"/>
              <a:sym typeface="Arial"/>
            </a:endParaRPr>
          </a:p>
        </p:txBody>
      </p:sp>
      <p:sp>
        <p:nvSpPr>
          <p:cNvPr id="4605" name="Google Shape;4605;p4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9" name="Shape 4609"/>
        <p:cNvGrpSpPr/>
        <p:nvPr/>
      </p:nvGrpSpPr>
      <p:grpSpPr>
        <a:xfrm>
          <a:off x="0" y="0"/>
          <a:ext cx="0" cy="0"/>
          <a:chOff x="0" y="0"/>
          <a:chExt cx="0" cy="0"/>
        </a:xfrm>
      </p:grpSpPr>
      <p:pic>
        <p:nvPicPr>
          <p:cNvPr id="4610" name="Google Shape;4610;p48"/>
          <p:cNvPicPr preferRelativeResize="0"/>
          <p:nvPr/>
        </p:nvPicPr>
        <p:blipFill>
          <a:blip r:embed="rId3">
            <a:alphaModFix/>
          </a:blip>
          <a:stretch>
            <a:fillRect/>
          </a:stretch>
        </p:blipFill>
        <p:spPr>
          <a:xfrm>
            <a:off x="81049" y="249975"/>
            <a:ext cx="6243538" cy="4414376"/>
          </a:xfrm>
          <a:prstGeom prst="rect">
            <a:avLst/>
          </a:prstGeom>
          <a:noFill/>
          <a:ln>
            <a:noFill/>
          </a:ln>
        </p:spPr>
      </p:pic>
      <p:sp>
        <p:nvSpPr>
          <p:cNvPr id="4611" name="Google Shape;4611;p48"/>
          <p:cNvSpPr/>
          <p:nvPr/>
        </p:nvSpPr>
        <p:spPr>
          <a:xfrm rot="-5400000">
            <a:off x="5538300" y="1330575"/>
            <a:ext cx="4403700" cy="2260200"/>
          </a:xfrm>
          <a:prstGeom prst="snip2DiagRect">
            <a:avLst>
              <a:gd fmla="val 0" name="adj1"/>
              <a:gd fmla="val 16667"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2" name="Google Shape;4612;p48"/>
          <p:cNvSpPr txBox="1"/>
          <p:nvPr>
            <p:ph idx="4294967295" type="subTitle"/>
          </p:nvPr>
        </p:nvSpPr>
        <p:spPr>
          <a:xfrm>
            <a:off x="7265400" y="413600"/>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b="1" lang="en">
                <a:solidFill>
                  <a:srgbClr val="FFFF00"/>
                </a:solidFill>
                <a:latin typeface="Arial"/>
                <a:ea typeface="Arial"/>
                <a:cs typeface="Arial"/>
                <a:sym typeface="Arial"/>
              </a:rPr>
              <a:t>中/高級</a:t>
            </a:r>
            <a:r>
              <a:rPr lang="en">
                <a:solidFill>
                  <a:srgbClr val="FFFFFF"/>
                </a:solidFill>
                <a:latin typeface="Arial"/>
                <a:ea typeface="Arial"/>
                <a:cs typeface="Arial"/>
                <a:sym typeface="Arial"/>
              </a:rPr>
              <a:t>系統復原時間目標RTO長短</a:t>
            </a:r>
            <a:endParaRPr>
              <a:solidFill>
                <a:srgbClr val="FFFFFF"/>
              </a:solidFill>
              <a:latin typeface="Arial"/>
              <a:ea typeface="Arial"/>
              <a:cs typeface="Arial"/>
              <a:sym typeface="Arial"/>
            </a:endParaRPr>
          </a:p>
        </p:txBody>
      </p:sp>
      <p:grpSp>
        <p:nvGrpSpPr>
          <p:cNvPr id="4613" name="Google Shape;4613;p48"/>
          <p:cNvGrpSpPr/>
          <p:nvPr/>
        </p:nvGrpSpPr>
        <p:grpSpPr>
          <a:xfrm rot="5400000">
            <a:off x="6732568" y="3310389"/>
            <a:ext cx="467247" cy="54696"/>
            <a:chOff x="3725184" y="2270258"/>
            <a:chExt cx="1467946" cy="171947"/>
          </a:xfrm>
        </p:grpSpPr>
        <p:sp>
          <p:nvSpPr>
            <p:cNvPr id="4614" name="Google Shape;4614;p48"/>
            <p:cNvSpPr/>
            <p:nvPr/>
          </p:nvSpPr>
          <p:spPr>
            <a:xfrm rot="-5400000">
              <a:off x="372518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5" name="Google Shape;4615;p48"/>
            <p:cNvSpPr/>
            <p:nvPr/>
          </p:nvSpPr>
          <p:spPr>
            <a:xfrm rot="-5400000">
              <a:off x="398439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6" name="Google Shape;4616;p48"/>
            <p:cNvSpPr/>
            <p:nvPr/>
          </p:nvSpPr>
          <p:spPr>
            <a:xfrm rot="-5400000">
              <a:off x="4243603"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7" name="Google Shape;4617;p48"/>
            <p:cNvSpPr/>
            <p:nvPr/>
          </p:nvSpPr>
          <p:spPr>
            <a:xfrm rot="-5400000">
              <a:off x="4502812"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8" name="Google Shape;4618;p48"/>
            <p:cNvSpPr/>
            <p:nvPr/>
          </p:nvSpPr>
          <p:spPr>
            <a:xfrm rot="-5400000">
              <a:off x="4762021"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9" name="Google Shape;4619;p48"/>
            <p:cNvSpPr/>
            <p:nvPr/>
          </p:nvSpPr>
          <p:spPr>
            <a:xfrm rot="-5400000">
              <a:off x="5021230" y="2270258"/>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20" name="Google Shape;4620;p48"/>
          <p:cNvGrpSpPr/>
          <p:nvPr/>
        </p:nvGrpSpPr>
        <p:grpSpPr>
          <a:xfrm rot="5400000">
            <a:off x="6732568" y="2268914"/>
            <a:ext cx="467247" cy="54696"/>
            <a:chOff x="3725184" y="2270258"/>
            <a:chExt cx="1467946" cy="171947"/>
          </a:xfrm>
        </p:grpSpPr>
        <p:sp>
          <p:nvSpPr>
            <p:cNvPr id="4621" name="Google Shape;4621;p48"/>
            <p:cNvSpPr/>
            <p:nvPr/>
          </p:nvSpPr>
          <p:spPr>
            <a:xfrm rot="-5400000">
              <a:off x="372518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2" name="Google Shape;4622;p48"/>
            <p:cNvSpPr/>
            <p:nvPr/>
          </p:nvSpPr>
          <p:spPr>
            <a:xfrm rot="-5400000">
              <a:off x="398439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3" name="Google Shape;4623;p48"/>
            <p:cNvSpPr/>
            <p:nvPr/>
          </p:nvSpPr>
          <p:spPr>
            <a:xfrm rot="-5400000">
              <a:off x="4243603"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4" name="Google Shape;4624;p48"/>
            <p:cNvSpPr/>
            <p:nvPr/>
          </p:nvSpPr>
          <p:spPr>
            <a:xfrm rot="-5400000">
              <a:off x="4502812"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5" name="Google Shape;4625;p48"/>
            <p:cNvSpPr/>
            <p:nvPr/>
          </p:nvSpPr>
          <p:spPr>
            <a:xfrm rot="-5400000">
              <a:off x="4762021"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6" name="Google Shape;4626;p48"/>
            <p:cNvSpPr/>
            <p:nvPr/>
          </p:nvSpPr>
          <p:spPr>
            <a:xfrm rot="-5400000">
              <a:off x="5021230" y="2270258"/>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27" name="Google Shape;4627;p48"/>
          <p:cNvGrpSpPr/>
          <p:nvPr/>
        </p:nvGrpSpPr>
        <p:grpSpPr>
          <a:xfrm rot="5400000">
            <a:off x="6732568" y="1227439"/>
            <a:ext cx="467247" cy="54696"/>
            <a:chOff x="3725184" y="2270258"/>
            <a:chExt cx="1467946" cy="171947"/>
          </a:xfrm>
        </p:grpSpPr>
        <p:sp>
          <p:nvSpPr>
            <p:cNvPr id="4628" name="Google Shape;4628;p48"/>
            <p:cNvSpPr/>
            <p:nvPr/>
          </p:nvSpPr>
          <p:spPr>
            <a:xfrm rot="-5400000">
              <a:off x="372518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9" name="Google Shape;4629;p48"/>
            <p:cNvSpPr/>
            <p:nvPr/>
          </p:nvSpPr>
          <p:spPr>
            <a:xfrm rot="-5400000">
              <a:off x="398439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0" name="Google Shape;4630;p48"/>
            <p:cNvSpPr/>
            <p:nvPr/>
          </p:nvSpPr>
          <p:spPr>
            <a:xfrm rot="-5400000">
              <a:off x="4243603"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1" name="Google Shape;4631;p48"/>
            <p:cNvSpPr/>
            <p:nvPr/>
          </p:nvSpPr>
          <p:spPr>
            <a:xfrm rot="-5400000">
              <a:off x="4502812"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2" name="Google Shape;4632;p48"/>
            <p:cNvSpPr/>
            <p:nvPr/>
          </p:nvSpPr>
          <p:spPr>
            <a:xfrm rot="-5400000">
              <a:off x="4762021"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3" name="Google Shape;4633;p48"/>
            <p:cNvSpPr/>
            <p:nvPr/>
          </p:nvSpPr>
          <p:spPr>
            <a:xfrm rot="-5400000">
              <a:off x="5021230" y="2270258"/>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34" name="Google Shape;4634;p48"/>
          <p:cNvSpPr/>
          <p:nvPr/>
        </p:nvSpPr>
        <p:spPr>
          <a:xfrm rot="5400000">
            <a:off x="6776531" y="531785"/>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5" name="Google Shape;4635;p48"/>
          <p:cNvSpPr/>
          <p:nvPr/>
        </p:nvSpPr>
        <p:spPr>
          <a:xfrm flipH="1" rot="2700000">
            <a:off x="6887292" y="597826"/>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6" name="Google Shape;4636;p48"/>
          <p:cNvSpPr/>
          <p:nvPr/>
        </p:nvSpPr>
        <p:spPr>
          <a:xfrm rot="5400000">
            <a:off x="6776531" y="1573260"/>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7" name="Google Shape;4637;p48"/>
          <p:cNvSpPr/>
          <p:nvPr/>
        </p:nvSpPr>
        <p:spPr>
          <a:xfrm flipH="1" rot="2700000">
            <a:off x="6887292" y="1638873"/>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8" name="Google Shape;4638;p48"/>
          <p:cNvSpPr/>
          <p:nvPr/>
        </p:nvSpPr>
        <p:spPr>
          <a:xfrm rot="5400000">
            <a:off x="6776531" y="2614735"/>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9" name="Google Shape;4639;p48"/>
          <p:cNvSpPr/>
          <p:nvPr/>
        </p:nvSpPr>
        <p:spPr>
          <a:xfrm flipH="1" rot="2700000">
            <a:off x="6887292" y="2677873"/>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0" name="Google Shape;4640;p48"/>
          <p:cNvSpPr/>
          <p:nvPr/>
        </p:nvSpPr>
        <p:spPr>
          <a:xfrm rot="5400000">
            <a:off x="6776531" y="3656210"/>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1" name="Google Shape;4641;p48"/>
          <p:cNvSpPr/>
          <p:nvPr/>
        </p:nvSpPr>
        <p:spPr>
          <a:xfrm flipH="1" rot="2700000">
            <a:off x="6887292" y="3727681"/>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2" name="Google Shape;4642;p48"/>
          <p:cNvSpPr txBox="1"/>
          <p:nvPr>
            <p:ph idx="4294967295" type="subTitle"/>
          </p:nvPr>
        </p:nvSpPr>
        <p:spPr>
          <a:xfrm>
            <a:off x="7265400" y="1442300"/>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solidFill>
                  <a:srgbClr val="FFFFFF"/>
                </a:solidFill>
                <a:latin typeface="Arial"/>
                <a:ea typeface="Arial"/>
                <a:cs typeface="Arial"/>
                <a:sym typeface="Arial"/>
              </a:rPr>
              <a:t>取決備援機制選擇及經費</a:t>
            </a:r>
            <a:r>
              <a:rPr b="1" lang="en">
                <a:solidFill>
                  <a:srgbClr val="FFFF00"/>
                </a:solidFill>
                <a:latin typeface="Arial"/>
                <a:ea typeface="Arial"/>
                <a:cs typeface="Arial"/>
                <a:sym typeface="Arial"/>
              </a:rPr>
              <a:t>＄</a:t>
            </a:r>
            <a:endParaRPr b="1">
              <a:solidFill>
                <a:srgbClr val="FFFF00"/>
              </a:solidFill>
              <a:latin typeface="Arial"/>
              <a:ea typeface="Arial"/>
              <a:cs typeface="Arial"/>
              <a:sym typeface="Arial"/>
            </a:endParaRPr>
          </a:p>
        </p:txBody>
      </p:sp>
      <p:sp>
        <p:nvSpPr>
          <p:cNvPr id="4643" name="Google Shape;4643;p48"/>
          <p:cNvSpPr txBox="1"/>
          <p:nvPr>
            <p:ph idx="4294967295" type="subTitle"/>
          </p:nvPr>
        </p:nvSpPr>
        <p:spPr>
          <a:xfrm>
            <a:off x="7265400" y="2471000"/>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b="1" lang="en">
                <a:solidFill>
                  <a:srgbClr val="FFFF00"/>
                </a:solidFill>
                <a:latin typeface="Arial"/>
                <a:ea typeface="Arial"/>
                <a:cs typeface="Arial"/>
                <a:sym typeface="Arial"/>
              </a:rPr>
              <a:t>冗餘系統</a:t>
            </a:r>
            <a:r>
              <a:rPr lang="en">
                <a:solidFill>
                  <a:srgbClr val="FFFFFF"/>
                </a:solidFill>
                <a:latin typeface="Arial"/>
                <a:ea typeface="Arial"/>
                <a:cs typeface="Arial"/>
                <a:sym typeface="Arial"/>
              </a:rPr>
              <a:t>.</a:t>
            </a:r>
            <a:r>
              <a:rPr lang="en">
                <a:solidFill>
                  <a:srgbClr val="FFFFFF"/>
                </a:solidFill>
                <a:latin typeface="Arial"/>
                <a:ea typeface="Arial"/>
                <a:cs typeface="Arial"/>
                <a:sym typeface="Arial"/>
              </a:rPr>
              <a:t>..</a:t>
            </a:r>
            <a:r>
              <a:rPr lang="en">
                <a:solidFill>
                  <a:srgbClr val="FFFFFF"/>
                </a:solidFill>
                <a:latin typeface="Arial"/>
                <a:ea typeface="Arial"/>
                <a:cs typeface="Arial"/>
                <a:sym typeface="Arial"/>
              </a:rPr>
              <a:t>..</a:t>
            </a:r>
            <a:endParaRPr>
              <a:solidFill>
                <a:srgbClr val="FFFFFF"/>
              </a:solidFill>
              <a:latin typeface="Arial"/>
              <a:ea typeface="Arial"/>
              <a:cs typeface="Arial"/>
              <a:sym typeface="Arial"/>
            </a:endParaRPr>
          </a:p>
        </p:txBody>
      </p:sp>
      <p:sp>
        <p:nvSpPr>
          <p:cNvPr id="4644" name="Google Shape;4644;p48"/>
          <p:cNvSpPr txBox="1"/>
          <p:nvPr>
            <p:ph idx="4294967295" type="subTitle"/>
          </p:nvPr>
        </p:nvSpPr>
        <p:spPr>
          <a:xfrm>
            <a:off x="7265400" y="3499700"/>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b="1" lang="en">
                <a:solidFill>
                  <a:srgbClr val="FFFF00"/>
                </a:solidFill>
                <a:latin typeface="Arial"/>
                <a:ea typeface="Arial"/>
                <a:cs typeface="Arial"/>
                <a:sym typeface="Arial"/>
              </a:rPr>
              <a:t>虛擬主機</a:t>
            </a:r>
            <a:r>
              <a:rPr lang="en">
                <a:solidFill>
                  <a:srgbClr val="FFFFFF"/>
                </a:solidFill>
                <a:latin typeface="Arial"/>
                <a:ea typeface="Arial"/>
                <a:cs typeface="Arial"/>
                <a:sym typeface="Arial"/>
              </a:rPr>
              <a:t>..</a:t>
            </a:r>
            <a:r>
              <a:rPr lang="en">
                <a:solidFill>
                  <a:srgbClr val="FFFFFF"/>
                </a:solidFill>
                <a:latin typeface="Arial"/>
                <a:ea typeface="Arial"/>
                <a:cs typeface="Arial"/>
                <a:sym typeface="Arial"/>
              </a:rPr>
              <a:t>..</a:t>
            </a:r>
            <a:r>
              <a:rPr lang="en">
                <a:solidFill>
                  <a:srgbClr val="FFFFFF"/>
                </a:solidFill>
                <a:latin typeface="Arial"/>
                <a:ea typeface="Arial"/>
                <a:cs typeface="Arial"/>
                <a:sym typeface="Arial"/>
              </a:rPr>
              <a:t>.</a:t>
            </a:r>
            <a:endParaRPr>
              <a:solidFill>
                <a:srgbClr val="FFFFFF"/>
              </a:solidFill>
              <a:latin typeface="Arial"/>
              <a:ea typeface="Arial"/>
              <a:cs typeface="Arial"/>
              <a:sym typeface="Arial"/>
            </a:endParaRPr>
          </a:p>
        </p:txBody>
      </p:sp>
      <p:sp>
        <p:nvSpPr>
          <p:cNvPr id="4645" name="Google Shape;4645;p4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9" name="Shape 4649"/>
        <p:cNvGrpSpPr/>
        <p:nvPr/>
      </p:nvGrpSpPr>
      <p:grpSpPr>
        <a:xfrm>
          <a:off x="0" y="0"/>
          <a:ext cx="0" cy="0"/>
          <a:chOff x="0" y="0"/>
          <a:chExt cx="0" cy="0"/>
        </a:xfrm>
      </p:grpSpPr>
      <p:sp>
        <p:nvSpPr>
          <p:cNvPr id="4650" name="Google Shape;4650;p49"/>
          <p:cNvSpPr/>
          <p:nvPr/>
        </p:nvSpPr>
        <p:spPr>
          <a:xfrm rot="-5400000">
            <a:off x="5538300" y="1330575"/>
            <a:ext cx="4403700" cy="2260200"/>
          </a:xfrm>
          <a:prstGeom prst="snip2DiagRect">
            <a:avLst>
              <a:gd fmla="val 0" name="adj1"/>
              <a:gd fmla="val 16667"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1" name="Google Shape;4651;p49"/>
          <p:cNvSpPr txBox="1"/>
          <p:nvPr>
            <p:ph idx="4294967295" type="subTitle"/>
          </p:nvPr>
        </p:nvSpPr>
        <p:spPr>
          <a:xfrm>
            <a:off x="7265400" y="413600"/>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solidFill>
                  <a:srgbClr val="FFFFFF"/>
                </a:solidFill>
                <a:latin typeface="Arial"/>
                <a:ea typeface="Arial"/>
                <a:cs typeface="Arial"/>
                <a:sym typeface="Arial"/>
              </a:rPr>
              <a:t>資料</a:t>
            </a:r>
            <a:r>
              <a:rPr lang="en">
                <a:solidFill>
                  <a:srgbClr val="FFFFFF"/>
                </a:solidFill>
                <a:latin typeface="Arial"/>
                <a:ea typeface="Arial"/>
                <a:cs typeface="Arial"/>
                <a:sym typeface="Arial"/>
              </a:rPr>
              <a:t>復原時間點RPO長短</a:t>
            </a:r>
            <a:endParaRPr>
              <a:solidFill>
                <a:srgbClr val="FFFFFF"/>
              </a:solidFill>
              <a:latin typeface="Arial"/>
              <a:ea typeface="Arial"/>
              <a:cs typeface="Arial"/>
              <a:sym typeface="Arial"/>
            </a:endParaRPr>
          </a:p>
        </p:txBody>
      </p:sp>
      <p:grpSp>
        <p:nvGrpSpPr>
          <p:cNvPr id="4652" name="Google Shape;4652;p49"/>
          <p:cNvGrpSpPr/>
          <p:nvPr/>
        </p:nvGrpSpPr>
        <p:grpSpPr>
          <a:xfrm rot="5400000">
            <a:off x="6732568" y="3310389"/>
            <a:ext cx="467247" cy="54696"/>
            <a:chOff x="3725184" y="2270258"/>
            <a:chExt cx="1467946" cy="171947"/>
          </a:xfrm>
        </p:grpSpPr>
        <p:sp>
          <p:nvSpPr>
            <p:cNvPr id="4653" name="Google Shape;4653;p49"/>
            <p:cNvSpPr/>
            <p:nvPr/>
          </p:nvSpPr>
          <p:spPr>
            <a:xfrm rot="-5400000">
              <a:off x="372518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4" name="Google Shape;4654;p49"/>
            <p:cNvSpPr/>
            <p:nvPr/>
          </p:nvSpPr>
          <p:spPr>
            <a:xfrm rot="-5400000">
              <a:off x="398439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5" name="Google Shape;4655;p49"/>
            <p:cNvSpPr/>
            <p:nvPr/>
          </p:nvSpPr>
          <p:spPr>
            <a:xfrm rot="-5400000">
              <a:off x="4243603"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6" name="Google Shape;4656;p49"/>
            <p:cNvSpPr/>
            <p:nvPr/>
          </p:nvSpPr>
          <p:spPr>
            <a:xfrm rot="-5400000">
              <a:off x="4502812"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7" name="Google Shape;4657;p49"/>
            <p:cNvSpPr/>
            <p:nvPr/>
          </p:nvSpPr>
          <p:spPr>
            <a:xfrm rot="-5400000">
              <a:off x="4762021"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8" name="Google Shape;4658;p49"/>
            <p:cNvSpPr/>
            <p:nvPr/>
          </p:nvSpPr>
          <p:spPr>
            <a:xfrm rot="-5400000">
              <a:off x="5021230" y="2270258"/>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59" name="Google Shape;4659;p49"/>
          <p:cNvGrpSpPr/>
          <p:nvPr/>
        </p:nvGrpSpPr>
        <p:grpSpPr>
          <a:xfrm rot="5400000">
            <a:off x="6732568" y="2268914"/>
            <a:ext cx="467247" cy="54696"/>
            <a:chOff x="3725184" y="2270258"/>
            <a:chExt cx="1467946" cy="171947"/>
          </a:xfrm>
        </p:grpSpPr>
        <p:sp>
          <p:nvSpPr>
            <p:cNvPr id="4660" name="Google Shape;4660;p49"/>
            <p:cNvSpPr/>
            <p:nvPr/>
          </p:nvSpPr>
          <p:spPr>
            <a:xfrm rot="-5400000">
              <a:off x="372518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1" name="Google Shape;4661;p49"/>
            <p:cNvSpPr/>
            <p:nvPr/>
          </p:nvSpPr>
          <p:spPr>
            <a:xfrm rot="-5400000">
              <a:off x="398439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2" name="Google Shape;4662;p49"/>
            <p:cNvSpPr/>
            <p:nvPr/>
          </p:nvSpPr>
          <p:spPr>
            <a:xfrm rot="-5400000">
              <a:off x="4243603"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3" name="Google Shape;4663;p49"/>
            <p:cNvSpPr/>
            <p:nvPr/>
          </p:nvSpPr>
          <p:spPr>
            <a:xfrm rot="-5400000">
              <a:off x="4502812"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4" name="Google Shape;4664;p49"/>
            <p:cNvSpPr/>
            <p:nvPr/>
          </p:nvSpPr>
          <p:spPr>
            <a:xfrm rot="-5400000">
              <a:off x="4762021"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5" name="Google Shape;4665;p49"/>
            <p:cNvSpPr/>
            <p:nvPr/>
          </p:nvSpPr>
          <p:spPr>
            <a:xfrm rot="-5400000">
              <a:off x="5021230" y="2270258"/>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66" name="Google Shape;4666;p49"/>
          <p:cNvGrpSpPr/>
          <p:nvPr/>
        </p:nvGrpSpPr>
        <p:grpSpPr>
          <a:xfrm rot="5400000">
            <a:off x="6732568" y="1227439"/>
            <a:ext cx="467247" cy="54696"/>
            <a:chOff x="3725184" y="2270258"/>
            <a:chExt cx="1467946" cy="171947"/>
          </a:xfrm>
        </p:grpSpPr>
        <p:sp>
          <p:nvSpPr>
            <p:cNvPr id="4667" name="Google Shape;4667;p49"/>
            <p:cNvSpPr/>
            <p:nvPr/>
          </p:nvSpPr>
          <p:spPr>
            <a:xfrm rot="-5400000">
              <a:off x="372518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8" name="Google Shape;4668;p49"/>
            <p:cNvSpPr/>
            <p:nvPr/>
          </p:nvSpPr>
          <p:spPr>
            <a:xfrm rot="-5400000">
              <a:off x="398439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9" name="Google Shape;4669;p49"/>
            <p:cNvSpPr/>
            <p:nvPr/>
          </p:nvSpPr>
          <p:spPr>
            <a:xfrm rot="-5400000">
              <a:off x="4243603"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0" name="Google Shape;4670;p49"/>
            <p:cNvSpPr/>
            <p:nvPr/>
          </p:nvSpPr>
          <p:spPr>
            <a:xfrm rot="-5400000">
              <a:off x="4502812"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1" name="Google Shape;4671;p49"/>
            <p:cNvSpPr/>
            <p:nvPr/>
          </p:nvSpPr>
          <p:spPr>
            <a:xfrm rot="-5400000">
              <a:off x="4762021"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2" name="Google Shape;4672;p49"/>
            <p:cNvSpPr/>
            <p:nvPr/>
          </p:nvSpPr>
          <p:spPr>
            <a:xfrm rot="-5400000">
              <a:off x="5021230" y="2270258"/>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73" name="Google Shape;4673;p49"/>
          <p:cNvSpPr/>
          <p:nvPr/>
        </p:nvSpPr>
        <p:spPr>
          <a:xfrm rot="5400000">
            <a:off x="6776531" y="531785"/>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4" name="Google Shape;4674;p49"/>
          <p:cNvSpPr/>
          <p:nvPr/>
        </p:nvSpPr>
        <p:spPr>
          <a:xfrm flipH="1" rot="2700000">
            <a:off x="6887292" y="597826"/>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5" name="Google Shape;4675;p49"/>
          <p:cNvSpPr/>
          <p:nvPr/>
        </p:nvSpPr>
        <p:spPr>
          <a:xfrm rot="5400000">
            <a:off x="6776531" y="1573260"/>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6" name="Google Shape;4676;p49"/>
          <p:cNvSpPr/>
          <p:nvPr/>
        </p:nvSpPr>
        <p:spPr>
          <a:xfrm flipH="1" rot="2700000">
            <a:off x="6887292" y="1638873"/>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7" name="Google Shape;4677;p49"/>
          <p:cNvSpPr/>
          <p:nvPr/>
        </p:nvSpPr>
        <p:spPr>
          <a:xfrm rot="5400000">
            <a:off x="6776531" y="2614735"/>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8" name="Google Shape;4678;p49"/>
          <p:cNvSpPr/>
          <p:nvPr/>
        </p:nvSpPr>
        <p:spPr>
          <a:xfrm flipH="1" rot="2700000">
            <a:off x="6887292" y="2677873"/>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9" name="Google Shape;4679;p49"/>
          <p:cNvSpPr/>
          <p:nvPr/>
        </p:nvSpPr>
        <p:spPr>
          <a:xfrm rot="5400000">
            <a:off x="6776531" y="3656210"/>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0" name="Google Shape;4680;p49"/>
          <p:cNvSpPr/>
          <p:nvPr/>
        </p:nvSpPr>
        <p:spPr>
          <a:xfrm flipH="1" rot="2700000">
            <a:off x="6887292" y="3727681"/>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1" name="Google Shape;4681;p49"/>
          <p:cNvSpPr txBox="1"/>
          <p:nvPr>
            <p:ph idx="4294967295" type="subTitle"/>
          </p:nvPr>
        </p:nvSpPr>
        <p:spPr>
          <a:xfrm>
            <a:off x="7265400" y="1442300"/>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solidFill>
                  <a:srgbClr val="FFFFFF"/>
                </a:solidFill>
                <a:latin typeface="Arial"/>
                <a:ea typeface="Arial"/>
                <a:cs typeface="Arial"/>
                <a:sym typeface="Arial"/>
              </a:rPr>
              <a:t>取決備份</a:t>
            </a:r>
            <a:r>
              <a:rPr lang="en">
                <a:solidFill>
                  <a:srgbClr val="FFFFFF"/>
                </a:solidFill>
                <a:latin typeface="Arial"/>
                <a:ea typeface="Arial"/>
                <a:cs typeface="Arial"/>
                <a:sym typeface="Arial"/>
              </a:rPr>
              <a:t>週期</a:t>
            </a:r>
            <a:r>
              <a:rPr lang="en">
                <a:solidFill>
                  <a:srgbClr val="FFFFFF"/>
                </a:solidFill>
                <a:latin typeface="Arial"/>
                <a:ea typeface="Arial"/>
                <a:cs typeface="Arial"/>
                <a:sym typeface="Arial"/>
              </a:rPr>
              <a:t>及經費</a:t>
            </a:r>
            <a:r>
              <a:rPr b="1" lang="en">
                <a:solidFill>
                  <a:srgbClr val="FFFF00"/>
                </a:solidFill>
                <a:latin typeface="Arial"/>
                <a:ea typeface="Arial"/>
                <a:cs typeface="Arial"/>
                <a:sym typeface="Arial"/>
              </a:rPr>
              <a:t>＄</a:t>
            </a:r>
            <a:endParaRPr b="1">
              <a:solidFill>
                <a:srgbClr val="FFFF00"/>
              </a:solidFill>
              <a:latin typeface="Arial"/>
              <a:ea typeface="Arial"/>
              <a:cs typeface="Arial"/>
              <a:sym typeface="Arial"/>
            </a:endParaRPr>
          </a:p>
        </p:txBody>
      </p:sp>
      <p:sp>
        <p:nvSpPr>
          <p:cNvPr id="4682" name="Google Shape;4682;p49"/>
          <p:cNvSpPr txBox="1"/>
          <p:nvPr>
            <p:ph idx="4294967295" type="subTitle"/>
          </p:nvPr>
        </p:nvSpPr>
        <p:spPr>
          <a:xfrm>
            <a:off x="7265400" y="2471000"/>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b="1" lang="en">
                <a:solidFill>
                  <a:srgbClr val="FFFF00"/>
                </a:solidFill>
                <a:latin typeface="Arial"/>
                <a:ea typeface="Arial"/>
                <a:cs typeface="Arial"/>
                <a:sym typeface="Arial"/>
              </a:rPr>
              <a:t>異地備份</a:t>
            </a:r>
            <a:r>
              <a:rPr lang="en">
                <a:solidFill>
                  <a:srgbClr val="FFFFFF"/>
                </a:solidFill>
                <a:latin typeface="Arial"/>
                <a:ea typeface="Arial"/>
                <a:cs typeface="Arial"/>
                <a:sym typeface="Arial"/>
              </a:rPr>
              <a:t>.....</a:t>
            </a:r>
            <a:endParaRPr>
              <a:solidFill>
                <a:srgbClr val="FFFFFF"/>
              </a:solidFill>
              <a:latin typeface="Arial"/>
              <a:ea typeface="Arial"/>
              <a:cs typeface="Arial"/>
              <a:sym typeface="Arial"/>
            </a:endParaRPr>
          </a:p>
        </p:txBody>
      </p:sp>
      <p:sp>
        <p:nvSpPr>
          <p:cNvPr id="4683" name="Google Shape;4683;p49"/>
          <p:cNvSpPr txBox="1"/>
          <p:nvPr>
            <p:ph idx="4294967295" type="subTitle"/>
          </p:nvPr>
        </p:nvSpPr>
        <p:spPr>
          <a:xfrm>
            <a:off x="7265400" y="3499700"/>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b="1" lang="en">
                <a:solidFill>
                  <a:srgbClr val="FFFF00"/>
                </a:solidFill>
                <a:latin typeface="Arial"/>
                <a:ea typeface="Arial"/>
                <a:cs typeface="Arial"/>
                <a:sym typeface="Arial"/>
              </a:rPr>
              <a:t>本地備份</a:t>
            </a:r>
            <a:r>
              <a:rPr lang="en">
                <a:solidFill>
                  <a:srgbClr val="FFFFFF"/>
                </a:solidFill>
                <a:latin typeface="Arial"/>
                <a:ea typeface="Arial"/>
                <a:cs typeface="Arial"/>
                <a:sym typeface="Arial"/>
              </a:rPr>
              <a:t>.....</a:t>
            </a:r>
            <a:endParaRPr>
              <a:solidFill>
                <a:srgbClr val="FFFFFF"/>
              </a:solidFill>
              <a:latin typeface="Arial"/>
              <a:ea typeface="Arial"/>
              <a:cs typeface="Arial"/>
              <a:sym typeface="Arial"/>
            </a:endParaRPr>
          </a:p>
        </p:txBody>
      </p:sp>
      <p:pic>
        <p:nvPicPr>
          <p:cNvPr id="4684" name="Google Shape;4684;p49"/>
          <p:cNvPicPr preferRelativeResize="0"/>
          <p:nvPr/>
        </p:nvPicPr>
        <p:blipFill>
          <a:blip r:embed="rId3">
            <a:alphaModFix/>
          </a:blip>
          <a:stretch>
            <a:fillRect/>
          </a:stretch>
        </p:blipFill>
        <p:spPr>
          <a:xfrm>
            <a:off x="81050" y="258825"/>
            <a:ext cx="6243548" cy="4414376"/>
          </a:xfrm>
          <a:prstGeom prst="rect">
            <a:avLst/>
          </a:prstGeom>
          <a:noFill/>
          <a:ln>
            <a:noFill/>
          </a:ln>
        </p:spPr>
      </p:pic>
      <p:sp>
        <p:nvSpPr>
          <p:cNvPr id="4685" name="Google Shape;4685;p4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9" name="Shape 4689"/>
        <p:cNvGrpSpPr/>
        <p:nvPr/>
      </p:nvGrpSpPr>
      <p:grpSpPr>
        <a:xfrm>
          <a:off x="0" y="0"/>
          <a:ext cx="0" cy="0"/>
          <a:chOff x="0" y="0"/>
          <a:chExt cx="0" cy="0"/>
        </a:xfrm>
      </p:grpSpPr>
      <p:grpSp>
        <p:nvGrpSpPr>
          <p:cNvPr id="4690" name="Google Shape;4690;p50"/>
          <p:cNvGrpSpPr/>
          <p:nvPr/>
        </p:nvGrpSpPr>
        <p:grpSpPr>
          <a:xfrm>
            <a:off x="4176116" y="64775"/>
            <a:ext cx="4809216" cy="4813470"/>
            <a:chOff x="643400" y="975676"/>
            <a:chExt cx="3757200" cy="3760524"/>
          </a:xfrm>
        </p:grpSpPr>
        <p:grpSp>
          <p:nvGrpSpPr>
            <p:cNvPr id="4691" name="Google Shape;4691;p50"/>
            <p:cNvGrpSpPr/>
            <p:nvPr/>
          </p:nvGrpSpPr>
          <p:grpSpPr>
            <a:xfrm>
              <a:off x="643400" y="1173700"/>
              <a:ext cx="3757200" cy="3562500"/>
              <a:chOff x="711925" y="1173700"/>
              <a:chExt cx="3757200" cy="3562500"/>
            </a:xfrm>
          </p:grpSpPr>
          <p:sp>
            <p:nvSpPr>
              <p:cNvPr id="4692" name="Google Shape;4692;p50"/>
              <p:cNvSpPr/>
              <p:nvPr/>
            </p:nvSpPr>
            <p:spPr>
              <a:xfrm>
                <a:off x="711925" y="1173700"/>
                <a:ext cx="3757200" cy="3562500"/>
              </a:xfrm>
              <a:prstGeom prst="roundRect">
                <a:avLst>
                  <a:gd fmla="val 4131" name="adj"/>
                </a:avLst>
              </a:prstGeom>
              <a:solidFill>
                <a:srgbClr val="E55A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93" name="Google Shape;4693;p50"/>
              <p:cNvGrpSpPr/>
              <p:nvPr/>
            </p:nvGrpSpPr>
            <p:grpSpPr>
              <a:xfrm>
                <a:off x="911749" y="1371650"/>
                <a:ext cx="3366965" cy="3198815"/>
                <a:chOff x="916289" y="1422892"/>
                <a:chExt cx="3315900" cy="3150300"/>
              </a:xfrm>
            </p:grpSpPr>
            <p:sp>
              <p:nvSpPr>
                <p:cNvPr id="4694" name="Google Shape;4694;p50"/>
                <p:cNvSpPr/>
                <p:nvPr/>
              </p:nvSpPr>
              <p:spPr>
                <a:xfrm>
                  <a:off x="916289" y="1422892"/>
                  <a:ext cx="3315900" cy="3150300"/>
                </a:xfrm>
                <a:prstGeom prst="snip1Rect">
                  <a:avLst>
                    <a:gd fmla="val 11022"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5" name="Google Shape;4695;p50"/>
                <p:cNvSpPr/>
                <p:nvPr/>
              </p:nvSpPr>
              <p:spPr>
                <a:xfrm>
                  <a:off x="3885613" y="1422892"/>
                  <a:ext cx="346500" cy="346500"/>
                </a:xfrm>
                <a:prstGeom prst="rtTriangl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696" name="Google Shape;4696;p50"/>
            <p:cNvGrpSpPr/>
            <p:nvPr/>
          </p:nvGrpSpPr>
          <p:grpSpPr>
            <a:xfrm>
              <a:off x="2085780" y="975676"/>
              <a:ext cx="872127" cy="510899"/>
              <a:chOff x="2140000" y="1054000"/>
              <a:chExt cx="858900" cy="503150"/>
            </a:xfrm>
          </p:grpSpPr>
          <p:sp>
            <p:nvSpPr>
              <p:cNvPr id="4697" name="Google Shape;4697;p50"/>
              <p:cNvSpPr/>
              <p:nvPr/>
            </p:nvSpPr>
            <p:spPr>
              <a:xfrm>
                <a:off x="2140000" y="1185750"/>
                <a:ext cx="858900" cy="371400"/>
              </a:xfrm>
              <a:prstGeom prst="roundRect">
                <a:avLst>
                  <a:gd fmla="val 16667" name="adj"/>
                </a:avLst>
              </a:prstGeom>
              <a:solidFill>
                <a:srgbClr val="E7D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8" name="Google Shape;4698;p50"/>
              <p:cNvSpPr/>
              <p:nvPr/>
            </p:nvSpPr>
            <p:spPr>
              <a:xfrm>
                <a:off x="2432500" y="1054000"/>
                <a:ext cx="273900" cy="273900"/>
              </a:xfrm>
              <a:prstGeom prst="ellipse">
                <a:avLst/>
              </a:prstGeom>
              <a:solidFill>
                <a:srgbClr val="E7D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9" name="Google Shape;4699;p50"/>
              <p:cNvSpPr/>
              <p:nvPr/>
            </p:nvSpPr>
            <p:spPr>
              <a:xfrm>
                <a:off x="2525000" y="1146500"/>
                <a:ext cx="88800" cy="88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700" name="Google Shape;4700;p50"/>
          <p:cNvSpPr txBox="1"/>
          <p:nvPr>
            <p:ph idx="4294967295" type="body"/>
          </p:nvPr>
        </p:nvSpPr>
        <p:spPr>
          <a:xfrm>
            <a:off x="5016950" y="990950"/>
            <a:ext cx="3670500" cy="357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t>1.3 盤點</a:t>
            </a:r>
            <a:r>
              <a:rPr lang="en" sz="2000">
                <a:solidFill>
                  <a:srgbClr val="FF0000"/>
                </a:solidFill>
              </a:rPr>
              <a:t>核心</a:t>
            </a:r>
            <a:r>
              <a:rPr lang="en" sz="2000"/>
              <a:t>資通系統，鑑別</a:t>
            </a:r>
            <a:br>
              <a:rPr lang="en" sz="2000"/>
            </a:br>
            <a:r>
              <a:rPr lang="en" sz="2000"/>
              <a:t>可能造成營運中斷事件之機率</a:t>
            </a:r>
            <a:br>
              <a:rPr lang="en" sz="2000"/>
            </a:br>
            <a:r>
              <a:rPr lang="en" sz="2000"/>
              <a:t>及衝擊影響，且進行</a:t>
            </a:r>
            <a:r>
              <a:rPr lang="en" sz="2000">
                <a:solidFill>
                  <a:srgbClr val="FF0000"/>
                </a:solidFill>
              </a:rPr>
              <a:t>營運衝擊</a:t>
            </a:r>
            <a:br>
              <a:rPr lang="en" sz="2000">
                <a:solidFill>
                  <a:srgbClr val="FF0000"/>
                </a:solidFill>
              </a:rPr>
            </a:br>
            <a:r>
              <a:rPr lang="en" sz="2000">
                <a:solidFill>
                  <a:srgbClr val="FF0000"/>
                </a:solidFill>
              </a:rPr>
              <a:t>分析(BIA)</a:t>
            </a:r>
            <a:r>
              <a:rPr lang="en" sz="2000"/>
              <a:t>？是否明確訂定</a:t>
            </a:r>
            <a:r>
              <a:rPr lang="en" sz="2000">
                <a:solidFill>
                  <a:srgbClr val="FF0000"/>
                </a:solidFill>
              </a:rPr>
              <a:t>核心</a:t>
            </a:r>
            <a:br>
              <a:rPr lang="en" sz="2000"/>
            </a:br>
            <a:r>
              <a:rPr lang="en" sz="2000"/>
              <a:t>資通系統之</a:t>
            </a:r>
            <a:r>
              <a:rPr lang="en" sz="2000">
                <a:solidFill>
                  <a:srgbClr val="FF0000"/>
                </a:solidFill>
              </a:rPr>
              <a:t>系統復原時間目標</a:t>
            </a:r>
            <a:br>
              <a:rPr lang="en" sz="2000">
                <a:solidFill>
                  <a:srgbClr val="FF0000"/>
                </a:solidFill>
              </a:rPr>
            </a:br>
            <a:r>
              <a:rPr lang="en" sz="2000">
                <a:solidFill>
                  <a:srgbClr val="FF0000"/>
                </a:solidFill>
              </a:rPr>
              <a:t>(RTO)</a:t>
            </a:r>
            <a:r>
              <a:rPr lang="en" sz="2000"/>
              <a:t>及</a:t>
            </a:r>
            <a:r>
              <a:rPr lang="en" sz="2000">
                <a:solidFill>
                  <a:srgbClr val="FF0000"/>
                </a:solidFill>
              </a:rPr>
              <a:t>資料復原時間點目標</a:t>
            </a:r>
            <a:br>
              <a:rPr lang="en" sz="2000">
                <a:solidFill>
                  <a:srgbClr val="FF0000"/>
                </a:solidFill>
              </a:rPr>
            </a:br>
            <a:r>
              <a:rPr lang="en" sz="2000">
                <a:solidFill>
                  <a:srgbClr val="FF0000"/>
                </a:solidFill>
              </a:rPr>
              <a:t>(RPO)</a:t>
            </a:r>
            <a:r>
              <a:rPr lang="en" sz="2000"/>
              <a:t>？</a:t>
            </a:r>
            <a:endParaRPr sz="2000"/>
          </a:p>
          <a:p>
            <a:pPr indent="0" lvl="0" marL="0" rtl="0" algn="l">
              <a:spcBef>
                <a:spcPts val="1600"/>
              </a:spcBef>
              <a:spcAft>
                <a:spcPts val="1600"/>
              </a:spcAft>
              <a:buClr>
                <a:schemeClr val="dk1"/>
              </a:buClr>
              <a:buSzPts val="1100"/>
              <a:buFont typeface="Arial"/>
              <a:buNone/>
            </a:pPr>
            <a:r>
              <a:t/>
            </a:r>
            <a:endParaRPr sz="2000"/>
          </a:p>
        </p:txBody>
      </p:sp>
      <p:grpSp>
        <p:nvGrpSpPr>
          <p:cNvPr id="4701" name="Google Shape;4701;p50"/>
          <p:cNvGrpSpPr/>
          <p:nvPr/>
        </p:nvGrpSpPr>
        <p:grpSpPr>
          <a:xfrm>
            <a:off x="677605" y="2132623"/>
            <a:ext cx="1911475" cy="2587745"/>
            <a:chOff x="552931" y="2614061"/>
            <a:chExt cx="1723913" cy="2333825"/>
          </a:xfrm>
        </p:grpSpPr>
        <p:sp>
          <p:nvSpPr>
            <p:cNvPr id="4702" name="Google Shape;4702;p50"/>
            <p:cNvSpPr/>
            <p:nvPr/>
          </p:nvSpPr>
          <p:spPr>
            <a:xfrm>
              <a:off x="1436050" y="4073236"/>
              <a:ext cx="840795" cy="440220"/>
            </a:xfrm>
            <a:custGeom>
              <a:rect b="b" l="l" r="r" t="t"/>
              <a:pathLst>
                <a:path extrusionOk="0" h="34945" w="66743">
                  <a:moveTo>
                    <a:pt x="18285" y="0"/>
                  </a:moveTo>
                  <a:cubicBezTo>
                    <a:pt x="13981" y="0"/>
                    <a:pt x="10086" y="783"/>
                    <a:pt x="7252" y="2403"/>
                  </a:cubicBezTo>
                  <a:cubicBezTo>
                    <a:pt x="1" y="6546"/>
                    <a:pt x="2516" y="14686"/>
                    <a:pt x="12727" y="20605"/>
                  </a:cubicBezTo>
                  <a:lnTo>
                    <a:pt x="27822" y="29336"/>
                  </a:lnTo>
                  <a:cubicBezTo>
                    <a:pt x="34204" y="32983"/>
                    <a:pt x="41990" y="34945"/>
                    <a:pt x="48723" y="34945"/>
                  </a:cubicBezTo>
                  <a:cubicBezTo>
                    <a:pt x="52920" y="34945"/>
                    <a:pt x="56707" y="34183"/>
                    <a:pt x="59491" y="32592"/>
                  </a:cubicBezTo>
                  <a:cubicBezTo>
                    <a:pt x="66743" y="28448"/>
                    <a:pt x="64227" y="20161"/>
                    <a:pt x="54016" y="14242"/>
                  </a:cubicBezTo>
                  <a:lnTo>
                    <a:pt x="38921" y="5510"/>
                  </a:lnTo>
                  <a:cubicBezTo>
                    <a:pt x="32700" y="1904"/>
                    <a:pt x="24996" y="0"/>
                    <a:pt x="18285" y="0"/>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03" name="Google Shape;4703;p50"/>
            <p:cNvGrpSpPr/>
            <p:nvPr/>
          </p:nvGrpSpPr>
          <p:grpSpPr>
            <a:xfrm>
              <a:off x="552931" y="2614061"/>
              <a:ext cx="1637067" cy="2333825"/>
              <a:chOff x="2113925" y="428250"/>
              <a:chExt cx="3328725" cy="4745475"/>
            </a:xfrm>
          </p:grpSpPr>
          <p:sp>
            <p:nvSpPr>
              <p:cNvPr id="4704" name="Google Shape;4704;p50"/>
              <p:cNvSpPr/>
              <p:nvPr/>
            </p:nvSpPr>
            <p:spPr>
              <a:xfrm>
                <a:off x="4103225" y="3558900"/>
                <a:ext cx="828225" cy="355750"/>
              </a:xfrm>
              <a:custGeom>
                <a:rect b="b" l="l" r="r" t="t"/>
                <a:pathLst>
                  <a:path extrusionOk="0" h="14230" w="33129">
                    <a:moveTo>
                      <a:pt x="1902" y="0"/>
                    </a:moveTo>
                    <a:cubicBezTo>
                      <a:pt x="2219" y="0"/>
                      <a:pt x="476" y="8560"/>
                      <a:pt x="317" y="9352"/>
                    </a:cubicBezTo>
                    <a:cubicBezTo>
                      <a:pt x="159" y="9669"/>
                      <a:pt x="0" y="10145"/>
                      <a:pt x="159" y="10462"/>
                    </a:cubicBezTo>
                    <a:cubicBezTo>
                      <a:pt x="159" y="10937"/>
                      <a:pt x="476" y="11571"/>
                      <a:pt x="793" y="11888"/>
                    </a:cubicBezTo>
                    <a:cubicBezTo>
                      <a:pt x="1972" y="13330"/>
                      <a:pt x="4343" y="14230"/>
                      <a:pt x="6293" y="14230"/>
                    </a:cubicBezTo>
                    <a:cubicBezTo>
                      <a:pt x="6702" y="14230"/>
                      <a:pt x="7093" y="14190"/>
                      <a:pt x="7450" y="14108"/>
                    </a:cubicBezTo>
                    <a:cubicBezTo>
                      <a:pt x="9035" y="13791"/>
                      <a:pt x="10145" y="13474"/>
                      <a:pt x="11413" y="12998"/>
                    </a:cubicBezTo>
                    <a:cubicBezTo>
                      <a:pt x="12998" y="12523"/>
                      <a:pt x="15376" y="12523"/>
                      <a:pt x="16961" y="12364"/>
                    </a:cubicBezTo>
                    <a:cubicBezTo>
                      <a:pt x="17991" y="12364"/>
                      <a:pt x="18902" y="12404"/>
                      <a:pt x="19794" y="12404"/>
                    </a:cubicBezTo>
                    <a:cubicBezTo>
                      <a:pt x="20686" y="12404"/>
                      <a:pt x="21558" y="12364"/>
                      <a:pt x="22509" y="12206"/>
                    </a:cubicBezTo>
                    <a:cubicBezTo>
                      <a:pt x="24252" y="11888"/>
                      <a:pt x="25996" y="11413"/>
                      <a:pt x="27581" y="10779"/>
                    </a:cubicBezTo>
                    <a:cubicBezTo>
                      <a:pt x="29641" y="9828"/>
                      <a:pt x="33129" y="5548"/>
                      <a:pt x="30593" y="3963"/>
                    </a:cubicBezTo>
                    <a:cubicBezTo>
                      <a:pt x="30434" y="3804"/>
                      <a:pt x="30117" y="3804"/>
                      <a:pt x="29959" y="3804"/>
                    </a:cubicBezTo>
                    <a:cubicBezTo>
                      <a:pt x="22826" y="2695"/>
                      <a:pt x="13791" y="3170"/>
                      <a:pt x="11571" y="476"/>
                    </a:cubicBezTo>
                    <a:cubicBezTo>
                      <a:pt x="11571" y="476"/>
                      <a:pt x="2061" y="0"/>
                      <a:pt x="1902"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5" name="Google Shape;4705;p50"/>
              <p:cNvSpPr/>
              <p:nvPr/>
            </p:nvSpPr>
            <p:spPr>
              <a:xfrm>
                <a:off x="4111150" y="2366100"/>
                <a:ext cx="368550" cy="1239300"/>
              </a:xfrm>
              <a:custGeom>
                <a:rect b="b" l="l" r="r" t="t"/>
                <a:pathLst>
                  <a:path extrusionOk="0" h="49572" w="14742">
                    <a:moveTo>
                      <a:pt x="14742" y="1"/>
                    </a:moveTo>
                    <a:lnTo>
                      <a:pt x="6499" y="4598"/>
                    </a:lnTo>
                    <a:lnTo>
                      <a:pt x="2536" y="1269"/>
                    </a:lnTo>
                    <a:cubicBezTo>
                      <a:pt x="2536" y="1269"/>
                      <a:pt x="0" y="7768"/>
                      <a:pt x="0" y="10145"/>
                    </a:cubicBezTo>
                    <a:cubicBezTo>
                      <a:pt x="0" y="12523"/>
                      <a:pt x="1744" y="47712"/>
                      <a:pt x="1744" y="47712"/>
                    </a:cubicBezTo>
                    <a:cubicBezTo>
                      <a:pt x="1744" y="47712"/>
                      <a:pt x="4198" y="49571"/>
                      <a:pt x="7119" y="49571"/>
                    </a:cubicBezTo>
                    <a:cubicBezTo>
                      <a:pt x="8463" y="49571"/>
                      <a:pt x="9906" y="49178"/>
                      <a:pt x="11254" y="48029"/>
                    </a:cubicBezTo>
                    <a:cubicBezTo>
                      <a:pt x="11254" y="48029"/>
                      <a:pt x="14108" y="6500"/>
                      <a:pt x="14742" y="1"/>
                    </a:cubicBezTo>
                    <a:close/>
                  </a:path>
                </a:pathLst>
              </a:custGeom>
              <a:solidFill>
                <a:srgbClr val="6F8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6" name="Google Shape;4706;p50"/>
              <p:cNvSpPr/>
              <p:nvPr/>
            </p:nvSpPr>
            <p:spPr>
              <a:xfrm>
                <a:off x="4630250" y="3816475"/>
                <a:ext cx="812400" cy="354825"/>
              </a:xfrm>
              <a:custGeom>
                <a:rect b="b" l="l" r="r" t="t"/>
                <a:pathLst>
                  <a:path extrusionOk="0" h="14193" w="32496">
                    <a:moveTo>
                      <a:pt x="10463" y="0"/>
                    </a:moveTo>
                    <a:cubicBezTo>
                      <a:pt x="10463" y="0"/>
                      <a:pt x="952" y="317"/>
                      <a:pt x="952" y="317"/>
                    </a:cubicBezTo>
                    <a:cubicBezTo>
                      <a:pt x="1269" y="317"/>
                      <a:pt x="159" y="9035"/>
                      <a:pt x="1" y="9828"/>
                    </a:cubicBezTo>
                    <a:cubicBezTo>
                      <a:pt x="1" y="10145"/>
                      <a:pt x="1" y="10621"/>
                      <a:pt x="1" y="10938"/>
                    </a:cubicBezTo>
                    <a:cubicBezTo>
                      <a:pt x="159" y="11572"/>
                      <a:pt x="477" y="12047"/>
                      <a:pt x="952" y="12364"/>
                    </a:cubicBezTo>
                    <a:cubicBezTo>
                      <a:pt x="2010" y="13540"/>
                      <a:pt x="4114" y="14192"/>
                      <a:pt x="5972" y="14192"/>
                    </a:cubicBezTo>
                    <a:cubicBezTo>
                      <a:pt x="6619" y="14192"/>
                      <a:pt x="7236" y="14113"/>
                      <a:pt x="7768" y="13949"/>
                    </a:cubicBezTo>
                    <a:cubicBezTo>
                      <a:pt x="9353" y="13315"/>
                      <a:pt x="10304" y="12998"/>
                      <a:pt x="11572" y="12523"/>
                    </a:cubicBezTo>
                    <a:cubicBezTo>
                      <a:pt x="12999" y="11889"/>
                      <a:pt x="15376" y="11572"/>
                      <a:pt x="17120" y="11413"/>
                    </a:cubicBezTo>
                    <a:cubicBezTo>
                      <a:pt x="19022" y="11096"/>
                      <a:pt x="20607" y="11096"/>
                      <a:pt x="22509" y="10621"/>
                    </a:cubicBezTo>
                    <a:cubicBezTo>
                      <a:pt x="24253" y="10304"/>
                      <a:pt x="25838" y="9669"/>
                      <a:pt x="27423" y="8718"/>
                    </a:cubicBezTo>
                    <a:cubicBezTo>
                      <a:pt x="29325" y="7767"/>
                      <a:pt x="32495" y="3171"/>
                      <a:pt x="29801" y="1744"/>
                    </a:cubicBezTo>
                    <a:cubicBezTo>
                      <a:pt x="29642" y="1585"/>
                      <a:pt x="29325" y="1585"/>
                      <a:pt x="29167" y="1585"/>
                    </a:cubicBezTo>
                    <a:cubicBezTo>
                      <a:pt x="27773" y="1493"/>
                      <a:pt x="26308" y="1466"/>
                      <a:pt x="24832" y="1466"/>
                    </a:cubicBezTo>
                    <a:cubicBezTo>
                      <a:pt x="22895" y="1466"/>
                      <a:pt x="20940" y="1512"/>
                      <a:pt x="19110" y="1512"/>
                    </a:cubicBezTo>
                    <a:cubicBezTo>
                      <a:pt x="15197" y="1512"/>
                      <a:pt x="11853" y="1304"/>
                      <a:pt x="10463"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7" name="Google Shape;4707;p50"/>
              <p:cNvSpPr/>
              <p:nvPr/>
            </p:nvSpPr>
            <p:spPr>
              <a:xfrm>
                <a:off x="4610434" y="2617065"/>
                <a:ext cx="368550" cy="1239350"/>
              </a:xfrm>
              <a:custGeom>
                <a:rect b="b" l="l" r="r" t="t"/>
                <a:pathLst>
                  <a:path extrusionOk="0" h="48991" w="14742">
                    <a:moveTo>
                      <a:pt x="14742" y="1"/>
                    </a:moveTo>
                    <a:lnTo>
                      <a:pt x="2537" y="1269"/>
                    </a:lnTo>
                    <a:cubicBezTo>
                      <a:pt x="2537" y="1269"/>
                      <a:pt x="0" y="7768"/>
                      <a:pt x="0" y="10146"/>
                    </a:cubicBezTo>
                    <a:cubicBezTo>
                      <a:pt x="159" y="12523"/>
                      <a:pt x="1744" y="47712"/>
                      <a:pt x="1744" y="47712"/>
                    </a:cubicBezTo>
                    <a:cubicBezTo>
                      <a:pt x="1744" y="47712"/>
                      <a:pt x="3917" y="48990"/>
                      <a:pt x="6558" y="48990"/>
                    </a:cubicBezTo>
                    <a:cubicBezTo>
                      <a:pt x="8076" y="48990"/>
                      <a:pt x="9750" y="48568"/>
                      <a:pt x="11255" y="47237"/>
                    </a:cubicBezTo>
                    <a:cubicBezTo>
                      <a:pt x="11255" y="47237"/>
                      <a:pt x="14108" y="6500"/>
                      <a:pt x="14742" y="1"/>
                    </a:cubicBez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8" name="Google Shape;4708;p50"/>
              <p:cNvSpPr/>
              <p:nvPr/>
            </p:nvSpPr>
            <p:spPr>
              <a:xfrm>
                <a:off x="2117875" y="3663900"/>
                <a:ext cx="2647150" cy="1509825"/>
              </a:xfrm>
              <a:custGeom>
                <a:rect b="b" l="l" r="r" t="t"/>
                <a:pathLst>
                  <a:path extrusionOk="0" h="60393" w="105886">
                    <a:moveTo>
                      <a:pt x="52864" y="1"/>
                    </a:moveTo>
                    <a:cubicBezTo>
                      <a:pt x="51041" y="1"/>
                      <a:pt x="49218" y="397"/>
                      <a:pt x="47871" y="1190"/>
                    </a:cubicBezTo>
                    <a:lnTo>
                      <a:pt x="2696" y="27344"/>
                    </a:lnTo>
                    <a:cubicBezTo>
                      <a:pt x="1" y="28929"/>
                      <a:pt x="1" y="31465"/>
                      <a:pt x="2696" y="33050"/>
                    </a:cubicBezTo>
                    <a:lnTo>
                      <a:pt x="47871" y="59204"/>
                    </a:lnTo>
                    <a:cubicBezTo>
                      <a:pt x="49218" y="59997"/>
                      <a:pt x="51041" y="60393"/>
                      <a:pt x="52864" y="60393"/>
                    </a:cubicBezTo>
                    <a:cubicBezTo>
                      <a:pt x="54687" y="60393"/>
                      <a:pt x="56510" y="59997"/>
                      <a:pt x="57857" y="59204"/>
                    </a:cubicBezTo>
                    <a:lnTo>
                      <a:pt x="103032" y="33050"/>
                    </a:lnTo>
                    <a:cubicBezTo>
                      <a:pt x="105885" y="31465"/>
                      <a:pt x="105885" y="28929"/>
                      <a:pt x="103032" y="27344"/>
                    </a:cubicBezTo>
                    <a:lnTo>
                      <a:pt x="57857" y="1190"/>
                    </a:lnTo>
                    <a:cubicBezTo>
                      <a:pt x="56510" y="397"/>
                      <a:pt x="54687" y="1"/>
                      <a:pt x="52864"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9" name="Google Shape;4709;p50"/>
              <p:cNvSpPr/>
              <p:nvPr/>
            </p:nvSpPr>
            <p:spPr>
              <a:xfrm>
                <a:off x="2117875" y="2292800"/>
                <a:ext cx="2647150" cy="1505875"/>
              </a:xfrm>
              <a:custGeom>
                <a:rect b="b" l="l" r="r" t="t"/>
                <a:pathLst>
                  <a:path extrusionOk="0" h="60235" w="105886">
                    <a:moveTo>
                      <a:pt x="52864" y="0"/>
                    </a:moveTo>
                    <a:cubicBezTo>
                      <a:pt x="51041" y="0"/>
                      <a:pt x="49218" y="397"/>
                      <a:pt x="47871" y="1189"/>
                    </a:cubicBezTo>
                    <a:lnTo>
                      <a:pt x="2696" y="27185"/>
                    </a:lnTo>
                    <a:cubicBezTo>
                      <a:pt x="1" y="28770"/>
                      <a:pt x="1" y="31465"/>
                      <a:pt x="2696" y="33050"/>
                    </a:cubicBezTo>
                    <a:lnTo>
                      <a:pt x="47871" y="59045"/>
                    </a:lnTo>
                    <a:cubicBezTo>
                      <a:pt x="49218" y="59838"/>
                      <a:pt x="51041" y="60234"/>
                      <a:pt x="52864" y="60234"/>
                    </a:cubicBezTo>
                    <a:cubicBezTo>
                      <a:pt x="54687" y="60234"/>
                      <a:pt x="56510" y="59838"/>
                      <a:pt x="57857" y="59045"/>
                    </a:cubicBezTo>
                    <a:lnTo>
                      <a:pt x="103032" y="33050"/>
                    </a:lnTo>
                    <a:cubicBezTo>
                      <a:pt x="105885" y="31465"/>
                      <a:pt x="105885" y="28770"/>
                      <a:pt x="103032" y="27185"/>
                    </a:cubicBezTo>
                    <a:lnTo>
                      <a:pt x="57857" y="1189"/>
                    </a:lnTo>
                    <a:cubicBezTo>
                      <a:pt x="56510" y="397"/>
                      <a:pt x="54687" y="0"/>
                      <a:pt x="52864" y="0"/>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0" name="Google Shape;4710;p50"/>
              <p:cNvSpPr/>
              <p:nvPr/>
            </p:nvSpPr>
            <p:spPr>
              <a:xfrm>
                <a:off x="2113925" y="2290825"/>
                <a:ext cx="2651100" cy="1509825"/>
              </a:xfrm>
              <a:custGeom>
                <a:rect b="b" l="l" r="r" t="t"/>
                <a:pathLst>
                  <a:path extrusionOk="0" h="60393" w="106044">
                    <a:moveTo>
                      <a:pt x="53101" y="2061"/>
                    </a:moveTo>
                    <a:cubicBezTo>
                      <a:pt x="54528" y="2061"/>
                      <a:pt x="56113" y="2378"/>
                      <a:pt x="57064" y="3012"/>
                    </a:cubicBezTo>
                    <a:lnTo>
                      <a:pt x="102239" y="29007"/>
                    </a:lnTo>
                    <a:cubicBezTo>
                      <a:pt x="103032" y="29483"/>
                      <a:pt x="103349" y="29958"/>
                      <a:pt x="103349" y="30275"/>
                    </a:cubicBezTo>
                    <a:cubicBezTo>
                      <a:pt x="103349" y="30434"/>
                      <a:pt x="103032" y="30910"/>
                      <a:pt x="102239" y="31385"/>
                    </a:cubicBezTo>
                    <a:lnTo>
                      <a:pt x="57064" y="57539"/>
                    </a:lnTo>
                    <a:cubicBezTo>
                      <a:pt x="56113" y="58015"/>
                      <a:pt x="54528" y="58332"/>
                      <a:pt x="52943" y="58332"/>
                    </a:cubicBezTo>
                    <a:cubicBezTo>
                      <a:pt x="51516" y="58332"/>
                      <a:pt x="50089" y="58015"/>
                      <a:pt x="48980" y="57539"/>
                    </a:cubicBezTo>
                    <a:lnTo>
                      <a:pt x="3805" y="31385"/>
                    </a:lnTo>
                    <a:cubicBezTo>
                      <a:pt x="3012" y="30910"/>
                      <a:pt x="2695" y="30434"/>
                      <a:pt x="2695" y="30275"/>
                    </a:cubicBezTo>
                    <a:cubicBezTo>
                      <a:pt x="2695" y="29958"/>
                      <a:pt x="3012" y="29483"/>
                      <a:pt x="3805" y="29007"/>
                    </a:cubicBezTo>
                    <a:lnTo>
                      <a:pt x="48980" y="3012"/>
                    </a:lnTo>
                    <a:cubicBezTo>
                      <a:pt x="50089" y="2378"/>
                      <a:pt x="51516" y="2061"/>
                      <a:pt x="53101" y="2061"/>
                    </a:cubicBezTo>
                    <a:close/>
                    <a:moveTo>
                      <a:pt x="53101" y="0"/>
                    </a:moveTo>
                    <a:cubicBezTo>
                      <a:pt x="51199" y="0"/>
                      <a:pt x="49455" y="476"/>
                      <a:pt x="48029" y="1268"/>
                    </a:cubicBezTo>
                    <a:lnTo>
                      <a:pt x="2854" y="27264"/>
                    </a:lnTo>
                    <a:cubicBezTo>
                      <a:pt x="0" y="28849"/>
                      <a:pt x="0" y="31544"/>
                      <a:pt x="2854" y="33129"/>
                    </a:cubicBezTo>
                    <a:lnTo>
                      <a:pt x="48029" y="59124"/>
                    </a:lnTo>
                    <a:cubicBezTo>
                      <a:pt x="49455" y="59917"/>
                      <a:pt x="51199" y="60392"/>
                      <a:pt x="53101" y="60392"/>
                    </a:cubicBezTo>
                    <a:cubicBezTo>
                      <a:pt x="54845" y="60392"/>
                      <a:pt x="56747" y="59917"/>
                      <a:pt x="58015" y="59124"/>
                    </a:cubicBezTo>
                    <a:lnTo>
                      <a:pt x="103190" y="33129"/>
                    </a:lnTo>
                    <a:cubicBezTo>
                      <a:pt x="106043" y="31544"/>
                      <a:pt x="106043" y="28849"/>
                      <a:pt x="103190" y="27264"/>
                    </a:cubicBezTo>
                    <a:lnTo>
                      <a:pt x="58015" y="1268"/>
                    </a:lnTo>
                    <a:cubicBezTo>
                      <a:pt x="56588" y="476"/>
                      <a:pt x="54845" y="0"/>
                      <a:pt x="5310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1" name="Google Shape;4711;p50"/>
              <p:cNvSpPr/>
              <p:nvPr/>
            </p:nvSpPr>
            <p:spPr>
              <a:xfrm>
                <a:off x="2133725" y="3047700"/>
                <a:ext cx="1307750" cy="1890250"/>
              </a:xfrm>
              <a:custGeom>
                <a:rect b="b" l="l" r="r" t="t"/>
                <a:pathLst>
                  <a:path extrusionOk="0" h="75610" w="52310">
                    <a:moveTo>
                      <a:pt x="1" y="0"/>
                    </a:moveTo>
                    <a:lnTo>
                      <a:pt x="1" y="45493"/>
                    </a:lnTo>
                    <a:cubicBezTo>
                      <a:pt x="1" y="46761"/>
                      <a:pt x="794" y="47553"/>
                      <a:pt x="2062" y="48346"/>
                    </a:cubicBezTo>
                    <a:lnTo>
                      <a:pt x="47237" y="74500"/>
                    </a:lnTo>
                    <a:cubicBezTo>
                      <a:pt x="48505" y="75134"/>
                      <a:pt x="50090" y="75610"/>
                      <a:pt x="52309" y="75610"/>
                    </a:cubicBezTo>
                    <a:lnTo>
                      <a:pt x="52309" y="30117"/>
                    </a:lnTo>
                    <a:cubicBezTo>
                      <a:pt x="50248" y="30117"/>
                      <a:pt x="48505" y="29642"/>
                      <a:pt x="47237" y="28849"/>
                    </a:cubicBezTo>
                    <a:lnTo>
                      <a:pt x="2062" y="2854"/>
                    </a:lnTo>
                    <a:cubicBezTo>
                      <a:pt x="952" y="2220"/>
                      <a:pt x="1" y="1269"/>
                      <a:pt x="1" y="0"/>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2" name="Google Shape;4712;p50"/>
              <p:cNvSpPr/>
              <p:nvPr/>
            </p:nvSpPr>
            <p:spPr>
              <a:xfrm>
                <a:off x="3437475" y="3047700"/>
                <a:ext cx="1307725" cy="1890250"/>
              </a:xfrm>
              <a:custGeom>
                <a:rect b="b" l="l" r="r" t="t"/>
                <a:pathLst>
                  <a:path extrusionOk="0" h="75610" w="52309">
                    <a:moveTo>
                      <a:pt x="52309" y="0"/>
                    </a:moveTo>
                    <a:cubicBezTo>
                      <a:pt x="52309" y="1269"/>
                      <a:pt x="51358" y="2220"/>
                      <a:pt x="50248" y="2854"/>
                    </a:cubicBezTo>
                    <a:lnTo>
                      <a:pt x="5073" y="28849"/>
                    </a:lnTo>
                    <a:cubicBezTo>
                      <a:pt x="3805" y="29642"/>
                      <a:pt x="2061" y="30117"/>
                      <a:pt x="1" y="30117"/>
                    </a:cubicBezTo>
                    <a:lnTo>
                      <a:pt x="1" y="75610"/>
                    </a:lnTo>
                    <a:cubicBezTo>
                      <a:pt x="2220" y="75610"/>
                      <a:pt x="3805" y="75134"/>
                      <a:pt x="5073" y="74500"/>
                    </a:cubicBezTo>
                    <a:lnTo>
                      <a:pt x="50248" y="48346"/>
                    </a:lnTo>
                    <a:cubicBezTo>
                      <a:pt x="51516" y="47553"/>
                      <a:pt x="52309" y="46761"/>
                      <a:pt x="52309" y="45493"/>
                    </a:cubicBezTo>
                    <a:lnTo>
                      <a:pt x="52309"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3" name="Google Shape;4713;p50"/>
              <p:cNvSpPr/>
              <p:nvPr/>
            </p:nvSpPr>
            <p:spPr>
              <a:xfrm>
                <a:off x="3255200" y="2127750"/>
                <a:ext cx="1237550" cy="830950"/>
              </a:xfrm>
              <a:custGeom>
                <a:rect b="b" l="l" r="r" t="t"/>
                <a:pathLst>
                  <a:path extrusionOk="0" h="33238" w="49502">
                    <a:moveTo>
                      <a:pt x="39365" y="1"/>
                    </a:moveTo>
                    <a:cubicBezTo>
                      <a:pt x="38345" y="1"/>
                      <a:pt x="37354" y="163"/>
                      <a:pt x="36457" y="500"/>
                    </a:cubicBezTo>
                    <a:cubicBezTo>
                      <a:pt x="31702" y="2243"/>
                      <a:pt x="0" y="14132"/>
                      <a:pt x="0" y="14132"/>
                    </a:cubicBezTo>
                    <a:cubicBezTo>
                      <a:pt x="0" y="14132"/>
                      <a:pt x="1084" y="33238"/>
                      <a:pt x="6635" y="33238"/>
                    </a:cubicBezTo>
                    <a:cubicBezTo>
                      <a:pt x="7088" y="33238"/>
                      <a:pt x="7570" y="33111"/>
                      <a:pt x="8084" y="32836"/>
                    </a:cubicBezTo>
                    <a:lnTo>
                      <a:pt x="40737" y="14132"/>
                    </a:lnTo>
                    <a:lnTo>
                      <a:pt x="48980" y="9535"/>
                    </a:lnTo>
                    <a:cubicBezTo>
                      <a:pt x="49502" y="3532"/>
                      <a:pt x="44115" y="1"/>
                      <a:pt x="39365" y="1"/>
                    </a:cubicBezTo>
                    <a:close/>
                  </a:path>
                </a:pathLst>
              </a:custGeom>
              <a:solidFill>
                <a:srgbClr val="6F8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4" name="Google Shape;4714;p50"/>
              <p:cNvSpPr/>
              <p:nvPr/>
            </p:nvSpPr>
            <p:spPr>
              <a:xfrm>
                <a:off x="2954025" y="2393250"/>
                <a:ext cx="2041300" cy="885450"/>
              </a:xfrm>
              <a:custGeom>
                <a:rect b="b" l="l" r="r" t="t"/>
                <a:pathLst>
                  <a:path extrusionOk="0" h="35418" w="81652">
                    <a:moveTo>
                      <a:pt x="71397" y="1"/>
                    </a:moveTo>
                    <a:cubicBezTo>
                      <a:pt x="70369" y="1"/>
                      <a:pt x="69373" y="164"/>
                      <a:pt x="68477" y="500"/>
                    </a:cubicBezTo>
                    <a:cubicBezTo>
                      <a:pt x="63721" y="2243"/>
                      <a:pt x="32178" y="14132"/>
                      <a:pt x="32178" y="14132"/>
                    </a:cubicBezTo>
                    <a:lnTo>
                      <a:pt x="793" y="11437"/>
                    </a:lnTo>
                    <a:lnTo>
                      <a:pt x="793" y="11437"/>
                    </a:lnTo>
                    <a:cubicBezTo>
                      <a:pt x="0" y="23167"/>
                      <a:pt x="7609" y="28239"/>
                      <a:pt x="16327" y="32202"/>
                    </a:cubicBezTo>
                    <a:cubicBezTo>
                      <a:pt x="21100" y="34285"/>
                      <a:pt x="25779" y="35417"/>
                      <a:pt x="30128" y="35417"/>
                    </a:cubicBezTo>
                    <a:cubicBezTo>
                      <a:pt x="33722" y="35417"/>
                      <a:pt x="37091" y="34644"/>
                      <a:pt x="40103" y="32994"/>
                    </a:cubicBezTo>
                    <a:lnTo>
                      <a:pt x="72756" y="14132"/>
                    </a:lnTo>
                    <a:lnTo>
                      <a:pt x="68794" y="10803"/>
                    </a:lnTo>
                    <a:lnTo>
                      <a:pt x="80999" y="9535"/>
                    </a:lnTo>
                    <a:cubicBezTo>
                      <a:pt x="81651" y="3533"/>
                      <a:pt x="76181" y="1"/>
                      <a:pt x="71397" y="1"/>
                    </a:cubicBez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5" name="Google Shape;4715;p50"/>
              <p:cNvSpPr/>
              <p:nvPr/>
            </p:nvSpPr>
            <p:spPr>
              <a:xfrm>
                <a:off x="3129575" y="464000"/>
                <a:ext cx="708175" cy="1053875"/>
              </a:xfrm>
              <a:custGeom>
                <a:rect b="b" l="l" r="r" t="t"/>
                <a:pathLst>
                  <a:path extrusionOk="0" h="42155" w="28327">
                    <a:moveTo>
                      <a:pt x="15804" y="0"/>
                    </a:moveTo>
                    <a:cubicBezTo>
                      <a:pt x="8512" y="159"/>
                      <a:pt x="2648" y="6023"/>
                      <a:pt x="2648" y="13315"/>
                    </a:cubicBezTo>
                    <a:cubicBezTo>
                      <a:pt x="2648" y="17595"/>
                      <a:pt x="4708" y="21399"/>
                      <a:pt x="7878" y="23777"/>
                    </a:cubicBezTo>
                    <a:cubicBezTo>
                      <a:pt x="7878" y="23777"/>
                      <a:pt x="8037" y="24569"/>
                      <a:pt x="8354" y="25362"/>
                    </a:cubicBezTo>
                    <a:cubicBezTo>
                      <a:pt x="8354" y="25362"/>
                      <a:pt x="7561" y="29007"/>
                      <a:pt x="7244" y="29483"/>
                    </a:cubicBezTo>
                    <a:cubicBezTo>
                      <a:pt x="7145" y="29732"/>
                      <a:pt x="6873" y="29824"/>
                      <a:pt x="6464" y="29824"/>
                    </a:cubicBezTo>
                    <a:cubicBezTo>
                      <a:pt x="5570" y="29824"/>
                      <a:pt x="4020" y="29383"/>
                      <a:pt x="2172" y="29166"/>
                    </a:cubicBezTo>
                    <a:cubicBezTo>
                      <a:pt x="2098" y="29152"/>
                      <a:pt x="2026" y="29146"/>
                      <a:pt x="1956" y="29146"/>
                    </a:cubicBezTo>
                    <a:cubicBezTo>
                      <a:pt x="391" y="29146"/>
                      <a:pt x="0" y="32471"/>
                      <a:pt x="1062" y="35506"/>
                    </a:cubicBezTo>
                    <a:cubicBezTo>
                      <a:pt x="2172" y="38359"/>
                      <a:pt x="6610" y="41371"/>
                      <a:pt x="10732" y="42005"/>
                    </a:cubicBezTo>
                    <a:cubicBezTo>
                      <a:pt x="11283" y="42107"/>
                      <a:pt x="11875" y="42154"/>
                      <a:pt x="12481" y="42154"/>
                    </a:cubicBezTo>
                    <a:cubicBezTo>
                      <a:pt x="16578" y="42154"/>
                      <a:pt x="21362" y="40016"/>
                      <a:pt x="19291" y="38359"/>
                    </a:cubicBezTo>
                    <a:cubicBezTo>
                      <a:pt x="16913" y="36457"/>
                      <a:pt x="16913" y="35823"/>
                      <a:pt x="17230" y="34555"/>
                    </a:cubicBezTo>
                    <a:cubicBezTo>
                      <a:pt x="17547" y="33604"/>
                      <a:pt x="18181" y="31861"/>
                      <a:pt x="18498" y="31226"/>
                    </a:cubicBezTo>
                    <a:cubicBezTo>
                      <a:pt x="19659" y="31459"/>
                      <a:pt x="20564" y="31606"/>
                      <a:pt x="21215" y="31606"/>
                    </a:cubicBezTo>
                    <a:cubicBezTo>
                      <a:pt x="21453" y="31606"/>
                      <a:pt x="21657" y="31586"/>
                      <a:pt x="21827" y="31544"/>
                    </a:cubicBezTo>
                    <a:cubicBezTo>
                      <a:pt x="24680" y="31385"/>
                      <a:pt x="25473" y="29958"/>
                      <a:pt x="26265" y="26947"/>
                    </a:cubicBezTo>
                    <a:cubicBezTo>
                      <a:pt x="28168" y="20289"/>
                      <a:pt x="28326" y="15376"/>
                      <a:pt x="27851" y="12047"/>
                    </a:cubicBezTo>
                    <a:cubicBezTo>
                      <a:pt x="27217" y="5231"/>
                      <a:pt x="22620" y="0"/>
                      <a:pt x="15804"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6" name="Google Shape;4716;p50"/>
              <p:cNvSpPr/>
              <p:nvPr/>
            </p:nvSpPr>
            <p:spPr>
              <a:xfrm>
                <a:off x="3129625" y="1038575"/>
                <a:ext cx="593200" cy="416125"/>
              </a:xfrm>
              <a:custGeom>
                <a:rect b="b" l="l" r="r" t="t"/>
                <a:pathLst>
                  <a:path extrusionOk="0" h="16645" w="23728">
                    <a:moveTo>
                      <a:pt x="17862" y="1"/>
                    </a:moveTo>
                    <a:lnTo>
                      <a:pt x="14851" y="2379"/>
                    </a:lnTo>
                    <a:lnTo>
                      <a:pt x="10888" y="2696"/>
                    </a:lnTo>
                    <a:lnTo>
                      <a:pt x="8035" y="1586"/>
                    </a:lnTo>
                    <a:lnTo>
                      <a:pt x="8035" y="1586"/>
                    </a:lnTo>
                    <a:cubicBezTo>
                      <a:pt x="8193" y="1903"/>
                      <a:pt x="8193" y="2062"/>
                      <a:pt x="8352" y="2379"/>
                    </a:cubicBezTo>
                    <a:cubicBezTo>
                      <a:pt x="8352" y="2379"/>
                      <a:pt x="7559" y="5866"/>
                      <a:pt x="7242" y="6500"/>
                    </a:cubicBezTo>
                    <a:cubicBezTo>
                      <a:pt x="7143" y="6749"/>
                      <a:pt x="6871" y="6841"/>
                      <a:pt x="6462" y="6841"/>
                    </a:cubicBezTo>
                    <a:cubicBezTo>
                      <a:pt x="5568" y="6841"/>
                      <a:pt x="4018" y="6400"/>
                      <a:pt x="2170" y="6183"/>
                    </a:cubicBezTo>
                    <a:cubicBezTo>
                      <a:pt x="2092" y="6169"/>
                      <a:pt x="2017" y="6162"/>
                      <a:pt x="1945" y="6162"/>
                    </a:cubicBezTo>
                    <a:cubicBezTo>
                      <a:pt x="387" y="6162"/>
                      <a:pt x="0" y="9336"/>
                      <a:pt x="1060" y="12365"/>
                    </a:cubicBezTo>
                    <a:lnTo>
                      <a:pt x="3121" y="15218"/>
                    </a:lnTo>
                    <a:cubicBezTo>
                      <a:pt x="3755" y="15693"/>
                      <a:pt x="4231" y="16169"/>
                      <a:pt x="4865" y="16645"/>
                    </a:cubicBezTo>
                    <a:lnTo>
                      <a:pt x="19131" y="15218"/>
                    </a:lnTo>
                    <a:cubicBezTo>
                      <a:pt x="16911" y="13474"/>
                      <a:pt x="16911" y="12840"/>
                      <a:pt x="17228" y="11572"/>
                    </a:cubicBezTo>
                    <a:cubicBezTo>
                      <a:pt x="17545" y="10621"/>
                      <a:pt x="18179" y="8878"/>
                      <a:pt x="18496" y="8243"/>
                    </a:cubicBezTo>
                    <a:cubicBezTo>
                      <a:pt x="19657" y="8476"/>
                      <a:pt x="20562" y="8623"/>
                      <a:pt x="21213" y="8623"/>
                    </a:cubicBezTo>
                    <a:cubicBezTo>
                      <a:pt x="21451" y="8623"/>
                      <a:pt x="21655" y="8603"/>
                      <a:pt x="21825" y="8561"/>
                    </a:cubicBezTo>
                    <a:cubicBezTo>
                      <a:pt x="22618" y="8561"/>
                      <a:pt x="23252" y="8402"/>
                      <a:pt x="23727" y="8085"/>
                    </a:cubicBezTo>
                    <a:cubicBezTo>
                      <a:pt x="22459" y="7609"/>
                      <a:pt x="20557" y="6817"/>
                      <a:pt x="19448" y="6024"/>
                    </a:cubicBezTo>
                    <a:cubicBezTo>
                      <a:pt x="17704" y="4756"/>
                      <a:pt x="18179" y="2062"/>
                      <a:pt x="17862" y="1"/>
                    </a:cubicBez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7" name="Google Shape;4717;p50"/>
              <p:cNvSpPr/>
              <p:nvPr/>
            </p:nvSpPr>
            <p:spPr>
              <a:xfrm>
                <a:off x="3171975" y="428250"/>
                <a:ext cx="779725" cy="794100"/>
              </a:xfrm>
              <a:custGeom>
                <a:rect b="b" l="l" r="r" t="t"/>
                <a:pathLst>
                  <a:path extrusionOk="0" h="31764" w="31189">
                    <a:moveTo>
                      <a:pt x="14528" y="1"/>
                    </a:moveTo>
                    <a:cubicBezTo>
                      <a:pt x="10205" y="1"/>
                      <a:pt x="6224" y="1015"/>
                      <a:pt x="4914" y="5234"/>
                    </a:cubicBezTo>
                    <a:cubicBezTo>
                      <a:pt x="4914" y="5234"/>
                      <a:pt x="1903" y="6344"/>
                      <a:pt x="952" y="10941"/>
                    </a:cubicBezTo>
                    <a:cubicBezTo>
                      <a:pt x="0" y="15379"/>
                      <a:pt x="0" y="18708"/>
                      <a:pt x="2537" y="23146"/>
                    </a:cubicBezTo>
                    <a:cubicBezTo>
                      <a:pt x="5073" y="27743"/>
                      <a:pt x="6024" y="29803"/>
                      <a:pt x="6024" y="29803"/>
                    </a:cubicBezTo>
                    <a:cubicBezTo>
                      <a:pt x="6024" y="29803"/>
                      <a:pt x="7767" y="31388"/>
                      <a:pt x="10304" y="31705"/>
                    </a:cubicBezTo>
                    <a:cubicBezTo>
                      <a:pt x="10516" y="31745"/>
                      <a:pt x="10724" y="31764"/>
                      <a:pt x="10927" y="31764"/>
                    </a:cubicBezTo>
                    <a:cubicBezTo>
                      <a:pt x="13149" y="31764"/>
                      <a:pt x="14795" y="29525"/>
                      <a:pt x="15376" y="28218"/>
                    </a:cubicBezTo>
                    <a:cubicBezTo>
                      <a:pt x="16168" y="26792"/>
                      <a:pt x="16168" y="25524"/>
                      <a:pt x="16168" y="24414"/>
                    </a:cubicBezTo>
                    <a:lnTo>
                      <a:pt x="16168" y="24414"/>
                    </a:lnTo>
                    <a:cubicBezTo>
                      <a:pt x="16042" y="24540"/>
                      <a:pt x="15828" y="24610"/>
                      <a:pt x="15568" y="24610"/>
                    </a:cubicBezTo>
                    <a:cubicBezTo>
                      <a:pt x="14847" y="24610"/>
                      <a:pt x="13781" y="24069"/>
                      <a:pt x="13315" y="22670"/>
                    </a:cubicBezTo>
                    <a:cubicBezTo>
                      <a:pt x="12840" y="20927"/>
                      <a:pt x="12523" y="19183"/>
                      <a:pt x="13632" y="17123"/>
                    </a:cubicBezTo>
                    <a:cubicBezTo>
                      <a:pt x="14189" y="16218"/>
                      <a:pt x="15021" y="15833"/>
                      <a:pt x="15832" y="15833"/>
                    </a:cubicBezTo>
                    <a:cubicBezTo>
                      <a:pt x="16869" y="15833"/>
                      <a:pt x="17873" y="16461"/>
                      <a:pt x="18229" y="17440"/>
                    </a:cubicBezTo>
                    <a:cubicBezTo>
                      <a:pt x="18705" y="18866"/>
                      <a:pt x="18388" y="21878"/>
                      <a:pt x="18388" y="21878"/>
                    </a:cubicBezTo>
                    <a:cubicBezTo>
                      <a:pt x="18388" y="21878"/>
                      <a:pt x="20290" y="21719"/>
                      <a:pt x="20607" y="19817"/>
                    </a:cubicBezTo>
                    <a:cubicBezTo>
                      <a:pt x="20924" y="18549"/>
                      <a:pt x="21241" y="16488"/>
                      <a:pt x="21241" y="15220"/>
                    </a:cubicBezTo>
                    <a:cubicBezTo>
                      <a:pt x="21241" y="14111"/>
                      <a:pt x="21558" y="12843"/>
                      <a:pt x="22350" y="12209"/>
                    </a:cubicBezTo>
                    <a:cubicBezTo>
                      <a:pt x="23460" y="11099"/>
                      <a:pt x="23143" y="9356"/>
                      <a:pt x="23143" y="9356"/>
                    </a:cubicBezTo>
                    <a:cubicBezTo>
                      <a:pt x="23143" y="9356"/>
                      <a:pt x="26789" y="9197"/>
                      <a:pt x="28691" y="5551"/>
                    </a:cubicBezTo>
                    <a:cubicBezTo>
                      <a:pt x="30266" y="2663"/>
                      <a:pt x="31189" y="319"/>
                      <a:pt x="29119" y="319"/>
                    </a:cubicBezTo>
                    <a:cubicBezTo>
                      <a:pt x="28689" y="319"/>
                      <a:pt x="28131" y="420"/>
                      <a:pt x="27423" y="638"/>
                    </a:cubicBezTo>
                    <a:cubicBezTo>
                      <a:pt x="26943" y="803"/>
                      <a:pt x="26309" y="869"/>
                      <a:pt x="25559" y="869"/>
                    </a:cubicBezTo>
                    <a:cubicBezTo>
                      <a:pt x="22820" y="869"/>
                      <a:pt x="18527" y="1"/>
                      <a:pt x="14528" y="1"/>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8" name="Google Shape;4718;p50"/>
              <p:cNvSpPr/>
              <p:nvPr/>
            </p:nvSpPr>
            <p:spPr>
              <a:xfrm>
                <a:off x="2910425" y="1189600"/>
                <a:ext cx="982800" cy="1795225"/>
              </a:xfrm>
              <a:custGeom>
                <a:rect b="b" l="l" r="r" t="t"/>
                <a:pathLst>
                  <a:path extrusionOk="0" h="71809" w="39312">
                    <a:moveTo>
                      <a:pt x="10164" y="1"/>
                    </a:moveTo>
                    <a:cubicBezTo>
                      <a:pt x="7683" y="1"/>
                      <a:pt x="5240" y="1331"/>
                      <a:pt x="3013" y="7750"/>
                    </a:cubicBezTo>
                    <a:cubicBezTo>
                      <a:pt x="1" y="16627"/>
                      <a:pt x="2378" y="25345"/>
                      <a:pt x="3013" y="36441"/>
                    </a:cubicBezTo>
                    <a:cubicBezTo>
                      <a:pt x="3488" y="42781"/>
                      <a:pt x="2537" y="49121"/>
                      <a:pt x="2378" y="59583"/>
                    </a:cubicBezTo>
                    <a:cubicBezTo>
                      <a:pt x="5390" y="64497"/>
                      <a:pt x="18705" y="71154"/>
                      <a:pt x="25996" y="71788"/>
                    </a:cubicBezTo>
                    <a:cubicBezTo>
                      <a:pt x="26257" y="71802"/>
                      <a:pt x="26515" y="71809"/>
                      <a:pt x="26770" y="71809"/>
                    </a:cubicBezTo>
                    <a:cubicBezTo>
                      <a:pt x="29469" y="71809"/>
                      <a:pt x="31881" y="71072"/>
                      <a:pt x="33763" y="70203"/>
                    </a:cubicBezTo>
                    <a:cubicBezTo>
                      <a:pt x="36934" y="68618"/>
                      <a:pt x="38994" y="65448"/>
                      <a:pt x="38994" y="61961"/>
                    </a:cubicBezTo>
                    <a:cubicBezTo>
                      <a:pt x="39311" y="54194"/>
                      <a:pt x="39153" y="39611"/>
                      <a:pt x="38677" y="30576"/>
                    </a:cubicBezTo>
                    <a:cubicBezTo>
                      <a:pt x="38360" y="20114"/>
                      <a:pt x="36934" y="14091"/>
                      <a:pt x="33922" y="11872"/>
                    </a:cubicBezTo>
                    <a:cubicBezTo>
                      <a:pt x="31544" y="10287"/>
                      <a:pt x="25996" y="7275"/>
                      <a:pt x="25996" y="7275"/>
                    </a:cubicBezTo>
                    <a:cubicBezTo>
                      <a:pt x="25996" y="7275"/>
                      <a:pt x="25889" y="7287"/>
                      <a:pt x="25678" y="7287"/>
                    </a:cubicBezTo>
                    <a:cubicBezTo>
                      <a:pt x="24836" y="7287"/>
                      <a:pt x="22351" y="7085"/>
                      <a:pt x="18546" y="5056"/>
                    </a:cubicBezTo>
                    <a:cubicBezTo>
                      <a:pt x="15218" y="3312"/>
                      <a:pt x="14267" y="1727"/>
                      <a:pt x="14584" y="617"/>
                    </a:cubicBezTo>
                    <a:cubicBezTo>
                      <a:pt x="14584" y="617"/>
                      <a:pt x="13474" y="300"/>
                      <a:pt x="11731" y="142"/>
                    </a:cubicBezTo>
                    <a:cubicBezTo>
                      <a:pt x="11208" y="59"/>
                      <a:pt x="10685" y="1"/>
                      <a:pt x="10164"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9" name="Google Shape;4719;p50"/>
              <p:cNvSpPr/>
              <p:nvPr/>
            </p:nvSpPr>
            <p:spPr>
              <a:xfrm>
                <a:off x="3231425" y="1175475"/>
                <a:ext cx="364575" cy="230550"/>
              </a:xfrm>
              <a:custGeom>
                <a:rect b="b" l="l" r="r" t="t"/>
                <a:pathLst>
                  <a:path extrusionOk="0" h="9222" w="14583">
                    <a:moveTo>
                      <a:pt x="3142" y="0"/>
                    </a:moveTo>
                    <a:cubicBezTo>
                      <a:pt x="2470" y="0"/>
                      <a:pt x="1510" y="624"/>
                      <a:pt x="1110" y="1024"/>
                    </a:cubicBezTo>
                    <a:cubicBezTo>
                      <a:pt x="1110" y="1024"/>
                      <a:pt x="0" y="3877"/>
                      <a:pt x="4121" y="6572"/>
                    </a:cubicBezTo>
                    <a:cubicBezTo>
                      <a:pt x="7432" y="8663"/>
                      <a:pt x="9977" y="9221"/>
                      <a:pt x="11755" y="9221"/>
                    </a:cubicBezTo>
                    <a:cubicBezTo>
                      <a:pt x="13212" y="9221"/>
                      <a:pt x="14155" y="8847"/>
                      <a:pt x="14583" y="8632"/>
                    </a:cubicBezTo>
                    <a:cubicBezTo>
                      <a:pt x="14583" y="8474"/>
                      <a:pt x="14583" y="5304"/>
                      <a:pt x="13473" y="4987"/>
                    </a:cubicBezTo>
                    <a:cubicBezTo>
                      <a:pt x="13473" y="4987"/>
                      <a:pt x="13251" y="5054"/>
                      <a:pt x="12755" y="5054"/>
                    </a:cubicBezTo>
                    <a:cubicBezTo>
                      <a:pt x="11928" y="5054"/>
                      <a:pt x="10343" y="4868"/>
                      <a:pt x="7767" y="3877"/>
                    </a:cubicBezTo>
                    <a:cubicBezTo>
                      <a:pt x="3963" y="2292"/>
                      <a:pt x="3487" y="73"/>
                      <a:pt x="3487" y="73"/>
                    </a:cubicBezTo>
                    <a:cubicBezTo>
                      <a:pt x="3386" y="22"/>
                      <a:pt x="3269" y="0"/>
                      <a:pt x="3142"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0" name="Google Shape;4720;p50"/>
              <p:cNvSpPr/>
              <p:nvPr/>
            </p:nvSpPr>
            <p:spPr>
              <a:xfrm>
                <a:off x="3607875" y="1505600"/>
                <a:ext cx="1584975" cy="1021950"/>
              </a:xfrm>
              <a:custGeom>
                <a:rect b="b" l="l" r="r" t="t"/>
                <a:pathLst>
                  <a:path extrusionOk="0" h="40878" w="63399">
                    <a:moveTo>
                      <a:pt x="5260" y="1"/>
                    </a:moveTo>
                    <a:cubicBezTo>
                      <a:pt x="4400" y="1"/>
                      <a:pt x="3599" y="336"/>
                      <a:pt x="3012" y="975"/>
                    </a:cubicBezTo>
                    <a:cubicBezTo>
                      <a:pt x="1586" y="2402"/>
                      <a:pt x="1" y="8108"/>
                      <a:pt x="2061" y="16192"/>
                    </a:cubicBezTo>
                    <a:cubicBezTo>
                      <a:pt x="3646" y="22533"/>
                      <a:pt x="7767" y="30934"/>
                      <a:pt x="13315" y="34579"/>
                    </a:cubicBezTo>
                    <a:cubicBezTo>
                      <a:pt x="16803" y="36957"/>
                      <a:pt x="21875" y="38701"/>
                      <a:pt x="25838" y="39176"/>
                    </a:cubicBezTo>
                    <a:cubicBezTo>
                      <a:pt x="30593" y="39889"/>
                      <a:pt x="34635" y="39979"/>
                      <a:pt x="38900" y="39979"/>
                    </a:cubicBezTo>
                    <a:cubicBezTo>
                      <a:pt x="40321" y="39979"/>
                      <a:pt x="41768" y="39969"/>
                      <a:pt x="43274" y="39969"/>
                    </a:cubicBezTo>
                    <a:cubicBezTo>
                      <a:pt x="45017" y="39969"/>
                      <a:pt x="46127" y="40286"/>
                      <a:pt x="49297" y="40761"/>
                    </a:cubicBezTo>
                    <a:cubicBezTo>
                      <a:pt x="50105" y="40838"/>
                      <a:pt x="50931" y="40878"/>
                      <a:pt x="51756" y="40878"/>
                    </a:cubicBezTo>
                    <a:cubicBezTo>
                      <a:pt x="54330" y="40878"/>
                      <a:pt x="56887" y="40492"/>
                      <a:pt x="58808" y="39652"/>
                    </a:cubicBezTo>
                    <a:cubicBezTo>
                      <a:pt x="61185" y="38701"/>
                      <a:pt x="61978" y="37908"/>
                      <a:pt x="61978" y="37274"/>
                    </a:cubicBezTo>
                    <a:cubicBezTo>
                      <a:pt x="61978" y="36732"/>
                      <a:pt x="61608" y="36487"/>
                      <a:pt x="61019" y="36487"/>
                    </a:cubicBezTo>
                    <a:cubicBezTo>
                      <a:pt x="60746" y="36487"/>
                      <a:pt x="60427" y="36540"/>
                      <a:pt x="60076" y="36640"/>
                    </a:cubicBezTo>
                    <a:cubicBezTo>
                      <a:pt x="58966" y="36957"/>
                      <a:pt x="57064" y="37749"/>
                      <a:pt x="54369" y="37749"/>
                    </a:cubicBezTo>
                    <a:cubicBezTo>
                      <a:pt x="54369" y="37749"/>
                      <a:pt x="56905" y="37115"/>
                      <a:pt x="58491" y="36481"/>
                    </a:cubicBezTo>
                    <a:cubicBezTo>
                      <a:pt x="60076" y="36006"/>
                      <a:pt x="61344" y="35213"/>
                      <a:pt x="62295" y="34579"/>
                    </a:cubicBezTo>
                    <a:cubicBezTo>
                      <a:pt x="63326" y="33843"/>
                      <a:pt x="63399" y="32010"/>
                      <a:pt x="62513" y="32010"/>
                    </a:cubicBezTo>
                    <a:cubicBezTo>
                      <a:pt x="62446" y="32010"/>
                      <a:pt x="62373" y="32021"/>
                      <a:pt x="62295" y="32043"/>
                    </a:cubicBezTo>
                    <a:cubicBezTo>
                      <a:pt x="61027" y="32360"/>
                      <a:pt x="60234" y="32994"/>
                      <a:pt x="57857" y="33787"/>
                    </a:cubicBezTo>
                    <a:cubicBezTo>
                      <a:pt x="55796" y="34421"/>
                      <a:pt x="54211" y="34579"/>
                      <a:pt x="54211" y="34579"/>
                    </a:cubicBezTo>
                    <a:cubicBezTo>
                      <a:pt x="54211" y="34579"/>
                      <a:pt x="56588" y="33628"/>
                      <a:pt x="58491" y="32360"/>
                    </a:cubicBezTo>
                    <a:cubicBezTo>
                      <a:pt x="60393" y="31251"/>
                      <a:pt x="60868" y="30300"/>
                      <a:pt x="61185" y="29824"/>
                    </a:cubicBezTo>
                    <a:cubicBezTo>
                      <a:pt x="61442" y="29311"/>
                      <a:pt x="61283" y="28383"/>
                      <a:pt x="60458" y="28383"/>
                    </a:cubicBezTo>
                    <a:cubicBezTo>
                      <a:pt x="60263" y="28383"/>
                      <a:pt x="60031" y="28435"/>
                      <a:pt x="59759" y="28556"/>
                    </a:cubicBezTo>
                    <a:cubicBezTo>
                      <a:pt x="58491" y="29190"/>
                      <a:pt x="57064" y="30458"/>
                      <a:pt x="54528" y="31092"/>
                    </a:cubicBezTo>
                    <a:cubicBezTo>
                      <a:pt x="53422" y="31368"/>
                      <a:pt x="52478" y="31538"/>
                      <a:pt x="51911" y="31538"/>
                    </a:cubicBezTo>
                    <a:cubicBezTo>
                      <a:pt x="51503" y="31538"/>
                      <a:pt x="51291" y="31450"/>
                      <a:pt x="51358" y="31251"/>
                    </a:cubicBezTo>
                    <a:cubicBezTo>
                      <a:pt x="51516" y="30934"/>
                      <a:pt x="52626" y="30775"/>
                      <a:pt x="53894" y="29665"/>
                    </a:cubicBezTo>
                    <a:cubicBezTo>
                      <a:pt x="55162" y="28556"/>
                      <a:pt x="55637" y="26654"/>
                      <a:pt x="55003" y="26020"/>
                    </a:cubicBezTo>
                    <a:cubicBezTo>
                      <a:pt x="54741" y="25823"/>
                      <a:pt x="54614" y="25707"/>
                      <a:pt x="54454" y="25707"/>
                    </a:cubicBezTo>
                    <a:cubicBezTo>
                      <a:pt x="54229" y="25707"/>
                      <a:pt x="53937" y="25938"/>
                      <a:pt x="53101" y="26495"/>
                    </a:cubicBezTo>
                    <a:cubicBezTo>
                      <a:pt x="51675" y="27446"/>
                      <a:pt x="50090" y="27763"/>
                      <a:pt x="48187" y="29348"/>
                    </a:cubicBezTo>
                    <a:cubicBezTo>
                      <a:pt x="46602" y="30617"/>
                      <a:pt x="45810" y="31092"/>
                      <a:pt x="43908" y="31568"/>
                    </a:cubicBezTo>
                    <a:cubicBezTo>
                      <a:pt x="43121" y="31810"/>
                      <a:pt x="41917" y="31913"/>
                      <a:pt x="40351" y="31913"/>
                    </a:cubicBezTo>
                    <a:cubicBezTo>
                      <a:pt x="37816" y="31913"/>
                      <a:pt x="34330" y="31642"/>
                      <a:pt x="30117" y="31251"/>
                    </a:cubicBezTo>
                    <a:cubicBezTo>
                      <a:pt x="23460" y="30617"/>
                      <a:pt x="19339" y="27922"/>
                      <a:pt x="16961" y="24910"/>
                    </a:cubicBezTo>
                    <a:cubicBezTo>
                      <a:pt x="12047" y="18253"/>
                      <a:pt x="12047" y="10169"/>
                      <a:pt x="9828" y="4145"/>
                    </a:cubicBezTo>
                    <a:cubicBezTo>
                      <a:pt x="8881" y="1305"/>
                      <a:pt x="6957" y="1"/>
                      <a:pt x="5260"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1" name="Google Shape;4721;p50"/>
              <p:cNvSpPr/>
              <p:nvPr/>
            </p:nvSpPr>
            <p:spPr>
              <a:xfrm>
                <a:off x="3623725" y="1497850"/>
                <a:ext cx="1034300" cy="1009525"/>
              </a:xfrm>
              <a:custGeom>
                <a:rect b="b" l="l" r="r" t="t"/>
                <a:pathLst>
                  <a:path extrusionOk="0" h="40381" w="41372">
                    <a:moveTo>
                      <a:pt x="4818" y="0"/>
                    </a:moveTo>
                    <a:cubicBezTo>
                      <a:pt x="4694" y="0"/>
                      <a:pt x="4568" y="6"/>
                      <a:pt x="4439" y="17"/>
                    </a:cubicBezTo>
                    <a:cubicBezTo>
                      <a:pt x="2378" y="176"/>
                      <a:pt x="1" y="1602"/>
                      <a:pt x="1" y="10637"/>
                    </a:cubicBezTo>
                    <a:cubicBezTo>
                      <a:pt x="159" y="19672"/>
                      <a:pt x="6182" y="29183"/>
                      <a:pt x="8402" y="31561"/>
                    </a:cubicBezTo>
                    <a:cubicBezTo>
                      <a:pt x="10621" y="33938"/>
                      <a:pt x="14108" y="37267"/>
                      <a:pt x="20924" y="39011"/>
                    </a:cubicBezTo>
                    <a:cubicBezTo>
                      <a:pt x="25013" y="40152"/>
                      <a:pt x="31043" y="40380"/>
                      <a:pt x="35213" y="40380"/>
                    </a:cubicBezTo>
                    <a:cubicBezTo>
                      <a:pt x="37992" y="40380"/>
                      <a:pt x="39945" y="40279"/>
                      <a:pt x="39945" y="40279"/>
                    </a:cubicBezTo>
                    <a:cubicBezTo>
                      <a:pt x="39945" y="40279"/>
                      <a:pt x="41372" y="35523"/>
                      <a:pt x="39945" y="32195"/>
                    </a:cubicBezTo>
                    <a:cubicBezTo>
                      <a:pt x="39945" y="32195"/>
                      <a:pt x="30434" y="32036"/>
                      <a:pt x="25045" y="30451"/>
                    </a:cubicBezTo>
                    <a:cubicBezTo>
                      <a:pt x="19656" y="28866"/>
                      <a:pt x="17595" y="26647"/>
                      <a:pt x="15217" y="23160"/>
                    </a:cubicBezTo>
                    <a:cubicBezTo>
                      <a:pt x="12840" y="19672"/>
                      <a:pt x="10779" y="8894"/>
                      <a:pt x="10304" y="6358"/>
                    </a:cubicBezTo>
                    <a:cubicBezTo>
                      <a:pt x="9692" y="4064"/>
                      <a:pt x="8195" y="0"/>
                      <a:pt x="4818"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722" name="Google Shape;4722;p50"/>
          <p:cNvGrpSpPr/>
          <p:nvPr/>
        </p:nvGrpSpPr>
        <p:grpSpPr>
          <a:xfrm>
            <a:off x="2557442" y="1409031"/>
            <a:ext cx="1539029" cy="2475750"/>
            <a:chOff x="6071724" y="2429213"/>
            <a:chExt cx="1821767" cy="2930575"/>
          </a:xfrm>
        </p:grpSpPr>
        <p:sp>
          <p:nvSpPr>
            <p:cNvPr id="4723" name="Google Shape;4723;p50"/>
            <p:cNvSpPr/>
            <p:nvPr/>
          </p:nvSpPr>
          <p:spPr>
            <a:xfrm>
              <a:off x="6380531" y="4301376"/>
              <a:ext cx="1512960" cy="862018"/>
            </a:xfrm>
            <a:custGeom>
              <a:rect b="b" l="l" r="r" t="t"/>
              <a:pathLst>
                <a:path extrusionOk="0" h="57420" w="100780">
                  <a:moveTo>
                    <a:pt x="50390" y="1"/>
                  </a:moveTo>
                  <a:cubicBezTo>
                    <a:pt x="48651" y="1"/>
                    <a:pt x="46913" y="371"/>
                    <a:pt x="45581" y="1111"/>
                  </a:cubicBezTo>
                  <a:lnTo>
                    <a:pt x="2665" y="25973"/>
                  </a:lnTo>
                  <a:cubicBezTo>
                    <a:pt x="1" y="27453"/>
                    <a:pt x="1" y="29968"/>
                    <a:pt x="2665" y="31448"/>
                  </a:cubicBezTo>
                  <a:lnTo>
                    <a:pt x="45581" y="56310"/>
                  </a:lnTo>
                  <a:cubicBezTo>
                    <a:pt x="46913" y="57050"/>
                    <a:pt x="48651" y="57420"/>
                    <a:pt x="50390" y="57420"/>
                  </a:cubicBezTo>
                  <a:cubicBezTo>
                    <a:pt x="52129" y="57420"/>
                    <a:pt x="53868" y="57050"/>
                    <a:pt x="55200" y="56310"/>
                  </a:cubicBezTo>
                  <a:lnTo>
                    <a:pt x="98264" y="31448"/>
                  </a:lnTo>
                  <a:cubicBezTo>
                    <a:pt x="100780" y="29968"/>
                    <a:pt x="100780" y="27453"/>
                    <a:pt x="98116" y="25973"/>
                  </a:cubicBezTo>
                  <a:lnTo>
                    <a:pt x="55200" y="1111"/>
                  </a:lnTo>
                  <a:cubicBezTo>
                    <a:pt x="53868" y="371"/>
                    <a:pt x="52129" y="1"/>
                    <a:pt x="50390"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4" name="Google Shape;4724;p50"/>
            <p:cNvSpPr/>
            <p:nvPr/>
          </p:nvSpPr>
          <p:spPr>
            <a:xfrm>
              <a:off x="6071724" y="4835176"/>
              <a:ext cx="1001979" cy="524612"/>
            </a:xfrm>
            <a:custGeom>
              <a:rect b="b" l="l" r="r" t="t"/>
              <a:pathLst>
                <a:path extrusionOk="0" h="34945" w="66743">
                  <a:moveTo>
                    <a:pt x="18285" y="0"/>
                  </a:moveTo>
                  <a:cubicBezTo>
                    <a:pt x="13981" y="0"/>
                    <a:pt x="10086" y="783"/>
                    <a:pt x="7252" y="2403"/>
                  </a:cubicBezTo>
                  <a:cubicBezTo>
                    <a:pt x="1" y="6546"/>
                    <a:pt x="2516" y="14686"/>
                    <a:pt x="12727" y="20605"/>
                  </a:cubicBezTo>
                  <a:lnTo>
                    <a:pt x="27822" y="29336"/>
                  </a:lnTo>
                  <a:cubicBezTo>
                    <a:pt x="34204" y="32983"/>
                    <a:pt x="41990" y="34945"/>
                    <a:pt x="48723" y="34945"/>
                  </a:cubicBezTo>
                  <a:cubicBezTo>
                    <a:pt x="52920" y="34945"/>
                    <a:pt x="56707" y="34183"/>
                    <a:pt x="59491" y="32592"/>
                  </a:cubicBezTo>
                  <a:cubicBezTo>
                    <a:pt x="66743" y="28448"/>
                    <a:pt x="64227" y="20161"/>
                    <a:pt x="54016" y="14242"/>
                  </a:cubicBezTo>
                  <a:lnTo>
                    <a:pt x="38921" y="5510"/>
                  </a:lnTo>
                  <a:cubicBezTo>
                    <a:pt x="32700" y="1904"/>
                    <a:pt x="24996" y="0"/>
                    <a:pt x="18285" y="0"/>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5" name="Google Shape;4725;p50"/>
            <p:cNvSpPr/>
            <p:nvPr/>
          </p:nvSpPr>
          <p:spPr>
            <a:xfrm>
              <a:off x="6364978" y="3575462"/>
              <a:ext cx="1515182" cy="863684"/>
            </a:xfrm>
            <a:custGeom>
              <a:rect b="b" l="l" r="r" t="t"/>
              <a:pathLst>
                <a:path extrusionOk="0" h="57531" w="100928">
                  <a:moveTo>
                    <a:pt x="50390" y="0"/>
                  </a:moveTo>
                  <a:cubicBezTo>
                    <a:pt x="48651" y="0"/>
                    <a:pt x="46913" y="407"/>
                    <a:pt x="45581" y="1221"/>
                  </a:cubicBezTo>
                  <a:lnTo>
                    <a:pt x="2665" y="25935"/>
                  </a:lnTo>
                  <a:cubicBezTo>
                    <a:pt x="1" y="27563"/>
                    <a:pt x="1" y="30078"/>
                    <a:pt x="2665" y="31558"/>
                  </a:cubicBezTo>
                  <a:lnTo>
                    <a:pt x="45581" y="56420"/>
                  </a:lnTo>
                  <a:cubicBezTo>
                    <a:pt x="46913" y="57160"/>
                    <a:pt x="48651" y="57530"/>
                    <a:pt x="50390" y="57530"/>
                  </a:cubicBezTo>
                  <a:cubicBezTo>
                    <a:pt x="52129" y="57530"/>
                    <a:pt x="53868" y="57160"/>
                    <a:pt x="55200" y="56420"/>
                  </a:cubicBezTo>
                  <a:lnTo>
                    <a:pt x="98264" y="31558"/>
                  </a:lnTo>
                  <a:cubicBezTo>
                    <a:pt x="100928" y="30078"/>
                    <a:pt x="100928" y="27563"/>
                    <a:pt x="98264" y="25935"/>
                  </a:cubicBezTo>
                  <a:lnTo>
                    <a:pt x="55200" y="1221"/>
                  </a:lnTo>
                  <a:cubicBezTo>
                    <a:pt x="53868" y="407"/>
                    <a:pt x="52129" y="0"/>
                    <a:pt x="50390" y="0"/>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6" name="Google Shape;4726;p50"/>
            <p:cNvSpPr/>
            <p:nvPr/>
          </p:nvSpPr>
          <p:spPr>
            <a:xfrm>
              <a:off x="6364978" y="3576017"/>
              <a:ext cx="1515182" cy="862018"/>
            </a:xfrm>
            <a:custGeom>
              <a:rect b="b" l="l" r="r" t="t"/>
              <a:pathLst>
                <a:path extrusionOk="0" h="57420" w="100928">
                  <a:moveTo>
                    <a:pt x="50464" y="1924"/>
                  </a:moveTo>
                  <a:cubicBezTo>
                    <a:pt x="51944" y="1924"/>
                    <a:pt x="53276" y="2220"/>
                    <a:pt x="54312" y="2812"/>
                  </a:cubicBezTo>
                  <a:lnTo>
                    <a:pt x="97376" y="27526"/>
                  </a:lnTo>
                  <a:cubicBezTo>
                    <a:pt x="98116" y="27970"/>
                    <a:pt x="98412" y="28414"/>
                    <a:pt x="98412" y="28710"/>
                  </a:cubicBezTo>
                  <a:cubicBezTo>
                    <a:pt x="98412" y="29006"/>
                    <a:pt x="98116" y="29450"/>
                    <a:pt x="97376" y="29893"/>
                  </a:cubicBezTo>
                  <a:lnTo>
                    <a:pt x="54312" y="54755"/>
                  </a:lnTo>
                  <a:cubicBezTo>
                    <a:pt x="53276" y="55347"/>
                    <a:pt x="51944" y="55643"/>
                    <a:pt x="50464" y="55643"/>
                  </a:cubicBezTo>
                  <a:cubicBezTo>
                    <a:pt x="48984" y="55643"/>
                    <a:pt x="47505" y="55347"/>
                    <a:pt x="46469" y="54755"/>
                  </a:cubicBezTo>
                  <a:lnTo>
                    <a:pt x="3553" y="29893"/>
                  </a:lnTo>
                  <a:cubicBezTo>
                    <a:pt x="2813" y="29450"/>
                    <a:pt x="2517" y="29006"/>
                    <a:pt x="2517" y="28710"/>
                  </a:cubicBezTo>
                  <a:cubicBezTo>
                    <a:pt x="2517" y="28414"/>
                    <a:pt x="2813" y="27970"/>
                    <a:pt x="3553" y="27526"/>
                  </a:cubicBezTo>
                  <a:lnTo>
                    <a:pt x="46617" y="2812"/>
                  </a:lnTo>
                  <a:cubicBezTo>
                    <a:pt x="47505" y="2220"/>
                    <a:pt x="48984" y="1924"/>
                    <a:pt x="50464" y="1924"/>
                  </a:cubicBezTo>
                  <a:close/>
                  <a:moveTo>
                    <a:pt x="50464" y="0"/>
                  </a:moveTo>
                  <a:cubicBezTo>
                    <a:pt x="48688" y="0"/>
                    <a:pt x="46913" y="444"/>
                    <a:pt x="45581" y="1184"/>
                  </a:cubicBezTo>
                  <a:lnTo>
                    <a:pt x="2665" y="25898"/>
                  </a:lnTo>
                  <a:cubicBezTo>
                    <a:pt x="1" y="27526"/>
                    <a:pt x="1" y="30041"/>
                    <a:pt x="2665" y="31521"/>
                  </a:cubicBezTo>
                  <a:lnTo>
                    <a:pt x="45581" y="56383"/>
                  </a:lnTo>
                  <a:cubicBezTo>
                    <a:pt x="46913" y="57123"/>
                    <a:pt x="48688" y="57419"/>
                    <a:pt x="50464" y="57419"/>
                  </a:cubicBezTo>
                  <a:cubicBezTo>
                    <a:pt x="52240" y="57419"/>
                    <a:pt x="53868" y="57123"/>
                    <a:pt x="55200" y="56383"/>
                  </a:cubicBezTo>
                  <a:lnTo>
                    <a:pt x="98264" y="31521"/>
                  </a:lnTo>
                  <a:cubicBezTo>
                    <a:pt x="100928" y="30041"/>
                    <a:pt x="100928" y="27526"/>
                    <a:pt x="98264" y="25898"/>
                  </a:cubicBezTo>
                  <a:lnTo>
                    <a:pt x="55200" y="1184"/>
                  </a:lnTo>
                  <a:cubicBezTo>
                    <a:pt x="53868" y="444"/>
                    <a:pt x="52240" y="0"/>
                    <a:pt x="5046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7" name="Google Shape;4727;p50"/>
            <p:cNvSpPr/>
            <p:nvPr/>
          </p:nvSpPr>
          <p:spPr>
            <a:xfrm>
              <a:off x="6373866" y="4007011"/>
              <a:ext cx="748718" cy="1084188"/>
            </a:xfrm>
            <a:custGeom>
              <a:rect b="b" l="l" r="r" t="t"/>
              <a:pathLst>
                <a:path extrusionOk="0" h="72219" w="49873">
                  <a:moveTo>
                    <a:pt x="1" y="1"/>
                  </a:moveTo>
                  <a:lnTo>
                    <a:pt x="1" y="43361"/>
                  </a:lnTo>
                  <a:cubicBezTo>
                    <a:pt x="149" y="44545"/>
                    <a:pt x="889" y="45433"/>
                    <a:pt x="2073" y="46173"/>
                  </a:cubicBezTo>
                  <a:lnTo>
                    <a:pt x="44989" y="71034"/>
                  </a:lnTo>
                  <a:cubicBezTo>
                    <a:pt x="46321" y="71774"/>
                    <a:pt x="47948" y="72218"/>
                    <a:pt x="49872" y="72218"/>
                  </a:cubicBezTo>
                  <a:lnTo>
                    <a:pt x="49872" y="28710"/>
                  </a:lnTo>
                  <a:cubicBezTo>
                    <a:pt x="47948" y="28710"/>
                    <a:pt x="46321" y="28414"/>
                    <a:pt x="44989" y="27674"/>
                  </a:cubicBezTo>
                  <a:lnTo>
                    <a:pt x="2073" y="2812"/>
                  </a:lnTo>
                  <a:cubicBezTo>
                    <a:pt x="1037" y="2220"/>
                    <a:pt x="1" y="1332"/>
                    <a:pt x="1" y="1"/>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8" name="Google Shape;4728;p50"/>
            <p:cNvSpPr/>
            <p:nvPr/>
          </p:nvSpPr>
          <p:spPr>
            <a:xfrm>
              <a:off x="7122569" y="4007011"/>
              <a:ext cx="746482" cy="1084188"/>
            </a:xfrm>
            <a:custGeom>
              <a:rect b="b" l="l" r="r" t="t"/>
              <a:pathLst>
                <a:path extrusionOk="0" h="72219" w="49724">
                  <a:moveTo>
                    <a:pt x="49724" y="1"/>
                  </a:moveTo>
                  <a:cubicBezTo>
                    <a:pt x="49724" y="1332"/>
                    <a:pt x="48836" y="2220"/>
                    <a:pt x="47800" y="2812"/>
                  </a:cubicBezTo>
                  <a:lnTo>
                    <a:pt x="4736" y="27674"/>
                  </a:lnTo>
                  <a:cubicBezTo>
                    <a:pt x="3404" y="28414"/>
                    <a:pt x="1924" y="28710"/>
                    <a:pt x="0" y="28710"/>
                  </a:cubicBezTo>
                  <a:lnTo>
                    <a:pt x="0" y="72218"/>
                  </a:lnTo>
                  <a:cubicBezTo>
                    <a:pt x="1924" y="72070"/>
                    <a:pt x="3552" y="71774"/>
                    <a:pt x="4736" y="71034"/>
                  </a:cubicBezTo>
                  <a:lnTo>
                    <a:pt x="47800" y="46173"/>
                  </a:lnTo>
                  <a:cubicBezTo>
                    <a:pt x="48984" y="45433"/>
                    <a:pt x="49724" y="44545"/>
                    <a:pt x="49724" y="43361"/>
                  </a:cubicBezTo>
                  <a:lnTo>
                    <a:pt x="49724" y="1"/>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9" name="Google Shape;4729;p50"/>
            <p:cNvSpPr/>
            <p:nvPr/>
          </p:nvSpPr>
          <p:spPr>
            <a:xfrm>
              <a:off x="6145045" y="2842897"/>
              <a:ext cx="799250" cy="967481"/>
            </a:xfrm>
            <a:custGeom>
              <a:rect b="b" l="l" r="r" t="t"/>
              <a:pathLst>
                <a:path extrusionOk="0" h="64445" w="53239">
                  <a:moveTo>
                    <a:pt x="49933" y="1"/>
                  </a:moveTo>
                  <a:cubicBezTo>
                    <a:pt x="49545" y="1"/>
                    <a:pt x="49127" y="54"/>
                    <a:pt x="48688" y="146"/>
                  </a:cubicBezTo>
                  <a:cubicBezTo>
                    <a:pt x="46172" y="590"/>
                    <a:pt x="44100" y="1478"/>
                    <a:pt x="42768" y="5622"/>
                  </a:cubicBezTo>
                  <a:cubicBezTo>
                    <a:pt x="41436" y="9617"/>
                    <a:pt x="38773" y="21752"/>
                    <a:pt x="36849" y="27524"/>
                  </a:cubicBezTo>
                  <a:cubicBezTo>
                    <a:pt x="35813" y="31076"/>
                    <a:pt x="31817" y="37735"/>
                    <a:pt x="27230" y="42323"/>
                  </a:cubicBezTo>
                  <a:cubicBezTo>
                    <a:pt x="23234" y="46170"/>
                    <a:pt x="18351" y="50314"/>
                    <a:pt x="16575" y="50758"/>
                  </a:cubicBezTo>
                  <a:cubicBezTo>
                    <a:pt x="15762" y="50883"/>
                    <a:pt x="15054" y="50929"/>
                    <a:pt x="14363" y="50929"/>
                  </a:cubicBezTo>
                  <a:cubicBezTo>
                    <a:pt x="13419" y="50929"/>
                    <a:pt x="12506" y="50843"/>
                    <a:pt x="11395" y="50758"/>
                  </a:cubicBezTo>
                  <a:cubicBezTo>
                    <a:pt x="11057" y="50737"/>
                    <a:pt x="10740" y="50728"/>
                    <a:pt x="10440" y="50728"/>
                  </a:cubicBezTo>
                  <a:cubicBezTo>
                    <a:pt x="8641" y="50728"/>
                    <a:pt x="7463" y="51054"/>
                    <a:pt x="6068" y="51054"/>
                  </a:cubicBezTo>
                  <a:cubicBezTo>
                    <a:pt x="5180" y="51054"/>
                    <a:pt x="4688" y="50922"/>
                    <a:pt x="4401" y="50922"/>
                  </a:cubicBezTo>
                  <a:cubicBezTo>
                    <a:pt x="4161" y="50922"/>
                    <a:pt x="4063" y="51013"/>
                    <a:pt x="3996" y="51350"/>
                  </a:cubicBezTo>
                  <a:cubicBezTo>
                    <a:pt x="3700" y="52238"/>
                    <a:pt x="5032" y="53422"/>
                    <a:pt x="6660" y="53718"/>
                  </a:cubicBezTo>
                  <a:cubicBezTo>
                    <a:pt x="7085" y="53795"/>
                    <a:pt x="7471" y="53822"/>
                    <a:pt x="7813" y="53822"/>
                  </a:cubicBezTo>
                  <a:cubicBezTo>
                    <a:pt x="8582" y="53822"/>
                    <a:pt x="9133" y="53686"/>
                    <a:pt x="9436" y="53686"/>
                  </a:cubicBezTo>
                  <a:cubicBezTo>
                    <a:pt x="9513" y="53686"/>
                    <a:pt x="9575" y="53695"/>
                    <a:pt x="9619" y="53718"/>
                  </a:cubicBezTo>
                  <a:cubicBezTo>
                    <a:pt x="9915" y="54014"/>
                    <a:pt x="8731" y="54606"/>
                    <a:pt x="6956" y="55197"/>
                  </a:cubicBezTo>
                  <a:cubicBezTo>
                    <a:pt x="4440" y="55937"/>
                    <a:pt x="2812" y="55641"/>
                    <a:pt x="1480" y="55789"/>
                  </a:cubicBezTo>
                  <a:cubicBezTo>
                    <a:pt x="0" y="56085"/>
                    <a:pt x="296" y="57269"/>
                    <a:pt x="740" y="57565"/>
                  </a:cubicBezTo>
                  <a:cubicBezTo>
                    <a:pt x="1332" y="57861"/>
                    <a:pt x="2220" y="58305"/>
                    <a:pt x="4292" y="58305"/>
                  </a:cubicBezTo>
                  <a:cubicBezTo>
                    <a:pt x="6511" y="58305"/>
                    <a:pt x="8879" y="57861"/>
                    <a:pt x="8879" y="57861"/>
                  </a:cubicBezTo>
                  <a:lnTo>
                    <a:pt x="8879" y="57861"/>
                  </a:lnTo>
                  <a:cubicBezTo>
                    <a:pt x="8879" y="57861"/>
                    <a:pt x="7547" y="58601"/>
                    <a:pt x="5476" y="59045"/>
                  </a:cubicBezTo>
                  <a:cubicBezTo>
                    <a:pt x="3256" y="59637"/>
                    <a:pt x="2368" y="59637"/>
                    <a:pt x="1184" y="59933"/>
                  </a:cubicBezTo>
                  <a:cubicBezTo>
                    <a:pt x="0" y="60229"/>
                    <a:pt x="1036" y="61857"/>
                    <a:pt x="2368" y="62005"/>
                  </a:cubicBezTo>
                  <a:cubicBezTo>
                    <a:pt x="3404" y="62005"/>
                    <a:pt x="5032" y="62005"/>
                    <a:pt x="6512" y="61709"/>
                  </a:cubicBezTo>
                  <a:cubicBezTo>
                    <a:pt x="7991" y="61265"/>
                    <a:pt x="10359" y="60525"/>
                    <a:pt x="10359" y="60525"/>
                  </a:cubicBezTo>
                  <a:lnTo>
                    <a:pt x="10359" y="60525"/>
                  </a:lnTo>
                  <a:cubicBezTo>
                    <a:pt x="8287" y="61857"/>
                    <a:pt x="6364" y="62153"/>
                    <a:pt x="5180" y="62449"/>
                  </a:cubicBezTo>
                  <a:cubicBezTo>
                    <a:pt x="4144" y="62745"/>
                    <a:pt x="3700" y="63337"/>
                    <a:pt x="4144" y="63929"/>
                  </a:cubicBezTo>
                  <a:cubicBezTo>
                    <a:pt x="4337" y="64218"/>
                    <a:pt x="4781" y="64444"/>
                    <a:pt x="5762" y="64444"/>
                  </a:cubicBezTo>
                  <a:cubicBezTo>
                    <a:pt x="6287" y="64444"/>
                    <a:pt x="6966" y="64379"/>
                    <a:pt x="7843" y="64225"/>
                  </a:cubicBezTo>
                  <a:cubicBezTo>
                    <a:pt x="10359" y="63929"/>
                    <a:pt x="13615" y="62301"/>
                    <a:pt x="15983" y="60377"/>
                  </a:cubicBezTo>
                  <a:cubicBezTo>
                    <a:pt x="18351" y="58453"/>
                    <a:pt x="19238" y="57565"/>
                    <a:pt x="20570" y="56677"/>
                  </a:cubicBezTo>
                  <a:cubicBezTo>
                    <a:pt x="25454" y="53570"/>
                    <a:pt x="29450" y="51054"/>
                    <a:pt x="33445" y="47058"/>
                  </a:cubicBezTo>
                  <a:cubicBezTo>
                    <a:pt x="39365" y="41139"/>
                    <a:pt x="42768" y="35515"/>
                    <a:pt x="44544" y="31815"/>
                  </a:cubicBezTo>
                  <a:cubicBezTo>
                    <a:pt x="48244" y="24268"/>
                    <a:pt x="51056" y="12725"/>
                    <a:pt x="52239" y="6658"/>
                  </a:cubicBezTo>
                  <a:cubicBezTo>
                    <a:pt x="53238" y="1538"/>
                    <a:pt x="52025" y="1"/>
                    <a:pt x="49933"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0" name="Google Shape;4730;p50"/>
            <p:cNvSpPr/>
            <p:nvPr/>
          </p:nvSpPr>
          <p:spPr>
            <a:xfrm>
              <a:off x="6684895" y="2834970"/>
              <a:ext cx="271066" cy="476947"/>
            </a:xfrm>
            <a:custGeom>
              <a:rect b="b" l="l" r="r" t="t"/>
              <a:pathLst>
                <a:path extrusionOk="0" h="31770" w="18056">
                  <a:moveTo>
                    <a:pt x="12097" y="0"/>
                  </a:moveTo>
                  <a:cubicBezTo>
                    <a:pt x="9604" y="0"/>
                    <a:pt x="7410" y="2541"/>
                    <a:pt x="6068" y="6298"/>
                  </a:cubicBezTo>
                  <a:cubicBezTo>
                    <a:pt x="4737" y="10589"/>
                    <a:pt x="2813" y="19617"/>
                    <a:pt x="1629" y="22724"/>
                  </a:cubicBezTo>
                  <a:cubicBezTo>
                    <a:pt x="445" y="25832"/>
                    <a:pt x="1" y="28496"/>
                    <a:pt x="1" y="28496"/>
                  </a:cubicBezTo>
                  <a:cubicBezTo>
                    <a:pt x="1" y="28496"/>
                    <a:pt x="3860" y="31770"/>
                    <a:pt x="8667" y="31770"/>
                  </a:cubicBezTo>
                  <a:cubicBezTo>
                    <a:pt x="9267" y="31770"/>
                    <a:pt x="9883" y="31719"/>
                    <a:pt x="10508" y="31604"/>
                  </a:cubicBezTo>
                  <a:cubicBezTo>
                    <a:pt x="10508" y="31604"/>
                    <a:pt x="14060" y="22132"/>
                    <a:pt x="15688" y="14141"/>
                  </a:cubicBezTo>
                  <a:cubicBezTo>
                    <a:pt x="17315" y="6150"/>
                    <a:pt x="18055" y="1118"/>
                    <a:pt x="12876" y="82"/>
                  </a:cubicBezTo>
                  <a:cubicBezTo>
                    <a:pt x="12613" y="27"/>
                    <a:pt x="12354" y="0"/>
                    <a:pt x="12097"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1" name="Google Shape;4731;p50"/>
            <p:cNvSpPr/>
            <p:nvPr/>
          </p:nvSpPr>
          <p:spPr>
            <a:xfrm>
              <a:off x="6653804" y="3222773"/>
              <a:ext cx="208839" cy="162480"/>
            </a:xfrm>
            <a:custGeom>
              <a:rect b="b" l="l" r="r" t="t"/>
              <a:pathLst>
                <a:path extrusionOk="0" h="10823" w="13911">
                  <a:moveTo>
                    <a:pt x="2664" y="0"/>
                  </a:moveTo>
                  <a:lnTo>
                    <a:pt x="2664" y="0"/>
                  </a:lnTo>
                  <a:cubicBezTo>
                    <a:pt x="2664" y="0"/>
                    <a:pt x="2072" y="0"/>
                    <a:pt x="1184" y="2516"/>
                  </a:cubicBezTo>
                  <a:cubicBezTo>
                    <a:pt x="296" y="4884"/>
                    <a:pt x="0" y="6511"/>
                    <a:pt x="444" y="7103"/>
                  </a:cubicBezTo>
                  <a:cubicBezTo>
                    <a:pt x="2015" y="9408"/>
                    <a:pt x="5886" y="10823"/>
                    <a:pt x="8485" y="10823"/>
                  </a:cubicBezTo>
                  <a:cubicBezTo>
                    <a:pt x="9558" y="10823"/>
                    <a:pt x="10414" y="10582"/>
                    <a:pt x="10803" y="10063"/>
                  </a:cubicBezTo>
                  <a:cubicBezTo>
                    <a:pt x="11691" y="8731"/>
                    <a:pt x="13911" y="5328"/>
                    <a:pt x="13319" y="3700"/>
                  </a:cubicBezTo>
                  <a:lnTo>
                    <a:pt x="13319" y="3700"/>
                  </a:lnTo>
                  <a:lnTo>
                    <a:pt x="12875" y="4884"/>
                  </a:lnTo>
                  <a:cubicBezTo>
                    <a:pt x="12875" y="4884"/>
                    <a:pt x="12601" y="4923"/>
                    <a:pt x="12074" y="4923"/>
                  </a:cubicBezTo>
                  <a:cubicBezTo>
                    <a:pt x="11153" y="4923"/>
                    <a:pt x="9458" y="4803"/>
                    <a:pt x="7103" y="4144"/>
                  </a:cubicBezTo>
                  <a:cubicBezTo>
                    <a:pt x="4144" y="3108"/>
                    <a:pt x="2368" y="1036"/>
                    <a:pt x="2368" y="1036"/>
                  </a:cubicBezTo>
                  <a:lnTo>
                    <a:pt x="2664" y="0"/>
                  </a:ln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2" name="Google Shape;4732;p50"/>
            <p:cNvSpPr/>
            <p:nvPr/>
          </p:nvSpPr>
          <p:spPr>
            <a:xfrm>
              <a:off x="6153933" y="4771268"/>
              <a:ext cx="368797" cy="249463"/>
            </a:xfrm>
            <a:custGeom>
              <a:rect b="b" l="l" r="r" t="t"/>
              <a:pathLst>
                <a:path extrusionOk="0" h="16617" w="24566">
                  <a:moveTo>
                    <a:pt x="23234" y="0"/>
                  </a:moveTo>
                  <a:lnTo>
                    <a:pt x="15835" y="148"/>
                  </a:lnTo>
                  <a:cubicBezTo>
                    <a:pt x="14355" y="3404"/>
                    <a:pt x="10951" y="5624"/>
                    <a:pt x="5920" y="9175"/>
                  </a:cubicBezTo>
                  <a:cubicBezTo>
                    <a:pt x="888" y="12727"/>
                    <a:pt x="0" y="13911"/>
                    <a:pt x="592" y="14799"/>
                  </a:cubicBezTo>
                  <a:cubicBezTo>
                    <a:pt x="1184" y="15835"/>
                    <a:pt x="3848" y="16427"/>
                    <a:pt x="6364" y="16575"/>
                  </a:cubicBezTo>
                  <a:cubicBezTo>
                    <a:pt x="6586" y="16603"/>
                    <a:pt x="6821" y="16616"/>
                    <a:pt x="7065" y="16616"/>
                  </a:cubicBezTo>
                  <a:cubicBezTo>
                    <a:pt x="9407" y="16616"/>
                    <a:pt x="12556" y="15372"/>
                    <a:pt x="13763" y="13763"/>
                  </a:cubicBezTo>
                  <a:cubicBezTo>
                    <a:pt x="14799" y="12579"/>
                    <a:pt x="17463" y="10803"/>
                    <a:pt x="19238" y="10507"/>
                  </a:cubicBezTo>
                  <a:cubicBezTo>
                    <a:pt x="20866" y="10211"/>
                    <a:pt x="23974" y="8731"/>
                    <a:pt x="24270" y="7696"/>
                  </a:cubicBezTo>
                  <a:cubicBezTo>
                    <a:pt x="24566" y="6512"/>
                    <a:pt x="24270" y="4292"/>
                    <a:pt x="23826" y="2960"/>
                  </a:cubicBezTo>
                  <a:cubicBezTo>
                    <a:pt x="23530" y="1628"/>
                    <a:pt x="23234" y="0"/>
                    <a:pt x="23234"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3" name="Google Shape;4733;p50"/>
            <p:cNvSpPr/>
            <p:nvPr/>
          </p:nvSpPr>
          <p:spPr>
            <a:xfrm>
              <a:off x="6593814" y="5004532"/>
              <a:ext cx="308822" cy="326597"/>
            </a:xfrm>
            <a:custGeom>
              <a:rect b="b" l="l" r="r" t="t"/>
              <a:pathLst>
                <a:path extrusionOk="0" h="21755" w="20571">
                  <a:moveTo>
                    <a:pt x="11395" y="1"/>
                  </a:moveTo>
                  <a:cubicBezTo>
                    <a:pt x="10656" y="4588"/>
                    <a:pt x="8732" y="7400"/>
                    <a:pt x="6660" y="10508"/>
                  </a:cubicBezTo>
                  <a:cubicBezTo>
                    <a:pt x="4884" y="13172"/>
                    <a:pt x="2812" y="15540"/>
                    <a:pt x="740" y="18055"/>
                  </a:cubicBezTo>
                  <a:cubicBezTo>
                    <a:pt x="444" y="18499"/>
                    <a:pt x="148" y="18943"/>
                    <a:pt x="148" y="19387"/>
                  </a:cubicBezTo>
                  <a:cubicBezTo>
                    <a:pt x="0" y="21015"/>
                    <a:pt x="1924" y="21607"/>
                    <a:pt x="3108" y="21755"/>
                  </a:cubicBezTo>
                  <a:cubicBezTo>
                    <a:pt x="4292" y="21755"/>
                    <a:pt x="5476" y="21755"/>
                    <a:pt x="6660" y="21607"/>
                  </a:cubicBezTo>
                  <a:cubicBezTo>
                    <a:pt x="8880" y="21311"/>
                    <a:pt x="10951" y="20423"/>
                    <a:pt x="12283" y="18647"/>
                  </a:cubicBezTo>
                  <a:cubicBezTo>
                    <a:pt x="13615" y="16575"/>
                    <a:pt x="14799" y="14208"/>
                    <a:pt x="16723" y="12580"/>
                  </a:cubicBezTo>
                  <a:cubicBezTo>
                    <a:pt x="17759" y="11692"/>
                    <a:pt x="19091" y="11100"/>
                    <a:pt x="19683" y="9916"/>
                  </a:cubicBezTo>
                  <a:cubicBezTo>
                    <a:pt x="20571" y="8288"/>
                    <a:pt x="20275" y="6660"/>
                    <a:pt x="19831" y="5032"/>
                  </a:cubicBezTo>
                  <a:cubicBezTo>
                    <a:pt x="19683" y="4145"/>
                    <a:pt x="19387" y="3405"/>
                    <a:pt x="19387" y="2517"/>
                  </a:cubicBezTo>
                  <a:cubicBezTo>
                    <a:pt x="19239" y="1629"/>
                    <a:pt x="19091" y="741"/>
                    <a:pt x="19091" y="149"/>
                  </a:cubicBezTo>
                  <a:lnTo>
                    <a:pt x="11395" y="1"/>
                  </a:ln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4" name="Google Shape;4734;p50"/>
            <p:cNvSpPr/>
            <p:nvPr/>
          </p:nvSpPr>
          <p:spPr>
            <a:xfrm>
              <a:off x="6278341" y="3673764"/>
              <a:ext cx="1075285" cy="1346201"/>
            </a:xfrm>
            <a:custGeom>
              <a:rect b="b" l="l" r="r" t="t"/>
              <a:pathLst>
                <a:path extrusionOk="0" h="89672" w="71626">
                  <a:moveTo>
                    <a:pt x="35517" y="0"/>
                  </a:moveTo>
                  <a:cubicBezTo>
                    <a:pt x="35517" y="0"/>
                    <a:pt x="31078" y="3404"/>
                    <a:pt x="27082" y="6068"/>
                  </a:cubicBezTo>
                  <a:cubicBezTo>
                    <a:pt x="22198" y="9324"/>
                    <a:pt x="0" y="23086"/>
                    <a:pt x="0" y="28562"/>
                  </a:cubicBezTo>
                  <a:cubicBezTo>
                    <a:pt x="0" y="32262"/>
                    <a:pt x="7548" y="73254"/>
                    <a:pt x="7548" y="73254"/>
                  </a:cubicBezTo>
                  <a:cubicBezTo>
                    <a:pt x="8644" y="74160"/>
                    <a:pt x="9801" y="74467"/>
                    <a:pt x="10867" y="74467"/>
                  </a:cubicBezTo>
                  <a:cubicBezTo>
                    <a:pt x="13110" y="74467"/>
                    <a:pt x="14947" y="73106"/>
                    <a:pt x="14947" y="73106"/>
                  </a:cubicBezTo>
                  <a:cubicBezTo>
                    <a:pt x="14947" y="73106"/>
                    <a:pt x="16575" y="55792"/>
                    <a:pt x="16723" y="45729"/>
                  </a:cubicBezTo>
                  <a:cubicBezTo>
                    <a:pt x="16871" y="41141"/>
                    <a:pt x="16131" y="34925"/>
                    <a:pt x="16131" y="34925"/>
                  </a:cubicBezTo>
                  <a:lnTo>
                    <a:pt x="40253" y="20867"/>
                  </a:lnTo>
                  <a:lnTo>
                    <a:pt x="40253" y="20867"/>
                  </a:lnTo>
                  <a:cubicBezTo>
                    <a:pt x="37589" y="24862"/>
                    <a:pt x="26786" y="36997"/>
                    <a:pt x="26194" y="39365"/>
                  </a:cubicBezTo>
                  <a:cubicBezTo>
                    <a:pt x="25602" y="42029"/>
                    <a:pt x="27082" y="47948"/>
                    <a:pt x="28710" y="61119"/>
                  </a:cubicBezTo>
                  <a:cubicBezTo>
                    <a:pt x="29894" y="70442"/>
                    <a:pt x="32557" y="88645"/>
                    <a:pt x="32557" y="88645"/>
                  </a:cubicBezTo>
                  <a:cubicBezTo>
                    <a:pt x="33745" y="89419"/>
                    <a:pt x="35022" y="89671"/>
                    <a:pt x="36182" y="89671"/>
                  </a:cubicBezTo>
                  <a:cubicBezTo>
                    <a:pt x="38348" y="89671"/>
                    <a:pt x="40105" y="88793"/>
                    <a:pt x="40105" y="88793"/>
                  </a:cubicBezTo>
                  <a:cubicBezTo>
                    <a:pt x="40105" y="88793"/>
                    <a:pt x="42029" y="64671"/>
                    <a:pt x="41881" y="57272"/>
                  </a:cubicBezTo>
                  <a:cubicBezTo>
                    <a:pt x="41881" y="48836"/>
                    <a:pt x="41141" y="44841"/>
                    <a:pt x="41141" y="44841"/>
                  </a:cubicBezTo>
                  <a:cubicBezTo>
                    <a:pt x="41141" y="44841"/>
                    <a:pt x="47800" y="40993"/>
                    <a:pt x="54607" y="35813"/>
                  </a:cubicBezTo>
                  <a:cubicBezTo>
                    <a:pt x="62895" y="29302"/>
                    <a:pt x="71626" y="24270"/>
                    <a:pt x="68962" y="7252"/>
                  </a:cubicBezTo>
                  <a:lnTo>
                    <a:pt x="35517" y="0"/>
                  </a:ln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5" name="Google Shape;4735;p50"/>
            <p:cNvSpPr/>
            <p:nvPr/>
          </p:nvSpPr>
          <p:spPr>
            <a:xfrm>
              <a:off x="6520493" y="3869272"/>
              <a:ext cx="362147" cy="328819"/>
            </a:xfrm>
            <a:custGeom>
              <a:rect b="b" l="l" r="r" t="t"/>
              <a:pathLst>
                <a:path extrusionOk="0" h="21903" w="24123">
                  <a:moveTo>
                    <a:pt x="18647" y="0"/>
                  </a:moveTo>
                  <a:lnTo>
                    <a:pt x="18647" y="0"/>
                  </a:lnTo>
                  <a:cubicBezTo>
                    <a:pt x="18647" y="1"/>
                    <a:pt x="18795" y="3404"/>
                    <a:pt x="19535" y="5920"/>
                  </a:cubicBezTo>
                  <a:cubicBezTo>
                    <a:pt x="20127" y="8584"/>
                    <a:pt x="1" y="21902"/>
                    <a:pt x="1" y="21902"/>
                  </a:cubicBezTo>
                  <a:lnTo>
                    <a:pt x="24123" y="7844"/>
                  </a:lnTo>
                  <a:cubicBezTo>
                    <a:pt x="24123" y="7844"/>
                    <a:pt x="20275" y="5032"/>
                    <a:pt x="18647" y="0"/>
                  </a:cubicBezTo>
                  <a:close/>
                </a:path>
              </a:pathLst>
            </a:custGeom>
            <a:solidFill>
              <a:srgbClr val="597B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6" name="Google Shape;4736;p50"/>
            <p:cNvSpPr/>
            <p:nvPr/>
          </p:nvSpPr>
          <p:spPr>
            <a:xfrm>
              <a:off x="6889290" y="2800652"/>
              <a:ext cx="357703" cy="331281"/>
            </a:xfrm>
            <a:custGeom>
              <a:rect b="b" l="l" r="r" t="t"/>
              <a:pathLst>
                <a:path extrusionOk="0" h="22067" w="23827">
                  <a:moveTo>
                    <a:pt x="18203" y="0"/>
                  </a:moveTo>
                  <a:cubicBezTo>
                    <a:pt x="18203" y="1"/>
                    <a:pt x="5180" y="4440"/>
                    <a:pt x="3552" y="4736"/>
                  </a:cubicBezTo>
                  <a:cubicBezTo>
                    <a:pt x="1925" y="4884"/>
                    <a:pt x="1" y="9176"/>
                    <a:pt x="149" y="14207"/>
                  </a:cubicBezTo>
                  <a:cubicBezTo>
                    <a:pt x="402" y="18517"/>
                    <a:pt x="7930" y="22067"/>
                    <a:pt x="12130" y="22067"/>
                  </a:cubicBezTo>
                  <a:cubicBezTo>
                    <a:pt x="12834" y="22067"/>
                    <a:pt x="13444" y="21967"/>
                    <a:pt x="13911" y="21755"/>
                  </a:cubicBezTo>
                  <a:cubicBezTo>
                    <a:pt x="17167" y="20275"/>
                    <a:pt x="23827" y="13615"/>
                    <a:pt x="22791" y="12727"/>
                  </a:cubicBezTo>
                  <a:cubicBezTo>
                    <a:pt x="21755" y="11987"/>
                    <a:pt x="18203" y="9472"/>
                    <a:pt x="18055" y="8880"/>
                  </a:cubicBezTo>
                  <a:cubicBezTo>
                    <a:pt x="17907" y="8140"/>
                    <a:pt x="18203" y="1"/>
                    <a:pt x="18203"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7" name="Google Shape;4737;p50"/>
            <p:cNvSpPr/>
            <p:nvPr/>
          </p:nvSpPr>
          <p:spPr>
            <a:xfrm>
              <a:off x="6973720" y="2800652"/>
              <a:ext cx="188857" cy="151506"/>
            </a:xfrm>
            <a:custGeom>
              <a:rect b="b" l="l" r="r" t="t"/>
              <a:pathLst>
                <a:path extrusionOk="0" h="10092" w="12580">
                  <a:moveTo>
                    <a:pt x="12579" y="0"/>
                  </a:moveTo>
                  <a:cubicBezTo>
                    <a:pt x="12579" y="1"/>
                    <a:pt x="6364" y="2664"/>
                    <a:pt x="2960" y="3700"/>
                  </a:cubicBezTo>
                  <a:cubicBezTo>
                    <a:pt x="2220" y="5180"/>
                    <a:pt x="0" y="8288"/>
                    <a:pt x="1036" y="9324"/>
                  </a:cubicBezTo>
                  <a:cubicBezTo>
                    <a:pt x="1665" y="9895"/>
                    <a:pt x="2448" y="10092"/>
                    <a:pt x="3250" y="10092"/>
                  </a:cubicBezTo>
                  <a:cubicBezTo>
                    <a:pt x="4523" y="10092"/>
                    <a:pt x="5842" y="9596"/>
                    <a:pt x="6660" y="9324"/>
                  </a:cubicBezTo>
                  <a:cubicBezTo>
                    <a:pt x="8139" y="8732"/>
                    <a:pt x="9471" y="7844"/>
                    <a:pt x="10359" y="7104"/>
                  </a:cubicBezTo>
                  <a:cubicBezTo>
                    <a:pt x="11543" y="6216"/>
                    <a:pt x="12431" y="4736"/>
                    <a:pt x="12431" y="3108"/>
                  </a:cubicBezTo>
                  <a:cubicBezTo>
                    <a:pt x="12579" y="1776"/>
                    <a:pt x="12579" y="1"/>
                    <a:pt x="12579" y="0"/>
                  </a:cubicBez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8" name="Google Shape;4738;p50"/>
            <p:cNvSpPr/>
            <p:nvPr/>
          </p:nvSpPr>
          <p:spPr>
            <a:xfrm>
              <a:off x="6769325" y="2834910"/>
              <a:ext cx="559876" cy="1055094"/>
            </a:xfrm>
            <a:custGeom>
              <a:rect b="b" l="l" r="r" t="t"/>
              <a:pathLst>
                <a:path extrusionOk="0" h="70281" w="37294">
                  <a:moveTo>
                    <a:pt x="8873" y="0"/>
                  </a:moveTo>
                  <a:cubicBezTo>
                    <a:pt x="8622" y="0"/>
                    <a:pt x="8376" y="27"/>
                    <a:pt x="8140" y="86"/>
                  </a:cubicBezTo>
                  <a:cubicBezTo>
                    <a:pt x="8140" y="86"/>
                    <a:pt x="4588" y="1862"/>
                    <a:pt x="3108" y="6598"/>
                  </a:cubicBezTo>
                  <a:cubicBezTo>
                    <a:pt x="1628" y="11185"/>
                    <a:pt x="0" y="16809"/>
                    <a:pt x="148" y="25392"/>
                  </a:cubicBezTo>
                  <a:cubicBezTo>
                    <a:pt x="396" y="33436"/>
                    <a:pt x="1057" y="52762"/>
                    <a:pt x="1181" y="56191"/>
                  </a:cubicBezTo>
                  <a:lnTo>
                    <a:pt x="1181" y="56191"/>
                  </a:lnTo>
                  <a:cubicBezTo>
                    <a:pt x="1122" y="56508"/>
                    <a:pt x="410" y="61056"/>
                    <a:pt x="7548" y="65053"/>
                  </a:cubicBezTo>
                  <a:cubicBezTo>
                    <a:pt x="13497" y="68384"/>
                    <a:pt x="19159" y="70281"/>
                    <a:pt x="23766" y="70281"/>
                  </a:cubicBezTo>
                  <a:cubicBezTo>
                    <a:pt x="24888" y="70281"/>
                    <a:pt x="25948" y="70168"/>
                    <a:pt x="26934" y="69936"/>
                  </a:cubicBezTo>
                  <a:cubicBezTo>
                    <a:pt x="31226" y="68900"/>
                    <a:pt x="35665" y="66385"/>
                    <a:pt x="36257" y="63129"/>
                  </a:cubicBezTo>
                  <a:cubicBezTo>
                    <a:pt x="35813" y="57061"/>
                    <a:pt x="34629" y="46850"/>
                    <a:pt x="35665" y="39303"/>
                  </a:cubicBezTo>
                  <a:cubicBezTo>
                    <a:pt x="36553" y="31608"/>
                    <a:pt x="36553" y="25244"/>
                    <a:pt x="36997" y="19177"/>
                  </a:cubicBezTo>
                  <a:cubicBezTo>
                    <a:pt x="37293" y="12961"/>
                    <a:pt x="36109" y="13109"/>
                    <a:pt x="33001" y="10889"/>
                  </a:cubicBezTo>
                  <a:cubicBezTo>
                    <a:pt x="28858" y="7930"/>
                    <a:pt x="27230" y="7190"/>
                    <a:pt x="27230" y="7190"/>
                  </a:cubicBezTo>
                  <a:cubicBezTo>
                    <a:pt x="27230" y="7190"/>
                    <a:pt x="21311" y="15921"/>
                    <a:pt x="13023" y="16809"/>
                  </a:cubicBezTo>
                  <a:cubicBezTo>
                    <a:pt x="10359" y="14293"/>
                    <a:pt x="10212" y="5118"/>
                    <a:pt x="13763" y="2158"/>
                  </a:cubicBezTo>
                  <a:cubicBezTo>
                    <a:pt x="13763" y="2158"/>
                    <a:pt x="11126" y="0"/>
                    <a:pt x="8873" y="0"/>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9" name="Google Shape;4739;p50"/>
            <p:cNvSpPr/>
            <p:nvPr/>
          </p:nvSpPr>
          <p:spPr>
            <a:xfrm>
              <a:off x="6891512" y="2865085"/>
              <a:ext cx="97776" cy="222170"/>
            </a:xfrm>
            <a:custGeom>
              <a:rect b="b" l="l" r="r" t="t"/>
              <a:pathLst>
                <a:path extrusionOk="0" h="14799" w="6513">
                  <a:moveTo>
                    <a:pt x="6512" y="0"/>
                  </a:moveTo>
                  <a:cubicBezTo>
                    <a:pt x="6512" y="0"/>
                    <a:pt x="4884" y="296"/>
                    <a:pt x="3404" y="1924"/>
                  </a:cubicBezTo>
                  <a:cubicBezTo>
                    <a:pt x="2073" y="3700"/>
                    <a:pt x="1" y="7251"/>
                    <a:pt x="445" y="10951"/>
                  </a:cubicBezTo>
                  <a:cubicBezTo>
                    <a:pt x="445" y="10951"/>
                    <a:pt x="1481" y="13023"/>
                    <a:pt x="4884" y="14799"/>
                  </a:cubicBezTo>
                  <a:cubicBezTo>
                    <a:pt x="4884" y="14799"/>
                    <a:pt x="4144" y="10803"/>
                    <a:pt x="4144" y="8731"/>
                  </a:cubicBezTo>
                  <a:cubicBezTo>
                    <a:pt x="4292" y="5920"/>
                    <a:pt x="6512" y="2220"/>
                    <a:pt x="6512" y="2220"/>
                  </a:cubicBezTo>
                  <a:lnTo>
                    <a:pt x="6512" y="0"/>
                  </a:ln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0" name="Google Shape;4740;p50"/>
            <p:cNvSpPr/>
            <p:nvPr/>
          </p:nvSpPr>
          <p:spPr>
            <a:xfrm>
              <a:off x="6898177" y="3001939"/>
              <a:ext cx="66671" cy="91081"/>
            </a:xfrm>
            <a:custGeom>
              <a:rect b="b" l="l" r="r" t="t"/>
              <a:pathLst>
                <a:path extrusionOk="0" h="6067" w="4441">
                  <a:moveTo>
                    <a:pt x="1791" y="1"/>
                  </a:moveTo>
                  <a:cubicBezTo>
                    <a:pt x="857" y="1"/>
                    <a:pt x="1" y="1835"/>
                    <a:pt x="1" y="1835"/>
                  </a:cubicBezTo>
                  <a:cubicBezTo>
                    <a:pt x="1" y="1835"/>
                    <a:pt x="1" y="4055"/>
                    <a:pt x="1481" y="5387"/>
                  </a:cubicBezTo>
                  <a:cubicBezTo>
                    <a:pt x="2002" y="5908"/>
                    <a:pt x="2568" y="6067"/>
                    <a:pt x="3065" y="6067"/>
                  </a:cubicBezTo>
                  <a:cubicBezTo>
                    <a:pt x="3837" y="6067"/>
                    <a:pt x="4440" y="5683"/>
                    <a:pt x="4440" y="5683"/>
                  </a:cubicBezTo>
                  <a:cubicBezTo>
                    <a:pt x="3848" y="4499"/>
                    <a:pt x="2664" y="651"/>
                    <a:pt x="2072" y="59"/>
                  </a:cubicBezTo>
                  <a:cubicBezTo>
                    <a:pt x="1978" y="19"/>
                    <a:pt x="1884" y="1"/>
                    <a:pt x="1791"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1" name="Google Shape;4741;p50"/>
            <p:cNvSpPr/>
            <p:nvPr/>
          </p:nvSpPr>
          <p:spPr>
            <a:xfrm>
              <a:off x="6898177" y="3001939"/>
              <a:ext cx="66671" cy="85316"/>
            </a:xfrm>
            <a:custGeom>
              <a:rect b="b" l="l" r="r" t="t"/>
              <a:pathLst>
                <a:path extrusionOk="0" h="5683" w="4441">
                  <a:moveTo>
                    <a:pt x="1791" y="1"/>
                  </a:moveTo>
                  <a:cubicBezTo>
                    <a:pt x="857" y="1"/>
                    <a:pt x="1" y="1835"/>
                    <a:pt x="1" y="1835"/>
                  </a:cubicBezTo>
                  <a:cubicBezTo>
                    <a:pt x="159" y="1809"/>
                    <a:pt x="308" y="1797"/>
                    <a:pt x="451" y="1797"/>
                  </a:cubicBezTo>
                  <a:cubicBezTo>
                    <a:pt x="1908" y="1797"/>
                    <a:pt x="2582" y="3085"/>
                    <a:pt x="3256" y="3759"/>
                  </a:cubicBezTo>
                  <a:cubicBezTo>
                    <a:pt x="3848" y="4647"/>
                    <a:pt x="4440" y="5683"/>
                    <a:pt x="4440" y="5683"/>
                  </a:cubicBezTo>
                  <a:cubicBezTo>
                    <a:pt x="3848" y="4499"/>
                    <a:pt x="2664" y="651"/>
                    <a:pt x="2072" y="59"/>
                  </a:cubicBezTo>
                  <a:cubicBezTo>
                    <a:pt x="1978" y="19"/>
                    <a:pt x="1884" y="1"/>
                    <a:pt x="1791" y="1"/>
                  </a:cubicBezTo>
                  <a:close/>
                </a:path>
              </a:pathLst>
            </a:custGeom>
            <a:solidFill>
              <a:srgbClr val="C8DB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2" name="Google Shape;4742;p50"/>
            <p:cNvSpPr/>
            <p:nvPr/>
          </p:nvSpPr>
          <p:spPr>
            <a:xfrm>
              <a:off x="6818206" y="2429213"/>
              <a:ext cx="408790" cy="163441"/>
            </a:xfrm>
            <a:custGeom>
              <a:rect b="b" l="l" r="r" t="t"/>
              <a:pathLst>
                <a:path extrusionOk="0" h="10887" w="27230">
                  <a:moveTo>
                    <a:pt x="17768" y="0"/>
                  </a:moveTo>
                  <a:cubicBezTo>
                    <a:pt x="15110" y="0"/>
                    <a:pt x="12185" y="764"/>
                    <a:pt x="9175" y="1952"/>
                  </a:cubicBezTo>
                  <a:cubicBezTo>
                    <a:pt x="5624" y="3432"/>
                    <a:pt x="0" y="1656"/>
                    <a:pt x="1036" y="5800"/>
                  </a:cubicBezTo>
                  <a:cubicBezTo>
                    <a:pt x="1963" y="9254"/>
                    <a:pt x="6151" y="10886"/>
                    <a:pt x="10543" y="10886"/>
                  </a:cubicBezTo>
                  <a:cubicBezTo>
                    <a:pt x="13865" y="10886"/>
                    <a:pt x="17304" y="9952"/>
                    <a:pt x="19534" y="8168"/>
                  </a:cubicBezTo>
                  <a:cubicBezTo>
                    <a:pt x="19788" y="8041"/>
                    <a:pt x="22548" y="6716"/>
                    <a:pt x="25196" y="6716"/>
                  </a:cubicBezTo>
                  <a:cubicBezTo>
                    <a:pt x="25634" y="6716"/>
                    <a:pt x="26069" y="6752"/>
                    <a:pt x="26490" y="6836"/>
                  </a:cubicBezTo>
                  <a:cubicBezTo>
                    <a:pt x="26490" y="6836"/>
                    <a:pt x="27230" y="4320"/>
                    <a:pt x="23974" y="1952"/>
                  </a:cubicBezTo>
                  <a:cubicBezTo>
                    <a:pt x="22186" y="577"/>
                    <a:pt x="20077" y="0"/>
                    <a:pt x="17768"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3" name="Google Shape;4743;p50"/>
            <p:cNvSpPr/>
            <p:nvPr/>
          </p:nvSpPr>
          <p:spPr>
            <a:xfrm>
              <a:off x="6964833" y="2873973"/>
              <a:ext cx="255498" cy="248832"/>
            </a:xfrm>
            <a:custGeom>
              <a:rect b="b" l="l" r="r" t="t"/>
              <a:pathLst>
                <a:path extrusionOk="0" h="16575" w="17019">
                  <a:moveTo>
                    <a:pt x="13023" y="0"/>
                  </a:moveTo>
                  <a:lnTo>
                    <a:pt x="13023" y="1776"/>
                  </a:lnTo>
                  <a:cubicBezTo>
                    <a:pt x="12875" y="2960"/>
                    <a:pt x="6216" y="7991"/>
                    <a:pt x="4588" y="8583"/>
                  </a:cubicBezTo>
                  <a:cubicBezTo>
                    <a:pt x="2960" y="9175"/>
                    <a:pt x="0" y="14207"/>
                    <a:pt x="0" y="14207"/>
                  </a:cubicBezTo>
                  <a:cubicBezTo>
                    <a:pt x="370" y="14138"/>
                    <a:pt x="729" y="14104"/>
                    <a:pt x="1078" y="14104"/>
                  </a:cubicBezTo>
                  <a:cubicBezTo>
                    <a:pt x="2965" y="14104"/>
                    <a:pt x="4569" y="15076"/>
                    <a:pt x="6068" y="16575"/>
                  </a:cubicBezTo>
                  <a:cubicBezTo>
                    <a:pt x="6068" y="16575"/>
                    <a:pt x="15391" y="12579"/>
                    <a:pt x="17019" y="6216"/>
                  </a:cubicBezTo>
                  <a:cubicBezTo>
                    <a:pt x="17019" y="6216"/>
                    <a:pt x="15243" y="2812"/>
                    <a:pt x="14947" y="1924"/>
                  </a:cubicBezTo>
                  <a:cubicBezTo>
                    <a:pt x="14651" y="1184"/>
                    <a:pt x="13911" y="148"/>
                    <a:pt x="13023"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4" name="Google Shape;4744;p50"/>
            <p:cNvSpPr/>
            <p:nvPr/>
          </p:nvSpPr>
          <p:spPr>
            <a:xfrm>
              <a:off x="6964833" y="3042218"/>
              <a:ext cx="91096" cy="80587"/>
            </a:xfrm>
            <a:custGeom>
              <a:rect b="b" l="l" r="r" t="t"/>
              <a:pathLst>
                <a:path extrusionOk="0" h="5368" w="6068">
                  <a:moveTo>
                    <a:pt x="4078" y="0"/>
                  </a:moveTo>
                  <a:cubicBezTo>
                    <a:pt x="2870" y="0"/>
                    <a:pt x="0" y="3000"/>
                    <a:pt x="0" y="3000"/>
                  </a:cubicBezTo>
                  <a:cubicBezTo>
                    <a:pt x="1332" y="4184"/>
                    <a:pt x="3108" y="5220"/>
                    <a:pt x="6068" y="5368"/>
                  </a:cubicBezTo>
                  <a:cubicBezTo>
                    <a:pt x="6068" y="5368"/>
                    <a:pt x="5328" y="484"/>
                    <a:pt x="4292" y="40"/>
                  </a:cubicBezTo>
                  <a:cubicBezTo>
                    <a:pt x="4228" y="13"/>
                    <a:pt x="4157" y="0"/>
                    <a:pt x="4078" y="0"/>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5" name="Google Shape;4745;p50"/>
            <p:cNvSpPr/>
            <p:nvPr/>
          </p:nvSpPr>
          <p:spPr>
            <a:xfrm>
              <a:off x="6964833" y="3042218"/>
              <a:ext cx="91096" cy="80587"/>
            </a:xfrm>
            <a:custGeom>
              <a:rect b="b" l="l" r="r" t="t"/>
              <a:pathLst>
                <a:path extrusionOk="0" h="5368" w="6068">
                  <a:moveTo>
                    <a:pt x="4078" y="0"/>
                  </a:moveTo>
                  <a:cubicBezTo>
                    <a:pt x="2870" y="0"/>
                    <a:pt x="0" y="3000"/>
                    <a:pt x="0" y="3000"/>
                  </a:cubicBezTo>
                  <a:cubicBezTo>
                    <a:pt x="0" y="3000"/>
                    <a:pt x="1137" y="2621"/>
                    <a:pt x="1970" y="2621"/>
                  </a:cubicBezTo>
                  <a:cubicBezTo>
                    <a:pt x="2179" y="2621"/>
                    <a:pt x="2368" y="2645"/>
                    <a:pt x="2516" y="2704"/>
                  </a:cubicBezTo>
                  <a:cubicBezTo>
                    <a:pt x="3404" y="3000"/>
                    <a:pt x="6068" y="5368"/>
                    <a:pt x="6068" y="5368"/>
                  </a:cubicBezTo>
                  <a:cubicBezTo>
                    <a:pt x="6068" y="5368"/>
                    <a:pt x="5328" y="484"/>
                    <a:pt x="4292" y="40"/>
                  </a:cubicBezTo>
                  <a:cubicBezTo>
                    <a:pt x="4228" y="13"/>
                    <a:pt x="4157" y="0"/>
                    <a:pt x="4078" y="0"/>
                  </a:cubicBezTo>
                  <a:close/>
                </a:path>
              </a:pathLst>
            </a:custGeom>
            <a:solidFill>
              <a:srgbClr val="C8DB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6" name="Google Shape;4746;p50"/>
            <p:cNvSpPr/>
            <p:nvPr/>
          </p:nvSpPr>
          <p:spPr>
            <a:xfrm>
              <a:off x="6869293" y="2455875"/>
              <a:ext cx="382143" cy="447478"/>
            </a:xfrm>
            <a:custGeom>
              <a:rect b="b" l="l" r="r" t="t"/>
              <a:pathLst>
                <a:path extrusionOk="0" h="29807" w="25455">
                  <a:moveTo>
                    <a:pt x="12355" y="0"/>
                  </a:moveTo>
                  <a:cubicBezTo>
                    <a:pt x="6278" y="0"/>
                    <a:pt x="2035" y="4731"/>
                    <a:pt x="1185" y="10684"/>
                  </a:cubicBezTo>
                  <a:cubicBezTo>
                    <a:pt x="593" y="13939"/>
                    <a:pt x="1" y="20451"/>
                    <a:pt x="2073" y="25482"/>
                  </a:cubicBezTo>
                  <a:cubicBezTo>
                    <a:pt x="3405" y="28294"/>
                    <a:pt x="4736" y="29330"/>
                    <a:pt x="7252" y="29774"/>
                  </a:cubicBezTo>
                  <a:cubicBezTo>
                    <a:pt x="7403" y="29795"/>
                    <a:pt x="7580" y="29806"/>
                    <a:pt x="7780" y="29806"/>
                  </a:cubicBezTo>
                  <a:cubicBezTo>
                    <a:pt x="10314" y="29806"/>
                    <a:pt x="16452" y="28100"/>
                    <a:pt x="18647" y="25630"/>
                  </a:cubicBezTo>
                  <a:cubicBezTo>
                    <a:pt x="18943" y="25186"/>
                    <a:pt x="19535" y="22818"/>
                    <a:pt x="19535" y="22818"/>
                  </a:cubicBezTo>
                  <a:cubicBezTo>
                    <a:pt x="22643" y="20747"/>
                    <a:pt x="24863" y="17343"/>
                    <a:pt x="25159" y="13199"/>
                  </a:cubicBezTo>
                  <a:cubicBezTo>
                    <a:pt x="25455" y="6244"/>
                    <a:pt x="20127" y="324"/>
                    <a:pt x="13172" y="28"/>
                  </a:cubicBezTo>
                  <a:cubicBezTo>
                    <a:pt x="12896" y="10"/>
                    <a:pt x="12624" y="0"/>
                    <a:pt x="12355"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7" name="Google Shape;4747;p50"/>
            <p:cNvSpPr/>
            <p:nvPr/>
          </p:nvSpPr>
          <p:spPr>
            <a:xfrm>
              <a:off x="6900399" y="2454869"/>
              <a:ext cx="351037" cy="345798"/>
            </a:xfrm>
            <a:custGeom>
              <a:rect b="b" l="l" r="r" t="t"/>
              <a:pathLst>
                <a:path extrusionOk="0" h="23034" w="23383">
                  <a:moveTo>
                    <a:pt x="10526" y="1"/>
                  </a:moveTo>
                  <a:cubicBezTo>
                    <a:pt x="6164" y="1"/>
                    <a:pt x="2243" y="2231"/>
                    <a:pt x="1" y="5719"/>
                  </a:cubicBezTo>
                  <a:cubicBezTo>
                    <a:pt x="593" y="6459"/>
                    <a:pt x="2220" y="7199"/>
                    <a:pt x="4440" y="7791"/>
                  </a:cubicBezTo>
                  <a:cubicBezTo>
                    <a:pt x="5643" y="8025"/>
                    <a:pt x="6793" y="8115"/>
                    <a:pt x="7853" y="8115"/>
                  </a:cubicBezTo>
                  <a:cubicBezTo>
                    <a:pt x="11487" y="8115"/>
                    <a:pt x="14059" y="7051"/>
                    <a:pt x="14059" y="7051"/>
                  </a:cubicBezTo>
                  <a:lnTo>
                    <a:pt x="14059" y="7051"/>
                  </a:lnTo>
                  <a:cubicBezTo>
                    <a:pt x="13615" y="8679"/>
                    <a:pt x="14207" y="10011"/>
                    <a:pt x="14947" y="11047"/>
                  </a:cubicBezTo>
                  <a:cubicBezTo>
                    <a:pt x="15835" y="12378"/>
                    <a:pt x="16131" y="14006"/>
                    <a:pt x="15835" y="15486"/>
                  </a:cubicBezTo>
                  <a:cubicBezTo>
                    <a:pt x="15835" y="15930"/>
                    <a:pt x="15687" y="16374"/>
                    <a:pt x="15539" y="16966"/>
                  </a:cubicBezTo>
                  <a:cubicBezTo>
                    <a:pt x="15243" y="18890"/>
                    <a:pt x="16871" y="19038"/>
                    <a:pt x="16871" y="19038"/>
                  </a:cubicBezTo>
                  <a:cubicBezTo>
                    <a:pt x="16871" y="18150"/>
                    <a:pt x="17019" y="17114"/>
                    <a:pt x="17611" y="16522"/>
                  </a:cubicBezTo>
                  <a:cubicBezTo>
                    <a:pt x="21015" y="17558"/>
                    <a:pt x="17759" y="22590"/>
                    <a:pt x="17611" y="23033"/>
                  </a:cubicBezTo>
                  <a:cubicBezTo>
                    <a:pt x="21163" y="20518"/>
                    <a:pt x="23383" y="16226"/>
                    <a:pt x="22939" y="11490"/>
                  </a:cubicBezTo>
                  <a:cubicBezTo>
                    <a:pt x="22495" y="6015"/>
                    <a:pt x="18351" y="1427"/>
                    <a:pt x="13023" y="243"/>
                  </a:cubicBezTo>
                  <a:cubicBezTo>
                    <a:pt x="12181" y="80"/>
                    <a:pt x="11346" y="1"/>
                    <a:pt x="10526" y="1"/>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8" name="Google Shape;4748;p50"/>
            <p:cNvSpPr/>
            <p:nvPr/>
          </p:nvSpPr>
          <p:spPr>
            <a:xfrm>
              <a:off x="7215872" y="3037474"/>
              <a:ext cx="322153" cy="1185552"/>
            </a:xfrm>
            <a:custGeom>
              <a:rect b="b" l="l" r="r" t="t"/>
              <a:pathLst>
                <a:path extrusionOk="0" h="78971" w="21459">
                  <a:moveTo>
                    <a:pt x="5410" y="1"/>
                  </a:moveTo>
                  <a:cubicBezTo>
                    <a:pt x="4363" y="1"/>
                    <a:pt x="3413" y="528"/>
                    <a:pt x="2665" y="1392"/>
                  </a:cubicBezTo>
                  <a:cubicBezTo>
                    <a:pt x="1037" y="3316"/>
                    <a:pt x="1" y="5240"/>
                    <a:pt x="1629" y="9235"/>
                  </a:cubicBezTo>
                  <a:cubicBezTo>
                    <a:pt x="3108" y="13231"/>
                    <a:pt x="7844" y="22702"/>
                    <a:pt x="10064" y="29806"/>
                  </a:cubicBezTo>
                  <a:cubicBezTo>
                    <a:pt x="11100" y="33357"/>
                    <a:pt x="12580" y="41497"/>
                    <a:pt x="11840" y="48008"/>
                  </a:cubicBezTo>
                  <a:cubicBezTo>
                    <a:pt x="11248" y="53484"/>
                    <a:pt x="10064" y="59255"/>
                    <a:pt x="9028" y="60883"/>
                  </a:cubicBezTo>
                  <a:cubicBezTo>
                    <a:pt x="7992" y="62511"/>
                    <a:pt x="7252" y="62955"/>
                    <a:pt x="5624" y="64139"/>
                  </a:cubicBezTo>
                  <a:cubicBezTo>
                    <a:pt x="3700" y="65323"/>
                    <a:pt x="2960" y="66654"/>
                    <a:pt x="1629" y="67690"/>
                  </a:cubicBezTo>
                  <a:cubicBezTo>
                    <a:pt x="297" y="68726"/>
                    <a:pt x="297" y="68578"/>
                    <a:pt x="593" y="69318"/>
                  </a:cubicBezTo>
                  <a:cubicBezTo>
                    <a:pt x="825" y="69705"/>
                    <a:pt x="1420" y="69930"/>
                    <a:pt x="2126" y="69930"/>
                  </a:cubicBezTo>
                  <a:cubicBezTo>
                    <a:pt x="2771" y="69930"/>
                    <a:pt x="3509" y="69742"/>
                    <a:pt x="4144" y="69318"/>
                  </a:cubicBezTo>
                  <a:cubicBezTo>
                    <a:pt x="5624" y="68578"/>
                    <a:pt x="6068" y="67690"/>
                    <a:pt x="6512" y="67542"/>
                  </a:cubicBezTo>
                  <a:cubicBezTo>
                    <a:pt x="6808" y="67542"/>
                    <a:pt x="6364" y="68726"/>
                    <a:pt x="5328" y="70354"/>
                  </a:cubicBezTo>
                  <a:cubicBezTo>
                    <a:pt x="3848" y="72426"/>
                    <a:pt x="2369" y="73314"/>
                    <a:pt x="1481" y="74350"/>
                  </a:cubicBezTo>
                  <a:cubicBezTo>
                    <a:pt x="534" y="75297"/>
                    <a:pt x="1318" y="75996"/>
                    <a:pt x="1912" y="75996"/>
                  </a:cubicBezTo>
                  <a:cubicBezTo>
                    <a:pt x="1968" y="75996"/>
                    <a:pt x="2022" y="75990"/>
                    <a:pt x="2073" y="75978"/>
                  </a:cubicBezTo>
                  <a:cubicBezTo>
                    <a:pt x="2665" y="75978"/>
                    <a:pt x="3700" y="75682"/>
                    <a:pt x="5328" y="74350"/>
                  </a:cubicBezTo>
                  <a:cubicBezTo>
                    <a:pt x="6956" y="73018"/>
                    <a:pt x="8584" y="71094"/>
                    <a:pt x="8584" y="71094"/>
                  </a:cubicBezTo>
                  <a:lnTo>
                    <a:pt x="8584" y="71094"/>
                  </a:lnTo>
                  <a:cubicBezTo>
                    <a:pt x="8584" y="71094"/>
                    <a:pt x="7992" y="72574"/>
                    <a:pt x="6660" y="74350"/>
                  </a:cubicBezTo>
                  <a:cubicBezTo>
                    <a:pt x="5328" y="76126"/>
                    <a:pt x="4588" y="76718"/>
                    <a:pt x="3848" y="77605"/>
                  </a:cubicBezTo>
                  <a:cubicBezTo>
                    <a:pt x="3440" y="78320"/>
                    <a:pt x="4159" y="78824"/>
                    <a:pt x="4985" y="78824"/>
                  </a:cubicBezTo>
                  <a:cubicBezTo>
                    <a:pt x="5355" y="78824"/>
                    <a:pt x="5747" y="78723"/>
                    <a:pt x="6068" y="78493"/>
                  </a:cubicBezTo>
                  <a:cubicBezTo>
                    <a:pt x="6956" y="77901"/>
                    <a:pt x="8140" y="76866"/>
                    <a:pt x="9028" y="75682"/>
                  </a:cubicBezTo>
                  <a:cubicBezTo>
                    <a:pt x="10064" y="74498"/>
                    <a:pt x="11395" y="72278"/>
                    <a:pt x="11396" y="72278"/>
                  </a:cubicBezTo>
                  <a:lnTo>
                    <a:pt x="11396" y="72278"/>
                  </a:lnTo>
                  <a:cubicBezTo>
                    <a:pt x="10656" y="74646"/>
                    <a:pt x="9324" y="76126"/>
                    <a:pt x="8584" y="77161"/>
                  </a:cubicBezTo>
                  <a:cubicBezTo>
                    <a:pt x="7992" y="78049"/>
                    <a:pt x="7992" y="78789"/>
                    <a:pt x="8584" y="78937"/>
                  </a:cubicBezTo>
                  <a:cubicBezTo>
                    <a:pt x="8667" y="78958"/>
                    <a:pt x="8756" y="78970"/>
                    <a:pt x="8852" y="78970"/>
                  </a:cubicBezTo>
                  <a:cubicBezTo>
                    <a:pt x="9443" y="78970"/>
                    <a:pt x="10313" y="78519"/>
                    <a:pt x="11840" y="76866"/>
                  </a:cubicBezTo>
                  <a:cubicBezTo>
                    <a:pt x="13468" y="74942"/>
                    <a:pt x="14947" y="71686"/>
                    <a:pt x="15687" y="68726"/>
                  </a:cubicBezTo>
                  <a:cubicBezTo>
                    <a:pt x="16279" y="65766"/>
                    <a:pt x="16279" y="64435"/>
                    <a:pt x="16723" y="62955"/>
                  </a:cubicBezTo>
                  <a:cubicBezTo>
                    <a:pt x="18647" y="57479"/>
                    <a:pt x="20127" y="53040"/>
                    <a:pt x="20719" y="47268"/>
                  </a:cubicBezTo>
                  <a:cubicBezTo>
                    <a:pt x="21459" y="38981"/>
                    <a:pt x="20571" y="32469"/>
                    <a:pt x="19683" y="28474"/>
                  </a:cubicBezTo>
                  <a:cubicBezTo>
                    <a:pt x="17759" y="20334"/>
                    <a:pt x="13616" y="10123"/>
                    <a:pt x="10656" y="4648"/>
                  </a:cubicBezTo>
                  <a:cubicBezTo>
                    <a:pt x="8938" y="1302"/>
                    <a:pt x="7054" y="1"/>
                    <a:pt x="5410"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9" name="Google Shape;4749;p50"/>
            <p:cNvSpPr/>
            <p:nvPr/>
          </p:nvSpPr>
          <p:spPr>
            <a:xfrm>
              <a:off x="7213650" y="3028962"/>
              <a:ext cx="295491" cy="467294"/>
            </a:xfrm>
            <a:custGeom>
              <a:rect b="b" l="l" r="r" t="t"/>
              <a:pathLst>
                <a:path extrusionOk="0" h="31127" w="19683">
                  <a:moveTo>
                    <a:pt x="5454" y="0"/>
                  </a:moveTo>
                  <a:cubicBezTo>
                    <a:pt x="4735" y="0"/>
                    <a:pt x="3960" y="201"/>
                    <a:pt x="3108" y="627"/>
                  </a:cubicBezTo>
                  <a:cubicBezTo>
                    <a:pt x="445" y="1811"/>
                    <a:pt x="1" y="5511"/>
                    <a:pt x="1333" y="9654"/>
                  </a:cubicBezTo>
                  <a:cubicBezTo>
                    <a:pt x="2665" y="13798"/>
                    <a:pt x="6512" y="22381"/>
                    <a:pt x="7400" y="25489"/>
                  </a:cubicBezTo>
                  <a:cubicBezTo>
                    <a:pt x="8288" y="28745"/>
                    <a:pt x="9472" y="31112"/>
                    <a:pt x="9472" y="31112"/>
                  </a:cubicBezTo>
                  <a:cubicBezTo>
                    <a:pt x="9472" y="31112"/>
                    <a:pt x="9675" y="31126"/>
                    <a:pt x="10029" y="31126"/>
                  </a:cubicBezTo>
                  <a:cubicBezTo>
                    <a:pt x="11682" y="31126"/>
                    <a:pt x="16636" y="30825"/>
                    <a:pt x="19683" y="27413"/>
                  </a:cubicBezTo>
                  <a:cubicBezTo>
                    <a:pt x="19683" y="27413"/>
                    <a:pt x="17019" y="17646"/>
                    <a:pt x="13616" y="10246"/>
                  </a:cubicBezTo>
                  <a:cubicBezTo>
                    <a:pt x="10824" y="4178"/>
                    <a:pt x="8729" y="0"/>
                    <a:pt x="5454"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0" name="Google Shape;4750;p50"/>
            <p:cNvSpPr/>
            <p:nvPr/>
          </p:nvSpPr>
          <p:spPr>
            <a:xfrm>
              <a:off x="7333630" y="3409379"/>
              <a:ext cx="195508" cy="159748"/>
            </a:xfrm>
            <a:custGeom>
              <a:rect b="b" l="l" r="r" t="t"/>
              <a:pathLst>
                <a:path extrusionOk="0" h="10641" w="13023">
                  <a:moveTo>
                    <a:pt x="11247" y="1"/>
                  </a:moveTo>
                  <a:lnTo>
                    <a:pt x="11543" y="1185"/>
                  </a:lnTo>
                  <a:cubicBezTo>
                    <a:pt x="11543" y="1185"/>
                    <a:pt x="10063" y="2665"/>
                    <a:pt x="6363" y="3997"/>
                  </a:cubicBezTo>
                  <a:cubicBezTo>
                    <a:pt x="5145" y="4423"/>
                    <a:pt x="4001" y="4549"/>
                    <a:pt x="3078" y="4549"/>
                  </a:cubicBezTo>
                  <a:cubicBezTo>
                    <a:pt x="1758" y="4549"/>
                    <a:pt x="888" y="4293"/>
                    <a:pt x="888" y="4293"/>
                  </a:cubicBezTo>
                  <a:lnTo>
                    <a:pt x="444" y="3405"/>
                  </a:lnTo>
                  <a:lnTo>
                    <a:pt x="444" y="3405"/>
                  </a:lnTo>
                  <a:cubicBezTo>
                    <a:pt x="444" y="3405"/>
                    <a:pt x="0" y="3701"/>
                    <a:pt x="740" y="6216"/>
                  </a:cubicBezTo>
                  <a:cubicBezTo>
                    <a:pt x="1480" y="8732"/>
                    <a:pt x="2220" y="10064"/>
                    <a:pt x="2812" y="10360"/>
                  </a:cubicBezTo>
                  <a:cubicBezTo>
                    <a:pt x="3441" y="10554"/>
                    <a:pt x="4137" y="10640"/>
                    <a:pt x="4862" y="10640"/>
                  </a:cubicBezTo>
                  <a:cubicBezTo>
                    <a:pt x="8570" y="10640"/>
                    <a:pt x="13023" y="8369"/>
                    <a:pt x="13023" y="6512"/>
                  </a:cubicBezTo>
                  <a:cubicBezTo>
                    <a:pt x="13023" y="5033"/>
                    <a:pt x="12727" y="889"/>
                    <a:pt x="11247"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1" name="Google Shape;4751;p50"/>
            <p:cNvSpPr/>
            <p:nvPr/>
          </p:nvSpPr>
          <p:spPr>
            <a:xfrm>
              <a:off x="7162563" y="2687187"/>
              <a:ext cx="97311" cy="122427"/>
            </a:xfrm>
            <a:custGeom>
              <a:rect b="b" l="l" r="r" t="t"/>
              <a:pathLst>
                <a:path extrusionOk="0" h="8155" w="6482">
                  <a:moveTo>
                    <a:pt x="2538" y="0"/>
                  </a:moveTo>
                  <a:cubicBezTo>
                    <a:pt x="1537" y="0"/>
                    <a:pt x="554" y="479"/>
                    <a:pt x="148" y="1047"/>
                  </a:cubicBezTo>
                  <a:lnTo>
                    <a:pt x="0" y="7410"/>
                  </a:lnTo>
                  <a:cubicBezTo>
                    <a:pt x="0" y="7410"/>
                    <a:pt x="296" y="8150"/>
                    <a:pt x="1628" y="8150"/>
                  </a:cubicBezTo>
                  <a:cubicBezTo>
                    <a:pt x="1665" y="8153"/>
                    <a:pt x="1703" y="8154"/>
                    <a:pt x="1741" y="8154"/>
                  </a:cubicBezTo>
                  <a:cubicBezTo>
                    <a:pt x="3936" y="8154"/>
                    <a:pt x="6482" y="3959"/>
                    <a:pt x="4736" y="1195"/>
                  </a:cubicBezTo>
                  <a:cubicBezTo>
                    <a:pt x="4201" y="326"/>
                    <a:pt x="3364" y="0"/>
                    <a:pt x="2538"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2" name="Google Shape;4752;p50"/>
            <p:cNvSpPr/>
            <p:nvPr/>
          </p:nvSpPr>
          <p:spPr>
            <a:xfrm>
              <a:off x="6316113" y="3747640"/>
              <a:ext cx="824246" cy="472669"/>
            </a:xfrm>
            <a:custGeom>
              <a:rect b="b" l="l" r="r" t="t"/>
              <a:pathLst>
                <a:path extrusionOk="0" h="31485" w="54904">
                  <a:moveTo>
                    <a:pt x="20126" y="0"/>
                  </a:moveTo>
                  <a:cubicBezTo>
                    <a:pt x="19941" y="0"/>
                    <a:pt x="19756" y="37"/>
                    <a:pt x="19534" y="111"/>
                  </a:cubicBezTo>
                  <a:lnTo>
                    <a:pt x="0" y="11506"/>
                  </a:lnTo>
                  <a:lnTo>
                    <a:pt x="34925" y="31484"/>
                  </a:lnTo>
                  <a:lnTo>
                    <a:pt x="54903" y="19941"/>
                  </a:lnTo>
                  <a:lnTo>
                    <a:pt x="20718" y="111"/>
                  </a:lnTo>
                  <a:cubicBezTo>
                    <a:pt x="20496" y="37"/>
                    <a:pt x="20311" y="0"/>
                    <a:pt x="20126" y="0"/>
                  </a:cubicBezTo>
                  <a:close/>
                </a:path>
              </a:pathLst>
            </a:custGeom>
            <a:solidFill>
              <a:srgbClr val="EFF6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3" name="Google Shape;4753;p50"/>
            <p:cNvSpPr/>
            <p:nvPr/>
          </p:nvSpPr>
          <p:spPr>
            <a:xfrm>
              <a:off x="6378310" y="3838166"/>
              <a:ext cx="622088" cy="357703"/>
            </a:xfrm>
            <a:custGeom>
              <a:rect b="b" l="l" r="r" t="t"/>
              <a:pathLst>
                <a:path extrusionOk="0" h="23827" w="41438">
                  <a:moveTo>
                    <a:pt x="10656" y="1"/>
                  </a:moveTo>
                  <a:lnTo>
                    <a:pt x="1" y="6068"/>
                  </a:lnTo>
                  <a:lnTo>
                    <a:pt x="30930" y="23826"/>
                  </a:lnTo>
                  <a:lnTo>
                    <a:pt x="41437" y="17759"/>
                  </a:lnTo>
                  <a:lnTo>
                    <a:pt x="10656" y="1"/>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4" name="Google Shape;4754;p50"/>
            <p:cNvSpPr/>
            <p:nvPr/>
          </p:nvSpPr>
          <p:spPr>
            <a:xfrm>
              <a:off x="6698226" y="3860384"/>
              <a:ext cx="222185" cy="128867"/>
            </a:xfrm>
            <a:custGeom>
              <a:rect b="b" l="l" r="r" t="t"/>
              <a:pathLst>
                <a:path extrusionOk="0" h="8584" w="14800">
                  <a:moveTo>
                    <a:pt x="5328" y="0"/>
                  </a:moveTo>
                  <a:lnTo>
                    <a:pt x="1" y="3108"/>
                  </a:lnTo>
                  <a:lnTo>
                    <a:pt x="149" y="3256"/>
                  </a:lnTo>
                  <a:lnTo>
                    <a:pt x="9472" y="8584"/>
                  </a:lnTo>
                  <a:lnTo>
                    <a:pt x="14504" y="5624"/>
                  </a:lnTo>
                  <a:lnTo>
                    <a:pt x="14800" y="5476"/>
                  </a:lnTo>
                  <a:lnTo>
                    <a:pt x="5328" y="0"/>
                  </a:lnTo>
                  <a:close/>
                </a:path>
              </a:pathLst>
            </a:custGeom>
            <a:solidFill>
              <a:srgbClr val="AEB5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5" name="Google Shape;4755;p50"/>
            <p:cNvSpPr/>
            <p:nvPr/>
          </p:nvSpPr>
          <p:spPr>
            <a:xfrm>
              <a:off x="6700448" y="3864828"/>
              <a:ext cx="215519" cy="124424"/>
            </a:xfrm>
            <a:custGeom>
              <a:rect b="b" l="l" r="r" t="t"/>
              <a:pathLst>
                <a:path extrusionOk="0" h="8288" w="14356">
                  <a:moveTo>
                    <a:pt x="5180" y="0"/>
                  </a:moveTo>
                  <a:lnTo>
                    <a:pt x="1" y="2960"/>
                  </a:lnTo>
                  <a:lnTo>
                    <a:pt x="9324" y="8288"/>
                  </a:lnTo>
                  <a:lnTo>
                    <a:pt x="14356" y="5328"/>
                  </a:lnTo>
                  <a:lnTo>
                    <a:pt x="5180" y="0"/>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6" name="Google Shape;4756;p50"/>
            <p:cNvSpPr/>
            <p:nvPr/>
          </p:nvSpPr>
          <p:spPr>
            <a:xfrm>
              <a:off x="6316113" y="3920374"/>
              <a:ext cx="824246" cy="319931"/>
            </a:xfrm>
            <a:custGeom>
              <a:rect b="b" l="l" r="r" t="t"/>
              <a:pathLst>
                <a:path extrusionOk="0" h="21311" w="54904">
                  <a:moveTo>
                    <a:pt x="0" y="0"/>
                  </a:moveTo>
                  <a:lnTo>
                    <a:pt x="0" y="444"/>
                  </a:lnTo>
                  <a:cubicBezTo>
                    <a:pt x="0" y="1036"/>
                    <a:pt x="444" y="1628"/>
                    <a:pt x="1036" y="2072"/>
                  </a:cubicBezTo>
                  <a:lnTo>
                    <a:pt x="33889" y="21014"/>
                  </a:lnTo>
                  <a:cubicBezTo>
                    <a:pt x="34185" y="21310"/>
                    <a:pt x="34481" y="21310"/>
                    <a:pt x="34925" y="21310"/>
                  </a:cubicBezTo>
                  <a:cubicBezTo>
                    <a:pt x="35221" y="21310"/>
                    <a:pt x="35517" y="21162"/>
                    <a:pt x="35813" y="21014"/>
                  </a:cubicBezTo>
                  <a:lnTo>
                    <a:pt x="54015" y="10507"/>
                  </a:lnTo>
                  <a:cubicBezTo>
                    <a:pt x="54607" y="10211"/>
                    <a:pt x="54903" y="9619"/>
                    <a:pt x="54903" y="8879"/>
                  </a:cubicBezTo>
                  <a:lnTo>
                    <a:pt x="54903" y="8435"/>
                  </a:lnTo>
                  <a:lnTo>
                    <a:pt x="34925" y="19978"/>
                  </a:lnTo>
                  <a:lnTo>
                    <a:pt x="0"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7" name="Google Shape;4757;p50"/>
            <p:cNvSpPr/>
            <p:nvPr/>
          </p:nvSpPr>
          <p:spPr>
            <a:xfrm>
              <a:off x="6316113" y="3920374"/>
              <a:ext cx="524312" cy="319931"/>
            </a:xfrm>
            <a:custGeom>
              <a:rect b="b" l="l" r="r" t="t"/>
              <a:pathLst>
                <a:path extrusionOk="0" h="21311" w="34925">
                  <a:moveTo>
                    <a:pt x="0" y="0"/>
                  </a:moveTo>
                  <a:lnTo>
                    <a:pt x="0" y="444"/>
                  </a:lnTo>
                  <a:cubicBezTo>
                    <a:pt x="0" y="1036"/>
                    <a:pt x="444" y="1628"/>
                    <a:pt x="1036" y="2072"/>
                  </a:cubicBezTo>
                  <a:lnTo>
                    <a:pt x="33889" y="21014"/>
                  </a:lnTo>
                  <a:cubicBezTo>
                    <a:pt x="34185" y="21310"/>
                    <a:pt x="34481" y="21310"/>
                    <a:pt x="34925" y="21310"/>
                  </a:cubicBezTo>
                  <a:lnTo>
                    <a:pt x="34925" y="20126"/>
                  </a:lnTo>
                  <a:lnTo>
                    <a:pt x="0" y="0"/>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8" name="Google Shape;4758;p50"/>
            <p:cNvSpPr/>
            <p:nvPr/>
          </p:nvSpPr>
          <p:spPr>
            <a:xfrm>
              <a:off x="6238348" y="3564908"/>
              <a:ext cx="593204" cy="662937"/>
            </a:xfrm>
            <a:custGeom>
              <a:rect b="b" l="l" r="r" t="t"/>
              <a:pathLst>
                <a:path extrusionOk="0" h="44159" w="39514">
                  <a:moveTo>
                    <a:pt x="741" y="0"/>
                  </a:moveTo>
                  <a:cubicBezTo>
                    <a:pt x="297" y="444"/>
                    <a:pt x="1" y="888"/>
                    <a:pt x="1" y="1480"/>
                  </a:cubicBezTo>
                  <a:cubicBezTo>
                    <a:pt x="1" y="1628"/>
                    <a:pt x="1" y="1776"/>
                    <a:pt x="149" y="1924"/>
                  </a:cubicBezTo>
                  <a:lnTo>
                    <a:pt x="3700" y="23382"/>
                  </a:lnTo>
                  <a:cubicBezTo>
                    <a:pt x="3848" y="23974"/>
                    <a:pt x="4144" y="24566"/>
                    <a:pt x="4736" y="24862"/>
                  </a:cubicBezTo>
                  <a:lnTo>
                    <a:pt x="37589" y="43804"/>
                  </a:lnTo>
                  <a:cubicBezTo>
                    <a:pt x="37915" y="44049"/>
                    <a:pt x="38286" y="44159"/>
                    <a:pt x="38652" y="44159"/>
                  </a:cubicBezTo>
                  <a:cubicBezTo>
                    <a:pt x="38951" y="44159"/>
                    <a:pt x="39247" y="44085"/>
                    <a:pt x="39513" y="43952"/>
                  </a:cubicBezTo>
                  <a:lnTo>
                    <a:pt x="35665" y="20718"/>
                  </a:lnTo>
                  <a:cubicBezTo>
                    <a:pt x="35517" y="20274"/>
                    <a:pt x="35221" y="19830"/>
                    <a:pt x="34777" y="19682"/>
                  </a:cubicBezTo>
                  <a:lnTo>
                    <a:pt x="741" y="0"/>
                  </a:lnTo>
                  <a:close/>
                </a:path>
              </a:pathLst>
            </a:custGeom>
            <a:solidFill>
              <a:srgbClr val="EFF6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9" name="Google Shape;4759;p50"/>
            <p:cNvSpPr/>
            <p:nvPr/>
          </p:nvSpPr>
          <p:spPr>
            <a:xfrm>
              <a:off x="6249457" y="3560464"/>
              <a:ext cx="590967" cy="664288"/>
            </a:xfrm>
            <a:custGeom>
              <a:rect b="b" l="l" r="r" t="t"/>
              <a:pathLst>
                <a:path extrusionOk="0" h="44249" w="39365">
                  <a:moveTo>
                    <a:pt x="445" y="0"/>
                  </a:moveTo>
                  <a:cubicBezTo>
                    <a:pt x="297" y="0"/>
                    <a:pt x="149" y="148"/>
                    <a:pt x="1" y="296"/>
                  </a:cubicBezTo>
                  <a:lnTo>
                    <a:pt x="34037" y="19978"/>
                  </a:lnTo>
                  <a:cubicBezTo>
                    <a:pt x="34481" y="20274"/>
                    <a:pt x="34777" y="20570"/>
                    <a:pt x="34925" y="21162"/>
                  </a:cubicBezTo>
                  <a:lnTo>
                    <a:pt x="38773" y="44248"/>
                  </a:lnTo>
                  <a:cubicBezTo>
                    <a:pt x="38921" y="44248"/>
                    <a:pt x="38921" y="44248"/>
                    <a:pt x="39069" y="44100"/>
                  </a:cubicBezTo>
                  <a:lnTo>
                    <a:pt x="39365" y="44100"/>
                  </a:lnTo>
                  <a:lnTo>
                    <a:pt x="35369" y="20866"/>
                  </a:lnTo>
                  <a:cubicBezTo>
                    <a:pt x="35369" y="20274"/>
                    <a:pt x="35073" y="19830"/>
                    <a:pt x="34629" y="19682"/>
                  </a:cubicBezTo>
                  <a:lnTo>
                    <a:pt x="445"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0" name="Google Shape;4760;p50"/>
            <p:cNvSpPr/>
            <p:nvPr/>
          </p:nvSpPr>
          <p:spPr>
            <a:xfrm>
              <a:off x="6465742" y="3857892"/>
              <a:ext cx="90961" cy="91636"/>
            </a:xfrm>
            <a:custGeom>
              <a:rect b="b" l="l" r="r" t="t"/>
              <a:pathLst>
                <a:path extrusionOk="0" h="6104" w="6059">
                  <a:moveTo>
                    <a:pt x="1131" y="0"/>
                  </a:moveTo>
                  <a:cubicBezTo>
                    <a:pt x="399" y="0"/>
                    <a:pt x="1" y="490"/>
                    <a:pt x="96" y="1350"/>
                  </a:cubicBezTo>
                  <a:cubicBezTo>
                    <a:pt x="392" y="2830"/>
                    <a:pt x="1872" y="4754"/>
                    <a:pt x="3500" y="5642"/>
                  </a:cubicBezTo>
                  <a:cubicBezTo>
                    <a:pt x="4024" y="5956"/>
                    <a:pt x="4511" y="6104"/>
                    <a:pt x="4909" y="6104"/>
                  </a:cubicBezTo>
                  <a:cubicBezTo>
                    <a:pt x="5633" y="6104"/>
                    <a:pt x="6059" y="5614"/>
                    <a:pt x="5868" y="4754"/>
                  </a:cubicBezTo>
                  <a:cubicBezTo>
                    <a:pt x="5572" y="3274"/>
                    <a:pt x="4092" y="1350"/>
                    <a:pt x="2612" y="462"/>
                  </a:cubicBezTo>
                  <a:cubicBezTo>
                    <a:pt x="2035" y="148"/>
                    <a:pt x="1533" y="0"/>
                    <a:pt x="1131" y="0"/>
                  </a:cubicBezTo>
                  <a:close/>
                </a:path>
              </a:pathLst>
            </a:cu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61" name="Google Shape;4761;p50"/>
          <p:cNvSpPr txBox="1"/>
          <p:nvPr>
            <p:ph idx="8" type="title"/>
          </p:nvPr>
        </p:nvSpPr>
        <p:spPr>
          <a:xfrm>
            <a:off x="603325" y="385950"/>
            <a:ext cx="3568800" cy="529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稽核項目</a:t>
            </a:r>
            <a:endParaRPr/>
          </a:p>
        </p:txBody>
      </p:sp>
      <p:sp>
        <p:nvSpPr>
          <p:cNvPr id="4762" name="Google Shape;4762;p50"/>
          <p:cNvSpPr/>
          <p:nvPr/>
        </p:nvSpPr>
        <p:spPr>
          <a:xfrm>
            <a:off x="4648380" y="1166660"/>
            <a:ext cx="324442" cy="203530"/>
          </a:xfrm>
          <a:custGeom>
            <a:rect b="b" l="l" r="r" t="t"/>
            <a:pathLst>
              <a:path extrusionOk="0" h="3048" w="4858">
                <a:moveTo>
                  <a:pt x="0" y="1238"/>
                </a:moveTo>
                <a:lnTo>
                  <a:pt x="2000" y="3048"/>
                </a:lnTo>
                <a:lnTo>
                  <a:pt x="4858" y="0"/>
                </a:lnTo>
              </a:path>
            </a:pathLst>
          </a:custGeom>
          <a:noFill/>
          <a:ln cap="rnd" cmpd="sng" w="38100">
            <a:solidFill>
              <a:srgbClr val="0000FF"/>
            </a:solidFill>
            <a:prstDash val="solid"/>
            <a:round/>
            <a:headEnd len="med" w="med" type="none"/>
            <a:tailEnd len="med" w="med" type="none"/>
          </a:ln>
        </p:spPr>
      </p:sp>
      <p:sp>
        <p:nvSpPr>
          <p:cNvPr id="4763" name="Google Shape;4763;p5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7" name="Shape 4767"/>
        <p:cNvGrpSpPr/>
        <p:nvPr/>
      </p:nvGrpSpPr>
      <p:grpSpPr>
        <a:xfrm>
          <a:off x="0" y="0"/>
          <a:ext cx="0" cy="0"/>
          <a:chOff x="0" y="0"/>
          <a:chExt cx="0" cy="0"/>
        </a:xfrm>
      </p:grpSpPr>
      <p:grpSp>
        <p:nvGrpSpPr>
          <p:cNvPr id="4768" name="Google Shape;4768;p51"/>
          <p:cNvGrpSpPr/>
          <p:nvPr/>
        </p:nvGrpSpPr>
        <p:grpSpPr>
          <a:xfrm>
            <a:off x="4176116" y="64775"/>
            <a:ext cx="4809216" cy="4813470"/>
            <a:chOff x="643400" y="975676"/>
            <a:chExt cx="3757200" cy="3760524"/>
          </a:xfrm>
        </p:grpSpPr>
        <p:grpSp>
          <p:nvGrpSpPr>
            <p:cNvPr id="4769" name="Google Shape;4769;p51"/>
            <p:cNvGrpSpPr/>
            <p:nvPr/>
          </p:nvGrpSpPr>
          <p:grpSpPr>
            <a:xfrm>
              <a:off x="643400" y="1173700"/>
              <a:ext cx="3757200" cy="3562500"/>
              <a:chOff x="711925" y="1173700"/>
              <a:chExt cx="3757200" cy="3562500"/>
            </a:xfrm>
          </p:grpSpPr>
          <p:sp>
            <p:nvSpPr>
              <p:cNvPr id="4770" name="Google Shape;4770;p51"/>
              <p:cNvSpPr/>
              <p:nvPr/>
            </p:nvSpPr>
            <p:spPr>
              <a:xfrm>
                <a:off x="711925" y="1173700"/>
                <a:ext cx="3757200" cy="3562500"/>
              </a:xfrm>
              <a:prstGeom prst="roundRect">
                <a:avLst>
                  <a:gd fmla="val 4131" name="adj"/>
                </a:avLst>
              </a:prstGeom>
              <a:solidFill>
                <a:srgbClr val="E55A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71" name="Google Shape;4771;p51"/>
              <p:cNvGrpSpPr/>
              <p:nvPr/>
            </p:nvGrpSpPr>
            <p:grpSpPr>
              <a:xfrm>
                <a:off x="911749" y="1371650"/>
                <a:ext cx="3366965" cy="3198815"/>
                <a:chOff x="916289" y="1422892"/>
                <a:chExt cx="3315900" cy="3150300"/>
              </a:xfrm>
            </p:grpSpPr>
            <p:sp>
              <p:nvSpPr>
                <p:cNvPr id="4772" name="Google Shape;4772;p51"/>
                <p:cNvSpPr/>
                <p:nvPr/>
              </p:nvSpPr>
              <p:spPr>
                <a:xfrm>
                  <a:off x="916289" y="1422892"/>
                  <a:ext cx="3315900" cy="3150300"/>
                </a:xfrm>
                <a:prstGeom prst="snip1Rect">
                  <a:avLst>
                    <a:gd fmla="val 11022"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3" name="Google Shape;4773;p51"/>
                <p:cNvSpPr/>
                <p:nvPr/>
              </p:nvSpPr>
              <p:spPr>
                <a:xfrm>
                  <a:off x="3885613" y="1422892"/>
                  <a:ext cx="346500" cy="346500"/>
                </a:xfrm>
                <a:prstGeom prst="rtTriangl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774" name="Google Shape;4774;p51"/>
            <p:cNvGrpSpPr/>
            <p:nvPr/>
          </p:nvGrpSpPr>
          <p:grpSpPr>
            <a:xfrm>
              <a:off x="2085780" y="975676"/>
              <a:ext cx="872127" cy="510899"/>
              <a:chOff x="2140000" y="1054000"/>
              <a:chExt cx="858900" cy="503150"/>
            </a:xfrm>
          </p:grpSpPr>
          <p:sp>
            <p:nvSpPr>
              <p:cNvPr id="4775" name="Google Shape;4775;p51"/>
              <p:cNvSpPr/>
              <p:nvPr/>
            </p:nvSpPr>
            <p:spPr>
              <a:xfrm>
                <a:off x="2140000" y="1185750"/>
                <a:ext cx="858900" cy="371400"/>
              </a:xfrm>
              <a:prstGeom prst="roundRect">
                <a:avLst>
                  <a:gd fmla="val 16667" name="adj"/>
                </a:avLst>
              </a:prstGeom>
              <a:solidFill>
                <a:srgbClr val="E7D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6" name="Google Shape;4776;p51"/>
              <p:cNvSpPr/>
              <p:nvPr/>
            </p:nvSpPr>
            <p:spPr>
              <a:xfrm>
                <a:off x="2432500" y="1054000"/>
                <a:ext cx="273900" cy="273900"/>
              </a:xfrm>
              <a:prstGeom prst="ellipse">
                <a:avLst/>
              </a:prstGeom>
              <a:solidFill>
                <a:srgbClr val="E7D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7" name="Google Shape;4777;p51"/>
              <p:cNvSpPr/>
              <p:nvPr/>
            </p:nvSpPr>
            <p:spPr>
              <a:xfrm>
                <a:off x="2525000" y="1146500"/>
                <a:ext cx="88800" cy="88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778" name="Google Shape;4778;p51"/>
          <p:cNvSpPr txBox="1"/>
          <p:nvPr>
            <p:ph idx="4294967295" type="body"/>
          </p:nvPr>
        </p:nvSpPr>
        <p:spPr>
          <a:xfrm>
            <a:off x="5016950" y="990950"/>
            <a:ext cx="3670500" cy="357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t>1.4 設置資通系統之</a:t>
            </a:r>
            <a:r>
              <a:rPr lang="en" sz="2000">
                <a:solidFill>
                  <a:srgbClr val="FF0000"/>
                </a:solidFill>
              </a:rPr>
              <a:t>備援</a:t>
            </a:r>
            <a:r>
              <a:rPr lang="en" sz="2000"/>
              <a:t>設備，</a:t>
            </a:r>
            <a:br>
              <a:rPr lang="en" sz="2000"/>
            </a:br>
            <a:r>
              <a:rPr lang="en" sz="2000"/>
              <a:t>當系統服務中斷時，於可容忍</a:t>
            </a:r>
            <a:br>
              <a:rPr lang="en" sz="2000"/>
            </a:br>
            <a:r>
              <a:rPr lang="en" sz="2000"/>
              <a:t>時間內由備援設備取代提供服</a:t>
            </a:r>
            <a:br>
              <a:rPr lang="en" sz="2000"/>
            </a:br>
            <a:r>
              <a:rPr lang="en" sz="2000"/>
              <a:t>務？(資通系統等級</a:t>
            </a:r>
            <a:r>
              <a:rPr lang="en" sz="2000">
                <a:solidFill>
                  <a:srgbClr val="FF0000"/>
                </a:solidFill>
              </a:rPr>
              <a:t>中/高等級</a:t>
            </a:r>
            <a:r>
              <a:rPr lang="en" sz="2000"/>
              <a:t>者適用)	</a:t>
            </a:r>
            <a:endParaRPr sz="2000"/>
          </a:p>
          <a:p>
            <a:pPr indent="0" lvl="0" marL="0" rtl="0" algn="l">
              <a:spcBef>
                <a:spcPts val="1600"/>
              </a:spcBef>
              <a:spcAft>
                <a:spcPts val="0"/>
              </a:spcAft>
              <a:buClr>
                <a:schemeClr val="dk1"/>
              </a:buClr>
              <a:buSzPts val="1100"/>
              <a:buFont typeface="Arial"/>
              <a:buNone/>
            </a:pPr>
            <a:r>
              <a:rPr lang="en" sz="2000"/>
              <a:t>1.5 定期執行重要資料之</a:t>
            </a:r>
            <a:r>
              <a:rPr lang="en" sz="2000">
                <a:solidFill>
                  <a:srgbClr val="FF0000"/>
                </a:solidFill>
              </a:rPr>
              <a:t>備份</a:t>
            </a:r>
            <a:br>
              <a:rPr lang="en" sz="2000">
                <a:solidFill>
                  <a:srgbClr val="FF0000"/>
                </a:solidFill>
              </a:rPr>
            </a:br>
            <a:r>
              <a:rPr lang="en" sz="2000"/>
              <a:t>作業，</a:t>
            </a:r>
            <a:r>
              <a:rPr lang="en" sz="2000"/>
              <a:t>且</a:t>
            </a:r>
            <a:r>
              <a:rPr lang="en" sz="2000"/>
              <a:t>備份資料異地存放？</a:t>
            </a:r>
            <a:br>
              <a:rPr lang="en" sz="2000"/>
            </a:br>
            <a:r>
              <a:rPr lang="en" sz="2000"/>
              <a:t>存放處所環境符合實體安全防</a:t>
            </a:r>
            <a:br>
              <a:rPr lang="en" sz="2000"/>
            </a:br>
            <a:r>
              <a:rPr lang="en" sz="2000"/>
              <a:t>護？</a:t>
            </a:r>
            <a:endParaRPr sz="2000"/>
          </a:p>
          <a:p>
            <a:pPr indent="0" lvl="0" marL="0" rtl="0" algn="l">
              <a:spcBef>
                <a:spcPts val="1600"/>
              </a:spcBef>
              <a:spcAft>
                <a:spcPts val="1600"/>
              </a:spcAft>
              <a:buClr>
                <a:schemeClr val="dk1"/>
              </a:buClr>
              <a:buSzPts val="1100"/>
              <a:buFont typeface="Arial"/>
              <a:buNone/>
            </a:pPr>
            <a:r>
              <a:t/>
            </a:r>
            <a:endParaRPr sz="2000"/>
          </a:p>
        </p:txBody>
      </p:sp>
      <p:grpSp>
        <p:nvGrpSpPr>
          <p:cNvPr id="4779" name="Google Shape;4779;p51"/>
          <p:cNvGrpSpPr/>
          <p:nvPr/>
        </p:nvGrpSpPr>
        <p:grpSpPr>
          <a:xfrm>
            <a:off x="677605" y="2132623"/>
            <a:ext cx="1911475" cy="2587745"/>
            <a:chOff x="552931" y="2614061"/>
            <a:chExt cx="1723913" cy="2333825"/>
          </a:xfrm>
        </p:grpSpPr>
        <p:sp>
          <p:nvSpPr>
            <p:cNvPr id="4780" name="Google Shape;4780;p51"/>
            <p:cNvSpPr/>
            <p:nvPr/>
          </p:nvSpPr>
          <p:spPr>
            <a:xfrm>
              <a:off x="1436050" y="4073236"/>
              <a:ext cx="840795" cy="440220"/>
            </a:xfrm>
            <a:custGeom>
              <a:rect b="b" l="l" r="r" t="t"/>
              <a:pathLst>
                <a:path extrusionOk="0" h="34945" w="66743">
                  <a:moveTo>
                    <a:pt x="18285" y="0"/>
                  </a:moveTo>
                  <a:cubicBezTo>
                    <a:pt x="13981" y="0"/>
                    <a:pt x="10086" y="783"/>
                    <a:pt x="7252" y="2403"/>
                  </a:cubicBezTo>
                  <a:cubicBezTo>
                    <a:pt x="1" y="6546"/>
                    <a:pt x="2516" y="14686"/>
                    <a:pt x="12727" y="20605"/>
                  </a:cubicBezTo>
                  <a:lnTo>
                    <a:pt x="27822" y="29336"/>
                  </a:lnTo>
                  <a:cubicBezTo>
                    <a:pt x="34204" y="32983"/>
                    <a:pt x="41990" y="34945"/>
                    <a:pt x="48723" y="34945"/>
                  </a:cubicBezTo>
                  <a:cubicBezTo>
                    <a:pt x="52920" y="34945"/>
                    <a:pt x="56707" y="34183"/>
                    <a:pt x="59491" y="32592"/>
                  </a:cubicBezTo>
                  <a:cubicBezTo>
                    <a:pt x="66743" y="28448"/>
                    <a:pt x="64227" y="20161"/>
                    <a:pt x="54016" y="14242"/>
                  </a:cubicBezTo>
                  <a:lnTo>
                    <a:pt x="38921" y="5510"/>
                  </a:lnTo>
                  <a:cubicBezTo>
                    <a:pt x="32700" y="1904"/>
                    <a:pt x="24996" y="0"/>
                    <a:pt x="18285" y="0"/>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81" name="Google Shape;4781;p51"/>
            <p:cNvGrpSpPr/>
            <p:nvPr/>
          </p:nvGrpSpPr>
          <p:grpSpPr>
            <a:xfrm>
              <a:off x="552931" y="2614061"/>
              <a:ext cx="1637067" cy="2333825"/>
              <a:chOff x="2113925" y="428250"/>
              <a:chExt cx="3328725" cy="4745475"/>
            </a:xfrm>
          </p:grpSpPr>
          <p:sp>
            <p:nvSpPr>
              <p:cNvPr id="4782" name="Google Shape;4782;p51"/>
              <p:cNvSpPr/>
              <p:nvPr/>
            </p:nvSpPr>
            <p:spPr>
              <a:xfrm>
                <a:off x="4103225" y="3558900"/>
                <a:ext cx="828225" cy="355750"/>
              </a:xfrm>
              <a:custGeom>
                <a:rect b="b" l="l" r="r" t="t"/>
                <a:pathLst>
                  <a:path extrusionOk="0" h="14230" w="33129">
                    <a:moveTo>
                      <a:pt x="1902" y="0"/>
                    </a:moveTo>
                    <a:cubicBezTo>
                      <a:pt x="2219" y="0"/>
                      <a:pt x="476" y="8560"/>
                      <a:pt x="317" y="9352"/>
                    </a:cubicBezTo>
                    <a:cubicBezTo>
                      <a:pt x="159" y="9669"/>
                      <a:pt x="0" y="10145"/>
                      <a:pt x="159" y="10462"/>
                    </a:cubicBezTo>
                    <a:cubicBezTo>
                      <a:pt x="159" y="10937"/>
                      <a:pt x="476" y="11571"/>
                      <a:pt x="793" y="11888"/>
                    </a:cubicBezTo>
                    <a:cubicBezTo>
                      <a:pt x="1972" y="13330"/>
                      <a:pt x="4343" y="14230"/>
                      <a:pt x="6293" y="14230"/>
                    </a:cubicBezTo>
                    <a:cubicBezTo>
                      <a:pt x="6702" y="14230"/>
                      <a:pt x="7093" y="14190"/>
                      <a:pt x="7450" y="14108"/>
                    </a:cubicBezTo>
                    <a:cubicBezTo>
                      <a:pt x="9035" y="13791"/>
                      <a:pt x="10145" y="13474"/>
                      <a:pt x="11413" y="12998"/>
                    </a:cubicBezTo>
                    <a:cubicBezTo>
                      <a:pt x="12998" y="12523"/>
                      <a:pt x="15376" y="12523"/>
                      <a:pt x="16961" y="12364"/>
                    </a:cubicBezTo>
                    <a:cubicBezTo>
                      <a:pt x="17991" y="12364"/>
                      <a:pt x="18902" y="12404"/>
                      <a:pt x="19794" y="12404"/>
                    </a:cubicBezTo>
                    <a:cubicBezTo>
                      <a:pt x="20686" y="12404"/>
                      <a:pt x="21558" y="12364"/>
                      <a:pt x="22509" y="12206"/>
                    </a:cubicBezTo>
                    <a:cubicBezTo>
                      <a:pt x="24252" y="11888"/>
                      <a:pt x="25996" y="11413"/>
                      <a:pt x="27581" y="10779"/>
                    </a:cubicBezTo>
                    <a:cubicBezTo>
                      <a:pt x="29641" y="9828"/>
                      <a:pt x="33129" y="5548"/>
                      <a:pt x="30593" y="3963"/>
                    </a:cubicBezTo>
                    <a:cubicBezTo>
                      <a:pt x="30434" y="3804"/>
                      <a:pt x="30117" y="3804"/>
                      <a:pt x="29959" y="3804"/>
                    </a:cubicBezTo>
                    <a:cubicBezTo>
                      <a:pt x="22826" y="2695"/>
                      <a:pt x="13791" y="3170"/>
                      <a:pt x="11571" y="476"/>
                    </a:cubicBezTo>
                    <a:cubicBezTo>
                      <a:pt x="11571" y="476"/>
                      <a:pt x="2061" y="0"/>
                      <a:pt x="1902"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3" name="Google Shape;4783;p51"/>
              <p:cNvSpPr/>
              <p:nvPr/>
            </p:nvSpPr>
            <p:spPr>
              <a:xfrm>
                <a:off x="4111150" y="2366100"/>
                <a:ext cx="368550" cy="1239300"/>
              </a:xfrm>
              <a:custGeom>
                <a:rect b="b" l="l" r="r" t="t"/>
                <a:pathLst>
                  <a:path extrusionOk="0" h="49572" w="14742">
                    <a:moveTo>
                      <a:pt x="14742" y="1"/>
                    </a:moveTo>
                    <a:lnTo>
                      <a:pt x="6499" y="4598"/>
                    </a:lnTo>
                    <a:lnTo>
                      <a:pt x="2536" y="1269"/>
                    </a:lnTo>
                    <a:cubicBezTo>
                      <a:pt x="2536" y="1269"/>
                      <a:pt x="0" y="7768"/>
                      <a:pt x="0" y="10145"/>
                    </a:cubicBezTo>
                    <a:cubicBezTo>
                      <a:pt x="0" y="12523"/>
                      <a:pt x="1744" y="47712"/>
                      <a:pt x="1744" y="47712"/>
                    </a:cubicBezTo>
                    <a:cubicBezTo>
                      <a:pt x="1744" y="47712"/>
                      <a:pt x="4198" y="49571"/>
                      <a:pt x="7119" y="49571"/>
                    </a:cubicBezTo>
                    <a:cubicBezTo>
                      <a:pt x="8463" y="49571"/>
                      <a:pt x="9906" y="49178"/>
                      <a:pt x="11254" y="48029"/>
                    </a:cubicBezTo>
                    <a:cubicBezTo>
                      <a:pt x="11254" y="48029"/>
                      <a:pt x="14108" y="6500"/>
                      <a:pt x="14742" y="1"/>
                    </a:cubicBezTo>
                    <a:close/>
                  </a:path>
                </a:pathLst>
              </a:custGeom>
              <a:solidFill>
                <a:srgbClr val="6F8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4" name="Google Shape;4784;p51"/>
              <p:cNvSpPr/>
              <p:nvPr/>
            </p:nvSpPr>
            <p:spPr>
              <a:xfrm>
                <a:off x="4630250" y="3816475"/>
                <a:ext cx="812400" cy="354825"/>
              </a:xfrm>
              <a:custGeom>
                <a:rect b="b" l="l" r="r" t="t"/>
                <a:pathLst>
                  <a:path extrusionOk="0" h="14193" w="32496">
                    <a:moveTo>
                      <a:pt x="10463" y="0"/>
                    </a:moveTo>
                    <a:cubicBezTo>
                      <a:pt x="10463" y="0"/>
                      <a:pt x="952" y="317"/>
                      <a:pt x="952" y="317"/>
                    </a:cubicBezTo>
                    <a:cubicBezTo>
                      <a:pt x="1269" y="317"/>
                      <a:pt x="159" y="9035"/>
                      <a:pt x="1" y="9828"/>
                    </a:cubicBezTo>
                    <a:cubicBezTo>
                      <a:pt x="1" y="10145"/>
                      <a:pt x="1" y="10621"/>
                      <a:pt x="1" y="10938"/>
                    </a:cubicBezTo>
                    <a:cubicBezTo>
                      <a:pt x="159" y="11572"/>
                      <a:pt x="477" y="12047"/>
                      <a:pt x="952" y="12364"/>
                    </a:cubicBezTo>
                    <a:cubicBezTo>
                      <a:pt x="2010" y="13540"/>
                      <a:pt x="4114" y="14192"/>
                      <a:pt x="5972" y="14192"/>
                    </a:cubicBezTo>
                    <a:cubicBezTo>
                      <a:pt x="6619" y="14192"/>
                      <a:pt x="7236" y="14113"/>
                      <a:pt x="7768" y="13949"/>
                    </a:cubicBezTo>
                    <a:cubicBezTo>
                      <a:pt x="9353" y="13315"/>
                      <a:pt x="10304" y="12998"/>
                      <a:pt x="11572" y="12523"/>
                    </a:cubicBezTo>
                    <a:cubicBezTo>
                      <a:pt x="12999" y="11889"/>
                      <a:pt x="15376" y="11572"/>
                      <a:pt x="17120" y="11413"/>
                    </a:cubicBezTo>
                    <a:cubicBezTo>
                      <a:pt x="19022" y="11096"/>
                      <a:pt x="20607" y="11096"/>
                      <a:pt x="22509" y="10621"/>
                    </a:cubicBezTo>
                    <a:cubicBezTo>
                      <a:pt x="24253" y="10304"/>
                      <a:pt x="25838" y="9669"/>
                      <a:pt x="27423" y="8718"/>
                    </a:cubicBezTo>
                    <a:cubicBezTo>
                      <a:pt x="29325" y="7767"/>
                      <a:pt x="32495" y="3171"/>
                      <a:pt x="29801" y="1744"/>
                    </a:cubicBezTo>
                    <a:cubicBezTo>
                      <a:pt x="29642" y="1585"/>
                      <a:pt x="29325" y="1585"/>
                      <a:pt x="29167" y="1585"/>
                    </a:cubicBezTo>
                    <a:cubicBezTo>
                      <a:pt x="27773" y="1493"/>
                      <a:pt x="26308" y="1466"/>
                      <a:pt x="24832" y="1466"/>
                    </a:cubicBezTo>
                    <a:cubicBezTo>
                      <a:pt x="22895" y="1466"/>
                      <a:pt x="20940" y="1512"/>
                      <a:pt x="19110" y="1512"/>
                    </a:cubicBezTo>
                    <a:cubicBezTo>
                      <a:pt x="15197" y="1512"/>
                      <a:pt x="11853" y="1304"/>
                      <a:pt x="10463"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5" name="Google Shape;4785;p51"/>
              <p:cNvSpPr/>
              <p:nvPr/>
            </p:nvSpPr>
            <p:spPr>
              <a:xfrm>
                <a:off x="4610434" y="2617065"/>
                <a:ext cx="368550" cy="1239350"/>
              </a:xfrm>
              <a:custGeom>
                <a:rect b="b" l="l" r="r" t="t"/>
                <a:pathLst>
                  <a:path extrusionOk="0" h="48991" w="14742">
                    <a:moveTo>
                      <a:pt x="14742" y="1"/>
                    </a:moveTo>
                    <a:lnTo>
                      <a:pt x="2537" y="1269"/>
                    </a:lnTo>
                    <a:cubicBezTo>
                      <a:pt x="2537" y="1269"/>
                      <a:pt x="0" y="7768"/>
                      <a:pt x="0" y="10146"/>
                    </a:cubicBezTo>
                    <a:cubicBezTo>
                      <a:pt x="159" y="12523"/>
                      <a:pt x="1744" y="47712"/>
                      <a:pt x="1744" y="47712"/>
                    </a:cubicBezTo>
                    <a:cubicBezTo>
                      <a:pt x="1744" y="47712"/>
                      <a:pt x="3917" y="48990"/>
                      <a:pt x="6558" y="48990"/>
                    </a:cubicBezTo>
                    <a:cubicBezTo>
                      <a:pt x="8076" y="48990"/>
                      <a:pt x="9750" y="48568"/>
                      <a:pt x="11255" y="47237"/>
                    </a:cubicBezTo>
                    <a:cubicBezTo>
                      <a:pt x="11255" y="47237"/>
                      <a:pt x="14108" y="6500"/>
                      <a:pt x="14742" y="1"/>
                    </a:cubicBez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6" name="Google Shape;4786;p51"/>
              <p:cNvSpPr/>
              <p:nvPr/>
            </p:nvSpPr>
            <p:spPr>
              <a:xfrm>
                <a:off x="2117875" y="3663900"/>
                <a:ext cx="2647150" cy="1509825"/>
              </a:xfrm>
              <a:custGeom>
                <a:rect b="b" l="l" r="r" t="t"/>
                <a:pathLst>
                  <a:path extrusionOk="0" h="60393" w="105886">
                    <a:moveTo>
                      <a:pt x="52864" y="1"/>
                    </a:moveTo>
                    <a:cubicBezTo>
                      <a:pt x="51041" y="1"/>
                      <a:pt x="49218" y="397"/>
                      <a:pt x="47871" y="1190"/>
                    </a:cubicBezTo>
                    <a:lnTo>
                      <a:pt x="2696" y="27344"/>
                    </a:lnTo>
                    <a:cubicBezTo>
                      <a:pt x="1" y="28929"/>
                      <a:pt x="1" y="31465"/>
                      <a:pt x="2696" y="33050"/>
                    </a:cubicBezTo>
                    <a:lnTo>
                      <a:pt x="47871" y="59204"/>
                    </a:lnTo>
                    <a:cubicBezTo>
                      <a:pt x="49218" y="59997"/>
                      <a:pt x="51041" y="60393"/>
                      <a:pt x="52864" y="60393"/>
                    </a:cubicBezTo>
                    <a:cubicBezTo>
                      <a:pt x="54687" y="60393"/>
                      <a:pt x="56510" y="59997"/>
                      <a:pt x="57857" y="59204"/>
                    </a:cubicBezTo>
                    <a:lnTo>
                      <a:pt x="103032" y="33050"/>
                    </a:lnTo>
                    <a:cubicBezTo>
                      <a:pt x="105885" y="31465"/>
                      <a:pt x="105885" y="28929"/>
                      <a:pt x="103032" y="27344"/>
                    </a:cubicBezTo>
                    <a:lnTo>
                      <a:pt x="57857" y="1190"/>
                    </a:lnTo>
                    <a:cubicBezTo>
                      <a:pt x="56510" y="397"/>
                      <a:pt x="54687" y="1"/>
                      <a:pt x="52864"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7" name="Google Shape;4787;p51"/>
              <p:cNvSpPr/>
              <p:nvPr/>
            </p:nvSpPr>
            <p:spPr>
              <a:xfrm>
                <a:off x="2117875" y="2292800"/>
                <a:ext cx="2647150" cy="1505875"/>
              </a:xfrm>
              <a:custGeom>
                <a:rect b="b" l="l" r="r" t="t"/>
                <a:pathLst>
                  <a:path extrusionOk="0" h="60235" w="105886">
                    <a:moveTo>
                      <a:pt x="52864" y="0"/>
                    </a:moveTo>
                    <a:cubicBezTo>
                      <a:pt x="51041" y="0"/>
                      <a:pt x="49218" y="397"/>
                      <a:pt x="47871" y="1189"/>
                    </a:cubicBezTo>
                    <a:lnTo>
                      <a:pt x="2696" y="27185"/>
                    </a:lnTo>
                    <a:cubicBezTo>
                      <a:pt x="1" y="28770"/>
                      <a:pt x="1" y="31465"/>
                      <a:pt x="2696" y="33050"/>
                    </a:cubicBezTo>
                    <a:lnTo>
                      <a:pt x="47871" y="59045"/>
                    </a:lnTo>
                    <a:cubicBezTo>
                      <a:pt x="49218" y="59838"/>
                      <a:pt x="51041" y="60234"/>
                      <a:pt x="52864" y="60234"/>
                    </a:cubicBezTo>
                    <a:cubicBezTo>
                      <a:pt x="54687" y="60234"/>
                      <a:pt x="56510" y="59838"/>
                      <a:pt x="57857" y="59045"/>
                    </a:cubicBezTo>
                    <a:lnTo>
                      <a:pt x="103032" y="33050"/>
                    </a:lnTo>
                    <a:cubicBezTo>
                      <a:pt x="105885" y="31465"/>
                      <a:pt x="105885" y="28770"/>
                      <a:pt x="103032" y="27185"/>
                    </a:cubicBezTo>
                    <a:lnTo>
                      <a:pt x="57857" y="1189"/>
                    </a:lnTo>
                    <a:cubicBezTo>
                      <a:pt x="56510" y="397"/>
                      <a:pt x="54687" y="0"/>
                      <a:pt x="52864" y="0"/>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8" name="Google Shape;4788;p51"/>
              <p:cNvSpPr/>
              <p:nvPr/>
            </p:nvSpPr>
            <p:spPr>
              <a:xfrm>
                <a:off x="2113925" y="2290825"/>
                <a:ext cx="2651100" cy="1509825"/>
              </a:xfrm>
              <a:custGeom>
                <a:rect b="b" l="l" r="r" t="t"/>
                <a:pathLst>
                  <a:path extrusionOk="0" h="60393" w="106044">
                    <a:moveTo>
                      <a:pt x="53101" y="2061"/>
                    </a:moveTo>
                    <a:cubicBezTo>
                      <a:pt x="54528" y="2061"/>
                      <a:pt x="56113" y="2378"/>
                      <a:pt x="57064" y="3012"/>
                    </a:cubicBezTo>
                    <a:lnTo>
                      <a:pt x="102239" y="29007"/>
                    </a:lnTo>
                    <a:cubicBezTo>
                      <a:pt x="103032" y="29483"/>
                      <a:pt x="103349" y="29958"/>
                      <a:pt x="103349" y="30275"/>
                    </a:cubicBezTo>
                    <a:cubicBezTo>
                      <a:pt x="103349" y="30434"/>
                      <a:pt x="103032" y="30910"/>
                      <a:pt x="102239" y="31385"/>
                    </a:cubicBezTo>
                    <a:lnTo>
                      <a:pt x="57064" y="57539"/>
                    </a:lnTo>
                    <a:cubicBezTo>
                      <a:pt x="56113" y="58015"/>
                      <a:pt x="54528" y="58332"/>
                      <a:pt x="52943" y="58332"/>
                    </a:cubicBezTo>
                    <a:cubicBezTo>
                      <a:pt x="51516" y="58332"/>
                      <a:pt x="50089" y="58015"/>
                      <a:pt x="48980" y="57539"/>
                    </a:cubicBezTo>
                    <a:lnTo>
                      <a:pt x="3805" y="31385"/>
                    </a:lnTo>
                    <a:cubicBezTo>
                      <a:pt x="3012" y="30910"/>
                      <a:pt x="2695" y="30434"/>
                      <a:pt x="2695" y="30275"/>
                    </a:cubicBezTo>
                    <a:cubicBezTo>
                      <a:pt x="2695" y="29958"/>
                      <a:pt x="3012" y="29483"/>
                      <a:pt x="3805" y="29007"/>
                    </a:cubicBezTo>
                    <a:lnTo>
                      <a:pt x="48980" y="3012"/>
                    </a:lnTo>
                    <a:cubicBezTo>
                      <a:pt x="50089" y="2378"/>
                      <a:pt x="51516" y="2061"/>
                      <a:pt x="53101" y="2061"/>
                    </a:cubicBezTo>
                    <a:close/>
                    <a:moveTo>
                      <a:pt x="53101" y="0"/>
                    </a:moveTo>
                    <a:cubicBezTo>
                      <a:pt x="51199" y="0"/>
                      <a:pt x="49455" y="476"/>
                      <a:pt x="48029" y="1268"/>
                    </a:cubicBezTo>
                    <a:lnTo>
                      <a:pt x="2854" y="27264"/>
                    </a:lnTo>
                    <a:cubicBezTo>
                      <a:pt x="0" y="28849"/>
                      <a:pt x="0" y="31544"/>
                      <a:pt x="2854" y="33129"/>
                    </a:cubicBezTo>
                    <a:lnTo>
                      <a:pt x="48029" y="59124"/>
                    </a:lnTo>
                    <a:cubicBezTo>
                      <a:pt x="49455" y="59917"/>
                      <a:pt x="51199" y="60392"/>
                      <a:pt x="53101" y="60392"/>
                    </a:cubicBezTo>
                    <a:cubicBezTo>
                      <a:pt x="54845" y="60392"/>
                      <a:pt x="56747" y="59917"/>
                      <a:pt x="58015" y="59124"/>
                    </a:cubicBezTo>
                    <a:lnTo>
                      <a:pt x="103190" y="33129"/>
                    </a:lnTo>
                    <a:cubicBezTo>
                      <a:pt x="106043" y="31544"/>
                      <a:pt x="106043" y="28849"/>
                      <a:pt x="103190" y="27264"/>
                    </a:cubicBezTo>
                    <a:lnTo>
                      <a:pt x="58015" y="1268"/>
                    </a:lnTo>
                    <a:cubicBezTo>
                      <a:pt x="56588" y="476"/>
                      <a:pt x="54845" y="0"/>
                      <a:pt x="5310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9" name="Google Shape;4789;p51"/>
              <p:cNvSpPr/>
              <p:nvPr/>
            </p:nvSpPr>
            <p:spPr>
              <a:xfrm>
                <a:off x="2133725" y="3047700"/>
                <a:ext cx="1307750" cy="1890250"/>
              </a:xfrm>
              <a:custGeom>
                <a:rect b="b" l="l" r="r" t="t"/>
                <a:pathLst>
                  <a:path extrusionOk="0" h="75610" w="52310">
                    <a:moveTo>
                      <a:pt x="1" y="0"/>
                    </a:moveTo>
                    <a:lnTo>
                      <a:pt x="1" y="45493"/>
                    </a:lnTo>
                    <a:cubicBezTo>
                      <a:pt x="1" y="46761"/>
                      <a:pt x="794" y="47553"/>
                      <a:pt x="2062" y="48346"/>
                    </a:cubicBezTo>
                    <a:lnTo>
                      <a:pt x="47237" y="74500"/>
                    </a:lnTo>
                    <a:cubicBezTo>
                      <a:pt x="48505" y="75134"/>
                      <a:pt x="50090" y="75610"/>
                      <a:pt x="52309" y="75610"/>
                    </a:cubicBezTo>
                    <a:lnTo>
                      <a:pt x="52309" y="30117"/>
                    </a:lnTo>
                    <a:cubicBezTo>
                      <a:pt x="50248" y="30117"/>
                      <a:pt x="48505" y="29642"/>
                      <a:pt x="47237" y="28849"/>
                    </a:cubicBezTo>
                    <a:lnTo>
                      <a:pt x="2062" y="2854"/>
                    </a:lnTo>
                    <a:cubicBezTo>
                      <a:pt x="952" y="2220"/>
                      <a:pt x="1" y="1269"/>
                      <a:pt x="1" y="0"/>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0" name="Google Shape;4790;p51"/>
              <p:cNvSpPr/>
              <p:nvPr/>
            </p:nvSpPr>
            <p:spPr>
              <a:xfrm>
                <a:off x="3437475" y="3047700"/>
                <a:ext cx="1307725" cy="1890250"/>
              </a:xfrm>
              <a:custGeom>
                <a:rect b="b" l="l" r="r" t="t"/>
                <a:pathLst>
                  <a:path extrusionOk="0" h="75610" w="52309">
                    <a:moveTo>
                      <a:pt x="52309" y="0"/>
                    </a:moveTo>
                    <a:cubicBezTo>
                      <a:pt x="52309" y="1269"/>
                      <a:pt x="51358" y="2220"/>
                      <a:pt x="50248" y="2854"/>
                    </a:cubicBezTo>
                    <a:lnTo>
                      <a:pt x="5073" y="28849"/>
                    </a:lnTo>
                    <a:cubicBezTo>
                      <a:pt x="3805" y="29642"/>
                      <a:pt x="2061" y="30117"/>
                      <a:pt x="1" y="30117"/>
                    </a:cubicBezTo>
                    <a:lnTo>
                      <a:pt x="1" y="75610"/>
                    </a:lnTo>
                    <a:cubicBezTo>
                      <a:pt x="2220" y="75610"/>
                      <a:pt x="3805" y="75134"/>
                      <a:pt x="5073" y="74500"/>
                    </a:cubicBezTo>
                    <a:lnTo>
                      <a:pt x="50248" y="48346"/>
                    </a:lnTo>
                    <a:cubicBezTo>
                      <a:pt x="51516" y="47553"/>
                      <a:pt x="52309" y="46761"/>
                      <a:pt x="52309" y="45493"/>
                    </a:cubicBezTo>
                    <a:lnTo>
                      <a:pt x="52309"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1" name="Google Shape;4791;p51"/>
              <p:cNvSpPr/>
              <p:nvPr/>
            </p:nvSpPr>
            <p:spPr>
              <a:xfrm>
                <a:off x="3255200" y="2127750"/>
                <a:ext cx="1237550" cy="830950"/>
              </a:xfrm>
              <a:custGeom>
                <a:rect b="b" l="l" r="r" t="t"/>
                <a:pathLst>
                  <a:path extrusionOk="0" h="33238" w="49502">
                    <a:moveTo>
                      <a:pt x="39365" y="1"/>
                    </a:moveTo>
                    <a:cubicBezTo>
                      <a:pt x="38345" y="1"/>
                      <a:pt x="37354" y="163"/>
                      <a:pt x="36457" y="500"/>
                    </a:cubicBezTo>
                    <a:cubicBezTo>
                      <a:pt x="31702" y="2243"/>
                      <a:pt x="0" y="14132"/>
                      <a:pt x="0" y="14132"/>
                    </a:cubicBezTo>
                    <a:cubicBezTo>
                      <a:pt x="0" y="14132"/>
                      <a:pt x="1084" y="33238"/>
                      <a:pt x="6635" y="33238"/>
                    </a:cubicBezTo>
                    <a:cubicBezTo>
                      <a:pt x="7088" y="33238"/>
                      <a:pt x="7570" y="33111"/>
                      <a:pt x="8084" y="32836"/>
                    </a:cubicBezTo>
                    <a:lnTo>
                      <a:pt x="40737" y="14132"/>
                    </a:lnTo>
                    <a:lnTo>
                      <a:pt x="48980" y="9535"/>
                    </a:lnTo>
                    <a:cubicBezTo>
                      <a:pt x="49502" y="3532"/>
                      <a:pt x="44115" y="1"/>
                      <a:pt x="39365" y="1"/>
                    </a:cubicBezTo>
                    <a:close/>
                  </a:path>
                </a:pathLst>
              </a:custGeom>
              <a:solidFill>
                <a:srgbClr val="6F8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2" name="Google Shape;4792;p51"/>
              <p:cNvSpPr/>
              <p:nvPr/>
            </p:nvSpPr>
            <p:spPr>
              <a:xfrm>
                <a:off x="2954025" y="2393250"/>
                <a:ext cx="2041300" cy="885450"/>
              </a:xfrm>
              <a:custGeom>
                <a:rect b="b" l="l" r="r" t="t"/>
                <a:pathLst>
                  <a:path extrusionOk="0" h="35418" w="81652">
                    <a:moveTo>
                      <a:pt x="71397" y="1"/>
                    </a:moveTo>
                    <a:cubicBezTo>
                      <a:pt x="70369" y="1"/>
                      <a:pt x="69373" y="164"/>
                      <a:pt x="68477" y="500"/>
                    </a:cubicBezTo>
                    <a:cubicBezTo>
                      <a:pt x="63721" y="2243"/>
                      <a:pt x="32178" y="14132"/>
                      <a:pt x="32178" y="14132"/>
                    </a:cubicBezTo>
                    <a:lnTo>
                      <a:pt x="793" y="11437"/>
                    </a:lnTo>
                    <a:lnTo>
                      <a:pt x="793" y="11437"/>
                    </a:lnTo>
                    <a:cubicBezTo>
                      <a:pt x="0" y="23167"/>
                      <a:pt x="7609" y="28239"/>
                      <a:pt x="16327" y="32202"/>
                    </a:cubicBezTo>
                    <a:cubicBezTo>
                      <a:pt x="21100" y="34285"/>
                      <a:pt x="25779" y="35417"/>
                      <a:pt x="30128" y="35417"/>
                    </a:cubicBezTo>
                    <a:cubicBezTo>
                      <a:pt x="33722" y="35417"/>
                      <a:pt x="37091" y="34644"/>
                      <a:pt x="40103" y="32994"/>
                    </a:cubicBezTo>
                    <a:lnTo>
                      <a:pt x="72756" y="14132"/>
                    </a:lnTo>
                    <a:lnTo>
                      <a:pt x="68794" y="10803"/>
                    </a:lnTo>
                    <a:lnTo>
                      <a:pt x="80999" y="9535"/>
                    </a:lnTo>
                    <a:cubicBezTo>
                      <a:pt x="81651" y="3533"/>
                      <a:pt x="76181" y="1"/>
                      <a:pt x="71397" y="1"/>
                    </a:cubicBez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3" name="Google Shape;4793;p51"/>
              <p:cNvSpPr/>
              <p:nvPr/>
            </p:nvSpPr>
            <p:spPr>
              <a:xfrm>
                <a:off x="3129575" y="464000"/>
                <a:ext cx="708175" cy="1053875"/>
              </a:xfrm>
              <a:custGeom>
                <a:rect b="b" l="l" r="r" t="t"/>
                <a:pathLst>
                  <a:path extrusionOk="0" h="42155" w="28327">
                    <a:moveTo>
                      <a:pt x="15804" y="0"/>
                    </a:moveTo>
                    <a:cubicBezTo>
                      <a:pt x="8512" y="159"/>
                      <a:pt x="2648" y="6023"/>
                      <a:pt x="2648" y="13315"/>
                    </a:cubicBezTo>
                    <a:cubicBezTo>
                      <a:pt x="2648" y="17595"/>
                      <a:pt x="4708" y="21399"/>
                      <a:pt x="7878" y="23777"/>
                    </a:cubicBezTo>
                    <a:cubicBezTo>
                      <a:pt x="7878" y="23777"/>
                      <a:pt x="8037" y="24569"/>
                      <a:pt x="8354" y="25362"/>
                    </a:cubicBezTo>
                    <a:cubicBezTo>
                      <a:pt x="8354" y="25362"/>
                      <a:pt x="7561" y="29007"/>
                      <a:pt x="7244" y="29483"/>
                    </a:cubicBezTo>
                    <a:cubicBezTo>
                      <a:pt x="7145" y="29732"/>
                      <a:pt x="6873" y="29824"/>
                      <a:pt x="6464" y="29824"/>
                    </a:cubicBezTo>
                    <a:cubicBezTo>
                      <a:pt x="5570" y="29824"/>
                      <a:pt x="4020" y="29383"/>
                      <a:pt x="2172" y="29166"/>
                    </a:cubicBezTo>
                    <a:cubicBezTo>
                      <a:pt x="2098" y="29152"/>
                      <a:pt x="2026" y="29146"/>
                      <a:pt x="1956" y="29146"/>
                    </a:cubicBezTo>
                    <a:cubicBezTo>
                      <a:pt x="391" y="29146"/>
                      <a:pt x="0" y="32471"/>
                      <a:pt x="1062" y="35506"/>
                    </a:cubicBezTo>
                    <a:cubicBezTo>
                      <a:pt x="2172" y="38359"/>
                      <a:pt x="6610" y="41371"/>
                      <a:pt x="10732" y="42005"/>
                    </a:cubicBezTo>
                    <a:cubicBezTo>
                      <a:pt x="11283" y="42107"/>
                      <a:pt x="11875" y="42154"/>
                      <a:pt x="12481" y="42154"/>
                    </a:cubicBezTo>
                    <a:cubicBezTo>
                      <a:pt x="16578" y="42154"/>
                      <a:pt x="21362" y="40016"/>
                      <a:pt x="19291" y="38359"/>
                    </a:cubicBezTo>
                    <a:cubicBezTo>
                      <a:pt x="16913" y="36457"/>
                      <a:pt x="16913" y="35823"/>
                      <a:pt x="17230" y="34555"/>
                    </a:cubicBezTo>
                    <a:cubicBezTo>
                      <a:pt x="17547" y="33604"/>
                      <a:pt x="18181" y="31861"/>
                      <a:pt x="18498" y="31226"/>
                    </a:cubicBezTo>
                    <a:cubicBezTo>
                      <a:pt x="19659" y="31459"/>
                      <a:pt x="20564" y="31606"/>
                      <a:pt x="21215" y="31606"/>
                    </a:cubicBezTo>
                    <a:cubicBezTo>
                      <a:pt x="21453" y="31606"/>
                      <a:pt x="21657" y="31586"/>
                      <a:pt x="21827" y="31544"/>
                    </a:cubicBezTo>
                    <a:cubicBezTo>
                      <a:pt x="24680" y="31385"/>
                      <a:pt x="25473" y="29958"/>
                      <a:pt x="26265" y="26947"/>
                    </a:cubicBezTo>
                    <a:cubicBezTo>
                      <a:pt x="28168" y="20289"/>
                      <a:pt x="28326" y="15376"/>
                      <a:pt x="27851" y="12047"/>
                    </a:cubicBezTo>
                    <a:cubicBezTo>
                      <a:pt x="27217" y="5231"/>
                      <a:pt x="22620" y="0"/>
                      <a:pt x="15804"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4" name="Google Shape;4794;p51"/>
              <p:cNvSpPr/>
              <p:nvPr/>
            </p:nvSpPr>
            <p:spPr>
              <a:xfrm>
                <a:off x="3129625" y="1038575"/>
                <a:ext cx="593200" cy="416125"/>
              </a:xfrm>
              <a:custGeom>
                <a:rect b="b" l="l" r="r" t="t"/>
                <a:pathLst>
                  <a:path extrusionOk="0" h="16645" w="23728">
                    <a:moveTo>
                      <a:pt x="17862" y="1"/>
                    </a:moveTo>
                    <a:lnTo>
                      <a:pt x="14851" y="2379"/>
                    </a:lnTo>
                    <a:lnTo>
                      <a:pt x="10888" y="2696"/>
                    </a:lnTo>
                    <a:lnTo>
                      <a:pt x="8035" y="1586"/>
                    </a:lnTo>
                    <a:lnTo>
                      <a:pt x="8035" y="1586"/>
                    </a:lnTo>
                    <a:cubicBezTo>
                      <a:pt x="8193" y="1903"/>
                      <a:pt x="8193" y="2062"/>
                      <a:pt x="8352" y="2379"/>
                    </a:cubicBezTo>
                    <a:cubicBezTo>
                      <a:pt x="8352" y="2379"/>
                      <a:pt x="7559" y="5866"/>
                      <a:pt x="7242" y="6500"/>
                    </a:cubicBezTo>
                    <a:cubicBezTo>
                      <a:pt x="7143" y="6749"/>
                      <a:pt x="6871" y="6841"/>
                      <a:pt x="6462" y="6841"/>
                    </a:cubicBezTo>
                    <a:cubicBezTo>
                      <a:pt x="5568" y="6841"/>
                      <a:pt x="4018" y="6400"/>
                      <a:pt x="2170" y="6183"/>
                    </a:cubicBezTo>
                    <a:cubicBezTo>
                      <a:pt x="2092" y="6169"/>
                      <a:pt x="2017" y="6162"/>
                      <a:pt x="1945" y="6162"/>
                    </a:cubicBezTo>
                    <a:cubicBezTo>
                      <a:pt x="387" y="6162"/>
                      <a:pt x="0" y="9336"/>
                      <a:pt x="1060" y="12365"/>
                    </a:cubicBezTo>
                    <a:lnTo>
                      <a:pt x="3121" y="15218"/>
                    </a:lnTo>
                    <a:cubicBezTo>
                      <a:pt x="3755" y="15693"/>
                      <a:pt x="4231" y="16169"/>
                      <a:pt x="4865" y="16645"/>
                    </a:cubicBezTo>
                    <a:lnTo>
                      <a:pt x="19131" y="15218"/>
                    </a:lnTo>
                    <a:cubicBezTo>
                      <a:pt x="16911" y="13474"/>
                      <a:pt x="16911" y="12840"/>
                      <a:pt x="17228" y="11572"/>
                    </a:cubicBezTo>
                    <a:cubicBezTo>
                      <a:pt x="17545" y="10621"/>
                      <a:pt x="18179" y="8878"/>
                      <a:pt x="18496" y="8243"/>
                    </a:cubicBezTo>
                    <a:cubicBezTo>
                      <a:pt x="19657" y="8476"/>
                      <a:pt x="20562" y="8623"/>
                      <a:pt x="21213" y="8623"/>
                    </a:cubicBezTo>
                    <a:cubicBezTo>
                      <a:pt x="21451" y="8623"/>
                      <a:pt x="21655" y="8603"/>
                      <a:pt x="21825" y="8561"/>
                    </a:cubicBezTo>
                    <a:cubicBezTo>
                      <a:pt x="22618" y="8561"/>
                      <a:pt x="23252" y="8402"/>
                      <a:pt x="23727" y="8085"/>
                    </a:cubicBezTo>
                    <a:cubicBezTo>
                      <a:pt x="22459" y="7609"/>
                      <a:pt x="20557" y="6817"/>
                      <a:pt x="19448" y="6024"/>
                    </a:cubicBezTo>
                    <a:cubicBezTo>
                      <a:pt x="17704" y="4756"/>
                      <a:pt x="18179" y="2062"/>
                      <a:pt x="17862" y="1"/>
                    </a:cubicBez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5" name="Google Shape;4795;p51"/>
              <p:cNvSpPr/>
              <p:nvPr/>
            </p:nvSpPr>
            <p:spPr>
              <a:xfrm>
                <a:off x="3171975" y="428250"/>
                <a:ext cx="779725" cy="794100"/>
              </a:xfrm>
              <a:custGeom>
                <a:rect b="b" l="l" r="r" t="t"/>
                <a:pathLst>
                  <a:path extrusionOk="0" h="31764" w="31189">
                    <a:moveTo>
                      <a:pt x="14528" y="1"/>
                    </a:moveTo>
                    <a:cubicBezTo>
                      <a:pt x="10205" y="1"/>
                      <a:pt x="6224" y="1015"/>
                      <a:pt x="4914" y="5234"/>
                    </a:cubicBezTo>
                    <a:cubicBezTo>
                      <a:pt x="4914" y="5234"/>
                      <a:pt x="1903" y="6344"/>
                      <a:pt x="952" y="10941"/>
                    </a:cubicBezTo>
                    <a:cubicBezTo>
                      <a:pt x="0" y="15379"/>
                      <a:pt x="0" y="18708"/>
                      <a:pt x="2537" y="23146"/>
                    </a:cubicBezTo>
                    <a:cubicBezTo>
                      <a:pt x="5073" y="27743"/>
                      <a:pt x="6024" y="29803"/>
                      <a:pt x="6024" y="29803"/>
                    </a:cubicBezTo>
                    <a:cubicBezTo>
                      <a:pt x="6024" y="29803"/>
                      <a:pt x="7767" y="31388"/>
                      <a:pt x="10304" y="31705"/>
                    </a:cubicBezTo>
                    <a:cubicBezTo>
                      <a:pt x="10516" y="31745"/>
                      <a:pt x="10724" y="31764"/>
                      <a:pt x="10927" y="31764"/>
                    </a:cubicBezTo>
                    <a:cubicBezTo>
                      <a:pt x="13149" y="31764"/>
                      <a:pt x="14795" y="29525"/>
                      <a:pt x="15376" y="28218"/>
                    </a:cubicBezTo>
                    <a:cubicBezTo>
                      <a:pt x="16168" y="26792"/>
                      <a:pt x="16168" y="25524"/>
                      <a:pt x="16168" y="24414"/>
                    </a:cubicBezTo>
                    <a:lnTo>
                      <a:pt x="16168" y="24414"/>
                    </a:lnTo>
                    <a:cubicBezTo>
                      <a:pt x="16042" y="24540"/>
                      <a:pt x="15828" y="24610"/>
                      <a:pt x="15568" y="24610"/>
                    </a:cubicBezTo>
                    <a:cubicBezTo>
                      <a:pt x="14847" y="24610"/>
                      <a:pt x="13781" y="24069"/>
                      <a:pt x="13315" y="22670"/>
                    </a:cubicBezTo>
                    <a:cubicBezTo>
                      <a:pt x="12840" y="20927"/>
                      <a:pt x="12523" y="19183"/>
                      <a:pt x="13632" y="17123"/>
                    </a:cubicBezTo>
                    <a:cubicBezTo>
                      <a:pt x="14189" y="16218"/>
                      <a:pt x="15021" y="15833"/>
                      <a:pt x="15832" y="15833"/>
                    </a:cubicBezTo>
                    <a:cubicBezTo>
                      <a:pt x="16869" y="15833"/>
                      <a:pt x="17873" y="16461"/>
                      <a:pt x="18229" y="17440"/>
                    </a:cubicBezTo>
                    <a:cubicBezTo>
                      <a:pt x="18705" y="18866"/>
                      <a:pt x="18388" y="21878"/>
                      <a:pt x="18388" y="21878"/>
                    </a:cubicBezTo>
                    <a:cubicBezTo>
                      <a:pt x="18388" y="21878"/>
                      <a:pt x="20290" y="21719"/>
                      <a:pt x="20607" y="19817"/>
                    </a:cubicBezTo>
                    <a:cubicBezTo>
                      <a:pt x="20924" y="18549"/>
                      <a:pt x="21241" y="16488"/>
                      <a:pt x="21241" y="15220"/>
                    </a:cubicBezTo>
                    <a:cubicBezTo>
                      <a:pt x="21241" y="14111"/>
                      <a:pt x="21558" y="12843"/>
                      <a:pt x="22350" y="12209"/>
                    </a:cubicBezTo>
                    <a:cubicBezTo>
                      <a:pt x="23460" y="11099"/>
                      <a:pt x="23143" y="9356"/>
                      <a:pt x="23143" y="9356"/>
                    </a:cubicBezTo>
                    <a:cubicBezTo>
                      <a:pt x="23143" y="9356"/>
                      <a:pt x="26789" y="9197"/>
                      <a:pt x="28691" y="5551"/>
                    </a:cubicBezTo>
                    <a:cubicBezTo>
                      <a:pt x="30266" y="2663"/>
                      <a:pt x="31189" y="319"/>
                      <a:pt x="29119" y="319"/>
                    </a:cubicBezTo>
                    <a:cubicBezTo>
                      <a:pt x="28689" y="319"/>
                      <a:pt x="28131" y="420"/>
                      <a:pt x="27423" y="638"/>
                    </a:cubicBezTo>
                    <a:cubicBezTo>
                      <a:pt x="26943" y="803"/>
                      <a:pt x="26309" y="869"/>
                      <a:pt x="25559" y="869"/>
                    </a:cubicBezTo>
                    <a:cubicBezTo>
                      <a:pt x="22820" y="869"/>
                      <a:pt x="18527" y="1"/>
                      <a:pt x="14528" y="1"/>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6" name="Google Shape;4796;p51"/>
              <p:cNvSpPr/>
              <p:nvPr/>
            </p:nvSpPr>
            <p:spPr>
              <a:xfrm>
                <a:off x="2910425" y="1189600"/>
                <a:ext cx="982800" cy="1795225"/>
              </a:xfrm>
              <a:custGeom>
                <a:rect b="b" l="l" r="r" t="t"/>
                <a:pathLst>
                  <a:path extrusionOk="0" h="71809" w="39312">
                    <a:moveTo>
                      <a:pt x="10164" y="1"/>
                    </a:moveTo>
                    <a:cubicBezTo>
                      <a:pt x="7683" y="1"/>
                      <a:pt x="5240" y="1331"/>
                      <a:pt x="3013" y="7750"/>
                    </a:cubicBezTo>
                    <a:cubicBezTo>
                      <a:pt x="1" y="16627"/>
                      <a:pt x="2378" y="25345"/>
                      <a:pt x="3013" y="36441"/>
                    </a:cubicBezTo>
                    <a:cubicBezTo>
                      <a:pt x="3488" y="42781"/>
                      <a:pt x="2537" y="49121"/>
                      <a:pt x="2378" y="59583"/>
                    </a:cubicBezTo>
                    <a:cubicBezTo>
                      <a:pt x="5390" y="64497"/>
                      <a:pt x="18705" y="71154"/>
                      <a:pt x="25996" y="71788"/>
                    </a:cubicBezTo>
                    <a:cubicBezTo>
                      <a:pt x="26257" y="71802"/>
                      <a:pt x="26515" y="71809"/>
                      <a:pt x="26770" y="71809"/>
                    </a:cubicBezTo>
                    <a:cubicBezTo>
                      <a:pt x="29469" y="71809"/>
                      <a:pt x="31881" y="71072"/>
                      <a:pt x="33763" y="70203"/>
                    </a:cubicBezTo>
                    <a:cubicBezTo>
                      <a:pt x="36934" y="68618"/>
                      <a:pt x="38994" y="65448"/>
                      <a:pt x="38994" y="61961"/>
                    </a:cubicBezTo>
                    <a:cubicBezTo>
                      <a:pt x="39311" y="54194"/>
                      <a:pt x="39153" y="39611"/>
                      <a:pt x="38677" y="30576"/>
                    </a:cubicBezTo>
                    <a:cubicBezTo>
                      <a:pt x="38360" y="20114"/>
                      <a:pt x="36934" y="14091"/>
                      <a:pt x="33922" y="11872"/>
                    </a:cubicBezTo>
                    <a:cubicBezTo>
                      <a:pt x="31544" y="10287"/>
                      <a:pt x="25996" y="7275"/>
                      <a:pt x="25996" y="7275"/>
                    </a:cubicBezTo>
                    <a:cubicBezTo>
                      <a:pt x="25996" y="7275"/>
                      <a:pt x="25889" y="7287"/>
                      <a:pt x="25678" y="7287"/>
                    </a:cubicBezTo>
                    <a:cubicBezTo>
                      <a:pt x="24836" y="7287"/>
                      <a:pt x="22351" y="7085"/>
                      <a:pt x="18546" y="5056"/>
                    </a:cubicBezTo>
                    <a:cubicBezTo>
                      <a:pt x="15218" y="3312"/>
                      <a:pt x="14267" y="1727"/>
                      <a:pt x="14584" y="617"/>
                    </a:cubicBezTo>
                    <a:cubicBezTo>
                      <a:pt x="14584" y="617"/>
                      <a:pt x="13474" y="300"/>
                      <a:pt x="11731" y="142"/>
                    </a:cubicBezTo>
                    <a:cubicBezTo>
                      <a:pt x="11208" y="59"/>
                      <a:pt x="10685" y="1"/>
                      <a:pt x="10164"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7" name="Google Shape;4797;p51"/>
              <p:cNvSpPr/>
              <p:nvPr/>
            </p:nvSpPr>
            <p:spPr>
              <a:xfrm>
                <a:off x="3231425" y="1175475"/>
                <a:ext cx="364575" cy="230550"/>
              </a:xfrm>
              <a:custGeom>
                <a:rect b="b" l="l" r="r" t="t"/>
                <a:pathLst>
                  <a:path extrusionOk="0" h="9222" w="14583">
                    <a:moveTo>
                      <a:pt x="3142" y="0"/>
                    </a:moveTo>
                    <a:cubicBezTo>
                      <a:pt x="2470" y="0"/>
                      <a:pt x="1510" y="624"/>
                      <a:pt x="1110" y="1024"/>
                    </a:cubicBezTo>
                    <a:cubicBezTo>
                      <a:pt x="1110" y="1024"/>
                      <a:pt x="0" y="3877"/>
                      <a:pt x="4121" y="6572"/>
                    </a:cubicBezTo>
                    <a:cubicBezTo>
                      <a:pt x="7432" y="8663"/>
                      <a:pt x="9977" y="9221"/>
                      <a:pt x="11755" y="9221"/>
                    </a:cubicBezTo>
                    <a:cubicBezTo>
                      <a:pt x="13212" y="9221"/>
                      <a:pt x="14155" y="8847"/>
                      <a:pt x="14583" y="8632"/>
                    </a:cubicBezTo>
                    <a:cubicBezTo>
                      <a:pt x="14583" y="8474"/>
                      <a:pt x="14583" y="5304"/>
                      <a:pt x="13473" y="4987"/>
                    </a:cubicBezTo>
                    <a:cubicBezTo>
                      <a:pt x="13473" y="4987"/>
                      <a:pt x="13251" y="5054"/>
                      <a:pt x="12755" y="5054"/>
                    </a:cubicBezTo>
                    <a:cubicBezTo>
                      <a:pt x="11928" y="5054"/>
                      <a:pt x="10343" y="4868"/>
                      <a:pt x="7767" y="3877"/>
                    </a:cubicBezTo>
                    <a:cubicBezTo>
                      <a:pt x="3963" y="2292"/>
                      <a:pt x="3487" y="73"/>
                      <a:pt x="3487" y="73"/>
                    </a:cubicBezTo>
                    <a:cubicBezTo>
                      <a:pt x="3386" y="22"/>
                      <a:pt x="3269" y="0"/>
                      <a:pt x="3142"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8" name="Google Shape;4798;p51"/>
              <p:cNvSpPr/>
              <p:nvPr/>
            </p:nvSpPr>
            <p:spPr>
              <a:xfrm>
                <a:off x="3607875" y="1505600"/>
                <a:ext cx="1584975" cy="1021950"/>
              </a:xfrm>
              <a:custGeom>
                <a:rect b="b" l="l" r="r" t="t"/>
                <a:pathLst>
                  <a:path extrusionOk="0" h="40878" w="63399">
                    <a:moveTo>
                      <a:pt x="5260" y="1"/>
                    </a:moveTo>
                    <a:cubicBezTo>
                      <a:pt x="4400" y="1"/>
                      <a:pt x="3599" y="336"/>
                      <a:pt x="3012" y="975"/>
                    </a:cubicBezTo>
                    <a:cubicBezTo>
                      <a:pt x="1586" y="2402"/>
                      <a:pt x="1" y="8108"/>
                      <a:pt x="2061" y="16192"/>
                    </a:cubicBezTo>
                    <a:cubicBezTo>
                      <a:pt x="3646" y="22533"/>
                      <a:pt x="7767" y="30934"/>
                      <a:pt x="13315" y="34579"/>
                    </a:cubicBezTo>
                    <a:cubicBezTo>
                      <a:pt x="16803" y="36957"/>
                      <a:pt x="21875" y="38701"/>
                      <a:pt x="25838" y="39176"/>
                    </a:cubicBezTo>
                    <a:cubicBezTo>
                      <a:pt x="30593" y="39889"/>
                      <a:pt x="34635" y="39979"/>
                      <a:pt x="38900" y="39979"/>
                    </a:cubicBezTo>
                    <a:cubicBezTo>
                      <a:pt x="40321" y="39979"/>
                      <a:pt x="41768" y="39969"/>
                      <a:pt x="43274" y="39969"/>
                    </a:cubicBezTo>
                    <a:cubicBezTo>
                      <a:pt x="45017" y="39969"/>
                      <a:pt x="46127" y="40286"/>
                      <a:pt x="49297" y="40761"/>
                    </a:cubicBezTo>
                    <a:cubicBezTo>
                      <a:pt x="50105" y="40838"/>
                      <a:pt x="50931" y="40878"/>
                      <a:pt x="51756" y="40878"/>
                    </a:cubicBezTo>
                    <a:cubicBezTo>
                      <a:pt x="54330" y="40878"/>
                      <a:pt x="56887" y="40492"/>
                      <a:pt x="58808" y="39652"/>
                    </a:cubicBezTo>
                    <a:cubicBezTo>
                      <a:pt x="61185" y="38701"/>
                      <a:pt x="61978" y="37908"/>
                      <a:pt x="61978" y="37274"/>
                    </a:cubicBezTo>
                    <a:cubicBezTo>
                      <a:pt x="61978" y="36732"/>
                      <a:pt x="61608" y="36487"/>
                      <a:pt x="61019" y="36487"/>
                    </a:cubicBezTo>
                    <a:cubicBezTo>
                      <a:pt x="60746" y="36487"/>
                      <a:pt x="60427" y="36540"/>
                      <a:pt x="60076" y="36640"/>
                    </a:cubicBezTo>
                    <a:cubicBezTo>
                      <a:pt x="58966" y="36957"/>
                      <a:pt x="57064" y="37749"/>
                      <a:pt x="54369" y="37749"/>
                    </a:cubicBezTo>
                    <a:cubicBezTo>
                      <a:pt x="54369" y="37749"/>
                      <a:pt x="56905" y="37115"/>
                      <a:pt x="58491" y="36481"/>
                    </a:cubicBezTo>
                    <a:cubicBezTo>
                      <a:pt x="60076" y="36006"/>
                      <a:pt x="61344" y="35213"/>
                      <a:pt x="62295" y="34579"/>
                    </a:cubicBezTo>
                    <a:cubicBezTo>
                      <a:pt x="63326" y="33843"/>
                      <a:pt x="63399" y="32010"/>
                      <a:pt x="62513" y="32010"/>
                    </a:cubicBezTo>
                    <a:cubicBezTo>
                      <a:pt x="62446" y="32010"/>
                      <a:pt x="62373" y="32021"/>
                      <a:pt x="62295" y="32043"/>
                    </a:cubicBezTo>
                    <a:cubicBezTo>
                      <a:pt x="61027" y="32360"/>
                      <a:pt x="60234" y="32994"/>
                      <a:pt x="57857" y="33787"/>
                    </a:cubicBezTo>
                    <a:cubicBezTo>
                      <a:pt x="55796" y="34421"/>
                      <a:pt x="54211" y="34579"/>
                      <a:pt x="54211" y="34579"/>
                    </a:cubicBezTo>
                    <a:cubicBezTo>
                      <a:pt x="54211" y="34579"/>
                      <a:pt x="56588" y="33628"/>
                      <a:pt x="58491" y="32360"/>
                    </a:cubicBezTo>
                    <a:cubicBezTo>
                      <a:pt x="60393" y="31251"/>
                      <a:pt x="60868" y="30300"/>
                      <a:pt x="61185" y="29824"/>
                    </a:cubicBezTo>
                    <a:cubicBezTo>
                      <a:pt x="61442" y="29311"/>
                      <a:pt x="61283" y="28383"/>
                      <a:pt x="60458" y="28383"/>
                    </a:cubicBezTo>
                    <a:cubicBezTo>
                      <a:pt x="60263" y="28383"/>
                      <a:pt x="60031" y="28435"/>
                      <a:pt x="59759" y="28556"/>
                    </a:cubicBezTo>
                    <a:cubicBezTo>
                      <a:pt x="58491" y="29190"/>
                      <a:pt x="57064" y="30458"/>
                      <a:pt x="54528" y="31092"/>
                    </a:cubicBezTo>
                    <a:cubicBezTo>
                      <a:pt x="53422" y="31368"/>
                      <a:pt x="52478" y="31538"/>
                      <a:pt x="51911" y="31538"/>
                    </a:cubicBezTo>
                    <a:cubicBezTo>
                      <a:pt x="51503" y="31538"/>
                      <a:pt x="51291" y="31450"/>
                      <a:pt x="51358" y="31251"/>
                    </a:cubicBezTo>
                    <a:cubicBezTo>
                      <a:pt x="51516" y="30934"/>
                      <a:pt x="52626" y="30775"/>
                      <a:pt x="53894" y="29665"/>
                    </a:cubicBezTo>
                    <a:cubicBezTo>
                      <a:pt x="55162" y="28556"/>
                      <a:pt x="55637" y="26654"/>
                      <a:pt x="55003" y="26020"/>
                    </a:cubicBezTo>
                    <a:cubicBezTo>
                      <a:pt x="54741" y="25823"/>
                      <a:pt x="54614" y="25707"/>
                      <a:pt x="54454" y="25707"/>
                    </a:cubicBezTo>
                    <a:cubicBezTo>
                      <a:pt x="54229" y="25707"/>
                      <a:pt x="53937" y="25938"/>
                      <a:pt x="53101" y="26495"/>
                    </a:cubicBezTo>
                    <a:cubicBezTo>
                      <a:pt x="51675" y="27446"/>
                      <a:pt x="50090" y="27763"/>
                      <a:pt x="48187" y="29348"/>
                    </a:cubicBezTo>
                    <a:cubicBezTo>
                      <a:pt x="46602" y="30617"/>
                      <a:pt x="45810" y="31092"/>
                      <a:pt x="43908" y="31568"/>
                    </a:cubicBezTo>
                    <a:cubicBezTo>
                      <a:pt x="43121" y="31810"/>
                      <a:pt x="41917" y="31913"/>
                      <a:pt x="40351" y="31913"/>
                    </a:cubicBezTo>
                    <a:cubicBezTo>
                      <a:pt x="37816" y="31913"/>
                      <a:pt x="34330" y="31642"/>
                      <a:pt x="30117" y="31251"/>
                    </a:cubicBezTo>
                    <a:cubicBezTo>
                      <a:pt x="23460" y="30617"/>
                      <a:pt x="19339" y="27922"/>
                      <a:pt x="16961" y="24910"/>
                    </a:cubicBezTo>
                    <a:cubicBezTo>
                      <a:pt x="12047" y="18253"/>
                      <a:pt x="12047" y="10169"/>
                      <a:pt x="9828" y="4145"/>
                    </a:cubicBezTo>
                    <a:cubicBezTo>
                      <a:pt x="8881" y="1305"/>
                      <a:pt x="6957" y="1"/>
                      <a:pt x="5260"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9" name="Google Shape;4799;p51"/>
              <p:cNvSpPr/>
              <p:nvPr/>
            </p:nvSpPr>
            <p:spPr>
              <a:xfrm>
                <a:off x="3623725" y="1497850"/>
                <a:ext cx="1034300" cy="1009525"/>
              </a:xfrm>
              <a:custGeom>
                <a:rect b="b" l="l" r="r" t="t"/>
                <a:pathLst>
                  <a:path extrusionOk="0" h="40381" w="41372">
                    <a:moveTo>
                      <a:pt x="4818" y="0"/>
                    </a:moveTo>
                    <a:cubicBezTo>
                      <a:pt x="4694" y="0"/>
                      <a:pt x="4568" y="6"/>
                      <a:pt x="4439" y="17"/>
                    </a:cubicBezTo>
                    <a:cubicBezTo>
                      <a:pt x="2378" y="176"/>
                      <a:pt x="1" y="1602"/>
                      <a:pt x="1" y="10637"/>
                    </a:cubicBezTo>
                    <a:cubicBezTo>
                      <a:pt x="159" y="19672"/>
                      <a:pt x="6182" y="29183"/>
                      <a:pt x="8402" y="31561"/>
                    </a:cubicBezTo>
                    <a:cubicBezTo>
                      <a:pt x="10621" y="33938"/>
                      <a:pt x="14108" y="37267"/>
                      <a:pt x="20924" y="39011"/>
                    </a:cubicBezTo>
                    <a:cubicBezTo>
                      <a:pt x="25013" y="40152"/>
                      <a:pt x="31043" y="40380"/>
                      <a:pt x="35213" y="40380"/>
                    </a:cubicBezTo>
                    <a:cubicBezTo>
                      <a:pt x="37992" y="40380"/>
                      <a:pt x="39945" y="40279"/>
                      <a:pt x="39945" y="40279"/>
                    </a:cubicBezTo>
                    <a:cubicBezTo>
                      <a:pt x="39945" y="40279"/>
                      <a:pt x="41372" y="35523"/>
                      <a:pt x="39945" y="32195"/>
                    </a:cubicBezTo>
                    <a:cubicBezTo>
                      <a:pt x="39945" y="32195"/>
                      <a:pt x="30434" y="32036"/>
                      <a:pt x="25045" y="30451"/>
                    </a:cubicBezTo>
                    <a:cubicBezTo>
                      <a:pt x="19656" y="28866"/>
                      <a:pt x="17595" y="26647"/>
                      <a:pt x="15217" y="23160"/>
                    </a:cubicBezTo>
                    <a:cubicBezTo>
                      <a:pt x="12840" y="19672"/>
                      <a:pt x="10779" y="8894"/>
                      <a:pt x="10304" y="6358"/>
                    </a:cubicBezTo>
                    <a:cubicBezTo>
                      <a:pt x="9692" y="4064"/>
                      <a:pt x="8195" y="0"/>
                      <a:pt x="4818"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800" name="Google Shape;4800;p51"/>
          <p:cNvGrpSpPr/>
          <p:nvPr/>
        </p:nvGrpSpPr>
        <p:grpSpPr>
          <a:xfrm>
            <a:off x="2557442" y="1409031"/>
            <a:ext cx="1539029" cy="2475750"/>
            <a:chOff x="6071724" y="2429213"/>
            <a:chExt cx="1821767" cy="2930575"/>
          </a:xfrm>
        </p:grpSpPr>
        <p:sp>
          <p:nvSpPr>
            <p:cNvPr id="4801" name="Google Shape;4801;p51"/>
            <p:cNvSpPr/>
            <p:nvPr/>
          </p:nvSpPr>
          <p:spPr>
            <a:xfrm>
              <a:off x="6380531" y="4301376"/>
              <a:ext cx="1512960" cy="862018"/>
            </a:xfrm>
            <a:custGeom>
              <a:rect b="b" l="l" r="r" t="t"/>
              <a:pathLst>
                <a:path extrusionOk="0" h="57420" w="100780">
                  <a:moveTo>
                    <a:pt x="50390" y="1"/>
                  </a:moveTo>
                  <a:cubicBezTo>
                    <a:pt x="48651" y="1"/>
                    <a:pt x="46913" y="371"/>
                    <a:pt x="45581" y="1111"/>
                  </a:cubicBezTo>
                  <a:lnTo>
                    <a:pt x="2665" y="25973"/>
                  </a:lnTo>
                  <a:cubicBezTo>
                    <a:pt x="1" y="27453"/>
                    <a:pt x="1" y="29968"/>
                    <a:pt x="2665" y="31448"/>
                  </a:cubicBezTo>
                  <a:lnTo>
                    <a:pt x="45581" y="56310"/>
                  </a:lnTo>
                  <a:cubicBezTo>
                    <a:pt x="46913" y="57050"/>
                    <a:pt x="48651" y="57420"/>
                    <a:pt x="50390" y="57420"/>
                  </a:cubicBezTo>
                  <a:cubicBezTo>
                    <a:pt x="52129" y="57420"/>
                    <a:pt x="53868" y="57050"/>
                    <a:pt x="55200" y="56310"/>
                  </a:cubicBezTo>
                  <a:lnTo>
                    <a:pt x="98264" y="31448"/>
                  </a:lnTo>
                  <a:cubicBezTo>
                    <a:pt x="100780" y="29968"/>
                    <a:pt x="100780" y="27453"/>
                    <a:pt x="98116" y="25973"/>
                  </a:cubicBezTo>
                  <a:lnTo>
                    <a:pt x="55200" y="1111"/>
                  </a:lnTo>
                  <a:cubicBezTo>
                    <a:pt x="53868" y="371"/>
                    <a:pt x="52129" y="1"/>
                    <a:pt x="50390"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2" name="Google Shape;4802;p51"/>
            <p:cNvSpPr/>
            <p:nvPr/>
          </p:nvSpPr>
          <p:spPr>
            <a:xfrm>
              <a:off x="6071724" y="4835176"/>
              <a:ext cx="1001979" cy="524612"/>
            </a:xfrm>
            <a:custGeom>
              <a:rect b="b" l="l" r="r" t="t"/>
              <a:pathLst>
                <a:path extrusionOk="0" h="34945" w="66743">
                  <a:moveTo>
                    <a:pt x="18285" y="0"/>
                  </a:moveTo>
                  <a:cubicBezTo>
                    <a:pt x="13981" y="0"/>
                    <a:pt x="10086" y="783"/>
                    <a:pt x="7252" y="2403"/>
                  </a:cubicBezTo>
                  <a:cubicBezTo>
                    <a:pt x="1" y="6546"/>
                    <a:pt x="2516" y="14686"/>
                    <a:pt x="12727" y="20605"/>
                  </a:cubicBezTo>
                  <a:lnTo>
                    <a:pt x="27822" y="29336"/>
                  </a:lnTo>
                  <a:cubicBezTo>
                    <a:pt x="34204" y="32983"/>
                    <a:pt x="41990" y="34945"/>
                    <a:pt x="48723" y="34945"/>
                  </a:cubicBezTo>
                  <a:cubicBezTo>
                    <a:pt x="52920" y="34945"/>
                    <a:pt x="56707" y="34183"/>
                    <a:pt x="59491" y="32592"/>
                  </a:cubicBezTo>
                  <a:cubicBezTo>
                    <a:pt x="66743" y="28448"/>
                    <a:pt x="64227" y="20161"/>
                    <a:pt x="54016" y="14242"/>
                  </a:cubicBezTo>
                  <a:lnTo>
                    <a:pt x="38921" y="5510"/>
                  </a:lnTo>
                  <a:cubicBezTo>
                    <a:pt x="32700" y="1904"/>
                    <a:pt x="24996" y="0"/>
                    <a:pt x="18285" y="0"/>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3" name="Google Shape;4803;p51"/>
            <p:cNvSpPr/>
            <p:nvPr/>
          </p:nvSpPr>
          <p:spPr>
            <a:xfrm>
              <a:off x="6364978" y="3575462"/>
              <a:ext cx="1515182" cy="863684"/>
            </a:xfrm>
            <a:custGeom>
              <a:rect b="b" l="l" r="r" t="t"/>
              <a:pathLst>
                <a:path extrusionOk="0" h="57531" w="100928">
                  <a:moveTo>
                    <a:pt x="50390" y="0"/>
                  </a:moveTo>
                  <a:cubicBezTo>
                    <a:pt x="48651" y="0"/>
                    <a:pt x="46913" y="407"/>
                    <a:pt x="45581" y="1221"/>
                  </a:cubicBezTo>
                  <a:lnTo>
                    <a:pt x="2665" y="25935"/>
                  </a:lnTo>
                  <a:cubicBezTo>
                    <a:pt x="1" y="27563"/>
                    <a:pt x="1" y="30078"/>
                    <a:pt x="2665" y="31558"/>
                  </a:cubicBezTo>
                  <a:lnTo>
                    <a:pt x="45581" y="56420"/>
                  </a:lnTo>
                  <a:cubicBezTo>
                    <a:pt x="46913" y="57160"/>
                    <a:pt x="48651" y="57530"/>
                    <a:pt x="50390" y="57530"/>
                  </a:cubicBezTo>
                  <a:cubicBezTo>
                    <a:pt x="52129" y="57530"/>
                    <a:pt x="53868" y="57160"/>
                    <a:pt x="55200" y="56420"/>
                  </a:cubicBezTo>
                  <a:lnTo>
                    <a:pt x="98264" y="31558"/>
                  </a:lnTo>
                  <a:cubicBezTo>
                    <a:pt x="100928" y="30078"/>
                    <a:pt x="100928" y="27563"/>
                    <a:pt x="98264" y="25935"/>
                  </a:cubicBezTo>
                  <a:lnTo>
                    <a:pt x="55200" y="1221"/>
                  </a:lnTo>
                  <a:cubicBezTo>
                    <a:pt x="53868" y="407"/>
                    <a:pt x="52129" y="0"/>
                    <a:pt x="50390" y="0"/>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4" name="Google Shape;4804;p51"/>
            <p:cNvSpPr/>
            <p:nvPr/>
          </p:nvSpPr>
          <p:spPr>
            <a:xfrm>
              <a:off x="6364978" y="3576017"/>
              <a:ext cx="1515182" cy="862018"/>
            </a:xfrm>
            <a:custGeom>
              <a:rect b="b" l="l" r="r" t="t"/>
              <a:pathLst>
                <a:path extrusionOk="0" h="57420" w="100928">
                  <a:moveTo>
                    <a:pt x="50464" y="1924"/>
                  </a:moveTo>
                  <a:cubicBezTo>
                    <a:pt x="51944" y="1924"/>
                    <a:pt x="53276" y="2220"/>
                    <a:pt x="54312" y="2812"/>
                  </a:cubicBezTo>
                  <a:lnTo>
                    <a:pt x="97376" y="27526"/>
                  </a:lnTo>
                  <a:cubicBezTo>
                    <a:pt x="98116" y="27970"/>
                    <a:pt x="98412" y="28414"/>
                    <a:pt x="98412" y="28710"/>
                  </a:cubicBezTo>
                  <a:cubicBezTo>
                    <a:pt x="98412" y="29006"/>
                    <a:pt x="98116" y="29450"/>
                    <a:pt x="97376" y="29893"/>
                  </a:cubicBezTo>
                  <a:lnTo>
                    <a:pt x="54312" y="54755"/>
                  </a:lnTo>
                  <a:cubicBezTo>
                    <a:pt x="53276" y="55347"/>
                    <a:pt x="51944" y="55643"/>
                    <a:pt x="50464" y="55643"/>
                  </a:cubicBezTo>
                  <a:cubicBezTo>
                    <a:pt x="48984" y="55643"/>
                    <a:pt x="47505" y="55347"/>
                    <a:pt x="46469" y="54755"/>
                  </a:cubicBezTo>
                  <a:lnTo>
                    <a:pt x="3553" y="29893"/>
                  </a:lnTo>
                  <a:cubicBezTo>
                    <a:pt x="2813" y="29450"/>
                    <a:pt x="2517" y="29006"/>
                    <a:pt x="2517" y="28710"/>
                  </a:cubicBezTo>
                  <a:cubicBezTo>
                    <a:pt x="2517" y="28414"/>
                    <a:pt x="2813" y="27970"/>
                    <a:pt x="3553" y="27526"/>
                  </a:cubicBezTo>
                  <a:lnTo>
                    <a:pt x="46617" y="2812"/>
                  </a:lnTo>
                  <a:cubicBezTo>
                    <a:pt x="47505" y="2220"/>
                    <a:pt x="48984" y="1924"/>
                    <a:pt x="50464" y="1924"/>
                  </a:cubicBezTo>
                  <a:close/>
                  <a:moveTo>
                    <a:pt x="50464" y="0"/>
                  </a:moveTo>
                  <a:cubicBezTo>
                    <a:pt x="48688" y="0"/>
                    <a:pt x="46913" y="444"/>
                    <a:pt x="45581" y="1184"/>
                  </a:cubicBezTo>
                  <a:lnTo>
                    <a:pt x="2665" y="25898"/>
                  </a:lnTo>
                  <a:cubicBezTo>
                    <a:pt x="1" y="27526"/>
                    <a:pt x="1" y="30041"/>
                    <a:pt x="2665" y="31521"/>
                  </a:cubicBezTo>
                  <a:lnTo>
                    <a:pt x="45581" y="56383"/>
                  </a:lnTo>
                  <a:cubicBezTo>
                    <a:pt x="46913" y="57123"/>
                    <a:pt x="48688" y="57419"/>
                    <a:pt x="50464" y="57419"/>
                  </a:cubicBezTo>
                  <a:cubicBezTo>
                    <a:pt x="52240" y="57419"/>
                    <a:pt x="53868" y="57123"/>
                    <a:pt x="55200" y="56383"/>
                  </a:cubicBezTo>
                  <a:lnTo>
                    <a:pt x="98264" y="31521"/>
                  </a:lnTo>
                  <a:cubicBezTo>
                    <a:pt x="100928" y="30041"/>
                    <a:pt x="100928" y="27526"/>
                    <a:pt x="98264" y="25898"/>
                  </a:cubicBezTo>
                  <a:lnTo>
                    <a:pt x="55200" y="1184"/>
                  </a:lnTo>
                  <a:cubicBezTo>
                    <a:pt x="53868" y="444"/>
                    <a:pt x="52240" y="0"/>
                    <a:pt x="5046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5" name="Google Shape;4805;p51"/>
            <p:cNvSpPr/>
            <p:nvPr/>
          </p:nvSpPr>
          <p:spPr>
            <a:xfrm>
              <a:off x="6373866" y="4007011"/>
              <a:ext cx="748718" cy="1084188"/>
            </a:xfrm>
            <a:custGeom>
              <a:rect b="b" l="l" r="r" t="t"/>
              <a:pathLst>
                <a:path extrusionOk="0" h="72219" w="49873">
                  <a:moveTo>
                    <a:pt x="1" y="1"/>
                  </a:moveTo>
                  <a:lnTo>
                    <a:pt x="1" y="43361"/>
                  </a:lnTo>
                  <a:cubicBezTo>
                    <a:pt x="149" y="44545"/>
                    <a:pt x="889" y="45433"/>
                    <a:pt x="2073" y="46173"/>
                  </a:cubicBezTo>
                  <a:lnTo>
                    <a:pt x="44989" y="71034"/>
                  </a:lnTo>
                  <a:cubicBezTo>
                    <a:pt x="46321" y="71774"/>
                    <a:pt x="47948" y="72218"/>
                    <a:pt x="49872" y="72218"/>
                  </a:cubicBezTo>
                  <a:lnTo>
                    <a:pt x="49872" y="28710"/>
                  </a:lnTo>
                  <a:cubicBezTo>
                    <a:pt x="47948" y="28710"/>
                    <a:pt x="46321" y="28414"/>
                    <a:pt x="44989" y="27674"/>
                  </a:cubicBezTo>
                  <a:lnTo>
                    <a:pt x="2073" y="2812"/>
                  </a:lnTo>
                  <a:cubicBezTo>
                    <a:pt x="1037" y="2220"/>
                    <a:pt x="1" y="1332"/>
                    <a:pt x="1" y="1"/>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6" name="Google Shape;4806;p51"/>
            <p:cNvSpPr/>
            <p:nvPr/>
          </p:nvSpPr>
          <p:spPr>
            <a:xfrm>
              <a:off x="7122569" y="4007011"/>
              <a:ext cx="746482" cy="1084188"/>
            </a:xfrm>
            <a:custGeom>
              <a:rect b="b" l="l" r="r" t="t"/>
              <a:pathLst>
                <a:path extrusionOk="0" h="72219" w="49724">
                  <a:moveTo>
                    <a:pt x="49724" y="1"/>
                  </a:moveTo>
                  <a:cubicBezTo>
                    <a:pt x="49724" y="1332"/>
                    <a:pt x="48836" y="2220"/>
                    <a:pt x="47800" y="2812"/>
                  </a:cubicBezTo>
                  <a:lnTo>
                    <a:pt x="4736" y="27674"/>
                  </a:lnTo>
                  <a:cubicBezTo>
                    <a:pt x="3404" y="28414"/>
                    <a:pt x="1924" y="28710"/>
                    <a:pt x="0" y="28710"/>
                  </a:cubicBezTo>
                  <a:lnTo>
                    <a:pt x="0" y="72218"/>
                  </a:lnTo>
                  <a:cubicBezTo>
                    <a:pt x="1924" y="72070"/>
                    <a:pt x="3552" y="71774"/>
                    <a:pt x="4736" y="71034"/>
                  </a:cubicBezTo>
                  <a:lnTo>
                    <a:pt x="47800" y="46173"/>
                  </a:lnTo>
                  <a:cubicBezTo>
                    <a:pt x="48984" y="45433"/>
                    <a:pt x="49724" y="44545"/>
                    <a:pt x="49724" y="43361"/>
                  </a:cubicBezTo>
                  <a:lnTo>
                    <a:pt x="49724" y="1"/>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7" name="Google Shape;4807;p51"/>
            <p:cNvSpPr/>
            <p:nvPr/>
          </p:nvSpPr>
          <p:spPr>
            <a:xfrm>
              <a:off x="6145045" y="2842897"/>
              <a:ext cx="799250" cy="967481"/>
            </a:xfrm>
            <a:custGeom>
              <a:rect b="b" l="l" r="r" t="t"/>
              <a:pathLst>
                <a:path extrusionOk="0" h="64445" w="53239">
                  <a:moveTo>
                    <a:pt x="49933" y="1"/>
                  </a:moveTo>
                  <a:cubicBezTo>
                    <a:pt x="49545" y="1"/>
                    <a:pt x="49127" y="54"/>
                    <a:pt x="48688" y="146"/>
                  </a:cubicBezTo>
                  <a:cubicBezTo>
                    <a:pt x="46172" y="590"/>
                    <a:pt x="44100" y="1478"/>
                    <a:pt x="42768" y="5622"/>
                  </a:cubicBezTo>
                  <a:cubicBezTo>
                    <a:pt x="41436" y="9617"/>
                    <a:pt x="38773" y="21752"/>
                    <a:pt x="36849" y="27524"/>
                  </a:cubicBezTo>
                  <a:cubicBezTo>
                    <a:pt x="35813" y="31076"/>
                    <a:pt x="31817" y="37735"/>
                    <a:pt x="27230" y="42323"/>
                  </a:cubicBezTo>
                  <a:cubicBezTo>
                    <a:pt x="23234" y="46170"/>
                    <a:pt x="18351" y="50314"/>
                    <a:pt x="16575" y="50758"/>
                  </a:cubicBezTo>
                  <a:cubicBezTo>
                    <a:pt x="15762" y="50883"/>
                    <a:pt x="15054" y="50929"/>
                    <a:pt x="14363" y="50929"/>
                  </a:cubicBezTo>
                  <a:cubicBezTo>
                    <a:pt x="13419" y="50929"/>
                    <a:pt x="12506" y="50843"/>
                    <a:pt x="11395" y="50758"/>
                  </a:cubicBezTo>
                  <a:cubicBezTo>
                    <a:pt x="11057" y="50737"/>
                    <a:pt x="10740" y="50728"/>
                    <a:pt x="10440" y="50728"/>
                  </a:cubicBezTo>
                  <a:cubicBezTo>
                    <a:pt x="8641" y="50728"/>
                    <a:pt x="7463" y="51054"/>
                    <a:pt x="6068" y="51054"/>
                  </a:cubicBezTo>
                  <a:cubicBezTo>
                    <a:pt x="5180" y="51054"/>
                    <a:pt x="4688" y="50922"/>
                    <a:pt x="4401" y="50922"/>
                  </a:cubicBezTo>
                  <a:cubicBezTo>
                    <a:pt x="4161" y="50922"/>
                    <a:pt x="4063" y="51013"/>
                    <a:pt x="3996" y="51350"/>
                  </a:cubicBezTo>
                  <a:cubicBezTo>
                    <a:pt x="3700" y="52238"/>
                    <a:pt x="5032" y="53422"/>
                    <a:pt x="6660" y="53718"/>
                  </a:cubicBezTo>
                  <a:cubicBezTo>
                    <a:pt x="7085" y="53795"/>
                    <a:pt x="7471" y="53822"/>
                    <a:pt x="7813" y="53822"/>
                  </a:cubicBezTo>
                  <a:cubicBezTo>
                    <a:pt x="8582" y="53822"/>
                    <a:pt x="9133" y="53686"/>
                    <a:pt x="9436" y="53686"/>
                  </a:cubicBezTo>
                  <a:cubicBezTo>
                    <a:pt x="9513" y="53686"/>
                    <a:pt x="9575" y="53695"/>
                    <a:pt x="9619" y="53718"/>
                  </a:cubicBezTo>
                  <a:cubicBezTo>
                    <a:pt x="9915" y="54014"/>
                    <a:pt x="8731" y="54606"/>
                    <a:pt x="6956" y="55197"/>
                  </a:cubicBezTo>
                  <a:cubicBezTo>
                    <a:pt x="4440" y="55937"/>
                    <a:pt x="2812" y="55641"/>
                    <a:pt x="1480" y="55789"/>
                  </a:cubicBezTo>
                  <a:cubicBezTo>
                    <a:pt x="0" y="56085"/>
                    <a:pt x="296" y="57269"/>
                    <a:pt x="740" y="57565"/>
                  </a:cubicBezTo>
                  <a:cubicBezTo>
                    <a:pt x="1332" y="57861"/>
                    <a:pt x="2220" y="58305"/>
                    <a:pt x="4292" y="58305"/>
                  </a:cubicBezTo>
                  <a:cubicBezTo>
                    <a:pt x="6511" y="58305"/>
                    <a:pt x="8879" y="57861"/>
                    <a:pt x="8879" y="57861"/>
                  </a:cubicBezTo>
                  <a:lnTo>
                    <a:pt x="8879" y="57861"/>
                  </a:lnTo>
                  <a:cubicBezTo>
                    <a:pt x="8879" y="57861"/>
                    <a:pt x="7547" y="58601"/>
                    <a:pt x="5476" y="59045"/>
                  </a:cubicBezTo>
                  <a:cubicBezTo>
                    <a:pt x="3256" y="59637"/>
                    <a:pt x="2368" y="59637"/>
                    <a:pt x="1184" y="59933"/>
                  </a:cubicBezTo>
                  <a:cubicBezTo>
                    <a:pt x="0" y="60229"/>
                    <a:pt x="1036" y="61857"/>
                    <a:pt x="2368" y="62005"/>
                  </a:cubicBezTo>
                  <a:cubicBezTo>
                    <a:pt x="3404" y="62005"/>
                    <a:pt x="5032" y="62005"/>
                    <a:pt x="6512" y="61709"/>
                  </a:cubicBezTo>
                  <a:cubicBezTo>
                    <a:pt x="7991" y="61265"/>
                    <a:pt x="10359" y="60525"/>
                    <a:pt x="10359" y="60525"/>
                  </a:cubicBezTo>
                  <a:lnTo>
                    <a:pt x="10359" y="60525"/>
                  </a:lnTo>
                  <a:cubicBezTo>
                    <a:pt x="8287" y="61857"/>
                    <a:pt x="6364" y="62153"/>
                    <a:pt x="5180" y="62449"/>
                  </a:cubicBezTo>
                  <a:cubicBezTo>
                    <a:pt x="4144" y="62745"/>
                    <a:pt x="3700" y="63337"/>
                    <a:pt x="4144" y="63929"/>
                  </a:cubicBezTo>
                  <a:cubicBezTo>
                    <a:pt x="4337" y="64218"/>
                    <a:pt x="4781" y="64444"/>
                    <a:pt x="5762" y="64444"/>
                  </a:cubicBezTo>
                  <a:cubicBezTo>
                    <a:pt x="6287" y="64444"/>
                    <a:pt x="6966" y="64379"/>
                    <a:pt x="7843" y="64225"/>
                  </a:cubicBezTo>
                  <a:cubicBezTo>
                    <a:pt x="10359" y="63929"/>
                    <a:pt x="13615" y="62301"/>
                    <a:pt x="15983" y="60377"/>
                  </a:cubicBezTo>
                  <a:cubicBezTo>
                    <a:pt x="18351" y="58453"/>
                    <a:pt x="19238" y="57565"/>
                    <a:pt x="20570" y="56677"/>
                  </a:cubicBezTo>
                  <a:cubicBezTo>
                    <a:pt x="25454" y="53570"/>
                    <a:pt x="29450" y="51054"/>
                    <a:pt x="33445" y="47058"/>
                  </a:cubicBezTo>
                  <a:cubicBezTo>
                    <a:pt x="39365" y="41139"/>
                    <a:pt x="42768" y="35515"/>
                    <a:pt x="44544" y="31815"/>
                  </a:cubicBezTo>
                  <a:cubicBezTo>
                    <a:pt x="48244" y="24268"/>
                    <a:pt x="51056" y="12725"/>
                    <a:pt x="52239" y="6658"/>
                  </a:cubicBezTo>
                  <a:cubicBezTo>
                    <a:pt x="53238" y="1538"/>
                    <a:pt x="52025" y="1"/>
                    <a:pt x="49933"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8" name="Google Shape;4808;p51"/>
            <p:cNvSpPr/>
            <p:nvPr/>
          </p:nvSpPr>
          <p:spPr>
            <a:xfrm>
              <a:off x="6684895" y="2834970"/>
              <a:ext cx="271066" cy="476947"/>
            </a:xfrm>
            <a:custGeom>
              <a:rect b="b" l="l" r="r" t="t"/>
              <a:pathLst>
                <a:path extrusionOk="0" h="31770" w="18056">
                  <a:moveTo>
                    <a:pt x="12097" y="0"/>
                  </a:moveTo>
                  <a:cubicBezTo>
                    <a:pt x="9604" y="0"/>
                    <a:pt x="7410" y="2541"/>
                    <a:pt x="6068" y="6298"/>
                  </a:cubicBezTo>
                  <a:cubicBezTo>
                    <a:pt x="4737" y="10589"/>
                    <a:pt x="2813" y="19617"/>
                    <a:pt x="1629" y="22724"/>
                  </a:cubicBezTo>
                  <a:cubicBezTo>
                    <a:pt x="445" y="25832"/>
                    <a:pt x="1" y="28496"/>
                    <a:pt x="1" y="28496"/>
                  </a:cubicBezTo>
                  <a:cubicBezTo>
                    <a:pt x="1" y="28496"/>
                    <a:pt x="3860" y="31770"/>
                    <a:pt x="8667" y="31770"/>
                  </a:cubicBezTo>
                  <a:cubicBezTo>
                    <a:pt x="9267" y="31770"/>
                    <a:pt x="9883" y="31719"/>
                    <a:pt x="10508" y="31604"/>
                  </a:cubicBezTo>
                  <a:cubicBezTo>
                    <a:pt x="10508" y="31604"/>
                    <a:pt x="14060" y="22132"/>
                    <a:pt x="15688" y="14141"/>
                  </a:cubicBezTo>
                  <a:cubicBezTo>
                    <a:pt x="17315" y="6150"/>
                    <a:pt x="18055" y="1118"/>
                    <a:pt x="12876" y="82"/>
                  </a:cubicBezTo>
                  <a:cubicBezTo>
                    <a:pt x="12613" y="27"/>
                    <a:pt x="12354" y="0"/>
                    <a:pt x="12097"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9" name="Google Shape;4809;p51"/>
            <p:cNvSpPr/>
            <p:nvPr/>
          </p:nvSpPr>
          <p:spPr>
            <a:xfrm>
              <a:off x="6653804" y="3222773"/>
              <a:ext cx="208839" cy="162480"/>
            </a:xfrm>
            <a:custGeom>
              <a:rect b="b" l="l" r="r" t="t"/>
              <a:pathLst>
                <a:path extrusionOk="0" h="10823" w="13911">
                  <a:moveTo>
                    <a:pt x="2664" y="0"/>
                  </a:moveTo>
                  <a:lnTo>
                    <a:pt x="2664" y="0"/>
                  </a:lnTo>
                  <a:cubicBezTo>
                    <a:pt x="2664" y="0"/>
                    <a:pt x="2072" y="0"/>
                    <a:pt x="1184" y="2516"/>
                  </a:cubicBezTo>
                  <a:cubicBezTo>
                    <a:pt x="296" y="4884"/>
                    <a:pt x="0" y="6511"/>
                    <a:pt x="444" y="7103"/>
                  </a:cubicBezTo>
                  <a:cubicBezTo>
                    <a:pt x="2015" y="9408"/>
                    <a:pt x="5886" y="10823"/>
                    <a:pt x="8485" y="10823"/>
                  </a:cubicBezTo>
                  <a:cubicBezTo>
                    <a:pt x="9558" y="10823"/>
                    <a:pt x="10414" y="10582"/>
                    <a:pt x="10803" y="10063"/>
                  </a:cubicBezTo>
                  <a:cubicBezTo>
                    <a:pt x="11691" y="8731"/>
                    <a:pt x="13911" y="5328"/>
                    <a:pt x="13319" y="3700"/>
                  </a:cubicBezTo>
                  <a:lnTo>
                    <a:pt x="13319" y="3700"/>
                  </a:lnTo>
                  <a:lnTo>
                    <a:pt x="12875" y="4884"/>
                  </a:lnTo>
                  <a:cubicBezTo>
                    <a:pt x="12875" y="4884"/>
                    <a:pt x="12601" y="4923"/>
                    <a:pt x="12074" y="4923"/>
                  </a:cubicBezTo>
                  <a:cubicBezTo>
                    <a:pt x="11153" y="4923"/>
                    <a:pt x="9458" y="4803"/>
                    <a:pt x="7103" y="4144"/>
                  </a:cubicBezTo>
                  <a:cubicBezTo>
                    <a:pt x="4144" y="3108"/>
                    <a:pt x="2368" y="1036"/>
                    <a:pt x="2368" y="1036"/>
                  </a:cubicBezTo>
                  <a:lnTo>
                    <a:pt x="2664" y="0"/>
                  </a:ln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0" name="Google Shape;4810;p51"/>
            <p:cNvSpPr/>
            <p:nvPr/>
          </p:nvSpPr>
          <p:spPr>
            <a:xfrm>
              <a:off x="6153933" y="4771268"/>
              <a:ext cx="368797" cy="249463"/>
            </a:xfrm>
            <a:custGeom>
              <a:rect b="b" l="l" r="r" t="t"/>
              <a:pathLst>
                <a:path extrusionOk="0" h="16617" w="24566">
                  <a:moveTo>
                    <a:pt x="23234" y="0"/>
                  </a:moveTo>
                  <a:lnTo>
                    <a:pt x="15835" y="148"/>
                  </a:lnTo>
                  <a:cubicBezTo>
                    <a:pt x="14355" y="3404"/>
                    <a:pt x="10951" y="5624"/>
                    <a:pt x="5920" y="9175"/>
                  </a:cubicBezTo>
                  <a:cubicBezTo>
                    <a:pt x="888" y="12727"/>
                    <a:pt x="0" y="13911"/>
                    <a:pt x="592" y="14799"/>
                  </a:cubicBezTo>
                  <a:cubicBezTo>
                    <a:pt x="1184" y="15835"/>
                    <a:pt x="3848" y="16427"/>
                    <a:pt x="6364" y="16575"/>
                  </a:cubicBezTo>
                  <a:cubicBezTo>
                    <a:pt x="6586" y="16603"/>
                    <a:pt x="6821" y="16616"/>
                    <a:pt x="7065" y="16616"/>
                  </a:cubicBezTo>
                  <a:cubicBezTo>
                    <a:pt x="9407" y="16616"/>
                    <a:pt x="12556" y="15372"/>
                    <a:pt x="13763" y="13763"/>
                  </a:cubicBezTo>
                  <a:cubicBezTo>
                    <a:pt x="14799" y="12579"/>
                    <a:pt x="17463" y="10803"/>
                    <a:pt x="19238" y="10507"/>
                  </a:cubicBezTo>
                  <a:cubicBezTo>
                    <a:pt x="20866" y="10211"/>
                    <a:pt x="23974" y="8731"/>
                    <a:pt x="24270" y="7696"/>
                  </a:cubicBezTo>
                  <a:cubicBezTo>
                    <a:pt x="24566" y="6512"/>
                    <a:pt x="24270" y="4292"/>
                    <a:pt x="23826" y="2960"/>
                  </a:cubicBezTo>
                  <a:cubicBezTo>
                    <a:pt x="23530" y="1628"/>
                    <a:pt x="23234" y="0"/>
                    <a:pt x="23234"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1" name="Google Shape;4811;p51"/>
            <p:cNvSpPr/>
            <p:nvPr/>
          </p:nvSpPr>
          <p:spPr>
            <a:xfrm>
              <a:off x="6593814" y="5004532"/>
              <a:ext cx="308822" cy="326597"/>
            </a:xfrm>
            <a:custGeom>
              <a:rect b="b" l="l" r="r" t="t"/>
              <a:pathLst>
                <a:path extrusionOk="0" h="21755" w="20571">
                  <a:moveTo>
                    <a:pt x="11395" y="1"/>
                  </a:moveTo>
                  <a:cubicBezTo>
                    <a:pt x="10656" y="4588"/>
                    <a:pt x="8732" y="7400"/>
                    <a:pt x="6660" y="10508"/>
                  </a:cubicBezTo>
                  <a:cubicBezTo>
                    <a:pt x="4884" y="13172"/>
                    <a:pt x="2812" y="15540"/>
                    <a:pt x="740" y="18055"/>
                  </a:cubicBezTo>
                  <a:cubicBezTo>
                    <a:pt x="444" y="18499"/>
                    <a:pt x="148" y="18943"/>
                    <a:pt x="148" y="19387"/>
                  </a:cubicBezTo>
                  <a:cubicBezTo>
                    <a:pt x="0" y="21015"/>
                    <a:pt x="1924" y="21607"/>
                    <a:pt x="3108" y="21755"/>
                  </a:cubicBezTo>
                  <a:cubicBezTo>
                    <a:pt x="4292" y="21755"/>
                    <a:pt x="5476" y="21755"/>
                    <a:pt x="6660" y="21607"/>
                  </a:cubicBezTo>
                  <a:cubicBezTo>
                    <a:pt x="8880" y="21311"/>
                    <a:pt x="10951" y="20423"/>
                    <a:pt x="12283" y="18647"/>
                  </a:cubicBezTo>
                  <a:cubicBezTo>
                    <a:pt x="13615" y="16575"/>
                    <a:pt x="14799" y="14208"/>
                    <a:pt x="16723" y="12580"/>
                  </a:cubicBezTo>
                  <a:cubicBezTo>
                    <a:pt x="17759" y="11692"/>
                    <a:pt x="19091" y="11100"/>
                    <a:pt x="19683" y="9916"/>
                  </a:cubicBezTo>
                  <a:cubicBezTo>
                    <a:pt x="20571" y="8288"/>
                    <a:pt x="20275" y="6660"/>
                    <a:pt x="19831" y="5032"/>
                  </a:cubicBezTo>
                  <a:cubicBezTo>
                    <a:pt x="19683" y="4145"/>
                    <a:pt x="19387" y="3405"/>
                    <a:pt x="19387" y="2517"/>
                  </a:cubicBezTo>
                  <a:cubicBezTo>
                    <a:pt x="19239" y="1629"/>
                    <a:pt x="19091" y="741"/>
                    <a:pt x="19091" y="149"/>
                  </a:cubicBezTo>
                  <a:lnTo>
                    <a:pt x="11395" y="1"/>
                  </a:ln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2" name="Google Shape;4812;p51"/>
            <p:cNvSpPr/>
            <p:nvPr/>
          </p:nvSpPr>
          <p:spPr>
            <a:xfrm>
              <a:off x="6278341" y="3673764"/>
              <a:ext cx="1075285" cy="1346201"/>
            </a:xfrm>
            <a:custGeom>
              <a:rect b="b" l="l" r="r" t="t"/>
              <a:pathLst>
                <a:path extrusionOk="0" h="89672" w="71626">
                  <a:moveTo>
                    <a:pt x="35517" y="0"/>
                  </a:moveTo>
                  <a:cubicBezTo>
                    <a:pt x="35517" y="0"/>
                    <a:pt x="31078" y="3404"/>
                    <a:pt x="27082" y="6068"/>
                  </a:cubicBezTo>
                  <a:cubicBezTo>
                    <a:pt x="22198" y="9324"/>
                    <a:pt x="0" y="23086"/>
                    <a:pt x="0" y="28562"/>
                  </a:cubicBezTo>
                  <a:cubicBezTo>
                    <a:pt x="0" y="32262"/>
                    <a:pt x="7548" y="73254"/>
                    <a:pt x="7548" y="73254"/>
                  </a:cubicBezTo>
                  <a:cubicBezTo>
                    <a:pt x="8644" y="74160"/>
                    <a:pt x="9801" y="74467"/>
                    <a:pt x="10867" y="74467"/>
                  </a:cubicBezTo>
                  <a:cubicBezTo>
                    <a:pt x="13110" y="74467"/>
                    <a:pt x="14947" y="73106"/>
                    <a:pt x="14947" y="73106"/>
                  </a:cubicBezTo>
                  <a:cubicBezTo>
                    <a:pt x="14947" y="73106"/>
                    <a:pt x="16575" y="55792"/>
                    <a:pt x="16723" y="45729"/>
                  </a:cubicBezTo>
                  <a:cubicBezTo>
                    <a:pt x="16871" y="41141"/>
                    <a:pt x="16131" y="34925"/>
                    <a:pt x="16131" y="34925"/>
                  </a:cubicBezTo>
                  <a:lnTo>
                    <a:pt x="40253" y="20867"/>
                  </a:lnTo>
                  <a:lnTo>
                    <a:pt x="40253" y="20867"/>
                  </a:lnTo>
                  <a:cubicBezTo>
                    <a:pt x="37589" y="24862"/>
                    <a:pt x="26786" y="36997"/>
                    <a:pt x="26194" y="39365"/>
                  </a:cubicBezTo>
                  <a:cubicBezTo>
                    <a:pt x="25602" y="42029"/>
                    <a:pt x="27082" y="47948"/>
                    <a:pt x="28710" y="61119"/>
                  </a:cubicBezTo>
                  <a:cubicBezTo>
                    <a:pt x="29894" y="70442"/>
                    <a:pt x="32557" y="88645"/>
                    <a:pt x="32557" y="88645"/>
                  </a:cubicBezTo>
                  <a:cubicBezTo>
                    <a:pt x="33745" y="89419"/>
                    <a:pt x="35022" y="89671"/>
                    <a:pt x="36182" y="89671"/>
                  </a:cubicBezTo>
                  <a:cubicBezTo>
                    <a:pt x="38348" y="89671"/>
                    <a:pt x="40105" y="88793"/>
                    <a:pt x="40105" y="88793"/>
                  </a:cubicBezTo>
                  <a:cubicBezTo>
                    <a:pt x="40105" y="88793"/>
                    <a:pt x="42029" y="64671"/>
                    <a:pt x="41881" y="57272"/>
                  </a:cubicBezTo>
                  <a:cubicBezTo>
                    <a:pt x="41881" y="48836"/>
                    <a:pt x="41141" y="44841"/>
                    <a:pt x="41141" y="44841"/>
                  </a:cubicBezTo>
                  <a:cubicBezTo>
                    <a:pt x="41141" y="44841"/>
                    <a:pt x="47800" y="40993"/>
                    <a:pt x="54607" y="35813"/>
                  </a:cubicBezTo>
                  <a:cubicBezTo>
                    <a:pt x="62895" y="29302"/>
                    <a:pt x="71626" y="24270"/>
                    <a:pt x="68962" y="7252"/>
                  </a:cubicBezTo>
                  <a:lnTo>
                    <a:pt x="35517" y="0"/>
                  </a:ln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3" name="Google Shape;4813;p51"/>
            <p:cNvSpPr/>
            <p:nvPr/>
          </p:nvSpPr>
          <p:spPr>
            <a:xfrm>
              <a:off x="6520493" y="3869272"/>
              <a:ext cx="362147" cy="328819"/>
            </a:xfrm>
            <a:custGeom>
              <a:rect b="b" l="l" r="r" t="t"/>
              <a:pathLst>
                <a:path extrusionOk="0" h="21903" w="24123">
                  <a:moveTo>
                    <a:pt x="18647" y="0"/>
                  </a:moveTo>
                  <a:lnTo>
                    <a:pt x="18647" y="0"/>
                  </a:lnTo>
                  <a:cubicBezTo>
                    <a:pt x="18647" y="1"/>
                    <a:pt x="18795" y="3404"/>
                    <a:pt x="19535" y="5920"/>
                  </a:cubicBezTo>
                  <a:cubicBezTo>
                    <a:pt x="20127" y="8584"/>
                    <a:pt x="1" y="21902"/>
                    <a:pt x="1" y="21902"/>
                  </a:cubicBezTo>
                  <a:lnTo>
                    <a:pt x="24123" y="7844"/>
                  </a:lnTo>
                  <a:cubicBezTo>
                    <a:pt x="24123" y="7844"/>
                    <a:pt x="20275" y="5032"/>
                    <a:pt x="18647" y="0"/>
                  </a:cubicBezTo>
                  <a:close/>
                </a:path>
              </a:pathLst>
            </a:custGeom>
            <a:solidFill>
              <a:srgbClr val="597B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4" name="Google Shape;4814;p51"/>
            <p:cNvSpPr/>
            <p:nvPr/>
          </p:nvSpPr>
          <p:spPr>
            <a:xfrm>
              <a:off x="6889290" y="2800652"/>
              <a:ext cx="357703" cy="331281"/>
            </a:xfrm>
            <a:custGeom>
              <a:rect b="b" l="l" r="r" t="t"/>
              <a:pathLst>
                <a:path extrusionOk="0" h="22067" w="23827">
                  <a:moveTo>
                    <a:pt x="18203" y="0"/>
                  </a:moveTo>
                  <a:cubicBezTo>
                    <a:pt x="18203" y="1"/>
                    <a:pt x="5180" y="4440"/>
                    <a:pt x="3552" y="4736"/>
                  </a:cubicBezTo>
                  <a:cubicBezTo>
                    <a:pt x="1925" y="4884"/>
                    <a:pt x="1" y="9176"/>
                    <a:pt x="149" y="14207"/>
                  </a:cubicBezTo>
                  <a:cubicBezTo>
                    <a:pt x="402" y="18517"/>
                    <a:pt x="7930" y="22067"/>
                    <a:pt x="12130" y="22067"/>
                  </a:cubicBezTo>
                  <a:cubicBezTo>
                    <a:pt x="12834" y="22067"/>
                    <a:pt x="13444" y="21967"/>
                    <a:pt x="13911" y="21755"/>
                  </a:cubicBezTo>
                  <a:cubicBezTo>
                    <a:pt x="17167" y="20275"/>
                    <a:pt x="23827" y="13615"/>
                    <a:pt x="22791" y="12727"/>
                  </a:cubicBezTo>
                  <a:cubicBezTo>
                    <a:pt x="21755" y="11987"/>
                    <a:pt x="18203" y="9472"/>
                    <a:pt x="18055" y="8880"/>
                  </a:cubicBezTo>
                  <a:cubicBezTo>
                    <a:pt x="17907" y="8140"/>
                    <a:pt x="18203" y="1"/>
                    <a:pt x="18203"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5" name="Google Shape;4815;p51"/>
            <p:cNvSpPr/>
            <p:nvPr/>
          </p:nvSpPr>
          <p:spPr>
            <a:xfrm>
              <a:off x="6973720" y="2800652"/>
              <a:ext cx="188857" cy="151506"/>
            </a:xfrm>
            <a:custGeom>
              <a:rect b="b" l="l" r="r" t="t"/>
              <a:pathLst>
                <a:path extrusionOk="0" h="10092" w="12580">
                  <a:moveTo>
                    <a:pt x="12579" y="0"/>
                  </a:moveTo>
                  <a:cubicBezTo>
                    <a:pt x="12579" y="1"/>
                    <a:pt x="6364" y="2664"/>
                    <a:pt x="2960" y="3700"/>
                  </a:cubicBezTo>
                  <a:cubicBezTo>
                    <a:pt x="2220" y="5180"/>
                    <a:pt x="0" y="8288"/>
                    <a:pt x="1036" y="9324"/>
                  </a:cubicBezTo>
                  <a:cubicBezTo>
                    <a:pt x="1665" y="9895"/>
                    <a:pt x="2448" y="10092"/>
                    <a:pt x="3250" y="10092"/>
                  </a:cubicBezTo>
                  <a:cubicBezTo>
                    <a:pt x="4523" y="10092"/>
                    <a:pt x="5842" y="9596"/>
                    <a:pt x="6660" y="9324"/>
                  </a:cubicBezTo>
                  <a:cubicBezTo>
                    <a:pt x="8139" y="8732"/>
                    <a:pt x="9471" y="7844"/>
                    <a:pt x="10359" y="7104"/>
                  </a:cubicBezTo>
                  <a:cubicBezTo>
                    <a:pt x="11543" y="6216"/>
                    <a:pt x="12431" y="4736"/>
                    <a:pt x="12431" y="3108"/>
                  </a:cubicBezTo>
                  <a:cubicBezTo>
                    <a:pt x="12579" y="1776"/>
                    <a:pt x="12579" y="1"/>
                    <a:pt x="12579" y="0"/>
                  </a:cubicBez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6" name="Google Shape;4816;p51"/>
            <p:cNvSpPr/>
            <p:nvPr/>
          </p:nvSpPr>
          <p:spPr>
            <a:xfrm>
              <a:off x="6769325" y="2834910"/>
              <a:ext cx="559876" cy="1055094"/>
            </a:xfrm>
            <a:custGeom>
              <a:rect b="b" l="l" r="r" t="t"/>
              <a:pathLst>
                <a:path extrusionOk="0" h="70281" w="37294">
                  <a:moveTo>
                    <a:pt x="8873" y="0"/>
                  </a:moveTo>
                  <a:cubicBezTo>
                    <a:pt x="8622" y="0"/>
                    <a:pt x="8376" y="27"/>
                    <a:pt x="8140" y="86"/>
                  </a:cubicBezTo>
                  <a:cubicBezTo>
                    <a:pt x="8140" y="86"/>
                    <a:pt x="4588" y="1862"/>
                    <a:pt x="3108" y="6598"/>
                  </a:cubicBezTo>
                  <a:cubicBezTo>
                    <a:pt x="1628" y="11185"/>
                    <a:pt x="0" y="16809"/>
                    <a:pt x="148" y="25392"/>
                  </a:cubicBezTo>
                  <a:cubicBezTo>
                    <a:pt x="396" y="33436"/>
                    <a:pt x="1057" y="52762"/>
                    <a:pt x="1181" y="56191"/>
                  </a:cubicBezTo>
                  <a:lnTo>
                    <a:pt x="1181" y="56191"/>
                  </a:lnTo>
                  <a:cubicBezTo>
                    <a:pt x="1122" y="56508"/>
                    <a:pt x="410" y="61056"/>
                    <a:pt x="7548" y="65053"/>
                  </a:cubicBezTo>
                  <a:cubicBezTo>
                    <a:pt x="13497" y="68384"/>
                    <a:pt x="19159" y="70281"/>
                    <a:pt x="23766" y="70281"/>
                  </a:cubicBezTo>
                  <a:cubicBezTo>
                    <a:pt x="24888" y="70281"/>
                    <a:pt x="25948" y="70168"/>
                    <a:pt x="26934" y="69936"/>
                  </a:cubicBezTo>
                  <a:cubicBezTo>
                    <a:pt x="31226" y="68900"/>
                    <a:pt x="35665" y="66385"/>
                    <a:pt x="36257" y="63129"/>
                  </a:cubicBezTo>
                  <a:cubicBezTo>
                    <a:pt x="35813" y="57061"/>
                    <a:pt x="34629" y="46850"/>
                    <a:pt x="35665" y="39303"/>
                  </a:cubicBezTo>
                  <a:cubicBezTo>
                    <a:pt x="36553" y="31608"/>
                    <a:pt x="36553" y="25244"/>
                    <a:pt x="36997" y="19177"/>
                  </a:cubicBezTo>
                  <a:cubicBezTo>
                    <a:pt x="37293" y="12961"/>
                    <a:pt x="36109" y="13109"/>
                    <a:pt x="33001" y="10889"/>
                  </a:cubicBezTo>
                  <a:cubicBezTo>
                    <a:pt x="28858" y="7930"/>
                    <a:pt x="27230" y="7190"/>
                    <a:pt x="27230" y="7190"/>
                  </a:cubicBezTo>
                  <a:cubicBezTo>
                    <a:pt x="27230" y="7190"/>
                    <a:pt x="21311" y="15921"/>
                    <a:pt x="13023" y="16809"/>
                  </a:cubicBezTo>
                  <a:cubicBezTo>
                    <a:pt x="10359" y="14293"/>
                    <a:pt x="10212" y="5118"/>
                    <a:pt x="13763" y="2158"/>
                  </a:cubicBezTo>
                  <a:cubicBezTo>
                    <a:pt x="13763" y="2158"/>
                    <a:pt x="11126" y="0"/>
                    <a:pt x="8873" y="0"/>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7" name="Google Shape;4817;p51"/>
            <p:cNvSpPr/>
            <p:nvPr/>
          </p:nvSpPr>
          <p:spPr>
            <a:xfrm>
              <a:off x="6891512" y="2865085"/>
              <a:ext cx="97776" cy="222170"/>
            </a:xfrm>
            <a:custGeom>
              <a:rect b="b" l="l" r="r" t="t"/>
              <a:pathLst>
                <a:path extrusionOk="0" h="14799" w="6513">
                  <a:moveTo>
                    <a:pt x="6512" y="0"/>
                  </a:moveTo>
                  <a:cubicBezTo>
                    <a:pt x="6512" y="0"/>
                    <a:pt x="4884" y="296"/>
                    <a:pt x="3404" y="1924"/>
                  </a:cubicBezTo>
                  <a:cubicBezTo>
                    <a:pt x="2073" y="3700"/>
                    <a:pt x="1" y="7251"/>
                    <a:pt x="445" y="10951"/>
                  </a:cubicBezTo>
                  <a:cubicBezTo>
                    <a:pt x="445" y="10951"/>
                    <a:pt x="1481" y="13023"/>
                    <a:pt x="4884" y="14799"/>
                  </a:cubicBezTo>
                  <a:cubicBezTo>
                    <a:pt x="4884" y="14799"/>
                    <a:pt x="4144" y="10803"/>
                    <a:pt x="4144" y="8731"/>
                  </a:cubicBezTo>
                  <a:cubicBezTo>
                    <a:pt x="4292" y="5920"/>
                    <a:pt x="6512" y="2220"/>
                    <a:pt x="6512" y="2220"/>
                  </a:cubicBezTo>
                  <a:lnTo>
                    <a:pt x="6512" y="0"/>
                  </a:ln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8" name="Google Shape;4818;p51"/>
            <p:cNvSpPr/>
            <p:nvPr/>
          </p:nvSpPr>
          <p:spPr>
            <a:xfrm>
              <a:off x="6898177" y="3001939"/>
              <a:ext cx="66671" cy="91081"/>
            </a:xfrm>
            <a:custGeom>
              <a:rect b="b" l="l" r="r" t="t"/>
              <a:pathLst>
                <a:path extrusionOk="0" h="6067" w="4441">
                  <a:moveTo>
                    <a:pt x="1791" y="1"/>
                  </a:moveTo>
                  <a:cubicBezTo>
                    <a:pt x="857" y="1"/>
                    <a:pt x="1" y="1835"/>
                    <a:pt x="1" y="1835"/>
                  </a:cubicBezTo>
                  <a:cubicBezTo>
                    <a:pt x="1" y="1835"/>
                    <a:pt x="1" y="4055"/>
                    <a:pt x="1481" y="5387"/>
                  </a:cubicBezTo>
                  <a:cubicBezTo>
                    <a:pt x="2002" y="5908"/>
                    <a:pt x="2568" y="6067"/>
                    <a:pt x="3065" y="6067"/>
                  </a:cubicBezTo>
                  <a:cubicBezTo>
                    <a:pt x="3837" y="6067"/>
                    <a:pt x="4440" y="5683"/>
                    <a:pt x="4440" y="5683"/>
                  </a:cubicBezTo>
                  <a:cubicBezTo>
                    <a:pt x="3848" y="4499"/>
                    <a:pt x="2664" y="651"/>
                    <a:pt x="2072" y="59"/>
                  </a:cubicBezTo>
                  <a:cubicBezTo>
                    <a:pt x="1978" y="19"/>
                    <a:pt x="1884" y="1"/>
                    <a:pt x="1791"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9" name="Google Shape;4819;p51"/>
            <p:cNvSpPr/>
            <p:nvPr/>
          </p:nvSpPr>
          <p:spPr>
            <a:xfrm>
              <a:off x="6898177" y="3001939"/>
              <a:ext cx="66671" cy="85316"/>
            </a:xfrm>
            <a:custGeom>
              <a:rect b="b" l="l" r="r" t="t"/>
              <a:pathLst>
                <a:path extrusionOk="0" h="5683" w="4441">
                  <a:moveTo>
                    <a:pt x="1791" y="1"/>
                  </a:moveTo>
                  <a:cubicBezTo>
                    <a:pt x="857" y="1"/>
                    <a:pt x="1" y="1835"/>
                    <a:pt x="1" y="1835"/>
                  </a:cubicBezTo>
                  <a:cubicBezTo>
                    <a:pt x="159" y="1809"/>
                    <a:pt x="308" y="1797"/>
                    <a:pt x="451" y="1797"/>
                  </a:cubicBezTo>
                  <a:cubicBezTo>
                    <a:pt x="1908" y="1797"/>
                    <a:pt x="2582" y="3085"/>
                    <a:pt x="3256" y="3759"/>
                  </a:cubicBezTo>
                  <a:cubicBezTo>
                    <a:pt x="3848" y="4647"/>
                    <a:pt x="4440" y="5683"/>
                    <a:pt x="4440" y="5683"/>
                  </a:cubicBezTo>
                  <a:cubicBezTo>
                    <a:pt x="3848" y="4499"/>
                    <a:pt x="2664" y="651"/>
                    <a:pt x="2072" y="59"/>
                  </a:cubicBezTo>
                  <a:cubicBezTo>
                    <a:pt x="1978" y="19"/>
                    <a:pt x="1884" y="1"/>
                    <a:pt x="1791" y="1"/>
                  </a:cubicBezTo>
                  <a:close/>
                </a:path>
              </a:pathLst>
            </a:custGeom>
            <a:solidFill>
              <a:srgbClr val="C8DB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0" name="Google Shape;4820;p51"/>
            <p:cNvSpPr/>
            <p:nvPr/>
          </p:nvSpPr>
          <p:spPr>
            <a:xfrm>
              <a:off x="6818206" y="2429213"/>
              <a:ext cx="408790" cy="163441"/>
            </a:xfrm>
            <a:custGeom>
              <a:rect b="b" l="l" r="r" t="t"/>
              <a:pathLst>
                <a:path extrusionOk="0" h="10887" w="27230">
                  <a:moveTo>
                    <a:pt x="17768" y="0"/>
                  </a:moveTo>
                  <a:cubicBezTo>
                    <a:pt x="15110" y="0"/>
                    <a:pt x="12185" y="764"/>
                    <a:pt x="9175" y="1952"/>
                  </a:cubicBezTo>
                  <a:cubicBezTo>
                    <a:pt x="5624" y="3432"/>
                    <a:pt x="0" y="1656"/>
                    <a:pt x="1036" y="5800"/>
                  </a:cubicBezTo>
                  <a:cubicBezTo>
                    <a:pt x="1963" y="9254"/>
                    <a:pt x="6151" y="10886"/>
                    <a:pt x="10543" y="10886"/>
                  </a:cubicBezTo>
                  <a:cubicBezTo>
                    <a:pt x="13865" y="10886"/>
                    <a:pt x="17304" y="9952"/>
                    <a:pt x="19534" y="8168"/>
                  </a:cubicBezTo>
                  <a:cubicBezTo>
                    <a:pt x="19788" y="8041"/>
                    <a:pt x="22548" y="6716"/>
                    <a:pt x="25196" y="6716"/>
                  </a:cubicBezTo>
                  <a:cubicBezTo>
                    <a:pt x="25634" y="6716"/>
                    <a:pt x="26069" y="6752"/>
                    <a:pt x="26490" y="6836"/>
                  </a:cubicBezTo>
                  <a:cubicBezTo>
                    <a:pt x="26490" y="6836"/>
                    <a:pt x="27230" y="4320"/>
                    <a:pt x="23974" y="1952"/>
                  </a:cubicBezTo>
                  <a:cubicBezTo>
                    <a:pt x="22186" y="577"/>
                    <a:pt x="20077" y="0"/>
                    <a:pt x="17768"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1" name="Google Shape;4821;p51"/>
            <p:cNvSpPr/>
            <p:nvPr/>
          </p:nvSpPr>
          <p:spPr>
            <a:xfrm>
              <a:off x="6964833" y="2873973"/>
              <a:ext cx="255498" cy="248832"/>
            </a:xfrm>
            <a:custGeom>
              <a:rect b="b" l="l" r="r" t="t"/>
              <a:pathLst>
                <a:path extrusionOk="0" h="16575" w="17019">
                  <a:moveTo>
                    <a:pt x="13023" y="0"/>
                  </a:moveTo>
                  <a:lnTo>
                    <a:pt x="13023" y="1776"/>
                  </a:lnTo>
                  <a:cubicBezTo>
                    <a:pt x="12875" y="2960"/>
                    <a:pt x="6216" y="7991"/>
                    <a:pt x="4588" y="8583"/>
                  </a:cubicBezTo>
                  <a:cubicBezTo>
                    <a:pt x="2960" y="9175"/>
                    <a:pt x="0" y="14207"/>
                    <a:pt x="0" y="14207"/>
                  </a:cubicBezTo>
                  <a:cubicBezTo>
                    <a:pt x="370" y="14138"/>
                    <a:pt x="729" y="14104"/>
                    <a:pt x="1078" y="14104"/>
                  </a:cubicBezTo>
                  <a:cubicBezTo>
                    <a:pt x="2965" y="14104"/>
                    <a:pt x="4569" y="15076"/>
                    <a:pt x="6068" y="16575"/>
                  </a:cubicBezTo>
                  <a:cubicBezTo>
                    <a:pt x="6068" y="16575"/>
                    <a:pt x="15391" y="12579"/>
                    <a:pt x="17019" y="6216"/>
                  </a:cubicBezTo>
                  <a:cubicBezTo>
                    <a:pt x="17019" y="6216"/>
                    <a:pt x="15243" y="2812"/>
                    <a:pt x="14947" y="1924"/>
                  </a:cubicBezTo>
                  <a:cubicBezTo>
                    <a:pt x="14651" y="1184"/>
                    <a:pt x="13911" y="148"/>
                    <a:pt x="13023"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2" name="Google Shape;4822;p51"/>
            <p:cNvSpPr/>
            <p:nvPr/>
          </p:nvSpPr>
          <p:spPr>
            <a:xfrm>
              <a:off x="6964833" y="3042218"/>
              <a:ext cx="91096" cy="80587"/>
            </a:xfrm>
            <a:custGeom>
              <a:rect b="b" l="l" r="r" t="t"/>
              <a:pathLst>
                <a:path extrusionOk="0" h="5368" w="6068">
                  <a:moveTo>
                    <a:pt x="4078" y="0"/>
                  </a:moveTo>
                  <a:cubicBezTo>
                    <a:pt x="2870" y="0"/>
                    <a:pt x="0" y="3000"/>
                    <a:pt x="0" y="3000"/>
                  </a:cubicBezTo>
                  <a:cubicBezTo>
                    <a:pt x="1332" y="4184"/>
                    <a:pt x="3108" y="5220"/>
                    <a:pt x="6068" y="5368"/>
                  </a:cubicBezTo>
                  <a:cubicBezTo>
                    <a:pt x="6068" y="5368"/>
                    <a:pt x="5328" y="484"/>
                    <a:pt x="4292" y="40"/>
                  </a:cubicBezTo>
                  <a:cubicBezTo>
                    <a:pt x="4228" y="13"/>
                    <a:pt x="4157" y="0"/>
                    <a:pt x="4078" y="0"/>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3" name="Google Shape;4823;p51"/>
            <p:cNvSpPr/>
            <p:nvPr/>
          </p:nvSpPr>
          <p:spPr>
            <a:xfrm>
              <a:off x="6964833" y="3042218"/>
              <a:ext cx="91096" cy="80587"/>
            </a:xfrm>
            <a:custGeom>
              <a:rect b="b" l="l" r="r" t="t"/>
              <a:pathLst>
                <a:path extrusionOk="0" h="5368" w="6068">
                  <a:moveTo>
                    <a:pt x="4078" y="0"/>
                  </a:moveTo>
                  <a:cubicBezTo>
                    <a:pt x="2870" y="0"/>
                    <a:pt x="0" y="3000"/>
                    <a:pt x="0" y="3000"/>
                  </a:cubicBezTo>
                  <a:cubicBezTo>
                    <a:pt x="0" y="3000"/>
                    <a:pt x="1137" y="2621"/>
                    <a:pt x="1970" y="2621"/>
                  </a:cubicBezTo>
                  <a:cubicBezTo>
                    <a:pt x="2179" y="2621"/>
                    <a:pt x="2368" y="2645"/>
                    <a:pt x="2516" y="2704"/>
                  </a:cubicBezTo>
                  <a:cubicBezTo>
                    <a:pt x="3404" y="3000"/>
                    <a:pt x="6068" y="5368"/>
                    <a:pt x="6068" y="5368"/>
                  </a:cubicBezTo>
                  <a:cubicBezTo>
                    <a:pt x="6068" y="5368"/>
                    <a:pt x="5328" y="484"/>
                    <a:pt x="4292" y="40"/>
                  </a:cubicBezTo>
                  <a:cubicBezTo>
                    <a:pt x="4228" y="13"/>
                    <a:pt x="4157" y="0"/>
                    <a:pt x="4078" y="0"/>
                  </a:cubicBezTo>
                  <a:close/>
                </a:path>
              </a:pathLst>
            </a:custGeom>
            <a:solidFill>
              <a:srgbClr val="C8DB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4" name="Google Shape;4824;p51"/>
            <p:cNvSpPr/>
            <p:nvPr/>
          </p:nvSpPr>
          <p:spPr>
            <a:xfrm>
              <a:off x="6869293" y="2455875"/>
              <a:ext cx="382143" cy="447478"/>
            </a:xfrm>
            <a:custGeom>
              <a:rect b="b" l="l" r="r" t="t"/>
              <a:pathLst>
                <a:path extrusionOk="0" h="29807" w="25455">
                  <a:moveTo>
                    <a:pt x="12355" y="0"/>
                  </a:moveTo>
                  <a:cubicBezTo>
                    <a:pt x="6278" y="0"/>
                    <a:pt x="2035" y="4731"/>
                    <a:pt x="1185" y="10684"/>
                  </a:cubicBezTo>
                  <a:cubicBezTo>
                    <a:pt x="593" y="13939"/>
                    <a:pt x="1" y="20451"/>
                    <a:pt x="2073" y="25482"/>
                  </a:cubicBezTo>
                  <a:cubicBezTo>
                    <a:pt x="3405" y="28294"/>
                    <a:pt x="4736" y="29330"/>
                    <a:pt x="7252" y="29774"/>
                  </a:cubicBezTo>
                  <a:cubicBezTo>
                    <a:pt x="7403" y="29795"/>
                    <a:pt x="7580" y="29806"/>
                    <a:pt x="7780" y="29806"/>
                  </a:cubicBezTo>
                  <a:cubicBezTo>
                    <a:pt x="10314" y="29806"/>
                    <a:pt x="16452" y="28100"/>
                    <a:pt x="18647" y="25630"/>
                  </a:cubicBezTo>
                  <a:cubicBezTo>
                    <a:pt x="18943" y="25186"/>
                    <a:pt x="19535" y="22818"/>
                    <a:pt x="19535" y="22818"/>
                  </a:cubicBezTo>
                  <a:cubicBezTo>
                    <a:pt x="22643" y="20747"/>
                    <a:pt x="24863" y="17343"/>
                    <a:pt x="25159" y="13199"/>
                  </a:cubicBezTo>
                  <a:cubicBezTo>
                    <a:pt x="25455" y="6244"/>
                    <a:pt x="20127" y="324"/>
                    <a:pt x="13172" y="28"/>
                  </a:cubicBezTo>
                  <a:cubicBezTo>
                    <a:pt x="12896" y="10"/>
                    <a:pt x="12624" y="0"/>
                    <a:pt x="12355"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5" name="Google Shape;4825;p51"/>
            <p:cNvSpPr/>
            <p:nvPr/>
          </p:nvSpPr>
          <p:spPr>
            <a:xfrm>
              <a:off x="6900399" y="2454869"/>
              <a:ext cx="351037" cy="345798"/>
            </a:xfrm>
            <a:custGeom>
              <a:rect b="b" l="l" r="r" t="t"/>
              <a:pathLst>
                <a:path extrusionOk="0" h="23034" w="23383">
                  <a:moveTo>
                    <a:pt x="10526" y="1"/>
                  </a:moveTo>
                  <a:cubicBezTo>
                    <a:pt x="6164" y="1"/>
                    <a:pt x="2243" y="2231"/>
                    <a:pt x="1" y="5719"/>
                  </a:cubicBezTo>
                  <a:cubicBezTo>
                    <a:pt x="593" y="6459"/>
                    <a:pt x="2220" y="7199"/>
                    <a:pt x="4440" y="7791"/>
                  </a:cubicBezTo>
                  <a:cubicBezTo>
                    <a:pt x="5643" y="8025"/>
                    <a:pt x="6793" y="8115"/>
                    <a:pt x="7853" y="8115"/>
                  </a:cubicBezTo>
                  <a:cubicBezTo>
                    <a:pt x="11487" y="8115"/>
                    <a:pt x="14059" y="7051"/>
                    <a:pt x="14059" y="7051"/>
                  </a:cubicBezTo>
                  <a:lnTo>
                    <a:pt x="14059" y="7051"/>
                  </a:lnTo>
                  <a:cubicBezTo>
                    <a:pt x="13615" y="8679"/>
                    <a:pt x="14207" y="10011"/>
                    <a:pt x="14947" y="11047"/>
                  </a:cubicBezTo>
                  <a:cubicBezTo>
                    <a:pt x="15835" y="12378"/>
                    <a:pt x="16131" y="14006"/>
                    <a:pt x="15835" y="15486"/>
                  </a:cubicBezTo>
                  <a:cubicBezTo>
                    <a:pt x="15835" y="15930"/>
                    <a:pt x="15687" y="16374"/>
                    <a:pt x="15539" y="16966"/>
                  </a:cubicBezTo>
                  <a:cubicBezTo>
                    <a:pt x="15243" y="18890"/>
                    <a:pt x="16871" y="19038"/>
                    <a:pt x="16871" y="19038"/>
                  </a:cubicBezTo>
                  <a:cubicBezTo>
                    <a:pt x="16871" y="18150"/>
                    <a:pt x="17019" y="17114"/>
                    <a:pt x="17611" y="16522"/>
                  </a:cubicBezTo>
                  <a:cubicBezTo>
                    <a:pt x="21015" y="17558"/>
                    <a:pt x="17759" y="22590"/>
                    <a:pt x="17611" y="23033"/>
                  </a:cubicBezTo>
                  <a:cubicBezTo>
                    <a:pt x="21163" y="20518"/>
                    <a:pt x="23383" y="16226"/>
                    <a:pt x="22939" y="11490"/>
                  </a:cubicBezTo>
                  <a:cubicBezTo>
                    <a:pt x="22495" y="6015"/>
                    <a:pt x="18351" y="1427"/>
                    <a:pt x="13023" y="243"/>
                  </a:cubicBezTo>
                  <a:cubicBezTo>
                    <a:pt x="12181" y="80"/>
                    <a:pt x="11346" y="1"/>
                    <a:pt x="10526" y="1"/>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6" name="Google Shape;4826;p51"/>
            <p:cNvSpPr/>
            <p:nvPr/>
          </p:nvSpPr>
          <p:spPr>
            <a:xfrm>
              <a:off x="7215872" y="3037474"/>
              <a:ext cx="322153" cy="1185552"/>
            </a:xfrm>
            <a:custGeom>
              <a:rect b="b" l="l" r="r" t="t"/>
              <a:pathLst>
                <a:path extrusionOk="0" h="78971" w="21459">
                  <a:moveTo>
                    <a:pt x="5410" y="1"/>
                  </a:moveTo>
                  <a:cubicBezTo>
                    <a:pt x="4363" y="1"/>
                    <a:pt x="3413" y="528"/>
                    <a:pt x="2665" y="1392"/>
                  </a:cubicBezTo>
                  <a:cubicBezTo>
                    <a:pt x="1037" y="3316"/>
                    <a:pt x="1" y="5240"/>
                    <a:pt x="1629" y="9235"/>
                  </a:cubicBezTo>
                  <a:cubicBezTo>
                    <a:pt x="3108" y="13231"/>
                    <a:pt x="7844" y="22702"/>
                    <a:pt x="10064" y="29806"/>
                  </a:cubicBezTo>
                  <a:cubicBezTo>
                    <a:pt x="11100" y="33357"/>
                    <a:pt x="12580" y="41497"/>
                    <a:pt x="11840" y="48008"/>
                  </a:cubicBezTo>
                  <a:cubicBezTo>
                    <a:pt x="11248" y="53484"/>
                    <a:pt x="10064" y="59255"/>
                    <a:pt x="9028" y="60883"/>
                  </a:cubicBezTo>
                  <a:cubicBezTo>
                    <a:pt x="7992" y="62511"/>
                    <a:pt x="7252" y="62955"/>
                    <a:pt x="5624" y="64139"/>
                  </a:cubicBezTo>
                  <a:cubicBezTo>
                    <a:pt x="3700" y="65323"/>
                    <a:pt x="2960" y="66654"/>
                    <a:pt x="1629" y="67690"/>
                  </a:cubicBezTo>
                  <a:cubicBezTo>
                    <a:pt x="297" y="68726"/>
                    <a:pt x="297" y="68578"/>
                    <a:pt x="593" y="69318"/>
                  </a:cubicBezTo>
                  <a:cubicBezTo>
                    <a:pt x="825" y="69705"/>
                    <a:pt x="1420" y="69930"/>
                    <a:pt x="2126" y="69930"/>
                  </a:cubicBezTo>
                  <a:cubicBezTo>
                    <a:pt x="2771" y="69930"/>
                    <a:pt x="3509" y="69742"/>
                    <a:pt x="4144" y="69318"/>
                  </a:cubicBezTo>
                  <a:cubicBezTo>
                    <a:pt x="5624" y="68578"/>
                    <a:pt x="6068" y="67690"/>
                    <a:pt x="6512" y="67542"/>
                  </a:cubicBezTo>
                  <a:cubicBezTo>
                    <a:pt x="6808" y="67542"/>
                    <a:pt x="6364" y="68726"/>
                    <a:pt x="5328" y="70354"/>
                  </a:cubicBezTo>
                  <a:cubicBezTo>
                    <a:pt x="3848" y="72426"/>
                    <a:pt x="2369" y="73314"/>
                    <a:pt x="1481" y="74350"/>
                  </a:cubicBezTo>
                  <a:cubicBezTo>
                    <a:pt x="534" y="75297"/>
                    <a:pt x="1318" y="75996"/>
                    <a:pt x="1912" y="75996"/>
                  </a:cubicBezTo>
                  <a:cubicBezTo>
                    <a:pt x="1968" y="75996"/>
                    <a:pt x="2022" y="75990"/>
                    <a:pt x="2073" y="75978"/>
                  </a:cubicBezTo>
                  <a:cubicBezTo>
                    <a:pt x="2665" y="75978"/>
                    <a:pt x="3700" y="75682"/>
                    <a:pt x="5328" y="74350"/>
                  </a:cubicBezTo>
                  <a:cubicBezTo>
                    <a:pt x="6956" y="73018"/>
                    <a:pt x="8584" y="71094"/>
                    <a:pt x="8584" y="71094"/>
                  </a:cubicBezTo>
                  <a:lnTo>
                    <a:pt x="8584" y="71094"/>
                  </a:lnTo>
                  <a:cubicBezTo>
                    <a:pt x="8584" y="71094"/>
                    <a:pt x="7992" y="72574"/>
                    <a:pt x="6660" y="74350"/>
                  </a:cubicBezTo>
                  <a:cubicBezTo>
                    <a:pt x="5328" y="76126"/>
                    <a:pt x="4588" y="76718"/>
                    <a:pt x="3848" y="77605"/>
                  </a:cubicBezTo>
                  <a:cubicBezTo>
                    <a:pt x="3440" y="78320"/>
                    <a:pt x="4159" y="78824"/>
                    <a:pt x="4985" y="78824"/>
                  </a:cubicBezTo>
                  <a:cubicBezTo>
                    <a:pt x="5355" y="78824"/>
                    <a:pt x="5747" y="78723"/>
                    <a:pt x="6068" y="78493"/>
                  </a:cubicBezTo>
                  <a:cubicBezTo>
                    <a:pt x="6956" y="77901"/>
                    <a:pt x="8140" y="76866"/>
                    <a:pt x="9028" y="75682"/>
                  </a:cubicBezTo>
                  <a:cubicBezTo>
                    <a:pt x="10064" y="74498"/>
                    <a:pt x="11395" y="72278"/>
                    <a:pt x="11396" y="72278"/>
                  </a:cubicBezTo>
                  <a:lnTo>
                    <a:pt x="11396" y="72278"/>
                  </a:lnTo>
                  <a:cubicBezTo>
                    <a:pt x="10656" y="74646"/>
                    <a:pt x="9324" y="76126"/>
                    <a:pt x="8584" y="77161"/>
                  </a:cubicBezTo>
                  <a:cubicBezTo>
                    <a:pt x="7992" y="78049"/>
                    <a:pt x="7992" y="78789"/>
                    <a:pt x="8584" y="78937"/>
                  </a:cubicBezTo>
                  <a:cubicBezTo>
                    <a:pt x="8667" y="78958"/>
                    <a:pt x="8756" y="78970"/>
                    <a:pt x="8852" y="78970"/>
                  </a:cubicBezTo>
                  <a:cubicBezTo>
                    <a:pt x="9443" y="78970"/>
                    <a:pt x="10313" y="78519"/>
                    <a:pt x="11840" y="76866"/>
                  </a:cubicBezTo>
                  <a:cubicBezTo>
                    <a:pt x="13468" y="74942"/>
                    <a:pt x="14947" y="71686"/>
                    <a:pt x="15687" y="68726"/>
                  </a:cubicBezTo>
                  <a:cubicBezTo>
                    <a:pt x="16279" y="65766"/>
                    <a:pt x="16279" y="64435"/>
                    <a:pt x="16723" y="62955"/>
                  </a:cubicBezTo>
                  <a:cubicBezTo>
                    <a:pt x="18647" y="57479"/>
                    <a:pt x="20127" y="53040"/>
                    <a:pt x="20719" y="47268"/>
                  </a:cubicBezTo>
                  <a:cubicBezTo>
                    <a:pt x="21459" y="38981"/>
                    <a:pt x="20571" y="32469"/>
                    <a:pt x="19683" y="28474"/>
                  </a:cubicBezTo>
                  <a:cubicBezTo>
                    <a:pt x="17759" y="20334"/>
                    <a:pt x="13616" y="10123"/>
                    <a:pt x="10656" y="4648"/>
                  </a:cubicBezTo>
                  <a:cubicBezTo>
                    <a:pt x="8938" y="1302"/>
                    <a:pt x="7054" y="1"/>
                    <a:pt x="5410"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7" name="Google Shape;4827;p51"/>
            <p:cNvSpPr/>
            <p:nvPr/>
          </p:nvSpPr>
          <p:spPr>
            <a:xfrm>
              <a:off x="7213650" y="3028962"/>
              <a:ext cx="295491" cy="467294"/>
            </a:xfrm>
            <a:custGeom>
              <a:rect b="b" l="l" r="r" t="t"/>
              <a:pathLst>
                <a:path extrusionOk="0" h="31127" w="19683">
                  <a:moveTo>
                    <a:pt x="5454" y="0"/>
                  </a:moveTo>
                  <a:cubicBezTo>
                    <a:pt x="4735" y="0"/>
                    <a:pt x="3960" y="201"/>
                    <a:pt x="3108" y="627"/>
                  </a:cubicBezTo>
                  <a:cubicBezTo>
                    <a:pt x="445" y="1811"/>
                    <a:pt x="1" y="5511"/>
                    <a:pt x="1333" y="9654"/>
                  </a:cubicBezTo>
                  <a:cubicBezTo>
                    <a:pt x="2665" y="13798"/>
                    <a:pt x="6512" y="22381"/>
                    <a:pt x="7400" y="25489"/>
                  </a:cubicBezTo>
                  <a:cubicBezTo>
                    <a:pt x="8288" y="28745"/>
                    <a:pt x="9472" y="31112"/>
                    <a:pt x="9472" y="31112"/>
                  </a:cubicBezTo>
                  <a:cubicBezTo>
                    <a:pt x="9472" y="31112"/>
                    <a:pt x="9675" y="31126"/>
                    <a:pt x="10029" y="31126"/>
                  </a:cubicBezTo>
                  <a:cubicBezTo>
                    <a:pt x="11682" y="31126"/>
                    <a:pt x="16636" y="30825"/>
                    <a:pt x="19683" y="27413"/>
                  </a:cubicBezTo>
                  <a:cubicBezTo>
                    <a:pt x="19683" y="27413"/>
                    <a:pt x="17019" y="17646"/>
                    <a:pt x="13616" y="10246"/>
                  </a:cubicBezTo>
                  <a:cubicBezTo>
                    <a:pt x="10824" y="4178"/>
                    <a:pt x="8729" y="0"/>
                    <a:pt x="5454"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8" name="Google Shape;4828;p51"/>
            <p:cNvSpPr/>
            <p:nvPr/>
          </p:nvSpPr>
          <p:spPr>
            <a:xfrm>
              <a:off x="7333630" y="3409379"/>
              <a:ext cx="195508" cy="159748"/>
            </a:xfrm>
            <a:custGeom>
              <a:rect b="b" l="l" r="r" t="t"/>
              <a:pathLst>
                <a:path extrusionOk="0" h="10641" w="13023">
                  <a:moveTo>
                    <a:pt x="11247" y="1"/>
                  </a:moveTo>
                  <a:lnTo>
                    <a:pt x="11543" y="1185"/>
                  </a:lnTo>
                  <a:cubicBezTo>
                    <a:pt x="11543" y="1185"/>
                    <a:pt x="10063" y="2665"/>
                    <a:pt x="6363" y="3997"/>
                  </a:cubicBezTo>
                  <a:cubicBezTo>
                    <a:pt x="5145" y="4423"/>
                    <a:pt x="4001" y="4549"/>
                    <a:pt x="3078" y="4549"/>
                  </a:cubicBezTo>
                  <a:cubicBezTo>
                    <a:pt x="1758" y="4549"/>
                    <a:pt x="888" y="4293"/>
                    <a:pt x="888" y="4293"/>
                  </a:cubicBezTo>
                  <a:lnTo>
                    <a:pt x="444" y="3405"/>
                  </a:lnTo>
                  <a:lnTo>
                    <a:pt x="444" y="3405"/>
                  </a:lnTo>
                  <a:cubicBezTo>
                    <a:pt x="444" y="3405"/>
                    <a:pt x="0" y="3701"/>
                    <a:pt x="740" y="6216"/>
                  </a:cubicBezTo>
                  <a:cubicBezTo>
                    <a:pt x="1480" y="8732"/>
                    <a:pt x="2220" y="10064"/>
                    <a:pt x="2812" y="10360"/>
                  </a:cubicBezTo>
                  <a:cubicBezTo>
                    <a:pt x="3441" y="10554"/>
                    <a:pt x="4137" y="10640"/>
                    <a:pt x="4862" y="10640"/>
                  </a:cubicBezTo>
                  <a:cubicBezTo>
                    <a:pt x="8570" y="10640"/>
                    <a:pt x="13023" y="8369"/>
                    <a:pt x="13023" y="6512"/>
                  </a:cubicBezTo>
                  <a:cubicBezTo>
                    <a:pt x="13023" y="5033"/>
                    <a:pt x="12727" y="889"/>
                    <a:pt x="11247"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9" name="Google Shape;4829;p51"/>
            <p:cNvSpPr/>
            <p:nvPr/>
          </p:nvSpPr>
          <p:spPr>
            <a:xfrm>
              <a:off x="7162563" y="2687187"/>
              <a:ext cx="97311" cy="122427"/>
            </a:xfrm>
            <a:custGeom>
              <a:rect b="b" l="l" r="r" t="t"/>
              <a:pathLst>
                <a:path extrusionOk="0" h="8155" w="6482">
                  <a:moveTo>
                    <a:pt x="2538" y="0"/>
                  </a:moveTo>
                  <a:cubicBezTo>
                    <a:pt x="1537" y="0"/>
                    <a:pt x="554" y="479"/>
                    <a:pt x="148" y="1047"/>
                  </a:cubicBezTo>
                  <a:lnTo>
                    <a:pt x="0" y="7410"/>
                  </a:lnTo>
                  <a:cubicBezTo>
                    <a:pt x="0" y="7410"/>
                    <a:pt x="296" y="8150"/>
                    <a:pt x="1628" y="8150"/>
                  </a:cubicBezTo>
                  <a:cubicBezTo>
                    <a:pt x="1665" y="8153"/>
                    <a:pt x="1703" y="8154"/>
                    <a:pt x="1741" y="8154"/>
                  </a:cubicBezTo>
                  <a:cubicBezTo>
                    <a:pt x="3936" y="8154"/>
                    <a:pt x="6482" y="3959"/>
                    <a:pt x="4736" y="1195"/>
                  </a:cubicBezTo>
                  <a:cubicBezTo>
                    <a:pt x="4201" y="326"/>
                    <a:pt x="3364" y="0"/>
                    <a:pt x="2538"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0" name="Google Shape;4830;p51"/>
            <p:cNvSpPr/>
            <p:nvPr/>
          </p:nvSpPr>
          <p:spPr>
            <a:xfrm>
              <a:off x="6316113" y="3747640"/>
              <a:ext cx="824246" cy="472669"/>
            </a:xfrm>
            <a:custGeom>
              <a:rect b="b" l="l" r="r" t="t"/>
              <a:pathLst>
                <a:path extrusionOk="0" h="31485" w="54904">
                  <a:moveTo>
                    <a:pt x="20126" y="0"/>
                  </a:moveTo>
                  <a:cubicBezTo>
                    <a:pt x="19941" y="0"/>
                    <a:pt x="19756" y="37"/>
                    <a:pt x="19534" y="111"/>
                  </a:cubicBezTo>
                  <a:lnTo>
                    <a:pt x="0" y="11506"/>
                  </a:lnTo>
                  <a:lnTo>
                    <a:pt x="34925" y="31484"/>
                  </a:lnTo>
                  <a:lnTo>
                    <a:pt x="54903" y="19941"/>
                  </a:lnTo>
                  <a:lnTo>
                    <a:pt x="20718" y="111"/>
                  </a:lnTo>
                  <a:cubicBezTo>
                    <a:pt x="20496" y="37"/>
                    <a:pt x="20311" y="0"/>
                    <a:pt x="20126" y="0"/>
                  </a:cubicBezTo>
                  <a:close/>
                </a:path>
              </a:pathLst>
            </a:custGeom>
            <a:solidFill>
              <a:srgbClr val="EFF6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1" name="Google Shape;4831;p51"/>
            <p:cNvSpPr/>
            <p:nvPr/>
          </p:nvSpPr>
          <p:spPr>
            <a:xfrm>
              <a:off x="6378310" y="3838166"/>
              <a:ext cx="622088" cy="357703"/>
            </a:xfrm>
            <a:custGeom>
              <a:rect b="b" l="l" r="r" t="t"/>
              <a:pathLst>
                <a:path extrusionOk="0" h="23827" w="41438">
                  <a:moveTo>
                    <a:pt x="10656" y="1"/>
                  </a:moveTo>
                  <a:lnTo>
                    <a:pt x="1" y="6068"/>
                  </a:lnTo>
                  <a:lnTo>
                    <a:pt x="30930" y="23826"/>
                  </a:lnTo>
                  <a:lnTo>
                    <a:pt x="41437" y="17759"/>
                  </a:lnTo>
                  <a:lnTo>
                    <a:pt x="10656" y="1"/>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2" name="Google Shape;4832;p51"/>
            <p:cNvSpPr/>
            <p:nvPr/>
          </p:nvSpPr>
          <p:spPr>
            <a:xfrm>
              <a:off x="6698226" y="3860384"/>
              <a:ext cx="222185" cy="128867"/>
            </a:xfrm>
            <a:custGeom>
              <a:rect b="b" l="l" r="r" t="t"/>
              <a:pathLst>
                <a:path extrusionOk="0" h="8584" w="14800">
                  <a:moveTo>
                    <a:pt x="5328" y="0"/>
                  </a:moveTo>
                  <a:lnTo>
                    <a:pt x="1" y="3108"/>
                  </a:lnTo>
                  <a:lnTo>
                    <a:pt x="149" y="3256"/>
                  </a:lnTo>
                  <a:lnTo>
                    <a:pt x="9472" y="8584"/>
                  </a:lnTo>
                  <a:lnTo>
                    <a:pt x="14504" y="5624"/>
                  </a:lnTo>
                  <a:lnTo>
                    <a:pt x="14800" y="5476"/>
                  </a:lnTo>
                  <a:lnTo>
                    <a:pt x="5328" y="0"/>
                  </a:lnTo>
                  <a:close/>
                </a:path>
              </a:pathLst>
            </a:custGeom>
            <a:solidFill>
              <a:srgbClr val="AEB5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3" name="Google Shape;4833;p51"/>
            <p:cNvSpPr/>
            <p:nvPr/>
          </p:nvSpPr>
          <p:spPr>
            <a:xfrm>
              <a:off x="6700448" y="3864828"/>
              <a:ext cx="215519" cy="124424"/>
            </a:xfrm>
            <a:custGeom>
              <a:rect b="b" l="l" r="r" t="t"/>
              <a:pathLst>
                <a:path extrusionOk="0" h="8288" w="14356">
                  <a:moveTo>
                    <a:pt x="5180" y="0"/>
                  </a:moveTo>
                  <a:lnTo>
                    <a:pt x="1" y="2960"/>
                  </a:lnTo>
                  <a:lnTo>
                    <a:pt x="9324" y="8288"/>
                  </a:lnTo>
                  <a:lnTo>
                    <a:pt x="14356" y="5328"/>
                  </a:lnTo>
                  <a:lnTo>
                    <a:pt x="5180" y="0"/>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4" name="Google Shape;4834;p51"/>
            <p:cNvSpPr/>
            <p:nvPr/>
          </p:nvSpPr>
          <p:spPr>
            <a:xfrm>
              <a:off x="6316113" y="3920374"/>
              <a:ext cx="824246" cy="319931"/>
            </a:xfrm>
            <a:custGeom>
              <a:rect b="b" l="l" r="r" t="t"/>
              <a:pathLst>
                <a:path extrusionOk="0" h="21311" w="54904">
                  <a:moveTo>
                    <a:pt x="0" y="0"/>
                  </a:moveTo>
                  <a:lnTo>
                    <a:pt x="0" y="444"/>
                  </a:lnTo>
                  <a:cubicBezTo>
                    <a:pt x="0" y="1036"/>
                    <a:pt x="444" y="1628"/>
                    <a:pt x="1036" y="2072"/>
                  </a:cubicBezTo>
                  <a:lnTo>
                    <a:pt x="33889" y="21014"/>
                  </a:lnTo>
                  <a:cubicBezTo>
                    <a:pt x="34185" y="21310"/>
                    <a:pt x="34481" y="21310"/>
                    <a:pt x="34925" y="21310"/>
                  </a:cubicBezTo>
                  <a:cubicBezTo>
                    <a:pt x="35221" y="21310"/>
                    <a:pt x="35517" y="21162"/>
                    <a:pt x="35813" y="21014"/>
                  </a:cubicBezTo>
                  <a:lnTo>
                    <a:pt x="54015" y="10507"/>
                  </a:lnTo>
                  <a:cubicBezTo>
                    <a:pt x="54607" y="10211"/>
                    <a:pt x="54903" y="9619"/>
                    <a:pt x="54903" y="8879"/>
                  </a:cubicBezTo>
                  <a:lnTo>
                    <a:pt x="54903" y="8435"/>
                  </a:lnTo>
                  <a:lnTo>
                    <a:pt x="34925" y="19978"/>
                  </a:lnTo>
                  <a:lnTo>
                    <a:pt x="0"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5" name="Google Shape;4835;p51"/>
            <p:cNvSpPr/>
            <p:nvPr/>
          </p:nvSpPr>
          <p:spPr>
            <a:xfrm>
              <a:off x="6316113" y="3920374"/>
              <a:ext cx="524312" cy="319931"/>
            </a:xfrm>
            <a:custGeom>
              <a:rect b="b" l="l" r="r" t="t"/>
              <a:pathLst>
                <a:path extrusionOk="0" h="21311" w="34925">
                  <a:moveTo>
                    <a:pt x="0" y="0"/>
                  </a:moveTo>
                  <a:lnTo>
                    <a:pt x="0" y="444"/>
                  </a:lnTo>
                  <a:cubicBezTo>
                    <a:pt x="0" y="1036"/>
                    <a:pt x="444" y="1628"/>
                    <a:pt x="1036" y="2072"/>
                  </a:cubicBezTo>
                  <a:lnTo>
                    <a:pt x="33889" y="21014"/>
                  </a:lnTo>
                  <a:cubicBezTo>
                    <a:pt x="34185" y="21310"/>
                    <a:pt x="34481" y="21310"/>
                    <a:pt x="34925" y="21310"/>
                  </a:cubicBezTo>
                  <a:lnTo>
                    <a:pt x="34925" y="20126"/>
                  </a:lnTo>
                  <a:lnTo>
                    <a:pt x="0" y="0"/>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6" name="Google Shape;4836;p51"/>
            <p:cNvSpPr/>
            <p:nvPr/>
          </p:nvSpPr>
          <p:spPr>
            <a:xfrm>
              <a:off x="6238348" y="3564908"/>
              <a:ext cx="593204" cy="662937"/>
            </a:xfrm>
            <a:custGeom>
              <a:rect b="b" l="l" r="r" t="t"/>
              <a:pathLst>
                <a:path extrusionOk="0" h="44159" w="39514">
                  <a:moveTo>
                    <a:pt x="741" y="0"/>
                  </a:moveTo>
                  <a:cubicBezTo>
                    <a:pt x="297" y="444"/>
                    <a:pt x="1" y="888"/>
                    <a:pt x="1" y="1480"/>
                  </a:cubicBezTo>
                  <a:cubicBezTo>
                    <a:pt x="1" y="1628"/>
                    <a:pt x="1" y="1776"/>
                    <a:pt x="149" y="1924"/>
                  </a:cubicBezTo>
                  <a:lnTo>
                    <a:pt x="3700" y="23382"/>
                  </a:lnTo>
                  <a:cubicBezTo>
                    <a:pt x="3848" y="23974"/>
                    <a:pt x="4144" y="24566"/>
                    <a:pt x="4736" y="24862"/>
                  </a:cubicBezTo>
                  <a:lnTo>
                    <a:pt x="37589" y="43804"/>
                  </a:lnTo>
                  <a:cubicBezTo>
                    <a:pt x="37915" y="44049"/>
                    <a:pt x="38286" y="44159"/>
                    <a:pt x="38652" y="44159"/>
                  </a:cubicBezTo>
                  <a:cubicBezTo>
                    <a:pt x="38951" y="44159"/>
                    <a:pt x="39247" y="44085"/>
                    <a:pt x="39513" y="43952"/>
                  </a:cubicBezTo>
                  <a:lnTo>
                    <a:pt x="35665" y="20718"/>
                  </a:lnTo>
                  <a:cubicBezTo>
                    <a:pt x="35517" y="20274"/>
                    <a:pt x="35221" y="19830"/>
                    <a:pt x="34777" y="19682"/>
                  </a:cubicBezTo>
                  <a:lnTo>
                    <a:pt x="741" y="0"/>
                  </a:lnTo>
                  <a:close/>
                </a:path>
              </a:pathLst>
            </a:custGeom>
            <a:solidFill>
              <a:srgbClr val="EFF6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7" name="Google Shape;4837;p51"/>
            <p:cNvSpPr/>
            <p:nvPr/>
          </p:nvSpPr>
          <p:spPr>
            <a:xfrm>
              <a:off x="6249457" y="3560464"/>
              <a:ext cx="590967" cy="664288"/>
            </a:xfrm>
            <a:custGeom>
              <a:rect b="b" l="l" r="r" t="t"/>
              <a:pathLst>
                <a:path extrusionOk="0" h="44249" w="39365">
                  <a:moveTo>
                    <a:pt x="445" y="0"/>
                  </a:moveTo>
                  <a:cubicBezTo>
                    <a:pt x="297" y="0"/>
                    <a:pt x="149" y="148"/>
                    <a:pt x="1" y="296"/>
                  </a:cubicBezTo>
                  <a:lnTo>
                    <a:pt x="34037" y="19978"/>
                  </a:lnTo>
                  <a:cubicBezTo>
                    <a:pt x="34481" y="20274"/>
                    <a:pt x="34777" y="20570"/>
                    <a:pt x="34925" y="21162"/>
                  </a:cubicBezTo>
                  <a:lnTo>
                    <a:pt x="38773" y="44248"/>
                  </a:lnTo>
                  <a:cubicBezTo>
                    <a:pt x="38921" y="44248"/>
                    <a:pt x="38921" y="44248"/>
                    <a:pt x="39069" y="44100"/>
                  </a:cubicBezTo>
                  <a:lnTo>
                    <a:pt x="39365" y="44100"/>
                  </a:lnTo>
                  <a:lnTo>
                    <a:pt x="35369" y="20866"/>
                  </a:lnTo>
                  <a:cubicBezTo>
                    <a:pt x="35369" y="20274"/>
                    <a:pt x="35073" y="19830"/>
                    <a:pt x="34629" y="19682"/>
                  </a:cubicBezTo>
                  <a:lnTo>
                    <a:pt x="445"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8" name="Google Shape;4838;p51"/>
            <p:cNvSpPr/>
            <p:nvPr/>
          </p:nvSpPr>
          <p:spPr>
            <a:xfrm>
              <a:off x="6465742" y="3857892"/>
              <a:ext cx="90961" cy="91636"/>
            </a:xfrm>
            <a:custGeom>
              <a:rect b="b" l="l" r="r" t="t"/>
              <a:pathLst>
                <a:path extrusionOk="0" h="6104" w="6059">
                  <a:moveTo>
                    <a:pt x="1131" y="0"/>
                  </a:moveTo>
                  <a:cubicBezTo>
                    <a:pt x="399" y="0"/>
                    <a:pt x="1" y="490"/>
                    <a:pt x="96" y="1350"/>
                  </a:cubicBezTo>
                  <a:cubicBezTo>
                    <a:pt x="392" y="2830"/>
                    <a:pt x="1872" y="4754"/>
                    <a:pt x="3500" y="5642"/>
                  </a:cubicBezTo>
                  <a:cubicBezTo>
                    <a:pt x="4024" y="5956"/>
                    <a:pt x="4511" y="6104"/>
                    <a:pt x="4909" y="6104"/>
                  </a:cubicBezTo>
                  <a:cubicBezTo>
                    <a:pt x="5633" y="6104"/>
                    <a:pt x="6059" y="5614"/>
                    <a:pt x="5868" y="4754"/>
                  </a:cubicBezTo>
                  <a:cubicBezTo>
                    <a:pt x="5572" y="3274"/>
                    <a:pt x="4092" y="1350"/>
                    <a:pt x="2612" y="462"/>
                  </a:cubicBezTo>
                  <a:cubicBezTo>
                    <a:pt x="2035" y="148"/>
                    <a:pt x="1533" y="0"/>
                    <a:pt x="1131" y="0"/>
                  </a:cubicBezTo>
                  <a:close/>
                </a:path>
              </a:pathLst>
            </a:cu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39" name="Google Shape;4839;p51"/>
          <p:cNvSpPr txBox="1"/>
          <p:nvPr>
            <p:ph idx="8" type="title"/>
          </p:nvPr>
        </p:nvSpPr>
        <p:spPr>
          <a:xfrm>
            <a:off x="603325" y="385950"/>
            <a:ext cx="3568800" cy="529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稽核項目</a:t>
            </a:r>
            <a:endParaRPr/>
          </a:p>
        </p:txBody>
      </p:sp>
      <p:sp>
        <p:nvSpPr>
          <p:cNvPr id="4840" name="Google Shape;4840;p51"/>
          <p:cNvSpPr/>
          <p:nvPr/>
        </p:nvSpPr>
        <p:spPr>
          <a:xfrm>
            <a:off x="4648380" y="1166660"/>
            <a:ext cx="324442" cy="203530"/>
          </a:xfrm>
          <a:custGeom>
            <a:rect b="b" l="l" r="r" t="t"/>
            <a:pathLst>
              <a:path extrusionOk="0" h="3048" w="4858">
                <a:moveTo>
                  <a:pt x="0" y="1238"/>
                </a:moveTo>
                <a:lnTo>
                  <a:pt x="2000" y="3048"/>
                </a:lnTo>
                <a:lnTo>
                  <a:pt x="4858" y="0"/>
                </a:lnTo>
              </a:path>
            </a:pathLst>
          </a:custGeom>
          <a:noFill/>
          <a:ln cap="rnd" cmpd="sng" w="38100">
            <a:solidFill>
              <a:srgbClr val="0000FF"/>
            </a:solidFill>
            <a:prstDash val="solid"/>
            <a:round/>
            <a:headEnd len="med" w="med" type="none"/>
            <a:tailEnd len="med" w="med" type="none"/>
          </a:ln>
        </p:spPr>
      </p:sp>
      <p:sp>
        <p:nvSpPr>
          <p:cNvPr id="4841" name="Google Shape;4841;p51"/>
          <p:cNvSpPr/>
          <p:nvPr/>
        </p:nvSpPr>
        <p:spPr>
          <a:xfrm>
            <a:off x="4648380" y="3071660"/>
            <a:ext cx="324442" cy="203530"/>
          </a:xfrm>
          <a:custGeom>
            <a:rect b="b" l="l" r="r" t="t"/>
            <a:pathLst>
              <a:path extrusionOk="0" h="3048" w="4858">
                <a:moveTo>
                  <a:pt x="0" y="1238"/>
                </a:moveTo>
                <a:lnTo>
                  <a:pt x="2000" y="3048"/>
                </a:lnTo>
                <a:lnTo>
                  <a:pt x="4858" y="0"/>
                </a:lnTo>
              </a:path>
            </a:pathLst>
          </a:custGeom>
          <a:noFill/>
          <a:ln cap="rnd" cmpd="sng" w="38100">
            <a:solidFill>
              <a:srgbClr val="0000FF"/>
            </a:solidFill>
            <a:prstDash val="solid"/>
            <a:round/>
            <a:headEnd len="med" w="med" type="none"/>
            <a:tailEnd len="med" w="med" type="none"/>
          </a:ln>
        </p:spPr>
      </p:sp>
      <p:sp>
        <p:nvSpPr>
          <p:cNvPr id="4842" name="Google Shape;4842;p5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1" name="Shape 3551"/>
        <p:cNvGrpSpPr/>
        <p:nvPr/>
      </p:nvGrpSpPr>
      <p:grpSpPr>
        <a:xfrm>
          <a:off x="0" y="0"/>
          <a:ext cx="0" cy="0"/>
          <a:chOff x="0" y="0"/>
          <a:chExt cx="0" cy="0"/>
        </a:xfrm>
      </p:grpSpPr>
      <p:sp>
        <p:nvSpPr>
          <p:cNvPr id="3552" name="Google Shape;3552;p34"/>
          <p:cNvSpPr txBox="1"/>
          <p:nvPr>
            <p:ph type="title"/>
          </p:nvPr>
        </p:nvSpPr>
        <p:spPr>
          <a:xfrm>
            <a:off x="4970825" y="3045825"/>
            <a:ext cx="3580800" cy="841800"/>
          </a:xfrm>
          <a:prstGeom prst="rect">
            <a:avLst/>
          </a:prstGeom>
        </p:spPr>
        <p:txBody>
          <a:bodyPr anchorCtr="0" anchor="ctr" bIns="91425" lIns="228600" spcFirstLastPara="1" rIns="91425" wrap="square" tIns="91425">
            <a:noAutofit/>
          </a:bodyPr>
          <a:lstStyle/>
          <a:p>
            <a:pPr indent="0" lvl="0" marL="0" rtl="0" algn="r">
              <a:spcBef>
                <a:spcPts val="0"/>
              </a:spcBef>
              <a:spcAft>
                <a:spcPts val="0"/>
              </a:spcAft>
              <a:buNone/>
            </a:pPr>
            <a:r>
              <a:rPr lang="en"/>
              <a:t>WHOA!</a:t>
            </a:r>
            <a:endParaRPr/>
          </a:p>
        </p:txBody>
      </p:sp>
      <p:sp>
        <p:nvSpPr>
          <p:cNvPr id="3553" name="Google Shape;3553;p34"/>
          <p:cNvSpPr txBox="1"/>
          <p:nvPr>
            <p:ph idx="1" type="subTitle"/>
          </p:nvPr>
        </p:nvSpPr>
        <p:spPr>
          <a:xfrm>
            <a:off x="3794225" y="4072975"/>
            <a:ext cx="4757400" cy="6909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近期駭客攻擊事件，讓各界更加關注資安議題.....</a:t>
            </a:r>
            <a:endParaRPr/>
          </a:p>
        </p:txBody>
      </p:sp>
      <p:grpSp>
        <p:nvGrpSpPr>
          <p:cNvPr id="3554" name="Google Shape;3554;p34"/>
          <p:cNvGrpSpPr/>
          <p:nvPr/>
        </p:nvGrpSpPr>
        <p:grpSpPr>
          <a:xfrm flipH="1">
            <a:off x="290408" y="31263"/>
            <a:ext cx="3670847" cy="4125705"/>
            <a:chOff x="4749388" y="610304"/>
            <a:chExt cx="3694120" cy="4125705"/>
          </a:xfrm>
        </p:grpSpPr>
        <p:grpSp>
          <p:nvGrpSpPr>
            <p:cNvPr id="3555" name="Google Shape;3555;p34"/>
            <p:cNvGrpSpPr/>
            <p:nvPr/>
          </p:nvGrpSpPr>
          <p:grpSpPr>
            <a:xfrm>
              <a:off x="4749388" y="610304"/>
              <a:ext cx="3414364" cy="4125705"/>
              <a:chOff x="4749388" y="610304"/>
              <a:chExt cx="3414364" cy="4125705"/>
            </a:xfrm>
          </p:grpSpPr>
          <p:sp>
            <p:nvSpPr>
              <p:cNvPr id="3556" name="Google Shape;3556;p34"/>
              <p:cNvSpPr/>
              <p:nvPr/>
            </p:nvSpPr>
            <p:spPr>
              <a:xfrm>
                <a:off x="7913197" y="4599163"/>
                <a:ext cx="177072" cy="63421"/>
              </a:xfrm>
              <a:custGeom>
                <a:rect b="b" l="l" r="r" t="t"/>
                <a:pathLst>
                  <a:path extrusionOk="0" h="3221" w="8993">
                    <a:moveTo>
                      <a:pt x="337" y="0"/>
                    </a:moveTo>
                    <a:cubicBezTo>
                      <a:pt x="209" y="0"/>
                      <a:pt x="90" y="82"/>
                      <a:pt x="50" y="211"/>
                    </a:cubicBezTo>
                    <a:cubicBezTo>
                      <a:pt x="0" y="369"/>
                      <a:pt x="89" y="537"/>
                      <a:pt x="247" y="587"/>
                    </a:cubicBezTo>
                    <a:lnTo>
                      <a:pt x="8583" y="3205"/>
                    </a:lnTo>
                    <a:cubicBezTo>
                      <a:pt x="8612" y="3214"/>
                      <a:pt x="8643" y="3219"/>
                      <a:pt x="8673" y="3220"/>
                    </a:cubicBezTo>
                    <a:cubicBezTo>
                      <a:pt x="8822" y="3219"/>
                      <a:pt x="8947" y="3111"/>
                      <a:pt x="8970" y="2964"/>
                    </a:cubicBezTo>
                    <a:cubicBezTo>
                      <a:pt x="8992" y="2818"/>
                      <a:pt x="8905" y="2677"/>
                      <a:pt x="8763" y="2633"/>
                    </a:cubicBezTo>
                    <a:lnTo>
                      <a:pt x="427" y="14"/>
                    </a:lnTo>
                    <a:cubicBezTo>
                      <a:pt x="397" y="5"/>
                      <a:pt x="367" y="0"/>
                      <a:pt x="337"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7" name="Google Shape;3557;p34"/>
              <p:cNvSpPr/>
              <p:nvPr/>
            </p:nvSpPr>
            <p:spPr>
              <a:xfrm>
                <a:off x="4749388" y="3605665"/>
                <a:ext cx="3058015" cy="968079"/>
              </a:xfrm>
              <a:custGeom>
                <a:rect b="b" l="l" r="r" t="t"/>
                <a:pathLst>
                  <a:path extrusionOk="0" h="49166" w="155308">
                    <a:moveTo>
                      <a:pt x="335" y="1"/>
                    </a:moveTo>
                    <a:cubicBezTo>
                      <a:pt x="207" y="1"/>
                      <a:pt x="89" y="84"/>
                      <a:pt x="51" y="213"/>
                    </a:cubicBezTo>
                    <a:cubicBezTo>
                      <a:pt x="1" y="370"/>
                      <a:pt x="89" y="539"/>
                      <a:pt x="247" y="589"/>
                    </a:cubicBezTo>
                    <a:lnTo>
                      <a:pt x="154899" y="49152"/>
                    </a:lnTo>
                    <a:cubicBezTo>
                      <a:pt x="154929" y="49161"/>
                      <a:pt x="154958" y="49166"/>
                      <a:pt x="154989" y="49166"/>
                    </a:cubicBezTo>
                    <a:cubicBezTo>
                      <a:pt x="155137" y="49165"/>
                      <a:pt x="155263" y="49057"/>
                      <a:pt x="155285" y="48911"/>
                    </a:cubicBezTo>
                    <a:cubicBezTo>
                      <a:pt x="155308" y="48764"/>
                      <a:pt x="155220" y="48623"/>
                      <a:pt x="155079" y="48579"/>
                    </a:cubicBezTo>
                    <a:lnTo>
                      <a:pt x="428" y="16"/>
                    </a:lnTo>
                    <a:cubicBezTo>
                      <a:pt x="397" y="6"/>
                      <a:pt x="366" y="1"/>
                      <a:pt x="335"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8" name="Google Shape;3558;p34"/>
              <p:cNvSpPr/>
              <p:nvPr/>
            </p:nvSpPr>
            <p:spPr>
              <a:xfrm>
                <a:off x="5144546" y="3926553"/>
                <a:ext cx="1499787" cy="803529"/>
              </a:xfrm>
              <a:custGeom>
                <a:rect b="b" l="l" r="r" t="t"/>
                <a:pathLst>
                  <a:path extrusionOk="0" h="40809" w="76170">
                    <a:moveTo>
                      <a:pt x="16891" y="0"/>
                    </a:moveTo>
                    <a:lnTo>
                      <a:pt x="0" y="20778"/>
                    </a:lnTo>
                    <a:lnTo>
                      <a:pt x="57401" y="40808"/>
                    </a:lnTo>
                    <a:lnTo>
                      <a:pt x="76170" y="20029"/>
                    </a:lnTo>
                    <a:lnTo>
                      <a:pt x="16891" y="0"/>
                    </a:lnTo>
                    <a:close/>
                  </a:path>
                </a:pathLst>
              </a:custGeom>
              <a:gradFill>
                <a:gsLst>
                  <a:gs pos="0">
                    <a:srgbClr val="8BE3FF"/>
                  </a:gs>
                  <a:gs pos="100000">
                    <a:srgbClr val="ACFFD9"/>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9" name="Google Shape;3559;p34"/>
              <p:cNvSpPr/>
              <p:nvPr/>
            </p:nvSpPr>
            <p:spPr>
              <a:xfrm>
                <a:off x="5137379" y="3920626"/>
                <a:ext cx="1514200" cy="815383"/>
              </a:xfrm>
              <a:custGeom>
                <a:rect b="b" l="l" r="r" t="t"/>
                <a:pathLst>
                  <a:path extrusionOk="0" h="41411" w="76902">
                    <a:moveTo>
                      <a:pt x="17357" y="653"/>
                    </a:moveTo>
                    <a:lnTo>
                      <a:pt x="76004" y="20468"/>
                    </a:lnTo>
                    <a:lnTo>
                      <a:pt x="57675" y="40760"/>
                    </a:lnTo>
                    <a:lnTo>
                      <a:pt x="867" y="20936"/>
                    </a:lnTo>
                    <a:lnTo>
                      <a:pt x="17357" y="653"/>
                    </a:lnTo>
                    <a:close/>
                    <a:moveTo>
                      <a:pt x="17258" y="0"/>
                    </a:moveTo>
                    <a:cubicBezTo>
                      <a:pt x="17168" y="0"/>
                      <a:pt x="17081" y="40"/>
                      <a:pt x="17023" y="112"/>
                    </a:cubicBezTo>
                    <a:lnTo>
                      <a:pt x="131" y="20890"/>
                    </a:lnTo>
                    <a:cubicBezTo>
                      <a:pt x="0" y="21051"/>
                      <a:pt x="69" y="21294"/>
                      <a:pt x="266" y="21362"/>
                    </a:cubicBezTo>
                    <a:lnTo>
                      <a:pt x="57665" y="41394"/>
                    </a:lnTo>
                    <a:cubicBezTo>
                      <a:pt x="57697" y="41404"/>
                      <a:pt x="57731" y="41410"/>
                      <a:pt x="57765" y="41410"/>
                    </a:cubicBezTo>
                    <a:cubicBezTo>
                      <a:pt x="57850" y="41410"/>
                      <a:pt x="57931" y="41373"/>
                      <a:pt x="57988" y="41309"/>
                    </a:cubicBezTo>
                    <a:lnTo>
                      <a:pt x="76757" y="20531"/>
                    </a:lnTo>
                    <a:cubicBezTo>
                      <a:pt x="76901" y="20371"/>
                      <a:pt x="76835" y="20115"/>
                      <a:pt x="76630" y="20045"/>
                    </a:cubicBezTo>
                    <a:lnTo>
                      <a:pt x="17352" y="16"/>
                    </a:lnTo>
                    <a:cubicBezTo>
                      <a:pt x="17321" y="5"/>
                      <a:pt x="17289" y="0"/>
                      <a:pt x="17258"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0" name="Google Shape;3560;p34"/>
              <p:cNvSpPr/>
              <p:nvPr/>
            </p:nvSpPr>
            <p:spPr>
              <a:xfrm>
                <a:off x="5351606" y="4040164"/>
                <a:ext cx="1136034" cy="581091"/>
              </a:xfrm>
              <a:custGeom>
                <a:rect b="b" l="l" r="r" t="t"/>
                <a:pathLst>
                  <a:path extrusionOk="0" h="29512" w="57696">
                    <a:moveTo>
                      <a:pt x="12601" y="1"/>
                    </a:moveTo>
                    <a:lnTo>
                      <a:pt x="1" y="14591"/>
                    </a:lnTo>
                    <a:lnTo>
                      <a:pt x="45096" y="29512"/>
                    </a:lnTo>
                    <a:lnTo>
                      <a:pt x="57696" y="15917"/>
                    </a:lnTo>
                    <a:lnTo>
                      <a:pt x="12601" y="1"/>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1" name="Google Shape;3561;p34"/>
              <p:cNvSpPr/>
              <p:nvPr/>
            </p:nvSpPr>
            <p:spPr>
              <a:xfrm>
                <a:off x="5344380" y="4034257"/>
                <a:ext cx="1150506" cy="592925"/>
              </a:xfrm>
              <a:custGeom>
                <a:rect b="b" l="l" r="r" t="t"/>
                <a:pathLst>
                  <a:path extrusionOk="0" h="30113" w="58431">
                    <a:moveTo>
                      <a:pt x="13063" y="653"/>
                    </a:moveTo>
                    <a:lnTo>
                      <a:pt x="57533" y="16349"/>
                    </a:lnTo>
                    <a:lnTo>
                      <a:pt x="45374" y="29466"/>
                    </a:lnTo>
                    <a:lnTo>
                      <a:pt x="891" y="14747"/>
                    </a:lnTo>
                    <a:lnTo>
                      <a:pt x="13063" y="653"/>
                    </a:lnTo>
                    <a:close/>
                    <a:moveTo>
                      <a:pt x="12969" y="1"/>
                    </a:moveTo>
                    <a:cubicBezTo>
                      <a:pt x="12883" y="1"/>
                      <a:pt x="12799" y="37"/>
                      <a:pt x="12740" y="104"/>
                    </a:cubicBezTo>
                    <a:lnTo>
                      <a:pt x="140" y="14695"/>
                    </a:lnTo>
                    <a:cubicBezTo>
                      <a:pt x="0" y="14856"/>
                      <a:pt x="70" y="15108"/>
                      <a:pt x="274" y="15176"/>
                    </a:cubicBezTo>
                    <a:lnTo>
                      <a:pt x="45368" y="30097"/>
                    </a:lnTo>
                    <a:cubicBezTo>
                      <a:pt x="45399" y="30108"/>
                      <a:pt x="45431" y="30113"/>
                      <a:pt x="45463" y="30113"/>
                    </a:cubicBezTo>
                    <a:cubicBezTo>
                      <a:pt x="45546" y="30113"/>
                      <a:pt x="45625" y="30077"/>
                      <a:pt x="45682" y="30016"/>
                    </a:cubicBezTo>
                    <a:lnTo>
                      <a:pt x="58283" y="16421"/>
                    </a:lnTo>
                    <a:cubicBezTo>
                      <a:pt x="58430" y="16263"/>
                      <a:pt x="58366" y="16006"/>
                      <a:pt x="58162" y="15934"/>
                    </a:cubicBezTo>
                    <a:lnTo>
                      <a:pt x="13067" y="17"/>
                    </a:lnTo>
                    <a:cubicBezTo>
                      <a:pt x="13035" y="6"/>
                      <a:pt x="13002" y="1"/>
                      <a:pt x="12969"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2" name="Google Shape;3562;p34"/>
              <p:cNvSpPr/>
              <p:nvPr/>
            </p:nvSpPr>
            <p:spPr>
              <a:xfrm>
                <a:off x="5327762" y="1230441"/>
                <a:ext cx="2829965" cy="2851368"/>
              </a:xfrm>
              <a:custGeom>
                <a:rect b="b" l="l" r="r" t="t"/>
                <a:pathLst>
                  <a:path extrusionOk="0" h="144813" w="143726">
                    <a:moveTo>
                      <a:pt x="90746" y="0"/>
                    </a:moveTo>
                    <a:cubicBezTo>
                      <a:pt x="89662" y="0"/>
                      <a:pt x="88308" y="521"/>
                      <a:pt x="86998" y="974"/>
                    </a:cubicBezTo>
                    <a:cubicBezTo>
                      <a:pt x="84084" y="1983"/>
                      <a:pt x="76236" y="9607"/>
                      <a:pt x="74442" y="14428"/>
                    </a:cubicBezTo>
                    <a:cubicBezTo>
                      <a:pt x="72648" y="19249"/>
                      <a:pt x="74218" y="20818"/>
                      <a:pt x="77357" y="23733"/>
                    </a:cubicBezTo>
                    <a:cubicBezTo>
                      <a:pt x="80496" y="26647"/>
                      <a:pt x="84308" y="32590"/>
                      <a:pt x="86326" y="38195"/>
                    </a:cubicBezTo>
                    <a:cubicBezTo>
                      <a:pt x="88344" y="43801"/>
                      <a:pt x="90922" y="49182"/>
                      <a:pt x="95070" y="50640"/>
                    </a:cubicBezTo>
                    <a:cubicBezTo>
                      <a:pt x="95070" y="50640"/>
                      <a:pt x="88456" y="53778"/>
                      <a:pt x="84083" y="56918"/>
                    </a:cubicBezTo>
                    <a:cubicBezTo>
                      <a:pt x="79711" y="60056"/>
                      <a:pt x="77581" y="61515"/>
                      <a:pt x="77581" y="61515"/>
                    </a:cubicBezTo>
                    <a:cubicBezTo>
                      <a:pt x="77581" y="61515"/>
                      <a:pt x="71638" y="63196"/>
                      <a:pt x="69396" y="66110"/>
                    </a:cubicBezTo>
                    <a:cubicBezTo>
                      <a:pt x="67154" y="69026"/>
                      <a:pt x="66258" y="70931"/>
                      <a:pt x="66258" y="70931"/>
                    </a:cubicBezTo>
                    <a:cubicBezTo>
                      <a:pt x="66258" y="70931"/>
                      <a:pt x="45965" y="74408"/>
                      <a:pt x="39687" y="79788"/>
                    </a:cubicBezTo>
                    <a:cubicBezTo>
                      <a:pt x="39687" y="79788"/>
                      <a:pt x="30382" y="82255"/>
                      <a:pt x="26458" y="85955"/>
                    </a:cubicBezTo>
                    <a:cubicBezTo>
                      <a:pt x="22535" y="89654"/>
                      <a:pt x="20741" y="96493"/>
                      <a:pt x="20741" y="96493"/>
                    </a:cubicBezTo>
                    <a:cubicBezTo>
                      <a:pt x="20741" y="96493"/>
                      <a:pt x="15472" y="100978"/>
                      <a:pt x="13004" y="102323"/>
                    </a:cubicBezTo>
                    <a:cubicBezTo>
                      <a:pt x="10537" y="103668"/>
                      <a:pt x="6502" y="106247"/>
                      <a:pt x="4484" y="112301"/>
                    </a:cubicBezTo>
                    <a:cubicBezTo>
                      <a:pt x="2466" y="118355"/>
                      <a:pt x="0" y="132033"/>
                      <a:pt x="0" y="132033"/>
                    </a:cubicBezTo>
                    <a:lnTo>
                      <a:pt x="6278" y="134947"/>
                    </a:lnTo>
                    <a:cubicBezTo>
                      <a:pt x="6278" y="134947"/>
                      <a:pt x="6391" y="131359"/>
                      <a:pt x="11997" y="125866"/>
                    </a:cubicBezTo>
                    <a:cubicBezTo>
                      <a:pt x="17602" y="120373"/>
                      <a:pt x="21077" y="111068"/>
                      <a:pt x="21526" y="110844"/>
                    </a:cubicBezTo>
                    <a:cubicBezTo>
                      <a:pt x="21975" y="110619"/>
                      <a:pt x="31840" y="104116"/>
                      <a:pt x="31840" y="104116"/>
                    </a:cubicBezTo>
                    <a:cubicBezTo>
                      <a:pt x="31840" y="104116"/>
                      <a:pt x="39463" y="109386"/>
                      <a:pt x="48096" y="110843"/>
                    </a:cubicBezTo>
                    <a:cubicBezTo>
                      <a:pt x="50834" y="111305"/>
                      <a:pt x="53662" y="111463"/>
                      <a:pt x="56248" y="111463"/>
                    </a:cubicBezTo>
                    <a:cubicBezTo>
                      <a:pt x="61815" y="111463"/>
                      <a:pt x="66258" y="110731"/>
                      <a:pt x="66258" y="110731"/>
                    </a:cubicBezTo>
                    <a:lnTo>
                      <a:pt x="66258" y="110731"/>
                    </a:lnTo>
                    <a:lnTo>
                      <a:pt x="63568" y="119027"/>
                    </a:lnTo>
                    <a:cubicBezTo>
                      <a:pt x="63568" y="119027"/>
                      <a:pt x="57401" y="121718"/>
                      <a:pt x="55831" y="124969"/>
                    </a:cubicBezTo>
                    <a:cubicBezTo>
                      <a:pt x="54261" y="128220"/>
                      <a:pt x="46863" y="140553"/>
                      <a:pt x="46863" y="140553"/>
                    </a:cubicBezTo>
                    <a:lnTo>
                      <a:pt x="52132" y="144813"/>
                    </a:lnTo>
                    <a:cubicBezTo>
                      <a:pt x="52132" y="144813"/>
                      <a:pt x="57625" y="140553"/>
                      <a:pt x="65361" y="136629"/>
                    </a:cubicBezTo>
                    <a:cubicBezTo>
                      <a:pt x="73097" y="132705"/>
                      <a:pt x="75003" y="129902"/>
                      <a:pt x="77245" y="125306"/>
                    </a:cubicBezTo>
                    <a:cubicBezTo>
                      <a:pt x="79487" y="120710"/>
                      <a:pt x="82290" y="111964"/>
                      <a:pt x="82403" y="111179"/>
                    </a:cubicBezTo>
                    <a:cubicBezTo>
                      <a:pt x="82515" y="110395"/>
                      <a:pt x="84756" y="108378"/>
                      <a:pt x="85093" y="103557"/>
                    </a:cubicBezTo>
                    <a:lnTo>
                      <a:pt x="85430" y="98736"/>
                    </a:lnTo>
                    <a:lnTo>
                      <a:pt x="97200" y="88197"/>
                    </a:lnTo>
                    <a:cubicBezTo>
                      <a:pt x="97200" y="88197"/>
                      <a:pt x="106506" y="84497"/>
                      <a:pt x="114241" y="75976"/>
                    </a:cubicBezTo>
                    <a:cubicBezTo>
                      <a:pt x="121976" y="67456"/>
                      <a:pt x="123211" y="63309"/>
                      <a:pt x="123994" y="55685"/>
                    </a:cubicBezTo>
                    <a:cubicBezTo>
                      <a:pt x="124779" y="48061"/>
                      <a:pt x="127919" y="17903"/>
                      <a:pt x="128030" y="17455"/>
                    </a:cubicBezTo>
                    <a:cubicBezTo>
                      <a:pt x="128143" y="17007"/>
                      <a:pt x="129152" y="14764"/>
                      <a:pt x="130498" y="14540"/>
                    </a:cubicBezTo>
                    <a:cubicBezTo>
                      <a:pt x="130520" y="14537"/>
                      <a:pt x="130545" y="14535"/>
                      <a:pt x="130571" y="14535"/>
                    </a:cubicBezTo>
                    <a:cubicBezTo>
                      <a:pt x="132093" y="14535"/>
                      <a:pt x="139259" y="20830"/>
                      <a:pt x="140251" y="21491"/>
                    </a:cubicBezTo>
                    <a:cubicBezTo>
                      <a:pt x="140681" y="21777"/>
                      <a:pt x="141293" y="22002"/>
                      <a:pt x="141873" y="22002"/>
                    </a:cubicBezTo>
                    <a:cubicBezTo>
                      <a:pt x="142653" y="22002"/>
                      <a:pt x="143373" y="21592"/>
                      <a:pt x="143502" y="20369"/>
                    </a:cubicBezTo>
                    <a:cubicBezTo>
                      <a:pt x="143726" y="18240"/>
                      <a:pt x="141933" y="12971"/>
                      <a:pt x="136215" y="7252"/>
                    </a:cubicBezTo>
                    <a:cubicBezTo>
                      <a:pt x="132047" y="3084"/>
                      <a:pt x="128712" y="1478"/>
                      <a:pt x="126690" y="1478"/>
                    </a:cubicBezTo>
                    <a:cubicBezTo>
                      <a:pt x="125938" y="1478"/>
                      <a:pt x="125368" y="1700"/>
                      <a:pt x="125003" y="2095"/>
                    </a:cubicBezTo>
                    <a:cubicBezTo>
                      <a:pt x="123659" y="3552"/>
                      <a:pt x="124555" y="6691"/>
                      <a:pt x="123659" y="11288"/>
                    </a:cubicBezTo>
                    <a:cubicBezTo>
                      <a:pt x="122761" y="15885"/>
                      <a:pt x="117157" y="32478"/>
                      <a:pt x="114354" y="40326"/>
                    </a:cubicBezTo>
                    <a:cubicBezTo>
                      <a:pt x="111550" y="48174"/>
                      <a:pt x="112447" y="58825"/>
                      <a:pt x="112447" y="58825"/>
                    </a:cubicBezTo>
                    <a:cubicBezTo>
                      <a:pt x="112447" y="58825"/>
                      <a:pt x="108635" y="60169"/>
                      <a:pt x="105945" y="62187"/>
                    </a:cubicBezTo>
                    <a:cubicBezTo>
                      <a:pt x="103254" y="64204"/>
                      <a:pt x="99106" y="67008"/>
                      <a:pt x="99106" y="67008"/>
                    </a:cubicBezTo>
                    <a:lnTo>
                      <a:pt x="97985" y="66447"/>
                    </a:lnTo>
                    <a:cubicBezTo>
                      <a:pt x="97985" y="66447"/>
                      <a:pt x="104263" y="60169"/>
                      <a:pt x="106169" y="56581"/>
                    </a:cubicBezTo>
                    <a:cubicBezTo>
                      <a:pt x="108075" y="52993"/>
                      <a:pt x="108635" y="52769"/>
                      <a:pt x="107626" y="50640"/>
                    </a:cubicBezTo>
                    <a:cubicBezTo>
                      <a:pt x="106617" y="48509"/>
                      <a:pt x="98433" y="38195"/>
                      <a:pt x="94845" y="33599"/>
                    </a:cubicBezTo>
                    <a:cubicBezTo>
                      <a:pt x="91258" y="29002"/>
                      <a:pt x="86886" y="21267"/>
                      <a:pt x="85989" y="19025"/>
                    </a:cubicBezTo>
                    <a:cubicBezTo>
                      <a:pt x="85093" y="16782"/>
                      <a:pt x="85205" y="14540"/>
                      <a:pt x="85878" y="12971"/>
                    </a:cubicBezTo>
                    <a:cubicBezTo>
                      <a:pt x="86550" y="11401"/>
                      <a:pt x="92828" y="8261"/>
                      <a:pt x="92941" y="3440"/>
                    </a:cubicBezTo>
                    <a:cubicBezTo>
                      <a:pt x="93002" y="784"/>
                      <a:pt x="92077" y="0"/>
                      <a:pt x="9074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3" name="Google Shape;3563;p34"/>
              <p:cNvSpPr/>
              <p:nvPr/>
            </p:nvSpPr>
            <p:spPr>
              <a:xfrm>
                <a:off x="5321461" y="1224534"/>
                <a:ext cx="2842291" cy="2863221"/>
              </a:xfrm>
              <a:custGeom>
                <a:rect b="b" l="l" r="r" t="t"/>
                <a:pathLst>
                  <a:path extrusionOk="0" h="145415" w="144352">
                    <a:moveTo>
                      <a:pt x="91065" y="603"/>
                    </a:moveTo>
                    <a:cubicBezTo>
                      <a:pt x="91483" y="603"/>
                      <a:pt x="91848" y="687"/>
                      <a:pt x="92136" y="896"/>
                    </a:cubicBezTo>
                    <a:cubicBezTo>
                      <a:pt x="92717" y="1318"/>
                      <a:pt x="92993" y="2272"/>
                      <a:pt x="92959" y="3734"/>
                    </a:cubicBezTo>
                    <a:cubicBezTo>
                      <a:pt x="92886" y="6901"/>
                      <a:pt x="90026" y="9320"/>
                      <a:pt x="87940" y="11087"/>
                    </a:cubicBezTo>
                    <a:cubicBezTo>
                      <a:pt x="86946" y="11928"/>
                      <a:pt x="86160" y="12592"/>
                      <a:pt x="85921" y="13152"/>
                    </a:cubicBezTo>
                    <a:cubicBezTo>
                      <a:pt x="85142" y="14970"/>
                      <a:pt x="85182" y="17318"/>
                      <a:pt x="86030" y="19436"/>
                    </a:cubicBezTo>
                    <a:cubicBezTo>
                      <a:pt x="86941" y="21716"/>
                      <a:pt x="91326" y="29468"/>
                      <a:pt x="94929" y="34085"/>
                    </a:cubicBezTo>
                    <a:lnTo>
                      <a:pt x="96559" y="36168"/>
                    </a:lnTo>
                    <a:cubicBezTo>
                      <a:pt x="100394" y="41060"/>
                      <a:pt x="106812" y="49249"/>
                      <a:pt x="107674" y="51069"/>
                    </a:cubicBezTo>
                    <a:cubicBezTo>
                      <a:pt x="108449" y="52705"/>
                      <a:pt x="108264" y="53039"/>
                      <a:pt x="107063" y="55204"/>
                    </a:cubicBezTo>
                    <a:cubicBezTo>
                      <a:pt x="106820" y="55639"/>
                      <a:pt x="106540" y="56144"/>
                      <a:pt x="106222" y="56741"/>
                    </a:cubicBezTo>
                    <a:cubicBezTo>
                      <a:pt x="104361" y="60247"/>
                      <a:pt x="98154" y="66473"/>
                      <a:pt x="98091" y="66536"/>
                    </a:cubicBezTo>
                    <a:cubicBezTo>
                      <a:pt x="97947" y="66681"/>
                      <a:pt x="97987" y="66925"/>
                      <a:pt x="98169" y="67016"/>
                    </a:cubicBezTo>
                    <a:lnTo>
                      <a:pt x="99291" y="67577"/>
                    </a:lnTo>
                    <a:cubicBezTo>
                      <a:pt x="99334" y="67598"/>
                      <a:pt x="99380" y="67609"/>
                      <a:pt x="99426" y="67609"/>
                    </a:cubicBezTo>
                    <a:cubicBezTo>
                      <a:pt x="99484" y="67609"/>
                      <a:pt x="99543" y="67592"/>
                      <a:pt x="99593" y="67557"/>
                    </a:cubicBezTo>
                    <a:cubicBezTo>
                      <a:pt x="99635" y="67530"/>
                      <a:pt x="103779" y="64728"/>
                      <a:pt x="106444" y="62728"/>
                    </a:cubicBezTo>
                    <a:cubicBezTo>
                      <a:pt x="109066" y="60762"/>
                      <a:pt x="112829" y="59421"/>
                      <a:pt x="112866" y="59408"/>
                    </a:cubicBezTo>
                    <a:cubicBezTo>
                      <a:pt x="112995" y="59363"/>
                      <a:pt x="113077" y="59236"/>
                      <a:pt x="113066" y="59100"/>
                    </a:cubicBezTo>
                    <a:cubicBezTo>
                      <a:pt x="113057" y="58994"/>
                      <a:pt x="112206" y="48425"/>
                      <a:pt x="114955" y="40727"/>
                    </a:cubicBezTo>
                    <a:cubicBezTo>
                      <a:pt x="117754" y="32890"/>
                      <a:pt x="123361" y="16314"/>
                      <a:pt x="124273" y="11647"/>
                    </a:cubicBezTo>
                    <a:cubicBezTo>
                      <a:pt x="124665" y="9634"/>
                      <a:pt x="124720" y="7878"/>
                      <a:pt x="124762" y="6468"/>
                    </a:cubicBezTo>
                    <a:cubicBezTo>
                      <a:pt x="124818" y="4654"/>
                      <a:pt x="124857" y="3344"/>
                      <a:pt x="125544" y="2600"/>
                    </a:cubicBezTo>
                    <a:cubicBezTo>
                      <a:pt x="125846" y="2272"/>
                      <a:pt x="126330" y="2092"/>
                      <a:pt x="126942" y="2080"/>
                    </a:cubicBezTo>
                    <a:cubicBezTo>
                      <a:pt x="126966" y="2080"/>
                      <a:pt x="126991" y="2080"/>
                      <a:pt x="127015" y="2080"/>
                    </a:cubicBezTo>
                    <a:cubicBezTo>
                      <a:pt x="129303" y="2080"/>
                      <a:pt x="132754" y="4198"/>
                      <a:pt x="136321" y="7766"/>
                    </a:cubicBezTo>
                    <a:cubicBezTo>
                      <a:pt x="142001" y="13445"/>
                      <a:pt x="143740" y="18576"/>
                      <a:pt x="143522" y="20638"/>
                    </a:cubicBezTo>
                    <a:cubicBezTo>
                      <a:pt x="143457" y="21270"/>
                      <a:pt x="143216" y="21688"/>
                      <a:pt x="142808" y="21878"/>
                    </a:cubicBezTo>
                    <a:cubicBezTo>
                      <a:pt x="142624" y="21965"/>
                      <a:pt x="142412" y="22003"/>
                      <a:pt x="142191" y="22003"/>
                    </a:cubicBezTo>
                    <a:cubicBezTo>
                      <a:pt x="141688" y="22003"/>
                      <a:pt x="141134" y="21807"/>
                      <a:pt x="140737" y="21542"/>
                    </a:cubicBezTo>
                    <a:cubicBezTo>
                      <a:pt x="140494" y="21379"/>
                      <a:pt x="139819" y="20828"/>
                      <a:pt x="138967" y="20130"/>
                    </a:cubicBezTo>
                    <a:cubicBezTo>
                      <a:pt x="134653" y="16602"/>
                      <a:pt x="131916" y="14535"/>
                      <a:pt x="130876" y="14535"/>
                    </a:cubicBezTo>
                    <a:cubicBezTo>
                      <a:pt x="130837" y="14535"/>
                      <a:pt x="130801" y="14538"/>
                      <a:pt x="130767" y="14544"/>
                    </a:cubicBezTo>
                    <a:cubicBezTo>
                      <a:pt x="129283" y="14792"/>
                      <a:pt x="128201" y="17112"/>
                      <a:pt x="128059" y="17682"/>
                    </a:cubicBezTo>
                    <a:cubicBezTo>
                      <a:pt x="127933" y="18184"/>
                      <a:pt x="124567" y="50600"/>
                      <a:pt x="124015" y="55954"/>
                    </a:cubicBezTo>
                    <a:cubicBezTo>
                      <a:pt x="123251" y="63375"/>
                      <a:pt x="122104" y="67520"/>
                      <a:pt x="114337" y="76076"/>
                    </a:cubicBezTo>
                    <a:cubicBezTo>
                      <a:pt x="106742" y="84442"/>
                      <a:pt x="97501" y="88181"/>
                      <a:pt x="97408" y="88218"/>
                    </a:cubicBezTo>
                    <a:cubicBezTo>
                      <a:pt x="97375" y="88231"/>
                      <a:pt x="97345" y="88250"/>
                      <a:pt x="97319" y="88274"/>
                    </a:cubicBezTo>
                    <a:lnTo>
                      <a:pt x="85547" y="98812"/>
                    </a:lnTo>
                    <a:cubicBezTo>
                      <a:pt x="85489" y="98864"/>
                      <a:pt x="85453" y="98936"/>
                      <a:pt x="85447" y="99013"/>
                    </a:cubicBezTo>
                    <a:lnTo>
                      <a:pt x="85112" y="103836"/>
                    </a:lnTo>
                    <a:cubicBezTo>
                      <a:pt x="84872" y="107266"/>
                      <a:pt x="83670" y="109209"/>
                      <a:pt x="82952" y="110371"/>
                    </a:cubicBezTo>
                    <a:cubicBezTo>
                      <a:pt x="82658" y="110847"/>
                      <a:pt x="82463" y="111162"/>
                      <a:pt x="82424" y="111438"/>
                    </a:cubicBezTo>
                    <a:cubicBezTo>
                      <a:pt x="82326" y="112124"/>
                      <a:pt x="79536" y="120879"/>
                      <a:pt x="77294" y="125475"/>
                    </a:cubicBezTo>
                    <a:cubicBezTo>
                      <a:pt x="74991" y="130196"/>
                      <a:pt x="73081" y="132838"/>
                      <a:pt x="65544" y="136662"/>
                    </a:cubicBezTo>
                    <a:cubicBezTo>
                      <a:pt x="58667" y="140150"/>
                      <a:pt x="53494" y="143952"/>
                      <a:pt x="52458" y="144732"/>
                    </a:cubicBezTo>
                    <a:lnTo>
                      <a:pt x="47574" y="140784"/>
                    </a:lnTo>
                    <a:cubicBezTo>
                      <a:pt x="48586" y="139094"/>
                      <a:pt x="54981" y="128383"/>
                      <a:pt x="56422" y="125400"/>
                    </a:cubicBezTo>
                    <a:cubicBezTo>
                      <a:pt x="57925" y="122287"/>
                      <a:pt x="63947" y="119628"/>
                      <a:pt x="64007" y="119602"/>
                    </a:cubicBezTo>
                    <a:cubicBezTo>
                      <a:pt x="64086" y="119568"/>
                      <a:pt x="64146" y="119502"/>
                      <a:pt x="64173" y="119420"/>
                    </a:cubicBezTo>
                    <a:lnTo>
                      <a:pt x="66864" y="111124"/>
                    </a:lnTo>
                    <a:cubicBezTo>
                      <a:pt x="66928" y="110926"/>
                      <a:pt x="66778" y="110731"/>
                      <a:pt x="66580" y="110731"/>
                    </a:cubicBezTo>
                    <a:cubicBezTo>
                      <a:pt x="66563" y="110731"/>
                      <a:pt x="66546" y="110732"/>
                      <a:pt x="66529" y="110735"/>
                    </a:cubicBezTo>
                    <a:cubicBezTo>
                      <a:pt x="66465" y="110745"/>
                      <a:pt x="62037" y="111458"/>
                      <a:pt x="56539" y="111458"/>
                    </a:cubicBezTo>
                    <a:cubicBezTo>
                      <a:pt x="53970" y="111458"/>
                      <a:pt x="51167" y="111302"/>
                      <a:pt x="48466" y="110846"/>
                    </a:cubicBezTo>
                    <a:cubicBezTo>
                      <a:pt x="40002" y="109419"/>
                      <a:pt x="32407" y="104222"/>
                      <a:pt x="32332" y="104169"/>
                    </a:cubicBezTo>
                    <a:cubicBezTo>
                      <a:pt x="32280" y="104133"/>
                      <a:pt x="32221" y="104115"/>
                      <a:pt x="32161" y="104115"/>
                    </a:cubicBezTo>
                    <a:cubicBezTo>
                      <a:pt x="32103" y="104115"/>
                      <a:pt x="32045" y="104132"/>
                      <a:pt x="31995" y="104165"/>
                    </a:cubicBezTo>
                    <a:cubicBezTo>
                      <a:pt x="28042" y="106771"/>
                      <a:pt x="22041" y="110708"/>
                      <a:pt x="21712" y="110874"/>
                    </a:cubicBezTo>
                    <a:cubicBezTo>
                      <a:pt x="21521" y="110970"/>
                      <a:pt x="21390" y="111219"/>
                      <a:pt x="20667" y="112721"/>
                    </a:cubicBezTo>
                    <a:cubicBezTo>
                      <a:pt x="19235" y="115696"/>
                      <a:pt x="16255" y="121886"/>
                      <a:pt x="12107" y="125952"/>
                    </a:cubicBezTo>
                    <a:cubicBezTo>
                      <a:pt x="7529" y="130438"/>
                      <a:pt x="6559" y="133671"/>
                      <a:pt x="6354" y="134801"/>
                    </a:cubicBezTo>
                    <a:lnTo>
                      <a:pt x="659" y="132157"/>
                    </a:lnTo>
                    <a:cubicBezTo>
                      <a:pt x="991" y="130343"/>
                      <a:pt x="3245" y="118233"/>
                      <a:pt x="5090" y="112695"/>
                    </a:cubicBezTo>
                    <a:cubicBezTo>
                      <a:pt x="7004" y="106956"/>
                      <a:pt x="10788" y="104349"/>
                      <a:pt x="13469" y="102886"/>
                    </a:cubicBezTo>
                    <a:cubicBezTo>
                      <a:pt x="15935" y="101541"/>
                      <a:pt x="21041" y="97205"/>
                      <a:pt x="21256" y="97022"/>
                    </a:cubicBezTo>
                    <a:cubicBezTo>
                      <a:pt x="21303" y="96981"/>
                      <a:pt x="21336" y="96928"/>
                      <a:pt x="21352" y="96869"/>
                    </a:cubicBezTo>
                    <a:cubicBezTo>
                      <a:pt x="21370" y="96801"/>
                      <a:pt x="23168" y="90071"/>
                      <a:pt x="26985" y="86473"/>
                    </a:cubicBezTo>
                    <a:cubicBezTo>
                      <a:pt x="30807" y="82868"/>
                      <a:pt x="39993" y="80403"/>
                      <a:pt x="40084" y="80379"/>
                    </a:cubicBezTo>
                    <a:cubicBezTo>
                      <a:pt x="40128" y="80367"/>
                      <a:pt x="40169" y="80345"/>
                      <a:pt x="40203" y="80317"/>
                    </a:cubicBezTo>
                    <a:cubicBezTo>
                      <a:pt x="46347" y="75051"/>
                      <a:pt x="66427" y="71562"/>
                      <a:pt x="66629" y="71528"/>
                    </a:cubicBezTo>
                    <a:cubicBezTo>
                      <a:pt x="66726" y="71511"/>
                      <a:pt x="66808" y="71448"/>
                      <a:pt x="66851" y="71359"/>
                    </a:cubicBezTo>
                    <a:cubicBezTo>
                      <a:pt x="66859" y="71341"/>
                      <a:pt x="67763" y="69444"/>
                      <a:pt x="69956" y="66594"/>
                    </a:cubicBezTo>
                    <a:cubicBezTo>
                      <a:pt x="72110" y="63792"/>
                      <a:pt x="77925" y="62121"/>
                      <a:pt x="77983" y="62104"/>
                    </a:cubicBezTo>
                    <a:cubicBezTo>
                      <a:pt x="78013" y="62095"/>
                      <a:pt x="78044" y="62082"/>
                      <a:pt x="78070" y="62063"/>
                    </a:cubicBezTo>
                    <a:cubicBezTo>
                      <a:pt x="78092" y="62048"/>
                      <a:pt x="80253" y="60567"/>
                      <a:pt x="84580" y="57462"/>
                    </a:cubicBezTo>
                    <a:cubicBezTo>
                      <a:pt x="88879" y="54375"/>
                      <a:pt x="95453" y="51242"/>
                      <a:pt x="95520" y="51211"/>
                    </a:cubicBezTo>
                    <a:cubicBezTo>
                      <a:pt x="95761" y="51095"/>
                      <a:pt x="95742" y="50746"/>
                      <a:pt x="95490" y="50657"/>
                    </a:cubicBezTo>
                    <a:cubicBezTo>
                      <a:pt x="91282" y="49178"/>
                      <a:pt x="88704" y="43326"/>
                      <a:pt x="86928" y="38393"/>
                    </a:cubicBezTo>
                    <a:cubicBezTo>
                      <a:pt x="84991" y="33014"/>
                      <a:pt x="81187" y="26882"/>
                      <a:pt x="77881" y="23813"/>
                    </a:cubicBezTo>
                    <a:cubicBezTo>
                      <a:pt x="74824" y="20974"/>
                      <a:pt x="73289" y="19549"/>
                      <a:pt x="75043" y="14833"/>
                    </a:cubicBezTo>
                    <a:cubicBezTo>
                      <a:pt x="76810" y="10084"/>
                      <a:pt x="84523" y="2561"/>
                      <a:pt x="87416" y="1559"/>
                    </a:cubicBezTo>
                    <a:lnTo>
                      <a:pt x="87845" y="1409"/>
                    </a:lnTo>
                    <a:cubicBezTo>
                      <a:pt x="88984" y="1010"/>
                      <a:pt x="90150" y="603"/>
                      <a:pt x="91065" y="603"/>
                    </a:cubicBezTo>
                    <a:close/>
                    <a:moveTo>
                      <a:pt x="91069" y="1"/>
                    </a:moveTo>
                    <a:cubicBezTo>
                      <a:pt x="90044" y="1"/>
                      <a:pt x="88832" y="425"/>
                      <a:pt x="87647" y="840"/>
                    </a:cubicBezTo>
                    <a:lnTo>
                      <a:pt x="87220" y="990"/>
                    </a:lnTo>
                    <a:cubicBezTo>
                      <a:pt x="84236" y="2022"/>
                      <a:pt x="76293" y="9750"/>
                      <a:pt x="74480" y="14622"/>
                    </a:cubicBezTo>
                    <a:cubicBezTo>
                      <a:pt x="72586" y="19715"/>
                      <a:pt x="74426" y="21422"/>
                      <a:pt x="77473" y="24252"/>
                    </a:cubicBezTo>
                    <a:cubicBezTo>
                      <a:pt x="80716" y="27264"/>
                      <a:pt x="84455" y="33296"/>
                      <a:pt x="86363" y="38596"/>
                    </a:cubicBezTo>
                    <a:cubicBezTo>
                      <a:pt x="88202" y="43704"/>
                      <a:pt x="90619" y="49109"/>
                      <a:pt x="94652" y="50964"/>
                    </a:cubicBezTo>
                    <a:cubicBezTo>
                      <a:pt x="92909" y="51822"/>
                      <a:pt x="87799" y="54409"/>
                      <a:pt x="84227" y="56973"/>
                    </a:cubicBezTo>
                    <a:cubicBezTo>
                      <a:pt x="80229" y="59844"/>
                      <a:pt x="78083" y="61323"/>
                      <a:pt x="77770" y="61539"/>
                    </a:cubicBezTo>
                    <a:cubicBezTo>
                      <a:pt x="77157" y="61716"/>
                      <a:pt x="71673" y="63374"/>
                      <a:pt x="69478" y="66227"/>
                    </a:cubicBezTo>
                    <a:cubicBezTo>
                      <a:pt x="67562" y="68720"/>
                      <a:pt x="66626" y="70464"/>
                      <a:pt x="66376" y="70961"/>
                    </a:cubicBezTo>
                    <a:cubicBezTo>
                      <a:pt x="64367" y="71313"/>
                      <a:pt x="45970" y="74652"/>
                      <a:pt x="39864" y="79814"/>
                    </a:cubicBezTo>
                    <a:cubicBezTo>
                      <a:pt x="38952" y="80061"/>
                      <a:pt x="30375" y="82449"/>
                      <a:pt x="26572" y="86035"/>
                    </a:cubicBezTo>
                    <a:cubicBezTo>
                      <a:pt x="22832" y="89560"/>
                      <a:pt x="21032" y="95756"/>
                      <a:pt x="20795" y="96623"/>
                    </a:cubicBezTo>
                    <a:cubicBezTo>
                      <a:pt x="20158" y="97161"/>
                      <a:pt x="15438" y="101127"/>
                      <a:pt x="13181" y="102359"/>
                    </a:cubicBezTo>
                    <a:cubicBezTo>
                      <a:pt x="10411" y="103870"/>
                      <a:pt x="6500" y="106565"/>
                      <a:pt x="4520" y="112505"/>
                    </a:cubicBezTo>
                    <a:cubicBezTo>
                      <a:pt x="2518" y="118510"/>
                      <a:pt x="49" y="132142"/>
                      <a:pt x="24" y="132278"/>
                    </a:cubicBezTo>
                    <a:cubicBezTo>
                      <a:pt x="0" y="132413"/>
                      <a:pt x="70" y="132547"/>
                      <a:pt x="193" y="132604"/>
                    </a:cubicBezTo>
                    <a:lnTo>
                      <a:pt x="6471" y="135520"/>
                    </a:lnTo>
                    <a:cubicBezTo>
                      <a:pt x="6513" y="135539"/>
                      <a:pt x="6556" y="135548"/>
                      <a:pt x="6598" y="135548"/>
                    </a:cubicBezTo>
                    <a:cubicBezTo>
                      <a:pt x="6753" y="135548"/>
                      <a:pt x="6893" y="135427"/>
                      <a:pt x="6898" y="135258"/>
                    </a:cubicBezTo>
                    <a:cubicBezTo>
                      <a:pt x="6901" y="135222"/>
                      <a:pt x="7099" y="131700"/>
                      <a:pt x="12526" y="126381"/>
                    </a:cubicBezTo>
                    <a:cubicBezTo>
                      <a:pt x="16750" y="122242"/>
                      <a:pt x="19761" y="115987"/>
                      <a:pt x="21208" y="112982"/>
                    </a:cubicBezTo>
                    <a:cubicBezTo>
                      <a:pt x="21565" y="112241"/>
                      <a:pt x="21901" y="111540"/>
                      <a:pt x="22019" y="111390"/>
                    </a:cubicBezTo>
                    <a:cubicBezTo>
                      <a:pt x="22763" y="110965"/>
                      <a:pt x="30619" y="105791"/>
                      <a:pt x="32158" y="104778"/>
                    </a:cubicBezTo>
                    <a:cubicBezTo>
                      <a:pt x="33336" y="105556"/>
                      <a:pt x="40472" y="110108"/>
                      <a:pt x="48366" y="111440"/>
                    </a:cubicBezTo>
                    <a:cubicBezTo>
                      <a:pt x="51101" y="111902"/>
                      <a:pt x="53937" y="112060"/>
                      <a:pt x="56536" y="112060"/>
                    </a:cubicBezTo>
                    <a:cubicBezTo>
                      <a:pt x="61045" y="112060"/>
                      <a:pt x="64838" y="111585"/>
                      <a:pt x="66143" y="111400"/>
                    </a:cubicBezTo>
                    <a:lnTo>
                      <a:pt x="66143" y="111400"/>
                    </a:lnTo>
                    <a:lnTo>
                      <a:pt x="63642" y="119107"/>
                    </a:lnTo>
                    <a:cubicBezTo>
                      <a:pt x="62729" y="119519"/>
                      <a:pt x="57374" y="122046"/>
                      <a:pt x="55881" y="125138"/>
                    </a:cubicBezTo>
                    <a:cubicBezTo>
                      <a:pt x="54335" y="128341"/>
                      <a:pt x="46999" y="140575"/>
                      <a:pt x="46925" y="140699"/>
                    </a:cubicBezTo>
                    <a:cubicBezTo>
                      <a:pt x="46847" y="140827"/>
                      <a:pt x="46877" y="140993"/>
                      <a:pt x="46993" y="141086"/>
                    </a:cubicBezTo>
                    <a:lnTo>
                      <a:pt x="52262" y="145346"/>
                    </a:lnTo>
                    <a:cubicBezTo>
                      <a:pt x="52316" y="145390"/>
                      <a:pt x="52383" y="145414"/>
                      <a:pt x="52452" y="145414"/>
                    </a:cubicBezTo>
                    <a:cubicBezTo>
                      <a:pt x="52518" y="145414"/>
                      <a:pt x="52582" y="145391"/>
                      <a:pt x="52636" y="145351"/>
                    </a:cubicBezTo>
                    <a:cubicBezTo>
                      <a:pt x="52690" y="145308"/>
                      <a:pt x="58194" y="141063"/>
                      <a:pt x="65817" y="137197"/>
                    </a:cubicBezTo>
                    <a:cubicBezTo>
                      <a:pt x="73783" y="133156"/>
                      <a:pt x="75672" y="130172"/>
                      <a:pt x="77834" y="125738"/>
                    </a:cubicBezTo>
                    <a:cubicBezTo>
                      <a:pt x="80067" y="121160"/>
                      <a:pt x="82892" y="112403"/>
                      <a:pt x="83019" y="111522"/>
                    </a:cubicBezTo>
                    <a:cubicBezTo>
                      <a:pt x="83041" y="111369"/>
                      <a:pt x="83236" y="111054"/>
                      <a:pt x="83464" y="110687"/>
                    </a:cubicBezTo>
                    <a:cubicBezTo>
                      <a:pt x="84162" y="109557"/>
                      <a:pt x="85462" y="107455"/>
                      <a:pt x="85712" y="103877"/>
                    </a:cubicBezTo>
                    <a:lnTo>
                      <a:pt x="86039" y="99178"/>
                    </a:lnTo>
                    <a:lnTo>
                      <a:pt x="97682" y="88755"/>
                    </a:lnTo>
                    <a:cubicBezTo>
                      <a:pt x="98439" y="88443"/>
                      <a:pt x="107384" y="84629"/>
                      <a:pt x="114785" y="76479"/>
                    </a:cubicBezTo>
                    <a:cubicBezTo>
                      <a:pt x="122672" y="67792"/>
                      <a:pt x="123838" y="63573"/>
                      <a:pt x="124615" y="56016"/>
                    </a:cubicBezTo>
                    <a:cubicBezTo>
                      <a:pt x="125434" y="48068"/>
                      <a:pt x="128513" y="18505"/>
                      <a:pt x="128644" y="17828"/>
                    </a:cubicBezTo>
                    <a:cubicBezTo>
                      <a:pt x="128768" y="17331"/>
                      <a:pt x="129750" y="15323"/>
                      <a:pt x="130867" y="15137"/>
                    </a:cubicBezTo>
                    <a:cubicBezTo>
                      <a:pt x="130883" y="15134"/>
                      <a:pt x="130899" y="15133"/>
                      <a:pt x="130917" y="15133"/>
                    </a:cubicBezTo>
                    <a:cubicBezTo>
                      <a:pt x="131917" y="15133"/>
                      <a:pt x="136575" y="18947"/>
                      <a:pt x="138588" y="20594"/>
                    </a:cubicBezTo>
                    <a:cubicBezTo>
                      <a:pt x="139488" y="21331"/>
                      <a:pt x="140138" y="21863"/>
                      <a:pt x="140406" y="22041"/>
                    </a:cubicBezTo>
                    <a:cubicBezTo>
                      <a:pt x="140877" y="22355"/>
                      <a:pt x="141550" y="22602"/>
                      <a:pt x="142198" y="22602"/>
                    </a:cubicBezTo>
                    <a:cubicBezTo>
                      <a:pt x="142500" y="22602"/>
                      <a:pt x="142797" y="22548"/>
                      <a:pt x="143065" y="22421"/>
                    </a:cubicBezTo>
                    <a:cubicBezTo>
                      <a:pt x="143485" y="22225"/>
                      <a:pt x="144010" y="21766"/>
                      <a:pt x="144122" y="20701"/>
                    </a:cubicBezTo>
                    <a:cubicBezTo>
                      <a:pt x="144352" y="18524"/>
                      <a:pt x="142577" y="13169"/>
                      <a:pt x="136748" y="7340"/>
                    </a:cubicBezTo>
                    <a:cubicBezTo>
                      <a:pt x="133014" y="3607"/>
                      <a:pt x="129473" y="1479"/>
                      <a:pt x="127011" y="1479"/>
                    </a:cubicBezTo>
                    <a:cubicBezTo>
                      <a:pt x="126985" y="1479"/>
                      <a:pt x="126958" y="1479"/>
                      <a:pt x="126932" y="1479"/>
                    </a:cubicBezTo>
                    <a:cubicBezTo>
                      <a:pt x="126152" y="1495"/>
                      <a:pt x="125521" y="1741"/>
                      <a:pt x="125105" y="2192"/>
                    </a:cubicBezTo>
                    <a:cubicBezTo>
                      <a:pt x="124266" y="3101"/>
                      <a:pt x="124223" y="4506"/>
                      <a:pt x="124164" y="6449"/>
                    </a:cubicBezTo>
                    <a:cubicBezTo>
                      <a:pt x="124121" y="7838"/>
                      <a:pt x="124069" y="9567"/>
                      <a:pt x="123685" y="11531"/>
                    </a:cubicBezTo>
                    <a:cubicBezTo>
                      <a:pt x="122791" y="16110"/>
                      <a:pt x="117098" y="32946"/>
                      <a:pt x="114392" y="40525"/>
                    </a:cubicBezTo>
                    <a:cubicBezTo>
                      <a:pt x="111827" y="47707"/>
                      <a:pt x="112344" y="57319"/>
                      <a:pt x="112452" y="58919"/>
                    </a:cubicBezTo>
                    <a:cubicBezTo>
                      <a:pt x="111598" y="59238"/>
                      <a:pt x="108447" y="60476"/>
                      <a:pt x="106086" y="62248"/>
                    </a:cubicBezTo>
                    <a:cubicBezTo>
                      <a:pt x="103715" y="64026"/>
                      <a:pt x="100163" y="66445"/>
                      <a:pt x="99405" y="66961"/>
                    </a:cubicBezTo>
                    <a:lnTo>
                      <a:pt x="98812" y="66664"/>
                    </a:lnTo>
                    <a:cubicBezTo>
                      <a:pt x="100088" y="65365"/>
                      <a:pt x="105065" y="60206"/>
                      <a:pt x="106756" y="57022"/>
                    </a:cubicBezTo>
                    <a:cubicBezTo>
                      <a:pt x="107071" y="56428"/>
                      <a:pt x="107350" y="55927"/>
                      <a:pt x="107589" y="55494"/>
                    </a:cubicBezTo>
                    <a:cubicBezTo>
                      <a:pt x="108801" y="53312"/>
                      <a:pt x="109127" y="52727"/>
                      <a:pt x="108219" y="50811"/>
                    </a:cubicBezTo>
                    <a:cubicBezTo>
                      <a:pt x="107329" y="48930"/>
                      <a:pt x="101134" y="41026"/>
                      <a:pt x="97035" y="35796"/>
                    </a:cubicBezTo>
                    <a:lnTo>
                      <a:pt x="95405" y="33714"/>
                    </a:lnTo>
                    <a:cubicBezTo>
                      <a:pt x="91831" y="29137"/>
                      <a:pt x="87489" y="21465"/>
                      <a:pt x="86588" y="19212"/>
                    </a:cubicBezTo>
                    <a:cubicBezTo>
                      <a:pt x="85800" y="17239"/>
                      <a:pt x="85757" y="15061"/>
                      <a:pt x="86474" y="13388"/>
                    </a:cubicBezTo>
                    <a:cubicBezTo>
                      <a:pt x="86658" y="12959"/>
                      <a:pt x="87432" y="12303"/>
                      <a:pt x="88329" y="11544"/>
                    </a:cubicBezTo>
                    <a:cubicBezTo>
                      <a:pt x="90380" y="9808"/>
                      <a:pt x="93480" y="7183"/>
                      <a:pt x="93561" y="3747"/>
                    </a:cubicBezTo>
                    <a:cubicBezTo>
                      <a:pt x="93600" y="2053"/>
                      <a:pt x="93249" y="961"/>
                      <a:pt x="92490" y="409"/>
                    </a:cubicBezTo>
                    <a:cubicBezTo>
                      <a:pt x="92087" y="116"/>
                      <a:pt x="91603" y="1"/>
                      <a:pt x="91069"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4" name="Google Shape;3564;p34"/>
              <p:cNvSpPr/>
              <p:nvPr/>
            </p:nvSpPr>
            <p:spPr>
              <a:xfrm>
                <a:off x="6330180" y="3010870"/>
                <a:ext cx="849171" cy="1070939"/>
              </a:xfrm>
              <a:custGeom>
                <a:rect b="b" l="l" r="r" t="t"/>
                <a:pathLst>
                  <a:path extrusionOk="0" h="54390" w="43127">
                    <a:moveTo>
                      <a:pt x="42419" y="0"/>
                    </a:moveTo>
                    <a:lnTo>
                      <a:pt x="32841" y="4439"/>
                    </a:lnTo>
                    <a:cubicBezTo>
                      <a:pt x="32841" y="4439"/>
                      <a:pt x="33308" y="11681"/>
                      <a:pt x="30738" y="15419"/>
                    </a:cubicBezTo>
                    <a:cubicBezTo>
                      <a:pt x="28168" y="19157"/>
                      <a:pt x="27234" y="20325"/>
                      <a:pt x="27234" y="20325"/>
                    </a:cubicBezTo>
                    <a:cubicBezTo>
                      <a:pt x="27234" y="20325"/>
                      <a:pt x="27000" y="25931"/>
                      <a:pt x="25364" y="29435"/>
                    </a:cubicBezTo>
                    <a:cubicBezTo>
                      <a:pt x="23729" y="32939"/>
                      <a:pt x="21160" y="34108"/>
                      <a:pt x="21160" y="34108"/>
                    </a:cubicBezTo>
                    <a:cubicBezTo>
                      <a:pt x="21160" y="34108"/>
                      <a:pt x="21393" y="38080"/>
                      <a:pt x="18122" y="41115"/>
                    </a:cubicBezTo>
                    <a:cubicBezTo>
                      <a:pt x="14852" y="44152"/>
                      <a:pt x="6676" y="49058"/>
                      <a:pt x="1536" y="52329"/>
                    </a:cubicBezTo>
                    <a:cubicBezTo>
                      <a:pt x="999" y="52671"/>
                      <a:pt x="492" y="53033"/>
                      <a:pt x="1" y="53403"/>
                    </a:cubicBezTo>
                    <a:lnTo>
                      <a:pt x="1222" y="54390"/>
                    </a:lnTo>
                    <a:cubicBezTo>
                      <a:pt x="1222" y="54390"/>
                      <a:pt x="6715" y="50130"/>
                      <a:pt x="14450" y="46205"/>
                    </a:cubicBezTo>
                    <a:cubicBezTo>
                      <a:pt x="22187" y="42282"/>
                      <a:pt x="24092" y="39479"/>
                      <a:pt x="26334" y="34882"/>
                    </a:cubicBezTo>
                    <a:cubicBezTo>
                      <a:pt x="28576" y="30287"/>
                      <a:pt x="31379" y="21541"/>
                      <a:pt x="31492" y="20756"/>
                    </a:cubicBezTo>
                    <a:cubicBezTo>
                      <a:pt x="31604" y="19972"/>
                      <a:pt x="33846" y="17954"/>
                      <a:pt x="34183" y="13134"/>
                    </a:cubicBezTo>
                    <a:lnTo>
                      <a:pt x="34519" y="8313"/>
                    </a:lnTo>
                    <a:lnTo>
                      <a:pt x="43126" y="606"/>
                    </a:lnTo>
                    <a:lnTo>
                      <a:pt x="4241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5" name="Google Shape;3565;p34"/>
              <p:cNvSpPr/>
              <p:nvPr/>
            </p:nvSpPr>
            <p:spPr>
              <a:xfrm>
                <a:off x="5401225" y="3171855"/>
                <a:ext cx="1242341" cy="715712"/>
              </a:xfrm>
              <a:custGeom>
                <a:rect b="b" l="l" r="r" t="t"/>
                <a:pathLst>
                  <a:path extrusionOk="0" h="36349" w="63095">
                    <a:moveTo>
                      <a:pt x="28859" y="1"/>
                    </a:moveTo>
                    <a:cubicBezTo>
                      <a:pt x="28859" y="1"/>
                      <a:pt x="27925" y="2804"/>
                      <a:pt x="25354" y="3739"/>
                    </a:cubicBezTo>
                    <a:cubicBezTo>
                      <a:pt x="22785" y="4673"/>
                      <a:pt x="15777" y="8644"/>
                      <a:pt x="15777" y="8644"/>
                    </a:cubicBezTo>
                    <a:cubicBezTo>
                      <a:pt x="15777" y="8644"/>
                      <a:pt x="15543" y="15185"/>
                      <a:pt x="10872" y="19156"/>
                    </a:cubicBezTo>
                    <a:cubicBezTo>
                      <a:pt x="6199" y="23128"/>
                      <a:pt x="816" y="32397"/>
                      <a:pt x="816" y="32397"/>
                    </a:cubicBezTo>
                    <a:lnTo>
                      <a:pt x="0" y="35165"/>
                    </a:lnTo>
                    <a:lnTo>
                      <a:pt x="2547" y="36348"/>
                    </a:lnTo>
                    <a:cubicBezTo>
                      <a:pt x="2547" y="36348"/>
                      <a:pt x="2660" y="32760"/>
                      <a:pt x="8266" y="27267"/>
                    </a:cubicBezTo>
                    <a:cubicBezTo>
                      <a:pt x="13871" y="21774"/>
                      <a:pt x="17346" y="12468"/>
                      <a:pt x="17795" y="12244"/>
                    </a:cubicBezTo>
                    <a:cubicBezTo>
                      <a:pt x="18244" y="12020"/>
                      <a:pt x="28109" y="5517"/>
                      <a:pt x="28109" y="5517"/>
                    </a:cubicBezTo>
                    <a:cubicBezTo>
                      <a:pt x="28109" y="5517"/>
                      <a:pt x="35732" y="10787"/>
                      <a:pt x="44365" y="12244"/>
                    </a:cubicBezTo>
                    <a:cubicBezTo>
                      <a:pt x="47103" y="12706"/>
                      <a:pt x="49930" y="12864"/>
                      <a:pt x="52516" y="12864"/>
                    </a:cubicBezTo>
                    <a:cubicBezTo>
                      <a:pt x="57320" y="12864"/>
                      <a:pt x="61287" y="12319"/>
                      <a:pt x="62285" y="12170"/>
                    </a:cubicBezTo>
                    <a:cubicBezTo>
                      <a:pt x="62777" y="10883"/>
                      <a:pt x="63095" y="9431"/>
                      <a:pt x="62265" y="8878"/>
                    </a:cubicBezTo>
                    <a:cubicBezTo>
                      <a:pt x="60863" y="7943"/>
                      <a:pt x="61330" y="5374"/>
                      <a:pt x="61331" y="5374"/>
                    </a:cubicBezTo>
                    <a:lnTo>
                      <a:pt x="61331" y="5374"/>
                    </a:lnTo>
                    <a:cubicBezTo>
                      <a:pt x="61330" y="5374"/>
                      <a:pt x="60162" y="7943"/>
                      <a:pt x="50819" y="7943"/>
                    </a:cubicBezTo>
                    <a:cubicBezTo>
                      <a:pt x="41473" y="7943"/>
                      <a:pt x="28859" y="1"/>
                      <a:pt x="28859"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6" name="Google Shape;3566;p34"/>
              <p:cNvSpPr/>
              <p:nvPr/>
            </p:nvSpPr>
            <p:spPr>
              <a:xfrm>
                <a:off x="5632504" y="2549808"/>
                <a:ext cx="1576815" cy="967015"/>
              </a:xfrm>
              <a:custGeom>
                <a:rect b="b" l="l" r="r" t="t"/>
                <a:pathLst>
                  <a:path extrusionOk="0" h="49112" w="80082">
                    <a:moveTo>
                      <a:pt x="57844" y="1"/>
                    </a:moveTo>
                    <a:cubicBezTo>
                      <a:pt x="56428" y="1"/>
                      <a:pt x="54679" y="131"/>
                      <a:pt x="53034" y="301"/>
                    </a:cubicBezTo>
                    <a:cubicBezTo>
                      <a:pt x="51444" y="2525"/>
                      <a:pt x="50781" y="3924"/>
                      <a:pt x="50781" y="3924"/>
                    </a:cubicBezTo>
                    <a:cubicBezTo>
                      <a:pt x="50781" y="3924"/>
                      <a:pt x="30488" y="7401"/>
                      <a:pt x="24210" y="12781"/>
                    </a:cubicBezTo>
                    <a:cubicBezTo>
                      <a:pt x="24210" y="12781"/>
                      <a:pt x="14905" y="15248"/>
                      <a:pt x="10982" y="18948"/>
                    </a:cubicBezTo>
                    <a:cubicBezTo>
                      <a:pt x="7058" y="22647"/>
                      <a:pt x="5264" y="29486"/>
                      <a:pt x="5264" y="29486"/>
                    </a:cubicBezTo>
                    <a:cubicBezTo>
                      <a:pt x="5264" y="29486"/>
                      <a:pt x="2472" y="31861"/>
                      <a:pt x="1" y="33673"/>
                    </a:cubicBezTo>
                    <a:cubicBezTo>
                      <a:pt x="373" y="33647"/>
                      <a:pt x="794" y="33628"/>
                      <a:pt x="1242" y="33628"/>
                    </a:cubicBezTo>
                    <a:cubicBezTo>
                      <a:pt x="3138" y="33628"/>
                      <a:pt x="5540" y="33961"/>
                      <a:pt x="6945" y="35428"/>
                    </a:cubicBezTo>
                    <a:cubicBezTo>
                      <a:pt x="8703" y="37262"/>
                      <a:pt x="8585" y="40499"/>
                      <a:pt x="8332" y="42377"/>
                    </a:cubicBezTo>
                    <a:cubicBezTo>
                      <a:pt x="11376" y="40396"/>
                      <a:pt x="16363" y="37109"/>
                      <a:pt x="16363" y="37109"/>
                    </a:cubicBezTo>
                    <a:cubicBezTo>
                      <a:pt x="16363" y="37109"/>
                      <a:pt x="23986" y="42379"/>
                      <a:pt x="32619" y="43836"/>
                    </a:cubicBezTo>
                    <a:cubicBezTo>
                      <a:pt x="35357" y="44298"/>
                      <a:pt x="38185" y="44456"/>
                      <a:pt x="40771" y="44456"/>
                    </a:cubicBezTo>
                    <a:cubicBezTo>
                      <a:pt x="46338" y="44456"/>
                      <a:pt x="50781" y="43724"/>
                      <a:pt x="50781" y="43724"/>
                    </a:cubicBezTo>
                    <a:lnTo>
                      <a:pt x="50781" y="43724"/>
                    </a:lnTo>
                    <a:lnTo>
                      <a:pt x="50348" y="45059"/>
                    </a:lnTo>
                    <a:cubicBezTo>
                      <a:pt x="51440" y="44242"/>
                      <a:pt x="53389" y="43169"/>
                      <a:pt x="56103" y="43169"/>
                    </a:cubicBezTo>
                    <a:cubicBezTo>
                      <a:pt x="57407" y="43169"/>
                      <a:pt x="58887" y="43416"/>
                      <a:pt x="60534" y="44060"/>
                    </a:cubicBezTo>
                    <a:cubicBezTo>
                      <a:pt x="63325" y="45151"/>
                      <a:pt x="64722" y="47073"/>
                      <a:pt x="65384" y="49112"/>
                    </a:cubicBezTo>
                    <a:cubicBezTo>
                      <a:pt x="66254" y="46572"/>
                      <a:pt x="66874" y="44533"/>
                      <a:pt x="66926" y="44172"/>
                    </a:cubicBezTo>
                    <a:cubicBezTo>
                      <a:pt x="67038" y="43388"/>
                      <a:pt x="69281" y="41371"/>
                      <a:pt x="69616" y="36550"/>
                    </a:cubicBezTo>
                    <a:lnTo>
                      <a:pt x="69953" y="31729"/>
                    </a:lnTo>
                    <a:lnTo>
                      <a:pt x="79872" y="22850"/>
                    </a:lnTo>
                    <a:cubicBezTo>
                      <a:pt x="80082" y="20694"/>
                      <a:pt x="79809" y="17374"/>
                      <a:pt x="77801" y="12782"/>
                    </a:cubicBezTo>
                    <a:cubicBezTo>
                      <a:pt x="73876" y="3813"/>
                      <a:pt x="61319" y="1"/>
                      <a:pt x="57844" y="1"/>
                    </a:cubicBezTo>
                    <a:close/>
                  </a:path>
                </a:pathLst>
              </a:custGeom>
              <a:gradFill>
                <a:gsLst>
                  <a:gs pos="0">
                    <a:srgbClr val="8BE3FF"/>
                  </a:gs>
                  <a:gs pos="100000">
                    <a:srgbClr val="ACFFD9"/>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7" name="Google Shape;3567;p34"/>
              <p:cNvSpPr/>
              <p:nvPr/>
            </p:nvSpPr>
            <p:spPr>
              <a:xfrm>
                <a:off x="5626046" y="2543901"/>
                <a:ext cx="1588885" cy="978829"/>
              </a:xfrm>
              <a:custGeom>
                <a:rect b="b" l="l" r="r" t="t"/>
                <a:pathLst>
                  <a:path extrusionOk="0" h="49712" w="80695">
                    <a:moveTo>
                      <a:pt x="58173" y="601"/>
                    </a:moveTo>
                    <a:cubicBezTo>
                      <a:pt x="61588" y="601"/>
                      <a:pt x="73999" y="4393"/>
                      <a:pt x="77852" y="13202"/>
                    </a:cubicBezTo>
                    <a:cubicBezTo>
                      <a:pt x="79850" y="17768"/>
                      <a:pt x="80081" y="21037"/>
                      <a:pt x="79911" y="23004"/>
                    </a:cubicBezTo>
                    <a:lnTo>
                      <a:pt x="70079" y="31805"/>
                    </a:lnTo>
                    <a:cubicBezTo>
                      <a:pt x="70021" y="31857"/>
                      <a:pt x="69986" y="31929"/>
                      <a:pt x="69980" y="32006"/>
                    </a:cubicBezTo>
                    <a:lnTo>
                      <a:pt x="69643" y="36829"/>
                    </a:lnTo>
                    <a:cubicBezTo>
                      <a:pt x="69405" y="40259"/>
                      <a:pt x="68201" y="42202"/>
                      <a:pt x="67484" y="43364"/>
                    </a:cubicBezTo>
                    <a:cubicBezTo>
                      <a:pt x="67190" y="43839"/>
                      <a:pt x="66994" y="44153"/>
                      <a:pt x="66955" y="44430"/>
                    </a:cubicBezTo>
                    <a:cubicBezTo>
                      <a:pt x="66917" y="44697"/>
                      <a:pt x="66455" y="46264"/>
                      <a:pt x="65697" y="48519"/>
                    </a:cubicBezTo>
                    <a:cubicBezTo>
                      <a:pt x="64805" y="46449"/>
                      <a:pt x="63219" y="44959"/>
                      <a:pt x="60971" y="44081"/>
                    </a:cubicBezTo>
                    <a:cubicBezTo>
                      <a:pt x="59285" y="43422"/>
                      <a:pt x="57767" y="43168"/>
                      <a:pt x="56429" y="43168"/>
                    </a:cubicBezTo>
                    <a:cubicBezTo>
                      <a:pt x="54169" y="43168"/>
                      <a:pt x="52419" y="43893"/>
                      <a:pt x="51232" y="44619"/>
                    </a:cubicBezTo>
                    <a:lnTo>
                      <a:pt x="51395" y="44117"/>
                    </a:lnTo>
                    <a:cubicBezTo>
                      <a:pt x="51459" y="43919"/>
                      <a:pt x="51309" y="43724"/>
                      <a:pt x="51111" y="43724"/>
                    </a:cubicBezTo>
                    <a:cubicBezTo>
                      <a:pt x="51094" y="43724"/>
                      <a:pt x="51077" y="43725"/>
                      <a:pt x="51060" y="43728"/>
                    </a:cubicBezTo>
                    <a:cubicBezTo>
                      <a:pt x="50996" y="43738"/>
                      <a:pt x="46568" y="44451"/>
                      <a:pt x="41070" y="44451"/>
                    </a:cubicBezTo>
                    <a:cubicBezTo>
                      <a:pt x="38501" y="44451"/>
                      <a:pt x="35698" y="44295"/>
                      <a:pt x="32997" y="43839"/>
                    </a:cubicBezTo>
                    <a:cubicBezTo>
                      <a:pt x="24533" y="42412"/>
                      <a:pt x="16938" y="37215"/>
                      <a:pt x="16861" y="37163"/>
                    </a:cubicBezTo>
                    <a:cubicBezTo>
                      <a:pt x="16810" y="37127"/>
                      <a:pt x="16751" y="37109"/>
                      <a:pt x="16691" y="37109"/>
                    </a:cubicBezTo>
                    <a:cubicBezTo>
                      <a:pt x="16633" y="37109"/>
                      <a:pt x="16576" y="37126"/>
                      <a:pt x="16526" y="37159"/>
                    </a:cubicBezTo>
                    <a:cubicBezTo>
                      <a:pt x="16526" y="37159"/>
                      <a:pt x="12089" y="40083"/>
                      <a:pt x="9032" y="42076"/>
                    </a:cubicBezTo>
                    <a:cubicBezTo>
                      <a:pt x="9216" y="40155"/>
                      <a:pt x="9152" y="37254"/>
                      <a:pt x="7491" y="35521"/>
                    </a:cubicBezTo>
                    <a:cubicBezTo>
                      <a:pt x="5997" y="33961"/>
                      <a:pt x="3443" y="33629"/>
                      <a:pt x="1527" y="33629"/>
                    </a:cubicBezTo>
                    <a:cubicBezTo>
                      <a:pt x="1447" y="33629"/>
                      <a:pt x="1368" y="33630"/>
                      <a:pt x="1290" y="33631"/>
                    </a:cubicBezTo>
                    <a:cubicBezTo>
                      <a:pt x="3518" y="31941"/>
                      <a:pt x="5762" y="30036"/>
                      <a:pt x="5787" y="30015"/>
                    </a:cubicBezTo>
                    <a:cubicBezTo>
                      <a:pt x="5834" y="29974"/>
                      <a:pt x="5867" y="29921"/>
                      <a:pt x="5883" y="29862"/>
                    </a:cubicBezTo>
                    <a:cubicBezTo>
                      <a:pt x="5901" y="29794"/>
                      <a:pt x="7699" y="23064"/>
                      <a:pt x="11516" y="19466"/>
                    </a:cubicBezTo>
                    <a:cubicBezTo>
                      <a:pt x="15339" y="15861"/>
                      <a:pt x="24524" y="13396"/>
                      <a:pt x="24617" y="13372"/>
                    </a:cubicBezTo>
                    <a:cubicBezTo>
                      <a:pt x="24659" y="13360"/>
                      <a:pt x="24700" y="13338"/>
                      <a:pt x="24735" y="13310"/>
                    </a:cubicBezTo>
                    <a:cubicBezTo>
                      <a:pt x="30878" y="8044"/>
                      <a:pt x="50958" y="4555"/>
                      <a:pt x="51160" y="4521"/>
                    </a:cubicBezTo>
                    <a:cubicBezTo>
                      <a:pt x="51256" y="4504"/>
                      <a:pt x="51339" y="4442"/>
                      <a:pt x="51382" y="4353"/>
                    </a:cubicBezTo>
                    <a:cubicBezTo>
                      <a:pt x="51387" y="4340"/>
                      <a:pt x="52032" y="2995"/>
                      <a:pt x="53528" y="887"/>
                    </a:cubicBezTo>
                    <a:cubicBezTo>
                      <a:pt x="55394" y="697"/>
                      <a:pt x="56955" y="601"/>
                      <a:pt x="58173" y="601"/>
                    </a:cubicBezTo>
                    <a:close/>
                    <a:moveTo>
                      <a:pt x="58172" y="1"/>
                    </a:moveTo>
                    <a:cubicBezTo>
                      <a:pt x="56905" y="1"/>
                      <a:pt x="55276" y="102"/>
                      <a:pt x="53331" y="303"/>
                    </a:cubicBezTo>
                    <a:cubicBezTo>
                      <a:pt x="53245" y="312"/>
                      <a:pt x="53167" y="357"/>
                      <a:pt x="53117" y="427"/>
                    </a:cubicBezTo>
                    <a:cubicBezTo>
                      <a:pt x="51799" y="2271"/>
                      <a:pt x="51116" y="3544"/>
                      <a:pt x="50907" y="3954"/>
                    </a:cubicBezTo>
                    <a:cubicBezTo>
                      <a:pt x="48902" y="4306"/>
                      <a:pt x="30502" y="7645"/>
                      <a:pt x="24395" y="12808"/>
                    </a:cubicBezTo>
                    <a:cubicBezTo>
                      <a:pt x="23484" y="13055"/>
                      <a:pt x="14906" y="15442"/>
                      <a:pt x="11104" y="19028"/>
                    </a:cubicBezTo>
                    <a:cubicBezTo>
                      <a:pt x="7364" y="22554"/>
                      <a:pt x="5564" y="28751"/>
                      <a:pt x="5326" y="29616"/>
                    </a:cubicBezTo>
                    <a:cubicBezTo>
                      <a:pt x="4876" y="29998"/>
                      <a:pt x="2368" y="32105"/>
                      <a:pt x="151" y="33730"/>
                    </a:cubicBezTo>
                    <a:cubicBezTo>
                      <a:pt x="43" y="33810"/>
                      <a:pt x="0" y="33951"/>
                      <a:pt x="46" y="34077"/>
                    </a:cubicBezTo>
                    <a:cubicBezTo>
                      <a:pt x="90" y="34195"/>
                      <a:pt x="203" y="34273"/>
                      <a:pt x="328" y="34273"/>
                    </a:cubicBezTo>
                    <a:cubicBezTo>
                      <a:pt x="336" y="34273"/>
                      <a:pt x="343" y="34273"/>
                      <a:pt x="350" y="34272"/>
                    </a:cubicBezTo>
                    <a:cubicBezTo>
                      <a:pt x="704" y="34246"/>
                      <a:pt x="1116" y="34227"/>
                      <a:pt x="1561" y="34227"/>
                    </a:cubicBezTo>
                    <a:cubicBezTo>
                      <a:pt x="3362" y="34227"/>
                      <a:pt x="5715" y="34536"/>
                      <a:pt x="7056" y="35936"/>
                    </a:cubicBezTo>
                    <a:cubicBezTo>
                      <a:pt x="8742" y="37695"/>
                      <a:pt x="8599" y="40889"/>
                      <a:pt x="8363" y="42637"/>
                    </a:cubicBezTo>
                    <a:cubicBezTo>
                      <a:pt x="8337" y="42830"/>
                      <a:pt x="8490" y="42978"/>
                      <a:pt x="8660" y="42978"/>
                    </a:cubicBezTo>
                    <a:cubicBezTo>
                      <a:pt x="8715" y="42978"/>
                      <a:pt x="8771" y="42963"/>
                      <a:pt x="8824" y="42929"/>
                    </a:cubicBezTo>
                    <a:cubicBezTo>
                      <a:pt x="11539" y="41162"/>
                      <a:pt x="15798" y="38357"/>
                      <a:pt x="16689" y="37770"/>
                    </a:cubicBezTo>
                    <a:cubicBezTo>
                      <a:pt x="17867" y="38549"/>
                      <a:pt x="25003" y="43101"/>
                      <a:pt x="32897" y="44432"/>
                    </a:cubicBezTo>
                    <a:cubicBezTo>
                      <a:pt x="35633" y="44894"/>
                      <a:pt x="38471" y="45052"/>
                      <a:pt x="41071" y="45052"/>
                    </a:cubicBezTo>
                    <a:cubicBezTo>
                      <a:pt x="45578" y="45052"/>
                      <a:pt x="49369" y="44578"/>
                      <a:pt x="50674" y="44393"/>
                    </a:cubicBezTo>
                    <a:lnTo>
                      <a:pt x="50674" y="44393"/>
                    </a:lnTo>
                    <a:lnTo>
                      <a:pt x="50390" y="45267"/>
                    </a:lnTo>
                    <a:cubicBezTo>
                      <a:pt x="50350" y="45391"/>
                      <a:pt x="50394" y="45528"/>
                      <a:pt x="50501" y="45604"/>
                    </a:cubicBezTo>
                    <a:cubicBezTo>
                      <a:pt x="50553" y="45641"/>
                      <a:pt x="50614" y="45660"/>
                      <a:pt x="50675" y="45660"/>
                    </a:cubicBezTo>
                    <a:cubicBezTo>
                      <a:pt x="50739" y="45660"/>
                      <a:pt x="50803" y="45640"/>
                      <a:pt x="50856" y="45600"/>
                    </a:cubicBezTo>
                    <a:cubicBezTo>
                      <a:pt x="51923" y="44803"/>
                      <a:pt x="53809" y="43771"/>
                      <a:pt x="56432" y="43771"/>
                    </a:cubicBezTo>
                    <a:cubicBezTo>
                      <a:pt x="57703" y="43771"/>
                      <a:pt x="59146" y="44013"/>
                      <a:pt x="60753" y="44641"/>
                    </a:cubicBezTo>
                    <a:cubicBezTo>
                      <a:pt x="63104" y="45560"/>
                      <a:pt x="64676" y="47196"/>
                      <a:pt x="65426" y="49504"/>
                    </a:cubicBezTo>
                    <a:cubicBezTo>
                      <a:pt x="65466" y="49628"/>
                      <a:pt x="65580" y="49711"/>
                      <a:pt x="65709" y="49712"/>
                    </a:cubicBezTo>
                    <a:lnTo>
                      <a:pt x="65711" y="49712"/>
                    </a:lnTo>
                    <a:cubicBezTo>
                      <a:pt x="65839" y="49712"/>
                      <a:pt x="65954" y="49631"/>
                      <a:pt x="65996" y="49509"/>
                    </a:cubicBezTo>
                    <a:cubicBezTo>
                      <a:pt x="66791" y="47188"/>
                      <a:pt x="67489" y="44948"/>
                      <a:pt x="67550" y="44515"/>
                    </a:cubicBezTo>
                    <a:cubicBezTo>
                      <a:pt x="67573" y="44362"/>
                      <a:pt x="67768" y="44047"/>
                      <a:pt x="67995" y="43680"/>
                    </a:cubicBezTo>
                    <a:cubicBezTo>
                      <a:pt x="68693" y="42550"/>
                      <a:pt x="69994" y="40448"/>
                      <a:pt x="70244" y="36870"/>
                    </a:cubicBezTo>
                    <a:lnTo>
                      <a:pt x="70571" y="32170"/>
                    </a:lnTo>
                    <a:lnTo>
                      <a:pt x="80400" y="23373"/>
                    </a:lnTo>
                    <a:cubicBezTo>
                      <a:pt x="80455" y="23322"/>
                      <a:pt x="80489" y="23253"/>
                      <a:pt x="80498" y="23178"/>
                    </a:cubicBezTo>
                    <a:cubicBezTo>
                      <a:pt x="80694" y="21153"/>
                      <a:pt x="80492" y="17737"/>
                      <a:pt x="78403" y="12961"/>
                    </a:cubicBezTo>
                    <a:cubicBezTo>
                      <a:pt x="74439" y="3901"/>
                      <a:pt x="61681" y="1"/>
                      <a:pt x="58172"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8" name="Google Shape;3568;p34"/>
              <p:cNvSpPr/>
              <p:nvPr/>
            </p:nvSpPr>
            <p:spPr>
              <a:xfrm>
                <a:off x="5401225" y="3171855"/>
                <a:ext cx="1242341" cy="715712"/>
              </a:xfrm>
              <a:custGeom>
                <a:rect b="b" l="l" r="r" t="t"/>
                <a:pathLst>
                  <a:path extrusionOk="0" h="36349" w="63095">
                    <a:moveTo>
                      <a:pt x="28859" y="1"/>
                    </a:moveTo>
                    <a:cubicBezTo>
                      <a:pt x="28859" y="1"/>
                      <a:pt x="27925" y="2804"/>
                      <a:pt x="25354" y="3739"/>
                    </a:cubicBezTo>
                    <a:cubicBezTo>
                      <a:pt x="22785" y="4673"/>
                      <a:pt x="15777" y="8644"/>
                      <a:pt x="15777" y="8644"/>
                    </a:cubicBezTo>
                    <a:cubicBezTo>
                      <a:pt x="15777" y="8644"/>
                      <a:pt x="15543" y="15185"/>
                      <a:pt x="10872" y="19156"/>
                    </a:cubicBezTo>
                    <a:cubicBezTo>
                      <a:pt x="6199" y="23128"/>
                      <a:pt x="816" y="32397"/>
                      <a:pt x="816" y="32397"/>
                    </a:cubicBezTo>
                    <a:lnTo>
                      <a:pt x="0" y="35165"/>
                    </a:lnTo>
                    <a:lnTo>
                      <a:pt x="2547" y="36348"/>
                    </a:lnTo>
                    <a:cubicBezTo>
                      <a:pt x="2547" y="36348"/>
                      <a:pt x="2660" y="32760"/>
                      <a:pt x="8266" y="27267"/>
                    </a:cubicBezTo>
                    <a:cubicBezTo>
                      <a:pt x="13871" y="21774"/>
                      <a:pt x="17346" y="12468"/>
                      <a:pt x="17795" y="12244"/>
                    </a:cubicBezTo>
                    <a:cubicBezTo>
                      <a:pt x="18244" y="12020"/>
                      <a:pt x="28109" y="5517"/>
                      <a:pt x="28109" y="5517"/>
                    </a:cubicBezTo>
                    <a:cubicBezTo>
                      <a:pt x="28109" y="5517"/>
                      <a:pt x="35732" y="10787"/>
                      <a:pt x="44365" y="12244"/>
                    </a:cubicBezTo>
                    <a:cubicBezTo>
                      <a:pt x="47103" y="12706"/>
                      <a:pt x="49930" y="12864"/>
                      <a:pt x="52516" y="12864"/>
                    </a:cubicBezTo>
                    <a:cubicBezTo>
                      <a:pt x="57320" y="12864"/>
                      <a:pt x="61287" y="12319"/>
                      <a:pt x="62285" y="12170"/>
                    </a:cubicBezTo>
                    <a:cubicBezTo>
                      <a:pt x="62777" y="10883"/>
                      <a:pt x="63095" y="9431"/>
                      <a:pt x="62265" y="8878"/>
                    </a:cubicBezTo>
                    <a:cubicBezTo>
                      <a:pt x="60863" y="7943"/>
                      <a:pt x="61330" y="5374"/>
                      <a:pt x="61331" y="5374"/>
                    </a:cubicBezTo>
                    <a:lnTo>
                      <a:pt x="61331" y="5374"/>
                    </a:lnTo>
                    <a:cubicBezTo>
                      <a:pt x="61330" y="5374"/>
                      <a:pt x="60162" y="7943"/>
                      <a:pt x="50819" y="7943"/>
                    </a:cubicBezTo>
                    <a:cubicBezTo>
                      <a:pt x="41473" y="7943"/>
                      <a:pt x="28859" y="1"/>
                      <a:pt x="28859"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9" name="Google Shape;3569;p34"/>
              <p:cNvSpPr/>
              <p:nvPr/>
            </p:nvSpPr>
            <p:spPr>
              <a:xfrm>
                <a:off x="6330180" y="3010870"/>
                <a:ext cx="849171" cy="1070939"/>
              </a:xfrm>
              <a:custGeom>
                <a:rect b="b" l="l" r="r" t="t"/>
                <a:pathLst>
                  <a:path extrusionOk="0" h="54390" w="43127">
                    <a:moveTo>
                      <a:pt x="42419" y="0"/>
                    </a:moveTo>
                    <a:lnTo>
                      <a:pt x="32841" y="4439"/>
                    </a:lnTo>
                    <a:cubicBezTo>
                      <a:pt x="32841" y="4439"/>
                      <a:pt x="33308" y="11681"/>
                      <a:pt x="30738" y="15419"/>
                    </a:cubicBezTo>
                    <a:cubicBezTo>
                      <a:pt x="28168" y="19157"/>
                      <a:pt x="27234" y="20325"/>
                      <a:pt x="27234" y="20325"/>
                    </a:cubicBezTo>
                    <a:cubicBezTo>
                      <a:pt x="27234" y="20325"/>
                      <a:pt x="27000" y="25931"/>
                      <a:pt x="25364" y="29435"/>
                    </a:cubicBezTo>
                    <a:cubicBezTo>
                      <a:pt x="23729" y="32939"/>
                      <a:pt x="21160" y="34108"/>
                      <a:pt x="21160" y="34108"/>
                    </a:cubicBezTo>
                    <a:cubicBezTo>
                      <a:pt x="21160" y="34108"/>
                      <a:pt x="21393" y="38080"/>
                      <a:pt x="18122" y="41115"/>
                    </a:cubicBezTo>
                    <a:cubicBezTo>
                      <a:pt x="14852" y="44152"/>
                      <a:pt x="6676" y="49058"/>
                      <a:pt x="1536" y="52329"/>
                    </a:cubicBezTo>
                    <a:cubicBezTo>
                      <a:pt x="999" y="52671"/>
                      <a:pt x="492" y="53033"/>
                      <a:pt x="1" y="53403"/>
                    </a:cubicBezTo>
                    <a:lnTo>
                      <a:pt x="1222" y="54390"/>
                    </a:lnTo>
                    <a:cubicBezTo>
                      <a:pt x="1222" y="54390"/>
                      <a:pt x="6715" y="50130"/>
                      <a:pt x="14450" y="46205"/>
                    </a:cubicBezTo>
                    <a:cubicBezTo>
                      <a:pt x="22187" y="42282"/>
                      <a:pt x="24092" y="39479"/>
                      <a:pt x="26334" y="34882"/>
                    </a:cubicBezTo>
                    <a:cubicBezTo>
                      <a:pt x="28576" y="30287"/>
                      <a:pt x="31379" y="21541"/>
                      <a:pt x="31492" y="20756"/>
                    </a:cubicBezTo>
                    <a:cubicBezTo>
                      <a:pt x="31604" y="19972"/>
                      <a:pt x="33846" y="17954"/>
                      <a:pt x="34183" y="13134"/>
                    </a:cubicBezTo>
                    <a:lnTo>
                      <a:pt x="34519" y="8313"/>
                    </a:lnTo>
                    <a:lnTo>
                      <a:pt x="43126" y="606"/>
                    </a:lnTo>
                    <a:lnTo>
                      <a:pt x="42419" y="0"/>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0" name="Google Shape;3570;p34"/>
              <p:cNvSpPr/>
              <p:nvPr/>
            </p:nvSpPr>
            <p:spPr>
              <a:xfrm>
                <a:off x="6591033" y="3117885"/>
                <a:ext cx="123043" cy="274498"/>
              </a:xfrm>
              <a:custGeom>
                <a:rect b="b" l="l" r="r" t="t"/>
                <a:pathLst>
                  <a:path extrusionOk="0" h="13941" w="6249">
                    <a:moveTo>
                      <a:pt x="5906" y="1"/>
                    </a:moveTo>
                    <a:cubicBezTo>
                      <a:pt x="5856" y="1"/>
                      <a:pt x="5804" y="14"/>
                      <a:pt x="5758" y="41"/>
                    </a:cubicBezTo>
                    <a:cubicBezTo>
                      <a:pt x="5615" y="126"/>
                      <a:pt x="2275" y="2174"/>
                      <a:pt x="1136" y="6614"/>
                    </a:cubicBezTo>
                    <a:cubicBezTo>
                      <a:pt x="0" y="11041"/>
                      <a:pt x="1217" y="13660"/>
                      <a:pt x="1269" y="13769"/>
                    </a:cubicBezTo>
                    <a:cubicBezTo>
                      <a:pt x="1319" y="13874"/>
                      <a:pt x="1424" y="13940"/>
                      <a:pt x="1539" y="13940"/>
                    </a:cubicBezTo>
                    <a:cubicBezTo>
                      <a:pt x="1761" y="13940"/>
                      <a:pt x="1905" y="13710"/>
                      <a:pt x="1811" y="13511"/>
                    </a:cubicBezTo>
                    <a:cubicBezTo>
                      <a:pt x="1799" y="13486"/>
                      <a:pt x="641" y="10963"/>
                      <a:pt x="1718" y="6763"/>
                    </a:cubicBezTo>
                    <a:cubicBezTo>
                      <a:pt x="2793" y="2570"/>
                      <a:pt x="6034" y="575"/>
                      <a:pt x="6066" y="556"/>
                    </a:cubicBezTo>
                    <a:cubicBezTo>
                      <a:pt x="6205" y="470"/>
                      <a:pt x="6248" y="287"/>
                      <a:pt x="6164" y="147"/>
                    </a:cubicBezTo>
                    <a:cubicBezTo>
                      <a:pt x="6108" y="53"/>
                      <a:pt x="6008" y="1"/>
                      <a:pt x="5906"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1" name="Google Shape;3571;p34"/>
              <p:cNvSpPr/>
              <p:nvPr/>
            </p:nvSpPr>
            <p:spPr>
              <a:xfrm>
                <a:off x="5854607" y="2454292"/>
                <a:ext cx="782796" cy="448558"/>
              </a:xfrm>
              <a:custGeom>
                <a:rect b="b" l="l" r="r" t="t"/>
                <a:pathLst>
                  <a:path extrusionOk="0" h="22781" w="39756">
                    <a:moveTo>
                      <a:pt x="18196" y="0"/>
                    </a:moveTo>
                    <a:cubicBezTo>
                      <a:pt x="13076" y="0"/>
                      <a:pt x="8222" y="1483"/>
                      <a:pt x="6165" y="3092"/>
                    </a:cubicBezTo>
                    <a:cubicBezTo>
                      <a:pt x="3272" y="5357"/>
                      <a:pt x="5914" y="6112"/>
                      <a:pt x="7297" y="6489"/>
                    </a:cubicBezTo>
                    <a:cubicBezTo>
                      <a:pt x="8682" y="6866"/>
                      <a:pt x="4530" y="7118"/>
                      <a:pt x="2391" y="9508"/>
                    </a:cubicBezTo>
                    <a:cubicBezTo>
                      <a:pt x="252" y="11898"/>
                      <a:pt x="1" y="16176"/>
                      <a:pt x="1763" y="17183"/>
                    </a:cubicBezTo>
                    <a:cubicBezTo>
                      <a:pt x="2083" y="17366"/>
                      <a:pt x="2511" y="17441"/>
                      <a:pt x="2998" y="17441"/>
                    </a:cubicBezTo>
                    <a:cubicBezTo>
                      <a:pt x="5187" y="17441"/>
                      <a:pt x="8555" y="15925"/>
                      <a:pt x="8555" y="15925"/>
                    </a:cubicBezTo>
                    <a:lnTo>
                      <a:pt x="9815" y="16804"/>
                    </a:lnTo>
                    <a:lnTo>
                      <a:pt x="22646" y="13534"/>
                    </a:lnTo>
                    <a:lnTo>
                      <a:pt x="22771" y="14415"/>
                    </a:lnTo>
                    <a:cubicBezTo>
                      <a:pt x="22851" y="14975"/>
                      <a:pt x="24812" y="15077"/>
                      <a:pt x="26521" y="15077"/>
                    </a:cubicBezTo>
                    <a:cubicBezTo>
                      <a:pt x="27501" y="15077"/>
                      <a:pt x="28398" y="15044"/>
                      <a:pt x="28811" y="15044"/>
                    </a:cubicBezTo>
                    <a:cubicBezTo>
                      <a:pt x="29942" y="15044"/>
                      <a:pt x="30949" y="20201"/>
                      <a:pt x="32711" y="21711"/>
                    </a:cubicBezTo>
                    <a:cubicBezTo>
                      <a:pt x="33591" y="22466"/>
                      <a:pt x="34408" y="22780"/>
                      <a:pt x="35132" y="22780"/>
                    </a:cubicBezTo>
                    <a:cubicBezTo>
                      <a:pt x="35855" y="22780"/>
                      <a:pt x="36484" y="22466"/>
                      <a:pt x="36987" y="21963"/>
                    </a:cubicBezTo>
                    <a:cubicBezTo>
                      <a:pt x="37995" y="20958"/>
                      <a:pt x="39756" y="18566"/>
                      <a:pt x="39503" y="15925"/>
                    </a:cubicBezTo>
                    <a:cubicBezTo>
                      <a:pt x="39252" y="13282"/>
                      <a:pt x="38120" y="12150"/>
                      <a:pt x="38120" y="12150"/>
                    </a:cubicBezTo>
                    <a:cubicBezTo>
                      <a:pt x="38120" y="12150"/>
                      <a:pt x="38875" y="11521"/>
                      <a:pt x="38372" y="10515"/>
                    </a:cubicBezTo>
                    <a:cubicBezTo>
                      <a:pt x="38228" y="10227"/>
                      <a:pt x="37879" y="10124"/>
                      <a:pt x="37454" y="10124"/>
                    </a:cubicBezTo>
                    <a:cubicBezTo>
                      <a:pt x="36390" y="10124"/>
                      <a:pt x="34850" y="10767"/>
                      <a:pt x="34850" y="10767"/>
                    </a:cubicBezTo>
                    <a:cubicBezTo>
                      <a:pt x="34850" y="10767"/>
                      <a:pt x="34850" y="10138"/>
                      <a:pt x="34346" y="8376"/>
                    </a:cubicBezTo>
                    <a:cubicBezTo>
                      <a:pt x="33843" y="6615"/>
                      <a:pt x="31326" y="2841"/>
                      <a:pt x="24408" y="828"/>
                    </a:cubicBezTo>
                    <a:cubicBezTo>
                      <a:pt x="22406" y="246"/>
                      <a:pt x="20279" y="0"/>
                      <a:pt x="18196"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2" name="Google Shape;3572;p34"/>
              <p:cNvSpPr/>
              <p:nvPr/>
            </p:nvSpPr>
            <p:spPr>
              <a:xfrm>
                <a:off x="5855474" y="2448267"/>
                <a:ext cx="787521" cy="460608"/>
              </a:xfrm>
              <a:custGeom>
                <a:rect b="b" l="l" r="r" t="t"/>
                <a:pathLst>
                  <a:path extrusionOk="0" h="23393" w="39996">
                    <a:moveTo>
                      <a:pt x="18192" y="616"/>
                    </a:moveTo>
                    <a:cubicBezTo>
                      <a:pt x="20244" y="616"/>
                      <a:pt x="22331" y="855"/>
                      <a:pt x="24279" y="1422"/>
                    </a:cubicBezTo>
                    <a:cubicBezTo>
                      <a:pt x="30853" y="3334"/>
                      <a:pt x="33491" y="6938"/>
                      <a:pt x="34014" y="8765"/>
                    </a:cubicBezTo>
                    <a:cubicBezTo>
                      <a:pt x="34491" y="10440"/>
                      <a:pt x="34504" y="11067"/>
                      <a:pt x="34504" y="11072"/>
                    </a:cubicBezTo>
                    <a:cubicBezTo>
                      <a:pt x="34504" y="11173"/>
                      <a:pt x="34554" y="11266"/>
                      <a:pt x="34637" y="11322"/>
                    </a:cubicBezTo>
                    <a:cubicBezTo>
                      <a:pt x="34688" y="11356"/>
                      <a:pt x="34746" y="11373"/>
                      <a:pt x="34804" y="11373"/>
                    </a:cubicBezTo>
                    <a:cubicBezTo>
                      <a:pt x="34843" y="11373"/>
                      <a:pt x="34882" y="11365"/>
                      <a:pt x="34919" y="11349"/>
                    </a:cubicBezTo>
                    <a:cubicBezTo>
                      <a:pt x="35705" y="11022"/>
                      <a:pt x="36755" y="10730"/>
                      <a:pt x="37427" y="10730"/>
                    </a:cubicBezTo>
                    <a:cubicBezTo>
                      <a:pt x="37745" y="10730"/>
                      <a:pt x="37978" y="10796"/>
                      <a:pt x="38058" y="10955"/>
                    </a:cubicBezTo>
                    <a:cubicBezTo>
                      <a:pt x="38438" y="11715"/>
                      <a:pt x="37939" y="12177"/>
                      <a:pt x="37882" y="12224"/>
                    </a:cubicBezTo>
                    <a:cubicBezTo>
                      <a:pt x="37747" y="12338"/>
                      <a:pt x="37738" y="12542"/>
                      <a:pt x="37862" y="12668"/>
                    </a:cubicBezTo>
                    <a:cubicBezTo>
                      <a:pt x="37872" y="12678"/>
                      <a:pt x="38922" y="13774"/>
                      <a:pt x="39159" y="16259"/>
                    </a:cubicBezTo>
                    <a:cubicBezTo>
                      <a:pt x="39376" y="18529"/>
                      <a:pt x="37987" y="20800"/>
                      <a:pt x="36731" y="22056"/>
                    </a:cubicBezTo>
                    <a:cubicBezTo>
                      <a:pt x="36243" y="22544"/>
                      <a:pt x="35688" y="22787"/>
                      <a:pt x="35091" y="22787"/>
                    </a:cubicBezTo>
                    <a:cubicBezTo>
                      <a:pt x="34392" y="22787"/>
                      <a:pt x="33635" y="22454"/>
                      <a:pt x="32861" y="21789"/>
                    </a:cubicBezTo>
                    <a:cubicBezTo>
                      <a:pt x="32035" y="21081"/>
                      <a:pt x="31356" y="19444"/>
                      <a:pt x="30757" y="18000"/>
                    </a:cubicBezTo>
                    <a:cubicBezTo>
                      <a:pt x="30046" y="16288"/>
                      <a:pt x="29533" y="15049"/>
                      <a:pt x="28766" y="15049"/>
                    </a:cubicBezTo>
                    <a:lnTo>
                      <a:pt x="28767" y="15050"/>
                    </a:lnTo>
                    <a:cubicBezTo>
                      <a:pt x="28602" y="15050"/>
                      <a:pt x="28364" y="15055"/>
                      <a:pt x="28073" y="15060"/>
                    </a:cubicBezTo>
                    <a:cubicBezTo>
                      <a:pt x="27534" y="15072"/>
                      <a:pt x="27050" y="15078"/>
                      <a:pt x="26616" y="15078"/>
                    </a:cubicBezTo>
                    <a:cubicBezTo>
                      <a:pt x="23890" y="15078"/>
                      <a:pt x="23138" y="14863"/>
                      <a:pt x="23025" y="14679"/>
                    </a:cubicBezTo>
                    <a:lnTo>
                      <a:pt x="22899" y="13798"/>
                    </a:lnTo>
                    <a:cubicBezTo>
                      <a:pt x="22887" y="13714"/>
                      <a:pt x="22840" y="13638"/>
                      <a:pt x="22769" y="13590"/>
                    </a:cubicBezTo>
                    <a:cubicBezTo>
                      <a:pt x="22719" y="13556"/>
                      <a:pt x="22661" y="13539"/>
                      <a:pt x="22603" y="13539"/>
                    </a:cubicBezTo>
                    <a:cubicBezTo>
                      <a:pt x="22577" y="13539"/>
                      <a:pt x="22552" y="13542"/>
                      <a:pt x="22527" y="13549"/>
                    </a:cubicBezTo>
                    <a:lnTo>
                      <a:pt x="9829" y="16786"/>
                    </a:lnTo>
                    <a:lnTo>
                      <a:pt x="8683" y="15984"/>
                    </a:lnTo>
                    <a:cubicBezTo>
                      <a:pt x="8632" y="15948"/>
                      <a:pt x="8572" y="15930"/>
                      <a:pt x="8511" y="15930"/>
                    </a:cubicBezTo>
                    <a:cubicBezTo>
                      <a:pt x="8469" y="15930"/>
                      <a:pt x="8427" y="15938"/>
                      <a:pt x="8388" y="15956"/>
                    </a:cubicBezTo>
                    <a:cubicBezTo>
                      <a:pt x="7303" y="16444"/>
                      <a:pt x="4652" y="17447"/>
                      <a:pt x="2945" y="17447"/>
                    </a:cubicBezTo>
                    <a:cubicBezTo>
                      <a:pt x="2511" y="17447"/>
                      <a:pt x="2138" y="17382"/>
                      <a:pt x="1867" y="17227"/>
                    </a:cubicBezTo>
                    <a:cubicBezTo>
                      <a:pt x="1389" y="16954"/>
                      <a:pt x="1051" y="16347"/>
                      <a:pt x="917" y="15518"/>
                    </a:cubicBezTo>
                    <a:cubicBezTo>
                      <a:pt x="667" y="13980"/>
                      <a:pt x="1156" y="11596"/>
                      <a:pt x="2571" y="10014"/>
                    </a:cubicBezTo>
                    <a:cubicBezTo>
                      <a:pt x="3762" y="8684"/>
                      <a:pt x="5621" y="8039"/>
                      <a:pt x="6731" y="7654"/>
                    </a:cubicBezTo>
                    <a:cubicBezTo>
                      <a:pt x="7517" y="7381"/>
                      <a:pt x="7841" y="7268"/>
                      <a:pt x="7831" y="6938"/>
                    </a:cubicBezTo>
                    <a:cubicBezTo>
                      <a:pt x="7820" y="6638"/>
                      <a:pt x="7479" y="6545"/>
                      <a:pt x="7333" y="6505"/>
                    </a:cubicBezTo>
                    <a:cubicBezTo>
                      <a:pt x="6662" y="6321"/>
                      <a:pt x="5265" y="5940"/>
                      <a:pt x="5132" y="5284"/>
                    </a:cubicBezTo>
                    <a:cubicBezTo>
                      <a:pt x="5049" y="4871"/>
                      <a:pt x="5455" y="4302"/>
                      <a:pt x="6306" y="3634"/>
                    </a:cubicBezTo>
                    <a:cubicBezTo>
                      <a:pt x="8316" y="2062"/>
                      <a:pt x="13145" y="616"/>
                      <a:pt x="18192" y="616"/>
                    </a:cubicBezTo>
                    <a:close/>
                    <a:moveTo>
                      <a:pt x="18124" y="1"/>
                    </a:moveTo>
                    <a:cubicBezTo>
                      <a:pt x="12953" y="1"/>
                      <a:pt x="8061" y="1499"/>
                      <a:pt x="5936" y="3162"/>
                    </a:cubicBezTo>
                    <a:cubicBezTo>
                      <a:pt x="4864" y="4001"/>
                      <a:pt x="4408" y="4733"/>
                      <a:pt x="4543" y="5402"/>
                    </a:cubicBezTo>
                    <a:cubicBezTo>
                      <a:pt x="4723" y="6298"/>
                      <a:pt x="5916" y="6728"/>
                      <a:pt x="6819" y="6986"/>
                    </a:cubicBezTo>
                    <a:cubicBezTo>
                      <a:pt x="6727" y="7019"/>
                      <a:pt x="6629" y="7054"/>
                      <a:pt x="6534" y="7086"/>
                    </a:cubicBezTo>
                    <a:cubicBezTo>
                      <a:pt x="5368" y="7490"/>
                      <a:pt x="3418" y="8167"/>
                      <a:pt x="2123" y="9614"/>
                    </a:cubicBezTo>
                    <a:cubicBezTo>
                      <a:pt x="742" y="11158"/>
                      <a:pt x="1" y="13626"/>
                      <a:pt x="324" y="15614"/>
                    </a:cubicBezTo>
                    <a:cubicBezTo>
                      <a:pt x="490" y="16641"/>
                      <a:pt x="921" y="17380"/>
                      <a:pt x="1569" y="17750"/>
                    </a:cubicBezTo>
                    <a:cubicBezTo>
                      <a:pt x="1939" y="17961"/>
                      <a:pt x="2424" y="18046"/>
                      <a:pt x="2968" y="18046"/>
                    </a:cubicBezTo>
                    <a:cubicBezTo>
                      <a:pt x="4950" y="18046"/>
                      <a:pt x="7710" y="16908"/>
                      <a:pt x="8478" y="16573"/>
                    </a:cubicBezTo>
                    <a:lnTo>
                      <a:pt x="9597" y="17357"/>
                    </a:lnTo>
                    <a:cubicBezTo>
                      <a:pt x="9648" y="17392"/>
                      <a:pt x="9707" y="17411"/>
                      <a:pt x="9768" y="17411"/>
                    </a:cubicBezTo>
                    <a:cubicBezTo>
                      <a:pt x="9793" y="17411"/>
                      <a:pt x="9819" y="17408"/>
                      <a:pt x="9844" y="17401"/>
                    </a:cubicBezTo>
                    <a:lnTo>
                      <a:pt x="22351" y="14213"/>
                    </a:lnTo>
                    <a:lnTo>
                      <a:pt x="22430" y="14763"/>
                    </a:lnTo>
                    <a:cubicBezTo>
                      <a:pt x="22532" y="15479"/>
                      <a:pt x="23923" y="15681"/>
                      <a:pt x="26474" y="15681"/>
                    </a:cubicBezTo>
                    <a:cubicBezTo>
                      <a:pt x="26968" y="15681"/>
                      <a:pt x="27506" y="15673"/>
                      <a:pt x="28086" y="15660"/>
                    </a:cubicBezTo>
                    <a:cubicBezTo>
                      <a:pt x="28371" y="15654"/>
                      <a:pt x="28606" y="15650"/>
                      <a:pt x="28766" y="15650"/>
                    </a:cubicBezTo>
                    <a:cubicBezTo>
                      <a:pt x="29131" y="15650"/>
                      <a:pt x="29750" y="17141"/>
                      <a:pt x="30202" y="18230"/>
                    </a:cubicBezTo>
                    <a:cubicBezTo>
                      <a:pt x="30826" y="19737"/>
                      <a:pt x="31536" y="21444"/>
                      <a:pt x="32471" y="22246"/>
                    </a:cubicBezTo>
                    <a:cubicBezTo>
                      <a:pt x="33472" y="23104"/>
                      <a:pt x="34349" y="23392"/>
                      <a:pt x="35076" y="23392"/>
                    </a:cubicBezTo>
                    <a:cubicBezTo>
                      <a:pt x="36084" y="23392"/>
                      <a:pt x="36801" y="22837"/>
                      <a:pt x="37155" y="22481"/>
                    </a:cubicBezTo>
                    <a:cubicBezTo>
                      <a:pt x="38505" y="21133"/>
                      <a:pt x="39995" y="18681"/>
                      <a:pt x="39759" y="16202"/>
                    </a:cubicBezTo>
                    <a:cubicBezTo>
                      <a:pt x="39560" y="14111"/>
                      <a:pt x="38826" y="12924"/>
                      <a:pt x="38475" y="12465"/>
                    </a:cubicBezTo>
                    <a:cubicBezTo>
                      <a:pt x="38749" y="12099"/>
                      <a:pt x="38981" y="11456"/>
                      <a:pt x="38596" y="10687"/>
                    </a:cubicBezTo>
                    <a:cubicBezTo>
                      <a:pt x="38390" y="10274"/>
                      <a:pt x="37926" y="10131"/>
                      <a:pt x="37385" y="10131"/>
                    </a:cubicBezTo>
                    <a:cubicBezTo>
                      <a:pt x="36589" y="10131"/>
                      <a:pt x="35624" y="10440"/>
                      <a:pt x="35063" y="10649"/>
                    </a:cubicBezTo>
                    <a:cubicBezTo>
                      <a:pt x="35008" y="10270"/>
                      <a:pt x="34881" y="9617"/>
                      <a:pt x="34591" y="8600"/>
                    </a:cubicBezTo>
                    <a:cubicBezTo>
                      <a:pt x="34438" y="8063"/>
                      <a:pt x="32850" y="3289"/>
                      <a:pt x="24448" y="846"/>
                    </a:cubicBezTo>
                    <a:cubicBezTo>
                      <a:pt x="22407" y="252"/>
                      <a:pt x="20242" y="1"/>
                      <a:pt x="18124"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3" name="Google Shape;3573;p34"/>
              <p:cNvSpPr/>
              <p:nvPr/>
            </p:nvSpPr>
            <p:spPr>
              <a:xfrm>
                <a:off x="6281368" y="2972494"/>
                <a:ext cx="275955" cy="385215"/>
              </a:xfrm>
              <a:custGeom>
                <a:rect b="b" l="l" r="r" t="t"/>
                <a:pathLst>
                  <a:path extrusionOk="0" h="19564" w="14015">
                    <a:moveTo>
                      <a:pt x="12607" y="0"/>
                    </a:moveTo>
                    <a:cubicBezTo>
                      <a:pt x="11646" y="0"/>
                      <a:pt x="9790" y="3411"/>
                      <a:pt x="8522" y="6674"/>
                    </a:cubicBezTo>
                    <a:cubicBezTo>
                      <a:pt x="6952" y="10710"/>
                      <a:pt x="1" y="15867"/>
                      <a:pt x="1235" y="17100"/>
                    </a:cubicBezTo>
                    <a:cubicBezTo>
                      <a:pt x="1987" y="17852"/>
                      <a:pt x="4324" y="19564"/>
                      <a:pt x="6719" y="19564"/>
                    </a:cubicBezTo>
                    <a:cubicBezTo>
                      <a:pt x="8251" y="19564"/>
                      <a:pt x="9807" y="18863"/>
                      <a:pt x="10988" y="16764"/>
                    </a:cubicBezTo>
                    <a:cubicBezTo>
                      <a:pt x="14015" y="11382"/>
                      <a:pt x="13119" y="620"/>
                      <a:pt x="13119" y="620"/>
                    </a:cubicBezTo>
                    <a:cubicBezTo>
                      <a:pt x="13011" y="191"/>
                      <a:pt x="12834" y="0"/>
                      <a:pt x="126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4" name="Google Shape;3574;p34"/>
              <p:cNvSpPr/>
              <p:nvPr/>
            </p:nvSpPr>
            <p:spPr>
              <a:xfrm>
                <a:off x="6285011" y="2966547"/>
                <a:ext cx="277688" cy="397069"/>
              </a:xfrm>
              <a:custGeom>
                <a:rect b="b" l="l" r="r" t="t"/>
                <a:pathLst>
                  <a:path extrusionOk="0" h="20166" w="14103">
                    <a:moveTo>
                      <a:pt x="12429" y="602"/>
                    </a:moveTo>
                    <a:cubicBezTo>
                      <a:pt x="12484" y="606"/>
                      <a:pt x="12570" y="722"/>
                      <a:pt x="12636" y="971"/>
                    </a:cubicBezTo>
                    <a:cubicBezTo>
                      <a:pt x="12680" y="1547"/>
                      <a:pt x="13420" y="11801"/>
                      <a:pt x="10541" y="16918"/>
                    </a:cubicBezTo>
                    <a:cubicBezTo>
                      <a:pt x="9675" y="18456"/>
                      <a:pt x="8531" y="19333"/>
                      <a:pt x="7138" y="19524"/>
                    </a:cubicBezTo>
                    <a:cubicBezTo>
                      <a:pt x="6933" y="19552"/>
                      <a:pt x="6728" y="19565"/>
                      <a:pt x="6523" y="19565"/>
                    </a:cubicBezTo>
                    <a:cubicBezTo>
                      <a:pt x="4188" y="19565"/>
                      <a:pt x="1922" y="17848"/>
                      <a:pt x="1262" y="17189"/>
                    </a:cubicBezTo>
                    <a:cubicBezTo>
                      <a:pt x="832" y="16759"/>
                      <a:pt x="2594" y="14832"/>
                      <a:pt x="4008" y="13284"/>
                    </a:cubicBezTo>
                    <a:cubicBezTo>
                      <a:pt x="5801" y="11324"/>
                      <a:pt x="7833" y="9101"/>
                      <a:pt x="8617" y="7085"/>
                    </a:cubicBezTo>
                    <a:cubicBezTo>
                      <a:pt x="10109" y="3245"/>
                      <a:pt x="11808" y="602"/>
                      <a:pt x="12414" y="602"/>
                    </a:cubicBezTo>
                    <a:lnTo>
                      <a:pt x="12415" y="602"/>
                    </a:lnTo>
                    <a:cubicBezTo>
                      <a:pt x="12418" y="602"/>
                      <a:pt x="12421" y="603"/>
                      <a:pt x="12424" y="603"/>
                    </a:cubicBezTo>
                    <a:cubicBezTo>
                      <a:pt x="12425" y="603"/>
                      <a:pt x="12427" y="603"/>
                      <a:pt x="12429" y="602"/>
                    </a:cubicBezTo>
                    <a:close/>
                    <a:moveTo>
                      <a:pt x="12425" y="1"/>
                    </a:moveTo>
                    <a:cubicBezTo>
                      <a:pt x="10746" y="1"/>
                      <a:pt x="8166" y="6585"/>
                      <a:pt x="8057" y="6867"/>
                    </a:cubicBezTo>
                    <a:cubicBezTo>
                      <a:pt x="7314" y="8778"/>
                      <a:pt x="5322" y="10956"/>
                      <a:pt x="3565" y="12880"/>
                    </a:cubicBezTo>
                    <a:cubicBezTo>
                      <a:pt x="1496" y="15142"/>
                      <a:pt x="1" y="16778"/>
                      <a:pt x="836" y="17614"/>
                    </a:cubicBezTo>
                    <a:cubicBezTo>
                      <a:pt x="1545" y="18323"/>
                      <a:pt x="3989" y="20165"/>
                      <a:pt x="6538" y="20165"/>
                    </a:cubicBezTo>
                    <a:cubicBezTo>
                      <a:pt x="6766" y="20165"/>
                      <a:pt x="6995" y="20150"/>
                      <a:pt x="7220" y="20119"/>
                    </a:cubicBezTo>
                    <a:cubicBezTo>
                      <a:pt x="8809" y="19902"/>
                      <a:pt x="10102" y="18923"/>
                      <a:pt x="11065" y="17213"/>
                    </a:cubicBezTo>
                    <a:cubicBezTo>
                      <a:pt x="14103" y="11814"/>
                      <a:pt x="13269" y="1340"/>
                      <a:pt x="13232" y="896"/>
                    </a:cubicBezTo>
                    <a:cubicBezTo>
                      <a:pt x="13231" y="881"/>
                      <a:pt x="13229" y="864"/>
                      <a:pt x="13225" y="849"/>
                    </a:cubicBezTo>
                    <a:cubicBezTo>
                      <a:pt x="13057" y="179"/>
                      <a:pt x="12719" y="19"/>
                      <a:pt x="12465" y="2"/>
                    </a:cubicBezTo>
                    <a:cubicBezTo>
                      <a:pt x="12452" y="1"/>
                      <a:pt x="12439" y="1"/>
                      <a:pt x="12425"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5" name="Google Shape;3575;p34"/>
              <p:cNvSpPr/>
              <p:nvPr/>
            </p:nvSpPr>
            <p:spPr>
              <a:xfrm>
                <a:off x="6281368" y="2972494"/>
                <a:ext cx="275955" cy="385215"/>
              </a:xfrm>
              <a:custGeom>
                <a:rect b="b" l="l" r="r" t="t"/>
                <a:pathLst>
                  <a:path extrusionOk="0" h="19564" w="14015">
                    <a:moveTo>
                      <a:pt x="12607" y="0"/>
                    </a:moveTo>
                    <a:cubicBezTo>
                      <a:pt x="11646" y="0"/>
                      <a:pt x="9790" y="3411"/>
                      <a:pt x="8522" y="6674"/>
                    </a:cubicBezTo>
                    <a:cubicBezTo>
                      <a:pt x="6952" y="10710"/>
                      <a:pt x="1" y="15867"/>
                      <a:pt x="1235" y="17100"/>
                    </a:cubicBezTo>
                    <a:cubicBezTo>
                      <a:pt x="1987" y="17852"/>
                      <a:pt x="4324" y="19564"/>
                      <a:pt x="6719" y="19564"/>
                    </a:cubicBezTo>
                    <a:cubicBezTo>
                      <a:pt x="8251" y="19564"/>
                      <a:pt x="9807" y="18863"/>
                      <a:pt x="10988" y="16764"/>
                    </a:cubicBezTo>
                    <a:cubicBezTo>
                      <a:pt x="14015" y="11382"/>
                      <a:pt x="13119" y="620"/>
                      <a:pt x="13119" y="620"/>
                    </a:cubicBezTo>
                    <a:cubicBezTo>
                      <a:pt x="13011" y="191"/>
                      <a:pt x="12834" y="0"/>
                      <a:pt x="12607"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6" name="Google Shape;3576;p34"/>
              <p:cNvSpPr/>
              <p:nvPr/>
            </p:nvSpPr>
            <p:spPr>
              <a:xfrm>
                <a:off x="6023055" y="2656371"/>
                <a:ext cx="619310" cy="693659"/>
              </a:xfrm>
              <a:custGeom>
                <a:rect b="b" l="l" r="r" t="t"/>
                <a:pathLst>
                  <a:path extrusionOk="0" h="35229" w="31453">
                    <a:moveTo>
                      <a:pt x="19501" y="0"/>
                    </a:moveTo>
                    <a:cubicBezTo>
                      <a:pt x="19500" y="0"/>
                      <a:pt x="3146" y="4278"/>
                      <a:pt x="0" y="5662"/>
                    </a:cubicBezTo>
                    <a:cubicBezTo>
                      <a:pt x="0" y="5662"/>
                      <a:pt x="253" y="14216"/>
                      <a:pt x="3523" y="23149"/>
                    </a:cubicBezTo>
                    <a:cubicBezTo>
                      <a:pt x="6794" y="32080"/>
                      <a:pt x="12330" y="35100"/>
                      <a:pt x="14720" y="35226"/>
                    </a:cubicBezTo>
                    <a:cubicBezTo>
                      <a:pt x="14753" y="35228"/>
                      <a:pt x="14786" y="35229"/>
                      <a:pt x="14819" y="35229"/>
                    </a:cubicBezTo>
                    <a:cubicBezTo>
                      <a:pt x="17233" y="35229"/>
                      <a:pt x="21667" y="30764"/>
                      <a:pt x="23652" y="26545"/>
                    </a:cubicBezTo>
                    <a:cubicBezTo>
                      <a:pt x="25665" y="22268"/>
                      <a:pt x="27049" y="17362"/>
                      <a:pt x="27049" y="17362"/>
                    </a:cubicBezTo>
                    <a:cubicBezTo>
                      <a:pt x="27049" y="17362"/>
                      <a:pt x="29943" y="16355"/>
                      <a:pt x="30697" y="13713"/>
                    </a:cubicBezTo>
                    <a:cubicBezTo>
                      <a:pt x="31452" y="11071"/>
                      <a:pt x="31326" y="8680"/>
                      <a:pt x="29313" y="8429"/>
                    </a:cubicBezTo>
                    <a:cubicBezTo>
                      <a:pt x="29229" y="8419"/>
                      <a:pt x="29148" y="8414"/>
                      <a:pt x="29068" y="8414"/>
                    </a:cubicBezTo>
                    <a:cubicBezTo>
                      <a:pt x="27228" y="8414"/>
                      <a:pt x="26420" y="11071"/>
                      <a:pt x="26420" y="11071"/>
                    </a:cubicBezTo>
                    <a:cubicBezTo>
                      <a:pt x="26420" y="11071"/>
                      <a:pt x="23904" y="9436"/>
                      <a:pt x="22898" y="6164"/>
                    </a:cubicBezTo>
                    <a:cubicBezTo>
                      <a:pt x="21996" y="3234"/>
                      <a:pt x="23517" y="910"/>
                      <a:pt x="23121" y="910"/>
                    </a:cubicBezTo>
                    <a:cubicBezTo>
                      <a:pt x="23075" y="910"/>
                      <a:pt x="23003" y="941"/>
                      <a:pt x="22898" y="1007"/>
                    </a:cubicBezTo>
                    <a:cubicBezTo>
                      <a:pt x="21976" y="1583"/>
                      <a:pt x="20211" y="3318"/>
                      <a:pt x="19147" y="3318"/>
                    </a:cubicBezTo>
                    <a:cubicBezTo>
                      <a:pt x="19049" y="3318"/>
                      <a:pt x="18956" y="3303"/>
                      <a:pt x="18871" y="3271"/>
                    </a:cubicBezTo>
                    <a:cubicBezTo>
                      <a:pt x="17865" y="2894"/>
                      <a:pt x="19501" y="0"/>
                      <a:pt x="1950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7" name="Google Shape;3577;p34"/>
              <p:cNvSpPr/>
              <p:nvPr/>
            </p:nvSpPr>
            <p:spPr>
              <a:xfrm>
                <a:off x="6017069" y="2650444"/>
                <a:ext cx="630986" cy="705493"/>
              </a:xfrm>
              <a:custGeom>
                <a:rect b="b" l="l" r="r" t="t"/>
                <a:pathLst>
                  <a:path extrusionOk="0" h="35830" w="32046">
                    <a:moveTo>
                      <a:pt x="19223" y="765"/>
                    </a:moveTo>
                    <a:lnTo>
                      <a:pt x="19223" y="765"/>
                    </a:lnTo>
                    <a:cubicBezTo>
                      <a:pt x="18856" y="1519"/>
                      <a:pt x="18371" y="2719"/>
                      <a:pt x="18614" y="3386"/>
                    </a:cubicBezTo>
                    <a:cubicBezTo>
                      <a:pt x="18696" y="3612"/>
                      <a:pt x="18854" y="3773"/>
                      <a:pt x="19070" y="3853"/>
                    </a:cubicBezTo>
                    <a:cubicBezTo>
                      <a:pt x="19190" y="3899"/>
                      <a:pt x="19317" y="3920"/>
                      <a:pt x="19451" y="3920"/>
                    </a:cubicBezTo>
                    <a:cubicBezTo>
                      <a:pt x="20305" y="3920"/>
                      <a:pt x="21404" y="3057"/>
                      <a:pt x="22388" y="2285"/>
                    </a:cubicBezTo>
                    <a:cubicBezTo>
                      <a:pt x="22634" y="2092"/>
                      <a:pt x="22871" y="1905"/>
                      <a:pt x="23078" y="1756"/>
                    </a:cubicBezTo>
                    <a:lnTo>
                      <a:pt x="23078" y="1756"/>
                    </a:lnTo>
                    <a:cubicBezTo>
                      <a:pt x="23075" y="1768"/>
                      <a:pt x="23071" y="1780"/>
                      <a:pt x="23068" y="1790"/>
                    </a:cubicBezTo>
                    <a:cubicBezTo>
                      <a:pt x="22791" y="2731"/>
                      <a:pt x="22276" y="4479"/>
                      <a:pt x="22914" y="6554"/>
                    </a:cubicBezTo>
                    <a:cubicBezTo>
                      <a:pt x="23940" y="9892"/>
                      <a:pt x="26453" y="11555"/>
                      <a:pt x="26559" y="11624"/>
                    </a:cubicBezTo>
                    <a:cubicBezTo>
                      <a:pt x="26609" y="11657"/>
                      <a:pt x="26666" y="11674"/>
                      <a:pt x="26723" y="11674"/>
                    </a:cubicBezTo>
                    <a:cubicBezTo>
                      <a:pt x="26758" y="11674"/>
                      <a:pt x="26793" y="11668"/>
                      <a:pt x="26826" y="11655"/>
                    </a:cubicBezTo>
                    <a:cubicBezTo>
                      <a:pt x="26915" y="11623"/>
                      <a:pt x="26984" y="11551"/>
                      <a:pt x="27011" y="11461"/>
                    </a:cubicBezTo>
                    <a:cubicBezTo>
                      <a:pt x="27019" y="11434"/>
                      <a:pt x="27777" y="9016"/>
                      <a:pt x="29373" y="9016"/>
                    </a:cubicBezTo>
                    <a:cubicBezTo>
                      <a:pt x="29440" y="9016"/>
                      <a:pt x="29509" y="9020"/>
                      <a:pt x="29579" y="9029"/>
                    </a:cubicBezTo>
                    <a:cubicBezTo>
                      <a:pt x="30099" y="9094"/>
                      <a:pt x="30476" y="9315"/>
                      <a:pt x="30733" y="9705"/>
                    </a:cubicBezTo>
                    <a:cubicBezTo>
                      <a:pt x="31268" y="10512"/>
                      <a:pt x="31261" y="12013"/>
                      <a:pt x="30713" y="13931"/>
                    </a:cubicBezTo>
                    <a:cubicBezTo>
                      <a:pt x="30011" y="16387"/>
                      <a:pt x="27281" y="17370"/>
                      <a:pt x="27254" y="17379"/>
                    </a:cubicBezTo>
                    <a:cubicBezTo>
                      <a:pt x="27162" y="17411"/>
                      <a:pt x="27091" y="17487"/>
                      <a:pt x="27063" y="17581"/>
                    </a:cubicBezTo>
                    <a:cubicBezTo>
                      <a:pt x="27050" y="17630"/>
                      <a:pt x="25664" y="22512"/>
                      <a:pt x="23684" y="26719"/>
                    </a:cubicBezTo>
                    <a:cubicBezTo>
                      <a:pt x="21708" y="30919"/>
                      <a:pt x="17349" y="35229"/>
                      <a:pt x="15119" y="35229"/>
                    </a:cubicBezTo>
                    <a:cubicBezTo>
                      <a:pt x="15092" y="35229"/>
                      <a:pt x="15066" y="35228"/>
                      <a:pt x="15040" y="35227"/>
                    </a:cubicBezTo>
                    <a:cubicBezTo>
                      <a:pt x="12445" y="35089"/>
                      <a:pt x="7185" y="31745"/>
                      <a:pt x="4110" y="23347"/>
                    </a:cubicBezTo>
                    <a:cubicBezTo>
                      <a:pt x="1171" y="15321"/>
                      <a:pt x="679" y="7508"/>
                      <a:pt x="614" y="6158"/>
                    </a:cubicBezTo>
                    <a:cubicBezTo>
                      <a:pt x="3704" y="4891"/>
                      <a:pt x="16205" y="1563"/>
                      <a:pt x="19223" y="765"/>
                    </a:cubicBezTo>
                    <a:close/>
                    <a:moveTo>
                      <a:pt x="19808" y="0"/>
                    </a:moveTo>
                    <a:cubicBezTo>
                      <a:pt x="19782" y="0"/>
                      <a:pt x="19756" y="4"/>
                      <a:pt x="19729" y="11"/>
                    </a:cubicBezTo>
                    <a:cubicBezTo>
                      <a:pt x="19060" y="185"/>
                      <a:pt x="3315" y="4310"/>
                      <a:pt x="183" y="5686"/>
                    </a:cubicBezTo>
                    <a:cubicBezTo>
                      <a:pt x="72" y="5736"/>
                      <a:pt x="1" y="5849"/>
                      <a:pt x="4" y="5971"/>
                    </a:cubicBezTo>
                    <a:cubicBezTo>
                      <a:pt x="7" y="6058"/>
                      <a:pt x="295" y="14677"/>
                      <a:pt x="3545" y="23553"/>
                    </a:cubicBezTo>
                    <a:cubicBezTo>
                      <a:pt x="5371" y="28538"/>
                      <a:pt x="7820" y="31450"/>
                      <a:pt x="9554" y="33013"/>
                    </a:cubicBezTo>
                    <a:cubicBezTo>
                      <a:pt x="11747" y="34992"/>
                      <a:pt x="13809" y="35764"/>
                      <a:pt x="15008" y="35827"/>
                    </a:cubicBezTo>
                    <a:cubicBezTo>
                      <a:pt x="15046" y="35829"/>
                      <a:pt x="15084" y="35829"/>
                      <a:pt x="15121" y="35829"/>
                    </a:cubicBezTo>
                    <a:cubicBezTo>
                      <a:pt x="17794" y="35829"/>
                      <a:pt x="22325" y="31018"/>
                      <a:pt x="24228" y="26975"/>
                    </a:cubicBezTo>
                    <a:cubicBezTo>
                      <a:pt x="26034" y="23133"/>
                      <a:pt x="27351" y="18738"/>
                      <a:pt x="27599" y="17889"/>
                    </a:cubicBezTo>
                    <a:cubicBezTo>
                      <a:pt x="28225" y="17637"/>
                      <a:pt x="30593" y="16536"/>
                      <a:pt x="31290" y="14096"/>
                    </a:cubicBezTo>
                    <a:cubicBezTo>
                      <a:pt x="31712" y="12618"/>
                      <a:pt x="32045" y="10599"/>
                      <a:pt x="31234" y="9371"/>
                    </a:cubicBezTo>
                    <a:cubicBezTo>
                      <a:pt x="30880" y="8836"/>
                      <a:pt x="30348" y="8519"/>
                      <a:pt x="29654" y="8431"/>
                    </a:cubicBezTo>
                    <a:cubicBezTo>
                      <a:pt x="29557" y="8419"/>
                      <a:pt x="29463" y="8414"/>
                      <a:pt x="29371" y="8414"/>
                    </a:cubicBezTo>
                    <a:cubicBezTo>
                      <a:pt x="27782" y="8414"/>
                      <a:pt x="26901" y="10100"/>
                      <a:pt x="26580" y="10891"/>
                    </a:cubicBezTo>
                    <a:cubicBezTo>
                      <a:pt x="25894" y="10345"/>
                      <a:pt x="24243" y="8828"/>
                      <a:pt x="23489" y="6378"/>
                    </a:cubicBezTo>
                    <a:cubicBezTo>
                      <a:pt x="22904" y="4476"/>
                      <a:pt x="23385" y="2840"/>
                      <a:pt x="23645" y="1961"/>
                    </a:cubicBezTo>
                    <a:cubicBezTo>
                      <a:pt x="23797" y="1445"/>
                      <a:pt x="23880" y="1161"/>
                      <a:pt x="23645" y="983"/>
                    </a:cubicBezTo>
                    <a:cubicBezTo>
                      <a:pt x="23575" y="930"/>
                      <a:pt x="23501" y="910"/>
                      <a:pt x="23428" y="910"/>
                    </a:cubicBezTo>
                    <a:cubicBezTo>
                      <a:pt x="23270" y="910"/>
                      <a:pt x="23120" y="1004"/>
                      <a:pt x="23042" y="1053"/>
                    </a:cubicBezTo>
                    <a:cubicBezTo>
                      <a:pt x="22756" y="1232"/>
                      <a:pt x="22397" y="1513"/>
                      <a:pt x="22017" y="1812"/>
                    </a:cubicBezTo>
                    <a:cubicBezTo>
                      <a:pt x="21236" y="2424"/>
                      <a:pt x="20093" y="3321"/>
                      <a:pt x="19459" y="3321"/>
                    </a:cubicBezTo>
                    <a:cubicBezTo>
                      <a:pt x="19394" y="3321"/>
                      <a:pt x="19334" y="3311"/>
                      <a:pt x="19281" y="3291"/>
                    </a:cubicBezTo>
                    <a:cubicBezTo>
                      <a:pt x="19239" y="3275"/>
                      <a:pt x="19205" y="3250"/>
                      <a:pt x="19180" y="3181"/>
                    </a:cubicBezTo>
                    <a:cubicBezTo>
                      <a:pt x="19003" y="2694"/>
                      <a:pt x="19593" y="1290"/>
                      <a:pt x="20067" y="449"/>
                    </a:cubicBezTo>
                    <a:cubicBezTo>
                      <a:pt x="20184" y="242"/>
                      <a:pt x="20026" y="0"/>
                      <a:pt x="19808"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8" name="Google Shape;3578;p34"/>
              <p:cNvSpPr/>
              <p:nvPr/>
            </p:nvSpPr>
            <p:spPr>
              <a:xfrm>
                <a:off x="6437825" y="2851125"/>
                <a:ext cx="121960" cy="53931"/>
              </a:xfrm>
              <a:custGeom>
                <a:rect b="b" l="l" r="r" t="t"/>
                <a:pathLst>
                  <a:path extrusionOk="0" h="2739" w="6194">
                    <a:moveTo>
                      <a:pt x="5854" y="0"/>
                    </a:moveTo>
                    <a:cubicBezTo>
                      <a:pt x="5820" y="0"/>
                      <a:pt x="5784" y="6"/>
                      <a:pt x="5750" y="19"/>
                    </a:cubicBezTo>
                    <a:lnTo>
                      <a:pt x="214" y="2158"/>
                    </a:lnTo>
                    <a:cubicBezTo>
                      <a:pt x="79" y="2210"/>
                      <a:pt x="1" y="2351"/>
                      <a:pt x="27" y="2493"/>
                    </a:cubicBezTo>
                    <a:cubicBezTo>
                      <a:pt x="54" y="2636"/>
                      <a:pt x="177" y="2739"/>
                      <a:pt x="322" y="2739"/>
                    </a:cubicBezTo>
                    <a:cubicBezTo>
                      <a:pt x="360" y="2739"/>
                      <a:pt x="396" y="2732"/>
                      <a:pt x="431" y="2719"/>
                    </a:cubicBezTo>
                    <a:lnTo>
                      <a:pt x="5967" y="580"/>
                    </a:lnTo>
                    <a:cubicBezTo>
                      <a:pt x="6119" y="518"/>
                      <a:pt x="6193" y="346"/>
                      <a:pt x="6134" y="192"/>
                    </a:cubicBezTo>
                    <a:cubicBezTo>
                      <a:pt x="6088" y="73"/>
                      <a:pt x="5975" y="0"/>
                      <a:pt x="5854"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9" name="Google Shape;3579;p34"/>
              <p:cNvSpPr/>
              <p:nvPr/>
            </p:nvSpPr>
            <p:spPr>
              <a:xfrm>
                <a:off x="5968573" y="2871858"/>
                <a:ext cx="495420" cy="171598"/>
              </a:xfrm>
              <a:custGeom>
                <a:rect b="b" l="l" r="r" t="t"/>
                <a:pathLst>
                  <a:path extrusionOk="0" h="8715" w="25161">
                    <a:moveTo>
                      <a:pt x="0" y="1"/>
                    </a:moveTo>
                    <a:lnTo>
                      <a:pt x="0" y="1"/>
                    </a:lnTo>
                    <a:cubicBezTo>
                      <a:pt x="0" y="1"/>
                      <a:pt x="126" y="3524"/>
                      <a:pt x="1888" y="5537"/>
                    </a:cubicBezTo>
                    <a:cubicBezTo>
                      <a:pt x="3154" y="6985"/>
                      <a:pt x="5397" y="7521"/>
                      <a:pt x="7072" y="7521"/>
                    </a:cubicBezTo>
                    <a:cubicBezTo>
                      <a:pt x="7725" y="7521"/>
                      <a:pt x="8292" y="7440"/>
                      <a:pt x="8680" y="7299"/>
                    </a:cubicBezTo>
                    <a:cubicBezTo>
                      <a:pt x="10001" y="6818"/>
                      <a:pt x="9832" y="3247"/>
                      <a:pt x="11126" y="3247"/>
                    </a:cubicBezTo>
                    <a:cubicBezTo>
                      <a:pt x="11188" y="3247"/>
                      <a:pt x="11254" y="3255"/>
                      <a:pt x="11323" y="3272"/>
                    </a:cubicBezTo>
                    <a:cubicBezTo>
                      <a:pt x="12832" y="3649"/>
                      <a:pt x="12581" y="5285"/>
                      <a:pt x="13209" y="6795"/>
                    </a:cubicBezTo>
                    <a:cubicBezTo>
                      <a:pt x="13839" y="8304"/>
                      <a:pt x="14467" y="8178"/>
                      <a:pt x="17236" y="8557"/>
                    </a:cubicBezTo>
                    <a:cubicBezTo>
                      <a:pt x="17985" y="8659"/>
                      <a:pt x="18725" y="8715"/>
                      <a:pt x="19425" y="8715"/>
                    </a:cubicBezTo>
                    <a:cubicBezTo>
                      <a:pt x="21313" y="8715"/>
                      <a:pt x="22917" y="8308"/>
                      <a:pt x="23651" y="7299"/>
                    </a:cubicBezTo>
                    <a:cubicBezTo>
                      <a:pt x="24658" y="5914"/>
                      <a:pt x="25161" y="1637"/>
                      <a:pt x="24154" y="1385"/>
                    </a:cubicBezTo>
                    <a:cubicBezTo>
                      <a:pt x="23958" y="1336"/>
                      <a:pt x="23671" y="1315"/>
                      <a:pt x="23309" y="1315"/>
                    </a:cubicBezTo>
                    <a:cubicBezTo>
                      <a:pt x="21814" y="1315"/>
                      <a:pt x="19041" y="1661"/>
                      <a:pt x="16104" y="1762"/>
                    </a:cubicBezTo>
                    <a:cubicBezTo>
                      <a:pt x="12454" y="1887"/>
                      <a:pt x="11070" y="2014"/>
                      <a:pt x="11070" y="2014"/>
                    </a:cubicBezTo>
                    <a:lnTo>
                      <a:pt x="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0" name="Google Shape;3580;p34"/>
              <p:cNvSpPr/>
              <p:nvPr/>
            </p:nvSpPr>
            <p:spPr>
              <a:xfrm>
                <a:off x="5962607" y="2865971"/>
                <a:ext cx="504162" cy="183393"/>
              </a:xfrm>
              <a:custGeom>
                <a:rect b="b" l="l" r="r" t="t"/>
                <a:pathLst>
                  <a:path extrusionOk="0" h="9314" w="25605">
                    <a:moveTo>
                      <a:pt x="631" y="665"/>
                    </a:moveTo>
                    <a:lnTo>
                      <a:pt x="11320" y="2610"/>
                    </a:lnTo>
                    <a:cubicBezTo>
                      <a:pt x="11341" y="2612"/>
                      <a:pt x="11361" y="2614"/>
                      <a:pt x="11381" y="2614"/>
                    </a:cubicBezTo>
                    <a:cubicBezTo>
                      <a:pt x="11388" y="2614"/>
                      <a:pt x="11394" y="2613"/>
                      <a:pt x="11401" y="2613"/>
                    </a:cubicBezTo>
                    <a:cubicBezTo>
                      <a:pt x="11415" y="2612"/>
                      <a:pt x="12824" y="2486"/>
                      <a:pt x="16417" y="2362"/>
                    </a:cubicBezTo>
                    <a:cubicBezTo>
                      <a:pt x="17930" y="2310"/>
                      <a:pt x="19387" y="2195"/>
                      <a:pt x="20673" y="2093"/>
                    </a:cubicBezTo>
                    <a:cubicBezTo>
                      <a:pt x="21841" y="2000"/>
                      <a:pt x="22900" y="1916"/>
                      <a:pt x="23625" y="1916"/>
                    </a:cubicBezTo>
                    <a:cubicBezTo>
                      <a:pt x="23955" y="1916"/>
                      <a:pt x="24215" y="1933"/>
                      <a:pt x="24385" y="1975"/>
                    </a:cubicBezTo>
                    <a:cubicBezTo>
                      <a:pt x="24430" y="1987"/>
                      <a:pt x="24501" y="2062"/>
                      <a:pt x="24565" y="2236"/>
                    </a:cubicBezTo>
                    <a:cubicBezTo>
                      <a:pt x="24974" y="3361"/>
                      <a:pt x="24478" y="6366"/>
                      <a:pt x="23711" y="7420"/>
                    </a:cubicBezTo>
                    <a:cubicBezTo>
                      <a:pt x="23099" y="8262"/>
                      <a:pt x="21659" y="8712"/>
                      <a:pt x="19705" y="8712"/>
                    </a:cubicBezTo>
                    <a:cubicBezTo>
                      <a:pt x="19050" y="8712"/>
                      <a:pt x="18337" y="8661"/>
                      <a:pt x="17579" y="8558"/>
                    </a:cubicBezTo>
                    <a:cubicBezTo>
                      <a:pt x="17232" y="8511"/>
                      <a:pt x="16918" y="8470"/>
                      <a:pt x="16633" y="8435"/>
                    </a:cubicBezTo>
                    <a:cubicBezTo>
                      <a:pt x="14679" y="8189"/>
                      <a:pt x="14274" y="8138"/>
                      <a:pt x="13790" y="6979"/>
                    </a:cubicBezTo>
                    <a:cubicBezTo>
                      <a:pt x="13606" y="6538"/>
                      <a:pt x="13501" y="6081"/>
                      <a:pt x="13399" y="5639"/>
                    </a:cubicBezTo>
                    <a:cubicBezTo>
                      <a:pt x="13165" y="4630"/>
                      <a:pt x="12923" y="3585"/>
                      <a:pt x="11698" y="3280"/>
                    </a:cubicBezTo>
                    <a:cubicBezTo>
                      <a:pt x="11605" y="3256"/>
                      <a:pt x="11509" y="3243"/>
                      <a:pt x="11413" y="3243"/>
                    </a:cubicBezTo>
                    <a:lnTo>
                      <a:pt x="11411" y="3243"/>
                    </a:lnTo>
                    <a:cubicBezTo>
                      <a:pt x="10544" y="3243"/>
                      <a:pt x="10208" y="4368"/>
                      <a:pt x="9908" y="5373"/>
                    </a:cubicBezTo>
                    <a:cubicBezTo>
                      <a:pt x="9663" y="6197"/>
                      <a:pt x="9384" y="7132"/>
                      <a:pt x="8881" y="7314"/>
                    </a:cubicBezTo>
                    <a:cubicBezTo>
                      <a:pt x="8510" y="7449"/>
                      <a:pt x="7974" y="7526"/>
                      <a:pt x="7358" y="7526"/>
                    </a:cubicBezTo>
                    <a:cubicBezTo>
                      <a:pt x="5757" y="7526"/>
                      <a:pt x="3616" y="7007"/>
                      <a:pt x="2417" y="5638"/>
                    </a:cubicBezTo>
                    <a:cubicBezTo>
                      <a:pt x="1077" y="4107"/>
                      <a:pt x="720" y="1609"/>
                      <a:pt x="631" y="665"/>
                    </a:cubicBezTo>
                    <a:close/>
                    <a:moveTo>
                      <a:pt x="306" y="0"/>
                    </a:moveTo>
                    <a:cubicBezTo>
                      <a:pt x="234" y="0"/>
                      <a:pt x="163" y="26"/>
                      <a:pt x="107" y="74"/>
                    </a:cubicBezTo>
                    <a:cubicBezTo>
                      <a:pt x="39" y="133"/>
                      <a:pt x="1" y="221"/>
                      <a:pt x="3" y="311"/>
                    </a:cubicBezTo>
                    <a:cubicBezTo>
                      <a:pt x="9" y="460"/>
                      <a:pt x="154" y="3965"/>
                      <a:pt x="1964" y="6034"/>
                    </a:cubicBezTo>
                    <a:cubicBezTo>
                      <a:pt x="3317" y="7579"/>
                      <a:pt x="5621" y="8121"/>
                      <a:pt x="7353" y="8121"/>
                    </a:cubicBezTo>
                    <a:cubicBezTo>
                      <a:pt x="8062" y="8121"/>
                      <a:pt x="8675" y="8030"/>
                      <a:pt x="9088" y="7880"/>
                    </a:cubicBezTo>
                    <a:cubicBezTo>
                      <a:pt x="9874" y="7594"/>
                      <a:pt x="10184" y="6552"/>
                      <a:pt x="10484" y="5544"/>
                    </a:cubicBezTo>
                    <a:cubicBezTo>
                      <a:pt x="10794" y="4506"/>
                      <a:pt x="11020" y="3848"/>
                      <a:pt x="11440" y="3848"/>
                    </a:cubicBezTo>
                    <a:cubicBezTo>
                      <a:pt x="11477" y="3848"/>
                      <a:pt x="11514" y="3853"/>
                      <a:pt x="11554" y="3863"/>
                    </a:cubicBezTo>
                    <a:cubicBezTo>
                      <a:pt x="12380" y="4069"/>
                      <a:pt x="12563" y="4692"/>
                      <a:pt x="12813" y="5775"/>
                    </a:cubicBezTo>
                    <a:cubicBezTo>
                      <a:pt x="12916" y="6219"/>
                      <a:pt x="13032" y="6723"/>
                      <a:pt x="13235" y="7209"/>
                    </a:cubicBezTo>
                    <a:cubicBezTo>
                      <a:pt x="13853" y="8690"/>
                      <a:pt x="14534" y="8776"/>
                      <a:pt x="16557" y="9031"/>
                    </a:cubicBezTo>
                    <a:cubicBezTo>
                      <a:pt x="16841" y="9067"/>
                      <a:pt x="17152" y="9106"/>
                      <a:pt x="17499" y="9153"/>
                    </a:cubicBezTo>
                    <a:cubicBezTo>
                      <a:pt x="18288" y="9261"/>
                      <a:pt x="19028" y="9313"/>
                      <a:pt x="19712" y="9313"/>
                    </a:cubicBezTo>
                    <a:cubicBezTo>
                      <a:pt x="21877" y="9313"/>
                      <a:pt x="23465" y="8781"/>
                      <a:pt x="24197" y="7774"/>
                    </a:cubicBezTo>
                    <a:cubicBezTo>
                      <a:pt x="25082" y="6559"/>
                      <a:pt x="25605" y="3339"/>
                      <a:pt x="25131" y="2032"/>
                    </a:cubicBezTo>
                    <a:cubicBezTo>
                      <a:pt x="25001" y="1675"/>
                      <a:pt x="24799" y="1461"/>
                      <a:pt x="24531" y="1393"/>
                    </a:cubicBezTo>
                    <a:cubicBezTo>
                      <a:pt x="24308" y="1337"/>
                      <a:pt x="23997" y="1314"/>
                      <a:pt x="23606" y="1314"/>
                    </a:cubicBezTo>
                    <a:cubicBezTo>
                      <a:pt x="22874" y="1314"/>
                      <a:pt x="21861" y="1395"/>
                      <a:pt x="20625" y="1494"/>
                    </a:cubicBezTo>
                    <a:cubicBezTo>
                      <a:pt x="19346" y="1595"/>
                      <a:pt x="17897" y="1710"/>
                      <a:pt x="16396" y="1762"/>
                    </a:cubicBezTo>
                    <a:cubicBezTo>
                      <a:pt x="13120" y="1876"/>
                      <a:pt x="11646" y="1990"/>
                      <a:pt x="11389" y="2011"/>
                    </a:cubicBezTo>
                    <a:lnTo>
                      <a:pt x="358" y="5"/>
                    </a:lnTo>
                    <a:cubicBezTo>
                      <a:pt x="341" y="2"/>
                      <a:pt x="323" y="0"/>
                      <a:pt x="306"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1" name="Google Shape;3581;p34"/>
              <p:cNvSpPr/>
              <p:nvPr/>
            </p:nvSpPr>
            <p:spPr>
              <a:xfrm>
                <a:off x="6240184" y="2917874"/>
                <a:ext cx="212278" cy="118027"/>
              </a:xfrm>
              <a:custGeom>
                <a:rect b="b" l="l" r="r" t="t"/>
                <a:pathLst>
                  <a:path extrusionOk="0" h="6343" w="11026">
                    <a:moveTo>
                      <a:pt x="10844" y="0"/>
                    </a:moveTo>
                    <a:lnTo>
                      <a:pt x="0" y="5378"/>
                    </a:lnTo>
                    <a:cubicBezTo>
                      <a:pt x="577" y="5900"/>
                      <a:pt x="1461" y="5917"/>
                      <a:pt x="3420" y="6185"/>
                    </a:cubicBezTo>
                    <a:cubicBezTo>
                      <a:pt x="4169" y="6287"/>
                      <a:pt x="4909" y="6343"/>
                      <a:pt x="5609" y="6343"/>
                    </a:cubicBezTo>
                    <a:cubicBezTo>
                      <a:pt x="7497" y="6343"/>
                      <a:pt x="9101" y="5936"/>
                      <a:pt x="9835" y="4927"/>
                    </a:cubicBezTo>
                    <a:cubicBezTo>
                      <a:pt x="10565" y="3924"/>
                      <a:pt x="11026" y="1410"/>
                      <a:pt x="10844" y="0"/>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2" name="Google Shape;3582;p34"/>
              <p:cNvSpPr/>
              <p:nvPr/>
            </p:nvSpPr>
            <p:spPr>
              <a:xfrm>
                <a:off x="6021965" y="2906225"/>
                <a:ext cx="270247" cy="107458"/>
              </a:xfrm>
              <a:custGeom>
                <a:rect b="b" l="l" r="r" t="t"/>
                <a:pathLst>
                  <a:path extrusionOk="0" h="5775" w="14037">
                    <a:moveTo>
                      <a:pt x="14037" y="0"/>
                    </a:moveTo>
                    <a:lnTo>
                      <a:pt x="14037" y="0"/>
                    </a:lnTo>
                    <a:cubicBezTo>
                      <a:pt x="13899" y="5"/>
                      <a:pt x="13760" y="12"/>
                      <a:pt x="13622" y="17"/>
                    </a:cubicBezTo>
                    <a:cubicBezTo>
                      <a:pt x="12538" y="54"/>
                      <a:pt x="11658" y="90"/>
                      <a:pt x="10951" y="125"/>
                    </a:cubicBezTo>
                    <a:lnTo>
                      <a:pt x="1" y="4348"/>
                    </a:lnTo>
                    <a:cubicBezTo>
                      <a:pt x="1302" y="5377"/>
                      <a:pt x="3161" y="5774"/>
                      <a:pt x="4599" y="5774"/>
                    </a:cubicBezTo>
                    <a:cubicBezTo>
                      <a:pt x="5248" y="5774"/>
                      <a:pt x="5812" y="5693"/>
                      <a:pt x="6198" y="5553"/>
                    </a:cubicBezTo>
                    <a:cubicBezTo>
                      <a:pt x="7519" y="5072"/>
                      <a:pt x="7350" y="1501"/>
                      <a:pt x="8644" y="1501"/>
                    </a:cubicBezTo>
                    <a:cubicBezTo>
                      <a:pt x="8706" y="1501"/>
                      <a:pt x="8772" y="1509"/>
                      <a:pt x="8841" y="1526"/>
                    </a:cubicBezTo>
                    <a:cubicBezTo>
                      <a:pt x="9742" y="1751"/>
                      <a:pt x="10015" y="2427"/>
                      <a:pt x="10222" y="3255"/>
                    </a:cubicBezTo>
                    <a:lnTo>
                      <a:pt x="14037" y="0"/>
                    </a:ln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3" name="Google Shape;3583;p34"/>
              <p:cNvSpPr/>
              <p:nvPr/>
            </p:nvSpPr>
            <p:spPr>
              <a:xfrm>
                <a:off x="6163287" y="2984859"/>
                <a:ext cx="96816" cy="153956"/>
              </a:xfrm>
              <a:custGeom>
                <a:rect b="b" l="l" r="r" t="t"/>
                <a:pathLst>
                  <a:path extrusionOk="0" h="7819" w="4917">
                    <a:moveTo>
                      <a:pt x="438" y="1"/>
                    </a:moveTo>
                    <a:cubicBezTo>
                      <a:pt x="288" y="4"/>
                      <a:pt x="133" y="123"/>
                      <a:pt x="127" y="289"/>
                    </a:cubicBezTo>
                    <a:cubicBezTo>
                      <a:pt x="125" y="322"/>
                      <a:pt x="1" y="3588"/>
                      <a:pt x="1" y="5584"/>
                    </a:cubicBezTo>
                    <a:cubicBezTo>
                      <a:pt x="1" y="6547"/>
                      <a:pt x="167" y="7128"/>
                      <a:pt x="539" y="7467"/>
                    </a:cubicBezTo>
                    <a:cubicBezTo>
                      <a:pt x="844" y="7744"/>
                      <a:pt x="1254" y="7819"/>
                      <a:pt x="1696" y="7819"/>
                    </a:cubicBezTo>
                    <a:cubicBezTo>
                      <a:pt x="1947" y="7819"/>
                      <a:pt x="2209" y="7795"/>
                      <a:pt x="2467" y="7770"/>
                    </a:cubicBezTo>
                    <a:cubicBezTo>
                      <a:pt x="3927" y="7637"/>
                      <a:pt x="4737" y="6975"/>
                      <a:pt x="4770" y="6947"/>
                    </a:cubicBezTo>
                    <a:cubicBezTo>
                      <a:pt x="4899" y="6841"/>
                      <a:pt x="4916" y="6652"/>
                      <a:pt x="4810" y="6524"/>
                    </a:cubicBezTo>
                    <a:cubicBezTo>
                      <a:pt x="4750" y="6452"/>
                      <a:pt x="4665" y="6415"/>
                      <a:pt x="4579" y="6415"/>
                    </a:cubicBezTo>
                    <a:cubicBezTo>
                      <a:pt x="4511" y="6415"/>
                      <a:pt x="4443" y="6438"/>
                      <a:pt x="4387" y="6485"/>
                    </a:cubicBezTo>
                    <a:cubicBezTo>
                      <a:pt x="4380" y="6490"/>
                      <a:pt x="3675" y="7056"/>
                      <a:pt x="2412" y="7171"/>
                    </a:cubicBezTo>
                    <a:cubicBezTo>
                      <a:pt x="2133" y="7197"/>
                      <a:pt x="1888" y="7217"/>
                      <a:pt x="1678" y="7217"/>
                    </a:cubicBezTo>
                    <a:cubicBezTo>
                      <a:pt x="1349" y="7217"/>
                      <a:pt x="1104" y="7169"/>
                      <a:pt x="943" y="7022"/>
                    </a:cubicBezTo>
                    <a:cubicBezTo>
                      <a:pt x="713" y="6812"/>
                      <a:pt x="602" y="6341"/>
                      <a:pt x="602" y="5584"/>
                    </a:cubicBezTo>
                    <a:cubicBezTo>
                      <a:pt x="602" y="3600"/>
                      <a:pt x="726" y="344"/>
                      <a:pt x="727" y="312"/>
                    </a:cubicBezTo>
                    <a:cubicBezTo>
                      <a:pt x="733" y="146"/>
                      <a:pt x="604" y="6"/>
                      <a:pt x="438"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4" name="Google Shape;3584;p34"/>
              <p:cNvSpPr/>
              <p:nvPr/>
            </p:nvSpPr>
            <p:spPr>
              <a:xfrm>
                <a:off x="6246852" y="3132928"/>
                <a:ext cx="167227" cy="107803"/>
              </a:xfrm>
              <a:custGeom>
                <a:rect b="b" l="l" r="r" t="t"/>
                <a:pathLst>
                  <a:path extrusionOk="0" h="5475" w="8493">
                    <a:moveTo>
                      <a:pt x="5466" y="602"/>
                    </a:moveTo>
                    <a:cubicBezTo>
                      <a:pt x="5587" y="602"/>
                      <a:pt x="5708" y="611"/>
                      <a:pt x="5827" y="627"/>
                    </a:cubicBezTo>
                    <a:cubicBezTo>
                      <a:pt x="6867" y="775"/>
                      <a:pt x="7554" y="1282"/>
                      <a:pt x="7713" y="2016"/>
                    </a:cubicBezTo>
                    <a:cubicBezTo>
                      <a:pt x="7853" y="2665"/>
                      <a:pt x="7553" y="3352"/>
                      <a:pt x="6967" y="3724"/>
                    </a:cubicBezTo>
                    <a:cubicBezTo>
                      <a:pt x="5837" y="4442"/>
                      <a:pt x="3276" y="4874"/>
                      <a:pt x="2009" y="4874"/>
                    </a:cubicBezTo>
                    <a:cubicBezTo>
                      <a:pt x="1754" y="4874"/>
                      <a:pt x="1552" y="4857"/>
                      <a:pt x="1424" y="4821"/>
                    </a:cubicBezTo>
                    <a:cubicBezTo>
                      <a:pt x="1049" y="4714"/>
                      <a:pt x="758" y="4452"/>
                      <a:pt x="681" y="4154"/>
                    </a:cubicBezTo>
                    <a:cubicBezTo>
                      <a:pt x="647" y="4028"/>
                      <a:pt x="641" y="3844"/>
                      <a:pt x="799" y="3687"/>
                    </a:cubicBezTo>
                    <a:cubicBezTo>
                      <a:pt x="809" y="3677"/>
                      <a:pt x="818" y="3666"/>
                      <a:pt x="826" y="3655"/>
                    </a:cubicBezTo>
                    <a:cubicBezTo>
                      <a:pt x="851" y="3622"/>
                      <a:pt x="3149" y="602"/>
                      <a:pt x="5466" y="602"/>
                    </a:cubicBezTo>
                    <a:close/>
                    <a:moveTo>
                      <a:pt x="5469" y="1"/>
                    </a:moveTo>
                    <a:cubicBezTo>
                      <a:pt x="2918" y="1"/>
                      <a:pt x="573" y="2996"/>
                      <a:pt x="358" y="3277"/>
                    </a:cubicBezTo>
                    <a:cubicBezTo>
                      <a:pt x="95" y="3552"/>
                      <a:pt x="0" y="3924"/>
                      <a:pt x="98" y="4305"/>
                    </a:cubicBezTo>
                    <a:cubicBezTo>
                      <a:pt x="230" y="4813"/>
                      <a:pt x="675" y="5232"/>
                      <a:pt x="1259" y="5398"/>
                    </a:cubicBezTo>
                    <a:cubicBezTo>
                      <a:pt x="1437" y="5449"/>
                      <a:pt x="1701" y="5474"/>
                      <a:pt x="2025" y="5474"/>
                    </a:cubicBezTo>
                    <a:cubicBezTo>
                      <a:pt x="3479" y="5474"/>
                      <a:pt x="6108" y="4982"/>
                      <a:pt x="7289" y="4230"/>
                    </a:cubicBezTo>
                    <a:cubicBezTo>
                      <a:pt x="8086" y="3724"/>
                      <a:pt x="8493" y="2783"/>
                      <a:pt x="8300" y="1889"/>
                    </a:cubicBezTo>
                    <a:cubicBezTo>
                      <a:pt x="8085" y="895"/>
                      <a:pt x="7215" y="218"/>
                      <a:pt x="5913" y="32"/>
                    </a:cubicBezTo>
                    <a:cubicBezTo>
                      <a:pt x="5764" y="11"/>
                      <a:pt x="5616" y="1"/>
                      <a:pt x="5469"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5" name="Google Shape;3585;p34"/>
              <p:cNvSpPr/>
              <p:nvPr/>
            </p:nvSpPr>
            <p:spPr>
              <a:xfrm>
                <a:off x="6254846" y="3150826"/>
                <a:ext cx="141473" cy="68817"/>
              </a:xfrm>
              <a:custGeom>
                <a:rect b="b" l="l" r="r" t="t"/>
                <a:pathLst>
                  <a:path extrusionOk="0" h="3495" w="7185">
                    <a:moveTo>
                      <a:pt x="6849" y="1"/>
                    </a:moveTo>
                    <a:cubicBezTo>
                      <a:pt x="6780" y="1"/>
                      <a:pt x="6711" y="24"/>
                      <a:pt x="6655" y="72"/>
                    </a:cubicBezTo>
                    <a:cubicBezTo>
                      <a:pt x="6623" y="99"/>
                      <a:pt x="3422" y="2774"/>
                      <a:pt x="295" y="2893"/>
                    </a:cubicBezTo>
                    <a:cubicBezTo>
                      <a:pt x="130" y="2899"/>
                      <a:pt x="1" y="3036"/>
                      <a:pt x="3" y="3199"/>
                    </a:cubicBezTo>
                    <a:cubicBezTo>
                      <a:pt x="7" y="3363"/>
                      <a:pt x="141" y="3494"/>
                      <a:pt x="303" y="3494"/>
                    </a:cubicBezTo>
                    <a:cubicBezTo>
                      <a:pt x="304" y="3494"/>
                      <a:pt x="305" y="3494"/>
                      <a:pt x="305" y="3494"/>
                    </a:cubicBezTo>
                    <a:lnTo>
                      <a:pt x="317" y="3494"/>
                    </a:lnTo>
                    <a:cubicBezTo>
                      <a:pt x="3654" y="3366"/>
                      <a:pt x="6905" y="647"/>
                      <a:pt x="7042" y="530"/>
                    </a:cubicBezTo>
                    <a:cubicBezTo>
                      <a:pt x="7169" y="424"/>
                      <a:pt x="7185" y="234"/>
                      <a:pt x="7078" y="107"/>
                    </a:cubicBezTo>
                    <a:cubicBezTo>
                      <a:pt x="7019" y="37"/>
                      <a:pt x="6934" y="1"/>
                      <a:pt x="6849"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6" name="Google Shape;3586;p34"/>
              <p:cNvSpPr/>
              <p:nvPr/>
            </p:nvSpPr>
            <p:spPr>
              <a:xfrm>
                <a:off x="6198946" y="2791739"/>
                <a:ext cx="209068" cy="89373"/>
              </a:xfrm>
              <a:custGeom>
                <a:rect b="b" l="l" r="r" t="t"/>
                <a:pathLst>
                  <a:path extrusionOk="0" h="4539" w="10618">
                    <a:moveTo>
                      <a:pt x="6923" y="0"/>
                    </a:moveTo>
                    <a:cubicBezTo>
                      <a:pt x="6677" y="0"/>
                      <a:pt x="6423" y="14"/>
                      <a:pt x="6164" y="45"/>
                    </a:cubicBezTo>
                    <a:cubicBezTo>
                      <a:pt x="4025" y="296"/>
                      <a:pt x="2516" y="2435"/>
                      <a:pt x="1761" y="2812"/>
                    </a:cubicBezTo>
                    <a:cubicBezTo>
                      <a:pt x="1007" y="3189"/>
                      <a:pt x="0" y="3190"/>
                      <a:pt x="0" y="3190"/>
                    </a:cubicBezTo>
                    <a:cubicBezTo>
                      <a:pt x="0" y="3190"/>
                      <a:pt x="1252" y="4538"/>
                      <a:pt x="1987" y="4538"/>
                    </a:cubicBezTo>
                    <a:cubicBezTo>
                      <a:pt x="2092" y="4538"/>
                      <a:pt x="2186" y="4511"/>
                      <a:pt x="2265" y="4448"/>
                    </a:cubicBezTo>
                    <a:cubicBezTo>
                      <a:pt x="2894" y="3944"/>
                      <a:pt x="5158" y="1680"/>
                      <a:pt x="7800" y="1428"/>
                    </a:cubicBezTo>
                    <a:cubicBezTo>
                      <a:pt x="8398" y="1372"/>
                      <a:pt x="8879" y="1353"/>
                      <a:pt x="9262" y="1353"/>
                    </a:cubicBezTo>
                    <a:cubicBezTo>
                      <a:pt x="9948" y="1353"/>
                      <a:pt x="10319" y="1412"/>
                      <a:pt x="10475" y="1412"/>
                    </a:cubicBezTo>
                    <a:cubicBezTo>
                      <a:pt x="10618" y="1412"/>
                      <a:pt x="10581" y="1363"/>
                      <a:pt x="10442" y="1177"/>
                    </a:cubicBezTo>
                    <a:cubicBezTo>
                      <a:pt x="10111" y="734"/>
                      <a:pt x="8710" y="0"/>
                      <a:pt x="6923" y="0"/>
                    </a:cubicBez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7" name="Google Shape;3587;p34"/>
              <p:cNvSpPr/>
              <p:nvPr/>
            </p:nvSpPr>
            <p:spPr>
              <a:xfrm>
                <a:off x="6191090" y="2785773"/>
                <a:ext cx="223206" cy="101226"/>
              </a:xfrm>
              <a:custGeom>
                <a:rect b="b" l="l" r="r" t="t"/>
                <a:pathLst>
                  <a:path extrusionOk="0" h="5141" w="11336">
                    <a:moveTo>
                      <a:pt x="7328" y="603"/>
                    </a:moveTo>
                    <a:cubicBezTo>
                      <a:pt x="8652" y="603"/>
                      <a:pt x="9715" y="1022"/>
                      <a:pt x="10257" y="1371"/>
                    </a:cubicBezTo>
                    <a:cubicBezTo>
                      <a:pt x="10092" y="1362"/>
                      <a:pt x="9896" y="1356"/>
                      <a:pt x="9665" y="1356"/>
                    </a:cubicBezTo>
                    <a:cubicBezTo>
                      <a:pt x="9272" y="1356"/>
                      <a:pt x="8779" y="1374"/>
                      <a:pt x="8171" y="1433"/>
                    </a:cubicBezTo>
                    <a:cubicBezTo>
                      <a:pt x="5769" y="1661"/>
                      <a:pt x="3676" y="3479"/>
                      <a:pt x="2782" y="4254"/>
                    </a:cubicBezTo>
                    <a:cubicBezTo>
                      <a:pt x="2657" y="4365"/>
                      <a:pt x="2553" y="4454"/>
                      <a:pt x="2476" y="4515"/>
                    </a:cubicBezTo>
                    <a:cubicBezTo>
                      <a:pt x="2451" y="4535"/>
                      <a:pt x="2418" y="4544"/>
                      <a:pt x="2376" y="4544"/>
                    </a:cubicBezTo>
                    <a:cubicBezTo>
                      <a:pt x="2128" y="4544"/>
                      <a:pt x="1605" y="4215"/>
                      <a:pt x="1076" y="3739"/>
                    </a:cubicBezTo>
                    <a:cubicBezTo>
                      <a:pt x="1441" y="3686"/>
                      <a:pt x="1897" y="3583"/>
                      <a:pt x="2295" y="3384"/>
                    </a:cubicBezTo>
                    <a:cubicBezTo>
                      <a:pt x="2561" y="3251"/>
                      <a:pt x="2864" y="2972"/>
                      <a:pt x="3248" y="2616"/>
                    </a:cubicBezTo>
                    <a:cubicBezTo>
                      <a:pt x="4072" y="1853"/>
                      <a:pt x="5201" y="810"/>
                      <a:pt x="6599" y="645"/>
                    </a:cubicBezTo>
                    <a:cubicBezTo>
                      <a:pt x="6849" y="616"/>
                      <a:pt x="7092" y="603"/>
                      <a:pt x="7328" y="603"/>
                    </a:cubicBezTo>
                    <a:close/>
                    <a:moveTo>
                      <a:pt x="7341" y="1"/>
                    </a:moveTo>
                    <a:cubicBezTo>
                      <a:pt x="7078" y="1"/>
                      <a:pt x="6806" y="16"/>
                      <a:pt x="6528" y="49"/>
                    </a:cubicBezTo>
                    <a:cubicBezTo>
                      <a:pt x="4937" y="236"/>
                      <a:pt x="3675" y="1403"/>
                      <a:pt x="2840" y="2174"/>
                    </a:cubicBezTo>
                    <a:cubicBezTo>
                      <a:pt x="2505" y="2484"/>
                      <a:pt x="2214" y="2752"/>
                      <a:pt x="2026" y="2847"/>
                    </a:cubicBezTo>
                    <a:cubicBezTo>
                      <a:pt x="1346" y="3186"/>
                      <a:pt x="409" y="3192"/>
                      <a:pt x="399" y="3192"/>
                    </a:cubicBezTo>
                    <a:cubicBezTo>
                      <a:pt x="136" y="3192"/>
                      <a:pt x="1" y="3505"/>
                      <a:pt x="179" y="3697"/>
                    </a:cubicBezTo>
                    <a:cubicBezTo>
                      <a:pt x="533" y="4079"/>
                      <a:pt x="1592" y="5140"/>
                      <a:pt x="2392" y="5140"/>
                    </a:cubicBezTo>
                    <a:cubicBezTo>
                      <a:pt x="2559" y="5140"/>
                      <a:pt x="2715" y="5094"/>
                      <a:pt x="2851" y="4986"/>
                    </a:cubicBezTo>
                    <a:cubicBezTo>
                      <a:pt x="2934" y="4920"/>
                      <a:pt x="3043" y="4825"/>
                      <a:pt x="3177" y="4709"/>
                    </a:cubicBezTo>
                    <a:cubicBezTo>
                      <a:pt x="4027" y="3970"/>
                      <a:pt x="6017" y="2241"/>
                      <a:pt x="8228" y="2031"/>
                    </a:cubicBezTo>
                    <a:cubicBezTo>
                      <a:pt x="8816" y="1975"/>
                      <a:pt x="9291" y="1957"/>
                      <a:pt x="9668" y="1957"/>
                    </a:cubicBezTo>
                    <a:cubicBezTo>
                      <a:pt x="10121" y="1957"/>
                      <a:pt x="10432" y="1983"/>
                      <a:pt x="10628" y="1999"/>
                    </a:cubicBezTo>
                    <a:cubicBezTo>
                      <a:pt x="10714" y="2007"/>
                      <a:pt x="10792" y="2013"/>
                      <a:pt x="10863" y="2013"/>
                    </a:cubicBezTo>
                    <a:cubicBezTo>
                      <a:pt x="11025" y="2013"/>
                      <a:pt x="11147" y="1979"/>
                      <a:pt x="11224" y="1838"/>
                    </a:cubicBezTo>
                    <a:cubicBezTo>
                      <a:pt x="11336" y="1638"/>
                      <a:pt x="11212" y="1474"/>
                      <a:pt x="11081" y="1300"/>
                    </a:cubicBezTo>
                    <a:cubicBezTo>
                      <a:pt x="10716" y="812"/>
                      <a:pt x="9262" y="1"/>
                      <a:pt x="7341"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8" name="Google Shape;3588;p34"/>
              <p:cNvSpPr/>
              <p:nvPr/>
            </p:nvSpPr>
            <p:spPr>
              <a:xfrm>
                <a:off x="6020574" y="2819660"/>
                <a:ext cx="121428" cy="48575"/>
              </a:xfrm>
              <a:custGeom>
                <a:rect b="b" l="l" r="r" t="t"/>
                <a:pathLst>
                  <a:path extrusionOk="0" h="2467" w="6167">
                    <a:moveTo>
                      <a:pt x="1754" y="0"/>
                    </a:moveTo>
                    <a:cubicBezTo>
                      <a:pt x="1672" y="0"/>
                      <a:pt x="1591" y="4"/>
                      <a:pt x="1511" y="10"/>
                    </a:cubicBezTo>
                    <a:cubicBezTo>
                      <a:pt x="1" y="136"/>
                      <a:pt x="126" y="1141"/>
                      <a:pt x="126" y="1141"/>
                    </a:cubicBezTo>
                    <a:cubicBezTo>
                      <a:pt x="126" y="1141"/>
                      <a:pt x="757" y="1267"/>
                      <a:pt x="2895" y="1897"/>
                    </a:cubicBezTo>
                    <a:cubicBezTo>
                      <a:pt x="4372" y="2332"/>
                      <a:pt x="4889" y="2466"/>
                      <a:pt x="5192" y="2466"/>
                    </a:cubicBezTo>
                    <a:cubicBezTo>
                      <a:pt x="5327" y="2466"/>
                      <a:pt x="5420" y="2439"/>
                      <a:pt x="5537" y="2401"/>
                    </a:cubicBezTo>
                    <a:cubicBezTo>
                      <a:pt x="5914" y="2275"/>
                      <a:pt x="6166" y="1268"/>
                      <a:pt x="6166" y="1268"/>
                    </a:cubicBezTo>
                    <a:lnTo>
                      <a:pt x="6166" y="1268"/>
                    </a:lnTo>
                    <a:cubicBezTo>
                      <a:pt x="6079" y="1355"/>
                      <a:pt x="5965" y="1389"/>
                      <a:pt x="5841" y="1389"/>
                    </a:cubicBezTo>
                    <a:cubicBezTo>
                      <a:pt x="5429" y="1389"/>
                      <a:pt x="4907" y="1016"/>
                      <a:pt x="4907" y="1016"/>
                    </a:cubicBezTo>
                    <a:cubicBezTo>
                      <a:pt x="4907" y="1016"/>
                      <a:pt x="3215" y="0"/>
                      <a:pt x="1754" y="0"/>
                    </a:cubicBez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9" name="Google Shape;3589;p34"/>
              <p:cNvSpPr/>
              <p:nvPr/>
            </p:nvSpPr>
            <p:spPr>
              <a:xfrm>
                <a:off x="6016262" y="2813753"/>
                <a:ext cx="132100" cy="60429"/>
              </a:xfrm>
              <a:custGeom>
                <a:rect b="b" l="l" r="r" t="t"/>
                <a:pathLst>
                  <a:path extrusionOk="0" h="3069" w="6709">
                    <a:moveTo>
                      <a:pt x="1972" y="602"/>
                    </a:moveTo>
                    <a:cubicBezTo>
                      <a:pt x="3327" y="602"/>
                      <a:pt x="4951" y="1562"/>
                      <a:pt x="4952" y="1562"/>
                    </a:cubicBezTo>
                    <a:cubicBezTo>
                      <a:pt x="5025" y="1615"/>
                      <a:pt x="5477" y="1924"/>
                      <a:pt x="5932" y="1980"/>
                    </a:cubicBezTo>
                    <a:cubicBezTo>
                      <a:pt x="5836" y="2209"/>
                      <a:pt x="5731" y="2385"/>
                      <a:pt x="5661" y="2416"/>
                    </a:cubicBezTo>
                    <a:cubicBezTo>
                      <a:pt x="5577" y="2444"/>
                      <a:pt x="5512" y="2466"/>
                      <a:pt x="5406" y="2466"/>
                    </a:cubicBezTo>
                    <a:cubicBezTo>
                      <a:pt x="5157" y="2466"/>
                      <a:pt x="4682" y="2346"/>
                      <a:pt x="3198" y="1910"/>
                    </a:cubicBezTo>
                    <a:cubicBezTo>
                      <a:pt x="1785" y="1494"/>
                      <a:pt x="1028" y="1297"/>
                      <a:pt x="671" y="1209"/>
                    </a:cubicBezTo>
                    <a:cubicBezTo>
                      <a:pt x="695" y="1132"/>
                      <a:pt x="734" y="1060"/>
                      <a:pt x="786" y="997"/>
                    </a:cubicBezTo>
                    <a:cubicBezTo>
                      <a:pt x="960" y="782"/>
                      <a:pt x="1295" y="648"/>
                      <a:pt x="1755" y="610"/>
                    </a:cubicBezTo>
                    <a:cubicBezTo>
                      <a:pt x="1826" y="604"/>
                      <a:pt x="1899" y="602"/>
                      <a:pt x="1972" y="602"/>
                    </a:cubicBezTo>
                    <a:close/>
                    <a:moveTo>
                      <a:pt x="1975" y="0"/>
                    </a:moveTo>
                    <a:cubicBezTo>
                      <a:pt x="1884" y="0"/>
                      <a:pt x="1794" y="4"/>
                      <a:pt x="1705" y="12"/>
                    </a:cubicBezTo>
                    <a:cubicBezTo>
                      <a:pt x="1069" y="64"/>
                      <a:pt x="603" y="268"/>
                      <a:pt x="319" y="619"/>
                    </a:cubicBezTo>
                    <a:cubicBezTo>
                      <a:pt x="0" y="1011"/>
                      <a:pt x="42" y="1433"/>
                      <a:pt x="48" y="1481"/>
                    </a:cubicBezTo>
                    <a:cubicBezTo>
                      <a:pt x="64" y="1609"/>
                      <a:pt x="160" y="1712"/>
                      <a:pt x="287" y="1738"/>
                    </a:cubicBezTo>
                    <a:cubicBezTo>
                      <a:pt x="293" y="1739"/>
                      <a:pt x="939" y="1871"/>
                      <a:pt x="3029" y="2486"/>
                    </a:cubicBezTo>
                    <a:cubicBezTo>
                      <a:pt x="4490" y="2916"/>
                      <a:pt x="5046" y="3068"/>
                      <a:pt x="5409" y="3068"/>
                    </a:cubicBezTo>
                    <a:cubicBezTo>
                      <a:pt x="5574" y="3068"/>
                      <a:pt x="5700" y="3036"/>
                      <a:pt x="5850" y="2986"/>
                    </a:cubicBezTo>
                    <a:cubicBezTo>
                      <a:pt x="6346" y="2820"/>
                      <a:pt x="6607" y="1915"/>
                      <a:pt x="6676" y="1641"/>
                    </a:cubicBezTo>
                    <a:cubicBezTo>
                      <a:pt x="6709" y="1510"/>
                      <a:pt x="6649" y="1373"/>
                      <a:pt x="6532" y="1306"/>
                    </a:cubicBezTo>
                    <a:cubicBezTo>
                      <a:pt x="6486" y="1280"/>
                      <a:pt x="6435" y="1267"/>
                      <a:pt x="6385" y="1267"/>
                    </a:cubicBezTo>
                    <a:cubicBezTo>
                      <a:pt x="6307" y="1267"/>
                      <a:pt x="6230" y="1298"/>
                      <a:pt x="6172" y="1356"/>
                    </a:cubicBezTo>
                    <a:cubicBezTo>
                      <a:pt x="6148" y="1379"/>
                      <a:pt x="6110" y="1390"/>
                      <a:pt x="6061" y="1390"/>
                    </a:cubicBezTo>
                    <a:cubicBezTo>
                      <a:pt x="5877" y="1390"/>
                      <a:pt x="5543" y="1244"/>
                      <a:pt x="5281" y="1060"/>
                    </a:cubicBezTo>
                    <a:cubicBezTo>
                      <a:pt x="5205" y="1014"/>
                      <a:pt x="3498" y="0"/>
                      <a:pt x="1975"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0" name="Google Shape;3590;p34"/>
              <p:cNvSpPr/>
              <p:nvPr/>
            </p:nvSpPr>
            <p:spPr>
              <a:xfrm>
                <a:off x="6431780" y="2509109"/>
                <a:ext cx="146159" cy="233976"/>
              </a:xfrm>
              <a:custGeom>
                <a:rect b="b" l="l" r="r" t="t"/>
                <a:pathLst>
                  <a:path extrusionOk="0" h="11883" w="7423">
                    <a:moveTo>
                      <a:pt x="705" y="1"/>
                    </a:moveTo>
                    <a:cubicBezTo>
                      <a:pt x="272" y="1"/>
                      <a:pt x="1" y="57"/>
                      <a:pt x="1" y="57"/>
                    </a:cubicBezTo>
                    <a:cubicBezTo>
                      <a:pt x="1" y="57"/>
                      <a:pt x="5662" y="2447"/>
                      <a:pt x="6165" y="11883"/>
                    </a:cubicBezTo>
                    <a:lnTo>
                      <a:pt x="7297" y="11757"/>
                    </a:lnTo>
                    <a:cubicBezTo>
                      <a:pt x="7297" y="11757"/>
                      <a:pt x="7423" y="7354"/>
                      <a:pt x="5537" y="3328"/>
                    </a:cubicBezTo>
                    <a:cubicBezTo>
                      <a:pt x="4164" y="400"/>
                      <a:pt x="1860" y="1"/>
                      <a:pt x="70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1" name="Google Shape;3591;p34"/>
              <p:cNvSpPr/>
              <p:nvPr/>
            </p:nvSpPr>
            <p:spPr>
              <a:xfrm>
                <a:off x="6425637" y="2503320"/>
                <a:ext cx="157835" cy="245672"/>
              </a:xfrm>
              <a:custGeom>
                <a:rect b="b" l="l" r="r" t="t"/>
                <a:pathLst>
                  <a:path extrusionOk="0" h="12477" w="8016">
                    <a:moveTo>
                      <a:pt x="1354" y="601"/>
                    </a:moveTo>
                    <a:cubicBezTo>
                      <a:pt x="2503" y="677"/>
                      <a:pt x="4390" y="1219"/>
                      <a:pt x="5576" y="3749"/>
                    </a:cubicBezTo>
                    <a:cubicBezTo>
                      <a:pt x="7150" y="7109"/>
                      <a:pt x="7300" y="10786"/>
                      <a:pt x="7309" y="11782"/>
                    </a:cubicBezTo>
                    <a:lnTo>
                      <a:pt x="6758" y="11844"/>
                    </a:lnTo>
                    <a:cubicBezTo>
                      <a:pt x="6291" y="4795"/>
                      <a:pt x="2999" y="1712"/>
                      <a:pt x="1354" y="601"/>
                    </a:cubicBezTo>
                    <a:close/>
                    <a:moveTo>
                      <a:pt x="986" y="0"/>
                    </a:moveTo>
                    <a:cubicBezTo>
                      <a:pt x="543" y="0"/>
                      <a:pt x="263" y="55"/>
                      <a:pt x="252" y="57"/>
                    </a:cubicBezTo>
                    <a:cubicBezTo>
                      <a:pt x="124" y="83"/>
                      <a:pt x="27" y="190"/>
                      <a:pt x="14" y="321"/>
                    </a:cubicBezTo>
                    <a:cubicBezTo>
                      <a:pt x="1" y="452"/>
                      <a:pt x="74" y="576"/>
                      <a:pt x="195" y="627"/>
                    </a:cubicBezTo>
                    <a:cubicBezTo>
                      <a:pt x="251" y="651"/>
                      <a:pt x="5691" y="3077"/>
                      <a:pt x="6178" y="12192"/>
                    </a:cubicBezTo>
                    <a:cubicBezTo>
                      <a:pt x="6186" y="12351"/>
                      <a:pt x="6318" y="12477"/>
                      <a:pt x="6477" y="12477"/>
                    </a:cubicBezTo>
                    <a:cubicBezTo>
                      <a:pt x="6489" y="12477"/>
                      <a:pt x="6499" y="12477"/>
                      <a:pt x="6511" y="12476"/>
                    </a:cubicBezTo>
                    <a:lnTo>
                      <a:pt x="7642" y="12350"/>
                    </a:lnTo>
                    <a:cubicBezTo>
                      <a:pt x="7792" y="12333"/>
                      <a:pt x="7907" y="12210"/>
                      <a:pt x="7910" y="12059"/>
                    </a:cubicBezTo>
                    <a:cubicBezTo>
                      <a:pt x="7916" y="11877"/>
                      <a:pt x="8016" y="7538"/>
                      <a:pt x="6121" y="3494"/>
                    </a:cubicBezTo>
                    <a:cubicBezTo>
                      <a:pt x="4678" y="416"/>
                      <a:pt x="2211" y="0"/>
                      <a:pt x="986"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2" name="Google Shape;3592;p34"/>
              <p:cNvSpPr/>
              <p:nvPr/>
            </p:nvSpPr>
            <p:spPr>
              <a:xfrm>
                <a:off x="6491283" y="2712920"/>
                <a:ext cx="181778" cy="107980"/>
              </a:xfrm>
              <a:custGeom>
                <a:rect b="b" l="l" r="r" t="t"/>
                <a:pathLst>
                  <a:path extrusionOk="0" h="5484" w="9232">
                    <a:moveTo>
                      <a:pt x="7210" y="1"/>
                    </a:moveTo>
                    <a:cubicBezTo>
                      <a:pt x="7009" y="1"/>
                      <a:pt x="6805" y="35"/>
                      <a:pt x="6605" y="107"/>
                    </a:cubicBezTo>
                    <a:lnTo>
                      <a:pt x="1312" y="2001"/>
                    </a:lnTo>
                    <a:cubicBezTo>
                      <a:pt x="492" y="2295"/>
                      <a:pt x="1" y="3137"/>
                      <a:pt x="150" y="3997"/>
                    </a:cubicBezTo>
                    <a:cubicBezTo>
                      <a:pt x="300" y="4855"/>
                      <a:pt x="1044" y="5482"/>
                      <a:pt x="1916" y="5484"/>
                    </a:cubicBezTo>
                    <a:cubicBezTo>
                      <a:pt x="2122" y="5484"/>
                      <a:pt x="2327" y="5448"/>
                      <a:pt x="2520" y="5378"/>
                    </a:cubicBezTo>
                    <a:lnTo>
                      <a:pt x="7813" y="3483"/>
                    </a:lnTo>
                    <a:cubicBezTo>
                      <a:pt x="8746" y="3150"/>
                      <a:pt x="9231" y="2123"/>
                      <a:pt x="8898" y="1190"/>
                    </a:cubicBezTo>
                    <a:cubicBezTo>
                      <a:pt x="8635" y="458"/>
                      <a:pt x="7946" y="1"/>
                      <a:pt x="721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3" name="Google Shape;3593;p34"/>
              <p:cNvSpPr/>
              <p:nvPr/>
            </p:nvSpPr>
            <p:spPr>
              <a:xfrm>
                <a:off x="6484943" y="2706994"/>
                <a:ext cx="194793" cy="119833"/>
              </a:xfrm>
              <a:custGeom>
                <a:rect b="b" l="l" r="r" t="t"/>
                <a:pathLst>
                  <a:path extrusionOk="0" h="6086" w="9893">
                    <a:moveTo>
                      <a:pt x="7533" y="602"/>
                    </a:moveTo>
                    <a:cubicBezTo>
                      <a:pt x="8259" y="604"/>
                      <a:pt x="8877" y="1127"/>
                      <a:pt x="9001" y="1842"/>
                    </a:cubicBezTo>
                    <a:cubicBezTo>
                      <a:pt x="9124" y="2557"/>
                      <a:pt x="8716" y="3257"/>
                      <a:pt x="8034" y="3502"/>
                    </a:cubicBezTo>
                    <a:lnTo>
                      <a:pt x="2742" y="5397"/>
                    </a:lnTo>
                    <a:cubicBezTo>
                      <a:pt x="2583" y="5454"/>
                      <a:pt x="2419" y="5482"/>
                      <a:pt x="2257" y="5482"/>
                    </a:cubicBezTo>
                    <a:cubicBezTo>
                      <a:pt x="1640" y="5482"/>
                      <a:pt x="1046" y="5091"/>
                      <a:pt x="833" y="4493"/>
                    </a:cubicBezTo>
                    <a:cubicBezTo>
                      <a:pt x="554" y="3717"/>
                      <a:pt x="958" y="2862"/>
                      <a:pt x="1736" y="2586"/>
                    </a:cubicBezTo>
                    <a:lnTo>
                      <a:pt x="7029" y="691"/>
                    </a:lnTo>
                    <a:cubicBezTo>
                      <a:pt x="7190" y="632"/>
                      <a:pt x="7361" y="602"/>
                      <a:pt x="7533" y="602"/>
                    </a:cubicBezTo>
                    <a:close/>
                    <a:moveTo>
                      <a:pt x="7531" y="1"/>
                    </a:moveTo>
                    <a:cubicBezTo>
                      <a:pt x="7297" y="1"/>
                      <a:pt x="7059" y="41"/>
                      <a:pt x="6825" y="124"/>
                    </a:cubicBezTo>
                    <a:lnTo>
                      <a:pt x="1532" y="2019"/>
                    </a:lnTo>
                    <a:cubicBezTo>
                      <a:pt x="574" y="2362"/>
                      <a:pt x="0" y="3346"/>
                      <a:pt x="175" y="4349"/>
                    </a:cubicBezTo>
                    <a:cubicBezTo>
                      <a:pt x="349" y="5352"/>
                      <a:pt x="1219" y="6084"/>
                      <a:pt x="2238" y="6086"/>
                    </a:cubicBezTo>
                    <a:cubicBezTo>
                      <a:pt x="2478" y="6084"/>
                      <a:pt x="2718" y="6043"/>
                      <a:pt x="2944" y="5962"/>
                    </a:cubicBezTo>
                    <a:lnTo>
                      <a:pt x="8237" y="4068"/>
                    </a:lnTo>
                    <a:cubicBezTo>
                      <a:pt x="9326" y="3678"/>
                      <a:pt x="9892" y="2479"/>
                      <a:pt x="9502" y="1390"/>
                    </a:cubicBezTo>
                    <a:cubicBezTo>
                      <a:pt x="9197" y="534"/>
                      <a:pt x="8391" y="1"/>
                      <a:pt x="7531"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4" name="Google Shape;3594;p34"/>
              <p:cNvSpPr/>
              <p:nvPr/>
            </p:nvSpPr>
            <p:spPr>
              <a:xfrm>
                <a:off x="6492859" y="2760058"/>
                <a:ext cx="52592" cy="57593"/>
              </a:xfrm>
              <a:custGeom>
                <a:rect b="b" l="l" r="r" t="t"/>
                <a:pathLst>
                  <a:path extrusionOk="0" h="2925" w="2671">
                    <a:moveTo>
                      <a:pt x="1107" y="0"/>
                    </a:moveTo>
                    <a:cubicBezTo>
                      <a:pt x="1005" y="0"/>
                      <a:pt x="904" y="18"/>
                      <a:pt x="807" y="54"/>
                    </a:cubicBezTo>
                    <a:cubicBezTo>
                      <a:pt x="230" y="270"/>
                      <a:pt x="0" y="1076"/>
                      <a:pt x="292" y="1854"/>
                    </a:cubicBezTo>
                    <a:cubicBezTo>
                      <a:pt x="535" y="2501"/>
                      <a:pt x="1062" y="2925"/>
                      <a:pt x="1564" y="2925"/>
                    </a:cubicBezTo>
                    <a:cubicBezTo>
                      <a:pt x="1666" y="2925"/>
                      <a:pt x="1766" y="2908"/>
                      <a:pt x="1863" y="2871"/>
                    </a:cubicBezTo>
                    <a:cubicBezTo>
                      <a:pt x="2439" y="2654"/>
                      <a:pt x="2670" y="1849"/>
                      <a:pt x="2379" y="1072"/>
                    </a:cubicBezTo>
                    <a:cubicBezTo>
                      <a:pt x="2135" y="424"/>
                      <a:pt x="1608" y="0"/>
                      <a:pt x="11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5" name="Google Shape;3595;p34"/>
              <p:cNvSpPr/>
              <p:nvPr/>
            </p:nvSpPr>
            <p:spPr>
              <a:xfrm>
                <a:off x="6486164" y="2754132"/>
                <a:ext cx="62811" cy="69407"/>
              </a:xfrm>
              <a:custGeom>
                <a:rect b="b" l="l" r="r" t="t"/>
                <a:pathLst>
                  <a:path extrusionOk="0" h="3525" w="3190">
                    <a:moveTo>
                      <a:pt x="1435" y="602"/>
                    </a:moveTo>
                    <a:cubicBezTo>
                      <a:pt x="1438" y="602"/>
                      <a:pt x="1441" y="602"/>
                      <a:pt x="1444" y="602"/>
                    </a:cubicBezTo>
                    <a:cubicBezTo>
                      <a:pt x="1820" y="602"/>
                      <a:pt x="2242" y="958"/>
                      <a:pt x="2438" y="1477"/>
                    </a:cubicBezTo>
                    <a:cubicBezTo>
                      <a:pt x="2556" y="1793"/>
                      <a:pt x="2578" y="2121"/>
                      <a:pt x="2498" y="2399"/>
                    </a:cubicBezTo>
                    <a:cubicBezTo>
                      <a:pt x="2427" y="2646"/>
                      <a:pt x="2285" y="2820"/>
                      <a:pt x="2098" y="2890"/>
                    </a:cubicBezTo>
                    <a:cubicBezTo>
                      <a:pt x="2036" y="2913"/>
                      <a:pt x="1972" y="2924"/>
                      <a:pt x="1907" y="2924"/>
                    </a:cubicBezTo>
                    <a:cubicBezTo>
                      <a:pt x="1532" y="2924"/>
                      <a:pt x="1109" y="2568"/>
                      <a:pt x="913" y="2048"/>
                    </a:cubicBezTo>
                    <a:cubicBezTo>
                      <a:pt x="684" y="1438"/>
                      <a:pt x="840" y="790"/>
                      <a:pt x="1252" y="635"/>
                    </a:cubicBezTo>
                    <a:cubicBezTo>
                      <a:pt x="1311" y="614"/>
                      <a:pt x="1373" y="602"/>
                      <a:pt x="1435" y="602"/>
                    </a:cubicBezTo>
                    <a:close/>
                    <a:moveTo>
                      <a:pt x="1441" y="1"/>
                    </a:moveTo>
                    <a:cubicBezTo>
                      <a:pt x="1305" y="1"/>
                      <a:pt x="1171" y="24"/>
                      <a:pt x="1041" y="73"/>
                    </a:cubicBezTo>
                    <a:cubicBezTo>
                      <a:pt x="310" y="348"/>
                      <a:pt x="0" y="1329"/>
                      <a:pt x="350" y="2261"/>
                    </a:cubicBezTo>
                    <a:cubicBezTo>
                      <a:pt x="638" y="3027"/>
                      <a:pt x="1283" y="3524"/>
                      <a:pt x="1910" y="3524"/>
                    </a:cubicBezTo>
                    <a:cubicBezTo>
                      <a:pt x="2047" y="3524"/>
                      <a:pt x="2182" y="3501"/>
                      <a:pt x="2309" y="3453"/>
                    </a:cubicBezTo>
                    <a:cubicBezTo>
                      <a:pt x="2679" y="3313"/>
                      <a:pt x="2951" y="2999"/>
                      <a:pt x="3076" y="2565"/>
                    </a:cubicBezTo>
                    <a:cubicBezTo>
                      <a:pt x="3190" y="2163"/>
                      <a:pt x="3162" y="1702"/>
                      <a:pt x="2999" y="1266"/>
                    </a:cubicBezTo>
                    <a:cubicBezTo>
                      <a:pt x="2711" y="499"/>
                      <a:pt x="2067" y="1"/>
                      <a:pt x="1441"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6" name="Google Shape;3596;p34"/>
              <p:cNvSpPr/>
              <p:nvPr/>
            </p:nvSpPr>
            <p:spPr>
              <a:xfrm>
                <a:off x="6473995" y="2907241"/>
                <a:ext cx="59168" cy="100616"/>
              </a:xfrm>
              <a:custGeom>
                <a:rect b="b" l="l" r="r" t="t"/>
                <a:pathLst>
                  <a:path extrusionOk="0" h="5110" w="3005">
                    <a:moveTo>
                      <a:pt x="1503" y="1033"/>
                    </a:moveTo>
                    <a:cubicBezTo>
                      <a:pt x="1926" y="2021"/>
                      <a:pt x="2404" y="3252"/>
                      <a:pt x="2404" y="3608"/>
                    </a:cubicBezTo>
                    <a:cubicBezTo>
                      <a:pt x="2398" y="4101"/>
                      <a:pt x="1996" y="4497"/>
                      <a:pt x="1503" y="4497"/>
                    </a:cubicBezTo>
                    <a:cubicBezTo>
                      <a:pt x="1009" y="4497"/>
                      <a:pt x="607" y="4101"/>
                      <a:pt x="602" y="3608"/>
                    </a:cubicBezTo>
                    <a:cubicBezTo>
                      <a:pt x="602" y="3252"/>
                      <a:pt x="1079" y="2021"/>
                      <a:pt x="1503" y="1033"/>
                    </a:cubicBezTo>
                    <a:close/>
                    <a:moveTo>
                      <a:pt x="1503" y="1"/>
                    </a:moveTo>
                    <a:cubicBezTo>
                      <a:pt x="1390" y="1"/>
                      <a:pt x="1277" y="54"/>
                      <a:pt x="1229" y="161"/>
                    </a:cubicBezTo>
                    <a:cubicBezTo>
                      <a:pt x="1024" y="616"/>
                      <a:pt x="0" y="2915"/>
                      <a:pt x="0" y="3608"/>
                    </a:cubicBezTo>
                    <a:cubicBezTo>
                      <a:pt x="2" y="4437"/>
                      <a:pt x="674" y="5109"/>
                      <a:pt x="1503" y="5109"/>
                    </a:cubicBezTo>
                    <a:cubicBezTo>
                      <a:pt x="2331" y="5109"/>
                      <a:pt x="3004" y="4437"/>
                      <a:pt x="3005" y="3608"/>
                    </a:cubicBezTo>
                    <a:cubicBezTo>
                      <a:pt x="3005" y="2915"/>
                      <a:pt x="1982" y="616"/>
                      <a:pt x="1776" y="161"/>
                    </a:cubicBezTo>
                    <a:cubicBezTo>
                      <a:pt x="1728" y="54"/>
                      <a:pt x="1615" y="1"/>
                      <a:pt x="1503"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7" name="Google Shape;3597;p34"/>
              <p:cNvSpPr/>
              <p:nvPr/>
            </p:nvSpPr>
            <p:spPr>
              <a:xfrm>
                <a:off x="6641656" y="1230441"/>
                <a:ext cx="1516071" cy="1799528"/>
              </a:xfrm>
              <a:custGeom>
                <a:rect b="b" l="l" r="r" t="t"/>
                <a:pathLst>
                  <a:path extrusionOk="0" h="91393" w="76997">
                    <a:moveTo>
                      <a:pt x="24017" y="0"/>
                    </a:moveTo>
                    <a:cubicBezTo>
                      <a:pt x="22933" y="0"/>
                      <a:pt x="21579" y="521"/>
                      <a:pt x="20269" y="974"/>
                    </a:cubicBezTo>
                    <a:cubicBezTo>
                      <a:pt x="17355" y="1983"/>
                      <a:pt x="9507" y="9607"/>
                      <a:pt x="7713" y="14428"/>
                    </a:cubicBezTo>
                    <a:cubicBezTo>
                      <a:pt x="5919" y="19249"/>
                      <a:pt x="7489" y="20818"/>
                      <a:pt x="10628" y="23733"/>
                    </a:cubicBezTo>
                    <a:cubicBezTo>
                      <a:pt x="13767" y="26647"/>
                      <a:pt x="17579" y="32590"/>
                      <a:pt x="19597" y="38195"/>
                    </a:cubicBezTo>
                    <a:cubicBezTo>
                      <a:pt x="21615" y="43801"/>
                      <a:pt x="24193" y="49182"/>
                      <a:pt x="28341" y="50640"/>
                    </a:cubicBezTo>
                    <a:cubicBezTo>
                      <a:pt x="28341" y="50640"/>
                      <a:pt x="21727" y="53778"/>
                      <a:pt x="17354" y="56918"/>
                    </a:cubicBezTo>
                    <a:cubicBezTo>
                      <a:pt x="12982" y="60056"/>
                      <a:pt x="10852" y="61515"/>
                      <a:pt x="10852" y="61515"/>
                    </a:cubicBezTo>
                    <a:cubicBezTo>
                      <a:pt x="10852" y="61515"/>
                      <a:pt x="4909" y="63196"/>
                      <a:pt x="2667" y="66110"/>
                    </a:cubicBezTo>
                    <a:cubicBezTo>
                      <a:pt x="1326" y="67854"/>
                      <a:pt x="475" y="69225"/>
                      <a:pt x="1" y="70054"/>
                    </a:cubicBezTo>
                    <a:cubicBezTo>
                      <a:pt x="1225" y="69607"/>
                      <a:pt x="3281" y="69045"/>
                      <a:pt x="5884" y="69045"/>
                    </a:cubicBezTo>
                    <a:cubicBezTo>
                      <a:pt x="8729" y="69045"/>
                      <a:pt x="12227" y="69715"/>
                      <a:pt x="16008" y="71940"/>
                    </a:cubicBezTo>
                    <a:cubicBezTo>
                      <a:pt x="24989" y="77223"/>
                      <a:pt x="26900" y="85990"/>
                      <a:pt x="26902" y="91392"/>
                    </a:cubicBezTo>
                    <a:lnTo>
                      <a:pt x="30471" y="88197"/>
                    </a:lnTo>
                    <a:cubicBezTo>
                      <a:pt x="30471" y="88197"/>
                      <a:pt x="39777" y="84497"/>
                      <a:pt x="47512" y="75976"/>
                    </a:cubicBezTo>
                    <a:cubicBezTo>
                      <a:pt x="55247" y="67456"/>
                      <a:pt x="56482" y="63309"/>
                      <a:pt x="57265" y="55685"/>
                    </a:cubicBezTo>
                    <a:cubicBezTo>
                      <a:pt x="58050" y="48061"/>
                      <a:pt x="61190" y="17903"/>
                      <a:pt x="61301" y="17455"/>
                    </a:cubicBezTo>
                    <a:cubicBezTo>
                      <a:pt x="61414" y="17007"/>
                      <a:pt x="62423" y="14764"/>
                      <a:pt x="63769" y="14540"/>
                    </a:cubicBezTo>
                    <a:cubicBezTo>
                      <a:pt x="63791" y="14537"/>
                      <a:pt x="63816" y="14535"/>
                      <a:pt x="63842" y="14535"/>
                    </a:cubicBezTo>
                    <a:cubicBezTo>
                      <a:pt x="65364" y="14535"/>
                      <a:pt x="72530" y="20830"/>
                      <a:pt x="73522" y="21491"/>
                    </a:cubicBezTo>
                    <a:cubicBezTo>
                      <a:pt x="73952" y="21777"/>
                      <a:pt x="74564" y="22002"/>
                      <a:pt x="75144" y="22002"/>
                    </a:cubicBezTo>
                    <a:cubicBezTo>
                      <a:pt x="75924" y="22002"/>
                      <a:pt x="76644" y="21592"/>
                      <a:pt x="76773" y="20369"/>
                    </a:cubicBezTo>
                    <a:cubicBezTo>
                      <a:pt x="76997" y="18240"/>
                      <a:pt x="75204" y="12971"/>
                      <a:pt x="69486" y="7252"/>
                    </a:cubicBezTo>
                    <a:cubicBezTo>
                      <a:pt x="65318" y="3085"/>
                      <a:pt x="61984" y="1479"/>
                      <a:pt x="59962" y="1479"/>
                    </a:cubicBezTo>
                    <a:cubicBezTo>
                      <a:pt x="59210" y="1479"/>
                      <a:pt x="58639" y="1701"/>
                      <a:pt x="58274" y="2096"/>
                    </a:cubicBezTo>
                    <a:cubicBezTo>
                      <a:pt x="56930" y="3553"/>
                      <a:pt x="57826" y="6693"/>
                      <a:pt x="56930" y="11289"/>
                    </a:cubicBezTo>
                    <a:cubicBezTo>
                      <a:pt x="56032" y="15885"/>
                      <a:pt x="50428" y="32478"/>
                      <a:pt x="47625" y="40326"/>
                    </a:cubicBezTo>
                    <a:cubicBezTo>
                      <a:pt x="44821" y="48174"/>
                      <a:pt x="45718" y="58825"/>
                      <a:pt x="45718" y="58825"/>
                    </a:cubicBezTo>
                    <a:cubicBezTo>
                      <a:pt x="45718" y="58825"/>
                      <a:pt x="41906" y="60169"/>
                      <a:pt x="39216" y="62187"/>
                    </a:cubicBezTo>
                    <a:cubicBezTo>
                      <a:pt x="36525" y="64204"/>
                      <a:pt x="32377" y="67008"/>
                      <a:pt x="32377" y="67008"/>
                    </a:cubicBezTo>
                    <a:lnTo>
                      <a:pt x="31256" y="66447"/>
                    </a:lnTo>
                    <a:cubicBezTo>
                      <a:pt x="31256" y="66447"/>
                      <a:pt x="37534" y="60169"/>
                      <a:pt x="39440" y="56581"/>
                    </a:cubicBezTo>
                    <a:cubicBezTo>
                      <a:pt x="41346" y="52993"/>
                      <a:pt x="41906" y="52769"/>
                      <a:pt x="40897" y="50640"/>
                    </a:cubicBezTo>
                    <a:cubicBezTo>
                      <a:pt x="39888" y="48509"/>
                      <a:pt x="31704" y="38195"/>
                      <a:pt x="28116" y="33599"/>
                    </a:cubicBezTo>
                    <a:cubicBezTo>
                      <a:pt x="24529" y="29002"/>
                      <a:pt x="20157" y="21267"/>
                      <a:pt x="19260" y="19025"/>
                    </a:cubicBezTo>
                    <a:cubicBezTo>
                      <a:pt x="18364" y="16782"/>
                      <a:pt x="18476" y="14540"/>
                      <a:pt x="19149" y="12971"/>
                    </a:cubicBezTo>
                    <a:cubicBezTo>
                      <a:pt x="19821" y="11401"/>
                      <a:pt x="26099" y="8261"/>
                      <a:pt x="26212" y="3440"/>
                    </a:cubicBezTo>
                    <a:cubicBezTo>
                      <a:pt x="26273" y="784"/>
                      <a:pt x="25348" y="0"/>
                      <a:pt x="24017"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8" name="Google Shape;3598;p34"/>
              <p:cNvSpPr/>
              <p:nvPr/>
            </p:nvSpPr>
            <p:spPr>
              <a:xfrm>
                <a:off x="6634174" y="1224553"/>
                <a:ext cx="1529578" cy="1811342"/>
              </a:xfrm>
              <a:custGeom>
                <a:rect b="b" l="l" r="r" t="t"/>
                <a:pathLst>
                  <a:path extrusionOk="0" h="91993" w="77683">
                    <a:moveTo>
                      <a:pt x="24397" y="600"/>
                    </a:moveTo>
                    <a:cubicBezTo>
                      <a:pt x="24815" y="600"/>
                      <a:pt x="25180" y="685"/>
                      <a:pt x="25468" y="894"/>
                    </a:cubicBezTo>
                    <a:cubicBezTo>
                      <a:pt x="26048" y="1316"/>
                      <a:pt x="26325" y="2270"/>
                      <a:pt x="26291" y="3732"/>
                    </a:cubicBezTo>
                    <a:cubicBezTo>
                      <a:pt x="26217" y="6899"/>
                      <a:pt x="23359" y="9318"/>
                      <a:pt x="21272" y="11084"/>
                    </a:cubicBezTo>
                    <a:cubicBezTo>
                      <a:pt x="20277" y="11926"/>
                      <a:pt x="19492" y="12590"/>
                      <a:pt x="19252" y="13150"/>
                    </a:cubicBezTo>
                    <a:cubicBezTo>
                      <a:pt x="18474" y="14967"/>
                      <a:pt x="18514" y="17316"/>
                      <a:pt x="19362" y="19434"/>
                    </a:cubicBezTo>
                    <a:cubicBezTo>
                      <a:pt x="20274" y="21714"/>
                      <a:pt x="24658" y="29466"/>
                      <a:pt x="28261" y="34083"/>
                    </a:cubicBezTo>
                    <a:lnTo>
                      <a:pt x="29892" y="36166"/>
                    </a:lnTo>
                    <a:cubicBezTo>
                      <a:pt x="33726" y="41058"/>
                      <a:pt x="40144" y="49247"/>
                      <a:pt x="41006" y="51067"/>
                    </a:cubicBezTo>
                    <a:cubicBezTo>
                      <a:pt x="41781" y="52703"/>
                      <a:pt x="41596" y="53036"/>
                      <a:pt x="40394" y="55201"/>
                    </a:cubicBezTo>
                    <a:cubicBezTo>
                      <a:pt x="40152" y="55637"/>
                      <a:pt x="39872" y="56142"/>
                      <a:pt x="39555" y="56739"/>
                    </a:cubicBezTo>
                    <a:cubicBezTo>
                      <a:pt x="37693" y="60245"/>
                      <a:pt x="31486" y="66471"/>
                      <a:pt x="31423" y="66534"/>
                    </a:cubicBezTo>
                    <a:cubicBezTo>
                      <a:pt x="31279" y="66679"/>
                      <a:pt x="31318" y="66923"/>
                      <a:pt x="31502" y="67014"/>
                    </a:cubicBezTo>
                    <a:lnTo>
                      <a:pt x="32622" y="67575"/>
                    </a:lnTo>
                    <a:cubicBezTo>
                      <a:pt x="32665" y="67596"/>
                      <a:pt x="32711" y="67607"/>
                      <a:pt x="32757" y="67607"/>
                    </a:cubicBezTo>
                    <a:cubicBezTo>
                      <a:pt x="32816" y="67607"/>
                      <a:pt x="32875" y="67589"/>
                      <a:pt x="32926" y="67555"/>
                    </a:cubicBezTo>
                    <a:cubicBezTo>
                      <a:pt x="32966" y="67527"/>
                      <a:pt x="37111" y="64726"/>
                      <a:pt x="39776" y="62726"/>
                    </a:cubicBezTo>
                    <a:cubicBezTo>
                      <a:pt x="42398" y="60760"/>
                      <a:pt x="46161" y="59419"/>
                      <a:pt x="46198" y="59406"/>
                    </a:cubicBezTo>
                    <a:cubicBezTo>
                      <a:pt x="46327" y="59361"/>
                      <a:pt x="46409" y="59234"/>
                      <a:pt x="46398" y="59097"/>
                    </a:cubicBezTo>
                    <a:cubicBezTo>
                      <a:pt x="46389" y="58992"/>
                      <a:pt x="45539" y="48419"/>
                      <a:pt x="48287" y="40725"/>
                    </a:cubicBezTo>
                    <a:cubicBezTo>
                      <a:pt x="51086" y="32887"/>
                      <a:pt x="56693" y="16312"/>
                      <a:pt x="57605" y="11645"/>
                    </a:cubicBezTo>
                    <a:cubicBezTo>
                      <a:pt x="57997" y="9632"/>
                      <a:pt x="58051" y="7876"/>
                      <a:pt x="58093" y="6466"/>
                    </a:cubicBezTo>
                    <a:cubicBezTo>
                      <a:pt x="58149" y="4652"/>
                      <a:pt x="58188" y="3342"/>
                      <a:pt x="58876" y="2597"/>
                    </a:cubicBezTo>
                    <a:cubicBezTo>
                      <a:pt x="59178" y="2270"/>
                      <a:pt x="59661" y="2090"/>
                      <a:pt x="60273" y="2078"/>
                    </a:cubicBezTo>
                    <a:cubicBezTo>
                      <a:pt x="60297" y="2078"/>
                      <a:pt x="60322" y="2077"/>
                      <a:pt x="60346" y="2077"/>
                    </a:cubicBezTo>
                    <a:cubicBezTo>
                      <a:pt x="62634" y="2077"/>
                      <a:pt x="66085" y="4196"/>
                      <a:pt x="69654" y="7763"/>
                    </a:cubicBezTo>
                    <a:cubicBezTo>
                      <a:pt x="75333" y="13443"/>
                      <a:pt x="77071" y="18574"/>
                      <a:pt x="76854" y="20636"/>
                    </a:cubicBezTo>
                    <a:cubicBezTo>
                      <a:pt x="76788" y="21268"/>
                      <a:pt x="76547" y="21685"/>
                      <a:pt x="76139" y="21876"/>
                    </a:cubicBezTo>
                    <a:cubicBezTo>
                      <a:pt x="75955" y="21963"/>
                      <a:pt x="75743" y="22001"/>
                      <a:pt x="75522" y="22001"/>
                    </a:cubicBezTo>
                    <a:cubicBezTo>
                      <a:pt x="75019" y="22001"/>
                      <a:pt x="74467" y="21805"/>
                      <a:pt x="74069" y="21539"/>
                    </a:cubicBezTo>
                    <a:cubicBezTo>
                      <a:pt x="73825" y="21377"/>
                      <a:pt x="73151" y="20826"/>
                      <a:pt x="72299" y="20127"/>
                    </a:cubicBezTo>
                    <a:cubicBezTo>
                      <a:pt x="67985" y="16599"/>
                      <a:pt x="65233" y="14533"/>
                      <a:pt x="64206" y="14533"/>
                    </a:cubicBezTo>
                    <a:cubicBezTo>
                      <a:pt x="64168" y="14533"/>
                      <a:pt x="64132" y="14536"/>
                      <a:pt x="64099" y="14542"/>
                    </a:cubicBezTo>
                    <a:cubicBezTo>
                      <a:pt x="62615" y="14790"/>
                      <a:pt x="61533" y="17110"/>
                      <a:pt x="61390" y="17680"/>
                    </a:cubicBezTo>
                    <a:cubicBezTo>
                      <a:pt x="61265" y="18182"/>
                      <a:pt x="57899" y="50597"/>
                      <a:pt x="57348" y="55952"/>
                    </a:cubicBezTo>
                    <a:cubicBezTo>
                      <a:pt x="56582" y="63373"/>
                      <a:pt x="55436" y="67519"/>
                      <a:pt x="47669" y="76074"/>
                    </a:cubicBezTo>
                    <a:cubicBezTo>
                      <a:pt x="40074" y="84440"/>
                      <a:pt x="30832" y="88179"/>
                      <a:pt x="30740" y="88216"/>
                    </a:cubicBezTo>
                    <a:cubicBezTo>
                      <a:pt x="30707" y="88229"/>
                      <a:pt x="30676" y="88248"/>
                      <a:pt x="30650" y="88272"/>
                    </a:cubicBezTo>
                    <a:lnTo>
                      <a:pt x="27572" y="91028"/>
                    </a:lnTo>
                    <a:cubicBezTo>
                      <a:pt x="27444" y="86705"/>
                      <a:pt x="25986" y="77537"/>
                      <a:pt x="16541" y="71981"/>
                    </a:cubicBezTo>
                    <a:cubicBezTo>
                      <a:pt x="12706" y="69724"/>
                      <a:pt x="9142" y="69053"/>
                      <a:pt x="6258" y="69053"/>
                    </a:cubicBezTo>
                    <a:cubicBezTo>
                      <a:pt x="4072" y="69053"/>
                      <a:pt x="2277" y="69440"/>
                      <a:pt x="1052" y="69813"/>
                    </a:cubicBezTo>
                    <a:cubicBezTo>
                      <a:pt x="1556" y="68992"/>
                      <a:pt x="2287" y="67893"/>
                      <a:pt x="3287" y="66593"/>
                    </a:cubicBezTo>
                    <a:cubicBezTo>
                      <a:pt x="5441" y="63793"/>
                      <a:pt x="11256" y="62120"/>
                      <a:pt x="11314" y="62103"/>
                    </a:cubicBezTo>
                    <a:cubicBezTo>
                      <a:pt x="11344" y="62094"/>
                      <a:pt x="11375" y="62081"/>
                      <a:pt x="11401" y="62062"/>
                    </a:cubicBezTo>
                    <a:cubicBezTo>
                      <a:pt x="11424" y="62047"/>
                      <a:pt x="13584" y="60566"/>
                      <a:pt x="17911" y="57461"/>
                    </a:cubicBezTo>
                    <a:cubicBezTo>
                      <a:pt x="22210" y="54374"/>
                      <a:pt x="28784" y="51241"/>
                      <a:pt x="28851" y="51210"/>
                    </a:cubicBezTo>
                    <a:cubicBezTo>
                      <a:pt x="29092" y="51094"/>
                      <a:pt x="29073" y="50745"/>
                      <a:pt x="28821" y="50656"/>
                    </a:cubicBezTo>
                    <a:cubicBezTo>
                      <a:pt x="24613" y="49177"/>
                      <a:pt x="22035" y="43325"/>
                      <a:pt x="20259" y="38392"/>
                    </a:cubicBezTo>
                    <a:cubicBezTo>
                      <a:pt x="18322" y="33013"/>
                      <a:pt x="14518" y="26881"/>
                      <a:pt x="11212" y="23812"/>
                    </a:cubicBezTo>
                    <a:cubicBezTo>
                      <a:pt x="8155" y="20973"/>
                      <a:pt x="6620" y="19548"/>
                      <a:pt x="8376" y="14831"/>
                    </a:cubicBezTo>
                    <a:cubicBezTo>
                      <a:pt x="10142" y="10081"/>
                      <a:pt x="17855" y="2558"/>
                      <a:pt x="20748" y="1556"/>
                    </a:cubicBezTo>
                    <a:lnTo>
                      <a:pt x="21177" y="1407"/>
                    </a:lnTo>
                    <a:cubicBezTo>
                      <a:pt x="22316" y="1008"/>
                      <a:pt x="23482" y="600"/>
                      <a:pt x="24397" y="600"/>
                    </a:cubicBezTo>
                    <a:close/>
                    <a:moveTo>
                      <a:pt x="24399" y="1"/>
                    </a:moveTo>
                    <a:cubicBezTo>
                      <a:pt x="23375" y="1"/>
                      <a:pt x="22163" y="425"/>
                      <a:pt x="20978" y="840"/>
                    </a:cubicBezTo>
                    <a:lnTo>
                      <a:pt x="20551" y="990"/>
                    </a:lnTo>
                    <a:cubicBezTo>
                      <a:pt x="17567" y="2022"/>
                      <a:pt x="9623" y="9751"/>
                      <a:pt x="7811" y="14622"/>
                    </a:cubicBezTo>
                    <a:cubicBezTo>
                      <a:pt x="5917" y="19714"/>
                      <a:pt x="7755" y="21422"/>
                      <a:pt x="10803" y="24252"/>
                    </a:cubicBezTo>
                    <a:cubicBezTo>
                      <a:pt x="14047" y="27264"/>
                      <a:pt x="17786" y="33296"/>
                      <a:pt x="19694" y="38596"/>
                    </a:cubicBezTo>
                    <a:cubicBezTo>
                      <a:pt x="21533" y="43704"/>
                      <a:pt x="23949" y="49109"/>
                      <a:pt x="27983" y="50964"/>
                    </a:cubicBezTo>
                    <a:cubicBezTo>
                      <a:pt x="26239" y="51821"/>
                      <a:pt x="21130" y="54409"/>
                      <a:pt x="17558" y="56973"/>
                    </a:cubicBezTo>
                    <a:cubicBezTo>
                      <a:pt x="13560" y="59843"/>
                      <a:pt x="11414" y="61323"/>
                      <a:pt x="11101" y="61539"/>
                    </a:cubicBezTo>
                    <a:cubicBezTo>
                      <a:pt x="10488" y="61717"/>
                      <a:pt x="5004" y="63374"/>
                      <a:pt x="2809" y="66227"/>
                    </a:cubicBezTo>
                    <a:cubicBezTo>
                      <a:pt x="1475" y="67961"/>
                      <a:pt x="611" y="69346"/>
                      <a:pt x="120" y="70203"/>
                    </a:cubicBezTo>
                    <a:cubicBezTo>
                      <a:pt x="0" y="70414"/>
                      <a:pt x="162" y="70654"/>
                      <a:pt x="378" y="70654"/>
                    </a:cubicBezTo>
                    <a:cubicBezTo>
                      <a:pt x="412" y="70654"/>
                      <a:pt x="448" y="70648"/>
                      <a:pt x="484" y="70635"/>
                    </a:cubicBezTo>
                    <a:cubicBezTo>
                      <a:pt x="1611" y="70223"/>
                      <a:pt x="3642" y="69654"/>
                      <a:pt x="6254" y="69654"/>
                    </a:cubicBezTo>
                    <a:cubicBezTo>
                      <a:pt x="9048" y="69654"/>
                      <a:pt x="12508" y="70306"/>
                      <a:pt x="16236" y="72499"/>
                    </a:cubicBezTo>
                    <a:cubicBezTo>
                      <a:pt x="25929" y="78201"/>
                      <a:pt x="26980" y="87820"/>
                      <a:pt x="26981" y="91692"/>
                    </a:cubicBezTo>
                    <a:cubicBezTo>
                      <a:pt x="26982" y="91857"/>
                      <a:pt x="27116" y="91992"/>
                      <a:pt x="27282" y="91992"/>
                    </a:cubicBezTo>
                    <a:cubicBezTo>
                      <a:pt x="27355" y="91992"/>
                      <a:pt x="27428" y="91965"/>
                      <a:pt x="27482" y="91915"/>
                    </a:cubicBezTo>
                    <a:lnTo>
                      <a:pt x="31013" y="88754"/>
                    </a:lnTo>
                    <a:cubicBezTo>
                      <a:pt x="31770" y="88442"/>
                      <a:pt x="40715" y="84628"/>
                      <a:pt x="48116" y="76479"/>
                    </a:cubicBezTo>
                    <a:cubicBezTo>
                      <a:pt x="56003" y="67792"/>
                      <a:pt x="57169" y="63573"/>
                      <a:pt x="57946" y="56016"/>
                    </a:cubicBezTo>
                    <a:cubicBezTo>
                      <a:pt x="58765" y="48068"/>
                      <a:pt x="61844" y="18505"/>
                      <a:pt x="61975" y="17828"/>
                    </a:cubicBezTo>
                    <a:cubicBezTo>
                      <a:pt x="62099" y="17332"/>
                      <a:pt x="63081" y="15323"/>
                      <a:pt x="64198" y="15137"/>
                    </a:cubicBezTo>
                    <a:cubicBezTo>
                      <a:pt x="64214" y="15135"/>
                      <a:pt x="64230" y="15133"/>
                      <a:pt x="64248" y="15133"/>
                    </a:cubicBezTo>
                    <a:cubicBezTo>
                      <a:pt x="65248" y="15133"/>
                      <a:pt x="69905" y="18947"/>
                      <a:pt x="71919" y="20595"/>
                    </a:cubicBezTo>
                    <a:cubicBezTo>
                      <a:pt x="72818" y="21331"/>
                      <a:pt x="73469" y="21862"/>
                      <a:pt x="73737" y="22041"/>
                    </a:cubicBezTo>
                    <a:cubicBezTo>
                      <a:pt x="74208" y="22355"/>
                      <a:pt x="74881" y="22602"/>
                      <a:pt x="75529" y="22602"/>
                    </a:cubicBezTo>
                    <a:cubicBezTo>
                      <a:pt x="75831" y="22602"/>
                      <a:pt x="76128" y="22548"/>
                      <a:pt x="76396" y="22422"/>
                    </a:cubicBezTo>
                    <a:cubicBezTo>
                      <a:pt x="76816" y="22225"/>
                      <a:pt x="77341" y="21766"/>
                      <a:pt x="77453" y="20701"/>
                    </a:cubicBezTo>
                    <a:cubicBezTo>
                      <a:pt x="77683" y="18524"/>
                      <a:pt x="75908" y="13169"/>
                      <a:pt x="70079" y="7340"/>
                    </a:cubicBezTo>
                    <a:cubicBezTo>
                      <a:pt x="66345" y="3607"/>
                      <a:pt x="62804" y="1479"/>
                      <a:pt x="60341" y="1479"/>
                    </a:cubicBezTo>
                    <a:cubicBezTo>
                      <a:pt x="60314" y="1479"/>
                      <a:pt x="60288" y="1479"/>
                      <a:pt x="60262" y="1479"/>
                    </a:cubicBezTo>
                    <a:cubicBezTo>
                      <a:pt x="59483" y="1495"/>
                      <a:pt x="58851" y="1741"/>
                      <a:pt x="58435" y="2192"/>
                    </a:cubicBezTo>
                    <a:cubicBezTo>
                      <a:pt x="57595" y="3101"/>
                      <a:pt x="57553" y="4505"/>
                      <a:pt x="57493" y="6450"/>
                    </a:cubicBezTo>
                    <a:cubicBezTo>
                      <a:pt x="57452" y="7838"/>
                      <a:pt x="57400" y="9566"/>
                      <a:pt x="57016" y="11531"/>
                    </a:cubicBezTo>
                    <a:cubicBezTo>
                      <a:pt x="56122" y="16110"/>
                      <a:pt x="50429" y="32947"/>
                      <a:pt x="47723" y="40524"/>
                    </a:cubicBezTo>
                    <a:cubicBezTo>
                      <a:pt x="45158" y="47707"/>
                      <a:pt x="45675" y="57319"/>
                      <a:pt x="45783" y="58920"/>
                    </a:cubicBezTo>
                    <a:cubicBezTo>
                      <a:pt x="44929" y="59239"/>
                      <a:pt x="41778" y="60476"/>
                      <a:pt x="39417" y="62247"/>
                    </a:cubicBezTo>
                    <a:cubicBezTo>
                      <a:pt x="37045" y="64025"/>
                      <a:pt x="33494" y="66445"/>
                      <a:pt x="32736" y="66960"/>
                    </a:cubicBezTo>
                    <a:lnTo>
                      <a:pt x="32143" y="66663"/>
                    </a:lnTo>
                    <a:cubicBezTo>
                      <a:pt x="33419" y="65365"/>
                      <a:pt x="38395" y="60205"/>
                      <a:pt x="40087" y="57021"/>
                    </a:cubicBezTo>
                    <a:cubicBezTo>
                      <a:pt x="40402" y="56429"/>
                      <a:pt x="40681" y="55927"/>
                      <a:pt x="40920" y="55494"/>
                    </a:cubicBezTo>
                    <a:cubicBezTo>
                      <a:pt x="42132" y="53313"/>
                      <a:pt x="42458" y="52726"/>
                      <a:pt x="41550" y="50811"/>
                    </a:cubicBezTo>
                    <a:cubicBezTo>
                      <a:pt x="40660" y="48930"/>
                      <a:pt x="34465" y="41026"/>
                      <a:pt x="30365" y="35796"/>
                    </a:cubicBezTo>
                    <a:lnTo>
                      <a:pt x="28734" y="33713"/>
                    </a:lnTo>
                    <a:cubicBezTo>
                      <a:pt x="25162" y="29136"/>
                      <a:pt x="20820" y="21465"/>
                      <a:pt x="19919" y="19212"/>
                    </a:cubicBezTo>
                    <a:cubicBezTo>
                      <a:pt x="19131" y="17238"/>
                      <a:pt x="19088" y="15061"/>
                      <a:pt x="19805" y="13387"/>
                    </a:cubicBezTo>
                    <a:cubicBezTo>
                      <a:pt x="19989" y="12958"/>
                      <a:pt x="20763" y="12303"/>
                      <a:pt x="21660" y="11544"/>
                    </a:cubicBezTo>
                    <a:cubicBezTo>
                      <a:pt x="23711" y="9809"/>
                      <a:pt x="26811" y="7184"/>
                      <a:pt x="26891" y="3746"/>
                    </a:cubicBezTo>
                    <a:cubicBezTo>
                      <a:pt x="26931" y="2052"/>
                      <a:pt x="26580" y="960"/>
                      <a:pt x="25820" y="409"/>
                    </a:cubicBezTo>
                    <a:cubicBezTo>
                      <a:pt x="25418" y="116"/>
                      <a:pt x="24934" y="1"/>
                      <a:pt x="24399"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9" name="Google Shape;3599;p34"/>
              <p:cNvSpPr/>
              <p:nvPr/>
            </p:nvSpPr>
            <p:spPr>
              <a:xfrm>
                <a:off x="7018956" y="2453387"/>
                <a:ext cx="371491" cy="232598"/>
              </a:xfrm>
              <a:custGeom>
                <a:rect b="b" l="l" r="r" t="t"/>
                <a:pathLst>
                  <a:path extrusionOk="0" h="11813" w="18867">
                    <a:moveTo>
                      <a:pt x="320" y="1"/>
                    </a:moveTo>
                    <a:cubicBezTo>
                      <a:pt x="172" y="1"/>
                      <a:pt x="42" y="110"/>
                      <a:pt x="23" y="262"/>
                    </a:cubicBezTo>
                    <a:cubicBezTo>
                      <a:pt x="0" y="427"/>
                      <a:pt x="117" y="579"/>
                      <a:pt x="282" y="599"/>
                    </a:cubicBezTo>
                    <a:cubicBezTo>
                      <a:pt x="400" y="615"/>
                      <a:pt x="12101" y="2260"/>
                      <a:pt x="18233" y="11676"/>
                    </a:cubicBezTo>
                    <a:cubicBezTo>
                      <a:pt x="18287" y="11762"/>
                      <a:pt x="18382" y="11813"/>
                      <a:pt x="18484" y="11813"/>
                    </a:cubicBezTo>
                    <a:cubicBezTo>
                      <a:pt x="18723" y="11813"/>
                      <a:pt x="18866" y="11548"/>
                      <a:pt x="18736" y="11349"/>
                    </a:cubicBezTo>
                    <a:cubicBezTo>
                      <a:pt x="12455" y="1703"/>
                      <a:pt x="481" y="19"/>
                      <a:pt x="362" y="4"/>
                    </a:cubicBezTo>
                    <a:cubicBezTo>
                      <a:pt x="348" y="2"/>
                      <a:pt x="334" y="1"/>
                      <a:pt x="320"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0" name="Google Shape;3600;p34"/>
              <p:cNvSpPr/>
              <p:nvPr/>
            </p:nvSpPr>
            <p:spPr>
              <a:xfrm>
                <a:off x="7750833" y="1259542"/>
                <a:ext cx="406894" cy="404137"/>
              </a:xfrm>
              <a:custGeom>
                <a:rect b="b" l="l" r="r" t="t"/>
                <a:pathLst>
                  <a:path extrusionOk="0" h="20525" w="20665">
                    <a:moveTo>
                      <a:pt x="3629" y="0"/>
                    </a:moveTo>
                    <a:cubicBezTo>
                      <a:pt x="2877" y="0"/>
                      <a:pt x="2307" y="222"/>
                      <a:pt x="1942" y="617"/>
                    </a:cubicBezTo>
                    <a:cubicBezTo>
                      <a:pt x="598" y="2074"/>
                      <a:pt x="1494" y="5213"/>
                      <a:pt x="598" y="9810"/>
                    </a:cubicBezTo>
                    <a:cubicBezTo>
                      <a:pt x="477" y="10425"/>
                      <a:pt x="270" y="11261"/>
                      <a:pt x="0" y="12257"/>
                    </a:cubicBezTo>
                    <a:cubicBezTo>
                      <a:pt x="210" y="12223"/>
                      <a:pt x="446" y="12200"/>
                      <a:pt x="707" y="12200"/>
                    </a:cubicBezTo>
                    <a:cubicBezTo>
                      <a:pt x="1516" y="12200"/>
                      <a:pt x="2556" y="12419"/>
                      <a:pt x="3736" y="13174"/>
                    </a:cubicBezTo>
                    <a:cubicBezTo>
                      <a:pt x="4416" y="13609"/>
                      <a:pt x="5021" y="14150"/>
                      <a:pt x="5531" y="14776"/>
                    </a:cubicBezTo>
                    <a:cubicBezTo>
                      <a:pt x="5976" y="14023"/>
                      <a:pt x="6645" y="13194"/>
                      <a:pt x="7437" y="13061"/>
                    </a:cubicBezTo>
                    <a:cubicBezTo>
                      <a:pt x="7459" y="13057"/>
                      <a:pt x="7484" y="13056"/>
                      <a:pt x="7510" y="13056"/>
                    </a:cubicBezTo>
                    <a:cubicBezTo>
                      <a:pt x="9030" y="13056"/>
                      <a:pt x="16198" y="19351"/>
                      <a:pt x="17190" y="20013"/>
                    </a:cubicBezTo>
                    <a:cubicBezTo>
                      <a:pt x="17620" y="20299"/>
                      <a:pt x="18233" y="20524"/>
                      <a:pt x="18812" y="20524"/>
                    </a:cubicBezTo>
                    <a:cubicBezTo>
                      <a:pt x="19593" y="20524"/>
                      <a:pt x="20312" y="20115"/>
                      <a:pt x="20441" y="18892"/>
                    </a:cubicBezTo>
                    <a:cubicBezTo>
                      <a:pt x="20665" y="16762"/>
                      <a:pt x="18872" y="11493"/>
                      <a:pt x="13154" y="5774"/>
                    </a:cubicBezTo>
                    <a:cubicBezTo>
                      <a:pt x="8985" y="1606"/>
                      <a:pt x="5651" y="0"/>
                      <a:pt x="3629"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1" name="Google Shape;3601;p34"/>
              <p:cNvSpPr/>
              <p:nvPr/>
            </p:nvSpPr>
            <p:spPr>
              <a:xfrm>
                <a:off x="7744079" y="1253635"/>
                <a:ext cx="419633" cy="415932"/>
              </a:xfrm>
              <a:custGeom>
                <a:rect b="b" l="l" r="r" t="t"/>
                <a:pathLst>
                  <a:path extrusionOk="0" h="21124" w="21312">
                    <a:moveTo>
                      <a:pt x="3975" y="600"/>
                    </a:moveTo>
                    <a:cubicBezTo>
                      <a:pt x="6263" y="600"/>
                      <a:pt x="9715" y="2719"/>
                      <a:pt x="13285" y="6288"/>
                    </a:cubicBezTo>
                    <a:cubicBezTo>
                      <a:pt x="18964" y="11967"/>
                      <a:pt x="20702" y="17097"/>
                      <a:pt x="20485" y="19160"/>
                    </a:cubicBezTo>
                    <a:cubicBezTo>
                      <a:pt x="20419" y="19791"/>
                      <a:pt x="20178" y="20208"/>
                      <a:pt x="19770" y="20399"/>
                    </a:cubicBezTo>
                    <a:cubicBezTo>
                      <a:pt x="19585" y="20486"/>
                      <a:pt x="19374" y="20524"/>
                      <a:pt x="19152" y="20524"/>
                    </a:cubicBezTo>
                    <a:cubicBezTo>
                      <a:pt x="18650" y="20524"/>
                      <a:pt x="18097" y="20328"/>
                      <a:pt x="17700" y="20062"/>
                    </a:cubicBezTo>
                    <a:cubicBezTo>
                      <a:pt x="17456" y="19900"/>
                      <a:pt x="16782" y="19350"/>
                      <a:pt x="15930" y="18652"/>
                    </a:cubicBezTo>
                    <a:cubicBezTo>
                      <a:pt x="11616" y="15123"/>
                      <a:pt x="8882" y="13058"/>
                      <a:pt x="7839" y="13058"/>
                    </a:cubicBezTo>
                    <a:cubicBezTo>
                      <a:pt x="7834" y="13057"/>
                      <a:pt x="7829" y="13057"/>
                      <a:pt x="7825" y="13057"/>
                    </a:cubicBezTo>
                    <a:cubicBezTo>
                      <a:pt x="7793" y="13057"/>
                      <a:pt x="7761" y="13061"/>
                      <a:pt x="7729" y="13066"/>
                    </a:cubicBezTo>
                    <a:cubicBezTo>
                      <a:pt x="6935" y="13198"/>
                      <a:pt x="6288" y="13897"/>
                      <a:pt x="5835" y="14572"/>
                    </a:cubicBezTo>
                    <a:cubicBezTo>
                      <a:pt x="5366" y="14052"/>
                      <a:pt x="4830" y="13598"/>
                      <a:pt x="4240" y="13221"/>
                    </a:cubicBezTo>
                    <a:cubicBezTo>
                      <a:pt x="2999" y="12426"/>
                      <a:pt x="1895" y="12200"/>
                      <a:pt x="1049" y="12200"/>
                    </a:cubicBezTo>
                    <a:cubicBezTo>
                      <a:pt x="944" y="12200"/>
                      <a:pt x="843" y="12204"/>
                      <a:pt x="746" y="12210"/>
                    </a:cubicBezTo>
                    <a:cubicBezTo>
                      <a:pt x="972" y="11367"/>
                      <a:pt x="1135" y="10682"/>
                      <a:pt x="1236" y="10168"/>
                    </a:cubicBezTo>
                    <a:cubicBezTo>
                      <a:pt x="1628" y="8155"/>
                      <a:pt x="1682" y="6400"/>
                      <a:pt x="1724" y="4989"/>
                    </a:cubicBezTo>
                    <a:cubicBezTo>
                      <a:pt x="1780" y="3176"/>
                      <a:pt x="1820" y="1865"/>
                      <a:pt x="2507" y="1122"/>
                    </a:cubicBezTo>
                    <a:cubicBezTo>
                      <a:pt x="2809" y="793"/>
                      <a:pt x="3293" y="614"/>
                      <a:pt x="3904" y="601"/>
                    </a:cubicBezTo>
                    <a:cubicBezTo>
                      <a:pt x="3927" y="601"/>
                      <a:pt x="3951" y="600"/>
                      <a:pt x="3975" y="600"/>
                    </a:cubicBezTo>
                    <a:close/>
                    <a:moveTo>
                      <a:pt x="3973" y="0"/>
                    </a:moveTo>
                    <a:cubicBezTo>
                      <a:pt x="3946" y="0"/>
                      <a:pt x="3919" y="1"/>
                      <a:pt x="3892" y="1"/>
                    </a:cubicBezTo>
                    <a:cubicBezTo>
                      <a:pt x="3113" y="17"/>
                      <a:pt x="2481" y="262"/>
                      <a:pt x="2065" y="714"/>
                    </a:cubicBezTo>
                    <a:cubicBezTo>
                      <a:pt x="1225" y="1623"/>
                      <a:pt x="1183" y="3027"/>
                      <a:pt x="1123" y="4971"/>
                    </a:cubicBezTo>
                    <a:cubicBezTo>
                      <a:pt x="1081" y="6360"/>
                      <a:pt x="1028" y="8089"/>
                      <a:pt x="645" y="10053"/>
                    </a:cubicBezTo>
                    <a:cubicBezTo>
                      <a:pt x="532" y="10637"/>
                      <a:pt x="332" y="11452"/>
                      <a:pt x="53" y="12479"/>
                    </a:cubicBezTo>
                    <a:cubicBezTo>
                      <a:pt x="0" y="12674"/>
                      <a:pt x="149" y="12859"/>
                      <a:pt x="342" y="12859"/>
                    </a:cubicBezTo>
                    <a:cubicBezTo>
                      <a:pt x="358" y="12859"/>
                      <a:pt x="375" y="12858"/>
                      <a:pt x="392" y="12855"/>
                    </a:cubicBezTo>
                    <a:cubicBezTo>
                      <a:pt x="584" y="12823"/>
                      <a:pt x="803" y="12802"/>
                      <a:pt x="1047" y="12802"/>
                    </a:cubicBezTo>
                    <a:cubicBezTo>
                      <a:pt x="1801" y="12802"/>
                      <a:pt x="2790" y="13005"/>
                      <a:pt x="3918" y="13728"/>
                    </a:cubicBezTo>
                    <a:cubicBezTo>
                      <a:pt x="4570" y="14146"/>
                      <a:pt x="5152" y="14665"/>
                      <a:pt x="5642" y="15267"/>
                    </a:cubicBezTo>
                    <a:cubicBezTo>
                      <a:pt x="5701" y="15336"/>
                      <a:pt x="5787" y="15376"/>
                      <a:pt x="5878" y="15376"/>
                    </a:cubicBezTo>
                    <a:cubicBezTo>
                      <a:pt x="5884" y="15376"/>
                      <a:pt x="5890" y="15376"/>
                      <a:pt x="5897" y="15376"/>
                    </a:cubicBezTo>
                    <a:cubicBezTo>
                      <a:pt x="5995" y="15367"/>
                      <a:pt x="6083" y="15313"/>
                      <a:pt x="6133" y="15229"/>
                    </a:cubicBezTo>
                    <a:cubicBezTo>
                      <a:pt x="6677" y="14307"/>
                      <a:pt x="7279" y="13750"/>
                      <a:pt x="7828" y="13659"/>
                    </a:cubicBezTo>
                    <a:cubicBezTo>
                      <a:pt x="7843" y="13656"/>
                      <a:pt x="7860" y="13655"/>
                      <a:pt x="7878" y="13655"/>
                    </a:cubicBezTo>
                    <a:cubicBezTo>
                      <a:pt x="8878" y="13655"/>
                      <a:pt x="13535" y="17469"/>
                      <a:pt x="15549" y="19116"/>
                    </a:cubicBezTo>
                    <a:cubicBezTo>
                      <a:pt x="16448" y="19853"/>
                      <a:pt x="17099" y="20384"/>
                      <a:pt x="17367" y="20563"/>
                    </a:cubicBezTo>
                    <a:cubicBezTo>
                      <a:pt x="17837" y="20877"/>
                      <a:pt x="18511" y="21124"/>
                      <a:pt x="19158" y="21124"/>
                    </a:cubicBezTo>
                    <a:cubicBezTo>
                      <a:pt x="19461" y="21124"/>
                      <a:pt x="19758" y="21070"/>
                      <a:pt x="20025" y="20943"/>
                    </a:cubicBezTo>
                    <a:cubicBezTo>
                      <a:pt x="20445" y="20747"/>
                      <a:pt x="20970" y="20288"/>
                      <a:pt x="21083" y="19223"/>
                    </a:cubicBezTo>
                    <a:cubicBezTo>
                      <a:pt x="21311" y="17045"/>
                      <a:pt x="19536" y="11691"/>
                      <a:pt x="13709" y="5862"/>
                    </a:cubicBezTo>
                    <a:cubicBezTo>
                      <a:pt x="9976" y="2130"/>
                      <a:pt x="6435" y="0"/>
                      <a:pt x="3973"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2" name="Google Shape;3602;p34"/>
              <p:cNvSpPr/>
              <p:nvPr/>
            </p:nvSpPr>
            <p:spPr>
              <a:xfrm>
                <a:off x="6758201" y="1230441"/>
                <a:ext cx="400770" cy="507943"/>
              </a:xfrm>
              <a:custGeom>
                <a:rect b="b" l="l" r="r" t="t"/>
                <a:pathLst>
                  <a:path extrusionOk="0" h="25797" w="20354">
                    <a:moveTo>
                      <a:pt x="18098" y="0"/>
                    </a:moveTo>
                    <a:cubicBezTo>
                      <a:pt x="17013" y="0"/>
                      <a:pt x="15659" y="521"/>
                      <a:pt x="14350" y="974"/>
                    </a:cubicBezTo>
                    <a:cubicBezTo>
                      <a:pt x="11435" y="1983"/>
                      <a:pt x="3587" y="9607"/>
                      <a:pt x="1793" y="14428"/>
                    </a:cubicBezTo>
                    <a:cubicBezTo>
                      <a:pt x="0" y="19249"/>
                      <a:pt x="1569" y="20818"/>
                      <a:pt x="4709" y="23733"/>
                    </a:cubicBezTo>
                    <a:cubicBezTo>
                      <a:pt x="5330" y="24310"/>
                      <a:pt x="5977" y="25008"/>
                      <a:pt x="6632" y="25797"/>
                    </a:cubicBezTo>
                    <a:cubicBezTo>
                      <a:pt x="8965" y="25770"/>
                      <a:pt x="12190" y="24947"/>
                      <a:pt x="14399" y="21219"/>
                    </a:cubicBezTo>
                    <a:cubicBezTo>
                      <a:pt x="13912" y="20287"/>
                      <a:pt x="13538" y="19518"/>
                      <a:pt x="13341" y="19025"/>
                    </a:cubicBezTo>
                    <a:cubicBezTo>
                      <a:pt x="12444" y="16782"/>
                      <a:pt x="12557" y="14540"/>
                      <a:pt x="13229" y="12971"/>
                    </a:cubicBezTo>
                    <a:cubicBezTo>
                      <a:pt x="13902" y="11401"/>
                      <a:pt x="20180" y="8261"/>
                      <a:pt x="20292" y="3440"/>
                    </a:cubicBezTo>
                    <a:cubicBezTo>
                      <a:pt x="20354" y="784"/>
                      <a:pt x="19429" y="0"/>
                      <a:pt x="18098"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3" name="Google Shape;3603;p34"/>
              <p:cNvSpPr/>
              <p:nvPr/>
            </p:nvSpPr>
            <p:spPr>
              <a:xfrm>
                <a:off x="6750640" y="1224553"/>
                <a:ext cx="413785" cy="519737"/>
              </a:xfrm>
              <a:custGeom>
                <a:rect b="b" l="l" r="r" t="t"/>
                <a:pathLst>
                  <a:path extrusionOk="0" h="26396" w="21015">
                    <a:moveTo>
                      <a:pt x="18481" y="600"/>
                    </a:moveTo>
                    <a:cubicBezTo>
                      <a:pt x="18899" y="600"/>
                      <a:pt x="19265" y="685"/>
                      <a:pt x="19553" y="895"/>
                    </a:cubicBezTo>
                    <a:cubicBezTo>
                      <a:pt x="20133" y="1316"/>
                      <a:pt x="20409" y="2271"/>
                      <a:pt x="20376" y="3732"/>
                    </a:cubicBezTo>
                    <a:cubicBezTo>
                      <a:pt x="20302" y="6899"/>
                      <a:pt x="17444" y="9319"/>
                      <a:pt x="15356" y="11086"/>
                    </a:cubicBezTo>
                    <a:cubicBezTo>
                      <a:pt x="14362" y="11926"/>
                      <a:pt x="13576" y="12591"/>
                      <a:pt x="13337" y="13151"/>
                    </a:cubicBezTo>
                    <a:cubicBezTo>
                      <a:pt x="12558" y="14967"/>
                      <a:pt x="12598" y="17317"/>
                      <a:pt x="13446" y="19435"/>
                    </a:cubicBezTo>
                    <a:cubicBezTo>
                      <a:pt x="13631" y="19897"/>
                      <a:pt x="13973" y="20612"/>
                      <a:pt x="14439" y="21509"/>
                    </a:cubicBezTo>
                    <a:cubicBezTo>
                      <a:pt x="12345" y="24927"/>
                      <a:pt x="9357" y="25736"/>
                      <a:pt x="7155" y="25792"/>
                    </a:cubicBezTo>
                    <a:cubicBezTo>
                      <a:pt x="6510" y="25024"/>
                      <a:pt x="5886" y="24358"/>
                      <a:pt x="5297" y="23812"/>
                    </a:cubicBezTo>
                    <a:cubicBezTo>
                      <a:pt x="2240" y="20973"/>
                      <a:pt x="705" y="19548"/>
                      <a:pt x="2459" y="14831"/>
                    </a:cubicBezTo>
                    <a:cubicBezTo>
                      <a:pt x="4226" y="10083"/>
                      <a:pt x="11940" y="2558"/>
                      <a:pt x="14832" y="1558"/>
                    </a:cubicBezTo>
                    <a:lnTo>
                      <a:pt x="15262" y="1407"/>
                    </a:lnTo>
                    <a:cubicBezTo>
                      <a:pt x="16400" y="1008"/>
                      <a:pt x="17565" y="600"/>
                      <a:pt x="18481" y="600"/>
                    </a:cubicBezTo>
                    <a:close/>
                    <a:moveTo>
                      <a:pt x="18484" y="1"/>
                    </a:moveTo>
                    <a:cubicBezTo>
                      <a:pt x="17459" y="1"/>
                      <a:pt x="16247" y="425"/>
                      <a:pt x="15063" y="840"/>
                    </a:cubicBezTo>
                    <a:lnTo>
                      <a:pt x="14635" y="990"/>
                    </a:lnTo>
                    <a:cubicBezTo>
                      <a:pt x="11652" y="2022"/>
                      <a:pt x="3708" y="9751"/>
                      <a:pt x="1895" y="14622"/>
                    </a:cubicBezTo>
                    <a:cubicBezTo>
                      <a:pt x="0" y="19715"/>
                      <a:pt x="1840" y="21422"/>
                      <a:pt x="4888" y="24252"/>
                    </a:cubicBezTo>
                    <a:cubicBezTo>
                      <a:pt x="5485" y="24807"/>
                      <a:pt x="6124" y="25492"/>
                      <a:pt x="6785" y="26287"/>
                    </a:cubicBezTo>
                    <a:cubicBezTo>
                      <a:pt x="6842" y="26356"/>
                      <a:pt x="6927" y="26396"/>
                      <a:pt x="7016" y="26396"/>
                    </a:cubicBezTo>
                    <a:lnTo>
                      <a:pt x="7019" y="26396"/>
                    </a:lnTo>
                    <a:cubicBezTo>
                      <a:pt x="9418" y="26369"/>
                      <a:pt x="12757" y="25528"/>
                      <a:pt x="15043" y="21672"/>
                    </a:cubicBezTo>
                    <a:cubicBezTo>
                      <a:pt x="15095" y="21582"/>
                      <a:pt x="15098" y="21472"/>
                      <a:pt x="15050" y="21379"/>
                    </a:cubicBezTo>
                    <a:cubicBezTo>
                      <a:pt x="14554" y="20431"/>
                      <a:pt x="14191" y="19682"/>
                      <a:pt x="14004" y="19212"/>
                    </a:cubicBezTo>
                    <a:cubicBezTo>
                      <a:pt x="13216" y="17239"/>
                      <a:pt x="13172" y="15061"/>
                      <a:pt x="13889" y="13388"/>
                    </a:cubicBezTo>
                    <a:cubicBezTo>
                      <a:pt x="14073" y="12958"/>
                      <a:pt x="14848" y="12303"/>
                      <a:pt x="15743" y="11544"/>
                    </a:cubicBezTo>
                    <a:cubicBezTo>
                      <a:pt x="17795" y="9809"/>
                      <a:pt x="20896" y="7184"/>
                      <a:pt x="20976" y="3748"/>
                    </a:cubicBezTo>
                    <a:cubicBezTo>
                      <a:pt x="21015" y="2052"/>
                      <a:pt x="20665" y="960"/>
                      <a:pt x="19905" y="409"/>
                    </a:cubicBezTo>
                    <a:cubicBezTo>
                      <a:pt x="19502" y="116"/>
                      <a:pt x="19018" y="1"/>
                      <a:pt x="18484"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4" name="Google Shape;3604;p34"/>
              <p:cNvSpPr/>
              <p:nvPr/>
            </p:nvSpPr>
            <p:spPr>
              <a:xfrm>
                <a:off x="6765782" y="1230441"/>
                <a:ext cx="393190" cy="433062"/>
              </a:xfrm>
              <a:custGeom>
                <a:rect b="b" l="l" r="r" t="t"/>
                <a:pathLst>
                  <a:path extrusionOk="0" h="21994" w="19969">
                    <a:moveTo>
                      <a:pt x="17712" y="1"/>
                    </a:moveTo>
                    <a:cubicBezTo>
                      <a:pt x="16628" y="1"/>
                      <a:pt x="15274" y="521"/>
                      <a:pt x="13965" y="974"/>
                    </a:cubicBezTo>
                    <a:cubicBezTo>
                      <a:pt x="11050" y="1983"/>
                      <a:pt x="3202" y="9607"/>
                      <a:pt x="1408" y="14428"/>
                    </a:cubicBezTo>
                    <a:cubicBezTo>
                      <a:pt x="1" y="18211"/>
                      <a:pt x="671" y="19992"/>
                      <a:pt x="2538" y="21993"/>
                    </a:cubicBezTo>
                    <a:cubicBezTo>
                      <a:pt x="3210" y="21823"/>
                      <a:pt x="4004" y="21479"/>
                      <a:pt x="4883" y="20818"/>
                    </a:cubicBezTo>
                    <a:cubicBezTo>
                      <a:pt x="7575" y="18800"/>
                      <a:pt x="8695" y="15213"/>
                      <a:pt x="10378" y="13980"/>
                    </a:cubicBezTo>
                    <a:cubicBezTo>
                      <a:pt x="11334" y="13278"/>
                      <a:pt x="13055" y="12176"/>
                      <a:pt x="14793" y="11006"/>
                    </a:cubicBezTo>
                    <a:cubicBezTo>
                      <a:pt x="16871" y="9246"/>
                      <a:pt x="19830" y="6738"/>
                      <a:pt x="19906" y="3441"/>
                    </a:cubicBezTo>
                    <a:cubicBezTo>
                      <a:pt x="19968" y="785"/>
                      <a:pt x="19043" y="1"/>
                      <a:pt x="1771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5" name="Google Shape;3605;p34"/>
              <p:cNvSpPr/>
              <p:nvPr/>
            </p:nvSpPr>
            <p:spPr>
              <a:xfrm>
                <a:off x="6758870" y="1224553"/>
                <a:ext cx="405555" cy="444856"/>
              </a:xfrm>
              <a:custGeom>
                <a:rect b="b" l="l" r="r" t="t"/>
                <a:pathLst>
                  <a:path extrusionOk="0" h="22593" w="20597">
                    <a:moveTo>
                      <a:pt x="18063" y="601"/>
                    </a:moveTo>
                    <a:cubicBezTo>
                      <a:pt x="18480" y="601"/>
                      <a:pt x="18846" y="686"/>
                      <a:pt x="19134" y="895"/>
                    </a:cubicBezTo>
                    <a:cubicBezTo>
                      <a:pt x="19713" y="1316"/>
                      <a:pt x="19991" y="2271"/>
                      <a:pt x="19957" y="3733"/>
                    </a:cubicBezTo>
                    <a:cubicBezTo>
                      <a:pt x="19883" y="6900"/>
                      <a:pt x="17032" y="9313"/>
                      <a:pt x="14976" y="11056"/>
                    </a:cubicBezTo>
                    <a:cubicBezTo>
                      <a:pt x="14371" y="11463"/>
                      <a:pt x="13766" y="11863"/>
                      <a:pt x="13197" y="12240"/>
                    </a:cubicBezTo>
                    <a:cubicBezTo>
                      <a:pt x="12115" y="12957"/>
                      <a:pt x="11180" y="13574"/>
                      <a:pt x="10551" y="14037"/>
                    </a:cubicBezTo>
                    <a:cubicBezTo>
                      <a:pt x="9758" y="14618"/>
                      <a:pt x="9120" y="15634"/>
                      <a:pt x="8380" y="16810"/>
                    </a:cubicBezTo>
                    <a:cubicBezTo>
                      <a:pt x="7501" y="18205"/>
                      <a:pt x="6508" y="19788"/>
                      <a:pt x="5055" y="20877"/>
                    </a:cubicBezTo>
                    <a:cubicBezTo>
                      <a:pt x="4368" y="21392"/>
                      <a:pt x="3673" y="21754"/>
                      <a:pt x="2986" y="21954"/>
                    </a:cubicBezTo>
                    <a:cubicBezTo>
                      <a:pt x="1293" y="20097"/>
                      <a:pt x="698" y="18441"/>
                      <a:pt x="2041" y="14832"/>
                    </a:cubicBezTo>
                    <a:cubicBezTo>
                      <a:pt x="3808" y="10083"/>
                      <a:pt x="11522" y="2560"/>
                      <a:pt x="14414" y="1558"/>
                    </a:cubicBezTo>
                    <a:lnTo>
                      <a:pt x="14843" y="1408"/>
                    </a:lnTo>
                    <a:cubicBezTo>
                      <a:pt x="15982" y="1009"/>
                      <a:pt x="17147" y="601"/>
                      <a:pt x="18063" y="601"/>
                    </a:cubicBezTo>
                    <a:close/>
                    <a:moveTo>
                      <a:pt x="18066" y="1"/>
                    </a:moveTo>
                    <a:cubicBezTo>
                      <a:pt x="17041" y="1"/>
                      <a:pt x="15829" y="425"/>
                      <a:pt x="14645" y="840"/>
                    </a:cubicBezTo>
                    <a:lnTo>
                      <a:pt x="14217" y="990"/>
                    </a:lnTo>
                    <a:cubicBezTo>
                      <a:pt x="11234" y="2022"/>
                      <a:pt x="3290" y="9751"/>
                      <a:pt x="1477" y="14622"/>
                    </a:cubicBezTo>
                    <a:cubicBezTo>
                      <a:pt x="1" y="18588"/>
                      <a:pt x="757" y="20450"/>
                      <a:pt x="2669" y="22496"/>
                    </a:cubicBezTo>
                    <a:cubicBezTo>
                      <a:pt x="2726" y="22558"/>
                      <a:pt x="2805" y="22592"/>
                      <a:pt x="2889" y="22592"/>
                    </a:cubicBezTo>
                    <a:cubicBezTo>
                      <a:pt x="2913" y="22592"/>
                      <a:pt x="2938" y="22589"/>
                      <a:pt x="2961" y="22583"/>
                    </a:cubicBezTo>
                    <a:cubicBezTo>
                      <a:pt x="3782" y="22377"/>
                      <a:pt x="4606" y="21964"/>
                      <a:pt x="5415" y="21358"/>
                    </a:cubicBezTo>
                    <a:cubicBezTo>
                      <a:pt x="6956" y="20202"/>
                      <a:pt x="7983" y="18569"/>
                      <a:pt x="8889" y="17129"/>
                    </a:cubicBezTo>
                    <a:cubicBezTo>
                      <a:pt x="9595" y="16005"/>
                      <a:pt x="10206" y="15035"/>
                      <a:pt x="10905" y="14520"/>
                    </a:cubicBezTo>
                    <a:cubicBezTo>
                      <a:pt x="11523" y="14068"/>
                      <a:pt x="12453" y="13452"/>
                      <a:pt x="13528" y="12741"/>
                    </a:cubicBezTo>
                    <a:cubicBezTo>
                      <a:pt x="14099" y="12363"/>
                      <a:pt x="14704" y="11963"/>
                      <a:pt x="15337" y="11534"/>
                    </a:cubicBezTo>
                    <a:cubicBezTo>
                      <a:pt x="17385" y="9802"/>
                      <a:pt x="20478" y="7184"/>
                      <a:pt x="20558" y="3748"/>
                    </a:cubicBezTo>
                    <a:cubicBezTo>
                      <a:pt x="20597" y="2052"/>
                      <a:pt x="20247" y="960"/>
                      <a:pt x="19487" y="409"/>
                    </a:cubicBezTo>
                    <a:cubicBezTo>
                      <a:pt x="19085" y="116"/>
                      <a:pt x="18601" y="1"/>
                      <a:pt x="18066"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6" name="Google Shape;3606;p34"/>
              <p:cNvSpPr/>
              <p:nvPr/>
            </p:nvSpPr>
            <p:spPr>
              <a:xfrm>
                <a:off x="6773795" y="1230441"/>
                <a:ext cx="385176" cy="400396"/>
              </a:xfrm>
              <a:custGeom>
                <a:rect b="b" l="l" r="r" t="t"/>
                <a:pathLst>
                  <a:path extrusionOk="0" h="20335" w="19562">
                    <a:moveTo>
                      <a:pt x="17305" y="1"/>
                    </a:moveTo>
                    <a:cubicBezTo>
                      <a:pt x="16221" y="1"/>
                      <a:pt x="14867" y="521"/>
                      <a:pt x="13558" y="974"/>
                    </a:cubicBezTo>
                    <a:cubicBezTo>
                      <a:pt x="10643" y="1983"/>
                      <a:pt x="2795" y="9607"/>
                      <a:pt x="1001" y="14428"/>
                    </a:cubicBezTo>
                    <a:cubicBezTo>
                      <a:pt x="1" y="17118"/>
                      <a:pt x="49" y="18794"/>
                      <a:pt x="830" y="20259"/>
                    </a:cubicBezTo>
                    <a:cubicBezTo>
                      <a:pt x="1067" y="20307"/>
                      <a:pt x="1315" y="20335"/>
                      <a:pt x="1574" y="20335"/>
                    </a:cubicBezTo>
                    <a:cubicBezTo>
                      <a:pt x="2370" y="20335"/>
                      <a:pt x="3270" y="20075"/>
                      <a:pt x="4253" y="19361"/>
                    </a:cubicBezTo>
                    <a:cubicBezTo>
                      <a:pt x="7953" y="16670"/>
                      <a:pt x="6607" y="13867"/>
                      <a:pt x="9858" y="12297"/>
                    </a:cubicBezTo>
                    <a:cubicBezTo>
                      <a:pt x="12498" y="11023"/>
                      <a:pt x="16320" y="8566"/>
                      <a:pt x="18925" y="5827"/>
                    </a:cubicBezTo>
                    <a:cubicBezTo>
                      <a:pt x="19263" y="5082"/>
                      <a:pt x="19481" y="4289"/>
                      <a:pt x="19500" y="3441"/>
                    </a:cubicBezTo>
                    <a:cubicBezTo>
                      <a:pt x="19562" y="785"/>
                      <a:pt x="18636" y="1"/>
                      <a:pt x="1730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7" name="Google Shape;3607;p34"/>
              <p:cNvSpPr/>
              <p:nvPr/>
            </p:nvSpPr>
            <p:spPr>
              <a:xfrm>
                <a:off x="6767790" y="1224553"/>
                <a:ext cx="396655" cy="412190"/>
              </a:xfrm>
              <a:custGeom>
                <a:rect b="b" l="l" r="r" t="t"/>
                <a:pathLst>
                  <a:path extrusionOk="0" h="20934" w="20145">
                    <a:moveTo>
                      <a:pt x="17610" y="600"/>
                    </a:moveTo>
                    <a:cubicBezTo>
                      <a:pt x="18028" y="600"/>
                      <a:pt x="18394" y="685"/>
                      <a:pt x="18682" y="895"/>
                    </a:cubicBezTo>
                    <a:cubicBezTo>
                      <a:pt x="19262" y="1316"/>
                      <a:pt x="19538" y="2271"/>
                      <a:pt x="19505" y="3733"/>
                    </a:cubicBezTo>
                    <a:cubicBezTo>
                      <a:pt x="19488" y="4468"/>
                      <a:pt x="19315" y="5196"/>
                      <a:pt x="18977" y="5956"/>
                    </a:cubicBezTo>
                    <a:cubicBezTo>
                      <a:pt x="16290" y="8768"/>
                      <a:pt x="12485" y="11142"/>
                      <a:pt x="10033" y="12326"/>
                    </a:cubicBezTo>
                    <a:cubicBezTo>
                      <a:pt x="8300" y="13163"/>
                      <a:pt x="7789" y="14347"/>
                      <a:pt x="7247" y="15602"/>
                    </a:cubicBezTo>
                    <a:cubicBezTo>
                      <a:pt x="6712" y="16842"/>
                      <a:pt x="6158" y="18125"/>
                      <a:pt x="4382" y="19417"/>
                    </a:cubicBezTo>
                    <a:cubicBezTo>
                      <a:pt x="3544" y="20026"/>
                      <a:pt x="2701" y="20332"/>
                      <a:pt x="1873" y="20332"/>
                    </a:cubicBezTo>
                    <a:cubicBezTo>
                      <a:pt x="1693" y="20332"/>
                      <a:pt x="1514" y="20318"/>
                      <a:pt x="1336" y="20289"/>
                    </a:cubicBezTo>
                    <a:cubicBezTo>
                      <a:pt x="623" y="18856"/>
                      <a:pt x="703" y="17213"/>
                      <a:pt x="1588" y="14831"/>
                    </a:cubicBezTo>
                    <a:cubicBezTo>
                      <a:pt x="3355" y="10083"/>
                      <a:pt x="11069" y="2558"/>
                      <a:pt x="13961" y="1558"/>
                    </a:cubicBezTo>
                    <a:lnTo>
                      <a:pt x="14391" y="1407"/>
                    </a:lnTo>
                    <a:cubicBezTo>
                      <a:pt x="15530" y="1008"/>
                      <a:pt x="16695" y="600"/>
                      <a:pt x="17610" y="600"/>
                    </a:cubicBezTo>
                    <a:close/>
                    <a:moveTo>
                      <a:pt x="17614" y="1"/>
                    </a:moveTo>
                    <a:cubicBezTo>
                      <a:pt x="16589" y="1"/>
                      <a:pt x="15377" y="425"/>
                      <a:pt x="14192" y="840"/>
                    </a:cubicBezTo>
                    <a:lnTo>
                      <a:pt x="13765" y="990"/>
                    </a:lnTo>
                    <a:cubicBezTo>
                      <a:pt x="10781" y="2022"/>
                      <a:pt x="2838" y="9751"/>
                      <a:pt x="1025" y="14622"/>
                    </a:cubicBezTo>
                    <a:cubicBezTo>
                      <a:pt x="46" y="17252"/>
                      <a:pt x="1" y="19070"/>
                      <a:pt x="871" y="20700"/>
                    </a:cubicBezTo>
                    <a:cubicBezTo>
                      <a:pt x="913" y="20778"/>
                      <a:pt x="988" y="20834"/>
                      <a:pt x="1076" y="20852"/>
                    </a:cubicBezTo>
                    <a:cubicBezTo>
                      <a:pt x="1341" y="20906"/>
                      <a:pt x="1610" y="20934"/>
                      <a:pt x="1880" y="20934"/>
                    </a:cubicBezTo>
                    <a:cubicBezTo>
                      <a:pt x="2835" y="20934"/>
                      <a:pt x="3791" y="20589"/>
                      <a:pt x="4735" y="19902"/>
                    </a:cubicBezTo>
                    <a:cubicBezTo>
                      <a:pt x="6645" y="18514"/>
                      <a:pt x="7258" y="17093"/>
                      <a:pt x="7800" y="15840"/>
                    </a:cubicBezTo>
                    <a:cubicBezTo>
                      <a:pt x="8317" y="14641"/>
                      <a:pt x="8764" y="13607"/>
                      <a:pt x="10295" y="12868"/>
                    </a:cubicBezTo>
                    <a:cubicBezTo>
                      <a:pt x="12802" y="11657"/>
                      <a:pt x="16703" y="9219"/>
                      <a:pt x="19448" y="6333"/>
                    </a:cubicBezTo>
                    <a:cubicBezTo>
                      <a:pt x="19470" y="6309"/>
                      <a:pt x="19489" y="6281"/>
                      <a:pt x="19504" y="6250"/>
                    </a:cubicBezTo>
                    <a:cubicBezTo>
                      <a:pt x="19889" y="5398"/>
                      <a:pt x="20086" y="4579"/>
                      <a:pt x="20106" y="3746"/>
                    </a:cubicBezTo>
                    <a:cubicBezTo>
                      <a:pt x="20145" y="2052"/>
                      <a:pt x="19794" y="960"/>
                      <a:pt x="19035" y="409"/>
                    </a:cubicBezTo>
                    <a:cubicBezTo>
                      <a:pt x="18632" y="116"/>
                      <a:pt x="18148" y="1"/>
                      <a:pt x="17614"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8" name="Google Shape;3608;p34"/>
              <p:cNvSpPr/>
              <p:nvPr/>
            </p:nvSpPr>
            <p:spPr>
              <a:xfrm>
                <a:off x="7775308" y="1259542"/>
                <a:ext cx="382419" cy="403960"/>
              </a:xfrm>
              <a:custGeom>
                <a:rect b="b" l="l" r="r" t="t"/>
                <a:pathLst>
                  <a:path extrusionOk="0" h="20516" w="19422">
                    <a:moveTo>
                      <a:pt x="2386" y="0"/>
                    </a:moveTo>
                    <a:cubicBezTo>
                      <a:pt x="1634" y="0"/>
                      <a:pt x="1064" y="222"/>
                      <a:pt x="699" y="617"/>
                    </a:cubicBezTo>
                    <a:cubicBezTo>
                      <a:pt x="312" y="1039"/>
                      <a:pt x="112" y="1604"/>
                      <a:pt x="1" y="2301"/>
                    </a:cubicBezTo>
                    <a:cubicBezTo>
                      <a:pt x="492" y="2127"/>
                      <a:pt x="1141" y="1979"/>
                      <a:pt x="1931" y="1979"/>
                    </a:cubicBezTo>
                    <a:cubicBezTo>
                      <a:pt x="2837" y="1979"/>
                      <a:pt x="3930" y="2174"/>
                      <a:pt x="5185" y="2747"/>
                    </a:cubicBezTo>
                    <a:cubicBezTo>
                      <a:pt x="9108" y="4541"/>
                      <a:pt x="16283" y="13509"/>
                      <a:pt x="17404" y="15977"/>
                    </a:cubicBezTo>
                    <a:cubicBezTo>
                      <a:pt x="18058" y="17414"/>
                      <a:pt x="17873" y="19191"/>
                      <a:pt x="17717" y="20515"/>
                    </a:cubicBezTo>
                    <a:cubicBezTo>
                      <a:pt x="18439" y="20464"/>
                      <a:pt x="19078" y="20036"/>
                      <a:pt x="19198" y="18892"/>
                    </a:cubicBezTo>
                    <a:cubicBezTo>
                      <a:pt x="19422" y="16762"/>
                      <a:pt x="17629" y="11493"/>
                      <a:pt x="11911" y="5774"/>
                    </a:cubicBezTo>
                    <a:cubicBezTo>
                      <a:pt x="7742" y="1606"/>
                      <a:pt x="4408" y="0"/>
                      <a:pt x="238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9" name="Google Shape;3609;p34"/>
              <p:cNvSpPr/>
              <p:nvPr/>
            </p:nvSpPr>
            <p:spPr>
              <a:xfrm>
                <a:off x="7768869" y="1253635"/>
                <a:ext cx="394863" cy="415794"/>
              </a:xfrm>
              <a:custGeom>
                <a:rect b="b" l="l" r="r" t="t"/>
                <a:pathLst>
                  <a:path extrusionOk="0" h="21117" w="20054">
                    <a:moveTo>
                      <a:pt x="2719" y="600"/>
                    </a:moveTo>
                    <a:cubicBezTo>
                      <a:pt x="5007" y="600"/>
                      <a:pt x="8458" y="2719"/>
                      <a:pt x="12026" y="6286"/>
                    </a:cubicBezTo>
                    <a:cubicBezTo>
                      <a:pt x="17706" y="11966"/>
                      <a:pt x="19444" y="17096"/>
                      <a:pt x="19227" y="19159"/>
                    </a:cubicBezTo>
                    <a:cubicBezTo>
                      <a:pt x="19154" y="19850"/>
                      <a:pt x="18874" y="20281"/>
                      <a:pt x="18390" y="20444"/>
                    </a:cubicBezTo>
                    <a:cubicBezTo>
                      <a:pt x="18522" y="19257"/>
                      <a:pt x="18638" y="17544"/>
                      <a:pt x="18006" y="16152"/>
                    </a:cubicBezTo>
                    <a:cubicBezTo>
                      <a:pt x="16832" y="13571"/>
                      <a:pt x="9627" y="4597"/>
                      <a:pt x="5637" y="2773"/>
                    </a:cubicBezTo>
                    <a:cubicBezTo>
                      <a:pt x="4341" y="2182"/>
                      <a:pt x="3207" y="1978"/>
                      <a:pt x="2258" y="1978"/>
                    </a:cubicBezTo>
                    <a:cubicBezTo>
                      <a:pt x="2253" y="1978"/>
                      <a:pt x="2249" y="1978"/>
                      <a:pt x="2244" y="1978"/>
                    </a:cubicBezTo>
                    <a:cubicBezTo>
                      <a:pt x="1731" y="1978"/>
                      <a:pt x="1221" y="2042"/>
                      <a:pt x="724" y="2167"/>
                    </a:cubicBezTo>
                    <a:cubicBezTo>
                      <a:pt x="841" y="1712"/>
                      <a:pt x="1010" y="1380"/>
                      <a:pt x="1248" y="1120"/>
                    </a:cubicBezTo>
                    <a:cubicBezTo>
                      <a:pt x="1551" y="793"/>
                      <a:pt x="2034" y="613"/>
                      <a:pt x="2646" y="601"/>
                    </a:cubicBezTo>
                    <a:cubicBezTo>
                      <a:pt x="2670" y="601"/>
                      <a:pt x="2695" y="600"/>
                      <a:pt x="2719" y="600"/>
                    </a:cubicBezTo>
                    <a:close/>
                    <a:moveTo>
                      <a:pt x="2714" y="0"/>
                    </a:moveTo>
                    <a:cubicBezTo>
                      <a:pt x="2687" y="0"/>
                      <a:pt x="2660" y="1"/>
                      <a:pt x="2633" y="1"/>
                    </a:cubicBezTo>
                    <a:cubicBezTo>
                      <a:pt x="1854" y="17"/>
                      <a:pt x="1222" y="263"/>
                      <a:pt x="806" y="714"/>
                    </a:cubicBezTo>
                    <a:cubicBezTo>
                      <a:pt x="410" y="1143"/>
                      <a:pt x="164" y="1728"/>
                      <a:pt x="30" y="2554"/>
                    </a:cubicBezTo>
                    <a:cubicBezTo>
                      <a:pt x="0" y="2743"/>
                      <a:pt x="150" y="2903"/>
                      <a:pt x="327" y="2903"/>
                    </a:cubicBezTo>
                    <a:cubicBezTo>
                      <a:pt x="360" y="2903"/>
                      <a:pt x="394" y="2897"/>
                      <a:pt x="429" y="2885"/>
                    </a:cubicBezTo>
                    <a:cubicBezTo>
                      <a:pt x="901" y="2717"/>
                      <a:pt x="1515" y="2580"/>
                      <a:pt x="2257" y="2580"/>
                    </a:cubicBezTo>
                    <a:cubicBezTo>
                      <a:pt x="3129" y="2580"/>
                      <a:pt x="4178" y="2770"/>
                      <a:pt x="5386" y="3321"/>
                    </a:cubicBezTo>
                    <a:cubicBezTo>
                      <a:pt x="9187" y="5058"/>
                      <a:pt x="16341" y="13945"/>
                      <a:pt x="17458" y="16401"/>
                    </a:cubicBezTo>
                    <a:cubicBezTo>
                      <a:pt x="18097" y="17809"/>
                      <a:pt x="17886" y="19598"/>
                      <a:pt x="17746" y="20780"/>
                    </a:cubicBezTo>
                    <a:cubicBezTo>
                      <a:pt x="17724" y="20959"/>
                      <a:pt x="17864" y="21117"/>
                      <a:pt x="18044" y="21117"/>
                    </a:cubicBezTo>
                    <a:cubicBezTo>
                      <a:pt x="18051" y="21117"/>
                      <a:pt x="18058" y="21115"/>
                      <a:pt x="18065" y="21115"/>
                    </a:cubicBezTo>
                    <a:cubicBezTo>
                      <a:pt x="18653" y="21074"/>
                      <a:pt x="19661" y="20774"/>
                      <a:pt x="19824" y="19223"/>
                    </a:cubicBezTo>
                    <a:cubicBezTo>
                      <a:pt x="20054" y="17045"/>
                      <a:pt x="18279" y="11691"/>
                      <a:pt x="12450" y="5862"/>
                    </a:cubicBezTo>
                    <a:cubicBezTo>
                      <a:pt x="8717" y="2130"/>
                      <a:pt x="5176" y="0"/>
                      <a:pt x="2714"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0" name="Google Shape;3610;p34"/>
              <p:cNvSpPr/>
              <p:nvPr/>
            </p:nvSpPr>
            <p:spPr>
              <a:xfrm>
                <a:off x="7164406" y="2867211"/>
                <a:ext cx="127867" cy="192647"/>
              </a:xfrm>
              <a:custGeom>
                <a:rect b="b" l="l" r="r" t="t"/>
                <a:pathLst>
                  <a:path extrusionOk="0" h="9784" w="6494">
                    <a:moveTo>
                      <a:pt x="5683" y="0"/>
                    </a:moveTo>
                    <a:cubicBezTo>
                      <a:pt x="5590" y="0"/>
                      <a:pt x="5495" y="31"/>
                      <a:pt x="5412" y="98"/>
                    </a:cubicBezTo>
                    <a:lnTo>
                      <a:pt x="167" y="4374"/>
                    </a:lnTo>
                    <a:cubicBezTo>
                      <a:pt x="60" y="4459"/>
                      <a:pt x="1" y="4591"/>
                      <a:pt x="7" y="4727"/>
                    </a:cubicBezTo>
                    <a:lnTo>
                      <a:pt x="189" y="9367"/>
                    </a:lnTo>
                    <a:cubicBezTo>
                      <a:pt x="198" y="9617"/>
                      <a:pt x="406" y="9784"/>
                      <a:pt x="625" y="9784"/>
                    </a:cubicBezTo>
                    <a:cubicBezTo>
                      <a:pt x="717" y="9784"/>
                      <a:pt x="812" y="9754"/>
                      <a:pt x="895" y="9688"/>
                    </a:cubicBezTo>
                    <a:lnTo>
                      <a:pt x="6322" y="5327"/>
                    </a:lnTo>
                    <a:cubicBezTo>
                      <a:pt x="6434" y="5237"/>
                      <a:pt x="6493" y="5097"/>
                      <a:pt x="6483" y="4954"/>
                    </a:cubicBezTo>
                    <a:lnTo>
                      <a:pt x="6119" y="401"/>
                    </a:lnTo>
                    <a:cubicBezTo>
                      <a:pt x="6099" y="158"/>
                      <a:pt x="5896" y="0"/>
                      <a:pt x="5683" y="0"/>
                    </a:cubicBez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1" name="Google Shape;3611;p34"/>
              <p:cNvSpPr/>
              <p:nvPr/>
            </p:nvSpPr>
            <p:spPr>
              <a:xfrm>
                <a:off x="7158459" y="2861304"/>
                <a:ext cx="139878" cy="204461"/>
              </a:xfrm>
              <a:custGeom>
                <a:rect b="b" l="l" r="r" t="t"/>
                <a:pathLst>
                  <a:path extrusionOk="0" h="10384" w="7104">
                    <a:moveTo>
                      <a:pt x="5986" y="601"/>
                    </a:moveTo>
                    <a:cubicBezTo>
                      <a:pt x="6005" y="601"/>
                      <a:pt x="6024" y="605"/>
                      <a:pt x="6041" y="613"/>
                    </a:cubicBezTo>
                    <a:cubicBezTo>
                      <a:pt x="6088" y="631"/>
                      <a:pt x="6118" y="675"/>
                      <a:pt x="6121" y="724"/>
                    </a:cubicBezTo>
                    <a:lnTo>
                      <a:pt x="6486" y="5277"/>
                    </a:lnTo>
                    <a:cubicBezTo>
                      <a:pt x="6488" y="5321"/>
                      <a:pt x="6471" y="5364"/>
                      <a:pt x="6436" y="5392"/>
                    </a:cubicBezTo>
                    <a:lnTo>
                      <a:pt x="1009" y="9753"/>
                    </a:lnTo>
                    <a:cubicBezTo>
                      <a:pt x="984" y="9774"/>
                      <a:pt x="955" y="9783"/>
                      <a:pt x="926" y="9783"/>
                    </a:cubicBezTo>
                    <a:cubicBezTo>
                      <a:pt x="859" y="9783"/>
                      <a:pt x="795" y="9731"/>
                      <a:pt x="792" y="9655"/>
                    </a:cubicBezTo>
                    <a:lnTo>
                      <a:pt x="610" y="5014"/>
                    </a:lnTo>
                    <a:cubicBezTo>
                      <a:pt x="608" y="4973"/>
                      <a:pt x="626" y="4932"/>
                      <a:pt x="659" y="4906"/>
                    </a:cubicBezTo>
                    <a:lnTo>
                      <a:pt x="5904" y="632"/>
                    </a:lnTo>
                    <a:cubicBezTo>
                      <a:pt x="5926" y="612"/>
                      <a:pt x="5956" y="601"/>
                      <a:pt x="5986" y="601"/>
                    </a:cubicBezTo>
                    <a:close/>
                    <a:moveTo>
                      <a:pt x="5988" y="0"/>
                    </a:moveTo>
                    <a:cubicBezTo>
                      <a:pt x="5822" y="0"/>
                      <a:pt x="5657" y="57"/>
                      <a:pt x="5524" y="166"/>
                    </a:cubicBezTo>
                    <a:lnTo>
                      <a:pt x="279" y="4440"/>
                    </a:lnTo>
                    <a:cubicBezTo>
                      <a:pt x="100" y="4586"/>
                      <a:pt x="0" y="4807"/>
                      <a:pt x="9" y="5038"/>
                    </a:cubicBezTo>
                    <a:lnTo>
                      <a:pt x="190" y="9678"/>
                    </a:lnTo>
                    <a:cubicBezTo>
                      <a:pt x="201" y="9955"/>
                      <a:pt x="367" y="10202"/>
                      <a:pt x="619" y="10317"/>
                    </a:cubicBezTo>
                    <a:cubicBezTo>
                      <a:pt x="715" y="10361"/>
                      <a:pt x="820" y="10384"/>
                      <a:pt x="925" y="10384"/>
                    </a:cubicBezTo>
                    <a:cubicBezTo>
                      <a:pt x="1092" y="10384"/>
                      <a:pt x="1255" y="10327"/>
                      <a:pt x="1385" y="10221"/>
                    </a:cubicBezTo>
                    <a:lnTo>
                      <a:pt x="6812" y="5861"/>
                    </a:lnTo>
                    <a:cubicBezTo>
                      <a:pt x="7002" y="5709"/>
                      <a:pt x="7104" y="5472"/>
                      <a:pt x="7085" y="5229"/>
                    </a:cubicBezTo>
                    <a:lnTo>
                      <a:pt x="6720" y="677"/>
                    </a:lnTo>
                    <a:cubicBezTo>
                      <a:pt x="6698" y="404"/>
                      <a:pt x="6527" y="167"/>
                      <a:pt x="6276" y="59"/>
                    </a:cubicBezTo>
                    <a:cubicBezTo>
                      <a:pt x="6184" y="20"/>
                      <a:pt x="6086" y="0"/>
                      <a:pt x="5988" y="0"/>
                    </a:cubicBez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2" name="Google Shape;3612;p34"/>
              <p:cNvSpPr/>
              <p:nvPr/>
            </p:nvSpPr>
            <p:spPr>
              <a:xfrm>
                <a:off x="7214911" y="610304"/>
                <a:ext cx="15004" cy="1326929"/>
              </a:xfrm>
              <a:custGeom>
                <a:rect b="b" l="l" r="r" t="t"/>
                <a:pathLst>
                  <a:path extrusionOk="0" h="67391" w="762">
                    <a:moveTo>
                      <a:pt x="460" y="0"/>
                    </a:moveTo>
                    <a:cubicBezTo>
                      <a:pt x="296" y="0"/>
                      <a:pt x="160" y="134"/>
                      <a:pt x="160" y="299"/>
                    </a:cubicBezTo>
                    <a:cubicBezTo>
                      <a:pt x="0" y="22203"/>
                      <a:pt x="0" y="44674"/>
                      <a:pt x="160" y="67091"/>
                    </a:cubicBezTo>
                    <a:cubicBezTo>
                      <a:pt x="162" y="67256"/>
                      <a:pt x="296" y="67390"/>
                      <a:pt x="460" y="67390"/>
                    </a:cubicBezTo>
                    <a:lnTo>
                      <a:pt x="463" y="67389"/>
                    </a:lnTo>
                    <a:cubicBezTo>
                      <a:pt x="629" y="67388"/>
                      <a:pt x="762" y="67253"/>
                      <a:pt x="762" y="67087"/>
                    </a:cubicBezTo>
                    <a:cubicBezTo>
                      <a:pt x="600" y="44673"/>
                      <a:pt x="600" y="22203"/>
                      <a:pt x="762" y="302"/>
                    </a:cubicBezTo>
                    <a:cubicBezTo>
                      <a:pt x="762" y="136"/>
                      <a:pt x="629" y="1"/>
                      <a:pt x="463" y="0"/>
                    </a:cubicBez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3" name="Google Shape;3613;p34"/>
              <p:cNvSpPr/>
              <p:nvPr/>
            </p:nvSpPr>
            <p:spPr>
              <a:xfrm>
                <a:off x="7217962" y="1925222"/>
                <a:ext cx="12031" cy="985937"/>
              </a:xfrm>
              <a:custGeom>
                <a:rect b="b" l="l" r="r" t="t"/>
                <a:pathLst>
                  <a:path extrusionOk="0" h="50073" w="611">
                    <a:moveTo>
                      <a:pt x="305" y="1"/>
                    </a:moveTo>
                    <a:cubicBezTo>
                      <a:pt x="137" y="1"/>
                      <a:pt x="1" y="140"/>
                      <a:pt x="5" y="308"/>
                    </a:cubicBezTo>
                    <a:lnTo>
                      <a:pt x="5" y="49772"/>
                    </a:lnTo>
                    <a:cubicBezTo>
                      <a:pt x="5" y="49938"/>
                      <a:pt x="139" y="50072"/>
                      <a:pt x="305" y="50072"/>
                    </a:cubicBezTo>
                    <a:cubicBezTo>
                      <a:pt x="471" y="50072"/>
                      <a:pt x="607" y="49938"/>
                      <a:pt x="605" y="49772"/>
                    </a:cubicBezTo>
                    <a:lnTo>
                      <a:pt x="605" y="308"/>
                    </a:lnTo>
                    <a:cubicBezTo>
                      <a:pt x="610" y="140"/>
                      <a:pt x="474" y="1"/>
                      <a:pt x="305" y="1"/>
                    </a:cubicBez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4" name="Google Shape;3614;p34"/>
              <p:cNvSpPr/>
              <p:nvPr/>
            </p:nvSpPr>
            <p:spPr>
              <a:xfrm>
                <a:off x="6573450" y="610737"/>
                <a:ext cx="14256" cy="2031102"/>
              </a:xfrm>
              <a:custGeom>
                <a:rect b="b" l="l" r="r" t="t"/>
                <a:pathLst>
                  <a:path extrusionOk="0" h="103154" w="724">
                    <a:moveTo>
                      <a:pt x="303" y="1"/>
                    </a:moveTo>
                    <a:cubicBezTo>
                      <a:pt x="107" y="5"/>
                      <a:pt x="1" y="136"/>
                      <a:pt x="1" y="302"/>
                    </a:cubicBezTo>
                    <a:cubicBezTo>
                      <a:pt x="122" y="34194"/>
                      <a:pt x="122" y="68696"/>
                      <a:pt x="1" y="102852"/>
                    </a:cubicBezTo>
                    <a:cubicBezTo>
                      <a:pt x="0" y="103018"/>
                      <a:pt x="135" y="103154"/>
                      <a:pt x="301" y="103154"/>
                    </a:cubicBezTo>
                    <a:cubicBezTo>
                      <a:pt x="467" y="103154"/>
                      <a:pt x="601" y="103020"/>
                      <a:pt x="603" y="102855"/>
                    </a:cubicBezTo>
                    <a:cubicBezTo>
                      <a:pt x="724" y="68697"/>
                      <a:pt x="724" y="34192"/>
                      <a:pt x="603" y="299"/>
                    </a:cubicBezTo>
                    <a:cubicBezTo>
                      <a:pt x="601" y="135"/>
                      <a:pt x="467" y="1"/>
                      <a:pt x="303" y="1"/>
                    </a:cubicBez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5" name="Google Shape;3615;p34"/>
              <p:cNvSpPr/>
              <p:nvPr/>
            </p:nvSpPr>
            <p:spPr>
              <a:xfrm>
                <a:off x="6318070" y="3778720"/>
                <a:ext cx="267134" cy="210762"/>
              </a:xfrm>
              <a:custGeom>
                <a:rect b="b" l="l" r="r" t="t"/>
                <a:pathLst>
                  <a:path extrusionOk="0" h="10704" w="13567">
                    <a:moveTo>
                      <a:pt x="3106" y="1"/>
                    </a:moveTo>
                    <a:cubicBezTo>
                      <a:pt x="2133" y="1704"/>
                      <a:pt x="1025" y="3606"/>
                      <a:pt x="0" y="5349"/>
                    </a:cubicBezTo>
                    <a:cubicBezTo>
                      <a:pt x="1849" y="5653"/>
                      <a:pt x="4615" y="6343"/>
                      <a:pt x="6321" y="7866"/>
                    </a:cubicBezTo>
                    <a:cubicBezTo>
                      <a:pt x="7461" y="8884"/>
                      <a:pt x="8258" y="9882"/>
                      <a:pt x="8806" y="10704"/>
                    </a:cubicBezTo>
                    <a:cubicBezTo>
                      <a:pt x="10233" y="9835"/>
                      <a:pt x="11831" y="8912"/>
                      <a:pt x="13567" y="7988"/>
                    </a:cubicBezTo>
                    <a:cubicBezTo>
                      <a:pt x="12603" y="6119"/>
                      <a:pt x="10740" y="3213"/>
                      <a:pt x="7890" y="1691"/>
                    </a:cubicBezTo>
                    <a:cubicBezTo>
                      <a:pt x="5287" y="304"/>
                      <a:pt x="3851" y="10"/>
                      <a:pt x="3106"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6" name="Google Shape;3616;p34"/>
              <p:cNvSpPr/>
              <p:nvPr/>
            </p:nvSpPr>
            <p:spPr>
              <a:xfrm>
                <a:off x="6310864" y="3772813"/>
                <a:ext cx="281094" cy="222576"/>
              </a:xfrm>
              <a:custGeom>
                <a:rect b="b" l="l" r="r" t="t"/>
                <a:pathLst>
                  <a:path extrusionOk="0" h="11304" w="14276">
                    <a:moveTo>
                      <a:pt x="3642" y="608"/>
                    </a:moveTo>
                    <a:cubicBezTo>
                      <a:pt x="4405" y="660"/>
                      <a:pt x="5769" y="1006"/>
                      <a:pt x="8113" y="2257"/>
                    </a:cubicBezTo>
                    <a:cubicBezTo>
                      <a:pt x="10701" y="3636"/>
                      <a:pt x="12468" y="6178"/>
                      <a:pt x="13528" y="8164"/>
                    </a:cubicBezTo>
                    <a:cubicBezTo>
                      <a:pt x="12110" y="8924"/>
                      <a:pt x="10677" y="9742"/>
                      <a:pt x="9260" y="10598"/>
                    </a:cubicBezTo>
                    <a:cubicBezTo>
                      <a:pt x="8601" y="9652"/>
                      <a:pt x="7804" y="8760"/>
                      <a:pt x="6888" y="7942"/>
                    </a:cubicBezTo>
                    <a:cubicBezTo>
                      <a:pt x="5279" y="6505"/>
                      <a:pt x="2792" y="5786"/>
                      <a:pt x="844" y="5427"/>
                    </a:cubicBezTo>
                    <a:cubicBezTo>
                      <a:pt x="1931" y="3578"/>
                      <a:pt x="2871" y="1959"/>
                      <a:pt x="3642" y="608"/>
                    </a:cubicBezTo>
                    <a:close/>
                    <a:moveTo>
                      <a:pt x="3476" y="1"/>
                    </a:moveTo>
                    <a:cubicBezTo>
                      <a:pt x="3367" y="1"/>
                      <a:pt x="3267" y="58"/>
                      <a:pt x="3211" y="152"/>
                    </a:cubicBezTo>
                    <a:cubicBezTo>
                      <a:pt x="2373" y="1622"/>
                      <a:pt x="1329" y="3419"/>
                      <a:pt x="107" y="5497"/>
                    </a:cubicBezTo>
                    <a:cubicBezTo>
                      <a:pt x="0" y="5680"/>
                      <a:pt x="109" y="5911"/>
                      <a:pt x="318" y="5946"/>
                    </a:cubicBezTo>
                    <a:cubicBezTo>
                      <a:pt x="2236" y="6262"/>
                      <a:pt x="4865" y="6942"/>
                      <a:pt x="6487" y="8390"/>
                    </a:cubicBezTo>
                    <a:cubicBezTo>
                      <a:pt x="7442" y="9244"/>
                      <a:pt x="8262" y="10177"/>
                      <a:pt x="8922" y="11171"/>
                    </a:cubicBezTo>
                    <a:cubicBezTo>
                      <a:pt x="8978" y="11254"/>
                      <a:pt x="9071" y="11304"/>
                      <a:pt x="9172" y="11304"/>
                    </a:cubicBezTo>
                    <a:cubicBezTo>
                      <a:pt x="9227" y="11304"/>
                      <a:pt x="9281" y="11288"/>
                      <a:pt x="9328" y="11260"/>
                    </a:cubicBezTo>
                    <a:cubicBezTo>
                      <a:pt x="10902" y="10303"/>
                      <a:pt x="12498" y="9392"/>
                      <a:pt x="14074" y="8554"/>
                    </a:cubicBezTo>
                    <a:cubicBezTo>
                      <a:pt x="14220" y="8477"/>
                      <a:pt x="14275" y="8297"/>
                      <a:pt x="14199" y="8151"/>
                    </a:cubicBezTo>
                    <a:cubicBezTo>
                      <a:pt x="13119" y="6056"/>
                      <a:pt x="11235" y="3241"/>
                      <a:pt x="8397" y="1727"/>
                    </a:cubicBezTo>
                    <a:cubicBezTo>
                      <a:pt x="5755" y="318"/>
                      <a:pt x="4262" y="10"/>
                      <a:pt x="3476"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7" name="Google Shape;3617;p34"/>
              <p:cNvSpPr/>
              <p:nvPr/>
            </p:nvSpPr>
            <p:spPr>
              <a:xfrm>
                <a:off x="6312459" y="3740620"/>
                <a:ext cx="311260" cy="275975"/>
              </a:xfrm>
              <a:custGeom>
                <a:rect b="b" l="l" r="r" t="t"/>
                <a:pathLst>
                  <a:path extrusionOk="0" h="14016" w="15808">
                    <a:moveTo>
                      <a:pt x="8801" y="1"/>
                    </a:moveTo>
                    <a:lnTo>
                      <a:pt x="1" y="10593"/>
                    </a:lnTo>
                    <a:lnTo>
                      <a:pt x="5379" y="14015"/>
                    </a:lnTo>
                    <a:lnTo>
                      <a:pt x="15808" y="3585"/>
                    </a:lnTo>
                    <a:lnTo>
                      <a:pt x="8801" y="1"/>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8" name="Google Shape;3618;p34"/>
              <p:cNvSpPr/>
              <p:nvPr/>
            </p:nvSpPr>
            <p:spPr>
              <a:xfrm>
                <a:off x="6305646" y="3734694"/>
                <a:ext cx="325102" cy="287809"/>
              </a:xfrm>
              <a:custGeom>
                <a:rect b="b" l="l" r="r" t="t"/>
                <a:pathLst>
                  <a:path extrusionOk="0" h="14617" w="16511">
                    <a:moveTo>
                      <a:pt x="9225" y="679"/>
                    </a:moveTo>
                    <a:lnTo>
                      <a:pt x="15651" y="3965"/>
                    </a:lnTo>
                    <a:lnTo>
                      <a:pt x="5682" y="13933"/>
                    </a:lnTo>
                    <a:lnTo>
                      <a:pt x="796" y="10823"/>
                    </a:lnTo>
                    <a:lnTo>
                      <a:pt x="9225" y="679"/>
                    </a:lnTo>
                    <a:close/>
                    <a:moveTo>
                      <a:pt x="9148" y="1"/>
                    </a:moveTo>
                    <a:cubicBezTo>
                      <a:pt x="9060" y="1"/>
                      <a:pt x="8975" y="39"/>
                      <a:pt x="8916" y="110"/>
                    </a:cubicBezTo>
                    <a:lnTo>
                      <a:pt x="116" y="10702"/>
                    </a:lnTo>
                    <a:cubicBezTo>
                      <a:pt x="1" y="10841"/>
                      <a:pt x="33" y="11050"/>
                      <a:pt x="186" y="11147"/>
                    </a:cubicBezTo>
                    <a:lnTo>
                      <a:pt x="5564" y="14570"/>
                    </a:lnTo>
                    <a:cubicBezTo>
                      <a:pt x="5611" y="14601"/>
                      <a:pt x="5668" y="14616"/>
                      <a:pt x="5725" y="14616"/>
                    </a:cubicBezTo>
                    <a:cubicBezTo>
                      <a:pt x="5804" y="14616"/>
                      <a:pt x="5880" y="14585"/>
                      <a:pt x="5937" y="14528"/>
                    </a:cubicBezTo>
                    <a:lnTo>
                      <a:pt x="16367" y="4099"/>
                    </a:lnTo>
                    <a:cubicBezTo>
                      <a:pt x="16511" y="3955"/>
                      <a:pt x="16473" y="3712"/>
                      <a:pt x="16292" y="3619"/>
                    </a:cubicBezTo>
                    <a:lnTo>
                      <a:pt x="9284" y="34"/>
                    </a:lnTo>
                    <a:cubicBezTo>
                      <a:pt x="9241" y="12"/>
                      <a:pt x="9194" y="1"/>
                      <a:pt x="9148"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9" name="Google Shape;3619;p34"/>
              <p:cNvSpPr/>
              <p:nvPr/>
            </p:nvSpPr>
            <p:spPr>
              <a:xfrm>
                <a:off x="6364874" y="3776968"/>
                <a:ext cx="201094" cy="184003"/>
              </a:xfrm>
              <a:custGeom>
                <a:rect b="b" l="l" r="r" t="t"/>
                <a:pathLst>
                  <a:path extrusionOk="0" h="9345" w="10213">
                    <a:moveTo>
                      <a:pt x="6628" y="1"/>
                    </a:moveTo>
                    <a:lnTo>
                      <a:pt x="1" y="7824"/>
                    </a:lnTo>
                    <a:lnTo>
                      <a:pt x="2608" y="9345"/>
                    </a:lnTo>
                    <a:lnTo>
                      <a:pt x="10213" y="1631"/>
                    </a:lnTo>
                    <a:lnTo>
                      <a:pt x="662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0" name="Google Shape;3620;p34"/>
              <p:cNvSpPr/>
              <p:nvPr/>
            </p:nvSpPr>
            <p:spPr>
              <a:xfrm>
                <a:off x="6357982" y="3771061"/>
                <a:ext cx="215094" cy="195817"/>
              </a:xfrm>
              <a:custGeom>
                <a:rect b="b" l="l" r="r" t="t"/>
                <a:pathLst>
                  <a:path extrusionOk="0" h="9945" w="10924">
                    <a:moveTo>
                      <a:pt x="7060" y="670"/>
                    </a:moveTo>
                    <a:lnTo>
                      <a:pt x="10047" y="2027"/>
                    </a:lnTo>
                    <a:lnTo>
                      <a:pt x="2908" y="9267"/>
                    </a:lnTo>
                    <a:lnTo>
                      <a:pt x="812" y="8044"/>
                    </a:lnTo>
                    <a:lnTo>
                      <a:pt x="7060" y="670"/>
                    </a:lnTo>
                    <a:close/>
                    <a:moveTo>
                      <a:pt x="6977" y="0"/>
                    </a:moveTo>
                    <a:cubicBezTo>
                      <a:pt x="6891" y="0"/>
                      <a:pt x="6807" y="38"/>
                      <a:pt x="6748" y="108"/>
                    </a:cubicBezTo>
                    <a:lnTo>
                      <a:pt x="122" y="7929"/>
                    </a:lnTo>
                    <a:cubicBezTo>
                      <a:pt x="1" y="8072"/>
                      <a:pt x="38" y="8289"/>
                      <a:pt x="199" y="8382"/>
                    </a:cubicBezTo>
                    <a:lnTo>
                      <a:pt x="2806" y="9903"/>
                    </a:lnTo>
                    <a:cubicBezTo>
                      <a:pt x="2852" y="9931"/>
                      <a:pt x="2905" y="9945"/>
                      <a:pt x="2958" y="9945"/>
                    </a:cubicBezTo>
                    <a:cubicBezTo>
                      <a:pt x="3039" y="9945"/>
                      <a:pt x="3116" y="9913"/>
                      <a:pt x="3173" y="9855"/>
                    </a:cubicBezTo>
                    <a:lnTo>
                      <a:pt x="10777" y="2141"/>
                    </a:lnTo>
                    <a:cubicBezTo>
                      <a:pt x="10923" y="1993"/>
                      <a:pt x="10877" y="1744"/>
                      <a:pt x="10687" y="1657"/>
                    </a:cubicBezTo>
                    <a:lnTo>
                      <a:pt x="7102" y="28"/>
                    </a:lnTo>
                    <a:cubicBezTo>
                      <a:pt x="7062" y="9"/>
                      <a:pt x="7019" y="0"/>
                      <a:pt x="6977"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1" name="Google Shape;3621;p34"/>
              <p:cNvSpPr/>
              <p:nvPr/>
            </p:nvSpPr>
            <p:spPr>
              <a:xfrm>
                <a:off x="5227441" y="3795477"/>
                <a:ext cx="119361" cy="251422"/>
              </a:xfrm>
              <a:custGeom>
                <a:rect b="b" l="l" r="r" t="t"/>
                <a:pathLst>
                  <a:path extrusionOk="0" h="12769" w="6062">
                    <a:moveTo>
                      <a:pt x="2135" y="0"/>
                    </a:moveTo>
                    <a:cubicBezTo>
                      <a:pt x="1745" y="0"/>
                      <a:pt x="1353" y="156"/>
                      <a:pt x="989" y="487"/>
                    </a:cubicBezTo>
                    <a:cubicBezTo>
                      <a:pt x="0" y="1389"/>
                      <a:pt x="598" y="3432"/>
                      <a:pt x="829" y="4525"/>
                    </a:cubicBezTo>
                    <a:cubicBezTo>
                      <a:pt x="1241" y="6471"/>
                      <a:pt x="1544" y="8442"/>
                      <a:pt x="2225" y="10320"/>
                    </a:cubicBezTo>
                    <a:cubicBezTo>
                      <a:pt x="2497" y="11071"/>
                      <a:pt x="2820" y="12512"/>
                      <a:pt x="3758" y="12710"/>
                    </a:cubicBezTo>
                    <a:cubicBezTo>
                      <a:pt x="3946" y="12750"/>
                      <a:pt x="4121" y="12769"/>
                      <a:pt x="4282" y="12769"/>
                    </a:cubicBezTo>
                    <a:cubicBezTo>
                      <a:pt x="5523" y="12769"/>
                      <a:pt x="5965" y="11636"/>
                      <a:pt x="6000" y="10113"/>
                    </a:cubicBezTo>
                    <a:cubicBezTo>
                      <a:pt x="6061" y="7350"/>
                      <a:pt x="4780" y="3301"/>
                      <a:pt x="4493" y="2424"/>
                    </a:cubicBezTo>
                    <a:cubicBezTo>
                      <a:pt x="3994" y="895"/>
                      <a:pt x="3070" y="0"/>
                      <a:pt x="213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2" name="Google Shape;3622;p34"/>
              <p:cNvSpPr/>
              <p:nvPr/>
            </p:nvSpPr>
            <p:spPr>
              <a:xfrm>
                <a:off x="5222913" y="3789550"/>
                <a:ext cx="129777" cy="263275"/>
              </a:xfrm>
              <a:custGeom>
                <a:rect b="b" l="l" r="r" t="t"/>
                <a:pathLst>
                  <a:path extrusionOk="0" h="13371" w="6591">
                    <a:moveTo>
                      <a:pt x="2368" y="602"/>
                    </a:moveTo>
                    <a:cubicBezTo>
                      <a:pt x="2472" y="602"/>
                      <a:pt x="2576" y="616"/>
                      <a:pt x="2676" y="642"/>
                    </a:cubicBezTo>
                    <a:cubicBezTo>
                      <a:pt x="3397" y="832"/>
                      <a:pt x="4055" y="1647"/>
                      <a:pt x="4438" y="2818"/>
                    </a:cubicBezTo>
                    <a:cubicBezTo>
                      <a:pt x="4802" y="3937"/>
                      <a:pt x="5988" y="7789"/>
                      <a:pt x="5929" y="10407"/>
                    </a:cubicBezTo>
                    <a:cubicBezTo>
                      <a:pt x="5905" y="11484"/>
                      <a:pt x="5677" y="12200"/>
                      <a:pt x="5253" y="12537"/>
                    </a:cubicBezTo>
                    <a:cubicBezTo>
                      <a:pt x="5055" y="12692"/>
                      <a:pt x="4811" y="12769"/>
                      <a:pt x="4514" y="12769"/>
                    </a:cubicBezTo>
                    <a:cubicBezTo>
                      <a:pt x="4372" y="12769"/>
                      <a:pt x="4218" y="12752"/>
                      <a:pt x="4051" y="12717"/>
                    </a:cubicBezTo>
                    <a:cubicBezTo>
                      <a:pt x="3419" y="12583"/>
                      <a:pt x="3099" y="11607"/>
                      <a:pt x="2865" y="10895"/>
                    </a:cubicBezTo>
                    <a:cubicBezTo>
                      <a:pt x="2820" y="10758"/>
                      <a:pt x="2778" y="10631"/>
                      <a:pt x="2738" y="10519"/>
                    </a:cubicBezTo>
                    <a:cubicBezTo>
                      <a:pt x="2215" y="9077"/>
                      <a:pt x="1910" y="7543"/>
                      <a:pt x="1616" y="6061"/>
                    </a:cubicBezTo>
                    <a:cubicBezTo>
                      <a:pt x="1530" y="5628"/>
                      <a:pt x="1445" y="5196"/>
                      <a:pt x="1353" y="4765"/>
                    </a:cubicBezTo>
                    <a:lnTo>
                      <a:pt x="1271" y="4395"/>
                    </a:lnTo>
                    <a:cubicBezTo>
                      <a:pt x="1030" y="3322"/>
                      <a:pt x="663" y="1702"/>
                      <a:pt x="1422" y="1010"/>
                    </a:cubicBezTo>
                    <a:cubicBezTo>
                      <a:pt x="1718" y="739"/>
                      <a:pt x="2041" y="602"/>
                      <a:pt x="2368" y="602"/>
                    </a:cubicBezTo>
                    <a:close/>
                    <a:moveTo>
                      <a:pt x="2370" y="0"/>
                    </a:moveTo>
                    <a:cubicBezTo>
                      <a:pt x="1894" y="0"/>
                      <a:pt x="1425" y="193"/>
                      <a:pt x="1017" y="565"/>
                    </a:cubicBezTo>
                    <a:cubicBezTo>
                      <a:pt x="0" y="1492"/>
                      <a:pt x="413" y="3318"/>
                      <a:pt x="685" y="4526"/>
                    </a:cubicBezTo>
                    <a:lnTo>
                      <a:pt x="765" y="4888"/>
                    </a:lnTo>
                    <a:cubicBezTo>
                      <a:pt x="855" y="5317"/>
                      <a:pt x="941" y="5748"/>
                      <a:pt x="1027" y="6177"/>
                    </a:cubicBezTo>
                    <a:cubicBezTo>
                      <a:pt x="1326" y="7683"/>
                      <a:pt x="1634" y="9238"/>
                      <a:pt x="2173" y="10723"/>
                    </a:cubicBezTo>
                    <a:cubicBezTo>
                      <a:pt x="2212" y="10829"/>
                      <a:pt x="2251" y="10952"/>
                      <a:pt x="2293" y="11082"/>
                    </a:cubicBezTo>
                    <a:cubicBezTo>
                      <a:pt x="2573" y="11933"/>
                      <a:pt x="2956" y="13100"/>
                      <a:pt x="3926" y="13305"/>
                    </a:cubicBezTo>
                    <a:cubicBezTo>
                      <a:pt x="4119" y="13347"/>
                      <a:pt x="4316" y="13369"/>
                      <a:pt x="4513" y="13370"/>
                    </a:cubicBezTo>
                    <a:cubicBezTo>
                      <a:pt x="4948" y="13370"/>
                      <a:pt x="5322" y="13249"/>
                      <a:pt x="5625" y="13006"/>
                    </a:cubicBezTo>
                    <a:cubicBezTo>
                      <a:pt x="6197" y="12555"/>
                      <a:pt x="6500" y="11684"/>
                      <a:pt x="6530" y="10420"/>
                    </a:cubicBezTo>
                    <a:cubicBezTo>
                      <a:pt x="6590" y="7706"/>
                      <a:pt x="5381" y="3772"/>
                      <a:pt x="5009" y="2631"/>
                    </a:cubicBezTo>
                    <a:cubicBezTo>
                      <a:pt x="4557" y="1243"/>
                      <a:pt x="3762" y="307"/>
                      <a:pt x="2829" y="60"/>
                    </a:cubicBezTo>
                    <a:cubicBezTo>
                      <a:pt x="2677" y="20"/>
                      <a:pt x="2523" y="0"/>
                      <a:pt x="2370"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3" name="Google Shape;3623;p34"/>
              <p:cNvSpPr/>
              <p:nvPr/>
            </p:nvSpPr>
            <p:spPr>
              <a:xfrm>
                <a:off x="5189046" y="3890461"/>
                <a:ext cx="89629" cy="188827"/>
              </a:xfrm>
              <a:custGeom>
                <a:rect b="b" l="l" r="r" t="t"/>
                <a:pathLst>
                  <a:path extrusionOk="0" h="9590" w="4552">
                    <a:moveTo>
                      <a:pt x="1603" y="0"/>
                    </a:moveTo>
                    <a:cubicBezTo>
                      <a:pt x="1310" y="0"/>
                      <a:pt x="1015" y="118"/>
                      <a:pt x="742" y="367"/>
                    </a:cubicBezTo>
                    <a:cubicBezTo>
                      <a:pt x="0" y="1044"/>
                      <a:pt x="448" y="2578"/>
                      <a:pt x="621" y="3398"/>
                    </a:cubicBezTo>
                    <a:cubicBezTo>
                      <a:pt x="931" y="4859"/>
                      <a:pt x="1160" y="6339"/>
                      <a:pt x="1671" y="7750"/>
                    </a:cubicBezTo>
                    <a:cubicBezTo>
                      <a:pt x="1875" y="8314"/>
                      <a:pt x="2118" y="9397"/>
                      <a:pt x="2822" y="9545"/>
                    </a:cubicBezTo>
                    <a:cubicBezTo>
                      <a:pt x="2964" y="9575"/>
                      <a:pt x="3095" y="9589"/>
                      <a:pt x="3216" y="9589"/>
                    </a:cubicBezTo>
                    <a:cubicBezTo>
                      <a:pt x="4147" y="9589"/>
                      <a:pt x="4479" y="8738"/>
                      <a:pt x="4504" y="7596"/>
                    </a:cubicBezTo>
                    <a:cubicBezTo>
                      <a:pt x="4552" y="5519"/>
                      <a:pt x="3588" y="2479"/>
                      <a:pt x="3373" y="1820"/>
                    </a:cubicBezTo>
                    <a:cubicBezTo>
                      <a:pt x="2999" y="673"/>
                      <a:pt x="2305" y="0"/>
                      <a:pt x="160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4" name="Google Shape;3624;p34"/>
              <p:cNvSpPr/>
              <p:nvPr/>
            </p:nvSpPr>
            <p:spPr>
              <a:xfrm>
                <a:off x="5184025" y="3884554"/>
                <a:ext cx="100557" cy="200641"/>
              </a:xfrm>
              <a:custGeom>
                <a:rect b="b" l="l" r="r" t="t"/>
                <a:pathLst>
                  <a:path extrusionOk="0" h="10190" w="5107">
                    <a:moveTo>
                      <a:pt x="1856" y="600"/>
                    </a:moveTo>
                    <a:cubicBezTo>
                      <a:pt x="1929" y="600"/>
                      <a:pt x="2001" y="611"/>
                      <a:pt x="2073" y="630"/>
                    </a:cubicBezTo>
                    <a:cubicBezTo>
                      <a:pt x="2588" y="766"/>
                      <a:pt x="3064" y="1359"/>
                      <a:pt x="3342" y="2215"/>
                    </a:cubicBezTo>
                    <a:cubicBezTo>
                      <a:pt x="3615" y="3052"/>
                      <a:pt x="4503" y="5934"/>
                      <a:pt x="4459" y="7888"/>
                    </a:cubicBezTo>
                    <a:cubicBezTo>
                      <a:pt x="4442" y="8661"/>
                      <a:pt x="4276" y="9195"/>
                      <a:pt x="3979" y="9430"/>
                    </a:cubicBezTo>
                    <a:cubicBezTo>
                      <a:pt x="3846" y="9536"/>
                      <a:pt x="3678" y="9588"/>
                      <a:pt x="3472" y="9588"/>
                    </a:cubicBezTo>
                    <a:cubicBezTo>
                      <a:pt x="3370" y="9588"/>
                      <a:pt x="3259" y="9576"/>
                      <a:pt x="3139" y="9551"/>
                    </a:cubicBezTo>
                    <a:cubicBezTo>
                      <a:pt x="2707" y="9459"/>
                      <a:pt x="2473" y="8750"/>
                      <a:pt x="2304" y="8232"/>
                    </a:cubicBezTo>
                    <a:cubicBezTo>
                      <a:pt x="2269" y="8128"/>
                      <a:pt x="2239" y="8032"/>
                      <a:pt x="2208" y="7948"/>
                    </a:cubicBezTo>
                    <a:cubicBezTo>
                      <a:pt x="1818" y="6870"/>
                      <a:pt x="1589" y="5722"/>
                      <a:pt x="1368" y="4610"/>
                    </a:cubicBezTo>
                    <a:cubicBezTo>
                      <a:pt x="1304" y="4285"/>
                      <a:pt x="1239" y="3960"/>
                      <a:pt x="1170" y="3637"/>
                    </a:cubicBezTo>
                    <a:lnTo>
                      <a:pt x="1110" y="3359"/>
                    </a:lnTo>
                    <a:cubicBezTo>
                      <a:pt x="931" y="2571"/>
                      <a:pt x="663" y="1379"/>
                      <a:pt x="1200" y="888"/>
                    </a:cubicBezTo>
                    <a:cubicBezTo>
                      <a:pt x="1410" y="697"/>
                      <a:pt x="1629" y="600"/>
                      <a:pt x="1856" y="600"/>
                    </a:cubicBezTo>
                    <a:close/>
                    <a:moveTo>
                      <a:pt x="1860" y="1"/>
                    </a:moveTo>
                    <a:cubicBezTo>
                      <a:pt x="1484" y="1"/>
                      <a:pt x="1116" y="153"/>
                      <a:pt x="796" y="445"/>
                    </a:cubicBezTo>
                    <a:cubicBezTo>
                      <a:pt x="0" y="1170"/>
                      <a:pt x="316" y="2568"/>
                      <a:pt x="524" y="3492"/>
                    </a:cubicBezTo>
                    <a:lnTo>
                      <a:pt x="583" y="3762"/>
                    </a:lnTo>
                    <a:cubicBezTo>
                      <a:pt x="651" y="4084"/>
                      <a:pt x="715" y="4406"/>
                      <a:pt x="779" y="4727"/>
                    </a:cubicBezTo>
                    <a:cubicBezTo>
                      <a:pt x="1004" y="5861"/>
                      <a:pt x="1237" y="7032"/>
                      <a:pt x="1642" y="8153"/>
                    </a:cubicBezTo>
                    <a:cubicBezTo>
                      <a:pt x="1672" y="8232"/>
                      <a:pt x="1700" y="8322"/>
                      <a:pt x="1732" y="8420"/>
                    </a:cubicBezTo>
                    <a:cubicBezTo>
                      <a:pt x="1936" y="9038"/>
                      <a:pt x="2243" y="9975"/>
                      <a:pt x="3014" y="10139"/>
                    </a:cubicBezTo>
                    <a:cubicBezTo>
                      <a:pt x="3165" y="10171"/>
                      <a:pt x="3318" y="10189"/>
                      <a:pt x="3472" y="10190"/>
                    </a:cubicBezTo>
                    <a:cubicBezTo>
                      <a:pt x="3816" y="10190"/>
                      <a:pt x="4111" y="10093"/>
                      <a:pt x="4353" y="9902"/>
                    </a:cubicBezTo>
                    <a:cubicBezTo>
                      <a:pt x="4807" y="9542"/>
                      <a:pt x="5038" y="8889"/>
                      <a:pt x="5060" y="7903"/>
                    </a:cubicBezTo>
                    <a:cubicBezTo>
                      <a:pt x="5107" y="5853"/>
                      <a:pt x="4195" y="2887"/>
                      <a:pt x="3915" y="2028"/>
                    </a:cubicBezTo>
                    <a:cubicBezTo>
                      <a:pt x="3567" y="962"/>
                      <a:pt x="2951" y="240"/>
                      <a:pt x="2226" y="49"/>
                    </a:cubicBezTo>
                    <a:cubicBezTo>
                      <a:pt x="2104" y="17"/>
                      <a:pt x="1981" y="1"/>
                      <a:pt x="1860"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5" name="Google Shape;3625;p34"/>
              <p:cNvSpPr/>
              <p:nvPr/>
            </p:nvSpPr>
            <p:spPr>
              <a:xfrm>
                <a:off x="5473803" y="3860276"/>
                <a:ext cx="189142" cy="256600"/>
              </a:xfrm>
              <a:custGeom>
                <a:rect b="b" l="l" r="r" t="t"/>
                <a:pathLst>
                  <a:path extrusionOk="0" h="13032" w="9606">
                    <a:moveTo>
                      <a:pt x="295" y="0"/>
                    </a:moveTo>
                    <a:lnTo>
                      <a:pt x="295" y="0"/>
                    </a:lnTo>
                    <a:cubicBezTo>
                      <a:pt x="295" y="0"/>
                      <a:pt x="1" y="5292"/>
                      <a:pt x="687" y="5684"/>
                    </a:cubicBezTo>
                    <a:cubicBezTo>
                      <a:pt x="1374" y="6075"/>
                      <a:pt x="3922" y="6762"/>
                      <a:pt x="4216" y="6860"/>
                    </a:cubicBezTo>
                    <a:cubicBezTo>
                      <a:pt x="4510" y="6959"/>
                      <a:pt x="4313" y="7350"/>
                      <a:pt x="3922" y="8722"/>
                    </a:cubicBezTo>
                    <a:cubicBezTo>
                      <a:pt x="3529" y="10094"/>
                      <a:pt x="3922" y="11956"/>
                      <a:pt x="5098" y="12643"/>
                    </a:cubicBezTo>
                    <a:cubicBezTo>
                      <a:pt x="5537" y="12899"/>
                      <a:pt x="5935" y="13032"/>
                      <a:pt x="6266" y="13032"/>
                    </a:cubicBezTo>
                    <a:cubicBezTo>
                      <a:pt x="6823" y="13032"/>
                      <a:pt x="7192" y="12657"/>
                      <a:pt x="7253" y="11858"/>
                    </a:cubicBezTo>
                    <a:cubicBezTo>
                      <a:pt x="7352" y="10585"/>
                      <a:pt x="9606" y="6958"/>
                      <a:pt x="8919" y="5880"/>
                    </a:cubicBezTo>
                    <a:cubicBezTo>
                      <a:pt x="8234" y="4802"/>
                      <a:pt x="7155" y="3724"/>
                      <a:pt x="4999" y="3430"/>
                    </a:cubicBezTo>
                    <a:cubicBezTo>
                      <a:pt x="2843" y="3136"/>
                      <a:pt x="295" y="0"/>
                      <a:pt x="29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6" name="Google Shape;3626;p34"/>
              <p:cNvSpPr/>
              <p:nvPr/>
            </p:nvSpPr>
            <p:spPr>
              <a:xfrm>
                <a:off x="5469865" y="3854330"/>
                <a:ext cx="194557" cy="268473"/>
              </a:xfrm>
              <a:custGeom>
                <a:rect b="b" l="l" r="r" t="t"/>
                <a:pathLst>
                  <a:path extrusionOk="0" h="13635" w="9881">
                    <a:moveTo>
                      <a:pt x="761" y="1063"/>
                    </a:moveTo>
                    <a:cubicBezTo>
                      <a:pt x="1630" y="2006"/>
                      <a:pt x="3476" y="3801"/>
                      <a:pt x="5160" y="4029"/>
                    </a:cubicBezTo>
                    <a:cubicBezTo>
                      <a:pt x="7354" y="4327"/>
                      <a:pt x="8326" y="5493"/>
                      <a:pt x="8867" y="6342"/>
                    </a:cubicBezTo>
                    <a:cubicBezTo>
                      <a:pt x="9206" y="6873"/>
                      <a:pt x="8482" y="8572"/>
                      <a:pt x="7955" y="9813"/>
                    </a:cubicBezTo>
                    <a:cubicBezTo>
                      <a:pt x="7548" y="10771"/>
                      <a:pt x="7196" y="11598"/>
                      <a:pt x="7154" y="12136"/>
                    </a:cubicBezTo>
                    <a:cubicBezTo>
                      <a:pt x="7132" y="12436"/>
                      <a:pt x="7047" y="12821"/>
                      <a:pt x="6771" y="12966"/>
                    </a:cubicBezTo>
                    <a:cubicBezTo>
                      <a:pt x="6687" y="13010"/>
                      <a:pt x="6585" y="13032"/>
                      <a:pt x="6468" y="13032"/>
                    </a:cubicBezTo>
                    <a:cubicBezTo>
                      <a:pt x="6194" y="13032"/>
                      <a:pt x="5841" y="12913"/>
                      <a:pt x="5449" y="12685"/>
                    </a:cubicBezTo>
                    <a:cubicBezTo>
                      <a:pt x="4393" y="12069"/>
                      <a:pt x="4060" y="10338"/>
                      <a:pt x="4411" y="9107"/>
                    </a:cubicBezTo>
                    <a:cubicBezTo>
                      <a:pt x="4488" y="8840"/>
                      <a:pt x="4555" y="8610"/>
                      <a:pt x="4615" y="8413"/>
                    </a:cubicBezTo>
                    <a:cubicBezTo>
                      <a:pt x="4879" y="7532"/>
                      <a:pt x="5025" y="7049"/>
                      <a:pt x="4512" y="6877"/>
                    </a:cubicBezTo>
                    <a:cubicBezTo>
                      <a:pt x="4449" y="6856"/>
                      <a:pt x="4289" y="6810"/>
                      <a:pt x="4067" y="6746"/>
                    </a:cubicBezTo>
                    <a:cubicBezTo>
                      <a:pt x="3314" y="6528"/>
                      <a:pt x="1551" y="6018"/>
                      <a:pt x="1050" y="5734"/>
                    </a:cubicBezTo>
                    <a:cubicBezTo>
                      <a:pt x="759" y="5449"/>
                      <a:pt x="681" y="3220"/>
                      <a:pt x="761" y="1063"/>
                    </a:cubicBezTo>
                    <a:close/>
                    <a:moveTo>
                      <a:pt x="497" y="0"/>
                    </a:moveTo>
                    <a:cubicBezTo>
                      <a:pt x="349" y="0"/>
                      <a:pt x="204" y="110"/>
                      <a:pt x="195" y="286"/>
                    </a:cubicBezTo>
                    <a:cubicBezTo>
                      <a:pt x="81" y="2331"/>
                      <a:pt x="0" y="5826"/>
                      <a:pt x="738" y="6246"/>
                    </a:cubicBezTo>
                    <a:cubicBezTo>
                      <a:pt x="1244" y="6535"/>
                      <a:pt x="2556" y="6935"/>
                      <a:pt x="3899" y="7322"/>
                    </a:cubicBezTo>
                    <a:cubicBezTo>
                      <a:pt x="4054" y="7367"/>
                      <a:pt x="4176" y="7403"/>
                      <a:pt x="4254" y="7427"/>
                    </a:cubicBezTo>
                    <a:cubicBezTo>
                      <a:pt x="4239" y="7574"/>
                      <a:pt x="4141" y="7900"/>
                      <a:pt x="4039" y="8240"/>
                    </a:cubicBezTo>
                    <a:cubicBezTo>
                      <a:pt x="3979" y="8441"/>
                      <a:pt x="3909" y="8672"/>
                      <a:pt x="3832" y="8941"/>
                    </a:cubicBezTo>
                    <a:cubicBezTo>
                      <a:pt x="3421" y="10383"/>
                      <a:pt x="3806" y="12422"/>
                      <a:pt x="5146" y="13203"/>
                    </a:cubicBezTo>
                    <a:cubicBezTo>
                      <a:pt x="5636" y="13489"/>
                      <a:pt x="6081" y="13635"/>
                      <a:pt x="6467" y="13635"/>
                    </a:cubicBezTo>
                    <a:cubicBezTo>
                      <a:pt x="6681" y="13635"/>
                      <a:pt x="6878" y="13590"/>
                      <a:pt x="7050" y="13500"/>
                    </a:cubicBezTo>
                    <a:cubicBezTo>
                      <a:pt x="7336" y="13349"/>
                      <a:pt x="7690" y="12999"/>
                      <a:pt x="7753" y="12184"/>
                    </a:cubicBezTo>
                    <a:cubicBezTo>
                      <a:pt x="7786" y="11744"/>
                      <a:pt x="8136" y="10921"/>
                      <a:pt x="8507" y="10049"/>
                    </a:cubicBezTo>
                    <a:cubicBezTo>
                      <a:pt x="9182" y="8461"/>
                      <a:pt x="9880" y="6819"/>
                      <a:pt x="9373" y="6021"/>
                    </a:cubicBezTo>
                    <a:cubicBezTo>
                      <a:pt x="8768" y="5070"/>
                      <a:pt x="7681" y="3767"/>
                      <a:pt x="5240" y="3435"/>
                    </a:cubicBezTo>
                    <a:cubicBezTo>
                      <a:pt x="3228" y="3160"/>
                      <a:pt x="753" y="143"/>
                      <a:pt x="728" y="112"/>
                    </a:cubicBezTo>
                    <a:cubicBezTo>
                      <a:pt x="666" y="35"/>
                      <a:pt x="581" y="0"/>
                      <a:pt x="497"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7" name="Google Shape;3627;p34"/>
              <p:cNvSpPr/>
              <p:nvPr/>
            </p:nvSpPr>
            <p:spPr>
              <a:xfrm>
                <a:off x="5305296" y="3778425"/>
                <a:ext cx="119361" cy="251441"/>
              </a:xfrm>
              <a:custGeom>
                <a:rect b="b" l="l" r="r" t="t"/>
                <a:pathLst>
                  <a:path extrusionOk="0" h="12770" w="6062">
                    <a:moveTo>
                      <a:pt x="2135" y="0"/>
                    </a:moveTo>
                    <a:cubicBezTo>
                      <a:pt x="1744" y="0"/>
                      <a:pt x="1353" y="156"/>
                      <a:pt x="989" y="488"/>
                    </a:cubicBezTo>
                    <a:cubicBezTo>
                      <a:pt x="1" y="1390"/>
                      <a:pt x="598" y="3433"/>
                      <a:pt x="829" y="4526"/>
                    </a:cubicBezTo>
                    <a:cubicBezTo>
                      <a:pt x="1240" y="6472"/>
                      <a:pt x="1544" y="8442"/>
                      <a:pt x="2225" y="10320"/>
                    </a:cubicBezTo>
                    <a:cubicBezTo>
                      <a:pt x="2498" y="11072"/>
                      <a:pt x="2820" y="12512"/>
                      <a:pt x="3758" y="12710"/>
                    </a:cubicBezTo>
                    <a:cubicBezTo>
                      <a:pt x="3947" y="12750"/>
                      <a:pt x="4121" y="12769"/>
                      <a:pt x="4282" y="12769"/>
                    </a:cubicBezTo>
                    <a:cubicBezTo>
                      <a:pt x="5523" y="12769"/>
                      <a:pt x="5964" y="11637"/>
                      <a:pt x="5999" y="10114"/>
                    </a:cubicBezTo>
                    <a:cubicBezTo>
                      <a:pt x="6062" y="7350"/>
                      <a:pt x="4779" y="3301"/>
                      <a:pt x="4493" y="2425"/>
                    </a:cubicBezTo>
                    <a:cubicBezTo>
                      <a:pt x="3994" y="896"/>
                      <a:pt x="3069" y="0"/>
                      <a:pt x="213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8" name="Google Shape;3628;p34"/>
              <p:cNvSpPr/>
              <p:nvPr/>
            </p:nvSpPr>
            <p:spPr>
              <a:xfrm>
                <a:off x="5300767" y="3772518"/>
                <a:ext cx="129777" cy="263255"/>
              </a:xfrm>
              <a:custGeom>
                <a:rect b="b" l="l" r="r" t="t"/>
                <a:pathLst>
                  <a:path extrusionOk="0" h="13370" w="6591">
                    <a:moveTo>
                      <a:pt x="2368" y="601"/>
                    </a:moveTo>
                    <a:cubicBezTo>
                      <a:pt x="2473" y="601"/>
                      <a:pt x="2576" y="616"/>
                      <a:pt x="2677" y="643"/>
                    </a:cubicBezTo>
                    <a:cubicBezTo>
                      <a:pt x="3397" y="833"/>
                      <a:pt x="4055" y="1646"/>
                      <a:pt x="4438" y="2819"/>
                    </a:cubicBezTo>
                    <a:cubicBezTo>
                      <a:pt x="4802" y="3935"/>
                      <a:pt x="5988" y="7788"/>
                      <a:pt x="5929" y="10407"/>
                    </a:cubicBezTo>
                    <a:cubicBezTo>
                      <a:pt x="5905" y="11483"/>
                      <a:pt x="5677" y="12199"/>
                      <a:pt x="5253" y="12536"/>
                    </a:cubicBezTo>
                    <a:cubicBezTo>
                      <a:pt x="5056" y="12692"/>
                      <a:pt x="4813" y="12770"/>
                      <a:pt x="4516" y="12770"/>
                    </a:cubicBezTo>
                    <a:cubicBezTo>
                      <a:pt x="4373" y="12770"/>
                      <a:pt x="4218" y="12752"/>
                      <a:pt x="4050" y="12716"/>
                    </a:cubicBezTo>
                    <a:cubicBezTo>
                      <a:pt x="3420" y="12582"/>
                      <a:pt x="3099" y="11607"/>
                      <a:pt x="2865" y="10894"/>
                    </a:cubicBezTo>
                    <a:cubicBezTo>
                      <a:pt x="2820" y="10758"/>
                      <a:pt x="2779" y="10630"/>
                      <a:pt x="2738" y="10518"/>
                    </a:cubicBezTo>
                    <a:cubicBezTo>
                      <a:pt x="2217" y="9078"/>
                      <a:pt x="1912" y="7545"/>
                      <a:pt x="1617" y="6063"/>
                    </a:cubicBezTo>
                    <a:cubicBezTo>
                      <a:pt x="1531" y="5630"/>
                      <a:pt x="1445" y="5196"/>
                      <a:pt x="1353" y="4764"/>
                    </a:cubicBezTo>
                    <a:lnTo>
                      <a:pt x="1272" y="4394"/>
                    </a:lnTo>
                    <a:cubicBezTo>
                      <a:pt x="1030" y="3321"/>
                      <a:pt x="663" y="1702"/>
                      <a:pt x="1422" y="1009"/>
                    </a:cubicBezTo>
                    <a:cubicBezTo>
                      <a:pt x="1719" y="739"/>
                      <a:pt x="2041" y="601"/>
                      <a:pt x="2368" y="601"/>
                    </a:cubicBezTo>
                    <a:close/>
                    <a:moveTo>
                      <a:pt x="2370" y="0"/>
                    </a:moveTo>
                    <a:cubicBezTo>
                      <a:pt x="1894" y="0"/>
                      <a:pt x="1426" y="193"/>
                      <a:pt x="1017" y="565"/>
                    </a:cubicBezTo>
                    <a:cubicBezTo>
                      <a:pt x="1" y="1493"/>
                      <a:pt x="413" y="3318"/>
                      <a:pt x="685" y="4526"/>
                    </a:cubicBezTo>
                    <a:lnTo>
                      <a:pt x="765" y="4888"/>
                    </a:lnTo>
                    <a:cubicBezTo>
                      <a:pt x="857" y="5318"/>
                      <a:pt x="942" y="5748"/>
                      <a:pt x="1027" y="6180"/>
                    </a:cubicBezTo>
                    <a:cubicBezTo>
                      <a:pt x="1326" y="7683"/>
                      <a:pt x="1636" y="9239"/>
                      <a:pt x="2173" y="10722"/>
                    </a:cubicBezTo>
                    <a:cubicBezTo>
                      <a:pt x="2212" y="10829"/>
                      <a:pt x="2251" y="10951"/>
                      <a:pt x="2294" y="11081"/>
                    </a:cubicBezTo>
                    <a:cubicBezTo>
                      <a:pt x="2573" y="11933"/>
                      <a:pt x="2956" y="13099"/>
                      <a:pt x="3926" y="13305"/>
                    </a:cubicBezTo>
                    <a:cubicBezTo>
                      <a:pt x="4120" y="13346"/>
                      <a:pt x="4316" y="13367"/>
                      <a:pt x="4513" y="13370"/>
                    </a:cubicBezTo>
                    <a:cubicBezTo>
                      <a:pt x="4948" y="13370"/>
                      <a:pt x="5321" y="13249"/>
                      <a:pt x="5625" y="13007"/>
                    </a:cubicBezTo>
                    <a:cubicBezTo>
                      <a:pt x="6197" y="12554"/>
                      <a:pt x="6500" y="11684"/>
                      <a:pt x="6530" y="10421"/>
                    </a:cubicBezTo>
                    <a:cubicBezTo>
                      <a:pt x="6590" y="7705"/>
                      <a:pt x="5381" y="3772"/>
                      <a:pt x="5009" y="2631"/>
                    </a:cubicBezTo>
                    <a:cubicBezTo>
                      <a:pt x="4557" y="1244"/>
                      <a:pt x="3763" y="307"/>
                      <a:pt x="2831" y="61"/>
                    </a:cubicBezTo>
                    <a:cubicBezTo>
                      <a:pt x="2677" y="20"/>
                      <a:pt x="2523" y="0"/>
                      <a:pt x="2370"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9" name="Google Shape;3629;p34"/>
              <p:cNvSpPr/>
              <p:nvPr/>
            </p:nvSpPr>
            <p:spPr>
              <a:xfrm>
                <a:off x="5397819" y="3800183"/>
                <a:ext cx="119361" cy="251441"/>
              </a:xfrm>
              <a:custGeom>
                <a:rect b="b" l="l" r="r" t="t"/>
                <a:pathLst>
                  <a:path extrusionOk="0" h="12770" w="6062">
                    <a:moveTo>
                      <a:pt x="2134" y="0"/>
                    </a:moveTo>
                    <a:cubicBezTo>
                      <a:pt x="1744" y="0"/>
                      <a:pt x="1352" y="156"/>
                      <a:pt x="989" y="488"/>
                    </a:cubicBezTo>
                    <a:cubicBezTo>
                      <a:pt x="0" y="1390"/>
                      <a:pt x="598" y="3432"/>
                      <a:pt x="829" y="4526"/>
                    </a:cubicBezTo>
                    <a:cubicBezTo>
                      <a:pt x="1240" y="6470"/>
                      <a:pt x="1544" y="8441"/>
                      <a:pt x="2225" y="10320"/>
                    </a:cubicBezTo>
                    <a:cubicBezTo>
                      <a:pt x="2497" y="11072"/>
                      <a:pt x="2820" y="12513"/>
                      <a:pt x="3758" y="12711"/>
                    </a:cubicBezTo>
                    <a:cubicBezTo>
                      <a:pt x="3946" y="12750"/>
                      <a:pt x="4121" y="12769"/>
                      <a:pt x="4281" y="12769"/>
                    </a:cubicBezTo>
                    <a:cubicBezTo>
                      <a:pt x="5523" y="12769"/>
                      <a:pt x="5965" y="11636"/>
                      <a:pt x="5999" y="10114"/>
                    </a:cubicBezTo>
                    <a:cubicBezTo>
                      <a:pt x="6061" y="7349"/>
                      <a:pt x="4780" y="3301"/>
                      <a:pt x="4493" y="2424"/>
                    </a:cubicBezTo>
                    <a:cubicBezTo>
                      <a:pt x="3994" y="896"/>
                      <a:pt x="3069" y="0"/>
                      <a:pt x="213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0" name="Google Shape;3630;p34"/>
              <p:cNvSpPr/>
              <p:nvPr/>
            </p:nvSpPr>
            <p:spPr>
              <a:xfrm>
                <a:off x="5393270" y="3794256"/>
                <a:ext cx="129796" cy="263255"/>
              </a:xfrm>
              <a:custGeom>
                <a:rect b="b" l="l" r="r" t="t"/>
                <a:pathLst>
                  <a:path extrusionOk="0" h="13370" w="6592">
                    <a:moveTo>
                      <a:pt x="2369" y="602"/>
                    </a:moveTo>
                    <a:cubicBezTo>
                      <a:pt x="2472" y="602"/>
                      <a:pt x="2577" y="616"/>
                      <a:pt x="2676" y="643"/>
                    </a:cubicBezTo>
                    <a:cubicBezTo>
                      <a:pt x="3397" y="832"/>
                      <a:pt x="4056" y="1646"/>
                      <a:pt x="4438" y="2818"/>
                    </a:cubicBezTo>
                    <a:cubicBezTo>
                      <a:pt x="4803" y="3938"/>
                      <a:pt x="5989" y="7792"/>
                      <a:pt x="5930" y="10408"/>
                    </a:cubicBezTo>
                    <a:cubicBezTo>
                      <a:pt x="5905" y="11484"/>
                      <a:pt x="5678" y="12201"/>
                      <a:pt x="5253" y="12536"/>
                    </a:cubicBezTo>
                    <a:cubicBezTo>
                      <a:pt x="5056" y="12692"/>
                      <a:pt x="4814" y="12770"/>
                      <a:pt x="4517" y="12770"/>
                    </a:cubicBezTo>
                    <a:cubicBezTo>
                      <a:pt x="4374" y="12770"/>
                      <a:pt x="4219" y="12752"/>
                      <a:pt x="4050" y="12716"/>
                    </a:cubicBezTo>
                    <a:cubicBezTo>
                      <a:pt x="3420" y="12583"/>
                      <a:pt x="3099" y="11608"/>
                      <a:pt x="2865" y="10895"/>
                    </a:cubicBezTo>
                    <a:cubicBezTo>
                      <a:pt x="2820" y="10758"/>
                      <a:pt x="2778" y="10631"/>
                      <a:pt x="2738" y="10518"/>
                    </a:cubicBezTo>
                    <a:cubicBezTo>
                      <a:pt x="2216" y="9078"/>
                      <a:pt x="1911" y="7543"/>
                      <a:pt x="1616" y="6061"/>
                    </a:cubicBezTo>
                    <a:cubicBezTo>
                      <a:pt x="1531" y="5628"/>
                      <a:pt x="1444" y="5196"/>
                      <a:pt x="1353" y="4764"/>
                    </a:cubicBezTo>
                    <a:lnTo>
                      <a:pt x="1272" y="4397"/>
                    </a:lnTo>
                    <a:cubicBezTo>
                      <a:pt x="1029" y="3324"/>
                      <a:pt x="664" y="1703"/>
                      <a:pt x="1423" y="1010"/>
                    </a:cubicBezTo>
                    <a:cubicBezTo>
                      <a:pt x="1718" y="740"/>
                      <a:pt x="2041" y="602"/>
                      <a:pt x="2368" y="602"/>
                    </a:cubicBezTo>
                    <a:close/>
                    <a:moveTo>
                      <a:pt x="2369" y="0"/>
                    </a:moveTo>
                    <a:cubicBezTo>
                      <a:pt x="1893" y="0"/>
                      <a:pt x="1425" y="193"/>
                      <a:pt x="1017" y="566"/>
                    </a:cubicBezTo>
                    <a:cubicBezTo>
                      <a:pt x="0" y="1493"/>
                      <a:pt x="413" y="3319"/>
                      <a:pt x="685" y="4528"/>
                    </a:cubicBezTo>
                    <a:lnTo>
                      <a:pt x="765" y="4887"/>
                    </a:lnTo>
                    <a:cubicBezTo>
                      <a:pt x="856" y="5318"/>
                      <a:pt x="942" y="5747"/>
                      <a:pt x="1027" y="6177"/>
                    </a:cubicBezTo>
                    <a:cubicBezTo>
                      <a:pt x="1326" y="7682"/>
                      <a:pt x="1635" y="9238"/>
                      <a:pt x="2172" y="10722"/>
                    </a:cubicBezTo>
                    <a:cubicBezTo>
                      <a:pt x="2211" y="10830"/>
                      <a:pt x="2250" y="10951"/>
                      <a:pt x="2294" y="11081"/>
                    </a:cubicBezTo>
                    <a:cubicBezTo>
                      <a:pt x="2573" y="11934"/>
                      <a:pt x="2956" y="13100"/>
                      <a:pt x="3926" y="13304"/>
                    </a:cubicBezTo>
                    <a:cubicBezTo>
                      <a:pt x="4119" y="13347"/>
                      <a:pt x="4316" y="13368"/>
                      <a:pt x="4514" y="13370"/>
                    </a:cubicBezTo>
                    <a:cubicBezTo>
                      <a:pt x="4949" y="13370"/>
                      <a:pt x="5321" y="13249"/>
                      <a:pt x="5626" y="13007"/>
                    </a:cubicBezTo>
                    <a:cubicBezTo>
                      <a:pt x="6197" y="12554"/>
                      <a:pt x="6501" y="11684"/>
                      <a:pt x="6529" y="10421"/>
                    </a:cubicBezTo>
                    <a:cubicBezTo>
                      <a:pt x="6591" y="7709"/>
                      <a:pt x="5382" y="3773"/>
                      <a:pt x="5009" y="2631"/>
                    </a:cubicBezTo>
                    <a:cubicBezTo>
                      <a:pt x="4557" y="1244"/>
                      <a:pt x="3762" y="307"/>
                      <a:pt x="2830" y="61"/>
                    </a:cubicBezTo>
                    <a:cubicBezTo>
                      <a:pt x="2677" y="20"/>
                      <a:pt x="2522" y="0"/>
                      <a:pt x="2369"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1" name="Google Shape;3631;p34"/>
              <p:cNvSpPr/>
              <p:nvPr/>
            </p:nvSpPr>
            <p:spPr>
              <a:xfrm>
                <a:off x="6234664" y="4064659"/>
                <a:ext cx="190245" cy="261877"/>
              </a:xfrm>
              <a:custGeom>
                <a:rect b="b" l="l" r="r" t="t"/>
                <a:pathLst>
                  <a:path extrusionOk="0" h="13300" w="9662">
                    <a:moveTo>
                      <a:pt x="7147" y="0"/>
                    </a:moveTo>
                    <a:cubicBezTo>
                      <a:pt x="6326" y="0"/>
                      <a:pt x="5413" y="557"/>
                      <a:pt x="4636" y="1636"/>
                    </a:cubicBezTo>
                    <a:cubicBezTo>
                      <a:pt x="4048" y="2451"/>
                      <a:pt x="1375" y="6237"/>
                      <a:pt x="528" y="9296"/>
                    </a:cubicBezTo>
                    <a:cubicBezTo>
                      <a:pt x="0" y="11199"/>
                      <a:pt x="179" y="12820"/>
                      <a:pt x="2006" y="13269"/>
                    </a:cubicBezTo>
                    <a:cubicBezTo>
                      <a:pt x="2091" y="13290"/>
                      <a:pt x="2175" y="13300"/>
                      <a:pt x="2257" y="13300"/>
                    </a:cubicBezTo>
                    <a:cubicBezTo>
                      <a:pt x="3180" y="13300"/>
                      <a:pt x="3905" y="12056"/>
                      <a:pt x="4394" y="11426"/>
                    </a:cubicBezTo>
                    <a:cubicBezTo>
                      <a:pt x="5723" y="9712"/>
                      <a:pt x="6691" y="7707"/>
                      <a:pt x="7763" y="5785"/>
                    </a:cubicBezTo>
                    <a:cubicBezTo>
                      <a:pt x="8364" y="4704"/>
                      <a:pt x="9662" y="2769"/>
                      <a:pt x="8928" y="1282"/>
                    </a:cubicBezTo>
                    <a:cubicBezTo>
                      <a:pt x="8503" y="420"/>
                      <a:pt x="7860" y="0"/>
                      <a:pt x="714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2" name="Google Shape;3632;p34"/>
              <p:cNvSpPr/>
              <p:nvPr/>
            </p:nvSpPr>
            <p:spPr>
              <a:xfrm>
                <a:off x="6231769" y="4058732"/>
                <a:ext cx="198357" cy="273750"/>
              </a:xfrm>
              <a:custGeom>
                <a:rect b="b" l="l" r="r" t="t"/>
                <a:pathLst>
                  <a:path extrusionOk="0" h="13903" w="10074">
                    <a:moveTo>
                      <a:pt x="7290" y="602"/>
                    </a:moveTo>
                    <a:cubicBezTo>
                      <a:pt x="7333" y="602"/>
                      <a:pt x="7375" y="604"/>
                      <a:pt x="7416" y="607"/>
                    </a:cubicBezTo>
                    <a:cubicBezTo>
                      <a:pt x="7991" y="655"/>
                      <a:pt x="8472" y="1039"/>
                      <a:pt x="8806" y="1716"/>
                    </a:cubicBezTo>
                    <a:cubicBezTo>
                      <a:pt x="9394" y="2906"/>
                      <a:pt x="8467" y="4514"/>
                      <a:pt x="7854" y="5578"/>
                    </a:cubicBezTo>
                    <a:cubicBezTo>
                      <a:pt x="7779" y="5707"/>
                      <a:pt x="7709" y="5829"/>
                      <a:pt x="7646" y="5941"/>
                    </a:cubicBezTo>
                    <a:cubicBezTo>
                      <a:pt x="7409" y="6367"/>
                      <a:pt x="7176" y="6798"/>
                      <a:pt x="6943" y="7228"/>
                    </a:cubicBezTo>
                    <a:cubicBezTo>
                      <a:pt x="6148" y="8703"/>
                      <a:pt x="5324" y="10228"/>
                      <a:pt x="4304" y="11543"/>
                    </a:cubicBezTo>
                    <a:cubicBezTo>
                      <a:pt x="4225" y="11646"/>
                      <a:pt x="4138" y="11764"/>
                      <a:pt x="4047" y="11891"/>
                    </a:cubicBezTo>
                    <a:cubicBezTo>
                      <a:pt x="3610" y="12495"/>
                      <a:pt x="3025" y="13299"/>
                      <a:pt x="2398" y="13299"/>
                    </a:cubicBezTo>
                    <a:cubicBezTo>
                      <a:pt x="2341" y="13299"/>
                      <a:pt x="2283" y="13293"/>
                      <a:pt x="2226" y="13279"/>
                    </a:cubicBezTo>
                    <a:cubicBezTo>
                      <a:pt x="1639" y="13135"/>
                      <a:pt x="1234" y="12862"/>
                      <a:pt x="991" y="12446"/>
                    </a:cubicBezTo>
                    <a:cubicBezTo>
                      <a:pt x="633" y="11836"/>
                      <a:pt x="624" y="10904"/>
                      <a:pt x="964" y="9678"/>
                    </a:cubicBezTo>
                    <a:cubicBezTo>
                      <a:pt x="1770" y="6773"/>
                      <a:pt x="4278" y="3153"/>
                      <a:pt x="5027" y="2112"/>
                    </a:cubicBezTo>
                    <a:cubicBezTo>
                      <a:pt x="5724" y="1145"/>
                      <a:pt x="6544" y="602"/>
                      <a:pt x="7290" y="602"/>
                    </a:cubicBezTo>
                    <a:close/>
                    <a:moveTo>
                      <a:pt x="7294" y="1"/>
                    </a:moveTo>
                    <a:cubicBezTo>
                      <a:pt x="6344" y="1"/>
                      <a:pt x="5353" y="632"/>
                      <a:pt x="4539" y="1761"/>
                    </a:cubicBezTo>
                    <a:cubicBezTo>
                      <a:pt x="3775" y="2821"/>
                      <a:pt x="1217" y="6516"/>
                      <a:pt x="384" y="9516"/>
                    </a:cubicBezTo>
                    <a:cubicBezTo>
                      <a:pt x="0" y="10905"/>
                      <a:pt x="30" y="11993"/>
                      <a:pt x="472" y="12749"/>
                    </a:cubicBezTo>
                    <a:cubicBezTo>
                      <a:pt x="798" y="13305"/>
                      <a:pt x="1339" y="13679"/>
                      <a:pt x="2082" y="13862"/>
                    </a:cubicBezTo>
                    <a:cubicBezTo>
                      <a:pt x="2188" y="13888"/>
                      <a:pt x="2297" y="13902"/>
                      <a:pt x="2406" y="13902"/>
                    </a:cubicBezTo>
                    <a:cubicBezTo>
                      <a:pt x="3333" y="13902"/>
                      <a:pt x="4046" y="12918"/>
                      <a:pt x="4534" y="12243"/>
                    </a:cubicBezTo>
                    <a:cubicBezTo>
                      <a:pt x="4621" y="12123"/>
                      <a:pt x="4702" y="12010"/>
                      <a:pt x="4778" y="11911"/>
                    </a:cubicBezTo>
                    <a:cubicBezTo>
                      <a:pt x="5829" y="10557"/>
                      <a:pt x="6665" y="9011"/>
                      <a:pt x="7472" y="7514"/>
                    </a:cubicBezTo>
                    <a:cubicBezTo>
                      <a:pt x="7704" y="7086"/>
                      <a:pt x="7934" y="6657"/>
                      <a:pt x="8172" y="6232"/>
                    </a:cubicBezTo>
                    <a:lnTo>
                      <a:pt x="8374" y="5877"/>
                    </a:lnTo>
                    <a:cubicBezTo>
                      <a:pt x="9051" y="4703"/>
                      <a:pt x="10073" y="2928"/>
                      <a:pt x="9344" y="1450"/>
                    </a:cubicBezTo>
                    <a:cubicBezTo>
                      <a:pt x="8919" y="585"/>
                      <a:pt x="8252" y="73"/>
                      <a:pt x="7466" y="8"/>
                    </a:cubicBezTo>
                    <a:cubicBezTo>
                      <a:pt x="7409" y="3"/>
                      <a:pt x="7351" y="1"/>
                      <a:pt x="7294"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3" name="Google Shape;3633;p34"/>
              <p:cNvSpPr/>
              <p:nvPr/>
            </p:nvSpPr>
            <p:spPr>
              <a:xfrm>
                <a:off x="6327029" y="4148006"/>
                <a:ext cx="142871" cy="196683"/>
              </a:xfrm>
              <a:custGeom>
                <a:rect b="b" l="l" r="r" t="t"/>
                <a:pathLst>
                  <a:path extrusionOk="0" h="9989" w="7256">
                    <a:moveTo>
                      <a:pt x="5368" y="1"/>
                    </a:moveTo>
                    <a:cubicBezTo>
                      <a:pt x="4751" y="1"/>
                      <a:pt x="4066" y="418"/>
                      <a:pt x="3482" y="1229"/>
                    </a:cubicBezTo>
                    <a:cubicBezTo>
                      <a:pt x="3041" y="1842"/>
                      <a:pt x="1033" y="4685"/>
                      <a:pt x="397" y="6981"/>
                    </a:cubicBezTo>
                    <a:cubicBezTo>
                      <a:pt x="1" y="8410"/>
                      <a:pt x="136" y="9628"/>
                      <a:pt x="1508" y="9966"/>
                    </a:cubicBezTo>
                    <a:cubicBezTo>
                      <a:pt x="1571" y="9981"/>
                      <a:pt x="1634" y="9989"/>
                      <a:pt x="1695" y="9989"/>
                    </a:cubicBezTo>
                    <a:cubicBezTo>
                      <a:pt x="2388" y="9989"/>
                      <a:pt x="2933" y="9055"/>
                      <a:pt x="3300" y="8581"/>
                    </a:cubicBezTo>
                    <a:cubicBezTo>
                      <a:pt x="4299" y="7294"/>
                      <a:pt x="5026" y="5789"/>
                      <a:pt x="5829" y="4346"/>
                    </a:cubicBezTo>
                    <a:cubicBezTo>
                      <a:pt x="6282" y="3534"/>
                      <a:pt x="7256" y="2080"/>
                      <a:pt x="6706" y="963"/>
                    </a:cubicBezTo>
                    <a:cubicBezTo>
                      <a:pt x="6386" y="316"/>
                      <a:pt x="5903" y="1"/>
                      <a:pt x="536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4" name="Google Shape;3634;p34"/>
              <p:cNvSpPr/>
              <p:nvPr/>
            </p:nvSpPr>
            <p:spPr>
              <a:xfrm>
                <a:off x="6323347" y="4142099"/>
                <a:ext cx="152145" cy="208517"/>
              </a:xfrm>
              <a:custGeom>
                <a:rect b="b" l="l" r="r" t="t"/>
                <a:pathLst>
                  <a:path extrusionOk="0" h="10590" w="7727">
                    <a:moveTo>
                      <a:pt x="5548" y="601"/>
                    </a:moveTo>
                    <a:cubicBezTo>
                      <a:pt x="5579" y="601"/>
                      <a:pt x="5610" y="602"/>
                      <a:pt x="5641" y="605"/>
                    </a:cubicBezTo>
                    <a:cubicBezTo>
                      <a:pt x="6045" y="638"/>
                      <a:pt x="6385" y="912"/>
                      <a:pt x="6623" y="1396"/>
                    </a:cubicBezTo>
                    <a:cubicBezTo>
                      <a:pt x="7047" y="2253"/>
                      <a:pt x="6363" y="3440"/>
                      <a:pt x="5911" y="4225"/>
                    </a:cubicBezTo>
                    <a:lnTo>
                      <a:pt x="5754" y="4499"/>
                    </a:lnTo>
                    <a:cubicBezTo>
                      <a:pt x="5575" y="4820"/>
                      <a:pt x="5400" y="5145"/>
                      <a:pt x="5224" y="5469"/>
                    </a:cubicBezTo>
                    <a:cubicBezTo>
                      <a:pt x="4629" y="6574"/>
                      <a:pt x="4011" y="7714"/>
                      <a:pt x="3250" y="8696"/>
                    </a:cubicBezTo>
                    <a:cubicBezTo>
                      <a:pt x="3190" y="8773"/>
                      <a:pt x="3126" y="8863"/>
                      <a:pt x="3056" y="8959"/>
                    </a:cubicBezTo>
                    <a:cubicBezTo>
                      <a:pt x="2737" y="9400"/>
                      <a:pt x="2307" y="9985"/>
                      <a:pt x="1873" y="9985"/>
                    </a:cubicBezTo>
                    <a:cubicBezTo>
                      <a:pt x="1838" y="9985"/>
                      <a:pt x="1802" y="9981"/>
                      <a:pt x="1767" y="9973"/>
                    </a:cubicBezTo>
                    <a:cubicBezTo>
                      <a:pt x="1346" y="9870"/>
                      <a:pt x="1058" y="9677"/>
                      <a:pt x="886" y="9382"/>
                    </a:cubicBezTo>
                    <a:cubicBezTo>
                      <a:pt x="628" y="8941"/>
                      <a:pt x="624" y="8262"/>
                      <a:pt x="873" y="7361"/>
                    </a:cubicBezTo>
                    <a:lnTo>
                      <a:pt x="874" y="7361"/>
                    </a:lnTo>
                    <a:cubicBezTo>
                      <a:pt x="1474" y="5194"/>
                      <a:pt x="3352" y="2483"/>
                      <a:pt x="3913" y="1704"/>
                    </a:cubicBezTo>
                    <a:cubicBezTo>
                      <a:pt x="4413" y="1010"/>
                      <a:pt x="5017" y="601"/>
                      <a:pt x="5548" y="601"/>
                    </a:cubicBezTo>
                    <a:close/>
                    <a:moveTo>
                      <a:pt x="5561" y="0"/>
                    </a:moveTo>
                    <a:cubicBezTo>
                      <a:pt x="4827" y="0"/>
                      <a:pt x="4052" y="483"/>
                      <a:pt x="3425" y="1353"/>
                    </a:cubicBezTo>
                    <a:cubicBezTo>
                      <a:pt x="2850" y="2152"/>
                      <a:pt x="922" y="4937"/>
                      <a:pt x="293" y="7201"/>
                    </a:cubicBezTo>
                    <a:cubicBezTo>
                      <a:pt x="0" y="8264"/>
                      <a:pt x="24" y="9100"/>
                      <a:pt x="368" y="9687"/>
                    </a:cubicBezTo>
                    <a:cubicBezTo>
                      <a:pt x="623" y="10121"/>
                      <a:pt x="1045" y="10414"/>
                      <a:pt x="1624" y="10556"/>
                    </a:cubicBezTo>
                    <a:cubicBezTo>
                      <a:pt x="1709" y="10578"/>
                      <a:pt x="1798" y="10589"/>
                      <a:pt x="1887" y="10589"/>
                    </a:cubicBezTo>
                    <a:cubicBezTo>
                      <a:pt x="2618" y="10589"/>
                      <a:pt x="3166" y="9831"/>
                      <a:pt x="3542" y="9311"/>
                    </a:cubicBezTo>
                    <a:cubicBezTo>
                      <a:pt x="3607" y="9221"/>
                      <a:pt x="3669" y="9137"/>
                      <a:pt x="3725" y="9065"/>
                    </a:cubicBezTo>
                    <a:cubicBezTo>
                      <a:pt x="4517" y="8044"/>
                      <a:pt x="5145" y="6880"/>
                      <a:pt x="5753" y="5754"/>
                    </a:cubicBezTo>
                    <a:cubicBezTo>
                      <a:pt x="5927" y="5433"/>
                      <a:pt x="6102" y="5111"/>
                      <a:pt x="6280" y="4792"/>
                    </a:cubicBezTo>
                    <a:lnTo>
                      <a:pt x="6431" y="4525"/>
                    </a:lnTo>
                    <a:cubicBezTo>
                      <a:pt x="6947" y="3630"/>
                      <a:pt x="7726" y="2277"/>
                      <a:pt x="7162" y="1130"/>
                    </a:cubicBezTo>
                    <a:cubicBezTo>
                      <a:pt x="6830" y="456"/>
                      <a:pt x="6307" y="57"/>
                      <a:pt x="5690" y="5"/>
                    </a:cubicBezTo>
                    <a:cubicBezTo>
                      <a:pt x="5647" y="2"/>
                      <a:pt x="5604" y="0"/>
                      <a:pt x="5561"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5" name="Google Shape;3635;p34"/>
              <p:cNvSpPr/>
              <p:nvPr/>
            </p:nvSpPr>
            <p:spPr>
              <a:xfrm>
                <a:off x="5947386" y="3986785"/>
                <a:ext cx="236378" cy="225352"/>
              </a:xfrm>
              <a:custGeom>
                <a:rect b="b" l="l" r="r" t="t"/>
                <a:pathLst>
                  <a:path extrusionOk="0" h="11445" w="12005">
                    <a:moveTo>
                      <a:pt x="12004" y="0"/>
                    </a:moveTo>
                    <a:cubicBezTo>
                      <a:pt x="12004" y="0"/>
                      <a:pt x="9345" y="1548"/>
                      <a:pt x="7107" y="1548"/>
                    </a:cubicBezTo>
                    <a:cubicBezTo>
                      <a:pt x="6708" y="1548"/>
                      <a:pt x="6323" y="1499"/>
                      <a:pt x="5968" y="1383"/>
                    </a:cubicBezTo>
                    <a:cubicBezTo>
                      <a:pt x="5227" y="1141"/>
                      <a:pt x="4573" y="1039"/>
                      <a:pt x="3990" y="1039"/>
                    </a:cubicBezTo>
                    <a:cubicBezTo>
                      <a:pt x="2729" y="1039"/>
                      <a:pt x="1805" y="1517"/>
                      <a:pt x="1071" y="2088"/>
                    </a:cubicBezTo>
                    <a:cubicBezTo>
                      <a:pt x="1" y="2922"/>
                      <a:pt x="1153" y="8031"/>
                      <a:pt x="834" y="9475"/>
                    </a:cubicBezTo>
                    <a:cubicBezTo>
                      <a:pt x="547" y="10779"/>
                      <a:pt x="1217" y="11444"/>
                      <a:pt x="2420" y="11444"/>
                    </a:cubicBezTo>
                    <a:cubicBezTo>
                      <a:pt x="2549" y="11444"/>
                      <a:pt x="2683" y="11437"/>
                      <a:pt x="2824" y="11422"/>
                    </a:cubicBezTo>
                    <a:cubicBezTo>
                      <a:pt x="4276" y="11263"/>
                      <a:pt x="5299" y="9423"/>
                      <a:pt x="5344" y="7722"/>
                    </a:cubicBezTo>
                    <a:cubicBezTo>
                      <a:pt x="5387" y="6082"/>
                      <a:pt x="5319" y="5533"/>
                      <a:pt x="5618" y="5533"/>
                    </a:cubicBezTo>
                    <a:cubicBezTo>
                      <a:pt x="5629" y="5533"/>
                      <a:pt x="5641" y="5533"/>
                      <a:pt x="5653" y="5535"/>
                    </a:cubicBezTo>
                    <a:cubicBezTo>
                      <a:pt x="5966" y="5572"/>
                      <a:pt x="8473" y="6036"/>
                      <a:pt x="9507" y="6036"/>
                    </a:cubicBezTo>
                    <a:cubicBezTo>
                      <a:pt x="9586" y="6036"/>
                      <a:pt x="9658" y="6033"/>
                      <a:pt x="9718" y="6027"/>
                    </a:cubicBezTo>
                    <a:cubicBezTo>
                      <a:pt x="10564" y="5943"/>
                      <a:pt x="12004" y="1"/>
                      <a:pt x="1200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6" name="Google Shape;3636;p34"/>
              <p:cNvSpPr/>
              <p:nvPr/>
            </p:nvSpPr>
            <p:spPr>
              <a:xfrm>
                <a:off x="5950379" y="3980858"/>
                <a:ext cx="240080" cy="237205"/>
              </a:xfrm>
              <a:custGeom>
                <a:rect b="b" l="l" r="r" t="t"/>
                <a:pathLst>
                  <a:path extrusionOk="0" h="12047" w="12193">
                    <a:moveTo>
                      <a:pt x="11397" y="882"/>
                    </a:moveTo>
                    <a:lnTo>
                      <a:pt x="11397" y="882"/>
                    </a:lnTo>
                    <a:cubicBezTo>
                      <a:pt x="10769" y="3323"/>
                      <a:pt x="9926" y="5837"/>
                      <a:pt x="9538" y="6028"/>
                    </a:cubicBezTo>
                    <a:cubicBezTo>
                      <a:pt x="9485" y="6033"/>
                      <a:pt x="9421" y="6036"/>
                      <a:pt x="9350" y="6036"/>
                    </a:cubicBezTo>
                    <a:cubicBezTo>
                      <a:pt x="8576" y="6036"/>
                      <a:pt x="6826" y="5746"/>
                      <a:pt x="6043" y="5617"/>
                    </a:cubicBezTo>
                    <a:cubicBezTo>
                      <a:pt x="5790" y="5575"/>
                      <a:pt x="5609" y="5545"/>
                      <a:pt x="5536" y="5537"/>
                    </a:cubicBezTo>
                    <a:cubicBezTo>
                      <a:pt x="5513" y="5534"/>
                      <a:pt x="5490" y="5533"/>
                      <a:pt x="5469" y="5533"/>
                    </a:cubicBezTo>
                    <a:cubicBezTo>
                      <a:pt x="5322" y="5533"/>
                      <a:pt x="5220" y="5591"/>
                      <a:pt x="5158" y="5645"/>
                    </a:cubicBezTo>
                    <a:cubicBezTo>
                      <a:pt x="4927" y="5847"/>
                      <a:pt x="4922" y="6201"/>
                      <a:pt x="4908" y="7150"/>
                    </a:cubicBezTo>
                    <a:cubicBezTo>
                      <a:pt x="4904" y="7395"/>
                      <a:pt x="4901" y="7682"/>
                      <a:pt x="4891" y="8015"/>
                    </a:cubicBezTo>
                    <a:cubicBezTo>
                      <a:pt x="4851" y="9547"/>
                      <a:pt x="3937" y="11283"/>
                      <a:pt x="2639" y="11424"/>
                    </a:cubicBezTo>
                    <a:cubicBezTo>
                      <a:pt x="2511" y="11438"/>
                      <a:pt x="2389" y="11444"/>
                      <a:pt x="2273" y="11444"/>
                    </a:cubicBezTo>
                    <a:cubicBezTo>
                      <a:pt x="1768" y="11444"/>
                      <a:pt x="1378" y="11315"/>
                      <a:pt x="1156" y="11069"/>
                    </a:cubicBezTo>
                    <a:cubicBezTo>
                      <a:pt x="916" y="10801"/>
                      <a:pt x="855" y="10388"/>
                      <a:pt x="975" y="9840"/>
                    </a:cubicBezTo>
                    <a:cubicBezTo>
                      <a:pt x="1108" y="9241"/>
                      <a:pt x="1015" y="8164"/>
                      <a:pt x="907" y="6917"/>
                    </a:cubicBezTo>
                    <a:cubicBezTo>
                      <a:pt x="766" y="5281"/>
                      <a:pt x="573" y="3040"/>
                      <a:pt x="1104" y="2626"/>
                    </a:cubicBezTo>
                    <a:cubicBezTo>
                      <a:pt x="1695" y="2165"/>
                      <a:pt x="2558" y="1643"/>
                      <a:pt x="3846" y="1643"/>
                    </a:cubicBezTo>
                    <a:cubicBezTo>
                      <a:pt x="4391" y="1643"/>
                      <a:pt x="5012" y="1738"/>
                      <a:pt x="5722" y="1968"/>
                    </a:cubicBezTo>
                    <a:cubicBezTo>
                      <a:pt x="6109" y="2094"/>
                      <a:pt x="6526" y="2148"/>
                      <a:pt x="6956" y="2148"/>
                    </a:cubicBezTo>
                    <a:cubicBezTo>
                      <a:pt x="8619" y="2148"/>
                      <a:pt x="10464" y="1349"/>
                      <a:pt x="11397" y="882"/>
                    </a:cubicBezTo>
                    <a:close/>
                    <a:moveTo>
                      <a:pt x="11851" y="0"/>
                    </a:moveTo>
                    <a:cubicBezTo>
                      <a:pt x="11801" y="0"/>
                      <a:pt x="11750" y="13"/>
                      <a:pt x="11700" y="42"/>
                    </a:cubicBezTo>
                    <a:cubicBezTo>
                      <a:pt x="11670" y="60"/>
                      <a:pt x="9080" y="1550"/>
                      <a:pt x="6960" y="1550"/>
                    </a:cubicBezTo>
                    <a:cubicBezTo>
                      <a:pt x="6590" y="1550"/>
                      <a:pt x="6234" y="1505"/>
                      <a:pt x="5909" y="1398"/>
                    </a:cubicBezTo>
                    <a:cubicBezTo>
                      <a:pt x="5126" y="1142"/>
                      <a:pt x="4437" y="1039"/>
                      <a:pt x="3831" y="1039"/>
                    </a:cubicBezTo>
                    <a:cubicBezTo>
                      <a:pt x="2382" y="1039"/>
                      <a:pt x="1404" y="1631"/>
                      <a:pt x="736" y="2152"/>
                    </a:cubicBezTo>
                    <a:cubicBezTo>
                      <a:pt x="0" y="2724"/>
                      <a:pt x="89" y="4431"/>
                      <a:pt x="309" y="6969"/>
                    </a:cubicBezTo>
                    <a:cubicBezTo>
                      <a:pt x="408" y="8117"/>
                      <a:pt x="501" y="9202"/>
                      <a:pt x="389" y="9711"/>
                    </a:cubicBezTo>
                    <a:cubicBezTo>
                      <a:pt x="184" y="10640"/>
                      <a:pt x="451" y="11181"/>
                      <a:pt x="709" y="11470"/>
                    </a:cubicBezTo>
                    <a:cubicBezTo>
                      <a:pt x="1051" y="11851"/>
                      <a:pt x="1583" y="12046"/>
                      <a:pt x="2266" y="12046"/>
                    </a:cubicBezTo>
                    <a:cubicBezTo>
                      <a:pt x="2412" y="12045"/>
                      <a:pt x="2558" y="12037"/>
                      <a:pt x="2704" y="12021"/>
                    </a:cubicBezTo>
                    <a:cubicBezTo>
                      <a:pt x="4366" y="11840"/>
                      <a:pt x="5446" y="9809"/>
                      <a:pt x="5492" y="8031"/>
                    </a:cubicBezTo>
                    <a:cubicBezTo>
                      <a:pt x="5501" y="7697"/>
                      <a:pt x="5505" y="7408"/>
                      <a:pt x="5509" y="7159"/>
                    </a:cubicBezTo>
                    <a:cubicBezTo>
                      <a:pt x="5515" y="6714"/>
                      <a:pt x="5521" y="6321"/>
                      <a:pt x="5553" y="6147"/>
                    </a:cubicBezTo>
                    <a:cubicBezTo>
                      <a:pt x="5642" y="6161"/>
                      <a:pt x="5777" y="6183"/>
                      <a:pt x="5944" y="6211"/>
                    </a:cubicBezTo>
                    <a:cubicBezTo>
                      <a:pt x="7309" y="6437"/>
                      <a:pt x="8650" y="6637"/>
                      <a:pt x="9368" y="6637"/>
                    </a:cubicBezTo>
                    <a:cubicBezTo>
                      <a:pt x="9453" y="6637"/>
                      <a:pt x="9529" y="6634"/>
                      <a:pt x="9596" y="6628"/>
                    </a:cubicBezTo>
                    <a:cubicBezTo>
                      <a:pt x="10470" y="6541"/>
                      <a:pt x="11463" y="3179"/>
                      <a:pt x="12144" y="372"/>
                    </a:cubicBezTo>
                    <a:cubicBezTo>
                      <a:pt x="12192" y="171"/>
                      <a:pt x="12033" y="0"/>
                      <a:pt x="11851"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7" name="Google Shape;3637;p34"/>
              <p:cNvSpPr/>
              <p:nvPr/>
            </p:nvSpPr>
            <p:spPr>
              <a:xfrm>
                <a:off x="6193196" y="3960558"/>
                <a:ext cx="190264" cy="261897"/>
              </a:xfrm>
              <a:custGeom>
                <a:rect b="b" l="l" r="r" t="t"/>
                <a:pathLst>
                  <a:path extrusionOk="0" h="13301" w="9663">
                    <a:moveTo>
                      <a:pt x="7148" y="1"/>
                    </a:moveTo>
                    <a:cubicBezTo>
                      <a:pt x="6327" y="1"/>
                      <a:pt x="5415" y="557"/>
                      <a:pt x="4637" y="1636"/>
                    </a:cubicBezTo>
                    <a:cubicBezTo>
                      <a:pt x="4049" y="2451"/>
                      <a:pt x="1376" y="6237"/>
                      <a:pt x="528" y="9296"/>
                    </a:cubicBezTo>
                    <a:cubicBezTo>
                      <a:pt x="0" y="11198"/>
                      <a:pt x="179" y="12820"/>
                      <a:pt x="2008" y="13269"/>
                    </a:cubicBezTo>
                    <a:cubicBezTo>
                      <a:pt x="2093" y="13290"/>
                      <a:pt x="2176" y="13300"/>
                      <a:pt x="2258" y="13300"/>
                    </a:cubicBezTo>
                    <a:cubicBezTo>
                      <a:pt x="3180" y="13300"/>
                      <a:pt x="3905" y="12056"/>
                      <a:pt x="4394" y="11426"/>
                    </a:cubicBezTo>
                    <a:cubicBezTo>
                      <a:pt x="5724" y="9712"/>
                      <a:pt x="6692" y="7707"/>
                      <a:pt x="7763" y="5786"/>
                    </a:cubicBezTo>
                    <a:cubicBezTo>
                      <a:pt x="8365" y="4704"/>
                      <a:pt x="9662" y="2769"/>
                      <a:pt x="8930" y="1282"/>
                    </a:cubicBezTo>
                    <a:cubicBezTo>
                      <a:pt x="8504" y="420"/>
                      <a:pt x="7861" y="1"/>
                      <a:pt x="71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8" name="Google Shape;3638;p34"/>
              <p:cNvSpPr/>
              <p:nvPr/>
            </p:nvSpPr>
            <p:spPr>
              <a:xfrm>
                <a:off x="6190302" y="3954631"/>
                <a:ext cx="198377" cy="273750"/>
              </a:xfrm>
              <a:custGeom>
                <a:rect b="b" l="l" r="r" t="t"/>
                <a:pathLst>
                  <a:path extrusionOk="0" h="13903" w="10075">
                    <a:moveTo>
                      <a:pt x="7286" y="601"/>
                    </a:moveTo>
                    <a:cubicBezTo>
                      <a:pt x="7330" y="601"/>
                      <a:pt x="7373" y="603"/>
                      <a:pt x="7417" y="606"/>
                    </a:cubicBezTo>
                    <a:cubicBezTo>
                      <a:pt x="7992" y="655"/>
                      <a:pt x="8472" y="1038"/>
                      <a:pt x="8806" y="1716"/>
                    </a:cubicBezTo>
                    <a:cubicBezTo>
                      <a:pt x="9393" y="2907"/>
                      <a:pt x="8467" y="4514"/>
                      <a:pt x="7854" y="5578"/>
                    </a:cubicBezTo>
                    <a:cubicBezTo>
                      <a:pt x="7779" y="5707"/>
                      <a:pt x="7709" y="5828"/>
                      <a:pt x="7647" y="5940"/>
                    </a:cubicBezTo>
                    <a:cubicBezTo>
                      <a:pt x="7410" y="6366"/>
                      <a:pt x="7178" y="6796"/>
                      <a:pt x="6946" y="7226"/>
                    </a:cubicBezTo>
                    <a:cubicBezTo>
                      <a:pt x="6149" y="8701"/>
                      <a:pt x="5325" y="10227"/>
                      <a:pt x="4304" y="11543"/>
                    </a:cubicBezTo>
                    <a:cubicBezTo>
                      <a:pt x="4225" y="11645"/>
                      <a:pt x="4138" y="11763"/>
                      <a:pt x="4047" y="11890"/>
                    </a:cubicBezTo>
                    <a:cubicBezTo>
                      <a:pt x="3610" y="12494"/>
                      <a:pt x="3025" y="13299"/>
                      <a:pt x="2397" y="13299"/>
                    </a:cubicBezTo>
                    <a:cubicBezTo>
                      <a:pt x="2340" y="13299"/>
                      <a:pt x="2283" y="13293"/>
                      <a:pt x="2226" y="13279"/>
                    </a:cubicBezTo>
                    <a:cubicBezTo>
                      <a:pt x="1639" y="13134"/>
                      <a:pt x="1236" y="12861"/>
                      <a:pt x="992" y="12446"/>
                    </a:cubicBezTo>
                    <a:cubicBezTo>
                      <a:pt x="634" y="11835"/>
                      <a:pt x="625" y="10904"/>
                      <a:pt x="964" y="9677"/>
                    </a:cubicBezTo>
                    <a:cubicBezTo>
                      <a:pt x="1769" y="6773"/>
                      <a:pt x="4278" y="3152"/>
                      <a:pt x="5028" y="2112"/>
                    </a:cubicBezTo>
                    <a:cubicBezTo>
                      <a:pt x="5723" y="1146"/>
                      <a:pt x="6537" y="601"/>
                      <a:pt x="7286" y="601"/>
                    </a:cubicBezTo>
                    <a:close/>
                    <a:moveTo>
                      <a:pt x="7294" y="1"/>
                    </a:moveTo>
                    <a:cubicBezTo>
                      <a:pt x="6346" y="1"/>
                      <a:pt x="5353" y="632"/>
                      <a:pt x="4540" y="1761"/>
                    </a:cubicBezTo>
                    <a:cubicBezTo>
                      <a:pt x="3775" y="2821"/>
                      <a:pt x="1218" y="6516"/>
                      <a:pt x="386" y="9517"/>
                    </a:cubicBezTo>
                    <a:cubicBezTo>
                      <a:pt x="0" y="10905"/>
                      <a:pt x="30" y="11992"/>
                      <a:pt x="473" y="12749"/>
                    </a:cubicBezTo>
                    <a:cubicBezTo>
                      <a:pt x="798" y="13305"/>
                      <a:pt x="1340" y="13679"/>
                      <a:pt x="2082" y="13862"/>
                    </a:cubicBezTo>
                    <a:cubicBezTo>
                      <a:pt x="2188" y="13888"/>
                      <a:pt x="2297" y="13902"/>
                      <a:pt x="2406" y="13902"/>
                    </a:cubicBezTo>
                    <a:cubicBezTo>
                      <a:pt x="3334" y="13902"/>
                      <a:pt x="4046" y="12917"/>
                      <a:pt x="4534" y="12242"/>
                    </a:cubicBezTo>
                    <a:cubicBezTo>
                      <a:pt x="4622" y="12122"/>
                      <a:pt x="4703" y="12009"/>
                      <a:pt x="4779" y="11912"/>
                    </a:cubicBezTo>
                    <a:cubicBezTo>
                      <a:pt x="5830" y="10556"/>
                      <a:pt x="6666" y="9008"/>
                      <a:pt x="7475" y="7512"/>
                    </a:cubicBezTo>
                    <a:cubicBezTo>
                      <a:pt x="7705" y="7084"/>
                      <a:pt x="7936" y="6656"/>
                      <a:pt x="8172" y="6232"/>
                    </a:cubicBezTo>
                    <a:lnTo>
                      <a:pt x="8375" y="5878"/>
                    </a:lnTo>
                    <a:cubicBezTo>
                      <a:pt x="9052" y="4704"/>
                      <a:pt x="10075" y="2929"/>
                      <a:pt x="9346" y="1451"/>
                    </a:cubicBezTo>
                    <a:cubicBezTo>
                      <a:pt x="8919" y="586"/>
                      <a:pt x="8253" y="73"/>
                      <a:pt x="7466" y="8"/>
                    </a:cubicBezTo>
                    <a:cubicBezTo>
                      <a:pt x="7409" y="3"/>
                      <a:pt x="7352" y="1"/>
                      <a:pt x="7294"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9" name="Google Shape;3639;p34"/>
              <p:cNvSpPr/>
              <p:nvPr/>
            </p:nvSpPr>
            <p:spPr>
              <a:xfrm>
                <a:off x="6089568" y="3937697"/>
                <a:ext cx="190264" cy="261897"/>
              </a:xfrm>
              <a:custGeom>
                <a:rect b="b" l="l" r="r" t="t"/>
                <a:pathLst>
                  <a:path extrusionOk="0" h="13301" w="9663">
                    <a:moveTo>
                      <a:pt x="7147" y="0"/>
                    </a:moveTo>
                    <a:cubicBezTo>
                      <a:pt x="6326" y="0"/>
                      <a:pt x="5413" y="556"/>
                      <a:pt x="4636" y="1635"/>
                    </a:cubicBezTo>
                    <a:cubicBezTo>
                      <a:pt x="4049" y="2451"/>
                      <a:pt x="1376" y="6238"/>
                      <a:pt x="528" y="9295"/>
                    </a:cubicBezTo>
                    <a:cubicBezTo>
                      <a:pt x="0" y="11198"/>
                      <a:pt x="179" y="12819"/>
                      <a:pt x="2006" y="13270"/>
                    </a:cubicBezTo>
                    <a:cubicBezTo>
                      <a:pt x="2091" y="13290"/>
                      <a:pt x="2175" y="13300"/>
                      <a:pt x="2257" y="13300"/>
                    </a:cubicBezTo>
                    <a:cubicBezTo>
                      <a:pt x="3180" y="13300"/>
                      <a:pt x="3905" y="12055"/>
                      <a:pt x="4394" y="11425"/>
                    </a:cubicBezTo>
                    <a:cubicBezTo>
                      <a:pt x="5723" y="9713"/>
                      <a:pt x="6691" y="7708"/>
                      <a:pt x="7763" y="5785"/>
                    </a:cubicBezTo>
                    <a:cubicBezTo>
                      <a:pt x="8365" y="4704"/>
                      <a:pt x="9662" y="2769"/>
                      <a:pt x="8928" y="1281"/>
                    </a:cubicBezTo>
                    <a:cubicBezTo>
                      <a:pt x="8503" y="420"/>
                      <a:pt x="7860" y="0"/>
                      <a:pt x="714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0" name="Google Shape;3640;p34"/>
              <p:cNvSpPr/>
              <p:nvPr/>
            </p:nvSpPr>
            <p:spPr>
              <a:xfrm>
                <a:off x="6086674" y="3931790"/>
                <a:ext cx="198357" cy="273730"/>
              </a:xfrm>
              <a:custGeom>
                <a:rect b="b" l="l" r="r" t="t"/>
                <a:pathLst>
                  <a:path extrusionOk="0" h="13902" w="10074">
                    <a:moveTo>
                      <a:pt x="7284" y="600"/>
                    </a:moveTo>
                    <a:cubicBezTo>
                      <a:pt x="7328" y="600"/>
                      <a:pt x="7373" y="602"/>
                      <a:pt x="7417" y="606"/>
                    </a:cubicBezTo>
                    <a:cubicBezTo>
                      <a:pt x="7992" y="654"/>
                      <a:pt x="8472" y="1037"/>
                      <a:pt x="8806" y="1715"/>
                    </a:cubicBezTo>
                    <a:cubicBezTo>
                      <a:pt x="9393" y="2906"/>
                      <a:pt x="8467" y="4514"/>
                      <a:pt x="7854" y="5577"/>
                    </a:cubicBezTo>
                    <a:cubicBezTo>
                      <a:pt x="7779" y="5706"/>
                      <a:pt x="7709" y="5827"/>
                      <a:pt x="7647" y="5940"/>
                    </a:cubicBezTo>
                    <a:cubicBezTo>
                      <a:pt x="7409" y="6366"/>
                      <a:pt x="7177" y="6796"/>
                      <a:pt x="6945" y="7226"/>
                    </a:cubicBezTo>
                    <a:cubicBezTo>
                      <a:pt x="6148" y="8701"/>
                      <a:pt x="5324" y="10226"/>
                      <a:pt x="4304" y="11542"/>
                    </a:cubicBezTo>
                    <a:cubicBezTo>
                      <a:pt x="4225" y="11644"/>
                      <a:pt x="4138" y="11763"/>
                      <a:pt x="4047" y="11890"/>
                    </a:cubicBezTo>
                    <a:cubicBezTo>
                      <a:pt x="3611" y="12493"/>
                      <a:pt x="3028" y="13299"/>
                      <a:pt x="2398" y="13299"/>
                    </a:cubicBezTo>
                    <a:cubicBezTo>
                      <a:pt x="2341" y="13299"/>
                      <a:pt x="2283" y="13292"/>
                      <a:pt x="2226" y="13278"/>
                    </a:cubicBezTo>
                    <a:cubicBezTo>
                      <a:pt x="1639" y="13135"/>
                      <a:pt x="1235" y="12862"/>
                      <a:pt x="991" y="12446"/>
                    </a:cubicBezTo>
                    <a:cubicBezTo>
                      <a:pt x="633" y="11834"/>
                      <a:pt x="624" y="10903"/>
                      <a:pt x="964" y="9676"/>
                    </a:cubicBezTo>
                    <a:cubicBezTo>
                      <a:pt x="1769" y="6772"/>
                      <a:pt x="4278" y="3151"/>
                      <a:pt x="5027" y="2111"/>
                    </a:cubicBezTo>
                    <a:cubicBezTo>
                      <a:pt x="5722" y="1147"/>
                      <a:pt x="6531" y="600"/>
                      <a:pt x="7284" y="600"/>
                    </a:cubicBezTo>
                    <a:close/>
                    <a:moveTo>
                      <a:pt x="7283" y="0"/>
                    </a:moveTo>
                    <a:cubicBezTo>
                      <a:pt x="6342" y="0"/>
                      <a:pt x="5349" y="636"/>
                      <a:pt x="4540" y="1761"/>
                    </a:cubicBezTo>
                    <a:cubicBezTo>
                      <a:pt x="3775" y="2821"/>
                      <a:pt x="1217" y="6516"/>
                      <a:pt x="386" y="9516"/>
                    </a:cubicBezTo>
                    <a:cubicBezTo>
                      <a:pt x="0" y="10904"/>
                      <a:pt x="30" y="11992"/>
                      <a:pt x="473" y="12749"/>
                    </a:cubicBezTo>
                    <a:cubicBezTo>
                      <a:pt x="798" y="13305"/>
                      <a:pt x="1340" y="13680"/>
                      <a:pt x="2082" y="13861"/>
                    </a:cubicBezTo>
                    <a:cubicBezTo>
                      <a:pt x="2188" y="13887"/>
                      <a:pt x="2297" y="13902"/>
                      <a:pt x="2406" y="13902"/>
                    </a:cubicBezTo>
                    <a:cubicBezTo>
                      <a:pt x="3333" y="13902"/>
                      <a:pt x="4046" y="12916"/>
                      <a:pt x="4534" y="12243"/>
                    </a:cubicBezTo>
                    <a:cubicBezTo>
                      <a:pt x="4622" y="12122"/>
                      <a:pt x="4703" y="12009"/>
                      <a:pt x="4778" y="11911"/>
                    </a:cubicBezTo>
                    <a:cubicBezTo>
                      <a:pt x="5829" y="10557"/>
                      <a:pt x="6665" y="9010"/>
                      <a:pt x="7473" y="7512"/>
                    </a:cubicBezTo>
                    <a:cubicBezTo>
                      <a:pt x="7705" y="7084"/>
                      <a:pt x="7935" y="6657"/>
                      <a:pt x="8172" y="6233"/>
                    </a:cubicBezTo>
                    <a:lnTo>
                      <a:pt x="8375" y="5877"/>
                    </a:lnTo>
                    <a:cubicBezTo>
                      <a:pt x="9052" y="4702"/>
                      <a:pt x="10074" y="2928"/>
                      <a:pt x="9346" y="1449"/>
                    </a:cubicBezTo>
                    <a:cubicBezTo>
                      <a:pt x="8919" y="584"/>
                      <a:pt x="8251" y="72"/>
                      <a:pt x="7466" y="8"/>
                    </a:cubicBezTo>
                    <a:cubicBezTo>
                      <a:pt x="7405" y="3"/>
                      <a:pt x="7344" y="0"/>
                      <a:pt x="7283"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1" name="Google Shape;3641;p34"/>
              <p:cNvSpPr/>
              <p:nvPr/>
            </p:nvSpPr>
            <p:spPr>
              <a:xfrm>
                <a:off x="4933785" y="3759444"/>
                <a:ext cx="1341007" cy="970638"/>
              </a:xfrm>
              <a:custGeom>
                <a:rect b="b" l="l" r="r" t="t"/>
                <a:pathLst>
                  <a:path extrusionOk="0" h="49296" w="68106">
                    <a:moveTo>
                      <a:pt x="0" y="0"/>
                    </a:moveTo>
                    <a:lnTo>
                      <a:pt x="10704" y="29265"/>
                    </a:lnTo>
                    <a:lnTo>
                      <a:pt x="68105" y="49295"/>
                    </a:lnTo>
                    <a:lnTo>
                      <a:pt x="64816" y="21342"/>
                    </a:lnTo>
                    <a:lnTo>
                      <a:pt x="0" y="0"/>
                    </a:ln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2" name="Google Shape;3642;p34"/>
              <p:cNvSpPr/>
              <p:nvPr/>
            </p:nvSpPr>
            <p:spPr>
              <a:xfrm>
                <a:off x="4927444" y="3753517"/>
                <a:ext cx="1353609" cy="982492"/>
              </a:xfrm>
              <a:custGeom>
                <a:rect b="b" l="l" r="r" t="t"/>
                <a:pathLst>
                  <a:path extrusionOk="0" h="49898" w="68746">
                    <a:moveTo>
                      <a:pt x="818" y="780"/>
                    </a:moveTo>
                    <a:lnTo>
                      <a:pt x="64862" y="21868"/>
                    </a:lnTo>
                    <a:lnTo>
                      <a:pt x="68073" y="49154"/>
                    </a:lnTo>
                    <a:lnTo>
                      <a:pt x="11260" y="29329"/>
                    </a:lnTo>
                    <a:lnTo>
                      <a:pt x="818" y="780"/>
                    </a:lnTo>
                    <a:close/>
                    <a:moveTo>
                      <a:pt x="320" y="1"/>
                    </a:moveTo>
                    <a:cubicBezTo>
                      <a:pt x="240" y="1"/>
                      <a:pt x="163" y="33"/>
                      <a:pt x="106" y="93"/>
                    </a:cubicBezTo>
                    <a:cubicBezTo>
                      <a:pt x="27" y="176"/>
                      <a:pt x="1" y="297"/>
                      <a:pt x="40" y="404"/>
                    </a:cubicBezTo>
                    <a:lnTo>
                      <a:pt x="10744" y="29670"/>
                    </a:lnTo>
                    <a:cubicBezTo>
                      <a:pt x="10775" y="29754"/>
                      <a:pt x="10842" y="29821"/>
                      <a:pt x="10928" y="29849"/>
                    </a:cubicBezTo>
                    <a:lnTo>
                      <a:pt x="68327" y="49881"/>
                    </a:lnTo>
                    <a:cubicBezTo>
                      <a:pt x="68359" y="49891"/>
                      <a:pt x="68393" y="49897"/>
                      <a:pt x="68427" y="49897"/>
                    </a:cubicBezTo>
                    <a:cubicBezTo>
                      <a:pt x="68607" y="49897"/>
                      <a:pt x="68746" y="49740"/>
                      <a:pt x="68726" y="49562"/>
                    </a:cubicBezTo>
                    <a:lnTo>
                      <a:pt x="65437" y="21609"/>
                    </a:lnTo>
                    <a:cubicBezTo>
                      <a:pt x="65424" y="21493"/>
                      <a:pt x="65343" y="21394"/>
                      <a:pt x="65233" y="21359"/>
                    </a:cubicBezTo>
                    <a:lnTo>
                      <a:pt x="417" y="17"/>
                    </a:lnTo>
                    <a:cubicBezTo>
                      <a:pt x="385" y="6"/>
                      <a:pt x="352" y="1"/>
                      <a:pt x="320"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43" name="Google Shape;3643;p34"/>
            <p:cNvGrpSpPr/>
            <p:nvPr/>
          </p:nvGrpSpPr>
          <p:grpSpPr>
            <a:xfrm>
              <a:off x="4866130" y="1140950"/>
              <a:ext cx="3577378" cy="3177375"/>
              <a:chOff x="4866130" y="1140950"/>
              <a:chExt cx="3577378" cy="3177375"/>
            </a:xfrm>
          </p:grpSpPr>
          <p:grpSp>
            <p:nvGrpSpPr>
              <p:cNvPr id="3644" name="Google Shape;3644;p34"/>
              <p:cNvGrpSpPr/>
              <p:nvPr/>
            </p:nvGrpSpPr>
            <p:grpSpPr>
              <a:xfrm>
                <a:off x="7218455" y="3425403"/>
                <a:ext cx="627776" cy="773482"/>
                <a:chOff x="7218455" y="3425403"/>
                <a:chExt cx="627776" cy="773482"/>
              </a:xfrm>
            </p:grpSpPr>
            <p:sp>
              <p:nvSpPr>
                <p:cNvPr id="3645" name="Google Shape;3645;p34"/>
                <p:cNvSpPr/>
                <p:nvPr/>
              </p:nvSpPr>
              <p:spPr>
                <a:xfrm>
                  <a:off x="7474976" y="3425403"/>
                  <a:ext cx="371255" cy="11873"/>
                </a:xfrm>
                <a:custGeom>
                  <a:rect b="b" l="l" r="r" t="t"/>
                  <a:pathLst>
                    <a:path extrusionOk="0" h="603" w="18855">
                      <a:moveTo>
                        <a:pt x="301" y="1"/>
                      </a:moveTo>
                      <a:cubicBezTo>
                        <a:pt x="136" y="1"/>
                        <a:pt x="1" y="135"/>
                        <a:pt x="1" y="302"/>
                      </a:cubicBezTo>
                      <a:cubicBezTo>
                        <a:pt x="1" y="468"/>
                        <a:pt x="136" y="602"/>
                        <a:pt x="301" y="602"/>
                      </a:cubicBezTo>
                      <a:cubicBezTo>
                        <a:pt x="303" y="602"/>
                        <a:pt x="305" y="602"/>
                        <a:pt x="308" y="602"/>
                      </a:cubicBezTo>
                      <a:lnTo>
                        <a:pt x="18548" y="602"/>
                      </a:lnTo>
                      <a:cubicBezTo>
                        <a:pt x="18550" y="602"/>
                        <a:pt x="18552" y="602"/>
                        <a:pt x="18554" y="602"/>
                      </a:cubicBezTo>
                      <a:cubicBezTo>
                        <a:pt x="18720" y="602"/>
                        <a:pt x="18855" y="468"/>
                        <a:pt x="18855" y="302"/>
                      </a:cubicBezTo>
                      <a:cubicBezTo>
                        <a:pt x="18855" y="135"/>
                        <a:pt x="18720" y="1"/>
                        <a:pt x="18554" y="1"/>
                      </a:cubicBezTo>
                      <a:cubicBezTo>
                        <a:pt x="18552" y="1"/>
                        <a:pt x="18550" y="1"/>
                        <a:pt x="18548" y="1"/>
                      </a:cubicBezTo>
                      <a:lnTo>
                        <a:pt x="308" y="1"/>
                      </a:lnTo>
                      <a:cubicBezTo>
                        <a:pt x="305" y="1"/>
                        <a:pt x="303" y="1"/>
                        <a:pt x="301"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6" name="Google Shape;3646;p34"/>
                <p:cNvSpPr/>
                <p:nvPr/>
              </p:nvSpPr>
              <p:spPr>
                <a:xfrm>
                  <a:off x="7218455" y="3425403"/>
                  <a:ext cx="137279" cy="11873"/>
                </a:xfrm>
                <a:custGeom>
                  <a:rect b="b" l="l" r="r" t="t"/>
                  <a:pathLst>
                    <a:path extrusionOk="0" h="603" w="6972">
                      <a:moveTo>
                        <a:pt x="301" y="1"/>
                      </a:moveTo>
                      <a:cubicBezTo>
                        <a:pt x="136" y="1"/>
                        <a:pt x="1" y="135"/>
                        <a:pt x="1" y="302"/>
                      </a:cubicBezTo>
                      <a:cubicBezTo>
                        <a:pt x="1" y="468"/>
                        <a:pt x="136" y="602"/>
                        <a:pt x="301" y="602"/>
                      </a:cubicBezTo>
                      <a:cubicBezTo>
                        <a:pt x="303" y="602"/>
                        <a:pt x="306" y="602"/>
                        <a:pt x="308" y="602"/>
                      </a:cubicBezTo>
                      <a:lnTo>
                        <a:pt x="6677" y="602"/>
                      </a:lnTo>
                      <a:cubicBezTo>
                        <a:pt x="6841" y="599"/>
                        <a:pt x="6971" y="465"/>
                        <a:pt x="6971" y="302"/>
                      </a:cubicBezTo>
                      <a:cubicBezTo>
                        <a:pt x="6971" y="139"/>
                        <a:pt x="6841" y="5"/>
                        <a:pt x="6677" y="1"/>
                      </a:cubicBezTo>
                      <a:lnTo>
                        <a:pt x="308" y="1"/>
                      </a:lnTo>
                      <a:cubicBezTo>
                        <a:pt x="306" y="1"/>
                        <a:pt x="303" y="1"/>
                        <a:pt x="301"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7" name="Google Shape;3647;p34"/>
                <p:cNvSpPr/>
                <p:nvPr/>
              </p:nvSpPr>
              <p:spPr>
                <a:xfrm>
                  <a:off x="7771389" y="3490912"/>
                  <a:ext cx="74842" cy="11873"/>
                </a:xfrm>
                <a:custGeom>
                  <a:rect b="b" l="l" r="r" t="t"/>
                  <a:pathLst>
                    <a:path extrusionOk="0" h="603" w="3801">
                      <a:moveTo>
                        <a:pt x="302" y="1"/>
                      </a:moveTo>
                      <a:cubicBezTo>
                        <a:pt x="136" y="1"/>
                        <a:pt x="1" y="135"/>
                        <a:pt x="1" y="301"/>
                      </a:cubicBezTo>
                      <a:cubicBezTo>
                        <a:pt x="1" y="468"/>
                        <a:pt x="136" y="602"/>
                        <a:pt x="302" y="602"/>
                      </a:cubicBezTo>
                      <a:cubicBezTo>
                        <a:pt x="305" y="602"/>
                        <a:pt x="307" y="602"/>
                        <a:pt x="309" y="602"/>
                      </a:cubicBezTo>
                      <a:lnTo>
                        <a:pt x="3494" y="602"/>
                      </a:lnTo>
                      <a:cubicBezTo>
                        <a:pt x="3496" y="602"/>
                        <a:pt x="3498" y="602"/>
                        <a:pt x="3500" y="602"/>
                      </a:cubicBezTo>
                      <a:cubicBezTo>
                        <a:pt x="3666" y="602"/>
                        <a:pt x="3801" y="468"/>
                        <a:pt x="3801" y="301"/>
                      </a:cubicBezTo>
                      <a:cubicBezTo>
                        <a:pt x="3801" y="135"/>
                        <a:pt x="3666" y="1"/>
                        <a:pt x="3500" y="1"/>
                      </a:cubicBezTo>
                      <a:cubicBezTo>
                        <a:pt x="3498" y="1"/>
                        <a:pt x="3496" y="1"/>
                        <a:pt x="3494" y="1"/>
                      </a:cubicBezTo>
                      <a:lnTo>
                        <a:pt x="309" y="1"/>
                      </a:lnTo>
                      <a:cubicBezTo>
                        <a:pt x="307" y="1"/>
                        <a:pt x="305" y="1"/>
                        <a:pt x="302"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8" name="Google Shape;3648;p34"/>
                <p:cNvSpPr/>
                <p:nvPr/>
              </p:nvSpPr>
              <p:spPr>
                <a:xfrm>
                  <a:off x="7594672" y="3490912"/>
                  <a:ext cx="137535" cy="11873"/>
                </a:xfrm>
                <a:custGeom>
                  <a:rect b="b" l="l" r="r" t="t"/>
                  <a:pathLst>
                    <a:path extrusionOk="0" h="603" w="6985">
                      <a:moveTo>
                        <a:pt x="302" y="1"/>
                      </a:moveTo>
                      <a:cubicBezTo>
                        <a:pt x="136" y="1"/>
                        <a:pt x="0" y="135"/>
                        <a:pt x="0" y="301"/>
                      </a:cubicBezTo>
                      <a:cubicBezTo>
                        <a:pt x="0" y="468"/>
                        <a:pt x="136" y="602"/>
                        <a:pt x="302" y="602"/>
                      </a:cubicBezTo>
                      <a:cubicBezTo>
                        <a:pt x="304" y="602"/>
                        <a:pt x="306" y="602"/>
                        <a:pt x="309" y="602"/>
                      </a:cubicBezTo>
                      <a:lnTo>
                        <a:pt x="6678" y="602"/>
                      </a:lnTo>
                      <a:cubicBezTo>
                        <a:pt x="6680" y="602"/>
                        <a:pt x="6682" y="602"/>
                        <a:pt x="6684" y="602"/>
                      </a:cubicBezTo>
                      <a:cubicBezTo>
                        <a:pt x="6850" y="602"/>
                        <a:pt x="6985" y="468"/>
                        <a:pt x="6985" y="301"/>
                      </a:cubicBezTo>
                      <a:cubicBezTo>
                        <a:pt x="6985" y="135"/>
                        <a:pt x="6850" y="1"/>
                        <a:pt x="6684" y="1"/>
                      </a:cubicBezTo>
                      <a:cubicBezTo>
                        <a:pt x="6682" y="1"/>
                        <a:pt x="6680" y="1"/>
                        <a:pt x="6678" y="1"/>
                      </a:cubicBezTo>
                      <a:lnTo>
                        <a:pt x="309" y="1"/>
                      </a:lnTo>
                      <a:cubicBezTo>
                        <a:pt x="306" y="1"/>
                        <a:pt x="304" y="1"/>
                        <a:pt x="302"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9" name="Google Shape;3649;p34"/>
                <p:cNvSpPr/>
                <p:nvPr/>
              </p:nvSpPr>
              <p:spPr>
                <a:xfrm>
                  <a:off x="7218455" y="3490912"/>
                  <a:ext cx="302576" cy="11873"/>
                </a:xfrm>
                <a:custGeom>
                  <a:rect b="b" l="l" r="r" t="t"/>
                  <a:pathLst>
                    <a:path extrusionOk="0" h="603" w="15367">
                      <a:moveTo>
                        <a:pt x="301" y="1"/>
                      </a:moveTo>
                      <a:cubicBezTo>
                        <a:pt x="136" y="1"/>
                        <a:pt x="1" y="135"/>
                        <a:pt x="1" y="301"/>
                      </a:cubicBezTo>
                      <a:cubicBezTo>
                        <a:pt x="1" y="468"/>
                        <a:pt x="136" y="602"/>
                        <a:pt x="301" y="602"/>
                      </a:cubicBezTo>
                      <a:cubicBezTo>
                        <a:pt x="303" y="602"/>
                        <a:pt x="306" y="602"/>
                        <a:pt x="308" y="602"/>
                      </a:cubicBezTo>
                      <a:lnTo>
                        <a:pt x="15073" y="602"/>
                      </a:lnTo>
                      <a:cubicBezTo>
                        <a:pt x="15236" y="599"/>
                        <a:pt x="15367" y="465"/>
                        <a:pt x="15367" y="301"/>
                      </a:cubicBezTo>
                      <a:cubicBezTo>
                        <a:pt x="15367" y="138"/>
                        <a:pt x="15236" y="5"/>
                        <a:pt x="15073" y="1"/>
                      </a:cubicBezTo>
                      <a:lnTo>
                        <a:pt x="308" y="1"/>
                      </a:lnTo>
                      <a:cubicBezTo>
                        <a:pt x="306" y="1"/>
                        <a:pt x="303" y="1"/>
                        <a:pt x="301"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0" name="Google Shape;3650;p34"/>
                <p:cNvSpPr/>
                <p:nvPr/>
              </p:nvSpPr>
              <p:spPr>
                <a:xfrm>
                  <a:off x="7514868" y="3556420"/>
                  <a:ext cx="331363" cy="11873"/>
                </a:xfrm>
                <a:custGeom>
                  <a:rect b="b" l="l" r="r" t="t"/>
                  <a:pathLst>
                    <a:path extrusionOk="0" h="603" w="16829">
                      <a:moveTo>
                        <a:pt x="300" y="1"/>
                      </a:moveTo>
                      <a:cubicBezTo>
                        <a:pt x="135" y="1"/>
                        <a:pt x="1" y="135"/>
                        <a:pt x="1" y="301"/>
                      </a:cubicBezTo>
                      <a:cubicBezTo>
                        <a:pt x="1" y="467"/>
                        <a:pt x="136" y="602"/>
                        <a:pt x="303" y="602"/>
                      </a:cubicBezTo>
                      <a:cubicBezTo>
                        <a:pt x="305" y="602"/>
                        <a:pt x="307" y="602"/>
                        <a:pt x="309" y="602"/>
                      </a:cubicBezTo>
                      <a:lnTo>
                        <a:pt x="16522" y="602"/>
                      </a:lnTo>
                      <a:cubicBezTo>
                        <a:pt x="16524" y="602"/>
                        <a:pt x="16526" y="602"/>
                        <a:pt x="16528" y="602"/>
                      </a:cubicBezTo>
                      <a:cubicBezTo>
                        <a:pt x="16694" y="602"/>
                        <a:pt x="16829" y="467"/>
                        <a:pt x="16829" y="301"/>
                      </a:cubicBezTo>
                      <a:cubicBezTo>
                        <a:pt x="16829" y="135"/>
                        <a:pt x="16695" y="1"/>
                        <a:pt x="16530" y="1"/>
                      </a:cubicBezTo>
                      <a:cubicBezTo>
                        <a:pt x="16527" y="1"/>
                        <a:pt x="16524" y="1"/>
                        <a:pt x="16522" y="1"/>
                      </a:cubicBezTo>
                      <a:lnTo>
                        <a:pt x="309" y="1"/>
                      </a:lnTo>
                      <a:cubicBezTo>
                        <a:pt x="306" y="1"/>
                        <a:pt x="303" y="1"/>
                        <a:pt x="300"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1" name="Google Shape;3651;p34"/>
                <p:cNvSpPr/>
                <p:nvPr/>
              </p:nvSpPr>
              <p:spPr>
                <a:xfrm>
                  <a:off x="7218455" y="3556420"/>
                  <a:ext cx="239864" cy="11873"/>
                </a:xfrm>
                <a:custGeom>
                  <a:rect b="b" l="l" r="r" t="t"/>
                  <a:pathLst>
                    <a:path extrusionOk="0" h="603" w="12182">
                      <a:moveTo>
                        <a:pt x="299" y="1"/>
                      </a:moveTo>
                      <a:cubicBezTo>
                        <a:pt x="135" y="1"/>
                        <a:pt x="1" y="135"/>
                        <a:pt x="1" y="301"/>
                      </a:cubicBezTo>
                      <a:cubicBezTo>
                        <a:pt x="1" y="467"/>
                        <a:pt x="136" y="602"/>
                        <a:pt x="301" y="602"/>
                      </a:cubicBezTo>
                      <a:cubicBezTo>
                        <a:pt x="303" y="602"/>
                        <a:pt x="306" y="602"/>
                        <a:pt x="308" y="602"/>
                      </a:cubicBezTo>
                      <a:lnTo>
                        <a:pt x="11888" y="602"/>
                      </a:lnTo>
                      <a:cubicBezTo>
                        <a:pt x="12052" y="597"/>
                        <a:pt x="12182" y="464"/>
                        <a:pt x="12182" y="301"/>
                      </a:cubicBezTo>
                      <a:cubicBezTo>
                        <a:pt x="12182" y="137"/>
                        <a:pt x="12052" y="4"/>
                        <a:pt x="11888" y="1"/>
                      </a:cubicBezTo>
                      <a:lnTo>
                        <a:pt x="308" y="1"/>
                      </a:lnTo>
                      <a:cubicBezTo>
                        <a:pt x="305" y="1"/>
                        <a:pt x="302" y="1"/>
                        <a:pt x="299"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2" name="Google Shape;3652;p34"/>
                <p:cNvSpPr/>
                <p:nvPr/>
              </p:nvSpPr>
              <p:spPr>
                <a:xfrm>
                  <a:off x="7697434" y="3621909"/>
                  <a:ext cx="148660" cy="11853"/>
                </a:xfrm>
                <a:custGeom>
                  <a:rect b="b" l="l" r="r" t="t"/>
                  <a:pathLst>
                    <a:path extrusionOk="0" h="602" w="7550">
                      <a:moveTo>
                        <a:pt x="301" y="1"/>
                      </a:moveTo>
                      <a:cubicBezTo>
                        <a:pt x="135" y="1"/>
                        <a:pt x="1" y="135"/>
                        <a:pt x="1" y="301"/>
                      </a:cubicBezTo>
                      <a:cubicBezTo>
                        <a:pt x="1" y="467"/>
                        <a:pt x="135" y="602"/>
                        <a:pt x="301" y="602"/>
                      </a:cubicBezTo>
                      <a:lnTo>
                        <a:pt x="7250" y="602"/>
                      </a:lnTo>
                      <a:cubicBezTo>
                        <a:pt x="7416" y="602"/>
                        <a:pt x="7550" y="467"/>
                        <a:pt x="7550" y="301"/>
                      </a:cubicBezTo>
                      <a:cubicBezTo>
                        <a:pt x="7550" y="135"/>
                        <a:pt x="7416" y="1"/>
                        <a:pt x="7250"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3" name="Google Shape;3653;p34"/>
                <p:cNvSpPr/>
                <p:nvPr/>
              </p:nvSpPr>
              <p:spPr>
                <a:xfrm>
                  <a:off x="7355399" y="3621909"/>
                  <a:ext cx="296886" cy="11853"/>
                </a:xfrm>
                <a:custGeom>
                  <a:rect b="b" l="l" r="r" t="t"/>
                  <a:pathLst>
                    <a:path extrusionOk="0" h="602" w="15078">
                      <a:moveTo>
                        <a:pt x="301" y="1"/>
                      </a:moveTo>
                      <a:cubicBezTo>
                        <a:pt x="135" y="1"/>
                        <a:pt x="1" y="135"/>
                        <a:pt x="1" y="301"/>
                      </a:cubicBezTo>
                      <a:cubicBezTo>
                        <a:pt x="1" y="467"/>
                        <a:pt x="135" y="602"/>
                        <a:pt x="301" y="602"/>
                      </a:cubicBezTo>
                      <a:lnTo>
                        <a:pt x="14777" y="602"/>
                      </a:lnTo>
                      <a:cubicBezTo>
                        <a:pt x="14943" y="602"/>
                        <a:pt x="15077" y="467"/>
                        <a:pt x="15077" y="301"/>
                      </a:cubicBezTo>
                      <a:cubicBezTo>
                        <a:pt x="15077" y="135"/>
                        <a:pt x="14943" y="1"/>
                        <a:pt x="14777"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4" name="Google Shape;3654;p34"/>
                <p:cNvSpPr/>
                <p:nvPr/>
              </p:nvSpPr>
              <p:spPr>
                <a:xfrm>
                  <a:off x="7218593" y="3621909"/>
                  <a:ext cx="85967" cy="11853"/>
                </a:xfrm>
                <a:custGeom>
                  <a:rect b="b" l="l" r="r" t="t"/>
                  <a:pathLst>
                    <a:path extrusionOk="0" h="602" w="4366">
                      <a:moveTo>
                        <a:pt x="301" y="1"/>
                      </a:moveTo>
                      <a:cubicBezTo>
                        <a:pt x="135" y="1"/>
                        <a:pt x="1" y="135"/>
                        <a:pt x="1" y="301"/>
                      </a:cubicBezTo>
                      <a:cubicBezTo>
                        <a:pt x="1" y="467"/>
                        <a:pt x="135" y="602"/>
                        <a:pt x="301" y="602"/>
                      </a:cubicBezTo>
                      <a:lnTo>
                        <a:pt x="4064" y="602"/>
                      </a:lnTo>
                      <a:cubicBezTo>
                        <a:pt x="4230" y="602"/>
                        <a:pt x="4365" y="467"/>
                        <a:pt x="4365" y="301"/>
                      </a:cubicBezTo>
                      <a:cubicBezTo>
                        <a:pt x="4365" y="135"/>
                        <a:pt x="4230" y="1"/>
                        <a:pt x="4064"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5" name="Google Shape;3655;p34"/>
                <p:cNvSpPr/>
                <p:nvPr/>
              </p:nvSpPr>
              <p:spPr>
                <a:xfrm>
                  <a:off x="7474976" y="3679227"/>
                  <a:ext cx="371255" cy="11853"/>
                </a:xfrm>
                <a:custGeom>
                  <a:rect b="b" l="l" r="r" t="t"/>
                  <a:pathLst>
                    <a:path extrusionOk="0" h="602" w="18855">
                      <a:moveTo>
                        <a:pt x="301" y="0"/>
                      </a:moveTo>
                      <a:cubicBezTo>
                        <a:pt x="136" y="0"/>
                        <a:pt x="1" y="134"/>
                        <a:pt x="1" y="300"/>
                      </a:cubicBezTo>
                      <a:cubicBezTo>
                        <a:pt x="1" y="467"/>
                        <a:pt x="136" y="602"/>
                        <a:pt x="301" y="602"/>
                      </a:cubicBezTo>
                      <a:cubicBezTo>
                        <a:pt x="303" y="602"/>
                        <a:pt x="305" y="602"/>
                        <a:pt x="308" y="602"/>
                      </a:cubicBezTo>
                      <a:lnTo>
                        <a:pt x="18548" y="602"/>
                      </a:lnTo>
                      <a:cubicBezTo>
                        <a:pt x="18550" y="602"/>
                        <a:pt x="18552" y="602"/>
                        <a:pt x="18554" y="602"/>
                      </a:cubicBezTo>
                      <a:cubicBezTo>
                        <a:pt x="18720" y="602"/>
                        <a:pt x="18855" y="467"/>
                        <a:pt x="18855" y="300"/>
                      </a:cubicBezTo>
                      <a:cubicBezTo>
                        <a:pt x="18855" y="134"/>
                        <a:pt x="18720" y="0"/>
                        <a:pt x="18554" y="0"/>
                      </a:cubicBezTo>
                      <a:cubicBezTo>
                        <a:pt x="18552" y="0"/>
                        <a:pt x="18550" y="0"/>
                        <a:pt x="18548" y="0"/>
                      </a:cubicBezTo>
                      <a:lnTo>
                        <a:pt x="308" y="0"/>
                      </a:lnTo>
                      <a:cubicBezTo>
                        <a:pt x="305" y="0"/>
                        <a:pt x="303" y="0"/>
                        <a:pt x="301"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6" name="Google Shape;3656;p34"/>
                <p:cNvSpPr/>
                <p:nvPr/>
              </p:nvSpPr>
              <p:spPr>
                <a:xfrm>
                  <a:off x="7218455" y="3679227"/>
                  <a:ext cx="137279" cy="11853"/>
                </a:xfrm>
                <a:custGeom>
                  <a:rect b="b" l="l" r="r" t="t"/>
                  <a:pathLst>
                    <a:path extrusionOk="0" h="602" w="6972">
                      <a:moveTo>
                        <a:pt x="301" y="0"/>
                      </a:moveTo>
                      <a:cubicBezTo>
                        <a:pt x="136" y="0"/>
                        <a:pt x="1" y="134"/>
                        <a:pt x="1" y="300"/>
                      </a:cubicBezTo>
                      <a:cubicBezTo>
                        <a:pt x="1" y="467"/>
                        <a:pt x="136" y="602"/>
                        <a:pt x="301" y="602"/>
                      </a:cubicBezTo>
                      <a:cubicBezTo>
                        <a:pt x="303" y="602"/>
                        <a:pt x="306" y="602"/>
                        <a:pt x="308" y="602"/>
                      </a:cubicBezTo>
                      <a:lnTo>
                        <a:pt x="6677" y="602"/>
                      </a:lnTo>
                      <a:cubicBezTo>
                        <a:pt x="6841" y="598"/>
                        <a:pt x="6971" y="464"/>
                        <a:pt x="6971" y="300"/>
                      </a:cubicBezTo>
                      <a:cubicBezTo>
                        <a:pt x="6971" y="137"/>
                        <a:pt x="6841" y="4"/>
                        <a:pt x="6677" y="0"/>
                      </a:cubicBezTo>
                      <a:lnTo>
                        <a:pt x="308" y="0"/>
                      </a:lnTo>
                      <a:cubicBezTo>
                        <a:pt x="306" y="0"/>
                        <a:pt x="303" y="0"/>
                        <a:pt x="301"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7" name="Google Shape;3657;p34"/>
                <p:cNvSpPr/>
                <p:nvPr/>
              </p:nvSpPr>
              <p:spPr>
                <a:xfrm>
                  <a:off x="7771389" y="3744735"/>
                  <a:ext cx="74842" cy="11834"/>
                </a:xfrm>
                <a:custGeom>
                  <a:rect b="b" l="l" r="r" t="t"/>
                  <a:pathLst>
                    <a:path extrusionOk="0" h="601" w="3801">
                      <a:moveTo>
                        <a:pt x="300" y="0"/>
                      </a:moveTo>
                      <a:cubicBezTo>
                        <a:pt x="135" y="0"/>
                        <a:pt x="1" y="135"/>
                        <a:pt x="1" y="300"/>
                      </a:cubicBezTo>
                      <a:cubicBezTo>
                        <a:pt x="1" y="466"/>
                        <a:pt x="135" y="600"/>
                        <a:pt x="300" y="600"/>
                      </a:cubicBezTo>
                      <a:cubicBezTo>
                        <a:pt x="303" y="600"/>
                        <a:pt x="306" y="600"/>
                        <a:pt x="309" y="600"/>
                      </a:cubicBezTo>
                      <a:lnTo>
                        <a:pt x="3494" y="600"/>
                      </a:lnTo>
                      <a:cubicBezTo>
                        <a:pt x="3496" y="600"/>
                        <a:pt x="3499" y="600"/>
                        <a:pt x="3502" y="600"/>
                      </a:cubicBezTo>
                      <a:cubicBezTo>
                        <a:pt x="3667" y="600"/>
                        <a:pt x="3801" y="466"/>
                        <a:pt x="3801" y="300"/>
                      </a:cubicBezTo>
                      <a:cubicBezTo>
                        <a:pt x="3801" y="135"/>
                        <a:pt x="3667" y="0"/>
                        <a:pt x="3502" y="0"/>
                      </a:cubicBezTo>
                      <a:cubicBezTo>
                        <a:pt x="3499" y="0"/>
                        <a:pt x="3496" y="0"/>
                        <a:pt x="3494" y="0"/>
                      </a:cubicBezTo>
                      <a:lnTo>
                        <a:pt x="309" y="0"/>
                      </a:lnTo>
                      <a:cubicBezTo>
                        <a:pt x="306" y="0"/>
                        <a:pt x="303" y="0"/>
                        <a:pt x="300"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8" name="Google Shape;3658;p34"/>
                <p:cNvSpPr/>
                <p:nvPr/>
              </p:nvSpPr>
              <p:spPr>
                <a:xfrm>
                  <a:off x="7594672" y="3744735"/>
                  <a:ext cx="137535" cy="11834"/>
                </a:xfrm>
                <a:custGeom>
                  <a:rect b="b" l="l" r="r" t="t"/>
                  <a:pathLst>
                    <a:path extrusionOk="0" h="601" w="6985">
                      <a:moveTo>
                        <a:pt x="300" y="0"/>
                      </a:moveTo>
                      <a:cubicBezTo>
                        <a:pt x="134" y="0"/>
                        <a:pt x="0" y="135"/>
                        <a:pt x="0" y="300"/>
                      </a:cubicBezTo>
                      <a:cubicBezTo>
                        <a:pt x="0" y="466"/>
                        <a:pt x="134" y="600"/>
                        <a:pt x="300" y="600"/>
                      </a:cubicBezTo>
                      <a:cubicBezTo>
                        <a:pt x="303" y="600"/>
                        <a:pt x="306" y="600"/>
                        <a:pt x="309" y="600"/>
                      </a:cubicBezTo>
                      <a:lnTo>
                        <a:pt x="6678" y="600"/>
                      </a:lnTo>
                      <a:cubicBezTo>
                        <a:pt x="6681" y="600"/>
                        <a:pt x="6684" y="600"/>
                        <a:pt x="6686" y="600"/>
                      </a:cubicBezTo>
                      <a:cubicBezTo>
                        <a:pt x="6851" y="600"/>
                        <a:pt x="6985" y="466"/>
                        <a:pt x="6985" y="300"/>
                      </a:cubicBezTo>
                      <a:cubicBezTo>
                        <a:pt x="6985" y="135"/>
                        <a:pt x="6851" y="0"/>
                        <a:pt x="6686" y="0"/>
                      </a:cubicBezTo>
                      <a:cubicBezTo>
                        <a:pt x="6684" y="0"/>
                        <a:pt x="6681" y="0"/>
                        <a:pt x="6678" y="0"/>
                      </a:cubicBezTo>
                      <a:lnTo>
                        <a:pt x="309" y="0"/>
                      </a:lnTo>
                      <a:cubicBezTo>
                        <a:pt x="306" y="0"/>
                        <a:pt x="303" y="0"/>
                        <a:pt x="300"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9" name="Google Shape;3659;p34"/>
                <p:cNvSpPr/>
                <p:nvPr/>
              </p:nvSpPr>
              <p:spPr>
                <a:xfrm>
                  <a:off x="7218455" y="3744735"/>
                  <a:ext cx="302576" cy="11834"/>
                </a:xfrm>
                <a:custGeom>
                  <a:rect b="b" l="l" r="r" t="t"/>
                  <a:pathLst>
                    <a:path extrusionOk="0" h="601" w="15367">
                      <a:moveTo>
                        <a:pt x="299" y="0"/>
                      </a:moveTo>
                      <a:cubicBezTo>
                        <a:pt x="135" y="0"/>
                        <a:pt x="1" y="135"/>
                        <a:pt x="1" y="300"/>
                      </a:cubicBezTo>
                      <a:cubicBezTo>
                        <a:pt x="1" y="466"/>
                        <a:pt x="135" y="600"/>
                        <a:pt x="299" y="600"/>
                      </a:cubicBezTo>
                      <a:cubicBezTo>
                        <a:pt x="302" y="600"/>
                        <a:pt x="305" y="600"/>
                        <a:pt x="308" y="600"/>
                      </a:cubicBezTo>
                      <a:lnTo>
                        <a:pt x="15073" y="600"/>
                      </a:lnTo>
                      <a:cubicBezTo>
                        <a:pt x="15236" y="597"/>
                        <a:pt x="15367" y="464"/>
                        <a:pt x="15367" y="300"/>
                      </a:cubicBezTo>
                      <a:cubicBezTo>
                        <a:pt x="15367" y="137"/>
                        <a:pt x="15236" y="4"/>
                        <a:pt x="15073" y="0"/>
                      </a:cubicBezTo>
                      <a:lnTo>
                        <a:pt x="308" y="0"/>
                      </a:lnTo>
                      <a:cubicBezTo>
                        <a:pt x="305" y="0"/>
                        <a:pt x="302" y="0"/>
                        <a:pt x="299"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0" name="Google Shape;3660;p34"/>
                <p:cNvSpPr/>
                <p:nvPr/>
              </p:nvSpPr>
              <p:spPr>
                <a:xfrm>
                  <a:off x="7514868" y="3810224"/>
                  <a:ext cx="331363" cy="11853"/>
                </a:xfrm>
                <a:custGeom>
                  <a:rect b="b" l="l" r="r" t="t"/>
                  <a:pathLst>
                    <a:path extrusionOk="0" h="602" w="16829">
                      <a:moveTo>
                        <a:pt x="303" y="0"/>
                      </a:moveTo>
                      <a:cubicBezTo>
                        <a:pt x="136" y="0"/>
                        <a:pt x="1" y="134"/>
                        <a:pt x="1" y="301"/>
                      </a:cubicBezTo>
                      <a:cubicBezTo>
                        <a:pt x="1" y="467"/>
                        <a:pt x="136" y="601"/>
                        <a:pt x="303" y="601"/>
                      </a:cubicBezTo>
                      <a:cubicBezTo>
                        <a:pt x="305" y="601"/>
                        <a:pt x="307" y="601"/>
                        <a:pt x="309" y="601"/>
                      </a:cubicBezTo>
                      <a:lnTo>
                        <a:pt x="16522" y="601"/>
                      </a:lnTo>
                      <a:cubicBezTo>
                        <a:pt x="16524" y="601"/>
                        <a:pt x="16526" y="601"/>
                        <a:pt x="16528" y="601"/>
                      </a:cubicBezTo>
                      <a:cubicBezTo>
                        <a:pt x="16694" y="601"/>
                        <a:pt x="16829" y="467"/>
                        <a:pt x="16829" y="301"/>
                      </a:cubicBezTo>
                      <a:cubicBezTo>
                        <a:pt x="16829" y="134"/>
                        <a:pt x="16694" y="0"/>
                        <a:pt x="16528" y="0"/>
                      </a:cubicBezTo>
                      <a:cubicBezTo>
                        <a:pt x="16526" y="0"/>
                        <a:pt x="16524" y="0"/>
                        <a:pt x="16522" y="0"/>
                      </a:cubicBezTo>
                      <a:lnTo>
                        <a:pt x="309" y="0"/>
                      </a:lnTo>
                      <a:cubicBezTo>
                        <a:pt x="307" y="0"/>
                        <a:pt x="305" y="0"/>
                        <a:pt x="303"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1" name="Google Shape;3661;p34"/>
                <p:cNvSpPr/>
                <p:nvPr/>
              </p:nvSpPr>
              <p:spPr>
                <a:xfrm>
                  <a:off x="7218455" y="3810224"/>
                  <a:ext cx="239864" cy="11853"/>
                </a:xfrm>
                <a:custGeom>
                  <a:rect b="b" l="l" r="r" t="t"/>
                  <a:pathLst>
                    <a:path extrusionOk="0" h="602" w="12182">
                      <a:moveTo>
                        <a:pt x="301" y="0"/>
                      </a:moveTo>
                      <a:cubicBezTo>
                        <a:pt x="136" y="0"/>
                        <a:pt x="1" y="134"/>
                        <a:pt x="1" y="301"/>
                      </a:cubicBezTo>
                      <a:cubicBezTo>
                        <a:pt x="1" y="467"/>
                        <a:pt x="136" y="601"/>
                        <a:pt x="301" y="601"/>
                      </a:cubicBezTo>
                      <a:cubicBezTo>
                        <a:pt x="303" y="601"/>
                        <a:pt x="306" y="601"/>
                        <a:pt x="308" y="601"/>
                      </a:cubicBezTo>
                      <a:lnTo>
                        <a:pt x="11888" y="601"/>
                      </a:lnTo>
                      <a:cubicBezTo>
                        <a:pt x="12052" y="598"/>
                        <a:pt x="12182" y="464"/>
                        <a:pt x="12182" y="301"/>
                      </a:cubicBezTo>
                      <a:cubicBezTo>
                        <a:pt x="12182" y="138"/>
                        <a:pt x="12052" y="4"/>
                        <a:pt x="11888" y="0"/>
                      </a:cubicBezTo>
                      <a:lnTo>
                        <a:pt x="308" y="0"/>
                      </a:lnTo>
                      <a:cubicBezTo>
                        <a:pt x="306" y="0"/>
                        <a:pt x="303" y="0"/>
                        <a:pt x="301"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2" name="Google Shape;3662;p34"/>
                <p:cNvSpPr/>
                <p:nvPr/>
              </p:nvSpPr>
              <p:spPr>
                <a:xfrm>
                  <a:off x="7771389" y="3933228"/>
                  <a:ext cx="74842" cy="11853"/>
                </a:xfrm>
                <a:custGeom>
                  <a:rect b="b" l="l" r="r" t="t"/>
                  <a:pathLst>
                    <a:path extrusionOk="0" h="602" w="3801">
                      <a:moveTo>
                        <a:pt x="302" y="0"/>
                      </a:moveTo>
                      <a:cubicBezTo>
                        <a:pt x="136" y="0"/>
                        <a:pt x="1" y="134"/>
                        <a:pt x="1" y="302"/>
                      </a:cubicBezTo>
                      <a:cubicBezTo>
                        <a:pt x="1" y="468"/>
                        <a:pt x="136" y="602"/>
                        <a:pt x="302" y="602"/>
                      </a:cubicBezTo>
                      <a:cubicBezTo>
                        <a:pt x="305" y="602"/>
                        <a:pt x="307" y="602"/>
                        <a:pt x="309" y="601"/>
                      </a:cubicBezTo>
                      <a:lnTo>
                        <a:pt x="3494" y="601"/>
                      </a:lnTo>
                      <a:cubicBezTo>
                        <a:pt x="3496" y="602"/>
                        <a:pt x="3498" y="602"/>
                        <a:pt x="3500" y="602"/>
                      </a:cubicBezTo>
                      <a:cubicBezTo>
                        <a:pt x="3666" y="602"/>
                        <a:pt x="3801" y="468"/>
                        <a:pt x="3801" y="302"/>
                      </a:cubicBezTo>
                      <a:cubicBezTo>
                        <a:pt x="3801" y="134"/>
                        <a:pt x="3666" y="0"/>
                        <a:pt x="3500" y="0"/>
                      </a:cubicBezTo>
                      <a:cubicBezTo>
                        <a:pt x="3498" y="0"/>
                        <a:pt x="3496" y="0"/>
                        <a:pt x="3494" y="0"/>
                      </a:cubicBezTo>
                      <a:lnTo>
                        <a:pt x="309" y="0"/>
                      </a:lnTo>
                      <a:cubicBezTo>
                        <a:pt x="307" y="0"/>
                        <a:pt x="305" y="0"/>
                        <a:pt x="302"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3" name="Google Shape;3663;p34"/>
                <p:cNvSpPr/>
                <p:nvPr/>
              </p:nvSpPr>
              <p:spPr>
                <a:xfrm>
                  <a:off x="7594672" y="3933228"/>
                  <a:ext cx="137535" cy="11853"/>
                </a:xfrm>
                <a:custGeom>
                  <a:rect b="b" l="l" r="r" t="t"/>
                  <a:pathLst>
                    <a:path extrusionOk="0" h="602" w="6985">
                      <a:moveTo>
                        <a:pt x="302" y="0"/>
                      </a:moveTo>
                      <a:cubicBezTo>
                        <a:pt x="136" y="0"/>
                        <a:pt x="0" y="134"/>
                        <a:pt x="0" y="302"/>
                      </a:cubicBezTo>
                      <a:cubicBezTo>
                        <a:pt x="0" y="468"/>
                        <a:pt x="136" y="602"/>
                        <a:pt x="302" y="602"/>
                      </a:cubicBezTo>
                      <a:cubicBezTo>
                        <a:pt x="304" y="602"/>
                        <a:pt x="306" y="602"/>
                        <a:pt x="309" y="601"/>
                      </a:cubicBezTo>
                      <a:lnTo>
                        <a:pt x="6678" y="601"/>
                      </a:lnTo>
                      <a:cubicBezTo>
                        <a:pt x="6680" y="602"/>
                        <a:pt x="6682" y="602"/>
                        <a:pt x="6684" y="602"/>
                      </a:cubicBezTo>
                      <a:cubicBezTo>
                        <a:pt x="6850" y="602"/>
                        <a:pt x="6985" y="468"/>
                        <a:pt x="6985" y="302"/>
                      </a:cubicBezTo>
                      <a:cubicBezTo>
                        <a:pt x="6985" y="134"/>
                        <a:pt x="6850" y="0"/>
                        <a:pt x="6684" y="0"/>
                      </a:cubicBezTo>
                      <a:cubicBezTo>
                        <a:pt x="6682" y="0"/>
                        <a:pt x="6680" y="0"/>
                        <a:pt x="6678" y="0"/>
                      </a:cubicBezTo>
                      <a:lnTo>
                        <a:pt x="309" y="0"/>
                      </a:lnTo>
                      <a:cubicBezTo>
                        <a:pt x="306" y="0"/>
                        <a:pt x="304" y="0"/>
                        <a:pt x="302"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4" name="Google Shape;3664;p34"/>
                <p:cNvSpPr/>
                <p:nvPr/>
              </p:nvSpPr>
              <p:spPr>
                <a:xfrm>
                  <a:off x="7218455" y="3933228"/>
                  <a:ext cx="302576" cy="11853"/>
                </a:xfrm>
                <a:custGeom>
                  <a:rect b="b" l="l" r="r" t="t"/>
                  <a:pathLst>
                    <a:path extrusionOk="0" h="602" w="15367">
                      <a:moveTo>
                        <a:pt x="301" y="0"/>
                      </a:moveTo>
                      <a:cubicBezTo>
                        <a:pt x="136" y="0"/>
                        <a:pt x="1" y="134"/>
                        <a:pt x="1" y="302"/>
                      </a:cubicBezTo>
                      <a:cubicBezTo>
                        <a:pt x="1" y="468"/>
                        <a:pt x="136" y="602"/>
                        <a:pt x="301" y="602"/>
                      </a:cubicBezTo>
                      <a:cubicBezTo>
                        <a:pt x="303" y="602"/>
                        <a:pt x="306" y="602"/>
                        <a:pt x="308" y="601"/>
                      </a:cubicBezTo>
                      <a:lnTo>
                        <a:pt x="15073" y="601"/>
                      </a:lnTo>
                      <a:cubicBezTo>
                        <a:pt x="15236" y="598"/>
                        <a:pt x="15367" y="464"/>
                        <a:pt x="15367" y="302"/>
                      </a:cubicBezTo>
                      <a:cubicBezTo>
                        <a:pt x="15367" y="138"/>
                        <a:pt x="15236" y="4"/>
                        <a:pt x="15073" y="0"/>
                      </a:cubicBezTo>
                      <a:lnTo>
                        <a:pt x="308" y="0"/>
                      </a:lnTo>
                      <a:cubicBezTo>
                        <a:pt x="306" y="0"/>
                        <a:pt x="303" y="0"/>
                        <a:pt x="301"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5" name="Google Shape;3665;p34"/>
                <p:cNvSpPr/>
                <p:nvPr/>
              </p:nvSpPr>
              <p:spPr>
                <a:xfrm>
                  <a:off x="7515006" y="3998736"/>
                  <a:ext cx="331087" cy="11853"/>
                </a:xfrm>
                <a:custGeom>
                  <a:rect b="b" l="l" r="r" t="t"/>
                  <a:pathLst>
                    <a:path extrusionOk="0" h="602" w="16815">
                      <a:moveTo>
                        <a:pt x="302" y="0"/>
                      </a:moveTo>
                      <a:cubicBezTo>
                        <a:pt x="136" y="0"/>
                        <a:pt x="1" y="134"/>
                        <a:pt x="1" y="301"/>
                      </a:cubicBezTo>
                      <a:cubicBezTo>
                        <a:pt x="1" y="467"/>
                        <a:pt x="136" y="601"/>
                        <a:pt x="302" y="601"/>
                      </a:cubicBezTo>
                      <a:lnTo>
                        <a:pt x="16515" y="601"/>
                      </a:lnTo>
                      <a:cubicBezTo>
                        <a:pt x="16681" y="601"/>
                        <a:pt x="16815" y="467"/>
                        <a:pt x="16815" y="301"/>
                      </a:cubicBezTo>
                      <a:cubicBezTo>
                        <a:pt x="16815" y="134"/>
                        <a:pt x="16681" y="0"/>
                        <a:pt x="16515"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6" name="Google Shape;3666;p34"/>
                <p:cNvSpPr/>
                <p:nvPr/>
              </p:nvSpPr>
              <p:spPr>
                <a:xfrm>
                  <a:off x="7218593" y="3998736"/>
                  <a:ext cx="239883" cy="11853"/>
                </a:xfrm>
                <a:custGeom>
                  <a:rect b="b" l="l" r="r" t="t"/>
                  <a:pathLst>
                    <a:path extrusionOk="0" h="602" w="12183">
                      <a:moveTo>
                        <a:pt x="301" y="0"/>
                      </a:moveTo>
                      <a:cubicBezTo>
                        <a:pt x="135" y="0"/>
                        <a:pt x="1" y="134"/>
                        <a:pt x="1" y="301"/>
                      </a:cubicBezTo>
                      <a:cubicBezTo>
                        <a:pt x="1" y="467"/>
                        <a:pt x="135" y="601"/>
                        <a:pt x="301" y="601"/>
                      </a:cubicBezTo>
                      <a:lnTo>
                        <a:pt x="11881" y="601"/>
                      </a:lnTo>
                      <a:cubicBezTo>
                        <a:pt x="12047" y="601"/>
                        <a:pt x="12182" y="467"/>
                        <a:pt x="12182" y="301"/>
                      </a:cubicBezTo>
                      <a:cubicBezTo>
                        <a:pt x="12182" y="134"/>
                        <a:pt x="12047" y="0"/>
                        <a:pt x="11881"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7" name="Google Shape;3667;p34"/>
                <p:cNvSpPr/>
                <p:nvPr/>
              </p:nvSpPr>
              <p:spPr>
                <a:xfrm>
                  <a:off x="7697434" y="4064225"/>
                  <a:ext cx="148660" cy="11853"/>
                </a:xfrm>
                <a:custGeom>
                  <a:rect b="b" l="l" r="r" t="t"/>
                  <a:pathLst>
                    <a:path extrusionOk="0" h="602" w="7550">
                      <a:moveTo>
                        <a:pt x="301" y="0"/>
                      </a:moveTo>
                      <a:cubicBezTo>
                        <a:pt x="135" y="0"/>
                        <a:pt x="1" y="135"/>
                        <a:pt x="1" y="301"/>
                      </a:cubicBezTo>
                      <a:cubicBezTo>
                        <a:pt x="1" y="467"/>
                        <a:pt x="135" y="601"/>
                        <a:pt x="301" y="601"/>
                      </a:cubicBezTo>
                      <a:lnTo>
                        <a:pt x="7250" y="601"/>
                      </a:lnTo>
                      <a:cubicBezTo>
                        <a:pt x="7416" y="601"/>
                        <a:pt x="7550" y="467"/>
                        <a:pt x="7550" y="301"/>
                      </a:cubicBezTo>
                      <a:cubicBezTo>
                        <a:pt x="7550" y="135"/>
                        <a:pt x="7416" y="0"/>
                        <a:pt x="7250"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8" name="Google Shape;3668;p34"/>
                <p:cNvSpPr/>
                <p:nvPr/>
              </p:nvSpPr>
              <p:spPr>
                <a:xfrm>
                  <a:off x="7355399" y="4064225"/>
                  <a:ext cx="296886" cy="11853"/>
                </a:xfrm>
                <a:custGeom>
                  <a:rect b="b" l="l" r="r" t="t"/>
                  <a:pathLst>
                    <a:path extrusionOk="0" h="602" w="15078">
                      <a:moveTo>
                        <a:pt x="301" y="0"/>
                      </a:moveTo>
                      <a:cubicBezTo>
                        <a:pt x="135" y="0"/>
                        <a:pt x="1" y="135"/>
                        <a:pt x="1" y="301"/>
                      </a:cubicBezTo>
                      <a:cubicBezTo>
                        <a:pt x="1" y="467"/>
                        <a:pt x="135" y="601"/>
                        <a:pt x="301" y="601"/>
                      </a:cubicBezTo>
                      <a:lnTo>
                        <a:pt x="14777" y="601"/>
                      </a:lnTo>
                      <a:cubicBezTo>
                        <a:pt x="14943" y="601"/>
                        <a:pt x="15077" y="467"/>
                        <a:pt x="15077" y="301"/>
                      </a:cubicBezTo>
                      <a:cubicBezTo>
                        <a:pt x="15077" y="135"/>
                        <a:pt x="14943" y="0"/>
                        <a:pt x="14777"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9" name="Google Shape;3669;p34"/>
                <p:cNvSpPr/>
                <p:nvPr/>
              </p:nvSpPr>
              <p:spPr>
                <a:xfrm>
                  <a:off x="7218593" y="4064225"/>
                  <a:ext cx="85967" cy="11853"/>
                </a:xfrm>
                <a:custGeom>
                  <a:rect b="b" l="l" r="r" t="t"/>
                  <a:pathLst>
                    <a:path extrusionOk="0" h="602" w="4366">
                      <a:moveTo>
                        <a:pt x="301" y="0"/>
                      </a:moveTo>
                      <a:cubicBezTo>
                        <a:pt x="135" y="0"/>
                        <a:pt x="1" y="135"/>
                        <a:pt x="1" y="301"/>
                      </a:cubicBezTo>
                      <a:cubicBezTo>
                        <a:pt x="1" y="467"/>
                        <a:pt x="135" y="601"/>
                        <a:pt x="301" y="601"/>
                      </a:cubicBezTo>
                      <a:lnTo>
                        <a:pt x="4064" y="601"/>
                      </a:lnTo>
                      <a:cubicBezTo>
                        <a:pt x="4230" y="601"/>
                        <a:pt x="4365" y="467"/>
                        <a:pt x="4365" y="301"/>
                      </a:cubicBezTo>
                      <a:cubicBezTo>
                        <a:pt x="4365" y="135"/>
                        <a:pt x="4230" y="0"/>
                        <a:pt x="4064"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0" name="Google Shape;3670;p34"/>
                <p:cNvSpPr/>
                <p:nvPr/>
              </p:nvSpPr>
              <p:spPr>
                <a:xfrm>
                  <a:off x="7474976" y="4121523"/>
                  <a:ext cx="371255" cy="11873"/>
                </a:xfrm>
                <a:custGeom>
                  <a:rect b="b" l="l" r="r" t="t"/>
                  <a:pathLst>
                    <a:path extrusionOk="0" h="603" w="18855">
                      <a:moveTo>
                        <a:pt x="301" y="1"/>
                      </a:moveTo>
                      <a:cubicBezTo>
                        <a:pt x="136" y="1"/>
                        <a:pt x="1" y="135"/>
                        <a:pt x="1" y="302"/>
                      </a:cubicBezTo>
                      <a:cubicBezTo>
                        <a:pt x="1" y="468"/>
                        <a:pt x="136" y="602"/>
                        <a:pt x="301" y="602"/>
                      </a:cubicBezTo>
                      <a:cubicBezTo>
                        <a:pt x="303" y="602"/>
                        <a:pt x="305" y="602"/>
                        <a:pt x="308" y="602"/>
                      </a:cubicBezTo>
                      <a:lnTo>
                        <a:pt x="18548" y="602"/>
                      </a:lnTo>
                      <a:cubicBezTo>
                        <a:pt x="18550" y="602"/>
                        <a:pt x="18552" y="602"/>
                        <a:pt x="18554" y="602"/>
                      </a:cubicBezTo>
                      <a:cubicBezTo>
                        <a:pt x="18720" y="602"/>
                        <a:pt x="18855" y="468"/>
                        <a:pt x="18855" y="302"/>
                      </a:cubicBezTo>
                      <a:cubicBezTo>
                        <a:pt x="18855" y="135"/>
                        <a:pt x="18720" y="1"/>
                        <a:pt x="18554" y="1"/>
                      </a:cubicBezTo>
                      <a:cubicBezTo>
                        <a:pt x="18552" y="1"/>
                        <a:pt x="18550" y="1"/>
                        <a:pt x="18548" y="1"/>
                      </a:cubicBezTo>
                      <a:lnTo>
                        <a:pt x="308" y="1"/>
                      </a:lnTo>
                      <a:cubicBezTo>
                        <a:pt x="305" y="1"/>
                        <a:pt x="303" y="1"/>
                        <a:pt x="301"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1" name="Google Shape;3671;p34"/>
                <p:cNvSpPr/>
                <p:nvPr/>
              </p:nvSpPr>
              <p:spPr>
                <a:xfrm>
                  <a:off x="7218455" y="4121523"/>
                  <a:ext cx="137279" cy="11873"/>
                </a:xfrm>
                <a:custGeom>
                  <a:rect b="b" l="l" r="r" t="t"/>
                  <a:pathLst>
                    <a:path extrusionOk="0" h="603" w="6972">
                      <a:moveTo>
                        <a:pt x="301" y="1"/>
                      </a:moveTo>
                      <a:cubicBezTo>
                        <a:pt x="136" y="1"/>
                        <a:pt x="1" y="135"/>
                        <a:pt x="1" y="302"/>
                      </a:cubicBezTo>
                      <a:cubicBezTo>
                        <a:pt x="1" y="468"/>
                        <a:pt x="136" y="602"/>
                        <a:pt x="301" y="602"/>
                      </a:cubicBezTo>
                      <a:cubicBezTo>
                        <a:pt x="303" y="602"/>
                        <a:pt x="306" y="602"/>
                        <a:pt x="308" y="602"/>
                      </a:cubicBezTo>
                      <a:lnTo>
                        <a:pt x="6677" y="602"/>
                      </a:lnTo>
                      <a:cubicBezTo>
                        <a:pt x="6841" y="598"/>
                        <a:pt x="6971" y="464"/>
                        <a:pt x="6971" y="302"/>
                      </a:cubicBezTo>
                      <a:cubicBezTo>
                        <a:pt x="6971" y="138"/>
                        <a:pt x="6841" y="4"/>
                        <a:pt x="6677" y="1"/>
                      </a:cubicBezTo>
                      <a:lnTo>
                        <a:pt x="308" y="1"/>
                      </a:lnTo>
                      <a:cubicBezTo>
                        <a:pt x="306" y="1"/>
                        <a:pt x="303" y="1"/>
                        <a:pt x="301"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2" name="Google Shape;3672;p34"/>
                <p:cNvSpPr/>
                <p:nvPr/>
              </p:nvSpPr>
              <p:spPr>
                <a:xfrm>
                  <a:off x="7771389" y="4187032"/>
                  <a:ext cx="74842" cy="11853"/>
                </a:xfrm>
                <a:custGeom>
                  <a:rect b="b" l="l" r="r" t="t"/>
                  <a:pathLst>
                    <a:path extrusionOk="0" h="602" w="3801">
                      <a:moveTo>
                        <a:pt x="302" y="1"/>
                      </a:moveTo>
                      <a:cubicBezTo>
                        <a:pt x="136" y="1"/>
                        <a:pt x="1" y="135"/>
                        <a:pt x="1" y="301"/>
                      </a:cubicBezTo>
                      <a:cubicBezTo>
                        <a:pt x="1" y="468"/>
                        <a:pt x="136" y="602"/>
                        <a:pt x="302" y="602"/>
                      </a:cubicBezTo>
                      <a:cubicBezTo>
                        <a:pt x="305" y="602"/>
                        <a:pt x="307" y="602"/>
                        <a:pt x="309" y="602"/>
                      </a:cubicBezTo>
                      <a:lnTo>
                        <a:pt x="3494" y="602"/>
                      </a:lnTo>
                      <a:cubicBezTo>
                        <a:pt x="3496" y="602"/>
                        <a:pt x="3498" y="602"/>
                        <a:pt x="3500" y="602"/>
                      </a:cubicBezTo>
                      <a:cubicBezTo>
                        <a:pt x="3666" y="602"/>
                        <a:pt x="3801" y="468"/>
                        <a:pt x="3801" y="301"/>
                      </a:cubicBezTo>
                      <a:cubicBezTo>
                        <a:pt x="3801" y="135"/>
                        <a:pt x="3666" y="1"/>
                        <a:pt x="3500" y="1"/>
                      </a:cubicBezTo>
                      <a:cubicBezTo>
                        <a:pt x="3498" y="1"/>
                        <a:pt x="3496" y="1"/>
                        <a:pt x="3494" y="1"/>
                      </a:cubicBezTo>
                      <a:lnTo>
                        <a:pt x="309" y="1"/>
                      </a:lnTo>
                      <a:cubicBezTo>
                        <a:pt x="307" y="1"/>
                        <a:pt x="305" y="1"/>
                        <a:pt x="302"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3" name="Google Shape;3673;p34"/>
                <p:cNvSpPr/>
                <p:nvPr/>
              </p:nvSpPr>
              <p:spPr>
                <a:xfrm>
                  <a:off x="7594672" y="4187032"/>
                  <a:ext cx="137535" cy="11853"/>
                </a:xfrm>
                <a:custGeom>
                  <a:rect b="b" l="l" r="r" t="t"/>
                  <a:pathLst>
                    <a:path extrusionOk="0" h="602" w="6985">
                      <a:moveTo>
                        <a:pt x="302" y="1"/>
                      </a:moveTo>
                      <a:cubicBezTo>
                        <a:pt x="136" y="1"/>
                        <a:pt x="0" y="135"/>
                        <a:pt x="0" y="301"/>
                      </a:cubicBezTo>
                      <a:cubicBezTo>
                        <a:pt x="0" y="468"/>
                        <a:pt x="136" y="602"/>
                        <a:pt x="302" y="602"/>
                      </a:cubicBezTo>
                      <a:cubicBezTo>
                        <a:pt x="304" y="602"/>
                        <a:pt x="306" y="602"/>
                        <a:pt x="309" y="602"/>
                      </a:cubicBezTo>
                      <a:lnTo>
                        <a:pt x="6678" y="602"/>
                      </a:lnTo>
                      <a:cubicBezTo>
                        <a:pt x="6680" y="602"/>
                        <a:pt x="6682" y="602"/>
                        <a:pt x="6684" y="602"/>
                      </a:cubicBezTo>
                      <a:cubicBezTo>
                        <a:pt x="6850" y="602"/>
                        <a:pt x="6985" y="468"/>
                        <a:pt x="6985" y="301"/>
                      </a:cubicBezTo>
                      <a:cubicBezTo>
                        <a:pt x="6985" y="135"/>
                        <a:pt x="6850" y="1"/>
                        <a:pt x="6684" y="1"/>
                      </a:cubicBezTo>
                      <a:cubicBezTo>
                        <a:pt x="6682" y="1"/>
                        <a:pt x="6680" y="1"/>
                        <a:pt x="6678" y="1"/>
                      </a:cubicBezTo>
                      <a:lnTo>
                        <a:pt x="309" y="1"/>
                      </a:lnTo>
                      <a:cubicBezTo>
                        <a:pt x="306" y="1"/>
                        <a:pt x="304" y="1"/>
                        <a:pt x="302"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4" name="Google Shape;3674;p34"/>
                <p:cNvSpPr/>
                <p:nvPr/>
              </p:nvSpPr>
              <p:spPr>
                <a:xfrm>
                  <a:off x="7218455" y="4187032"/>
                  <a:ext cx="302576" cy="11853"/>
                </a:xfrm>
                <a:custGeom>
                  <a:rect b="b" l="l" r="r" t="t"/>
                  <a:pathLst>
                    <a:path extrusionOk="0" h="602" w="15367">
                      <a:moveTo>
                        <a:pt x="301" y="1"/>
                      </a:moveTo>
                      <a:cubicBezTo>
                        <a:pt x="136" y="1"/>
                        <a:pt x="1" y="135"/>
                        <a:pt x="1" y="301"/>
                      </a:cubicBezTo>
                      <a:cubicBezTo>
                        <a:pt x="1" y="468"/>
                        <a:pt x="136" y="602"/>
                        <a:pt x="301" y="602"/>
                      </a:cubicBezTo>
                      <a:cubicBezTo>
                        <a:pt x="303" y="602"/>
                        <a:pt x="306" y="602"/>
                        <a:pt x="308" y="602"/>
                      </a:cubicBezTo>
                      <a:lnTo>
                        <a:pt x="15073" y="602"/>
                      </a:lnTo>
                      <a:cubicBezTo>
                        <a:pt x="15236" y="598"/>
                        <a:pt x="15367" y="464"/>
                        <a:pt x="15367" y="301"/>
                      </a:cubicBezTo>
                      <a:cubicBezTo>
                        <a:pt x="15367" y="138"/>
                        <a:pt x="15236" y="4"/>
                        <a:pt x="15073" y="1"/>
                      </a:cubicBezTo>
                      <a:lnTo>
                        <a:pt x="308" y="1"/>
                      </a:lnTo>
                      <a:cubicBezTo>
                        <a:pt x="306" y="1"/>
                        <a:pt x="303" y="1"/>
                        <a:pt x="301"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75" name="Google Shape;3675;p34"/>
              <p:cNvSpPr/>
              <p:nvPr/>
            </p:nvSpPr>
            <p:spPr>
              <a:xfrm>
                <a:off x="7908530" y="3351251"/>
                <a:ext cx="528952" cy="967074"/>
              </a:xfrm>
              <a:custGeom>
                <a:rect b="b" l="l" r="r" t="t"/>
                <a:pathLst>
                  <a:path extrusionOk="0" h="49115" w="26864">
                    <a:moveTo>
                      <a:pt x="17545" y="0"/>
                    </a:moveTo>
                    <a:cubicBezTo>
                      <a:pt x="17395" y="0"/>
                      <a:pt x="17268" y="112"/>
                      <a:pt x="17248" y="261"/>
                    </a:cubicBezTo>
                    <a:lnTo>
                      <a:pt x="12403" y="36407"/>
                    </a:lnTo>
                    <a:lnTo>
                      <a:pt x="8449" y="16283"/>
                    </a:lnTo>
                    <a:cubicBezTo>
                      <a:pt x="8421" y="16140"/>
                      <a:pt x="8309" y="16041"/>
                      <a:pt x="8153" y="16041"/>
                    </a:cubicBezTo>
                    <a:cubicBezTo>
                      <a:pt x="8149" y="16041"/>
                      <a:pt x="8146" y="16041"/>
                      <a:pt x="8142" y="16041"/>
                    </a:cubicBezTo>
                    <a:cubicBezTo>
                      <a:pt x="7994" y="16047"/>
                      <a:pt x="7873" y="16161"/>
                      <a:pt x="7856" y="16309"/>
                    </a:cubicBezTo>
                    <a:lnTo>
                      <a:pt x="4871" y="43560"/>
                    </a:lnTo>
                    <a:lnTo>
                      <a:pt x="2961" y="38151"/>
                    </a:lnTo>
                    <a:cubicBezTo>
                      <a:pt x="2920" y="38034"/>
                      <a:pt x="2825" y="37949"/>
                      <a:pt x="2691" y="37949"/>
                    </a:cubicBezTo>
                    <a:cubicBezTo>
                      <a:pt x="2681" y="37949"/>
                      <a:pt x="2670" y="37950"/>
                      <a:pt x="2660" y="37951"/>
                    </a:cubicBezTo>
                    <a:cubicBezTo>
                      <a:pt x="2526" y="37959"/>
                      <a:pt x="2413" y="38055"/>
                      <a:pt x="2385" y="38185"/>
                    </a:cubicBezTo>
                    <a:lnTo>
                      <a:pt x="37" y="48750"/>
                    </a:lnTo>
                    <a:cubicBezTo>
                      <a:pt x="0" y="48912"/>
                      <a:pt x="103" y="49072"/>
                      <a:pt x="265" y="49108"/>
                    </a:cubicBezTo>
                    <a:cubicBezTo>
                      <a:pt x="286" y="49112"/>
                      <a:pt x="308" y="49115"/>
                      <a:pt x="330" y="49115"/>
                    </a:cubicBezTo>
                    <a:cubicBezTo>
                      <a:pt x="331" y="49115"/>
                      <a:pt x="332" y="49115"/>
                      <a:pt x="332" y="49115"/>
                    </a:cubicBezTo>
                    <a:cubicBezTo>
                      <a:pt x="472" y="49115"/>
                      <a:pt x="593" y="49017"/>
                      <a:pt x="624" y="48880"/>
                    </a:cubicBezTo>
                    <a:lnTo>
                      <a:pt x="2744" y="39340"/>
                    </a:lnTo>
                    <a:lnTo>
                      <a:pt x="4743" y="45002"/>
                    </a:lnTo>
                    <a:cubicBezTo>
                      <a:pt x="4785" y="45123"/>
                      <a:pt x="4899" y="45203"/>
                      <a:pt x="5025" y="45203"/>
                    </a:cubicBezTo>
                    <a:cubicBezTo>
                      <a:pt x="5037" y="45203"/>
                      <a:pt x="5049" y="45202"/>
                      <a:pt x="5061" y="45201"/>
                    </a:cubicBezTo>
                    <a:cubicBezTo>
                      <a:pt x="5199" y="45185"/>
                      <a:pt x="5310" y="45074"/>
                      <a:pt x="5325" y="44935"/>
                    </a:cubicBezTo>
                    <a:lnTo>
                      <a:pt x="8239" y="18330"/>
                    </a:lnTo>
                    <a:lnTo>
                      <a:pt x="12164" y="38310"/>
                    </a:lnTo>
                    <a:cubicBezTo>
                      <a:pt x="12192" y="38453"/>
                      <a:pt x="12297" y="38547"/>
                      <a:pt x="12467" y="38552"/>
                    </a:cubicBezTo>
                    <a:cubicBezTo>
                      <a:pt x="12614" y="38547"/>
                      <a:pt x="12736" y="38437"/>
                      <a:pt x="12757" y="38291"/>
                    </a:cubicBezTo>
                    <a:lnTo>
                      <a:pt x="17534" y="2641"/>
                    </a:lnTo>
                    <a:lnTo>
                      <a:pt x="22723" y="44157"/>
                    </a:lnTo>
                    <a:cubicBezTo>
                      <a:pt x="22740" y="44287"/>
                      <a:pt x="22838" y="44391"/>
                      <a:pt x="22966" y="44416"/>
                    </a:cubicBezTo>
                    <a:cubicBezTo>
                      <a:pt x="22985" y="44419"/>
                      <a:pt x="23003" y="44421"/>
                      <a:pt x="23021" y="44421"/>
                    </a:cubicBezTo>
                    <a:cubicBezTo>
                      <a:pt x="23130" y="44421"/>
                      <a:pt x="23232" y="44362"/>
                      <a:pt x="23285" y="44264"/>
                    </a:cubicBezTo>
                    <a:lnTo>
                      <a:pt x="25195" y="40763"/>
                    </a:lnTo>
                    <a:lnTo>
                      <a:pt x="26246" y="48465"/>
                    </a:lnTo>
                    <a:cubicBezTo>
                      <a:pt x="26266" y="48613"/>
                      <a:pt x="26393" y="48725"/>
                      <a:pt x="26537" y="48725"/>
                    </a:cubicBezTo>
                    <a:cubicBezTo>
                      <a:pt x="26553" y="48725"/>
                      <a:pt x="26568" y="48724"/>
                      <a:pt x="26584" y="48721"/>
                    </a:cubicBezTo>
                    <a:cubicBezTo>
                      <a:pt x="26748" y="48700"/>
                      <a:pt x="26863" y="48548"/>
                      <a:pt x="26841" y="48383"/>
                    </a:cubicBezTo>
                    <a:lnTo>
                      <a:pt x="25667" y="39776"/>
                    </a:lnTo>
                    <a:cubicBezTo>
                      <a:pt x="25651" y="39647"/>
                      <a:pt x="25552" y="39544"/>
                      <a:pt x="25424" y="39520"/>
                    </a:cubicBezTo>
                    <a:cubicBezTo>
                      <a:pt x="25406" y="39517"/>
                      <a:pt x="25388" y="39515"/>
                      <a:pt x="25369" y="39515"/>
                    </a:cubicBezTo>
                    <a:cubicBezTo>
                      <a:pt x="25261" y="39515"/>
                      <a:pt x="25159" y="39575"/>
                      <a:pt x="25106" y="39672"/>
                    </a:cubicBezTo>
                    <a:lnTo>
                      <a:pt x="23205" y="43158"/>
                    </a:lnTo>
                    <a:lnTo>
                      <a:pt x="17843" y="263"/>
                    </a:lnTo>
                    <a:cubicBezTo>
                      <a:pt x="17824" y="113"/>
                      <a:pt x="17697" y="0"/>
                      <a:pt x="17547"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76" name="Google Shape;3676;p34"/>
              <p:cNvGrpSpPr/>
              <p:nvPr/>
            </p:nvGrpSpPr>
            <p:grpSpPr>
              <a:xfrm>
                <a:off x="7232021" y="2929018"/>
                <a:ext cx="1211486" cy="416719"/>
                <a:chOff x="7232021" y="2929018"/>
                <a:chExt cx="1211486" cy="416719"/>
              </a:xfrm>
            </p:grpSpPr>
            <p:sp>
              <p:nvSpPr>
                <p:cNvPr id="3677" name="Google Shape;3677;p34"/>
                <p:cNvSpPr/>
                <p:nvPr/>
              </p:nvSpPr>
              <p:spPr>
                <a:xfrm>
                  <a:off x="7265022" y="2964007"/>
                  <a:ext cx="1149108" cy="346721"/>
                </a:xfrm>
                <a:custGeom>
                  <a:rect b="b" l="l" r="r" t="t"/>
                  <a:pathLst>
                    <a:path extrusionOk="0" h="17609" w="58360">
                      <a:moveTo>
                        <a:pt x="58027" y="0"/>
                      </a:moveTo>
                      <a:cubicBezTo>
                        <a:pt x="57948" y="0"/>
                        <a:pt x="57868" y="32"/>
                        <a:pt x="57809" y="94"/>
                      </a:cubicBezTo>
                      <a:lnTo>
                        <a:pt x="44540" y="14115"/>
                      </a:lnTo>
                      <a:lnTo>
                        <a:pt x="32316" y="4883"/>
                      </a:lnTo>
                      <a:cubicBezTo>
                        <a:pt x="32262" y="4843"/>
                        <a:pt x="32198" y="4823"/>
                        <a:pt x="32135" y="4823"/>
                      </a:cubicBezTo>
                      <a:cubicBezTo>
                        <a:pt x="32062" y="4823"/>
                        <a:pt x="31989" y="4850"/>
                        <a:pt x="31932" y="4901"/>
                      </a:cubicBezTo>
                      <a:lnTo>
                        <a:pt x="23755" y="12335"/>
                      </a:lnTo>
                      <a:lnTo>
                        <a:pt x="14058" y="3631"/>
                      </a:lnTo>
                      <a:cubicBezTo>
                        <a:pt x="14001" y="3579"/>
                        <a:pt x="13929" y="3553"/>
                        <a:pt x="13857" y="3553"/>
                      </a:cubicBezTo>
                      <a:cubicBezTo>
                        <a:pt x="13780" y="3553"/>
                        <a:pt x="13703" y="3583"/>
                        <a:pt x="13644" y="3642"/>
                      </a:cubicBezTo>
                      <a:lnTo>
                        <a:pt x="189" y="17097"/>
                      </a:lnTo>
                      <a:cubicBezTo>
                        <a:pt x="1" y="17286"/>
                        <a:pt x="135" y="17609"/>
                        <a:pt x="402" y="17609"/>
                      </a:cubicBezTo>
                      <a:cubicBezTo>
                        <a:pt x="403" y="17609"/>
                        <a:pt x="405" y="17609"/>
                        <a:pt x="406" y="17609"/>
                      </a:cubicBezTo>
                      <a:cubicBezTo>
                        <a:pt x="485" y="17609"/>
                        <a:pt x="560" y="17577"/>
                        <a:pt x="615" y="17521"/>
                      </a:cubicBezTo>
                      <a:lnTo>
                        <a:pt x="13868" y="4268"/>
                      </a:lnTo>
                      <a:lnTo>
                        <a:pt x="23556" y="12964"/>
                      </a:lnTo>
                      <a:cubicBezTo>
                        <a:pt x="23613" y="13015"/>
                        <a:pt x="23685" y="13040"/>
                        <a:pt x="23757" y="13040"/>
                      </a:cubicBezTo>
                      <a:cubicBezTo>
                        <a:pt x="23830" y="13040"/>
                        <a:pt x="23902" y="13014"/>
                        <a:pt x="23959" y="12962"/>
                      </a:cubicBezTo>
                      <a:lnTo>
                        <a:pt x="32152" y="5514"/>
                      </a:lnTo>
                      <a:lnTo>
                        <a:pt x="44392" y="14756"/>
                      </a:lnTo>
                      <a:cubicBezTo>
                        <a:pt x="44446" y="14797"/>
                        <a:pt x="44510" y="14817"/>
                        <a:pt x="44573" y="14817"/>
                      </a:cubicBezTo>
                      <a:cubicBezTo>
                        <a:pt x="44653" y="14817"/>
                        <a:pt x="44733" y="14785"/>
                        <a:pt x="44791" y="14723"/>
                      </a:cubicBezTo>
                      <a:lnTo>
                        <a:pt x="58246" y="508"/>
                      </a:lnTo>
                      <a:cubicBezTo>
                        <a:pt x="58360" y="387"/>
                        <a:pt x="58354" y="196"/>
                        <a:pt x="58234" y="83"/>
                      </a:cubicBezTo>
                      <a:cubicBezTo>
                        <a:pt x="58176" y="28"/>
                        <a:pt x="58101" y="0"/>
                        <a:pt x="58027"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8" name="Google Shape;3678;p34"/>
                <p:cNvSpPr/>
                <p:nvPr/>
              </p:nvSpPr>
              <p:spPr>
                <a:xfrm>
                  <a:off x="7500120" y="3004903"/>
                  <a:ext cx="72735" cy="69998"/>
                </a:xfrm>
                <a:custGeom>
                  <a:rect b="b" l="l" r="r" t="t"/>
                  <a:pathLst>
                    <a:path extrusionOk="0" h="3555" w="3694">
                      <a:moveTo>
                        <a:pt x="1917" y="1"/>
                      </a:moveTo>
                      <a:cubicBezTo>
                        <a:pt x="1455" y="1"/>
                        <a:pt x="1000" y="181"/>
                        <a:pt x="660" y="522"/>
                      </a:cubicBezTo>
                      <a:cubicBezTo>
                        <a:pt x="152" y="1029"/>
                        <a:pt x="0" y="1794"/>
                        <a:pt x="274" y="2458"/>
                      </a:cubicBezTo>
                      <a:cubicBezTo>
                        <a:pt x="549" y="3122"/>
                        <a:pt x="1198" y="3554"/>
                        <a:pt x="1916" y="3554"/>
                      </a:cubicBezTo>
                      <a:cubicBezTo>
                        <a:pt x="2898" y="3554"/>
                        <a:pt x="3694" y="2759"/>
                        <a:pt x="3694" y="1777"/>
                      </a:cubicBezTo>
                      <a:cubicBezTo>
                        <a:pt x="3694" y="1059"/>
                        <a:pt x="3261" y="411"/>
                        <a:pt x="2597" y="136"/>
                      </a:cubicBezTo>
                      <a:cubicBezTo>
                        <a:pt x="2377" y="45"/>
                        <a:pt x="2146" y="1"/>
                        <a:pt x="1917" y="1"/>
                      </a:cubicBezTo>
                      <a:close/>
                    </a:path>
                  </a:pathLst>
                </a:custGeom>
                <a:gradFill>
                  <a:gsLst>
                    <a:gs pos="0">
                      <a:srgbClr val="8BE3FF"/>
                    </a:gs>
                    <a:gs pos="100000">
                      <a:srgbClr val="ACFFD9"/>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9" name="Google Shape;3679;p34"/>
                <p:cNvSpPr/>
                <p:nvPr/>
              </p:nvSpPr>
              <p:spPr>
                <a:xfrm>
                  <a:off x="7496950" y="2998977"/>
                  <a:ext cx="81812" cy="81851"/>
                </a:xfrm>
                <a:custGeom>
                  <a:rect b="b" l="l" r="r" t="t"/>
                  <a:pathLst>
                    <a:path extrusionOk="0" h="4157" w="4155">
                      <a:moveTo>
                        <a:pt x="2077" y="602"/>
                      </a:moveTo>
                      <a:cubicBezTo>
                        <a:pt x="2893" y="603"/>
                        <a:pt x="3552" y="1264"/>
                        <a:pt x="3554" y="2078"/>
                      </a:cubicBezTo>
                      <a:cubicBezTo>
                        <a:pt x="3554" y="2676"/>
                        <a:pt x="3194" y="3214"/>
                        <a:pt x="2643" y="3443"/>
                      </a:cubicBezTo>
                      <a:cubicBezTo>
                        <a:pt x="2460" y="3519"/>
                        <a:pt x="2268" y="3555"/>
                        <a:pt x="2078" y="3555"/>
                      </a:cubicBezTo>
                      <a:cubicBezTo>
                        <a:pt x="1694" y="3555"/>
                        <a:pt x="1316" y="3405"/>
                        <a:pt x="1033" y="3123"/>
                      </a:cubicBezTo>
                      <a:cubicBezTo>
                        <a:pt x="611" y="2701"/>
                        <a:pt x="485" y="2065"/>
                        <a:pt x="714" y="1514"/>
                      </a:cubicBezTo>
                      <a:cubicBezTo>
                        <a:pt x="942" y="961"/>
                        <a:pt x="1481" y="602"/>
                        <a:pt x="2077" y="602"/>
                      </a:cubicBezTo>
                      <a:close/>
                      <a:moveTo>
                        <a:pt x="2077" y="1"/>
                      </a:moveTo>
                      <a:cubicBezTo>
                        <a:pt x="932" y="1"/>
                        <a:pt x="0" y="933"/>
                        <a:pt x="0" y="2078"/>
                      </a:cubicBezTo>
                      <a:cubicBezTo>
                        <a:pt x="0" y="3225"/>
                        <a:pt x="932" y="4157"/>
                        <a:pt x="2077" y="4157"/>
                      </a:cubicBezTo>
                      <a:cubicBezTo>
                        <a:pt x="3223" y="4157"/>
                        <a:pt x="4155" y="3223"/>
                        <a:pt x="4155" y="2078"/>
                      </a:cubicBezTo>
                      <a:cubicBezTo>
                        <a:pt x="4155" y="933"/>
                        <a:pt x="3224" y="1"/>
                        <a:pt x="2077"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0" name="Google Shape;3680;p34"/>
                <p:cNvSpPr/>
                <p:nvPr/>
              </p:nvSpPr>
              <p:spPr>
                <a:xfrm>
                  <a:off x="7859994" y="3029890"/>
                  <a:ext cx="72755" cy="70018"/>
                </a:xfrm>
                <a:custGeom>
                  <a:rect b="b" l="l" r="r" t="t"/>
                  <a:pathLst>
                    <a:path extrusionOk="0" h="3556" w="3695">
                      <a:moveTo>
                        <a:pt x="1918" y="1"/>
                      </a:moveTo>
                      <a:cubicBezTo>
                        <a:pt x="1456" y="1"/>
                        <a:pt x="1001" y="182"/>
                        <a:pt x="661" y="521"/>
                      </a:cubicBezTo>
                      <a:cubicBezTo>
                        <a:pt x="152" y="1030"/>
                        <a:pt x="0" y="1793"/>
                        <a:pt x="275" y="2457"/>
                      </a:cubicBezTo>
                      <a:cubicBezTo>
                        <a:pt x="550" y="3121"/>
                        <a:pt x="1199" y="3555"/>
                        <a:pt x="1917" y="3555"/>
                      </a:cubicBezTo>
                      <a:cubicBezTo>
                        <a:pt x="2898" y="3555"/>
                        <a:pt x="3694" y="2760"/>
                        <a:pt x="3695" y="1778"/>
                      </a:cubicBezTo>
                      <a:cubicBezTo>
                        <a:pt x="3695" y="1059"/>
                        <a:pt x="3261" y="411"/>
                        <a:pt x="2597" y="136"/>
                      </a:cubicBezTo>
                      <a:cubicBezTo>
                        <a:pt x="2377" y="45"/>
                        <a:pt x="2147" y="1"/>
                        <a:pt x="1918" y="1"/>
                      </a:cubicBezTo>
                      <a:close/>
                    </a:path>
                  </a:pathLst>
                </a:custGeom>
                <a:gradFill>
                  <a:gsLst>
                    <a:gs pos="0">
                      <a:srgbClr val="8BE3FF"/>
                    </a:gs>
                    <a:gs pos="100000">
                      <a:srgbClr val="ACFFD9"/>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1" name="Google Shape;3681;p34"/>
                <p:cNvSpPr/>
                <p:nvPr/>
              </p:nvSpPr>
              <p:spPr>
                <a:xfrm>
                  <a:off x="7856805" y="3023983"/>
                  <a:ext cx="81851" cy="81832"/>
                </a:xfrm>
                <a:custGeom>
                  <a:rect b="b" l="l" r="r" t="t"/>
                  <a:pathLst>
                    <a:path extrusionOk="0" h="4156" w="4157">
                      <a:moveTo>
                        <a:pt x="2079" y="601"/>
                      </a:moveTo>
                      <a:cubicBezTo>
                        <a:pt x="2894" y="602"/>
                        <a:pt x="3554" y="1263"/>
                        <a:pt x="3556" y="2078"/>
                      </a:cubicBezTo>
                      <a:cubicBezTo>
                        <a:pt x="3556" y="2676"/>
                        <a:pt x="3196" y="3214"/>
                        <a:pt x="2644" y="3443"/>
                      </a:cubicBezTo>
                      <a:cubicBezTo>
                        <a:pt x="2461" y="3518"/>
                        <a:pt x="2270" y="3555"/>
                        <a:pt x="2080" y="3555"/>
                      </a:cubicBezTo>
                      <a:cubicBezTo>
                        <a:pt x="1695" y="3555"/>
                        <a:pt x="1317" y="3405"/>
                        <a:pt x="1035" y="3123"/>
                      </a:cubicBezTo>
                      <a:cubicBezTo>
                        <a:pt x="613" y="2699"/>
                        <a:pt x="486" y="2065"/>
                        <a:pt x="715" y="1512"/>
                      </a:cubicBezTo>
                      <a:cubicBezTo>
                        <a:pt x="944" y="961"/>
                        <a:pt x="1482" y="601"/>
                        <a:pt x="2079" y="601"/>
                      </a:cubicBezTo>
                      <a:close/>
                      <a:moveTo>
                        <a:pt x="2079" y="1"/>
                      </a:moveTo>
                      <a:cubicBezTo>
                        <a:pt x="934" y="1"/>
                        <a:pt x="1" y="933"/>
                        <a:pt x="1" y="2078"/>
                      </a:cubicBezTo>
                      <a:cubicBezTo>
                        <a:pt x="1" y="3223"/>
                        <a:pt x="934" y="4155"/>
                        <a:pt x="2079" y="4155"/>
                      </a:cubicBezTo>
                      <a:cubicBezTo>
                        <a:pt x="3225" y="4155"/>
                        <a:pt x="4157" y="3223"/>
                        <a:pt x="4157" y="2078"/>
                      </a:cubicBezTo>
                      <a:cubicBezTo>
                        <a:pt x="4157" y="933"/>
                        <a:pt x="3225" y="1"/>
                        <a:pt x="2079"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2" name="Google Shape;3682;p34"/>
                <p:cNvSpPr/>
                <p:nvPr/>
              </p:nvSpPr>
              <p:spPr>
                <a:xfrm>
                  <a:off x="8107655" y="3214838"/>
                  <a:ext cx="70018" cy="69998"/>
                </a:xfrm>
                <a:custGeom>
                  <a:rect b="b" l="l" r="r" t="t"/>
                  <a:pathLst>
                    <a:path extrusionOk="0" h="3555" w="3556">
                      <a:moveTo>
                        <a:pt x="1778" y="0"/>
                      </a:moveTo>
                      <a:cubicBezTo>
                        <a:pt x="796" y="0"/>
                        <a:pt x="1" y="796"/>
                        <a:pt x="1" y="1778"/>
                      </a:cubicBezTo>
                      <a:cubicBezTo>
                        <a:pt x="1" y="2759"/>
                        <a:pt x="796" y="3555"/>
                        <a:pt x="1778" y="3555"/>
                      </a:cubicBezTo>
                      <a:cubicBezTo>
                        <a:pt x="2760" y="3555"/>
                        <a:pt x="3555" y="2759"/>
                        <a:pt x="3555" y="1778"/>
                      </a:cubicBezTo>
                      <a:cubicBezTo>
                        <a:pt x="3555" y="796"/>
                        <a:pt x="2760" y="0"/>
                        <a:pt x="1778" y="0"/>
                      </a:cubicBezTo>
                      <a:close/>
                    </a:path>
                  </a:pathLst>
                </a:custGeom>
                <a:gradFill>
                  <a:gsLst>
                    <a:gs pos="0">
                      <a:srgbClr val="8BE3FF"/>
                    </a:gs>
                    <a:gs pos="100000">
                      <a:srgbClr val="ACFFD9"/>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3" name="Google Shape;3683;p34"/>
                <p:cNvSpPr/>
                <p:nvPr/>
              </p:nvSpPr>
              <p:spPr>
                <a:xfrm>
                  <a:off x="8101748" y="3208951"/>
                  <a:ext cx="81832" cy="81792"/>
                </a:xfrm>
                <a:custGeom>
                  <a:rect b="b" l="l" r="r" t="t"/>
                  <a:pathLst>
                    <a:path extrusionOk="0" h="4154" w="4156">
                      <a:moveTo>
                        <a:pt x="2078" y="601"/>
                      </a:moveTo>
                      <a:cubicBezTo>
                        <a:pt x="2893" y="602"/>
                        <a:pt x="3553" y="1262"/>
                        <a:pt x="3554" y="2077"/>
                      </a:cubicBezTo>
                      <a:cubicBezTo>
                        <a:pt x="3554" y="2673"/>
                        <a:pt x="3195" y="3213"/>
                        <a:pt x="2644" y="3440"/>
                      </a:cubicBezTo>
                      <a:cubicBezTo>
                        <a:pt x="2460" y="3516"/>
                        <a:pt x="2268" y="3553"/>
                        <a:pt x="2078" y="3553"/>
                      </a:cubicBezTo>
                      <a:cubicBezTo>
                        <a:pt x="1694" y="3553"/>
                        <a:pt x="1316" y="3403"/>
                        <a:pt x="1034" y="3120"/>
                      </a:cubicBezTo>
                      <a:cubicBezTo>
                        <a:pt x="611" y="2698"/>
                        <a:pt x="486" y="2064"/>
                        <a:pt x="715" y="1511"/>
                      </a:cubicBezTo>
                      <a:cubicBezTo>
                        <a:pt x="942" y="960"/>
                        <a:pt x="1482" y="601"/>
                        <a:pt x="2078" y="601"/>
                      </a:cubicBezTo>
                      <a:close/>
                      <a:moveTo>
                        <a:pt x="2078" y="1"/>
                      </a:moveTo>
                      <a:cubicBezTo>
                        <a:pt x="933" y="1"/>
                        <a:pt x="1" y="930"/>
                        <a:pt x="1" y="2077"/>
                      </a:cubicBezTo>
                      <a:cubicBezTo>
                        <a:pt x="1" y="3222"/>
                        <a:pt x="933" y="4154"/>
                        <a:pt x="2078" y="4154"/>
                      </a:cubicBezTo>
                      <a:cubicBezTo>
                        <a:pt x="3223" y="4154"/>
                        <a:pt x="4155" y="3222"/>
                        <a:pt x="4155" y="2077"/>
                      </a:cubicBezTo>
                      <a:cubicBezTo>
                        <a:pt x="4155" y="933"/>
                        <a:pt x="3225" y="1"/>
                        <a:pt x="2078"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4" name="Google Shape;3684;p34"/>
                <p:cNvSpPr/>
                <p:nvPr/>
              </p:nvSpPr>
              <p:spPr>
                <a:xfrm>
                  <a:off x="8364826" y="2934925"/>
                  <a:ext cx="72755" cy="70018"/>
                </a:xfrm>
                <a:custGeom>
                  <a:rect b="b" l="l" r="r" t="t"/>
                  <a:pathLst>
                    <a:path extrusionOk="0" h="3556" w="3695">
                      <a:moveTo>
                        <a:pt x="1919" y="0"/>
                      </a:moveTo>
                      <a:cubicBezTo>
                        <a:pt x="1456" y="0"/>
                        <a:pt x="1001" y="181"/>
                        <a:pt x="661" y="521"/>
                      </a:cubicBezTo>
                      <a:cubicBezTo>
                        <a:pt x="153" y="1030"/>
                        <a:pt x="1" y="1793"/>
                        <a:pt x="276" y="2457"/>
                      </a:cubicBezTo>
                      <a:cubicBezTo>
                        <a:pt x="551" y="3121"/>
                        <a:pt x="1198" y="3555"/>
                        <a:pt x="1918" y="3555"/>
                      </a:cubicBezTo>
                      <a:cubicBezTo>
                        <a:pt x="2899" y="3555"/>
                        <a:pt x="3694" y="2759"/>
                        <a:pt x="3694" y="1778"/>
                      </a:cubicBezTo>
                      <a:cubicBezTo>
                        <a:pt x="3694" y="1059"/>
                        <a:pt x="3261" y="411"/>
                        <a:pt x="2598" y="136"/>
                      </a:cubicBezTo>
                      <a:cubicBezTo>
                        <a:pt x="2378" y="45"/>
                        <a:pt x="2147" y="0"/>
                        <a:pt x="1919" y="0"/>
                      </a:cubicBezTo>
                      <a:close/>
                    </a:path>
                  </a:pathLst>
                </a:custGeom>
                <a:gradFill>
                  <a:gsLst>
                    <a:gs pos="0">
                      <a:srgbClr val="8BE3FF"/>
                    </a:gs>
                    <a:gs pos="100000">
                      <a:srgbClr val="ACFFD9"/>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5" name="Google Shape;3685;p34"/>
                <p:cNvSpPr/>
                <p:nvPr/>
              </p:nvSpPr>
              <p:spPr>
                <a:xfrm>
                  <a:off x="8361656" y="2929018"/>
                  <a:ext cx="81851" cy="81812"/>
                </a:xfrm>
                <a:custGeom>
                  <a:rect b="b" l="l" r="r" t="t"/>
                  <a:pathLst>
                    <a:path extrusionOk="0" h="4155" w="4157">
                      <a:moveTo>
                        <a:pt x="2079" y="600"/>
                      </a:moveTo>
                      <a:cubicBezTo>
                        <a:pt x="2894" y="603"/>
                        <a:pt x="3554" y="1263"/>
                        <a:pt x="3555" y="2078"/>
                      </a:cubicBezTo>
                      <a:cubicBezTo>
                        <a:pt x="3555" y="2675"/>
                        <a:pt x="3195" y="3214"/>
                        <a:pt x="2643" y="3442"/>
                      </a:cubicBezTo>
                      <a:cubicBezTo>
                        <a:pt x="2461" y="3518"/>
                        <a:pt x="2269" y="3554"/>
                        <a:pt x="2079" y="3554"/>
                      </a:cubicBezTo>
                      <a:cubicBezTo>
                        <a:pt x="1694" y="3554"/>
                        <a:pt x="1316" y="3404"/>
                        <a:pt x="1033" y="3121"/>
                      </a:cubicBezTo>
                      <a:cubicBezTo>
                        <a:pt x="611" y="2699"/>
                        <a:pt x="486" y="2064"/>
                        <a:pt x="714" y="1512"/>
                      </a:cubicBezTo>
                      <a:cubicBezTo>
                        <a:pt x="943" y="961"/>
                        <a:pt x="1482" y="600"/>
                        <a:pt x="2079" y="600"/>
                      </a:cubicBezTo>
                      <a:close/>
                      <a:moveTo>
                        <a:pt x="2079" y="0"/>
                      </a:moveTo>
                      <a:cubicBezTo>
                        <a:pt x="933" y="0"/>
                        <a:pt x="1" y="932"/>
                        <a:pt x="1" y="2078"/>
                      </a:cubicBezTo>
                      <a:cubicBezTo>
                        <a:pt x="1" y="3223"/>
                        <a:pt x="933" y="4155"/>
                        <a:pt x="2079" y="4155"/>
                      </a:cubicBezTo>
                      <a:cubicBezTo>
                        <a:pt x="3223" y="4155"/>
                        <a:pt x="4156" y="3223"/>
                        <a:pt x="4156" y="2078"/>
                      </a:cubicBezTo>
                      <a:cubicBezTo>
                        <a:pt x="4156" y="932"/>
                        <a:pt x="3224" y="0"/>
                        <a:pt x="2079"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6" name="Google Shape;3686;p34"/>
                <p:cNvSpPr/>
                <p:nvPr/>
              </p:nvSpPr>
              <p:spPr>
                <a:xfrm>
                  <a:off x="7237948" y="3269813"/>
                  <a:ext cx="69978" cy="70018"/>
                </a:xfrm>
                <a:custGeom>
                  <a:rect b="b" l="l" r="r" t="t"/>
                  <a:pathLst>
                    <a:path extrusionOk="0" h="3556" w="3554">
                      <a:moveTo>
                        <a:pt x="1777" y="1"/>
                      </a:moveTo>
                      <a:cubicBezTo>
                        <a:pt x="796" y="1"/>
                        <a:pt x="1" y="796"/>
                        <a:pt x="1" y="1778"/>
                      </a:cubicBezTo>
                      <a:cubicBezTo>
                        <a:pt x="1" y="2760"/>
                        <a:pt x="796" y="3555"/>
                        <a:pt x="1777" y="3555"/>
                      </a:cubicBezTo>
                      <a:cubicBezTo>
                        <a:pt x="2758" y="3555"/>
                        <a:pt x="3554" y="2760"/>
                        <a:pt x="3554" y="1778"/>
                      </a:cubicBezTo>
                      <a:cubicBezTo>
                        <a:pt x="3554" y="796"/>
                        <a:pt x="2758" y="1"/>
                        <a:pt x="1777" y="1"/>
                      </a:cubicBezTo>
                      <a:close/>
                    </a:path>
                  </a:pathLst>
                </a:custGeom>
                <a:gradFill>
                  <a:gsLst>
                    <a:gs pos="0">
                      <a:srgbClr val="8BE3FF"/>
                    </a:gs>
                    <a:gs pos="100000">
                      <a:srgbClr val="ACFFD9"/>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7" name="Google Shape;3687;p34"/>
                <p:cNvSpPr/>
                <p:nvPr/>
              </p:nvSpPr>
              <p:spPr>
                <a:xfrm>
                  <a:off x="7232021" y="3263906"/>
                  <a:ext cx="81851" cy="81832"/>
                </a:xfrm>
                <a:custGeom>
                  <a:rect b="b" l="l" r="r" t="t"/>
                  <a:pathLst>
                    <a:path extrusionOk="0" h="4156" w="4157">
                      <a:moveTo>
                        <a:pt x="2078" y="602"/>
                      </a:moveTo>
                      <a:cubicBezTo>
                        <a:pt x="2893" y="603"/>
                        <a:pt x="3554" y="1263"/>
                        <a:pt x="3555" y="2078"/>
                      </a:cubicBezTo>
                      <a:cubicBezTo>
                        <a:pt x="3555" y="2675"/>
                        <a:pt x="3196" y="3214"/>
                        <a:pt x="2643" y="3443"/>
                      </a:cubicBezTo>
                      <a:cubicBezTo>
                        <a:pt x="2461" y="3518"/>
                        <a:pt x="2269" y="3555"/>
                        <a:pt x="2079" y="3555"/>
                      </a:cubicBezTo>
                      <a:cubicBezTo>
                        <a:pt x="1695" y="3555"/>
                        <a:pt x="1317" y="3405"/>
                        <a:pt x="1034" y="3122"/>
                      </a:cubicBezTo>
                      <a:cubicBezTo>
                        <a:pt x="612" y="2700"/>
                        <a:pt x="485" y="2065"/>
                        <a:pt x="714" y="1512"/>
                      </a:cubicBezTo>
                      <a:cubicBezTo>
                        <a:pt x="943" y="961"/>
                        <a:pt x="1481" y="602"/>
                        <a:pt x="2078" y="602"/>
                      </a:cubicBezTo>
                      <a:close/>
                      <a:moveTo>
                        <a:pt x="2078" y="1"/>
                      </a:moveTo>
                      <a:cubicBezTo>
                        <a:pt x="932" y="1"/>
                        <a:pt x="0" y="933"/>
                        <a:pt x="0" y="2078"/>
                      </a:cubicBezTo>
                      <a:cubicBezTo>
                        <a:pt x="0" y="3223"/>
                        <a:pt x="932" y="4155"/>
                        <a:pt x="2078" y="4155"/>
                      </a:cubicBezTo>
                      <a:cubicBezTo>
                        <a:pt x="3224" y="4155"/>
                        <a:pt x="4156" y="3224"/>
                        <a:pt x="4156" y="2078"/>
                      </a:cubicBezTo>
                      <a:cubicBezTo>
                        <a:pt x="4156" y="933"/>
                        <a:pt x="3224" y="1"/>
                        <a:pt x="2078"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8" name="Google Shape;3688;p34"/>
                <p:cNvSpPr/>
                <p:nvPr/>
              </p:nvSpPr>
              <p:spPr>
                <a:xfrm>
                  <a:off x="7697808" y="3169847"/>
                  <a:ext cx="69978" cy="70018"/>
                </a:xfrm>
                <a:custGeom>
                  <a:rect b="b" l="l" r="r" t="t"/>
                  <a:pathLst>
                    <a:path extrusionOk="0" h="3556" w="3554">
                      <a:moveTo>
                        <a:pt x="1777" y="1"/>
                      </a:moveTo>
                      <a:cubicBezTo>
                        <a:pt x="796" y="1"/>
                        <a:pt x="1" y="796"/>
                        <a:pt x="1" y="1778"/>
                      </a:cubicBezTo>
                      <a:cubicBezTo>
                        <a:pt x="1" y="2760"/>
                        <a:pt x="796" y="3555"/>
                        <a:pt x="1777" y="3555"/>
                      </a:cubicBezTo>
                      <a:cubicBezTo>
                        <a:pt x="2758" y="3555"/>
                        <a:pt x="3554" y="2760"/>
                        <a:pt x="3554" y="1778"/>
                      </a:cubicBezTo>
                      <a:cubicBezTo>
                        <a:pt x="3554" y="796"/>
                        <a:pt x="2758" y="1"/>
                        <a:pt x="1777" y="1"/>
                      </a:cubicBezTo>
                      <a:close/>
                    </a:path>
                  </a:pathLst>
                </a:custGeom>
                <a:gradFill>
                  <a:gsLst>
                    <a:gs pos="0">
                      <a:srgbClr val="8BE3FF"/>
                    </a:gs>
                    <a:gs pos="100000">
                      <a:srgbClr val="ACFFD9"/>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9" name="Google Shape;3689;p34"/>
                <p:cNvSpPr/>
                <p:nvPr/>
              </p:nvSpPr>
              <p:spPr>
                <a:xfrm>
                  <a:off x="7691881" y="3163940"/>
                  <a:ext cx="81851" cy="81832"/>
                </a:xfrm>
                <a:custGeom>
                  <a:rect b="b" l="l" r="r" t="t"/>
                  <a:pathLst>
                    <a:path extrusionOk="0" h="4156" w="4157">
                      <a:moveTo>
                        <a:pt x="2078" y="602"/>
                      </a:moveTo>
                      <a:cubicBezTo>
                        <a:pt x="2893" y="603"/>
                        <a:pt x="3554" y="1263"/>
                        <a:pt x="3555" y="2078"/>
                      </a:cubicBezTo>
                      <a:cubicBezTo>
                        <a:pt x="3555" y="2676"/>
                        <a:pt x="3195" y="3214"/>
                        <a:pt x="2643" y="3441"/>
                      </a:cubicBezTo>
                      <a:cubicBezTo>
                        <a:pt x="2461" y="3517"/>
                        <a:pt x="2269" y="3554"/>
                        <a:pt x="2079" y="3554"/>
                      </a:cubicBezTo>
                      <a:cubicBezTo>
                        <a:pt x="1695" y="3554"/>
                        <a:pt x="1317" y="3404"/>
                        <a:pt x="1034" y="3121"/>
                      </a:cubicBezTo>
                      <a:cubicBezTo>
                        <a:pt x="612" y="2699"/>
                        <a:pt x="485" y="2065"/>
                        <a:pt x="714" y="1512"/>
                      </a:cubicBezTo>
                      <a:cubicBezTo>
                        <a:pt x="943" y="961"/>
                        <a:pt x="1481" y="602"/>
                        <a:pt x="2078" y="602"/>
                      </a:cubicBezTo>
                      <a:close/>
                      <a:moveTo>
                        <a:pt x="2078" y="1"/>
                      </a:moveTo>
                      <a:cubicBezTo>
                        <a:pt x="932" y="1"/>
                        <a:pt x="0" y="933"/>
                        <a:pt x="0" y="2078"/>
                      </a:cubicBezTo>
                      <a:cubicBezTo>
                        <a:pt x="0" y="3223"/>
                        <a:pt x="932" y="4155"/>
                        <a:pt x="2078" y="4155"/>
                      </a:cubicBezTo>
                      <a:cubicBezTo>
                        <a:pt x="3224" y="4155"/>
                        <a:pt x="4156" y="3223"/>
                        <a:pt x="4156" y="2078"/>
                      </a:cubicBezTo>
                      <a:cubicBezTo>
                        <a:pt x="4156" y="933"/>
                        <a:pt x="3224" y="1"/>
                        <a:pt x="2078"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90" name="Google Shape;3690;p34"/>
              <p:cNvGrpSpPr/>
              <p:nvPr/>
            </p:nvGrpSpPr>
            <p:grpSpPr>
              <a:xfrm>
                <a:off x="4866130" y="1597718"/>
                <a:ext cx="618424" cy="1349710"/>
                <a:chOff x="4866130" y="1597718"/>
                <a:chExt cx="618424" cy="1349710"/>
              </a:xfrm>
            </p:grpSpPr>
            <p:sp>
              <p:nvSpPr>
                <p:cNvPr id="3691" name="Google Shape;3691;p34"/>
                <p:cNvSpPr/>
                <p:nvPr/>
              </p:nvSpPr>
              <p:spPr>
                <a:xfrm>
                  <a:off x="5368540" y="2095718"/>
                  <a:ext cx="116013" cy="71238"/>
                </a:xfrm>
                <a:custGeom>
                  <a:rect b="b" l="l" r="r" t="t"/>
                  <a:pathLst>
                    <a:path extrusionOk="0" h="3618" w="5892">
                      <a:moveTo>
                        <a:pt x="5549" y="1"/>
                      </a:moveTo>
                      <a:cubicBezTo>
                        <a:pt x="5499" y="1"/>
                        <a:pt x="5448" y="13"/>
                        <a:pt x="5401" y="40"/>
                      </a:cubicBezTo>
                      <a:lnTo>
                        <a:pt x="176" y="3057"/>
                      </a:lnTo>
                      <a:cubicBezTo>
                        <a:pt x="57" y="3125"/>
                        <a:pt x="0" y="3264"/>
                        <a:pt x="36" y="3395"/>
                      </a:cubicBezTo>
                      <a:cubicBezTo>
                        <a:pt x="70" y="3526"/>
                        <a:pt x="189" y="3617"/>
                        <a:pt x="324" y="3617"/>
                      </a:cubicBezTo>
                      <a:cubicBezTo>
                        <a:pt x="325" y="3617"/>
                        <a:pt x="326" y="3617"/>
                        <a:pt x="327" y="3617"/>
                      </a:cubicBezTo>
                      <a:cubicBezTo>
                        <a:pt x="379" y="3617"/>
                        <a:pt x="431" y="3604"/>
                        <a:pt x="476" y="3578"/>
                      </a:cubicBezTo>
                      <a:lnTo>
                        <a:pt x="5702" y="560"/>
                      </a:lnTo>
                      <a:cubicBezTo>
                        <a:pt x="5845" y="476"/>
                        <a:pt x="5892" y="294"/>
                        <a:pt x="5810" y="151"/>
                      </a:cubicBezTo>
                      <a:cubicBezTo>
                        <a:pt x="5754" y="55"/>
                        <a:pt x="5653" y="1"/>
                        <a:pt x="5549"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2" name="Google Shape;3692;p34"/>
                <p:cNvSpPr/>
                <p:nvPr/>
              </p:nvSpPr>
              <p:spPr>
                <a:xfrm>
                  <a:off x="4866957" y="1921048"/>
                  <a:ext cx="616829" cy="710396"/>
                </a:xfrm>
                <a:custGeom>
                  <a:rect b="b" l="l" r="r" t="t"/>
                  <a:pathLst>
                    <a:path extrusionOk="0" h="36079" w="31327">
                      <a:moveTo>
                        <a:pt x="15663" y="648"/>
                      </a:moveTo>
                      <a:lnTo>
                        <a:pt x="30726" y="9345"/>
                      </a:lnTo>
                      <a:lnTo>
                        <a:pt x="30726" y="26736"/>
                      </a:lnTo>
                      <a:lnTo>
                        <a:pt x="15663" y="35433"/>
                      </a:lnTo>
                      <a:lnTo>
                        <a:pt x="602" y="26736"/>
                      </a:lnTo>
                      <a:lnTo>
                        <a:pt x="602" y="9345"/>
                      </a:lnTo>
                      <a:lnTo>
                        <a:pt x="15663" y="648"/>
                      </a:lnTo>
                      <a:close/>
                      <a:moveTo>
                        <a:pt x="15663" y="1"/>
                      </a:moveTo>
                      <a:cubicBezTo>
                        <a:pt x="15612" y="1"/>
                        <a:pt x="15560" y="14"/>
                        <a:pt x="15514" y="41"/>
                      </a:cubicBezTo>
                      <a:lnTo>
                        <a:pt x="151" y="8911"/>
                      </a:lnTo>
                      <a:cubicBezTo>
                        <a:pt x="58" y="8964"/>
                        <a:pt x="1" y="9064"/>
                        <a:pt x="1" y="9171"/>
                      </a:cubicBezTo>
                      <a:lnTo>
                        <a:pt x="1" y="26910"/>
                      </a:lnTo>
                      <a:cubicBezTo>
                        <a:pt x="1" y="27017"/>
                        <a:pt x="58" y="27117"/>
                        <a:pt x="151" y="27170"/>
                      </a:cubicBezTo>
                      <a:lnTo>
                        <a:pt x="15514" y="36039"/>
                      </a:lnTo>
                      <a:cubicBezTo>
                        <a:pt x="15559" y="36065"/>
                        <a:pt x="15611" y="36079"/>
                        <a:pt x="15663" y="36079"/>
                      </a:cubicBezTo>
                      <a:cubicBezTo>
                        <a:pt x="15717" y="36079"/>
                        <a:pt x="15768" y="36066"/>
                        <a:pt x="15814" y="36040"/>
                      </a:cubicBezTo>
                      <a:lnTo>
                        <a:pt x="31176" y="27170"/>
                      </a:lnTo>
                      <a:cubicBezTo>
                        <a:pt x="31269" y="27117"/>
                        <a:pt x="31327" y="27017"/>
                        <a:pt x="31327" y="26910"/>
                      </a:cubicBezTo>
                      <a:lnTo>
                        <a:pt x="31327" y="9171"/>
                      </a:lnTo>
                      <a:cubicBezTo>
                        <a:pt x="31327" y="9064"/>
                        <a:pt x="31269" y="8964"/>
                        <a:pt x="31176" y="8911"/>
                      </a:cubicBezTo>
                      <a:lnTo>
                        <a:pt x="15814" y="41"/>
                      </a:lnTo>
                      <a:cubicBezTo>
                        <a:pt x="15767" y="14"/>
                        <a:pt x="15715" y="1"/>
                        <a:pt x="15663"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3" name="Google Shape;3693;p34"/>
                <p:cNvSpPr/>
                <p:nvPr/>
              </p:nvSpPr>
              <p:spPr>
                <a:xfrm>
                  <a:off x="4969837" y="2039877"/>
                  <a:ext cx="411048" cy="472777"/>
                </a:xfrm>
                <a:custGeom>
                  <a:rect b="b" l="l" r="r" t="t"/>
                  <a:pathLst>
                    <a:path extrusionOk="0" h="24011" w="20876">
                      <a:moveTo>
                        <a:pt x="10438" y="648"/>
                      </a:moveTo>
                      <a:lnTo>
                        <a:pt x="20274" y="6326"/>
                      </a:lnTo>
                      <a:lnTo>
                        <a:pt x="20274" y="17684"/>
                      </a:lnTo>
                      <a:lnTo>
                        <a:pt x="10438" y="23363"/>
                      </a:lnTo>
                      <a:lnTo>
                        <a:pt x="602" y="17684"/>
                      </a:lnTo>
                      <a:lnTo>
                        <a:pt x="602" y="6326"/>
                      </a:lnTo>
                      <a:lnTo>
                        <a:pt x="10438" y="648"/>
                      </a:lnTo>
                      <a:close/>
                      <a:moveTo>
                        <a:pt x="10438" y="0"/>
                      </a:moveTo>
                      <a:cubicBezTo>
                        <a:pt x="10387" y="0"/>
                        <a:pt x="10335" y="14"/>
                        <a:pt x="10289" y="41"/>
                      </a:cubicBezTo>
                      <a:lnTo>
                        <a:pt x="152" y="5893"/>
                      </a:lnTo>
                      <a:cubicBezTo>
                        <a:pt x="59" y="5947"/>
                        <a:pt x="1" y="6045"/>
                        <a:pt x="2" y="6153"/>
                      </a:cubicBezTo>
                      <a:lnTo>
                        <a:pt x="2" y="17858"/>
                      </a:lnTo>
                      <a:cubicBezTo>
                        <a:pt x="1" y="17965"/>
                        <a:pt x="59" y="18064"/>
                        <a:pt x="152" y="18117"/>
                      </a:cubicBezTo>
                      <a:lnTo>
                        <a:pt x="10289" y="23970"/>
                      </a:lnTo>
                      <a:cubicBezTo>
                        <a:pt x="10334" y="23997"/>
                        <a:pt x="10386" y="24010"/>
                        <a:pt x="10438" y="24010"/>
                      </a:cubicBezTo>
                      <a:cubicBezTo>
                        <a:pt x="10492" y="24010"/>
                        <a:pt x="10543" y="23997"/>
                        <a:pt x="10589" y="23970"/>
                      </a:cubicBezTo>
                      <a:lnTo>
                        <a:pt x="20725" y="18117"/>
                      </a:lnTo>
                      <a:cubicBezTo>
                        <a:pt x="20819" y="18064"/>
                        <a:pt x="20876" y="17965"/>
                        <a:pt x="20876" y="17858"/>
                      </a:cubicBezTo>
                      <a:lnTo>
                        <a:pt x="20876" y="6153"/>
                      </a:lnTo>
                      <a:cubicBezTo>
                        <a:pt x="20876" y="6045"/>
                        <a:pt x="20819" y="5947"/>
                        <a:pt x="20725" y="5893"/>
                      </a:cubicBezTo>
                      <a:lnTo>
                        <a:pt x="10589" y="41"/>
                      </a:lnTo>
                      <a:cubicBezTo>
                        <a:pt x="10542" y="14"/>
                        <a:pt x="10490" y="0"/>
                        <a:pt x="10438"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4" name="Google Shape;3694;p34"/>
                <p:cNvSpPr/>
                <p:nvPr/>
              </p:nvSpPr>
              <p:spPr>
                <a:xfrm>
                  <a:off x="5169454" y="1661730"/>
                  <a:ext cx="11853" cy="271171"/>
                </a:xfrm>
                <a:custGeom>
                  <a:rect b="b" l="l" r="r" t="t"/>
                  <a:pathLst>
                    <a:path extrusionOk="0" h="13772" w="602">
                      <a:moveTo>
                        <a:pt x="300" y="0"/>
                      </a:moveTo>
                      <a:cubicBezTo>
                        <a:pt x="137" y="0"/>
                        <a:pt x="4" y="131"/>
                        <a:pt x="0" y="294"/>
                      </a:cubicBezTo>
                      <a:lnTo>
                        <a:pt x="0" y="13472"/>
                      </a:lnTo>
                      <a:cubicBezTo>
                        <a:pt x="0" y="13638"/>
                        <a:pt x="134" y="13772"/>
                        <a:pt x="300" y="13772"/>
                      </a:cubicBezTo>
                      <a:cubicBezTo>
                        <a:pt x="466" y="13772"/>
                        <a:pt x="600" y="13638"/>
                        <a:pt x="601" y="13472"/>
                      </a:cubicBezTo>
                      <a:lnTo>
                        <a:pt x="601" y="294"/>
                      </a:lnTo>
                      <a:cubicBezTo>
                        <a:pt x="598" y="131"/>
                        <a:pt x="464" y="0"/>
                        <a:pt x="300"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5" name="Google Shape;3695;p34"/>
                <p:cNvSpPr/>
                <p:nvPr/>
              </p:nvSpPr>
              <p:spPr>
                <a:xfrm>
                  <a:off x="5124325" y="1603625"/>
                  <a:ext cx="102093" cy="102093"/>
                </a:xfrm>
                <a:custGeom>
                  <a:rect b="b" l="l" r="r" t="t"/>
                  <a:pathLst>
                    <a:path extrusionOk="0" h="5185" w="5185">
                      <a:moveTo>
                        <a:pt x="2592" y="0"/>
                      </a:moveTo>
                      <a:cubicBezTo>
                        <a:pt x="1161" y="0"/>
                        <a:pt x="0" y="1161"/>
                        <a:pt x="0" y="2592"/>
                      </a:cubicBezTo>
                      <a:cubicBezTo>
                        <a:pt x="0" y="4023"/>
                        <a:pt x="1161" y="5184"/>
                        <a:pt x="2592" y="5184"/>
                      </a:cubicBezTo>
                      <a:cubicBezTo>
                        <a:pt x="4023" y="5184"/>
                        <a:pt x="5184" y="4023"/>
                        <a:pt x="5184" y="2592"/>
                      </a:cubicBezTo>
                      <a:cubicBezTo>
                        <a:pt x="5184" y="1161"/>
                        <a:pt x="4023" y="0"/>
                        <a:pt x="2592" y="0"/>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6" name="Google Shape;3696;p34"/>
                <p:cNvSpPr/>
                <p:nvPr/>
              </p:nvSpPr>
              <p:spPr>
                <a:xfrm>
                  <a:off x="5118418" y="1597718"/>
                  <a:ext cx="113926" cy="113926"/>
                </a:xfrm>
                <a:custGeom>
                  <a:rect b="b" l="l" r="r" t="t"/>
                  <a:pathLst>
                    <a:path extrusionOk="0" h="5786" w="5786">
                      <a:moveTo>
                        <a:pt x="2892" y="602"/>
                      </a:moveTo>
                      <a:cubicBezTo>
                        <a:pt x="4156" y="602"/>
                        <a:pt x="5184" y="1629"/>
                        <a:pt x="5184" y="2893"/>
                      </a:cubicBezTo>
                      <a:cubicBezTo>
                        <a:pt x="5184" y="4156"/>
                        <a:pt x="4156" y="5184"/>
                        <a:pt x="2892" y="5184"/>
                      </a:cubicBezTo>
                      <a:cubicBezTo>
                        <a:pt x="1630" y="5184"/>
                        <a:pt x="602" y="4156"/>
                        <a:pt x="602" y="2893"/>
                      </a:cubicBezTo>
                      <a:cubicBezTo>
                        <a:pt x="602" y="1629"/>
                        <a:pt x="1630" y="602"/>
                        <a:pt x="2892" y="602"/>
                      </a:cubicBezTo>
                      <a:close/>
                      <a:moveTo>
                        <a:pt x="2892" y="0"/>
                      </a:moveTo>
                      <a:cubicBezTo>
                        <a:pt x="1298" y="0"/>
                        <a:pt x="0" y="1299"/>
                        <a:pt x="0" y="2893"/>
                      </a:cubicBezTo>
                      <a:cubicBezTo>
                        <a:pt x="0" y="4488"/>
                        <a:pt x="1298" y="5785"/>
                        <a:pt x="2892" y="5785"/>
                      </a:cubicBezTo>
                      <a:cubicBezTo>
                        <a:pt x="4487" y="5785"/>
                        <a:pt x="5785" y="4488"/>
                        <a:pt x="5785" y="2893"/>
                      </a:cubicBezTo>
                      <a:cubicBezTo>
                        <a:pt x="5785" y="1298"/>
                        <a:pt x="4487" y="0"/>
                        <a:pt x="2892"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7" name="Google Shape;3697;p34"/>
                <p:cNvSpPr/>
                <p:nvPr/>
              </p:nvSpPr>
              <p:spPr>
                <a:xfrm>
                  <a:off x="5169375" y="2612108"/>
                  <a:ext cx="11991" cy="271427"/>
                </a:xfrm>
                <a:custGeom>
                  <a:rect b="b" l="l" r="r" t="t"/>
                  <a:pathLst>
                    <a:path extrusionOk="0" h="13785" w="609">
                      <a:moveTo>
                        <a:pt x="304" y="0"/>
                      </a:moveTo>
                      <a:cubicBezTo>
                        <a:pt x="136" y="0"/>
                        <a:pt x="1" y="139"/>
                        <a:pt x="4" y="307"/>
                      </a:cubicBezTo>
                      <a:lnTo>
                        <a:pt x="4" y="13485"/>
                      </a:lnTo>
                      <a:cubicBezTo>
                        <a:pt x="4" y="13651"/>
                        <a:pt x="138" y="13785"/>
                        <a:pt x="304" y="13785"/>
                      </a:cubicBezTo>
                      <a:cubicBezTo>
                        <a:pt x="470" y="13785"/>
                        <a:pt x="605" y="13651"/>
                        <a:pt x="605" y="13485"/>
                      </a:cubicBezTo>
                      <a:lnTo>
                        <a:pt x="605" y="307"/>
                      </a:lnTo>
                      <a:cubicBezTo>
                        <a:pt x="609" y="139"/>
                        <a:pt x="473" y="0"/>
                        <a:pt x="304"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8" name="Google Shape;3698;p34"/>
                <p:cNvSpPr/>
                <p:nvPr/>
              </p:nvSpPr>
              <p:spPr>
                <a:xfrm>
                  <a:off x="5124325" y="2839409"/>
                  <a:ext cx="106090" cy="102093"/>
                </a:xfrm>
                <a:custGeom>
                  <a:rect b="b" l="l" r="r" t="t"/>
                  <a:pathLst>
                    <a:path extrusionOk="0" h="5185" w="5388">
                      <a:moveTo>
                        <a:pt x="2592" y="1"/>
                      </a:moveTo>
                      <a:cubicBezTo>
                        <a:pt x="1161" y="1"/>
                        <a:pt x="0" y="1162"/>
                        <a:pt x="0" y="2593"/>
                      </a:cubicBezTo>
                      <a:cubicBezTo>
                        <a:pt x="0" y="3641"/>
                        <a:pt x="632" y="4586"/>
                        <a:pt x="1601" y="4988"/>
                      </a:cubicBezTo>
                      <a:cubicBezTo>
                        <a:pt x="1921" y="5120"/>
                        <a:pt x="2258" y="5185"/>
                        <a:pt x="2591" y="5185"/>
                      </a:cubicBezTo>
                      <a:cubicBezTo>
                        <a:pt x="3266" y="5185"/>
                        <a:pt x="3929" y="4922"/>
                        <a:pt x="4425" y="4426"/>
                      </a:cubicBezTo>
                      <a:cubicBezTo>
                        <a:pt x="5166" y="3685"/>
                        <a:pt x="5388" y="2569"/>
                        <a:pt x="4987" y="1602"/>
                      </a:cubicBezTo>
                      <a:cubicBezTo>
                        <a:pt x="4585" y="633"/>
                        <a:pt x="3640" y="1"/>
                        <a:pt x="2592" y="1"/>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9" name="Google Shape;3699;p34"/>
                <p:cNvSpPr/>
                <p:nvPr/>
              </p:nvSpPr>
              <p:spPr>
                <a:xfrm>
                  <a:off x="5118418" y="2833502"/>
                  <a:ext cx="113926" cy="113926"/>
                </a:xfrm>
                <a:custGeom>
                  <a:rect b="b" l="l" r="r" t="t"/>
                  <a:pathLst>
                    <a:path extrusionOk="0" h="5786" w="5786">
                      <a:moveTo>
                        <a:pt x="2892" y="602"/>
                      </a:moveTo>
                      <a:cubicBezTo>
                        <a:pt x="4156" y="602"/>
                        <a:pt x="5184" y="1629"/>
                        <a:pt x="5184" y="2893"/>
                      </a:cubicBezTo>
                      <a:cubicBezTo>
                        <a:pt x="5184" y="4157"/>
                        <a:pt x="4156" y="5185"/>
                        <a:pt x="2892" y="5185"/>
                      </a:cubicBezTo>
                      <a:cubicBezTo>
                        <a:pt x="1630" y="5185"/>
                        <a:pt x="602" y="4157"/>
                        <a:pt x="602" y="2893"/>
                      </a:cubicBezTo>
                      <a:cubicBezTo>
                        <a:pt x="602" y="1629"/>
                        <a:pt x="1630" y="602"/>
                        <a:pt x="2892" y="602"/>
                      </a:cubicBezTo>
                      <a:close/>
                      <a:moveTo>
                        <a:pt x="2892" y="1"/>
                      </a:moveTo>
                      <a:cubicBezTo>
                        <a:pt x="1298" y="1"/>
                        <a:pt x="0" y="1298"/>
                        <a:pt x="0" y="2893"/>
                      </a:cubicBezTo>
                      <a:cubicBezTo>
                        <a:pt x="0" y="4487"/>
                        <a:pt x="1298" y="5786"/>
                        <a:pt x="2892" y="5786"/>
                      </a:cubicBezTo>
                      <a:cubicBezTo>
                        <a:pt x="4487" y="5786"/>
                        <a:pt x="5785" y="4487"/>
                        <a:pt x="5785" y="2893"/>
                      </a:cubicBezTo>
                      <a:cubicBezTo>
                        <a:pt x="5785" y="1298"/>
                        <a:pt x="4487" y="1"/>
                        <a:pt x="2892"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0" name="Google Shape;3700;p34"/>
                <p:cNvSpPr/>
                <p:nvPr/>
              </p:nvSpPr>
              <p:spPr>
                <a:xfrm>
                  <a:off x="4866130" y="2095698"/>
                  <a:ext cx="116092" cy="71258"/>
                </a:xfrm>
                <a:custGeom>
                  <a:rect b="b" l="l" r="r" t="t"/>
                  <a:pathLst>
                    <a:path extrusionOk="0" h="3619" w="5896">
                      <a:moveTo>
                        <a:pt x="343" y="0"/>
                      </a:moveTo>
                      <a:cubicBezTo>
                        <a:pt x="240" y="0"/>
                        <a:pt x="139" y="54"/>
                        <a:pt x="83" y="151"/>
                      </a:cubicBezTo>
                      <a:cubicBezTo>
                        <a:pt x="0" y="295"/>
                        <a:pt x="49" y="478"/>
                        <a:pt x="193" y="561"/>
                      </a:cubicBezTo>
                      <a:lnTo>
                        <a:pt x="5419" y="3579"/>
                      </a:lnTo>
                      <a:cubicBezTo>
                        <a:pt x="5465" y="3605"/>
                        <a:pt x="5516" y="3618"/>
                        <a:pt x="5569" y="3618"/>
                      </a:cubicBezTo>
                      <a:cubicBezTo>
                        <a:pt x="5570" y="3618"/>
                        <a:pt x="5571" y="3618"/>
                        <a:pt x="5572" y="3618"/>
                      </a:cubicBezTo>
                      <a:cubicBezTo>
                        <a:pt x="5707" y="3618"/>
                        <a:pt x="5824" y="3527"/>
                        <a:pt x="5860" y="3396"/>
                      </a:cubicBezTo>
                      <a:cubicBezTo>
                        <a:pt x="5895" y="3265"/>
                        <a:pt x="5837" y="3126"/>
                        <a:pt x="5720" y="3058"/>
                      </a:cubicBezTo>
                      <a:lnTo>
                        <a:pt x="493" y="41"/>
                      </a:lnTo>
                      <a:cubicBezTo>
                        <a:pt x="446" y="13"/>
                        <a:pt x="394" y="0"/>
                        <a:pt x="343"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1" name="Google Shape;3701;p34"/>
                <p:cNvSpPr/>
                <p:nvPr/>
              </p:nvSpPr>
              <p:spPr>
                <a:xfrm>
                  <a:off x="4978048" y="2272061"/>
                  <a:ext cx="403704" cy="127079"/>
                </a:xfrm>
                <a:custGeom>
                  <a:rect b="b" l="l" r="r" t="t"/>
                  <a:pathLst>
                    <a:path extrusionOk="0" h="6454" w="20503">
                      <a:moveTo>
                        <a:pt x="10462" y="0"/>
                      </a:moveTo>
                      <a:cubicBezTo>
                        <a:pt x="10411" y="0"/>
                        <a:pt x="10359" y="13"/>
                        <a:pt x="10313" y="40"/>
                      </a:cubicBezTo>
                      <a:lnTo>
                        <a:pt x="176" y="5893"/>
                      </a:lnTo>
                      <a:cubicBezTo>
                        <a:pt x="58" y="5961"/>
                        <a:pt x="0" y="6100"/>
                        <a:pt x="36" y="6231"/>
                      </a:cubicBezTo>
                      <a:cubicBezTo>
                        <a:pt x="71" y="6362"/>
                        <a:pt x="190" y="6454"/>
                        <a:pt x="326" y="6454"/>
                      </a:cubicBezTo>
                      <a:cubicBezTo>
                        <a:pt x="380" y="6454"/>
                        <a:pt x="431" y="6440"/>
                        <a:pt x="476" y="6414"/>
                      </a:cubicBezTo>
                      <a:lnTo>
                        <a:pt x="10460" y="650"/>
                      </a:lnTo>
                      <a:lnTo>
                        <a:pt x="20004" y="6324"/>
                      </a:lnTo>
                      <a:cubicBezTo>
                        <a:pt x="20053" y="6353"/>
                        <a:pt x="20106" y="6367"/>
                        <a:pt x="20159" y="6367"/>
                      </a:cubicBezTo>
                      <a:cubicBezTo>
                        <a:pt x="20261" y="6367"/>
                        <a:pt x="20362" y="6315"/>
                        <a:pt x="20418" y="6220"/>
                      </a:cubicBezTo>
                      <a:cubicBezTo>
                        <a:pt x="20502" y="6076"/>
                        <a:pt x="20455" y="5892"/>
                        <a:pt x="20311" y="5807"/>
                      </a:cubicBezTo>
                      <a:lnTo>
                        <a:pt x="10616" y="43"/>
                      </a:lnTo>
                      <a:cubicBezTo>
                        <a:pt x="10569" y="14"/>
                        <a:pt x="10515" y="0"/>
                        <a:pt x="10462"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2" name="Google Shape;3702;p34"/>
                <p:cNvSpPr/>
                <p:nvPr/>
              </p:nvSpPr>
              <p:spPr>
                <a:xfrm>
                  <a:off x="5178059" y="2039739"/>
                  <a:ext cx="12011" cy="244176"/>
                </a:xfrm>
                <a:custGeom>
                  <a:rect b="b" l="l" r="r" t="t"/>
                  <a:pathLst>
                    <a:path extrusionOk="0" h="12401" w="610">
                      <a:moveTo>
                        <a:pt x="304" y="1"/>
                      </a:moveTo>
                      <a:cubicBezTo>
                        <a:pt x="136" y="1"/>
                        <a:pt x="1" y="139"/>
                        <a:pt x="4" y="308"/>
                      </a:cubicBezTo>
                      <a:lnTo>
                        <a:pt x="4" y="12099"/>
                      </a:lnTo>
                      <a:cubicBezTo>
                        <a:pt x="4" y="12265"/>
                        <a:pt x="138" y="12400"/>
                        <a:pt x="304" y="12400"/>
                      </a:cubicBezTo>
                      <a:cubicBezTo>
                        <a:pt x="470" y="12400"/>
                        <a:pt x="604" y="12265"/>
                        <a:pt x="605" y="12100"/>
                      </a:cubicBezTo>
                      <a:lnTo>
                        <a:pt x="605" y="308"/>
                      </a:lnTo>
                      <a:cubicBezTo>
                        <a:pt x="609" y="139"/>
                        <a:pt x="473" y="1"/>
                        <a:pt x="304"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03" name="Google Shape;3703;p34"/>
              <p:cNvGrpSpPr/>
              <p:nvPr/>
            </p:nvGrpSpPr>
            <p:grpSpPr>
              <a:xfrm>
                <a:off x="5312187" y="1140950"/>
                <a:ext cx="627501" cy="773285"/>
                <a:chOff x="5312187" y="1140950"/>
                <a:chExt cx="627501" cy="773285"/>
              </a:xfrm>
            </p:grpSpPr>
            <p:sp>
              <p:nvSpPr>
                <p:cNvPr id="3704" name="Google Shape;3704;p34"/>
                <p:cNvSpPr/>
                <p:nvPr/>
              </p:nvSpPr>
              <p:spPr>
                <a:xfrm>
                  <a:off x="5791166" y="1140969"/>
                  <a:ext cx="148404" cy="11853"/>
                </a:xfrm>
                <a:custGeom>
                  <a:rect b="b" l="l" r="r" t="t"/>
                  <a:pathLst>
                    <a:path extrusionOk="0" h="602" w="7537">
                      <a:moveTo>
                        <a:pt x="294" y="0"/>
                      </a:moveTo>
                      <a:cubicBezTo>
                        <a:pt x="131" y="4"/>
                        <a:pt x="0" y="136"/>
                        <a:pt x="0" y="300"/>
                      </a:cubicBezTo>
                      <a:cubicBezTo>
                        <a:pt x="0" y="464"/>
                        <a:pt x="131" y="596"/>
                        <a:pt x="294" y="601"/>
                      </a:cubicBezTo>
                      <a:lnTo>
                        <a:pt x="7242" y="601"/>
                      </a:lnTo>
                      <a:cubicBezTo>
                        <a:pt x="7406" y="596"/>
                        <a:pt x="7536" y="464"/>
                        <a:pt x="7536" y="300"/>
                      </a:cubicBezTo>
                      <a:cubicBezTo>
                        <a:pt x="7536" y="136"/>
                        <a:pt x="7406" y="4"/>
                        <a:pt x="7242"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5" name="Google Shape;3705;p34"/>
                <p:cNvSpPr/>
                <p:nvPr/>
              </p:nvSpPr>
              <p:spPr>
                <a:xfrm>
                  <a:off x="5448875" y="1140950"/>
                  <a:ext cx="297142" cy="11873"/>
                </a:xfrm>
                <a:custGeom>
                  <a:rect b="b" l="l" r="r" t="t"/>
                  <a:pathLst>
                    <a:path extrusionOk="0" h="603" w="15091">
                      <a:moveTo>
                        <a:pt x="299" y="1"/>
                      </a:moveTo>
                      <a:cubicBezTo>
                        <a:pt x="134" y="1"/>
                        <a:pt x="0" y="136"/>
                        <a:pt x="0" y="301"/>
                      </a:cubicBezTo>
                      <a:cubicBezTo>
                        <a:pt x="0" y="467"/>
                        <a:pt x="136" y="602"/>
                        <a:pt x="301" y="602"/>
                      </a:cubicBezTo>
                      <a:cubicBezTo>
                        <a:pt x="303" y="602"/>
                        <a:pt x="305" y="602"/>
                        <a:pt x="307" y="602"/>
                      </a:cubicBezTo>
                      <a:lnTo>
                        <a:pt x="14783" y="602"/>
                      </a:lnTo>
                      <a:cubicBezTo>
                        <a:pt x="14785" y="602"/>
                        <a:pt x="14787" y="602"/>
                        <a:pt x="14789" y="602"/>
                      </a:cubicBezTo>
                      <a:cubicBezTo>
                        <a:pt x="14955" y="602"/>
                        <a:pt x="15090" y="467"/>
                        <a:pt x="15090" y="301"/>
                      </a:cubicBezTo>
                      <a:cubicBezTo>
                        <a:pt x="15090" y="136"/>
                        <a:pt x="14956" y="1"/>
                        <a:pt x="14792" y="1"/>
                      </a:cubicBezTo>
                      <a:cubicBezTo>
                        <a:pt x="14789" y="1"/>
                        <a:pt x="14786" y="1"/>
                        <a:pt x="14783" y="1"/>
                      </a:cubicBezTo>
                      <a:lnTo>
                        <a:pt x="307" y="1"/>
                      </a:lnTo>
                      <a:cubicBezTo>
                        <a:pt x="305" y="1"/>
                        <a:pt x="302" y="1"/>
                        <a:pt x="299"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6" name="Google Shape;3706;p34"/>
                <p:cNvSpPr/>
                <p:nvPr/>
              </p:nvSpPr>
              <p:spPr>
                <a:xfrm>
                  <a:off x="5312305" y="1140969"/>
                  <a:ext cx="85711" cy="11853"/>
                </a:xfrm>
                <a:custGeom>
                  <a:rect b="b" l="l" r="r" t="t"/>
                  <a:pathLst>
                    <a:path extrusionOk="0" h="602" w="4353">
                      <a:moveTo>
                        <a:pt x="294" y="0"/>
                      </a:moveTo>
                      <a:cubicBezTo>
                        <a:pt x="131" y="4"/>
                        <a:pt x="0" y="136"/>
                        <a:pt x="0" y="300"/>
                      </a:cubicBezTo>
                      <a:cubicBezTo>
                        <a:pt x="0" y="464"/>
                        <a:pt x="131" y="596"/>
                        <a:pt x="294" y="601"/>
                      </a:cubicBezTo>
                      <a:lnTo>
                        <a:pt x="4059" y="601"/>
                      </a:lnTo>
                      <a:cubicBezTo>
                        <a:pt x="4222" y="596"/>
                        <a:pt x="4353" y="464"/>
                        <a:pt x="4353" y="300"/>
                      </a:cubicBezTo>
                      <a:cubicBezTo>
                        <a:pt x="4353" y="136"/>
                        <a:pt x="4222" y="4"/>
                        <a:pt x="4059"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7" name="Google Shape;3707;p34"/>
                <p:cNvSpPr/>
                <p:nvPr/>
              </p:nvSpPr>
              <p:spPr>
                <a:xfrm>
                  <a:off x="5568590" y="1198267"/>
                  <a:ext cx="370979" cy="11873"/>
                </a:xfrm>
                <a:custGeom>
                  <a:rect b="b" l="l" r="r" t="t"/>
                  <a:pathLst>
                    <a:path extrusionOk="0" h="603" w="18841">
                      <a:moveTo>
                        <a:pt x="301" y="1"/>
                      </a:moveTo>
                      <a:cubicBezTo>
                        <a:pt x="135" y="1"/>
                        <a:pt x="0" y="135"/>
                        <a:pt x="0" y="301"/>
                      </a:cubicBezTo>
                      <a:cubicBezTo>
                        <a:pt x="0" y="468"/>
                        <a:pt x="135" y="602"/>
                        <a:pt x="301" y="602"/>
                      </a:cubicBezTo>
                      <a:cubicBezTo>
                        <a:pt x="303" y="602"/>
                        <a:pt x="305" y="602"/>
                        <a:pt x="307" y="602"/>
                      </a:cubicBezTo>
                      <a:lnTo>
                        <a:pt x="18546" y="602"/>
                      </a:lnTo>
                      <a:cubicBezTo>
                        <a:pt x="18710" y="598"/>
                        <a:pt x="18840" y="464"/>
                        <a:pt x="18840" y="301"/>
                      </a:cubicBezTo>
                      <a:cubicBezTo>
                        <a:pt x="18840" y="138"/>
                        <a:pt x="18710" y="4"/>
                        <a:pt x="18546" y="1"/>
                      </a:cubicBezTo>
                      <a:lnTo>
                        <a:pt x="307" y="1"/>
                      </a:lnTo>
                      <a:cubicBezTo>
                        <a:pt x="305" y="1"/>
                        <a:pt x="303" y="1"/>
                        <a:pt x="301"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8" name="Google Shape;3708;p34"/>
                <p:cNvSpPr/>
                <p:nvPr/>
              </p:nvSpPr>
              <p:spPr>
                <a:xfrm>
                  <a:off x="5312325" y="1198267"/>
                  <a:ext cx="137259" cy="11873"/>
                </a:xfrm>
                <a:custGeom>
                  <a:rect b="b" l="l" r="r" t="t"/>
                  <a:pathLst>
                    <a:path extrusionOk="0" h="603" w="6971">
                      <a:moveTo>
                        <a:pt x="6669" y="1"/>
                      </a:moveTo>
                      <a:cubicBezTo>
                        <a:pt x="6667" y="1"/>
                        <a:pt x="6665" y="1"/>
                        <a:pt x="6663" y="1"/>
                      </a:cubicBezTo>
                      <a:lnTo>
                        <a:pt x="293" y="1"/>
                      </a:lnTo>
                      <a:cubicBezTo>
                        <a:pt x="131" y="4"/>
                        <a:pt x="0" y="138"/>
                        <a:pt x="0" y="301"/>
                      </a:cubicBezTo>
                      <a:cubicBezTo>
                        <a:pt x="0" y="464"/>
                        <a:pt x="131" y="598"/>
                        <a:pt x="293" y="602"/>
                      </a:cubicBezTo>
                      <a:lnTo>
                        <a:pt x="6663" y="602"/>
                      </a:lnTo>
                      <a:cubicBezTo>
                        <a:pt x="6665" y="602"/>
                        <a:pt x="6667" y="602"/>
                        <a:pt x="6669" y="602"/>
                      </a:cubicBezTo>
                      <a:cubicBezTo>
                        <a:pt x="6836" y="602"/>
                        <a:pt x="6971" y="468"/>
                        <a:pt x="6971" y="301"/>
                      </a:cubicBezTo>
                      <a:cubicBezTo>
                        <a:pt x="6971" y="135"/>
                        <a:pt x="6836" y="1"/>
                        <a:pt x="6669"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9" name="Google Shape;3709;p34"/>
                <p:cNvSpPr/>
                <p:nvPr/>
              </p:nvSpPr>
              <p:spPr>
                <a:xfrm>
                  <a:off x="5865003" y="1263776"/>
                  <a:ext cx="74566" cy="11873"/>
                </a:xfrm>
                <a:custGeom>
                  <a:rect b="b" l="l" r="r" t="t"/>
                  <a:pathLst>
                    <a:path extrusionOk="0" h="603" w="3787">
                      <a:moveTo>
                        <a:pt x="299" y="1"/>
                      </a:moveTo>
                      <a:cubicBezTo>
                        <a:pt x="135" y="1"/>
                        <a:pt x="1" y="135"/>
                        <a:pt x="1" y="301"/>
                      </a:cubicBezTo>
                      <a:cubicBezTo>
                        <a:pt x="1" y="467"/>
                        <a:pt x="136" y="602"/>
                        <a:pt x="301" y="602"/>
                      </a:cubicBezTo>
                      <a:cubicBezTo>
                        <a:pt x="303" y="602"/>
                        <a:pt x="305" y="602"/>
                        <a:pt x="308" y="602"/>
                      </a:cubicBezTo>
                      <a:lnTo>
                        <a:pt x="3492" y="602"/>
                      </a:lnTo>
                      <a:cubicBezTo>
                        <a:pt x="3656" y="597"/>
                        <a:pt x="3786" y="464"/>
                        <a:pt x="3786" y="301"/>
                      </a:cubicBezTo>
                      <a:cubicBezTo>
                        <a:pt x="3786" y="137"/>
                        <a:pt x="3656" y="4"/>
                        <a:pt x="3492" y="1"/>
                      </a:cubicBezTo>
                      <a:lnTo>
                        <a:pt x="308" y="1"/>
                      </a:lnTo>
                      <a:cubicBezTo>
                        <a:pt x="305" y="1"/>
                        <a:pt x="302" y="1"/>
                        <a:pt x="299"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0" name="Google Shape;3710;p34"/>
                <p:cNvSpPr/>
                <p:nvPr/>
              </p:nvSpPr>
              <p:spPr>
                <a:xfrm>
                  <a:off x="5688542" y="1263776"/>
                  <a:ext cx="137003" cy="11853"/>
                </a:xfrm>
                <a:custGeom>
                  <a:rect b="b" l="l" r="r" t="t"/>
                  <a:pathLst>
                    <a:path extrusionOk="0" h="602" w="6958">
                      <a:moveTo>
                        <a:pt x="294" y="1"/>
                      </a:moveTo>
                      <a:cubicBezTo>
                        <a:pt x="131" y="4"/>
                        <a:pt x="0" y="137"/>
                        <a:pt x="0" y="301"/>
                      </a:cubicBezTo>
                      <a:cubicBezTo>
                        <a:pt x="0" y="464"/>
                        <a:pt x="131" y="597"/>
                        <a:pt x="294" y="602"/>
                      </a:cubicBezTo>
                      <a:lnTo>
                        <a:pt x="6664" y="602"/>
                      </a:lnTo>
                      <a:cubicBezTo>
                        <a:pt x="6827" y="597"/>
                        <a:pt x="6958" y="464"/>
                        <a:pt x="6958" y="301"/>
                      </a:cubicBezTo>
                      <a:cubicBezTo>
                        <a:pt x="6958" y="137"/>
                        <a:pt x="6827" y="4"/>
                        <a:pt x="6664"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1" name="Google Shape;3711;p34"/>
                <p:cNvSpPr/>
                <p:nvPr/>
              </p:nvSpPr>
              <p:spPr>
                <a:xfrm>
                  <a:off x="5312325" y="1263776"/>
                  <a:ext cx="302576" cy="11873"/>
                </a:xfrm>
                <a:custGeom>
                  <a:rect b="b" l="l" r="r" t="t"/>
                  <a:pathLst>
                    <a:path extrusionOk="0" h="603" w="15367">
                      <a:moveTo>
                        <a:pt x="15068" y="1"/>
                      </a:moveTo>
                      <a:cubicBezTo>
                        <a:pt x="15065" y="1"/>
                        <a:pt x="15062" y="1"/>
                        <a:pt x="15059" y="1"/>
                      </a:cubicBezTo>
                      <a:lnTo>
                        <a:pt x="293" y="1"/>
                      </a:lnTo>
                      <a:cubicBezTo>
                        <a:pt x="131" y="4"/>
                        <a:pt x="0" y="137"/>
                        <a:pt x="0" y="301"/>
                      </a:cubicBezTo>
                      <a:cubicBezTo>
                        <a:pt x="0" y="464"/>
                        <a:pt x="131" y="597"/>
                        <a:pt x="293" y="602"/>
                      </a:cubicBezTo>
                      <a:lnTo>
                        <a:pt x="15059" y="602"/>
                      </a:lnTo>
                      <a:cubicBezTo>
                        <a:pt x="15062" y="602"/>
                        <a:pt x="15064" y="602"/>
                        <a:pt x="15066" y="602"/>
                      </a:cubicBezTo>
                      <a:cubicBezTo>
                        <a:pt x="15231" y="602"/>
                        <a:pt x="15366" y="467"/>
                        <a:pt x="15366" y="301"/>
                      </a:cubicBezTo>
                      <a:cubicBezTo>
                        <a:pt x="15366" y="135"/>
                        <a:pt x="15232" y="1"/>
                        <a:pt x="15068"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2" name="Google Shape;3712;p34"/>
                <p:cNvSpPr/>
                <p:nvPr/>
              </p:nvSpPr>
              <p:spPr>
                <a:xfrm>
                  <a:off x="5608600" y="1329265"/>
                  <a:ext cx="331087" cy="11853"/>
                </a:xfrm>
                <a:custGeom>
                  <a:rect b="b" l="l" r="r" t="t"/>
                  <a:pathLst>
                    <a:path extrusionOk="0" h="602" w="16815">
                      <a:moveTo>
                        <a:pt x="302" y="1"/>
                      </a:moveTo>
                      <a:cubicBezTo>
                        <a:pt x="136" y="1"/>
                        <a:pt x="1" y="136"/>
                        <a:pt x="1" y="302"/>
                      </a:cubicBezTo>
                      <a:cubicBezTo>
                        <a:pt x="1" y="468"/>
                        <a:pt x="136" y="602"/>
                        <a:pt x="302" y="602"/>
                      </a:cubicBezTo>
                      <a:lnTo>
                        <a:pt x="16514" y="602"/>
                      </a:lnTo>
                      <a:cubicBezTo>
                        <a:pt x="16680" y="602"/>
                        <a:pt x="16814" y="468"/>
                        <a:pt x="16814" y="302"/>
                      </a:cubicBezTo>
                      <a:cubicBezTo>
                        <a:pt x="16814" y="136"/>
                        <a:pt x="16680" y="1"/>
                        <a:pt x="16514"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3" name="Google Shape;3713;p34"/>
                <p:cNvSpPr/>
                <p:nvPr/>
              </p:nvSpPr>
              <p:spPr>
                <a:xfrm>
                  <a:off x="5312187" y="1329265"/>
                  <a:ext cx="239864" cy="11853"/>
                </a:xfrm>
                <a:custGeom>
                  <a:rect b="b" l="l" r="r" t="t"/>
                  <a:pathLst>
                    <a:path extrusionOk="0" h="602" w="12182">
                      <a:moveTo>
                        <a:pt x="300" y="1"/>
                      </a:moveTo>
                      <a:cubicBezTo>
                        <a:pt x="134" y="1"/>
                        <a:pt x="0" y="136"/>
                        <a:pt x="0" y="302"/>
                      </a:cubicBezTo>
                      <a:cubicBezTo>
                        <a:pt x="0" y="468"/>
                        <a:pt x="134" y="602"/>
                        <a:pt x="300" y="602"/>
                      </a:cubicBezTo>
                      <a:lnTo>
                        <a:pt x="11882" y="602"/>
                      </a:lnTo>
                      <a:cubicBezTo>
                        <a:pt x="12048" y="602"/>
                        <a:pt x="12182" y="468"/>
                        <a:pt x="12182" y="302"/>
                      </a:cubicBezTo>
                      <a:cubicBezTo>
                        <a:pt x="12182" y="136"/>
                        <a:pt x="12048" y="1"/>
                        <a:pt x="11882"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4" name="Google Shape;3714;p34"/>
                <p:cNvSpPr/>
                <p:nvPr/>
              </p:nvSpPr>
              <p:spPr>
                <a:xfrm>
                  <a:off x="5791166" y="1394773"/>
                  <a:ext cx="148404" cy="11853"/>
                </a:xfrm>
                <a:custGeom>
                  <a:rect b="b" l="l" r="r" t="t"/>
                  <a:pathLst>
                    <a:path extrusionOk="0" h="602" w="7537">
                      <a:moveTo>
                        <a:pt x="294" y="1"/>
                      </a:moveTo>
                      <a:cubicBezTo>
                        <a:pt x="131" y="4"/>
                        <a:pt x="0" y="137"/>
                        <a:pt x="0" y="300"/>
                      </a:cubicBezTo>
                      <a:cubicBezTo>
                        <a:pt x="0" y="464"/>
                        <a:pt x="131" y="598"/>
                        <a:pt x="294" y="602"/>
                      </a:cubicBezTo>
                      <a:lnTo>
                        <a:pt x="7242" y="602"/>
                      </a:lnTo>
                      <a:cubicBezTo>
                        <a:pt x="7406" y="598"/>
                        <a:pt x="7536" y="464"/>
                        <a:pt x="7536" y="300"/>
                      </a:cubicBezTo>
                      <a:cubicBezTo>
                        <a:pt x="7536" y="137"/>
                        <a:pt x="7406" y="4"/>
                        <a:pt x="7242"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5" name="Google Shape;3715;p34"/>
                <p:cNvSpPr/>
                <p:nvPr/>
              </p:nvSpPr>
              <p:spPr>
                <a:xfrm>
                  <a:off x="5448875" y="1394773"/>
                  <a:ext cx="297142" cy="11853"/>
                </a:xfrm>
                <a:custGeom>
                  <a:rect b="b" l="l" r="r" t="t"/>
                  <a:pathLst>
                    <a:path extrusionOk="0" h="602" w="15091">
                      <a:moveTo>
                        <a:pt x="301" y="0"/>
                      </a:moveTo>
                      <a:cubicBezTo>
                        <a:pt x="135" y="0"/>
                        <a:pt x="0" y="134"/>
                        <a:pt x="0" y="300"/>
                      </a:cubicBezTo>
                      <a:cubicBezTo>
                        <a:pt x="0" y="467"/>
                        <a:pt x="136" y="602"/>
                        <a:pt x="301" y="602"/>
                      </a:cubicBezTo>
                      <a:cubicBezTo>
                        <a:pt x="303" y="602"/>
                        <a:pt x="305" y="602"/>
                        <a:pt x="307" y="602"/>
                      </a:cubicBezTo>
                      <a:lnTo>
                        <a:pt x="14783" y="602"/>
                      </a:lnTo>
                      <a:cubicBezTo>
                        <a:pt x="14785" y="602"/>
                        <a:pt x="14787" y="602"/>
                        <a:pt x="14789" y="602"/>
                      </a:cubicBezTo>
                      <a:cubicBezTo>
                        <a:pt x="14955" y="602"/>
                        <a:pt x="15090" y="467"/>
                        <a:pt x="15090" y="300"/>
                      </a:cubicBezTo>
                      <a:cubicBezTo>
                        <a:pt x="15090" y="134"/>
                        <a:pt x="14955" y="0"/>
                        <a:pt x="14789" y="0"/>
                      </a:cubicBezTo>
                      <a:cubicBezTo>
                        <a:pt x="14787" y="0"/>
                        <a:pt x="14785" y="0"/>
                        <a:pt x="14783" y="1"/>
                      </a:cubicBezTo>
                      <a:lnTo>
                        <a:pt x="307" y="1"/>
                      </a:lnTo>
                      <a:cubicBezTo>
                        <a:pt x="305" y="0"/>
                        <a:pt x="303" y="0"/>
                        <a:pt x="301"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6" name="Google Shape;3716;p34"/>
                <p:cNvSpPr/>
                <p:nvPr/>
              </p:nvSpPr>
              <p:spPr>
                <a:xfrm>
                  <a:off x="5312305" y="1394773"/>
                  <a:ext cx="85711" cy="11853"/>
                </a:xfrm>
                <a:custGeom>
                  <a:rect b="b" l="l" r="r" t="t"/>
                  <a:pathLst>
                    <a:path extrusionOk="0" h="602" w="4353">
                      <a:moveTo>
                        <a:pt x="294" y="1"/>
                      </a:moveTo>
                      <a:cubicBezTo>
                        <a:pt x="131" y="4"/>
                        <a:pt x="0" y="137"/>
                        <a:pt x="0" y="300"/>
                      </a:cubicBezTo>
                      <a:cubicBezTo>
                        <a:pt x="0" y="464"/>
                        <a:pt x="131" y="598"/>
                        <a:pt x="294" y="602"/>
                      </a:cubicBezTo>
                      <a:lnTo>
                        <a:pt x="4059" y="602"/>
                      </a:lnTo>
                      <a:cubicBezTo>
                        <a:pt x="4222" y="598"/>
                        <a:pt x="4353" y="464"/>
                        <a:pt x="4353" y="300"/>
                      </a:cubicBezTo>
                      <a:cubicBezTo>
                        <a:pt x="4353" y="137"/>
                        <a:pt x="4222" y="4"/>
                        <a:pt x="4059"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7" name="Google Shape;3717;p34"/>
                <p:cNvSpPr/>
                <p:nvPr/>
              </p:nvSpPr>
              <p:spPr>
                <a:xfrm>
                  <a:off x="5568590" y="1452091"/>
                  <a:ext cx="370979" cy="11834"/>
                </a:xfrm>
                <a:custGeom>
                  <a:rect b="b" l="l" r="r" t="t"/>
                  <a:pathLst>
                    <a:path extrusionOk="0" h="601" w="18841">
                      <a:moveTo>
                        <a:pt x="299" y="0"/>
                      </a:moveTo>
                      <a:cubicBezTo>
                        <a:pt x="134" y="0"/>
                        <a:pt x="0" y="135"/>
                        <a:pt x="0" y="300"/>
                      </a:cubicBezTo>
                      <a:cubicBezTo>
                        <a:pt x="0" y="466"/>
                        <a:pt x="134" y="600"/>
                        <a:pt x="299" y="600"/>
                      </a:cubicBezTo>
                      <a:cubicBezTo>
                        <a:pt x="302" y="600"/>
                        <a:pt x="305" y="600"/>
                        <a:pt x="307" y="600"/>
                      </a:cubicBezTo>
                      <a:lnTo>
                        <a:pt x="18546" y="600"/>
                      </a:lnTo>
                      <a:cubicBezTo>
                        <a:pt x="18710" y="597"/>
                        <a:pt x="18840" y="464"/>
                        <a:pt x="18840" y="300"/>
                      </a:cubicBezTo>
                      <a:cubicBezTo>
                        <a:pt x="18840" y="137"/>
                        <a:pt x="18710" y="4"/>
                        <a:pt x="18546" y="0"/>
                      </a:cubicBezTo>
                      <a:lnTo>
                        <a:pt x="307" y="0"/>
                      </a:lnTo>
                      <a:cubicBezTo>
                        <a:pt x="305" y="0"/>
                        <a:pt x="302" y="0"/>
                        <a:pt x="299"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8" name="Google Shape;3718;p34"/>
                <p:cNvSpPr/>
                <p:nvPr/>
              </p:nvSpPr>
              <p:spPr>
                <a:xfrm>
                  <a:off x="5312325" y="1452091"/>
                  <a:ext cx="137259" cy="11834"/>
                </a:xfrm>
                <a:custGeom>
                  <a:rect b="b" l="l" r="r" t="t"/>
                  <a:pathLst>
                    <a:path extrusionOk="0" h="601" w="6971">
                      <a:moveTo>
                        <a:pt x="6671" y="0"/>
                      </a:moveTo>
                      <a:cubicBezTo>
                        <a:pt x="6668" y="0"/>
                        <a:pt x="6665" y="0"/>
                        <a:pt x="6663" y="0"/>
                      </a:cubicBezTo>
                      <a:lnTo>
                        <a:pt x="293" y="0"/>
                      </a:lnTo>
                      <a:cubicBezTo>
                        <a:pt x="131" y="4"/>
                        <a:pt x="0" y="137"/>
                        <a:pt x="0" y="300"/>
                      </a:cubicBezTo>
                      <a:cubicBezTo>
                        <a:pt x="0" y="464"/>
                        <a:pt x="131" y="597"/>
                        <a:pt x="293" y="600"/>
                      </a:cubicBezTo>
                      <a:lnTo>
                        <a:pt x="6663" y="600"/>
                      </a:lnTo>
                      <a:cubicBezTo>
                        <a:pt x="6665" y="600"/>
                        <a:pt x="6668" y="600"/>
                        <a:pt x="6671" y="600"/>
                      </a:cubicBezTo>
                      <a:cubicBezTo>
                        <a:pt x="6837" y="600"/>
                        <a:pt x="6971" y="466"/>
                        <a:pt x="6971" y="300"/>
                      </a:cubicBezTo>
                      <a:cubicBezTo>
                        <a:pt x="6971" y="135"/>
                        <a:pt x="6837" y="0"/>
                        <a:pt x="6671"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9" name="Google Shape;3719;p34"/>
                <p:cNvSpPr/>
                <p:nvPr/>
              </p:nvSpPr>
              <p:spPr>
                <a:xfrm>
                  <a:off x="5865003" y="1517560"/>
                  <a:ext cx="74566" cy="11873"/>
                </a:xfrm>
                <a:custGeom>
                  <a:rect b="b" l="l" r="r" t="t"/>
                  <a:pathLst>
                    <a:path extrusionOk="0" h="603" w="3787">
                      <a:moveTo>
                        <a:pt x="301" y="1"/>
                      </a:moveTo>
                      <a:cubicBezTo>
                        <a:pt x="136" y="1"/>
                        <a:pt x="1" y="135"/>
                        <a:pt x="1" y="301"/>
                      </a:cubicBezTo>
                      <a:cubicBezTo>
                        <a:pt x="1" y="468"/>
                        <a:pt x="136" y="602"/>
                        <a:pt x="301" y="602"/>
                      </a:cubicBezTo>
                      <a:cubicBezTo>
                        <a:pt x="303" y="602"/>
                        <a:pt x="305" y="602"/>
                        <a:pt x="308" y="602"/>
                      </a:cubicBezTo>
                      <a:lnTo>
                        <a:pt x="3492" y="602"/>
                      </a:lnTo>
                      <a:cubicBezTo>
                        <a:pt x="3656" y="599"/>
                        <a:pt x="3786" y="465"/>
                        <a:pt x="3786" y="301"/>
                      </a:cubicBezTo>
                      <a:cubicBezTo>
                        <a:pt x="3786" y="139"/>
                        <a:pt x="3656" y="5"/>
                        <a:pt x="3492" y="1"/>
                      </a:cubicBezTo>
                      <a:lnTo>
                        <a:pt x="308" y="1"/>
                      </a:lnTo>
                      <a:cubicBezTo>
                        <a:pt x="305" y="1"/>
                        <a:pt x="303" y="1"/>
                        <a:pt x="301"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0" name="Google Shape;3720;p34"/>
                <p:cNvSpPr/>
                <p:nvPr/>
              </p:nvSpPr>
              <p:spPr>
                <a:xfrm>
                  <a:off x="5688542" y="1517580"/>
                  <a:ext cx="137003" cy="11853"/>
                </a:xfrm>
                <a:custGeom>
                  <a:rect b="b" l="l" r="r" t="t"/>
                  <a:pathLst>
                    <a:path extrusionOk="0" h="602" w="6958">
                      <a:moveTo>
                        <a:pt x="294" y="0"/>
                      </a:moveTo>
                      <a:cubicBezTo>
                        <a:pt x="131" y="4"/>
                        <a:pt x="0" y="138"/>
                        <a:pt x="0" y="300"/>
                      </a:cubicBezTo>
                      <a:cubicBezTo>
                        <a:pt x="0" y="464"/>
                        <a:pt x="131" y="598"/>
                        <a:pt x="294" y="601"/>
                      </a:cubicBezTo>
                      <a:lnTo>
                        <a:pt x="6664" y="601"/>
                      </a:lnTo>
                      <a:cubicBezTo>
                        <a:pt x="6827" y="598"/>
                        <a:pt x="6958" y="464"/>
                        <a:pt x="6958" y="300"/>
                      </a:cubicBezTo>
                      <a:cubicBezTo>
                        <a:pt x="6958" y="138"/>
                        <a:pt x="6827" y="4"/>
                        <a:pt x="6664"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1" name="Google Shape;3721;p34"/>
                <p:cNvSpPr/>
                <p:nvPr/>
              </p:nvSpPr>
              <p:spPr>
                <a:xfrm>
                  <a:off x="5312325" y="1517560"/>
                  <a:ext cx="302576" cy="11873"/>
                </a:xfrm>
                <a:custGeom>
                  <a:rect b="b" l="l" r="r" t="t"/>
                  <a:pathLst>
                    <a:path extrusionOk="0" h="603" w="15367">
                      <a:moveTo>
                        <a:pt x="15066" y="1"/>
                      </a:moveTo>
                      <a:cubicBezTo>
                        <a:pt x="15064" y="1"/>
                        <a:pt x="15062" y="1"/>
                        <a:pt x="15059" y="1"/>
                      </a:cubicBezTo>
                      <a:lnTo>
                        <a:pt x="293" y="1"/>
                      </a:lnTo>
                      <a:cubicBezTo>
                        <a:pt x="131" y="5"/>
                        <a:pt x="0" y="139"/>
                        <a:pt x="0" y="301"/>
                      </a:cubicBezTo>
                      <a:cubicBezTo>
                        <a:pt x="0" y="465"/>
                        <a:pt x="131" y="599"/>
                        <a:pt x="293" y="602"/>
                      </a:cubicBezTo>
                      <a:lnTo>
                        <a:pt x="15059" y="602"/>
                      </a:lnTo>
                      <a:cubicBezTo>
                        <a:pt x="15062" y="602"/>
                        <a:pt x="15064" y="602"/>
                        <a:pt x="15066" y="602"/>
                      </a:cubicBezTo>
                      <a:cubicBezTo>
                        <a:pt x="15231" y="602"/>
                        <a:pt x="15366" y="468"/>
                        <a:pt x="15366" y="301"/>
                      </a:cubicBezTo>
                      <a:cubicBezTo>
                        <a:pt x="15366" y="135"/>
                        <a:pt x="15231" y="1"/>
                        <a:pt x="15066"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2" name="Google Shape;3722;p34"/>
                <p:cNvSpPr/>
                <p:nvPr/>
              </p:nvSpPr>
              <p:spPr>
                <a:xfrm>
                  <a:off x="5608600" y="1583049"/>
                  <a:ext cx="331087" cy="11853"/>
                </a:xfrm>
                <a:custGeom>
                  <a:rect b="b" l="l" r="r" t="t"/>
                  <a:pathLst>
                    <a:path extrusionOk="0" h="602" w="16815">
                      <a:moveTo>
                        <a:pt x="302" y="1"/>
                      </a:moveTo>
                      <a:cubicBezTo>
                        <a:pt x="136" y="1"/>
                        <a:pt x="1" y="135"/>
                        <a:pt x="1" y="302"/>
                      </a:cubicBezTo>
                      <a:cubicBezTo>
                        <a:pt x="1" y="468"/>
                        <a:pt x="136" y="602"/>
                        <a:pt x="302" y="602"/>
                      </a:cubicBezTo>
                      <a:lnTo>
                        <a:pt x="16514" y="602"/>
                      </a:lnTo>
                      <a:cubicBezTo>
                        <a:pt x="16680" y="602"/>
                        <a:pt x="16814" y="468"/>
                        <a:pt x="16814" y="302"/>
                      </a:cubicBezTo>
                      <a:cubicBezTo>
                        <a:pt x="16814" y="135"/>
                        <a:pt x="16680" y="1"/>
                        <a:pt x="16514"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3" name="Google Shape;3723;p34"/>
                <p:cNvSpPr/>
                <p:nvPr/>
              </p:nvSpPr>
              <p:spPr>
                <a:xfrm>
                  <a:off x="5312187" y="1583049"/>
                  <a:ext cx="239864" cy="11853"/>
                </a:xfrm>
                <a:custGeom>
                  <a:rect b="b" l="l" r="r" t="t"/>
                  <a:pathLst>
                    <a:path extrusionOk="0" h="602" w="12182">
                      <a:moveTo>
                        <a:pt x="300" y="1"/>
                      </a:moveTo>
                      <a:cubicBezTo>
                        <a:pt x="134" y="1"/>
                        <a:pt x="0" y="135"/>
                        <a:pt x="0" y="302"/>
                      </a:cubicBezTo>
                      <a:cubicBezTo>
                        <a:pt x="0" y="468"/>
                        <a:pt x="134" y="602"/>
                        <a:pt x="300" y="602"/>
                      </a:cubicBezTo>
                      <a:lnTo>
                        <a:pt x="11882" y="602"/>
                      </a:lnTo>
                      <a:cubicBezTo>
                        <a:pt x="12048" y="602"/>
                        <a:pt x="12182" y="468"/>
                        <a:pt x="12182" y="302"/>
                      </a:cubicBezTo>
                      <a:cubicBezTo>
                        <a:pt x="12182" y="135"/>
                        <a:pt x="12048" y="1"/>
                        <a:pt x="11882"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4" name="Google Shape;3724;p34"/>
                <p:cNvSpPr/>
                <p:nvPr/>
              </p:nvSpPr>
              <p:spPr>
                <a:xfrm>
                  <a:off x="5791166" y="1648558"/>
                  <a:ext cx="148404" cy="11853"/>
                </a:xfrm>
                <a:custGeom>
                  <a:rect b="b" l="l" r="r" t="t"/>
                  <a:pathLst>
                    <a:path extrusionOk="0" h="602" w="7537">
                      <a:moveTo>
                        <a:pt x="294" y="1"/>
                      </a:moveTo>
                      <a:cubicBezTo>
                        <a:pt x="131" y="4"/>
                        <a:pt x="0" y="138"/>
                        <a:pt x="0" y="302"/>
                      </a:cubicBezTo>
                      <a:cubicBezTo>
                        <a:pt x="0" y="464"/>
                        <a:pt x="131" y="598"/>
                        <a:pt x="294" y="602"/>
                      </a:cubicBezTo>
                      <a:lnTo>
                        <a:pt x="7242" y="602"/>
                      </a:lnTo>
                      <a:cubicBezTo>
                        <a:pt x="7406" y="598"/>
                        <a:pt x="7536" y="464"/>
                        <a:pt x="7536" y="302"/>
                      </a:cubicBezTo>
                      <a:cubicBezTo>
                        <a:pt x="7536" y="138"/>
                        <a:pt x="7406" y="4"/>
                        <a:pt x="7242"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5" name="Google Shape;3725;p34"/>
                <p:cNvSpPr/>
                <p:nvPr/>
              </p:nvSpPr>
              <p:spPr>
                <a:xfrm>
                  <a:off x="5448875" y="1648558"/>
                  <a:ext cx="297142" cy="11853"/>
                </a:xfrm>
                <a:custGeom>
                  <a:rect b="b" l="l" r="r" t="t"/>
                  <a:pathLst>
                    <a:path extrusionOk="0" h="602" w="15091">
                      <a:moveTo>
                        <a:pt x="301" y="1"/>
                      </a:moveTo>
                      <a:cubicBezTo>
                        <a:pt x="135" y="1"/>
                        <a:pt x="0" y="135"/>
                        <a:pt x="0" y="302"/>
                      </a:cubicBezTo>
                      <a:cubicBezTo>
                        <a:pt x="0" y="468"/>
                        <a:pt x="135" y="602"/>
                        <a:pt x="301" y="602"/>
                      </a:cubicBezTo>
                      <a:cubicBezTo>
                        <a:pt x="303" y="602"/>
                        <a:pt x="305" y="602"/>
                        <a:pt x="307" y="602"/>
                      </a:cubicBezTo>
                      <a:lnTo>
                        <a:pt x="14783" y="602"/>
                      </a:lnTo>
                      <a:cubicBezTo>
                        <a:pt x="14785" y="602"/>
                        <a:pt x="14787" y="602"/>
                        <a:pt x="14789" y="602"/>
                      </a:cubicBezTo>
                      <a:cubicBezTo>
                        <a:pt x="14955" y="602"/>
                        <a:pt x="15090" y="468"/>
                        <a:pt x="15090" y="302"/>
                      </a:cubicBezTo>
                      <a:cubicBezTo>
                        <a:pt x="15090" y="135"/>
                        <a:pt x="14955" y="1"/>
                        <a:pt x="14789" y="1"/>
                      </a:cubicBezTo>
                      <a:cubicBezTo>
                        <a:pt x="14787" y="1"/>
                        <a:pt x="14785" y="1"/>
                        <a:pt x="14783" y="1"/>
                      </a:cubicBezTo>
                      <a:lnTo>
                        <a:pt x="307" y="1"/>
                      </a:lnTo>
                      <a:cubicBezTo>
                        <a:pt x="305" y="1"/>
                        <a:pt x="303" y="1"/>
                        <a:pt x="301"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6" name="Google Shape;3726;p34"/>
                <p:cNvSpPr/>
                <p:nvPr/>
              </p:nvSpPr>
              <p:spPr>
                <a:xfrm>
                  <a:off x="5312305" y="1648558"/>
                  <a:ext cx="85711" cy="11853"/>
                </a:xfrm>
                <a:custGeom>
                  <a:rect b="b" l="l" r="r" t="t"/>
                  <a:pathLst>
                    <a:path extrusionOk="0" h="602" w="4353">
                      <a:moveTo>
                        <a:pt x="294" y="1"/>
                      </a:moveTo>
                      <a:cubicBezTo>
                        <a:pt x="131" y="4"/>
                        <a:pt x="0" y="138"/>
                        <a:pt x="0" y="302"/>
                      </a:cubicBezTo>
                      <a:cubicBezTo>
                        <a:pt x="0" y="464"/>
                        <a:pt x="131" y="598"/>
                        <a:pt x="294" y="602"/>
                      </a:cubicBezTo>
                      <a:lnTo>
                        <a:pt x="4059" y="602"/>
                      </a:lnTo>
                      <a:cubicBezTo>
                        <a:pt x="4222" y="598"/>
                        <a:pt x="4353" y="464"/>
                        <a:pt x="4353" y="302"/>
                      </a:cubicBezTo>
                      <a:cubicBezTo>
                        <a:pt x="4353" y="138"/>
                        <a:pt x="4222" y="4"/>
                        <a:pt x="4059"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7" name="Google Shape;3727;p34"/>
                <p:cNvSpPr/>
                <p:nvPr/>
              </p:nvSpPr>
              <p:spPr>
                <a:xfrm>
                  <a:off x="5568590" y="1705875"/>
                  <a:ext cx="370979" cy="11853"/>
                </a:xfrm>
                <a:custGeom>
                  <a:rect b="b" l="l" r="r" t="t"/>
                  <a:pathLst>
                    <a:path extrusionOk="0" h="602" w="18841">
                      <a:moveTo>
                        <a:pt x="301" y="0"/>
                      </a:moveTo>
                      <a:cubicBezTo>
                        <a:pt x="135" y="0"/>
                        <a:pt x="0" y="134"/>
                        <a:pt x="0" y="300"/>
                      </a:cubicBezTo>
                      <a:cubicBezTo>
                        <a:pt x="0" y="468"/>
                        <a:pt x="135" y="602"/>
                        <a:pt x="301" y="602"/>
                      </a:cubicBezTo>
                      <a:cubicBezTo>
                        <a:pt x="303" y="602"/>
                        <a:pt x="305" y="602"/>
                        <a:pt x="307" y="602"/>
                      </a:cubicBezTo>
                      <a:lnTo>
                        <a:pt x="18546" y="602"/>
                      </a:lnTo>
                      <a:cubicBezTo>
                        <a:pt x="18710" y="598"/>
                        <a:pt x="18840" y="464"/>
                        <a:pt x="18840" y="300"/>
                      </a:cubicBezTo>
                      <a:cubicBezTo>
                        <a:pt x="18840" y="138"/>
                        <a:pt x="18710" y="4"/>
                        <a:pt x="18546" y="1"/>
                      </a:cubicBezTo>
                      <a:lnTo>
                        <a:pt x="307" y="1"/>
                      </a:lnTo>
                      <a:cubicBezTo>
                        <a:pt x="305" y="0"/>
                        <a:pt x="303" y="0"/>
                        <a:pt x="301"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8" name="Google Shape;3728;p34"/>
                <p:cNvSpPr/>
                <p:nvPr/>
              </p:nvSpPr>
              <p:spPr>
                <a:xfrm>
                  <a:off x="5312325" y="1705875"/>
                  <a:ext cx="137259" cy="11853"/>
                </a:xfrm>
                <a:custGeom>
                  <a:rect b="b" l="l" r="r" t="t"/>
                  <a:pathLst>
                    <a:path extrusionOk="0" h="602" w="6971">
                      <a:moveTo>
                        <a:pt x="6669" y="0"/>
                      </a:moveTo>
                      <a:cubicBezTo>
                        <a:pt x="6667" y="0"/>
                        <a:pt x="6665" y="0"/>
                        <a:pt x="6663" y="1"/>
                      </a:cubicBezTo>
                      <a:lnTo>
                        <a:pt x="293" y="1"/>
                      </a:lnTo>
                      <a:cubicBezTo>
                        <a:pt x="131" y="4"/>
                        <a:pt x="0" y="138"/>
                        <a:pt x="0" y="300"/>
                      </a:cubicBezTo>
                      <a:cubicBezTo>
                        <a:pt x="0" y="464"/>
                        <a:pt x="131" y="598"/>
                        <a:pt x="293" y="602"/>
                      </a:cubicBezTo>
                      <a:lnTo>
                        <a:pt x="6663" y="602"/>
                      </a:lnTo>
                      <a:cubicBezTo>
                        <a:pt x="6665" y="602"/>
                        <a:pt x="6667" y="602"/>
                        <a:pt x="6669" y="602"/>
                      </a:cubicBezTo>
                      <a:cubicBezTo>
                        <a:pt x="6836" y="602"/>
                        <a:pt x="6971" y="468"/>
                        <a:pt x="6971" y="300"/>
                      </a:cubicBezTo>
                      <a:cubicBezTo>
                        <a:pt x="6971" y="134"/>
                        <a:pt x="6836" y="0"/>
                        <a:pt x="6669"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9" name="Google Shape;3729;p34"/>
                <p:cNvSpPr/>
                <p:nvPr/>
              </p:nvSpPr>
              <p:spPr>
                <a:xfrm>
                  <a:off x="5865003" y="1771364"/>
                  <a:ext cx="74566" cy="11853"/>
                </a:xfrm>
                <a:custGeom>
                  <a:rect b="b" l="l" r="r" t="t"/>
                  <a:pathLst>
                    <a:path extrusionOk="0" h="602" w="3787">
                      <a:moveTo>
                        <a:pt x="301" y="0"/>
                      </a:moveTo>
                      <a:cubicBezTo>
                        <a:pt x="136" y="0"/>
                        <a:pt x="1" y="135"/>
                        <a:pt x="1" y="301"/>
                      </a:cubicBezTo>
                      <a:cubicBezTo>
                        <a:pt x="1" y="468"/>
                        <a:pt x="136" y="601"/>
                        <a:pt x="301" y="601"/>
                      </a:cubicBezTo>
                      <a:cubicBezTo>
                        <a:pt x="303" y="601"/>
                        <a:pt x="305" y="601"/>
                        <a:pt x="308" y="601"/>
                      </a:cubicBezTo>
                      <a:lnTo>
                        <a:pt x="3492" y="601"/>
                      </a:lnTo>
                      <a:cubicBezTo>
                        <a:pt x="3656" y="598"/>
                        <a:pt x="3786" y="465"/>
                        <a:pt x="3786" y="301"/>
                      </a:cubicBezTo>
                      <a:cubicBezTo>
                        <a:pt x="3786" y="138"/>
                        <a:pt x="3656" y="4"/>
                        <a:pt x="3492" y="0"/>
                      </a:cubicBezTo>
                      <a:lnTo>
                        <a:pt x="308" y="0"/>
                      </a:lnTo>
                      <a:cubicBezTo>
                        <a:pt x="305" y="0"/>
                        <a:pt x="303" y="0"/>
                        <a:pt x="301"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0" name="Google Shape;3730;p34"/>
                <p:cNvSpPr/>
                <p:nvPr/>
              </p:nvSpPr>
              <p:spPr>
                <a:xfrm>
                  <a:off x="5688542" y="1771364"/>
                  <a:ext cx="137003" cy="11853"/>
                </a:xfrm>
                <a:custGeom>
                  <a:rect b="b" l="l" r="r" t="t"/>
                  <a:pathLst>
                    <a:path extrusionOk="0" h="602" w="6958">
                      <a:moveTo>
                        <a:pt x="294" y="0"/>
                      </a:moveTo>
                      <a:cubicBezTo>
                        <a:pt x="131" y="4"/>
                        <a:pt x="0" y="138"/>
                        <a:pt x="0" y="301"/>
                      </a:cubicBezTo>
                      <a:cubicBezTo>
                        <a:pt x="0" y="465"/>
                        <a:pt x="131" y="598"/>
                        <a:pt x="294" y="601"/>
                      </a:cubicBezTo>
                      <a:lnTo>
                        <a:pt x="6664" y="601"/>
                      </a:lnTo>
                      <a:cubicBezTo>
                        <a:pt x="6827" y="598"/>
                        <a:pt x="6958" y="465"/>
                        <a:pt x="6958" y="301"/>
                      </a:cubicBezTo>
                      <a:cubicBezTo>
                        <a:pt x="6958" y="138"/>
                        <a:pt x="6827" y="4"/>
                        <a:pt x="6664"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1" name="Google Shape;3731;p34"/>
                <p:cNvSpPr/>
                <p:nvPr/>
              </p:nvSpPr>
              <p:spPr>
                <a:xfrm>
                  <a:off x="5312325" y="1771364"/>
                  <a:ext cx="302576" cy="11853"/>
                </a:xfrm>
                <a:custGeom>
                  <a:rect b="b" l="l" r="r" t="t"/>
                  <a:pathLst>
                    <a:path extrusionOk="0" h="602" w="15367">
                      <a:moveTo>
                        <a:pt x="15066" y="0"/>
                      </a:moveTo>
                      <a:cubicBezTo>
                        <a:pt x="15064" y="0"/>
                        <a:pt x="15062" y="0"/>
                        <a:pt x="15059" y="0"/>
                      </a:cubicBezTo>
                      <a:lnTo>
                        <a:pt x="293" y="0"/>
                      </a:lnTo>
                      <a:cubicBezTo>
                        <a:pt x="131" y="4"/>
                        <a:pt x="0" y="138"/>
                        <a:pt x="0" y="301"/>
                      </a:cubicBezTo>
                      <a:cubicBezTo>
                        <a:pt x="0" y="465"/>
                        <a:pt x="131" y="598"/>
                        <a:pt x="293" y="601"/>
                      </a:cubicBezTo>
                      <a:lnTo>
                        <a:pt x="15059" y="601"/>
                      </a:lnTo>
                      <a:cubicBezTo>
                        <a:pt x="15062" y="601"/>
                        <a:pt x="15064" y="601"/>
                        <a:pt x="15066" y="601"/>
                      </a:cubicBezTo>
                      <a:cubicBezTo>
                        <a:pt x="15231" y="601"/>
                        <a:pt x="15366" y="468"/>
                        <a:pt x="15366" y="301"/>
                      </a:cubicBezTo>
                      <a:cubicBezTo>
                        <a:pt x="15366" y="135"/>
                        <a:pt x="15231" y="0"/>
                        <a:pt x="15066"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2" name="Google Shape;3732;p34"/>
                <p:cNvSpPr/>
                <p:nvPr/>
              </p:nvSpPr>
              <p:spPr>
                <a:xfrm>
                  <a:off x="5608600" y="1836873"/>
                  <a:ext cx="331087" cy="11853"/>
                </a:xfrm>
                <a:custGeom>
                  <a:rect b="b" l="l" r="r" t="t"/>
                  <a:pathLst>
                    <a:path extrusionOk="0" h="602" w="16815">
                      <a:moveTo>
                        <a:pt x="302" y="0"/>
                      </a:moveTo>
                      <a:cubicBezTo>
                        <a:pt x="136" y="0"/>
                        <a:pt x="1" y="135"/>
                        <a:pt x="1" y="301"/>
                      </a:cubicBezTo>
                      <a:cubicBezTo>
                        <a:pt x="1" y="467"/>
                        <a:pt x="136" y="601"/>
                        <a:pt x="302" y="601"/>
                      </a:cubicBezTo>
                      <a:lnTo>
                        <a:pt x="16514" y="601"/>
                      </a:lnTo>
                      <a:cubicBezTo>
                        <a:pt x="16680" y="601"/>
                        <a:pt x="16814" y="467"/>
                        <a:pt x="16814" y="301"/>
                      </a:cubicBezTo>
                      <a:cubicBezTo>
                        <a:pt x="16814" y="135"/>
                        <a:pt x="16680" y="0"/>
                        <a:pt x="16514"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3" name="Google Shape;3733;p34"/>
                <p:cNvSpPr/>
                <p:nvPr/>
              </p:nvSpPr>
              <p:spPr>
                <a:xfrm>
                  <a:off x="5312187" y="1836873"/>
                  <a:ext cx="239864" cy="11853"/>
                </a:xfrm>
                <a:custGeom>
                  <a:rect b="b" l="l" r="r" t="t"/>
                  <a:pathLst>
                    <a:path extrusionOk="0" h="602" w="12182">
                      <a:moveTo>
                        <a:pt x="300" y="0"/>
                      </a:moveTo>
                      <a:cubicBezTo>
                        <a:pt x="134" y="0"/>
                        <a:pt x="0" y="135"/>
                        <a:pt x="0" y="301"/>
                      </a:cubicBezTo>
                      <a:cubicBezTo>
                        <a:pt x="0" y="467"/>
                        <a:pt x="134" y="601"/>
                        <a:pt x="300" y="601"/>
                      </a:cubicBezTo>
                      <a:lnTo>
                        <a:pt x="11882" y="601"/>
                      </a:lnTo>
                      <a:cubicBezTo>
                        <a:pt x="12048" y="601"/>
                        <a:pt x="12182" y="467"/>
                        <a:pt x="12182" y="301"/>
                      </a:cubicBezTo>
                      <a:cubicBezTo>
                        <a:pt x="12182" y="135"/>
                        <a:pt x="12048" y="0"/>
                        <a:pt x="11882"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4" name="Google Shape;3734;p34"/>
                <p:cNvSpPr/>
                <p:nvPr/>
              </p:nvSpPr>
              <p:spPr>
                <a:xfrm>
                  <a:off x="5791166" y="1902382"/>
                  <a:ext cx="148404" cy="11853"/>
                </a:xfrm>
                <a:custGeom>
                  <a:rect b="b" l="l" r="r" t="t"/>
                  <a:pathLst>
                    <a:path extrusionOk="0" h="602" w="7537">
                      <a:moveTo>
                        <a:pt x="294" y="0"/>
                      </a:moveTo>
                      <a:cubicBezTo>
                        <a:pt x="131" y="4"/>
                        <a:pt x="0" y="137"/>
                        <a:pt x="0" y="300"/>
                      </a:cubicBezTo>
                      <a:cubicBezTo>
                        <a:pt x="0" y="464"/>
                        <a:pt x="131" y="598"/>
                        <a:pt x="294" y="601"/>
                      </a:cubicBezTo>
                      <a:lnTo>
                        <a:pt x="7242" y="601"/>
                      </a:lnTo>
                      <a:cubicBezTo>
                        <a:pt x="7406" y="598"/>
                        <a:pt x="7536" y="464"/>
                        <a:pt x="7536" y="300"/>
                      </a:cubicBezTo>
                      <a:cubicBezTo>
                        <a:pt x="7536" y="137"/>
                        <a:pt x="7406" y="4"/>
                        <a:pt x="7242"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5" name="Google Shape;3735;p34"/>
                <p:cNvSpPr/>
                <p:nvPr/>
              </p:nvSpPr>
              <p:spPr>
                <a:xfrm>
                  <a:off x="5448875" y="1902382"/>
                  <a:ext cx="297142" cy="11853"/>
                </a:xfrm>
                <a:custGeom>
                  <a:rect b="b" l="l" r="r" t="t"/>
                  <a:pathLst>
                    <a:path extrusionOk="0" h="602" w="15091">
                      <a:moveTo>
                        <a:pt x="301" y="0"/>
                      </a:moveTo>
                      <a:cubicBezTo>
                        <a:pt x="135" y="0"/>
                        <a:pt x="0" y="134"/>
                        <a:pt x="0" y="300"/>
                      </a:cubicBezTo>
                      <a:cubicBezTo>
                        <a:pt x="0" y="466"/>
                        <a:pt x="136" y="601"/>
                        <a:pt x="301" y="601"/>
                      </a:cubicBezTo>
                      <a:cubicBezTo>
                        <a:pt x="303" y="601"/>
                        <a:pt x="305" y="601"/>
                        <a:pt x="307" y="601"/>
                      </a:cubicBezTo>
                      <a:lnTo>
                        <a:pt x="14783" y="601"/>
                      </a:lnTo>
                      <a:cubicBezTo>
                        <a:pt x="14785" y="601"/>
                        <a:pt x="14787" y="601"/>
                        <a:pt x="14789" y="601"/>
                      </a:cubicBezTo>
                      <a:cubicBezTo>
                        <a:pt x="14955" y="601"/>
                        <a:pt x="15090" y="466"/>
                        <a:pt x="15090" y="300"/>
                      </a:cubicBezTo>
                      <a:cubicBezTo>
                        <a:pt x="15090" y="134"/>
                        <a:pt x="14955" y="0"/>
                        <a:pt x="14789" y="0"/>
                      </a:cubicBezTo>
                      <a:cubicBezTo>
                        <a:pt x="14787" y="0"/>
                        <a:pt x="14785" y="0"/>
                        <a:pt x="14783" y="0"/>
                      </a:cubicBezTo>
                      <a:lnTo>
                        <a:pt x="307" y="0"/>
                      </a:lnTo>
                      <a:cubicBezTo>
                        <a:pt x="305" y="0"/>
                        <a:pt x="303" y="0"/>
                        <a:pt x="301"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6" name="Google Shape;3736;p34"/>
                <p:cNvSpPr/>
                <p:nvPr/>
              </p:nvSpPr>
              <p:spPr>
                <a:xfrm>
                  <a:off x="5312305" y="1902382"/>
                  <a:ext cx="85711" cy="11853"/>
                </a:xfrm>
                <a:custGeom>
                  <a:rect b="b" l="l" r="r" t="t"/>
                  <a:pathLst>
                    <a:path extrusionOk="0" h="602" w="4353">
                      <a:moveTo>
                        <a:pt x="294" y="0"/>
                      </a:moveTo>
                      <a:cubicBezTo>
                        <a:pt x="131" y="4"/>
                        <a:pt x="0" y="137"/>
                        <a:pt x="0" y="300"/>
                      </a:cubicBezTo>
                      <a:cubicBezTo>
                        <a:pt x="0" y="464"/>
                        <a:pt x="131" y="598"/>
                        <a:pt x="294" y="601"/>
                      </a:cubicBezTo>
                      <a:lnTo>
                        <a:pt x="4059" y="601"/>
                      </a:lnTo>
                      <a:cubicBezTo>
                        <a:pt x="4222" y="598"/>
                        <a:pt x="4353" y="464"/>
                        <a:pt x="4353" y="300"/>
                      </a:cubicBezTo>
                      <a:cubicBezTo>
                        <a:pt x="4353" y="137"/>
                        <a:pt x="4222" y="4"/>
                        <a:pt x="4059"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3737" name="Google Shape;3737;p3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6" name="Shape 4846"/>
        <p:cNvGrpSpPr/>
        <p:nvPr/>
      </p:nvGrpSpPr>
      <p:grpSpPr>
        <a:xfrm>
          <a:off x="0" y="0"/>
          <a:ext cx="0" cy="0"/>
          <a:chOff x="0" y="0"/>
          <a:chExt cx="0" cy="0"/>
        </a:xfrm>
      </p:grpSpPr>
      <p:sp>
        <p:nvSpPr>
          <p:cNvPr id="4847" name="Google Shape;4847;p52"/>
          <p:cNvSpPr txBox="1"/>
          <p:nvPr>
            <p:ph idx="2" type="title"/>
          </p:nvPr>
        </p:nvSpPr>
        <p:spPr>
          <a:xfrm>
            <a:off x="6511625" y="3761425"/>
            <a:ext cx="2017200" cy="867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3</a:t>
            </a:r>
            <a:endParaRPr/>
          </a:p>
        </p:txBody>
      </p:sp>
      <p:sp>
        <p:nvSpPr>
          <p:cNvPr id="4848" name="Google Shape;4848;p52"/>
          <p:cNvSpPr txBox="1"/>
          <p:nvPr>
            <p:ph type="title"/>
          </p:nvPr>
        </p:nvSpPr>
        <p:spPr>
          <a:xfrm>
            <a:off x="608125" y="3857000"/>
            <a:ext cx="4373400" cy="414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業務持續運作演練</a:t>
            </a:r>
            <a:endParaRPr/>
          </a:p>
        </p:txBody>
      </p:sp>
      <p:sp>
        <p:nvSpPr>
          <p:cNvPr id="4849" name="Google Shape;4849;p52"/>
          <p:cNvSpPr txBox="1"/>
          <p:nvPr>
            <p:ph idx="1" type="subTitle"/>
          </p:nvPr>
        </p:nvSpPr>
        <p:spPr>
          <a:xfrm>
            <a:off x="608125" y="4404150"/>
            <a:ext cx="4373400" cy="284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rgbClr val="344593"/>
              </a:buClr>
              <a:buSzPts val="1100"/>
              <a:buFont typeface="Arial"/>
              <a:buNone/>
            </a:pPr>
            <a:r>
              <a:rPr lang="en"/>
              <a:t>B</a:t>
            </a:r>
            <a:r>
              <a:rPr lang="en"/>
              <a:t>usiness Continuity Plan (BCP) &amp; Exercise</a:t>
            </a:r>
            <a:endParaRPr sz="1800"/>
          </a:p>
        </p:txBody>
      </p:sp>
      <p:grpSp>
        <p:nvGrpSpPr>
          <p:cNvPr id="4850" name="Google Shape;4850;p52"/>
          <p:cNvGrpSpPr/>
          <p:nvPr/>
        </p:nvGrpSpPr>
        <p:grpSpPr>
          <a:xfrm>
            <a:off x="998185" y="57320"/>
            <a:ext cx="2451423" cy="3703941"/>
            <a:chOff x="364080" y="2096106"/>
            <a:chExt cx="1893722" cy="2861291"/>
          </a:xfrm>
        </p:grpSpPr>
        <p:sp>
          <p:nvSpPr>
            <p:cNvPr id="4851" name="Google Shape;4851;p52"/>
            <p:cNvSpPr/>
            <p:nvPr/>
          </p:nvSpPr>
          <p:spPr>
            <a:xfrm>
              <a:off x="1102448" y="4404298"/>
              <a:ext cx="626488" cy="327907"/>
            </a:xfrm>
            <a:custGeom>
              <a:rect b="b" l="l" r="r" t="t"/>
              <a:pathLst>
                <a:path extrusionOk="0" h="22587" w="43154">
                  <a:moveTo>
                    <a:pt x="31406" y="0"/>
                  </a:moveTo>
                  <a:cubicBezTo>
                    <a:pt x="27054" y="0"/>
                    <a:pt x="22037" y="1228"/>
                    <a:pt x="17972" y="3532"/>
                  </a:cubicBezTo>
                  <a:lnTo>
                    <a:pt x="8210" y="9189"/>
                  </a:lnTo>
                  <a:cubicBezTo>
                    <a:pt x="1554" y="13072"/>
                    <a:pt x="1" y="18285"/>
                    <a:pt x="4660" y="21059"/>
                  </a:cubicBezTo>
                  <a:cubicBezTo>
                    <a:pt x="6462" y="22088"/>
                    <a:pt x="8943" y="22587"/>
                    <a:pt x="11688" y="22587"/>
                  </a:cubicBezTo>
                  <a:cubicBezTo>
                    <a:pt x="16042" y="22587"/>
                    <a:pt x="21057" y="21332"/>
                    <a:pt x="25071" y="18951"/>
                  </a:cubicBezTo>
                  <a:lnTo>
                    <a:pt x="34833" y="13294"/>
                  </a:lnTo>
                  <a:cubicBezTo>
                    <a:pt x="41489" y="9522"/>
                    <a:pt x="43153" y="4197"/>
                    <a:pt x="38494" y="1535"/>
                  </a:cubicBezTo>
                  <a:cubicBezTo>
                    <a:pt x="36681" y="499"/>
                    <a:pt x="34178" y="0"/>
                    <a:pt x="31406" y="0"/>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52" name="Google Shape;4852;p52"/>
            <p:cNvGrpSpPr/>
            <p:nvPr/>
          </p:nvGrpSpPr>
          <p:grpSpPr>
            <a:xfrm>
              <a:off x="364080" y="2096106"/>
              <a:ext cx="1893722" cy="2861291"/>
              <a:chOff x="2121100" y="306025"/>
              <a:chExt cx="3364225" cy="5083125"/>
            </a:xfrm>
          </p:grpSpPr>
          <p:sp>
            <p:nvSpPr>
              <p:cNvPr id="4853" name="Google Shape;4853;p52"/>
              <p:cNvSpPr/>
              <p:nvPr/>
            </p:nvSpPr>
            <p:spPr>
              <a:xfrm>
                <a:off x="2234300" y="3311975"/>
                <a:ext cx="2791450" cy="1600050"/>
              </a:xfrm>
              <a:custGeom>
                <a:rect b="b" l="l" r="r" t="t"/>
                <a:pathLst>
                  <a:path extrusionOk="0" h="64002" w="111658">
                    <a:moveTo>
                      <a:pt x="72672" y="0"/>
                    </a:moveTo>
                    <a:cubicBezTo>
                      <a:pt x="71971" y="0"/>
                      <a:pt x="71269" y="159"/>
                      <a:pt x="70725" y="476"/>
                    </a:cubicBezTo>
                    <a:lnTo>
                      <a:pt x="1087" y="40683"/>
                    </a:lnTo>
                    <a:cubicBezTo>
                      <a:pt x="0" y="41317"/>
                      <a:pt x="0" y="42313"/>
                      <a:pt x="1087" y="42947"/>
                    </a:cubicBezTo>
                    <a:lnTo>
                      <a:pt x="36676" y="63594"/>
                    </a:lnTo>
                    <a:cubicBezTo>
                      <a:pt x="37219" y="63866"/>
                      <a:pt x="37944" y="64002"/>
                      <a:pt x="38668" y="64002"/>
                    </a:cubicBezTo>
                    <a:cubicBezTo>
                      <a:pt x="39393" y="64002"/>
                      <a:pt x="40117" y="63866"/>
                      <a:pt x="40660" y="63594"/>
                    </a:cubicBezTo>
                    <a:lnTo>
                      <a:pt x="110570" y="23477"/>
                    </a:lnTo>
                    <a:cubicBezTo>
                      <a:pt x="111657" y="22844"/>
                      <a:pt x="111657" y="21847"/>
                      <a:pt x="110570" y="21214"/>
                    </a:cubicBezTo>
                    <a:lnTo>
                      <a:pt x="74619" y="476"/>
                    </a:lnTo>
                    <a:cubicBezTo>
                      <a:pt x="74076" y="159"/>
                      <a:pt x="73374" y="0"/>
                      <a:pt x="72672" y="0"/>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4" name="Google Shape;4854;p52"/>
              <p:cNvSpPr/>
              <p:nvPr/>
            </p:nvSpPr>
            <p:spPr>
              <a:xfrm>
                <a:off x="2200325" y="2653725"/>
                <a:ext cx="1000700" cy="2128125"/>
              </a:xfrm>
              <a:custGeom>
                <a:rect b="b" l="l" r="r" t="t"/>
                <a:pathLst>
                  <a:path extrusionOk="0" h="85125" w="40028">
                    <a:moveTo>
                      <a:pt x="1" y="1"/>
                    </a:moveTo>
                    <a:lnTo>
                      <a:pt x="1" y="59588"/>
                    </a:lnTo>
                    <a:cubicBezTo>
                      <a:pt x="1" y="61489"/>
                      <a:pt x="1359" y="63753"/>
                      <a:pt x="2989" y="64659"/>
                    </a:cubicBezTo>
                    <a:lnTo>
                      <a:pt x="37129" y="84400"/>
                    </a:lnTo>
                    <a:cubicBezTo>
                      <a:pt x="37944" y="84853"/>
                      <a:pt x="38940" y="85125"/>
                      <a:pt x="40027" y="85125"/>
                    </a:cubicBezTo>
                    <a:lnTo>
                      <a:pt x="40027" y="38307"/>
                    </a:lnTo>
                    <a:lnTo>
                      <a:pt x="1" y="1"/>
                    </a:ln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5" name="Google Shape;4855;p52"/>
              <p:cNvSpPr/>
              <p:nvPr/>
            </p:nvSpPr>
            <p:spPr>
              <a:xfrm>
                <a:off x="3201000" y="2839375"/>
                <a:ext cx="1568925" cy="1942475"/>
              </a:xfrm>
              <a:custGeom>
                <a:rect b="b" l="l" r="r" t="t"/>
                <a:pathLst>
                  <a:path extrusionOk="0" h="77699" w="62757">
                    <a:moveTo>
                      <a:pt x="62756" y="1"/>
                    </a:moveTo>
                    <a:lnTo>
                      <a:pt x="0" y="30881"/>
                    </a:lnTo>
                    <a:lnTo>
                      <a:pt x="0" y="77699"/>
                    </a:lnTo>
                    <a:cubicBezTo>
                      <a:pt x="1087" y="77699"/>
                      <a:pt x="2083" y="77427"/>
                      <a:pt x="2898" y="76974"/>
                    </a:cubicBezTo>
                    <a:lnTo>
                      <a:pt x="59768" y="44102"/>
                    </a:lnTo>
                    <a:cubicBezTo>
                      <a:pt x="61398" y="43196"/>
                      <a:pt x="62756" y="40933"/>
                      <a:pt x="62756" y="39031"/>
                    </a:cubicBezTo>
                    <a:lnTo>
                      <a:pt x="62756" y="1"/>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6" name="Google Shape;4856;p52"/>
              <p:cNvSpPr/>
              <p:nvPr/>
            </p:nvSpPr>
            <p:spPr>
              <a:xfrm>
                <a:off x="2189025" y="1716000"/>
                <a:ext cx="2592200" cy="1998425"/>
              </a:xfrm>
              <a:custGeom>
                <a:rect b="b" l="l" r="r" t="t"/>
                <a:pathLst>
                  <a:path extrusionOk="0" h="79937" w="103688">
                    <a:moveTo>
                      <a:pt x="62481" y="0"/>
                    </a:moveTo>
                    <a:cubicBezTo>
                      <a:pt x="61750" y="0"/>
                      <a:pt x="61023" y="183"/>
                      <a:pt x="60402" y="562"/>
                    </a:cubicBezTo>
                    <a:lnTo>
                      <a:pt x="1902" y="34340"/>
                    </a:lnTo>
                    <a:cubicBezTo>
                      <a:pt x="272" y="35246"/>
                      <a:pt x="0" y="37148"/>
                      <a:pt x="1268" y="38506"/>
                    </a:cubicBezTo>
                    <a:lnTo>
                      <a:pt x="38034" y="78623"/>
                    </a:lnTo>
                    <a:cubicBezTo>
                      <a:pt x="38830" y="79476"/>
                      <a:pt x="40055" y="79936"/>
                      <a:pt x="41260" y="79936"/>
                    </a:cubicBezTo>
                    <a:cubicBezTo>
                      <a:pt x="41974" y="79936"/>
                      <a:pt x="42680" y="79775"/>
                      <a:pt x="43286" y="79438"/>
                    </a:cubicBezTo>
                    <a:lnTo>
                      <a:pt x="101786" y="45660"/>
                    </a:lnTo>
                    <a:cubicBezTo>
                      <a:pt x="103416" y="44754"/>
                      <a:pt x="103688" y="42853"/>
                      <a:pt x="102420" y="41494"/>
                    </a:cubicBezTo>
                    <a:lnTo>
                      <a:pt x="65654" y="1377"/>
                    </a:lnTo>
                    <a:cubicBezTo>
                      <a:pt x="64870" y="481"/>
                      <a:pt x="63669" y="0"/>
                      <a:pt x="62481" y="0"/>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7" name="Google Shape;4857;p52"/>
              <p:cNvSpPr/>
              <p:nvPr/>
            </p:nvSpPr>
            <p:spPr>
              <a:xfrm>
                <a:off x="2408625" y="1885400"/>
                <a:ext cx="2159800" cy="1659925"/>
              </a:xfrm>
              <a:custGeom>
                <a:rect b="b" l="l" r="r" t="t"/>
                <a:pathLst>
                  <a:path extrusionOk="0" h="66397" w="86392">
                    <a:moveTo>
                      <a:pt x="53045" y="1"/>
                    </a:moveTo>
                    <a:cubicBezTo>
                      <a:pt x="52574" y="1"/>
                      <a:pt x="52116" y="103"/>
                      <a:pt x="51708" y="307"/>
                    </a:cubicBezTo>
                    <a:lnTo>
                      <a:pt x="51618" y="397"/>
                    </a:lnTo>
                    <a:lnTo>
                      <a:pt x="1177" y="29466"/>
                    </a:lnTo>
                    <a:cubicBezTo>
                      <a:pt x="181" y="30100"/>
                      <a:pt x="0" y="31187"/>
                      <a:pt x="634" y="32092"/>
                    </a:cubicBezTo>
                    <a:lnTo>
                      <a:pt x="815" y="32273"/>
                    </a:lnTo>
                    <a:lnTo>
                      <a:pt x="31242" y="65508"/>
                    </a:lnTo>
                    <a:lnTo>
                      <a:pt x="31333" y="65508"/>
                    </a:lnTo>
                    <a:cubicBezTo>
                      <a:pt x="31846" y="66078"/>
                      <a:pt x="32610" y="66397"/>
                      <a:pt x="33377" y="66397"/>
                    </a:cubicBezTo>
                    <a:cubicBezTo>
                      <a:pt x="33828" y="66397"/>
                      <a:pt x="34281" y="66286"/>
                      <a:pt x="34684" y="66051"/>
                    </a:cubicBezTo>
                    <a:lnTo>
                      <a:pt x="34774" y="66051"/>
                    </a:lnTo>
                    <a:lnTo>
                      <a:pt x="85214" y="36982"/>
                    </a:lnTo>
                    <a:cubicBezTo>
                      <a:pt x="86211" y="36348"/>
                      <a:pt x="86392" y="35081"/>
                      <a:pt x="85667" y="34175"/>
                    </a:cubicBezTo>
                    <a:lnTo>
                      <a:pt x="85577" y="34175"/>
                    </a:lnTo>
                    <a:lnTo>
                      <a:pt x="55149" y="940"/>
                    </a:lnTo>
                    <a:lnTo>
                      <a:pt x="55059" y="850"/>
                    </a:lnTo>
                    <a:cubicBezTo>
                      <a:pt x="54697" y="488"/>
                      <a:pt x="54153" y="125"/>
                      <a:pt x="53519" y="35"/>
                    </a:cubicBezTo>
                    <a:cubicBezTo>
                      <a:pt x="53361" y="12"/>
                      <a:pt x="53202" y="1"/>
                      <a:pt x="53045" y="1"/>
                    </a:cubicBezTo>
                    <a:close/>
                  </a:path>
                </a:pathLst>
              </a:custGeom>
              <a:solidFill>
                <a:srgbClr val="1E37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8" name="Google Shape;4858;p52"/>
              <p:cNvSpPr/>
              <p:nvPr/>
            </p:nvSpPr>
            <p:spPr>
              <a:xfrm>
                <a:off x="2424475" y="1927000"/>
                <a:ext cx="2121325" cy="1618300"/>
              </a:xfrm>
              <a:custGeom>
                <a:rect b="b" l="l" r="r" t="t"/>
                <a:pathLst>
                  <a:path extrusionOk="0" h="64732" w="84853">
                    <a:moveTo>
                      <a:pt x="52704" y="1"/>
                    </a:moveTo>
                    <a:lnTo>
                      <a:pt x="0" y="30428"/>
                    </a:lnTo>
                    <a:lnTo>
                      <a:pt x="30608" y="63753"/>
                    </a:lnTo>
                    <a:cubicBezTo>
                      <a:pt x="31152" y="64405"/>
                      <a:pt x="31923" y="64731"/>
                      <a:pt x="32708" y="64731"/>
                    </a:cubicBezTo>
                    <a:cubicBezTo>
                      <a:pt x="33231" y="64731"/>
                      <a:pt x="33760" y="64586"/>
                      <a:pt x="34231" y="64297"/>
                    </a:cubicBezTo>
                    <a:lnTo>
                      <a:pt x="84852" y="35137"/>
                    </a:lnTo>
                    <a:lnTo>
                      <a:pt x="52704" y="1"/>
                    </a:lnTo>
                    <a:close/>
                  </a:path>
                </a:pathLst>
              </a:custGeom>
              <a:solidFill>
                <a:srgbClr val="3445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9" name="Google Shape;4859;p52"/>
              <p:cNvSpPr/>
              <p:nvPr/>
            </p:nvSpPr>
            <p:spPr>
              <a:xfrm>
                <a:off x="2770850" y="2189625"/>
                <a:ext cx="1091225" cy="676950"/>
              </a:xfrm>
              <a:custGeom>
                <a:rect b="b" l="l" r="r" t="t"/>
                <a:pathLst>
                  <a:path extrusionOk="0" fill="none" h="27078" w="43649">
                    <a:moveTo>
                      <a:pt x="0" y="25266"/>
                    </a:moveTo>
                    <a:cubicBezTo>
                      <a:pt x="3623" y="23093"/>
                      <a:pt x="5886" y="27077"/>
                      <a:pt x="9509" y="24904"/>
                    </a:cubicBezTo>
                    <a:cubicBezTo>
                      <a:pt x="13131" y="22821"/>
                      <a:pt x="10867" y="18927"/>
                      <a:pt x="14580" y="16844"/>
                    </a:cubicBezTo>
                    <a:cubicBezTo>
                      <a:pt x="18202" y="14671"/>
                      <a:pt x="20466" y="18655"/>
                      <a:pt x="24088" y="16573"/>
                    </a:cubicBezTo>
                    <a:cubicBezTo>
                      <a:pt x="27711" y="14399"/>
                      <a:pt x="25447" y="10505"/>
                      <a:pt x="29069" y="8422"/>
                    </a:cubicBezTo>
                    <a:cubicBezTo>
                      <a:pt x="32782" y="6340"/>
                      <a:pt x="35046" y="10234"/>
                      <a:pt x="38668" y="8151"/>
                    </a:cubicBezTo>
                    <a:cubicBezTo>
                      <a:pt x="42290" y="5977"/>
                      <a:pt x="40027" y="2083"/>
                      <a:pt x="43649" y="1"/>
                    </a:cubicBezTo>
                  </a:path>
                </a:pathLst>
              </a:custGeom>
              <a:noFill/>
              <a:ln cap="flat" cmpd="sng" w="29425">
                <a:solidFill>
                  <a:srgbClr val="6CFFE6"/>
                </a:solidFill>
                <a:prstDash val="solid"/>
                <a:miter lim="905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0" name="Google Shape;4860;p52"/>
              <p:cNvSpPr/>
              <p:nvPr/>
            </p:nvSpPr>
            <p:spPr>
              <a:xfrm>
                <a:off x="2913475" y="2416025"/>
                <a:ext cx="1150100" cy="640725"/>
              </a:xfrm>
              <a:custGeom>
                <a:rect b="b" l="l" r="r" t="t"/>
                <a:pathLst>
                  <a:path extrusionOk="0" fill="none" h="25629" w="46004">
                    <a:moveTo>
                      <a:pt x="0" y="23455"/>
                    </a:moveTo>
                    <a:cubicBezTo>
                      <a:pt x="3170" y="21644"/>
                      <a:pt x="5434" y="25628"/>
                      <a:pt x="8513" y="23817"/>
                    </a:cubicBezTo>
                    <a:cubicBezTo>
                      <a:pt x="11682" y="22006"/>
                      <a:pt x="9418" y="18112"/>
                      <a:pt x="12497" y="16301"/>
                    </a:cubicBezTo>
                    <a:cubicBezTo>
                      <a:pt x="15667" y="14489"/>
                      <a:pt x="17931" y="18383"/>
                      <a:pt x="21010" y="16572"/>
                    </a:cubicBezTo>
                    <a:cubicBezTo>
                      <a:pt x="24089" y="14761"/>
                      <a:pt x="21825" y="10867"/>
                      <a:pt x="24994" y="9056"/>
                    </a:cubicBezTo>
                    <a:cubicBezTo>
                      <a:pt x="28073" y="7245"/>
                      <a:pt x="30337" y="11139"/>
                      <a:pt x="33507" y="9418"/>
                    </a:cubicBezTo>
                    <a:cubicBezTo>
                      <a:pt x="36585" y="7607"/>
                      <a:pt x="34322" y="3623"/>
                      <a:pt x="37491" y="1811"/>
                    </a:cubicBezTo>
                    <a:cubicBezTo>
                      <a:pt x="40570" y="0"/>
                      <a:pt x="42834" y="3985"/>
                      <a:pt x="46003" y="2174"/>
                    </a:cubicBezTo>
                  </a:path>
                </a:pathLst>
              </a:custGeom>
              <a:noFill/>
              <a:ln cap="flat" cmpd="sng" w="29425">
                <a:solidFill>
                  <a:srgbClr val="6CFFE6"/>
                </a:solidFill>
                <a:prstDash val="solid"/>
                <a:miter lim="905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1" name="Google Shape;4861;p52"/>
              <p:cNvSpPr/>
              <p:nvPr/>
            </p:nvSpPr>
            <p:spPr>
              <a:xfrm>
                <a:off x="3058375" y="2617500"/>
                <a:ext cx="1147825" cy="602250"/>
              </a:xfrm>
              <a:custGeom>
                <a:rect b="b" l="l" r="r" t="t"/>
                <a:pathLst>
                  <a:path extrusionOk="0" fill="none" h="24090" w="45913">
                    <a:moveTo>
                      <a:pt x="0" y="22731"/>
                    </a:moveTo>
                    <a:cubicBezTo>
                      <a:pt x="4347" y="20195"/>
                      <a:pt x="6611" y="24089"/>
                      <a:pt x="10957" y="21554"/>
                    </a:cubicBezTo>
                    <a:cubicBezTo>
                      <a:pt x="15304" y="19109"/>
                      <a:pt x="13040" y="15124"/>
                      <a:pt x="17478" y="12588"/>
                    </a:cubicBezTo>
                    <a:cubicBezTo>
                      <a:pt x="21824" y="10143"/>
                      <a:pt x="24088" y="14037"/>
                      <a:pt x="28435" y="11502"/>
                    </a:cubicBezTo>
                    <a:cubicBezTo>
                      <a:pt x="32782" y="8966"/>
                      <a:pt x="30518" y="5072"/>
                      <a:pt x="34865" y="2537"/>
                    </a:cubicBezTo>
                    <a:cubicBezTo>
                      <a:pt x="39302" y="1"/>
                      <a:pt x="41566" y="3985"/>
                      <a:pt x="45913" y="1450"/>
                    </a:cubicBezTo>
                  </a:path>
                </a:pathLst>
              </a:custGeom>
              <a:noFill/>
              <a:ln cap="flat" cmpd="sng" w="29425">
                <a:solidFill>
                  <a:srgbClr val="6CFFE6"/>
                </a:solidFill>
                <a:prstDash val="solid"/>
                <a:miter lim="905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2" name="Google Shape;4862;p52"/>
              <p:cNvSpPr/>
              <p:nvPr/>
            </p:nvSpPr>
            <p:spPr>
              <a:xfrm>
                <a:off x="2408625" y="1885400"/>
                <a:ext cx="1338000" cy="802325"/>
              </a:xfrm>
              <a:custGeom>
                <a:rect b="b" l="l" r="r" t="t"/>
                <a:pathLst>
                  <a:path extrusionOk="0" h="32093" w="53520">
                    <a:moveTo>
                      <a:pt x="53045" y="1"/>
                    </a:moveTo>
                    <a:cubicBezTo>
                      <a:pt x="52574" y="1"/>
                      <a:pt x="52116" y="103"/>
                      <a:pt x="51708" y="307"/>
                    </a:cubicBezTo>
                    <a:lnTo>
                      <a:pt x="51618" y="397"/>
                    </a:lnTo>
                    <a:lnTo>
                      <a:pt x="1177" y="29466"/>
                    </a:lnTo>
                    <a:cubicBezTo>
                      <a:pt x="181" y="30100"/>
                      <a:pt x="0" y="31187"/>
                      <a:pt x="634" y="32092"/>
                    </a:cubicBezTo>
                    <a:lnTo>
                      <a:pt x="53338" y="1665"/>
                    </a:lnTo>
                    <a:lnTo>
                      <a:pt x="53519" y="35"/>
                    </a:lnTo>
                    <a:cubicBezTo>
                      <a:pt x="53361" y="12"/>
                      <a:pt x="53202" y="1"/>
                      <a:pt x="53045" y="1"/>
                    </a:cubicBezTo>
                    <a:close/>
                  </a:path>
                </a:pathLst>
              </a:custGeom>
              <a:solidFill>
                <a:srgbClr val="031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3" name="Google Shape;4863;p52"/>
              <p:cNvSpPr/>
              <p:nvPr/>
            </p:nvSpPr>
            <p:spPr>
              <a:xfrm>
                <a:off x="3092325" y="901450"/>
                <a:ext cx="224150" cy="387150"/>
              </a:xfrm>
              <a:custGeom>
                <a:rect b="b" l="l" r="r" t="t"/>
                <a:pathLst>
                  <a:path extrusionOk="0" h="15486" w="8966">
                    <a:moveTo>
                      <a:pt x="0" y="0"/>
                    </a:moveTo>
                    <a:lnTo>
                      <a:pt x="0" y="10324"/>
                    </a:lnTo>
                    <a:lnTo>
                      <a:pt x="8966" y="15486"/>
                    </a:lnTo>
                    <a:lnTo>
                      <a:pt x="8966" y="5162"/>
                    </a:lnTo>
                    <a:lnTo>
                      <a:pt x="0" y="0"/>
                    </a:lnTo>
                    <a:close/>
                  </a:path>
                </a:pathLst>
              </a:custGeom>
              <a:solidFill>
                <a:srgbClr val="41E5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4" name="Google Shape;4864;p52"/>
              <p:cNvSpPr/>
              <p:nvPr/>
            </p:nvSpPr>
            <p:spPr>
              <a:xfrm>
                <a:off x="3316450" y="901450"/>
                <a:ext cx="224150" cy="387150"/>
              </a:xfrm>
              <a:custGeom>
                <a:rect b="b" l="l" r="r" t="t"/>
                <a:pathLst>
                  <a:path extrusionOk="0" h="15486" w="8966">
                    <a:moveTo>
                      <a:pt x="8966" y="0"/>
                    </a:moveTo>
                    <a:lnTo>
                      <a:pt x="1" y="5162"/>
                    </a:lnTo>
                    <a:lnTo>
                      <a:pt x="1" y="15486"/>
                    </a:lnTo>
                    <a:lnTo>
                      <a:pt x="8966" y="10324"/>
                    </a:lnTo>
                    <a:lnTo>
                      <a:pt x="8966" y="0"/>
                    </a:lnTo>
                    <a:close/>
                  </a:path>
                </a:pathLst>
              </a:custGeom>
              <a:solidFill>
                <a:srgbClr val="6CFF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5" name="Google Shape;4865;p52"/>
              <p:cNvSpPr/>
              <p:nvPr/>
            </p:nvSpPr>
            <p:spPr>
              <a:xfrm>
                <a:off x="3092325" y="770150"/>
                <a:ext cx="448275" cy="260375"/>
              </a:xfrm>
              <a:custGeom>
                <a:rect b="b" l="l" r="r" t="t"/>
                <a:pathLst>
                  <a:path extrusionOk="0" h="10415" w="17931">
                    <a:moveTo>
                      <a:pt x="8966" y="0"/>
                    </a:moveTo>
                    <a:lnTo>
                      <a:pt x="0" y="5252"/>
                    </a:lnTo>
                    <a:lnTo>
                      <a:pt x="8966" y="10414"/>
                    </a:lnTo>
                    <a:lnTo>
                      <a:pt x="17931" y="5252"/>
                    </a:lnTo>
                    <a:lnTo>
                      <a:pt x="8966" y="0"/>
                    </a:lnTo>
                    <a:close/>
                  </a:path>
                </a:pathLst>
              </a:custGeom>
              <a:solidFill>
                <a:srgbClr val="ABF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6" name="Google Shape;4866;p52"/>
              <p:cNvSpPr/>
              <p:nvPr/>
            </p:nvSpPr>
            <p:spPr>
              <a:xfrm>
                <a:off x="2777625" y="459975"/>
                <a:ext cx="538850" cy="439225"/>
              </a:xfrm>
              <a:custGeom>
                <a:rect b="b" l="l" r="r" t="t"/>
                <a:pathLst>
                  <a:path extrusionOk="0" fill="none" h="17569" w="21554">
                    <a:moveTo>
                      <a:pt x="21554" y="17569"/>
                    </a:moveTo>
                    <a:lnTo>
                      <a:pt x="1" y="1"/>
                    </a:lnTo>
                  </a:path>
                </a:pathLst>
              </a:custGeom>
              <a:noFill/>
              <a:ln cap="rnd" cmpd="sng" w="29425">
                <a:solidFill>
                  <a:srgbClr val="344593"/>
                </a:solidFill>
                <a:prstDash val="solid"/>
                <a:miter lim="905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7" name="Google Shape;4867;p52"/>
              <p:cNvSpPr/>
              <p:nvPr/>
            </p:nvSpPr>
            <p:spPr>
              <a:xfrm>
                <a:off x="2576150" y="1093875"/>
                <a:ext cx="627125" cy="661100"/>
              </a:xfrm>
              <a:custGeom>
                <a:rect b="b" l="l" r="r" t="t"/>
                <a:pathLst>
                  <a:path extrusionOk="0" fill="none" h="26444" w="25085">
                    <a:moveTo>
                      <a:pt x="25085" y="1"/>
                    </a:moveTo>
                    <a:lnTo>
                      <a:pt x="0" y="26444"/>
                    </a:lnTo>
                  </a:path>
                </a:pathLst>
              </a:custGeom>
              <a:noFill/>
              <a:ln cap="rnd" cmpd="sng" w="29425">
                <a:solidFill>
                  <a:srgbClr val="344593"/>
                </a:solidFill>
                <a:prstDash val="solid"/>
                <a:miter lim="905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8" name="Google Shape;4868;p52"/>
              <p:cNvSpPr/>
              <p:nvPr/>
            </p:nvSpPr>
            <p:spPr>
              <a:xfrm>
                <a:off x="2121100" y="1666650"/>
                <a:ext cx="298850" cy="518475"/>
              </a:xfrm>
              <a:custGeom>
                <a:rect b="b" l="l" r="r" t="t"/>
                <a:pathLst>
                  <a:path extrusionOk="0" h="20739" w="11954">
                    <a:moveTo>
                      <a:pt x="0" y="1"/>
                    </a:moveTo>
                    <a:lnTo>
                      <a:pt x="0" y="13856"/>
                    </a:lnTo>
                    <a:lnTo>
                      <a:pt x="11954" y="20738"/>
                    </a:lnTo>
                    <a:lnTo>
                      <a:pt x="11954" y="6974"/>
                    </a:lnTo>
                    <a:lnTo>
                      <a:pt x="0" y="1"/>
                    </a:lnTo>
                    <a:close/>
                  </a:path>
                </a:pathLst>
              </a:custGeom>
              <a:solidFill>
                <a:srgbClr val="41E5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9" name="Google Shape;4869;p52"/>
              <p:cNvSpPr/>
              <p:nvPr/>
            </p:nvSpPr>
            <p:spPr>
              <a:xfrm>
                <a:off x="2419925" y="1666650"/>
                <a:ext cx="298875" cy="518550"/>
              </a:xfrm>
              <a:custGeom>
                <a:rect b="b" l="l" r="r" t="t"/>
                <a:pathLst>
                  <a:path extrusionOk="0" h="20742" w="11955">
                    <a:moveTo>
                      <a:pt x="11954" y="1"/>
                    </a:moveTo>
                    <a:lnTo>
                      <a:pt x="1" y="6974"/>
                    </a:lnTo>
                    <a:lnTo>
                      <a:pt x="1" y="20738"/>
                    </a:lnTo>
                    <a:cubicBezTo>
                      <a:pt x="1" y="20741"/>
                      <a:pt x="3" y="20742"/>
                      <a:pt x="7" y="20742"/>
                    </a:cubicBezTo>
                    <a:cubicBezTo>
                      <a:pt x="302" y="20742"/>
                      <a:pt x="11954" y="13856"/>
                      <a:pt x="11954" y="13856"/>
                    </a:cubicBezTo>
                    <a:lnTo>
                      <a:pt x="11954" y="1"/>
                    </a:lnTo>
                    <a:close/>
                  </a:path>
                </a:pathLst>
              </a:custGeom>
              <a:solidFill>
                <a:srgbClr val="6CFF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0" name="Google Shape;4870;p52"/>
              <p:cNvSpPr/>
              <p:nvPr/>
            </p:nvSpPr>
            <p:spPr>
              <a:xfrm>
                <a:off x="2121100" y="1494600"/>
                <a:ext cx="597700" cy="346400"/>
              </a:xfrm>
              <a:custGeom>
                <a:rect b="b" l="l" r="r" t="t"/>
                <a:pathLst>
                  <a:path extrusionOk="0" h="13856" w="23908">
                    <a:moveTo>
                      <a:pt x="11954" y="0"/>
                    </a:moveTo>
                    <a:lnTo>
                      <a:pt x="0" y="6883"/>
                    </a:lnTo>
                    <a:lnTo>
                      <a:pt x="11954" y="13856"/>
                    </a:lnTo>
                    <a:lnTo>
                      <a:pt x="23907" y="6883"/>
                    </a:lnTo>
                    <a:lnTo>
                      <a:pt x="11954" y="0"/>
                    </a:lnTo>
                    <a:close/>
                  </a:path>
                </a:pathLst>
              </a:custGeom>
              <a:solidFill>
                <a:srgbClr val="ABF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1" name="Google Shape;4871;p52"/>
              <p:cNvSpPr/>
              <p:nvPr/>
            </p:nvSpPr>
            <p:spPr>
              <a:xfrm>
                <a:off x="2508225" y="407900"/>
                <a:ext cx="181150" cy="312450"/>
              </a:xfrm>
              <a:custGeom>
                <a:rect b="b" l="l" r="r" t="t"/>
                <a:pathLst>
                  <a:path extrusionOk="0" h="12498" w="7246">
                    <a:moveTo>
                      <a:pt x="1" y="1"/>
                    </a:moveTo>
                    <a:lnTo>
                      <a:pt x="1" y="8332"/>
                    </a:lnTo>
                    <a:lnTo>
                      <a:pt x="7245" y="12498"/>
                    </a:lnTo>
                    <a:lnTo>
                      <a:pt x="7245" y="4166"/>
                    </a:lnTo>
                    <a:lnTo>
                      <a:pt x="1" y="1"/>
                    </a:lnTo>
                    <a:close/>
                  </a:path>
                </a:pathLst>
              </a:custGeom>
              <a:solidFill>
                <a:srgbClr val="41E5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2" name="Google Shape;4872;p52"/>
              <p:cNvSpPr/>
              <p:nvPr/>
            </p:nvSpPr>
            <p:spPr>
              <a:xfrm>
                <a:off x="2689350" y="407900"/>
                <a:ext cx="178875" cy="312500"/>
              </a:xfrm>
              <a:custGeom>
                <a:rect b="b" l="l" r="r" t="t"/>
                <a:pathLst>
                  <a:path extrusionOk="0" h="12500" w="7155">
                    <a:moveTo>
                      <a:pt x="7154" y="1"/>
                    </a:moveTo>
                    <a:lnTo>
                      <a:pt x="0" y="4166"/>
                    </a:lnTo>
                    <a:lnTo>
                      <a:pt x="0" y="12498"/>
                    </a:lnTo>
                    <a:cubicBezTo>
                      <a:pt x="0" y="12499"/>
                      <a:pt x="1" y="12499"/>
                      <a:pt x="3" y="12499"/>
                    </a:cubicBezTo>
                    <a:cubicBezTo>
                      <a:pt x="150" y="12499"/>
                      <a:pt x="7154" y="8332"/>
                      <a:pt x="7154" y="8332"/>
                    </a:cubicBezTo>
                    <a:lnTo>
                      <a:pt x="7154" y="1"/>
                    </a:lnTo>
                    <a:close/>
                  </a:path>
                </a:pathLst>
              </a:custGeom>
              <a:solidFill>
                <a:srgbClr val="6CFF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3" name="Google Shape;4873;p52"/>
              <p:cNvSpPr/>
              <p:nvPr/>
            </p:nvSpPr>
            <p:spPr>
              <a:xfrm>
                <a:off x="2508225" y="306025"/>
                <a:ext cx="360000" cy="206050"/>
              </a:xfrm>
              <a:custGeom>
                <a:rect b="b" l="l" r="r" t="t"/>
                <a:pathLst>
                  <a:path extrusionOk="0" h="8242" w="14400">
                    <a:moveTo>
                      <a:pt x="7245" y="1"/>
                    </a:moveTo>
                    <a:lnTo>
                      <a:pt x="1" y="4076"/>
                    </a:lnTo>
                    <a:lnTo>
                      <a:pt x="7245" y="8241"/>
                    </a:lnTo>
                    <a:lnTo>
                      <a:pt x="14399" y="4076"/>
                    </a:lnTo>
                    <a:lnTo>
                      <a:pt x="7245" y="1"/>
                    </a:lnTo>
                    <a:close/>
                  </a:path>
                </a:pathLst>
              </a:custGeom>
              <a:solidFill>
                <a:srgbClr val="ABF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4" name="Google Shape;4874;p52"/>
              <p:cNvSpPr/>
              <p:nvPr/>
            </p:nvSpPr>
            <p:spPr>
              <a:xfrm>
                <a:off x="2426725" y="564125"/>
                <a:ext cx="172075" cy="1095775"/>
              </a:xfrm>
              <a:custGeom>
                <a:rect b="b" l="l" r="r" t="t"/>
                <a:pathLst>
                  <a:path extrusionOk="0" fill="none" h="43831" w="6883">
                    <a:moveTo>
                      <a:pt x="1" y="43830"/>
                    </a:moveTo>
                    <a:lnTo>
                      <a:pt x="6883" y="0"/>
                    </a:lnTo>
                  </a:path>
                </a:pathLst>
              </a:custGeom>
              <a:noFill/>
              <a:ln cap="rnd" cmpd="sng" w="29425">
                <a:solidFill>
                  <a:srgbClr val="344593"/>
                </a:solidFill>
                <a:prstDash val="solid"/>
                <a:miter lim="905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5" name="Google Shape;4875;p52"/>
              <p:cNvSpPr/>
              <p:nvPr/>
            </p:nvSpPr>
            <p:spPr>
              <a:xfrm>
                <a:off x="3891500" y="4435450"/>
                <a:ext cx="482225" cy="207975"/>
              </a:xfrm>
              <a:custGeom>
                <a:rect b="b" l="l" r="r" t="t"/>
                <a:pathLst>
                  <a:path extrusionOk="0" h="8319" w="19289">
                    <a:moveTo>
                      <a:pt x="18202" y="1"/>
                    </a:moveTo>
                    <a:cubicBezTo>
                      <a:pt x="18111" y="1"/>
                      <a:pt x="12588" y="272"/>
                      <a:pt x="12588" y="272"/>
                    </a:cubicBezTo>
                    <a:cubicBezTo>
                      <a:pt x="11320" y="1902"/>
                      <a:pt x="5977" y="1631"/>
                      <a:pt x="1902" y="2265"/>
                    </a:cubicBezTo>
                    <a:cubicBezTo>
                      <a:pt x="1721" y="2265"/>
                      <a:pt x="1630" y="2265"/>
                      <a:pt x="1540" y="2355"/>
                    </a:cubicBezTo>
                    <a:cubicBezTo>
                      <a:pt x="0" y="3351"/>
                      <a:pt x="2083" y="5796"/>
                      <a:pt x="3260" y="6340"/>
                    </a:cubicBezTo>
                    <a:cubicBezTo>
                      <a:pt x="4166" y="6702"/>
                      <a:pt x="5252" y="6973"/>
                      <a:pt x="6158" y="7155"/>
                    </a:cubicBezTo>
                    <a:cubicBezTo>
                      <a:pt x="7335" y="7336"/>
                      <a:pt x="8241" y="7245"/>
                      <a:pt x="9418" y="7336"/>
                    </a:cubicBezTo>
                    <a:cubicBezTo>
                      <a:pt x="10414" y="7336"/>
                      <a:pt x="11772" y="7336"/>
                      <a:pt x="12678" y="7698"/>
                    </a:cubicBezTo>
                    <a:cubicBezTo>
                      <a:pt x="13403" y="7879"/>
                      <a:pt x="14036" y="8060"/>
                      <a:pt x="14942" y="8241"/>
                    </a:cubicBezTo>
                    <a:cubicBezTo>
                      <a:pt x="15183" y="8293"/>
                      <a:pt x="15443" y="8318"/>
                      <a:pt x="15712" y="8318"/>
                    </a:cubicBezTo>
                    <a:cubicBezTo>
                      <a:pt x="16861" y="8318"/>
                      <a:pt x="18176" y="7854"/>
                      <a:pt x="18836" y="6973"/>
                    </a:cubicBezTo>
                    <a:cubicBezTo>
                      <a:pt x="19017" y="6792"/>
                      <a:pt x="19198" y="6430"/>
                      <a:pt x="19289" y="6158"/>
                    </a:cubicBezTo>
                    <a:cubicBezTo>
                      <a:pt x="19289" y="5887"/>
                      <a:pt x="19198" y="5706"/>
                      <a:pt x="19198" y="5434"/>
                    </a:cubicBezTo>
                    <a:cubicBezTo>
                      <a:pt x="19108" y="5072"/>
                      <a:pt x="18021" y="1"/>
                      <a:pt x="18202" y="1"/>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6" name="Google Shape;4876;p52"/>
              <p:cNvSpPr/>
              <p:nvPr/>
            </p:nvSpPr>
            <p:spPr>
              <a:xfrm>
                <a:off x="4156375" y="3740425"/>
                <a:ext cx="215100" cy="723350"/>
              </a:xfrm>
              <a:custGeom>
                <a:rect b="b" l="l" r="r" t="t"/>
                <a:pathLst>
                  <a:path extrusionOk="0" h="28934" w="8604">
                    <a:moveTo>
                      <a:pt x="0" y="0"/>
                    </a:moveTo>
                    <a:cubicBezTo>
                      <a:pt x="362" y="3804"/>
                      <a:pt x="1993" y="28073"/>
                      <a:pt x="1993" y="28073"/>
                    </a:cubicBezTo>
                    <a:cubicBezTo>
                      <a:pt x="2742" y="28712"/>
                      <a:pt x="3552" y="28933"/>
                      <a:pt x="4314" y="28933"/>
                    </a:cubicBezTo>
                    <a:cubicBezTo>
                      <a:pt x="6036" y="28933"/>
                      <a:pt x="7516" y="27802"/>
                      <a:pt x="7516" y="27802"/>
                    </a:cubicBezTo>
                    <a:cubicBezTo>
                      <a:pt x="7516" y="27802"/>
                      <a:pt x="8513" y="7336"/>
                      <a:pt x="8513" y="5977"/>
                    </a:cubicBezTo>
                    <a:cubicBezTo>
                      <a:pt x="8603" y="4619"/>
                      <a:pt x="7064" y="725"/>
                      <a:pt x="7064" y="725"/>
                    </a:cubicBezTo>
                    <a:lnTo>
                      <a:pt x="4800" y="2717"/>
                    </a:lnTo>
                    <a:lnTo>
                      <a:pt x="0" y="0"/>
                    </a:lnTo>
                    <a:close/>
                  </a:path>
                </a:pathLst>
              </a:custGeom>
              <a:solidFill>
                <a:srgbClr val="6F8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7" name="Google Shape;4877;p52"/>
              <p:cNvSpPr/>
              <p:nvPr/>
            </p:nvSpPr>
            <p:spPr>
              <a:xfrm>
                <a:off x="3592650" y="4587125"/>
                <a:ext cx="475450" cy="207250"/>
              </a:xfrm>
              <a:custGeom>
                <a:rect b="b" l="l" r="r" t="t"/>
                <a:pathLst>
                  <a:path extrusionOk="0" h="8290" w="19018">
                    <a:moveTo>
                      <a:pt x="12860" y="1"/>
                    </a:moveTo>
                    <a:cubicBezTo>
                      <a:pt x="12078" y="783"/>
                      <a:pt x="10189" y="932"/>
                      <a:pt x="7961" y="932"/>
                    </a:cubicBezTo>
                    <a:cubicBezTo>
                      <a:pt x="6587" y="932"/>
                      <a:pt x="5084" y="875"/>
                      <a:pt x="3632" y="875"/>
                    </a:cubicBezTo>
                    <a:cubicBezTo>
                      <a:pt x="3075" y="875"/>
                      <a:pt x="2525" y="883"/>
                      <a:pt x="1993" y="906"/>
                    </a:cubicBezTo>
                    <a:cubicBezTo>
                      <a:pt x="1902" y="906"/>
                      <a:pt x="1721" y="906"/>
                      <a:pt x="1631" y="997"/>
                    </a:cubicBezTo>
                    <a:cubicBezTo>
                      <a:pt x="1" y="1812"/>
                      <a:pt x="1812" y="4438"/>
                      <a:pt x="2989" y="5072"/>
                    </a:cubicBezTo>
                    <a:cubicBezTo>
                      <a:pt x="3894" y="5615"/>
                      <a:pt x="4891" y="5978"/>
                      <a:pt x="5887" y="6159"/>
                    </a:cubicBezTo>
                    <a:cubicBezTo>
                      <a:pt x="6973" y="6431"/>
                      <a:pt x="7879" y="6431"/>
                      <a:pt x="9056" y="6612"/>
                    </a:cubicBezTo>
                    <a:cubicBezTo>
                      <a:pt x="9962" y="6793"/>
                      <a:pt x="11411" y="6883"/>
                      <a:pt x="12226" y="7336"/>
                    </a:cubicBezTo>
                    <a:cubicBezTo>
                      <a:pt x="12950" y="7608"/>
                      <a:pt x="13494" y="7789"/>
                      <a:pt x="14399" y="8151"/>
                    </a:cubicBezTo>
                    <a:cubicBezTo>
                      <a:pt x="14727" y="8245"/>
                      <a:pt x="15096" y="8290"/>
                      <a:pt x="15481" y="8290"/>
                    </a:cubicBezTo>
                    <a:cubicBezTo>
                      <a:pt x="16583" y="8290"/>
                      <a:pt x="17803" y="7917"/>
                      <a:pt x="18474" y="7246"/>
                    </a:cubicBezTo>
                    <a:cubicBezTo>
                      <a:pt x="18655" y="6974"/>
                      <a:pt x="18836" y="6702"/>
                      <a:pt x="18927" y="6431"/>
                    </a:cubicBezTo>
                    <a:cubicBezTo>
                      <a:pt x="19018" y="6159"/>
                      <a:pt x="19018" y="5978"/>
                      <a:pt x="18927" y="5706"/>
                    </a:cubicBezTo>
                    <a:cubicBezTo>
                      <a:pt x="18927" y="5344"/>
                      <a:pt x="18293" y="182"/>
                      <a:pt x="18474" y="182"/>
                    </a:cubicBezTo>
                    <a:cubicBezTo>
                      <a:pt x="18384" y="182"/>
                      <a:pt x="12860" y="1"/>
                      <a:pt x="12860" y="1"/>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8" name="Google Shape;4878;p52"/>
              <p:cNvSpPr/>
              <p:nvPr/>
            </p:nvSpPr>
            <p:spPr>
              <a:xfrm>
                <a:off x="3864325" y="3896625"/>
                <a:ext cx="212825" cy="714325"/>
              </a:xfrm>
              <a:custGeom>
                <a:rect b="b" l="l" r="r" t="t"/>
                <a:pathLst>
                  <a:path extrusionOk="0" h="28573" w="8513">
                    <a:moveTo>
                      <a:pt x="0" y="1"/>
                    </a:moveTo>
                    <a:cubicBezTo>
                      <a:pt x="363" y="3804"/>
                      <a:pt x="1993" y="27530"/>
                      <a:pt x="1993" y="27530"/>
                    </a:cubicBezTo>
                    <a:cubicBezTo>
                      <a:pt x="2882" y="28321"/>
                      <a:pt x="3867" y="28572"/>
                      <a:pt x="4760" y="28572"/>
                    </a:cubicBezTo>
                    <a:cubicBezTo>
                      <a:pt x="6324" y="28572"/>
                      <a:pt x="7607" y="27802"/>
                      <a:pt x="7607" y="27802"/>
                    </a:cubicBezTo>
                    <a:cubicBezTo>
                      <a:pt x="7607" y="27802"/>
                      <a:pt x="8513" y="7336"/>
                      <a:pt x="8513" y="5887"/>
                    </a:cubicBezTo>
                    <a:lnTo>
                      <a:pt x="0" y="1"/>
                    </a:ln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9" name="Google Shape;4879;p52"/>
              <p:cNvSpPr/>
              <p:nvPr/>
            </p:nvSpPr>
            <p:spPr>
              <a:xfrm>
                <a:off x="3941300" y="4509600"/>
                <a:ext cx="1544025" cy="879550"/>
              </a:xfrm>
              <a:custGeom>
                <a:rect b="b" l="l" r="r" t="t"/>
                <a:pathLst>
                  <a:path extrusionOk="0" h="35182" w="61761">
                    <a:moveTo>
                      <a:pt x="30835" y="0"/>
                    </a:moveTo>
                    <a:cubicBezTo>
                      <a:pt x="29771" y="0"/>
                      <a:pt x="28707" y="249"/>
                      <a:pt x="27892" y="747"/>
                    </a:cubicBezTo>
                    <a:lnTo>
                      <a:pt x="1630" y="15871"/>
                    </a:lnTo>
                    <a:cubicBezTo>
                      <a:pt x="0" y="16867"/>
                      <a:pt x="0" y="18316"/>
                      <a:pt x="1630" y="19312"/>
                    </a:cubicBezTo>
                    <a:lnTo>
                      <a:pt x="27892" y="34435"/>
                    </a:lnTo>
                    <a:cubicBezTo>
                      <a:pt x="28707" y="34933"/>
                      <a:pt x="29771" y="35182"/>
                      <a:pt x="30835" y="35182"/>
                    </a:cubicBezTo>
                    <a:cubicBezTo>
                      <a:pt x="31899" y="35182"/>
                      <a:pt x="32963" y="34933"/>
                      <a:pt x="33778" y="34435"/>
                    </a:cubicBezTo>
                    <a:lnTo>
                      <a:pt x="60130" y="19312"/>
                    </a:lnTo>
                    <a:cubicBezTo>
                      <a:pt x="61760" y="18316"/>
                      <a:pt x="61760" y="16867"/>
                      <a:pt x="60130" y="15871"/>
                    </a:cubicBezTo>
                    <a:lnTo>
                      <a:pt x="33778" y="747"/>
                    </a:lnTo>
                    <a:cubicBezTo>
                      <a:pt x="32963" y="249"/>
                      <a:pt x="31899" y="0"/>
                      <a:pt x="30835" y="0"/>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0" name="Google Shape;4880;p52"/>
              <p:cNvSpPr/>
              <p:nvPr/>
            </p:nvSpPr>
            <p:spPr>
              <a:xfrm>
                <a:off x="3941300" y="3721175"/>
                <a:ext cx="1544025" cy="878425"/>
              </a:xfrm>
              <a:custGeom>
                <a:rect b="b" l="l" r="r" t="t"/>
                <a:pathLst>
                  <a:path extrusionOk="0" h="35137" w="61761">
                    <a:moveTo>
                      <a:pt x="30835" y="1"/>
                    </a:moveTo>
                    <a:cubicBezTo>
                      <a:pt x="29771" y="1"/>
                      <a:pt x="28707" y="227"/>
                      <a:pt x="27892" y="680"/>
                    </a:cubicBezTo>
                    <a:lnTo>
                      <a:pt x="1630" y="15894"/>
                    </a:lnTo>
                    <a:cubicBezTo>
                      <a:pt x="0" y="16799"/>
                      <a:pt x="0" y="18339"/>
                      <a:pt x="1630" y="19244"/>
                    </a:cubicBezTo>
                    <a:lnTo>
                      <a:pt x="27892" y="34458"/>
                    </a:lnTo>
                    <a:cubicBezTo>
                      <a:pt x="28707" y="34911"/>
                      <a:pt x="29771" y="35137"/>
                      <a:pt x="30835" y="35137"/>
                    </a:cubicBezTo>
                    <a:cubicBezTo>
                      <a:pt x="31899" y="35137"/>
                      <a:pt x="32963" y="34911"/>
                      <a:pt x="33778" y="34458"/>
                    </a:cubicBezTo>
                    <a:lnTo>
                      <a:pt x="60130" y="19244"/>
                    </a:lnTo>
                    <a:cubicBezTo>
                      <a:pt x="61760" y="18339"/>
                      <a:pt x="61760" y="16799"/>
                      <a:pt x="60130" y="15894"/>
                    </a:cubicBezTo>
                    <a:lnTo>
                      <a:pt x="33778" y="680"/>
                    </a:lnTo>
                    <a:cubicBezTo>
                      <a:pt x="32963" y="227"/>
                      <a:pt x="31899" y="1"/>
                      <a:pt x="30835" y="1"/>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1" name="Google Shape;4881;p52"/>
              <p:cNvSpPr/>
              <p:nvPr/>
            </p:nvSpPr>
            <p:spPr>
              <a:xfrm>
                <a:off x="3941300" y="3720050"/>
                <a:ext cx="1544025" cy="880700"/>
              </a:xfrm>
              <a:custGeom>
                <a:rect b="b" l="l" r="r" t="t"/>
                <a:pathLst>
                  <a:path extrusionOk="0" h="35228" w="61761">
                    <a:moveTo>
                      <a:pt x="30880" y="1178"/>
                    </a:moveTo>
                    <a:cubicBezTo>
                      <a:pt x="31786" y="1178"/>
                      <a:pt x="32601" y="1359"/>
                      <a:pt x="33235" y="1721"/>
                    </a:cubicBezTo>
                    <a:lnTo>
                      <a:pt x="59496" y="16935"/>
                    </a:lnTo>
                    <a:cubicBezTo>
                      <a:pt x="60040" y="17206"/>
                      <a:pt x="60221" y="17478"/>
                      <a:pt x="60221" y="17659"/>
                    </a:cubicBezTo>
                    <a:cubicBezTo>
                      <a:pt x="60221" y="17750"/>
                      <a:pt x="60040" y="18021"/>
                      <a:pt x="59496" y="18293"/>
                    </a:cubicBezTo>
                    <a:lnTo>
                      <a:pt x="33235" y="33507"/>
                    </a:lnTo>
                    <a:cubicBezTo>
                      <a:pt x="32601" y="33869"/>
                      <a:pt x="31786" y="34050"/>
                      <a:pt x="30880" y="34050"/>
                    </a:cubicBezTo>
                    <a:cubicBezTo>
                      <a:pt x="29975" y="34050"/>
                      <a:pt x="29069" y="33869"/>
                      <a:pt x="28526" y="33507"/>
                    </a:cubicBezTo>
                    <a:lnTo>
                      <a:pt x="2174" y="18293"/>
                    </a:lnTo>
                    <a:cubicBezTo>
                      <a:pt x="1721" y="18021"/>
                      <a:pt x="1540" y="17750"/>
                      <a:pt x="1540" y="17659"/>
                    </a:cubicBezTo>
                    <a:cubicBezTo>
                      <a:pt x="1540" y="17478"/>
                      <a:pt x="1721" y="17206"/>
                      <a:pt x="2174" y="16935"/>
                    </a:cubicBezTo>
                    <a:lnTo>
                      <a:pt x="28526" y="1721"/>
                    </a:lnTo>
                    <a:cubicBezTo>
                      <a:pt x="29069" y="1359"/>
                      <a:pt x="29975" y="1178"/>
                      <a:pt x="30880" y="1178"/>
                    </a:cubicBezTo>
                    <a:close/>
                    <a:moveTo>
                      <a:pt x="30880" y="0"/>
                    </a:moveTo>
                    <a:cubicBezTo>
                      <a:pt x="29794" y="0"/>
                      <a:pt x="28707" y="272"/>
                      <a:pt x="27892" y="725"/>
                    </a:cubicBezTo>
                    <a:lnTo>
                      <a:pt x="1630" y="15939"/>
                    </a:lnTo>
                    <a:cubicBezTo>
                      <a:pt x="0" y="16844"/>
                      <a:pt x="0" y="18384"/>
                      <a:pt x="1630" y="19289"/>
                    </a:cubicBezTo>
                    <a:lnTo>
                      <a:pt x="27892" y="34503"/>
                    </a:lnTo>
                    <a:cubicBezTo>
                      <a:pt x="28707" y="34956"/>
                      <a:pt x="29794" y="35227"/>
                      <a:pt x="30880" y="35227"/>
                    </a:cubicBezTo>
                    <a:cubicBezTo>
                      <a:pt x="31967" y="35227"/>
                      <a:pt x="32963" y="34956"/>
                      <a:pt x="33778" y="34503"/>
                    </a:cubicBezTo>
                    <a:lnTo>
                      <a:pt x="60130" y="19289"/>
                    </a:lnTo>
                    <a:cubicBezTo>
                      <a:pt x="61760" y="18384"/>
                      <a:pt x="61760" y="16844"/>
                      <a:pt x="60130" y="15939"/>
                    </a:cubicBezTo>
                    <a:lnTo>
                      <a:pt x="33778" y="725"/>
                    </a:lnTo>
                    <a:cubicBezTo>
                      <a:pt x="32963" y="272"/>
                      <a:pt x="31967" y="0"/>
                      <a:pt x="3088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2" name="Google Shape;4882;p52"/>
              <p:cNvSpPr/>
              <p:nvPr/>
            </p:nvSpPr>
            <p:spPr>
              <a:xfrm>
                <a:off x="3950350" y="4159250"/>
                <a:ext cx="762975" cy="1104825"/>
              </a:xfrm>
              <a:custGeom>
                <a:rect b="b" l="l" r="r" t="t"/>
                <a:pathLst>
                  <a:path extrusionOk="0" h="44193" w="30519">
                    <a:moveTo>
                      <a:pt x="1" y="1"/>
                    </a:moveTo>
                    <a:lnTo>
                      <a:pt x="1" y="26624"/>
                    </a:lnTo>
                    <a:cubicBezTo>
                      <a:pt x="91" y="27258"/>
                      <a:pt x="544" y="27802"/>
                      <a:pt x="1268" y="28254"/>
                    </a:cubicBezTo>
                    <a:lnTo>
                      <a:pt x="27530" y="43468"/>
                    </a:lnTo>
                    <a:cubicBezTo>
                      <a:pt x="28345" y="43921"/>
                      <a:pt x="29341" y="44102"/>
                      <a:pt x="30518" y="44193"/>
                    </a:cubicBezTo>
                    <a:lnTo>
                      <a:pt x="30518" y="17569"/>
                    </a:lnTo>
                    <a:cubicBezTo>
                      <a:pt x="29341" y="17569"/>
                      <a:pt x="28345" y="17388"/>
                      <a:pt x="27530" y="16935"/>
                    </a:cubicBezTo>
                    <a:lnTo>
                      <a:pt x="1268" y="1721"/>
                    </a:lnTo>
                    <a:cubicBezTo>
                      <a:pt x="634" y="1359"/>
                      <a:pt x="1" y="816"/>
                      <a:pt x="1" y="1"/>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3" name="Google Shape;4883;p52"/>
              <p:cNvSpPr/>
              <p:nvPr/>
            </p:nvSpPr>
            <p:spPr>
              <a:xfrm>
                <a:off x="4713300" y="4159250"/>
                <a:ext cx="760700" cy="1104825"/>
              </a:xfrm>
              <a:custGeom>
                <a:rect b="b" l="l" r="r" t="t"/>
                <a:pathLst>
                  <a:path extrusionOk="0" h="44193" w="30428">
                    <a:moveTo>
                      <a:pt x="30427" y="1"/>
                    </a:moveTo>
                    <a:cubicBezTo>
                      <a:pt x="30427" y="816"/>
                      <a:pt x="29884" y="1359"/>
                      <a:pt x="29250" y="1721"/>
                    </a:cubicBezTo>
                    <a:lnTo>
                      <a:pt x="2898" y="16935"/>
                    </a:lnTo>
                    <a:cubicBezTo>
                      <a:pt x="2083" y="17388"/>
                      <a:pt x="1087" y="17569"/>
                      <a:pt x="0" y="17569"/>
                    </a:cubicBezTo>
                    <a:lnTo>
                      <a:pt x="0" y="44193"/>
                    </a:lnTo>
                    <a:cubicBezTo>
                      <a:pt x="1178" y="44102"/>
                      <a:pt x="2174" y="43921"/>
                      <a:pt x="2898" y="43468"/>
                    </a:cubicBezTo>
                    <a:lnTo>
                      <a:pt x="29250" y="28254"/>
                    </a:lnTo>
                    <a:cubicBezTo>
                      <a:pt x="29975" y="27802"/>
                      <a:pt x="30427" y="27258"/>
                      <a:pt x="30427" y="26624"/>
                    </a:cubicBezTo>
                    <a:lnTo>
                      <a:pt x="30427" y="1"/>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4" name="Google Shape;4884;p52"/>
              <p:cNvSpPr/>
              <p:nvPr/>
            </p:nvSpPr>
            <p:spPr>
              <a:xfrm>
                <a:off x="4147050" y="3602000"/>
                <a:ext cx="720225" cy="485925"/>
              </a:xfrm>
              <a:custGeom>
                <a:rect b="b" l="l" r="r" t="t"/>
                <a:pathLst>
                  <a:path extrusionOk="0" h="19437" w="28809">
                    <a:moveTo>
                      <a:pt x="5919" y="1"/>
                    </a:moveTo>
                    <a:cubicBezTo>
                      <a:pt x="3133" y="1"/>
                      <a:pt x="0" y="2046"/>
                      <a:pt x="373" y="5628"/>
                    </a:cubicBezTo>
                    <a:lnTo>
                      <a:pt x="5173" y="8254"/>
                    </a:lnTo>
                    <a:lnTo>
                      <a:pt x="24190" y="19212"/>
                    </a:lnTo>
                    <a:cubicBezTo>
                      <a:pt x="24478" y="19366"/>
                      <a:pt x="24748" y="19437"/>
                      <a:pt x="25003" y="19437"/>
                    </a:cubicBezTo>
                    <a:cubicBezTo>
                      <a:pt x="28187" y="19437"/>
                      <a:pt x="28808" y="8254"/>
                      <a:pt x="28808" y="8254"/>
                    </a:cubicBezTo>
                    <a:cubicBezTo>
                      <a:pt x="28808" y="8254"/>
                      <a:pt x="10335" y="1281"/>
                      <a:pt x="7618" y="285"/>
                    </a:cubicBezTo>
                    <a:cubicBezTo>
                      <a:pt x="7092" y="94"/>
                      <a:pt x="6514" y="1"/>
                      <a:pt x="5919" y="1"/>
                    </a:cubicBezTo>
                    <a:close/>
                  </a:path>
                </a:pathLst>
              </a:custGeom>
              <a:solidFill>
                <a:srgbClr val="6F8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5" name="Google Shape;4885;p52"/>
              <p:cNvSpPr/>
              <p:nvPr/>
            </p:nvSpPr>
            <p:spPr>
              <a:xfrm>
                <a:off x="3855000" y="3758200"/>
                <a:ext cx="1188850" cy="514725"/>
              </a:xfrm>
              <a:custGeom>
                <a:rect b="b" l="l" r="r" t="t"/>
                <a:pathLst>
                  <a:path extrusionOk="0" h="20589" w="47554">
                    <a:moveTo>
                      <a:pt x="5915" y="1"/>
                    </a:moveTo>
                    <a:cubicBezTo>
                      <a:pt x="3130" y="1"/>
                      <a:pt x="0" y="2032"/>
                      <a:pt x="373" y="5538"/>
                    </a:cubicBezTo>
                    <a:lnTo>
                      <a:pt x="8886" y="11424"/>
                    </a:lnTo>
                    <a:cubicBezTo>
                      <a:pt x="8906" y="11127"/>
                      <a:pt x="8852" y="10712"/>
                      <a:pt x="8755" y="10245"/>
                    </a:cubicBezTo>
                    <a:lnTo>
                      <a:pt x="8755" y="10245"/>
                    </a:lnTo>
                    <a:lnTo>
                      <a:pt x="24190" y="19212"/>
                    </a:lnTo>
                    <a:cubicBezTo>
                      <a:pt x="25935" y="20146"/>
                      <a:pt x="27863" y="20588"/>
                      <a:pt x="29923" y="20588"/>
                    </a:cubicBezTo>
                    <a:cubicBezTo>
                      <a:pt x="32459" y="20588"/>
                      <a:pt x="35197" y="19918"/>
                      <a:pt x="38045" y="18669"/>
                    </a:cubicBezTo>
                    <a:cubicBezTo>
                      <a:pt x="43116" y="16405"/>
                      <a:pt x="47554" y="13507"/>
                      <a:pt x="47101" y="6625"/>
                    </a:cubicBezTo>
                    <a:lnTo>
                      <a:pt x="47101" y="6625"/>
                    </a:lnTo>
                    <a:lnTo>
                      <a:pt x="28808" y="8164"/>
                    </a:lnTo>
                    <a:cubicBezTo>
                      <a:pt x="28808" y="8164"/>
                      <a:pt x="10335" y="1282"/>
                      <a:pt x="7618" y="286"/>
                    </a:cubicBezTo>
                    <a:cubicBezTo>
                      <a:pt x="7091" y="94"/>
                      <a:pt x="6511" y="1"/>
                      <a:pt x="5915" y="1"/>
                    </a:cubicBez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6" name="Google Shape;4886;p52"/>
              <p:cNvSpPr/>
              <p:nvPr/>
            </p:nvSpPr>
            <p:spPr>
              <a:xfrm>
                <a:off x="4527650" y="2633350"/>
                <a:ext cx="413975" cy="614975"/>
              </a:xfrm>
              <a:custGeom>
                <a:rect b="b" l="l" r="r" t="t"/>
                <a:pathLst>
                  <a:path extrusionOk="0" h="24599" w="16559">
                    <a:moveTo>
                      <a:pt x="7336" y="1"/>
                    </a:moveTo>
                    <a:cubicBezTo>
                      <a:pt x="3351" y="1"/>
                      <a:pt x="725" y="3080"/>
                      <a:pt x="363" y="6974"/>
                    </a:cubicBezTo>
                    <a:cubicBezTo>
                      <a:pt x="91" y="8875"/>
                      <a:pt x="1" y="12588"/>
                      <a:pt x="906" y="15939"/>
                    </a:cubicBezTo>
                    <a:cubicBezTo>
                      <a:pt x="1359" y="17750"/>
                      <a:pt x="2174" y="18112"/>
                      <a:pt x="3804" y="18203"/>
                    </a:cubicBezTo>
                    <a:cubicBezTo>
                      <a:pt x="3901" y="18227"/>
                      <a:pt x="4031" y="18238"/>
                      <a:pt x="4186" y="18238"/>
                    </a:cubicBezTo>
                    <a:cubicBezTo>
                      <a:pt x="4610" y="18238"/>
                      <a:pt x="5224" y="18154"/>
                      <a:pt x="5887" y="18022"/>
                    </a:cubicBezTo>
                    <a:cubicBezTo>
                      <a:pt x="5887" y="18022"/>
                      <a:pt x="6249" y="19380"/>
                      <a:pt x="6521" y="20105"/>
                    </a:cubicBezTo>
                    <a:cubicBezTo>
                      <a:pt x="6702" y="20829"/>
                      <a:pt x="6702" y="21282"/>
                      <a:pt x="5253" y="22369"/>
                    </a:cubicBezTo>
                    <a:cubicBezTo>
                      <a:pt x="4040" y="23339"/>
                      <a:pt x="7089" y="24599"/>
                      <a:pt x="9496" y="24599"/>
                    </a:cubicBezTo>
                    <a:cubicBezTo>
                      <a:pt x="9784" y="24599"/>
                      <a:pt x="10063" y="24581"/>
                      <a:pt x="10324" y="24542"/>
                    </a:cubicBezTo>
                    <a:cubicBezTo>
                      <a:pt x="12679" y="24089"/>
                      <a:pt x="15305" y="22278"/>
                      <a:pt x="15939" y="20648"/>
                    </a:cubicBezTo>
                    <a:cubicBezTo>
                      <a:pt x="16559" y="18877"/>
                      <a:pt x="16312" y="16932"/>
                      <a:pt x="15369" y="16932"/>
                    </a:cubicBezTo>
                    <a:cubicBezTo>
                      <a:pt x="15348" y="16932"/>
                      <a:pt x="15327" y="16933"/>
                      <a:pt x="15305" y="16935"/>
                    </a:cubicBezTo>
                    <a:cubicBezTo>
                      <a:pt x="14237" y="17124"/>
                      <a:pt x="13343" y="17399"/>
                      <a:pt x="12805" y="17399"/>
                    </a:cubicBezTo>
                    <a:cubicBezTo>
                      <a:pt x="12568" y="17399"/>
                      <a:pt x="12400" y="17345"/>
                      <a:pt x="12316" y="17207"/>
                    </a:cubicBezTo>
                    <a:cubicBezTo>
                      <a:pt x="12135" y="16845"/>
                      <a:pt x="11773" y="14762"/>
                      <a:pt x="11773" y="14762"/>
                    </a:cubicBezTo>
                    <a:cubicBezTo>
                      <a:pt x="11864" y="14309"/>
                      <a:pt x="11954" y="13856"/>
                      <a:pt x="11954" y="13856"/>
                    </a:cubicBezTo>
                    <a:cubicBezTo>
                      <a:pt x="13765" y="12407"/>
                      <a:pt x="15033" y="10234"/>
                      <a:pt x="15033" y="7789"/>
                    </a:cubicBezTo>
                    <a:cubicBezTo>
                      <a:pt x="15033" y="3533"/>
                      <a:pt x="11592" y="1"/>
                      <a:pt x="7336"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7" name="Google Shape;4887;p52"/>
              <p:cNvSpPr/>
              <p:nvPr/>
            </p:nvSpPr>
            <p:spPr>
              <a:xfrm>
                <a:off x="4581975" y="2966150"/>
                <a:ext cx="273975" cy="174350"/>
              </a:xfrm>
              <a:custGeom>
                <a:rect b="b" l="l" r="r" t="t"/>
                <a:pathLst>
                  <a:path extrusionOk="0" h="6974" w="10959">
                    <a:moveTo>
                      <a:pt x="3170" y="1"/>
                    </a:moveTo>
                    <a:cubicBezTo>
                      <a:pt x="3170" y="1"/>
                      <a:pt x="3170" y="2446"/>
                      <a:pt x="2808" y="3170"/>
                    </a:cubicBezTo>
                    <a:cubicBezTo>
                      <a:pt x="2481" y="3825"/>
                      <a:pt x="1191" y="4554"/>
                      <a:pt x="277" y="4554"/>
                    </a:cubicBezTo>
                    <a:cubicBezTo>
                      <a:pt x="181" y="4554"/>
                      <a:pt x="88" y="4546"/>
                      <a:pt x="1" y="4529"/>
                    </a:cubicBezTo>
                    <a:lnTo>
                      <a:pt x="1" y="4529"/>
                    </a:lnTo>
                    <a:cubicBezTo>
                      <a:pt x="454" y="4710"/>
                      <a:pt x="907" y="4891"/>
                      <a:pt x="1631" y="4891"/>
                    </a:cubicBezTo>
                    <a:cubicBezTo>
                      <a:pt x="1728" y="4915"/>
                      <a:pt x="1858" y="4926"/>
                      <a:pt x="2013" y="4926"/>
                    </a:cubicBezTo>
                    <a:cubicBezTo>
                      <a:pt x="2437" y="4926"/>
                      <a:pt x="3051" y="4842"/>
                      <a:pt x="3714" y="4710"/>
                    </a:cubicBezTo>
                    <a:cubicBezTo>
                      <a:pt x="3714" y="4710"/>
                      <a:pt x="4076" y="6068"/>
                      <a:pt x="4348" y="6793"/>
                    </a:cubicBezTo>
                    <a:cubicBezTo>
                      <a:pt x="4348" y="6883"/>
                      <a:pt x="4348" y="6883"/>
                      <a:pt x="4348" y="6974"/>
                    </a:cubicBezTo>
                    <a:lnTo>
                      <a:pt x="6702" y="6974"/>
                    </a:lnTo>
                    <a:lnTo>
                      <a:pt x="10415" y="4800"/>
                    </a:lnTo>
                    <a:lnTo>
                      <a:pt x="10958" y="4076"/>
                    </a:lnTo>
                    <a:cubicBezTo>
                      <a:pt x="10596" y="4076"/>
                      <a:pt x="10234" y="4076"/>
                      <a:pt x="10143" y="3895"/>
                    </a:cubicBezTo>
                    <a:cubicBezTo>
                      <a:pt x="9962" y="3533"/>
                      <a:pt x="9600" y="1450"/>
                      <a:pt x="9600" y="1450"/>
                    </a:cubicBezTo>
                    <a:cubicBezTo>
                      <a:pt x="9691" y="997"/>
                      <a:pt x="9781" y="454"/>
                      <a:pt x="9781" y="454"/>
                    </a:cubicBezTo>
                    <a:cubicBezTo>
                      <a:pt x="9872" y="454"/>
                      <a:pt x="10053" y="363"/>
                      <a:pt x="10143" y="272"/>
                    </a:cubicBezTo>
                    <a:lnTo>
                      <a:pt x="10143" y="272"/>
                    </a:lnTo>
                    <a:lnTo>
                      <a:pt x="5616" y="997"/>
                    </a:lnTo>
                    <a:lnTo>
                      <a:pt x="4167" y="1178"/>
                    </a:lnTo>
                    <a:cubicBezTo>
                      <a:pt x="4167" y="1178"/>
                      <a:pt x="4130" y="1185"/>
                      <a:pt x="4071" y="1185"/>
                    </a:cubicBezTo>
                    <a:cubicBezTo>
                      <a:pt x="3923" y="1185"/>
                      <a:pt x="3636" y="1139"/>
                      <a:pt x="3442" y="816"/>
                    </a:cubicBezTo>
                    <a:cubicBezTo>
                      <a:pt x="3261" y="454"/>
                      <a:pt x="3170" y="1"/>
                      <a:pt x="3170" y="1"/>
                    </a:cubicBez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8" name="Google Shape;4888;p52"/>
              <p:cNvSpPr/>
              <p:nvPr/>
            </p:nvSpPr>
            <p:spPr>
              <a:xfrm>
                <a:off x="4461275" y="2611250"/>
                <a:ext cx="455800" cy="465100"/>
              </a:xfrm>
              <a:custGeom>
                <a:rect b="b" l="l" r="r" t="t"/>
                <a:pathLst>
                  <a:path extrusionOk="0" h="18604" w="18232">
                    <a:moveTo>
                      <a:pt x="9732" y="1"/>
                    </a:moveTo>
                    <a:cubicBezTo>
                      <a:pt x="7337" y="1"/>
                      <a:pt x="4759" y="537"/>
                      <a:pt x="3161" y="537"/>
                    </a:cubicBezTo>
                    <a:cubicBezTo>
                      <a:pt x="2781" y="537"/>
                      <a:pt x="2456" y="507"/>
                      <a:pt x="2203" y="432"/>
                    </a:cubicBezTo>
                    <a:cubicBezTo>
                      <a:pt x="1763" y="285"/>
                      <a:pt x="1423" y="218"/>
                      <a:pt x="1167" y="218"/>
                    </a:cubicBezTo>
                    <a:cubicBezTo>
                      <a:pt x="0" y="218"/>
                      <a:pt x="587" y="1622"/>
                      <a:pt x="1478" y="3330"/>
                    </a:cubicBezTo>
                    <a:cubicBezTo>
                      <a:pt x="2656" y="5322"/>
                      <a:pt x="4829" y="5503"/>
                      <a:pt x="4829" y="5503"/>
                    </a:cubicBezTo>
                    <a:cubicBezTo>
                      <a:pt x="4829" y="5503"/>
                      <a:pt x="4557" y="6499"/>
                      <a:pt x="5191" y="7133"/>
                    </a:cubicBezTo>
                    <a:cubicBezTo>
                      <a:pt x="5735" y="7586"/>
                      <a:pt x="5916" y="8220"/>
                      <a:pt x="5916" y="8944"/>
                    </a:cubicBezTo>
                    <a:cubicBezTo>
                      <a:pt x="5825" y="9669"/>
                      <a:pt x="5825" y="10574"/>
                      <a:pt x="6006" y="11299"/>
                    </a:cubicBezTo>
                    <a:cubicBezTo>
                      <a:pt x="6239" y="12230"/>
                      <a:pt x="7004" y="12297"/>
                      <a:pt x="7218" y="12297"/>
                    </a:cubicBezTo>
                    <a:cubicBezTo>
                      <a:pt x="7254" y="12297"/>
                      <a:pt x="7274" y="12295"/>
                      <a:pt x="7274" y="12295"/>
                    </a:cubicBezTo>
                    <a:cubicBezTo>
                      <a:pt x="7274" y="12295"/>
                      <a:pt x="7183" y="11027"/>
                      <a:pt x="7365" y="10122"/>
                    </a:cubicBezTo>
                    <a:cubicBezTo>
                      <a:pt x="7560" y="9632"/>
                      <a:pt x="8074" y="9301"/>
                      <a:pt x="8634" y="9301"/>
                    </a:cubicBezTo>
                    <a:cubicBezTo>
                      <a:pt x="9109" y="9301"/>
                      <a:pt x="9617" y="9540"/>
                      <a:pt x="9991" y="10122"/>
                    </a:cubicBezTo>
                    <a:cubicBezTo>
                      <a:pt x="10625" y="11027"/>
                      <a:pt x="10444" y="12386"/>
                      <a:pt x="9991" y="13382"/>
                    </a:cubicBezTo>
                    <a:cubicBezTo>
                      <a:pt x="9629" y="14106"/>
                      <a:pt x="9025" y="14468"/>
                      <a:pt x="8555" y="14468"/>
                    </a:cubicBezTo>
                    <a:cubicBezTo>
                      <a:pt x="8320" y="14468"/>
                      <a:pt x="8119" y="14378"/>
                      <a:pt x="7998" y="14197"/>
                    </a:cubicBezTo>
                    <a:lnTo>
                      <a:pt x="7998" y="14197"/>
                    </a:lnTo>
                    <a:cubicBezTo>
                      <a:pt x="7999" y="14197"/>
                      <a:pt x="8180" y="15374"/>
                      <a:pt x="8451" y="16370"/>
                    </a:cubicBezTo>
                    <a:cubicBezTo>
                      <a:pt x="8992" y="17915"/>
                      <a:pt x="10258" y="18604"/>
                      <a:pt x="11518" y="18604"/>
                    </a:cubicBezTo>
                    <a:cubicBezTo>
                      <a:pt x="11735" y="18604"/>
                      <a:pt x="11951" y="18583"/>
                      <a:pt x="12164" y="18544"/>
                    </a:cubicBezTo>
                    <a:cubicBezTo>
                      <a:pt x="13704" y="18272"/>
                      <a:pt x="14790" y="17366"/>
                      <a:pt x="14790" y="17366"/>
                    </a:cubicBezTo>
                    <a:cubicBezTo>
                      <a:pt x="14790" y="17366"/>
                      <a:pt x="15243" y="16189"/>
                      <a:pt x="16692" y="13563"/>
                    </a:cubicBezTo>
                    <a:cubicBezTo>
                      <a:pt x="18231" y="10937"/>
                      <a:pt x="18231" y="8944"/>
                      <a:pt x="17688" y="6318"/>
                    </a:cubicBezTo>
                    <a:cubicBezTo>
                      <a:pt x="17145" y="3692"/>
                      <a:pt x="15334" y="3058"/>
                      <a:pt x="15334" y="3058"/>
                    </a:cubicBezTo>
                    <a:cubicBezTo>
                      <a:pt x="14583" y="599"/>
                      <a:pt x="12260" y="1"/>
                      <a:pt x="9732" y="1"/>
                    </a:cubicBezTo>
                    <a:close/>
                  </a:path>
                </a:pathLst>
              </a:custGeom>
              <a:solidFill>
                <a:srgbClr val="3A2C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9" name="Google Shape;4889;p52"/>
              <p:cNvSpPr/>
              <p:nvPr/>
            </p:nvSpPr>
            <p:spPr>
              <a:xfrm>
                <a:off x="4498225" y="3054700"/>
                <a:ext cx="570525" cy="1046725"/>
              </a:xfrm>
              <a:custGeom>
                <a:rect b="b" l="l" r="r" t="t"/>
                <a:pathLst>
                  <a:path extrusionOk="0" h="41869" w="22821">
                    <a:moveTo>
                      <a:pt x="16925" y="1"/>
                    </a:moveTo>
                    <a:cubicBezTo>
                      <a:pt x="16625" y="1"/>
                      <a:pt x="16325" y="34"/>
                      <a:pt x="16029" y="81"/>
                    </a:cubicBezTo>
                    <a:cubicBezTo>
                      <a:pt x="15033" y="262"/>
                      <a:pt x="14308" y="443"/>
                      <a:pt x="14308" y="443"/>
                    </a:cubicBezTo>
                    <a:cubicBezTo>
                      <a:pt x="14490" y="987"/>
                      <a:pt x="14037" y="1983"/>
                      <a:pt x="12044" y="2979"/>
                    </a:cubicBezTo>
                    <a:cubicBezTo>
                      <a:pt x="9871" y="4138"/>
                      <a:pt x="8393" y="4254"/>
                      <a:pt x="7889" y="4254"/>
                    </a:cubicBezTo>
                    <a:cubicBezTo>
                      <a:pt x="7763" y="4254"/>
                      <a:pt x="7698" y="4247"/>
                      <a:pt x="7698" y="4247"/>
                    </a:cubicBezTo>
                    <a:cubicBezTo>
                      <a:pt x="7698" y="4247"/>
                      <a:pt x="4438" y="6058"/>
                      <a:pt x="3079" y="6963"/>
                    </a:cubicBezTo>
                    <a:cubicBezTo>
                      <a:pt x="1268" y="8231"/>
                      <a:pt x="544" y="11854"/>
                      <a:pt x="272" y="17830"/>
                    </a:cubicBezTo>
                    <a:cubicBezTo>
                      <a:pt x="91" y="23173"/>
                      <a:pt x="0" y="31686"/>
                      <a:pt x="91" y="36123"/>
                    </a:cubicBezTo>
                    <a:cubicBezTo>
                      <a:pt x="91" y="38206"/>
                      <a:pt x="1268" y="40017"/>
                      <a:pt x="3170" y="40922"/>
                    </a:cubicBezTo>
                    <a:cubicBezTo>
                      <a:pt x="4246" y="41461"/>
                      <a:pt x="5518" y="41868"/>
                      <a:pt x="6931" y="41868"/>
                    </a:cubicBezTo>
                    <a:cubicBezTo>
                      <a:pt x="7182" y="41868"/>
                      <a:pt x="7438" y="41855"/>
                      <a:pt x="7698" y="41828"/>
                    </a:cubicBezTo>
                    <a:cubicBezTo>
                      <a:pt x="11954" y="41466"/>
                      <a:pt x="19742" y="37662"/>
                      <a:pt x="21462" y="34765"/>
                    </a:cubicBezTo>
                    <a:cubicBezTo>
                      <a:pt x="21372" y="28697"/>
                      <a:pt x="20829" y="24984"/>
                      <a:pt x="21100" y="21272"/>
                    </a:cubicBezTo>
                    <a:cubicBezTo>
                      <a:pt x="21462" y="14842"/>
                      <a:pt x="22821" y="9771"/>
                      <a:pt x="21100" y="4518"/>
                    </a:cubicBezTo>
                    <a:cubicBezTo>
                      <a:pt x="19826" y="771"/>
                      <a:pt x="18366" y="1"/>
                      <a:pt x="16925"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0" name="Google Shape;4890;p52"/>
              <p:cNvSpPr/>
              <p:nvPr/>
            </p:nvSpPr>
            <p:spPr>
              <a:xfrm>
                <a:off x="4656700" y="3049475"/>
                <a:ext cx="224150" cy="129525"/>
              </a:xfrm>
              <a:custGeom>
                <a:rect b="b" l="l" r="r" t="t"/>
                <a:pathLst>
                  <a:path extrusionOk="0" h="5181" w="8966">
                    <a:moveTo>
                      <a:pt x="7233" y="1"/>
                    </a:moveTo>
                    <a:cubicBezTo>
                      <a:pt x="7154" y="1"/>
                      <a:pt x="7069" y="6"/>
                      <a:pt x="6973" y="18"/>
                    </a:cubicBezTo>
                    <a:cubicBezTo>
                      <a:pt x="6973" y="18"/>
                      <a:pt x="7154" y="833"/>
                      <a:pt x="5162" y="1830"/>
                    </a:cubicBezTo>
                    <a:cubicBezTo>
                      <a:pt x="3400" y="2672"/>
                      <a:pt x="1702" y="2737"/>
                      <a:pt x="1222" y="2737"/>
                    </a:cubicBezTo>
                    <a:cubicBezTo>
                      <a:pt x="1134" y="2737"/>
                      <a:pt x="1087" y="2735"/>
                      <a:pt x="1087" y="2735"/>
                    </a:cubicBezTo>
                    <a:cubicBezTo>
                      <a:pt x="453" y="2826"/>
                      <a:pt x="0" y="5180"/>
                      <a:pt x="0" y="5180"/>
                    </a:cubicBezTo>
                    <a:lnTo>
                      <a:pt x="906" y="4727"/>
                    </a:lnTo>
                    <a:cubicBezTo>
                      <a:pt x="906" y="4727"/>
                      <a:pt x="1511" y="4820"/>
                      <a:pt x="2380" y="4820"/>
                    </a:cubicBezTo>
                    <a:cubicBezTo>
                      <a:pt x="3612" y="4820"/>
                      <a:pt x="5374" y="4634"/>
                      <a:pt x="6702" y="3731"/>
                    </a:cubicBezTo>
                    <a:cubicBezTo>
                      <a:pt x="8966" y="2282"/>
                      <a:pt x="8332" y="562"/>
                      <a:pt x="8332" y="562"/>
                    </a:cubicBezTo>
                    <a:cubicBezTo>
                      <a:pt x="7938" y="247"/>
                      <a:pt x="7750" y="1"/>
                      <a:pt x="7233" y="1"/>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1" name="Google Shape;4891;p52"/>
              <p:cNvSpPr/>
              <p:nvPr/>
            </p:nvSpPr>
            <p:spPr>
              <a:xfrm>
                <a:off x="3622075" y="3169450"/>
                <a:ext cx="1018800" cy="444400"/>
              </a:xfrm>
              <a:custGeom>
                <a:rect b="b" l="l" r="r" t="t"/>
                <a:pathLst>
                  <a:path extrusionOk="0" h="17776" w="40752">
                    <a:moveTo>
                      <a:pt x="3305" y="1"/>
                    </a:moveTo>
                    <a:cubicBezTo>
                      <a:pt x="3017" y="1"/>
                      <a:pt x="2808" y="281"/>
                      <a:pt x="2808" y="562"/>
                    </a:cubicBezTo>
                    <a:cubicBezTo>
                      <a:pt x="2717" y="925"/>
                      <a:pt x="2717" y="1468"/>
                      <a:pt x="3351" y="2645"/>
                    </a:cubicBezTo>
                    <a:cubicBezTo>
                      <a:pt x="3895" y="3822"/>
                      <a:pt x="4800" y="5090"/>
                      <a:pt x="4800" y="5090"/>
                    </a:cubicBezTo>
                    <a:cubicBezTo>
                      <a:pt x="4800" y="5090"/>
                      <a:pt x="3985" y="4547"/>
                      <a:pt x="3170" y="3551"/>
                    </a:cubicBezTo>
                    <a:cubicBezTo>
                      <a:pt x="2265" y="2464"/>
                      <a:pt x="2084" y="1921"/>
                      <a:pt x="1540" y="1377"/>
                    </a:cubicBezTo>
                    <a:cubicBezTo>
                      <a:pt x="1450" y="1269"/>
                      <a:pt x="1353" y="1222"/>
                      <a:pt x="1258" y="1222"/>
                    </a:cubicBezTo>
                    <a:cubicBezTo>
                      <a:pt x="871" y="1222"/>
                      <a:pt x="507" y="1992"/>
                      <a:pt x="725" y="2645"/>
                    </a:cubicBezTo>
                    <a:cubicBezTo>
                      <a:pt x="997" y="3188"/>
                      <a:pt x="1450" y="4003"/>
                      <a:pt x="2084" y="4728"/>
                    </a:cubicBezTo>
                    <a:cubicBezTo>
                      <a:pt x="2627" y="5543"/>
                      <a:pt x="3714" y="6630"/>
                      <a:pt x="3714" y="6630"/>
                    </a:cubicBezTo>
                    <a:cubicBezTo>
                      <a:pt x="2446" y="5815"/>
                      <a:pt x="1721" y="4818"/>
                      <a:pt x="1269" y="4275"/>
                    </a:cubicBezTo>
                    <a:cubicBezTo>
                      <a:pt x="1019" y="3976"/>
                      <a:pt x="770" y="3842"/>
                      <a:pt x="566" y="3842"/>
                    </a:cubicBezTo>
                    <a:cubicBezTo>
                      <a:pt x="400" y="3842"/>
                      <a:pt x="263" y="3931"/>
                      <a:pt x="182" y="4094"/>
                    </a:cubicBezTo>
                    <a:cubicBezTo>
                      <a:pt x="1" y="4366"/>
                      <a:pt x="91" y="4909"/>
                      <a:pt x="997" y="6267"/>
                    </a:cubicBezTo>
                    <a:cubicBezTo>
                      <a:pt x="1812" y="7535"/>
                      <a:pt x="3623" y="8894"/>
                      <a:pt x="5253" y="9618"/>
                    </a:cubicBezTo>
                    <a:cubicBezTo>
                      <a:pt x="6974" y="10433"/>
                      <a:pt x="7698" y="10614"/>
                      <a:pt x="8513" y="11158"/>
                    </a:cubicBezTo>
                    <a:cubicBezTo>
                      <a:pt x="11592" y="13059"/>
                      <a:pt x="13947" y="14689"/>
                      <a:pt x="17388" y="16229"/>
                    </a:cubicBezTo>
                    <a:cubicBezTo>
                      <a:pt x="19352" y="17083"/>
                      <a:pt x="22203" y="17776"/>
                      <a:pt x="24572" y="17776"/>
                    </a:cubicBezTo>
                    <a:cubicBezTo>
                      <a:pt x="24715" y="17776"/>
                      <a:pt x="24856" y="17773"/>
                      <a:pt x="24995" y="17768"/>
                    </a:cubicBezTo>
                    <a:cubicBezTo>
                      <a:pt x="28888" y="17678"/>
                      <a:pt x="33597" y="14780"/>
                      <a:pt x="36314" y="12154"/>
                    </a:cubicBezTo>
                    <a:cubicBezTo>
                      <a:pt x="39755" y="8803"/>
                      <a:pt x="40751" y="5543"/>
                      <a:pt x="40480" y="4366"/>
                    </a:cubicBezTo>
                    <a:cubicBezTo>
                      <a:pt x="40316" y="3439"/>
                      <a:pt x="39496" y="2807"/>
                      <a:pt x="38435" y="2807"/>
                    </a:cubicBezTo>
                    <a:cubicBezTo>
                      <a:pt x="37733" y="2807"/>
                      <a:pt x="36926" y="3083"/>
                      <a:pt x="36133" y="3732"/>
                    </a:cubicBezTo>
                    <a:cubicBezTo>
                      <a:pt x="33235" y="6086"/>
                      <a:pt x="30700" y="10161"/>
                      <a:pt x="26172" y="11882"/>
                    </a:cubicBezTo>
                    <a:cubicBezTo>
                      <a:pt x="25325" y="12176"/>
                      <a:pt x="24360" y="12366"/>
                      <a:pt x="23268" y="12366"/>
                    </a:cubicBezTo>
                    <a:cubicBezTo>
                      <a:pt x="21673" y="12366"/>
                      <a:pt x="19810" y="11961"/>
                      <a:pt x="17659" y="10886"/>
                    </a:cubicBezTo>
                    <a:cubicBezTo>
                      <a:pt x="14128" y="9165"/>
                      <a:pt x="11683" y="7716"/>
                      <a:pt x="10868" y="6811"/>
                    </a:cubicBezTo>
                    <a:cubicBezTo>
                      <a:pt x="10053" y="5996"/>
                      <a:pt x="9871" y="5543"/>
                      <a:pt x="9419" y="4366"/>
                    </a:cubicBezTo>
                    <a:cubicBezTo>
                      <a:pt x="8875" y="3007"/>
                      <a:pt x="8241" y="2373"/>
                      <a:pt x="7879" y="1468"/>
                    </a:cubicBezTo>
                    <a:cubicBezTo>
                      <a:pt x="7535" y="780"/>
                      <a:pt x="7505" y="615"/>
                      <a:pt x="7272" y="615"/>
                    </a:cubicBezTo>
                    <a:cubicBezTo>
                      <a:pt x="7198" y="615"/>
                      <a:pt x="7104" y="631"/>
                      <a:pt x="6974" y="653"/>
                    </a:cubicBezTo>
                    <a:cubicBezTo>
                      <a:pt x="6430" y="743"/>
                      <a:pt x="6159" y="1740"/>
                      <a:pt x="6430" y="2736"/>
                    </a:cubicBezTo>
                    <a:cubicBezTo>
                      <a:pt x="6702" y="3641"/>
                      <a:pt x="7245" y="4094"/>
                      <a:pt x="7245" y="4366"/>
                    </a:cubicBezTo>
                    <a:cubicBezTo>
                      <a:pt x="7232" y="4392"/>
                      <a:pt x="7207" y="4405"/>
                      <a:pt x="7171" y="4405"/>
                    </a:cubicBezTo>
                    <a:cubicBezTo>
                      <a:pt x="6964" y="4405"/>
                      <a:pt x="6401" y="3974"/>
                      <a:pt x="5706" y="3279"/>
                    </a:cubicBezTo>
                    <a:cubicBezTo>
                      <a:pt x="4619" y="2102"/>
                      <a:pt x="4348" y="1106"/>
                      <a:pt x="3895" y="381"/>
                    </a:cubicBezTo>
                    <a:cubicBezTo>
                      <a:pt x="3688" y="106"/>
                      <a:pt x="3482" y="1"/>
                      <a:pt x="3305"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2" name="Google Shape;4892;p52"/>
              <p:cNvSpPr/>
              <p:nvPr/>
            </p:nvSpPr>
            <p:spPr>
              <a:xfrm>
                <a:off x="4357850" y="3229700"/>
                <a:ext cx="289825" cy="316050"/>
              </a:xfrm>
              <a:custGeom>
                <a:rect b="b" l="l" r="r" t="t"/>
                <a:pathLst>
                  <a:path extrusionOk="0" h="12642" w="11593">
                    <a:moveTo>
                      <a:pt x="8993" y="1"/>
                    </a:moveTo>
                    <a:cubicBezTo>
                      <a:pt x="7747" y="1"/>
                      <a:pt x="6528" y="1043"/>
                      <a:pt x="5706" y="1865"/>
                    </a:cubicBezTo>
                    <a:cubicBezTo>
                      <a:pt x="4529" y="2952"/>
                      <a:pt x="1" y="7299"/>
                      <a:pt x="1" y="7299"/>
                    </a:cubicBezTo>
                    <a:cubicBezTo>
                      <a:pt x="906" y="10287"/>
                      <a:pt x="4438" y="12641"/>
                      <a:pt x="4438" y="12641"/>
                    </a:cubicBezTo>
                    <a:cubicBezTo>
                      <a:pt x="4438" y="12641"/>
                      <a:pt x="6793" y="10559"/>
                      <a:pt x="7698" y="9472"/>
                    </a:cubicBezTo>
                    <a:cubicBezTo>
                      <a:pt x="9147" y="7751"/>
                      <a:pt x="10687" y="5397"/>
                      <a:pt x="11139" y="3948"/>
                    </a:cubicBezTo>
                    <a:cubicBezTo>
                      <a:pt x="11592" y="2590"/>
                      <a:pt x="11230" y="1322"/>
                      <a:pt x="10596" y="688"/>
                    </a:cubicBezTo>
                    <a:cubicBezTo>
                      <a:pt x="10077" y="196"/>
                      <a:pt x="9532" y="1"/>
                      <a:pt x="8993" y="1"/>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6" name="Shape 4896"/>
        <p:cNvGrpSpPr/>
        <p:nvPr/>
      </p:nvGrpSpPr>
      <p:grpSpPr>
        <a:xfrm>
          <a:off x="0" y="0"/>
          <a:ext cx="0" cy="0"/>
          <a:chOff x="0" y="0"/>
          <a:chExt cx="0" cy="0"/>
        </a:xfrm>
      </p:grpSpPr>
      <p:sp>
        <p:nvSpPr>
          <p:cNvPr id="4897" name="Google Shape;4897;p53"/>
          <p:cNvSpPr txBox="1"/>
          <p:nvPr>
            <p:ph idx="4" type="title"/>
          </p:nvPr>
        </p:nvSpPr>
        <p:spPr>
          <a:xfrm>
            <a:off x="0" y="385950"/>
            <a:ext cx="8515800" cy="529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業務持續運作演練之重要關注點</a:t>
            </a:r>
            <a:endParaRPr/>
          </a:p>
        </p:txBody>
      </p:sp>
      <p:sp>
        <p:nvSpPr>
          <p:cNvPr id="4898" name="Google Shape;4898;p53"/>
          <p:cNvSpPr/>
          <p:nvPr/>
        </p:nvSpPr>
        <p:spPr>
          <a:xfrm>
            <a:off x="1095097" y="1823013"/>
            <a:ext cx="780300" cy="7803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Ubuntu"/>
              <a:ea typeface="Ubuntu"/>
              <a:cs typeface="Ubuntu"/>
              <a:sym typeface="Ubuntu"/>
            </a:endParaRPr>
          </a:p>
        </p:txBody>
      </p:sp>
      <p:sp>
        <p:nvSpPr>
          <p:cNvPr id="4899" name="Google Shape;4899;p53"/>
          <p:cNvSpPr/>
          <p:nvPr/>
        </p:nvSpPr>
        <p:spPr>
          <a:xfrm>
            <a:off x="3015819" y="1823013"/>
            <a:ext cx="780300" cy="7803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Ubuntu"/>
              <a:ea typeface="Ubuntu"/>
              <a:cs typeface="Ubuntu"/>
              <a:sym typeface="Ubuntu"/>
            </a:endParaRPr>
          </a:p>
        </p:txBody>
      </p:sp>
      <p:sp>
        <p:nvSpPr>
          <p:cNvPr id="4900" name="Google Shape;4900;p53"/>
          <p:cNvSpPr/>
          <p:nvPr/>
        </p:nvSpPr>
        <p:spPr>
          <a:xfrm>
            <a:off x="4936541" y="1823013"/>
            <a:ext cx="780300" cy="7803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Ubuntu"/>
              <a:ea typeface="Ubuntu"/>
              <a:cs typeface="Ubuntu"/>
              <a:sym typeface="Ubuntu"/>
            </a:endParaRPr>
          </a:p>
        </p:txBody>
      </p:sp>
      <p:sp>
        <p:nvSpPr>
          <p:cNvPr id="4901" name="Google Shape;4901;p53"/>
          <p:cNvSpPr/>
          <p:nvPr/>
        </p:nvSpPr>
        <p:spPr>
          <a:xfrm>
            <a:off x="6857263" y="1823013"/>
            <a:ext cx="780300" cy="7803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Ubuntu"/>
              <a:ea typeface="Ubuntu"/>
              <a:cs typeface="Ubuntu"/>
              <a:sym typeface="Ubuntu"/>
            </a:endParaRPr>
          </a:p>
        </p:txBody>
      </p:sp>
      <p:sp>
        <p:nvSpPr>
          <p:cNvPr id="4902" name="Google Shape;4902;p53"/>
          <p:cNvSpPr txBox="1"/>
          <p:nvPr>
            <p:ph idx="4294967295" type="subTitle"/>
          </p:nvPr>
        </p:nvSpPr>
        <p:spPr>
          <a:xfrm>
            <a:off x="581900" y="3269950"/>
            <a:ext cx="1797000" cy="4089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Clr>
                <a:schemeClr val="dk1"/>
              </a:buClr>
              <a:buSzPts val="1100"/>
              <a:buFont typeface="Arial"/>
              <a:buNone/>
            </a:pPr>
            <a:r>
              <a:rPr lang="en" sz="1400"/>
              <a:t>資料復原時間點目標</a:t>
            </a:r>
            <a:endParaRPr sz="1400"/>
          </a:p>
        </p:txBody>
      </p:sp>
      <p:sp>
        <p:nvSpPr>
          <p:cNvPr id="4903" name="Google Shape;4903;p53"/>
          <p:cNvSpPr txBox="1"/>
          <p:nvPr>
            <p:ph idx="4294967295" type="title"/>
          </p:nvPr>
        </p:nvSpPr>
        <p:spPr>
          <a:xfrm>
            <a:off x="508592" y="2831275"/>
            <a:ext cx="1953300" cy="36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Ubuntu"/>
                <a:ea typeface="Ubuntu"/>
                <a:cs typeface="Ubuntu"/>
                <a:sym typeface="Ubuntu"/>
              </a:rPr>
              <a:t>RPO</a:t>
            </a:r>
            <a:endParaRPr sz="1800">
              <a:latin typeface="Ubuntu"/>
              <a:ea typeface="Ubuntu"/>
              <a:cs typeface="Ubuntu"/>
              <a:sym typeface="Ubuntu"/>
            </a:endParaRPr>
          </a:p>
        </p:txBody>
      </p:sp>
      <p:sp>
        <p:nvSpPr>
          <p:cNvPr id="4904" name="Google Shape;4904;p53"/>
          <p:cNvSpPr txBox="1"/>
          <p:nvPr>
            <p:ph idx="1" type="subTitle"/>
          </p:nvPr>
        </p:nvSpPr>
        <p:spPr>
          <a:xfrm>
            <a:off x="2616275" y="3269950"/>
            <a:ext cx="1683300" cy="408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400"/>
              <a:t>系統復原時間目標</a:t>
            </a:r>
            <a:endParaRPr sz="1400"/>
          </a:p>
        </p:txBody>
      </p:sp>
      <p:sp>
        <p:nvSpPr>
          <p:cNvPr id="4905" name="Google Shape;4905;p53"/>
          <p:cNvSpPr txBox="1"/>
          <p:nvPr>
            <p:ph idx="4294967295" type="title"/>
          </p:nvPr>
        </p:nvSpPr>
        <p:spPr>
          <a:xfrm>
            <a:off x="2429314" y="2831275"/>
            <a:ext cx="1953300" cy="36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Ubuntu"/>
                <a:ea typeface="Ubuntu"/>
                <a:cs typeface="Ubuntu"/>
                <a:sym typeface="Ubuntu"/>
              </a:rPr>
              <a:t>RTP</a:t>
            </a:r>
            <a:endParaRPr sz="1800">
              <a:latin typeface="Ubuntu"/>
              <a:ea typeface="Ubuntu"/>
              <a:cs typeface="Ubuntu"/>
              <a:sym typeface="Ubuntu"/>
            </a:endParaRPr>
          </a:p>
        </p:txBody>
      </p:sp>
      <p:sp>
        <p:nvSpPr>
          <p:cNvPr id="4906" name="Google Shape;4906;p53"/>
          <p:cNvSpPr txBox="1"/>
          <p:nvPr>
            <p:ph idx="4" type="title"/>
          </p:nvPr>
        </p:nvSpPr>
        <p:spPr>
          <a:xfrm>
            <a:off x="3017055" y="1967775"/>
            <a:ext cx="780300" cy="4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Ubuntu"/>
                <a:ea typeface="Ubuntu"/>
                <a:cs typeface="Ubuntu"/>
                <a:sym typeface="Ubuntu"/>
              </a:rPr>
              <a:t>2</a:t>
            </a:r>
            <a:endParaRPr sz="3000">
              <a:latin typeface="Ubuntu"/>
              <a:ea typeface="Ubuntu"/>
              <a:cs typeface="Ubuntu"/>
              <a:sym typeface="Ubuntu"/>
            </a:endParaRPr>
          </a:p>
        </p:txBody>
      </p:sp>
      <p:sp>
        <p:nvSpPr>
          <p:cNvPr id="4907" name="Google Shape;4907;p53"/>
          <p:cNvSpPr txBox="1"/>
          <p:nvPr>
            <p:ph idx="4294967295" type="subTitle"/>
          </p:nvPr>
        </p:nvSpPr>
        <p:spPr>
          <a:xfrm>
            <a:off x="4423375" y="3269950"/>
            <a:ext cx="1797000" cy="4089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Clr>
                <a:schemeClr val="dk1"/>
              </a:buClr>
              <a:buSzPts val="1100"/>
              <a:buFont typeface="Arial"/>
              <a:buNone/>
            </a:pPr>
            <a:r>
              <a:rPr lang="en" sz="1400"/>
              <a:t>最大可容忍中斷時間</a:t>
            </a:r>
            <a:endParaRPr sz="1400"/>
          </a:p>
        </p:txBody>
      </p:sp>
      <p:sp>
        <p:nvSpPr>
          <p:cNvPr id="4908" name="Google Shape;4908;p53"/>
          <p:cNvSpPr txBox="1"/>
          <p:nvPr>
            <p:ph idx="4294967295" type="title"/>
          </p:nvPr>
        </p:nvSpPr>
        <p:spPr>
          <a:xfrm>
            <a:off x="4350036" y="2831275"/>
            <a:ext cx="1953300" cy="36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Ubuntu"/>
                <a:ea typeface="Ubuntu"/>
                <a:cs typeface="Ubuntu"/>
                <a:sym typeface="Ubuntu"/>
              </a:rPr>
              <a:t>MTPD</a:t>
            </a:r>
            <a:endParaRPr sz="1800">
              <a:latin typeface="Ubuntu"/>
              <a:ea typeface="Ubuntu"/>
              <a:cs typeface="Ubuntu"/>
              <a:sym typeface="Ubuntu"/>
            </a:endParaRPr>
          </a:p>
        </p:txBody>
      </p:sp>
      <p:sp>
        <p:nvSpPr>
          <p:cNvPr id="4909" name="Google Shape;4909;p53"/>
          <p:cNvSpPr txBox="1"/>
          <p:nvPr>
            <p:ph idx="3" type="subTitle"/>
          </p:nvPr>
        </p:nvSpPr>
        <p:spPr>
          <a:xfrm>
            <a:off x="6405750" y="3269950"/>
            <a:ext cx="1683300" cy="408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內容被置換</a:t>
            </a:r>
            <a:endParaRPr/>
          </a:p>
        </p:txBody>
      </p:sp>
      <p:sp>
        <p:nvSpPr>
          <p:cNvPr id="4910" name="Google Shape;4910;p53"/>
          <p:cNvSpPr txBox="1"/>
          <p:nvPr>
            <p:ph idx="4294967295" type="title"/>
          </p:nvPr>
        </p:nvSpPr>
        <p:spPr>
          <a:xfrm>
            <a:off x="6270758" y="2831275"/>
            <a:ext cx="1953300" cy="36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Ubuntu"/>
                <a:ea typeface="Ubuntu"/>
                <a:cs typeface="Ubuntu"/>
                <a:sym typeface="Ubuntu"/>
              </a:rPr>
              <a:t>BCP</a:t>
            </a:r>
            <a:endParaRPr sz="1800">
              <a:latin typeface="Ubuntu"/>
              <a:ea typeface="Ubuntu"/>
              <a:cs typeface="Ubuntu"/>
              <a:sym typeface="Ubuntu"/>
            </a:endParaRPr>
          </a:p>
        </p:txBody>
      </p:sp>
      <p:sp>
        <p:nvSpPr>
          <p:cNvPr id="4911" name="Google Shape;4911;p53"/>
          <p:cNvSpPr txBox="1"/>
          <p:nvPr>
            <p:ph idx="4294967295" type="subTitle"/>
          </p:nvPr>
        </p:nvSpPr>
        <p:spPr>
          <a:xfrm>
            <a:off x="6441975" y="3269950"/>
            <a:ext cx="1683300" cy="4089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Clr>
                <a:schemeClr val="dk1"/>
              </a:buClr>
              <a:buSzPts val="1100"/>
              <a:buFont typeface="Arial"/>
              <a:buNone/>
            </a:pPr>
            <a:r>
              <a:rPr lang="en" sz="1400"/>
              <a:t>業務持續運作計畫</a:t>
            </a:r>
            <a:endParaRPr sz="1400"/>
          </a:p>
        </p:txBody>
      </p:sp>
      <p:sp>
        <p:nvSpPr>
          <p:cNvPr id="4912" name="Google Shape;4912;p53"/>
          <p:cNvSpPr txBox="1"/>
          <p:nvPr>
            <p:ph idx="4" type="title"/>
          </p:nvPr>
        </p:nvSpPr>
        <p:spPr>
          <a:xfrm>
            <a:off x="4922055" y="1967775"/>
            <a:ext cx="780300" cy="4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Ubuntu"/>
                <a:ea typeface="Ubuntu"/>
                <a:cs typeface="Ubuntu"/>
                <a:sym typeface="Ubuntu"/>
              </a:rPr>
              <a:t>3</a:t>
            </a:r>
            <a:endParaRPr sz="3000">
              <a:latin typeface="Ubuntu"/>
              <a:ea typeface="Ubuntu"/>
              <a:cs typeface="Ubuntu"/>
              <a:sym typeface="Ubuntu"/>
            </a:endParaRPr>
          </a:p>
        </p:txBody>
      </p:sp>
      <p:sp>
        <p:nvSpPr>
          <p:cNvPr id="4913" name="Google Shape;4913;p53"/>
          <p:cNvSpPr txBox="1"/>
          <p:nvPr>
            <p:ph idx="4" type="title"/>
          </p:nvPr>
        </p:nvSpPr>
        <p:spPr>
          <a:xfrm>
            <a:off x="6827055" y="1967775"/>
            <a:ext cx="780300" cy="4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Ubuntu"/>
                <a:ea typeface="Ubuntu"/>
                <a:cs typeface="Ubuntu"/>
                <a:sym typeface="Ubuntu"/>
              </a:rPr>
              <a:t>4</a:t>
            </a:r>
            <a:endParaRPr sz="3000">
              <a:latin typeface="Ubuntu"/>
              <a:ea typeface="Ubuntu"/>
              <a:cs typeface="Ubuntu"/>
              <a:sym typeface="Ubuntu"/>
            </a:endParaRPr>
          </a:p>
        </p:txBody>
      </p:sp>
      <p:sp>
        <p:nvSpPr>
          <p:cNvPr id="4914" name="Google Shape;4914;p53"/>
          <p:cNvSpPr txBox="1"/>
          <p:nvPr>
            <p:ph idx="4" type="title"/>
          </p:nvPr>
        </p:nvSpPr>
        <p:spPr>
          <a:xfrm>
            <a:off x="1112055" y="1967775"/>
            <a:ext cx="780300" cy="4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Ubuntu"/>
                <a:ea typeface="Ubuntu"/>
                <a:cs typeface="Ubuntu"/>
                <a:sym typeface="Ubuntu"/>
              </a:rPr>
              <a:t>1</a:t>
            </a:r>
            <a:endParaRPr sz="3000">
              <a:latin typeface="Ubuntu"/>
              <a:ea typeface="Ubuntu"/>
              <a:cs typeface="Ubuntu"/>
              <a:sym typeface="Ubuntu"/>
            </a:endParaRPr>
          </a:p>
        </p:txBody>
      </p:sp>
      <p:sp>
        <p:nvSpPr>
          <p:cNvPr id="4915" name="Google Shape;4915;p5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9" name="Shape 4919"/>
        <p:cNvGrpSpPr/>
        <p:nvPr/>
      </p:nvGrpSpPr>
      <p:grpSpPr>
        <a:xfrm>
          <a:off x="0" y="0"/>
          <a:ext cx="0" cy="0"/>
          <a:chOff x="0" y="0"/>
          <a:chExt cx="0" cy="0"/>
        </a:xfrm>
      </p:grpSpPr>
      <p:pic>
        <p:nvPicPr>
          <p:cNvPr id="4920" name="Google Shape;4920;p54"/>
          <p:cNvPicPr preferRelativeResize="0"/>
          <p:nvPr/>
        </p:nvPicPr>
        <p:blipFill>
          <a:blip r:embed="rId3">
            <a:alphaModFix/>
          </a:blip>
          <a:stretch>
            <a:fillRect/>
          </a:stretch>
        </p:blipFill>
        <p:spPr>
          <a:xfrm>
            <a:off x="2748017" y="249975"/>
            <a:ext cx="6243523" cy="4414340"/>
          </a:xfrm>
          <a:prstGeom prst="rect">
            <a:avLst/>
          </a:prstGeom>
          <a:noFill/>
          <a:ln>
            <a:noFill/>
          </a:ln>
        </p:spPr>
      </p:pic>
      <p:sp>
        <p:nvSpPr>
          <p:cNvPr id="4921" name="Google Shape;4921;p54"/>
          <p:cNvSpPr/>
          <p:nvPr/>
        </p:nvSpPr>
        <p:spPr>
          <a:xfrm rot="-5400000">
            <a:off x="-848700" y="1327050"/>
            <a:ext cx="4403700" cy="2260200"/>
          </a:xfrm>
          <a:prstGeom prst="snip2DiagRect">
            <a:avLst>
              <a:gd fmla="val 0" name="adj1"/>
              <a:gd fmla="val 16667"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2" name="Google Shape;4922;p54"/>
          <p:cNvSpPr txBox="1"/>
          <p:nvPr>
            <p:ph idx="4294967295" type="subTitle"/>
          </p:nvPr>
        </p:nvSpPr>
        <p:spPr>
          <a:xfrm>
            <a:off x="878400" y="410075"/>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solidFill>
                  <a:schemeClr val="lt1"/>
                </a:solidFill>
                <a:latin typeface="Arial"/>
                <a:ea typeface="Arial"/>
                <a:cs typeface="Arial"/>
                <a:sym typeface="Arial"/>
              </a:rPr>
              <a:t>演練內容不可太侷限</a:t>
            </a:r>
            <a:endParaRPr>
              <a:solidFill>
                <a:srgbClr val="FFFFFF"/>
              </a:solidFill>
              <a:latin typeface="Arial"/>
              <a:ea typeface="Arial"/>
              <a:cs typeface="Arial"/>
              <a:sym typeface="Arial"/>
            </a:endParaRPr>
          </a:p>
        </p:txBody>
      </p:sp>
      <p:grpSp>
        <p:nvGrpSpPr>
          <p:cNvPr id="4923" name="Google Shape;4923;p54"/>
          <p:cNvGrpSpPr/>
          <p:nvPr/>
        </p:nvGrpSpPr>
        <p:grpSpPr>
          <a:xfrm rot="5400000">
            <a:off x="345568" y="3306864"/>
            <a:ext cx="467247" cy="54696"/>
            <a:chOff x="3725184" y="2270258"/>
            <a:chExt cx="1467946" cy="171947"/>
          </a:xfrm>
        </p:grpSpPr>
        <p:sp>
          <p:nvSpPr>
            <p:cNvPr id="4924" name="Google Shape;4924;p54"/>
            <p:cNvSpPr/>
            <p:nvPr/>
          </p:nvSpPr>
          <p:spPr>
            <a:xfrm rot="-5400000">
              <a:off x="372518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5" name="Google Shape;4925;p54"/>
            <p:cNvSpPr/>
            <p:nvPr/>
          </p:nvSpPr>
          <p:spPr>
            <a:xfrm rot="-5400000">
              <a:off x="398439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6" name="Google Shape;4926;p54"/>
            <p:cNvSpPr/>
            <p:nvPr/>
          </p:nvSpPr>
          <p:spPr>
            <a:xfrm rot="-5400000">
              <a:off x="4243603"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7" name="Google Shape;4927;p54"/>
            <p:cNvSpPr/>
            <p:nvPr/>
          </p:nvSpPr>
          <p:spPr>
            <a:xfrm rot="-5400000">
              <a:off x="4502812"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8" name="Google Shape;4928;p54"/>
            <p:cNvSpPr/>
            <p:nvPr/>
          </p:nvSpPr>
          <p:spPr>
            <a:xfrm rot="-5400000">
              <a:off x="4762021"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9" name="Google Shape;4929;p54"/>
            <p:cNvSpPr/>
            <p:nvPr/>
          </p:nvSpPr>
          <p:spPr>
            <a:xfrm rot="-5400000">
              <a:off x="5021230" y="2270258"/>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30" name="Google Shape;4930;p54"/>
          <p:cNvGrpSpPr/>
          <p:nvPr/>
        </p:nvGrpSpPr>
        <p:grpSpPr>
          <a:xfrm rot="5400000">
            <a:off x="345568" y="2265389"/>
            <a:ext cx="467247" cy="54696"/>
            <a:chOff x="3725184" y="2270258"/>
            <a:chExt cx="1467946" cy="171947"/>
          </a:xfrm>
        </p:grpSpPr>
        <p:sp>
          <p:nvSpPr>
            <p:cNvPr id="4931" name="Google Shape;4931;p54"/>
            <p:cNvSpPr/>
            <p:nvPr/>
          </p:nvSpPr>
          <p:spPr>
            <a:xfrm rot="-5400000">
              <a:off x="372518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2" name="Google Shape;4932;p54"/>
            <p:cNvSpPr/>
            <p:nvPr/>
          </p:nvSpPr>
          <p:spPr>
            <a:xfrm rot="-5400000">
              <a:off x="398439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3" name="Google Shape;4933;p54"/>
            <p:cNvSpPr/>
            <p:nvPr/>
          </p:nvSpPr>
          <p:spPr>
            <a:xfrm rot="-5400000">
              <a:off x="4243603"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4" name="Google Shape;4934;p54"/>
            <p:cNvSpPr/>
            <p:nvPr/>
          </p:nvSpPr>
          <p:spPr>
            <a:xfrm rot="-5400000">
              <a:off x="4502812"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5" name="Google Shape;4935;p54"/>
            <p:cNvSpPr/>
            <p:nvPr/>
          </p:nvSpPr>
          <p:spPr>
            <a:xfrm rot="-5400000">
              <a:off x="4762021"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6" name="Google Shape;4936;p54"/>
            <p:cNvSpPr/>
            <p:nvPr/>
          </p:nvSpPr>
          <p:spPr>
            <a:xfrm rot="-5400000">
              <a:off x="5021230" y="2270258"/>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37" name="Google Shape;4937;p54"/>
          <p:cNvGrpSpPr/>
          <p:nvPr/>
        </p:nvGrpSpPr>
        <p:grpSpPr>
          <a:xfrm rot="5400000">
            <a:off x="345568" y="1223914"/>
            <a:ext cx="467247" cy="54696"/>
            <a:chOff x="3725184" y="2270258"/>
            <a:chExt cx="1467946" cy="171947"/>
          </a:xfrm>
        </p:grpSpPr>
        <p:sp>
          <p:nvSpPr>
            <p:cNvPr id="4938" name="Google Shape;4938;p54"/>
            <p:cNvSpPr/>
            <p:nvPr/>
          </p:nvSpPr>
          <p:spPr>
            <a:xfrm rot="-5400000">
              <a:off x="372518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9" name="Google Shape;4939;p54"/>
            <p:cNvSpPr/>
            <p:nvPr/>
          </p:nvSpPr>
          <p:spPr>
            <a:xfrm rot="-5400000">
              <a:off x="398439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0" name="Google Shape;4940;p54"/>
            <p:cNvSpPr/>
            <p:nvPr/>
          </p:nvSpPr>
          <p:spPr>
            <a:xfrm rot="-5400000">
              <a:off x="4243603"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1" name="Google Shape;4941;p54"/>
            <p:cNvSpPr/>
            <p:nvPr/>
          </p:nvSpPr>
          <p:spPr>
            <a:xfrm rot="-5400000">
              <a:off x="4502812"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2" name="Google Shape;4942;p54"/>
            <p:cNvSpPr/>
            <p:nvPr/>
          </p:nvSpPr>
          <p:spPr>
            <a:xfrm rot="-5400000">
              <a:off x="4762021"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3" name="Google Shape;4943;p54"/>
            <p:cNvSpPr/>
            <p:nvPr/>
          </p:nvSpPr>
          <p:spPr>
            <a:xfrm rot="-5400000">
              <a:off x="5021230" y="2270258"/>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44" name="Google Shape;4944;p54"/>
          <p:cNvSpPr/>
          <p:nvPr/>
        </p:nvSpPr>
        <p:spPr>
          <a:xfrm rot="5400000">
            <a:off x="389531" y="528260"/>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5" name="Google Shape;4945;p54"/>
          <p:cNvSpPr/>
          <p:nvPr/>
        </p:nvSpPr>
        <p:spPr>
          <a:xfrm flipH="1" rot="2700000">
            <a:off x="500292" y="594301"/>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6" name="Google Shape;4946;p54"/>
          <p:cNvSpPr/>
          <p:nvPr/>
        </p:nvSpPr>
        <p:spPr>
          <a:xfrm rot="5400000">
            <a:off x="389531" y="1569735"/>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7" name="Google Shape;4947;p54"/>
          <p:cNvSpPr/>
          <p:nvPr/>
        </p:nvSpPr>
        <p:spPr>
          <a:xfrm flipH="1" rot="2700000">
            <a:off x="500292" y="1635348"/>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8" name="Google Shape;4948;p54"/>
          <p:cNvSpPr/>
          <p:nvPr/>
        </p:nvSpPr>
        <p:spPr>
          <a:xfrm rot="5400000">
            <a:off x="389531" y="2611210"/>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9" name="Google Shape;4949;p54"/>
          <p:cNvSpPr/>
          <p:nvPr/>
        </p:nvSpPr>
        <p:spPr>
          <a:xfrm flipH="1" rot="2700000">
            <a:off x="500292" y="2674348"/>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0" name="Google Shape;4950;p54"/>
          <p:cNvSpPr/>
          <p:nvPr/>
        </p:nvSpPr>
        <p:spPr>
          <a:xfrm rot="5400000">
            <a:off x="389531" y="3652685"/>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1" name="Google Shape;4951;p54"/>
          <p:cNvSpPr/>
          <p:nvPr/>
        </p:nvSpPr>
        <p:spPr>
          <a:xfrm flipH="1" rot="2700000">
            <a:off x="500292" y="3724156"/>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2" name="Google Shape;4952;p54"/>
          <p:cNvSpPr txBox="1"/>
          <p:nvPr>
            <p:ph idx="4294967295" type="subTitle"/>
          </p:nvPr>
        </p:nvSpPr>
        <p:spPr>
          <a:xfrm>
            <a:off x="878400" y="1438775"/>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b="1" lang="en">
                <a:solidFill>
                  <a:srgbClr val="FFFF00"/>
                </a:solidFill>
                <a:latin typeface="Arial"/>
                <a:ea typeface="Arial"/>
                <a:cs typeface="Arial"/>
                <a:sym typeface="Arial"/>
              </a:rPr>
              <a:t>機密性、完整 性、可用性</a:t>
            </a:r>
            <a:r>
              <a:rPr lang="en">
                <a:solidFill>
                  <a:schemeClr val="lt1"/>
                </a:solidFill>
                <a:latin typeface="Arial"/>
                <a:ea typeface="Arial"/>
                <a:cs typeface="Arial"/>
                <a:sym typeface="Arial"/>
              </a:rPr>
              <a:t>可分次演練</a:t>
            </a:r>
            <a:endParaRPr>
              <a:solidFill>
                <a:srgbClr val="FFFFFF"/>
              </a:solidFill>
              <a:latin typeface="Arial"/>
              <a:ea typeface="Arial"/>
              <a:cs typeface="Arial"/>
              <a:sym typeface="Arial"/>
            </a:endParaRPr>
          </a:p>
        </p:txBody>
      </p:sp>
      <p:sp>
        <p:nvSpPr>
          <p:cNvPr id="4953" name="Google Shape;4953;p54"/>
          <p:cNvSpPr txBox="1"/>
          <p:nvPr>
            <p:ph idx="4294967295" type="subTitle"/>
          </p:nvPr>
        </p:nvSpPr>
        <p:spPr>
          <a:xfrm>
            <a:off x="878400" y="2467475"/>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solidFill>
                  <a:srgbClr val="FFFFFF"/>
                </a:solidFill>
                <a:latin typeface="Arial"/>
                <a:ea typeface="Arial"/>
                <a:cs typeface="Arial"/>
                <a:sym typeface="Arial"/>
              </a:rPr>
              <a:t>演練包含</a:t>
            </a:r>
            <a:r>
              <a:rPr b="1" lang="en">
                <a:solidFill>
                  <a:srgbClr val="FFFF00"/>
                </a:solidFill>
                <a:latin typeface="Arial"/>
                <a:ea typeface="Arial"/>
                <a:cs typeface="Arial"/>
                <a:sym typeface="Arial"/>
              </a:rPr>
              <a:t>業務人</a:t>
            </a:r>
            <a:r>
              <a:rPr lang="en">
                <a:solidFill>
                  <a:srgbClr val="FFFFFF"/>
                </a:solidFill>
                <a:latin typeface="Arial"/>
                <a:ea typeface="Arial"/>
                <a:cs typeface="Arial"/>
                <a:sym typeface="Arial"/>
              </a:rPr>
              <a:t>員參與程序</a:t>
            </a:r>
            <a:endParaRPr>
              <a:solidFill>
                <a:srgbClr val="FFFFFF"/>
              </a:solidFill>
              <a:latin typeface="Arial"/>
              <a:ea typeface="Arial"/>
              <a:cs typeface="Arial"/>
              <a:sym typeface="Arial"/>
            </a:endParaRPr>
          </a:p>
        </p:txBody>
      </p:sp>
      <p:sp>
        <p:nvSpPr>
          <p:cNvPr id="4954" name="Google Shape;4954;p54"/>
          <p:cNvSpPr txBox="1"/>
          <p:nvPr>
            <p:ph idx="4294967295" type="subTitle"/>
          </p:nvPr>
        </p:nvSpPr>
        <p:spPr>
          <a:xfrm>
            <a:off x="878400" y="3496175"/>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solidFill>
                  <a:srgbClr val="FFFFFF"/>
                </a:solidFill>
                <a:latin typeface="Arial"/>
                <a:ea typeface="Arial"/>
                <a:cs typeface="Arial"/>
                <a:sym typeface="Arial"/>
              </a:rPr>
              <a:t>演練留存</a:t>
            </a:r>
            <a:r>
              <a:rPr b="1" lang="en">
                <a:solidFill>
                  <a:srgbClr val="FFFF00"/>
                </a:solidFill>
                <a:latin typeface="Arial"/>
                <a:ea typeface="Arial"/>
                <a:cs typeface="Arial"/>
                <a:sym typeface="Arial"/>
              </a:rPr>
              <a:t>紀錄詳實度</a:t>
            </a:r>
            <a:endParaRPr b="1">
              <a:solidFill>
                <a:srgbClr val="FFFF00"/>
              </a:solidFill>
              <a:latin typeface="Arial"/>
              <a:ea typeface="Arial"/>
              <a:cs typeface="Arial"/>
              <a:sym typeface="Arial"/>
            </a:endParaRPr>
          </a:p>
        </p:txBody>
      </p:sp>
      <p:sp>
        <p:nvSpPr>
          <p:cNvPr id="4955" name="Google Shape;4955;p5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9" name="Shape 4959"/>
        <p:cNvGrpSpPr/>
        <p:nvPr/>
      </p:nvGrpSpPr>
      <p:grpSpPr>
        <a:xfrm>
          <a:off x="0" y="0"/>
          <a:ext cx="0" cy="0"/>
          <a:chOff x="0" y="0"/>
          <a:chExt cx="0" cy="0"/>
        </a:xfrm>
      </p:grpSpPr>
      <p:pic>
        <p:nvPicPr>
          <p:cNvPr id="4960" name="Google Shape;4960;p55"/>
          <p:cNvPicPr preferRelativeResize="0"/>
          <p:nvPr/>
        </p:nvPicPr>
        <p:blipFill>
          <a:blip r:embed="rId3">
            <a:alphaModFix/>
          </a:blip>
          <a:stretch>
            <a:fillRect/>
          </a:stretch>
        </p:blipFill>
        <p:spPr>
          <a:xfrm>
            <a:off x="2754950" y="249975"/>
            <a:ext cx="6243548" cy="4414351"/>
          </a:xfrm>
          <a:prstGeom prst="rect">
            <a:avLst/>
          </a:prstGeom>
          <a:noFill/>
          <a:ln>
            <a:noFill/>
          </a:ln>
        </p:spPr>
      </p:pic>
      <p:sp>
        <p:nvSpPr>
          <p:cNvPr id="4961" name="Google Shape;4961;p55"/>
          <p:cNvSpPr/>
          <p:nvPr/>
        </p:nvSpPr>
        <p:spPr>
          <a:xfrm rot="-5400000">
            <a:off x="-848700" y="1327050"/>
            <a:ext cx="4403700" cy="2260200"/>
          </a:xfrm>
          <a:prstGeom prst="snip2DiagRect">
            <a:avLst>
              <a:gd fmla="val 0" name="adj1"/>
              <a:gd fmla="val 16667"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2" name="Google Shape;4962;p55"/>
          <p:cNvSpPr txBox="1"/>
          <p:nvPr>
            <p:ph idx="4294967295" type="subTitle"/>
          </p:nvPr>
        </p:nvSpPr>
        <p:spPr>
          <a:xfrm>
            <a:off x="878400" y="410075"/>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solidFill>
                  <a:schemeClr val="lt1"/>
                </a:solidFill>
                <a:latin typeface="Arial"/>
                <a:ea typeface="Arial"/>
                <a:cs typeface="Arial"/>
                <a:sym typeface="Arial"/>
              </a:rPr>
              <a:t>BCP應將</a:t>
            </a:r>
            <a:r>
              <a:rPr b="1" lang="en">
                <a:solidFill>
                  <a:srgbClr val="FFFF00"/>
                </a:solidFill>
                <a:latin typeface="Arial"/>
                <a:ea typeface="Arial"/>
                <a:cs typeface="Arial"/>
                <a:sym typeface="Arial"/>
              </a:rPr>
              <a:t>全部核心系統</a:t>
            </a:r>
            <a:r>
              <a:rPr lang="en">
                <a:solidFill>
                  <a:schemeClr val="lt1"/>
                </a:solidFill>
                <a:latin typeface="Arial"/>
                <a:ea typeface="Arial"/>
                <a:cs typeface="Arial"/>
                <a:sym typeface="Arial"/>
              </a:rPr>
              <a:t>納入</a:t>
            </a:r>
            <a:endParaRPr>
              <a:solidFill>
                <a:srgbClr val="FFFFFF"/>
              </a:solidFill>
              <a:latin typeface="Arial"/>
              <a:ea typeface="Arial"/>
              <a:cs typeface="Arial"/>
              <a:sym typeface="Arial"/>
            </a:endParaRPr>
          </a:p>
        </p:txBody>
      </p:sp>
      <p:grpSp>
        <p:nvGrpSpPr>
          <p:cNvPr id="4963" name="Google Shape;4963;p55"/>
          <p:cNvGrpSpPr/>
          <p:nvPr/>
        </p:nvGrpSpPr>
        <p:grpSpPr>
          <a:xfrm rot="5400000">
            <a:off x="345568" y="1223914"/>
            <a:ext cx="467247" cy="54696"/>
            <a:chOff x="3725184" y="2270258"/>
            <a:chExt cx="1467946" cy="171947"/>
          </a:xfrm>
        </p:grpSpPr>
        <p:sp>
          <p:nvSpPr>
            <p:cNvPr id="4964" name="Google Shape;4964;p55"/>
            <p:cNvSpPr/>
            <p:nvPr/>
          </p:nvSpPr>
          <p:spPr>
            <a:xfrm rot="-5400000">
              <a:off x="372518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5" name="Google Shape;4965;p55"/>
            <p:cNvSpPr/>
            <p:nvPr/>
          </p:nvSpPr>
          <p:spPr>
            <a:xfrm rot="-5400000">
              <a:off x="398439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6" name="Google Shape;4966;p55"/>
            <p:cNvSpPr/>
            <p:nvPr/>
          </p:nvSpPr>
          <p:spPr>
            <a:xfrm rot="-5400000">
              <a:off x="4243603"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7" name="Google Shape;4967;p55"/>
            <p:cNvSpPr/>
            <p:nvPr/>
          </p:nvSpPr>
          <p:spPr>
            <a:xfrm rot="-5400000">
              <a:off x="4502812"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8" name="Google Shape;4968;p55"/>
            <p:cNvSpPr/>
            <p:nvPr/>
          </p:nvSpPr>
          <p:spPr>
            <a:xfrm rot="-5400000">
              <a:off x="4762021"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9" name="Google Shape;4969;p55"/>
            <p:cNvSpPr/>
            <p:nvPr/>
          </p:nvSpPr>
          <p:spPr>
            <a:xfrm rot="-5400000">
              <a:off x="5021230" y="2270258"/>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70" name="Google Shape;4970;p55"/>
          <p:cNvSpPr/>
          <p:nvPr/>
        </p:nvSpPr>
        <p:spPr>
          <a:xfrm rot="5400000">
            <a:off x="389531" y="528260"/>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1" name="Google Shape;4971;p55"/>
          <p:cNvSpPr/>
          <p:nvPr/>
        </p:nvSpPr>
        <p:spPr>
          <a:xfrm flipH="1" rot="2700000">
            <a:off x="500292" y="594301"/>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2" name="Google Shape;4972;p55"/>
          <p:cNvSpPr/>
          <p:nvPr/>
        </p:nvSpPr>
        <p:spPr>
          <a:xfrm rot="5400000">
            <a:off x="389531" y="1569735"/>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3" name="Google Shape;4973;p55"/>
          <p:cNvSpPr/>
          <p:nvPr/>
        </p:nvSpPr>
        <p:spPr>
          <a:xfrm flipH="1" rot="2700000">
            <a:off x="500292" y="1635348"/>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4" name="Google Shape;4974;p55"/>
          <p:cNvSpPr txBox="1"/>
          <p:nvPr>
            <p:ph idx="4294967295" type="subTitle"/>
          </p:nvPr>
        </p:nvSpPr>
        <p:spPr>
          <a:xfrm>
            <a:off x="878400" y="1438775"/>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FFFFFF"/>
                </a:solidFill>
                <a:latin typeface="Arial"/>
                <a:ea typeface="Arial"/>
                <a:cs typeface="Arial"/>
                <a:sym typeface="Arial"/>
              </a:rPr>
              <a:t>落實演練才能強化緊急應變處理能力</a:t>
            </a:r>
            <a:endParaRPr>
              <a:solidFill>
                <a:srgbClr val="FFFFFF"/>
              </a:solidFill>
              <a:latin typeface="Arial"/>
              <a:ea typeface="Arial"/>
              <a:cs typeface="Arial"/>
              <a:sym typeface="Arial"/>
            </a:endParaRPr>
          </a:p>
          <a:p>
            <a:pPr indent="0" lvl="0" marL="0" rtl="0" algn="l">
              <a:spcBef>
                <a:spcPts val="1600"/>
              </a:spcBef>
              <a:spcAft>
                <a:spcPts val="1600"/>
              </a:spcAft>
              <a:buClr>
                <a:schemeClr val="dk1"/>
              </a:buClr>
              <a:buSzPts val="1100"/>
              <a:buFont typeface="Arial"/>
              <a:buNone/>
            </a:pPr>
            <a:r>
              <a:t/>
            </a:r>
            <a:endParaRPr>
              <a:solidFill>
                <a:srgbClr val="FFFFFF"/>
              </a:solidFill>
              <a:latin typeface="Arial"/>
              <a:ea typeface="Arial"/>
              <a:cs typeface="Arial"/>
              <a:sym typeface="Arial"/>
            </a:endParaRPr>
          </a:p>
        </p:txBody>
      </p:sp>
      <p:sp>
        <p:nvSpPr>
          <p:cNvPr id="4975" name="Google Shape;4975;p5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9" name="Shape 4979"/>
        <p:cNvGrpSpPr/>
        <p:nvPr/>
      </p:nvGrpSpPr>
      <p:grpSpPr>
        <a:xfrm>
          <a:off x="0" y="0"/>
          <a:ext cx="0" cy="0"/>
          <a:chOff x="0" y="0"/>
          <a:chExt cx="0" cy="0"/>
        </a:xfrm>
      </p:grpSpPr>
      <p:pic>
        <p:nvPicPr>
          <p:cNvPr id="4980" name="Google Shape;4980;p56"/>
          <p:cNvPicPr preferRelativeResize="0"/>
          <p:nvPr/>
        </p:nvPicPr>
        <p:blipFill>
          <a:blip r:embed="rId3">
            <a:alphaModFix/>
          </a:blip>
          <a:stretch>
            <a:fillRect/>
          </a:stretch>
        </p:blipFill>
        <p:spPr>
          <a:xfrm>
            <a:off x="2754950" y="249975"/>
            <a:ext cx="6243548" cy="4414358"/>
          </a:xfrm>
          <a:prstGeom prst="rect">
            <a:avLst/>
          </a:prstGeom>
          <a:noFill/>
          <a:ln>
            <a:noFill/>
          </a:ln>
        </p:spPr>
      </p:pic>
      <p:sp>
        <p:nvSpPr>
          <p:cNvPr id="4981" name="Google Shape;4981;p56"/>
          <p:cNvSpPr/>
          <p:nvPr/>
        </p:nvSpPr>
        <p:spPr>
          <a:xfrm rot="-5400000">
            <a:off x="-848700" y="1327050"/>
            <a:ext cx="4403700" cy="2260200"/>
          </a:xfrm>
          <a:prstGeom prst="snip2DiagRect">
            <a:avLst>
              <a:gd fmla="val 0" name="adj1"/>
              <a:gd fmla="val 16667"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2" name="Google Shape;4982;p56"/>
          <p:cNvSpPr txBox="1"/>
          <p:nvPr>
            <p:ph idx="4294967295" type="subTitle"/>
          </p:nvPr>
        </p:nvSpPr>
        <p:spPr>
          <a:xfrm>
            <a:off x="878400" y="410075"/>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solidFill>
                  <a:srgbClr val="FFFFFF"/>
                </a:solidFill>
                <a:latin typeface="Arial"/>
                <a:ea typeface="Arial"/>
                <a:cs typeface="Arial"/>
                <a:sym typeface="Arial"/>
              </a:rPr>
              <a:t>訂定應記錄之</a:t>
            </a:r>
            <a:r>
              <a:rPr b="1" lang="en">
                <a:solidFill>
                  <a:srgbClr val="FFFF00"/>
                </a:solidFill>
                <a:latin typeface="Arial"/>
                <a:ea typeface="Arial"/>
                <a:cs typeface="Arial"/>
                <a:sym typeface="Arial"/>
              </a:rPr>
              <a:t>特定</a:t>
            </a:r>
            <a:r>
              <a:rPr lang="en">
                <a:solidFill>
                  <a:srgbClr val="FFFFFF"/>
                </a:solidFill>
                <a:latin typeface="Arial"/>
                <a:ea typeface="Arial"/>
                <a:cs typeface="Arial"/>
                <a:sym typeface="Arial"/>
              </a:rPr>
              <a:t>資通系統</a:t>
            </a:r>
            <a:r>
              <a:rPr b="1" lang="en">
                <a:solidFill>
                  <a:srgbClr val="FFFF00"/>
                </a:solidFill>
                <a:latin typeface="Arial"/>
                <a:ea typeface="Arial"/>
                <a:cs typeface="Arial"/>
                <a:sym typeface="Arial"/>
              </a:rPr>
              <a:t>事件</a:t>
            </a:r>
            <a:endParaRPr b="1">
              <a:solidFill>
                <a:srgbClr val="FFFF00"/>
              </a:solidFill>
              <a:latin typeface="Arial"/>
              <a:ea typeface="Arial"/>
              <a:cs typeface="Arial"/>
              <a:sym typeface="Arial"/>
            </a:endParaRPr>
          </a:p>
        </p:txBody>
      </p:sp>
      <p:grpSp>
        <p:nvGrpSpPr>
          <p:cNvPr id="4983" name="Google Shape;4983;p56"/>
          <p:cNvGrpSpPr/>
          <p:nvPr/>
        </p:nvGrpSpPr>
        <p:grpSpPr>
          <a:xfrm rot="5400000">
            <a:off x="345568" y="3306864"/>
            <a:ext cx="467247" cy="54696"/>
            <a:chOff x="3725184" y="2270258"/>
            <a:chExt cx="1467946" cy="171947"/>
          </a:xfrm>
        </p:grpSpPr>
        <p:sp>
          <p:nvSpPr>
            <p:cNvPr id="4984" name="Google Shape;4984;p56"/>
            <p:cNvSpPr/>
            <p:nvPr/>
          </p:nvSpPr>
          <p:spPr>
            <a:xfrm rot="-5400000">
              <a:off x="372518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5" name="Google Shape;4985;p56"/>
            <p:cNvSpPr/>
            <p:nvPr/>
          </p:nvSpPr>
          <p:spPr>
            <a:xfrm rot="-5400000">
              <a:off x="398439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6" name="Google Shape;4986;p56"/>
            <p:cNvSpPr/>
            <p:nvPr/>
          </p:nvSpPr>
          <p:spPr>
            <a:xfrm rot="-5400000">
              <a:off x="4243603"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7" name="Google Shape;4987;p56"/>
            <p:cNvSpPr/>
            <p:nvPr/>
          </p:nvSpPr>
          <p:spPr>
            <a:xfrm rot="-5400000">
              <a:off x="4502812"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8" name="Google Shape;4988;p56"/>
            <p:cNvSpPr/>
            <p:nvPr/>
          </p:nvSpPr>
          <p:spPr>
            <a:xfrm rot="-5400000">
              <a:off x="4762021"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9" name="Google Shape;4989;p56"/>
            <p:cNvSpPr/>
            <p:nvPr/>
          </p:nvSpPr>
          <p:spPr>
            <a:xfrm rot="-5400000">
              <a:off x="5021230" y="2270258"/>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90" name="Google Shape;4990;p56"/>
          <p:cNvGrpSpPr/>
          <p:nvPr/>
        </p:nvGrpSpPr>
        <p:grpSpPr>
          <a:xfrm rot="5400000">
            <a:off x="345568" y="2265389"/>
            <a:ext cx="467247" cy="54696"/>
            <a:chOff x="3725184" y="2270258"/>
            <a:chExt cx="1467946" cy="171947"/>
          </a:xfrm>
        </p:grpSpPr>
        <p:sp>
          <p:nvSpPr>
            <p:cNvPr id="4991" name="Google Shape;4991;p56"/>
            <p:cNvSpPr/>
            <p:nvPr/>
          </p:nvSpPr>
          <p:spPr>
            <a:xfrm rot="-5400000">
              <a:off x="372518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2" name="Google Shape;4992;p56"/>
            <p:cNvSpPr/>
            <p:nvPr/>
          </p:nvSpPr>
          <p:spPr>
            <a:xfrm rot="-5400000">
              <a:off x="398439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3" name="Google Shape;4993;p56"/>
            <p:cNvSpPr/>
            <p:nvPr/>
          </p:nvSpPr>
          <p:spPr>
            <a:xfrm rot="-5400000">
              <a:off x="4243603"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4" name="Google Shape;4994;p56"/>
            <p:cNvSpPr/>
            <p:nvPr/>
          </p:nvSpPr>
          <p:spPr>
            <a:xfrm rot="-5400000">
              <a:off x="4502812"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5" name="Google Shape;4995;p56"/>
            <p:cNvSpPr/>
            <p:nvPr/>
          </p:nvSpPr>
          <p:spPr>
            <a:xfrm rot="-5400000">
              <a:off x="4762021"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6" name="Google Shape;4996;p56"/>
            <p:cNvSpPr/>
            <p:nvPr/>
          </p:nvSpPr>
          <p:spPr>
            <a:xfrm rot="-5400000">
              <a:off x="5021230" y="2270258"/>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97" name="Google Shape;4997;p56"/>
          <p:cNvGrpSpPr/>
          <p:nvPr/>
        </p:nvGrpSpPr>
        <p:grpSpPr>
          <a:xfrm rot="5400000">
            <a:off x="345568" y="1223914"/>
            <a:ext cx="467247" cy="54696"/>
            <a:chOff x="3725184" y="2270258"/>
            <a:chExt cx="1467946" cy="171947"/>
          </a:xfrm>
        </p:grpSpPr>
        <p:sp>
          <p:nvSpPr>
            <p:cNvPr id="4998" name="Google Shape;4998;p56"/>
            <p:cNvSpPr/>
            <p:nvPr/>
          </p:nvSpPr>
          <p:spPr>
            <a:xfrm rot="-5400000">
              <a:off x="372518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9" name="Google Shape;4999;p56"/>
            <p:cNvSpPr/>
            <p:nvPr/>
          </p:nvSpPr>
          <p:spPr>
            <a:xfrm rot="-5400000">
              <a:off x="398439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0" name="Google Shape;5000;p56"/>
            <p:cNvSpPr/>
            <p:nvPr/>
          </p:nvSpPr>
          <p:spPr>
            <a:xfrm rot="-5400000">
              <a:off x="4243603"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1" name="Google Shape;5001;p56"/>
            <p:cNvSpPr/>
            <p:nvPr/>
          </p:nvSpPr>
          <p:spPr>
            <a:xfrm rot="-5400000">
              <a:off x="4502812"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2" name="Google Shape;5002;p56"/>
            <p:cNvSpPr/>
            <p:nvPr/>
          </p:nvSpPr>
          <p:spPr>
            <a:xfrm rot="-5400000">
              <a:off x="4762021"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3" name="Google Shape;5003;p56"/>
            <p:cNvSpPr/>
            <p:nvPr/>
          </p:nvSpPr>
          <p:spPr>
            <a:xfrm rot="-5400000">
              <a:off x="5021230" y="2270258"/>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04" name="Google Shape;5004;p56"/>
          <p:cNvSpPr/>
          <p:nvPr/>
        </p:nvSpPr>
        <p:spPr>
          <a:xfrm rot="5400000">
            <a:off x="389531" y="528260"/>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5" name="Google Shape;5005;p56"/>
          <p:cNvSpPr/>
          <p:nvPr/>
        </p:nvSpPr>
        <p:spPr>
          <a:xfrm flipH="1" rot="2700000">
            <a:off x="500292" y="594301"/>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6" name="Google Shape;5006;p56"/>
          <p:cNvSpPr/>
          <p:nvPr/>
        </p:nvSpPr>
        <p:spPr>
          <a:xfrm rot="5400000">
            <a:off x="389531" y="1569735"/>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7" name="Google Shape;5007;p56"/>
          <p:cNvSpPr/>
          <p:nvPr/>
        </p:nvSpPr>
        <p:spPr>
          <a:xfrm flipH="1" rot="2700000">
            <a:off x="500292" y="1635348"/>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8" name="Google Shape;5008;p56"/>
          <p:cNvSpPr/>
          <p:nvPr/>
        </p:nvSpPr>
        <p:spPr>
          <a:xfrm rot="5400000">
            <a:off x="389531" y="2611210"/>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9" name="Google Shape;5009;p56"/>
          <p:cNvSpPr/>
          <p:nvPr/>
        </p:nvSpPr>
        <p:spPr>
          <a:xfrm flipH="1" rot="2700000">
            <a:off x="500292" y="2674348"/>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0" name="Google Shape;5010;p56"/>
          <p:cNvSpPr/>
          <p:nvPr/>
        </p:nvSpPr>
        <p:spPr>
          <a:xfrm rot="5400000">
            <a:off x="389531" y="3652685"/>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1" name="Google Shape;5011;p56"/>
          <p:cNvSpPr/>
          <p:nvPr/>
        </p:nvSpPr>
        <p:spPr>
          <a:xfrm flipH="1" rot="2700000">
            <a:off x="500292" y="3724156"/>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2" name="Google Shape;5012;p56"/>
          <p:cNvSpPr txBox="1"/>
          <p:nvPr>
            <p:ph idx="4294967295" type="subTitle"/>
          </p:nvPr>
        </p:nvSpPr>
        <p:spPr>
          <a:xfrm>
            <a:off x="878400" y="1438775"/>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solidFill>
                  <a:srgbClr val="FFFFFF"/>
                </a:solidFill>
                <a:latin typeface="Arial"/>
                <a:ea typeface="Arial"/>
                <a:cs typeface="Arial"/>
                <a:sym typeface="Arial"/>
              </a:rPr>
              <a:t>保留日誌至少</a:t>
            </a:r>
            <a:r>
              <a:rPr b="1" lang="en">
                <a:solidFill>
                  <a:srgbClr val="FFFF00"/>
                </a:solidFill>
                <a:latin typeface="Arial"/>
                <a:ea typeface="Arial"/>
                <a:cs typeface="Arial"/>
                <a:sym typeface="Arial"/>
              </a:rPr>
              <a:t>6個月</a:t>
            </a:r>
            <a:endParaRPr b="1">
              <a:solidFill>
                <a:srgbClr val="FFFF00"/>
              </a:solidFill>
              <a:latin typeface="Arial"/>
              <a:ea typeface="Arial"/>
              <a:cs typeface="Arial"/>
              <a:sym typeface="Arial"/>
            </a:endParaRPr>
          </a:p>
        </p:txBody>
      </p:sp>
      <p:sp>
        <p:nvSpPr>
          <p:cNvPr id="5013" name="Google Shape;5013;p56"/>
          <p:cNvSpPr txBox="1"/>
          <p:nvPr>
            <p:ph idx="4294967295" type="subTitle"/>
          </p:nvPr>
        </p:nvSpPr>
        <p:spPr>
          <a:xfrm>
            <a:off x="878400" y="2467475"/>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solidFill>
                  <a:srgbClr val="FFFFFF"/>
                </a:solidFill>
                <a:latin typeface="Arial"/>
                <a:ea typeface="Arial"/>
                <a:cs typeface="Arial"/>
                <a:sym typeface="Arial"/>
              </a:rPr>
              <a:t>配置日誌所需之</a:t>
            </a:r>
            <a:r>
              <a:rPr b="1" lang="en">
                <a:solidFill>
                  <a:srgbClr val="FFFF00"/>
                </a:solidFill>
                <a:latin typeface="Arial"/>
                <a:ea typeface="Arial"/>
                <a:cs typeface="Arial"/>
                <a:sym typeface="Arial"/>
              </a:rPr>
              <a:t>儲存容量</a:t>
            </a:r>
            <a:endParaRPr b="1">
              <a:solidFill>
                <a:srgbClr val="FFFF00"/>
              </a:solidFill>
              <a:latin typeface="Arial"/>
              <a:ea typeface="Arial"/>
              <a:cs typeface="Arial"/>
              <a:sym typeface="Arial"/>
            </a:endParaRPr>
          </a:p>
        </p:txBody>
      </p:sp>
      <p:sp>
        <p:nvSpPr>
          <p:cNvPr id="5014" name="Google Shape;5014;p56"/>
          <p:cNvSpPr txBox="1"/>
          <p:nvPr>
            <p:ph idx="4294967295" type="subTitle"/>
          </p:nvPr>
        </p:nvSpPr>
        <p:spPr>
          <a:xfrm>
            <a:off x="878400" y="3496175"/>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solidFill>
                  <a:srgbClr val="FFFFFF"/>
                </a:solidFill>
                <a:latin typeface="Arial"/>
                <a:ea typeface="Arial"/>
                <a:cs typeface="Arial"/>
                <a:sym typeface="Arial"/>
              </a:rPr>
              <a:t>日誌</a:t>
            </a:r>
            <a:r>
              <a:rPr b="1" lang="en">
                <a:solidFill>
                  <a:srgbClr val="FFFF00"/>
                </a:solidFill>
                <a:latin typeface="Arial"/>
                <a:ea typeface="Arial"/>
                <a:cs typeface="Arial"/>
                <a:sym typeface="Arial"/>
              </a:rPr>
              <a:t>存取控管</a:t>
            </a:r>
            <a:endParaRPr b="1">
              <a:solidFill>
                <a:srgbClr val="FFFF00"/>
              </a:solidFill>
              <a:latin typeface="Arial"/>
              <a:ea typeface="Arial"/>
              <a:cs typeface="Arial"/>
              <a:sym typeface="Arial"/>
            </a:endParaRPr>
          </a:p>
        </p:txBody>
      </p:sp>
      <p:sp>
        <p:nvSpPr>
          <p:cNvPr id="5015" name="Google Shape;5015;p5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9" name="Shape 5019"/>
        <p:cNvGrpSpPr/>
        <p:nvPr/>
      </p:nvGrpSpPr>
      <p:grpSpPr>
        <a:xfrm>
          <a:off x="0" y="0"/>
          <a:ext cx="0" cy="0"/>
          <a:chOff x="0" y="0"/>
          <a:chExt cx="0" cy="0"/>
        </a:xfrm>
      </p:grpSpPr>
      <p:pic>
        <p:nvPicPr>
          <p:cNvPr id="5020" name="Google Shape;5020;p57"/>
          <p:cNvPicPr preferRelativeResize="0"/>
          <p:nvPr/>
        </p:nvPicPr>
        <p:blipFill>
          <a:blip r:embed="rId3">
            <a:alphaModFix/>
          </a:blip>
          <a:stretch>
            <a:fillRect/>
          </a:stretch>
        </p:blipFill>
        <p:spPr>
          <a:xfrm>
            <a:off x="2754949" y="255300"/>
            <a:ext cx="6228449" cy="4403690"/>
          </a:xfrm>
          <a:prstGeom prst="rect">
            <a:avLst/>
          </a:prstGeom>
          <a:noFill/>
          <a:ln>
            <a:noFill/>
          </a:ln>
        </p:spPr>
      </p:pic>
      <p:sp>
        <p:nvSpPr>
          <p:cNvPr id="5021" name="Google Shape;5021;p57"/>
          <p:cNvSpPr/>
          <p:nvPr/>
        </p:nvSpPr>
        <p:spPr>
          <a:xfrm rot="-5400000">
            <a:off x="-848700" y="1327050"/>
            <a:ext cx="4403700" cy="2260200"/>
          </a:xfrm>
          <a:prstGeom prst="snip2DiagRect">
            <a:avLst>
              <a:gd fmla="val 0" name="adj1"/>
              <a:gd fmla="val 16667"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2" name="Google Shape;5022;p57"/>
          <p:cNvSpPr txBox="1"/>
          <p:nvPr>
            <p:ph idx="4294967295" type="subTitle"/>
          </p:nvPr>
        </p:nvSpPr>
        <p:spPr>
          <a:xfrm>
            <a:off x="878400" y="410075"/>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b="1" lang="en">
                <a:solidFill>
                  <a:srgbClr val="FFFF00"/>
                </a:solidFill>
                <a:latin typeface="Arial"/>
                <a:ea typeface="Arial"/>
                <a:cs typeface="Arial"/>
                <a:sym typeface="Arial"/>
              </a:rPr>
              <a:t>網路服務</a:t>
            </a:r>
            <a:r>
              <a:rPr lang="en">
                <a:solidFill>
                  <a:srgbClr val="FFFFFF"/>
                </a:solidFill>
                <a:latin typeface="Arial"/>
                <a:ea typeface="Arial"/>
                <a:cs typeface="Arial"/>
                <a:sym typeface="Arial"/>
              </a:rPr>
              <a:t>安全控制措施</a:t>
            </a:r>
            <a:endParaRPr>
              <a:solidFill>
                <a:srgbClr val="FFFFFF"/>
              </a:solidFill>
              <a:latin typeface="Arial"/>
              <a:ea typeface="Arial"/>
              <a:cs typeface="Arial"/>
              <a:sym typeface="Arial"/>
            </a:endParaRPr>
          </a:p>
        </p:txBody>
      </p:sp>
      <p:grpSp>
        <p:nvGrpSpPr>
          <p:cNvPr id="5023" name="Google Shape;5023;p57"/>
          <p:cNvGrpSpPr/>
          <p:nvPr/>
        </p:nvGrpSpPr>
        <p:grpSpPr>
          <a:xfrm rot="5400000">
            <a:off x="345568" y="3306864"/>
            <a:ext cx="467247" cy="54696"/>
            <a:chOff x="3725184" y="2270258"/>
            <a:chExt cx="1467946" cy="171947"/>
          </a:xfrm>
        </p:grpSpPr>
        <p:sp>
          <p:nvSpPr>
            <p:cNvPr id="5024" name="Google Shape;5024;p57"/>
            <p:cNvSpPr/>
            <p:nvPr/>
          </p:nvSpPr>
          <p:spPr>
            <a:xfrm rot="-5400000">
              <a:off x="372518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5" name="Google Shape;5025;p57"/>
            <p:cNvSpPr/>
            <p:nvPr/>
          </p:nvSpPr>
          <p:spPr>
            <a:xfrm rot="-5400000">
              <a:off x="398439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6" name="Google Shape;5026;p57"/>
            <p:cNvSpPr/>
            <p:nvPr/>
          </p:nvSpPr>
          <p:spPr>
            <a:xfrm rot="-5400000">
              <a:off x="4243603"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7" name="Google Shape;5027;p57"/>
            <p:cNvSpPr/>
            <p:nvPr/>
          </p:nvSpPr>
          <p:spPr>
            <a:xfrm rot="-5400000">
              <a:off x="4502812"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8" name="Google Shape;5028;p57"/>
            <p:cNvSpPr/>
            <p:nvPr/>
          </p:nvSpPr>
          <p:spPr>
            <a:xfrm rot="-5400000">
              <a:off x="4762021"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9" name="Google Shape;5029;p57"/>
            <p:cNvSpPr/>
            <p:nvPr/>
          </p:nvSpPr>
          <p:spPr>
            <a:xfrm rot="-5400000">
              <a:off x="5021230" y="2270258"/>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30" name="Google Shape;5030;p57"/>
          <p:cNvGrpSpPr/>
          <p:nvPr/>
        </p:nvGrpSpPr>
        <p:grpSpPr>
          <a:xfrm rot="5400000">
            <a:off x="345568" y="2265389"/>
            <a:ext cx="467247" cy="54696"/>
            <a:chOff x="3725184" y="2270258"/>
            <a:chExt cx="1467946" cy="171947"/>
          </a:xfrm>
        </p:grpSpPr>
        <p:sp>
          <p:nvSpPr>
            <p:cNvPr id="5031" name="Google Shape;5031;p57"/>
            <p:cNvSpPr/>
            <p:nvPr/>
          </p:nvSpPr>
          <p:spPr>
            <a:xfrm rot="-5400000">
              <a:off x="372518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2" name="Google Shape;5032;p57"/>
            <p:cNvSpPr/>
            <p:nvPr/>
          </p:nvSpPr>
          <p:spPr>
            <a:xfrm rot="-5400000">
              <a:off x="398439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3" name="Google Shape;5033;p57"/>
            <p:cNvSpPr/>
            <p:nvPr/>
          </p:nvSpPr>
          <p:spPr>
            <a:xfrm rot="-5400000">
              <a:off x="4243603"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4" name="Google Shape;5034;p57"/>
            <p:cNvSpPr/>
            <p:nvPr/>
          </p:nvSpPr>
          <p:spPr>
            <a:xfrm rot="-5400000">
              <a:off x="4502812"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5" name="Google Shape;5035;p57"/>
            <p:cNvSpPr/>
            <p:nvPr/>
          </p:nvSpPr>
          <p:spPr>
            <a:xfrm rot="-5400000">
              <a:off x="4762021"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6" name="Google Shape;5036;p57"/>
            <p:cNvSpPr/>
            <p:nvPr/>
          </p:nvSpPr>
          <p:spPr>
            <a:xfrm rot="-5400000">
              <a:off x="5021230" y="2270258"/>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37" name="Google Shape;5037;p57"/>
          <p:cNvGrpSpPr/>
          <p:nvPr/>
        </p:nvGrpSpPr>
        <p:grpSpPr>
          <a:xfrm rot="5400000">
            <a:off x="345568" y="1223914"/>
            <a:ext cx="467247" cy="54696"/>
            <a:chOff x="3725184" y="2270258"/>
            <a:chExt cx="1467946" cy="171947"/>
          </a:xfrm>
        </p:grpSpPr>
        <p:sp>
          <p:nvSpPr>
            <p:cNvPr id="5038" name="Google Shape;5038;p57"/>
            <p:cNvSpPr/>
            <p:nvPr/>
          </p:nvSpPr>
          <p:spPr>
            <a:xfrm rot="-5400000">
              <a:off x="372518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9" name="Google Shape;5039;p57"/>
            <p:cNvSpPr/>
            <p:nvPr/>
          </p:nvSpPr>
          <p:spPr>
            <a:xfrm rot="-5400000">
              <a:off x="398439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0" name="Google Shape;5040;p57"/>
            <p:cNvSpPr/>
            <p:nvPr/>
          </p:nvSpPr>
          <p:spPr>
            <a:xfrm rot="-5400000">
              <a:off x="4243603"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1" name="Google Shape;5041;p57"/>
            <p:cNvSpPr/>
            <p:nvPr/>
          </p:nvSpPr>
          <p:spPr>
            <a:xfrm rot="-5400000">
              <a:off x="4502812"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2" name="Google Shape;5042;p57"/>
            <p:cNvSpPr/>
            <p:nvPr/>
          </p:nvSpPr>
          <p:spPr>
            <a:xfrm rot="-5400000">
              <a:off x="4762021"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3" name="Google Shape;5043;p57"/>
            <p:cNvSpPr/>
            <p:nvPr/>
          </p:nvSpPr>
          <p:spPr>
            <a:xfrm rot="-5400000">
              <a:off x="5021230" y="2270258"/>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44" name="Google Shape;5044;p57"/>
          <p:cNvSpPr/>
          <p:nvPr/>
        </p:nvSpPr>
        <p:spPr>
          <a:xfrm rot="5400000">
            <a:off x="389531" y="528260"/>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5" name="Google Shape;5045;p57"/>
          <p:cNvSpPr/>
          <p:nvPr/>
        </p:nvSpPr>
        <p:spPr>
          <a:xfrm flipH="1" rot="2700000">
            <a:off x="500292" y="594301"/>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6" name="Google Shape;5046;p57"/>
          <p:cNvSpPr/>
          <p:nvPr/>
        </p:nvSpPr>
        <p:spPr>
          <a:xfrm rot="5400000">
            <a:off x="389531" y="1569735"/>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7" name="Google Shape;5047;p57"/>
          <p:cNvSpPr/>
          <p:nvPr/>
        </p:nvSpPr>
        <p:spPr>
          <a:xfrm flipH="1" rot="2700000">
            <a:off x="500292" y="1635348"/>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8" name="Google Shape;5048;p57"/>
          <p:cNvSpPr/>
          <p:nvPr/>
        </p:nvSpPr>
        <p:spPr>
          <a:xfrm rot="5400000">
            <a:off x="389531" y="2611210"/>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9" name="Google Shape;5049;p57"/>
          <p:cNvSpPr/>
          <p:nvPr/>
        </p:nvSpPr>
        <p:spPr>
          <a:xfrm flipH="1" rot="2700000">
            <a:off x="500292" y="2674348"/>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0" name="Google Shape;5050;p57"/>
          <p:cNvSpPr/>
          <p:nvPr/>
        </p:nvSpPr>
        <p:spPr>
          <a:xfrm rot="5400000">
            <a:off x="389531" y="3652685"/>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1" name="Google Shape;5051;p57"/>
          <p:cNvSpPr/>
          <p:nvPr/>
        </p:nvSpPr>
        <p:spPr>
          <a:xfrm flipH="1" rot="2700000">
            <a:off x="500292" y="3724156"/>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2" name="Google Shape;5052;p57"/>
          <p:cNvSpPr txBox="1"/>
          <p:nvPr>
            <p:ph idx="4294967295" type="subTitle"/>
          </p:nvPr>
        </p:nvSpPr>
        <p:spPr>
          <a:xfrm>
            <a:off x="878400" y="1438775"/>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b="1" lang="en">
                <a:solidFill>
                  <a:srgbClr val="FFFF00"/>
                </a:solidFill>
                <a:latin typeface="Arial"/>
                <a:ea typeface="Arial"/>
                <a:cs typeface="Arial"/>
                <a:sym typeface="Arial"/>
              </a:rPr>
              <a:t>定期檢測</a:t>
            </a:r>
            <a:r>
              <a:rPr lang="en">
                <a:solidFill>
                  <a:srgbClr val="FFFFFF"/>
                </a:solidFill>
                <a:latin typeface="Arial"/>
                <a:ea typeface="Arial"/>
                <a:cs typeface="Arial"/>
                <a:sym typeface="Arial"/>
              </a:rPr>
              <a:t>網路安全漏洞</a:t>
            </a:r>
            <a:endParaRPr>
              <a:solidFill>
                <a:srgbClr val="FFFFFF"/>
              </a:solidFill>
              <a:latin typeface="Arial"/>
              <a:ea typeface="Arial"/>
              <a:cs typeface="Arial"/>
              <a:sym typeface="Arial"/>
            </a:endParaRPr>
          </a:p>
        </p:txBody>
      </p:sp>
      <p:sp>
        <p:nvSpPr>
          <p:cNvPr id="5053" name="Google Shape;5053;p57"/>
          <p:cNvSpPr txBox="1"/>
          <p:nvPr>
            <p:ph idx="4294967295" type="subTitle"/>
          </p:nvPr>
        </p:nvSpPr>
        <p:spPr>
          <a:xfrm>
            <a:off x="878400" y="2467475"/>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b="1" lang="en">
                <a:solidFill>
                  <a:srgbClr val="FFFF00"/>
                </a:solidFill>
                <a:latin typeface="Arial"/>
                <a:ea typeface="Arial"/>
                <a:cs typeface="Arial"/>
                <a:sym typeface="Arial"/>
              </a:rPr>
              <a:t>網路架構</a:t>
            </a:r>
            <a:r>
              <a:rPr lang="en">
                <a:solidFill>
                  <a:srgbClr val="FFFFFF"/>
                </a:solidFill>
                <a:latin typeface="Arial"/>
                <a:ea typeface="Arial"/>
                <a:cs typeface="Arial"/>
                <a:sym typeface="Arial"/>
              </a:rPr>
              <a:t>設計及安全防護</a:t>
            </a:r>
            <a:endParaRPr>
              <a:solidFill>
                <a:srgbClr val="FFFFFF"/>
              </a:solidFill>
              <a:latin typeface="Arial"/>
              <a:ea typeface="Arial"/>
              <a:cs typeface="Arial"/>
              <a:sym typeface="Arial"/>
            </a:endParaRPr>
          </a:p>
        </p:txBody>
      </p:sp>
      <p:sp>
        <p:nvSpPr>
          <p:cNvPr id="5054" name="Google Shape;5054;p57"/>
          <p:cNvSpPr txBox="1"/>
          <p:nvPr>
            <p:ph idx="4294967295" type="subTitle"/>
          </p:nvPr>
        </p:nvSpPr>
        <p:spPr>
          <a:xfrm>
            <a:off x="878400" y="3496175"/>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b="1" lang="en">
                <a:solidFill>
                  <a:srgbClr val="FFFF00"/>
                </a:solidFill>
                <a:latin typeface="Arial"/>
                <a:ea typeface="Arial"/>
                <a:cs typeface="Arial"/>
                <a:sym typeface="Arial"/>
              </a:rPr>
              <a:t>無線網路</a:t>
            </a:r>
            <a:r>
              <a:rPr lang="en">
                <a:solidFill>
                  <a:srgbClr val="FFFFFF"/>
                </a:solidFill>
                <a:latin typeface="Arial"/>
                <a:ea typeface="Arial"/>
                <a:cs typeface="Arial"/>
                <a:sym typeface="Arial"/>
              </a:rPr>
              <a:t>服務存取控管</a:t>
            </a:r>
            <a:endParaRPr>
              <a:solidFill>
                <a:srgbClr val="FFFFFF"/>
              </a:solidFill>
              <a:latin typeface="Arial"/>
              <a:ea typeface="Arial"/>
              <a:cs typeface="Arial"/>
              <a:sym typeface="Arial"/>
            </a:endParaRPr>
          </a:p>
        </p:txBody>
      </p:sp>
      <p:sp>
        <p:nvSpPr>
          <p:cNvPr id="5055" name="Google Shape;5055;p5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9" name="Shape 5059"/>
        <p:cNvGrpSpPr/>
        <p:nvPr/>
      </p:nvGrpSpPr>
      <p:grpSpPr>
        <a:xfrm>
          <a:off x="0" y="0"/>
          <a:ext cx="0" cy="0"/>
          <a:chOff x="0" y="0"/>
          <a:chExt cx="0" cy="0"/>
        </a:xfrm>
      </p:grpSpPr>
      <p:grpSp>
        <p:nvGrpSpPr>
          <p:cNvPr id="5060" name="Google Shape;5060;p58"/>
          <p:cNvGrpSpPr/>
          <p:nvPr/>
        </p:nvGrpSpPr>
        <p:grpSpPr>
          <a:xfrm>
            <a:off x="137516" y="64775"/>
            <a:ext cx="4809216" cy="4813470"/>
            <a:chOff x="643400" y="975676"/>
            <a:chExt cx="3757200" cy="3760524"/>
          </a:xfrm>
        </p:grpSpPr>
        <p:grpSp>
          <p:nvGrpSpPr>
            <p:cNvPr id="5061" name="Google Shape;5061;p58"/>
            <p:cNvGrpSpPr/>
            <p:nvPr/>
          </p:nvGrpSpPr>
          <p:grpSpPr>
            <a:xfrm>
              <a:off x="643400" y="1173700"/>
              <a:ext cx="3757200" cy="3562500"/>
              <a:chOff x="711925" y="1173700"/>
              <a:chExt cx="3757200" cy="3562500"/>
            </a:xfrm>
          </p:grpSpPr>
          <p:sp>
            <p:nvSpPr>
              <p:cNvPr id="5062" name="Google Shape;5062;p58"/>
              <p:cNvSpPr/>
              <p:nvPr/>
            </p:nvSpPr>
            <p:spPr>
              <a:xfrm>
                <a:off x="711925" y="1173700"/>
                <a:ext cx="3757200" cy="3562500"/>
              </a:xfrm>
              <a:prstGeom prst="roundRect">
                <a:avLst>
                  <a:gd fmla="val 4131" name="adj"/>
                </a:avLst>
              </a:prstGeom>
              <a:solidFill>
                <a:srgbClr val="E55A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063" name="Google Shape;5063;p58"/>
              <p:cNvGrpSpPr/>
              <p:nvPr/>
            </p:nvGrpSpPr>
            <p:grpSpPr>
              <a:xfrm>
                <a:off x="911749" y="1371650"/>
                <a:ext cx="3366965" cy="3198815"/>
                <a:chOff x="916289" y="1422892"/>
                <a:chExt cx="3315900" cy="3150300"/>
              </a:xfrm>
            </p:grpSpPr>
            <p:sp>
              <p:nvSpPr>
                <p:cNvPr id="5064" name="Google Shape;5064;p58"/>
                <p:cNvSpPr/>
                <p:nvPr/>
              </p:nvSpPr>
              <p:spPr>
                <a:xfrm>
                  <a:off x="916289" y="1422892"/>
                  <a:ext cx="3315900" cy="3150300"/>
                </a:xfrm>
                <a:prstGeom prst="snip1Rect">
                  <a:avLst>
                    <a:gd fmla="val 11022"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5" name="Google Shape;5065;p58"/>
                <p:cNvSpPr/>
                <p:nvPr/>
              </p:nvSpPr>
              <p:spPr>
                <a:xfrm>
                  <a:off x="3885613" y="1422892"/>
                  <a:ext cx="346500" cy="346500"/>
                </a:xfrm>
                <a:prstGeom prst="rtTriangl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066" name="Google Shape;5066;p58"/>
            <p:cNvGrpSpPr/>
            <p:nvPr/>
          </p:nvGrpSpPr>
          <p:grpSpPr>
            <a:xfrm>
              <a:off x="2085780" y="975676"/>
              <a:ext cx="872127" cy="510899"/>
              <a:chOff x="2140000" y="1054000"/>
              <a:chExt cx="858900" cy="503150"/>
            </a:xfrm>
          </p:grpSpPr>
          <p:sp>
            <p:nvSpPr>
              <p:cNvPr id="5067" name="Google Shape;5067;p58"/>
              <p:cNvSpPr/>
              <p:nvPr/>
            </p:nvSpPr>
            <p:spPr>
              <a:xfrm>
                <a:off x="2140000" y="1185750"/>
                <a:ext cx="858900" cy="371400"/>
              </a:xfrm>
              <a:prstGeom prst="roundRect">
                <a:avLst>
                  <a:gd fmla="val 16667" name="adj"/>
                </a:avLst>
              </a:prstGeom>
              <a:solidFill>
                <a:srgbClr val="E7D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8" name="Google Shape;5068;p58"/>
              <p:cNvSpPr/>
              <p:nvPr/>
            </p:nvSpPr>
            <p:spPr>
              <a:xfrm>
                <a:off x="2432500" y="1054000"/>
                <a:ext cx="273900" cy="273900"/>
              </a:xfrm>
              <a:prstGeom prst="ellipse">
                <a:avLst/>
              </a:prstGeom>
              <a:solidFill>
                <a:srgbClr val="E7D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9" name="Google Shape;5069;p58"/>
              <p:cNvSpPr/>
              <p:nvPr/>
            </p:nvSpPr>
            <p:spPr>
              <a:xfrm>
                <a:off x="2525000" y="1146500"/>
                <a:ext cx="88800" cy="88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070" name="Google Shape;5070;p58"/>
          <p:cNvGrpSpPr/>
          <p:nvPr/>
        </p:nvGrpSpPr>
        <p:grpSpPr>
          <a:xfrm>
            <a:off x="5021005" y="2132623"/>
            <a:ext cx="1911475" cy="2587745"/>
            <a:chOff x="552931" y="2614061"/>
            <a:chExt cx="1723913" cy="2333825"/>
          </a:xfrm>
        </p:grpSpPr>
        <p:sp>
          <p:nvSpPr>
            <p:cNvPr id="5071" name="Google Shape;5071;p58"/>
            <p:cNvSpPr/>
            <p:nvPr/>
          </p:nvSpPr>
          <p:spPr>
            <a:xfrm>
              <a:off x="1436050" y="4073236"/>
              <a:ext cx="840795" cy="440220"/>
            </a:xfrm>
            <a:custGeom>
              <a:rect b="b" l="l" r="r" t="t"/>
              <a:pathLst>
                <a:path extrusionOk="0" h="34945" w="66743">
                  <a:moveTo>
                    <a:pt x="18285" y="0"/>
                  </a:moveTo>
                  <a:cubicBezTo>
                    <a:pt x="13981" y="0"/>
                    <a:pt x="10086" y="783"/>
                    <a:pt x="7252" y="2403"/>
                  </a:cubicBezTo>
                  <a:cubicBezTo>
                    <a:pt x="1" y="6546"/>
                    <a:pt x="2516" y="14686"/>
                    <a:pt x="12727" y="20605"/>
                  </a:cubicBezTo>
                  <a:lnTo>
                    <a:pt x="27822" y="29336"/>
                  </a:lnTo>
                  <a:cubicBezTo>
                    <a:pt x="34204" y="32983"/>
                    <a:pt x="41990" y="34945"/>
                    <a:pt x="48723" y="34945"/>
                  </a:cubicBezTo>
                  <a:cubicBezTo>
                    <a:pt x="52920" y="34945"/>
                    <a:pt x="56707" y="34183"/>
                    <a:pt x="59491" y="32592"/>
                  </a:cubicBezTo>
                  <a:cubicBezTo>
                    <a:pt x="66743" y="28448"/>
                    <a:pt x="64227" y="20161"/>
                    <a:pt x="54016" y="14242"/>
                  </a:cubicBezTo>
                  <a:lnTo>
                    <a:pt x="38921" y="5510"/>
                  </a:lnTo>
                  <a:cubicBezTo>
                    <a:pt x="32700" y="1904"/>
                    <a:pt x="24996" y="0"/>
                    <a:pt x="18285" y="0"/>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072" name="Google Shape;5072;p58"/>
            <p:cNvGrpSpPr/>
            <p:nvPr/>
          </p:nvGrpSpPr>
          <p:grpSpPr>
            <a:xfrm>
              <a:off x="552931" y="2614061"/>
              <a:ext cx="1637067" cy="2333825"/>
              <a:chOff x="2113925" y="428250"/>
              <a:chExt cx="3328725" cy="4745475"/>
            </a:xfrm>
          </p:grpSpPr>
          <p:sp>
            <p:nvSpPr>
              <p:cNvPr id="5073" name="Google Shape;5073;p58"/>
              <p:cNvSpPr/>
              <p:nvPr/>
            </p:nvSpPr>
            <p:spPr>
              <a:xfrm>
                <a:off x="4103225" y="3558900"/>
                <a:ext cx="828225" cy="355750"/>
              </a:xfrm>
              <a:custGeom>
                <a:rect b="b" l="l" r="r" t="t"/>
                <a:pathLst>
                  <a:path extrusionOk="0" h="14230" w="33129">
                    <a:moveTo>
                      <a:pt x="1902" y="0"/>
                    </a:moveTo>
                    <a:cubicBezTo>
                      <a:pt x="2219" y="0"/>
                      <a:pt x="476" y="8560"/>
                      <a:pt x="317" y="9352"/>
                    </a:cubicBezTo>
                    <a:cubicBezTo>
                      <a:pt x="159" y="9669"/>
                      <a:pt x="0" y="10145"/>
                      <a:pt x="159" y="10462"/>
                    </a:cubicBezTo>
                    <a:cubicBezTo>
                      <a:pt x="159" y="10937"/>
                      <a:pt x="476" y="11571"/>
                      <a:pt x="793" y="11888"/>
                    </a:cubicBezTo>
                    <a:cubicBezTo>
                      <a:pt x="1972" y="13330"/>
                      <a:pt x="4343" y="14230"/>
                      <a:pt x="6293" y="14230"/>
                    </a:cubicBezTo>
                    <a:cubicBezTo>
                      <a:pt x="6702" y="14230"/>
                      <a:pt x="7093" y="14190"/>
                      <a:pt x="7450" y="14108"/>
                    </a:cubicBezTo>
                    <a:cubicBezTo>
                      <a:pt x="9035" y="13791"/>
                      <a:pt x="10145" y="13474"/>
                      <a:pt x="11413" y="12998"/>
                    </a:cubicBezTo>
                    <a:cubicBezTo>
                      <a:pt x="12998" y="12523"/>
                      <a:pt x="15376" y="12523"/>
                      <a:pt x="16961" y="12364"/>
                    </a:cubicBezTo>
                    <a:cubicBezTo>
                      <a:pt x="17991" y="12364"/>
                      <a:pt x="18902" y="12404"/>
                      <a:pt x="19794" y="12404"/>
                    </a:cubicBezTo>
                    <a:cubicBezTo>
                      <a:pt x="20686" y="12404"/>
                      <a:pt x="21558" y="12364"/>
                      <a:pt x="22509" y="12206"/>
                    </a:cubicBezTo>
                    <a:cubicBezTo>
                      <a:pt x="24252" y="11888"/>
                      <a:pt x="25996" y="11413"/>
                      <a:pt x="27581" y="10779"/>
                    </a:cubicBezTo>
                    <a:cubicBezTo>
                      <a:pt x="29641" y="9828"/>
                      <a:pt x="33129" y="5548"/>
                      <a:pt x="30593" y="3963"/>
                    </a:cubicBezTo>
                    <a:cubicBezTo>
                      <a:pt x="30434" y="3804"/>
                      <a:pt x="30117" y="3804"/>
                      <a:pt x="29959" y="3804"/>
                    </a:cubicBezTo>
                    <a:cubicBezTo>
                      <a:pt x="22826" y="2695"/>
                      <a:pt x="13791" y="3170"/>
                      <a:pt x="11571" y="476"/>
                    </a:cubicBezTo>
                    <a:cubicBezTo>
                      <a:pt x="11571" y="476"/>
                      <a:pt x="2061" y="0"/>
                      <a:pt x="1902"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4" name="Google Shape;5074;p58"/>
              <p:cNvSpPr/>
              <p:nvPr/>
            </p:nvSpPr>
            <p:spPr>
              <a:xfrm>
                <a:off x="4111150" y="2366100"/>
                <a:ext cx="368550" cy="1239300"/>
              </a:xfrm>
              <a:custGeom>
                <a:rect b="b" l="l" r="r" t="t"/>
                <a:pathLst>
                  <a:path extrusionOk="0" h="49572" w="14742">
                    <a:moveTo>
                      <a:pt x="14742" y="1"/>
                    </a:moveTo>
                    <a:lnTo>
                      <a:pt x="6499" y="4598"/>
                    </a:lnTo>
                    <a:lnTo>
                      <a:pt x="2536" y="1269"/>
                    </a:lnTo>
                    <a:cubicBezTo>
                      <a:pt x="2536" y="1269"/>
                      <a:pt x="0" y="7768"/>
                      <a:pt x="0" y="10145"/>
                    </a:cubicBezTo>
                    <a:cubicBezTo>
                      <a:pt x="0" y="12523"/>
                      <a:pt x="1744" y="47712"/>
                      <a:pt x="1744" y="47712"/>
                    </a:cubicBezTo>
                    <a:cubicBezTo>
                      <a:pt x="1744" y="47712"/>
                      <a:pt x="4198" y="49571"/>
                      <a:pt x="7119" y="49571"/>
                    </a:cubicBezTo>
                    <a:cubicBezTo>
                      <a:pt x="8463" y="49571"/>
                      <a:pt x="9906" y="49178"/>
                      <a:pt x="11254" y="48029"/>
                    </a:cubicBezTo>
                    <a:cubicBezTo>
                      <a:pt x="11254" y="48029"/>
                      <a:pt x="14108" y="6500"/>
                      <a:pt x="14742" y="1"/>
                    </a:cubicBezTo>
                    <a:close/>
                  </a:path>
                </a:pathLst>
              </a:custGeom>
              <a:solidFill>
                <a:srgbClr val="6F8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5" name="Google Shape;5075;p58"/>
              <p:cNvSpPr/>
              <p:nvPr/>
            </p:nvSpPr>
            <p:spPr>
              <a:xfrm>
                <a:off x="4630250" y="3816475"/>
                <a:ext cx="812400" cy="354825"/>
              </a:xfrm>
              <a:custGeom>
                <a:rect b="b" l="l" r="r" t="t"/>
                <a:pathLst>
                  <a:path extrusionOk="0" h="14193" w="32496">
                    <a:moveTo>
                      <a:pt x="10463" y="0"/>
                    </a:moveTo>
                    <a:cubicBezTo>
                      <a:pt x="10463" y="0"/>
                      <a:pt x="952" y="317"/>
                      <a:pt x="952" y="317"/>
                    </a:cubicBezTo>
                    <a:cubicBezTo>
                      <a:pt x="1269" y="317"/>
                      <a:pt x="159" y="9035"/>
                      <a:pt x="1" y="9828"/>
                    </a:cubicBezTo>
                    <a:cubicBezTo>
                      <a:pt x="1" y="10145"/>
                      <a:pt x="1" y="10621"/>
                      <a:pt x="1" y="10938"/>
                    </a:cubicBezTo>
                    <a:cubicBezTo>
                      <a:pt x="159" y="11572"/>
                      <a:pt x="477" y="12047"/>
                      <a:pt x="952" y="12364"/>
                    </a:cubicBezTo>
                    <a:cubicBezTo>
                      <a:pt x="2010" y="13540"/>
                      <a:pt x="4114" y="14192"/>
                      <a:pt x="5972" y="14192"/>
                    </a:cubicBezTo>
                    <a:cubicBezTo>
                      <a:pt x="6619" y="14192"/>
                      <a:pt x="7236" y="14113"/>
                      <a:pt x="7768" y="13949"/>
                    </a:cubicBezTo>
                    <a:cubicBezTo>
                      <a:pt x="9353" y="13315"/>
                      <a:pt x="10304" y="12998"/>
                      <a:pt x="11572" y="12523"/>
                    </a:cubicBezTo>
                    <a:cubicBezTo>
                      <a:pt x="12999" y="11889"/>
                      <a:pt x="15376" y="11572"/>
                      <a:pt x="17120" y="11413"/>
                    </a:cubicBezTo>
                    <a:cubicBezTo>
                      <a:pt x="19022" y="11096"/>
                      <a:pt x="20607" y="11096"/>
                      <a:pt x="22509" y="10621"/>
                    </a:cubicBezTo>
                    <a:cubicBezTo>
                      <a:pt x="24253" y="10304"/>
                      <a:pt x="25838" y="9669"/>
                      <a:pt x="27423" y="8718"/>
                    </a:cubicBezTo>
                    <a:cubicBezTo>
                      <a:pt x="29325" y="7767"/>
                      <a:pt x="32495" y="3171"/>
                      <a:pt x="29801" y="1744"/>
                    </a:cubicBezTo>
                    <a:cubicBezTo>
                      <a:pt x="29642" y="1585"/>
                      <a:pt x="29325" y="1585"/>
                      <a:pt x="29167" y="1585"/>
                    </a:cubicBezTo>
                    <a:cubicBezTo>
                      <a:pt x="27773" y="1493"/>
                      <a:pt x="26308" y="1466"/>
                      <a:pt x="24832" y="1466"/>
                    </a:cubicBezTo>
                    <a:cubicBezTo>
                      <a:pt x="22895" y="1466"/>
                      <a:pt x="20940" y="1512"/>
                      <a:pt x="19110" y="1512"/>
                    </a:cubicBezTo>
                    <a:cubicBezTo>
                      <a:pt x="15197" y="1512"/>
                      <a:pt x="11853" y="1304"/>
                      <a:pt x="10463"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6" name="Google Shape;5076;p58"/>
              <p:cNvSpPr/>
              <p:nvPr/>
            </p:nvSpPr>
            <p:spPr>
              <a:xfrm>
                <a:off x="4610434" y="2617065"/>
                <a:ext cx="368550" cy="1239350"/>
              </a:xfrm>
              <a:custGeom>
                <a:rect b="b" l="l" r="r" t="t"/>
                <a:pathLst>
                  <a:path extrusionOk="0" h="48991" w="14742">
                    <a:moveTo>
                      <a:pt x="14742" y="1"/>
                    </a:moveTo>
                    <a:lnTo>
                      <a:pt x="2537" y="1269"/>
                    </a:lnTo>
                    <a:cubicBezTo>
                      <a:pt x="2537" y="1269"/>
                      <a:pt x="0" y="7768"/>
                      <a:pt x="0" y="10146"/>
                    </a:cubicBezTo>
                    <a:cubicBezTo>
                      <a:pt x="159" y="12523"/>
                      <a:pt x="1744" y="47712"/>
                      <a:pt x="1744" y="47712"/>
                    </a:cubicBezTo>
                    <a:cubicBezTo>
                      <a:pt x="1744" y="47712"/>
                      <a:pt x="3917" y="48990"/>
                      <a:pt x="6558" y="48990"/>
                    </a:cubicBezTo>
                    <a:cubicBezTo>
                      <a:pt x="8076" y="48990"/>
                      <a:pt x="9750" y="48568"/>
                      <a:pt x="11255" y="47237"/>
                    </a:cubicBezTo>
                    <a:cubicBezTo>
                      <a:pt x="11255" y="47237"/>
                      <a:pt x="14108" y="6500"/>
                      <a:pt x="14742" y="1"/>
                    </a:cubicBez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7" name="Google Shape;5077;p58"/>
              <p:cNvSpPr/>
              <p:nvPr/>
            </p:nvSpPr>
            <p:spPr>
              <a:xfrm>
                <a:off x="2117875" y="3663900"/>
                <a:ext cx="2647150" cy="1509825"/>
              </a:xfrm>
              <a:custGeom>
                <a:rect b="b" l="l" r="r" t="t"/>
                <a:pathLst>
                  <a:path extrusionOk="0" h="60393" w="105886">
                    <a:moveTo>
                      <a:pt x="52864" y="1"/>
                    </a:moveTo>
                    <a:cubicBezTo>
                      <a:pt x="51041" y="1"/>
                      <a:pt x="49218" y="397"/>
                      <a:pt x="47871" y="1190"/>
                    </a:cubicBezTo>
                    <a:lnTo>
                      <a:pt x="2696" y="27344"/>
                    </a:lnTo>
                    <a:cubicBezTo>
                      <a:pt x="1" y="28929"/>
                      <a:pt x="1" y="31465"/>
                      <a:pt x="2696" y="33050"/>
                    </a:cubicBezTo>
                    <a:lnTo>
                      <a:pt x="47871" y="59204"/>
                    </a:lnTo>
                    <a:cubicBezTo>
                      <a:pt x="49218" y="59997"/>
                      <a:pt x="51041" y="60393"/>
                      <a:pt x="52864" y="60393"/>
                    </a:cubicBezTo>
                    <a:cubicBezTo>
                      <a:pt x="54687" y="60393"/>
                      <a:pt x="56510" y="59997"/>
                      <a:pt x="57857" y="59204"/>
                    </a:cubicBezTo>
                    <a:lnTo>
                      <a:pt x="103032" y="33050"/>
                    </a:lnTo>
                    <a:cubicBezTo>
                      <a:pt x="105885" y="31465"/>
                      <a:pt x="105885" y="28929"/>
                      <a:pt x="103032" y="27344"/>
                    </a:cubicBezTo>
                    <a:lnTo>
                      <a:pt x="57857" y="1190"/>
                    </a:lnTo>
                    <a:cubicBezTo>
                      <a:pt x="56510" y="397"/>
                      <a:pt x="54687" y="1"/>
                      <a:pt x="52864"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8" name="Google Shape;5078;p58"/>
              <p:cNvSpPr/>
              <p:nvPr/>
            </p:nvSpPr>
            <p:spPr>
              <a:xfrm>
                <a:off x="2117875" y="2292800"/>
                <a:ext cx="2647150" cy="1505875"/>
              </a:xfrm>
              <a:custGeom>
                <a:rect b="b" l="l" r="r" t="t"/>
                <a:pathLst>
                  <a:path extrusionOk="0" h="60235" w="105886">
                    <a:moveTo>
                      <a:pt x="52864" y="0"/>
                    </a:moveTo>
                    <a:cubicBezTo>
                      <a:pt x="51041" y="0"/>
                      <a:pt x="49218" y="397"/>
                      <a:pt x="47871" y="1189"/>
                    </a:cubicBezTo>
                    <a:lnTo>
                      <a:pt x="2696" y="27185"/>
                    </a:lnTo>
                    <a:cubicBezTo>
                      <a:pt x="1" y="28770"/>
                      <a:pt x="1" y="31465"/>
                      <a:pt x="2696" y="33050"/>
                    </a:cubicBezTo>
                    <a:lnTo>
                      <a:pt x="47871" y="59045"/>
                    </a:lnTo>
                    <a:cubicBezTo>
                      <a:pt x="49218" y="59838"/>
                      <a:pt x="51041" y="60234"/>
                      <a:pt x="52864" y="60234"/>
                    </a:cubicBezTo>
                    <a:cubicBezTo>
                      <a:pt x="54687" y="60234"/>
                      <a:pt x="56510" y="59838"/>
                      <a:pt x="57857" y="59045"/>
                    </a:cubicBezTo>
                    <a:lnTo>
                      <a:pt x="103032" y="33050"/>
                    </a:lnTo>
                    <a:cubicBezTo>
                      <a:pt x="105885" y="31465"/>
                      <a:pt x="105885" y="28770"/>
                      <a:pt x="103032" y="27185"/>
                    </a:cubicBezTo>
                    <a:lnTo>
                      <a:pt x="57857" y="1189"/>
                    </a:lnTo>
                    <a:cubicBezTo>
                      <a:pt x="56510" y="397"/>
                      <a:pt x="54687" y="0"/>
                      <a:pt x="52864" y="0"/>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9" name="Google Shape;5079;p58"/>
              <p:cNvSpPr/>
              <p:nvPr/>
            </p:nvSpPr>
            <p:spPr>
              <a:xfrm>
                <a:off x="2113925" y="2290825"/>
                <a:ext cx="2651100" cy="1509825"/>
              </a:xfrm>
              <a:custGeom>
                <a:rect b="b" l="l" r="r" t="t"/>
                <a:pathLst>
                  <a:path extrusionOk="0" h="60393" w="106044">
                    <a:moveTo>
                      <a:pt x="53101" y="2061"/>
                    </a:moveTo>
                    <a:cubicBezTo>
                      <a:pt x="54528" y="2061"/>
                      <a:pt x="56113" y="2378"/>
                      <a:pt x="57064" y="3012"/>
                    </a:cubicBezTo>
                    <a:lnTo>
                      <a:pt x="102239" y="29007"/>
                    </a:lnTo>
                    <a:cubicBezTo>
                      <a:pt x="103032" y="29483"/>
                      <a:pt x="103349" y="29958"/>
                      <a:pt x="103349" y="30275"/>
                    </a:cubicBezTo>
                    <a:cubicBezTo>
                      <a:pt x="103349" y="30434"/>
                      <a:pt x="103032" y="30910"/>
                      <a:pt x="102239" y="31385"/>
                    </a:cubicBezTo>
                    <a:lnTo>
                      <a:pt x="57064" y="57539"/>
                    </a:lnTo>
                    <a:cubicBezTo>
                      <a:pt x="56113" y="58015"/>
                      <a:pt x="54528" y="58332"/>
                      <a:pt x="52943" y="58332"/>
                    </a:cubicBezTo>
                    <a:cubicBezTo>
                      <a:pt x="51516" y="58332"/>
                      <a:pt x="50089" y="58015"/>
                      <a:pt x="48980" y="57539"/>
                    </a:cubicBezTo>
                    <a:lnTo>
                      <a:pt x="3805" y="31385"/>
                    </a:lnTo>
                    <a:cubicBezTo>
                      <a:pt x="3012" y="30910"/>
                      <a:pt x="2695" y="30434"/>
                      <a:pt x="2695" y="30275"/>
                    </a:cubicBezTo>
                    <a:cubicBezTo>
                      <a:pt x="2695" y="29958"/>
                      <a:pt x="3012" y="29483"/>
                      <a:pt x="3805" y="29007"/>
                    </a:cubicBezTo>
                    <a:lnTo>
                      <a:pt x="48980" y="3012"/>
                    </a:lnTo>
                    <a:cubicBezTo>
                      <a:pt x="50089" y="2378"/>
                      <a:pt x="51516" y="2061"/>
                      <a:pt x="53101" y="2061"/>
                    </a:cubicBezTo>
                    <a:close/>
                    <a:moveTo>
                      <a:pt x="53101" y="0"/>
                    </a:moveTo>
                    <a:cubicBezTo>
                      <a:pt x="51199" y="0"/>
                      <a:pt x="49455" y="476"/>
                      <a:pt x="48029" y="1268"/>
                    </a:cubicBezTo>
                    <a:lnTo>
                      <a:pt x="2854" y="27264"/>
                    </a:lnTo>
                    <a:cubicBezTo>
                      <a:pt x="0" y="28849"/>
                      <a:pt x="0" y="31544"/>
                      <a:pt x="2854" y="33129"/>
                    </a:cubicBezTo>
                    <a:lnTo>
                      <a:pt x="48029" y="59124"/>
                    </a:lnTo>
                    <a:cubicBezTo>
                      <a:pt x="49455" y="59917"/>
                      <a:pt x="51199" y="60392"/>
                      <a:pt x="53101" y="60392"/>
                    </a:cubicBezTo>
                    <a:cubicBezTo>
                      <a:pt x="54845" y="60392"/>
                      <a:pt x="56747" y="59917"/>
                      <a:pt x="58015" y="59124"/>
                    </a:cubicBezTo>
                    <a:lnTo>
                      <a:pt x="103190" y="33129"/>
                    </a:lnTo>
                    <a:cubicBezTo>
                      <a:pt x="106043" y="31544"/>
                      <a:pt x="106043" y="28849"/>
                      <a:pt x="103190" y="27264"/>
                    </a:cubicBezTo>
                    <a:lnTo>
                      <a:pt x="58015" y="1268"/>
                    </a:lnTo>
                    <a:cubicBezTo>
                      <a:pt x="56588" y="476"/>
                      <a:pt x="54845" y="0"/>
                      <a:pt x="5310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0" name="Google Shape;5080;p58"/>
              <p:cNvSpPr/>
              <p:nvPr/>
            </p:nvSpPr>
            <p:spPr>
              <a:xfrm>
                <a:off x="2133725" y="3047700"/>
                <a:ext cx="1307750" cy="1890250"/>
              </a:xfrm>
              <a:custGeom>
                <a:rect b="b" l="l" r="r" t="t"/>
                <a:pathLst>
                  <a:path extrusionOk="0" h="75610" w="52310">
                    <a:moveTo>
                      <a:pt x="1" y="0"/>
                    </a:moveTo>
                    <a:lnTo>
                      <a:pt x="1" y="45493"/>
                    </a:lnTo>
                    <a:cubicBezTo>
                      <a:pt x="1" y="46761"/>
                      <a:pt x="794" y="47553"/>
                      <a:pt x="2062" y="48346"/>
                    </a:cubicBezTo>
                    <a:lnTo>
                      <a:pt x="47237" y="74500"/>
                    </a:lnTo>
                    <a:cubicBezTo>
                      <a:pt x="48505" y="75134"/>
                      <a:pt x="50090" y="75610"/>
                      <a:pt x="52309" y="75610"/>
                    </a:cubicBezTo>
                    <a:lnTo>
                      <a:pt x="52309" y="30117"/>
                    </a:lnTo>
                    <a:cubicBezTo>
                      <a:pt x="50248" y="30117"/>
                      <a:pt x="48505" y="29642"/>
                      <a:pt x="47237" y="28849"/>
                    </a:cubicBezTo>
                    <a:lnTo>
                      <a:pt x="2062" y="2854"/>
                    </a:lnTo>
                    <a:cubicBezTo>
                      <a:pt x="952" y="2220"/>
                      <a:pt x="1" y="1269"/>
                      <a:pt x="1" y="0"/>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1" name="Google Shape;5081;p58"/>
              <p:cNvSpPr/>
              <p:nvPr/>
            </p:nvSpPr>
            <p:spPr>
              <a:xfrm>
                <a:off x="3437475" y="3047700"/>
                <a:ext cx="1307725" cy="1890250"/>
              </a:xfrm>
              <a:custGeom>
                <a:rect b="b" l="l" r="r" t="t"/>
                <a:pathLst>
                  <a:path extrusionOk="0" h="75610" w="52309">
                    <a:moveTo>
                      <a:pt x="52309" y="0"/>
                    </a:moveTo>
                    <a:cubicBezTo>
                      <a:pt x="52309" y="1269"/>
                      <a:pt x="51358" y="2220"/>
                      <a:pt x="50248" y="2854"/>
                    </a:cubicBezTo>
                    <a:lnTo>
                      <a:pt x="5073" y="28849"/>
                    </a:lnTo>
                    <a:cubicBezTo>
                      <a:pt x="3805" y="29642"/>
                      <a:pt x="2061" y="30117"/>
                      <a:pt x="1" y="30117"/>
                    </a:cubicBezTo>
                    <a:lnTo>
                      <a:pt x="1" y="75610"/>
                    </a:lnTo>
                    <a:cubicBezTo>
                      <a:pt x="2220" y="75610"/>
                      <a:pt x="3805" y="75134"/>
                      <a:pt x="5073" y="74500"/>
                    </a:cubicBezTo>
                    <a:lnTo>
                      <a:pt x="50248" y="48346"/>
                    </a:lnTo>
                    <a:cubicBezTo>
                      <a:pt x="51516" y="47553"/>
                      <a:pt x="52309" y="46761"/>
                      <a:pt x="52309" y="45493"/>
                    </a:cubicBezTo>
                    <a:lnTo>
                      <a:pt x="52309"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2" name="Google Shape;5082;p58"/>
              <p:cNvSpPr/>
              <p:nvPr/>
            </p:nvSpPr>
            <p:spPr>
              <a:xfrm>
                <a:off x="3255200" y="2127750"/>
                <a:ext cx="1237550" cy="830950"/>
              </a:xfrm>
              <a:custGeom>
                <a:rect b="b" l="l" r="r" t="t"/>
                <a:pathLst>
                  <a:path extrusionOk="0" h="33238" w="49502">
                    <a:moveTo>
                      <a:pt x="39365" y="1"/>
                    </a:moveTo>
                    <a:cubicBezTo>
                      <a:pt x="38345" y="1"/>
                      <a:pt x="37354" y="163"/>
                      <a:pt x="36457" y="500"/>
                    </a:cubicBezTo>
                    <a:cubicBezTo>
                      <a:pt x="31702" y="2243"/>
                      <a:pt x="0" y="14132"/>
                      <a:pt x="0" y="14132"/>
                    </a:cubicBezTo>
                    <a:cubicBezTo>
                      <a:pt x="0" y="14132"/>
                      <a:pt x="1084" y="33238"/>
                      <a:pt x="6635" y="33238"/>
                    </a:cubicBezTo>
                    <a:cubicBezTo>
                      <a:pt x="7088" y="33238"/>
                      <a:pt x="7570" y="33111"/>
                      <a:pt x="8084" y="32836"/>
                    </a:cubicBezTo>
                    <a:lnTo>
                      <a:pt x="40737" y="14132"/>
                    </a:lnTo>
                    <a:lnTo>
                      <a:pt x="48980" y="9535"/>
                    </a:lnTo>
                    <a:cubicBezTo>
                      <a:pt x="49502" y="3532"/>
                      <a:pt x="44115" y="1"/>
                      <a:pt x="39365" y="1"/>
                    </a:cubicBezTo>
                    <a:close/>
                  </a:path>
                </a:pathLst>
              </a:custGeom>
              <a:solidFill>
                <a:srgbClr val="6F8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3" name="Google Shape;5083;p58"/>
              <p:cNvSpPr/>
              <p:nvPr/>
            </p:nvSpPr>
            <p:spPr>
              <a:xfrm>
                <a:off x="2954025" y="2393250"/>
                <a:ext cx="2041300" cy="885450"/>
              </a:xfrm>
              <a:custGeom>
                <a:rect b="b" l="l" r="r" t="t"/>
                <a:pathLst>
                  <a:path extrusionOk="0" h="35418" w="81652">
                    <a:moveTo>
                      <a:pt x="71397" y="1"/>
                    </a:moveTo>
                    <a:cubicBezTo>
                      <a:pt x="70369" y="1"/>
                      <a:pt x="69373" y="164"/>
                      <a:pt x="68477" y="500"/>
                    </a:cubicBezTo>
                    <a:cubicBezTo>
                      <a:pt x="63721" y="2243"/>
                      <a:pt x="32178" y="14132"/>
                      <a:pt x="32178" y="14132"/>
                    </a:cubicBezTo>
                    <a:lnTo>
                      <a:pt x="793" y="11437"/>
                    </a:lnTo>
                    <a:lnTo>
                      <a:pt x="793" y="11437"/>
                    </a:lnTo>
                    <a:cubicBezTo>
                      <a:pt x="0" y="23167"/>
                      <a:pt x="7609" y="28239"/>
                      <a:pt x="16327" y="32202"/>
                    </a:cubicBezTo>
                    <a:cubicBezTo>
                      <a:pt x="21100" y="34285"/>
                      <a:pt x="25779" y="35417"/>
                      <a:pt x="30128" y="35417"/>
                    </a:cubicBezTo>
                    <a:cubicBezTo>
                      <a:pt x="33722" y="35417"/>
                      <a:pt x="37091" y="34644"/>
                      <a:pt x="40103" y="32994"/>
                    </a:cubicBezTo>
                    <a:lnTo>
                      <a:pt x="72756" y="14132"/>
                    </a:lnTo>
                    <a:lnTo>
                      <a:pt x="68794" y="10803"/>
                    </a:lnTo>
                    <a:lnTo>
                      <a:pt x="80999" y="9535"/>
                    </a:lnTo>
                    <a:cubicBezTo>
                      <a:pt x="81651" y="3533"/>
                      <a:pt x="76181" y="1"/>
                      <a:pt x="71397" y="1"/>
                    </a:cubicBez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4" name="Google Shape;5084;p58"/>
              <p:cNvSpPr/>
              <p:nvPr/>
            </p:nvSpPr>
            <p:spPr>
              <a:xfrm>
                <a:off x="3129575" y="464000"/>
                <a:ext cx="708175" cy="1053875"/>
              </a:xfrm>
              <a:custGeom>
                <a:rect b="b" l="l" r="r" t="t"/>
                <a:pathLst>
                  <a:path extrusionOk="0" h="42155" w="28327">
                    <a:moveTo>
                      <a:pt x="15804" y="0"/>
                    </a:moveTo>
                    <a:cubicBezTo>
                      <a:pt x="8512" y="159"/>
                      <a:pt x="2648" y="6023"/>
                      <a:pt x="2648" y="13315"/>
                    </a:cubicBezTo>
                    <a:cubicBezTo>
                      <a:pt x="2648" y="17595"/>
                      <a:pt x="4708" y="21399"/>
                      <a:pt x="7878" y="23777"/>
                    </a:cubicBezTo>
                    <a:cubicBezTo>
                      <a:pt x="7878" y="23777"/>
                      <a:pt x="8037" y="24569"/>
                      <a:pt x="8354" y="25362"/>
                    </a:cubicBezTo>
                    <a:cubicBezTo>
                      <a:pt x="8354" y="25362"/>
                      <a:pt x="7561" y="29007"/>
                      <a:pt x="7244" y="29483"/>
                    </a:cubicBezTo>
                    <a:cubicBezTo>
                      <a:pt x="7145" y="29732"/>
                      <a:pt x="6873" y="29824"/>
                      <a:pt x="6464" y="29824"/>
                    </a:cubicBezTo>
                    <a:cubicBezTo>
                      <a:pt x="5570" y="29824"/>
                      <a:pt x="4020" y="29383"/>
                      <a:pt x="2172" y="29166"/>
                    </a:cubicBezTo>
                    <a:cubicBezTo>
                      <a:pt x="2098" y="29152"/>
                      <a:pt x="2026" y="29146"/>
                      <a:pt x="1956" y="29146"/>
                    </a:cubicBezTo>
                    <a:cubicBezTo>
                      <a:pt x="391" y="29146"/>
                      <a:pt x="0" y="32471"/>
                      <a:pt x="1062" y="35506"/>
                    </a:cubicBezTo>
                    <a:cubicBezTo>
                      <a:pt x="2172" y="38359"/>
                      <a:pt x="6610" y="41371"/>
                      <a:pt x="10732" y="42005"/>
                    </a:cubicBezTo>
                    <a:cubicBezTo>
                      <a:pt x="11283" y="42107"/>
                      <a:pt x="11875" y="42154"/>
                      <a:pt x="12481" y="42154"/>
                    </a:cubicBezTo>
                    <a:cubicBezTo>
                      <a:pt x="16578" y="42154"/>
                      <a:pt x="21362" y="40016"/>
                      <a:pt x="19291" y="38359"/>
                    </a:cubicBezTo>
                    <a:cubicBezTo>
                      <a:pt x="16913" y="36457"/>
                      <a:pt x="16913" y="35823"/>
                      <a:pt x="17230" y="34555"/>
                    </a:cubicBezTo>
                    <a:cubicBezTo>
                      <a:pt x="17547" y="33604"/>
                      <a:pt x="18181" y="31861"/>
                      <a:pt x="18498" y="31226"/>
                    </a:cubicBezTo>
                    <a:cubicBezTo>
                      <a:pt x="19659" y="31459"/>
                      <a:pt x="20564" y="31606"/>
                      <a:pt x="21215" y="31606"/>
                    </a:cubicBezTo>
                    <a:cubicBezTo>
                      <a:pt x="21453" y="31606"/>
                      <a:pt x="21657" y="31586"/>
                      <a:pt x="21827" y="31544"/>
                    </a:cubicBezTo>
                    <a:cubicBezTo>
                      <a:pt x="24680" y="31385"/>
                      <a:pt x="25473" y="29958"/>
                      <a:pt x="26265" y="26947"/>
                    </a:cubicBezTo>
                    <a:cubicBezTo>
                      <a:pt x="28168" y="20289"/>
                      <a:pt x="28326" y="15376"/>
                      <a:pt x="27851" y="12047"/>
                    </a:cubicBezTo>
                    <a:cubicBezTo>
                      <a:pt x="27217" y="5231"/>
                      <a:pt x="22620" y="0"/>
                      <a:pt x="15804"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5" name="Google Shape;5085;p58"/>
              <p:cNvSpPr/>
              <p:nvPr/>
            </p:nvSpPr>
            <p:spPr>
              <a:xfrm>
                <a:off x="3129625" y="1038575"/>
                <a:ext cx="593200" cy="416125"/>
              </a:xfrm>
              <a:custGeom>
                <a:rect b="b" l="l" r="r" t="t"/>
                <a:pathLst>
                  <a:path extrusionOk="0" h="16645" w="23728">
                    <a:moveTo>
                      <a:pt x="17862" y="1"/>
                    </a:moveTo>
                    <a:lnTo>
                      <a:pt x="14851" y="2379"/>
                    </a:lnTo>
                    <a:lnTo>
                      <a:pt x="10888" y="2696"/>
                    </a:lnTo>
                    <a:lnTo>
                      <a:pt x="8035" y="1586"/>
                    </a:lnTo>
                    <a:lnTo>
                      <a:pt x="8035" y="1586"/>
                    </a:lnTo>
                    <a:cubicBezTo>
                      <a:pt x="8193" y="1903"/>
                      <a:pt x="8193" y="2062"/>
                      <a:pt x="8352" y="2379"/>
                    </a:cubicBezTo>
                    <a:cubicBezTo>
                      <a:pt x="8352" y="2379"/>
                      <a:pt x="7559" y="5866"/>
                      <a:pt x="7242" y="6500"/>
                    </a:cubicBezTo>
                    <a:cubicBezTo>
                      <a:pt x="7143" y="6749"/>
                      <a:pt x="6871" y="6841"/>
                      <a:pt x="6462" y="6841"/>
                    </a:cubicBezTo>
                    <a:cubicBezTo>
                      <a:pt x="5568" y="6841"/>
                      <a:pt x="4018" y="6400"/>
                      <a:pt x="2170" y="6183"/>
                    </a:cubicBezTo>
                    <a:cubicBezTo>
                      <a:pt x="2092" y="6169"/>
                      <a:pt x="2017" y="6162"/>
                      <a:pt x="1945" y="6162"/>
                    </a:cubicBezTo>
                    <a:cubicBezTo>
                      <a:pt x="387" y="6162"/>
                      <a:pt x="0" y="9336"/>
                      <a:pt x="1060" y="12365"/>
                    </a:cubicBezTo>
                    <a:lnTo>
                      <a:pt x="3121" y="15218"/>
                    </a:lnTo>
                    <a:cubicBezTo>
                      <a:pt x="3755" y="15693"/>
                      <a:pt x="4231" y="16169"/>
                      <a:pt x="4865" y="16645"/>
                    </a:cubicBezTo>
                    <a:lnTo>
                      <a:pt x="19131" y="15218"/>
                    </a:lnTo>
                    <a:cubicBezTo>
                      <a:pt x="16911" y="13474"/>
                      <a:pt x="16911" y="12840"/>
                      <a:pt x="17228" y="11572"/>
                    </a:cubicBezTo>
                    <a:cubicBezTo>
                      <a:pt x="17545" y="10621"/>
                      <a:pt x="18179" y="8878"/>
                      <a:pt x="18496" y="8243"/>
                    </a:cubicBezTo>
                    <a:cubicBezTo>
                      <a:pt x="19657" y="8476"/>
                      <a:pt x="20562" y="8623"/>
                      <a:pt x="21213" y="8623"/>
                    </a:cubicBezTo>
                    <a:cubicBezTo>
                      <a:pt x="21451" y="8623"/>
                      <a:pt x="21655" y="8603"/>
                      <a:pt x="21825" y="8561"/>
                    </a:cubicBezTo>
                    <a:cubicBezTo>
                      <a:pt x="22618" y="8561"/>
                      <a:pt x="23252" y="8402"/>
                      <a:pt x="23727" y="8085"/>
                    </a:cubicBezTo>
                    <a:cubicBezTo>
                      <a:pt x="22459" y="7609"/>
                      <a:pt x="20557" y="6817"/>
                      <a:pt x="19448" y="6024"/>
                    </a:cubicBezTo>
                    <a:cubicBezTo>
                      <a:pt x="17704" y="4756"/>
                      <a:pt x="18179" y="2062"/>
                      <a:pt x="17862" y="1"/>
                    </a:cubicBez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6" name="Google Shape;5086;p58"/>
              <p:cNvSpPr/>
              <p:nvPr/>
            </p:nvSpPr>
            <p:spPr>
              <a:xfrm>
                <a:off x="3171975" y="428250"/>
                <a:ext cx="779725" cy="794100"/>
              </a:xfrm>
              <a:custGeom>
                <a:rect b="b" l="l" r="r" t="t"/>
                <a:pathLst>
                  <a:path extrusionOk="0" h="31764" w="31189">
                    <a:moveTo>
                      <a:pt x="14528" y="1"/>
                    </a:moveTo>
                    <a:cubicBezTo>
                      <a:pt x="10205" y="1"/>
                      <a:pt x="6224" y="1015"/>
                      <a:pt x="4914" y="5234"/>
                    </a:cubicBezTo>
                    <a:cubicBezTo>
                      <a:pt x="4914" y="5234"/>
                      <a:pt x="1903" y="6344"/>
                      <a:pt x="952" y="10941"/>
                    </a:cubicBezTo>
                    <a:cubicBezTo>
                      <a:pt x="0" y="15379"/>
                      <a:pt x="0" y="18708"/>
                      <a:pt x="2537" y="23146"/>
                    </a:cubicBezTo>
                    <a:cubicBezTo>
                      <a:pt x="5073" y="27743"/>
                      <a:pt x="6024" y="29803"/>
                      <a:pt x="6024" y="29803"/>
                    </a:cubicBezTo>
                    <a:cubicBezTo>
                      <a:pt x="6024" y="29803"/>
                      <a:pt x="7767" y="31388"/>
                      <a:pt x="10304" y="31705"/>
                    </a:cubicBezTo>
                    <a:cubicBezTo>
                      <a:pt x="10516" y="31745"/>
                      <a:pt x="10724" y="31764"/>
                      <a:pt x="10927" y="31764"/>
                    </a:cubicBezTo>
                    <a:cubicBezTo>
                      <a:pt x="13149" y="31764"/>
                      <a:pt x="14795" y="29525"/>
                      <a:pt x="15376" y="28218"/>
                    </a:cubicBezTo>
                    <a:cubicBezTo>
                      <a:pt x="16168" y="26792"/>
                      <a:pt x="16168" y="25524"/>
                      <a:pt x="16168" y="24414"/>
                    </a:cubicBezTo>
                    <a:lnTo>
                      <a:pt x="16168" y="24414"/>
                    </a:lnTo>
                    <a:cubicBezTo>
                      <a:pt x="16042" y="24540"/>
                      <a:pt x="15828" y="24610"/>
                      <a:pt x="15568" y="24610"/>
                    </a:cubicBezTo>
                    <a:cubicBezTo>
                      <a:pt x="14847" y="24610"/>
                      <a:pt x="13781" y="24069"/>
                      <a:pt x="13315" y="22670"/>
                    </a:cubicBezTo>
                    <a:cubicBezTo>
                      <a:pt x="12840" y="20927"/>
                      <a:pt x="12523" y="19183"/>
                      <a:pt x="13632" y="17123"/>
                    </a:cubicBezTo>
                    <a:cubicBezTo>
                      <a:pt x="14189" y="16218"/>
                      <a:pt x="15021" y="15833"/>
                      <a:pt x="15832" y="15833"/>
                    </a:cubicBezTo>
                    <a:cubicBezTo>
                      <a:pt x="16869" y="15833"/>
                      <a:pt x="17873" y="16461"/>
                      <a:pt x="18229" y="17440"/>
                    </a:cubicBezTo>
                    <a:cubicBezTo>
                      <a:pt x="18705" y="18866"/>
                      <a:pt x="18388" y="21878"/>
                      <a:pt x="18388" y="21878"/>
                    </a:cubicBezTo>
                    <a:cubicBezTo>
                      <a:pt x="18388" y="21878"/>
                      <a:pt x="20290" y="21719"/>
                      <a:pt x="20607" y="19817"/>
                    </a:cubicBezTo>
                    <a:cubicBezTo>
                      <a:pt x="20924" y="18549"/>
                      <a:pt x="21241" y="16488"/>
                      <a:pt x="21241" y="15220"/>
                    </a:cubicBezTo>
                    <a:cubicBezTo>
                      <a:pt x="21241" y="14111"/>
                      <a:pt x="21558" y="12843"/>
                      <a:pt x="22350" y="12209"/>
                    </a:cubicBezTo>
                    <a:cubicBezTo>
                      <a:pt x="23460" y="11099"/>
                      <a:pt x="23143" y="9356"/>
                      <a:pt x="23143" y="9356"/>
                    </a:cubicBezTo>
                    <a:cubicBezTo>
                      <a:pt x="23143" y="9356"/>
                      <a:pt x="26789" y="9197"/>
                      <a:pt x="28691" y="5551"/>
                    </a:cubicBezTo>
                    <a:cubicBezTo>
                      <a:pt x="30266" y="2663"/>
                      <a:pt x="31189" y="319"/>
                      <a:pt x="29119" y="319"/>
                    </a:cubicBezTo>
                    <a:cubicBezTo>
                      <a:pt x="28689" y="319"/>
                      <a:pt x="28131" y="420"/>
                      <a:pt x="27423" y="638"/>
                    </a:cubicBezTo>
                    <a:cubicBezTo>
                      <a:pt x="26943" y="803"/>
                      <a:pt x="26309" y="869"/>
                      <a:pt x="25559" y="869"/>
                    </a:cubicBezTo>
                    <a:cubicBezTo>
                      <a:pt x="22820" y="869"/>
                      <a:pt x="18527" y="1"/>
                      <a:pt x="14528" y="1"/>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7" name="Google Shape;5087;p58"/>
              <p:cNvSpPr/>
              <p:nvPr/>
            </p:nvSpPr>
            <p:spPr>
              <a:xfrm>
                <a:off x="2910425" y="1189600"/>
                <a:ext cx="982800" cy="1795225"/>
              </a:xfrm>
              <a:custGeom>
                <a:rect b="b" l="l" r="r" t="t"/>
                <a:pathLst>
                  <a:path extrusionOk="0" h="71809" w="39312">
                    <a:moveTo>
                      <a:pt x="10164" y="1"/>
                    </a:moveTo>
                    <a:cubicBezTo>
                      <a:pt x="7683" y="1"/>
                      <a:pt x="5240" y="1331"/>
                      <a:pt x="3013" y="7750"/>
                    </a:cubicBezTo>
                    <a:cubicBezTo>
                      <a:pt x="1" y="16627"/>
                      <a:pt x="2378" y="25345"/>
                      <a:pt x="3013" y="36441"/>
                    </a:cubicBezTo>
                    <a:cubicBezTo>
                      <a:pt x="3488" y="42781"/>
                      <a:pt x="2537" y="49121"/>
                      <a:pt x="2378" y="59583"/>
                    </a:cubicBezTo>
                    <a:cubicBezTo>
                      <a:pt x="5390" y="64497"/>
                      <a:pt x="18705" y="71154"/>
                      <a:pt x="25996" y="71788"/>
                    </a:cubicBezTo>
                    <a:cubicBezTo>
                      <a:pt x="26257" y="71802"/>
                      <a:pt x="26515" y="71809"/>
                      <a:pt x="26770" y="71809"/>
                    </a:cubicBezTo>
                    <a:cubicBezTo>
                      <a:pt x="29469" y="71809"/>
                      <a:pt x="31881" y="71072"/>
                      <a:pt x="33763" y="70203"/>
                    </a:cubicBezTo>
                    <a:cubicBezTo>
                      <a:pt x="36934" y="68618"/>
                      <a:pt x="38994" y="65448"/>
                      <a:pt x="38994" y="61961"/>
                    </a:cubicBezTo>
                    <a:cubicBezTo>
                      <a:pt x="39311" y="54194"/>
                      <a:pt x="39153" y="39611"/>
                      <a:pt x="38677" y="30576"/>
                    </a:cubicBezTo>
                    <a:cubicBezTo>
                      <a:pt x="38360" y="20114"/>
                      <a:pt x="36934" y="14091"/>
                      <a:pt x="33922" y="11872"/>
                    </a:cubicBezTo>
                    <a:cubicBezTo>
                      <a:pt x="31544" y="10287"/>
                      <a:pt x="25996" y="7275"/>
                      <a:pt x="25996" y="7275"/>
                    </a:cubicBezTo>
                    <a:cubicBezTo>
                      <a:pt x="25996" y="7275"/>
                      <a:pt x="25889" y="7287"/>
                      <a:pt x="25678" y="7287"/>
                    </a:cubicBezTo>
                    <a:cubicBezTo>
                      <a:pt x="24836" y="7287"/>
                      <a:pt x="22351" y="7085"/>
                      <a:pt x="18546" y="5056"/>
                    </a:cubicBezTo>
                    <a:cubicBezTo>
                      <a:pt x="15218" y="3312"/>
                      <a:pt x="14267" y="1727"/>
                      <a:pt x="14584" y="617"/>
                    </a:cubicBezTo>
                    <a:cubicBezTo>
                      <a:pt x="14584" y="617"/>
                      <a:pt x="13474" y="300"/>
                      <a:pt x="11731" y="142"/>
                    </a:cubicBezTo>
                    <a:cubicBezTo>
                      <a:pt x="11208" y="59"/>
                      <a:pt x="10685" y="1"/>
                      <a:pt x="10164"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8" name="Google Shape;5088;p58"/>
              <p:cNvSpPr/>
              <p:nvPr/>
            </p:nvSpPr>
            <p:spPr>
              <a:xfrm>
                <a:off x="3231425" y="1175475"/>
                <a:ext cx="364575" cy="230550"/>
              </a:xfrm>
              <a:custGeom>
                <a:rect b="b" l="l" r="r" t="t"/>
                <a:pathLst>
                  <a:path extrusionOk="0" h="9222" w="14583">
                    <a:moveTo>
                      <a:pt x="3142" y="0"/>
                    </a:moveTo>
                    <a:cubicBezTo>
                      <a:pt x="2470" y="0"/>
                      <a:pt x="1510" y="624"/>
                      <a:pt x="1110" y="1024"/>
                    </a:cubicBezTo>
                    <a:cubicBezTo>
                      <a:pt x="1110" y="1024"/>
                      <a:pt x="0" y="3877"/>
                      <a:pt x="4121" y="6572"/>
                    </a:cubicBezTo>
                    <a:cubicBezTo>
                      <a:pt x="7432" y="8663"/>
                      <a:pt x="9977" y="9221"/>
                      <a:pt x="11755" y="9221"/>
                    </a:cubicBezTo>
                    <a:cubicBezTo>
                      <a:pt x="13212" y="9221"/>
                      <a:pt x="14155" y="8847"/>
                      <a:pt x="14583" y="8632"/>
                    </a:cubicBezTo>
                    <a:cubicBezTo>
                      <a:pt x="14583" y="8474"/>
                      <a:pt x="14583" y="5304"/>
                      <a:pt x="13473" y="4987"/>
                    </a:cubicBezTo>
                    <a:cubicBezTo>
                      <a:pt x="13473" y="4987"/>
                      <a:pt x="13251" y="5054"/>
                      <a:pt x="12755" y="5054"/>
                    </a:cubicBezTo>
                    <a:cubicBezTo>
                      <a:pt x="11928" y="5054"/>
                      <a:pt x="10343" y="4868"/>
                      <a:pt x="7767" y="3877"/>
                    </a:cubicBezTo>
                    <a:cubicBezTo>
                      <a:pt x="3963" y="2292"/>
                      <a:pt x="3487" y="73"/>
                      <a:pt x="3487" y="73"/>
                    </a:cubicBezTo>
                    <a:cubicBezTo>
                      <a:pt x="3386" y="22"/>
                      <a:pt x="3269" y="0"/>
                      <a:pt x="3142"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9" name="Google Shape;5089;p58"/>
              <p:cNvSpPr/>
              <p:nvPr/>
            </p:nvSpPr>
            <p:spPr>
              <a:xfrm>
                <a:off x="3607875" y="1505600"/>
                <a:ext cx="1584975" cy="1021950"/>
              </a:xfrm>
              <a:custGeom>
                <a:rect b="b" l="l" r="r" t="t"/>
                <a:pathLst>
                  <a:path extrusionOk="0" h="40878" w="63399">
                    <a:moveTo>
                      <a:pt x="5260" y="1"/>
                    </a:moveTo>
                    <a:cubicBezTo>
                      <a:pt x="4400" y="1"/>
                      <a:pt x="3599" y="336"/>
                      <a:pt x="3012" y="975"/>
                    </a:cubicBezTo>
                    <a:cubicBezTo>
                      <a:pt x="1586" y="2402"/>
                      <a:pt x="1" y="8108"/>
                      <a:pt x="2061" y="16192"/>
                    </a:cubicBezTo>
                    <a:cubicBezTo>
                      <a:pt x="3646" y="22533"/>
                      <a:pt x="7767" y="30934"/>
                      <a:pt x="13315" y="34579"/>
                    </a:cubicBezTo>
                    <a:cubicBezTo>
                      <a:pt x="16803" y="36957"/>
                      <a:pt x="21875" y="38701"/>
                      <a:pt x="25838" y="39176"/>
                    </a:cubicBezTo>
                    <a:cubicBezTo>
                      <a:pt x="30593" y="39889"/>
                      <a:pt x="34635" y="39979"/>
                      <a:pt x="38900" y="39979"/>
                    </a:cubicBezTo>
                    <a:cubicBezTo>
                      <a:pt x="40321" y="39979"/>
                      <a:pt x="41768" y="39969"/>
                      <a:pt x="43274" y="39969"/>
                    </a:cubicBezTo>
                    <a:cubicBezTo>
                      <a:pt x="45017" y="39969"/>
                      <a:pt x="46127" y="40286"/>
                      <a:pt x="49297" y="40761"/>
                    </a:cubicBezTo>
                    <a:cubicBezTo>
                      <a:pt x="50105" y="40838"/>
                      <a:pt x="50931" y="40878"/>
                      <a:pt x="51756" y="40878"/>
                    </a:cubicBezTo>
                    <a:cubicBezTo>
                      <a:pt x="54330" y="40878"/>
                      <a:pt x="56887" y="40492"/>
                      <a:pt x="58808" y="39652"/>
                    </a:cubicBezTo>
                    <a:cubicBezTo>
                      <a:pt x="61185" y="38701"/>
                      <a:pt x="61978" y="37908"/>
                      <a:pt x="61978" y="37274"/>
                    </a:cubicBezTo>
                    <a:cubicBezTo>
                      <a:pt x="61978" y="36732"/>
                      <a:pt x="61608" y="36487"/>
                      <a:pt x="61019" y="36487"/>
                    </a:cubicBezTo>
                    <a:cubicBezTo>
                      <a:pt x="60746" y="36487"/>
                      <a:pt x="60427" y="36540"/>
                      <a:pt x="60076" y="36640"/>
                    </a:cubicBezTo>
                    <a:cubicBezTo>
                      <a:pt x="58966" y="36957"/>
                      <a:pt x="57064" y="37749"/>
                      <a:pt x="54369" y="37749"/>
                    </a:cubicBezTo>
                    <a:cubicBezTo>
                      <a:pt x="54369" y="37749"/>
                      <a:pt x="56905" y="37115"/>
                      <a:pt x="58491" y="36481"/>
                    </a:cubicBezTo>
                    <a:cubicBezTo>
                      <a:pt x="60076" y="36006"/>
                      <a:pt x="61344" y="35213"/>
                      <a:pt x="62295" y="34579"/>
                    </a:cubicBezTo>
                    <a:cubicBezTo>
                      <a:pt x="63326" y="33843"/>
                      <a:pt x="63399" y="32010"/>
                      <a:pt x="62513" y="32010"/>
                    </a:cubicBezTo>
                    <a:cubicBezTo>
                      <a:pt x="62446" y="32010"/>
                      <a:pt x="62373" y="32021"/>
                      <a:pt x="62295" y="32043"/>
                    </a:cubicBezTo>
                    <a:cubicBezTo>
                      <a:pt x="61027" y="32360"/>
                      <a:pt x="60234" y="32994"/>
                      <a:pt x="57857" y="33787"/>
                    </a:cubicBezTo>
                    <a:cubicBezTo>
                      <a:pt x="55796" y="34421"/>
                      <a:pt x="54211" y="34579"/>
                      <a:pt x="54211" y="34579"/>
                    </a:cubicBezTo>
                    <a:cubicBezTo>
                      <a:pt x="54211" y="34579"/>
                      <a:pt x="56588" y="33628"/>
                      <a:pt x="58491" y="32360"/>
                    </a:cubicBezTo>
                    <a:cubicBezTo>
                      <a:pt x="60393" y="31251"/>
                      <a:pt x="60868" y="30300"/>
                      <a:pt x="61185" y="29824"/>
                    </a:cubicBezTo>
                    <a:cubicBezTo>
                      <a:pt x="61442" y="29311"/>
                      <a:pt x="61283" y="28383"/>
                      <a:pt x="60458" y="28383"/>
                    </a:cubicBezTo>
                    <a:cubicBezTo>
                      <a:pt x="60263" y="28383"/>
                      <a:pt x="60031" y="28435"/>
                      <a:pt x="59759" y="28556"/>
                    </a:cubicBezTo>
                    <a:cubicBezTo>
                      <a:pt x="58491" y="29190"/>
                      <a:pt x="57064" y="30458"/>
                      <a:pt x="54528" y="31092"/>
                    </a:cubicBezTo>
                    <a:cubicBezTo>
                      <a:pt x="53422" y="31368"/>
                      <a:pt x="52478" y="31538"/>
                      <a:pt x="51911" y="31538"/>
                    </a:cubicBezTo>
                    <a:cubicBezTo>
                      <a:pt x="51503" y="31538"/>
                      <a:pt x="51291" y="31450"/>
                      <a:pt x="51358" y="31251"/>
                    </a:cubicBezTo>
                    <a:cubicBezTo>
                      <a:pt x="51516" y="30934"/>
                      <a:pt x="52626" y="30775"/>
                      <a:pt x="53894" y="29665"/>
                    </a:cubicBezTo>
                    <a:cubicBezTo>
                      <a:pt x="55162" y="28556"/>
                      <a:pt x="55637" y="26654"/>
                      <a:pt x="55003" y="26020"/>
                    </a:cubicBezTo>
                    <a:cubicBezTo>
                      <a:pt x="54741" y="25823"/>
                      <a:pt x="54614" y="25707"/>
                      <a:pt x="54454" y="25707"/>
                    </a:cubicBezTo>
                    <a:cubicBezTo>
                      <a:pt x="54229" y="25707"/>
                      <a:pt x="53937" y="25938"/>
                      <a:pt x="53101" y="26495"/>
                    </a:cubicBezTo>
                    <a:cubicBezTo>
                      <a:pt x="51675" y="27446"/>
                      <a:pt x="50090" y="27763"/>
                      <a:pt x="48187" y="29348"/>
                    </a:cubicBezTo>
                    <a:cubicBezTo>
                      <a:pt x="46602" y="30617"/>
                      <a:pt x="45810" y="31092"/>
                      <a:pt x="43908" y="31568"/>
                    </a:cubicBezTo>
                    <a:cubicBezTo>
                      <a:pt x="43121" y="31810"/>
                      <a:pt x="41917" y="31913"/>
                      <a:pt x="40351" y="31913"/>
                    </a:cubicBezTo>
                    <a:cubicBezTo>
                      <a:pt x="37816" y="31913"/>
                      <a:pt x="34330" y="31642"/>
                      <a:pt x="30117" y="31251"/>
                    </a:cubicBezTo>
                    <a:cubicBezTo>
                      <a:pt x="23460" y="30617"/>
                      <a:pt x="19339" y="27922"/>
                      <a:pt x="16961" y="24910"/>
                    </a:cubicBezTo>
                    <a:cubicBezTo>
                      <a:pt x="12047" y="18253"/>
                      <a:pt x="12047" y="10169"/>
                      <a:pt x="9828" y="4145"/>
                    </a:cubicBezTo>
                    <a:cubicBezTo>
                      <a:pt x="8881" y="1305"/>
                      <a:pt x="6957" y="1"/>
                      <a:pt x="5260"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0" name="Google Shape;5090;p58"/>
              <p:cNvSpPr/>
              <p:nvPr/>
            </p:nvSpPr>
            <p:spPr>
              <a:xfrm>
                <a:off x="3623725" y="1497850"/>
                <a:ext cx="1034300" cy="1009525"/>
              </a:xfrm>
              <a:custGeom>
                <a:rect b="b" l="l" r="r" t="t"/>
                <a:pathLst>
                  <a:path extrusionOk="0" h="40381" w="41372">
                    <a:moveTo>
                      <a:pt x="4818" y="0"/>
                    </a:moveTo>
                    <a:cubicBezTo>
                      <a:pt x="4694" y="0"/>
                      <a:pt x="4568" y="6"/>
                      <a:pt x="4439" y="17"/>
                    </a:cubicBezTo>
                    <a:cubicBezTo>
                      <a:pt x="2378" y="176"/>
                      <a:pt x="1" y="1602"/>
                      <a:pt x="1" y="10637"/>
                    </a:cubicBezTo>
                    <a:cubicBezTo>
                      <a:pt x="159" y="19672"/>
                      <a:pt x="6182" y="29183"/>
                      <a:pt x="8402" y="31561"/>
                    </a:cubicBezTo>
                    <a:cubicBezTo>
                      <a:pt x="10621" y="33938"/>
                      <a:pt x="14108" y="37267"/>
                      <a:pt x="20924" y="39011"/>
                    </a:cubicBezTo>
                    <a:cubicBezTo>
                      <a:pt x="25013" y="40152"/>
                      <a:pt x="31043" y="40380"/>
                      <a:pt x="35213" y="40380"/>
                    </a:cubicBezTo>
                    <a:cubicBezTo>
                      <a:pt x="37992" y="40380"/>
                      <a:pt x="39945" y="40279"/>
                      <a:pt x="39945" y="40279"/>
                    </a:cubicBezTo>
                    <a:cubicBezTo>
                      <a:pt x="39945" y="40279"/>
                      <a:pt x="41372" y="35523"/>
                      <a:pt x="39945" y="32195"/>
                    </a:cubicBezTo>
                    <a:cubicBezTo>
                      <a:pt x="39945" y="32195"/>
                      <a:pt x="30434" y="32036"/>
                      <a:pt x="25045" y="30451"/>
                    </a:cubicBezTo>
                    <a:cubicBezTo>
                      <a:pt x="19656" y="28866"/>
                      <a:pt x="17595" y="26647"/>
                      <a:pt x="15217" y="23160"/>
                    </a:cubicBezTo>
                    <a:cubicBezTo>
                      <a:pt x="12840" y="19672"/>
                      <a:pt x="10779" y="8894"/>
                      <a:pt x="10304" y="6358"/>
                    </a:cubicBezTo>
                    <a:cubicBezTo>
                      <a:pt x="9692" y="4064"/>
                      <a:pt x="8195" y="0"/>
                      <a:pt x="4818"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091" name="Google Shape;5091;p58"/>
          <p:cNvGrpSpPr/>
          <p:nvPr/>
        </p:nvGrpSpPr>
        <p:grpSpPr>
          <a:xfrm>
            <a:off x="6900842" y="1409031"/>
            <a:ext cx="1539029" cy="2475750"/>
            <a:chOff x="6071724" y="2429213"/>
            <a:chExt cx="1821767" cy="2930575"/>
          </a:xfrm>
        </p:grpSpPr>
        <p:sp>
          <p:nvSpPr>
            <p:cNvPr id="5092" name="Google Shape;5092;p58"/>
            <p:cNvSpPr/>
            <p:nvPr/>
          </p:nvSpPr>
          <p:spPr>
            <a:xfrm>
              <a:off x="6380531" y="4301376"/>
              <a:ext cx="1512960" cy="862018"/>
            </a:xfrm>
            <a:custGeom>
              <a:rect b="b" l="l" r="r" t="t"/>
              <a:pathLst>
                <a:path extrusionOk="0" h="57420" w="100780">
                  <a:moveTo>
                    <a:pt x="50390" y="1"/>
                  </a:moveTo>
                  <a:cubicBezTo>
                    <a:pt x="48651" y="1"/>
                    <a:pt x="46913" y="371"/>
                    <a:pt x="45581" y="1111"/>
                  </a:cubicBezTo>
                  <a:lnTo>
                    <a:pt x="2665" y="25973"/>
                  </a:lnTo>
                  <a:cubicBezTo>
                    <a:pt x="1" y="27453"/>
                    <a:pt x="1" y="29968"/>
                    <a:pt x="2665" y="31448"/>
                  </a:cubicBezTo>
                  <a:lnTo>
                    <a:pt x="45581" y="56310"/>
                  </a:lnTo>
                  <a:cubicBezTo>
                    <a:pt x="46913" y="57050"/>
                    <a:pt x="48651" y="57420"/>
                    <a:pt x="50390" y="57420"/>
                  </a:cubicBezTo>
                  <a:cubicBezTo>
                    <a:pt x="52129" y="57420"/>
                    <a:pt x="53868" y="57050"/>
                    <a:pt x="55200" y="56310"/>
                  </a:cubicBezTo>
                  <a:lnTo>
                    <a:pt x="98264" y="31448"/>
                  </a:lnTo>
                  <a:cubicBezTo>
                    <a:pt x="100780" y="29968"/>
                    <a:pt x="100780" y="27453"/>
                    <a:pt x="98116" y="25973"/>
                  </a:cubicBezTo>
                  <a:lnTo>
                    <a:pt x="55200" y="1111"/>
                  </a:lnTo>
                  <a:cubicBezTo>
                    <a:pt x="53868" y="371"/>
                    <a:pt x="52129" y="1"/>
                    <a:pt x="50390"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3" name="Google Shape;5093;p58"/>
            <p:cNvSpPr/>
            <p:nvPr/>
          </p:nvSpPr>
          <p:spPr>
            <a:xfrm>
              <a:off x="6071724" y="4835176"/>
              <a:ext cx="1001979" cy="524612"/>
            </a:xfrm>
            <a:custGeom>
              <a:rect b="b" l="l" r="r" t="t"/>
              <a:pathLst>
                <a:path extrusionOk="0" h="34945" w="66743">
                  <a:moveTo>
                    <a:pt x="18285" y="0"/>
                  </a:moveTo>
                  <a:cubicBezTo>
                    <a:pt x="13981" y="0"/>
                    <a:pt x="10086" y="783"/>
                    <a:pt x="7252" y="2403"/>
                  </a:cubicBezTo>
                  <a:cubicBezTo>
                    <a:pt x="1" y="6546"/>
                    <a:pt x="2516" y="14686"/>
                    <a:pt x="12727" y="20605"/>
                  </a:cubicBezTo>
                  <a:lnTo>
                    <a:pt x="27822" y="29336"/>
                  </a:lnTo>
                  <a:cubicBezTo>
                    <a:pt x="34204" y="32983"/>
                    <a:pt x="41990" y="34945"/>
                    <a:pt x="48723" y="34945"/>
                  </a:cubicBezTo>
                  <a:cubicBezTo>
                    <a:pt x="52920" y="34945"/>
                    <a:pt x="56707" y="34183"/>
                    <a:pt x="59491" y="32592"/>
                  </a:cubicBezTo>
                  <a:cubicBezTo>
                    <a:pt x="66743" y="28448"/>
                    <a:pt x="64227" y="20161"/>
                    <a:pt x="54016" y="14242"/>
                  </a:cubicBezTo>
                  <a:lnTo>
                    <a:pt x="38921" y="5510"/>
                  </a:lnTo>
                  <a:cubicBezTo>
                    <a:pt x="32700" y="1904"/>
                    <a:pt x="24996" y="0"/>
                    <a:pt x="18285" y="0"/>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4" name="Google Shape;5094;p58"/>
            <p:cNvSpPr/>
            <p:nvPr/>
          </p:nvSpPr>
          <p:spPr>
            <a:xfrm>
              <a:off x="6364978" y="3575462"/>
              <a:ext cx="1515182" cy="863684"/>
            </a:xfrm>
            <a:custGeom>
              <a:rect b="b" l="l" r="r" t="t"/>
              <a:pathLst>
                <a:path extrusionOk="0" h="57531" w="100928">
                  <a:moveTo>
                    <a:pt x="50390" y="0"/>
                  </a:moveTo>
                  <a:cubicBezTo>
                    <a:pt x="48651" y="0"/>
                    <a:pt x="46913" y="407"/>
                    <a:pt x="45581" y="1221"/>
                  </a:cubicBezTo>
                  <a:lnTo>
                    <a:pt x="2665" y="25935"/>
                  </a:lnTo>
                  <a:cubicBezTo>
                    <a:pt x="1" y="27563"/>
                    <a:pt x="1" y="30078"/>
                    <a:pt x="2665" y="31558"/>
                  </a:cubicBezTo>
                  <a:lnTo>
                    <a:pt x="45581" y="56420"/>
                  </a:lnTo>
                  <a:cubicBezTo>
                    <a:pt x="46913" y="57160"/>
                    <a:pt x="48651" y="57530"/>
                    <a:pt x="50390" y="57530"/>
                  </a:cubicBezTo>
                  <a:cubicBezTo>
                    <a:pt x="52129" y="57530"/>
                    <a:pt x="53868" y="57160"/>
                    <a:pt x="55200" y="56420"/>
                  </a:cubicBezTo>
                  <a:lnTo>
                    <a:pt x="98264" y="31558"/>
                  </a:lnTo>
                  <a:cubicBezTo>
                    <a:pt x="100928" y="30078"/>
                    <a:pt x="100928" y="27563"/>
                    <a:pt x="98264" y="25935"/>
                  </a:cubicBezTo>
                  <a:lnTo>
                    <a:pt x="55200" y="1221"/>
                  </a:lnTo>
                  <a:cubicBezTo>
                    <a:pt x="53868" y="407"/>
                    <a:pt x="52129" y="0"/>
                    <a:pt x="50390" y="0"/>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5" name="Google Shape;5095;p58"/>
            <p:cNvSpPr/>
            <p:nvPr/>
          </p:nvSpPr>
          <p:spPr>
            <a:xfrm>
              <a:off x="6364978" y="3576017"/>
              <a:ext cx="1515182" cy="862018"/>
            </a:xfrm>
            <a:custGeom>
              <a:rect b="b" l="l" r="r" t="t"/>
              <a:pathLst>
                <a:path extrusionOk="0" h="57420" w="100928">
                  <a:moveTo>
                    <a:pt x="50464" y="1924"/>
                  </a:moveTo>
                  <a:cubicBezTo>
                    <a:pt x="51944" y="1924"/>
                    <a:pt x="53276" y="2220"/>
                    <a:pt x="54312" y="2812"/>
                  </a:cubicBezTo>
                  <a:lnTo>
                    <a:pt x="97376" y="27526"/>
                  </a:lnTo>
                  <a:cubicBezTo>
                    <a:pt x="98116" y="27970"/>
                    <a:pt x="98412" y="28414"/>
                    <a:pt x="98412" y="28710"/>
                  </a:cubicBezTo>
                  <a:cubicBezTo>
                    <a:pt x="98412" y="29006"/>
                    <a:pt x="98116" y="29450"/>
                    <a:pt x="97376" y="29893"/>
                  </a:cubicBezTo>
                  <a:lnTo>
                    <a:pt x="54312" y="54755"/>
                  </a:lnTo>
                  <a:cubicBezTo>
                    <a:pt x="53276" y="55347"/>
                    <a:pt x="51944" y="55643"/>
                    <a:pt x="50464" y="55643"/>
                  </a:cubicBezTo>
                  <a:cubicBezTo>
                    <a:pt x="48984" y="55643"/>
                    <a:pt x="47505" y="55347"/>
                    <a:pt x="46469" y="54755"/>
                  </a:cubicBezTo>
                  <a:lnTo>
                    <a:pt x="3553" y="29893"/>
                  </a:lnTo>
                  <a:cubicBezTo>
                    <a:pt x="2813" y="29450"/>
                    <a:pt x="2517" y="29006"/>
                    <a:pt x="2517" y="28710"/>
                  </a:cubicBezTo>
                  <a:cubicBezTo>
                    <a:pt x="2517" y="28414"/>
                    <a:pt x="2813" y="27970"/>
                    <a:pt x="3553" y="27526"/>
                  </a:cubicBezTo>
                  <a:lnTo>
                    <a:pt x="46617" y="2812"/>
                  </a:lnTo>
                  <a:cubicBezTo>
                    <a:pt x="47505" y="2220"/>
                    <a:pt x="48984" y="1924"/>
                    <a:pt x="50464" y="1924"/>
                  </a:cubicBezTo>
                  <a:close/>
                  <a:moveTo>
                    <a:pt x="50464" y="0"/>
                  </a:moveTo>
                  <a:cubicBezTo>
                    <a:pt x="48688" y="0"/>
                    <a:pt x="46913" y="444"/>
                    <a:pt x="45581" y="1184"/>
                  </a:cubicBezTo>
                  <a:lnTo>
                    <a:pt x="2665" y="25898"/>
                  </a:lnTo>
                  <a:cubicBezTo>
                    <a:pt x="1" y="27526"/>
                    <a:pt x="1" y="30041"/>
                    <a:pt x="2665" y="31521"/>
                  </a:cubicBezTo>
                  <a:lnTo>
                    <a:pt x="45581" y="56383"/>
                  </a:lnTo>
                  <a:cubicBezTo>
                    <a:pt x="46913" y="57123"/>
                    <a:pt x="48688" y="57419"/>
                    <a:pt x="50464" y="57419"/>
                  </a:cubicBezTo>
                  <a:cubicBezTo>
                    <a:pt x="52240" y="57419"/>
                    <a:pt x="53868" y="57123"/>
                    <a:pt x="55200" y="56383"/>
                  </a:cubicBezTo>
                  <a:lnTo>
                    <a:pt x="98264" y="31521"/>
                  </a:lnTo>
                  <a:cubicBezTo>
                    <a:pt x="100928" y="30041"/>
                    <a:pt x="100928" y="27526"/>
                    <a:pt x="98264" y="25898"/>
                  </a:cubicBezTo>
                  <a:lnTo>
                    <a:pt x="55200" y="1184"/>
                  </a:lnTo>
                  <a:cubicBezTo>
                    <a:pt x="53868" y="444"/>
                    <a:pt x="52240" y="0"/>
                    <a:pt x="5046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6" name="Google Shape;5096;p58"/>
            <p:cNvSpPr/>
            <p:nvPr/>
          </p:nvSpPr>
          <p:spPr>
            <a:xfrm>
              <a:off x="6373866" y="4007011"/>
              <a:ext cx="748718" cy="1084188"/>
            </a:xfrm>
            <a:custGeom>
              <a:rect b="b" l="l" r="r" t="t"/>
              <a:pathLst>
                <a:path extrusionOk="0" h="72219" w="49873">
                  <a:moveTo>
                    <a:pt x="1" y="1"/>
                  </a:moveTo>
                  <a:lnTo>
                    <a:pt x="1" y="43361"/>
                  </a:lnTo>
                  <a:cubicBezTo>
                    <a:pt x="149" y="44545"/>
                    <a:pt x="889" y="45433"/>
                    <a:pt x="2073" y="46173"/>
                  </a:cubicBezTo>
                  <a:lnTo>
                    <a:pt x="44989" y="71034"/>
                  </a:lnTo>
                  <a:cubicBezTo>
                    <a:pt x="46321" y="71774"/>
                    <a:pt x="47948" y="72218"/>
                    <a:pt x="49872" y="72218"/>
                  </a:cubicBezTo>
                  <a:lnTo>
                    <a:pt x="49872" y="28710"/>
                  </a:lnTo>
                  <a:cubicBezTo>
                    <a:pt x="47948" y="28710"/>
                    <a:pt x="46321" y="28414"/>
                    <a:pt x="44989" y="27674"/>
                  </a:cubicBezTo>
                  <a:lnTo>
                    <a:pt x="2073" y="2812"/>
                  </a:lnTo>
                  <a:cubicBezTo>
                    <a:pt x="1037" y="2220"/>
                    <a:pt x="1" y="1332"/>
                    <a:pt x="1" y="1"/>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7" name="Google Shape;5097;p58"/>
            <p:cNvSpPr/>
            <p:nvPr/>
          </p:nvSpPr>
          <p:spPr>
            <a:xfrm>
              <a:off x="7122569" y="4007011"/>
              <a:ext cx="746482" cy="1084188"/>
            </a:xfrm>
            <a:custGeom>
              <a:rect b="b" l="l" r="r" t="t"/>
              <a:pathLst>
                <a:path extrusionOk="0" h="72219" w="49724">
                  <a:moveTo>
                    <a:pt x="49724" y="1"/>
                  </a:moveTo>
                  <a:cubicBezTo>
                    <a:pt x="49724" y="1332"/>
                    <a:pt x="48836" y="2220"/>
                    <a:pt x="47800" y="2812"/>
                  </a:cubicBezTo>
                  <a:lnTo>
                    <a:pt x="4736" y="27674"/>
                  </a:lnTo>
                  <a:cubicBezTo>
                    <a:pt x="3404" y="28414"/>
                    <a:pt x="1924" y="28710"/>
                    <a:pt x="0" y="28710"/>
                  </a:cubicBezTo>
                  <a:lnTo>
                    <a:pt x="0" y="72218"/>
                  </a:lnTo>
                  <a:cubicBezTo>
                    <a:pt x="1924" y="72070"/>
                    <a:pt x="3552" y="71774"/>
                    <a:pt x="4736" y="71034"/>
                  </a:cubicBezTo>
                  <a:lnTo>
                    <a:pt x="47800" y="46173"/>
                  </a:lnTo>
                  <a:cubicBezTo>
                    <a:pt x="48984" y="45433"/>
                    <a:pt x="49724" y="44545"/>
                    <a:pt x="49724" y="43361"/>
                  </a:cubicBezTo>
                  <a:lnTo>
                    <a:pt x="49724" y="1"/>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8" name="Google Shape;5098;p58"/>
            <p:cNvSpPr/>
            <p:nvPr/>
          </p:nvSpPr>
          <p:spPr>
            <a:xfrm>
              <a:off x="6145045" y="2842897"/>
              <a:ext cx="799250" cy="967481"/>
            </a:xfrm>
            <a:custGeom>
              <a:rect b="b" l="l" r="r" t="t"/>
              <a:pathLst>
                <a:path extrusionOk="0" h="64445" w="53239">
                  <a:moveTo>
                    <a:pt x="49933" y="1"/>
                  </a:moveTo>
                  <a:cubicBezTo>
                    <a:pt x="49545" y="1"/>
                    <a:pt x="49127" y="54"/>
                    <a:pt x="48688" y="146"/>
                  </a:cubicBezTo>
                  <a:cubicBezTo>
                    <a:pt x="46172" y="590"/>
                    <a:pt x="44100" y="1478"/>
                    <a:pt x="42768" y="5622"/>
                  </a:cubicBezTo>
                  <a:cubicBezTo>
                    <a:pt x="41436" y="9617"/>
                    <a:pt x="38773" y="21752"/>
                    <a:pt x="36849" y="27524"/>
                  </a:cubicBezTo>
                  <a:cubicBezTo>
                    <a:pt x="35813" y="31076"/>
                    <a:pt x="31817" y="37735"/>
                    <a:pt x="27230" y="42323"/>
                  </a:cubicBezTo>
                  <a:cubicBezTo>
                    <a:pt x="23234" y="46170"/>
                    <a:pt x="18351" y="50314"/>
                    <a:pt x="16575" y="50758"/>
                  </a:cubicBezTo>
                  <a:cubicBezTo>
                    <a:pt x="15762" y="50883"/>
                    <a:pt x="15054" y="50929"/>
                    <a:pt x="14363" y="50929"/>
                  </a:cubicBezTo>
                  <a:cubicBezTo>
                    <a:pt x="13419" y="50929"/>
                    <a:pt x="12506" y="50843"/>
                    <a:pt x="11395" y="50758"/>
                  </a:cubicBezTo>
                  <a:cubicBezTo>
                    <a:pt x="11057" y="50737"/>
                    <a:pt x="10740" y="50728"/>
                    <a:pt x="10440" y="50728"/>
                  </a:cubicBezTo>
                  <a:cubicBezTo>
                    <a:pt x="8641" y="50728"/>
                    <a:pt x="7463" y="51054"/>
                    <a:pt x="6068" y="51054"/>
                  </a:cubicBezTo>
                  <a:cubicBezTo>
                    <a:pt x="5180" y="51054"/>
                    <a:pt x="4688" y="50922"/>
                    <a:pt x="4401" y="50922"/>
                  </a:cubicBezTo>
                  <a:cubicBezTo>
                    <a:pt x="4161" y="50922"/>
                    <a:pt x="4063" y="51013"/>
                    <a:pt x="3996" y="51350"/>
                  </a:cubicBezTo>
                  <a:cubicBezTo>
                    <a:pt x="3700" y="52238"/>
                    <a:pt x="5032" y="53422"/>
                    <a:pt x="6660" y="53718"/>
                  </a:cubicBezTo>
                  <a:cubicBezTo>
                    <a:pt x="7085" y="53795"/>
                    <a:pt x="7471" y="53822"/>
                    <a:pt x="7813" y="53822"/>
                  </a:cubicBezTo>
                  <a:cubicBezTo>
                    <a:pt x="8582" y="53822"/>
                    <a:pt x="9133" y="53686"/>
                    <a:pt x="9436" y="53686"/>
                  </a:cubicBezTo>
                  <a:cubicBezTo>
                    <a:pt x="9513" y="53686"/>
                    <a:pt x="9575" y="53695"/>
                    <a:pt x="9619" y="53718"/>
                  </a:cubicBezTo>
                  <a:cubicBezTo>
                    <a:pt x="9915" y="54014"/>
                    <a:pt x="8731" y="54606"/>
                    <a:pt x="6956" y="55197"/>
                  </a:cubicBezTo>
                  <a:cubicBezTo>
                    <a:pt x="4440" y="55937"/>
                    <a:pt x="2812" y="55641"/>
                    <a:pt x="1480" y="55789"/>
                  </a:cubicBezTo>
                  <a:cubicBezTo>
                    <a:pt x="0" y="56085"/>
                    <a:pt x="296" y="57269"/>
                    <a:pt x="740" y="57565"/>
                  </a:cubicBezTo>
                  <a:cubicBezTo>
                    <a:pt x="1332" y="57861"/>
                    <a:pt x="2220" y="58305"/>
                    <a:pt x="4292" y="58305"/>
                  </a:cubicBezTo>
                  <a:cubicBezTo>
                    <a:pt x="6511" y="58305"/>
                    <a:pt x="8879" y="57861"/>
                    <a:pt x="8879" y="57861"/>
                  </a:cubicBezTo>
                  <a:lnTo>
                    <a:pt x="8879" y="57861"/>
                  </a:lnTo>
                  <a:cubicBezTo>
                    <a:pt x="8879" y="57861"/>
                    <a:pt x="7547" y="58601"/>
                    <a:pt x="5476" y="59045"/>
                  </a:cubicBezTo>
                  <a:cubicBezTo>
                    <a:pt x="3256" y="59637"/>
                    <a:pt x="2368" y="59637"/>
                    <a:pt x="1184" y="59933"/>
                  </a:cubicBezTo>
                  <a:cubicBezTo>
                    <a:pt x="0" y="60229"/>
                    <a:pt x="1036" y="61857"/>
                    <a:pt x="2368" y="62005"/>
                  </a:cubicBezTo>
                  <a:cubicBezTo>
                    <a:pt x="3404" y="62005"/>
                    <a:pt x="5032" y="62005"/>
                    <a:pt x="6512" y="61709"/>
                  </a:cubicBezTo>
                  <a:cubicBezTo>
                    <a:pt x="7991" y="61265"/>
                    <a:pt x="10359" y="60525"/>
                    <a:pt x="10359" y="60525"/>
                  </a:cubicBezTo>
                  <a:lnTo>
                    <a:pt x="10359" y="60525"/>
                  </a:lnTo>
                  <a:cubicBezTo>
                    <a:pt x="8287" y="61857"/>
                    <a:pt x="6364" y="62153"/>
                    <a:pt x="5180" y="62449"/>
                  </a:cubicBezTo>
                  <a:cubicBezTo>
                    <a:pt x="4144" y="62745"/>
                    <a:pt x="3700" y="63337"/>
                    <a:pt x="4144" y="63929"/>
                  </a:cubicBezTo>
                  <a:cubicBezTo>
                    <a:pt x="4337" y="64218"/>
                    <a:pt x="4781" y="64444"/>
                    <a:pt x="5762" y="64444"/>
                  </a:cubicBezTo>
                  <a:cubicBezTo>
                    <a:pt x="6287" y="64444"/>
                    <a:pt x="6966" y="64379"/>
                    <a:pt x="7843" y="64225"/>
                  </a:cubicBezTo>
                  <a:cubicBezTo>
                    <a:pt x="10359" y="63929"/>
                    <a:pt x="13615" y="62301"/>
                    <a:pt x="15983" y="60377"/>
                  </a:cubicBezTo>
                  <a:cubicBezTo>
                    <a:pt x="18351" y="58453"/>
                    <a:pt x="19238" y="57565"/>
                    <a:pt x="20570" y="56677"/>
                  </a:cubicBezTo>
                  <a:cubicBezTo>
                    <a:pt x="25454" y="53570"/>
                    <a:pt x="29450" y="51054"/>
                    <a:pt x="33445" y="47058"/>
                  </a:cubicBezTo>
                  <a:cubicBezTo>
                    <a:pt x="39365" y="41139"/>
                    <a:pt x="42768" y="35515"/>
                    <a:pt x="44544" y="31815"/>
                  </a:cubicBezTo>
                  <a:cubicBezTo>
                    <a:pt x="48244" y="24268"/>
                    <a:pt x="51056" y="12725"/>
                    <a:pt x="52239" y="6658"/>
                  </a:cubicBezTo>
                  <a:cubicBezTo>
                    <a:pt x="53238" y="1538"/>
                    <a:pt x="52025" y="1"/>
                    <a:pt x="49933"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9" name="Google Shape;5099;p58"/>
            <p:cNvSpPr/>
            <p:nvPr/>
          </p:nvSpPr>
          <p:spPr>
            <a:xfrm>
              <a:off x="6684895" y="2834970"/>
              <a:ext cx="271066" cy="476947"/>
            </a:xfrm>
            <a:custGeom>
              <a:rect b="b" l="l" r="r" t="t"/>
              <a:pathLst>
                <a:path extrusionOk="0" h="31770" w="18056">
                  <a:moveTo>
                    <a:pt x="12097" y="0"/>
                  </a:moveTo>
                  <a:cubicBezTo>
                    <a:pt x="9604" y="0"/>
                    <a:pt x="7410" y="2541"/>
                    <a:pt x="6068" y="6298"/>
                  </a:cubicBezTo>
                  <a:cubicBezTo>
                    <a:pt x="4737" y="10589"/>
                    <a:pt x="2813" y="19617"/>
                    <a:pt x="1629" y="22724"/>
                  </a:cubicBezTo>
                  <a:cubicBezTo>
                    <a:pt x="445" y="25832"/>
                    <a:pt x="1" y="28496"/>
                    <a:pt x="1" y="28496"/>
                  </a:cubicBezTo>
                  <a:cubicBezTo>
                    <a:pt x="1" y="28496"/>
                    <a:pt x="3860" y="31770"/>
                    <a:pt x="8667" y="31770"/>
                  </a:cubicBezTo>
                  <a:cubicBezTo>
                    <a:pt x="9267" y="31770"/>
                    <a:pt x="9883" y="31719"/>
                    <a:pt x="10508" y="31604"/>
                  </a:cubicBezTo>
                  <a:cubicBezTo>
                    <a:pt x="10508" y="31604"/>
                    <a:pt x="14060" y="22132"/>
                    <a:pt x="15688" y="14141"/>
                  </a:cubicBezTo>
                  <a:cubicBezTo>
                    <a:pt x="17315" y="6150"/>
                    <a:pt x="18055" y="1118"/>
                    <a:pt x="12876" y="82"/>
                  </a:cubicBezTo>
                  <a:cubicBezTo>
                    <a:pt x="12613" y="27"/>
                    <a:pt x="12354" y="0"/>
                    <a:pt x="12097"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0" name="Google Shape;5100;p58"/>
            <p:cNvSpPr/>
            <p:nvPr/>
          </p:nvSpPr>
          <p:spPr>
            <a:xfrm>
              <a:off x="6653804" y="3222773"/>
              <a:ext cx="208839" cy="162480"/>
            </a:xfrm>
            <a:custGeom>
              <a:rect b="b" l="l" r="r" t="t"/>
              <a:pathLst>
                <a:path extrusionOk="0" h="10823" w="13911">
                  <a:moveTo>
                    <a:pt x="2664" y="0"/>
                  </a:moveTo>
                  <a:lnTo>
                    <a:pt x="2664" y="0"/>
                  </a:lnTo>
                  <a:cubicBezTo>
                    <a:pt x="2664" y="0"/>
                    <a:pt x="2072" y="0"/>
                    <a:pt x="1184" y="2516"/>
                  </a:cubicBezTo>
                  <a:cubicBezTo>
                    <a:pt x="296" y="4884"/>
                    <a:pt x="0" y="6511"/>
                    <a:pt x="444" y="7103"/>
                  </a:cubicBezTo>
                  <a:cubicBezTo>
                    <a:pt x="2015" y="9408"/>
                    <a:pt x="5886" y="10823"/>
                    <a:pt x="8485" y="10823"/>
                  </a:cubicBezTo>
                  <a:cubicBezTo>
                    <a:pt x="9558" y="10823"/>
                    <a:pt x="10414" y="10582"/>
                    <a:pt x="10803" y="10063"/>
                  </a:cubicBezTo>
                  <a:cubicBezTo>
                    <a:pt x="11691" y="8731"/>
                    <a:pt x="13911" y="5328"/>
                    <a:pt x="13319" y="3700"/>
                  </a:cubicBezTo>
                  <a:lnTo>
                    <a:pt x="13319" y="3700"/>
                  </a:lnTo>
                  <a:lnTo>
                    <a:pt x="12875" y="4884"/>
                  </a:lnTo>
                  <a:cubicBezTo>
                    <a:pt x="12875" y="4884"/>
                    <a:pt x="12601" y="4923"/>
                    <a:pt x="12074" y="4923"/>
                  </a:cubicBezTo>
                  <a:cubicBezTo>
                    <a:pt x="11153" y="4923"/>
                    <a:pt x="9458" y="4803"/>
                    <a:pt x="7103" y="4144"/>
                  </a:cubicBezTo>
                  <a:cubicBezTo>
                    <a:pt x="4144" y="3108"/>
                    <a:pt x="2368" y="1036"/>
                    <a:pt x="2368" y="1036"/>
                  </a:cubicBezTo>
                  <a:lnTo>
                    <a:pt x="2664" y="0"/>
                  </a:ln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1" name="Google Shape;5101;p58"/>
            <p:cNvSpPr/>
            <p:nvPr/>
          </p:nvSpPr>
          <p:spPr>
            <a:xfrm>
              <a:off x="6153933" y="4771268"/>
              <a:ext cx="368797" cy="249463"/>
            </a:xfrm>
            <a:custGeom>
              <a:rect b="b" l="l" r="r" t="t"/>
              <a:pathLst>
                <a:path extrusionOk="0" h="16617" w="24566">
                  <a:moveTo>
                    <a:pt x="23234" y="0"/>
                  </a:moveTo>
                  <a:lnTo>
                    <a:pt x="15835" y="148"/>
                  </a:lnTo>
                  <a:cubicBezTo>
                    <a:pt x="14355" y="3404"/>
                    <a:pt x="10951" y="5624"/>
                    <a:pt x="5920" y="9175"/>
                  </a:cubicBezTo>
                  <a:cubicBezTo>
                    <a:pt x="888" y="12727"/>
                    <a:pt x="0" y="13911"/>
                    <a:pt x="592" y="14799"/>
                  </a:cubicBezTo>
                  <a:cubicBezTo>
                    <a:pt x="1184" y="15835"/>
                    <a:pt x="3848" y="16427"/>
                    <a:pt x="6364" y="16575"/>
                  </a:cubicBezTo>
                  <a:cubicBezTo>
                    <a:pt x="6586" y="16603"/>
                    <a:pt x="6821" y="16616"/>
                    <a:pt x="7065" y="16616"/>
                  </a:cubicBezTo>
                  <a:cubicBezTo>
                    <a:pt x="9407" y="16616"/>
                    <a:pt x="12556" y="15372"/>
                    <a:pt x="13763" y="13763"/>
                  </a:cubicBezTo>
                  <a:cubicBezTo>
                    <a:pt x="14799" y="12579"/>
                    <a:pt x="17463" y="10803"/>
                    <a:pt x="19238" y="10507"/>
                  </a:cubicBezTo>
                  <a:cubicBezTo>
                    <a:pt x="20866" y="10211"/>
                    <a:pt x="23974" y="8731"/>
                    <a:pt x="24270" y="7696"/>
                  </a:cubicBezTo>
                  <a:cubicBezTo>
                    <a:pt x="24566" y="6512"/>
                    <a:pt x="24270" y="4292"/>
                    <a:pt x="23826" y="2960"/>
                  </a:cubicBezTo>
                  <a:cubicBezTo>
                    <a:pt x="23530" y="1628"/>
                    <a:pt x="23234" y="0"/>
                    <a:pt x="23234"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2" name="Google Shape;5102;p58"/>
            <p:cNvSpPr/>
            <p:nvPr/>
          </p:nvSpPr>
          <p:spPr>
            <a:xfrm>
              <a:off x="6593814" y="5004532"/>
              <a:ext cx="308822" cy="326597"/>
            </a:xfrm>
            <a:custGeom>
              <a:rect b="b" l="l" r="r" t="t"/>
              <a:pathLst>
                <a:path extrusionOk="0" h="21755" w="20571">
                  <a:moveTo>
                    <a:pt x="11395" y="1"/>
                  </a:moveTo>
                  <a:cubicBezTo>
                    <a:pt x="10656" y="4588"/>
                    <a:pt x="8732" y="7400"/>
                    <a:pt x="6660" y="10508"/>
                  </a:cubicBezTo>
                  <a:cubicBezTo>
                    <a:pt x="4884" y="13172"/>
                    <a:pt x="2812" y="15540"/>
                    <a:pt x="740" y="18055"/>
                  </a:cubicBezTo>
                  <a:cubicBezTo>
                    <a:pt x="444" y="18499"/>
                    <a:pt x="148" y="18943"/>
                    <a:pt x="148" y="19387"/>
                  </a:cubicBezTo>
                  <a:cubicBezTo>
                    <a:pt x="0" y="21015"/>
                    <a:pt x="1924" y="21607"/>
                    <a:pt x="3108" y="21755"/>
                  </a:cubicBezTo>
                  <a:cubicBezTo>
                    <a:pt x="4292" y="21755"/>
                    <a:pt x="5476" y="21755"/>
                    <a:pt x="6660" y="21607"/>
                  </a:cubicBezTo>
                  <a:cubicBezTo>
                    <a:pt x="8880" y="21311"/>
                    <a:pt x="10951" y="20423"/>
                    <a:pt x="12283" y="18647"/>
                  </a:cubicBezTo>
                  <a:cubicBezTo>
                    <a:pt x="13615" y="16575"/>
                    <a:pt x="14799" y="14208"/>
                    <a:pt x="16723" y="12580"/>
                  </a:cubicBezTo>
                  <a:cubicBezTo>
                    <a:pt x="17759" y="11692"/>
                    <a:pt x="19091" y="11100"/>
                    <a:pt x="19683" y="9916"/>
                  </a:cubicBezTo>
                  <a:cubicBezTo>
                    <a:pt x="20571" y="8288"/>
                    <a:pt x="20275" y="6660"/>
                    <a:pt x="19831" y="5032"/>
                  </a:cubicBezTo>
                  <a:cubicBezTo>
                    <a:pt x="19683" y="4145"/>
                    <a:pt x="19387" y="3405"/>
                    <a:pt x="19387" y="2517"/>
                  </a:cubicBezTo>
                  <a:cubicBezTo>
                    <a:pt x="19239" y="1629"/>
                    <a:pt x="19091" y="741"/>
                    <a:pt x="19091" y="149"/>
                  </a:cubicBezTo>
                  <a:lnTo>
                    <a:pt x="11395" y="1"/>
                  </a:ln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3" name="Google Shape;5103;p58"/>
            <p:cNvSpPr/>
            <p:nvPr/>
          </p:nvSpPr>
          <p:spPr>
            <a:xfrm>
              <a:off x="6278341" y="3673764"/>
              <a:ext cx="1075285" cy="1346201"/>
            </a:xfrm>
            <a:custGeom>
              <a:rect b="b" l="l" r="r" t="t"/>
              <a:pathLst>
                <a:path extrusionOk="0" h="89672" w="71626">
                  <a:moveTo>
                    <a:pt x="35517" y="0"/>
                  </a:moveTo>
                  <a:cubicBezTo>
                    <a:pt x="35517" y="0"/>
                    <a:pt x="31078" y="3404"/>
                    <a:pt x="27082" y="6068"/>
                  </a:cubicBezTo>
                  <a:cubicBezTo>
                    <a:pt x="22198" y="9324"/>
                    <a:pt x="0" y="23086"/>
                    <a:pt x="0" y="28562"/>
                  </a:cubicBezTo>
                  <a:cubicBezTo>
                    <a:pt x="0" y="32262"/>
                    <a:pt x="7548" y="73254"/>
                    <a:pt x="7548" y="73254"/>
                  </a:cubicBezTo>
                  <a:cubicBezTo>
                    <a:pt x="8644" y="74160"/>
                    <a:pt x="9801" y="74467"/>
                    <a:pt x="10867" y="74467"/>
                  </a:cubicBezTo>
                  <a:cubicBezTo>
                    <a:pt x="13110" y="74467"/>
                    <a:pt x="14947" y="73106"/>
                    <a:pt x="14947" y="73106"/>
                  </a:cubicBezTo>
                  <a:cubicBezTo>
                    <a:pt x="14947" y="73106"/>
                    <a:pt x="16575" y="55792"/>
                    <a:pt x="16723" y="45729"/>
                  </a:cubicBezTo>
                  <a:cubicBezTo>
                    <a:pt x="16871" y="41141"/>
                    <a:pt x="16131" y="34925"/>
                    <a:pt x="16131" y="34925"/>
                  </a:cubicBezTo>
                  <a:lnTo>
                    <a:pt x="40253" y="20867"/>
                  </a:lnTo>
                  <a:lnTo>
                    <a:pt x="40253" y="20867"/>
                  </a:lnTo>
                  <a:cubicBezTo>
                    <a:pt x="37589" y="24862"/>
                    <a:pt x="26786" y="36997"/>
                    <a:pt x="26194" y="39365"/>
                  </a:cubicBezTo>
                  <a:cubicBezTo>
                    <a:pt x="25602" y="42029"/>
                    <a:pt x="27082" y="47948"/>
                    <a:pt x="28710" y="61119"/>
                  </a:cubicBezTo>
                  <a:cubicBezTo>
                    <a:pt x="29894" y="70442"/>
                    <a:pt x="32557" y="88645"/>
                    <a:pt x="32557" y="88645"/>
                  </a:cubicBezTo>
                  <a:cubicBezTo>
                    <a:pt x="33745" y="89419"/>
                    <a:pt x="35022" y="89671"/>
                    <a:pt x="36182" y="89671"/>
                  </a:cubicBezTo>
                  <a:cubicBezTo>
                    <a:pt x="38348" y="89671"/>
                    <a:pt x="40105" y="88793"/>
                    <a:pt x="40105" y="88793"/>
                  </a:cubicBezTo>
                  <a:cubicBezTo>
                    <a:pt x="40105" y="88793"/>
                    <a:pt x="42029" y="64671"/>
                    <a:pt x="41881" y="57272"/>
                  </a:cubicBezTo>
                  <a:cubicBezTo>
                    <a:pt x="41881" y="48836"/>
                    <a:pt x="41141" y="44841"/>
                    <a:pt x="41141" y="44841"/>
                  </a:cubicBezTo>
                  <a:cubicBezTo>
                    <a:pt x="41141" y="44841"/>
                    <a:pt x="47800" y="40993"/>
                    <a:pt x="54607" y="35813"/>
                  </a:cubicBezTo>
                  <a:cubicBezTo>
                    <a:pt x="62895" y="29302"/>
                    <a:pt x="71626" y="24270"/>
                    <a:pt x="68962" y="7252"/>
                  </a:cubicBezTo>
                  <a:lnTo>
                    <a:pt x="35517" y="0"/>
                  </a:ln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4" name="Google Shape;5104;p58"/>
            <p:cNvSpPr/>
            <p:nvPr/>
          </p:nvSpPr>
          <p:spPr>
            <a:xfrm>
              <a:off x="6520493" y="3869272"/>
              <a:ext cx="362147" cy="328819"/>
            </a:xfrm>
            <a:custGeom>
              <a:rect b="b" l="l" r="r" t="t"/>
              <a:pathLst>
                <a:path extrusionOk="0" h="21903" w="24123">
                  <a:moveTo>
                    <a:pt x="18647" y="0"/>
                  </a:moveTo>
                  <a:lnTo>
                    <a:pt x="18647" y="0"/>
                  </a:lnTo>
                  <a:cubicBezTo>
                    <a:pt x="18647" y="1"/>
                    <a:pt x="18795" y="3404"/>
                    <a:pt x="19535" y="5920"/>
                  </a:cubicBezTo>
                  <a:cubicBezTo>
                    <a:pt x="20127" y="8584"/>
                    <a:pt x="1" y="21902"/>
                    <a:pt x="1" y="21902"/>
                  </a:cubicBezTo>
                  <a:lnTo>
                    <a:pt x="24123" y="7844"/>
                  </a:lnTo>
                  <a:cubicBezTo>
                    <a:pt x="24123" y="7844"/>
                    <a:pt x="20275" y="5032"/>
                    <a:pt x="18647" y="0"/>
                  </a:cubicBezTo>
                  <a:close/>
                </a:path>
              </a:pathLst>
            </a:custGeom>
            <a:solidFill>
              <a:srgbClr val="597B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5" name="Google Shape;5105;p58"/>
            <p:cNvSpPr/>
            <p:nvPr/>
          </p:nvSpPr>
          <p:spPr>
            <a:xfrm>
              <a:off x="6889290" y="2800652"/>
              <a:ext cx="357703" cy="331281"/>
            </a:xfrm>
            <a:custGeom>
              <a:rect b="b" l="l" r="r" t="t"/>
              <a:pathLst>
                <a:path extrusionOk="0" h="22067" w="23827">
                  <a:moveTo>
                    <a:pt x="18203" y="0"/>
                  </a:moveTo>
                  <a:cubicBezTo>
                    <a:pt x="18203" y="1"/>
                    <a:pt x="5180" y="4440"/>
                    <a:pt x="3552" y="4736"/>
                  </a:cubicBezTo>
                  <a:cubicBezTo>
                    <a:pt x="1925" y="4884"/>
                    <a:pt x="1" y="9176"/>
                    <a:pt x="149" y="14207"/>
                  </a:cubicBezTo>
                  <a:cubicBezTo>
                    <a:pt x="402" y="18517"/>
                    <a:pt x="7930" y="22067"/>
                    <a:pt x="12130" y="22067"/>
                  </a:cubicBezTo>
                  <a:cubicBezTo>
                    <a:pt x="12834" y="22067"/>
                    <a:pt x="13444" y="21967"/>
                    <a:pt x="13911" y="21755"/>
                  </a:cubicBezTo>
                  <a:cubicBezTo>
                    <a:pt x="17167" y="20275"/>
                    <a:pt x="23827" y="13615"/>
                    <a:pt x="22791" y="12727"/>
                  </a:cubicBezTo>
                  <a:cubicBezTo>
                    <a:pt x="21755" y="11987"/>
                    <a:pt x="18203" y="9472"/>
                    <a:pt x="18055" y="8880"/>
                  </a:cubicBezTo>
                  <a:cubicBezTo>
                    <a:pt x="17907" y="8140"/>
                    <a:pt x="18203" y="1"/>
                    <a:pt x="18203"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6" name="Google Shape;5106;p58"/>
            <p:cNvSpPr/>
            <p:nvPr/>
          </p:nvSpPr>
          <p:spPr>
            <a:xfrm>
              <a:off x="6973720" y="2800652"/>
              <a:ext cx="188857" cy="151506"/>
            </a:xfrm>
            <a:custGeom>
              <a:rect b="b" l="l" r="r" t="t"/>
              <a:pathLst>
                <a:path extrusionOk="0" h="10092" w="12580">
                  <a:moveTo>
                    <a:pt x="12579" y="0"/>
                  </a:moveTo>
                  <a:cubicBezTo>
                    <a:pt x="12579" y="1"/>
                    <a:pt x="6364" y="2664"/>
                    <a:pt x="2960" y="3700"/>
                  </a:cubicBezTo>
                  <a:cubicBezTo>
                    <a:pt x="2220" y="5180"/>
                    <a:pt x="0" y="8288"/>
                    <a:pt x="1036" y="9324"/>
                  </a:cubicBezTo>
                  <a:cubicBezTo>
                    <a:pt x="1665" y="9895"/>
                    <a:pt x="2448" y="10092"/>
                    <a:pt x="3250" y="10092"/>
                  </a:cubicBezTo>
                  <a:cubicBezTo>
                    <a:pt x="4523" y="10092"/>
                    <a:pt x="5842" y="9596"/>
                    <a:pt x="6660" y="9324"/>
                  </a:cubicBezTo>
                  <a:cubicBezTo>
                    <a:pt x="8139" y="8732"/>
                    <a:pt x="9471" y="7844"/>
                    <a:pt x="10359" y="7104"/>
                  </a:cubicBezTo>
                  <a:cubicBezTo>
                    <a:pt x="11543" y="6216"/>
                    <a:pt x="12431" y="4736"/>
                    <a:pt x="12431" y="3108"/>
                  </a:cubicBezTo>
                  <a:cubicBezTo>
                    <a:pt x="12579" y="1776"/>
                    <a:pt x="12579" y="1"/>
                    <a:pt x="12579" y="0"/>
                  </a:cubicBez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7" name="Google Shape;5107;p58"/>
            <p:cNvSpPr/>
            <p:nvPr/>
          </p:nvSpPr>
          <p:spPr>
            <a:xfrm>
              <a:off x="6769325" y="2834910"/>
              <a:ext cx="559876" cy="1055094"/>
            </a:xfrm>
            <a:custGeom>
              <a:rect b="b" l="l" r="r" t="t"/>
              <a:pathLst>
                <a:path extrusionOk="0" h="70281" w="37294">
                  <a:moveTo>
                    <a:pt x="8873" y="0"/>
                  </a:moveTo>
                  <a:cubicBezTo>
                    <a:pt x="8622" y="0"/>
                    <a:pt x="8376" y="27"/>
                    <a:pt x="8140" y="86"/>
                  </a:cubicBezTo>
                  <a:cubicBezTo>
                    <a:pt x="8140" y="86"/>
                    <a:pt x="4588" y="1862"/>
                    <a:pt x="3108" y="6598"/>
                  </a:cubicBezTo>
                  <a:cubicBezTo>
                    <a:pt x="1628" y="11185"/>
                    <a:pt x="0" y="16809"/>
                    <a:pt x="148" y="25392"/>
                  </a:cubicBezTo>
                  <a:cubicBezTo>
                    <a:pt x="396" y="33436"/>
                    <a:pt x="1057" y="52762"/>
                    <a:pt x="1181" y="56191"/>
                  </a:cubicBezTo>
                  <a:lnTo>
                    <a:pt x="1181" y="56191"/>
                  </a:lnTo>
                  <a:cubicBezTo>
                    <a:pt x="1122" y="56508"/>
                    <a:pt x="410" y="61056"/>
                    <a:pt x="7548" y="65053"/>
                  </a:cubicBezTo>
                  <a:cubicBezTo>
                    <a:pt x="13497" y="68384"/>
                    <a:pt x="19159" y="70281"/>
                    <a:pt x="23766" y="70281"/>
                  </a:cubicBezTo>
                  <a:cubicBezTo>
                    <a:pt x="24888" y="70281"/>
                    <a:pt x="25948" y="70168"/>
                    <a:pt x="26934" y="69936"/>
                  </a:cubicBezTo>
                  <a:cubicBezTo>
                    <a:pt x="31226" y="68900"/>
                    <a:pt x="35665" y="66385"/>
                    <a:pt x="36257" y="63129"/>
                  </a:cubicBezTo>
                  <a:cubicBezTo>
                    <a:pt x="35813" y="57061"/>
                    <a:pt x="34629" y="46850"/>
                    <a:pt x="35665" y="39303"/>
                  </a:cubicBezTo>
                  <a:cubicBezTo>
                    <a:pt x="36553" y="31608"/>
                    <a:pt x="36553" y="25244"/>
                    <a:pt x="36997" y="19177"/>
                  </a:cubicBezTo>
                  <a:cubicBezTo>
                    <a:pt x="37293" y="12961"/>
                    <a:pt x="36109" y="13109"/>
                    <a:pt x="33001" y="10889"/>
                  </a:cubicBezTo>
                  <a:cubicBezTo>
                    <a:pt x="28858" y="7930"/>
                    <a:pt x="27230" y="7190"/>
                    <a:pt x="27230" y="7190"/>
                  </a:cubicBezTo>
                  <a:cubicBezTo>
                    <a:pt x="27230" y="7190"/>
                    <a:pt x="21311" y="15921"/>
                    <a:pt x="13023" y="16809"/>
                  </a:cubicBezTo>
                  <a:cubicBezTo>
                    <a:pt x="10359" y="14293"/>
                    <a:pt x="10212" y="5118"/>
                    <a:pt x="13763" y="2158"/>
                  </a:cubicBezTo>
                  <a:cubicBezTo>
                    <a:pt x="13763" y="2158"/>
                    <a:pt x="11126" y="0"/>
                    <a:pt x="8873" y="0"/>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8" name="Google Shape;5108;p58"/>
            <p:cNvSpPr/>
            <p:nvPr/>
          </p:nvSpPr>
          <p:spPr>
            <a:xfrm>
              <a:off x="6891512" y="2865085"/>
              <a:ext cx="97776" cy="222170"/>
            </a:xfrm>
            <a:custGeom>
              <a:rect b="b" l="l" r="r" t="t"/>
              <a:pathLst>
                <a:path extrusionOk="0" h="14799" w="6513">
                  <a:moveTo>
                    <a:pt x="6512" y="0"/>
                  </a:moveTo>
                  <a:cubicBezTo>
                    <a:pt x="6512" y="0"/>
                    <a:pt x="4884" y="296"/>
                    <a:pt x="3404" y="1924"/>
                  </a:cubicBezTo>
                  <a:cubicBezTo>
                    <a:pt x="2073" y="3700"/>
                    <a:pt x="1" y="7251"/>
                    <a:pt x="445" y="10951"/>
                  </a:cubicBezTo>
                  <a:cubicBezTo>
                    <a:pt x="445" y="10951"/>
                    <a:pt x="1481" y="13023"/>
                    <a:pt x="4884" y="14799"/>
                  </a:cubicBezTo>
                  <a:cubicBezTo>
                    <a:pt x="4884" y="14799"/>
                    <a:pt x="4144" y="10803"/>
                    <a:pt x="4144" y="8731"/>
                  </a:cubicBezTo>
                  <a:cubicBezTo>
                    <a:pt x="4292" y="5920"/>
                    <a:pt x="6512" y="2220"/>
                    <a:pt x="6512" y="2220"/>
                  </a:cubicBezTo>
                  <a:lnTo>
                    <a:pt x="6512" y="0"/>
                  </a:ln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9" name="Google Shape;5109;p58"/>
            <p:cNvSpPr/>
            <p:nvPr/>
          </p:nvSpPr>
          <p:spPr>
            <a:xfrm>
              <a:off x="6898177" y="3001939"/>
              <a:ext cx="66671" cy="91081"/>
            </a:xfrm>
            <a:custGeom>
              <a:rect b="b" l="l" r="r" t="t"/>
              <a:pathLst>
                <a:path extrusionOk="0" h="6067" w="4441">
                  <a:moveTo>
                    <a:pt x="1791" y="1"/>
                  </a:moveTo>
                  <a:cubicBezTo>
                    <a:pt x="857" y="1"/>
                    <a:pt x="1" y="1835"/>
                    <a:pt x="1" y="1835"/>
                  </a:cubicBezTo>
                  <a:cubicBezTo>
                    <a:pt x="1" y="1835"/>
                    <a:pt x="1" y="4055"/>
                    <a:pt x="1481" y="5387"/>
                  </a:cubicBezTo>
                  <a:cubicBezTo>
                    <a:pt x="2002" y="5908"/>
                    <a:pt x="2568" y="6067"/>
                    <a:pt x="3065" y="6067"/>
                  </a:cubicBezTo>
                  <a:cubicBezTo>
                    <a:pt x="3837" y="6067"/>
                    <a:pt x="4440" y="5683"/>
                    <a:pt x="4440" y="5683"/>
                  </a:cubicBezTo>
                  <a:cubicBezTo>
                    <a:pt x="3848" y="4499"/>
                    <a:pt x="2664" y="651"/>
                    <a:pt x="2072" y="59"/>
                  </a:cubicBezTo>
                  <a:cubicBezTo>
                    <a:pt x="1978" y="19"/>
                    <a:pt x="1884" y="1"/>
                    <a:pt x="1791"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0" name="Google Shape;5110;p58"/>
            <p:cNvSpPr/>
            <p:nvPr/>
          </p:nvSpPr>
          <p:spPr>
            <a:xfrm>
              <a:off x="6898177" y="3001939"/>
              <a:ext cx="66671" cy="85316"/>
            </a:xfrm>
            <a:custGeom>
              <a:rect b="b" l="l" r="r" t="t"/>
              <a:pathLst>
                <a:path extrusionOk="0" h="5683" w="4441">
                  <a:moveTo>
                    <a:pt x="1791" y="1"/>
                  </a:moveTo>
                  <a:cubicBezTo>
                    <a:pt x="857" y="1"/>
                    <a:pt x="1" y="1835"/>
                    <a:pt x="1" y="1835"/>
                  </a:cubicBezTo>
                  <a:cubicBezTo>
                    <a:pt x="159" y="1809"/>
                    <a:pt x="308" y="1797"/>
                    <a:pt x="451" y="1797"/>
                  </a:cubicBezTo>
                  <a:cubicBezTo>
                    <a:pt x="1908" y="1797"/>
                    <a:pt x="2582" y="3085"/>
                    <a:pt x="3256" y="3759"/>
                  </a:cubicBezTo>
                  <a:cubicBezTo>
                    <a:pt x="3848" y="4647"/>
                    <a:pt x="4440" y="5683"/>
                    <a:pt x="4440" y="5683"/>
                  </a:cubicBezTo>
                  <a:cubicBezTo>
                    <a:pt x="3848" y="4499"/>
                    <a:pt x="2664" y="651"/>
                    <a:pt x="2072" y="59"/>
                  </a:cubicBezTo>
                  <a:cubicBezTo>
                    <a:pt x="1978" y="19"/>
                    <a:pt x="1884" y="1"/>
                    <a:pt x="1791" y="1"/>
                  </a:cubicBezTo>
                  <a:close/>
                </a:path>
              </a:pathLst>
            </a:custGeom>
            <a:solidFill>
              <a:srgbClr val="C8DB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1" name="Google Shape;5111;p58"/>
            <p:cNvSpPr/>
            <p:nvPr/>
          </p:nvSpPr>
          <p:spPr>
            <a:xfrm>
              <a:off x="6818206" y="2429213"/>
              <a:ext cx="408790" cy="163441"/>
            </a:xfrm>
            <a:custGeom>
              <a:rect b="b" l="l" r="r" t="t"/>
              <a:pathLst>
                <a:path extrusionOk="0" h="10887" w="27230">
                  <a:moveTo>
                    <a:pt x="17768" y="0"/>
                  </a:moveTo>
                  <a:cubicBezTo>
                    <a:pt x="15110" y="0"/>
                    <a:pt x="12185" y="764"/>
                    <a:pt x="9175" y="1952"/>
                  </a:cubicBezTo>
                  <a:cubicBezTo>
                    <a:pt x="5624" y="3432"/>
                    <a:pt x="0" y="1656"/>
                    <a:pt x="1036" y="5800"/>
                  </a:cubicBezTo>
                  <a:cubicBezTo>
                    <a:pt x="1963" y="9254"/>
                    <a:pt x="6151" y="10886"/>
                    <a:pt x="10543" y="10886"/>
                  </a:cubicBezTo>
                  <a:cubicBezTo>
                    <a:pt x="13865" y="10886"/>
                    <a:pt x="17304" y="9952"/>
                    <a:pt x="19534" y="8168"/>
                  </a:cubicBezTo>
                  <a:cubicBezTo>
                    <a:pt x="19788" y="8041"/>
                    <a:pt x="22548" y="6716"/>
                    <a:pt x="25196" y="6716"/>
                  </a:cubicBezTo>
                  <a:cubicBezTo>
                    <a:pt x="25634" y="6716"/>
                    <a:pt x="26069" y="6752"/>
                    <a:pt x="26490" y="6836"/>
                  </a:cubicBezTo>
                  <a:cubicBezTo>
                    <a:pt x="26490" y="6836"/>
                    <a:pt x="27230" y="4320"/>
                    <a:pt x="23974" y="1952"/>
                  </a:cubicBezTo>
                  <a:cubicBezTo>
                    <a:pt x="22186" y="577"/>
                    <a:pt x="20077" y="0"/>
                    <a:pt x="17768"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2" name="Google Shape;5112;p58"/>
            <p:cNvSpPr/>
            <p:nvPr/>
          </p:nvSpPr>
          <p:spPr>
            <a:xfrm>
              <a:off x="6964833" y="2873973"/>
              <a:ext cx="255498" cy="248832"/>
            </a:xfrm>
            <a:custGeom>
              <a:rect b="b" l="l" r="r" t="t"/>
              <a:pathLst>
                <a:path extrusionOk="0" h="16575" w="17019">
                  <a:moveTo>
                    <a:pt x="13023" y="0"/>
                  </a:moveTo>
                  <a:lnTo>
                    <a:pt x="13023" y="1776"/>
                  </a:lnTo>
                  <a:cubicBezTo>
                    <a:pt x="12875" y="2960"/>
                    <a:pt x="6216" y="7991"/>
                    <a:pt x="4588" y="8583"/>
                  </a:cubicBezTo>
                  <a:cubicBezTo>
                    <a:pt x="2960" y="9175"/>
                    <a:pt x="0" y="14207"/>
                    <a:pt x="0" y="14207"/>
                  </a:cubicBezTo>
                  <a:cubicBezTo>
                    <a:pt x="370" y="14138"/>
                    <a:pt x="729" y="14104"/>
                    <a:pt x="1078" y="14104"/>
                  </a:cubicBezTo>
                  <a:cubicBezTo>
                    <a:pt x="2965" y="14104"/>
                    <a:pt x="4569" y="15076"/>
                    <a:pt x="6068" y="16575"/>
                  </a:cubicBezTo>
                  <a:cubicBezTo>
                    <a:pt x="6068" y="16575"/>
                    <a:pt x="15391" y="12579"/>
                    <a:pt x="17019" y="6216"/>
                  </a:cubicBezTo>
                  <a:cubicBezTo>
                    <a:pt x="17019" y="6216"/>
                    <a:pt x="15243" y="2812"/>
                    <a:pt x="14947" y="1924"/>
                  </a:cubicBezTo>
                  <a:cubicBezTo>
                    <a:pt x="14651" y="1184"/>
                    <a:pt x="13911" y="148"/>
                    <a:pt x="13023"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3" name="Google Shape;5113;p58"/>
            <p:cNvSpPr/>
            <p:nvPr/>
          </p:nvSpPr>
          <p:spPr>
            <a:xfrm>
              <a:off x="6964833" y="3042218"/>
              <a:ext cx="91096" cy="80587"/>
            </a:xfrm>
            <a:custGeom>
              <a:rect b="b" l="l" r="r" t="t"/>
              <a:pathLst>
                <a:path extrusionOk="0" h="5368" w="6068">
                  <a:moveTo>
                    <a:pt x="4078" y="0"/>
                  </a:moveTo>
                  <a:cubicBezTo>
                    <a:pt x="2870" y="0"/>
                    <a:pt x="0" y="3000"/>
                    <a:pt x="0" y="3000"/>
                  </a:cubicBezTo>
                  <a:cubicBezTo>
                    <a:pt x="1332" y="4184"/>
                    <a:pt x="3108" y="5220"/>
                    <a:pt x="6068" y="5368"/>
                  </a:cubicBezTo>
                  <a:cubicBezTo>
                    <a:pt x="6068" y="5368"/>
                    <a:pt x="5328" y="484"/>
                    <a:pt x="4292" y="40"/>
                  </a:cubicBezTo>
                  <a:cubicBezTo>
                    <a:pt x="4228" y="13"/>
                    <a:pt x="4157" y="0"/>
                    <a:pt x="4078" y="0"/>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4" name="Google Shape;5114;p58"/>
            <p:cNvSpPr/>
            <p:nvPr/>
          </p:nvSpPr>
          <p:spPr>
            <a:xfrm>
              <a:off x="6964833" y="3042218"/>
              <a:ext cx="91096" cy="80587"/>
            </a:xfrm>
            <a:custGeom>
              <a:rect b="b" l="l" r="r" t="t"/>
              <a:pathLst>
                <a:path extrusionOk="0" h="5368" w="6068">
                  <a:moveTo>
                    <a:pt x="4078" y="0"/>
                  </a:moveTo>
                  <a:cubicBezTo>
                    <a:pt x="2870" y="0"/>
                    <a:pt x="0" y="3000"/>
                    <a:pt x="0" y="3000"/>
                  </a:cubicBezTo>
                  <a:cubicBezTo>
                    <a:pt x="0" y="3000"/>
                    <a:pt x="1137" y="2621"/>
                    <a:pt x="1970" y="2621"/>
                  </a:cubicBezTo>
                  <a:cubicBezTo>
                    <a:pt x="2179" y="2621"/>
                    <a:pt x="2368" y="2645"/>
                    <a:pt x="2516" y="2704"/>
                  </a:cubicBezTo>
                  <a:cubicBezTo>
                    <a:pt x="3404" y="3000"/>
                    <a:pt x="6068" y="5368"/>
                    <a:pt x="6068" y="5368"/>
                  </a:cubicBezTo>
                  <a:cubicBezTo>
                    <a:pt x="6068" y="5368"/>
                    <a:pt x="5328" y="484"/>
                    <a:pt x="4292" y="40"/>
                  </a:cubicBezTo>
                  <a:cubicBezTo>
                    <a:pt x="4228" y="13"/>
                    <a:pt x="4157" y="0"/>
                    <a:pt x="4078" y="0"/>
                  </a:cubicBezTo>
                  <a:close/>
                </a:path>
              </a:pathLst>
            </a:custGeom>
            <a:solidFill>
              <a:srgbClr val="C8DB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5" name="Google Shape;5115;p58"/>
            <p:cNvSpPr/>
            <p:nvPr/>
          </p:nvSpPr>
          <p:spPr>
            <a:xfrm>
              <a:off x="6869293" y="2455875"/>
              <a:ext cx="382143" cy="447478"/>
            </a:xfrm>
            <a:custGeom>
              <a:rect b="b" l="l" r="r" t="t"/>
              <a:pathLst>
                <a:path extrusionOk="0" h="29807" w="25455">
                  <a:moveTo>
                    <a:pt x="12355" y="0"/>
                  </a:moveTo>
                  <a:cubicBezTo>
                    <a:pt x="6278" y="0"/>
                    <a:pt x="2035" y="4731"/>
                    <a:pt x="1185" y="10684"/>
                  </a:cubicBezTo>
                  <a:cubicBezTo>
                    <a:pt x="593" y="13939"/>
                    <a:pt x="1" y="20451"/>
                    <a:pt x="2073" y="25482"/>
                  </a:cubicBezTo>
                  <a:cubicBezTo>
                    <a:pt x="3405" y="28294"/>
                    <a:pt x="4736" y="29330"/>
                    <a:pt x="7252" y="29774"/>
                  </a:cubicBezTo>
                  <a:cubicBezTo>
                    <a:pt x="7403" y="29795"/>
                    <a:pt x="7580" y="29806"/>
                    <a:pt x="7780" y="29806"/>
                  </a:cubicBezTo>
                  <a:cubicBezTo>
                    <a:pt x="10314" y="29806"/>
                    <a:pt x="16452" y="28100"/>
                    <a:pt x="18647" y="25630"/>
                  </a:cubicBezTo>
                  <a:cubicBezTo>
                    <a:pt x="18943" y="25186"/>
                    <a:pt x="19535" y="22818"/>
                    <a:pt x="19535" y="22818"/>
                  </a:cubicBezTo>
                  <a:cubicBezTo>
                    <a:pt x="22643" y="20747"/>
                    <a:pt x="24863" y="17343"/>
                    <a:pt x="25159" y="13199"/>
                  </a:cubicBezTo>
                  <a:cubicBezTo>
                    <a:pt x="25455" y="6244"/>
                    <a:pt x="20127" y="324"/>
                    <a:pt x="13172" y="28"/>
                  </a:cubicBezTo>
                  <a:cubicBezTo>
                    <a:pt x="12896" y="10"/>
                    <a:pt x="12624" y="0"/>
                    <a:pt x="12355"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6" name="Google Shape;5116;p58"/>
            <p:cNvSpPr/>
            <p:nvPr/>
          </p:nvSpPr>
          <p:spPr>
            <a:xfrm>
              <a:off x="6900399" y="2454869"/>
              <a:ext cx="351037" cy="345798"/>
            </a:xfrm>
            <a:custGeom>
              <a:rect b="b" l="l" r="r" t="t"/>
              <a:pathLst>
                <a:path extrusionOk="0" h="23034" w="23383">
                  <a:moveTo>
                    <a:pt x="10526" y="1"/>
                  </a:moveTo>
                  <a:cubicBezTo>
                    <a:pt x="6164" y="1"/>
                    <a:pt x="2243" y="2231"/>
                    <a:pt x="1" y="5719"/>
                  </a:cubicBezTo>
                  <a:cubicBezTo>
                    <a:pt x="593" y="6459"/>
                    <a:pt x="2220" y="7199"/>
                    <a:pt x="4440" y="7791"/>
                  </a:cubicBezTo>
                  <a:cubicBezTo>
                    <a:pt x="5643" y="8025"/>
                    <a:pt x="6793" y="8115"/>
                    <a:pt x="7853" y="8115"/>
                  </a:cubicBezTo>
                  <a:cubicBezTo>
                    <a:pt x="11487" y="8115"/>
                    <a:pt x="14059" y="7051"/>
                    <a:pt x="14059" y="7051"/>
                  </a:cubicBezTo>
                  <a:lnTo>
                    <a:pt x="14059" y="7051"/>
                  </a:lnTo>
                  <a:cubicBezTo>
                    <a:pt x="13615" y="8679"/>
                    <a:pt x="14207" y="10011"/>
                    <a:pt x="14947" y="11047"/>
                  </a:cubicBezTo>
                  <a:cubicBezTo>
                    <a:pt x="15835" y="12378"/>
                    <a:pt x="16131" y="14006"/>
                    <a:pt x="15835" y="15486"/>
                  </a:cubicBezTo>
                  <a:cubicBezTo>
                    <a:pt x="15835" y="15930"/>
                    <a:pt x="15687" y="16374"/>
                    <a:pt x="15539" y="16966"/>
                  </a:cubicBezTo>
                  <a:cubicBezTo>
                    <a:pt x="15243" y="18890"/>
                    <a:pt x="16871" y="19038"/>
                    <a:pt x="16871" y="19038"/>
                  </a:cubicBezTo>
                  <a:cubicBezTo>
                    <a:pt x="16871" y="18150"/>
                    <a:pt x="17019" y="17114"/>
                    <a:pt x="17611" y="16522"/>
                  </a:cubicBezTo>
                  <a:cubicBezTo>
                    <a:pt x="21015" y="17558"/>
                    <a:pt x="17759" y="22590"/>
                    <a:pt x="17611" y="23033"/>
                  </a:cubicBezTo>
                  <a:cubicBezTo>
                    <a:pt x="21163" y="20518"/>
                    <a:pt x="23383" y="16226"/>
                    <a:pt x="22939" y="11490"/>
                  </a:cubicBezTo>
                  <a:cubicBezTo>
                    <a:pt x="22495" y="6015"/>
                    <a:pt x="18351" y="1427"/>
                    <a:pt x="13023" y="243"/>
                  </a:cubicBezTo>
                  <a:cubicBezTo>
                    <a:pt x="12181" y="80"/>
                    <a:pt x="11346" y="1"/>
                    <a:pt x="10526" y="1"/>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7" name="Google Shape;5117;p58"/>
            <p:cNvSpPr/>
            <p:nvPr/>
          </p:nvSpPr>
          <p:spPr>
            <a:xfrm>
              <a:off x="7215872" y="3037474"/>
              <a:ext cx="322153" cy="1185552"/>
            </a:xfrm>
            <a:custGeom>
              <a:rect b="b" l="l" r="r" t="t"/>
              <a:pathLst>
                <a:path extrusionOk="0" h="78971" w="21459">
                  <a:moveTo>
                    <a:pt x="5410" y="1"/>
                  </a:moveTo>
                  <a:cubicBezTo>
                    <a:pt x="4363" y="1"/>
                    <a:pt x="3413" y="528"/>
                    <a:pt x="2665" y="1392"/>
                  </a:cubicBezTo>
                  <a:cubicBezTo>
                    <a:pt x="1037" y="3316"/>
                    <a:pt x="1" y="5240"/>
                    <a:pt x="1629" y="9235"/>
                  </a:cubicBezTo>
                  <a:cubicBezTo>
                    <a:pt x="3108" y="13231"/>
                    <a:pt x="7844" y="22702"/>
                    <a:pt x="10064" y="29806"/>
                  </a:cubicBezTo>
                  <a:cubicBezTo>
                    <a:pt x="11100" y="33357"/>
                    <a:pt x="12580" y="41497"/>
                    <a:pt x="11840" y="48008"/>
                  </a:cubicBezTo>
                  <a:cubicBezTo>
                    <a:pt x="11248" y="53484"/>
                    <a:pt x="10064" y="59255"/>
                    <a:pt x="9028" y="60883"/>
                  </a:cubicBezTo>
                  <a:cubicBezTo>
                    <a:pt x="7992" y="62511"/>
                    <a:pt x="7252" y="62955"/>
                    <a:pt x="5624" y="64139"/>
                  </a:cubicBezTo>
                  <a:cubicBezTo>
                    <a:pt x="3700" y="65323"/>
                    <a:pt x="2960" y="66654"/>
                    <a:pt x="1629" y="67690"/>
                  </a:cubicBezTo>
                  <a:cubicBezTo>
                    <a:pt x="297" y="68726"/>
                    <a:pt x="297" y="68578"/>
                    <a:pt x="593" y="69318"/>
                  </a:cubicBezTo>
                  <a:cubicBezTo>
                    <a:pt x="825" y="69705"/>
                    <a:pt x="1420" y="69930"/>
                    <a:pt x="2126" y="69930"/>
                  </a:cubicBezTo>
                  <a:cubicBezTo>
                    <a:pt x="2771" y="69930"/>
                    <a:pt x="3509" y="69742"/>
                    <a:pt x="4144" y="69318"/>
                  </a:cubicBezTo>
                  <a:cubicBezTo>
                    <a:pt x="5624" y="68578"/>
                    <a:pt x="6068" y="67690"/>
                    <a:pt x="6512" y="67542"/>
                  </a:cubicBezTo>
                  <a:cubicBezTo>
                    <a:pt x="6808" y="67542"/>
                    <a:pt x="6364" y="68726"/>
                    <a:pt x="5328" y="70354"/>
                  </a:cubicBezTo>
                  <a:cubicBezTo>
                    <a:pt x="3848" y="72426"/>
                    <a:pt x="2369" y="73314"/>
                    <a:pt x="1481" y="74350"/>
                  </a:cubicBezTo>
                  <a:cubicBezTo>
                    <a:pt x="534" y="75297"/>
                    <a:pt x="1318" y="75996"/>
                    <a:pt x="1912" y="75996"/>
                  </a:cubicBezTo>
                  <a:cubicBezTo>
                    <a:pt x="1968" y="75996"/>
                    <a:pt x="2022" y="75990"/>
                    <a:pt x="2073" y="75978"/>
                  </a:cubicBezTo>
                  <a:cubicBezTo>
                    <a:pt x="2665" y="75978"/>
                    <a:pt x="3700" y="75682"/>
                    <a:pt x="5328" y="74350"/>
                  </a:cubicBezTo>
                  <a:cubicBezTo>
                    <a:pt x="6956" y="73018"/>
                    <a:pt x="8584" y="71094"/>
                    <a:pt x="8584" y="71094"/>
                  </a:cubicBezTo>
                  <a:lnTo>
                    <a:pt x="8584" y="71094"/>
                  </a:lnTo>
                  <a:cubicBezTo>
                    <a:pt x="8584" y="71094"/>
                    <a:pt x="7992" y="72574"/>
                    <a:pt x="6660" y="74350"/>
                  </a:cubicBezTo>
                  <a:cubicBezTo>
                    <a:pt x="5328" y="76126"/>
                    <a:pt x="4588" y="76718"/>
                    <a:pt x="3848" y="77605"/>
                  </a:cubicBezTo>
                  <a:cubicBezTo>
                    <a:pt x="3440" y="78320"/>
                    <a:pt x="4159" y="78824"/>
                    <a:pt x="4985" y="78824"/>
                  </a:cubicBezTo>
                  <a:cubicBezTo>
                    <a:pt x="5355" y="78824"/>
                    <a:pt x="5747" y="78723"/>
                    <a:pt x="6068" y="78493"/>
                  </a:cubicBezTo>
                  <a:cubicBezTo>
                    <a:pt x="6956" y="77901"/>
                    <a:pt x="8140" y="76866"/>
                    <a:pt x="9028" y="75682"/>
                  </a:cubicBezTo>
                  <a:cubicBezTo>
                    <a:pt x="10064" y="74498"/>
                    <a:pt x="11395" y="72278"/>
                    <a:pt x="11396" y="72278"/>
                  </a:cubicBezTo>
                  <a:lnTo>
                    <a:pt x="11396" y="72278"/>
                  </a:lnTo>
                  <a:cubicBezTo>
                    <a:pt x="10656" y="74646"/>
                    <a:pt x="9324" y="76126"/>
                    <a:pt x="8584" y="77161"/>
                  </a:cubicBezTo>
                  <a:cubicBezTo>
                    <a:pt x="7992" y="78049"/>
                    <a:pt x="7992" y="78789"/>
                    <a:pt x="8584" y="78937"/>
                  </a:cubicBezTo>
                  <a:cubicBezTo>
                    <a:pt x="8667" y="78958"/>
                    <a:pt x="8756" y="78970"/>
                    <a:pt x="8852" y="78970"/>
                  </a:cubicBezTo>
                  <a:cubicBezTo>
                    <a:pt x="9443" y="78970"/>
                    <a:pt x="10313" y="78519"/>
                    <a:pt x="11840" y="76866"/>
                  </a:cubicBezTo>
                  <a:cubicBezTo>
                    <a:pt x="13468" y="74942"/>
                    <a:pt x="14947" y="71686"/>
                    <a:pt x="15687" y="68726"/>
                  </a:cubicBezTo>
                  <a:cubicBezTo>
                    <a:pt x="16279" y="65766"/>
                    <a:pt x="16279" y="64435"/>
                    <a:pt x="16723" y="62955"/>
                  </a:cubicBezTo>
                  <a:cubicBezTo>
                    <a:pt x="18647" y="57479"/>
                    <a:pt x="20127" y="53040"/>
                    <a:pt x="20719" y="47268"/>
                  </a:cubicBezTo>
                  <a:cubicBezTo>
                    <a:pt x="21459" y="38981"/>
                    <a:pt x="20571" y="32469"/>
                    <a:pt x="19683" y="28474"/>
                  </a:cubicBezTo>
                  <a:cubicBezTo>
                    <a:pt x="17759" y="20334"/>
                    <a:pt x="13616" y="10123"/>
                    <a:pt x="10656" y="4648"/>
                  </a:cubicBezTo>
                  <a:cubicBezTo>
                    <a:pt x="8938" y="1302"/>
                    <a:pt x="7054" y="1"/>
                    <a:pt x="5410"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8" name="Google Shape;5118;p58"/>
            <p:cNvSpPr/>
            <p:nvPr/>
          </p:nvSpPr>
          <p:spPr>
            <a:xfrm>
              <a:off x="7213650" y="3028962"/>
              <a:ext cx="295491" cy="467294"/>
            </a:xfrm>
            <a:custGeom>
              <a:rect b="b" l="l" r="r" t="t"/>
              <a:pathLst>
                <a:path extrusionOk="0" h="31127" w="19683">
                  <a:moveTo>
                    <a:pt x="5454" y="0"/>
                  </a:moveTo>
                  <a:cubicBezTo>
                    <a:pt x="4735" y="0"/>
                    <a:pt x="3960" y="201"/>
                    <a:pt x="3108" y="627"/>
                  </a:cubicBezTo>
                  <a:cubicBezTo>
                    <a:pt x="445" y="1811"/>
                    <a:pt x="1" y="5511"/>
                    <a:pt x="1333" y="9654"/>
                  </a:cubicBezTo>
                  <a:cubicBezTo>
                    <a:pt x="2665" y="13798"/>
                    <a:pt x="6512" y="22381"/>
                    <a:pt x="7400" y="25489"/>
                  </a:cubicBezTo>
                  <a:cubicBezTo>
                    <a:pt x="8288" y="28745"/>
                    <a:pt x="9472" y="31112"/>
                    <a:pt x="9472" y="31112"/>
                  </a:cubicBezTo>
                  <a:cubicBezTo>
                    <a:pt x="9472" y="31112"/>
                    <a:pt x="9675" y="31126"/>
                    <a:pt x="10029" y="31126"/>
                  </a:cubicBezTo>
                  <a:cubicBezTo>
                    <a:pt x="11682" y="31126"/>
                    <a:pt x="16636" y="30825"/>
                    <a:pt x="19683" y="27413"/>
                  </a:cubicBezTo>
                  <a:cubicBezTo>
                    <a:pt x="19683" y="27413"/>
                    <a:pt x="17019" y="17646"/>
                    <a:pt x="13616" y="10246"/>
                  </a:cubicBezTo>
                  <a:cubicBezTo>
                    <a:pt x="10824" y="4178"/>
                    <a:pt x="8729" y="0"/>
                    <a:pt x="5454"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9" name="Google Shape;5119;p58"/>
            <p:cNvSpPr/>
            <p:nvPr/>
          </p:nvSpPr>
          <p:spPr>
            <a:xfrm>
              <a:off x="7333630" y="3409379"/>
              <a:ext cx="195508" cy="159748"/>
            </a:xfrm>
            <a:custGeom>
              <a:rect b="b" l="l" r="r" t="t"/>
              <a:pathLst>
                <a:path extrusionOk="0" h="10641" w="13023">
                  <a:moveTo>
                    <a:pt x="11247" y="1"/>
                  </a:moveTo>
                  <a:lnTo>
                    <a:pt x="11543" y="1185"/>
                  </a:lnTo>
                  <a:cubicBezTo>
                    <a:pt x="11543" y="1185"/>
                    <a:pt x="10063" y="2665"/>
                    <a:pt x="6363" y="3997"/>
                  </a:cubicBezTo>
                  <a:cubicBezTo>
                    <a:pt x="5145" y="4423"/>
                    <a:pt x="4001" y="4549"/>
                    <a:pt x="3078" y="4549"/>
                  </a:cubicBezTo>
                  <a:cubicBezTo>
                    <a:pt x="1758" y="4549"/>
                    <a:pt x="888" y="4293"/>
                    <a:pt x="888" y="4293"/>
                  </a:cubicBezTo>
                  <a:lnTo>
                    <a:pt x="444" y="3405"/>
                  </a:lnTo>
                  <a:lnTo>
                    <a:pt x="444" y="3405"/>
                  </a:lnTo>
                  <a:cubicBezTo>
                    <a:pt x="444" y="3405"/>
                    <a:pt x="0" y="3701"/>
                    <a:pt x="740" y="6216"/>
                  </a:cubicBezTo>
                  <a:cubicBezTo>
                    <a:pt x="1480" y="8732"/>
                    <a:pt x="2220" y="10064"/>
                    <a:pt x="2812" y="10360"/>
                  </a:cubicBezTo>
                  <a:cubicBezTo>
                    <a:pt x="3441" y="10554"/>
                    <a:pt x="4137" y="10640"/>
                    <a:pt x="4862" y="10640"/>
                  </a:cubicBezTo>
                  <a:cubicBezTo>
                    <a:pt x="8570" y="10640"/>
                    <a:pt x="13023" y="8369"/>
                    <a:pt x="13023" y="6512"/>
                  </a:cubicBezTo>
                  <a:cubicBezTo>
                    <a:pt x="13023" y="5033"/>
                    <a:pt x="12727" y="889"/>
                    <a:pt x="11247"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0" name="Google Shape;5120;p58"/>
            <p:cNvSpPr/>
            <p:nvPr/>
          </p:nvSpPr>
          <p:spPr>
            <a:xfrm>
              <a:off x="7162563" y="2687187"/>
              <a:ext cx="97311" cy="122427"/>
            </a:xfrm>
            <a:custGeom>
              <a:rect b="b" l="l" r="r" t="t"/>
              <a:pathLst>
                <a:path extrusionOk="0" h="8155" w="6482">
                  <a:moveTo>
                    <a:pt x="2538" y="0"/>
                  </a:moveTo>
                  <a:cubicBezTo>
                    <a:pt x="1537" y="0"/>
                    <a:pt x="554" y="479"/>
                    <a:pt x="148" y="1047"/>
                  </a:cubicBezTo>
                  <a:lnTo>
                    <a:pt x="0" y="7410"/>
                  </a:lnTo>
                  <a:cubicBezTo>
                    <a:pt x="0" y="7410"/>
                    <a:pt x="296" y="8150"/>
                    <a:pt x="1628" y="8150"/>
                  </a:cubicBezTo>
                  <a:cubicBezTo>
                    <a:pt x="1665" y="8153"/>
                    <a:pt x="1703" y="8154"/>
                    <a:pt x="1741" y="8154"/>
                  </a:cubicBezTo>
                  <a:cubicBezTo>
                    <a:pt x="3936" y="8154"/>
                    <a:pt x="6482" y="3959"/>
                    <a:pt x="4736" y="1195"/>
                  </a:cubicBezTo>
                  <a:cubicBezTo>
                    <a:pt x="4201" y="326"/>
                    <a:pt x="3364" y="0"/>
                    <a:pt x="2538"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1" name="Google Shape;5121;p58"/>
            <p:cNvSpPr/>
            <p:nvPr/>
          </p:nvSpPr>
          <p:spPr>
            <a:xfrm>
              <a:off x="6316113" y="3747640"/>
              <a:ext cx="824246" cy="472669"/>
            </a:xfrm>
            <a:custGeom>
              <a:rect b="b" l="l" r="r" t="t"/>
              <a:pathLst>
                <a:path extrusionOk="0" h="31485" w="54904">
                  <a:moveTo>
                    <a:pt x="20126" y="0"/>
                  </a:moveTo>
                  <a:cubicBezTo>
                    <a:pt x="19941" y="0"/>
                    <a:pt x="19756" y="37"/>
                    <a:pt x="19534" y="111"/>
                  </a:cubicBezTo>
                  <a:lnTo>
                    <a:pt x="0" y="11506"/>
                  </a:lnTo>
                  <a:lnTo>
                    <a:pt x="34925" y="31484"/>
                  </a:lnTo>
                  <a:lnTo>
                    <a:pt x="54903" y="19941"/>
                  </a:lnTo>
                  <a:lnTo>
                    <a:pt x="20718" y="111"/>
                  </a:lnTo>
                  <a:cubicBezTo>
                    <a:pt x="20496" y="37"/>
                    <a:pt x="20311" y="0"/>
                    <a:pt x="20126" y="0"/>
                  </a:cubicBezTo>
                  <a:close/>
                </a:path>
              </a:pathLst>
            </a:custGeom>
            <a:solidFill>
              <a:srgbClr val="EFF6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2" name="Google Shape;5122;p58"/>
            <p:cNvSpPr/>
            <p:nvPr/>
          </p:nvSpPr>
          <p:spPr>
            <a:xfrm>
              <a:off x="6378310" y="3838166"/>
              <a:ext cx="622088" cy="357703"/>
            </a:xfrm>
            <a:custGeom>
              <a:rect b="b" l="l" r="r" t="t"/>
              <a:pathLst>
                <a:path extrusionOk="0" h="23827" w="41438">
                  <a:moveTo>
                    <a:pt x="10656" y="1"/>
                  </a:moveTo>
                  <a:lnTo>
                    <a:pt x="1" y="6068"/>
                  </a:lnTo>
                  <a:lnTo>
                    <a:pt x="30930" y="23826"/>
                  </a:lnTo>
                  <a:lnTo>
                    <a:pt x="41437" y="17759"/>
                  </a:lnTo>
                  <a:lnTo>
                    <a:pt x="10656" y="1"/>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3" name="Google Shape;5123;p58"/>
            <p:cNvSpPr/>
            <p:nvPr/>
          </p:nvSpPr>
          <p:spPr>
            <a:xfrm>
              <a:off x="6698226" y="3860384"/>
              <a:ext cx="222185" cy="128867"/>
            </a:xfrm>
            <a:custGeom>
              <a:rect b="b" l="l" r="r" t="t"/>
              <a:pathLst>
                <a:path extrusionOk="0" h="8584" w="14800">
                  <a:moveTo>
                    <a:pt x="5328" y="0"/>
                  </a:moveTo>
                  <a:lnTo>
                    <a:pt x="1" y="3108"/>
                  </a:lnTo>
                  <a:lnTo>
                    <a:pt x="149" y="3256"/>
                  </a:lnTo>
                  <a:lnTo>
                    <a:pt x="9472" y="8584"/>
                  </a:lnTo>
                  <a:lnTo>
                    <a:pt x="14504" y="5624"/>
                  </a:lnTo>
                  <a:lnTo>
                    <a:pt x="14800" y="5476"/>
                  </a:lnTo>
                  <a:lnTo>
                    <a:pt x="5328" y="0"/>
                  </a:lnTo>
                  <a:close/>
                </a:path>
              </a:pathLst>
            </a:custGeom>
            <a:solidFill>
              <a:srgbClr val="AEB5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4" name="Google Shape;5124;p58"/>
            <p:cNvSpPr/>
            <p:nvPr/>
          </p:nvSpPr>
          <p:spPr>
            <a:xfrm>
              <a:off x="6700448" y="3864828"/>
              <a:ext cx="215519" cy="124424"/>
            </a:xfrm>
            <a:custGeom>
              <a:rect b="b" l="l" r="r" t="t"/>
              <a:pathLst>
                <a:path extrusionOk="0" h="8288" w="14356">
                  <a:moveTo>
                    <a:pt x="5180" y="0"/>
                  </a:moveTo>
                  <a:lnTo>
                    <a:pt x="1" y="2960"/>
                  </a:lnTo>
                  <a:lnTo>
                    <a:pt x="9324" y="8288"/>
                  </a:lnTo>
                  <a:lnTo>
                    <a:pt x="14356" y="5328"/>
                  </a:lnTo>
                  <a:lnTo>
                    <a:pt x="5180" y="0"/>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5" name="Google Shape;5125;p58"/>
            <p:cNvSpPr/>
            <p:nvPr/>
          </p:nvSpPr>
          <p:spPr>
            <a:xfrm>
              <a:off x="6316113" y="3920374"/>
              <a:ext cx="824246" cy="319931"/>
            </a:xfrm>
            <a:custGeom>
              <a:rect b="b" l="l" r="r" t="t"/>
              <a:pathLst>
                <a:path extrusionOk="0" h="21311" w="54904">
                  <a:moveTo>
                    <a:pt x="0" y="0"/>
                  </a:moveTo>
                  <a:lnTo>
                    <a:pt x="0" y="444"/>
                  </a:lnTo>
                  <a:cubicBezTo>
                    <a:pt x="0" y="1036"/>
                    <a:pt x="444" y="1628"/>
                    <a:pt x="1036" y="2072"/>
                  </a:cubicBezTo>
                  <a:lnTo>
                    <a:pt x="33889" y="21014"/>
                  </a:lnTo>
                  <a:cubicBezTo>
                    <a:pt x="34185" y="21310"/>
                    <a:pt x="34481" y="21310"/>
                    <a:pt x="34925" y="21310"/>
                  </a:cubicBezTo>
                  <a:cubicBezTo>
                    <a:pt x="35221" y="21310"/>
                    <a:pt x="35517" y="21162"/>
                    <a:pt x="35813" y="21014"/>
                  </a:cubicBezTo>
                  <a:lnTo>
                    <a:pt x="54015" y="10507"/>
                  </a:lnTo>
                  <a:cubicBezTo>
                    <a:pt x="54607" y="10211"/>
                    <a:pt x="54903" y="9619"/>
                    <a:pt x="54903" y="8879"/>
                  </a:cubicBezTo>
                  <a:lnTo>
                    <a:pt x="54903" y="8435"/>
                  </a:lnTo>
                  <a:lnTo>
                    <a:pt x="34925" y="19978"/>
                  </a:lnTo>
                  <a:lnTo>
                    <a:pt x="0"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6" name="Google Shape;5126;p58"/>
            <p:cNvSpPr/>
            <p:nvPr/>
          </p:nvSpPr>
          <p:spPr>
            <a:xfrm>
              <a:off x="6316113" y="3920374"/>
              <a:ext cx="524312" cy="319931"/>
            </a:xfrm>
            <a:custGeom>
              <a:rect b="b" l="l" r="r" t="t"/>
              <a:pathLst>
                <a:path extrusionOk="0" h="21311" w="34925">
                  <a:moveTo>
                    <a:pt x="0" y="0"/>
                  </a:moveTo>
                  <a:lnTo>
                    <a:pt x="0" y="444"/>
                  </a:lnTo>
                  <a:cubicBezTo>
                    <a:pt x="0" y="1036"/>
                    <a:pt x="444" y="1628"/>
                    <a:pt x="1036" y="2072"/>
                  </a:cubicBezTo>
                  <a:lnTo>
                    <a:pt x="33889" y="21014"/>
                  </a:lnTo>
                  <a:cubicBezTo>
                    <a:pt x="34185" y="21310"/>
                    <a:pt x="34481" y="21310"/>
                    <a:pt x="34925" y="21310"/>
                  </a:cubicBezTo>
                  <a:lnTo>
                    <a:pt x="34925" y="20126"/>
                  </a:lnTo>
                  <a:lnTo>
                    <a:pt x="0" y="0"/>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7" name="Google Shape;5127;p58"/>
            <p:cNvSpPr/>
            <p:nvPr/>
          </p:nvSpPr>
          <p:spPr>
            <a:xfrm>
              <a:off x="6238348" y="3564908"/>
              <a:ext cx="593204" cy="662937"/>
            </a:xfrm>
            <a:custGeom>
              <a:rect b="b" l="l" r="r" t="t"/>
              <a:pathLst>
                <a:path extrusionOk="0" h="44159" w="39514">
                  <a:moveTo>
                    <a:pt x="741" y="0"/>
                  </a:moveTo>
                  <a:cubicBezTo>
                    <a:pt x="297" y="444"/>
                    <a:pt x="1" y="888"/>
                    <a:pt x="1" y="1480"/>
                  </a:cubicBezTo>
                  <a:cubicBezTo>
                    <a:pt x="1" y="1628"/>
                    <a:pt x="1" y="1776"/>
                    <a:pt x="149" y="1924"/>
                  </a:cubicBezTo>
                  <a:lnTo>
                    <a:pt x="3700" y="23382"/>
                  </a:lnTo>
                  <a:cubicBezTo>
                    <a:pt x="3848" y="23974"/>
                    <a:pt x="4144" y="24566"/>
                    <a:pt x="4736" y="24862"/>
                  </a:cubicBezTo>
                  <a:lnTo>
                    <a:pt x="37589" y="43804"/>
                  </a:lnTo>
                  <a:cubicBezTo>
                    <a:pt x="37915" y="44049"/>
                    <a:pt x="38286" y="44159"/>
                    <a:pt x="38652" y="44159"/>
                  </a:cubicBezTo>
                  <a:cubicBezTo>
                    <a:pt x="38951" y="44159"/>
                    <a:pt x="39247" y="44085"/>
                    <a:pt x="39513" y="43952"/>
                  </a:cubicBezTo>
                  <a:lnTo>
                    <a:pt x="35665" y="20718"/>
                  </a:lnTo>
                  <a:cubicBezTo>
                    <a:pt x="35517" y="20274"/>
                    <a:pt x="35221" y="19830"/>
                    <a:pt x="34777" y="19682"/>
                  </a:cubicBezTo>
                  <a:lnTo>
                    <a:pt x="741" y="0"/>
                  </a:lnTo>
                  <a:close/>
                </a:path>
              </a:pathLst>
            </a:custGeom>
            <a:solidFill>
              <a:srgbClr val="EFF6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8" name="Google Shape;5128;p58"/>
            <p:cNvSpPr/>
            <p:nvPr/>
          </p:nvSpPr>
          <p:spPr>
            <a:xfrm>
              <a:off x="6249457" y="3560464"/>
              <a:ext cx="590967" cy="664288"/>
            </a:xfrm>
            <a:custGeom>
              <a:rect b="b" l="l" r="r" t="t"/>
              <a:pathLst>
                <a:path extrusionOk="0" h="44249" w="39365">
                  <a:moveTo>
                    <a:pt x="445" y="0"/>
                  </a:moveTo>
                  <a:cubicBezTo>
                    <a:pt x="297" y="0"/>
                    <a:pt x="149" y="148"/>
                    <a:pt x="1" y="296"/>
                  </a:cubicBezTo>
                  <a:lnTo>
                    <a:pt x="34037" y="19978"/>
                  </a:lnTo>
                  <a:cubicBezTo>
                    <a:pt x="34481" y="20274"/>
                    <a:pt x="34777" y="20570"/>
                    <a:pt x="34925" y="21162"/>
                  </a:cubicBezTo>
                  <a:lnTo>
                    <a:pt x="38773" y="44248"/>
                  </a:lnTo>
                  <a:cubicBezTo>
                    <a:pt x="38921" y="44248"/>
                    <a:pt x="38921" y="44248"/>
                    <a:pt x="39069" y="44100"/>
                  </a:cubicBezTo>
                  <a:lnTo>
                    <a:pt x="39365" y="44100"/>
                  </a:lnTo>
                  <a:lnTo>
                    <a:pt x="35369" y="20866"/>
                  </a:lnTo>
                  <a:cubicBezTo>
                    <a:pt x="35369" y="20274"/>
                    <a:pt x="35073" y="19830"/>
                    <a:pt x="34629" y="19682"/>
                  </a:cubicBezTo>
                  <a:lnTo>
                    <a:pt x="445"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9" name="Google Shape;5129;p58"/>
            <p:cNvSpPr/>
            <p:nvPr/>
          </p:nvSpPr>
          <p:spPr>
            <a:xfrm>
              <a:off x="6465742" y="3857892"/>
              <a:ext cx="90961" cy="91636"/>
            </a:xfrm>
            <a:custGeom>
              <a:rect b="b" l="l" r="r" t="t"/>
              <a:pathLst>
                <a:path extrusionOk="0" h="6104" w="6059">
                  <a:moveTo>
                    <a:pt x="1131" y="0"/>
                  </a:moveTo>
                  <a:cubicBezTo>
                    <a:pt x="399" y="0"/>
                    <a:pt x="1" y="490"/>
                    <a:pt x="96" y="1350"/>
                  </a:cubicBezTo>
                  <a:cubicBezTo>
                    <a:pt x="392" y="2830"/>
                    <a:pt x="1872" y="4754"/>
                    <a:pt x="3500" y="5642"/>
                  </a:cubicBezTo>
                  <a:cubicBezTo>
                    <a:pt x="4024" y="5956"/>
                    <a:pt x="4511" y="6104"/>
                    <a:pt x="4909" y="6104"/>
                  </a:cubicBezTo>
                  <a:cubicBezTo>
                    <a:pt x="5633" y="6104"/>
                    <a:pt x="6059" y="5614"/>
                    <a:pt x="5868" y="4754"/>
                  </a:cubicBezTo>
                  <a:cubicBezTo>
                    <a:pt x="5572" y="3274"/>
                    <a:pt x="4092" y="1350"/>
                    <a:pt x="2612" y="462"/>
                  </a:cubicBezTo>
                  <a:cubicBezTo>
                    <a:pt x="2035" y="148"/>
                    <a:pt x="1533" y="0"/>
                    <a:pt x="1131" y="0"/>
                  </a:cubicBezTo>
                  <a:close/>
                </a:path>
              </a:pathLst>
            </a:cu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30" name="Google Shape;5130;p58"/>
          <p:cNvSpPr txBox="1"/>
          <p:nvPr>
            <p:ph type="title"/>
          </p:nvPr>
        </p:nvSpPr>
        <p:spPr>
          <a:xfrm>
            <a:off x="4946725" y="385950"/>
            <a:ext cx="3568800" cy="529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稽核項目</a:t>
            </a:r>
            <a:endParaRPr/>
          </a:p>
        </p:txBody>
      </p:sp>
      <p:sp>
        <p:nvSpPr>
          <p:cNvPr id="5131" name="Google Shape;5131;p58"/>
          <p:cNvSpPr txBox="1"/>
          <p:nvPr>
            <p:ph idx="4294967295" type="body"/>
          </p:nvPr>
        </p:nvSpPr>
        <p:spPr>
          <a:xfrm>
            <a:off x="978350" y="990950"/>
            <a:ext cx="3670500" cy="357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t>1.6 訂定備份資料之復原程序，且定期執行</a:t>
            </a:r>
            <a:r>
              <a:rPr lang="en" sz="2000">
                <a:solidFill>
                  <a:srgbClr val="FF0000"/>
                </a:solidFill>
              </a:rPr>
              <a:t>回復測試</a:t>
            </a:r>
            <a:r>
              <a:rPr lang="en" sz="2000"/>
              <a:t>，以確保備份資料之有效性？復原程序是否定期檢討及修正？	</a:t>
            </a:r>
            <a:endParaRPr sz="2000"/>
          </a:p>
          <a:p>
            <a:pPr indent="0" lvl="0" marL="0" rtl="0" algn="l">
              <a:spcBef>
                <a:spcPts val="1600"/>
              </a:spcBef>
              <a:spcAft>
                <a:spcPts val="1600"/>
              </a:spcAft>
              <a:buClr>
                <a:schemeClr val="dk1"/>
              </a:buClr>
              <a:buSzPts val="1100"/>
              <a:buFont typeface="Arial"/>
              <a:buNone/>
            </a:pPr>
            <a:r>
              <a:rPr lang="en" sz="2000"/>
              <a:t>1.7 針對</a:t>
            </a:r>
            <a:r>
              <a:rPr lang="en" sz="2000">
                <a:solidFill>
                  <a:srgbClr val="FF0000"/>
                </a:solidFill>
              </a:rPr>
              <a:t>核心</a:t>
            </a:r>
            <a:r>
              <a:rPr lang="en" sz="2000"/>
              <a:t>資通系統制定</a:t>
            </a:r>
            <a:r>
              <a:rPr lang="en" sz="2000">
                <a:solidFill>
                  <a:srgbClr val="FF0000"/>
                </a:solidFill>
              </a:rPr>
              <a:t>業務持續運作計畫</a:t>
            </a:r>
            <a:r>
              <a:rPr lang="en" sz="2000"/>
              <a:t>，定期辦理全部核心資通系統之業務持續運作演練，含人員職責應變、作業程序、資源調配及檢討改善？</a:t>
            </a:r>
            <a:endParaRPr sz="2000"/>
          </a:p>
        </p:txBody>
      </p:sp>
      <p:sp>
        <p:nvSpPr>
          <p:cNvPr id="5132" name="Google Shape;5132;p58"/>
          <p:cNvSpPr/>
          <p:nvPr/>
        </p:nvSpPr>
        <p:spPr>
          <a:xfrm>
            <a:off x="609780" y="1166660"/>
            <a:ext cx="324442" cy="203530"/>
          </a:xfrm>
          <a:custGeom>
            <a:rect b="b" l="l" r="r" t="t"/>
            <a:pathLst>
              <a:path extrusionOk="0" h="3048" w="4858">
                <a:moveTo>
                  <a:pt x="0" y="1238"/>
                </a:moveTo>
                <a:lnTo>
                  <a:pt x="2000" y="3048"/>
                </a:lnTo>
                <a:lnTo>
                  <a:pt x="4858" y="0"/>
                </a:lnTo>
              </a:path>
            </a:pathLst>
          </a:custGeom>
          <a:noFill/>
          <a:ln cap="rnd" cmpd="sng" w="38100">
            <a:solidFill>
              <a:srgbClr val="0000FF"/>
            </a:solidFill>
            <a:prstDash val="solid"/>
            <a:round/>
            <a:headEnd len="med" w="med" type="none"/>
            <a:tailEnd len="med" w="med" type="none"/>
          </a:ln>
        </p:spPr>
      </p:sp>
      <p:sp>
        <p:nvSpPr>
          <p:cNvPr id="5133" name="Google Shape;5133;p58"/>
          <p:cNvSpPr/>
          <p:nvPr/>
        </p:nvSpPr>
        <p:spPr>
          <a:xfrm>
            <a:off x="609780" y="2766860"/>
            <a:ext cx="324442" cy="203530"/>
          </a:xfrm>
          <a:custGeom>
            <a:rect b="b" l="l" r="r" t="t"/>
            <a:pathLst>
              <a:path extrusionOk="0" h="3048" w="4858">
                <a:moveTo>
                  <a:pt x="0" y="1238"/>
                </a:moveTo>
                <a:lnTo>
                  <a:pt x="2000" y="3048"/>
                </a:lnTo>
                <a:lnTo>
                  <a:pt x="4858" y="0"/>
                </a:lnTo>
              </a:path>
            </a:pathLst>
          </a:custGeom>
          <a:noFill/>
          <a:ln cap="rnd" cmpd="sng" w="38100">
            <a:solidFill>
              <a:srgbClr val="0000FF"/>
            </a:solidFill>
            <a:prstDash val="solid"/>
            <a:round/>
            <a:headEnd len="med" w="med" type="none"/>
            <a:tailEnd len="med" w="med" type="none"/>
          </a:ln>
        </p:spPr>
      </p:sp>
      <p:sp>
        <p:nvSpPr>
          <p:cNvPr id="5134" name="Google Shape;5134;p5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8" name="Shape 5138"/>
        <p:cNvGrpSpPr/>
        <p:nvPr/>
      </p:nvGrpSpPr>
      <p:grpSpPr>
        <a:xfrm>
          <a:off x="0" y="0"/>
          <a:ext cx="0" cy="0"/>
          <a:chOff x="0" y="0"/>
          <a:chExt cx="0" cy="0"/>
        </a:xfrm>
      </p:grpSpPr>
      <p:grpSp>
        <p:nvGrpSpPr>
          <p:cNvPr id="5139" name="Google Shape;5139;p59"/>
          <p:cNvGrpSpPr/>
          <p:nvPr/>
        </p:nvGrpSpPr>
        <p:grpSpPr>
          <a:xfrm>
            <a:off x="137528" y="64778"/>
            <a:ext cx="4809216" cy="4813470"/>
            <a:chOff x="643400" y="975676"/>
            <a:chExt cx="3757200" cy="3760524"/>
          </a:xfrm>
        </p:grpSpPr>
        <p:grpSp>
          <p:nvGrpSpPr>
            <p:cNvPr id="5140" name="Google Shape;5140;p59"/>
            <p:cNvGrpSpPr/>
            <p:nvPr/>
          </p:nvGrpSpPr>
          <p:grpSpPr>
            <a:xfrm>
              <a:off x="643400" y="1173700"/>
              <a:ext cx="3757200" cy="3562500"/>
              <a:chOff x="711925" y="1173700"/>
              <a:chExt cx="3757200" cy="3562500"/>
            </a:xfrm>
          </p:grpSpPr>
          <p:sp>
            <p:nvSpPr>
              <p:cNvPr id="5141" name="Google Shape;5141;p59"/>
              <p:cNvSpPr/>
              <p:nvPr/>
            </p:nvSpPr>
            <p:spPr>
              <a:xfrm>
                <a:off x="711925" y="1173700"/>
                <a:ext cx="3757200" cy="3562500"/>
              </a:xfrm>
              <a:prstGeom prst="roundRect">
                <a:avLst>
                  <a:gd fmla="val 4131" name="adj"/>
                </a:avLst>
              </a:prstGeom>
              <a:solidFill>
                <a:srgbClr val="5397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42" name="Google Shape;5142;p59"/>
              <p:cNvGrpSpPr/>
              <p:nvPr/>
            </p:nvGrpSpPr>
            <p:grpSpPr>
              <a:xfrm>
                <a:off x="911749" y="1371650"/>
                <a:ext cx="3366965" cy="3198815"/>
                <a:chOff x="916289" y="1422892"/>
                <a:chExt cx="3315900" cy="3150300"/>
              </a:xfrm>
            </p:grpSpPr>
            <p:sp>
              <p:nvSpPr>
                <p:cNvPr id="5143" name="Google Shape;5143;p59"/>
                <p:cNvSpPr/>
                <p:nvPr/>
              </p:nvSpPr>
              <p:spPr>
                <a:xfrm>
                  <a:off x="916289" y="1422892"/>
                  <a:ext cx="3315900" cy="3150300"/>
                </a:xfrm>
                <a:prstGeom prst="snip1Rect">
                  <a:avLst>
                    <a:gd fmla="val 11022"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4" name="Google Shape;5144;p59"/>
                <p:cNvSpPr/>
                <p:nvPr/>
              </p:nvSpPr>
              <p:spPr>
                <a:xfrm>
                  <a:off x="3885613" y="1422892"/>
                  <a:ext cx="346500" cy="346500"/>
                </a:xfrm>
                <a:prstGeom prst="rtTriangl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145" name="Google Shape;5145;p59"/>
            <p:cNvGrpSpPr/>
            <p:nvPr/>
          </p:nvGrpSpPr>
          <p:grpSpPr>
            <a:xfrm>
              <a:off x="2085780" y="975676"/>
              <a:ext cx="872127" cy="510899"/>
              <a:chOff x="2140000" y="1054000"/>
              <a:chExt cx="858900" cy="503150"/>
            </a:xfrm>
          </p:grpSpPr>
          <p:sp>
            <p:nvSpPr>
              <p:cNvPr id="5146" name="Google Shape;5146;p59"/>
              <p:cNvSpPr/>
              <p:nvPr/>
            </p:nvSpPr>
            <p:spPr>
              <a:xfrm>
                <a:off x="2140000" y="1185750"/>
                <a:ext cx="858900" cy="371400"/>
              </a:xfrm>
              <a:prstGeom prst="roundRect">
                <a:avLst>
                  <a:gd fmla="val 16667" name="adj"/>
                </a:avLst>
              </a:prstGeom>
              <a:solidFill>
                <a:srgbClr val="E7D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7" name="Google Shape;5147;p59"/>
              <p:cNvSpPr/>
              <p:nvPr/>
            </p:nvSpPr>
            <p:spPr>
              <a:xfrm>
                <a:off x="2432500" y="1054000"/>
                <a:ext cx="273900" cy="273900"/>
              </a:xfrm>
              <a:prstGeom prst="ellipse">
                <a:avLst/>
              </a:prstGeom>
              <a:solidFill>
                <a:srgbClr val="E7D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8" name="Google Shape;5148;p59"/>
              <p:cNvSpPr/>
              <p:nvPr/>
            </p:nvSpPr>
            <p:spPr>
              <a:xfrm>
                <a:off x="2525000" y="1146500"/>
                <a:ext cx="88800" cy="88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149" name="Google Shape;5149;p59"/>
          <p:cNvSpPr txBox="1"/>
          <p:nvPr>
            <p:ph type="title"/>
          </p:nvPr>
        </p:nvSpPr>
        <p:spPr>
          <a:xfrm>
            <a:off x="4946725" y="385950"/>
            <a:ext cx="3568800" cy="529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稽核項目</a:t>
            </a:r>
            <a:endParaRPr/>
          </a:p>
        </p:txBody>
      </p:sp>
      <p:sp>
        <p:nvSpPr>
          <p:cNvPr id="5150" name="Google Shape;5150;p59"/>
          <p:cNvSpPr txBox="1"/>
          <p:nvPr>
            <p:ph idx="4294967295" type="body"/>
          </p:nvPr>
        </p:nvSpPr>
        <p:spPr>
          <a:xfrm>
            <a:off x="978350" y="990950"/>
            <a:ext cx="3670500" cy="3576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sz="2000"/>
              <a:t>9.12 訂定應</a:t>
            </a:r>
            <a:r>
              <a:rPr lang="en" sz="2000">
                <a:solidFill>
                  <a:srgbClr val="FF0000"/>
                </a:solidFill>
              </a:rPr>
              <a:t>記錄</a:t>
            </a:r>
            <a:r>
              <a:rPr lang="en" sz="2000"/>
              <a:t>特定資通系統</a:t>
            </a:r>
            <a:br>
              <a:rPr lang="en" sz="2000"/>
            </a:br>
            <a:r>
              <a:rPr lang="en" sz="2000">
                <a:solidFill>
                  <a:srgbClr val="FF0000"/>
                </a:solidFill>
              </a:rPr>
              <a:t>事件</a:t>
            </a:r>
            <a:r>
              <a:rPr lang="en" sz="2000"/>
              <a:t>(如身分驗證失敗、存取資</a:t>
            </a:r>
            <a:br>
              <a:rPr lang="en" sz="2000"/>
            </a:br>
            <a:r>
              <a:rPr lang="en" sz="2000"/>
              <a:t>源失敗、重要行為、重要資料</a:t>
            </a:r>
            <a:br>
              <a:rPr lang="en" sz="2000"/>
            </a:br>
            <a:r>
              <a:rPr lang="en" sz="2000"/>
              <a:t>異動、功能錯誤及管理者行為</a:t>
            </a:r>
            <a:br>
              <a:rPr lang="en" sz="2000"/>
            </a:br>
            <a:r>
              <a:rPr lang="en" sz="2000"/>
              <a:t>等)、日誌內容、記錄時間週期</a:t>
            </a:r>
            <a:br>
              <a:rPr lang="en" sz="2000"/>
            </a:br>
            <a:r>
              <a:rPr lang="en" sz="2000"/>
              <a:t>及留存政策，</a:t>
            </a:r>
            <a:r>
              <a:rPr lang="en" sz="2000"/>
              <a:t>且</a:t>
            </a:r>
            <a:r>
              <a:rPr lang="en" sz="2000"/>
              <a:t>保留日誌至少</a:t>
            </a:r>
            <a:br>
              <a:rPr lang="en" sz="2000"/>
            </a:br>
            <a:r>
              <a:rPr lang="en" sz="2000">
                <a:solidFill>
                  <a:srgbClr val="FF0000"/>
                </a:solidFill>
              </a:rPr>
              <a:t>6個月</a:t>
            </a:r>
            <a:r>
              <a:rPr lang="en" sz="2000"/>
              <a:t>？</a:t>
            </a:r>
            <a:endParaRPr sz="2000"/>
          </a:p>
        </p:txBody>
      </p:sp>
      <p:sp>
        <p:nvSpPr>
          <p:cNvPr id="5151" name="Google Shape;5151;p59"/>
          <p:cNvSpPr/>
          <p:nvPr/>
        </p:nvSpPr>
        <p:spPr>
          <a:xfrm>
            <a:off x="609780" y="1166660"/>
            <a:ext cx="324442" cy="203530"/>
          </a:xfrm>
          <a:custGeom>
            <a:rect b="b" l="l" r="r" t="t"/>
            <a:pathLst>
              <a:path extrusionOk="0" h="3048" w="4858">
                <a:moveTo>
                  <a:pt x="0" y="1238"/>
                </a:moveTo>
                <a:lnTo>
                  <a:pt x="2000" y="3048"/>
                </a:lnTo>
                <a:lnTo>
                  <a:pt x="4858" y="0"/>
                </a:lnTo>
              </a:path>
            </a:pathLst>
          </a:custGeom>
          <a:noFill/>
          <a:ln cap="rnd" cmpd="sng" w="38100">
            <a:solidFill>
              <a:srgbClr val="0000FF"/>
            </a:solidFill>
            <a:prstDash val="solid"/>
            <a:round/>
            <a:headEnd len="med" w="med" type="none"/>
            <a:tailEnd len="med" w="med" type="none"/>
          </a:ln>
        </p:spPr>
      </p:sp>
      <p:grpSp>
        <p:nvGrpSpPr>
          <p:cNvPr id="5152" name="Google Shape;5152;p59"/>
          <p:cNvGrpSpPr/>
          <p:nvPr/>
        </p:nvGrpSpPr>
        <p:grpSpPr>
          <a:xfrm>
            <a:off x="6527825" y="2085642"/>
            <a:ext cx="1911501" cy="2747837"/>
            <a:chOff x="1924025" y="334050"/>
            <a:chExt cx="3410350" cy="4902475"/>
          </a:xfrm>
        </p:grpSpPr>
        <p:sp>
          <p:nvSpPr>
            <p:cNvPr id="5153" name="Google Shape;5153;p59"/>
            <p:cNvSpPr/>
            <p:nvPr/>
          </p:nvSpPr>
          <p:spPr>
            <a:xfrm>
              <a:off x="1924025" y="3176250"/>
              <a:ext cx="2066775" cy="1084075"/>
            </a:xfrm>
            <a:custGeom>
              <a:rect b="b" l="l" r="r" t="t"/>
              <a:pathLst>
                <a:path extrusionOk="0" h="43363" w="82671">
                  <a:moveTo>
                    <a:pt x="60200" y="1"/>
                  </a:moveTo>
                  <a:cubicBezTo>
                    <a:pt x="51894" y="1"/>
                    <a:pt x="42346" y="2372"/>
                    <a:pt x="34515" y="6890"/>
                  </a:cubicBezTo>
                  <a:lnTo>
                    <a:pt x="15778" y="17737"/>
                  </a:lnTo>
                  <a:cubicBezTo>
                    <a:pt x="2959" y="25133"/>
                    <a:pt x="1" y="35323"/>
                    <a:pt x="8876" y="40418"/>
                  </a:cubicBezTo>
                  <a:cubicBezTo>
                    <a:pt x="12393" y="42401"/>
                    <a:pt x="17205" y="43363"/>
                    <a:pt x="22516" y="43363"/>
                  </a:cubicBezTo>
                  <a:cubicBezTo>
                    <a:pt x="30855" y="43363"/>
                    <a:pt x="40425" y="40992"/>
                    <a:pt x="48156" y="36474"/>
                  </a:cubicBezTo>
                  <a:lnTo>
                    <a:pt x="66892" y="25626"/>
                  </a:lnTo>
                  <a:cubicBezTo>
                    <a:pt x="79712" y="18231"/>
                    <a:pt x="82670" y="8205"/>
                    <a:pt x="73795" y="2946"/>
                  </a:cubicBezTo>
                  <a:cubicBezTo>
                    <a:pt x="70277" y="963"/>
                    <a:pt x="65491" y="1"/>
                    <a:pt x="60200"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4" name="Google Shape;5154;p59"/>
            <p:cNvSpPr/>
            <p:nvPr/>
          </p:nvSpPr>
          <p:spPr>
            <a:xfrm>
              <a:off x="3004650" y="3579175"/>
              <a:ext cx="246550" cy="278050"/>
            </a:xfrm>
            <a:custGeom>
              <a:rect b="b" l="l" r="r" t="t"/>
              <a:pathLst>
                <a:path extrusionOk="0" h="11122" w="9862">
                  <a:moveTo>
                    <a:pt x="7152" y="0"/>
                  </a:moveTo>
                  <a:cubicBezTo>
                    <a:pt x="6921" y="0"/>
                    <a:pt x="6674" y="94"/>
                    <a:pt x="6410" y="306"/>
                  </a:cubicBezTo>
                  <a:cubicBezTo>
                    <a:pt x="3780" y="2442"/>
                    <a:pt x="0" y="10660"/>
                    <a:pt x="0" y="10660"/>
                  </a:cubicBezTo>
                  <a:cubicBezTo>
                    <a:pt x="0" y="10660"/>
                    <a:pt x="231" y="11122"/>
                    <a:pt x="1274" y="11122"/>
                  </a:cubicBezTo>
                  <a:cubicBezTo>
                    <a:pt x="1992" y="11122"/>
                    <a:pt x="3093" y="10903"/>
                    <a:pt x="4767" y="10167"/>
                  </a:cubicBezTo>
                  <a:cubicBezTo>
                    <a:pt x="8875" y="8523"/>
                    <a:pt x="9862" y="6551"/>
                    <a:pt x="9862" y="6551"/>
                  </a:cubicBezTo>
                  <a:cubicBezTo>
                    <a:pt x="9862" y="6551"/>
                    <a:pt x="9075" y="0"/>
                    <a:pt x="7152" y="0"/>
                  </a:cubicBezTo>
                  <a:close/>
                </a:path>
              </a:pathLst>
            </a:custGeom>
            <a:solidFill>
              <a:srgbClr val="291D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5" name="Google Shape;5155;p59"/>
            <p:cNvSpPr/>
            <p:nvPr/>
          </p:nvSpPr>
          <p:spPr>
            <a:xfrm>
              <a:off x="2889600" y="3130725"/>
              <a:ext cx="447875" cy="626100"/>
            </a:xfrm>
            <a:custGeom>
              <a:rect b="b" l="l" r="r" t="t"/>
              <a:pathLst>
                <a:path extrusionOk="0" h="25044" w="17915">
                  <a:moveTo>
                    <a:pt x="14792" y="0"/>
                  </a:moveTo>
                  <a:lnTo>
                    <a:pt x="6739" y="329"/>
                  </a:lnTo>
                  <a:cubicBezTo>
                    <a:pt x="6739" y="329"/>
                    <a:pt x="6903" y="6903"/>
                    <a:pt x="6739" y="8547"/>
                  </a:cubicBezTo>
                  <a:cubicBezTo>
                    <a:pt x="6739" y="10190"/>
                    <a:pt x="4274" y="16764"/>
                    <a:pt x="3288" y="19723"/>
                  </a:cubicBezTo>
                  <a:cubicBezTo>
                    <a:pt x="2301" y="22681"/>
                    <a:pt x="0" y="22846"/>
                    <a:pt x="0" y="22846"/>
                  </a:cubicBezTo>
                  <a:cubicBezTo>
                    <a:pt x="0" y="22846"/>
                    <a:pt x="3160" y="25044"/>
                    <a:pt x="5461" y="25044"/>
                  </a:cubicBezTo>
                  <a:cubicBezTo>
                    <a:pt x="5676" y="25044"/>
                    <a:pt x="5884" y="25024"/>
                    <a:pt x="6082" y="24982"/>
                  </a:cubicBezTo>
                  <a:cubicBezTo>
                    <a:pt x="8382" y="24325"/>
                    <a:pt x="8218" y="21038"/>
                    <a:pt x="10683" y="17751"/>
                  </a:cubicBezTo>
                  <a:cubicBezTo>
                    <a:pt x="13149" y="14464"/>
                    <a:pt x="17915" y="13642"/>
                    <a:pt x="17915" y="13642"/>
                  </a:cubicBezTo>
                  <a:cubicBezTo>
                    <a:pt x="17915" y="13642"/>
                    <a:pt x="17751" y="12163"/>
                    <a:pt x="16107" y="9862"/>
                  </a:cubicBezTo>
                  <a:cubicBezTo>
                    <a:pt x="14464" y="7561"/>
                    <a:pt x="14628" y="4274"/>
                    <a:pt x="14792"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6" name="Google Shape;5156;p59"/>
            <p:cNvSpPr/>
            <p:nvPr/>
          </p:nvSpPr>
          <p:spPr>
            <a:xfrm>
              <a:off x="2758125" y="3405750"/>
              <a:ext cx="608125" cy="500700"/>
            </a:xfrm>
            <a:custGeom>
              <a:rect b="b" l="l" r="r" t="t"/>
              <a:pathLst>
                <a:path extrusionOk="0" h="20028" w="24325">
                  <a:moveTo>
                    <a:pt x="20338" y="1"/>
                  </a:moveTo>
                  <a:cubicBezTo>
                    <a:pt x="20244" y="1"/>
                    <a:pt x="20148" y="4"/>
                    <a:pt x="20051" y="11"/>
                  </a:cubicBezTo>
                  <a:cubicBezTo>
                    <a:pt x="17915" y="11"/>
                    <a:pt x="14792" y="2476"/>
                    <a:pt x="13641" y="4777"/>
                  </a:cubicBezTo>
                  <a:cubicBezTo>
                    <a:pt x="12655" y="7243"/>
                    <a:pt x="10847" y="10694"/>
                    <a:pt x="9368" y="11516"/>
                  </a:cubicBezTo>
                  <a:cubicBezTo>
                    <a:pt x="9046" y="11677"/>
                    <a:pt x="8655" y="11739"/>
                    <a:pt x="8219" y="11739"/>
                  </a:cubicBezTo>
                  <a:cubicBezTo>
                    <a:pt x="6875" y="11739"/>
                    <a:pt x="5105" y="11147"/>
                    <a:pt x="3616" y="11023"/>
                  </a:cubicBezTo>
                  <a:cubicBezTo>
                    <a:pt x="1479" y="11023"/>
                    <a:pt x="0" y="12009"/>
                    <a:pt x="0" y="13488"/>
                  </a:cubicBezTo>
                  <a:cubicBezTo>
                    <a:pt x="0" y="13488"/>
                    <a:pt x="6574" y="16611"/>
                    <a:pt x="8547" y="17597"/>
                  </a:cubicBezTo>
                  <a:cubicBezTo>
                    <a:pt x="9195" y="17921"/>
                    <a:pt x="9808" y="18139"/>
                    <a:pt x="10397" y="18139"/>
                  </a:cubicBezTo>
                  <a:cubicBezTo>
                    <a:pt x="11600" y="18139"/>
                    <a:pt x="12703" y="17232"/>
                    <a:pt x="13806" y="14474"/>
                  </a:cubicBezTo>
                  <a:cubicBezTo>
                    <a:pt x="14835" y="11614"/>
                    <a:pt x="15467" y="9631"/>
                    <a:pt x="16143" y="9631"/>
                  </a:cubicBezTo>
                  <a:cubicBezTo>
                    <a:pt x="16439" y="9631"/>
                    <a:pt x="16743" y="10009"/>
                    <a:pt x="17093" y="10858"/>
                  </a:cubicBezTo>
                  <a:cubicBezTo>
                    <a:pt x="18408" y="13652"/>
                    <a:pt x="18901" y="19898"/>
                    <a:pt x="18901" y="19898"/>
                  </a:cubicBezTo>
                  <a:cubicBezTo>
                    <a:pt x="18901" y="19898"/>
                    <a:pt x="19225" y="20028"/>
                    <a:pt x="19658" y="20028"/>
                  </a:cubicBezTo>
                  <a:cubicBezTo>
                    <a:pt x="20199" y="20028"/>
                    <a:pt x="20910" y="19825"/>
                    <a:pt x="21366" y="18912"/>
                  </a:cubicBezTo>
                  <a:cubicBezTo>
                    <a:pt x="21366" y="18912"/>
                    <a:pt x="21366" y="15953"/>
                    <a:pt x="21695" y="13324"/>
                  </a:cubicBezTo>
                  <a:cubicBezTo>
                    <a:pt x="22023" y="10858"/>
                    <a:pt x="24324" y="7736"/>
                    <a:pt x="24160" y="4613"/>
                  </a:cubicBezTo>
                  <a:cubicBezTo>
                    <a:pt x="24003" y="1779"/>
                    <a:pt x="22488" y="1"/>
                    <a:pt x="20338" y="1"/>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7" name="Google Shape;5157;p59"/>
            <p:cNvSpPr/>
            <p:nvPr/>
          </p:nvSpPr>
          <p:spPr>
            <a:xfrm>
              <a:off x="2814175" y="2079625"/>
              <a:ext cx="457575" cy="1181975"/>
            </a:xfrm>
            <a:custGeom>
              <a:rect b="b" l="l" r="r" t="t"/>
              <a:pathLst>
                <a:path extrusionOk="0" h="47279" w="18303">
                  <a:moveTo>
                    <a:pt x="8326" y="0"/>
                  </a:moveTo>
                  <a:cubicBezTo>
                    <a:pt x="3699" y="0"/>
                    <a:pt x="1" y="4234"/>
                    <a:pt x="1045" y="9010"/>
                  </a:cubicBezTo>
                  <a:cubicBezTo>
                    <a:pt x="4332" y="23473"/>
                    <a:pt x="9756" y="45989"/>
                    <a:pt x="9756" y="45989"/>
                  </a:cubicBezTo>
                  <a:cubicBezTo>
                    <a:pt x="11482" y="46996"/>
                    <a:pt x="13239" y="47279"/>
                    <a:pt x="14670" y="47279"/>
                  </a:cubicBezTo>
                  <a:cubicBezTo>
                    <a:pt x="16509" y="47279"/>
                    <a:pt x="17809" y="46811"/>
                    <a:pt x="17809" y="46811"/>
                  </a:cubicBezTo>
                  <a:cubicBezTo>
                    <a:pt x="18302" y="37607"/>
                    <a:pt x="17152" y="14269"/>
                    <a:pt x="14193" y="6709"/>
                  </a:cubicBezTo>
                  <a:cubicBezTo>
                    <a:pt x="14193" y="4243"/>
                    <a:pt x="14851" y="1121"/>
                    <a:pt x="14851" y="1121"/>
                  </a:cubicBezTo>
                  <a:lnTo>
                    <a:pt x="9756" y="134"/>
                  </a:lnTo>
                  <a:cubicBezTo>
                    <a:pt x="9272" y="44"/>
                    <a:pt x="8794" y="0"/>
                    <a:pt x="8326" y="0"/>
                  </a:cubicBezTo>
                  <a:close/>
                </a:path>
              </a:pathLst>
            </a:custGeom>
            <a:solidFill>
              <a:srgbClr val="AACA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8" name="Google Shape;5158;p59"/>
            <p:cNvSpPr/>
            <p:nvPr/>
          </p:nvSpPr>
          <p:spPr>
            <a:xfrm>
              <a:off x="2474600" y="3779275"/>
              <a:ext cx="250675" cy="275175"/>
            </a:xfrm>
            <a:custGeom>
              <a:rect b="b" l="l" r="r" t="t"/>
              <a:pathLst>
                <a:path extrusionOk="0" h="11007" w="10027">
                  <a:moveTo>
                    <a:pt x="7368" y="0"/>
                  </a:moveTo>
                  <a:cubicBezTo>
                    <a:pt x="7123" y="0"/>
                    <a:pt x="6859" y="109"/>
                    <a:pt x="6575" y="355"/>
                  </a:cubicBezTo>
                  <a:cubicBezTo>
                    <a:pt x="3945" y="2327"/>
                    <a:pt x="1" y="10545"/>
                    <a:pt x="1" y="10545"/>
                  </a:cubicBezTo>
                  <a:cubicBezTo>
                    <a:pt x="1" y="10545"/>
                    <a:pt x="289" y="11007"/>
                    <a:pt x="1380" y="11007"/>
                  </a:cubicBezTo>
                  <a:cubicBezTo>
                    <a:pt x="2129" y="11007"/>
                    <a:pt x="3257" y="10788"/>
                    <a:pt x="4931" y="10052"/>
                  </a:cubicBezTo>
                  <a:cubicBezTo>
                    <a:pt x="8876" y="8408"/>
                    <a:pt x="10026" y="6436"/>
                    <a:pt x="10026" y="6436"/>
                  </a:cubicBezTo>
                  <a:cubicBezTo>
                    <a:pt x="10026" y="6436"/>
                    <a:pt x="9254" y="0"/>
                    <a:pt x="7368" y="0"/>
                  </a:cubicBezTo>
                  <a:close/>
                </a:path>
              </a:pathLst>
            </a:custGeom>
            <a:solidFill>
              <a:srgbClr val="291D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9" name="Google Shape;5159;p59"/>
            <p:cNvSpPr/>
            <p:nvPr/>
          </p:nvSpPr>
          <p:spPr>
            <a:xfrm>
              <a:off x="2363675" y="3327950"/>
              <a:ext cx="447875" cy="626100"/>
            </a:xfrm>
            <a:custGeom>
              <a:rect b="b" l="l" r="r" t="t"/>
              <a:pathLst>
                <a:path extrusionOk="0" h="25044" w="17915">
                  <a:moveTo>
                    <a:pt x="14792" y="0"/>
                  </a:moveTo>
                  <a:lnTo>
                    <a:pt x="6739" y="329"/>
                  </a:lnTo>
                  <a:cubicBezTo>
                    <a:pt x="6739" y="329"/>
                    <a:pt x="6903" y="6903"/>
                    <a:pt x="6739" y="8547"/>
                  </a:cubicBezTo>
                  <a:cubicBezTo>
                    <a:pt x="6739" y="10190"/>
                    <a:pt x="4274" y="16764"/>
                    <a:pt x="3287" y="19723"/>
                  </a:cubicBezTo>
                  <a:cubicBezTo>
                    <a:pt x="2466" y="22681"/>
                    <a:pt x="0" y="22845"/>
                    <a:pt x="0" y="22845"/>
                  </a:cubicBezTo>
                  <a:cubicBezTo>
                    <a:pt x="0" y="22845"/>
                    <a:pt x="3160" y="25044"/>
                    <a:pt x="5460" y="25044"/>
                  </a:cubicBezTo>
                  <a:cubicBezTo>
                    <a:pt x="5676" y="25044"/>
                    <a:pt x="5884" y="25024"/>
                    <a:pt x="6081" y="24982"/>
                  </a:cubicBezTo>
                  <a:cubicBezTo>
                    <a:pt x="8382" y="24325"/>
                    <a:pt x="8218" y="21038"/>
                    <a:pt x="10683" y="17751"/>
                  </a:cubicBezTo>
                  <a:cubicBezTo>
                    <a:pt x="13149" y="14463"/>
                    <a:pt x="17915" y="13642"/>
                    <a:pt x="17915" y="13642"/>
                  </a:cubicBezTo>
                  <a:cubicBezTo>
                    <a:pt x="17915" y="13642"/>
                    <a:pt x="17750" y="12163"/>
                    <a:pt x="16107" y="9862"/>
                  </a:cubicBezTo>
                  <a:cubicBezTo>
                    <a:pt x="14463" y="7561"/>
                    <a:pt x="14628" y="4274"/>
                    <a:pt x="14792"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0" name="Google Shape;5160;p59"/>
            <p:cNvSpPr/>
            <p:nvPr/>
          </p:nvSpPr>
          <p:spPr>
            <a:xfrm>
              <a:off x="2232200" y="3602975"/>
              <a:ext cx="608125" cy="500700"/>
            </a:xfrm>
            <a:custGeom>
              <a:rect b="b" l="l" r="r" t="t"/>
              <a:pathLst>
                <a:path extrusionOk="0" h="20028" w="24325">
                  <a:moveTo>
                    <a:pt x="20338" y="1"/>
                  </a:moveTo>
                  <a:cubicBezTo>
                    <a:pt x="20243" y="1"/>
                    <a:pt x="20148" y="4"/>
                    <a:pt x="20051" y="11"/>
                  </a:cubicBezTo>
                  <a:cubicBezTo>
                    <a:pt x="17914" y="175"/>
                    <a:pt x="14627" y="2476"/>
                    <a:pt x="13641" y="4942"/>
                  </a:cubicBezTo>
                  <a:cubicBezTo>
                    <a:pt x="12491" y="7243"/>
                    <a:pt x="10847" y="10694"/>
                    <a:pt x="9368" y="11516"/>
                  </a:cubicBezTo>
                  <a:cubicBezTo>
                    <a:pt x="9022" y="11732"/>
                    <a:pt x="8596" y="11812"/>
                    <a:pt x="8121" y="11812"/>
                  </a:cubicBezTo>
                  <a:cubicBezTo>
                    <a:pt x="6790" y="11812"/>
                    <a:pt x="5069" y="11187"/>
                    <a:pt x="3616" y="11187"/>
                  </a:cubicBezTo>
                  <a:cubicBezTo>
                    <a:pt x="3460" y="11175"/>
                    <a:pt x="3308" y="11169"/>
                    <a:pt x="3159" y="11169"/>
                  </a:cubicBezTo>
                  <a:cubicBezTo>
                    <a:pt x="1271" y="11169"/>
                    <a:pt x="0" y="12117"/>
                    <a:pt x="0" y="13488"/>
                  </a:cubicBezTo>
                  <a:cubicBezTo>
                    <a:pt x="0" y="13488"/>
                    <a:pt x="6574" y="16775"/>
                    <a:pt x="8546" y="17597"/>
                  </a:cubicBezTo>
                  <a:cubicBezTo>
                    <a:pt x="9195" y="17921"/>
                    <a:pt x="9808" y="18139"/>
                    <a:pt x="10397" y="18139"/>
                  </a:cubicBezTo>
                  <a:cubicBezTo>
                    <a:pt x="11599" y="18139"/>
                    <a:pt x="12703" y="17232"/>
                    <a:pt x="13806" y="14474"/>
                  </a:cubicBezTo>
                  <a:cubicBezTo>
                    <a:pt x="14835" y="11614"/>
                    <a:pt x="15467" y="9630"/>
                    <a:pt x="16143" y="9630"/>
                  </a:cubicBezTo>
                  <a:cubicBezTo>
                    <a:pt x="16439" y="9630"/>
                    <a:pt x="16743" y="10009"/>
                    <a:pt x="17093" y="10858"/>
                  </a:cubicBezTo>
                  <a:cubicBezTo>
                    <a:pt x="18408" y="13652"/>
                    <a:pt x="18901" y="19898"/>
                    <a:pt x="18901" y="19898"/>
                  </a:cubicBezTo>
                  <a:cubicBezTo>
                    <a:pt x="18901" y="19898"/>
                    <a:pt x="19225" y="20028"/>
                    <a:pt x="19658" y="20028"/>
                  </a:cubicBezTo>
                  <a:cubicBezTo>
                    <a:pt x="20199" y="20028"/>
                    <a:pt x="20909" y="19825"/>
                    <a:pt x="21366" y="18912"/>
                  </a:cubicBezTo>
                  <a:cubicBezTo>
                    <a:pt x="21366" y="18912"/>
                    <a:pt x="21366" y="15953"/>
                    <a:pt x="21695" y="13324"/>
                  </a:cubicBezTo>
                  <a:cubicBezTo>
                    <a:pt x="22023" y="10858"/>
                    <a:pt x="24324" y="7736"/>
                    <a:pt x="24160" y="4613"/>
                  </a:cubicBezTo>
                  <a:cubicBezTo>
                    <a:pt x="24002" y="1779"/>
                    <a:pt x="22488" y="1"/>
                    <a:pt x="20338" y="1"/>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1" name="Google Shape;5161;p59"/>
            <p:cNvSpPr/>
            <p:nvPr/>
          </p:nvSpPr>
          <p:spPr>
            <a:xfrm>
              <a:off x="2445850" y="2329500"/>
              <a:ext cx="435550" cy="1165000"/>
            </a:xfrm>
            <a:custGeom>
              <a:rect b="b" l="l" r="r" t="t"/>
              <a:pathLst>
                <a:path extrusionOk="0" h="46600" w="17422">
                  <a:moveTo>
                    <a:pt x="8218" y="1"/>
                  </a:moveTo>
                  <a:lnTo>
                    <a:pt x="0" y="8876"/>
                  </a:lnTo>
                  <a:cubicBezTo>
                    <a:pt x="658" y="15614"/>
                    <a:pt x="3452" y="45691"/>
                    <a:pt x="3452" y="45691"/>
                  </a:cubicBezTo>
                  <a:cubicBezTo>
                    <a:pt x="4794" y="46362"/>
                    <a:pt x="6038" y="46600"/>
                    <a:pt x="7128" y="46600"/>
                  </a:cubicBezTo>
                  <a:cubicBezTo>
                    <a:pt x="9773" y="46600"/>
                    <a:pt x="11505" y="45198"/>
                    <a:pt x="11505" y="45198"/>
                  </a:cubicBezTo>
                  <a:cubicBezTo>
                    <a:pt x="12820" y="27119"/>
                    <a:pt x="17422" y="8547"/>
                    <a:pt x="14628" y="3945"/>
                  </a:cubicBezTo>
                  <a:cubicBezTo>
                    <a:pt x="14628" y="1480"/>
                    <a:pt x="11998" y="1"/>
                    <a:pt x="11998" y="1"/>
                  </a:cubicBezTo>
                  <a:close/>
                </a:path>
              </a:pathLst>
            </a:custGeom>
            <a:solidFill>
              <a:srgbClr val="C4D9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2" name="Google Shape;5162;p59"/>
            <p:cNvSpPr/>
            <p:nvPr/>
          </p:nvSpPr>
          <p:spPr>
            <a:xfrm>
              <a:off x="2589650" y="3671025"/>
              <a:ext cx="2744725" cy="1565500"/>
            </a:xfrm>
            <a:custGeom>
              <a:rect b="b" l="l" r="r" t="t"/>
              <a:pathLst>
                <a:path extrusionOk="0" h="62620" w="109789">
                  <a:moveTo>
                    <a:pt x="54833" y="1"/>
                  </a:moveTo>
                  <a:cubicBezTo>
                    <a:pt x="52922" y="1"/>
                    <a:pt x="51032" y="412"/>
                    <a:pt x="49635" y="1234"/>
                  </a:cubicBezTo>
                  <a:lnTo>
                    <a:pt x="2795" y="28187"/>
                  </a:lnTo>
                  <a:cubicBezTo>
                    <a:pt x="1" y="29995"/>
                    <a:pt x="1" y="32625"/>
                    <a:pt x="2795" y="34268"/>
                  </a:cubicBezTo>
                  <a:lnTo>
                    <a:pt x="49635" y="61387"/>
                  </a:lnTo>
                  <a:cubicBezTo>
                    <a:pt x="51032" y="62208"/>
                    <a:pt x="52922" y="62619"/>
                    <a:pt x="54812" y="62619"/>
                  </a:cubicBezTo>
                  <a:cubicBezTo>
                    <a:pt x="56702" y="62619"/>
                    <a:pt x="58592" y="62208"/>
                    <a:pt x="59989" y="61387"/>
                  </a:cubicBezTo>
                  <a:lnTo>
                    <a:pt x="106830" y="34268"/>
                  </a:lnTo>
                  <a:cubicBezTo>
                    <a:pt x="109788" y="32625"/>
                    <a:pt x="109788" y="29995"/>
                    <a:pt x="106830" y="28187"/>
                  </a:cubicBezTo>
                  <a:lnTo>
                    <a:pt x="60154" y="1234"/>
                  </a:lnTo>
                  <a:cubicBezTo>
                    <a:pt x="58675" y="412"/>
                    <a:pt x="56744" y="1"/>
                    <a:pt x="54833"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3" name="Google Shape;5163;p59"/>
            <p:cNvSpPr/>
            <p:nvPr/>
          </p:nvSpPr>
          <p:spPr>
            <a:xfrm>
              <a:off x="2589650" y="2269925"/>
              <a:ext cx="2744725" cy="1561375"/>
            </a:xfrm>
            <a:custGeom>
              <a:rect b="b" l="l" r="r" t="t"/>
              <a:pathLst>
                <a:path extrusionOk="0" h="62455" w="109789">
                  <a:moveTo>
                    <a:pt x="54833" y="1"/>
                  </a:moveTo>
                  <a:cubicBezTo>
                    <a:pt x="52922" y="1"/>
                    <a:pt x="51032" y="411"/>
                    <a:pt x="49635" y="1233"/>
                  </a:cubicBezTo>
                  <a:lnTo>
                    <a:pt x="2795" y="28187"/>
                  </a:lnTo>
                  <a:cubicBezTo>
                    <a:pt x="1" y="29831"/>
                    <a:pt x="1" y="32625"/>
                    <a:pt x="2795" y="34268"/>
                  </a:cubicBezTo>
                  <a:lnTo>
                    <a:pt x="49635" y="61222"/>
                  </a:lnTo>
                  <a:cubicBezTo>
                    <a:pt x="51032" y="62044"/>
                    <a:pt x="52922" y="62455"/>
                    <a:pt x="54812" y="62455"/>
                  </a:cubicBezTo>
                  <a:cubicBezTo>
                    <a:pt x="56702" y="62455"/>
                    <a:pt x="58592" y="62044"/>
                    <a:pt x="59989" y="61222"/>
                  </a:cubicBezTo>
                  <a:lnTo>
                    <a:pt x="106830" y="34268"/>
                  </a:lnTo>
                  <a:cubicBezTo>
                    <a:pt x="109788" y="32625"/>
                    <a:pt x="109788" y="29831"/>
                    <a:pt x="106830" y="28187"/>
                  </a:cubicBezTo>
                  <a:lnTo>
                    <a:pt x="60154" y="1233"/>
                  </a:lnTo>
                  <a:cubicBezTo>
                    <a:pt x="58675" y="411"/>
                    <a:pt x="56744" y="1"/>
                    <a:pt x="54833" y="1"/>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4" name="Google Shape;5164;p59"/>
            <p:cNvSpPr/>
            <p:nvPr/>
          </p:nvSpPr>
          <p:spPr>
            <a:xfrm>
              <a:off x="2589650" y="2267875"/>
              <a:ext cx="2744725" cy="1565475"/>
            </a:xfrm>
            <a:custGeom>
              <a:rect b="b" l="l" r="r" t="t"/>
              <a:pathLst>
                <a:path extrusionOk="0" h="62619" w="109789">
                  <a:moveTo>
                    <a:pt x="54895" y="2137"/>
                  </a:moveTo>
                  <a:cubicBezTo>
                    <a:pt x="56538" y="2137"/>
                    <a:pt x="58017" y="2466"/>
                    <a:pt x="59003" y="2959"/>
                  </a:cubicBezTo>
                  <a:lnTo>
                    <a:pt x="105844" y="30077"/>
                  </a:lnTo>
                  <a:cubicBezTo>
                    <a:pt x="106666" y="30570"/>
                    <a:pt x="106994" y="31063"/>
                    <a:pt x="106994" y="31227"/>
                  </a:cubicBezTo>
                  <a:cubicBezTo>
                    <a:pt x="106994" y="31556"/>
                    <a:pt x="106666" y="32049"/>
                    <a:pt x="105844" y="32542"/>
                  </a:cubicBezTo>
                  <a:lnTo>
                    <a:pt x="59003" y="59496"/>
                  </a:lnTo>
                  <a:cubicBezTo>
                    <a:pt x="58017" y="60154"/>
                    <a:pt x="56374" y="60482"/>
                    <a:pt x="54895" y="60482"/>
                  </a:cubicBezTo>
                  <a:cubicBezTo>
                    <a:pt x="53251" y="60482"/>
                    <a:pt x="51772" y="60154"/>
                    <a:pt x="50621" y="59496"/>
                  </a:cubicBezTo>
                  <a:lnTo>
                    <a:pt x="3945" y="32542"/>
                  </a:lnTo>
                  <a:cubicBezTo>
                    <a:pt x="2959" y="32049"/>
                    <a:pt x="2795" y="31556"/>
                    <a:pt x="2795" y="31227"/>
                  </a:cubicBezTo>
                  <a:cubicBezTo>
                    <a:pt x="2795" y="31063"/>
                    <a:pt x="3123" y="30570"/>
                    <a:pt x="3945" y="30077"/>
                  </a:cubicBezTo>
                  <a:lnTo>
                    <a:pt x="50621" y="3123"/>
                  </a:lnTo>
                  <a:cubicBezTo>
                    <a:pt x="51772" y="2466"/>
                    <a:pt x="53251" y="2137"/>
                    <a:pt x="54895" y="2137"/>
                  </a:cubicBezTo>
                  <a:close/>
                  <a:moveTo>
                    <a:pt x="54895" y="0"/>
                  </a:moveTo>
                  <a:cubicBezTo>
                    <a:pt x="52922" y="0"/>
                    <a:pt x="51114" y="493"/>
                    <a:pt x="49635" y="1315"/>
                  </a:cubicBezTo>
                  <a:lnTo>
                    <a:pt x="2795" y="28269"/>
                  </a:lnTo>
                  <a:cubicBezTo>
                    <a:pt x="1" y="29913"/>
                    <a:pt x="1" y="32707"/>
                    <a:pt x="2795" y="34350"/>
                  </a:cubicBezTo>
                  <a:lnTo>
                    <a:pt x="49635" y="61304"/>
                  </a:lnTo>
                  <a:cubicBezTo>
                    <a:pt x="51114" y="62126"/>
                    <a:pt x="52922" y="62619"/>
                    <a:pt x="54895" y="62619"/>
                  </a:cubicBezTo>
                  <a:cubicBezTo>
                    <a:pt x="56702" y="62619"/>
                    <a:pt x="58675" y="62126"/>
                    <a:pt x="60154" y="61304"/>
                  </a:cubicBezTo>
                  <a:lnTo>
                    <a:pt x="106830" y="34350"/>
                  </a:lnTo>
                  <a:cubicBezTo>
                    <a:pt x="109788" y="32707"/>
                    <a:pt x="109788" y="29913"/>
                    <a:pt x="106830" y="28269"/>
                  </a:cubicBezTo>
                  <a:lnTo>
                    <a:pt x="60154" y="1315"/>
                  </a:lnTo>
                  <a:cubicBezTo>
                    <a:pt x="58675" y="493"/>
                    <a:pt x="56702" y="0"/>
                    <a:pt x="5489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5" name="Google Shape;5165;p59"/>
            <p:cNvSpPr/>
            <p:nvPr/>
          </p:nvSpPr>
          <p:spPr>
            <a:xfrm>
              <a:off x="3962000" y="3048550"/>
              <a:ext cx="1351825" cy="1964050"/>
            </a:xfrm>
            <a:custGeom>
              <a:rect b="b" l="l" r="r" t="t"/>
              <a:pathLst>
                <a:path extrusionOk="0" h="78562" w="54073">
                  <a:moveTo>
                    <a:pt x="54073" y="0"/>
                  </a:moveTo>
                  <a:cubicBezTo>
                    <a:pt x="54073" y="1480"/>
                    <a:pt x="53086" y="2466"/>
                    <a:pt x="51936" y="3123"/>
                  </a:cubicBezTo>
                  <a:lnTo>
                    <a:pt x="5260" y="30077"/>
                  </a:lnTo>
                  <a:cubicBezTo>
                    <a:pt x="3781" y="30899"/>
                    <a:pt x="1973" y="31227"/>
                    <a:pt x="1" y="31392"/>
                  </a:cubicBezTo>
                  <a:lnTo>
                    <a:pt x="1" y="78561"/>
                  </a:lnTo>
                  <a:cubicBezTo>
                    <a:pt x="2137" y="78561"/>
                    <a:pt x="3781" y="78068"/>
                    <a:pt x="5260" y="77246"/>
                  </a:cubicBezTo>
                  <a:lnTo>
                    <a:pt x="51936" y="50292"/>
                  </a:lnTo>
                  <a:cubicBezTo>
                    <a:pt x="53251" y="49471"/>
                    <a:pt x="54073" y="48485"/>
                    <a:pt x="54073" y="47334"/>
                  </a:cubicBezTo>
                  <a:lnTo>
                    <a:pt x="54073"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6" name="Google Shape;5166;p59"/>
            <p:cNvSpPr/>
            <p:nvPr/>
          </p:nvSpPr>
          <p:spPr>
            <a:xfrm>
              <a:off x="2606100" y="3048550"/>
              <a:ext cx="1355925" cy="1964050"/>
            </a:xfrm>
            <a:custGeom>
              <a:rect b="b" l="l" r="r" t="t"/>
              <a:pathLst>
                <a:path extrusionOk="0" h="78562" w="54237">
                  <a:moveTo>
                    <a:pt x="0" y="0"/>
                  </a:moveTo>
                  <a:lnTo>
                    <a:pt x="0" y="47334"/>
                  </a:lnTo>
                  <a:cubicBezTo>
                    <a:pt x="0" y="48485"/>
                    <a:pt x="822" y="49471"/>
                    <a:pt x="2137" y="50292"/>
                  </a:cubicBezTo>
                  <a:lnTo>
                    <a:pt x="48977" y="77246"/>
                  </a:lnTo>
                  <a:cubicBezTo>
                    <a:pt x="50292" y="78068"/>
                    <a:pt x="52100" y="78561"/>
                    <a:pt x="54237" y="78561"/>
                  </a:cubicBezTo>
                  <a:lnTo>
                    <a:pt x="54237" y="31392"/>
                  </a:lnTo>
                  <a:cubicBezTo>
                    <a:pt x="52100" y="31227"/>
                    <a:pt x="50292" y="30899"/>
                    <a:pt x="48977" y="30077"/>
                  </a:cubicBezTo>
                  <a:lnTo>
                    <a:pt x="2137" y="3123"/>
                  </a:lnTo>
                  <a:cubicBezTo>
                    <a:pt x="986" y="2466"/>
                    <a:pt x="0" y="1480"/>
                    <a:pt x="0" y="0"/>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7" name="Google Shape;5167;p59"/>
            <p:cNvSpPr/>
            <p:nvPr/>
          </p:nvSpPr>
          <p:spPr>
            <a:xfrm>
              <a:off x="3489475" y="334050"/>
              <a:ext cx="719075" cy="434125"/>
            </a:xfrm>
            <a:custGeom>
              <a:rect b="b" l="l" r="r" t="t"/>
              <a:pathLst>
                <a:path extrusionOk="0" h="17365" w="28763">
                  <a:moveTo>
                    <a:pt x="12715" y="0"/>
                  </a:moveTo>
                  <a:cubicBezTo>
                    <a:pt x="5118" y="0"/>
                    <a:pt x="896" y="7278"/>
                    <a:pt x="494" y="10626"/>
                  </a:cubicBezTo>
                  <a:cubicBezTo>
                    <a:pt x="1" y="14735"/>
                    <a:pt x="4767" y="17365"/>
                    <a:pt x="4767" y="17365"/>
                  </a:cubicBezTo>
                  <a:cubicBezTo>
                    <a:pt x="4767" y="17365"/>
                    <a:pt x="28763" y="3559"/>
                    <a:pt x="18409" y="1258"/>
                  </a:cubicBezTo>
                  <a:cubicBezTo>
                    <a:pt x="16340" y="376"/>
                    <a:pt x="14440" y="0"/>
                    <a:pt x="12715"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8" name="Google Shape;5168;p59"/>
            <p:cNvSpPr/>
            <p:nvPr/>
          </p:nvSpPr>
          <p:spPr>
            <a:xfrm>
              <a:off x="3579875" y="367425"/>
              <a:ext cx="706750" cy="1099800"/>
            </a:xfrm>
            <a:custGeom>
              <a:rect b="b" l="l" r="r" t="t"/>
              <a:pathLst>
                <a:path extrusionOk="0" h="43992" w="28270">
                  <a:moveTo>
                    <a:pt x="13641" y="0"/>
                  </a:moveTo>
                  <a:cubicBezTo>
                    <a:pt x="7346" y="0"/>
                    <a:pt x="2854" y="4841"/>
                    <a:pt x="1480" y="11099"/>
                  </a:cubicBezTo>
                  <a:cubicBezTo>
                    <a:pt x="823" y="14550"/>
                    <a:pt x="1" y="21289"/>
                    <a:pt x="2137" y="26877"/>
                  </a:cubicBezTo>
                  <a:cubicBezTo>
                    <a:pt x="3288" y="30000"/>
                    <a:pt x="4438" y="32136"/>
                    <a:pt x="7232" y="32136"/>
                  </a:cubicBezTo>
                  <a:cubicBezTo>
                    <a:pt x="7725" y="32136"/>
                    <a:pt x="8711" y="31972"/>
                    <a:pt x="10026" y="31643"/>
                  </a:cubicBezTo>
                  <a:cubicBezTo>
                    <a:pt x="10026" y="32629"/>
                    <a:pt x="10191" y="34108"/>
                    <a:pt x="10191" y="35588"/>
                  </a:cubicBezTo>
                  <a:cubicBezTo>
                    <a:pt x="10026" y="36902"/>
                    <a:pt x="10355" y="37560"/>
                    <a:pt x="7725" y="39203"/>
                  </a:cubicBezTo>
                  <a:cubicBezTo>
                    <a:pt x="5057" y="40773"/>
                    <a:pt x="11083" y="43991"/>
                    <a:pt x="15496" y="43991"/>
                  </a:cubicBezTo>
                  <a:cubicBezTo>
                    <a:pt x="15704" y="43991"/>
                    <a:pt x="15908" y="43984"/>
                    <a:pt x="16107" y="43970"/>
                  </a:cubicBezTo>
                  <a:cubicBezTo>
                    <a:pt x="20380" y="43641"/>
                    <a:pt x="25475" y="41011"/>
                    <a:pt x="26790" y="38053"/>
                  </a:cubicBezTo>
                  <a:cubicBezTo>
                    <a:pt x="28269" y="34930"/>
                    <a:pt x="27941" y="35423"/>
                    <a:pt x="25311" y="35259"/>
                  </a:cubicBezTo>
                  <a:cubicBezTo>
                    <a:pt x="20052" y="34930"/>
                    <a:pt x="20545" y="34601"/>
                    <a:pt x="20052" y="32629"/>
                  </a:cubicBezTo>
                  <a:cubicBezTo>
                    <a:pt x="19887" y="31972"/>
                    <a:pt x="19559" y="27370"/>
                    <a:pt x="19559" y="27370"/>
                  </a:cubicBezTo>
                  <a:cubicBezTo>
                    <a:pt x="20052" y="26877"/>
                    <a:pt x="20874" y="25398"/>
                    <a:pt x="20874" y="25398"/>
                  </a:cubicBezTo>
                  <a:cubicBezTo>
                    <a:pt x="24489" y="23097"/>
                    <a:pt x="26955" y="19481"/>
                    <a:pt x="27448" y="15043"/>
                  </a:cubicBezTo>
                  <a:cubicBezTo>
                    <a:pt x="28105" y="7648"/>
                    <a:pt x="22681" y="909"/>
                    <a:pt x="15121" y="87"/>
                  </a:cubicBezTo>
                  <a:cubicBezTo>
                    <a:pt x="14617" y="29"/>
                    <a:pt x="14124" y="0"/>
                    <a:pt x="13641"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9" name="Google Shape;5169;p59"/>
            <p:cNvSpPr/>
            <p:nvPr/>
          </p:nvSpPr>
          <p:spPr>
            <a:xfrm>
              <a:off x="3706100" y="928400"/>
              <a:ext cx="580525" cy="538825"/>
            </a:xfrm>
            <a:custGeom>
              <a:rect b="b" l="l" r="r" t="t"/>
              <a:pathLst>
                <a:path extrusionOk="0" h="21553" w="23221">
                  <a:moveTo>
                    <a:pt x="6292" y="0"/>
                  </a:moveTo>
                  <a:cubicBezTo>
                    <a:pt x="6292" y="0"/>
                    <a:pt x="5963" y="5917"/>
                    <a:pt x="4320" y="7232"/>
                  </a:cubicBezTo>
                  <a:cubicBezTo>
                    <a:pt x="2841" y="8547"/>
                    <a:pt x="868" y="9368"/>
                    <a:pt x="704" y="9533"/>
                  </a:cubicBezTo>
                  <a:cubicBezTo>
                    <a:pt x="1197" y="9533"/>
                    <a:pt x="1690" y="9697"/>
                    <a:pt x="2183" y="9697"/>
                  </a:cubicBezTo>
                  <a:cubicBezTo>
                    <a:pt x="2676" y="9697"/>
                    <a:pt x="3662" y="9533"/>
                    <a:pt x="4977" y="9204"/>
                  </a:cubicBezTo>
                  <a:cubicBezTo>
                    <a:pt x="4977" y="10190"/>
                    <a:pt x="5142" y="11669"/>
                    <a:pt x="5142" y="13149"/>
                  </a:cubicBezTo>
                  <a:cubicBezTo>
                    <a:pt x="4977" y="14463"/>
                    <a:pt x="5306" y="15121"/>
                    <a:pt x="2512" y="16764"/>
                  </a:cubicBezTo>
                  <a:cubicBezTo>
                    <a:pt x="1" y="18334"/>
                    <a:pt x="6034" y="21552"/>
                    <a:pt x="10447" y="21552"/>
                  </a:cubicBezTo>
                  <a:cubicBezTo>
                    <a:pt x="10655" y="21552"/>
                    <a:pt x="10859" y="21545"/>
                    <a:pt x="11058" y="21531"/>
                  </a:cubicBezTo>
                  <a:cubicBezTo>
                    <a:pt x="15331" y="21202"/>
                    <a:pt x="20262" y="18572"/>
                    <a:pt x="21741" y="15614"/>
                  </a:cubicBezTo>
                  <a:cubicBezTo>
                    <a:pt x="23220" y="12491"/>
                    <a:pt x="22892" y="12984"/>
                    <a:pt x="20262" y="12820"/>
                  </a:cubicBezTo>
                  <a:cubicBezTo>
                    <a:pt x="15003" y="12491"/>
                    <a:pt x="15496" y="12162"/>
                    <a:pt x="15003" y="10190"/>
                  </a:cubicBezTo>
                  <a:cubicBezTo>
                    <a:pt x="14838" y="9533"/>
                    <a:pt x="14510" y="4931"/>
                    <a:pt x="14510" y="4931"/>
                  </a:cubicBezTo>
                  <a:cubicBezTo>
                    <a:pt x="15003" y="4438"/>
                    <a:pt x="15825" y="2959"/>
                    <a:pt x="15825" y="2959"/>
                  </a:cubicBezTo>
                  <a:cubicBezTo>
                    <a:pt x="16482" y="2466"/>
                    <a:pt x="16975" y="2137"/>
                    <a:pt x="17468" y="1808"/>
                  </a:cubicBezTo>
                  <a:lnTo>
                    <a:pt x="17468" y="1808"/>
                  </a:lnTo>
                  <a:lnTo>
                    <a:pt x="12866" y="1973"/>
                  </a:lnTo>
                  <a:lnTo>
                    <a:pt x="7771" y="1973"/>
                  </a:lnTo>
                  <a:lnTo>
                    <a:pt x="6292" y="0"/>
                  </a:ln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0" name="Google Shape;5170;p59"/>
            <p:cNvSpPr/>
            <p:nvPr/>
          </p:nvSpPr>
          <p:spPr>
            <a:xfrm>
              <a:off x="2839800" y="2094700"/>
              <a:ext cx="1261925" cy="877800"/>
            </a:xfrm>
            <a:custGeom>
              <a:rect b="b" l="l" r="r" t="t"/>
              <a:pathLst>
                <a:path extrusionOk="0" h="35112" w="50477">
                  <a:moveTo>
                    <a:pt x="10734" y="1"/>
                  </a:moveTo>
                  <a:cubicBezTo>
                    <a:pt x="5680" y="1"/>
                    <a:pt x="1" y="3687"/>
                    <a:pt x="678" y="10050"/>
                  </a:cubicBezTo>
                  <a:lnTo>
                    <a:pt x="9553" y="15967"/>
                  </a:lnTo>
                  <a:lnTo>
                    <a:pt x="41930" y="34703"/>
                  </a:lnTo>
                  <a:cubicBezTo>
                    <a:pt x="42465" y="34983"/>
                    <a:pt x="42967" y="35112"/>
                    <a:pt x="43439" y="35112"/>
                  </a:cubicBezTo>
                  <a:cubicBezTo>
                    <a:pt x="49349" y="35112"/>
                    <a:pt x="50477" y="14816"/>
                    <a:pt x="50477" y="14816"/>
                  </a:cubicBezTo>
                  <a:cubicBezTo>
                    <a:pt x="50477" y="14816"/>
                    <a:pt x="18756" y="2325"/>
                    <a:pt x="13826" y="518"/>
                  </a:cubicBezTo>
                  <a:cubicBezTo>
                    <a:pt x="12870" y="170"/>
                    <a:pt x="11816" y="1"/>
                    <a:pt x="10734" y="1"/>
                  </a:cubicBezTo>
                  <a:close/>
                </a:path>
              </a:pathLst>
            </a:custGeom>
            <a:solidFill>
              <a:srgbClr val="AACA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1" name="Google Shape;5171;p59"/>
            <p:cNvSpPr/>
            <p:nvPr/>
          </p:nvSpPr>
          <p:spPr>
            <a:xfrm>
              <a:off x="2428600" y="2284950"/>
              <a:ext cx="2104550" cy="980925"/>
            </a:xfrm>
            <a:custGeom>
              <a:rect b="b" l="l" r="r" t="t"/>
              <a:pathLst>
                <a:path extrusionOk="0" h="39237" w="84182">
                  <a:moveTo>
                    <a:pt x="9514" y="1"/>
                  </a:moveTo>
                  <a:cubicBezTo>
                    <a:pt x="4759" y="1"/>
                    <a:pt x="0" y="4170"/>
                    <a:pt x="690" y="10658"/>
                  </a:cubicBezTo>
                  <a:lnTo>
                    <a:pt x="7758" y="14767"/>
                  </a:lnTo>
                  <a:lnTo>
                    <a:pt x="38327" y="35804"/>
                  </a:lnTo>
                  <a:cubicBezTo>
                    <a:pt x="42597" y="38036"/>
                    <a:pt x="48185" y="39236"/>
                    <a:pt x="53331" y="39236"/>
                  </a:cubicBezTo>
                  <a:cubicBezTo>
                    <a:pt x="56901" y="39236"/>
                    <a:pt x="60258" y="38659"/>
                    <a:pt x="62816" y="37447"/>
                  </a:cubicBezTo>
                  <a:cubicBezTo>
                    <a:pt x="72019" y="33010"/>
                    <a:pt x="84182" y="26929"/>
                    <a:pt x="81223" y="11315"/>
                  </a:cubicBezTo>
                  <a:lnTo>
                    <a:pt x="81223" y="11315"/>
                  </a:lnTo>
                  <a:lnTo>
                    <a:pt x="46709" y="14767"/>
                  </a:lnTo>
                  <a:cubicBezTo>
                    <a:pt x="46709" y="14767"/>
                    <a:pt x="17126" y="2276"/>
                    <a:pt x="12195" y="468"/>
                  </a:cubicBezTo>
                  <a:cubicBezTo>
                    <a:pt x="11327" y="152"/>
                    <a:pt x="10421" y="1"/>
                    <a:pt x="9514" y="1"/>
                  </a:cubicBezTo>
                  <a:close/>
                </a:path>
              </a:pathLst>
            </a:custGeom>
            <a:solidFill>
              <a:srgbClr val="C4D9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2" name="Google Shape;5172;p59"/>
            <p:cNvSpPr/>
            <p:nvPr/>
          </p:nvSpPr>
          <p:spPr>
            <a:xfrm>
              <a:off x="2314375" y="2169250"/>
              <a:ext cx="1413450" cy="502350"/>
            </a:xfrm>
            <a:custGeom>
              <a:rect b="b" l="l" r="r" t="t"/>
              <a:pathLst>
                <a:path extrusionOk="0" h="20094" w="56538">
                  <a:moveTo>
                    <a:pt x="56537" y="1"/>
                  </a:moveTo>
                  <a:lnTo>
                    <a:pt x="0" y="5260"/>
                  </a:lnTo>
                  <a:cubicBezTo>
                    <a:pt x="0" y="6082"/>
                    <a:pt x="329" y="6739"/>
                    <a:pt x="1151" y="7232"/>
                  </a:cubicBezTo>
                  <a:lnTo>
                    <a:pt x="22845" y="19723"/>
                  </a:lnTo>
                  <a:cubicBezTo>
                    <a:pt x="23174" y="19970"/>
                    <a:pt x="23544" y="20093"/>
                    <a:pt x="23934" y="20093"/>
                  </a:cubicBezTo>
                  <a:cubicBezTo>
                    <a:pt x="24324" y="20093"/>
                    <a:pt x="24735" y="19970"/>
                    <a:pt x="25146" y="19723"/>
                  </a:cubicBezTo>
                  <a:lnTo>
                    <a:pt x="55387" y="2137"/>
                  </a:lnTo>
                  <a:cubicBezTo>
                    <a:pt x="56209" y="1809"/>
                    <a:pt x="56537" y="987"/>
                    <a:pt x="56537" y="165"/>
                  </a:cubicBezTo>
                  <a:lnTo>
                    <a:pt x="56537" y="1"/>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3" name="Google Shape;5173;p59"/>
            <p:cNvSpPr/>
            <p:nvPr/>
          </p:nvSpPr>
          <p:spPr>
            <a:xfrm>
              <a:off x="3029300" y="2251425"/>
              <a:ext cx="591700" cy="347000"/>
            </a:xfrm>
            <a:custGeom>
              <a:rect b="b" l="l" r="r" t="t"/>
              <a:pathLst>
                <a:path extrusionOk="0" h="13880" w="23668">
                  <a:moveTo>
                    <a:pt x="23339" y="1"/>
                  </a:moveTo>
                  <a:lnTo>
                    <a:pt x="329" y="13314"/>
                  </a:lnTo>
                  <a:cubicBezTo>
                    <a:pt x="165" y="13314"/>
                    <a:pt x="0" y="13642"/>
                    <a:pt x="0" y="13807"/>
                  </a:cubicBezTo>
                  <a:cubicBezTo>
                    <a:pt x="0" y="13807"/>
                    <a:pt x="74" y="13880"/>
                    <a:pt x="171" y="13880"/>
                  </a:cubicBezTo>
                  <a:cubicBezTo>
                    <a:pt x="220" y="13880"/>
                    <a:pt x="274" y="13861"/>
                    <a:pt x="329" y="13807"/>
                  </a:cubicBezTo>
                  <a:lnTo>
                    <a:pt x="23339" y="494"/>
                  </a:lnTo>
                  <a:cubicBezTo>
                    <a:pt x="23503" y="494"/>
                    <a:pt x="23667" y="165"/>
                    <a:pt x="23667" y="165"/>
                  </a:cubicBezTo>
                  <a:cubicBezTo>
                    <a:pt x="23667" y="1"/>
                    <a:pt x="23503" y="1"/>
                    <a:pt x="23339" y="1"/>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4" name="Google Shape;5174;p59"/>
            <p:cNvSpPr/>
            <p:nvPr/>
          </p:nvSpPr>
          <p:spPr>
            <a:xfrm>
              <a:off x="2314375" y="2300750"/>
              <a:ext cx="595800" cy="369800"/>
            </a:xfrm>
            <a:custGeom>
              <a:rect b="b" l="l" r="r" t="t"/>
              <a:pathLst>
                <a:path extrusionOk="0" h="14792" w="23832">
                  <a:moveTo>
                    <a:pt x="0" y="0"/>
                  </a:moveTo>
                  <a:cubicBezTo>
                    <a:pt x="0" y="822"/>
                    <a:pt x="329" y="1479"/>
                    <a:pt x="1151" y="1972"/>
                  </a:cubicBezTo>
                  <a:lnTo>
                    <a:pt x="22845" y="14463"/>
                  </a:lnTo>
                  <a:cubicBezTo>
                    <a:pt x="23174" y="14628"/>
                    <a:pt x="23503" y="14792"/>
                    <a:pt x="23831" y="14792"/>
                  </a:cubicBezTo>
                  <a:lnTo>
                    <a:pt x="23831" y="0"/>
                  </a:ln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5" name="Google Shape;5175;p59"/>
            <p:cNvSpPr/>
            <p:nvPr/>
          </p:nvSpPr>
          <p:spPr>
            <a:xfrm>
              <a:off x="2864950" y="2617125"/>
              <a:ext cx="94525" cy="51375"/>
            </a:xfrm>
            <a:custGeom>
              <a:rect b="b" l="l" r="r" t="t"/>
              <a:pathLst>
                <a:path extrusionOk="0" h="2055" w="3781">
                  <a:moveTo>
                    <a:pt x="0" y="0"/>
                  </a:moveTo>
                  <a:lnTo>
                    <a:pt x="0" y="1480"/>
                  </a:lnTo>
                  <a:lnTo>
                    <a:pt x="822" y="1808"/>
                  </a:lnTo>
                  <a:cubicBezTo>
                    <a:pt x="1151" y="1973"/>
                    <a:pt x="1521" y="2055"/>
                    <a:pt x="1911" y="2055"/>
                  </a:cubicBezTo>
                  <a:cubicBezTo>
                    <a:pt x="2301" y="2055"/>
                    <a:pt x="2712" y="1973"/>
                    <a:pt x="3123" y="1808"/>
                  </a:cubicBezTo>
                  <a:lnTo>
                    <a:pt x="3780" y="1480"/>
                  </a:lnTo>
                  <a:lnTo>
                    <a:pt x="3780" y="0"/>
                  </a:lnTo>
                  <a:close/>
                </a:path>
              </a:pathLst>
            </a:custGeom>
            <a:solidFill>
              <a:srgbClr val="B7D6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6" name="Google Shape;5176;p59"/>
            <p:cNvSpPr/>
            <p:nvPr/>
          </p:nvSpPr>
          <p:spPr>
            <a:xfrm>
              <a:off x="2314375" y="1820000"/>
              <a:ext cx="1417550" cy="819750"/>
            </a:xfrm>
            <a:custGeom>
              <a:rect b="b" l="l" r="r" t="t"/>
              <a:pathLst>
                <a:path extrusionOk="0" h="32790" w="56702">
                  <a:moveTo>
                    <a:pt x="33035" y="1"/>
                  </a:moveTo>
                  <a:lnTo>
                    <a:pt x="0" y="19230"/>
                  </a:lnTo>
                  <a:lnTo>
                    <a:pt x="23174" y="32543"/>
                  </a:lnTo>
                  <a:cubicBezTo>
                    <a:pt x="23420" y="32707"/>
                    <a:pt x="23708" y="32789"/>
                    <a:pt x="23996" y="32789"/>
                  </a:cubicBezTo>
                  <a:cubicBezTo>
                    <a:pt x="24283" y="32789"/>
                    <a:pt x="24571" y="32707"/>
                    <a:pt x="24817" y="32543"/>
                  </a:cubicBezTo>
                  <a:lnTo>
                    <a:pt x="56373" y="14300"/>
                  </a:lnTo>
                  <a:cubicBezTo>
                    <a:pt x="56702" y="14135"/>
                    <a:pt x="56702" y="13642"/>
                    <a:pt x="56373" y="13478"/>
                  </a:cubicBezTo>
                  <a:lnTo>
                    <a:pt x="33035" y="1"/>
                  </a:lnTo>
                  <a:close/>
                </a:path>
              </a:pathLst>
            </a:custGeom>
            <a:solidFill>
              <a:srgbClr val="EFF6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7" name="Google Shape;5177;p59"/>
            <p:cNvSpPr/>
            <p:nvPr/>
          </p:nvSpPr>
          <p:spPr>
            <a:xfrm>
              <a:off x="2384225" y="1862125"/>
              <a:ext cx="776575" cy="446850"/>
            </a:xfrm>
            <a:custGeom>
              <a:rect b="b" l="l" r="r" t="t"/>
              <a:pathLst>
                <a:path extrusionOk="0" h="17874" w="31063">
                  <a:moveTo>
                    <a:pt x="29830" y="1"/>
                  </a:moveTo>
                  <a:cubicBezTo>
                    <a:pt x="29748" y="1"/>
                    <a:pt x="29666" y="42"/>
                    <a:pt x="29584" y="124"/>
                  </a:cubicBezTo>
                  <a:lnTo>
                    <a:pt x="164" y="17052"/>
                  </a:lnTo>
                  <a:cubicBezTo>
                    <a:pt x="0" y="17216"/>
                    <a:pt x="0" y="17216"/>
                    <a:pt x="164" y="17381"/>
                  </a:cubicBezTo>
                  <a:lnTo>
                    <a:pt x="986" y="17874"/>
                  </a:lnTo>
                  <a:lnTo>
                    <a:pt x="1479" y="17874"/>
                  </a:lnTo>
                  <a:lnTo>
                    <a:pt x="30898" y="781"/>
                  </a:lnTo>
                  <a:cubicBezTo>
                    <a:pt x="31063" y="781"/>
                    <a:pt x="31063" y="617"/>
                    <a:pt x="30898" y="617"/>
                  </a:cubicBezTo>
                  <a:lnTo>
                    <a:pt x="30077" y="124"/>
                  </a:lnTo>
                  <a:cubicBezTo>
                    <a:pt x="29994" y="42"/>
                    <a:pt x="29912" y="1"/>
                    <a:pt x="29830" y="1"/>
                  </a:cubicBezTo>
                  <a:close/>
                </a:path>
              </a:pathLst>
            </a:custGeom>
            <a:solidFill>
              <a:srgbClr val="D2E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8" name="Google Shape;5178;p59"/>
            <p:cNvSpPr/>
            <p:nvPr/>
          </p:nvSpPr>
          <p:spPr>
            <a:xfrm>
              <a:off x="2996425" y="2218575"/>
              <a:ext cx="402700" cy="230100"/>
            </a:xfrm>
            <a:custGeom>
              <a:rect b="b" l="l" r="r" t="t"/>
              <a:pathLst>
                <a:path extrusionOk="0" h="9204" w="16108">
                  <a:moveTo>
                    <a:pt x="10355" y="0"/>
                  </a:moveTo>
                  <a:lnTo>
                    <a:pt x="1" y="5917"/>
                  </a:lnTo>
                  <a:lnTo>
                    <a:pt x="165" y="5917"/>
                  </a:lnTo>
                  <a:lnTo>
                    <a:pt x="5753" y="9204"/>
                  </a:lnTo>
                  <a:lnTo>
                    <a:pt x="15943" y="3287"/>
                  </a:lnTo>
                  <a:lnTo>
                    <a:pt x="16107" y="3287"/>
                  </a:lnTo>
                  <a:lnTo>
                    <a:pt x="10355" y="0"/>
                  </a:lnTo>
                  <a:close/>
                </a:path>
              </a:pathLst>
            </a:custGeom>
            <a:solidFill>
              <a:srgbClr val="97C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9" name="Google Shape;5179;p59"/>
            <p:cNvSpPr/>
            <p:nvPr/>
          </p:nvSpPr>
          <p:spPr>
            <a:xfrm>
              <a:off x="3000550" y="2222675"/>
              <a:ext cx="394450" cy="226000"/>
            </a:xfrm>
            <a:custGeom>
              <a:rect b="b" l="l" r="r" t="t"/>
              <a:pathLst>
                <a:path extrusionOk="0" h="9040" w="15778">
                  <a:moveTo>
                    <a:pt x="10190" y="0"/>
                  </a:moveTo>
                  <a:lnTo>
                    <a:pt x="0" y="5753"/>
                  </a:lnTo>
                  <a:lnTo>
                    <a:pt x="5588" y="9040"/>
                  </a:lnTo>
                  <a:lnTo>
                    <a:pt x="15778" y="3123"/>
                  </a:lnTo>
                  <a:lnTo>
                    <a:pt x="10190" y="0"/>
                  </a:lnTo>
                  <a:close/>
                </a:path>
              </a:pathLst>
            </a:custGeom>
            <a:solidFill>
              <a:srgbClr val="D2E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0" name="Google Shape;5180;p59"/>
            <p:cNvSpPr/>
            <p:nvPr/>
          </p:nvSpPr>
          <p:spPr>
            <a:xfrm>
              <a:off x="3132025" y="2222675"/>
              <a:ext cx="262975" cy="226000"/>
            </a:xfrm>
            <a:custGeom>
              <a:rect b="b" l="l" r="r" t="t"/>
              <a:pathLst>
                <a:path extrusionOk="0" h="9040" w="10519">
                  <a:moveTo>
                    <a:pt x="4931" y="0"/>
                  </a:moveTo>
                  <a:lnTo>
                    <a:pt x="4109" y="494"/>
                  </a:lnTo>
                  <a:cubicBezTo>
                    <a:pt x="5588" y="1151"/>
                    <a:pt x="6081" y="5095"/>
                    <a:pt x="0" y="8711"/>
                  </a:cubicBezTo>
                  <a:lnTo>
                    <a:pt x="329" y="9040"/>
                  </a:lnTo>
                  <a:lnTo>
                    <a:pt x="10519" y="3123"/>
                  </a:lnTo>
                  <a:lnTo>
                    <a:pt x="4931" y="0"/>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1" name="Google Shape;5181;p59"/>
            <p:cNvSpPr/>
            <p:nvPr/>
          </p:nvSpPr>
          <p:spPr>
            <a:xfrm>
              <a:off x="2441750" y="1899100"/>
              <a:ext cx="1010775" cy="581425"/>
            </a:xfrm>
            <a:custGeom>
              <a:rect b="b" l="l" r="r" t="t"/>
              <a:pathLst>
                <a:path extrusionOk="0" h="23257" w="40431">
                  <a:moveTo>
                    <a:pt x="29604" y="1"/>
                  </a:moveTo>
                  <a:cubicBezTo>
                    <a:pt x="29501" y="1"/>
                    <a:pt x="29419" y="42"/>
                    <a:pt x="29419" y="124"/>
                  </a:cubicBezTo>
                  <a:lnTo>
                    <a:pt x="164" y="16888"/>
                  </a:lnTo>
                  <a:cubicBezTo>
                    <a:pt x="0" y="17052"/>
                    <a:pt x="0" y="17217"/>
                    <a:pt x="164" y="17217"/>
                  </a:cubicBezTo>
                  <a:lnTo>
                    <a:pt x="10519" y="23133"/>
                  </a:lnTo>
                  <a:cubicBezTo>
                    <a:pt x="10601" y="23216"/>
                    <a:pt x="10683" y="23257"/>
                    <a:pt x="10765" y="23257"/>
                  </a:cubicBezTo>
                  <a:cubicBezTo>
                    <a:pt x="10847" y="23257"/>
                    <a:pt x="10929" y="23216"/>
                    <a:pt x="11012" y="23133"/>
                  </a:cubicBezTo>
                  <a:lnTo>
                    <a:pt x="40266" y="6369"/>
                  </a:lnTo>
                  <a:cubicBezTo>
                    <a:pt x="40431" y="6205"/>
                    <a:pt x="40431" y="6205"/>
                    <a:pt x="40266" y="6041"/>
                  </a:cubicBezTo>
                  <a:lnTo>
                    <a:pt x="29912" y="124"/>
                  </a:lnTo>
                  <a:cubicBezTo>
                    <a:pt x="29830" y="42"/>
                    <a:pt x="29707" y="1"/>
                    <a:pt x="29604" y="1"/>
                  </a:cubicBezTo>
                  <a:close/>
                </a:path>
              </a:pathLst>
            </a:custGeom>
            <a:solidFill>
              <a:srgbClr val="97C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2" name="Google Shape;5182;p59"/>
            <p:cNvSpPr/>
            <p:nvPr/>
          </p:nvSpPr>
          <p:spPr>
            <a:xfrm>
              <a:off x="2445850" y="2321275"/>
              <a:ext cx="25" cy="25"/>
            </a:xfrm>
            <a:custGeom>
              <a:rect b="b" l="l" r="r" t="t"/>
              <a:pathLst>
                <a:path extrusionOk="0" h="1" w="1">
                  <a:moveTo>
                    <a:pt x="0" y="1"/>
                  </a:moveTo>
                  <a:lnTo>
                    <a:pt x="0" y="1"/>
                  </a:lnTo>
                  <a:lnTo>
                    <a:pt x="0" y="1"/>
                  </a:lnTo>
                  <a:close/>
                </a:path>
              </a:pathLst>
            </a:custGeom>
            <a:solidFill>
              <a:srgbClr val="97C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3" name="Google Shape;5183;p59"/>
            <p:cNvSpPr/>
            <p:nvPr/>
          </p:nvSpPr>
          <p:spPr>
            <a:xfrm>
              <a:off x="2445850" y="1906300"/>
              <a:ext cx="1002575" cy="574225"/>
            </a:xfrm>
            <a:custGeom>
              <a:rect b="b" l="l" r="r" t="t"/>
              <a:pathLst>
                <a:path extrusionOk="0" h="22969" w="40103">
                  <a:moveTo>
                    <a:pt x="29255" y="0"/>
                  </a:moveTo>
                  <a:lnTo>
                    <a:pt x="0" y="16929"/>
                  </a:lnTo>
                  <a:lnTo>
                    <a:pt x="10355" y="22845"/>
                  </a:lnTo>
                  <a:cubicBezTo>
                    <a:pt x="10437" y="22928"/>
                    <a:pt x="10519" y="22969"/>
                    <a:pt x="10601" y="22969"/>
                  </a:cubicBezTo>
                  <a:cubicBezTo>
                    <a:pt x="10683" y="22969"/>
                    <a:pt x="10765" y="22928"/>
                    <a:pt x="10848" y="22845"/>
                  </a:cubicBezTo>
                  <a:lnTo>
                    <a:pt x="40102" y="6081"/>
                  </a:lnTo>
                  <a:lnTo>
                    <a:pt x="29748" y="0"/>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4" name="Google Shape;5184;p59"/>
            <p:cNvSpPr/>
            <p:nvPr/>
          </p:nvSpPr>
          <p:spPr>
            <a:xfrm>
              <a:off x="2285600" y="1144100"/>
              <a:ext cx="854650" cy="1156675"/>
            </a:xfrm>
            <a:custGeom>
              <a:rect b="b" l="l" r="r" t="t"/>
              <a:pathLst>
                <a:path extrusionOk="0" h="46267" w="34186">
                  <a:moveTo>
                    <a:pt x="32542" y="1"/>
                  </a:moveTo>
                  <a:cubicBezTo>
                    <a:pt x="32132" y="1"/>
                    <a:pt x="31721" y="83"/>
                    <a:pt x="31392" y="247"/>
                  </a:cubicBezTo>
                  <a:lnTo>
                    <a:pt x="1151" y="17833"/>
                  </a:lnTo>
                  <a:cubicBezTo>
                    <a:pt x="329" y="18162"/>
                    <a:pt x="1" y="18984"/>
                    <a:pt x="1" y="19805"/>
                  </a:cubicBezTo>
                  <a:lnTo>
                    <a:pt x="1" y="44130"/>
                  </a:lnTo>
                  <a:cubicBezTo>
                    <a:pt x="165" y="45444"/>
                    <a:pt x="329" y="45773"/>
                    <a:pt x="1151" y="46266"/>
                  </a:cubicBezTo>
                  <a:lnTo>
                    <a:pt x="34186" y="27037"/>
                  </a:lnTo>
                  <a:lnTo>
                    <a:pt x="34186" y="1069"/>
                  </a:lnTo>
                  <a:lnTo>
                    <a:pt x="34022" y="412"/>
                  </a:lnTo>
                  <a:lnTo>
                    <a:pt x="33693" y="247"/>
                  </a:lnTo>
                  <a:cubicBezTo>
                    <a:pt x="33364" y="83"/>
                    <a:pt x="32953" y="1"/>
                    <a:pt x="32542" y="1"/>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5" name="Google Shape;5185;p59"/>
            <p:cNvSpPr/>
            <p:nvPr/>
          </p:nvSpPr>
          <p:spPr>
            <a:xfrm>
              <a:off x="2289700" y="1144100"/>
              <a:ext cx="850550" cy="523900"/>
            </a:xfrm>
            <a:custGeom>
              <a:rect b="b" l="l" r="r" t="t"/>
              <a:pathLst>
                <a:path extrusionOk="0" h="20956" w="34022">
                  <a:moveTo>
                    <a:pt x="32378" y="1"/>
                  </a:moveTo>
                  <a:cubicBezTo>
                    <a:pt x="31968" y="1"/>
                    <a:pt x="31557" y="83"/>
                    <a:pt x="31228" y="247"/>
                  </a:cubicBezTo>
                  <a:lnTo>
                    <a:pt x="987" y="17833"/>
                  </a:lnTo>
                  <a:cubicBezTo>
                    <a:pt x="494" y="17997"/>
                    <a:pt x="165" y="18326"/>
                    <a:pt x="1" y="18655"/>
                  </a:cubicBezTo>
                  <a:lnTo>
                    <a:pt x="3945" y="20956"/>
                  </a:lnTo>
                  <a:lnTo>
                    <a:pt x="34022" y="1891"/>
                  </a:lnTo>
                  <a:lnTo>
                    <a:pt x="34022" y="1069"/>
                  </a:lnTo>
                  <a:lnTo>
                    <a:pt x="33858" y="412"/>
                  </a:lnTo>
                  <a:lnTo>
                    <a:pt x="33529" y="247"/>
                  </a:lnTo>
                  <a:cubicBezTo>
                    <a:pt x="33200" y="83"/>
                    <a:pt x="32789" y="1"/>
                    <a:pt x="32378" y="1"/>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6" name="Google Shape;5186;p59"/>
            <p:cNvSpPr/>
            <p:nvPr/>
          </p:nvSpPr>
          <p:spPr>
            <a:xfrm>
              <a:off x="2285600" y="1577600"/>
              <a:ext cx="106850" cy="119175"/>
            </a:xfrm>
            <a:custGeom>
              <a:rect b="b" l="l" r="r" t="t"/>
              <a:pathLst>
                <a:path extrusionOk="0" h="4767" w="4274">
                  <a:moveTo>
                    <a:pt x="1809" y="0"/>
                  </a:moveTo>
                  <a:lnTo>
                    <a:pt x="987" y="493"/>
                  </a:lnTo>
                  <a:cubicBezTo>
                    <a:pt x="329" y="986"/>
                    <a:pt x="1" y="1644"/>
                    <a:pt x="1" y="2465"/>
                  </a:cubicBezTo>
                  <a:lnTo>
                    <a:pt x="1" y="3616"/>
                  </a:lnTo>
                  <a:lnTo>
                    <a:pt x="1973" y="4766"/>
                  </a:lnTo>
                  <a:lnTo>
                    <a:pt x="4274" y="1479"/>
                  </a:lnTo>
                  <a:lnTo>
                    <a:pt x="1809" y="0"/>
                  </a:lnTo>
                  <a:close/>
                </a:path>
              </a:pathLst>
            </a:custGeom>
            <a:solidFill>
              <a:srgbClr val="B7D6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7" name="Google Shape;5187;p59"/>
            <p:cNvSpPr/>
            <p:nvPr/>
          </p:nvSpPr>
          <p:spPr>
            <a:xfrm>
              <a:off x="2314375" y="1153275"/>
              <a:ext cx="825875" cy="1147500"/>
            </a:xfrm>
            <a:custGeom>
              <a:rect b="b" l="l" r="r" t="t"/>
              <a:pathLst>
                <a:path extrusionOk="0" h="45900" w="33035">
                  <a:moveTo>
                    <a:pt x="32557" y="1"/>
                  </a:moveTo>
                  <a:cubicBezTo>
                    <a:pt x="32498" y="1"/>
                    <a:pt x="32438" y="15"/>
                    <a:pt x="32378" y="45"/>
                  </a:cubicBezTo>
                  <a:lnTo>
                    <a:pt x="493" y="18452"/>
                  </a:lnTo>
                  <a:cubicBezTo>
                    <a:pt x="164" y="18617"/>
                    <a:pt x="0" y="18945"/>
                    <a:pt x="0" y="19438"/>
                  </a:cubicBezTo>
                  <a:lnTo>
                    <a:pt x="0" y="45899"/>
                  </a:lnTo>
                  <a:lnTo>
                    <a:pt x="33035" y="26670"/>
                  </a:lnTo>
                  <a:lnTo>
                    <a:pt x="33035" y="538"/>
                  </a:lnTo>
                  <a:cubicBezTo>
                    <a:pt x="33035" y="269"/>
                    <a:pt x="32816" y="1"/>
                    <a:pt x="32557" y="1"/>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8" name="Google Shape;5188;p59"/>
            <p:cNvSpPr/>
            <p:nvPr/>
          </p:nvSpPr>
          <p:spPr>
            <a:xfrm>
              <a:off x="2314375" y="1153275"/>
              <a:ext cx="825875" cy="1147500"/>
            </a:xfrm>
            <a:custGeom>
              <a:rect b="b" l="l" r="r" t="t"/>
              <a:pathLst>
                <a:path extrusionOk="0" h="45900" w="33035">
                  <a:moveTo>
                    <a:pt x="32557" y="1"/>
                  </a:moveTo>
                  <a:cubicBezTo>
                    <a:pt x="32498" y="1"/>
                    <a:pt x="32438" y="15"/>
                    <a:pt x="32378" y="45"/>
                  </a:cubicBezTo>
                  <a:lnTo>
                    <a:pt x="493" y="18452"/>
                  </a:lnTo>
                  <a:cubicBezTo>
                    <a:pt x="164" y="18617"/>
                    <a:pt x="0" y="18945"/>
                    <a:pt x="0" y="19438"/>
                  </a:cubicBezTo>
                  <a:lnTo>
                    <a:pt x="0" y="45899"/>
                  </a:lnTo>
                  <a:lnTo>
                    <a:pt x="33035" y="26670"/>
                  </a:lnTo>
                  <a:lnTo>
                    <a:pt x="33035" y="538"/>
                  </a:lnTo>
                  <a:cubicBezTo>
                    <a:pt x="33035" y="269"/>
                    <a:pt x="32816" y="1"/>
                    <a:pt x="32557" y="1"/>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9" name="Google Shape;5189;p59"/>
            <p:cNvSpPr/>
            <p:nvPr/>
          </p:nvSpPr>
          <p:spPr>
            <a:xfrm>
              <a:off x="2322575" y="1153275"/>
              <a:ext cx="817675" cy="1139275"/>
            </a:xfrm>
            <a:custGeom>
              <a:rect b="b" l="l" r="r" t="t"/>
              <a:pathLst>
                <a:path extrusionOk="0" h="45571" w="32707">
                  <a:moveTo>
                    <a:pt x="32229" y="1"/>
                  </a:moveTo>
                  <a:cubicBezTo>
                    <a:pt x="32170" y="1"/>
                    <a:pt x="32110" y="15"/>
                    <a:pt x="32050" y="45"/>
                  </a:cubicBezTo>
                  <a:lnTo>
                    <a:pt x="28269" y="2181"/>
                  </a:lnTo>
                  <a:lnTo>
                    <a:pt x="27119" y="2839"/>
                  </a:lnTo>
                  <a:cubicBezTo>
                    <a:pt x="27119" y="9413"/>
                    <a:pt x="26626" y="26177"/>
                    <a:pt x="1" y="41626"/>
                  </a:cubicBezTo>
                  <a:lnTo>
                    <a:pt x="1" y="45570"/>
                  </a:lnTo>
                  <a:lnTo>
                    <a:pt x="32707" y="26670"/>
                  </a:lnTo>
                  <a:lnTo>
                    <a:pt x="32707" y="538"/>
                  </a:lnTo>
                  <a:cubicBezTo>
                    <a:pt x="32707" y="269"/>
                    <a:pt x="32488" y="1"/>
                    <a:pt x="32229" y="1"/>
                  </a:cubicBezTo>
                  <a:close/>
                </a:path>
              </a:pathLst>
            </a:custGeom>
            <a:solidFill>
              <a:srgbClr val="94C3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0" name="Google Shape;5190;p59"/>
            <p:cNvSpPr/>
            <p:nvPr/>
          </p:nvSpPr>
          <p:spPr>
            <a:xfrm>
              <a:off x="2314375" y="1799475"/>
              <a:ext cx="825875" cy="501300"/>
            </a:xfrm>
            <a:custGeom>
              <a:rect b="b" l="l" r="r" t="t"/>
              <a:pathLst>
                <a:path extrusionOk="0" h="20052" w="33035">
                  <a:moveTo>
                    <a:pt x="33035" y="0"/>
                  </a:moveTo>
                  <a:lnTo>
                    <a:pt x="0" y="19065"/>
                  </a:lnTo>
                  <a:lnTo>
                    <a:pt x="0" y="20051"/>
                  </a:lnTo>
                  <a:lnTo>
                    <a:pt x="33035" y="822"/>
                  </a:lnTo>
                  <a:lnTo>
                    <a:pt x="33035" y="0"/>
                  </a:lnTo>
                  <a:close/>
                </a:path>
              </a:pathLst>
            </a:custGeom>
            <a:solidFill>
              <a:srgbClr val="94C3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1" name="Google Shape;5191;p59"/>
            <p:cNvSpPr/>
            <p:nvPr/>
          </p:nvSpPr>
          <p:spPr>
            <a:xfrm>
              <a:off x="3111475" y="1191350"/>
              <a:ext cx="8250" cy="595825"/>
            </a:xfrm>
            <a:custGeom>
              <a:rect b="b" l="l" r="r" t="t"/>
              <a:pathLst>
                <a:path extrusionOk="0" h="23833" w="330">
                  <a:moveTo>
                    <a:pt x="329" y="1"/>
                  </a:moveTo>
                  <a:lnTo>
                    <a:pt x="1" y="165"/>
                  </a:lnTo>
                  <a:lnTo>
                    <a:pt x="1" y="23668"/>
                  </a:lnTo>
                  <a:lnTo>
                    <a:pt x="329" y="23832"/>
                  </a:lnTo>
                  <a:lnTo>
                    <a:pt x="329" y="1"/>
                  </a:lnTo>
                  <a:close/>
                </a:path>
              </a:pathLst>
            </a:custGeom>
            <a:solidFill>
              <a:srgbClr val="1E37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2" name="Google Shape;5192;p59"/>
            <p:cNvSpPr/>
            <p:nvPr/>
          </p:nvSpPr>
          <p:spPr>
            <a:xfrm>
              <a:off x="2339025" y="1195475"/>
              <a:ext cx="772475" cy="1031325"/>
            </a:xfrm>
            <a:custGeom>
              <a:rect b="b" l="l" r="r" t="t"/>
              <a:pathLst>
                <a:path extrusionOk="0" h="41253" w="30899">
                  <a:moveTo>
                    <a:pt x="30899" y="0"/>
                  </a:moveTo>
                  <a:lnTo>
                    <a:pt x="0" y="17750"/>
                  </a:lnTo>
                  <a:lnTo>
                    <a:pt x="0" y="41253"/>
                  </a:lnTo>
                  <a:lnTo>
                    <a:pt x="30899" y="23503"/>
                  </a:lnTo>
                  <a:lnTo>
                    <a:pt x="30899" y="0"/>
                  </a:lnTo>
                  <a:close/>
                </a:path>
              </a:pathLst>
            </a:custGeom>
            <a:solidFill>
              <a:srgbClr val="3445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3" name="Google Shape;5193;p59"/>
            <p:cNvSpPr/>
            <p:nvPr/>
          </p:nvSpPr>
          <p:spPr>
            <a:xfrm>
              <a:off x="2339025" y="1783025"/>
              <a:ext cx="780700" cy="452000"/>
            </a:xfrm>
            <a:custGeom>
              <a:rect b="b" l="l" r="r" t="t"/>
              <a:pathLst>
                <a:path extrusionOk="0" h="18080" w="31228">
                  <a:moveTo>
                    <a:pt x="30899" y="1"/>
                  </a:moveTo>
                  <a:lnTo>
                    <a:pt x="0" y="17751"/>
                  </a:lnTo>
                  <a:lnTo>
                    <a:pt x="0" y="18080"/>
                  </a:lnTo>
                  <a:lnTo>
                    <a:pt x="31227" y="165"/>
                  </a:lnTo>
                  <a:lnTo>
                    <a:pt x="30899" y="1"/>
                  </a:lnTo>
                  <a:close/>
                </a:path>
              </a:pathLst>
            </a:custGeom>
            <a:solidFill>
              <a:srgbClr val="031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4" name="Google Shape;5194;p59"/>
            <p:cNvSpPr/>
            <p:nvPr/>
          </p:nvSpPr>
          <p:spPr>
            <a:xfrm>
              <a:off x="2339025" y="1195475"/>
              <a:ext cx="772475" cy="1031325"/>
            </a:xfrm>
            <a:custGeom>
              <a:rect b="b" l="l" r="r" t="t"/>
              <a:pathLst>
                <a:path extrusionOk="0" h="41253" w="30899">
                  <a:moveTo>
                    <a:pt x="30899" y="0"/>
                  </a:moveTo>
                  <a:lnTo>
                    <a:pt x="26461" y="2466"/>
                  </a:lnTo>
                  <a:cubicBezTo>
                    <a:pt x="26297" y="9697"/>
                    <a:pt x="24324" y="25146"/>
                    <a:pt x="0" y="39609"/>
                  </a:cubicBezTo>
                  <a:lnTo>
                    <a:pt x="0" y="41253"/>
                  </a:lnTo>
                  <a:lnTo>
                    <a:pt x="30899" y="23503"/>
                  </a:lnTo>
                  <a:lnTo>
                    <a:pt x="30899" y="0"/>
                  </a:lnTo>
                  <a:close/>
                </a:path>
              </a:pathLst>
            </a:custGeom>
            <a:solidFill>
              <a:srgbClr val="2B3D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5" name="Google Shape;5195;p59"/>
            <p:cNvSpPr/>
            <p:nvPr/>
          </p:nvSpPr>
          <p:spPr>
            <a:xfrm>
              <a:off x="3362125" y="1223600"/>
              <a:ext cx="1097075" cy="1688300"/>
            </a:xfrm>
            <a:custGeom>
              <a:rect b="b" l="l" r="r" t="t"/>
              <a:pathLst>
                <a:path extrusionOk="0" h="67532" w="43883">
                  <a:moveTo>
                    <a:pt x="31835" y="0"/>
                  </a:moveTo>
                  <a:cubicBezTo>
                    <a:pt x="30722" y="0"/>
                    <a:pt x="29660" y="95"/>
                    <a:pt x="29090" y="190"/>
                  </a:cubicBezTo>
                  <a:cubicBezTo>
                    <a:pt x="30077" y="1341"/>
                    <a:pt x="30405" y="2162"/>
                    <a:pt x="27611" y="3313"/>
                  </a:cubicBezTo>
                  <a:cubicBezTo>
                    <a:pt x="26106" y="3936"/>
                    <a:pt x="24634" y="4149"/>
                    <a:pt x="23324" y="4149"/>
                  </a:cubicBezTo>
                  <a:cubicBezTo>
                    <a:pt x="20485" y="4149"/>
                    <a:pt x="18408" y="3148"/>
                    <a:pt x="18408" y="3148"/>
                  </a:cubicBezTo>
                  <a:cubicBezTo>
                    <a:pt x="18408" y="3148"/>
                    <a:pt x="14134" y="5449"/>
                    <a:pt x="10519" y="7915"/>
                  </a:cubicBezTo>
                  <a:cubicBezTo>
                    <a:pt x="2137" y="13831"/>
                    <a:pt x="0" y="23364"/>
                    <a:pt x="8711" y="26980"/>
                  </a:cubicBezTo>
                  <a:cubicBezTo>
                    <a:pt x="9204" y="30760"/>
                    <a:pt x="11669" y="36019"/>
                    <a:pt x="11833" y="38156"/>
                  </a:cubicBezTo>
                  <a:cubicBezTo>
                    <a:pt x="11340" y="45058"/>
                    <a:pt x="9368" y="47031"/>
                    <a:pt x="7889" y="62644"/>
                  </a:cubicBezTo>
                  <a:cubicBezTo>
                    <a:pt x="10252" y="65597"/>
                    <a:pt x="15162" y="67532"/>
                    <a:pt x="20483" y="67532"/>
                  </a:cubicBezTo>
                  <a:cubicBezTo>
                    <a:pt x="22565" y="67532"/>
                    <a:pt x="24710" y="67236"/>
                    <a:pt x="26790" y="66589"/>
                  </a:cubicBezTo>
                  <a:cubicBezTo>
                    <a:pt x="36322" y="63795"/>
                    <a:pt x="41417" y="56892"/>
                    <a:pt x="43882" y="53769"/>
                  </a:cubicBezTo>
                  <a:cubicBezTo>
                    <a:pt x="42567" y="44237"/>
                    <a:pt x="36979" y="37991"/>
                    <a:pt x="36979" y="35197"/>
                  </a:cubicBezTo>
                  <a:cubicBezTo>
                    <a:pt x="37308" y="24843"/>
                    <a:pt x="40924" y="18269"/>
                    <a:pt x="39938" y="8572"/>
                  </a:cubicBezTo>
                  <a:cubicBezTo>
                    <a:pt x="39280" y="2984"/>
                    <a:pt x="37308" y="847"/>
                    <a:pt x="34185" y="190"/>
                  </a:cubicBezTo>
                  <a:cubicBezTo>
                    <a:pt x="33491" y="51"/>
                    <a:pt x="32649" y="0"/>
                    <a:pt x="31835" y="0"/>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6" name="Google Shape;5196;p59"/>
            <p:cNvSpPr/>
            <p:nvPr/>
          </p:nvSpPr>
          <p:spPr>
            <a:xfrm>
              <a:off x="2256975" y="1379500"/>
              <a:ext cx="1606450" cy="1122475"/>
            </a:xfrm>
            <a:custGeom>
              <a:rect b="b" l="l" r="r" t="t"/>
              <a:pathLst>
                <a:path extrusionOk="0" h="44899" w="64258">
                  <a:moveTo>
                    <a:pt x="58599" y="1"/>
                  </a:moveTo>
                  <a:cubicBezTo>
                    <a:pt x="56801" y="1"/>
                    <a:pt x="54807" y="1420"/>
                    <a:pt x="53903" y="4473"/>
                  </a:cubicBezTo>
                  <a:cubicBezTo>
                    <a:pt x="52095" y="10882"/>
                    <a:pt x="52424" y="19264"/>
                    <a:pt x="47657" y="26496"/>
                  </a:cubicBezTo>
                  <a:cubicBezTo>
                    <a:pt x="45357" y="29783"/>
                    <a:pt x="41412" y="32741"/>
                    <a:pt x="34345" y="33727"/>
                  </a:cubicBezTo>
                  <a:cubicBezTo>
                    <a:pt x="29171" y="34449"/>
                    <a:pt x="25143" y="34907"/>
                    <a:pt x="22517" y="34907"/>
                  </a:cubicBezTo>
                  <a:cubicBezTo>
                    <a:pt x="21556" y="34907"/>
                    <a:pt x="20783" y="34846"/>
                    <a:pt x="20211" y="34714"/>
                  </a:cubicBezTo>
                  <a:cubicBezTo>
                    <a:pt x="18238" y="34385"/>
                    <a:pt x="17417" y="33892"/>
                    <a:pt x="15609" y="32577"/>
                  </a:cubicBezTo>
                  <a:cubicBezTo>
                    <a:pt x="13472" y="31262"/>
                    <a:pt x="11993" y="30933"/>
                    <a:pt x="10349" y="30112"/>
                  </a:cubicBezTo>
                  <a:cubicBezTo>
                    <a:pt x="9510" y="29552"/>
                    <a:pt x="9200" y="29257"/>
                    <a:pt x="8968" y="29257"/>
                  </a:cubicBezTo>
                  <a:cubicBezTo>
                    <a:pt x="8792" y="29257"/>
                    <a:pt x="8661" y="29428"/>
                    <a:pt x="8377" y="29783"/>
                  </a:cubicBezTo>
                  <a:cubicBezTo>
                    <a:pt x="7720" y="30440"/>
                    <a:pt x="8377" y="32248"/>
                    <a:pt x="9692" y="33234"/>
                  </a:cubicBezTo>
                  <a:cubicBezTo>
                    <a:pt x="11007" y="34385"/>
                    <a:pt x="12157" y="34549"/>
                    <a:pt x="12486" y="34878"/>
                  </a:cubicBezTo>
                  <a:cubicBezTo>
                    <a:pt x="12568" y="35042"/>
                    <a:pt x="12239" y="35124"/>
                    <a:pt x="11644" y="35124"/>
                  </a:cubicBezTo>
                  <a:cubicBezTo>
                    <a:pt x="11048" y="35124"/>
                    <a:pt x="10185" y="35042"/>
                    <a:pt x="9199" y="34878"/>
                  </a:cubicBezTo>
                  <a:cubicBezTo>
                    <a:pt x="6405" y="34385"/>
                    <a:pt x="4926" y="33070"/>
                    <a:pt x="3611" y="32577"/>
                  </a:cubicBezTo>
                  <a:cubicBezTo>
                    <a:pt x="3362" y="32494"/>
                    <a:pt x="3141" y="32458"/>
                    <a:pt x="2947" y="32458"/>
                  </a:cubicBezTo>
                  <a:cubicBezTo>
                    <a:pt x="1994" y="32458"/>
                    <a:pt x="1722" y="33345"/>
                    <a:pt x="2132" y="33892"/>
                  </a:cubicBezTo>
                  <a:cubicBezTo>
                    <a:pt x="2460" y="34385"/>
                    <a:pt x="3118" y="35371"/>
                    <a:pt x="5090" y="36521"/>
                  </a:cubicBezTo>
                  <a:cubicBezTo>
                    <a:pt x="7062" y="37508"/>
                    <a:pt x="9692" y="38494"/>
                    <a:pt x="9692" y="38494"/>
                  </a:cubicBezTo>
                  <a:cubicBezTo>
                    <a:pt x="9692" y="38494"/>
                    <a:pt x="7884" y="38329"/>
                    <a:pt x="5748" y="37836"/>
                  </a:cubicBezTo>
                  <a:cubicBezTo>
                    <a:pt x="3282" y="37179"/>
                    <a:pt x="2460" y="36521"/>
                    <a:pt x="1146" y="36357"/>
                  </a:cubicBezTo>
                  <a:cubicBezTo>
                    <a:pt x="1065" y="36334"/>
                    <a:pt x="989" y="36323"/>
                    <a:pt x="920" y="36323"/>
                  </a:cubicBezTo>
                  <a:cubicBezTo>
                    <a:pt x="1" y="36323"/>
                    <a:pt x="76" y="38223"/>
                    <a:pt x="1146" y="38987"/>
                  </a:cubicBezTo>
                  <a:cubicBezTo>
                    <a:pt x="2132" y="39644"/>
                    <a:pt x="3611" y="40302"/>
                    <a:pt x="5254" y="40795"/>
                  </a:cubicBezTo>
                  <a:cubicBezTo>
                    <a:pt x="6898" y="41288"/>
                    <a:pt x="9692" y="41781"/>
                    <a:pt x="9692" y="41781"/>
                  </a:cubicBezTo>
                  <a:cubicBezTo>
                    <a:pt x="9390" y="41799"/>
                    <a:pt x="9097" y="41807"/>
                    <a:pt x="8814" y="41807"/>
                  </a:cubicBezTo>
                  <a:cubicBezTo>
                    <a:pt x="6479" y="41807"/>
                    <a:pt x="4783" y="41252"/>
                    <a:pt x="3611" y="40959"/>
                  </a:cubicBezTo>
                  <a:cubicBezTo>
                    <a:pt x="3303" y="40871"/>
                    <a:pt x="3030" y="40830"/>
                    <a:pt x="2795" y="40830"/>
                  </a:cubicBezTo>
                  <a:cubicBezTo>
                    <a:pt x="2155" y="40830"/>
                    <a:pt x="1803" y="41135"/>
                    <a:pt x="1803" y="41616"/>
                  </a:cubicBezTo>
                  <a:cubicBezTo>
                    <a:pt x="1803" y="42274"/>
                    <a:pt x="2625" y="43096"/>
                    <a:pt x="5254" y="44082"/>
                  </a:cubicBezTo>
                  <a:cubicBezTo>
                    <a:pt x="6795" y="44659"/>
                    <a:pt x="8730" y="44899"/>
                    <a:pt x="10730" y="44899"/>
                  </a:cubicBezTo>
                  <a:cubicBezTo>
                    <a:pt x="12144" y="44899"/>
                    <a:pt x="13590" y="44779"/>
                    <a:pt x="14951" y="44575"/>
                  </a:cubicBezTo>
                  <a:cubicBezTo>
                    <a:pt x="18238" y="44082"/>
                    <a:pt x="19553" y="43589"/>
                    <a:pt x="21197" y="43424"/>
                  </a:cubicBezTo>
                  <a:cubicBezTo>
                    <a:pt x="27606" y="43096"/>
                    <a:pt x="32866" y="42931"/>
                    <a:pt x="39275" y="41781"/>
                  </a:cubicBezTo>
                  <a:cubicBezTo>
                    <a:pt x="43220" y="40959"/>
                    <a:pt x="48479" y="38987"/>
                    <a:pt x="52095" y="36357"/>
                  </a:cubicBezTo>
                  <a:cubicBezTo>
                    <a:pt x="57683" y="32084"/>
                    <a:pt x="61463" y="23209"/>
                    <a:pt x="62778" y="16635"/>
                  </a:cubicBezTo>
                  <a:cubicBezTo>
                    <a:pt x="64257" y="8088"/>
                    <a:pt x="62449" y="2336"/>
                    <a:pt x="60806" y="857"/>
                  </a:cubicBezTo>
                  <a:cubicBezTo>
                    <a:pt x="60190" y="293"/>
                    <a:pt x="59415" y="1"/>
                    <a:pt x="58599"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7" name="Google Shape;5197;p59"/>
            <p:cNvSpPr/>
            <p:nvPr/>
          </p:nvSpPr>
          <p:spPr>
            <a:xfrm>
              <a:off x="3649725" y="367550"/>
              <a:ext cx="632800" cy="714175"/>
            </a:xfrm>
            <a:custGeom>
              <a:rect b="b" l="l" r="r" t="t"/>
              <a:pathLst>
                <a:path extrusionOk="0" h="28567" w="25312">
                  <a:moveTo>
                    <a:pt x="10761" y="0"/>
                  </a:moveTo>
                  <a:cubicBezTo>
                    <a:pt x="6482" y="0"/>
                    <a:pt x="2197" y="1896"/>
                    <a:pt x="1" y="7314"/>
                  </a:cubicBezTo>
                  <a:cubicBezTo>
                    <a:pt x="1" y="7314"/>
                    <a:pt x="329" y="8136"/>
                    <a:pt x="1644" y="8464"/>
                  </a:cubicBezTo>
                  <a:cubicBezTo>
                    <a:pt x="1644" y="8464"/>
                    <a:pt x="1316" y="10108"/>
                    <a:pt x="2302" y="11258"/>
                  </a:cubicBezTo>
                  <a:cubicBezTo>
                    <a:pt x="3123" y="12080"/>
                    <a:pt x="3945" y="13559"/>
                    <a:pt x="4110" y="15203"/>
                  </a:cubicBezTo>
                  <a:cubicBezTo>
                    <a:pt x="4110" y="16518"/>
                    <a:pt x="3945" y="18325"/>
                    <a:pt x="4274" y="19805"/>
                  </a:cubicBezTo>
                  <a:cubicBezTo>
                    <a:pt x="4685" y="21174"/>
                    <a:pt x="6009" y="21288"/>
                    <a:pt x="6439" y="21288"/>
                  </a:cubicBezTo>
                  <a:cubicBezTo>
                    <a:pt x="6525" y="21288"/>
                    <a:pt x="6575" y="21284"/>
                    <a:pt x="6575" y="21284"/>
                  </a:cubicBezTo>
                  <a:cubicBezTo>
                    <a:pt x="6575" y="21284"/>
                    <a:pt x="6739" y="18490"/>
                    <a:pt x="7068" y="15696"/>
                  </a:cubicBezTo>
                  <a:cubicBezTo>
                    <a:pt x="7494" y="14757"/>
                    <a:pt x="8630" y="14173"/>
                    <a:pt x="9715" y="14173"/>
                  </a:cubicBezTo>
                  <a:cubicBezTo>
                    <a:pt x="10720" y="14173"/>
                    <a:pt x="11682" y="14675"/>
                    <a:pt x="11999" y="15860"/>
                  </a:cubicBezTo>
                  <a:cubicBezTo>
                    <a:pt x="12492" y="18161"/>
                    <a:pt x="11999" y="19476"/>
                    <a:pt x="11177" y="21119"/>
                  </a:cubicBezTo>
                  <a:cubicBezTo>
                    <a:pt x="10670" y="22006"/>
                    <a:pt x="9968" y="22600"/>
                    <a:pt x="9222" y="22600"/>
                  </a:cubicBezTo>
                  <a:cubicBezTo>
                    <a:pt x="8999" y="22600"/>
                    <a:pt x="8773" y="22547"/>
                    <a:pt x="8547" y="22434"/>
                  </a:cubicBezTo>
                  <a:lnTo>
                    <a:pt x="8547" y="22434"/>
                  </a:lnTo>
                  <a:cubicBezTo>
                    <a:pt x="8547" y="25886"/>
                    <a:pt x="9862" y="27365"/>
                    <a:pt x="12820" y="28187"/>
                  </a:cubicBezTo>
                  <a:cubicBezTo>
                    <a:pt x="13631" y="28457"/>
                    <a:pt x="14245" y="28567"/>
                    <a:pt x="14738" y="28567"/>
                  </a:cubicBezTo>
                  <a:cubicBezTo>
                    <a:pt x="16045" y="28567"/>
                    <a:pt x="16513" y="27797"/>
                    <a:pt x="17586" y="27201"/>
                  </a:cubicBezTo>
                  <a:cubicBezTo>
                    <a:pt x="18408" y="26707"/>
                    <a:pt x="19559" y="25721"/>
                    <a:pt x="19559" y="25721"/>
                  </a:cubicBezTo>
                  <a:cubicBezTo>
                    <a:pt x="23010" y="22599"/>
                    <a:pt x="24161" y="19476"/>
                    <a:pt x="24654" y="15038"/>
                  </a:cubicBezTo>
                  <a:cubicBezTo>
                    <a:pt x="25311" y="7643"/>
                    <a:pt x="19887" y="904"/>
                    <a:pt x="12327" y="82"/>
                  </a:cubicBezTo>
                  <a:cubicBezTo>
                    <a:pt x="11808" y="29"/>
                    <a:pt x="11284" y="0"/>
                    <a:pt x="10761"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8" name="Google Shape;5198;p59"/>
            <p:cNvSpPr/>
            <p:nvPr/>
          </p:nvSpPr>
          <p:spPr>
            <a:xfrm>
              <a:off x="3863400" y="702400"/>
              <a:ext cx="406800" cy="1073625"/>
            </a:xfrm>
            <a:custGeom>
              <a:rect b="b" l="l" r="r" t="t"/>
              <a:pathLst>
                <a:path extrusionOk="0" h="42945" w="16272">
                  <a:moveTo>
                    <a:pt x="16107" y="1"/>
                  </a:moveTo>
                  <a:cubicBezTo>
                    <a:pt x="16107" y="1"/>
                    <a:pt x="9204" y="8383"/>
                    <a:pt x="4109" y="10026"/>
                  </a:cubicBezTo>
                  <a:cubicBezTo>
                    <a:pt x="3219" y="10336"/>
                    <a:pt x="2521" y="10454"/>
                    <a:pt x="1973" y="10454"/>
                  </a:cubicBezTo>
                  <a:cubicBezTo>
                    <a:pt x="192" y="10454"/>
                    <a:pt x="0" y="9205"/>
                    <a:pt x="0" y="9205"/>
                  </a:cubicBezTo>
                  <a:lnTo>
                    <a:pt x="0" y="41253"/>
                  </a:lnTo>
                  <a:cubicBezTo>
                    <a:pt x="0" y="41253"/>
                    <a:pt x="1933" y="42945"/>
                    <a:pt x="5235" y="42945"/>
                  </a:cubicBezTo>
                  <a:cubicBezTo>
                    <a:pt x="6650" y="42945"/>
                    <a:pt x="8316" y="42634"/>
                    <a:pt x="10190" y="41747"/>
                  </a:cubicBezTo>
                  <a:cubicBezTo>
                    <a:pt x="16271" y="38788"/>
                    <a:pt x="16107" y="37638"/>
                    <a:pt x="16107" y="34351"/>
                  </a:cubicBezTo>
                  <a:lnTo>
                    <a:pt x="16107" y="1"/>
                  </a:ln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9" name="Google Shape;5199;p59"/>
            <p:cNvSpPr/>
            <p:nvPr/>
          </p:nvSpPr>
          <p:spPr>
            <a:xfrm>
              <a:off x="2881375" y="1376250"/>
              <a:ext cx="977925" cy="1081275"/>
            </a:xfrm>
            <a:custGeom>
              <a:rect b="b" l="l" r="r" t="t"/>
              <a:pathLst>
                <a:path extrusionOk="0" h="43251" w="39117">
                  <a:moveTo>
                    <a:pt x="33693" y="1"/>
                  </a:moveTo>
                  <a:cubicBezTo>
                    <a:pt x="26790" y="329"/>
                    <a:pt x="28434" y="9698"/>
                    <a:pt x="25640" y="18737"/>
                  </a:cubicBezTo>
                  <a:cubicBezTo>
                    <a:pt x="23010" y="27612"/>
                    <a:pt x="19066" y="30242"/>
                    <a:pt x="14464" y="32050"/>
                  </a:cubicBezTo>
                  <a:cubicBezTo>
                    <a:pt x="10026" y="33857"/>
                    <a:pt x="2959" y="34679"/>
                    <a:pt x="2959" y="34679"/>
                  </a:cubicBezTo>
                  <a:cubicBezTo>
                    <a:pt x="1" y="39939"/>
                    <a:pt x="3452" y="43226"/>
                    <a:pt x="3452" y="43226"/>
                  </a:cubicBezTo>
                  <a:cubicBezTo>
                    <a:pt x="3944" y="43242"/>
                    <a:pt x="4436" y="43250"/>
                    <a:pt x="4929" y="43250"/>
                  </a:cubicBezTo>
                  <a:cubicBezTo>
                    <a:pt x="14153" y="43250"/>
                    <a:pt x="23425" y="40371"/>
                    <a:pt x="28105" y="36158"/>
                  </a:cubicBezTo>
                  <a:cubicBezTo>
                    <a:pt x="33036" y="31885"/>
                    <a:pt x="39117" y="22188"/>
                    <a:pt x="38788" y="11999"/>
                  </a:cubicBezTo>
                  <a:cubicBezTo>
                    <a:pt x="38459" y="1809"/>
                    <a:pt x="35994" y="165"/>
                    <a:pt x="33693" y="1"/>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00" name="Google Shape;5200;p59"/>
          <p:cNvGrpSpPr/>
          <p:nvPr/>
        </p:nvGrpSpPr>
        <p:grpSpPr>
          <a:xfrm>
            <a:off x="5052018" y="1396388"/>
            <a:ext cx="1669081" cy="2451723"/>
            <a:chOff x="2040150" y="370125"/>
            <a:chExt cx="3371200" cy="4836700"/>
          </a:xfrm>
        </p:grpSpPr>
        <p:sp>
          <p:nvSpPr>
            <p:cNvPr id="5201" name="Google Shape;5201;p59"/>
            <p:cNvSpPr/>
            <p:nvPr/>
          </p:nvSpPr>
          <p:spPr>
            <a:xfrm>
              <a:off x="2040150" y="3397050"/>
              <a:ext cx="2609825" cy="1487650"/>
            </a:xfrm>
            <a:custGeom>
              <a:rect b="b" l="l" r="r" t="t"/>
              <a:pathLst>
                <a:path extrusionOk="0" h="59506" w="104393">
                  <a:moveTo>
                    <a:pt x="52273" y="1"/>
                  </a:moveTo>
                  <a:cubicBezTo>
                    <a:pt x="50474" y="1"/>
                    <a:pt x="48676" y="383"/>
                    <a:pt x="47298" y="1149"/>
                  </a:cubicBezTo>
                  <a:lnTo>
                    <a:pt x="2755" y="26864"/>
                  </a:lnTo>
                  <a:cubicBezTo>
                    <a:pt x="0" y="28395"/>
                    <a:pt x="0" y="30997"/>
                    <a:pt x="2755" y="32681"/>
                  </a:cubicBezTo>
                  <a:lnTo>
                    <a:pt x="47298" y="58243"/>
                  </a:lnTo>
                  <a:cubicBezTo>
                    <a:pt x="48676" y="59085"/>
                    <a:pt x="50474" y="59506"/>
                    <a:pt x="52273" y="59506"/>
                  </a:cubicBezTo>
                  <a:cubicBezTo>
                    <a:pt x="54071" y="59506"/>
                    <a:pt x="55870" y="59085"/>
                    <a:pt x="57248" y="58243"/>
                  </a:cubicBezTo>
                  <a:lnTo>
                    <a:pt x="101637" y="32681"/>
                  </a:lnTo>
                  <a:cubicBezTo>
                    <a:pt x="104392" y="30997"/>
                    <a:pt x="104392" y="28548"/>
                    <a:pt x="101637" y="26864"/>
                  </a:cubicBezTo>
                  <a:lnTo>
                    <a:pt x="57248" y="1149"/>
                  </a:lnTo>
                  <a:cubicBezTo>
                    <a:pt x="55870" y="383"/>
                    <a:pt x="54071" y="1"/>
                    <a:pt x="52273"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2" name="Google Shape;5202;p59"/>
            <p:cNvSpPr/>
            <p:nvPr/>
          </p:nvSpPr>
          <p:spPr>
            <a:xfrm>
              <a:off x="2040150" y="2107450"/>
              <a:ext cx="2609825" cy="1484800"/>
            </a:xfrm>
            <a:custGeom>
              <a:rect b="b" l="l" r="r" t="t"/>
              <a:pathLst>
                <a:path extrusionOk="0" h="59392" w="104393">
                  <a:moveTo>
                    <a:pt x="52273" y="1"/>
                  </a:moveTo>
                  <a:cubicBezTo>
                    <a:pt x="50474" y="1"/>
                    <a:pt x="48676" y="383"/>
                    <a:pt x="47298" y="1149"/>
                  </a:cubicBezTo>
                  <a:lnTo>
                    <a:pt x="2755" y="26864"/>
                  </a:lnTo>
                  <a:cubicBezTo>
                    <a:pt x="0" y="28395"/>
                    <a:pt x="0" y="30997"/>
                    <a:pt x="2755" y="32528"/>
                  </a:cubicBezTo>
                  <a:lnTo>
                    <a:pt x="47298" y="58243"/>
                  </a:lnTo>
                  <a:cubicBezTo>
                    <a:pt x="48676" y="59008"/>
                    <a:pt x="50474" y="59391"/>
                    <a:pt x="52273" y="59391"/>
                  </a:cubicBezTo>
                  <a:cubicBezTo>
                    <a:pt x="54071" y="59391"/>
                    <a:pt x="55870" y="59008"/>
                    <a:pt x="57248" y="58243"/>
                  </a:cubicBezTo>
                  <a:lnTo>
                    <a:pt x="101637" y="32528"/>
                  </a:lnTo>
                  <a:cubicBezTo>
                    <a:pt x="104392" y="30997"/>
                    <a:pt x="104392" y="28395"/>
                    <a:pt x="101637" y="26864"/>
                  </a:cubicBezTo>
                  <a:lnTo>
                    <a:pt x="57248" y="1149"/>
                  </a:lnTo>
                  <a:cubicBezTo>
                    <a:pt x="55870" y="383"/>
                    <a:pt x="54071" y="1"/>
                    <a:pt x="52273" y="1"/>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3" name="Google Shape;5203;p59"/>
            <p:cNvSpPr/>
            <p:nvPr/>
          </p:nvSpPr>
          <p:spPr>
            <a:xfrm>
              <a:off x="2040150" y="2105550"/>
              <a:ext cx="2609825" cy="1488600"/>
            </a:xfrm>
            <a:custGeom>
              <a:rect b="b" l="l" r="r" t="t"/>
              <a:pathLst>
                <a:path extrusionOk="0" h="59544" w="104393">
                  <a:moveTo>
                    <a:pt x="52196" y="1990"/>
                  </a:moveTo>
                  <a:cubicBezTo>
                    <a:pt x="53727" y="1990"/>
                    <a:pt x="55258" y="2296"/>
                    <a:pt x="56176" y="2908"/>
                  </a:cubicBezTo>
                  <a:lnTo>
                    <a:pt x="100719" y="28624"/>
                  </a:lnTo>
                  <a:cubicBezTo>
                    <a:pt x="101484" y="29083"/>
                    <a:pt x="101790" y="29542"/>
                    <a:pt x="101790" y="29848"/>
                  </a:cubicBezTo>
                  <a:cubicBezTo>
                    <a:pt x="101790" y="30001"/>
                    <a:pt x="101484" y="30614"/>
                    <a:pt x="100719" y="31073"/>
                  </a:cubicBezTo>
                  <a:lnTo>
                    <a:pt x="56176" y="56635"/>
                  </a:lnTo>
                  <a:cubicBezTo>
                    <a:pt x="55258" y="57248"/>
                    <a:pt x="53727" y="57554"/>
                    <a:pt x="52196" y="57554"/>
                  </a:cubicBezTo>
                  <a:cubicBezTo>
                    <a:pt x="50666" y="57554"/>
                    <a:pt x="49288" y="57248"/>
                    <a:pt x="48217" y="56635"/>
                  </a:cubicBezTo>
                  <a:lnTo>
                    <a:pt x="3674" y="31073"/>
                  </a:lnTo>
                  <a:cubicBezTo>
                    <a:pt x="2909" y="30614"/>
                    <a:pt x="2602" y="30001"/>
                    <a:pt x="2602" y="29848"/>
                  </a:cubicBezTo>
                  <a:cubicBezTo>
                    <a:pt x="2602" y="29542"/>
                    <a:pt x="2909" y="29083"/>
                    <a:pt x="3674" y="28624"/>
                  </a:cubicBezTo>
                  <a:lnTo>
                    <a:pt x="48217" y="2908"/>
                  </a:lnTo>
                  <a:cubicBezTo>
                    <a:pt x="49288" y="2296"/>
                    <a:pt x="50666" y="1990"/>
                    <a:pt x="52196" y="1990"/>
                  </a:cubicBezTo>
                  <a:close/>
                  <a:moveTo>
                    <a:pt x="52196" y="0"/>
                  </a:moveTo>
                  <a:cubicBezTo>
                    <a:pt x="50359" y="0"/>
                    <a:pt x="48676" y="459"/>
                    <a:pt x="47298" y="1225"/>
                  </a:cubicBezTo>
                  <a:lnTo>
                    <a:pt x="2755" y="26940"/>
                  </a:lnTo>
                  <a:cubicBezTo>
                    <a:pt x="0" y="28471"/>
                    <a:pt x="0" y="31073"/>
                    <a:pt x="2755" y="32604"/>
                  </a:cubicBezTo>
                  <a:lnTo>
                    <a:pt x="47298" y="58319"/>
                  </a:lnTo>
                  <a:cubicBezTo>
                    <a:pt x="48676" y="59084"/>
                    <a:pt x="50359" y="59544"/>
                    <a:pt x="52196" y="59544"/>
                  </a:cubicBezTo>
                  <a:cubicBezTo>
                    <a:pt x="54033" y="59544"/>
                    <a:pt x="55870" y="59084"/>
                    <a:pt x="57248" y="58319"/>
                  </a:cubicBezTo>
                  <a:lnTo>
                    <a:pt x="101637" y="32604"/>
                  </a:lnTo>
                  <a:cubicBezTo>
                    <a:pt x="104392" y="31073"/>
                    <a:pt x="104392" y="28471"/>
                    <a:pt x="101637" y="26940"/>
                  </a:cubicBezTo>
                  <a:lnTo>
                    <a:pt x="57248" y="1225"/>
                  </a:lnTo>
                  <a:cubicBezTo>
                    <a:pt x="55870" y="459"/>
                    <a:pt x="54033" y="0"/>
                    <a:pt x="521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4" name="Google Shape;5204;p59"/>
            <p:cNvSpPr/>
            <p:nvPr/>
          </p:nvSpPr>
          <p:spPr>
            <a:xfrm>
              <a:off x="2059275" y="2851750"/>
              <a:ext cx="1285800" cy="1863625"/>
            </a:xfrm>
            <a:custGeom>
              <a:rect b="b" l="l" r="r" t="t"/>
              <a:pathLst>
                <a:path extrusionOk="0" h="74545" w="51432">
                  <a:moveTo>
                    <a:pt x="1" y="0"/>
                  </a:moveTo>
                  <a:lnTo>
                    <a:pt x="1" y="44849"/>
                  </a:lnTo>
                  <a:cubicBezTo>
                    <a:pt x="1" y="46074"/>
                    <a:pt x="766" y="46992"/>
                    <a:pt x="1990" y="47758"/>
                  </a:cubicBezTo>
                  <a:lnTo>
                    <a:pt x="46533" y="73320"/>
                  </a:lnTo>
                  <a:cubicBezTo>
                    <a:pt x="47758" y="74085"/>
                    <a:pt x="49441" y="74544"/>
                    <a:pt x="51431" y="74544"/>
                  </a:cubicBezTo>
                  <a:lnTo>
                    <a:pt x="51431" y="29696"/>
                  </a:lnTo>
                  <a:cubicBezTo>
                    <a:pt x="49594" y="29696"/>
                    <a:pt x="47911" y="29236"/>
                    <a:pt x="46533" y="28471"/>
                  </a:cubicBezTo>
                  <a:lnTo>
                    <a:pt x="1990" y="2756"/>
                  </a:lnTo>
                  <a:cubicBezTo>
                    <a:pt x="919" y="2143"/>
                    <a:pt x="1" y="1225"/>
                    <a:pt x="1" y="0"/>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5" name="Google Shape;5205;p59"/>
            <p:cNvSpPr/>
            <p:nvPr/>
          </p:nvSpPr>
          <p:spPr>
            <a:xfrm>
              <a:off x="3345050" y="2847925"/>
              <a:ext cx="1289625" cy="1867450"/>
            </a:xfrm>
            <a:custGeom>
              <a:rect b="b" l="l" r="r" t="t"/>
              <a:pathLst>
                <a:path extrusionOk="0" h="74698" w="51585">
                  <a:moveTo>
                    <a:pt x="51584" y="0"/>
                  </a:moveTo>
                  <a:cubicBezTo>
                    <a:pt x="51584" y="1378"/>
                    <a:pt x="50513" y="2296"/>
                    <a:pt x="49441" y="2909"/>
                  </a:cubicBezTo>
                  <a:lnTo>
                    <a:pt x="5052" y="28624"/>
                  </a:lnTo>
                  <a:cubicBezTo>
                    <a:pt x="3674" y="29389"/>
                    <a:pt x="1990" y="29849"/>
                    <a:pt x="0" y="29849"/>
                  </a:cubicBezTo>
                  <a:lnTo>
                    <a:pt x="0" y="74697"/>
                  </a:lnTo>
                  <a:cubicBezTo>
                    <a:pt x="2143" y="74697"/>
                    <a:pt x="3674" y="74238"/>
                    <a:pt x="5052" y="73473"/>
                  </a:cubicBezTo>
                  <a:lnTo>
                    <a:pt x="49441" y="47911"/>
                  </a:lnTo>
                  <a:cubicBezTo>
                    <a:pt x="50666" y="47145"/>
                    <a:pt x="51584" y="46227"/>
                    <a:pt x="51584" y="45002"/>
                  </a:cubicBezTo>
                  <a:lnTo>
                    <a:pt x="51584"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6" name="Google Shape;5206;p59"/>
            <p:cNvSpPr/>
            <p:nvPr/>
          </p:nvSpPr>
          <p:spPr>
            <a:xfrm>
              <a:off x="3505775" y="4382725"/>
              <a:ext cx="1572775" cy="824100"/>
            </a:xfrm>
            <a:custGeom>
              <a:rect b="b" l="l" r="r" t="t"/>
              <a:pathLst>
                <a:path extrusionOk="0" h="32964" w="62911">
                  <a:moveTo>
                    <a:pt x="45823" y="0"/>
                  </a:moveTo>
                  <a:cubicBezTo>
                    <a:pt x="39491" y="0"/>
                    <a:pt x="32223" y="1824"/>
                    <a:pt x="26328" y="5193"/>
                  </a:cubicBezTo>
                  <a:lnTo>
                    <a:pt x="11939" y="13459"/>
                  </a:lnTo>
                  <a:cubicBezTo>
                    <a:pt x="2296" y="18969"/>
                    <a:pt x="0" y="26775"/>
                    <a:pt x="6735" y="30755"/>
                  </a:cubicBezTo>
                  <a:cubicBezTo>
                    <a:pt x="9407" y="32240"/>
                    <a:pt x="13046" y="32964"/>
                    <a:pt x="17063" y="32964"/>
                  </a:cubicBezTo>
                  <a:cubicBezTo>
                    <a:pt x="23402" y="32964"/>
                    <a:pt x="30681" y="31160"/>
                    <a:pt x="36583" y="27694"/>
                  </a:cubicBezTo>
                  <a:lnTo>
                    <a:pt x="50972" y="19428"/>
                  </a:lnTo>
                  <a:cubicBezTo>
                    <a:pt x="60615" y="13918"/>
                    <a:pt x="62911" y="6111"/>
                    <a:pt x="56176" y="2285"/>
                  </a:cubicBezTo>
                  <a:cubicBezTo>
                    <a:pt x="53499" y="738"/>
                    <a:pt x="49850" y="0"/>
                    <a:pt x="45823" y="0"/>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7" name="Google Shape;5207;p59"/>
            <p:cNvSpPr/>
            <p:nvPr/>
          </p:nvSpPr>
          <p:spPr>
            <a:xfrm>
              <a:off x="3509600" y="1240375"/>
              <a:ext cx="1901750" cy="881950"/>
            </a:xfrm>
            <a:custGeom>
              <a:rect b="b" l="l" r="r" t="t"/>
              <a:pathLst>
                <a:path extrusionOk="0" h="35278" w="76070">
                  <a:moveTo>
                    <a:pt x="5707" y="1"/>
                  </a:moveTo>
                  <a:cubicBezTo>
                    <a:pt x="4912" y="1"/>
                    <a:pt x="4168" y="118"/>
                    <a:pt x="3521" y="320"/>
                  </a:cubicBezTo>
                  <a:cubicBezTo>
                    <a:pt x="766" y="1391"/>
                    <a:pt x="0" y="3381"/>
                    <a:pt x="4133" y="7973"/>
                  </a:cubicBezTo>
                  <a:cubicBezTo>
                    <a:pt x="8266" y="12412"/>
                    <a:pt x="16378" y="20372"/>
                    <a:pt x="23420" y="24964"/>
                  </a:cubicBezTo>
                  <a:cubicBezTo>
                    <a:pt x="26940" y="27107"/>
                    <a:pt x="32297" y="30321"/>
                    <a:pt x="40410" y="32311"/>
                  </a:cubicBezTo>
                  <a:cubicBezTo>
                    <a:pt x="46074" y="33689"/>
                    <a:pt x="50819" y="34148"/>
                    <a:pt x="56635" y="34301"/>
                  </a:cubicBezTo>
                  <a:cubicBezTo>
                    <a:pt x="58319" y="34301"/>
                    <a:pt x="59390" y="34760"/>
                    <a:pt x="62452" y="35066"/>
                  </a:cubicBezTo>
                  <a:cubicBezTo>
                    <a:pt x="63400" y="35209"/>
                    <a:pt x="64391" y="35277"/>
                    <a:pt x="65382" y="35277"/>
                  </a:cubicBezTo>
                  <a:cubicBezTo>
                    <a:pt x="67590" y="35277"/>
                    <a:pt x="69792" y="34935"/>
                    <a:pt x="71483" y="34301"/>
                  </a:cubicBezTo>
                  <a:cubicBezTo>
                    <a:pt x="73779" y="33230"/>
                    <a:pt x="74544" y="32617"/>
                    <a:pt x="74544" y="32005"/>
                  </a:cubicBezTo>
                  <a:cubicBezTo>
                    <a:pt x="74544" y="31482"/>
                    <a:pt x="74258" y="31245"/>
                    <a:pt x="73686" y="31245"/>
                  </a:cubicBezTo>
                  <a:cubicBezTo>
                    <a:pt x="73421" y="31245"/>
                    <a:pt x="73095" y="31296"/>
                    <a:pt x="72707" y="31393"/>
                  </a:cubicBezTo>
                  <a:cubicBezTo>
                    <a:pt x="71732" y="31672"/>
                    <a:pt x="70121" y="32331"/>
                    <a:pt x="67991" y="32331"/>
                  </a:cubicBezTo>
                  <a:cubicBezTo>
                    <a:pt x="67783" y="32331"/>
                    <a:pt x="67569" y="32325"/>
                    <a:pt x="67350" y="32311"/>
                  </a:cubicBezTo>
                  <a:cubicBezTo>
                    <a:pt x="67350" y="32311"/>
                    <a:pt x="69799" y="31699"/>
                    <a:pt x="71177" y="31240"/>
                  </a:cubicBezTo>
                  <a:cubicBezTo>
                    <a:pt x="72707" y="30780"/>
                    <a:pt x="74085" y="30168"/>
                    <a:pt x="75003" y="29556"/>
                  </a:cubicBezTo>
                  <a:cubicBezTo>
                    <a:pt x="75999" y="28845"/>
                    <a:pt x="76069" y="27075"/>
                    <a:pt x="75091" y="27075"/>
                  </a:cubicBezTo>
                  <a:cubicBezTo>
                    <a:pt x="75017" y="27075"/>
                    <a:pt x="74937" y="27085"/>
                    <a:pt x="74850" y="27107"/>
                  </a:cubicBezTo>
                  <a:cubicBezTo>
                    <a:pt x="73779" y="27413"/>
                    <a:pt x="73013" y="27872"/>
                    <a:pt x="70717" y="28638"/>
                  </a:cubicBezTo>
                  <a:cubicBezTo>
                    <a:pt x="68728" y="29250"/>
                    <a:pt x="67197" y="29250"/>
                    <a:pt x="67197" y="29250"/>
                  </a:cubicBezTo>
                  <a:cubicBezTo>
                    <a:pt x="67197" y="29250"/>
                    <a:pt x="69493" y="28331"/>
                    <a:pt x="71330" y="27260"/>
                  </a:cubicBezTo>
                  <a:cubicBezTo>
                    <a:pt x="73167" y="26188"/>
                    <a:pt x="73626" y="25423"/>
                    <a:pt x="73932" y="24811"/>
                  </a:cubicBezTo>
                  <a:cubicBezTo>
                    <a:pt x="74179" y="24440"/>
                    <a:pt x="74027" y="23571"/>
                    <a:pt x="73236" y="23571"/>
                  </a:cubicBezTo>
                  <a:cubicBezTo>
                    <a:pt x="73046" y="23571"/>
                    <a:pt x="72820" y="23621"/>
                    <a:pt x="72554" y="23739"/>
                  </a:cubicBezTo>
                  <a:cubicBezTo>
                    <a:pt x="71330" y="24199"/>
                    <a:pt x="69952" y="25423"/>
                    <a:pt x="67503" y="26035"/>
                  </a:cubicBezTo>
                  <a:cubicBezTo>
                    <a:pt x="66368" y="26225"/>
                    <a:pt x="65466" y="26355"/>
                    <a:pt x="64980" y="26355"/>
                  </a:cubicBezTo>
                  <a:cubicBezTo>
                    <a:pt x="64679" y="26355"/>
                    <a:pt x="64536" y="26305"/>
                    <a:pt x="64595" y="26188"/>
                  </a:cubicBezTo>
                  <a:cubicBezTo>
                    <a:pt x="64748" y="25729"/>
                    <a:pt x="65819" y="25576"/>
                    <a:pt x="67044" y="24505"/>
                  </a:cubicBezTo>
                  <a:cubicBezTo>
                    <a:pt x="68268" y="23586"/>
                    <a:pt x="68728" y="21903"/>
                    <a:pt x="68115" y="21290"/>
                  </a:cubicBezTo>
                  <a:cubicBezTo>
                    <a:pt x="67923" y="21098"/>
                    <a:pt x="67806" y="21011"/>
                    <a:pt x="67689" y="21011"/>
                  </a:cubicBezTo>
                  <a:cubicBezTo>
                    <a:pt x="67433" y="21011"/>
                    <a:pt x="67176" y="21425"/>
                    <a:pt x="66125" y="22056"/>
                  </a:cubicBezTo>
                  <a:cubicBezTo>
                    <a:pt x="64748" y="22821"/>
                    <a:pt x="63370" y="23127"/>
                    <a:pt x="61533" y="24505"/>
                  </a:cubicBezTo>
                  <a:cubicBezTo>
                    <a:pt x="59850" y="25729"/>
                    <a:pt x="58778" y="26341"/>
                    <a:pt x="57094" y="27107"/>
                  </a:cubicBezTo>
                  <a:cubicBezTo>
                    <a:pt x="56558" y="27285"/>
                    <a:pt x="55684" y="27373"/>
                    <a:pt x="54580" y="27373"/>
                  </a:cubicBezTo>
                  <a:cubicBezTo>
                    <a:pt x="51902" y="27373"/>
                    <a:pt x="47878" y="26858"/>
                    <a:pt x="44084" y="25882"/>
                  </a:cubicBezTo>
                  <a:cubicBezTo>
                    <a:pt x="37808" y="24352"/>
                    <a:pt x="30461" y="20372"/>
                    <a:pt x="27552" y="18229"/>
                  </a:cubicBezTo>
                  <a:cubicBezTo>
                    <a:pt x="21430" y="13484"/>
                    <a:pt x="15001" y="6137"/>
                    <a:pt x="12552" y="3381"/>
                  </a:cubicBezTo>
                  <a:cubicBezTo>
                    <a:pt x="10525" y="904"/>
                    <a:pt x="7919" y="1"/>
                    <a:pt x="5707"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8" name="Google Shape;5208;p59"/>
            <p:cNvSpPr/>
            <p:nvPr/>
          </p:nvSpPr>
          <p:spPr>
            <a:xfrm>
              <a:off x="3471325" y="1219325"/>
              <a:ext cx="1389125" cy="871025"/>
            </a:xfrm>
            <a:custGeom>
              <a:rect b="b" l="l" r="r" t="t"/>
              <a:pathLst>
                <a:path extrusionOk="0" h="34841" w="55565">
                  <a:moveTo>
                    <a:pt x="6854" y="1"/>
                  </a:moveTo>
                  <a:cubicBezTo>
                    <a:pt x="6073" y="1"/>
                    <a:pt x="5362" y="143"/>
                    <a:pt x="4746" y="397"/>
                  </a:cubicBezTo>
                  <a:cubicBezTo>
                    <a:pt x="1" y="2540"/>
                    <a:pt x="2909" y="7285"/>
                    <a:pt x="7348" y="11571"/>
                  </a:cubicBezTo>
                  <a:cubicBezTo>
                    <a:pt x="11787" y="15856"/>
                    <a:pt x="21583" y="25500"/>
                    <a:pt x="32451" y="30245"/>
                  </a:cubicBezTo>
                  <a:cubicBezTo>
                    <a:pt x="42111" y="34599"/>
                    <a:pt x="50925" y="34841"/>
                    <a:pt x="52764" y="34841"/>
                  </a:cubicBezTo>
                  <a:cubicBezTo>
                    <a:pt x="52994" y="34841"/>
                    <a:pt x="53115" y="34837"/>
                    <a:pt x="53115" y="34837"/>
                  </a:cubicBezTo>
                  <a:cubicBezTo>
                    <a:pt x="55564" y="30857"/>
                    <a:pt x="53574" y="28102"/>
                    <a:pt x="53574" y="28102"/>
                  </a:cubicBezTo>
                  <a:cubicBezTo>
                    <a:pt x="44084" y="26724"/>
                    <a:pt x="37808" y="23357"/>
                    <a:pt x="32910" y="20602"/>
                  </a:cubicBezTo>
                  <a:cubicBezTo>
                    <a:pt x="27859" y="17846"/>
                    <a:pt x="19899" y="10499"/>
                    <a:pt x="15766" y="5448"/>
                  </a:cubicBezTo>
                  <a:cubicBezTo>
                    <a:pt x="12613" y="1476"/>
                    <a:pt x="9370" y="1"/>
                    <a:pt x="6854" y="1"/>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9" name="Google Shape;5209;p59"/>
            <p:cNvSpPr/>
            <p:nvPr/>
          </p:nvSpPr>
          <p:spPr>
            <a:xfrm>
              <a:off x="3808075" y="4543150"/>
              <a:ext cx="164575" cy="362600"/>
            </a:xfrm>
            <a:custGeom>
              <a:rect b="b" l="l" r="r" t="t"/>
              <a:pathLst>
                <a:path extrusionOk="0" h="14504" w="6583">
                  <a:moveTo>
                    <a:pt x="766" y="0"/>
                  </a:moveTo>
                  <a:cubicBezTo>
                    <a:pt x="0" y="2143"/>
                    <a:pt x="919" y="3980"/>
                    <a:pt x="1531" y="5817"/>
                  </a:cubicBezTo>
                  <a:cubicBezTo>
                    <a:pt x="2756" y="9338"/>
                    <a:pt x="2450" y="14236"/>
                    <a:pt x="2450" y="14236"/>
                  </a:cubicBezTo>
                  <a:cubicBezTo>
                    <a:pt x="2526" y="14389"/>
                    <a:pt x="2947" y="14504"/>
                    <a:pt x="3406" y="14504"/>
                  </a:cubicBezTo>
                  <a:cubicBezTo>
                    <a:pt x="3865" y="14504"/>
                    <a:pt x="4363" y="14389"/>
                    <a:pt x="4593" y="14083"/>
                  </a:cubicBezTo>
                  <a:cubicBezTo>
                    <a:pt x="4593" y="14083"/>
                    <a:pt x="4451" y="6702"/>
                    <a:pt x="6354" y="6702"/>
                  </a:cubicBezTo>
                  <a:cubicBezTo>
                    <a:pt x="6427" y="6702"/>
                    <a:pt x="6503" y="6713"/>
                    <a:pt x="6582" y="6735"/>
                  </a:cubicBezTo>
                  <a:lnTo>
                    <a:pt x="766" y="0"/>
                  </a:ln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0" name="Google Shape;5210;p59"/>
            <p:cNvSpPr/>
            <p:nvPr/>
          </p:nvSpPr>
          <p:spPr>
            <a:xfrm>
              <a:off x="3819550" y="3984450"/>
              <a:ext cx="531950" cy="1007550"/>
            </a:xfrm>
            <a:custGeom>
              <a:rect b="b" l="l" r="r" t="t"/>
              <a:pathLst>
                <a:path extrusionOk="0" h="40302" w="21278">
                  <a:moveTo>
                    <a:pt x="3062" y="1"/>
                  </a:moveTo>
                  <a:lnTo>
                    <a:pt x="4440" y="13777"/>
                  </a:lnTo>
                  <a:cubicBezTo>
                    <a:pt x="4440" y="15460"/>
                    <a:pt x="3980" y="16685"/>
                    <a:pt x="3368" y="17603"/>
                  </a:cubicBezTo>
                  <a:cubicBezTo>
                    <a:pt x="2756" y="18675"/>
                    <a:pt x="1531" y="21124"/>
                    <a:pt x="1072" y="22348"/>
                  </a:cubicBezTo>
                  <a:cubicBezTo>
                    <a:pt x="766" y="23726"/>
                    <a:pt x="1" y="25410"/>
                    <a:pt x="2450" y="27247"/>
                  </a:cubicBezTo>
                  <a:cubicBezTo>
                    <a:pt x="4746" y="29236"/>
                    <a:pt x="6276" y="30308"/>
                    <a:pt x="7807" y="32298"/>
                  </a:cubicBezTo>
                  <a:cubicBezTo>
                    <a:pt x="9338" y="34288"/>
                    <a:pt x="9185" y="36890"/>
                    <a:pt x="11787" y="39186"/>
                  </a:cubicBezTo>
                  <a:cubicBezTo>
                    <a:pt x="12666" y="40010"/>
                    <a:pt x="13860" y="40302"/>
                    <a:pt x="15073" y="40302"/>
                  </a:cubicBezTo>
                  <a:cubicBezTo>
                    <a:pt x="17239" y="40302"/>
                    <a:pt x="19464" y="39370"/>
                    <a:pt x="20053" y="38880"/>
                  </a:cubicBezTo>
                  <a:cubicBezTo>
                    <a:pt x="21277" y="37808"/>
                    <a:pt x="20818" y="36890"/>
                    <a:pt x="18063" y="34747"/>
                  </a:cubicBezTo>
                  <a:cubicBezTo>
                    <a:pt x="15920" y="31533"/>
                    <a:pt x="13011" y="21277"/>
                    <a:pt x="12246" y="18828"/>
                  </a:cubicBezTo>
                  <a:cubicBezTo>
                    <a:pt x="11940" y="17909"/>
                    <a:pt x="11787" y="16073"/>
                    <a:pt x="11787" y="14236"/>
                  </a:cubicBezTo>
                  <a:cubicBezTo>
                    <a:pt x="11940" y="10715"/>
                    <a:pt x="11940" y="1684"/>
                    <a:pt x="11940" y="1684"/>
                  </a:cubicBezTo>
                  <a:lnTo>
                    <a:pt x="3062" y="1"/>
                  </a:ln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1" name="Google Shape;5211;p59"/>
            <p:cNvSpPr/>
            <p:nvPr/>
          </p:nvSpPr>
          <p:spPr>
            <a:xfrm>
              <a:off x="3819550" y="4413050"/>
              <a:ext cx="608475" cy="669150"/>
            </a:xfrm>
            <a:custGeom>
              <a:rect b="b" l="l" r="r" t="t"/>
              <a:pathLst>
                <a:path extrusionOk="0" h="26766" w="24339">
                  <a:moveTo>
                    <a:pt x="3674" y="0"/>
                  </a:moveTo>
                  <a:cubicBezTo>
                    <a:pt x="3062" y="0"/>
                    <a:pt x="2450" y="153"/>
                    <a:pt x="2144" y="1378"/>
                  </a:cubicBezTo>
                  <a:cubicBezTo>
                    <a:pt x="1378" y="3980"/>
                    <a:pt x="154" y="4439"/>
                    <a:pt x="1" y="6429"/>
                  </a:cubicBezTo>
                  <a:cubicBezTo>
                    <a:pt x="1" y="8266"/>
                    <a:pt x="1225" y="9950"/>
                    <a:pt x="2756" y="10868"/>
                  </a:cubicBezTo>
                  <a:cubicBezTo>
                    <a:pt x="5052" y="12399"/>
                    <a:pt x="5664" y="13011"/>
                    <a:pt x="6736" y="15307"/>
                  </a:cubicBezTo>
                  <a:cubicBezTo>
                    <a:pt x="7960" y="18062"/>
                    <a:pt x="7807" y="20970"/>
                    <a:pt x="8572" y="23420"/>
                  </a:cubicBezTo>
                  <a:cubicBezTo>
                    <a:pt x="11076" y="25322"/>
                    <a:pt x="13579" y="26766"/>
                    <a:pt x="16725" y="26766"/>
                  </a:cubicBezTo>
                  <a:cubicBezTo>
                    <a:pt x="18388" y="26766"/>
                    <a:pt x="20231" y="26362"/>
                    <a:pt x="22349" y="25409"/>
                  </a:cubicBezTo>
                  <a:cubicBezTo>
                    <a:pt x="23420" y="22348"/>
                    <a:pt x="24338" y="20970"/>
                    <a:pt x="18063" y="17450"/>
                  </a:cubicBezTo>
                  <a:lnTo>
                    <a:pt x="18063" y="17450"/>
                  </a:lnTo>
                  <a:cubicBezTo>
                    <a:pt x="19287" y="18827"/>
                    <a:pt x="19746" y="19746"/>
                    <a:pt x="17757" y="20205"/>
                  </a:cubicBezTo>
                  <a:cubicBezTo>
                    <a:pt x="16343" y="20528"/>
                    <a:pt x="15229" y="20723"/>
                    <a:pt x="14325" y="20723"/>
                  </a:cubicBezTo>
                  <a:cubicBezTo>
                    <a:pt x="11802" y="20723"/>
                    <a:pt x="10924" y="19202"/>
                    <a:pt x="9797" y="14695"/>
                  </a:cubicBezTo>
                  <a:cubicBezTo>
                    <a:pt x="8726" y="10103"/>
                    <a:pt x="7654" y="6888"/>
                    <a:pt x="5664" y="5051"/>
                  </a:cubicBezTo>
                  <a:cubicBezTo>
                    <a:pt x="3215" y="2908"/>
                    <a:pt x="3062" y="1531"/>
                    <a:pt x="3674"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2" name="Google Shape;5212;p59"/>
            <p:cNvSpPr/>
            <p:nvPr/>
          </p:nvSpPr>
          <p:spPr>
            <a:xfrm>
              <a:off x="4129525" y="4286750"/>
              <a:ext cx="164575" cy="366025"/>
            </a:xfrm>
            <a:custGeom>
              <a:rect b="b" l="l" r="r" t="t"/>
              <a:pathLst>
                <a:path extrusionOk="0" h="14641" w="6583">
                  <a:moveTo>
                    <a:pt x="765" y="1"/>
                  </a:moveTo>
                  <a:lnTo>
                    <a:pt x="765" y="1"/>
                  </a:lnTo>
                  <a:cubicBezTo>
                    <a:pt x="0" y="2297"/>
                    <a:pt x="919" y="3981"/>
                    <a:pt x="1531" y="5971"/>
                  </a:cubicBezTo>
                  <a:cubicBezTo>
                    <a:pt x="2755" y="9491"/>
                    <a:pt x="2449" y="14236"/>
                    <a:pt x="2449" y="14236"/>
                  </a:cubicBezTo>
                  <a:cubicBezTo>
                    <a:pt x="2531" y="14482"/>
                    <a:pt x="3008" y="14640"/>
                    <a:pt x="3503" y="14640"/>
                  </a:cubicBezTo>
                  <a:cubicBezTo>
                    <a:pt x="3934" y="14640"/>
                    <a:pt x="4379" y="14521"/>
                    <a:pt x="4592" y="14236"/>
                  </a:cubicBezTo>
                  <a:cubicBezTo>
                    <a:pt x="4592" y="14236"/>
                    <a:pt x="4450" y="6855"/>
                    <a:pt x="6353" y="6855"/>
                  </a:cubicBezTo>
                  <a:cubicBezTo>
                    <a:pt x="6426" y="6855"/>
                    <a:pt x="6503" y="6866"/>
                    <a:pt x="6582" y="6889"/>
                  </a:cubicBezTo>
                  <a:lnTo>
                    <a:pt x="765" y="1"/>
                  </a:ln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3" name="Google Shape;5213;p59"/>
            <p:cNvSpPr/>
            <p:nvPr/>
          </p:nvSpPr>
          <p:spPr>
            <a:xfrm>
              <a:off x="4141000" y="3743375"/>
              <a:ext cx="531925" cy="996075"/>
            </a:xfrm>
            <a:custGeom>
              <a:rect b="b" l="l" r="r" t="t"/>
              <a:pathLst>
                <a:path extrusionOk="0" h="39843" w="21277">
                  <a:moveTo>
                    <a:pt x="5511" y="0"/>
                  </a:moveTo>
                  <a:lnTo>
                    <a:pt x="4439" y="13317"/>
                  </a:lnTo>
                  <a:cubicBezTo>
                    <a:pt x="4439" y="15001"/>
                    <a:pt x="3827" y="16072"/>
                    <a:pt x="3215" y="17144"/>
                  </a:cubicBezTo>
                  <a:cubicBezTo>
                    <a:pt x="2756" y="18215"/>
                    <a:pt x="1531" y="20664"/>
                    <a:pt x="1072" y="21889"/>
                  </a:cubicBezTo>
                  <a:cubicBezTo>
                    <a:pt x="613" y="23267"/>
                    <a:pt x="0" y="24950"/>
                    <a:pt x="2296" y="26787"/>
                  </a:cubicBezTo>
                  <a:cubicBezTo>
                    <a:pt x="4745" y="28777"/>
                    <a:pt x="6123" y="29848"/>
                    <a:pt x="7807" y="31838"/>
                  </a:cubicBezTo>
                  <a:cubicBezTo>
                    <a:pt x="9337" y="33828"/>
                    <a:pt x="9184" y="36430"/>
                    <a:pt x="11633" y="38726"/>
                  </a:cubicBezTo>
                  <a:cubicBezTo>
                    <a:pt x="12567" y="39550"/>
                    <a:pt x="13777" y="39842"/>
                    <a:pt x="14987" y="39842"/>
                  </a:cubicBezTo>
                  <a:cubicBezTo>
                    <a:pt x="17149" y="39842"/>
                    <a:pt x="19310" y="38911"/>
                    <a:pt x="19899" y="38420"/>
                  </a:cubicBezTo>
                  <a:cubicBezTo>
                    <a:pt x="21277" y="37349"/>
                    <a:pt x="20818" y="36277"/>
                    <a:pt x="18062" y="34134"/>
                  </a:cubicBezTo>
                  <a:cubicBezTo>
                    <a:pt x="15919" y="31073"/>
                    <a:pt x="13011" y="20664"/>
                    <a:pt x="12246" y="18368"/>
                  </a:cubicBezTo>
                  <a:cubicBezTo>
                    <a:pt x="11940" y="17297"/>
                    <a:pt x="11787" y="15613"/>
                    <a:pt x="11787" y="13623"/>
                  </a:cubicBezTo>
                  <a:cubicBezTo>
                    <a:pt x="11940" y="10256"/>
                    <a:pt x="13317" y="1531"/>
                    <a:pt x="13317" y="1531"/>
                  </a:cubicBezTo>
                  <a:lnTo>
                    <a:pt x="5511" y="0"/>
                  </a:ln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4" name="Google Shape;5214;p59"/>
            <p:cNvSpPr/>
            <p:nvPr/>
          </p:nvSpPr>
          <p:spPr>
            <a:xfrm>
              <a:off x="4141000" y="4160475"/>
              <a:ext cx="608475" cy="669175"/>
            </a:xfrm>
            <a:custGeom>
              <a:rect b="b" l="l" r="r" t="t"/>
              <a:pathLst>
                <a:path extrusionOk="0" h="26767" w="24339">
                  <a:moveTo>
                    <a:pt x="3521" y="1"/>
                  </a:moveTo>
                  <a:cubicBezTo>
                    <a:pt x="3062" y="1"/>
                    <a:pt x="2449" y="154"/>
                    <a:pt x="2143" y="1378"/>
                  </a:cubicBezTo>
                  <a:cubicBezTo>
                    <a:pt x="1378" y="3980"/>
                    <a:pt x="153" y="4440"/>
                    <a:pt x="0" y="6429"/>
                  </a:cubicBezTo>
                  <a:cubicBezTo>
                    <a:pt x="0" y="8266"/>
                    <a:pt x="1225" y="9950"/>
                    <a:pt x="2756" y="10868"/>
                  </a:cubicBezTo>
                  <a:cubicBezTo>
                    <a:pt x="5052" y="12399"/>
                    <a:pt x="5664" y="13011"/>
                    <a:pt x="6735" y="15307"/>
                  </a:cubicBezTo>
                  <a:cubicBezTo>
                    <a:pt x="7960" y="18063"/>
                    <a:pt x="7807" y="20971"/>
                    <a:pt x="8572" y="23420"/>
                  </a:cubicBezTo>
                  <a:cubicBezTo>
                    <a:pt x="10975" y="25322"/>
                    <a:pt x="13509" y="26766"/>
                    <a:pt x="16689" y="26766"/>
                  </a:cubicBezTo>
                  <a:cubicBezTo>
                    <a:pt x="18369" y="26766"/>
                    <a:pt x="20231" y="26363"/>
                    <a:pt x="22348" y="25410"/>
                  </a:cubicBezTo>
                  <a:cubicBezTo>
                    <a:pt x="23420" y="22349"/>
                    <a:pt x="24338" y="20971"/>
                    <a:pt x="18062" y="17450"/>
                  </a:cubicBezTo>
                  <a:lnTo>
                    <a:pt x="18062" y="17450"/>
                  </a:lnTo>
                  <a:cubicBezTo>
                    <a:pt x="19287" y="18828"/>
                    <a:pt x="19746" y="19593"/>
                    <a:pt x="17756" y="20206"/>
                  </a:cubicBezTo>
                  <a:cubicBezTo>
                    <a:pt x="16389" y="20518"/>
                    <a:pt x="15302" y="20701"/>
                    <a:pt x="14414" y="20701"/>
                  </a:cubicBezTo>
                  <a:cubicBezTo>
                    <a:pt x="11822" y="20701"/>
                    <a:pt x="10937" y="19142"/>
                    <a:pt x="9797" y="14695"/>
                  </a:cubicBezTo>
                  <a:cubicBezTo>
                    <a:pt x="8725" y="10103"/>
                    <a:pt x="7654" y="6889"/>
                    <a:pt x="5664" y="5052"/>
                  </a:cubicBezTo>
                  <a:cubicBezTo>
                    <a:pt x="3215" y="2909"/>
                    <a:pt x="3062" y="1531"/>
                    <a:pt x="3521" y="1"/>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5" name="Google Shape;5215;p59"/>
            <p:cNvSpPr/>
            <p:nvPr/>
          </p:nvSpPr>
          <p:spPr>
            <a:xfrm>
              <a:off x="3306775" y="370125"/>
              <a:ext cx="574025" cy="422875"/>
            </a:xfrm>
            <a:custGeom>
              <a:rect b="b" l="l" r="r" t="t"/>
              <a:pathLst>
                <a:path extrusionOk="0" h="16915" w="22961">
                  <a:moveTo>
                    <a:pt x="8151" y="1"/>
                  </a:moveTo>
                  <a:cubicBezTo>
                    <a:pt x="5511" y="1"/>
                    <a:pt x="2756" y="690"/>
                    <a:pt x="1" y="2067"/>
                  </a:cubicBezTo>
                  <a:cubicBezTo>
                    <a:pt x="1" y="2067"/>
                    <a:pt x="9899" y="16914"/>
                    <a:pt x="15830" y="16914"/>
                  </a:cubicBezTo>
                  <a:cubicBezTo>
                    <a:pt x="16413" y="16914"/>
                    <a:pt x="16957" y="16771"/>
                    <a:pt x="17450" y="16456"/>
                  </a:cubicBezTo>
                  <a:cubicBezTo>
                    <a:pt x="22961" y="12782"/>
                    <a:pt x="20206" y="4976"/>
                    <a:pt x="15614" y="2067"/>
                  </a:cubicBezTo>
                  <a:cubicBezTo>
                    <a:pt x="13317" y="690"/>
                    <a:pt x="10792" y="1"/>
                    <a:pt x="8151" y="1"/>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6" name="Google Shape;5216;p59"/>
            <p:cNvSpPr/>
            <p:nvPr/>
          </p:nvSpPr>
          <p:spPr>
            <a:xfrm>
              <a:off x="2889675" y="425925"/>
              <a:ext cx="440100" cy="1109025"/>
            </a:xfrm>
            <a:custGeom>
              <a:rect b="b" l="l" r="r" t="t"/>
              <a:pathLst>
                <a:path extrusionOk="0" h="44361" w="17604">
                  <a:moveTo>
                    <a:pt x="10738" y="0"/>
                  </a:moveTo>
                  <a:cubicBezTo>
                    <a:pt x="9724" y="0"/>
                    <a:pt x="8697" y="185"/>
                    <a:pt x="7807" y="601"/>
                  </a:cubicBezTo>
                  <a:cubicBezTo>
                    <a:pt x="5051" y="1978"/>
                    <a:pt x="2449" y="3203"/>
                    <a:pt x="2602" y="12387"/>
                  </a:cubicBezTo>
                  <a:cubicBezTo>
                    <a:pt x="2602" y="20499"/>
                    <a:pt x="0" y="43613"/>
                    <a:pt x="6735" y="44225"/>
                  </a:cubicBezTo>
                  <a:cubicBezTo>
                    <a:pt x="7530" y="44315"/>
                    <a:pt x="8268" y="44360"/>
                    <a:pt x="8953" y="44360"/>
                  </a:cubicBezTo>
                  <a:cubicBezTo>
                    <a:pt x="16446" y="44360"/>
                    <a:pt x="17603" y="38887"/>
                    <a:pt x="17603" y="25704"/>
                  </a:cubicBezTo>
                  <a:cubicBezTo>
                    <a:pt x="17603" y="11162"/>
                    <a:pt x="14848" y="1213"/>
                    <a:pt x="14848" y="1213"/>
                  </a:cubicBezTo>
                  <a:cubicBezTo>
                    <a:pt x="13910" y="463"/>
                    <a:pt x="12341" y="0"/>
                    <a:pt x="10738"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7" name="Google Shape;5217;p59"/>
            <p:cNvSpPr/>
            <p:nvPr/>
          </p:nvSpPr>
          <p:spPr>
            <a:xfrm>
              <a:off x="2989175" y="2327500"/>
              <a:ext cx="1683750" cy="2054050"/>
            </a:xfrm>
            <a:custGeom>
              <a:rect b="b" l="l" r="r" t="t"/>
              <a:pathLst>
                <a:path extrusionOk="0" h="82162" w="67350">
                  <a:moveTo>
                    <a:pt x="32603" y="0"/>
                  </a:moveTo>
                  <a:lnTo>
                    <a:pt x="3521" y="8878"/>
                  </a:lnTo>
                  <a:cubicBezTo>
                    <a:pt x="0" y="18215"/>
                    <a:pt x="612" y="25869"/>
                    <a:pt x="12858" y="32757"/>
                  </a:cubicBezTo>
                  <a:cubicBezTo>
                    <a:pt x="19287" y="36430"/>
                    <a:pt x="34593" y="44390"/>
                    <a:pt x="34593" y="44390"/>
                  </a:cubicBezTo>
                  <a:cubicBezTo>
                    <a:pt x="34593" y="44390"/>
                    <a:pt x="33216" y="48370"/>
                    <a:pt x="33828" y="52502"/>
                  </a:cubicBezTo>
                  <a:cubicBezTo>
                    <a:pt x="35052" y="60003"/>
                    <a:pt x="37502" y="80667"/>
                    <a:pt x="37502" y="80667"/>
                  </a:cubicBezTo>
                  <a:cubicBezTo>
                    <a:pt x="37502" y="80667"/>
                    <a:pt x="39626" y="82162"/>
                    <a:pt x="42126" y="82162"/>
                  </a:cubicBezTo>
                  <a:cubicBezTo>
                    <a:pt x="43113" y="82162"/>
                    <a:pt x="44159" y="81929"/>
                    <a:pt x="45155" y="81279"/>
                  </a:cubicBezTo>
                  <a:cubicBezTo>
                    <a:pt x="45155" y="81279"/>
                    <a:pt x="46686" y="65666"/>
                    <a:pt x="47145" y="55105"/>
                  </a:cubicBezTo>
                  <a:cubicBezTo>
                    <a:pt x="47910" y="40716"/>
                    <a:pt x="48369" y="37961"/>
                    <a:pt x="46686" y="35206"/>
                  </a:cubicBezTo>
                  <a:cubicBezTo>
                    <a:pt x="45461" y="33063"/>
                    <a:pt x="32450" y="24338"/>
                    <a:pt x="28471" y="20205"/>
                  </a:cubicBezTo>
                  <a:lnTo>
                    <a:pt x="29083" y="20052"/>
                  </a:lnTo>
                  <a:lnTo>
                    <a:pt x="52043" y="31379"/>
                  </a:lnTo>
                  <a:cubicBezTo>
                    <a:pt x="52043" y="31379"/>
                    <a:pt x="50359" y="32910"/>
                    <a:pt x="49900" y="40257"/>
                  </a:cubicBezTo>
                  <a:cubicBezTo>
                    <a:pt x="49441" y="52196"/>
                    <a:pt x="50206" y="70105"/>
                    <a:pt x="50206" y="70105"/>
                  </a:cubicBezTo>
                  <a:cubicBezTo>
                    <a:pt x="50206" y="70105"/>
                    <a:pt x="52246" y="71512"/>
                    <a:pt x="54658" y="71512"/>
                  </a:cubicBezTo>
                  <a:cubicBezTo>
                    <a:pt x="55803" y="71512"/>
                    <a:pt x="57032" y="71195"/>
                    <a:pt x="58166" y="70258"/>
                  </a:cubicBezTo>
                  <a:cubicBezTo>
                    <a:pt x="59696" y="63829"/>
                    <a:pt x="67350" y="27246"/>
                    <a:pt x="66584" y="24032"/>
                  </a:cubicBezTo>
                  <a:cubicBezTo>
                    <a:pt x="65054" y="17909"/>
                    <a:pt x="34134" y="2908"/>
                    <a:pt x="32603" y="0"/>
                  </a:cubicBez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8" name="Google Shape;5218;p59"/>
            <p:cNvSpPr/>
            <p:nvPr/>
          </p:nvSpPr>
          <p:spPr>
            <a:xfrm>
              <a:off x="3119275" y="995800"/>
              <a:ext cx="627600" cy="659075"/>
            </a:xfrm>
            <a:custGeom>
              <a:rect b="b" l="l" r="r" t="t"/>
              <a:pathLst>
                <a:path extrusionOk="0" h="26363" w="25104">
                  <a:moveTo>
                    <a:pt x="5664" y="0"/>
                  </a:moveTo>
                  <a:cubicBezTo>
                    <a:pt x="5664" y="1"/>
                    <a:pt x="6276" y="10103"/>
                    <a:pt x="6123" y="10868"/>
                  </a:cubicBezTo>
                  <a:cubicBezTo>
                    <a:pt x="5970" y="11634"/>
                    <a:pt x="2143" y="12399"/>
                    <a:pt x="1072" y="13164"/>
                  </a:cubicBezTo>
                  <a:cubicBezTo>
                    <a:pt x="0" y="14083"/>
                    <a:pt x="6582" y="24491"/>
                    <a:pt x="9950" y="26022"/>
                  </a:cubicBezTo>
                  <a:cubicBezTo>
                    <a:pt x="10459" y="26254"/>
                    <a:pt x="11130" y="26363"/>
                    <a:pt x="11904" y="26363"/>
                  </a:cubicBezTo>
                  <a:cubicBezTo>
                    <a:pt x="16244" y="26363"/>
                    <a:pt x="23818" y="22938"/>
                    <a:pt x="24338" y="18522"/>
                  </a:cubicBezTo>
                  <a:cubicBezTo>
                    <a:pt x="25103" y="13777"/>
                    <a:pt x="21430" y="10103"/>
                    <a:pt x="20052" y="8725"/>
                  </a:cubicBezTo>
                  <a:cubicBezTo>
                    <a:pt x="19746" y="8674"/>
                    <a:pt x="19372" y="8657"/>
                    <a:pt x="18992" y="8657"/>
                  </a:cubicBezTo>
                  <a:cubicBezTo>
                    <a:pt x="18232" y="8657"/>
                    <a:pt x="17450" y="8725"/>
                    <a:pt x="17144" y="8725"/>
                  </a:cubicBezTo>
                  <a:lnTo>
                    <a:pt x="16838" y="3674"/>
                  </a:lnTo>
                  <a:cubicBezTo>
                    <a:pt x="12399" y="2297"/>
                    <a:pt x="5664" y="1"/>
                    <a:pt x="5664"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9" name="Google Shape;5219;p59"/>
            <p:cNvSpPr/>
            <p:nvPr/>
          </p:nvSpPr>
          <p:spPr>
            <a:xfrm>
              <a:off x="3019775" y="1210100"/>
              <a:ext cx="998800" cy="964475"/>
            </a:xfrm>
            <a:custGeom>
              <a:rect b="b" l="l" r="r" t="t"/>
              <a:pathLst>
                <a:path extrusionOk="0" h="38579" w="39952">
                  <a:moveTo>
                    <a:pt x="21889" y="0"/>
                  </a:moveTo>
                  <a:cubicBezTo>
                    <a:pt x="21889" y="0"/>
                    <a:pt x="26481" y="11940"/>
                    <a:pt x="24032" y="13011"/>
                  </a:cubicBezTo>
                  <a:cubicBezTo>
                    <a:pt x="23756" y="13126"/>
                    <a:pt x="23451" y="13180"/>
                    <a:pt x="23122" y="13180"/>
                  </a:cubicBezTo>
                  <a:cubicBezTo>
                    <a:pt x="19077" y="13180"/>
                    <a:pt x="11380" y="5066"/>
                    <a:pt x="8266" y="3368"/>
                  </a:cubicBezTo>
                  <a:cubicBezTo>
                    <a:pt x="5358" y="3674"/>
                    <a:pt x="2143" y="5205"/>
                    <a:pt x="1684" y="6888"/>
                  </a:cubicBezTo>
                  <a:cubicBezTo>
                    <a:pt x="1072" y="8572"/>
                    <a:pt x="1" y="17297"/>
                    <a:pt x="2450" y="23879"/>
                  </a:cubicBezTo>
                  <a:cubicBezTo>
                    <a:pt x="4899" y="30308"/>
                    <a:pt x="7348" y="34900"/>
                    <a:pt x="8878" y="37655"/>
                  </a:cubicBezTo>
                  <a:cubicBezTo>
                    <a:pt x="8878" y="37655"/>
                    <a:pt x="11944" y="38579"/>
                    <a:pt x="16294" y="38579"/>
                  </a:cubicBezTo>
                  <a:cubicBezTo>
                    <a:pt x="20249" y="38579"/>
                    <a:pt x="25264" y="37815"/>
                    <a:pt x="30002" y="34900"/>
                  </a:cubicBezTo>
                  <a:cubicBezTo>
                    <a:pt x="30002" y="34900"/>
                    <a:pt x="31073" y="29542"/>
                    <a:pt x="31073" y="25716"/>
                  </a:cubicBezTo>
                  <a:cubicBezTo>
                    <a:pt x="39951" y="18062"/>
                    <a:pt x="33063" y="8572"/>
                    <a:pt x="25563" y="919"/>
                  </a:cubicBezTo>
                  <a:cubicBezTo>
                    <a:pt x="24951" y="306"/>
                    <a:pt x="24185" y="0"/>
                    <a:pt x="23267" y="0"/>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0" name="Google Shape;5220;p59"/>
            <p:cNvSpPr/>
            <p:nvPr/>
          </p:nvSpPr>
          <p:spPr>
            <a:xfrm>
              <a:off x="3264675" y="995800"/>
              <a:ext cx="283200" cy="242350"/>
            </a:xfrm>
            <a:custGeom>
              <a:rect b="b" l="l" r="r" t="t"/>
              <a:pathLst>
                <a:path extrusionOk="0" h="9694" w="11328">
                  <a:moveTo>
                    <a:pt x="1" y="0"/>
                  </a:moveTo>
                  <a:cubicBezTo>
                    <a:pt x="1" y="1"/>
                    <a:pt x="1" y="1837"/>
                    <a:pt x="154" y="3062"/>
                  </a:cubicBezTo>
                  <a:cubicBezTo>
                    <a:pt x="154" y="3062"/>
                    <a:pt x="460" y="6582"/>
                    <a:pt x="6124" y="9338"/>
                  </a:cubicBezTo>
                  <a:cubicBezTo>
                    <a:pt x="6539" y="9515"/>
                    <a:pt x="7367" y="9693"/>
                    <a:pt x="8244" y="9693"/>
                  </a:cubicBezTo>
                  <a:cubicBezTo>
                    <a:pt x="9631" y="9693"/>
                    <a:pt x="11140" y="9248"/>
                    <a:pt x="11328" y="7654"/>
                  </a:cubicBezTo>
                  <a:lnTo>
                    <a:pt x="11022" y="3674"/>
                  </a:lnTo>
                  <a:lnTo>
                    <a:pt x="7807" y="2603"/>
                  </a:lnTo>
                  <a:lnTo>
                    <a:pt x="1" y="0"/>
                  </a:ln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1" name="Google Shape;5221;p59"/>
            <p:cNvSpPr/>
            <p:nvPr/>
          </p:nvSpPr>
          <p:spPr>
            <a:xfrm>
              <a:off x="3111625" y="401850"/>
              <a:ext cx="650550" cy="770000"/>
            </a:xfrm>
            <a:custGeom>
              <a:rect b="b" l="l" r="r" t="t"/>
              <a:pathLst>
                <a:path extrusionOk="0" h="30800" w="26022">
                  <a:moveTo>
                    <a:pt x="13516" y="0"/>
                  </a:moveTo>
                  <a:cubicBezTo>
                    <a:pt x="13200" y="0"/>
                    <a:pt x="12879" y="11"/>
                    <a:pt x="12552" y="33"/>
                  </a:cubicBezTo>
                  <a:cubicBezTo>
                    <a:pt x="5511" y="339"/>
                    <a:pt x="0" y="6615"/>
                    <a:pt x="306" y="13656"/>
                  </a:cubicBezTo>
                  <a:cubicBezTo>
                    <a:pt x="612" y="17942"/>
                    <a:pt x="2755" y="21462"/>
                    <a:pt x="5970" y="23758"/>
                  </a:cubicBezTo>
                  <a:cubicBezTo>
                    <a:pt x="5970" y="23758"/>
                    <a:pt x="6582" y="25442"/>
                    <a:pt x="7041" y="26054"/>
                  </a:cubicBezTo>
                  <a:cubicBezTo>
                    <a:pt x="9643" y="29422"/>
                    <a:pt x="15154" y="30800"/>
                    <a:pt x="18674" y="30800"/>
                  </a:cubicBezTo>
                  <a:cubicBezTo>
                    <a:pt x="20511" y="30800"/>
                    <a:pt x="22501" y="30034"/>
                    <a:pt x="23573" y="26973"/>
                  </a:cubicBezTo>
                  <a:cubicBezTo>
                    <a:pt x="26022" y="20697"/>
                    <a:pt x="25409" y="13809"/>
                    <a:pt x="24797" y="10595"/>
                  </a:cubicBezTo>
                  <a:cubicBezTo>
                    <a:pt x="23777" y="4325"/>
                    <a:pt x="19840" y="0"/>
                    <a:pt x="13516"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2" name="Google Shape;5222;p59"/>
            <p:cNvSpPr/>
            <p:nvPr/>
          </p:nvSpPr>
          <p:spPr>
            <a:xfrm>
              <a:off x="3100125" y="395325"/>
              <a:ext cx="616125" cy="600500"/>
            </a:xfrm>
            <a:custGeom>
              <a:rect b="b" l="l" r="r" t="t"/>
              <a:pathLst>
                <a:path extrusionOk="0" h="24020" w="24645">
                  <a:moveTo>
                    <a:pt x="13601" y="0"/>
                  </a:moveTo>
                  <a:cubicBezTo>
                    <a:pt x="12671" y="0"/>
                    <a:pt x="11750" y="98"/>
                    <a:pt x="10869" y="294"/>
                  </a:cubicBezTo>
                  <a:cubicBezTo>
                    <a:pt x="5358" y="1365"/>
                    <a:pt x="1072" y="6417"/>
                    <a:pt x="460" y="11927"/>
                  </a:cubicBezTo>
                  <a:cubicBezTo>
                    <a:pt x="1" y="16978"/>
                    <a:pt x="2756" y="21417"/>
                    <a:pt x="6430" y="24019"/>
                  </a:cubicBezTo>
                  <a:cubicBezTo>
                    <a:pt x="6277" y="23560"/>
                    <a:pt x="2909" y="18356"/>
                    <a:pt x="6430" y="17284"/>
                  </a:cubicBezTo>
                  <a:cubicBezTo>
                    <a:pt x="7042" y="17897"/>
                    <a:pt x="7042" y="19427"/>
                    <a:pt x="7042" y="20499"/>
                  </a:cubicBezTo>
                  <a:cubicBezTo>
                    <a:pt x="7042" y="20499"/>
                    <a:pt x="8726" y="20346"/>
                    <a:pt x="8726" y="18356"/>
                  </a:cubicBezTo>
                  <a:cubicBezTo>
                    <a:pt x="8726" y="17284"/>
                    <a:pt x="8420" y="15907"/>
                    <a:pt x="9338" y="14529"/>
                  </a:cubicBezTo>
                  <a:cubicBezTo>
                    <a:pt x="10103" y="13458"/>
                    <a:pt x="11940" y="13152"/>
                    <a:pt x="12246" y="10549"/>
                  </a:cubicBezTo>
                  <a:cubicBezTo>
                    <a:pt x="12246" y="10549"/>
                    <a:pt x="14046" y="7958"/>
                    <a:pt x="16312" y="7958"/>
                  </a:cubicBezTo>
                  <a:cubicBezTo>
                    <a:pt x="17350" y="7958"/>
                    <a:pt x="18487" y="8503"/>
                    <a:pt x="19594" y="10090"/>
                  </a:cubicBezTo>
                  <a:cubicBezTo>
                    <a:pt x="19901" y="8348"/>
                    <a:pt x="21376" y="7086"/>
                    <a:pt x="22776" y="7086"/>
                  </a:cubicBezTo>
                  <a:cubicBezTo>
                    <a:pt x="23467" y="7086"/>
                    <a:pt x="24139" y="7393"/>
                    <a:pt x="24645" y="8100"/>
                  </a:cubicBezTo>
                  <a:cubicBezTo>
                    <a:pt x="23616" y="2700"/>
                    <a:pt x="18483" y="0"/>
                    <a:pt x="13601"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3" name="Google Shape;5223;p59"/>
            <p:cNvSpPr/>
            <p:nvPr/>
          </p:nvSpPr>
          <p:spPr>
            <a:xfrm>
              <a:off x="2797825" y="1323675"/>
              <a:ext cx="590875" cy="1976700"/>
            </a:xfrm>
            <a:custGeom>
              <a:rect b="b" l="l" r="r" t="t"/>
              <a:pathLst>
                <a:path extrusionOk="0" h="79068" w="23635">
                  <a:moveTo>
                    <a:pt x="13216" y="1"/>
                  </a:moveTo>
                  <a:cubicBezTo>
                    <a:pt x="11840" y="1"/>
                    <a:pt x="10420" y="1383"/>
                    <a:pt x="8879" y="4947"/>
                  </a:cubicBezTo>
                  <a:cubicBezTo>
                    <a:pt x="6429" y="10611"/>
                    <a:pt x="2603" y="21326"/>
                    <a:pt x="1378" y="29591"/>
                  </a:cubicBezTo>
                  <a:cubicBezTo>
                    <a:pt x="766" y="33571"/>
                    <a:pt x="1" y="40000"/>
                    <a:pt x="1531" y="48113"/>
                  </a:cubicBezTo>
                  <a:cubicBezTo>
                    <a:pt x="2603" y="53776"/>
                    <a:pt x="4133" y="58368"/>
                    <a:pt x="6583" y="63726"/>
                  </a:cubicBezTo>
                  <a:cubicBezTo>
                    <a:pt x="7195" y="65103"/>
                    <a:pt x="7195" y="66481"/>
                    <a:pt x="8113" y="69389"/>
                  </a:cubicBezTo>
                  <a:cubicBezTo>
                    <a:pt x="9032" y="72297"/>
                    <a:pt x="10715" y="75359"/>
                    <a:pt x="12552" y="77196"/>
                  </a:cubicBezTo>
                  <a:cubicBezTo>
                    <a:pt x="14122" y="78634"/>
                    <a:pt x="15132" y="79067"/>
                    <a:pt x="15680" y="79067"/>
                  </a:cubicBezTo>
                  <a:cubicBezTo>
                    <a:pt x="15773" y="79067"/>
                    <a:pt x="15853" y="79055"/>
                    <a:pt x="15920" y="79032"/>
                  </a:cubicBezTo>
                  <a:cubicBezTo>
                    <a:pt x="16532" y="78726"/>
                    <a:pt x="16532" y="77961"/>
                    <a:pt x="15767" y="77196"/>
                  </a:cubicBezTo>
                  <a:cubicBezTo>
                    <a:pt x="15001" y="76277"/>
                    <a:pt x="13624" y="74900"/>
                    <a:pt x="12552" y="72603"/>
                  </a:cubicBezTo>
                  <a:lnTo>
                    <a:pt x="12552" y="72603"/>
                  </a:lnTo>
                  <a:cubicBezTo>
                    <a:pt x="12552" y="72604"/>
                    <a:pt x="14236" y="74593"/>
                    <a:pt x="15307" y="75665"/>
                  </a:cubicBezTo>
                  <a:cubicBezTo>
                    <a:pt x="16226" y="76889"/>
                    <a:pt x="17450" y="77808"/>
                    <a:pt x="18369" y="78420"/>
                  </a:cubicBezTo>
                  <a:cubicBezTo>
                    <a:pt x="18675" y="78573"/>
                    <a:pt x="19010" y="78640"/>
                    <a:pt x="19328" y="78640"/>
                  </a:cubicBezTo>
                  <a:cubicBezTo>
                    <a:pt x="20282" y="78640"/>
                    <a:pt x="21086" y="78037"/>
                    <a:pt x="20512" y="77349"/>
                  </a:cubicBezTo>
                  <a:cubicBezTo>
                    <a:pt x="19899" y="76430"/>
                    <a:pt x="18981" y="75818"/>
                    <a:pt x="17450" y="74134"/>
                  </a:cubicBezTo>
                  <a:cubicBezTo>
                    <a:pt x="16073" y="72604"/>
                    <a:pt x="15308" y="71226"/>
                    <a:pt x="15307" y="71226"/>
                  </a:cubicBezTo>
                  <a:lnTo>
                    <a:pt x="15307" y="71226"/>
                  </a:lnTo>
                  <a:cubicBezTo>
                    <a:pt x="15308" y="71226"/>
                    <a:pt x="17144" y="73063"/>
                    <a:pt x="18828" y="74134"/>
                  </a:cubicBezTo>
                  <a:cubicBezTo>
                    <a:pt x="20665" y="75359"/>
                    <a:pt x="21583" y="75512"/>
                    <a:pt x="22195" y="75512"/>
                  </a:cubicBezTo>
                  <a:cubicBezTo>
                    <a:pt x="22248" y="75525"/>
                    <a:pt x="22303" y="75531"/>
                    <a:pt x="22358" y="75531"/>
                  </a:cubicBezTo>
                  <a:cubicBezTo>
                    <a:pt x="22951" y="75531"/>
                    <a:pt x="23634" y="74808"/>
                    <a:pt x="22655" y="73828"/>
                  </a:cubicBezTo>
                  <a:cubicBezTo>
                    <a:pt x="21736" y="72910"/>
                    <a:pt x="20052" y="72144"/>
                    <a:pt x="18522" y="70154"/>
                  </a:cubicBezTo>
                  <a:cubicBezTo>
                    <a:pt x="17297" y="68624"/>
                    <a:pt x="16838" y="67552"/>
                    <a:pt x="17144" y="67552"/>
                  </a:cubicBezTo>
                  <a:cubicBezTo>
                    <a:pt x="17450" y="67552"/>
                    <a:pt x="18063" y="68471"/>
                    <a:pt x="19593" y="69083"/>
                  </a:cubicBezTo>
                  <a:cubicBezTo>
                    <a:pt x="20149" y="69392"/>
                    <a:pt x="20780" y="69526"/>
                    <a:pt x="21355" y="69526"/>
                  </a:cubicBezTo>
                  <a:cubicBezTo>
                    <a:pt x="22204" y="69526"/>
                    <a:pt x="22931" y="69233"/>
                    <a:pt x="23114" y="68777"/>
                  </a:cubicBezTo>
                  <a:cubicBezTo>
                    <a:pt x="23420" y="68011"/>
                    <a:pt x="22961" y="68165"/>
                    <a:pt x="21583" y="67399"/>
                  </a:cubicBezTo>
                  <a:cubicBezTo>
                    <a:pt x="20206" y="66481"/>
                    <a:pt x="19440" y="65103"/>
                    <a:pt x="17450" y="64032"/>
                  </a:cubicBezTo>
                  <a:cubicBezTo>
                    <a:pt x="15614" y="63113"/>
                    <a:pt x="14542" y="62348"/>
                    <a:pt x="13164" y="60970"/>
                  </a:cubicBezTo>
                  <a:cubicBezTo>
                    <a:pt x="11940" y="59746"/>
                    <a:pt x="9950" y="54235"/>
                    <a:pt x="8879" y="48725"/>
                  </a:cubicBezTo>
                  <a:cubicBezTo>
                    <a:pt x="7654" y="42449"/>
                    <a:pt x="8419" y="34183"/>
                    <a:pt x="9185" y="30510"/>
                  </a:cubicBezTo>
                  <a:cubicBezTo>
                    <a:pt x="11021" y="22856"/>
                    <a:pt x="15001" y="14132"/>
                    <a:pt x="16532" y="10764"/>
                  </a:cubicBezTo>
                  <a:cubicBezTo>
                    <a:pt x="18522" y="6784"/>
                    <a:pt x="17297" y="3111"/>
                    <a:pt x="15614" y="1274"/>
                  </a:cubicBezTo>
                  <a:cubicBezTo>
                    <a:pt x="14819" y="480"/>
                    <a:pt x="14025" y="1"/>
                    <a:pt x="13216"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4" name="Google Shape;5224;p59"/>
            <p:cNvSpPr/>
            <p:nvPr/>
          </p:nvSpPr>
          <p:spPr>
            <a:xfrm>
              <a:off x="2801650" y="1311725"/>
              <a:ext cx="474550" cy="1488500"/>
            </a:xfrm>
            <a:custGeom>
              <a:rect b="b" l="l" r="r" t="t"/>
              <a:pathLst>
                <a:path extrusionOk="0" h="59540" w="18982">
                  <a:moveTo>
                    <a:pt x="13235" y="0"/>
                  </a:moveTo>
                  <a:cubicBezTo>
                    <a:pt x="10596" y="0"/>
                    <a:pt x="8393" y="3785"/>
                    <a:pt x="6889" y="8181"/>
                  </a:cubicBezTo>
                  <a:cubicBezTo>
                    <a:pt x="4746" y="13997"/>
                    <a:pt x="1" y="26855"/>
                    <a:pt x="154" y="38641"/>
                  </a:cubicBezTo>
                  <a:cubicBezTo>
                    <a:pt x="307" y="50581"/>
                    <a:pt x="4440" y="59458"/>
                    <a:pt x="4440" y="59458"/>
                  </a:cubicBezTo>
                  <a:cubicBezTo>
                    <a:pt x="4871" y="59514"/>
                    <a:pt x="5277" y="59539"/>
                    <a:pt x="5659" y="59539"/>
                  </a:cubicBezTo>
                  <a:cubicBezTo>
                    <a:pt x="9477" y="59539"/>
                    <a:pt x="10868" y="57009"/>
                    <a:pt x="10868" y="57009"/>
                  </a:cubicBezTo>
                  <a:cubicBezTo>
                    <a:pt x="8113" y="47825"/>
                    <a:pt x="8726" y="40784"/>
                    <a:pt x="9185" y="35121"/>
                  </a:cubicBezTo>
                  <a:cubicBezTo>
                    <a:pt x="9491" y="29457"/>
                    <a:pt x="13011" y="19049"/>
                    <a:pt x="15920" y="13232"/>
                  </a:cubicBezTo>
                  <a:cubicBezTo>
                    <a:pt x="18981" y="7262"/>
                    <a:pt x="18063" y="3129"/>
                    <a:pt x="15920" y="1293"/>
                  </a:cubicBezTo>
                  <a:cubicBezTo>
                    <a:pt x="14985" y="396"/>
                    <a:pt x="14087" y="0"/>
                    <a:pt x="13235"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5" name="Google Shape;5225;p59"/>
            <p:cNvSpPr/>
            <p:nvPr/>
          </p:nvSpPr>
          <p:spPr>
            <a:xfrm>
              <a:off x="3093325" y="800350"/>
              <a:ext cx="167550" cy="210875"/>
            </a:xfrm>
            <a:custGeom>
              <a:rect b="b" l="l" r="r" t="t"/>
              <a:pathLst>
                <a:path extrusionOk="0" h="8435" w="6702">
                  <a:moveTo>
                    <a:pt x="4178" y="1"/>
                  </a:moveTo>
                  <a:cubicBezTo>
                    <a:pt x="3345" y="1"/>
                    <a:pt x="2510" y="337"/>
                    <a:pt x="1957" y="1237"/>
                  </a:cubicBezTo>
                  <a:cubicBezTo>
                    <a:pt x="0" y="4096"/>
                    <a:pt x="2778" y="8435"/>
                    <a:pt x="5055" y="8435"/>
                  </a:cubicBezTo>
                  <a:cubicBezTo>
                    <a:pt x="5094" y="8435"/>
                    <a:pt x="5132" y="8433"/>
                    <a:pt x="5171" y="8431"/>
                  </a:cubicBezTo>
                  <a:cubicBezTo>
                    <a:pt x="6396" y="8431"/>
                    <a:pt x="6702" y="7818"/>
                    <a:pt x="6702" y="7818"/>
                  </a:cubicBezTo>
                  <a:lnTo>
                    <a:pt x="6702" y="1083"/>
                  </a:lnTo>
                  <a:cubicBezTo>
                    <a:pt x="6198" y="496"/>
                    <a:pt x="5189" y="1"/>
                    <a:pt x="4178"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6" name="Google Shape;5226;p59"/>
            <p:cNvSpPr/>
            <p:nvPr/>
          </p:nvSpPr>
          <p:spPr>
            <a:xfrm>
              <a:off x="3054225" y="2044150"/>
              <a:ext cx="809250" cy="657550"/>
            </a:xfrm>
            <a:custGeom>
              <a:rect b="b" l="l" r="r" t="t"/>
              <a:pathLst>
                <a:path extrusionOk="0" h="26302" w="32370">
                  <a:moveTo>
                    <a:pt x="24429" y="1"/>
                  </a:moveTo>
                  <a:cubicBezTo>
                    <a:pt x="18070" y="1"/>
                    <a:pt x="6735" y="2915"/>
                    <a:pt x="6735" y="2915"/>
                  </a:cubicBezTo>
                  <a:cubicBezTo>
                    <a:pt x="7500" y="4293"/>
                    <a:pt x="7041" y="6130"/>
                    <a:pt x="5664" y="9191"/>
                  </a:cubicBezTo>
                  <a:cubicBezTo>
                    <a:pt x="3827" y="12865"/>
                    <a:pt x="1684" y="16538"/>
                    <a:pt x="0" y="22508"/>
                  </a:cubicBezTo>
                  <a:cubicBezTo>
                    <a:pt x="153" y="23273"/>
                    <a:pt x="2143" y="25263"/>
                    <a:pt x="10256" y="26182"/>
                  </a:cubicBezTo>
                  <a:cubicBezTo>
                    <a:pt x="11003" y="26262"/>
                    <a:pt x="11764" y="26301"/>
                    <a:pt x="12531" y="26301"/>
                  </a:cubicBezTo>
                  <a:cubicBezTo>
                    <a:pt x="21970" y="26301"/>
                    <a:pt x="32370" y="20391"/>
                    <a:pt x="31379" y="13171"/>
                  </a:cubicBezTo>
                  <a:cubicBezTo>
                    <a:pt x="30767" y="8885"/>
                    <a:pt x="29236" y="5671"/>
                    <a:pt x="28624" y="1538"/>
                  </a:cubicBezTo>
                  <a:cubicBezTo>
                    <a:pt x="28499" y="411"/>
                    <a:pt x="26814" y="1"/>
                    <a:pt x="24429"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27" name="Google Shape;5227;p5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1" name="Shape 5231"/>
        <p:cNvGrpSpPr/>
        <p:nvPr/>
      </p:nvGrpSpPr>
      <p:grpSpPr>
        <a:xfrm>
          <a:off x="0" y="0"/>
          <a:ext cx="0" cy="0"/>
          <a:chOff x="0" y="0"/>
          <a:chExt cx="0" cy="0"/>
        </a:xfrm>
      </p:grpSpPr>
      <p:grpSp>
        <p:nvGrpSpPr>
          <p:cNvPr id="5232" name="Google Shape;5232;p60"/>
          <p:cNvGrpSpPr/>
          <p:nvPr/>
        </p:nvGrpSpPr>
        <p:grpSpPr>
          <a:xfrm>
            <a:off x="137528" y="64778"/>
            <a:ext cx="4809216" cy="4813470"/>
            <a:chOff x="643400" y="975676"/>
            <a:chExt cx="3757200" cy="3760524"/>
          </a:xfrm>
        </p:grpSpPr>
        <p:grpSp>
          <p:nvGrpSpPr>
            <p:cNvPr id="5233" name="Google Shape;5233;p60"/>
            <p:cNvGrpSpPr/>
            <p:nvPr/>
          </p:nvGrpSpPr>
          <p:grpSpPr>
            <a:xfrm>
              <a:off x="643400" y="1173700"/>
              <a:ext cx="3757200" cy="3562500"/>
              <a:chOff x="711925" y="1173700"/>
              <a:chExt cx="3757200" cy="3562500"/>
            </a:xfrm>
          </p:grpSpPr>
          <p:sp>
            <p:nvSpPr>
              <p:cNvPr id="5234" name="Google Shape;5234;p60"/>
              <p:cNvSpPr/>
              <p:nvPr/>
            </p:nvSpPr>
            <p:spPr>
              <a:xfrm>
                <a:off x="711925" y="1173700"/>
                <a:ext cx="3757200" cy="3562500"/>
              </a:xfrm>
              <a:prstGeom prst="roundRect">
                <a:avLst>
                  <a:gd fmla="val 4131" name="adj"/>
                </a:avLst>
              </a:prstGeom>
              <a:solidFill>
                <a:srgbClr val="5397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35" name="Google Shape;5235;p60"/>
              <p:cNvGrpSpPr/>
              <p:nvPr/>
            </p:nvGrpSpPr>
            <p:grpSpPr>
              <a:xfrm>
                <a:off x="911749" y="1371650"/>
                <a:ext cx="3366965" cy="3198815"/>
                <a:chOff x="916289" y="1422892"/>
                <a:chExt cx="3315900" cy="3150300"/>
              </a:xfrm>
            </p:grpSpPr>
            <p:sp>
              <p:nvSpPr>
                <p:cNvPr id="5236" name="Google Shape;5236;p60"/>
                <p:cNvSpPr/>
                <p:nvPr/>
              </p:nvSpPr>
              <p:spPr>
                <a:xfrm>
                  <a:off x="916289" y="1422892"/>
                  <a:ext cx="3315900" cy="3150300"/>
                </a:xfrm>
                <a:prstGeom prst="snip1Rect">
                  <a:avLst>
                    <a:gd fmla="val 11022"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7" name="Google Shape;5237;p60"/>
                <p:cNvSpPr/>
                <p:nvPr/>
              </p:nvSpPr>
              <p:spPr>
                <a:xfrm>
                  <a:off x="3885613" y="1422892"/>
                  <a:ext cx="346500" cy="346500"/>
                </a:xfrm>
                <a:prstGeom prst="rtTriangl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238" name="Google Shape;5238;p60"/>
            <p:cNvGrpSpPr/>
            <p:nvPr/>
          </p:nvGrpSpPr>
          <p:grpSpPr>
            <a:xfrm>
              <a:off x="2085780" y="975676"/>
              <a:ext cx="872127" cy="510899"/>
              <a:chOff x="2140000" y="1054000"/>
              <a:chExt cx="858900" cy="503150"/>
            </a:xfrm>
          </p:grpSpPr>
          <p:sp>
            <p:nvSpPr>
              <p:cNvPr id="5239" name="Google Shape;5239;p60"/>
              <p:cNvSpPr/>
              <p:nvPr/>
            </p:nvSpPr>
            <p:spPr>
              <a:xfrm>
                <a:off x="2140000" y="1185750"/>
                <a:ext cx="858900" cy="371400"/>
              </a:xfrm>
              <a:prstGeom prst="roundRect">
                <a:avLst>
                  <a:gd fmla="val 16667" name="adj"/>
                </a:avLst>
              </a:prstGeom>
              <a:solidFill>
                <a:srgbClr val="E7D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0" name="Google Shape;5240;p60"/>
              <p:cNvSpPr/>
              <p:nvPr/>
            </p:nvSpPr>
            <p:spPr>
              <a:xfrm>
                <a:off x="2432500" y="1054000"/>
                <a:ext cx="273900" cy="273900"/>
              </a:xfrm>
              <a:prstGeom prst="ellipse">
                <a:avLst/>
              </a:prstGeom>
              <a:solidFill>
                <a:srgbClr val="E7D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1" name="Google Shape;5241;p60"/>
              <p:cNvSpPr/>
              <p:nvPr/>
            </p:nvSpPr>
            <p:spPr>
              <a:xfrm>
                <a:off x="2525000" y="1146500"/>
                <a:ext cx="88800" cy="88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242" name="Google Shape;5242;p60"/>
          <p:cNvSpPr txBox="1"/>
          <p:nvPr>
            <p:ph type="title"/>
          </p:nvPr>
        </p:nvSpPr>
        <p:spPr>
          <a:xfrm>
            <a:off x="4946725" y="385950"/>
            <a:ext cx="3568800" cy="529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稽核項目</a:t>
            </a:r>
            <a:endParaRPr/>
          </a:p>
        </p:txBody>
      </p:sp>
      <p:sp>
        <p:nvSpPr>
          <p:cNvPr id="5243" name="Google Shape;5243;p60"/>
          <p:cNvSpPr txBox="1"/>
          <p:nvPr>
            <p:ph idx="4294967295" type="body"/>
          </p:nvPr>
        </p:nvSpPr>
        <p:spPr>
          <a:xfrm>
            <a:off x="978350" y="990950"/>
            <a:ext cx="3670500" cy="357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t>9.13 依</a:t>
            </a:r>
            <a:r>
              <a:rPr lang="en" sz="2000">
                <a:solidFill>
                  <a:srgbClr val="FF0000"/>
                </a:solidFill>
              </a:rPr>
              <a:t>日誌</a:t>
            </a:r>
            <a:r>
              <a:rPr lang="en" sz="2000"/>
              <a:t>儲存需求，配置所</a:t>
            </a:r>
            <a:br>
              <a:rPr lang="en" sz="2000"/>
            </a:br>
            <a:r>
              <a:rPr lang="en" sz="2000"/>
              <a:t>需之</a:t>
            </a:r>
            <a:r>
              <a:rPr lang="en" sz="2000">
                <a:solidFill>
                  <a:srgbClr val="FF0000"/>
                </a:solidFill>
              </a:rPr>
              <a:t>儲存容量</a:t>
            </a:r>
            <a:r>
              <a:rPr lang="en" sz="2000"/>
              <a:t>，日誌處理失效</a:t>
            </a:r>
            <a:br>
              <a:rPr lang="en" sz="2000"/>
            </a:br>
            <a:r>
              <a:rPr lang="en" sz="2000"/>
              <a:t>時採取適當行動及提出告警？</a:t>
            </a:r>
            <a:endParaRPr sz="2000"/>
          </a:p>
          <a:p>
            <a:pPr indent="0" lvl="0" marL="0" rtl="0" algn="l">
              <a:spcBef>
                <a:spcPts val="1600"/>
              </a:spcBef>
              <a:spcAft>
                <a:spcPts val="1600"/>
              </a:spcAft>
              <a:buClr>
                <a:schemeClr val="dk1"/>
              </a:buClr>
              <a:buSzPts val="1100"/>
              <a:buFont typeface="Arial"/>
              <a:buNone/>
            </a:pPr>
            <a:r>
              <a:rPr lang="en" sz="2000"/>
              <a:t>9.14 針對</a:t>
            </a:r>
            <a:r>
              <a:rPr lang="en" sz="2000">
                <a:solidFill>
                  <a:srgbClr val="FF0000"/>
                </a:solidFill>
              </a:rPr>
              <a:t>日誌</a:t>
            </a:r>
            <a:r>
              <a:rPr lang="en" sz="2000"/>
              <a:t>進行</a:t>
            </a:r>
            <a:r>
              <a:rPr lang="en" sz="2000">
                <a:solidFill>
                  <a:srgbClr val="FF0000"/>
                </a:solidFill>
              </a:rPr>
              <a:t>存取控管</a:t>
            </a:r>
            <a:r>
              <a:rPr lang="en" sz="2000"/>
              <a:t>，</a:t>
            </a:r>
            <a:br>
              <a:rPr lang="en" sz="2000"/>
            </a:br>
            <a:r>
              <a:rPr lang="en" sz="2000"/>
              <a:t>並有適當之保護控制措施？  </a:t>
            </a:r>
            <a:endParaRPr sz="2000"/>
          </a:p>
        </p:txBody>
      </p:sp>
      <p:sp>
        <p:nvSpPr>
          <p:cNvPr id="5244" name="Google Shape;5244;p60"/>
          <p:cNvSpPr/>
          <p:nvPr/>
        </p:nvSpPr>
        <p:spPr>
          <a:xfrm>
            <a:off x="609780" y="1166660"/>
            <a:ext cx="324442" cy="203530"/>
          </a:xfrm>
          <a:custGeom>
            <a:rect b="b" l="l" r="r" t="t"/>
            <a:pathLst>
              <a:path extrusionOk="0" h="3048" w="4858">
                <a:moveTo>
                  <a:pt x="0" y="1238"/>
                </a:moveTo>
                <a:lnTo>
                  <a:pt x="2000" y="3048"/>
                </a:lnTo>
                <a:lnTo>
                  <a:pt x="4858" y="0"/>
                </a:lnTo>
              </a:path>
            </a:pathLst>
          </a:custGeom>
          <a:noFill/>
          <a:ln cap="rnd" cmpd="sng" w="38100">
            <a:solidFill>
              <a:srgbClr val="0000FF"/>
            </a:solidFill>
            <a:prstDash val="solid"/>
            <a:round/>
            <a:headEnd len="med" w="med" type="none"/>
            <a:tailEnd len="med" w="med" type="none"/>
          </a:ln>
        </p:spPr>
      </p:sp>
      <p:sp>
        <p:nvSpPr>
          <p:cNvPr id="5245" name="Google Shape;5245;p60"/>
          <p:cNvSpPr/>
          <p:nvPr/>
        </p:nvSpPr>
        <p:spPr>
          <a:xfrm>
            <a:off x="609780" y="2385860"/>
            <a:ext cx="324442" cy="203530"/>
          </a:xfrm>
          <a:custGeom>
            <a:rect b="b" l="l" r="r" t="t"/>
            <a:pathLst>
              <a:path extrusionOk="0" h="3048" w="4858">
                <a:moveTo>
                  <a:pt x="0" y="1238"/>
                </a:moveTo>
                <a:lnTo>
                  <a:pt x="2000" y="3048"/>
                </a:lnTo>
                <a:lnTo>
                  <a:pt x="4858" y="0"/>
                </a:lnTo>
              </a:path>
            </a:pathLst>
          </a:custGeom>
          <a:noFill/>
          <a:ln cap="rnd" cmpd="sng" w="38100">
            <a:solidFill>
              <a:srgbClr val="0000FF"/>
            </a:solidFill>
            <a:prstDash val="solid"/>
            <a:round/>
            <a:headEnd len="med" w="med" type="none"/>
            <a:tailEnd len="med" w="med" type="none"/>
          </a:ln>
        </p:spPr>
      </p:sp>
      <p:grpSp>
        <p:nvGrpSpPr>
          <p:cNvPr id="5246" name="Google Shape;5246;p60"/>
          <p:cNvGrpSpPr/>
          <p:nvPr/>
        </p:nvGrpSpPr>
        <p:grpSpPr>
          <a:xfrm>
            <a:off x="6527825" y="2085642"/>
            <a:ext cx="1911501" cy="2747837"/>
            <a:chOff x="1924025" y="334050"/>
            <a:chExt cx="3410350" cy="4902475"/>
          </a:xfrm>
        </p:grpSpPr>
        <p:sp>
          <p:nvSpPr>
            <p:cNvPr id="5247" name="Google Shape;5247;p60"/>
            <p:cNvSpPr/>
            <p:nvPr/>
          </p:nvSpPr>
          <p:spPr>
            <a:xfrm>
              <a:off x="1924025" y="3176250"/>
              <a:ext cx="2066775" cy="1084075"/>
            </a:xfrm>
            <a:custGeom>
              <a:rect b="b" l="l" r="r" t="t"/>
              <a:pathLst>
                <a:path extrusionOk="0" h="43363" w="82671">
                  <a:moveTo>
                    <a:pt x="60200" y="1"/>
                  </a:moveTo>
                  <a:cubicBezTo>
                    <a:pt x="51894" y="1"/>
                    <a:pt x="42346" y="2372"/>
                    <a:pt x="34515" y="6890"/>
                  </a:cubicBezTo>
                  <a:lnTo>
                    <a:pt x="15778" y="17737"/>
                  </a:lnTo>
                  <a:cubicBezTo>
                    <a:pt x="2959" y="25133"/>
                    <a:pt x="1" y="35323"/>
                    <a:pt x="8876" y="40418"/>
                  </a:cubicBezTo>
                  <a:cubicBezTo>
                    <a:pt x="12393" y="42401"/>
                    <a:pt x="17205" y="43363"/>
                    <a:pt x="22516" y="43363"/>
                  </a:cubicBezTo>
                  <a:cubicBezTo>
                    <a:pt x="30855" y="43363"/>
                    <a:pt x="40425" y="40992"/>
                    <a:pt x="48156" y="36474"/>
                  </a:cubicBezTo>
                  <a:lnTo>
                    <a:pt x="66892" y="25626"/>
                  </a:lnTo>
                  <a:cubicBezTo>
                    <a:pt x="79712" y="18231"/>
                    <a:pt x="82670" y="8205"/>
                    <a:pt x="73795" y="2946"/>
                  </a:cubicBezTo>
                  <a:cubicBezTo>
                    <a:pt x="70277" y="963"/>
                    <a:pt x="65491" y="1"/>
                    <a:pt x="60200"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8" name="Google Shape;5248;p60"/>
            <p:cNvSpPr/>
            <p:nvPr/>
          </p:nvSpPr>
          <p:spPr>
            <a:xfrm>
              <a:off x="3004650" y="3579175"/>
              <a:ext cx="246550" cy="278050"/>
            </a:xfrm>
            <a:custGeom>
              <a:rect b="b" l="l" r="r" t="t"/>
              <a:pathLst>
                <a:path extrusionOk="0" h="11122" w="9862">
                  <a:moveTo>
                    <a:pt x="7152" y="0"/>
                  </a:moveTo>
                  <a:cubicBezTo>
                    <a:pt x="6921" y="0"/>
                    <a:pt x="6674" y="94"/>
                    <a:pt x="6410" y="306"/>
                  </a:cubicBezTo>
                  <a:cubicBezTo>
                    <a:pt x="3780" y="2442"/>
                    <a:pt x="0" y="10660"/>
                    <a:pt x="0" y="10660"/>
                  </a:cubicBezTo>
                  <a:cubicBezTo>
                    <a:pt x="0" y="10660"/>
                    <a:pt x="231" y="11122"/>
                    <a:pt x="1274" y="11122"/>
                  </a:cubicBezTo>
                  <a:cubicBezTo>
                    <a:pt x="1992" y="11122"/>
                    <a:pt x="3093" y="10903"/>
                    <a:pt x="4767" y="10167"/>
                  </a:cubicBezTo>
                  <a:cubicBezTo>
                    <a:pt x="8875" y="8523"/>
                    <a:pt x="9862" y="6551"/>
                    <a:pt x="9862" y="6551"/>
                  </a:cubicBezTo>
                  <a:cubicBezTo>
                    <a:pt x="9862" y="6551"/>
                    <a:pt x="9075" y="0"/>
                    <a:pt x="7152" y="0"/>
                  </a:cubicBezTo>
                  <a:close/>
                </a:path>
              </a:pathLst>
            </a:custGeom>
            <a:solidFill>
              <a:srgbClr val="291D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9" name="Google Shape;5249;p60"/>
            <p:cNvSpPr/>
            <p:nvPr/>
          </p:nvSpPr>
          <p:spPr>
            <a:xfrm>
              <a:off x="2889600" y="3130725"/>
              <a:ext cx="447875" cy="626100"/>
            </a:xfrm>
            <a:custGeom>
              <a:rect b="b" l="l" r="r" t="t"/>
              <a:pathLst>
                <a:path extrusionOk="0" h="25044" w="17915">
                  <a:moveTo>
                    <a:pt x="14792" y="0"/>
                  </a:moveTo>
                  <a:lnTo>
                    <a:pt x="6739" y="329"/>
                  </a:lnTo>
                  <a:cubicBezTo>
                    <a:pt x="6739" y="329"/>
                    <a:pt x="6903" y="6903"/>
                    <a:pt x="6739" y="8547"/>
                  </a:cubicBezTo>
                  <a:cubicBezTo>
                    <a:pt x="6739" y="10190"/>
                    <a:pt x="4274" y="16764"/>
                    <a:pt x="3288" y="19723"/>
                  </a:cubicBezTo>
                  <a:cubicBezTo>
                    <a:pt x="2301" y="22681"/>
                    <a:pt x="0" y="22846"/>
                    <a:pt x="0" y="22846"/>
                  </a:cubicBezTo>
                  <a:cubicBezTo>
                    <a:pt x="0" y="22846"/>
                    <a:pt x="3160" y="25044"/>
                    <a:pt x="5461" y="25044"/>
                  </a:cubicBezTo>
                  <a:cubicBezTo>
                    <a:pt x="5676" y="25044"/>
                    <a:pt x="5884" y="25024"/>
                    <a:pt x="6082" y="24982"/>
                  </a:cubicBezTo>
                  <a:cubicBezTo>
                    <a:pt x="8382" y="24325"/>
                    <a:pt x="8218" y="21038"/>
                    <a:pt x="10683" y="17751"/>
                  </a:cubicBezTo>
                  <a:cubicBezTo>
                    <a:pt x="13149" y="14464"/>
                    <a:pt x="17915" y="13642"/>
                    <a:pt x="17915" y="13642"/>
                  </a:cubicBezTo>
                  <a:cubicBezTo>
                    <a:pt x="17915" y="13642"/>
                    <a:pt x="17751" y="12163"/>
                    <a:pt x="16107" y="9862"/>
                  </a:cubicBezTo>
                  <a:cubicBezTo>
                    <a:pt x="14464" y="7561"/>
                    <a:pt x="14628" y="4274"/>
                    <a:pt x="14792"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0" name="Google Shape;5250;p60"/>
            <p:cNvSpPr/>
            <p:nvPr/>
          </p:nvSpPr>
          <p:spPr>
            <a:xfrm>
              <a:off x="2758125" y="3405750"/>
              <a:ext cx="608125" cy="500700"/>
            </a:xfrm>
            <a:custGeom>
              <a:rect b="b" l="l" r="r" t="t"/>
              <a:pathLst>
                <a:path extrusionOk="0" h="20028" w="24325">
                  <a:moveTo>
                    <a:pt x="20338" y="1"/>
                  </a:moveTo>
                  <a:cubicBezTo>
                    <a:pt x="20244" y="1"/>
                    <a:pt x="20148" y="4"/>
                    <a:pt x="20051" y="11"/>
                  </a:cubicBezTo>
                  <a:cubicBezTo>
                    <a:pt x="17915" y="11"/>
                    <a:pt x="14792" y="2476"/>
                    <a:pt x="13641" y="4777"/>
                  </a:cubicBezTo>
                  <a:cubicBezTo>
                    <a:pt x="12655" y="7243"/>
                    <a:pt x="10847" y="10694"/>
                    <a:pt x="9368" y="11516"/>
                  </a:cubicBezTo>
                  <a:cubicBezTo>
                    <a:pt x="9046" y="11677"/>
                    <a:pt x="8655" y="11739"/>
                    <a:pt x="8219" y="11739"/>
                  </a:cubicBezTo>
                  <a:cubicBezTo>
                    <a:pt x="6875" y="11739"/>
                    <a:pt x="5105" y="11147"/>
                    <a:pt x="3616" y="11023"/>
                  </a:cubicBezTo>
                  <a:cubicBezTo>
                    <a:pt x="1479" y="11023"/>
                    <a:pt x="0" y="12009"/>
                    <a:pt x="0" y="13488"/>
                  </a:cubicBezTo>
                  <a:cubicBezTo>
                    <a:pt x="0" y="13488"/>
                    <a:pt x="6574" y="16611"/>
                    <a:pt x="8547" y="17597"/>
                  </a:cubicBezTo>
                  <a:cubicBezTo>
                    <a:pt x="9195" y="17921"/>
                    <a:pt x="9808" y="18139"/>
                    <a:pt x="10397" y="18139"/>
                  </a:cubicBezTo>
                  <a:cubicBezTo>
                    <a:pt x="11600" y="18139"/>
                    <a:pt x="12703" y="17232"/>
                    <a:pt x="13806" y="14474"/>
                  </a:cubicBezTo>
                  <a:cubicBezTo>
                    <a:pt x="14835" y="11614"/>
                    <a:pt x="15467" y="9631"/>
                    <a:pt x="16143" y="9631"/>
                  </a:cubicBezTo>
                  <a:cubicBezTo>
                    <a:pt x="16439" y="9631"/>
                    <a:pt x="16743" y="10009"/>
                    <a:pt x="17093" y="10858"/>
                  </a:cubicBezTo>
                  <a:cubicBezTo>
                    <a:pt x="18408" y="13652"/>
                    <a:pt x="18901" y="19898"/>
                    <a:pt x="18901" y="19898"/>
                  </a:cubicBezTo>
                  <a:cubicBezTo>
                    <a:pt x="18901" y="19898"/>
                    <a:pt x="19225" y="20028"/>
                    <a:pt x="19658" y="20028"/>
                  </a:cubicBezTo>
                  <a:cubicBezTo>
                    <a:pt x="20199" y="20028"/>
                    <a:pt x="20910" y="19825"/>
                    <a:pt x="21366" y="18912"/>
                  </a:cubicBezTo>
                  <a:cubicBezTo>
                    <a:pt x="21366" y="18912"/>
                    <a:pt x="21366" y="15953"/>
                    <a:pt x="21695" y="13324"/>
                  </a:cubicBezTo>
                  <a:cubicBezTo>
                    <a:pt x="22023" y="10858"/>
                    <a:pt x="24324" y="7736"/>
                    <a:pt x="24160" y="4613"/>
                  </a:cubicBezTo>
                  <a:cubicBezTo>
                    <a:pt x="24003" y="1779"/>
                    <a:pt x="22488" y="1"/>
                    <a:pt x="20338" y="1"/>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1" name="Google Shape;5251;p60"/>
            <p:cNvSpPr/>
            <p:nvPr/>
          </p:nvSpPr>
          <p:spPr>
            <a:xfrm>
              <a:off x="2814175" y="2079625"/>
              <a:ext cx="457575" cy="1181975"/>
            </a:xfrm>
            <a:custGeom>
              <a:rect b="b" l="l" r="r" t="t"/>
              <a:pathLst>
                <a:path extrusionOk="0" h="47279" w="18303">
                  <a:moveTo>
                    <a:pt x="8326" y="0"/>
                  </a:moveTo>
                  <a:cubicBezTo>
                    <a:pt x="3699" y="0"/>
                    <a:pt x="1" y="4234"/>
                    <a:pt x="1045" y="9010"/>
                  </a:cubicBezTo>
                  <a:cubicBezTo>
                    <a:pt x="4332" y="23473"/>
                    <a:pt x="9756" y="45989"/>
                    <a:pt x="9756" y="45989"/>
                  </a:cubicBezTo>
                  <a:cubicBezTo>
                    <a:pt x="11482" y="46996"/>
                    <a:pt x="13239" y="47279"/>
                    <a:pt x="14670" y="47279"/>
                  </a:cubicBezTo>
                  <a:cubicBezTo>
                    <a:pt x="16509" y="47279"/>
                    <a:pt x="17809" y="46811"/>
                    <a:pt x="17809" y="46811"/>
                  </a:cubicBezTo>
                  <a:cubicBezTo>
                    <a:pt x="18302" y="37607"/>
                    <a:pt x="17152" y="14269"/>
                    <a:pt x="14193" y="6709"/>
                  </a:cubicBezTo>
                  <a:cubicBezTo>
                    <a:pt x="14193" y="4243"/>
                    <a:pt x="14851" y="1121"/>
                    <a:pt x="14851" y="1121"/>
                  </a:cubicBezTo>
                  <a:lnTo>
                    <a:pt x="9756" y="134"/>
                  </a:lnTo>
                  <a:cubicBezTo>
                    <a:pt x="9272" y="44"/>
                    <a:pt x="8794" y="0"/>
                    <a:pt x="8326" y="0"/>
                  </a:cubicBezTo>
                  <a:close/>
                </a:path>
              </a:pathLst>
            </a:custGeom>
            <a:solidFill>
              <a:srgbClr val="AACA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2" name="Google Shape;5252;p60"/>
            <p:cNvSpPr/>
            <p:nvPr/>
          </p:nvSpPr>
          <p:spPr>
            <a:xfrm>
              <a:off x="2474600" y="3779275"/>
              <a:ext cx="250675" cy="275175"/>
            </a:xfrm>
            <a:custGeom>
              <a:rect b="b" l="l" r="r" t="t"/>
              <a:pathLst>
                <a:path extrusionOk="0" h="11007" w="10027">
                  <a:moveTo>
                    <a:pt x="7368" y="0"/>
                  </a:moveTo>
                  <a:cubicBezTo>
                    <a:pt x="7123" y="0"/>
                    <a:pt x="6859" y="109"/>
                    <a:pt x="6575" y="355"/>
                  </a:cubicBezTo>
                  <a:cubicBezTo>
                    <a:pt x="3945" y="2327"/>
                    <a:pt x="1" y="10545"/>
                    <a:pt x="1" y="10545"/>
                  </a:cubicBezTo>
                  <a:cubicBezTo>
                    <a:pt x="1" y="10545"/>
                    <a:pt x="289" y="11007"/>
                    <a:pt x="1380" y="11007"/>
                  </a:cubicBezTo>
                  <a:cubicBezTo>
                    <a:pt x="2129" y="11007"/>
                    <a:pt x="3257" y="10788"/>
                    <a:pt x="4931" y="10052"/>
                  </a:cubicBezTo>
                  <a:cubicBezTo>
                    <a:pt x="8876" y="8408"/>
                    <a:pt x="10026" y="6436"/>
                    <a:pt x="10026" y="6436"/>
                  </a:cubicBezTo>
                  <a:cubicBezTo>
                    <a:pt x="10026" y="6436"/>
                    <a:pt x="9254" y="0"/>
                    <a:pt x="7368" y="0"/>
                  </a:cubicBezTo>
                  <a:close/>
                </a:path>
              </a:pathLst>
            </a:custGeom>
            <a:solidFill>
              <a:srgbClr val="291D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3" name="Google Shape;5253;p60"/>
            <p:cNvSpPr/>
            <p:nvPr/>
          </p:nvSpPr>
          <p:spPr>
            <a:xfrm>
              <a:off x="2363675" y="3327950"/>
              <a:ext cx="447875" cy="626100"/>
            </a:xfrm>
            <a:custGeom>
              <a:rect b="b" l="l" r="r" t="t"/>
              <a:pathLst>
                <a:path extrusionOk="0" h="25044" w="17915">
                  <a:moveTo>
                    <a:pt x="14792" y="0"/>
                  </a:moveTo>
                  <a:lnTo>
                    <a:pt x="6739" y="329"/>
                  </a:lnTo>
                  <a:cubicBezTo>
                    <a:pt x="6739" y="329"/>
                    <a:pt x="6903" y="6903"/>
                    <a:pt x="6739" y="8547"/>
                  </a:cubicBezTo>
                  <a:cubicBezTo>
                    <a:pt x="6739" y="10190"/>
                    <a:pt x="4274" y="16764"/>
                    <a:pt x="3287" y="19723"/>
                  </a:cubicBezTo>
                  <a:cubicBezTo>
                    <a:pt x="2466" y="22681"/>
                    <a:pt x="0" y="22845"/>
                    <a:pt x="0" y="22845"/>
                  </a:cubicBezTo>
                  <a:cubicBezTo>
                    <a:pt x="0" y="22845"/>
                    <a:pt x="3160" y="25044"/>
                    <a:pt x="5460" y="25044"/>
                  </a:cubicBezTo>
                  <a:cubicBezTo>
                    <a:pt x="5676" y="25044"/>
                    <a:pt x="5884" y="25024"/>
                    <a:pt x="6081" y="24982"/>
                  </a:cubicBezTo>
                  <a:cubicBezTo>
                    <a:pt x="8382" y="24325"/>
                    <a:pt x="8218" y="21038"/>
                    <a:pt x="10683" y="17751"/>
                  </a:cubicBezTo>
                  <a:cubicBezTo>
                    <a:pt x="13149" y="14463"/>
                    <a:pt x="17915" y="13642"/>
                    <a:pt x="17915" y="13642"/>
                  </a:cubicBezTo>
                  <a:cubicBezTo>
                    <a:pt x="17915" y="13642"/>
                    <a:pt x="17750" y="12163"/>
                    <a:pt x="16107" y="9862"/>
                  </a:cubicBezTo>
                  <a:cubicBezTo>
                    <a:pt x="14463" y="7561"/>
                    <a:pt x="14628" y="4274"/>
                    <a:pt x="14792"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4" name="Google Shape;5254;p60"/>
            <p:cNvSpPr/>
            <p:nvPr/>
          </p:nvSpPr>
          <p:spPr>
            <a:xfrm>
              <a:off x="2232200" y="3602975"/>
              <a:ext cx="608125" cy="500700"/>
            </a:xfrm>
            <a:custGeom>
              <a:rect b="b" l="l" r="r" t="t"/>
              <a:pathLst>
                <a:path extrusionOk="0" h="20028" w="24325">
                  <a:moveTo>
                    <a:pt x="20338" y="1"/>
                  </a:moveTo>
                  <a:cubicBezTo>
                    <a:pt x="20243" y="1"/>
                    <a:pt x="20148" y="4"/>
                    <a:pt x="20051" y="11"/>
                  </a:cubicBezTo>
                  <a:cubicBezTo>
                    <a:pt x="17914" y="175"/>
                    <a:pt x="14627" y="2476"/>
                    <a:pt x="13641" y="4942"/>
                  </a:cubicBezTo>
                  <a:cubicBezTo>
                    <a:pt x="12491" y="7243"/>
                    <a:pt x="10847" y="10694"/>
                    <a:pt x="9368" y="11516"/>
                  </a:cubicBezTo>
                  <a:cubicBezTo>
                    <a:pt x="9022" y="11732"/>
                    <a:pt x="8596" y="11812"/>
                    <a:pt x="8121" y="11812"/>
                  </a:cubicBezTo>
                  <a:cubicBezTo>
                    <a:pt x="6790" y="11812"/>
                    <a:pt x="5069" y="11187"/>
                    <a:pt x="3616" y="11187"/>
                  </a:cubicBezTo>
                  <a:cubicBezTo>
                    <a:pt x="3460" y="11175"/>
                    <a:pt x="3308" y="11169"/>
                    <a:pt x="3159" y="11169"/>
                  </a:cubicBezTo>
                  <a:cubicBezTo>
                    <a:pt x="1271" y="11169"/>
                    <a:pt x="0" y="12117"/>
                    <a:pt x="0" y="13488"/>
                  </a:cubicBezTo>
                  <a:cubicBezTo>
                    <a:pt x="0" y="13488"/>
                    <a:pt x="6574" y="16775"/>
                    <a:pt x="8546" y="17597"/>
                  </a:cubicBezTo>
                  <a:cubicBezTo>
                    <a:pt x="9195" y="17921"/>
                    <a:pt x="9808" y="18139"/>
                    <a:pt x="10397" y="18139"/>
                  </a:cubicBezTo>
                  <a:cubicBezTo>
                    <a:pt x="11599" y="18139"/>
                    <a:pt x="12703" y="17232"/>
                    <a:pt x="13806" y="14474"/>
                  </a:cubicBezTo>
                  <a:cubicBezTo>
                    <a:pt x="14835" y="11614"/>
                    <a:pt x="15467" y="9630"/>
                    <a:pt x="16143" y="9630"/>
                  </a:cubicBezTo>
                  <a:cubicBezTo>
                    <a:pt x="16439" y="9630"/>
                    <a:pt x="16743" y="10009"/>
                    <a:pt x="17093" y="10858"/>
                  </a:cubicBezTo>
                  <a:cubicBezTo>
                    <a:pt x="18408" y="13652"/>
                    <a:pt x="18901" y="19898"/>
                    <a:pt x="18901" y="19898"/>
                  </a:cubicBezTo>
                  <a:cubicBezTo>
                    <a:pt x="18901" y="19898"/>
                    <a:pt x="19225" y="20028"/>
                    <a:pt x="19658" y="20028"/>
                  </a:cubicBezTo>
                  <a:cubicBezTo>
                    <a:pt x="20199" y="20028"/>
                    <a:pt x="20909" y="19825"/>
                    <a:pt x="21366" y="18912"/>
                  </a:cubicBezTo>
                  <a:cubicBezTo>
                    <a:pt x="21366" y="18912"/>
                    <a:pt x="21366" y="15953"/>
                    <a:pt x="21695" y="13324"/>
                  </a:cubicBezTo>
                  <a:cubicBezTo>
                    <a:pt x="22023" y="10858"/>
                    <a:pt x="24324" y="7736"/>
                    <a:pt x="24160" y="4613"/>
                  </a:cubicBezTo>
                  <a:cubicBezTo>
                    <a:pt x="24002" y="1779"/>
                    <a:pt x="22488" y="1"/>
                    <a:pt x="20338" y="1"/>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5" name="Google Shape;5255;p60"/>
            <p:cNvSpPr/>
            <p:nvPr/>
          </p:nvSpPr>
          <p:spPr>
            <a:xfrm>
              <a:off x="2445850" y="2329500"/>
              <a:ext cx="435550" cy="1165000"/>
            </a:xfrm>
            <a:custGeom>
              <a:rect b="b" l="l" r="r" t="t"/>
              <a:pathLst>
                <a:path extrusionOk="0" h="46600" w="17422">
                  <a:moveTo>
                    <a:pt x="8218" y="1"/>
                  </a:moveTo>
                  <a:lnTo>
                    <a:pt x="0" y="8876"/>
                  </a:lnTo>
                  <a:cubicBezTo>
                    <a:pt x="658" y="15614"/>
                    <a:pt x="3452" y="45691"/>
                    <a:pt x="3452" y="45691"/>
                  </a:cubicBezTo>
                  <a:cubicBezTo>
                    <a:pt x="4794" y="46362"/>
                    <a:pt x="6038" y="46600"/>
                    <a:pt x="7128" y="46600"/>
                  </a:cubicBezTo>
                  <a:cubicBezTo>
                    <a:pt x="9773" y="46600"/>
                    <a:pt x="11505" y="45198"/>
                    <a:pt x="11505" y="45198"/>
                  </a:cubicBezTo>
                  <a:cubicBezTo>
                    <a:pt x="12820" y="27119"/>
                    <a:pt x="17422" y="8547"/>
                    <a:pt x="14628" y="3945"/>
                  </a:cubicBezTo>
                  <a:cubicBezTo>
                    <a:pt x="14628" y="1480"/>
                    <a:pt x="11998" y="1"/>
                    <a:pt x="11998" y="1"/>
                  </a:cubicBezTo>
                  <a:close/>
                </a:path>
              </a:pathLst>
            </a:custGeom>
            <a:solidFill>
              <a:srgbClr val="C4D9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6" name="Google Shape;5256;p60"/>
            <p:cNvSpPr/>
            <p:nvPr/>
          </p:nvSpPr>
          <p:spPr>
            <a:xfrm>
              <a:off x="2589650" y="3671025"/>
              <a:ext cx="2744725" cy="1565500"/>
            </a:xfrm>
            <a:custGeom>
              <a:rect b="b" l="l" r="r" t="t"/>
              <a:pathLst>
                <a:path extrusionOk="0" h="62620" w="109789">
                  <a:moveTo>
                    <a:pt x="54833" y="1"/>
                  </a:moveTo>
                  <a:cubicBezTo>
                    <a:pt x="52922" y="1"/>
                    <a:pt x="51032" y="412"/>
                    <a:pt x="49635" y="1234"/>
                  </a:cubicBezTo>
                  <a:lnTo>
                    <a:pt x="2795" y="28187"/>
                  </a:lnTo>
                  <a:cubicBezTo>
                    <a:pt x="1" y="29995"/>
                    <a:pt x="1" y="32625"/>
                    <a:pt x="2795" y="34268"/>
                  </a:cubicBezTo>
                  <a:lnTo>
                    <a:pt x="49635" y="61387"/>
                  </a:lnTo>
                  <a:cubicBezTo>
                    <a:pt x="51032" y="62208"/>
                    <a:pt x="52922" y="62619"/>
                    <a:pt x="54812" y="62619"/>
                  </a:cubicBezTo>
                  <a:cubicBezTo>
                    <a:pt x="56702" y="62619"/>
                    <a:pt x="58592" y="62208"/>
                    <a:pt x="59989" y="61387"/>
                  </a:cubicBezTo>
                  <a:lnTo>
                    <a:pt x="106830" y="34268"/>
                  </a:lnTo>
                  <a:cubicBezTo>
                    <a:pt x="109788" y="32625"/>
                    <a:pt x="109788" y="29995"/>
                    <a:pt x="106830" y="28187"/>
                  </a:cubicBezTo>
                  <a:lnTo>
                    <a:pt x="60154" y="1234"/>
                  </a:lnTo>
                  <a:cubicBezTo>
                    <a:pt x="58675" y="412"/>
                    <a:pt x="56744" y="1"/>
                    <a:pt x="54833"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7" name="Google Shape;5257;p60"/>
            <p:cNvSpPr/>
            <p:nvPr/>
          </p:nvSpPr>
          <p:spPr>
            <a:xfrm>
              <a:off x="2589650" y="2269925"/>
              <a:ext cx="2744725" cy="1561375"/>
            </a:xfrm>
            <a:custGeom>
              <a:rect b="b" l="l" r="r" t="t"/>
              <a:pathLst>
                <a:path extrusionOk="0" h="62455" w="109789">
                  <a:moveTo>
                    <a:pt x="54833" y="1"/>
                  </a:moveTo>
                  <a:cubicBezTo>
                    <a:pt x="52922" y="1"/>
                    <a:pt x="51032" y="411"/>
                    <a:pt x="49635" y="1233"/>
                  </a:cubicBezTo>
                  <a:lnTo>
                    <a:pt x="2795" y="28187"/>
                  </a:lnTo>
                  <a:cubicBezTo>
                    <a:pt x="1" y="29831"/>
                    <a:pt x="1" y="32625"/>
                    <a:pt x="2795" y="34268"/>
                  </a:cubicBezTo>
                  <a:lnTo>
                    <a:pt x="49635" y="61222"/>
                  </a:lnTo>
                  <a:cubicBezTo>
                    <a:pt x="51032" y="62044"/>
                    <a:pt x="52922" y="62455"/>
                    <a:pt x="54812" y="62455"/>
                  </a:cubicBezTo>
                  <a:cubicBezTo>
                    <a:pt x="56702" y="62455"/>
                    <a:pt x="58592" y="62044"/>
                    <a:pt x="59989" y="61222"/>
                  </a:cubicBezTo>
                  <a:lnTo>
                    <a:pt x="106830" y="34268"/>
                  </a:lnTo>
                  <a:cubicBezTo>
                    <a:pt x="109788" y="32625"/>
                    <a:pt x="109788" y="29831"/>
                    <a:pt x="106830" y="28187"/>
                  </a:cubicBezTo>
                  <a:lnTo>
                    <a:pt x="60154" y="1233"/>
                  </a:lnTo>
                  <a:cubicBezTo>
                    <a:pt x="58675" y="411"/>
                    <a:pt x="56744" y="1"/>
                    <a:pt x="54833" y="1"/>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8" name="Google Shape;5258;p60"/>
            <p:cNvSpPr/>
            <p:nvPr/>
          </p:nvSpPr>
          <p:spPr>
            <a:xfrm>
              <a:off x="2589650" y="2267875"/>
              <a:ext cx="2744725" cy="1565475"/>
            </a:xfrm>
            <a:custGeom>
              <a:rect b="b" l="l" r="r" t="t"/>
              <a:pathLst>
                <a:path extrusionOk="0" h="62619" w="109789">
                  <a:moveTo>
                    <a:pt x="54895" y="2137"/>
                  </a:moveTo>
                  <a:cubicBezTo>
                    <a:pt x="56538" y="2137"/>
                    <a:pt x="58017" y="2466"/>
                    <a:pt x="59003" y="2959"/>
                  </a:cubicBezTo>
                  <a:lnTo>
                    <a:pt x="105844" y="30077"/>
                  </a:lnTo>
                  <a:cubicBezTo>
                    <a:pt x="106666" y="30570"/>
                    <a:pt x="106994" y="31063"/>
                    <a:pt x="106994" y="31227"/>
                  </a:cubicBezTo>
                  <a:cubicBezTo>
                    <a:pt x="106994" y="31556"/>
                    <a:pt x="106666" y="32049"/>
                    <a:pt x="105844" y="32542"/>
                  </a:cubicBezTo>
                  <a:lnTo>
                    <a:pt x="59003" y="59496"/>
                  </a:lnTo>
                  <a:cubicBezTo>
                    <a:pt x="58017" y="60154"/>
                    <a:pt x="56374" y="60482"/>
                    <a:pt x="54895" y="60482"/>
                  </a:cubicBezTo>
                  <a:cubicBezTo>
                    <a:pt x="53251" y="60482"/>
                    <a:pt x="51772" y="60154"/>
                    <a:pt x="50621" y="59496"/>
                  </a:cubicBezTo>
                  <a:lnTo>
                    <a:pt x="3945" y="32542"/>
                  </a:lnTo>
                  <a:cubicBezTo>
                    <a:pt x="2959" y="32049"/>
                    <a:pt x="2795" y="31556"/>
                    <a:pt x="2795" y="31227"/>
                  </a:cubicBezTo>
                  <a:cubicBezTo>
                    <a:pt x="2795" y="31063"/>
                    <a:pt x="3123" y="30570"/>
                    <a:pt x="3945" y="30077"/>
                  </a:cubicBezTo>
                  <a:lnTo>
                    <a:pt x="50621" y="3123"/>
                  </a:lnTo>
                  <a:cubicBezTo>
                    <a:pt x="51772" y="2466"/>
                    <a:pt x="53251" y="2137"/>
                    <a:pt x="54895" y="2137"/>
                  </a:cubicBezTo>
                  <a:close/>
                  <a:moveTo>
                    <a:pt x="54895" y="0"/>
                  </a:moveTo>
                  <a:cubicBezTo>
                    <a:pt x="52922" y="0"/>
                    <a:pt x="51114" y="493"/>
                    <a:pt x="49635" y="1315"/>
                  </a:cubicBezTo>
                  <a:lnTo>
                    <a:pt x="2795" y="28269"/>
                  </a:lnTo>
                  <a:cubicBezTo>
                    <a:pt x="1" y="29913"/>
                    <a:pt x="1" y="32707"/>
                    <a:pt x="2795" y="34350"/>
                  </a:cubicBezTo>
                  <a:lnTo>
                    <a:pt x="49635" y="61304"/>
                  </a:lnTo>
                  <a:cubicBezTo>
                    <a:pt x="51114" y="62126"/>
                    <a:pt x="52922" y="62619"/>
                    <a:pt x="54895" y="62619"/>
                  </a:cubicBezTo>
                  <a:cubicBezTo>
                    <a:pt x="56702" y="62619"/>
                    <a:pt x="58675" y="62126"/>
                    <a:pt x="60154" y="61304"/>
                  </a:cubicBezTo>
                  <a:lnTo>
                    <a:pt x="106830" y="34350"/>
                  </a:lnTo>
                  <a:cubicBezTo>
                    <a:pt x="109788" y="32707"/>
                    <a:pt x="109788" y="29913"/>
                    <a:pt x="106830" y="28269"/>
                  </a:cubicBezTo>
                  <a:lnTo>
                    <a:pt x="60154" y="1315"/>
                  </a:lnTo>
                  <a:cubicBezTo>
                    <a:pt x="58675" y="493"/>
                    <a:pt x="56702" y="0"/>
                    <a:pt x="5489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9" name="Google Shape;5259;p60"/>
            <p:cNvSpPr/>
            <p:nvPr/>
          </p:nvSpPr>
          <p:spPr>
            <a:xfrm>
              <a:off x="3962000" y="3048550"/>
              <a:ext cx="1351825" cy="1964050"/>
            </a:xfrm>
            <a:custGeom>
              <a:rect b="b" l="l" r="r" t="t"/>
              <a:pathLst>
                <a:path extrusionOk="0" h="78562" w="54073">
                  <a:moveTo>
                    <a:pt x="54073" y="0"/>
                  </a:moveTo>
                  <a:cubicBezTo>
                    <a:pt x="54073" y="1480"/>
                    <a:pt x="53086" y="2466"/>
                    <a:pt x="51936" y="3123"/>
                  </a:cubicBezTo>
                  <a:lnTo>
                    <a:pt x="5260" y="30077"/>
                  </a:lnTo>
                  <a:cubicBezTo>
                    <a:pt x="3781" y="30899"/>
                    <a:pt x="1973" y="31227"/>
                    <a:pt x="1" y="31392"/>
                  </a:cubicBezTo>
                  <a:lnTo>
                    <a:pt x="1" y="78561"/>
                  </a:lnTo>
                  <a:cubicBezTo>
                    <a:pt x="2137" y="78561"/>
                    <a:pt x="3781" y="78068"/>
                    <a:pt x="5260" y="77246"/>
                  </a:cubicBezTo>
                  <a:lnTo>
                    <a:pt x="51936" y="50292"/>
                  </a:lnTo>
                  <a:cubicBezTo>
                    <a:pt x="53251" y="49471"/>
                    <a:pt x="54073" y="48485"/>
                    <a:pt x="54073" y="47334"/>
                  </a:cubicBezTo>
                  <a:lnTo>
                    <a:pt x="54073"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0" name="Google Shape;5260;p60"/>
            <p:cNvSpPr/>
            <p:nvPr/>
          </p:nvSpPr>
          <p:spPr>
            <a:xfrm>
              <a:off x="2606100" y="3048550"/>
              <a:ext cx="1355925" cy="1964050"/>
            </a:xfrm>
            <a:custGeom>
              <a:rect b="b" l="l" r="r" t="t"/>
              <a:pathLst>
                <a:path extrusionOk="0" h="78562" w="54237">
                  <a:moveTo>
                    <a:pt x="0" y="0"/>
                  </a:moveTo>
                  <a:lnTo>
                    <a:pt x="0" y="47334"/>
                  </a:lnTo>
                  <a:cubicBezTo>
                    <a:pt x="0" y="48485"/>
                    <a:pt x="822" y="49471"/>
                    <a:pt x="2137" y="50292"/>
                  </a:cubicBezTo>
                  <a:lnTo>
                    <a:pt x="48977" y="77246"/>
                  </a:lnTo>
                  <a:cubicBezTo>
                    <a:pt x="50292" y="78068"/>
                    <a:pt x="52100" y="78561"/>
                    <a:pt x="54237" y="78561"/>
                  </a:cubicBezTo>
                  <a:lnTo>
                    <a:pt x="54237" y="31392"/>
                  </a:lnTo>
                  <a:cubicBezTo>
                    <a:pt x="52100" y="31227"/>
                    <a:pt x="50292" y="30899"/>
                    <a:pt x="48977" y="30077"/>
                  </a:cubicBezTo>
                  <a:lnTo>
                    <a:pt x="2137" y="3123"/>
                  </a:lnTo>
                  <a:cubicBezTo>
                    <a:pt x="986" y="2466"/>
                    <a:pt x="0" y="1480"/>
                    <a:pt x="0" y="0"/>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1" name="Google Shape;5261;p60"/>
            <p:cNvSpPr/>
            <p:nvPr/>
          </p:nvSpPr>
          <p:spPr>
            <a:xfrm>
              <a:off x="3489475" y="334050"/>
              <a:ext cx="719075" cy="434125"/>
            </a:xfrm>
            <a:custGeom>
              <a:rect b="b" l="l" r="r" t="t"/>
              <a:pathLst>
                <a:path extrusionOk="0" h="17365" w="28763">
                  <a:moveTo>
                    <a:pt x="12715" y="0"/>
                  </a:moveTo>
                  <a:cubicBezTo>
                    <a:pt x="5118" y="0"/>
                    <a:pt x="896" y="7278"/>
                    <a:pt x="494" y="10626"/>
                  </a:cubicBezTo>
                  <a:cubicBezTo>
                    <a:pt x="1" y="14735"/>
                    <a:pt x="4767" y="17365"/>
                    <a:pt x="4767" y="17365"/>
                  </a:cubicBezTo>
                  <a:cubicBezTo>
                    <a:pt x="4767" y="17365"/>
                    <a:pt x="28763" y="3559"/>
                    <a:pt x="18409" y="1258"/>
                  </a:cubicBezTo>
                  <a:cubicBezTo>
                    <a:pt x="16340" y="376"/>
                    <a:pt x="14440" y="0"/>
                    <a:pt x="12715"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2" name="Google Shape;5262;p60"/>
            <p:cNvSpPr/>
            <p:nvPr/>
          </p:nvSpPr>
          <p:spPr>
            <a:xfrm>
              <a:off x="3579875" y="367425"/>
              <a:ext cx="706750" cy="1099800"/>
            </a:xfrm>
            <a:custGeom>
              <a:rect b="b" l="l" r="r" t="t"/>
              <a:pathLst>
                <a:path extrusionOk="0" h="43992" w="28270">
                  <a:moveTo>
                    <a:pt x="13641" y="0"/>
                  </a:moveTo>
                  <a:cubicBezTo>
                    <a:pt x="7346" y="0"/>
                    <a:pt x="2854" y="4841"/>
                    <a:pt x="1480" y="11099"/>
                  </a:cubicBezTo>
                  <a:cubicBezTo>
                    <a:pt x="823" y="14550"/>
                    <a:pt x="1" y="21289"/>
                    <a:pt x="2137" y="26877"/>
                  </a:cubicBezTo>
                  <a:cubicBezTo>
                    <a:pt x="3288" y="30000"/>
                    <a:pt x="4438" y="32136"/>
                    <a:pt x="7232" y="32136"/>
                  </a:cubicBezTo>
                  <a:cubicBezTo>
                    <a:pt x="7725" y="32136"/>
                    <a:pt x="8711" y="31972"/>
                    <a:pt x="10026" y="31643"/>
                  </a:cubicBezTo>
                  <a:cubicBezTo>
                    <a:pt x="10026" y="32629"/>
                    <a:pt x="10191" y="34108"/>
                    <a:pt x="10191" y="35588"/>
                  </a:cubicBezTo>
                  <a:cubicBezTo>
                    <a:pt x="10026" y="36902"/>
                    <a:pt x="10355" y="37560"/>
                    <a:pt x="7725" y="39203"/>
                  </a:cubicBezTo>
                  <a:cubicBezTo>
                    <a:pt x="5057" y="40773"/>
                    <a:pt x="11083" y="43991"/>
                    <a:pt x="15496" y="43991"/>
                  </a:cubicBezTo>
                  <a:cubicBezTo>
                    <a:pt x="15704" y="43991"/>
                    <a:pt x="15908" y="43984"/>
                    <a:pt x="16107" y="43970"/>
                  </a:cubicBezTo>
                  <a:cubicBezTo>
                    <a:pt x="20380" y="43641"/>
                    <a:pt x="25475" y="41011"/>
                    <a:pt x="26790" y="38053"/>
                  </a:cubicBezTo>
                  <a:cubicBezTo>
                    <a:pt x="28269" y="34930"/>
                    <a:pt x="27941" y="35423"/>
                    <a:pt x="25311" y="35259"/>
                  </a:cubicBezTo>
                  <a:cubicBezTo>
                    <a:pt x="20052" y="34930"/>
                    <a:pt x="20545" y="34601"/>
                    <a:pt x="20052" y="32629"/>
                  </a:cubicBezTo>
                  <a:cubicBezTo>
                    <a:pt x="19887" y="31972"/>
                    <a:pt x="19559" y="27370"/>
                    <a:pt x="19559" y="27370"/>
                  </a:cubicBezTo>
                  <a:cubicBezTo>
                    <a:pt x="20052" y="26877"/>
                    <a:pt x="20874" y="25398"/>
                    <a:pt x="20874" y="25398"/>
                  </a:cubicBezTo>
                  <a:cubicBezTo>
                    <a:pt x="24489" y="23097"/>
                    <a:pt x="26955" y="19481"/>
                    <a:pt x="27448" y="15043"/>
                  </a:cubicBezTo>
                  <a:cubicBezTo>
                    <a:pt x="28105" y="7648"/>
                    <a:pt x="22681" y="909"/>
                    <a:pt x="15121" y="87"/>
                  </a:cubicBezTo>
                  <a:cubicBezTo>
                    <a:pt x="14617" y="29"/>
                    <a:pt x="14124" y="0"/>
                    <a:pt x="13641"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3" name="Google Shape;5263;p60"/>
            <p:cNvSpPr/>
            <p:nvPr/>
          </p:nvSpPr>
          <p:spPr>
            <a:xfrm>
              <a:off x="3706100" y="928400"/>
              <a:ext cx="580525" cy="538825"/>
            </a:xfrm>
            <a:custGeom>
              <a:rect b="b" l="l" r="r" t="t"/>
              <a:pathLst>
                <a:path extrusionOk="0" h="21553" w="23221">
                  <a:moveTo>
                    <a:pt x="6292" y="0"/>
                  </a:moveTo>
                  <a:cubicBezTo>
                    <a:pt x="6292" y="0"/>
                    <a:pt x="5963" y="5917"/>
                    <a:pt x="4320" y="7232"/>
                  </a:cubicBezTo>
                  <a:cubicBezTo>
                    <a:pt x="2841" y="8547"/>
                    <a:pt x="868" y="9368"/>
                    <a:pt x="704" y="9533"/>
                  </a:cubicBezTo>
                  <a:cubicBezTo>
                    <a:pt x="1197" y="9533"/>
                    <a:pt x="1690" y="9697"/>
                    <a:pt x="2183" y="9697"/>
                  </a:cubicBezTo>
                  <a:cubicBezTo>
                    <a:pt x="2676" y="9697"/>
                    <a:pt x="3662" y="9533"/>
                    <a:pt x="4977" y="9204"/>
                  </a:cubicBezTo>
                  <a:cubicBezTo>
                    <a:pt x="4977" y="10190"/>
                    <a:pt x="5142" y="11669"/>
                    <a:pt x="5142" y="13149"/>
                  </a:cubicBezTo>
                  <a:cubicBezTo>
                    <a:pt x="4977" y="14463"/>
                    <a:pt x="5306" y="15121"/>
                    <a:pt x="2512" y="16764"/>
                  </a:cubicBezTo>
                  <a:cubicBezTo>
                    <a:pt x="1" y="18334"/>
                    <a:pt x="6034" y="21552"/>
                    <a:pt x="10447" y="21552"/>
                  </a:cubicBezTo>
                  <a:cubicBezTo>
                    <a:pt x="10655" y="21552"/>
                    <a:pt x="10859" y="21545"/>
                    <a:pt x="11058" y="21531"/>
                  </a:cubicBezTo>
                  <a:cubicBezTo>
                    <a:pt x="15331" y="21202"/>
                    <a:pt x="20262" y="18572"/>
                    <a:pt x="21741" y="15614"/>
                  </a:cubicBezTo>
                  <a:cubicBezTo>
                    <a:pt x="23220" y="12491"/>
                    <a:pt x="22892" y="12984"/>
                    <a:pt x="20262" y="12820"/>
                  </a:cubicBezTo>
                  <a:cubicBezTo>
                    <a:pt x="15003" y="12491"/>
                    <a:pt x="15496" y="12162"/>
                    <a:pt x="15003" y="10190"/>
                  </a:cubicBezTo>
                  <a:cubicBezTo>
                    <a:pt x="14838" y="9533"/>
                    <a:pt x="14510" y="4931"/>
                    <a:pt x="14510" y="4931"/>
                  </a:cubicBezTo>
                  <a:cubicBezTo>
                    <a:pt x="15003" y="4438"/>
                    <a:pt x="15825" y="2959"/>
                    <a:pt x="15825" y="2959"/>
                  </a:cubicBezTo>
                  <a:cubicBezTo>
                    <a:pt x="16482" y="2466"/>
                    <a:pt x="16975" y="2137"/>
                    <a:pt x="17468" y="1808"/>
                  </a:cubicBezTo>
                  <a:lnTo>
                    <a:pt x="17468" y="1808"/>
                  </a:lnTo>
                  <a:lnTo>
                    <a:pt x="12866" y="1973"/>
                  </a:lnTo>
                  <a:lnTo>
                    <a:pt x="7771" y="1973"/>
                  </a:lnTo>
                  <a:lnTo>
                    <a:pt x="6292" y="0"/>
                  </a:ln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4" name="Google Shape;5264;p60"/>
            <p:cNvSpPr/>
            <p:nvPr/>
          </p:nvSpPr>
          <p:spPr>
            <a:xfrm>
              <a:off x="2839800" y="2094700"/>
              <a:ext cx="1261925" cy="877800"/>
            </a:xfrm>
            <a:custGeom>
              <a:rect b="b" l="l" r="r" t="t"/>
              <a:pathLst>
                <a:path extrusionOk="0" h="35112" w="50477">
                  <a:moveTo>
                    <a:pt x="10734" y="1"/>
                  </a:moveTo>
                  <a:cubicBezTo>
                    <a:pt x="5680" y="1"/>
                    <a:pt x="1" y="3687"/>
                    <a:pt x="678" y="10050"/>
                  </a:cubicBezTo>
                  <a:lnTo>
                    <a:pt x="9553" y="15967"/>
                  </a:lnTo>
                  <a:lnTo>
                    <a:pt x="41930" y="34703"/>
                  </a:lnTo>
                  <a:cubicBezTo>
                    <a:pt x="42465" y="34983"/>
                    <a:pt x="42967" y="35112"/>
                    <a:pt x="43439" y="35112"/>
                  </a:cubicBezTo>
                  <a:cubicBezTo>
                    <a:pt x="49349" y="35112"/>
                    <a:pt x="50477" y="14816"/>
                    <a:pt x="50477" y="14816"/>
                  </a:cubicBezTo>
                  <a:cubicBezTo>
                    <a:pt x="50477" y="14816"/>
                    <a:pt x="18756" y="2325"/>
                    <a:pt x="13826" y="518"/>
                  </a:cubicBezTo>
                  <a:cubicBezTo>
                    <a:pt x="12870" y="170"/>
                    <a:pt x="11816" y="1"/>
                    <a:pt x="10734" y="1"/>
                  </a:cubicBezTo>
                  <a:close/>
                </a:path>
              </a:pathLst>
            </a:custGeom>
            <a:solidFill>
              <a:srgbClr val="AACA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5" name="Google Shape;5265;p60"/>
            <p:cNvSpPr/>
            <p:nvPr/>
          </p:nvSpPr>
          <p:spPr>
            <a:xfrm>
              <a:off x="2428600" y="2284950"/>
              <a:ext cx="2104550" cy="980925"/>
            </a:xfrm>
            <a:custGeom>
              <a:rect b="b" l="l" r="r" t="t"/>
              <a:pathLst>
                <a:path extrusionOk="0" h="39237" w="84182">
                  <a:moveTo>
                    <a:pt x="9514" y="1"/>
                  </a:moveTo>
                  <a:cubicBezTo>
                    <a:pt x="4759" y="1"/>
                    <a:pt x="0" y="4170"/>
                    <a:pt x="690" y="10658"/>
                  </a:cubicBezTo>
                  <a:lnTo>
                    <a:pt x="7758" y="14767"/>
                  </a:lnTo>
                  <a:lnTo>
                    <a:pt x="38327" y="35804"/>
                  </a:lnTo>
                  <a:cubicBezTo>
                    <a:pt x="42597" y="38036"/>
                    <a:pt x="48185" y="39236"/>
                    <a:pt x="53331" y="39236"/>
                  </a:cubicBezTo>
                  <a:cubicBezTo>
                    <a:pt x="56901" y="39236"/>
                    <a:pt x="60258" y="38659"/>
                    <a:pt x="62816" y="37447"/>
                  </a:cubicBezTo>
                  <a:cubicBezTo>
                    <a:pt x="72019" y="33010"/>
                    <a:pt x="84182" y="26929"/>
                    <a:pt x="81223" y="11315"/>
                  </a:cubicBezTo>
                  <a:lnTo>
                    <a:pt x="81223" y="11315"/>
                  </a:lnTo>
                  <a:lnTo>
                    <a:pt x="46709" y="14767"/>
                  </a:lnTo>
                  <a:cubicBezTo>
                    <a:pt x="46709" y="14767"/>
                    <a:pt x="17126" y="2276"/>
                    <a:pt x="12195" y="468"/>
                  </a:cubicBezTo>
                  <a:cubicBezTo>
                    <a:pt x="11327" y="152"/>
                    <a:pt x="10421" y="1"/>
                    <a:pt x="9514" y="1"/>
                  </a:cubicBezTo>
                  <a:close/>
                </a:path>
              </a:pathLst>
            </a:custGeom>
            <a:solidFill>
              <a:srgbClr val="C4D9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6" name="Google Shape;5266;p60"/>
            <p:cNvSpPr/>
            <p:nvPr/>
          </p:nvSpPr>
          <p:spPr>
            <a:xfrm>
              <a:off x="2314375" y="2169250"/>
              <a:ext cx="1413450" cy="502350"/>
            </a:xfrm>
            <a:custGeom>
              <a:rect b="b" l="l" r="r" t="t"/>
              <a:pathLst>
                <a:path extrusionOk="0" h="20094" w="56538">
                  <a:moveTo>
                    <a:pt x="56537" y="1"/>
                  </a:moveTo>
                  <a:lnTo>
                    <a:pt x="0" y="5260"/>
                  </a:lnTo>
                  <a:cubicBezTo>
                    <a:pt x="0" y="6082"/>
                    <a:pt x="329" y="6739"/>
                    <a:pt x="1151" y="7232"/>
                  </a:cubicBezTo>
                  <a:lnTo>
                    <a:pt x="22845" y="19723"/>
                  </a:lnTo>
                  <a:cubicBezTo>
                    <a:pt x="23174" y="19970"/>
                    <a:pt x="23544" y="20093"/>
                    <a:pt x="23934" y="20093"/>
                  </a:cubicBezTo>
                  <a:cubicBezTo>
                    <a:pt x="24324" y="20093"/>
                    <a:pt x="24735" y="19970"/>
                    <a:pt x="25146" y="19723"/>
                  </a:cubicBezTo>
                  <a:lnTo>
                    <a:pt x="55387" y="2137"/>
                  </a:lnTo>
                  <a:cubicBezTo>
                    <a:pt x="56209" y="1809"/>
                    <a:pt x="56537" y="987"/>
                    <a:pt x="56537" y="165"/>
                  </a:cubicBezTo>
                  <a:lnTo>
                    <a:pt x="56537" y="1"/>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7" name="Google Shape;5267;p60"/>
            <p:cNvSpPr/>
            <p:nvPr/>
          </p:nvSpPr>
          <p:spPr>
            <a:xfrm>
              <a:off x="3029300" y="2251425"/>
              <a:ext cx="591700" cy="347000"/>
            </a:xfrm>
            <a:custGeom>
              <a:rect b="b" l="l" r="r" t="t"/>
              <a:pathLst>
                <a:path extrusionOk="0" h="13880" w="23668">
                  <a:moveTo>
                    <a:pt x="23339" y="1"/>
                  </a:moveTo>
                  <a:lnTo>
                    <a:pt x="329" y="13314"/>
                  </a:lnTo>
                  <a:cubicBezTo>
                    <a:pt x="165" y="13314"/>
                    <a:pt x="0" y="13642"/>
                    <a:pt x="0" y="13807"/>
                  </a:cubicBezTo>
                  <a:cubicBezTo>
                    <a:pt x="0" y="13807"/>
                    <a:pt x="74" y="13880"/>
                    <a:pt x="171" y="13880"/>
                  </a:cubicBezTo>
                  <a:cubicBezTo>
                    <a:pt x="220" y="13880"/>
                    <a:pt x="274" y="13861"/>
                    <a:pt x="329" y="13807"/>
                  </a:cubicBezTo>
                  <a:lnTo>
                    <a:pt x="23339" y="494"/>
                  </a:lnTo>
                  <a:cubicBezTo>
                    <a:pt x="23503" y="494"/>
                    <a:pt x="23667" y="165"/>
                    <a:pt x="23667" y="165"/>
                  </a:cubicBezTo>
                  <a:cubicBezTo>
                    <a:pt x="23667" y="1"/>
                    <a:pt x="23503" y="1"/>
                    <a:pt x="23339" y="1"/>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8" name="Google Shape;5268;p60"/>
            <p:cNvSpPr/>
            <p:nvPr/>
          </p:nvSpPr>
          <p:spPr>
            <a:xfrm>
              <a:off x="2314375" y="2300750"/>
              <a:ext cx="595800" cy="369800"/>
            </a:xfrm>
            <a:custGeom>
              <a:rect b="b" l="l" r="r" t="t"/>
              <a:pathLst>
                <a:path extrusionOk="0" h="14792" w="23832">
                  <a:moveTo>
                    <a:pt x="0" y="0"/>
                  </a:moveTo>
                  <a:cubicBezTo>
                    <a:pt x="0" y="822"/>
                    <a:pt x="329" y="1479"/>
                    <a:pt x="1151" y="1972"/>
                  </a:cubicBezTo>
                  <a:lnTo>
                    <a:pt x="22845" y="14463"/>
                  </a:lnTo>
                  <a:cubicBezTo>
                    <a:pt x="23174" y="14628"/>
                    <a:pt x="23503" y="14792"/>
                    <a:pt x="23831" y="14792"/>
                  </a:cubicBezTo>
                  <a:lnTo>
                    <a:pt x="23831" y="0"/>
                  </a:ln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9" name="Google Shape;5269;p60"/>
            <p:cNvSpPr/>
            <p:nvPr/>
          </p:nvSpPr>
          <p:spPr>
            <a:xfrm>
              <a:off x="2864950" y="2617125"/>
              <a:ext cx="94525" cy="51375"/>
            </a:xfrm>
            <a:custGeom>
              <a:rect b="b" l="l" r="r" t="t"/>
              <a:pathLst>
                <a:path extrusionOk="0" h="2055" w="3781">
                  <a:moveTo>
                    <a:pt x="0" y="0"/>
                  </a:moveTo>
                  <a:lnTo>
                    <a:pt x="0" y="1480"/>
                  </a:lnTo>
                  <a:lnTo>
                    <a:pt x="822" y="1808"/>
                  </a:lnTo>
                  <a:cubicBezTo>
                    <a:pt x="1151" y="1973"/>
                    <a:pt x="1521" y="2055"/>
                    <a:pt x="1911" y="2055"/>
                  </a:cubicBezTo>
                  <a:cubicBezTo>
                    <a:pt x="2301" y="2055"/>
                    <a:pt x="2712" y="1973"/>
                    <a:pt x="3123" y="1808"/>
                  </a:cubicBezTo>
                  <a:lnTo>
                    <a:pt x="3780" y="1480"/>
                  </a:lnTo>
                  <a:lnTo>
                    <a:pt x="3780" y="0"/>
                  </a:lnTo>
                  <a:close/>
                </a:path>
              </a:pathLst>
            </a:custGeom>
            <a:solidFill>
              <a:srgbClr val="B7D6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0" name="Google Shape;5270;p60"/>
            <p:cNvSpPr/>
            <p:nvPr/>
          </p:nvSpPr>
          <p:spPr>
            <a:xfrm>
              <a:off x="2314375" y="1820000"/>
              <a:ext cx="1417550" cy="819750"/>
            </a:xfrm>
            <a:custGeom>
              <a:rect b="b" l="l" r="r" t="t"/>
              <a:pathLst>
                <a:path extrusionOk="0" h="32790" w="56702">
                  <a:moveTo>
                    <a:pt x="33035" y="1"/>
                  </a:moveTo>
                  <a:lnTo>
                    <a:pt x="0" y="19230"/>
                  </a:lnTo>
                  <a:lnTo>
                    <a:pt x="23174" y="32543"/>
                  </a:lnTo>
                  <a:cubicBezTo>
                    <a:pt x="23420" y="32707"/>
                    <a:pt x="23708" y="32789"/>
                    <a:pt x="23996" y="32789"/>
                  </a:cubicBezTo>
                  <a:cubicBezTo>
                    <a:pt x="24283" y="32789"/>
                    <a:pt x="24571" y="32707"/>
                    <a:pt x="24817" y="32543"/>
                  </a:cubicBezTo>
                  <a:lnTo>
                    <a:pt x="56373" y="14300"/>
                  </a:lnTo>
                  <a:cubicBezTo>
                    <a:pt x="56702" y="14135"/>
                    <a:pt x="56702" y="13642"/>
                    <a:pt x="56373" y="13478"/>
                  </a:cubicBezTo>
                  <a:lnTo>
                    <a:pt x="33035" y="1"/>
                  </a:lnTo>
                  <a:close/>
                </a:path>
              </a:pathLst>
            </a:custGeom>
            <a:solidFill>
              <a:srgbClr val="EFF6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1" name="Google Shape;5271;p60"/>
            <p:cNvSpPr/>
            <p:nvPr/>
          </p:nvSpPr>
          <p:spPr>
            <a:xfrm>
              <a:off x="2384225" y="1862125"/>
              <a:ext cx="776575" cy="446850"/>
            </a:xfrm>
            <a:custGeom>
              <a:rect b="b" l="l" r="r" t="t"/>
              <a:pathLst>
                <a:path extrusionOk="0" h="17874" w="31063">
                  <a:moveTo>
                    <a:pt x="29830" y="1"/>
                  </a:moveTo>
                  <a:cubicBezTo>
                    <a:pt x="29748" y="1"/>
                    <a:pt x="29666" y="42"/>
                    <a:pt x="29584" y="124"/>
                  </a:cubicBezTo>
                  <a:lnTo>
                    <a:pt x="164" y="17052"/>
                  </a:lnTo>
                  <a:cubicBezTo>
                    <a:pt x="0" y="17216"/>
                    <a:pt x="0" y="17216"/>
                    <a:pt x="164" y="17381"/>
                  </a:cubicBezTo>
                  <a:lnTo>
                    <a:pt x="986" y="17874"/>
                  </a:lnTo>
                  <a:lnTo>
                    <a:pt x="1479" y="17874"/>
                  </a:lnTo>
                  <a:lnTo>
                    <a:pt x="30898" y="781"/>
                  </a:lnTo>
                  <a:cubicBezTo>
                    <a:pt x="31063" y="781"/>
                    <a:pt x="31063" y="617"/>
                    <a:pt x="30898" y="617"/>
                  </a:cubicBezTo>
                  <a:lnTo>
                    <a:pt x="30077" y="124"/>
                  </a:lnTo>
                  <a:cubicBezTo>
                    <a:pt x="29994" y="42"/>
                    <a:pt x="29912" y="1"/>
                    <a:pt x="29830" y="1"/>
                  </a:cubicBezTo>
                  <a:close/>
                </a:path>
              </a:pathLst>
            </a:custGeom>
            <a:solidFill>
              <a:srgbClr val="D2E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2" name="Google Shape;5272;p60"/>
            <p:cNvSpPr/>
            <p:nvPr/>
          </p:nvSpPr>
          <p:spPr>
            <a:xfrm>
              <a:off x="2996425" y="2218575"/>
              <a:ext cx="402700" cy="230100"/>
            </a:xfrm>
            <a:custGeom>
              <a:rect b="b" l="l" r="r" t="t"/>
              <a:pathLst>
                <a:path extrusionOk="0" h="9204" w="16108">
                  <a:moveTo>
                    <a:pt x="10355" y="0"/>
                  </a:moveTo>
                  <a:lnTo>
                    <a:pt x="1" y="5917"/>
                  </a:lnTo>
                  <a:lnTo>
                    <a:pt x="165" y="5917"/>
                  </a:lnTo>
                  <a:lnTo>
                    <a:pt x="5753" y="9204"/>
                  </a:lnTo>
                  <a:lnTo>
                    <a:pt x="15943" y="3287"/>
                  </a:lnTo>
                  <a:lnTo>
                    <a:pt x="16107" y="3287"/>
                  </a:lnTo>
                  <a:lnTo>
                    <a:pt x="10355" y="0"/>
                  </a:lnTo>
                  <a:close/>
                </a:path>
              </a:pathLst>
            </a:custGeom>
            <a:solidFill>
              <a:srgbClr val="97C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3" name="Google Shape;5273;p60"/>
            <p:cNvSpPr/>
            <p:nvPr/>
          </p:nvSpPr>
          <p:spPr>
            <a:xfrm>
              <a:off x="3000550" y="2222675"/>
              <a:ext cx="394450" cy="226000"/>
            </a:xfrm>
            <a:custGeom>
              <a:rect b="b" l="l" r="r" t="t"/>
              <a:pathLst>
                <a:path extrusionOk="0" h="9040" w="15778">
                  <a:moveTo>
                    <a:pt x="10190" y="0"/>
                  </a:moveTo>
                  <a:lnTo>
                    <a:pt x="0" y="5753"/>
                  </a:lnTo>
                  <a:lnTo>
                    <a:pt x="5588" y="9040"/>
                  </a:lnTo>
                  <a:lnTo>
                    <a:pt x="15778" y="3123"/>
                  </a:lnTo>
                  <a:lnTo>
                    <a:pt x="10190" y="0"/>
                  </a:lnTo>
                  <a:close/>
                </a:path>
              </a:pathLst>
            </a:custGeom>
            <a:solidFill>
              <a:srgbClr val="D2E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4" name="Google Shape;5274;p60"/>
            <p:cNvSpPr/>
            <p:nvPr/>
          </p:nvSpPr>
          <p:spPr>
            <a:xfrm>
              <a:off x="3132025" y="2222675"/>
              <a:ext cx="262975" cy="226000"/>
            </a:xfrm>
            <a:custGeom>
              <a:rect b="b" l="l" r="r" t="t"/>
              <a:pathLst>
                <a:path extrusionOk="0" h="9040" w="10519">
                  <a:moveTo>
                    <a:pt x="4931" y="0"/>
                  </a:moveTo>
                  <a:lnTo>
                    <a:pt x="4109" y="494"/>
                  </a:lnTo>
                  <a:cubicBezTo>
                    <a:pt x="5588" y="1151"/>
                    <a:pt x="6081" y="5095"/>
                    <a:pt x="0" y="8711"/>
                  </a:cubicBezTo>
                  <a:lnTo>
                    <a:pt x="329" y="9040"/>
                  </a:lnTo>
                  <a:lnTo>
                    <a:pt x="10519" y="3123"/>
                  </a:lnTo>
                  <a:lnTo>
                    <a:pt x="4931" y="0"/>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5" name="Google Shape;5275;p60"/>
            <p:cNvSpPr/>
            <p:nvPr/>
          </p:nvSpPr>
          <p:spPr>
            <a:xfrm>
              <a:off x="2441750" y="1899100"/>
              <a:ext cx="1010775" cy="581425"/>
            </a:xfrm>
            <a:custGeom>
              <a:rect b="b" l="l" r="r" t="t"/>
              <a:pathLst>
                <a:path extrusionOk="0" h="23257" w="40431">
                  <a:moveTo>
                    <a:pt x="29604" y="1"/>
                  </a:moveTo>
                  <a:cubicBezTo>
                    <a:pt x="29501" y="1"/>
                    <a:pt x="29419" y="42"/>
                    <a:pt x="29419" y="124"/>
                  </a:cubicBezTo>
                  <a:lnTo>
                    <a:pt x="164" y="16888"/>
                  </a:lnTo>
                  <a:cubicBezTo>
                    <a:pt x="0" y="17052"/>
                    <a:pt x="0" y="17217"/>
                    <a:pt x="164" y="17217"/>
                  </a:cubicBezTo>
                  <a:lnTo>
                    <a:pt x="10519" y="23133"/>
                  </a:lnTo>
                  <a:cubicBezTo>
                    <a:pt x="10601" y="23216"/>
                    <a:pt x="10683" y="23257"/>
                    <a:pt x="10765" y="23257"/>
                  </a:cubicBezTo>
                  <a:cubicBezTo>
                    <a:pt x="10847" y="23257"/>
                    <a:pt x="10929" y="23216"/>
                    <a:pt x="11012" y="23133"/>
                  </a:cubicBezTo>
                  <a:lnTo>
                    <a:pt x="40266" y="6369"/>
                  </a:lnTo>
                  <a:cubicBezTo>
                    <a:pt x="40431" y="6205"/>
                    <a:pt x="40431" y="6205"/>
                    <a:pt x="40266" y="6041"/>
                  </a:cubicBezTo>
                  <a:lnTo>
                    <a:pt x="29912" y="124"/>
                  </a:lnTo>
                  <a:cubicBezTo>
                    <a:pt x="29830" y="42"/>
                    <a:pt x="29707" y="1"/>
                    <a:pt x="29604" y="1"/>
                  </a:cubicBezTo>
                  <a:close/>
                </a:path>
              </a:pathLst>
            </a:custGeom>
            <a:solidFill>
              <a:srgbClr val="97C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6" name="Google Shape;5276;p60"/>
            <p:cNvSpPr/>
            <p:nvPr/>
          </p:nvSpPr>
          <p:spPr>
            <a:xfrm>
              <a:off x="2445850" y="2321275"/>
              <a:ext cx="25" cy="25"/>
            </a:xfrm>
            <a:custGeom>
              <a:rect b="b" l="l" r="r" t="t"/>
              <a:pathLst>
                <a:path extrusionOk="0" h="1" w="1">
                  <a:moveTo>
                    <a:pt x="0" y="1"/>
                  </a:moveTo>
                  <a:lnTo>
                    <a:pt x="0" y="1"/>
                  </a:lnTo>
                  <a:lnTo>
                    <a:pt x="0" y="1"/>
                  </a:lnTo>
                  <a:close/>
                </a:path>
              </a:pathLst>
            </a:custGeom>
            <a:solidFill>
              <a:srgbClr val="97C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7" name="Google Shape;5277;p60"/>
            <p:cNvSpPr/>
            <p:nvPr/>
          </p:nvSpPr>
          <p:spPr>
            <a:xfrm>
              <a:off x="2445850" y="1906300"/>
              <a:ext cx="1002575" cy="574225"/>
            </a:xfrm>
            <a:custGeom>
              <a:rect b="b" l="l" r="r" t="t"/>
              <a:pathLst>
                <a:path extrusionOk="0" h="22969" w="40103">
                  <a:moveTo>
                    <a:pt x="29255" y="0"/>
                  </a:moveTo>
                  <a:lnTo>
                    <a:pt x="0" y="16929"/>
                  </a:lnTo>
                  <a:lnTo>
                    <a:pt x="10355" y="22845"/>
                  </a:lnTo>
                  <a:cubicBezTo>
                    <a:pt x="10437" y="22928"/>
                    <a:pt x="10519" y="22969"/>
                    <a:pt x="10601" y="22969"/>
                  </a:cubicBezTo>
                  <a:cubicBezTo>
                    <a:pt x="10683" y="22969"/>
                    <a:pt x="10765" y="22928"/>
                    <a:pt x="10848" y="22845"/>
                  </a:cubicBezTo>
                  <a:lnTo>
                    <a:pt x="40102" y="6081"/>
                  </a:lnTo>
                  <a:lnTo>
                    <a:pt x="29748" y="0"/>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8" name="Google Shape;5278;p60"/>
            <p:cNvSpPr/>
            <p:nvPr/>
          </p:nvSpPr>
          <p:spPr>
            <a:xfrm>
              <a:off x="2285600" y="1144100"/>
              <a:ext cx="854650" cy="1156675"/>
            </a:xfrm>
            <a:custGeom>
              <a:rect b="b" l="l" r="r" t="t"/>
              <a:pathLst>
                <a:path extrusionOk="0" h="46267" w="34186">
                  <a:moveTo>
                    <a:pt x="32542" y="1"/>
                  </a:moveTo>
                  <a:cubicBezTo>
                    <a:pt x="32132" y="1"/>
                    <a:pt x="31721" y="83"/>
                    <a:pt x="31392" y="247"/>
                  </a:cubicBezTo>
                  <a:lnTo>
                    <a:pt x="1151" y="17833"/>
                  </a:lnTo>
                  <a:cubicBezTo>
                    <a:pt x="329" y="18162"/>
                    <a:pt x="1" y="18984"/>
                    <a:pt x="1" y="19805"/>
                  </a:cubicBezTo>
                  <a:lnTo>
                    <a:pt x="1" y="44130"/>
                  </a:lnTo>
                  <a:cubicBezTo>
                    <a:pt x="165" y="45444"/>
                    <a:pt x="329" y="45773"/>
                    <a:pt x="1151" y="46266"/>
                  </a:cubicBezTo>
                  <a:lnTo>
                    <a:pt x="34186" y="27037"/>
                  </a:lnTo>
                  <a:lnTo>
                    <a:pt x="34186" y="1069"/>
                  </a:lnTo>
                  <a:lnTo>
                    <a:pt x="34022" y="412"/>
                  </a:lnTo>
                  <a:lnTo>
                    <a:pt x="33693" y="247"/>
                  </a:lnTo>
                  <a:cubicBezTo>
                    <a:pt x="33364" y="83"/>
                    <a:pt x="32953" y="1"/>
                    <a:pt x="32542" y="1"/>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9" name="Google Shape;5279;p60"/>
            <p:cNvSpPr/>
            <p:nvPr/>
          </p:nvSpPr>
          <p:spPr>
            <a:xfrm>
              <a:off x="2289700" y="1144100"/>
              <a:ext cx="850550" cy="523900"/>
            </a:xfrm>
            <a:custGeom>
              <a:rect b="b" l="l" r="r" t="t"/>
              <a:pathLst>
                <a:path extrusionOk="0" h="20956" w="34022">
                  <a:moveTo>
                    <a:pt x="32378" y="1"/>
                  </a:moveTo>
                  <a:cubicBezTo>
                    <a:pt x="31968" y="1"/>
                    <a:pt x="31557" y="83"/>
                    <a:pt x="31228" y="247"/>
                  </a:cubicBezTo>
                  <a:lnTo>
                    <a:pt x="987" y="17833"/>
                  </a:lnTo>
                  <a:cubicBezTo>
                    <a:pt x="494" y="17997"/>
                    <a:pt x="165" y="18326"/>
                    <a:pt x="1" y="18655"/>
                  </a:cubicBezTo>
                  <a:lnTo>
                    <a:pt x="3945" y="20956"/>
                  </a:lnTo>
                  <a:lnTo>
                    <a:pt x="34022" y="1891"/>
                  </a:lnTo>
                  <a:lnTo>
                    <a:pt x="34022" y="1069"/>
                  </a:lnTo>
                  <a:lnTo>
                    <a:pt x="33858" y="412"/>
                  </a:lnTo>
                  <a:lnTo>
                    <a:pt x="33529" y="247"/>
                  </a:lnTo>
                  <a:cubicBezTo>
                    <a:pt x="33200" y="83"/>
                    <a:pt x="32789" y="1"/>
                    <a:pt x="32378" y="1"/>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0" name="Google Shape;5280;p60"/>
            <p:cNvSpPr/>
            <p:nvPr/>
          </p:nvSpPr>
          <p:spPr>
            <a:xfrm>
              <a:off x="2285600" y="1577600"/>
              <a:ext cx="106850" cy="119175"/>
            </a:xfrm>
            <a:custGeom>
              <a:rect b="b" l="l" r="r" t="t"/>
              <a:pathLst>
                <a:path extrusionOk="0" h="4767" w="4274">
                  <a:moveTo>
                    <a:pt x="1809" y="0"/>
                  </a:moveTo>
                  <a:lnTo>
                    <a:pt x="987" y="493"/>
                  </a:lnTo>
                  <a:cubicBezTo>
                    <a:pt x="329" y="986"/>
                    <a:pt x="1" y="1644"/>
                    <a:pt x="1" y="2465"/>
                  </a:cubicBezTo>
                  <a:lnTo>
                    <a:pt x="1" y="3616"/>
                  </a:lnTo>
                  <a:lnTo>
                    <a:pt x="1973" y="4766"/>
                  </a:lnTo>
                  <a:lnTo>
                    <a:pt x="4274" y="1479"/>
                  </a:lnTo>
                  <a:lnTo>
                    <a:pt x="1809" y="0"/>
                  </a:lnTo>
                  <a:close/>
                </a:path>
              </a:pathLst>
            </a:custGeom>
            <a:solidFill>
              <a:srgbClr val="B7D6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1" name="Google Shape;5281;p60"/>
            <p:cNvSpPr/>
            <p:nvPr/>
          </p:nvSpPr>
          <p:spPr>
            <a:xfrm>
              <a:off x="2314375" y="1153275"/>
              <a:ext cx="825875" cy="1147500"/>
            </a:xfrm>
            <a:custGeom>
              <a:rect b="b" l="l" r="r" t="t"/>
              <a:pathLst>
                <a:path extrusionOk="0" h="45900" w="33035">
                  <a:moveTo>
                    <a:pt x="32557" y="1"/>
                  </a:moveTo>
                  <a:cubicBezTo>
                    <a:pt x="32498" y="1"/>
                    <a:pt x="32438" y="15"/>
                    <a:pt x="32378" y="45"/>
                  </a:cubicBezTo>
                  <a:lnTo>
                    <a:pt x="493" y="18452"/>
                  </a:lnTo>
                  <a:cubicBezTo>
                    <a:pt x="164" y="18617"/>
                    <a:pt x="0" y="18945"/>
                    <a:pt x="0" y="19438"/>
                  </a:cubicBezTo>
                  <a:lnTo>
                    <a:pt x="0" y="45899"/>
                  </a:lnTo>
                  <a:lnTo>
                    <a:pt x="33035" y="26670"/>
                  </a:lnTo>
                  <a:lnTo>
                    <a:pt x="33035" y="538"/>
                  </a:lnTo>
                  <a:cubicBezTo>
                    <a:pt x="33035" y="269"/>
                    <a:pt x="32816" y="1"/>
                    <a:pt x="32557" y="1"/>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2" name="Google Shape;5282;p60"/>
            <p:cNvSpPr/>
            <p:nvPr/>
          </p:nvSpPr>
          <p:spPr>
            <a:xfrm>
              <a:off x="2314375" y="1153275"/>
              <a:ext cx="825875" cy="1147500"/>
            </a:xfrm>
            <a:custGeom>
              <a:rect b="b" l="l" r="r" t="t"/>
              <a:pathLst>
                <a:path extrusionOk="0" h="45900" w="33035">
                  <a:moveTo>
                    <a:pt x="32557" y="1"/>
                  </a:moveTo>
                  <a:cubicBezTo>
                    <a:pt x="32498" y="1"/>
                    <a:pt x="32438" y="15"/>
                    <a:pt x="32378" y="45"/>
                  </a:cubicBezTo>
                  <a:lnTo>
                    <a:pt x="493" y="18452"/>
                  </a:lnTo>
                  <a:cubicBezTo>
                    <a:pt x="164" y="18617"/>
                    <a:pt x="0" y="18945"/>
                    <a:pt x="0" y="19438"/>
                  </a:cubicBezTo>
                  <a:lnTo>
                    <a:pt x="0" y="45899"/>
                  </a:lnTo>
                  <a:lnTo>
                    <a:pt x="33035" y="26670"/>
                  </a:lnTo>
                  <a:lnTo>
                    <a:pt x="33035" y="538"/>
                  </a:lnTo>
                  <a:cubicBezTo>
                    <a:pt x="33035" y="269"/>
                    <a:pt x="32816" y="1"/>
                    <a:pt x="32557" y="1"/>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3" name="Google Shape;5283;p60"/>
            <p:cNvSpPr/>
            <p:nvPr/>
          </p:nvSpPr>
          <p:spPr>
            <a:xfrm>
              <a:off x="2322575" y="1153275"/>
              <a:ext cx="817675" cy="1139275"/>
            </a:xfrm>
            <a:custGeom>
              <a:rect b="b" l="l" r="r" t="t"/>
              <a:pathLst>
                <a:path extrusionOk="0" h="45571" w="32707">
                  <a:moveTo>
                    <a:pt x="32229" y="1"/>
                  </a:moveTo>
                  <a:cubicBezTo>
                    <a:pt x="32170" y="1"/>
                    <a:pt x="32110" y="15"/>
                    <a:pt x="32050" y="45"/>
                  </a:cubicBezTo>
                  <a:lnTo>
                    <a:pt x="28269" y="2181"/>
                  </a:lnTo>
                  <a:lnTo>
                    <a:pt x="27119" y="2839"/>
                  </a:lnTo>
                  <a:cubicBezTo>
                    <a:pt x="27119" y="9413"/>
                    <a:pt x="26626" y="26177"/>
                    <a:pt x="1" y="41626"/>
                  </a:cubicBezTo>
                  <a:lnTo>
                    <a:pt x="1" y="45570"/>
                  </a:lnTo>
                  <a:lnTo>
                    <a:pt x="32707" y="26670"/>
                  </a:lnTo>
                  <a:lnTo>
                    <a:pt x="32707" y="538"/>
                  </a:lnTo>
                  <a:cubicBezTo>
                    <a:pt x="32707" y="269"/>
                    <a:pt x="32488" y="1"/>
                    <a:pt x="32229" y="1"/>
                  </a:cubicBezTo>
                  <a:close/>
                </a:path>
              </a:pathLst>
            </a:custGeom>
            <a:solidFill>
              <a:srgbClr val="94C3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4" name="Google Shape;5284;p60"/>
            <p:cNvSpPr/>
            <p:nvPr/>
          </p:nvSpPr>
          <p:spPr>
            <a:xfrm>
              <a:off x="2314375" y="1799475"/>
              <a:ext cx="825875" cy="501300"/>
            </a:xfrm>
            <a:custGeom>
              <a:rect b="b" l="l" r="r" t="t"/>
              <a:pathLst>
                <a:path extrusionOk="0" h="20052" w="33035">
                  <a:moveTo>
                    <a:pt x="33035" y="0"/>
                  </a:moveTo>
                  <a:lnTo>
                    <a:pt x="0" y="19065"/>
                  </a:lnTo>
                  <a:lnTo>
                    <a:pt x="0" y="20051"/>
                  </a:lnTo>
                  <a:lnTo>
                    <a:pt x="33035" y="822"/>
                  </a:lnTo>
                  <a:lnTo>
                    <a:pt x="33035" y="0"/>
                  </a:lnTo>
                  <a:close/>
                </a:path>
              </a:pathLst>
            </a:custGeom>
            <a:solidFill>
              <a:srgbClr val="94C3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5" name="Google Shape;5285;p60"/>
            <p:cNvSpPr/>
            <p:nvPr/>
          </p:nvSpPr>
          <p:spPr>
            <a:xfrm>
              <a:off x="3111475" y="1191350"/>
              <a:ext cx="8250" cy="595825"/>
            </a:xfrm>
            <a:custGeom>
              <a:rect b="b" l="l" r="r" t="t"/>
              <a:pathLst>
                <a:path extrusionOk="0" h="23833" w="330">
                  <a:moveTo>
                    <a:pt x="329" y="1"/>
                  </a:moveTo>
                  <a:lnTo>
                    <a:pt x="1" y="165"/>
                  </a:lnTo>
                  <a:lnTo>
                    <a:pt x="1" y="23668"/>
                  </a:lnTo>
                  <a:lnTo>
                    <a:pt x="329" y="23832"/>
                  </a:lnTo>
                  <a:lnTo>
                    <a:pt x="329" y="1"/>
                  </a:lnTo>
                  <a:close/>
                </a:path>
              </a:pathLst>
            </a:custGeom>
            <a:solidFill>
              <a:srgbClr val="1E37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6" name="Google Shape;5286;p60"/>
            <p:cNvSpPr/>
            <p:nvPr/>
          </p:nvSpPr>
          <p:spPr>
            <a:xfrm>
              <a:off x="2339025" y="1195475"/>
              <a:ext cx="772475" cy="1031325"/>
            </a:xfrm>
            <a:custGeom>
              <a:rect b="b" l="l" r="r" t="t"/>
              <a:pathLst>
                <a:path extrusionOk="0" h="41253" w="30899">
                  <a:moveTo>
                    <a:pt x="30899" y="0"/>
                  </a:moveTo>
                  <a:lnTo>
                    <a:pt x="0" y="17750"/>
                  </a:lnTo>
                  <a:lnTo>
                    <a:pt x="0" y="41253"/>
                  </a:lnTo>
                  <a:lnTo>
                    <a:pt x="30899" y="23503"/>
                  </a:lnTo>
                  <a:lnTo>
                    <a:pt x="30899" y="0"/>
                  </a:lnTo>
                  <a:close/>
                </a:path>
              </a:pathLst>
            </a:custGeom>
            <a:solidFill>
              <a:srgbClr val="3445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7" name="Google Shape;5287;p60"/>
            <p:cNvSpPr/>
            <p:nvPr/>
          </p:nvSpPr>
          <p:spPr>
            <a:xfrm>
              <a:off x="2339025" y="1783025"/>
              <a:ext cx="780700" cy="452000"/>
            </a:xfrm>
            <a:custGeom>
              <a:rect b="b" l="l" r="r" t="t"/>
              <a:pathLst>
                <a:path extrusionOk="0" h="18080" w="31228">
                  <a:moveTo>
                    <a:pt x="30899" y="1"/>
                  </a:moveTo>
                  <a:lnTo>
                    <a:pt x="0" y="17751"/>
                  </a:lnTo>
                  <a:lnTo>
                    <a:pt x="0" y="18080"/>
                  </a:lnTo>
                  <a:lnTo>
                    <a:pt x="31227" y="165"/>
                  </a:lnTo>
                  <a:lnTo>
                    <a:pt x="30899" y="1"/>
                  </a:lnTo>
                  <a:close/>
                </a:path>
              </a:pathLst>
            </a:custGeom>
            <a:solidFill>
              <a:srgbClr val="031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8" name="Google Shape;5288;p60"/>
            <p:cNvSpPr/>
            <p:nvPr/>
          </p:nvSpPr>
          <p:spPr>
            <a:xfrm>
              <a:off x="2339025" y="1195475"/>
              <a:ext cx="772475" cy="1031325"/>
            </a:xfrm>
            <a:custGeom>
              <a:rect b="b" l="l" r="r" t="t"/>
              <a:pathLst>
                <a:path extrusionOk="0" h="41253" w="30899">
                  <a:moveTo>
                    <a:pt x="30899" y="0"/>
                  </a:moveTo>
                  <a:lnTo>
                    <a:pt x="26461" y="2466"/>
                  </a:lnTo>
                  <a:cubicBezTo>
                    <a:pt x="26297" y="9697"/>
                    <a:pt x="24324" y="25146"/>
                    <a:pt x="0" y="39609"/>
                  </a:cubicBezTo>
                  <a:lnTo>
                    <a:pt x="0" y="41253"/>
                  </a:lnTo>
                  <a:lnTo>
                    <a:pt x="30899" y="23503"/>
                  </a:lnTo>
                  <a:lnTo>
                    <a:pt x="30899" y="0"/>
                  </a:lnTo>
                  <a:close/>
                </a:path>
              </a:pathLst>
            </a:custGeom>
            <a:solidFill>
              <a:srgbClr val="2B3D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9" name="Google Shape;5289;p60"/>
            <p:cNvSpPr/>
            <p:nvPr/>
          </p:nvSpPr>
          <p:spPr>
            <a:xfrm>
              <a:off x="3362125" y="1223600"/>
              <a:ext cx="1097075" cy="1688300"/>
            </a:xfrm>
            <a:custGeom>
              <a:rect b="b" l="l" r="r" t="t"/>
              <a:pathLst>
                <a:path extrusionOk="0" h="67532" w="43883">
                  <a:moveTo>
                    <a:pt x="31835" y="0"/>
                  </a:moveTo>
                  <a:cubicBezTo>
                    <a:pt x="30722" y="0"/>
                    <a:pt x="29660" y="95"/>
                    <a:pt x="29090" y="190"/>
                  </a:cubicBezTo>
                  <a:cubicBezTo>
                    <a:pt x="30077" y="1341"/>
                    <a:pt x="30405" y="2162"/>
                    <a:pt x="27611" y="3313"/>
                  </a:cubicBezTo>
                  <a:cubicBezTo>
                    <a:pt x="26106" y="3936"/>
                    <a:pt x="24634" y="4149"/>
                    <a:pt x="23324" y="4149"/>
                  </a:cubicBezTo>
                  <a:cubicBezTo>
                    <a:pt x="20485" y="4149"/>
                    <a:pt x="18408" y="3148"/>
                    <a:pt x="18408" y="3148"/>
                  </a:cubicBezTo>
                  <a:cubicBezTo>
                    <a:pt x="18408" y="3148"/>
                    <a:pt x="14134" y="5449"/>
                    <a:pt x="10519" y="7915"/>
                  </a:cubicBezTo>
                  <a:cubicBezTo>
                    <a:pt x="2137" y="13831"/>
                    <a:pt x="0" y="23364"/>
                    <a:pt x="8711" y="26980"/>
                  </a:cubicBezTo>
                  <a:cubicBezTo>
                    <a:pt x="9204" y="30760"/>
                    <a:pt x="11669" y="36019"/>
                    <a:pt x="11833" y="38156"/>
                  </a:cubicBezTo>
                  <a:cubicBezTo>
                    <a:pt x="11340" y="45058"/>
                    <a:pt x="9368" y="47031"/>
                    <a:pt x="7889" y="62644"/>
                  </a:cubicBezTo>
                  <a:cubicBezTo>
                    <a:pt x="10252" y="65597"/>
                    <a:pt x="15162" y="67532"/>
                    <a:pt x="20483" y="67532"/>
                  </a:cubicBezTo>
                  <a:cubicBezTo>
                    <a:pt x="22565" y="67532"/>
                    <a:pt x="24710" y="67236"/>
                    <a:pt x="26790" y="66589"/>
                  </a:cubicBezTo>
                  <a:cubicBezTo>
                    <a:pt x="36322" y="63795"/>
                    <a:pt x="41417" y="56892"/>
                    <a:pt x="43882" y="53769"/>
                  </a:cubicBezTo>
                  <a:cubicBezTo>
                    <a:pt x="42567" y="44237"/>
                    <a:pt x="36979" y="37991"/>
                    <a:pt x="36979" y="35197"/>
                  </a:cubicBezTo>
                  <a:cubicBezTo>
                    <a:pt x="37308" y="24843"/>
                    <a:pt x="40924" y="18269"/>
                    <a:pt x="39938" y="8572"/>
                  </a:cubicBezTo>
                  <a:cubicBezTo>
                    <a:pt x="39280" y="2984"/>
                    <a:pt x="37308" y="847"/>
                    <a:pt x="34185" y="190"/>
                  </a:cubicBezTo>
                  <a:cubicBezTo>
                    <a:pt x="33491" y="51"/>
                    <a:pt x="32649" y="0"/>
                    <a:pt x="31835" y="0"/>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0" name="Google Shape;5290;p60"/>
            <p:cNvSpPr/>
            <p:nvPr/>
          </p:nvSpPr>
          <p:spPr>
            <a:xfrm>
              <a:off x="2256975" y="1379500"/>
              <a:ext cx="1606450" cy="1122475"/>
            </a:xfrm>
            <a:custGeom>
              <a:rect b="b" l="l" r="r" t="t"/>
              <a:pathLst>
                <a:path extrusionOk="0" h="44899" w="64258">
                  <a:moveTo>
                    <a:pt x="58599" y="1"/>
                  </a:moveTo>
                  <a:cubicBezTo>
                    <a:pt x="56801" y="1"/>
                    <a:pt x="54807" y="1420"/>
                    <a:pt x="53903" y="4473"/>
                  </a:cubicBezTo>
                  <a:cubicBezTo>
                    <a:pt x="52095" y="10882"/>
                    <a:pt x="52424" y="19264"/>
                    <a:pt x="47657" y="26496"/>
                  </a:cubicBezTo>
                  <a:cubicBezTo>
                    <a:pt x="45357" y="29783"/>
                    <a:pt x="41412" y="32741"/>
                    <a:pt x="34345" y="33727"/>
                  </a:cubicBezTo>
                  <a:cubicBezTo>
                    <a:pt x="29171" y="34449"/>
                    <a:pt x="25143" y="34907"/>
                    <a:pt x="22517" y="34907"/>
                  </a:cubicBezTo>
                  <a:cubicBezTo>
                    <a:pt x="21556" y="34907"/>
                    <a:pt x="20783" y="34846"/>
                    <a:pt x="20211" y="34714"/>
                  </a:cubicBezTo>
                  <a:cubicBezTo>
                    <a:pt x="18238" y="34385"/>
                    <a:pt x="17417" y="33892"/>
                    <a:pt x="15609" y="32577"/>
                  </a:cubicBezTo>
                  <a:cubicBezTo>
                    <a:pt x="13472" y="31262"/>
                    <a:pt x="11993" y="30933"/>
                    <a:pt x="10349" y="30112"/>
                  </a:cubicBezTo>
                  <a:cubicBezTo>
                    <a:pt x="9510" y="29552"/>
                    <a:pt x="9200" y="29257"/>
                    <a:pt x="8968" y="29257"/>
                  </a:cubicBezTo>
                  <a:cubicBezTo>
                    <a:pt x="8792" y="29257"/>
                    <a:pt x="8661" y="29428"/>
                    <a:pt x="8377" y="29783"/>
                  </a:cubicBezTo>
                  <a:cubicBezTo>
                    <a:pt x="7720" y="30440"/>
                    <a:pt x="8377" y="32248"/>
                    <a:pt x="9692" y="33234"/>
                  </a:cubicBezTo>
                  <a:cubicBezTo>
                    <a:pt x="11007" y="34385"/>
                    <a:pt x="12157" y="34549"/>
                    <a:pt x="12486" y="34878"/>
                  </a:cubicBezTo>
                  <a:cubicBezTo>
                    <a:pt x="12568" y="35042"/>
                    <a:pt x="12239" y="35124"/>
                    <a:pt x="11644" y="35124"/>
                  </a:cubicBezTo>
                  <a:cubicBezTo>
                    <a:pt x="11048" y="35124"/>
                    <a:pt x="10185" y="35042"/>
                    <a:pt x="9199" y="34878"/>
                  </a:cubicBezTo>
                  <a:cubicBezTo>
                    <a:pt x="6405" y="34385"/>
                    <a:pt x="4926" y="33070"/>
                    <a:pt x="3611" y="32577"/>
                  </a:cubicBezTo>
                  <a:cubicBezTo>
                    <a:pt x="3362" y="32494"/>
                    <a:pt x="3141" y="32458"/>
                    <a:pt x="2947" y="32458"/>
                  </a:cubicBezTo>
                  <a:cubicBezTo>
                    <a:pt x="1994" y="32458"/>
                    <a:pt x="1722" y="33345"/>
                    <a:pt x="2132" y="33892"/>
                  </a:cubicBezTo>
                  <a:cubicBezTo>
                    <a:pt x="2460" y="34385"/>
                    <a:pt x="3118" y="35371"/>
                    <a:pt x="5090" y="36521"/>
                  </a:cubicBezTo>
                  <a:cubicBezTo>
                    <a:pt x="7062" y="37508"/>
                    <a:pt x="9692" y="38494"/>
                    <a:pt x="9692" y="38494"/>
                  </a:cubicBezTo>
                  <a:cubicBezTo>
                    <a:pt x="9692" y="38494"/>
                    <a:pt x="7884" y="38329"/>
                    <a:pt x="5748" y="37836"/>
                  </a:cubicBezTo>
                  <a:cubicBezTo>
                    <a:pt x="3282" y="37179"/>
                    <a:pt x="2460" y="36521"/>
                    <a:pt x="1146" y="36357"/>
                  </a:cubicBezTo>
                  <a:cubicBezTo>
                    <a:pt x="1065" y="36334"/>
                    <a:pt x="989" y="36323"/>
                    <a:pt x="920" y="36323"/>
                  </a:cubicBezTo>
                  <a:cubicBezTo>
                    <a:pt x="1" y="36323"/>
                    <a:pt x="76" y="38223"/>
                    <a:pt x="1146" y="38987"/>
                  </a:cubicBezTo>
                  <a:cubicBezTo>
                    <a:pt x="2132" y="39644"/>
                    <a:pt x="3611" y="40302"/>
                    <a:pt x="5254" y="40795"/>
                  </a:cubicBezTo>
                  <a:cubicBezTo>
                    <a:pt x="6898" y="41288"/>
                    <a:pt x="9692" y="41781"/>
                    <a:pt x="9692" y="41781"/>
                  </a:cubicBezTo>
                  <a:cubicBezTo>
                    <a:pt x="9390" y="41799"/>
                    <a:pt x="9097" y="41807"/>
                    <a:pt x="8814" y="41807"/>
                  </a:cubicBezTo>
                  <a:cubicBezTo>
                    <a:pt x="6479" y="41807"/>
                    <a:pt x="4783" y="41252"/>
                    <a:pt x="3611" y="40959"/>
                  </a:cubicBezTo>
                  <a:cubicBezTo>
                    <a:pt x="3303" y="40871"/>
                    <a:pt x="3030" y="40830"/>
                    <a:pt x="2795" y="40830"/>
                  </a:cubicBezTo>
                  <a:cubicBezTo>
                    <a:pt x="2155" y="40830"/>
                    <a:pt x="1803" y="41135"/>
                    <a:pt x="1803" y="41616"/>
                  </a:cubicBezTo>
                  <a:cubicBezTo>
                    <a:pt x="1803" y="42274"/>
                    <a:pt x="2625" y="43096"/>
                    <a:pt x="5254" y="44082"/>
                  </a:cubicBezTo>
                  <a:cubicBezTo>
                    <a:pt x="6795" y="44659"/>
                    <a:pt x="8730" y="44899"/>
                    <a:pt x="10730" y="44899"/>
                  </a:cubicBezTo>
                  <a:cubicBezTo>
                    <a:pt x="12144" y="44899"/>
                    <a:pt x="13590" y="44779"/>
                    <a:pt x="14951" y="44575"/>
                  </a:cubicBezTo>
                  <a:cubicBezTo>
                    <a:pt x="18238" y="44082"/>
                    <a:pt x="19553" y="43589"/>
                    <a:pt x="21197" y="43424"/>
                  </a:cubicBezTo>
                  <a:cubicBezTo>
                    <a:pt x="27606" y="43096"/>
                    <a:pt x="32866" y="42931"/>
                    <a:pt x="39275" y="41781"/>
                  </a:cubicBezTo>
                  <a:cubicBezTo>
                    <a:pt x="43220" y="40959"/>
                    <a:pt x="48479" y="38987"/>
                    <a:pt x="52095" y="36357"/>
                  </a:cubicBezTo>
                  <a:cubicBezTo>
                    <a:pt x="57683" y="32084"/>
                    <a:pt x="61463" y="23209"/>
                    <a:pt x="62778" y="16635"/>
                  </a:cubicBezTo>
                  <a:cubicBezTo>
                    <a:pt x="64257" y="8088"/>
                    <a:pt x="62449" y="2336"/>
                    <a:pt x="60806" y="857"/>
                  </a:cubicBezTo>
                  <a:cubicBezTo>
                    <a:pt x="60190" y="293"/>
                    <a:pt x="59415" y="1"/>
                    <a:pt x="58599"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1" name="Google Shape;5291;p60"/>
            <p:cNvSpPr/>
            <p:nvPr/>
          </p:nvSpPr>
          <p:spPr>
            <a:xfrm>
              <a:off x="3649725" y="367550"/>
              <a:ext cx="632800" cy="714175"/>
            </a:xfrm>
            <a:custGeom>
              <a:rect b="b" l="l" r="r" t="t"/>
              <a:pathLst>
                <a:path extrusionOk="0" h="28567" w="25312">
                  <a:moveTo>
                    <a:pt x="10761" y="0"/>
                  </a:moveTo>
                  <a:cubicBezTo>
                    <a:pt x="6482" y="0"/>
                    <a:pt x="2197" y="1896"/>
                    <a:pt x="1" y="7314"/>
                  </a:cubicBezTo>
                  <a:cubicBezTo>
                    <a:pt x="1" y="7314"/>
                    <a:pt x="329" y="8136"/>
                    <a:pt x="1644" y="8464"/>
                  </a:cubicBezTo>
                  <a:cubicBezTo>
                    <a:pt x="1644" y="8464"/>
                    <a:pt x="1316" y="10108"/>
                    <a:pt x="2302" y="11258"/>
                  </a:cubicBezTo>
                  <a:cubicBezTo>
                    <a:pt x="3123" y="12080"/>
                    <a:pt x="3945" y="13559"/>
                    <a:pt x="4110" y="15203"/>
                  </a:cubicBezTo>
                  <a:cubicBezTo>
                    <a:pt x="4110" y="16518"/>
                    <a:pt x="3945" y="18325"/>
                    <a:pt x="4274" y="19805"/>
                  </a:cubicBezTo>
                  <a:cubicBezTo>
                    <a:pt x="4685" y="21174"/>
                    <a:pt x="6009" y="21288"/>
                    <a:pt x="6439" y="21288"/>
                  </a:cubicBezTo>
                  <a:cubicBezTo>
                    <a:pt x="6525" y="21288"/>
                    <a:pt x="6575" y="21284"/>
                    <a:pt x="6575" y="21284"/>
                  </a:cubicBezTo>
                  <a:cubicBezTo>
                    <a:pt x="6575" y="21284"/>
                    <a:pt x="6739" y="18490"/>
                    <a:pt x="7068" y="15696"/>
                  </a:cubicBezTo>
                  <a:cubicBezTo>
                    <a:pt x="7494" y="14757"/>
                    <a:pt x="8630" y="14173"/>
                    <a:pt x="9715" y="14173"/>
                  </a:cubicBezTo>
                  <a:cubicBezTo>
                    <a:pt x="10720" y="14173"/>
                    <a:pt x="11682" y="14675"/>
                    <a:pt x="11999" y="15860"/>
                  </a:cubicBezTo>
                  <a:cubicBezTo>
                    <a:pt x="12492" y="18161"/>
                    <a:pt x="11999" y="19476"/>
                    <a:pt x="11177" y="21119"/>
                  </a:cubicBezTo>
                  <a:cubicBezTo>
                    <a:pt x="10670" y="22006"/>
                    <a:pt x="9968" y="22600"/>
                    <a:pt x="9222" y="22600"/>
                  </a:cubicBezTo>
                  <a:cubicBezTo>
                    <a:pt x="8999" y="22600"/>
                    <a:pt x="8773" y="22547"/>
                    <a:pt x="8547" y="22434"/>
                  </a:cubicBezTo>
                  <a:lnTo>
                    <a:pt x="8547" y="22434"/>
                  </a:lnTo>
                  <a:cubicBezTo>
                    <a:pt x="8547" y="25886"/>
                    <a:pt x="9862" y="27365"/>
                    <a:pt x="12820" y="28187"/>
                  </a:cubicBezTo>
                  <a:cubicBezTo>
                    <a:pt x="13631" y="28457"/>
                    <a:pt x="14245" y="28567"/>
                    <a:pt x="14738" y="28567"/>
                  </a:cubicBezTo>
                  <a:cubicBezTo>
                    <a:pt x="16045" y="28567"/>
                    <a:pt x="16513" y="27797"/>
                    <a:pt x="17586" y="27201"/>
                  </a:cubicBezTo>
                  <a:cubicBezTo>
                    <a:pt x="18408" y="26707"/>
                    <a:pt x="19559" y="25721"/>
                    <a:pt x="19559" y="25721"/>
                  </a:cubicBezTo>
                  <a:cubicBezTo>
                    <a:pt x="23010" y="22599"/>
                    <a:pt x="24161" y="19476"/>
                    <a:pt x="24654" y="15038"/>
                  </a:cubicBezTo>
                  <a:cubicBezTo>
                    <a:pt x="25311" y="7643"/>
                    <a:pt x="19887" y="904"/>
                    <a:pt x="12327" y="82"/>
                  </a:cubicBezTo>
                  <a:cubicBezTo>
                    <a:pt x="11808" y="29"/>
                    <a:pt x="11284" y="0"/>
                    <a:pt x="10761"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2" name="Google Shape;5292;p60"/>
            <p:cNvSpPr/>
            <p:nvPr/>
          </p:nvSpPr>
          <p:spPr>
            <a:xfrm>
              <a:off x="3863400" y="702400"/>
              <a:ext cx="406800" cy="1073625"/>
            </a:xfrm>
            <a:custGeom>
              <a:rect b="b" l="l" r="r" t="t"/>
              <a:pathLst>
                <a:path extrusionOk="0" h="42945" w="16272">
                  <a:moveTo>
                    <a:pt x="16107" y="1"/>
                  </a:moveTo>
                  <a:cubicBezTo>
                    <a:pt x="16107" y="1"/>
                    <a:pt x="9204" y="8383"/>
                    <a:pt x="4109" y="10026"/>
                  </a:cubicBezTo>
                  <a:cubicBezTo>
                    <a:pt x="3219" y="10336"/>
                    <a:pt x="2521" y="10454"/>
                    <a:pt x="1973" y="10454"/>
                  </a:cubicBezTo>
                  <a:cubicBezTo>
                    <a:pt x="192" y="10454"/>
                    <a:pt x="0" y="9205"/>
                    <a:pt x="0" y="9205"/>
                  </a:cubicBezTo>
                  <a:lnTo>
                    <a:pt x="0" y="41253"/>
                  </a:lnTo>
                  <a:cubicBezTo>
                    <a:pt x="0" y="41253"/>
                    <a:pt x="1933" y="42945"/>
                    <a:pt x="5235" y="42945"/>
                  </a:cubicBezTo>
                  <a:cubicBezTo>
                    <a:pt x="6650" y="42945"/>
                    <a:pt x="8316" y="42634"/>
                    <a:pt x="10190" y="41747"/>
                  </a:cubicBezTo>
                  <a:cubicBezTo>
                    <a:pt x="16271" y="38788"/>
                    <a:pt x="16107" y="37638"/>
                    <a:pt x="16107" y="34351"/>
                  </a:cubicBezTo>
                  <a:lnTo>
                    <a:pt x="16107" y="1"/>
                  </a:ln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3" name="Google Shape;5293;p60"/>
            <p:cNvSpPr/>
            <p:nvPr/>
          </p:nvSpPr>
          <p:spPr>
            <a:xfrm>
              <a:off x="2881375" y="1376250"/>
              <a:ext cx="977925" cy="1081275"/>
            </a:xfrm>
            <a:custGeom>
              <a:rect b="b" l="l" r="r" t="t"/>
              <a:pathLst>
                <a:path extrusionOk="0" h="43251" w="39117">
                  <a:moveTo>
                    <a:pt x="33693" y="1"/>
                  </a:moveTo>
                  <a:cubicBezTo>
                    <a:pt x="26790" y="329"/>
                    <a:pt x="28434" y="9698"/>
                    <a:pt x="25640" y="18737"/>
                  </a:cubicBezTo>
                  <a:cubicBezTo>
                    <a:pt x="23010" y="27612"/>
                    <a:pt x="19066" y="30242"/>
                    <a:pt x="14464" y="32050"/>
                  </a:cubicBezTo>
                  <a:cubicBezTo>
                    <a:pt x="10026" y="33857"/>
                    <a:pt x="2959" y="34679"/>
                    <a:pt x="2959" y="34679"/>
                  </a:cubicBezTo>
                  <a:cubicBezTo>
                    <a:pt x="1" y="39939"/>
                    <a:pt x="3452" y="43226"/>
                    <a:pt x="3452" y="43226"/>
                  </a:cubicBezTo>
                  <a:cubicBezTo>
                    <a:pt x="3944" y="43242"/>
                    <a:pt x="4436" y="43250"/>
                    <a:pt x="4929" y="43250"/>
                  </a:cubicBezTo>
                  <a:cubicBezTo>
                    <a:pt x="14153" y="43250"/>
                    <a:pt x="23425" y="40371"/>
                    <a:pt x="28105" y="36158"/>
                  </a:cubicBezTo>
                  <a:cubicBezTo>
                    <a:pt x="33036" y="31885"/>
                    <a:pt x="39117" y="22188"/>
                    <a:pt x="38788" y="11999"/>
                  </a:cubicBezTo>
                  <a:cubicBezTo>
                    <a:pt x="38459" y="1809"/>
                    <a:pt x="35994" y="165"/>
                    <a:pt x="33693" y="1"/>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94" name="Google Shape;5294;p60"/>
          <p:cNvGrpSpPr/>
          <p:nvPr/>
        </p:nvGrpSpPr>
        <p:grpSpPr>
          <a:xfrm>
            <a:off x="5052018" y="1396388"/>
            <a:ext cx="1669081" cy="2451723"/>
            <a:chOff x="2040150" y="370125"/>
            <a:chExt cx="3371200" cy="4836700"/>
          </a:xfrm>
        </p:grpSpPr>
        <p:sp>
          <p:nvSpPr>
            <p:cNvPr id="5295" name="Google Shape;5295;p60"/>
            <p:cNvSpPr/>
            <p:nvPr/>
          </p:nvSpPr>
          <p:spPr>
            <a:xfrm>
              <a:off x="2040150" y="3397050"/>
              <a:ext cx="2609825" cy="1487650"/>
            </a:xfrm>
            <a:custGeom>
              <a:rect b="b" l="l" r="r" t="t"/>
              <a:pathLst>
                <a:path extrusionOk="0" h="59506" w="104393">
                  <a:moveTo>
                    <a:pt x="52273" y="1"/>
                  </a:moveTo>
                  <a:cubicBezTo>
                    <a:pt x="50474" y="1"/>
                    <a:pt x="48676" y="383"/>
                    <a:pt x="47298" y="1149"/>
                  </a:cubicBezTo>
                  <a:lnTo>
                    <a:pt x="2755" y="26864"/>
                  </a:lnTo>
                  <a:cubicBezTo>
                    <a:pt x="0" y="28395"/>
                    <a:pt x="0" y="30997"/>
                    <a:pt x="2755" y="32681"/>
                  </a:cubicBezTo>
                  <a:lnTo>
                    <a:pt x="47298" y="58243"/>
                  </a:lnTo>
                  <a:cubicBezTo>
                    <a:pt x="48676" y="59085"/>
                    <a:pt x="50474" y="59506"/>
                    <a:pt x="52273" y="59506"/>
                  </a:cubicBezTo>
                  <a:cubicBezTo>
                    <a:pt x="54071" y="59506"/>
                    <a:pt x="55870" y="59085"/>
                    <a:pt x="57248" y="58243"/>
                  </a:cubicBezTo>
                  <a:lnTo>
                    <a:pt x="101637" y="32681"/>
                  </a:lnTo>
                  <a:cubicBezTo>
                    <a:pt x="104392" y="30997"/>
                    <a:pt x="104392" y="28548"/>
                    <a:pt x="101637" y="26864"/>
                  </a:cubicBezTo>
                  <a:lnTo>
                    <a:pt x="57248" y="1149"/>
                  </a:lnTo>
                  <a:cubicBezTo>
                    <a:pt x="55870" y="383"/>
                    <a:pt x="54071" y="1"/>
                    <a:pt x="52273"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6" name="Google Shape;5296;p60"/>
            <p:cNvSpPr/>
            <p:nvPr/>
          </p:nvSpPr>
          <p:spPr>
            <a:xfrm>
              <a:off x="2040150" y="2107450"/>
              <a:ext cx="2609825" cy="1484800"/>
            </a:xfrm>
            <a:custGeom>
              <a:rect b="b" l="l" r="r" t="t"/>
              <a:pathLst>
                <a:path extrusionOk="0" h="59392" w="104393">
                  <a:moveTo>
                    <a:pt x="52273" y="1"/>
                  </a:moveTo>
                  <a:cubicBezTo>
                    <a:pt x="50474" y="1"/>
                    <a:pt x="48676" y="383"/>
                    <a:pt x="47298" y="1149"/>
                  </a:cubicBezTo>
                  <a:lnTo>
                    <a:pt x="2755" y="26864"/>
                  </a:lnTo>
                  <a:cubicBezTo>
                    <a:pt x="0" y="28395"/>
                    <a:pt x="0" y="30997"/>
                    <a:pt x="2755" y="32528"/>
                  </a:cubicBezTo>
                  <a:lnTo>
                    <a:pt x="47298" y="58243"/>
                  </a:lnTo>
                  <a:cubicBezTo>
                    <a:pt x="48676" y="59008"/>
                    <a:pt x="50474" y="59391"/>
                    <a:pt x="52273" y="59391"/>
                  </a:cubicBezTo>
                  <a:cubicBezTo>
                    <a:pt x="54071" y="59391"/>
                    <a:pt x="55870" y="59008"/>
                    <a:pt x="57248" y="58243"/>
                  </a:cubicBezTo>
                  <a:lnTo>
                    <a:pt x="101637" y="32528"/>
                  </a:lnTo>
                  <a:cubicBezTo>
                    <a:pt x="104392" y="30997"/>
                    <a:pt x="104392" y="28395"/>
                    <a:pt x="101637" y="26864"/>
                  </a:cubicBezTo>
                  <a:lnTo>
                    <a:pt x="57248" y="1149"/>
                  </a:lnTo>
                  <a:cubicBezTo>
                    <a:pt x="55870" y="383"/>
                    <a:pt x="54071" y="1"/>
                    <a:pt x="52273" y="1"/>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7" name="Google Shape;5297;p60"/>
            <p:cNvSpPr/>
            <p:nvPr/>
          </p:nvSpPr>
          <p:spPr>
            <a:xfrm>
              <a:off x="2040150" y="2105550"/>
              <a:ext cx="2609825" cy="1488600"/>
            </a:xfrm>
            <a:custGeom>
              <a:rect b="b" l="l" r="r" t="t"/>
              <a:pathLst>
                <a:path extrusionOk="0" h="59544" w="104393">
                  <a:moveTo>
                    <a:pt x="52196" y="1990"/>
                  </a:moveTo>
                  <a:cubicBezTo>
                    <a:pt x="53727" y="1990"/>
                    <a:pt x="55258" y="2296"/>
                    <a:pt x="56176" y="2908"/>
                  </a:cubicBezTo>
                  <a:lnTo>
                    <a:pt x="100719" y="28624"/>
                  </a:lnTo>
                  <a:cubicBezTo>
                    <a:pt x="101484" y="29083"/>
                    <a:pt x="101790" y="29542"/>
                    <a:pt x="101790" y="29848"/>
                  </a:cubicBezTo>
                  <a:cubicBezTo>
                    <a:pt x="101790" y="30001"/>
                    <a:pt x="101484" y="30614"/>
                    <a:pt x="100719" y="31073"/>
                  </a:cubicBezTo>
                  <a:lnTo>
                    <a:pt x="56176" y="56635"/>
                  </a:lnTo>
                  <a:cubicBezTo>
                    <a:pt x="55258" y="57248"/>
                    <a:pt x="53727" y="57554"/>
                    <a:pt x="52196" y="57554"/>
                  </a:cubicBezTo>
                  <a:cubicBezTo>
                    <a:pt x="50666" y="57554"/>
                    <a:pt x="49288" y="57248"/>
                    <a:pt x="48217" y="56635"/>
                  </a:cubicBezTo>
                  <a:lnTo>
                    <a:pt x="3674" y="31073"/>
                  </a:lnTo>
                  <a:cubicBezTo>
                    <a:pt x="2909" y="30614"/>
                    <a:pt x="2602" y="30001"/>
                    <a:pt x="2602" y="29848"/>
                  </a:cubicBezTo>
                  <a:cubicBezTo>
                    <a:pt x="2602" y="29542"/>
                    <a:pt x="2909" y="29083"/>
                    <a:pt x="3674" y="28624"/>
                  </a:cubicBezTo>
                  <a:lnTo>
                    <a:pt x="48217" y="2908"/>
                  </a:lnTo>
                  <a:cubicBezTo>
                    <a:pt x="49288" y="2296"/>
                    <a:pt x="50666" y="1990"/>
                    <a:pt x="52196" y="1990"/>
                  </a:cubicBezTo>
                  <a:close/>
                  <a:moveTo>
                    <a:pt x="52196" y="0"/>
                  </a:moveTo>
                  <a:cubicBezTo>
                    <a:pt x="50359" y="0"/>
                    <a:pt x="48676" y="459"/>
                    <a:pt x="47298" y="1225"/>
                  </a:cubicBezTo>
                  <a:lnTo>
                    <a:pt x="2755" y="26940"/>
                  </a:lnTo>
                  <a:cubicBezTo>
                    <a:pt x="0" y="28471"/>
                    <a:pt x="0" y="31073"/>
                    <a:pt x="2755" y="32604"/>
                  </a:cubicBezTo>
                  <a:lnTo>
                    <a:pt x="47298" y="58319"/>
                  </a:lnTo>
                  <a:cubicBezTo>
                    <a:pt x="48676" y="59084"/>
                    <a:pt x="50359" y="59544"/>
                    <a:pt x="52196" y="59544"/>
                  </a:cubicBezTo>
                  <a:cubicBezTo>
                    <a:pt x="54033" y="59544"/>
                    <a:pt x="55870" y="59084"/>
                    <a:pt x="57248" y="58319"/>
                  </a:cubicBezTo>
                  <a:lnTo>
                    <a:pt x="101637" y="32604"/>
                  </a:lnTo>
                  <a:cubicBezTo>
                    <a:pt x="104392" y="31073"/>
                    <a:pt x="104392" y="28471"/>
                    <a:pt x="101637" y="26940"/>
                  </a:cubicBezTo>
                  <a:lnTo>
                    <a:pt x="57248" y="1225"/>
                  </a:lnTo>
                  <a:cubicBezTo>
                    <a:pt x="55870" y="459"/>
                    <a:pt x="54033" y="0"/>
                    <a:pt x="521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8" name="Google Shape;5298;p60"/>
            <p:cNvSpPr/>
            <p:nvPr/>
          </p:nvSpPr>
          <p:spPr>
            <a:xfrm>
              <a:off x="2059275" y="2851750"/>
              <a:ext cx="1285800" cy="1863625"/>
            </a:xfrm>
            <a:custGeom>
              <a:rect b="b" l="l" r="r" t="t"/>
              <a:pathLst>
                <a:path extrusionOk="0" h="74545" w="51432">
                  <a:moveTo>
                    <a:pt x="1" y="0"/>
                  </a:moveTo>
                  <a:lnTo>
                    <a:pt x="1" y="44849"/>
                  </a:lnTo>
                  <a:cubicBezTo>
                    <a:pt x="1" y="46074"/>
                    <a:pt x="766" y="46992"/>
                    <a:pt x="1990" y="47758"/>
                  </a:cubicBezTo>
                  <a:lnTo>
                    <a:pt x="46533" y="73320"/>
                  </a:lnTo>
                  <a:cubicBezTo>
                    <a:pt x="47758" y="74085"/>
                    <a:pt x="49441" y="74544"/>
                    <a:pt x="51431" y="74544"/>
                  </a:cubicBezTo>
                  <a:lnTo>
                    <a:pt x="51431" y="29696"/>
                  </a:lnTo>
                  <a:cubicBezTo>
                    <a:pt x="49594" y="29696"/>
                    <a:pt x="47911" y="29236"/>
                    <a:pt x="46533" y="28471"/>
                  </a:cubicBezTo>
                  <a:lnTo>
                    <a:pt x="1990" y="2756"/>
                  </a:lnTo>
                  <a:cubicBezTo>
                    <a:pt x="919" y="2143"/>
                    <a:pt x="1" y="1225"/>
                    <a:pt x="1" y="0"/>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9" name="Google Shape;5299;p60"/>
            <p:cNvSpPr/>
            <p:nvPr/>
          </p:nvSpPr>
          <p:spPr>
            <a:xfrm>
              <a:off x="3345050" y="2847925"/>
              <a:ext cx="1289625" cy="1867450"/>
            </a:xfrm>
            <a:custGeom>
              <a:rect b="b" l="l" r="r" t="t"/>
              <a:pathLst>
                <a:path extrusionOk="0" h="74698" w="51585">
                  <a:moveTo>
                    <a:pt x="51584" y="0"/>
                  </a:moveTo>
                  <a:cubicBezTo>
                    <a:pt x="51584" y="1378"/>
                    <a:pt x="50513" y="2296"/>
                    <a:pt x="49441" y="2909"/>
                  </a:cubicBezTo>
                  <a:lnTo>
                    <a:pt x="5052" y="28624"/>
                  </a:lnTo>
                  <a:cubicBezTo>
                    <a:pt x="3674" y="29389"/>
                    <a:pt x="1990" y="29849"/>
                    <a:pt x="0" y="29849"/>
                  </a:cubicBezTo>
                  <a:lnTo>
                    <a:pt x="0" y="74697"/>
                  </a:lnTo>
                  <a:cubicBezTo>
                    <a:pt x="2143" y="74697"/>
                    <a:pt x="3674" y="74238"/>
                    <a:pt x="5052" y="73473"/>
                  </a:cubicBezTo>
                  <a:lnTo>
                    <a:pt x="49441" y="47911"/>
                  </a:lnTo>
                  <a:cubicBezTo>
                    <a:pt x="50666" y="47145"/>
                    <a:pt x="51584" y="46227"/>
                    <a:pt x="51584" y="45002"/>
                  </a:cubicBezTo>
                  <a:lnTo>
                    <a:pt x="51584"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0" name="Google Shape;5300;p60"/>
            <p:cNvSpPr/>
            <p:nvPr/>
          </p:nvSpPr>
          <p:spPr>
            <a:xfrm>
              <a:off x="3505775" y="4382725"/>
              <a:ext cx="1572775" cy="824100"/>
            </a:xfrm>
            <a:custGeom>
              <a:rect b="b" l="l" r="r" t="t"/>
              <a:pathLst>
                <a:path extrusionOk="0" h="32964" w="62911">
                  <a:moveTo>
                    <a:pt x="45823" y="0"/>
                  </a:moveTo>
                  <a:cubicBezTo>
                    <a:pt x="39491" y="0"/>
                    <a:pt x="32223" y="1824"/>
                    <a:pt x="26328" y="5193"/>
                  </a:cubicBezTo>
                  <a:lnTo>
                    <a:pt x="11939" y="13459"/>
                  </a:lnTo>
                  <a:cubicBezTo>
                    <a:pt x="2296" y="18969"/>
                    <a:pt x="0" y="26775"/>
                    <a:pt x="6735" y="30755"/>
                  </a:cubicBezTo>
                  <a:cubicBezTo>
                    <a:pt x="9407" y="32240"/>
                    <a:pt x="13046" y="32964"/>
                    <a:pt x="17063" y="32964"/>
                  </a:cubicBezTo>
                  <a:cubicBezTo>
                    <a:pt x="23402" y="32964"/>
                    <a:pt x="30681" y="31160"/>
                    <a:pt x="36583" y="27694"/>
                  </a:cubicBezTo>
                  <a:lnTo>
                    <a:pt x="50972" y="19428"/>
                  </a:lnTo>
                  <a:cubicBezTo>
                    <a:pt x="60615" y="13918"/>
                    <a:pt x="62911" y="6111"/>
                    <a:pt x="56176" y="2285"/>
                  </a:cubicBezTo>
                  <a:cubicBezTo>
                    <a:pt x="53499" y="738"/>
                    <a:pt x="49850" y="0"/>
                    <a:pt x="45823" y="0"/>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1" name="Google Shape;5301;p60"/>
            <p:cNvSpPr/>
            <p:nvPr/>
          </p:nvSpPr>
          <p:spPr>
            <a:xfrm>
              <a:off x="3509600" y="1240375"/>
              <a:ext cx="1901750" cy="881950"/>
            </a:xfrm>
            <a:custGeom>
              <a:rect b="b" l="l" r="r" t="t"/>
              <a:pathLst>
                <a:path extrusionOk="0" h="35278" w="76070">
                  <a:moveTo>
                    <a:pt x="5707" y="1"/>
                  </a:moveTo>
                  <a:cubicBezTo>
                    <a:pt x="4912" y="1"/>
                    <a:pt x="4168" y="118"/>
                    <a:pt x="3521" y="320"/>
                  </a:cubicBezTo>
                  <a:cubicBezTo>
                    <a:pt x="766" y="1391"/>
                    <a:pt x="0" y="3381"/>
                    <a:pt x="4133" y="7973"/>
                  </a:cubicBezTo>
                  <a:cubicBezTo>
                    <a:pt x="8266" y="12412"/>
                    <a:pt x="16378" y="20372"/>
                    <a:pt x="23420" y="24964"/>
                  </a:cubicBezTo>
                  <a:cubicBezTo>
                    <a:pt x="26940" y="27107"/>
                    <a:pt x="32297" y="30321"/>
                    <a:pt x="40410" y="32311"/>
                  </a:cubicBezTo>
                  <a:cubicBezTo>
                    <a:pt x="46074" y="33689"/>
                    <a:pt x="50819" y="34148"/>
                    <a:pt x="56635" y="34301"/>
                  </a:cubicBezTo>
                  <a:cubicBezTo>
                    <a:pt x="58319" y="34301"/>
                    <a:pt x="59390" y="34760"/>
                    <a:pt x="62452" y="35066"/>
                  </a:cubicBezTo>
                  <a:cubicBezTo>
                    <a:pt x="63400" y="35209"/>
                    <a:pt x="64391" y="35277"/>
                    <a:pt x="65382" y="35277"/>
                  </a:cubicBezTo>
                  <a:cubicBezTo>
                    <a:pt x="67590" y="35277"/>
                    <a:pt x="69792" y="34935"/>
                    <a:pt x="71483" y="34301"/>
                  </a:cubicBezTo>
                  <a:cubicBezTo>
                    <a:pt x="73779" y="33230"/>
                    <a:pt x="74544" y="32617"/>
                    <a:pt x="74544" y="32005"/>
                  </a:cubicBezTo>
                  <a:cubicBezTo>
                    <a:pt x="74544" y="31482"/>
                    <a:pt x="74258" y="31245"/>
                    <a:pt x="73686" y="31245"/>
                  </a:cubicBezTo>
                  <a:cubicBezTo>
                    <a:pt x="73421" y="31245"/>
                    <a:pt x="73095" y="31296"/>
                    <a:pt x="72707" y="31393"/>
                  </a:cubicBezTo>
                  <a:cubicBezTo>
                    <a:pt x="71732" y="31672"/>
                    <a:pt x="70121" y="32331"/>
                    <a:pt x="67991" y="32331"/>
                  </a:cubicBezTo>
                  <a:cubicBezTo>
                    <a:pt x="67783" y="32331"/>
                    <a:pt x="67569" y="32325"/>
                    <a:pt x="67350" y="32311"/>
                  </a:cubicBezTo>
                  <a:cubicBezTo>
                    <a:pt x="67350" y="32311"/>
                    <a:pt x="69799" y="31699"/>
                    <a:pt x="71177" y="31240"/>
                  </a:cubicBezTo>
                  <a:cubicBezTo>
                    <a:pt x="72707" y="30780"/>
                    <a:pt x="74085" y="30168"/>
                    <a:pt x="75003" y="29556"/>
                  </a:cubicBezTo>
                  <a:cubicBezTo>
                    <a:pt x="75999" y="28845"/>
                    <a:pt x="76069" y="27075"/>
                    <a:pt x="75091" y="27075"/>
                  </a:cubicBezTo>
                  <a:cubicBezTo>
                    <a:pt x="75017" y="27075"/>
                    <a:pt x="74937" y="27085"/>
                    <a:pt x="74850" y="27107"/>
                  </a:cubicBezTo>
                  <a:cubicBezTo>
                    <a:pt x="73779" y="27413"/>
                    <a:pt x="73013" y="27872"/>
                    <a:pt x="70717" y="28638"/>
                  </a:cubicBezTo>
                  <a:cubicBezTo>
                    <a:pt x="68728" y="29250"/>
                    <a:pt x="67197" y="29250"/>
                    <a:pt x="67197" y="29250"/>
                  </a:cubicBezTo>
                  <a:cubicBezTo>
                    <a:pt x="67197" y="29250"/>
                    <a:pt x="69493" y="28331"/>
                    <a:pt x="71330" y="27260"/>
                  </a:cubicBezTo>
                  <a:cubicBezTo>
                    <a:pt x="73167" y="26188"/>
                    <a:pt x="73626" y="25423"/>
                    <a:pt x="73932" y="24811"/>
                  </a:cubicBezTo>
                  <a:cubicBezTo>
                    <a:pt x="74179" y="24440"/>
                    <a:pt x="74027" y="23571"/>
                    <a:pt x="73236" y="23571"/>
                  </a:cubicBezTo>
                  <a:cubicBezTo>
                    <a:pt x="73046" y="23571"/>
                    <a:pt x="72820" y="23621"/>
                    <a:pt x="72554" y="23739"/>
                  </a:cubicBezTo>
                  <a:cubicBezTo>
                    <a:pt x="71330" y="24199"/>
                    <a:pt x="69952" y="25423"/>
                    <a:pt x="67503" y="26035"/>
                  </a:cubicBezTo>
                  <a:cubicBezTo>
                    <a:pt x="66368" y="26225"/>
                    <a:pt x="65466" y="26355"/>
                    <a:pt x="64980" y="26355"/>
                  </a:cubicBezTo>
                  <a:cubicBezTo>
                    <a:pt x="64679" y="26355"/>
                    <a:pt x="64536" y="26305"/>
                    <a:pt x="64595" y="26188"/>
                  </a:cubicBezTo>
                  <a:cubicBezTo>
                    <a:pt x="64748" y="25729"/>
                    <a:pt x="65819" y="25576"/>
                    <a:pt x="67044" y="24505"/>
                  </a:cubicBezTo>
                  <a:cubicBezTo>
                    <a:pt x="68268" y="23586"/>
                    <a:pt x="68728" y="21903"/>
                    <a:pt x="68115" y="21290"/>
                  </a:cubicBezTo>
                  <a:cubicBezTo>
                    <a:pt x="67923" y="21098"/>
                    <a:pt x="67806" y="21011"/>
                    <a:pt x="67689" y="21011"/>
                  </a:cubicBezTo>
                  <a:cubicBezTo>
                    <a:pt x="67433" y="21011"/>
                    <a:pt x="67176" y="21425"/>
                    <a:pt x="66125" y="22056"/>
                  </a:cubicBezTo>
                  <a:cubicBezTo>
                    <a:pt x="64748" y="22821"/>
                    <a:pt x="63370" y="23127"/>
                    <a:pt x="61533" y="24505"/>
                  </a:cubicBezTo>
                  <a:cubicBezTo>
                    <a:pt x="59850" y="25729"/>
                    <a:pt x="58778" y="26341"/>
                    <a:pt x="57094" y="27107"/>
                  </a:cubicBezTo>
                  <a:cubicBezTo>
                    <a:pt x="56558" y="27285"/>
                    <a:pt x="55684" y="27373"/>
                    <a:pt x="54580" y="27373"/>
                  </a:cubicBezTo>
                  <a:cubicBezTo>
                    <a:pt x="51902" y="27373"/>
                    <a:pt x="47878" y="26858"/>
                    <a:pt x="44084" y="25882"/>
                  </a:cubicBezTo>
                  <a:cubicBezTo>
                    <a:pt x="37808" y="24352"/>
                    <a:pt x="30461" y="20372"/>
                    <a:pt x="27552" y="18229"/>
                  </a:cubicBezTo>
                  <a:cubicBezTo>
                    <a:pt x="21430" y="13484"/>
                    <a:pt x="15001" y="6137"/>
                    <a:pt x="12552" y="3381"/>
                  </a:cubicBezTo>
                  <a:cubicBezTo>
                    <a:pt x="10525" y="904"/>
                    <a:pt x="7919" y="1"/>
                    <a:pt x="5707"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2" name="Google Shape;5302;p60"/>
            <p:cNvSpPr/>
            <p:nvPr/>
          </p:nvSpPr>
          <p:spPr>
            <a:xfrm>
              <a:off x="3471325" y="1219325"/>
              <a:ext cx="1389125" cy="871025"/>
            </a:xfrm>
            <a:custGeom>
              <a:rect b="b" l="l" r="r" t="t"/>
              <a:pathLst>
                <a:path extrusionOk="0" h="34841" w="55565">
                  <a:moveTo>
                    <a:pt x="6854" y="1"/>
                  </a:moveTo>
                  <a:cubicBezTo>
                    <a:pt x="6073" y="1"/>
                    <a:pt x="5362" y="143"/>
                    <a:pt x="4746" y="397"/>
                  </a:cubicBezTo>
                  <a:cubicBezTo>
                    <a:pt x="1" y="2540"/>
                    <a:pt x="2909" y="7285"/>
                    <a:pt x="7348" y="11571"/>
                  </a:cubicBezTo>
                  <a:cubicBezTo>
                    <a:pt x="11787" y="15856"/>
                    <a:pt x="21583" y="25500"/>
                    <a:pt x="32451" y="30245"/>
                  </a:cubicBezTo>
                  <a:cubicBezTo>
                    <a:pt x="42111" y="34599"/>
                    <a:pt x="50925" y="34841"/>
                    <a:pt x="52764" y="34841"/>
                  </a:cubicBezTo>
                  <a:cubicBezTo>
                    <a:pt x="52994" y="34841"/>
                    <a:pt x="53115" y="34837"/>
                    <a:pt x="53115" y="34837"/>
                  </a:cubicBezTo>
                  <a:cubicBezTo>
                    <a:pt x="55564" y="30857"/>
                    <a:pt x="53574" y="28102"/>
                    <a:pt x="53574" y="28102"/>
                  </a:cubicBezTo>
                  <a:cubicBezTo>
                    <a:pt x="44084" y="26724"/>
                    <a:pt x="37808" y="23357"/>
                    <a:pt x="32910" y="20602"/>
                  </a:cubicBezTo>
                  <a:cubicBezTo>
                    <a:pt x="27859" y="17846"/>
                    <a:pt x="19899" y="10499"/>
                    <a:pt x="15766" y="5448"/>
                  </a:cubicBezTo>
                  <a:cubicBezTo>
                    <a:pt x="12613" y="1476"/>
                    <a:pt x="9370" y="1"/>
                    <a:pt x="6854" y="1"/>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3" name="Google Shape;5303;p60"/>
            <p:cNvSpPr/>
            <p:nvPr/>
          </p:nvSpPr>
          <p:spPr>
            <a:xfrm>
              <a:off x="3808075" y="4543150"/>
              <a:ext cx="164575" cy="362600"/>
            </a:xfrm>
            <a:custGeom>
              <a:rect b="b" l="l" r="r" t="t"/>
              <a:pathLst>
                <a:path extrusionOk="0" h="14504" w="6583">
                  <a:moveTo>
                    <a:pt x="766" y="0"/>
                  </a:moveTo>
                  <a:cubicBezTo>
                    <a:pt x="0" y="2143"/>
                    <a:pt x="919" y="3980"/>
                    <a:pt x="1531" y="5817"/>
                  </a:cubicBezTo>
                  <a:cubicBezTo>
                    <a:pt x="2756" y="9338"/>
                    <a:pt x="2450" y="14236"/>
                    <a:pt x="2450" y="14236"/>
                  </a:cubicBezTo>
                  <a:cubicBezTo>
                    <a:pt x="2526" y="14389"/>
                    <a:pt x="2947" y="14504"/>
                    <a:pt x="3406" y="14504"/>
                  </a:cubicBezTo>
                  <a:cubicBezTo>
                    <a:pt x="3865" y="14504"/>
                    <a:pt x="4363" y="14389"/>
                    <a:pt x="4593" y="14083"/>
                  </a:cubicBezTo>
                  <a:cubicBezTo>
                    <a:pt x="4593" y="14083"/>
                    <a:pt x="4451" y="6702"/>
                    <a:pt x="6354" y="6702"/>
                  </a:cubicBezTo>
                  <a:cubicBezTo>
                    <a:pt x="6427" y="6702"/>
                    <a:pt x="6503" y="6713"/>
                    <a:pt x="6582" y="6735"/>
                  </a:cubicBezTo>
                  <a:lnTo>
                    <a:pt x="766" y="0"/>
                  </a:ln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4" name="Google Shape;5304;p60"/>
            <p:cNvSpPr/>
            <p:nvPr/>
          </p:nvSpPr>
          <p:spPr>
            <a:xfrm>
              <a:off x="3819550" y="3984450"/>
              <a:ext cx="531950" cy="1007550"/>
            </a:xfrm>
            <a:custGeom>
              <a:rect b="b" l="l" r="r" t="t"/>
              <a:pathLst>
                <a:path extrusionOk="0" h="40302" w="21278">
                  <a:moveTo>
                    <a:pt x="3062" y="1"/>
                  </a:moveTo>
                  <a:lnTo>
                    <a:pt x="4440" y="13777"/>
                  </a:lnTo>
                  <a:cubicBezTo>
                    <a:pt x="4440" y="15460"/>
                    <a:pt x="3980" y="16685"/>
                    <a:pt x="3368" y="17603"/>
                  </a:cubicBezTo>
                  <a:cubicBezTo>
                    <a:pt x="2756" y="18675"/>
                    <a:pt x="1531" y="21124"/>
                    <a:pt x="1072" y="22348"/>
                  </a:cubicBezTo>
                  <a:cubicBezTo>
                    <a:pt x="766" y="23726"/>
                    <a:pt x="1" y="25410"/>
                    <a:pt x="2450" y="27247"/>
                  </a:cubicBezTo>
                  <a:cubicBezTo>
                    <a:pt x="4746" y="29236"/>
                    <a:pt x="6276" y="30308"/>
                    <a:pt x="7807" y="32298"/>
                  </a:cubicBezTo>
                  <a:cubicBezTo>
                    <a:pt x="9338" y="34288"/>
                    <a:pt x="9185" y="36890"/>
                    <a:pt x="11787" y="39186"/>
                  </a:cubicBezTo>
                  <a:cubicBezTo>
                    <a:pt x="12666" y="40010"/>
                    <a:pt x="13860" y="40302"/>
                    <a:pt x="15073" y="40302"/>
                  </a:cubicBezTo>
                  <a:cubicBezTo>
                    <a:pt x="17239" y="40302"/>
                    <a:pt x="19464" y="39370"/>
                    <a:pt x="20053" y="38880"/>
                  </a:cubicBezTo>
                  <a:cubicBezTo>
                    <a:pt x="21277" y="37808"/>
                    <a:pt x="20818" y="36890"/>
                    <a:pt x="18063" y="34747"/>
                  </a:cubicBezTo>
                  <a:cubicBezTo>
                    <a:pt x="15920" y="31533"/>
                    <a:pt x="13011" y="21277"/>
                    <a:pt x="12246" y="18828"/>
                  </a:cubicBezTo>
                  <a:cubicBezTo>
                    <a:pt x="11940" y="17909"/>
                    <a:pt x="11787" y="16073"/>
                    <a:pt x="11787" y="14236"/>
                  </a:cubicBezTo>
                  <a:cubicBezTo>
                    <a:pt x="11940" y="10715"/>
                    <a:pt x="11940" y="1684"/>
                    <a:pt x="11940" y="1684"/>
                  </a:cubicBezTo>
                  <a:lnTo>
                    <a:pt x="3062" y="1"/>
                  </a:ln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5" name="Google Shape;5305;p60"/>
            <p:cNvSpPr/>
            <p:nvPr/>
          </p:nvSpPr>
          <p:spPr>
            <a:xfrm>
              <a:off x="3819550" y="4413050"/>
              <a:ext cx="608475" cy="669150"/>
            </a:xfrm>
            <a:custGeom>
              <a:rect b="b" l="l" r="r" t="t"/>
              <a:pathLst>
                <a:path extrusionOk="0" h="26766" w="24339">
                  <a:moveTo>
                    <a:pt x="3674" y="0"/>
                  </a:moveTo>
                  <a:cubicBezTo>
                    <a:pt x="3062" y="0"/>
                    <a:pt x="2450" y="153"/>
                    <a:pt x="2144" y="1378"/>
                  </a:cubicBezTo>
                  <a:cubicBezTo>
                    <a:pt x="1378" y="3980"/>
                    <a:pt x="154" y="4439"/>
                    <a:pt x="1" y="6429"/>
                  </a:cubicBezTo>
                  <a:cubicBezTo>
                    <a:pt x="1" y="8266"/>
                    <a:pt x="1225" y="9950"/>
                    <a:pt x="2756" y="10868"/>
                  </a:cubicBezTo>
                  <a:cubicBezTo>
                    <a:pt x="5052" y="12399"/>
                    <a:pt x="5664" y="13011"/>
                    <a:pt x="6736" y="15307"/>
                  </a:cubicBezTo>
                  <a:cubicBezTo>
                    <a:pt x="7960" y="18062"/>
                    <a:pt x="7807" y="20970"/>
                    <a:pt x="8572" y="23420"/>
                  </a:cubicBezTo>
                  <a:cubicBezTo>
                    <a:pt x="11076" y="25322"/>
                    <a:pt x="13579" y="26766"/>
                    <a:pt x="16725" y="26766"/>
                  </a:cubicBezTo>
                  <a:cubicBezTo>
                    <a:pt x="18388" y="26766"/>
                    <a:pt x="20231" y="26362"/>
                    <a:pt x="22349" y="25409"/>
                  </a:cubicBezTo>
                  <a:cubicBezTo>
                    <a:pt x="23420" y="22348"/>
                    <a:pt x="24338" y="20970"/>
                    <a:pt x="18063" y="17450"/>
                  </a:cubicBezTo>
                  <a:lnTo>
                    <a:pt x="18063" y="17450"/>
                  </a:lnTo>
                  <a:cubicBezTo>
                    <a:pt x="19287" y="18827"/>
                    <a:pt x="19746" y="19746"/>
                    <a:pt x="17757" y="20205"/>
                  </a:cubicBezTo>
                  <a:cubicBezTo>
                    <a:pt x="16343" y="20528"/>
                    <a:pt x="15229" y="20723"/>
                    <a:pt x="14325" y="20723"/>
                  </a:cubicBezTo>
                  <a:cubicBezTo>
                    <a:pt x="11802" y="20723"/>
                    <a:pt x="10924" y="19202"/>
                    <a:pt x="9797" y="14695"/>
                  </a:cubicBezTo>
                  <a:cubicBezTo>
                    <a:pt x="8726" y="10103"/>
                    <a:pt x="7654" y="6888"/>
                    <a:pt x="5664" y="5051"/>
                  </a:cubicBezTo>
                  <a:cubicBezTo>
                    <a:pt x="3215" y="2908"/>
                    <a:pt x="3062" y="1531"/>
                    <a:pt x="3674"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6" name="Google Shape;5306;p60"/>
            <p:cNvSpPr/>
            <p:nvPr/>
          </p:nvSpPr>
          <p:spPr>
            <a:xfrm>
              <a:off x="4129525" y="4286750"/>
              <a:ext cx="164575" cy="366025"/>
            </a:xfrm>
            <a:custGeom>
              <a:rect b="b" l="l" r="r" t="t"/>
              <a:pathLst>
                <a:path extrusionOk="0" h="14641" w="6583">
                  <a:moveTo>
                    <a:pt x="765" y="1"/>
                  </a:moveTo>
                  <a:lnTo>
                    <a:pt x="765" y="1"/>
                  </a:lnTo>
                  <a:cubicBezTo>
                    <a:pt x="0" y="2297"/>
                    <a:pt x="919" y="3981"/>
                    <a:pt x="1531" y="5971"/>
                  </a:cubicBezTo>
                  <a:cubicBezTo>
                    <a:pt x="2755" y="9491"/>
                    <a:pt x="2449" y="14236"/>
                    <a:pt x="2449" y="14236"/>
                  </a:cubicBezTo>
                  <a:cubicBezTo>
                    <a:pt x="2531" y="14482"/>
                    <a:pt x="3008" y="14640"/>
                    <a:pt x="3503" y="14640"/>
                  </a:cubicBezTo>
                  <a:cubicBezTo>
                    <a:pt x="3934" y="14640"/>
                    <a:pt x="4379" y="14521"/>
                    <a:pt x="4592" y="14236"/>
                  </a:cubicBezTo>
                  <a:cubicBezTo>
                    <a:pt x="4592" y="14236"/>
                    <a:pt x="4450" y="6855"/>
                    <a:pt x="6353" y="6855"/>
                  </a:cubicBezTo>
                  <a:cubicBezTo>
                    <a:pt x="6426" y="6855"/>
                    <a:pt x="6503" y="6866"/>
                    <a:pt x="6582" y="6889"/>
                  </a:cubicBezTo>
                  <a:lnTo>
                    <a:pt x="765" y="1"/>
                  </a:ln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7" name="Google Shape;5307;p60"/>
            <p:cNvSpPr/>
            <p:nvPr/>
          </p:nvSpPr>
          <p:spPr>
            <a:xfrm>
              <a:off x="4141000" y="3743375"/>
              <a:ext cx="531925" cy="996075"/>
            </a:xfrm>
            <a:custGeom>
              <a:rect b="b" l="l" r="r" t="t"/>
              <a:pathLst>
                <a:path extrusionOk="0" h="39843" w="21277">
                  <a:moveTo>
                    <a:pt x="5511" y="0"/>
                  </a:moveTo>
                  <a:lnTo>
                    <a:pt x="4439" y="13317"/>
                  </a:lnTo>
                  <a:cubicBezTo>
                    <a:pt x="4439" y="15001"/>
                    <a:pt x="3827" y="16072"/>
                    <a:pt x="3215" y="17144"/>
                  </a:cubicBezTo>
                  <a:cubicBezTo>
                    <a:pt x="2756" y="18215"/>
                    <a:pt x="1531" y="20664"/>
                    <a:pt x="1072" y="21889"/>
                  </a:cubicBezTo>
                  <a:cubicBezTo>
                    <a:pt x="613" y="23267"/>
                    <a:pt x="0" y="24950"/>
                    <a:pt x="2296" y="26787"/>
                  </a:cubicBezTo>
                  <a:cubicBezTo>
                    <a:pt x="4745" y="28777"/>
                    <a:pt x="6123" y="29848"/>
                    <a:pt x="7807" y="31838"/>
                  </a:cubicBezTo>
                  <a:cubicBezTo>
                    <a:pt x="9337" y="33828"/>
                    <a:pt x="9184" y="36430"/>
                    <a:pt x="11633" y="38726"/>
                  </a:cubicBezTo>
                  <a:cubicBezTo>
                    <a:pt x="12567" y="39550"/>
                    <a:pt x="13777" y="39842"/>
                    <a:pt x="14987" y="39842"/>
                  </a:cubicBezTo>
                  <a:cubicBezTo>
                    <a:pt x="17149" y="39842"/>
                    <a:pt x="19310" y="38911"/>
                    <a:pt x="19899" y="38420"/>
                  </a:cubicBezTo>
                  <a:cubicBezTo>
                    <a:pt x="21277" y="37349"/>
                    <a:pt x="20818" y="36277"/>
                    <a:pt x="18062" y="34134"/>
                  </a:cubicBezTo>
                  <a:cubicBezTo>
                    <a:pt x="15919" y="31073"/>
                    <a:pt x="13011" y="20664"/>
                    <a:pt x="12246" y="18368"/>
                  </a:cubicBezTo>
                  <a:cubicBezTo>
                    <a:pt x="11940" y="17297"/>
                    <a:pt x="11787" y="15613"/>
                    <a:pt x="11787" y="13623"/>
                  </a:cubicBezTo>
                  <a:cubicBezTo>
                    <a:pt x="11940" y="10256"/>
                    <a:pt x="13317" y="1531"/>
                    <a:pt x="13317" y="1531"/>
                  </a:cubicBezTo>
                  <a:lnTo>
                    <a:pt x="5511" y="0"/>
                  </a:ln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8" name="Google Shape;5308;p60"/>
            <p:cNvSpPr/>
            <p:nvPr/>
          </p:nvSpPr>
          <p:spPr>
            <a:xfrm>
              <a:off x="4141000" y="4160475"/>
              <a:ext cx="608475" cy="669175"/>
            </a:xfrm>
            <a:custGeom>
              <a:rect b="b" l="l" r="r" t="t"/>
              <a:pathLst>
                <a:path extrusionOk="0" h="26767" w="24339">
                  <a:moveTo>
                    <a:pt x="3521" y="1"/>
                  </a:moveTo>
                  <a:cubicBezTo>
                    <a:pt x="3062" y="1"/>
                    <a:pt x="2449" y="154"/>
                    <a:pt x="2143" y="1378"/>
                  </a:cubicBezTo>
                  <a:cubicBezTo>
                    <a:pt x="1378" y="3980"/>
                    <a:pt x="153" y="4440"/>
                    <a:pt x="0" y="6429"/>
                  </a:cubicBezTo>
                  <a:cubicBezTo>
                    <a:pt x="0" y="8266"/>
                    <a:pt x="1225" y="9950"/>
                    <a:pt x="2756" y="10868"/>
                  </a:cubicBezTo>
                  <a:cubicBezTo>
                    <a:pt x="5052" y="12399"/>
                    <a:pt x="5664" y="13011"/>
                    <a:pt x="6735" y="15307"/>
                  </a:cubicBezTo>
                  <a:cubicBezTo>
                    <a:pt x="7960" y="18063"/>
                    <a:pt x="7807" y="20971"/>
                    <a:pt x="8572" y="23420"/>
                  </a:cubicBezTo>
                  <a:cubicBezTo>
                    <a:pt x="10975" y="25322"/>
                    <a:pt x="13509" y="26766"/>
                    <a:pt x="16689" y="26766"/>
                  </a:cubicBezTo>
                  <a:cubicBezTo>
                    <a:pt x="18369" y="26766"/>
                    <a:pt x="20231" y="26363"/>
                    <a:pt x="22348" y="25410"/>
                  </a:cubicBezTo>
                  <a:cubicBezTo>
                    <a:pt x="23420" y="22349"/>
                    <a:pt x="24338" y="20971"/>
                    <a:pt x="18062" y="17450"/>
                  </a:cubicBezTo>
                  <a:lnTo>
                    <a:pt x="18062" y="17450"/>
                  </a:lnTo>
                  <a:cubicBezTo>
                    <a:pt x="19287" y="18828"/>
                    <a:pt x="19746" y="19593"/>
                    <a:pt x="17756" y="20206"/>
                  </a:cubicBezTo>
                  <a:cubicBezTo>
                    <a:pt x="16389" y="20518"/>
                    <a:pt x="15302" y="20701"/>
                    <a:pt x="14414" y="20701"/>
                  </a:cubicBezTo>
                  <a:cubicBezTo>
                    <a:pt x="11822" y="20701"/>
                    <a:pt x="10937" y="19142"/>
                    <a:pt x="9797" y="14695"/>
                  </a:cubicBezTo>
                  <a:cubicBezTo>
                    <a:pt x="8725" y="10103"/>
                    <a:pt x="7654" y="6889"/>
                    <a:pt x="5664" y="5052"/>
                  </a:cubicBezTo>
                  <a:cubicBezTo>
                    <a:pt x="3215" y="2909"/>
                    <a:pt x="3062" y="1531"/>
                    <a:pt x="3521" y="1"/>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9" name="Google Shape;5309;p60"/>
            <p:cNvSpPr/>
            <p:nvPr/>
          </p:nvSpPr>
          <p:spPr>
            <a:xfrm>
              <a:off x="3306775" y="370125"/>
              <a:ext cx="574025" cy="422875"/>
            </a:xfrm>
            <a:custGeom>
              <a:rect b="b" l="l" r="r" t="t"/>
              <a:pathLst>
                <a:path extrusionOk="0" h="16915" w="22961">
                  <a:moveTo>
                    <a:pt x="8151" y="1"/>
                  </a:moveTo>
                  <a:cubicBezTo>
                    <a:pt x="5511" y="1"/>
                    <a:pt x="2756" y="690"/>
                    <a:pt x="1" y="2067"/>
                  </a:cubicBezTo>
                  <a:cubicBezTo>
                    <a:pt x="1" y="2067"/>
                    <a:pt x="9899" y="16914"/>
                    <a:pt x="15830" y="16914"/>
                  </a:cubicBezTo>
                  <a:cubicBezTo>
                    <a:pt x="16413" y="16914"/>
                    <a:pt x="16957" y="16771"/>
                    <a:pt x="17450" y="16456"/>
                  </a:cubicBezTo>
                  <a:cubicBezTo>
                    <a:pt x="22961" y="12782"/>
                    <a:pt x="20206" y="4976"/>
                    <a:pt x="15614" y="2067"/>
                  </a:cubicBezTo>
                  <a:cubicBezTo>
                    <a:pt x="13317" y="690"/>
                    <a:pt x="10792" y="1"/>
                    <a:pt x="8151" y="1"/>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0" name="Google Shape;5310;p60"/>
            <p:cNvSpPr/>
            <p:nvPr/>
          </p:nvSpPr>
          <p:spPr>
            <a:xfrm>
              <a:off x="2889675" y="425925"/>
              <a:ext cx="440100" cy="1109025"/>
            </a:xfrm>
            <a:custGeom>
              <a:rect b="b" l="l" r="r" t="t"/>
              <a:pathLst>
                <a:path extrusionOk="0" h="44361" w="17604">
                  <a:moveTo>
                    <a:pt x="10738" y="0"/>
                  </a:moveTo>
                  <a:cubicBezTo>
                    <a:pt x="9724" y="0"/>
                    <a:pt x="8697" y="185"/>
                    <a:pt x="7807" y="601"/>
                  </a:cubicBezTo>
                  <a:cubicBezTo>
                    <a:pt x="5051" y="1978"/>
                    <a:pt x="2449" y="3203"/>
                    <a:pt x="2602" y="12387"/>
                  </a:cubicBezTo>
                  <a:cubicBezTo>
                    <a:pt x="2602" y="20499"/>
                    <a:pt x="0" y="43613"/>
                    <a:pt x="6735" y="44225"/>
                  </a:cubicBezTo>
                  <a:cubicBezTo>
                    <a:pt x="7530" y="44315"/>
                    <a:pt x="8268" y="44360"/>
                    <a:pt x="8953" y="44360"/>
                  </a:cubicBezTo>
                  <a:cubicBezTo>
                    <a:pt x="16446" y="44360"/>
                    <a:pt x="17603" y="38887"/>
                    <a:pt x="17603" y="25704"/>
                  </a:cubicBezTo>
                  <a:cubicBezTo>
                    <a:pt x="17603" y="11162"/>
                    <a:pt x="14848" y="1213"/>
                    <a:pt x="14848" y="1213"/>
                  </a:cubicBezTo>
                  <a:cubicBezTo>
                    <a:pt x="13910" y="463"/>
                    <a:pt x="12341" y="0"/>
                    <a:pt x="10738"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1" name="Google Shape;5311;p60"/>
            <p:cNvSpPr/>
            <p:nvPr/>
          </p:nvSpPr>
          <p:spPr>
            <a:xfrm>
              <a:off x="2989175" y="2327500"/>
              <a:ext cx="1683750" cy="2054050"/>
            </a:xfrm>
            <a:custGeom>
              <a:rect b="b" l="l" r="r" t="t"/>
              <a:pathLst>
                <a:path extrusionOk="0" h="82162" w="67350">
                  <a:moveTo>
                    <a:pt x="32603" y="0"/>
                  </a:moveTo>
                  <a:lnTo>
                    <a:pt x="3521" y="8878"/>
                  </a:lnTo>
                  <a:cubicBezTo>
                    <a:pt x="0" y="18215"/>
                    <a:pt x="612" y="25869"/>
                    <a:pt x="12858" y="32757"/>
                  </a:cubicBezTo>
                  <a:cubicBezTo>
                    <a:pt x="19287" y="36430"/>
                    <a:pt x="34593" y="44390"/>
                    <a:pt x="34593" y="44390"/>
                  </a:cubicBezTo>
                  <a:cubicBezTo>
                    <a:pt x="34593" y="44390"/>
                    <a:pt x="33216" y="48370"/>
                    <a:pt x="33828" y="52502"/>
                  </a:cubicBezTo>
                  <a:cubicBezTo>
                    <a:pt x="35052" y="60003"/>
                    <a:pt x="37502" y="80667"/>
                    <a:pt x="37502" y="80667"/>
                  </a:cubicBezTo>
                  <a:cubicBezTo>
                    <a:pt x="37502" y="80667"/>
                    <a:pt x="39626" y="82162"/>
                    <a:pt x="42126" y="82162"/>
                  </a:cubicBezTo>
                  <a:cubicBezTo>
                    <a:pt x="43113" y="82162"/>
                    <a:pt x="44159" y="81929"/>
                    <a:pt x="45155" y="81279"/>
                  </a:cubicBezTo>
                  <a:cubicBezTo>
                    <a:pt x="45155" y="81279"/>
                    <a:pt x="46686" y="65666"/>
                    <a:pt x="47145" y="55105"/>
                  </a:cubicBezTo>
                  <a:cubicBezTo>
                    <a:pt x="47910" y="40716"/>
                    <a:pt x="48369" y="37961"/>
                    <a:pt x="46686" y="35206"/>
                  </a:cubicBezTo>
                  <a:cubicBezTo>
                    <a:pt x="45461" y="33063"/>
                    <a:pt x="32450" y="24338"/>
                    <a:pt x="28471" y="20205"/>
                  </a:cubicBezTo>
                  <a:lnTo>
                    <a:pt x="29083" y="20052"/>
                  </a:lnTo>
                  <a:lnTo>
                    <a:pt x="52043" y="31379"/>
                  </a:lnTo>
                  <a:cubicBezTo>
                    <a:pt x="52043" y="31379"/>
                    <a:pt x="50359" y="32910"/>
                    <a:pt x="49900" y="40257"/>
                  </a:cubicBezTo>
                  <a:cubicBezTo>
                    <a:pt x="49441" y="52196"/>
                    <a:pt x="50206" y="70105"/>
                    <a:pt x="50206" y="70105"/>
                  </a:cubicBezTo>
                  <a:cubicBezTo>
                    <a:pt x="50206" y="70105"/>
                    <a:pt x="52246" y="71512"/>
                    <a:pt x="54658" y="71512"/>
                  </a:cubicBezTo>
                  <a:cubicBezTo>
                    <a:pt x="55803" y="71512"/>
                    <a:pt x="57032" y="71195"/>
                    <a:pt x="58166" y="70258"/>
                  </a:cubicBezTo>
                  <a:cubicBezTo>
                    <a:pt x="59696" y="63829"/>
                    <a:pt x="67350" y="27246"/>
                    <a:pt x="66584" y="24032"/>
                  </a:cubicBezTo>
                  <a:cubicBezTo>
                    <a:pt x="65054" y="17909"/>
                    <a:pt x="34134" y="2908"/>
                    <a:pt x="32603" y="0"/>
                  </a:cubicBez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2" name="Google Shape;5312;p60"/>
            <p:cNvSpPr/>
            <p:nvPr/>
          </p:nvSpPr>
          <p:spPr>
            <a:xfrm>
              <a:off x="3119275" y="995800"/>
              <a:ext cx="627600" cy="659075"/>
            </a:xfrm>
            <a:custGeom>
              <a:rect b="b" l="l" r="r" t="t"/>
              <a:pathLst>
                <a:path extrusionOk="0" h="26363" w="25104">
                  <a:moveTo>
                    <a:pt x="5664" y="0"/>
                  </a:moveTo>
                  <a:cubicBezTo>
                    <a:pt x="5664" y="1"/>
                    <a:pt x="6276" y="10103"/>
                    <a:pt x="6123" y="10868"/>
                  </a:cubicBezTo>
                  <a:cubicBezTo>
                    <a:pt x="5970" y="11634"/>
                    <a:pt x="2143" y="12399"/>
                    <a:pt x="1072" y="13164"/>
                  </a:cubicBezTo>
                  <a:cubicBezTo>
                    <a:pt x="0" y="14083"/>
                    <a:pt x="6582" y="24491"/>
                    <a:pt x="9950" y="26022"/>
                  </a:cubicBezTo>
                  <a:cubicBezTo>
                    <a:pt x="10459" y="26254"/>
                    <a:pt x="11130" y="26363"/>
                    <a:pt x="11904" y="26363"/>
                  </a:cubicBezTo>
                  <a:cubicBezTo>
                    <a:pt x="16244" y="26363"/>
                    <a:pt x="23818" y="22938"/>
                    <a:pt x="24338" y="18522"/>
                  </a:cubicBezTo>
                  <a:cubicBezTo>
                    <a:pt x="25103" y="13777"/>
                    <a:pt x="21430" y="10103"/>
                    <a:pt x="20052" y="8725"/>
                  </a:cubicBezTo>
                  <a:cubicBezTo>
                    <a:pt x="19746" y="8674"/>
                    <a:pt x="19372" y="8657"/>
                    <a:pt x="18992" y="8657"/>
                  </a:cubicBezTo>
                  <a:cubicBezTo>
                    <a:pt x="18232" y="8657"/>
                    <a:pt x="17450" y="8725"/>
                    <a:pt x="17144" y="8725"/>
                  </a:cubicBezTo>
                  <a:lnTo>
                    <a:pt x="16838" y="3674"/>
                  </a:lnTo>
                  <a:cubicBezTo>
                    <a:pt x="12399" y="2297"/>
                    <a:pt x="5664" y="1"/>
                    <a:pt x="5664"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3" name="Google Shape;5313;p60"/>
            <p:cNvSpPr/>
            <p:nvPr/>
          </p:nvSpPr>
          <p:spPr>
            <a:xfrm>
              <a:off x="3019775" y="1210100"/>
              <a:ext cx="998800" cy="964475"/>
            </a:xfrm>
            <a:custGeom>
              <a:rect b="b" l="l" r="r" t="t"/>
              <a:pathLst>
                <a:path extrusionOk="0" h="38579" w="39952">
                  <a:moveTo>
                    <a:pt x="21889" y="0"/>
                  </a:moveTo>
                  <a:cubicBezTo>
                    <a:pt x="21889" y="0"/>
                    <a:pt x="26481" y="11940"/>
                    <a:pt x="24032" y="13011"/>
                  </a:cubicBezTo>
                  <a:cubicBezTo>
                    <a:pt x="23756" y="13126"/>
                    <a:pt x="23451" y="13180"/>
                    <a:pt x="23122" y="13180"/>
                  </a:cubicBezTo>
                  <a:cubicBezTo>
                    <a:pt x="19077" y="13180"/>
                    <a:pt x="11380" y="5066"/>
                    <a:pt x="8266" y="3368"/>
                  </a:cubicBezTo>
                  <a:cubicBezTo>
                    <a:pt x="5358" y="3674"/>
                    <a:pt x="2143" y="5205"/>
                    <a:pt x="1684" y="6888"/>
                  </a:cubicBezTo>
                  <a:cubicBezTo>
                    <a:pt x="1072" y="8572"/>
                    <a:pt x="1" y="17297"/>
                    <a:pt x="2450" y="23879"/>
                  </a:cubicBezTo>
                  <a:cubicBezTo>
                    <a:pt x="4899" y="30308"/>
                    <a:pt x="7348" y="34900"/>
                    <a:pt x="8878" y="37655"/>
                  </a:cubicBezTo>
                  <a:cubicBezTo>
                    <a:pt x="8878" y="37655"/>
                    <a:pt x="11944" y="38579"/>
                    <a:pt x="16294" y="38579"/>
                  </a:cubicBezTo>
                  <a:cubicBezTo>
                    <a:pt x="20249" y="38579"/>
                    <a:pt x="25264" y="37815"/>
                    <a:pt x="30002" y="34900"/>
                  </a:cubicBezTo>
                  <a:cubicBezTo>
                    <a:pt x="30002" y="34900"/>
                    <a:pt x="31073" y="29542"/>
                    <a:pt x="31073" y="25716"/>
                  </a:cubicBezTo>
                  <a:cubicBezTo>
                    <a:pt x="39951" y="18062"/>
                    <a:pt x="33063" y="8572"/>
                    <a:pt x="25563" y="919"/>
                  </a:cubicBezTo>
                  <a:cubicBezTo>
                    <a:pt x="24951" y="306"/>
                    <a:pt x="24185" y="0"/>
                    <a:pt x="23267" y="0"/>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4" name="Google Shape;5314;p60"/>
            <p:cNvSpPr/>
            <p:nvPr/>
          </p:nvSpPr>
          <p:spPr>
            <a:xfrm>
              <a:off x="3264675" y="995800"/>
              <a:ext cx="283200" cy="242350"/>
            </a:xfrm>
            <a:custGeom>
              <a:rect b="b" l="l" r="r" t="t"/>
              <a:pathLst>
                <a:path extrusionOk="0" h="9694" w="11328">
                  <a:moveTo>
                    <a:pt x="1" y="0"/>
                  </a:moveTo>
                  <a:cubicBezTo>
                    <a:pt x="1" y="1"/>
                    <a:pt x="1" y="1837"/>
                    <a:pt x="154" y="3062"/>
                  </a:cubicBezTo>
                  <a:cubicBezTo>
                    <a:pt x="154" y="3062"/>
                    <a:pt x="460" y="6582"/>
                    <a:pt x="6124" y="9338"/>
                  </a:cubicBezTo>
                  <a:cubicBezTo>
                    <a:pt x="6539" y="9515"/>
                    <a:pt x="7367" y="9693"/>
                    <a:pt x="8244" y="9693"/>
                  </a:cubicBezTo>
                  <a:cubicBezTo>
                    <a:pt x="9631" y="9693"/>
                    <a:pt x="11140" y="9248"/>
                    <a:pt x="11328" y="7654"/>
                  </a:cubicBezTo>
                  <a:lnTo>
                    <a:pt x="11022" y="3674"/>
                  </a:lnTo>
                  <a:lnTo>
                    <a:pt x="7807" y="2603"/>
                  </a:lnTo>
                  <a:lnTo>
                    <a:pt x="1" y="0"/>
                  </a:ln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5" name="Google Shape;5315;p60"/>
            <p:cNvSpPr/>
            <p:nvPr/>
          </p:nvSpPr>
          <p:spPr>
            <a:xfrm>
              <a:off x="3111625" y="401850"/>
              <a:ext cx="650550" cy="770000"/>
            </a:xfrm>
            <a:custGeom>
              <a:rect b="b" l="l" r="r" t="t"/>
              <a:pathLst>
                <a:path extrusionOk="0" h="30800" w="26022">
                  <a:moveTo>
                    <a:pt x="13516" y="0"/>
                  </a:moveTo>
                  <a:cubicBezTo>
                    <a:pt x="13200" y="0"/>
                    <a:pt x="12879" y="11"/>
                    <a:pt x="12552" y="33"/>
                  </a:cubicBezTo>
                  <a:cubicBezTo>
                    <a:pt x="5511" y="339"/>
                    <a:pt x="0" y="6615"/>
                    <a:pt x="306" y="13656"/>
                  </a:cubicBezTo>
                  <a:cubicBezTo>
                    <a:pt x="612" y="17942"/>
                    <a:pt x="2755" y="21462"/>
                    <a:pt x="5970" y="23758"/>
                  </a:cubicBezTo>
                  <a:cubicBezTo>
                    <a:pt x="5970" y="23758"/>
                    <a:pt x="6582" y="25442"/>
                    <a:pt x="7041" y="26054"/>
                  </a:cubicBezTo>
                  <a:cubicBezTo>
                    <a:pt x="9643" y="29422"/>
                    <a:pt x="15154" y="30800"/>
                    <a:pt x="18674" y="30800"/>
                  </a:cubicBezTo>
                  <a:cubicBezTo>
                    <a:pt x="20511" y="30800"/>
                    <a:pt x="22501" y="30034"/>
                    <a:pt x="23573" y="26973"/>
                  </a:cubicBezTo>
                  <a:cubicBezTo>
                    <a:pt x="26022" y="20697"/>
                    <a:pt x="25409" y="13809"/>
                    <a:pt x="24797" y="10595"/>
                  </a:cubicBezTo>
                  <a:cubicBezTo>
                    <a:pt x="23777" y="4325"/>
                    <a:pt x="19840" y="0"/>
                    <a:pt x="13516"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6" name="Google Shape;5316;p60"/>
            <p:cNvSpPr/>
            <p:nvPr/>
          </p:nvSpPr>
          <p:spPr>
            <a:xfrm>
              <a:off x="3100125" y="395325"/>
              <a:ext cx="616125" cy="600500"/>
            </a:xfrm>
            <a:custGeom>
              <a:rect b="b" l="l" r="r" t="t"/>
              <a:pathLst>
                <a:path extrusionOk="0" h="24020" w="24645">
                  <a:moveTo>
                    <a:pt x="13601" y="0"/>
                  </a:moveTo>
                  <a:cubicBezTo>
                    <a:pt x="12671" y="0"/>
                    <a:pt x="11750" y="98"/>
                    <a:pt x="10869" y="294"/>
                  </a:cubicBezTo>
                  <a:cubicBezTo>
                    <a:pt x="5358" y="1365"/>
                    <a:pt x="1072" y="6417"/>
                    <a:pt x="460" y="11927"/>
                  </a:cubicBezTo>
                  <a:cubicBezTo>
                    <a:pt x="1" y="16978"/>
                    <a:pt x="2756" y="21417"/>
                    <a:pt x="6430" y="24019"/>
                  </a:cubicBezTo>
                  <a:cubicBezTo>
                    <a:pt x="6277" y="23560"/>
                    <a:pt x="2909" y="18356"/>
                    <a:pt x="6430" y="17284"/>
                  </a:cubicBezTo>
                  <a:cubicBezTo>
                    <a:pt x="7042" y="17897"/>
                    <a:pt x="7042" y="19427"/>
                    <a:pt x="7042" y="20499"/>
                  </a:cubicBezTo>
                  <a:cubicBezTo>
                    <a:pt x="7042" y="20499"/>
                    <a:pt x="8726" y="20346"/>
                    <a:pt x="8726" y="18356"/>
                  </a:cubicBezTo>
                  <a:cubicBezTo>
                    <a:pt x="8726" y="17284"/>
                    <a:pt x="8420" y="15907"/>
                    <a:pt x="9338" y="14529"/>
                  </a:cubicBezTo>
                  <a:cubicBezTo>
                    <a:pt x="10103" y="13458"/>
                    <a:pt x="11940" y="13152"/>
                    <a:pt x="12246" y="10549"/>
                  </a:cubicBezTo>
                  <a:cubicBezTo>
                    <a:pt x="12246" y="10549"/>
                    <a:pt x="14046" y="7958"/>
                    <a:pt x="16312" y="7958"/>
                  </a:cubicBezTo>
                  <a:cubicBezTo>
                    <a:pt x="17350" y="7958"/>
                    <a:pt x="18487" y="8503"/>
                    <a:pt x="19594" y="10090"/>
                  </a:cubicBezTo>
                  <a:cubicBezTo>
                    <a:pt x="19901" y="8348"/>
                    <a:pt x="21376" y="7086"/>
                    <a:pt x="22776" y="7086"/>
                  </a:cubicBezTo>
                  <a:cubicBezTo>
                    <a:pt x="23467" y="7086"/>
                    <a:pt x="24139" y="7393"/>
                    <a:pt x="24645" y="8100"/>
                  </a:cubicBezTo>
                  <a:cubicBezTo>
                    <a:pt x="23616" y="2700"/>
                    <a:pt x="18483" y="0"/>
                    <a:pt x="13601"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7" name="Google Shape;5317;p60"/>
            <p:cNvSpPr/>
            <p:nvPr/>
          </p:nvSpPr>
          <p:spPr>
            <a:xfrm>
              <a:off x="2797825" y="1323675"/>
              <a:ext cx="590875" cy="1976700"/>
            </a:xfrm>
            <a:custGeom>
              <a:rect b="b" l="l" r="r" t="t"/>
              <a:pathLst>
                <a:path extrusionOk="0" h="79068" w="23635">
                  <a:moveTo>
                    <a:pt x="13216" y="1"/>
                  </a:moveTo>
                  <a:cubicBezTo>
                    <a:pt x="11840" y="1"/>
                    <a:pt x="10420" y="1383"/>
                    <a:pt x="8879" y="4947"/>
                  </a:cubicBezTo>
                  <a:cubicBezTo>
                    <a:pt x="6429" y="10611"/>
                    <a:pt x="2603" y="21326"/>
                    <a:pt x="1378" y="29591"/>
                  </a:cubicBezTo>
                  <a:cubicBezTo>
                    <a:pt x="766" y="33571"/>
                    <a:pt x="1" y="40000"/>
                    <a:pt x="1531" y="48113"/>
                  </a:cubicBezTo>
                  <a:cubicBezTo>
                    <a:pt x="2603" y="53776"/>
                    <a:pt x="4133" y="58368"/>
                    <a:pt x="6583" y="63726"/>
                  </a:cubicBezTo>
                  <a:cubicBezTo>
                    <a:pt x="7195" y="65103"/>
                    <a:pt x="7195" y="66481"/>
                    <a:pt x="8113" y="69389"/>
                  </a:cubicBezTo>
                  <a:cubicBezTo>
                    <a:pt x="9032" y="72297"/>
                    <a:pt x="10715" y="75359"/>
                    <a:pt x="12552" y="77196"/>
                  </a:cubicBezTo>
                  <a:cubicBezTo>
                    <a:pt x="14122" y="78634"/>
                    <a:pt x="15132" y="79067"/>
                    <a:pt x="15680" y="79067"/>
                  </a:cubicBezTo>
                  <a:cubicBezTo>
                    <a:pt x="15773" y="79067"/>
                    <a:pt x="15853" y="79055"/>
                    <a:pt x="15920" y="79032"/>
                  </a:cubicBezTo>
                  <a:cubicBezTo>
                    <a:pt x="16532" y="78726"/>
                    <a:pt x="16532" y="77961"/>
                    <a:pt x="15767" y="77196"/>
                  </a:cubicBezTo>
                  <a:cubicBezTo>
                    <a:pt x="15001" y="76277"/>
                    <a:pt x="13624" y="74900"/>
                    <a:pt x="12552" y="72603"/>
                  </a:cubicBezTo>
                  <a:lnTo>
                    <a:pt x="12552" y="72603"/>
                  </a:lnTo>
                  <a:cubicBezTo>
                    <a:pt x="12552" y="72604"/>
                    <a:pt x="14236" y="74593"/>
                    <a:pt x="15307" y="75665"/>
                  </a:cubicBezTo>
                  <a:cubicBezTo>
                    <a:pt x="16226" y="76889"/>
                    <a:pt x="17450" y="77808"/>
                    <a:pt x="18369" y="78420"/>
                  </a:cubicBezTo>
                  <a:cubicBezTo>
                    <a:pt x="18675" y="78573"/>
                    <a:pt x="19010" y="78640"/>
                    <a:pt x="19328" y="78640"/>
                  </a:cubicBezTo>
                  <a:cubicBezTo>
                    <a:pt x="20282" y="78640"/>
                    <a:pt x="21086" y="78037"/>
                    <a:pt x="20512" y="77349"/>
                  </a:cubicBezTo>
                  <a:cubicBezTo>
                    <a:pt x="19899" y="76430"/>
                    <a:pt x="18981" y="75818"/>
                    <a:pt x="17450" y="74134"/>
                  </a:cubicBezTo>
                  <a:cubicBezTo>
                    <a:pt x="16073" y="72604"/>
                    <a:pt x="15308" y="71226"/>
                    <a:pt x="15307" y="71226"/>
                  </a:cubicBezTo>
                  <a:lnTo>
                    <a:pt x="15307" y="71226"/>
                  </a:lnTo>
                  <a:cubicBezTo>
                    <a:pt x="15308" y="71226"/>
                    <a:pt x="17144" y="73063"/>
                    <a:pt x="18828" y="74134"/>
                  </a:cubicBezTo>
                  <a:cubicBezTo>
                    <a:pt x="20665" y="75359"/>
                    <a:pt x="21583" y="75512"/>
                    <a:pt x="22195" y="75512"/>
                  </a:cubicBezTo>
                  <a:cubicBezTo>
                    <a:pt x="22248" y="75525"/>
                    <a:pt x="22303" y="75531"/>
                    <a:pt x="22358" y="75531"/>
                  </a:cubicBezTo>
                  <a:cubicBezTo>
                    <a:pt x="22951" y="75531"/>
                    <a:pt x="23634" y="74808"/>
                    <a:pt x="22655" y="73828"/>
                  </a:cubicBezTo>
                  <a:cubicBezTo>
                    <a:pt x="21736" y="72910"/>
                    <a:pt x="20052" y="72144"/>
                    <a:pt x="18522" y="70154"/>
                  </a:cubicBezTo>
                  <a:cubicBezTo>
                    <a:pt x="17297" y="68624"/>
                    <a:pt x="16838" y="67552"/>
                    <a:pt x="17144" y="67552"/>
                  </a:cubicBezTo>
                  <a:cubicBezTo>
                    <a:pt x="17450" y="67552"/>
                    <a:pt x="18063" y="68471"/>
                    <a:pt x="19593" y="69083"/>
                  </a:cubicBezTo>
                  <a:cubicBezTo>
                    <a:pt x="20149" y="69392"/>
                    <a:pt x="20780" y="69526"/>
                    <a:pt x="21355" y="69526"/>
                  </a:cubicBezTo>
                  <a:cubicBezTo>
                    <a:pt x="22204" y="69526"/>
                    <a:pt x="22931" y="69233"/>
                    <a:pt x="23114" y="68777"/>
                  </a:cubicBezTo>
                  <a:cubicBezTo>
                    <a:pt x="23420" y="68011"/>
                    <a:pt x="22961" y="68165"/>
                    <a:pt x="21583" y="67399"/>
                  </a:cubicBezTo>
                  <a:cubicBezTo>
                    <a:pt x="20206" y="66481"/>
                    <a:pt x="19440" y="65103"/>
                    <a:pt x="17450" y="64032"/>
                  </a:cubicBezTo>
                  <a:cubicBezTo>
                    <a:pt x="15614" y="63113"/>
                    <a:pt x="14542" y="62348"/>
                    <a:pt x="13164" y="60970"/>
                  </a:cubicBezTo>
                  <a:cubicBezTo>
                    <a:pt x="11940" y="59746"/>
                    <a:pt x="9950" y="54235"/>
                    <a:pt x="8879" y="48725"/>
                  </a:cubicBezTo>
                  <a:cubicBezTo>
                    <a:pt x="7654" y="42449"/>
                    <a:pt x="8419" y="34183"/>
                    <a:pt x="9185" y="30510"/>
                  </a:cubicBezTo>
                  <a:cubicBezTo>
                    <a:pt x="11021" y="22856"/>
                    <a:pt x="15001" y="14132"/>
                    <a:pt x="16532" y="10764"/>
                  </a:cubicBezTo>
                  <a:cubicBezTo>
                    <a:pt x="18522" y="6784"/>
                    <a:pt x="17297" y="3111"/>
                    <a:pt x="15614" y="1274"/>
                  </a:cubicBezTo>
                  <a:cubicBezTo>
                    <a:pt x="14819" y="480"/>
                    <a:pt x="14025" y="1"/>
                    <a:pt x="13216"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8" name="Google Shape;5318;p60"/>
            <p:cNvSpPr/>
            <p:nvPr/>
          </p:nvSpPr>
          <p:spPr>
            <a:xfrm>
              <a:off x="2801650" y="1311725"/>
              <a:ext cx="474550" cy="1488500"/>
            </a:xfrm>
            <a:custGeom>
              <a:rect b="b" l="l" r="r" t="t"/>
              <a:pathLst>
                <a:path extrusionOk="0" h="59540" w="18982">
                  <a:moveTo>
                    <a:pt x="13235" y="0"/>
                  </a:moveTo>
                  <a:cubicBezTo>
                    <a:pt x="10596" y="0"/>
                    <a:pt x="8393" y="3785"/>
                    <a:pt x="6889" y="8181"/>
                  </a:cubicBezTo>
                  <a:cubicBezTo>
                    <a:pt x="4746" y="13997"/>
                    <a:pt x="1" y="26855"/>
                    <a:pt x="154" y="38641"/>
                  </a:cubicBezTo>
                  <a:cubicBezTo>
                    <a:pt x="307" y="50581"/>
                    <a:pt x="4440" y="59458"/>
                    <a:pt x="4440" y="59458"/>
                  </a:cubicBezTo>
                  <a:cubicBezTo>
                    <a:pt x="4871" y="59514"/>
                    <a:pt x="5277" y="59539"/>
                    <a:pt x="5659" y="59539"/>
                  </a:cubicBezTo>
                  <a:cubicBezTo>
                    <a:pt x="9477" y="59539"/>
                    <a:pt x="10868" y="57009"/>
                    <a:pt x="10868" y="57009"/>
                  </a:cubicBezTo>
                  <a:cubicBezTo>
                    <a:pt x="8113" y="47825"/>
                    <a:pt x="8726" y="40784"/>
                    <a:pt x="9185" y="35121"/>
                  </a:cubicBezTo>
                  <a:cubicBezTo>
                    <a:pt x="9491" y="29457"/>
                    <a:pt x="13011" y="19049"/>
                    <a:pt x="15920" y="13232"/>
                  </a:cubicBezTo>
                  <a:cubicBezTo>
                    <a:pt x="18981" y="7262"/>
                    <a:pt x="18063" y="3129"/>
                    <a:pt x="15920" y="1293"/>
                  </a:cubicBezTo>
                  <a:cubicBezTo>
                    <a:pt x="14985" y="396"/>
                    <a:pt x="14087" y="0"/>
                    <a:pt x="13235"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9" name="Google Shape;5319;p60"/>
            <p:cNvSpPr/>
            <p:nvPr/>
          </p:nvSpPr>
          <p:spPr>
            <a:xfrm>
              <a:off x="3093325" y="800350"/>
              <a:ext cx="167550" cy="210875"/>
            </a:xfrm>
            <a:custGeom>
              <a:rect b="b" l="l" r="r" t="t"/>
              <a:pathLst>
                <a:path extrusionOk="0" h="8435" w="6702">
                  <a:moveTo>
                    <a:pt x="4178" y="1"/>
                  </a:moveTo>
                  <a:cubicBezTo>
                    <a:pt x="3345" y="1"/>
                    <a:pt x="2510" y="337"/>
                    <a:pt x="1957" y="1237"/>
                  </a:cubicBezTo>
                  <a:cubicBezTo>
                    <a:pt x="0" y="4096"/>
                    <a:pt x="2778" y="8435"/>
                    <a:pt x="5055" y="8435"/>
                  </a:cubicBezTo>
                  <a:cubicBezTo>
                    <a:pt x="5094" y="8435"/>
                    <a:pt x="5132" y="8433"/>
                    <a:pt x="5171" y="8431"/>
                  </a:cubicBezTo>
                  <a:cubicBezTo>
                    <a:pt x="6396" y="8431"/>
                    <a:pt x="6702" y="7818"/>
                    <a:pt x="6702" y="7818"/>
                  </a:cubicBezTo>
                  <a:lnTo>
                    <a:pt x="6702" y="1083"/>
                  </a:lnTo>
                  <a:cubicBezTo>
                    <a:pt x="6198" y="496"/>
                    <a:pt x="5189" y="1"/>
                    <a:pt x="4178"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0" name="Google Shape;5320;p60"/>
            <p:cNvSpPr/>
            <p:nvPr/>
          </p:nvSpPr>
          <p:spPr>
            <a:xfrm>
              <a:off x="3054225" y="2044150"/>
              <a:ext cx="809250" cy="657550"/>
            </a:xfrm>
            <a:custGeom>
              <a:rect b="b" l="l" r="r" t="t"/>
              <a:pathLst>
                <a:path extrusionOk="0" h="26302" w="32370">
                  <a:moveTo>
                    <a:pt x="24429" y="1"/>
                  </a:moveTo>
                  <a:cubicBezTo>
                    <a:pt x="18070" y="1"/>
                    <a:pt x="6735" y="2915"/>
                    <a:pt x="6735" y="2915"/>
                  </a:cubicBezTo>
                  <a:cubicBezTo>
                    <a:pt x="7500" y="4293"/>
                    <a:pt x="7041" y="6130"/>
                    <a:pt x="5664" y="9191"/>
                  </a:cubicBezTo>
                  <a:cubicBezTo>
                    <a:pt x="3827" y="12865"/>
                    <a:pt x="1684" y="16538"/>
                    <a:pt x="0" y="22508"/>
                  </a:cubicBezTo>
                  <a:cubicBezTo>
                    <a:pt x="153" y="23273"/>
                    <a:pt x="2143" y="25263"/>
                    <a:pt x="10256" y="26182"/>
                  </a:cubicBezTo>
                  <a:cubicBezTo>
                    <a:pt x="11003" y="26262"/>
                    <a:pt x="11764" y="26301"/>
                    <a:pt x="12531" y="26301"/>
                  </a:cubicBezTo>
                  <a:cubicBezTo>
                    <a:pt x="21970" y="26301"/>
                    <a:pt x="32370" y="20391"/>
                    <a:pt x="31379" y="13171"/>
                  </a:cubicBezTo>
                  <a:cubicBezTo>
                    <a:pt x="30767" y="8885"/>
                    <a:pt x="29236" y="5671"/>
                    <a:pt x="28624" y="1538"/>
                  </a:cubicBezTo>
                  <a:cubicBezTo>
                    <a:pt x="28499" y="411"/>
                    <a:pt x="26814" y="1"/>
                    <a:pt x="24429"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21" name="Google Shape;5321;p6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5" name="Shape 5325"/>
        <p:cNvGrpSpPr/>
        <p:nvPr/>
      </p:nvGrpSpPr>
      <p:grpSpPr>
        <a:xfrm>
          <a:off x="0" y="0"/>
          <a:ext cx="0" cy="0"/>
          <a:chOff x="0" y="0"/>
          <a:chExt cx="0" cy="0"/>
        </a:xfrm>
      </p:grpSpPr>
      <p:grpSp>
        <p:nvGrpSpPr>
          <p:cNvPr id="5326" name="Google Shape;5326;p61"/>
          <p:cNvGrpSpPr/>
          <p:nvPr/>
        </p:nvGrpSpPr>
        <p:grpSpPr>
          <a:xfrm>
            <a:off x="137528" y="64778"/>
            <a:ext cx="4809216" cy="4813470"/>
            <a:chOff x="643400" y="975676"/>
            <a:chExt cx="3757200" cy="3760524"/>
          </a:xfrm>
        </p:grpSpPr>
        <p:grpSp>
          <p:nvGrpSpPr>
            <p:cNvPr id="5327" name="Google Shape;5327;p61"/>
            <p:cNvGrpSpPr/>
            <p:nvPr/>
          </p:nvGrpSpPr>
          <p:grpSpPr>
            <a:xfrm>
              <a:off x="643400" y="1173700"/>
              <a:ext cx="3757200" cy="3562500"/>
              <a:chOff x="711925" y="1173700"/>
              <a:chExt cx="3757200" cy="3562500"/>
            </a:xfrm>
          </p:grpSpPr>
          <p:sp>
            <p:nvSpPr>
              <p:cNvPr id="5328" name="Google Shape;5328;p61"/>
              <p:cNvSpPr/>
              <p:nvPr/>
            </p:nvSpPr>
            <p:spPr>
              <a:xfrm>
                <a:off x="711925" y="1173700"/>
                <a:ext cx="3757200" cy="3562500"/>
              </a:xfrm>
              <a:prstGeom prst="roundRect">
                <a:avLst>
                  <a:gd fmla="val 4131" name="adj"/>
                </a:avLst>
              </a:prstGeom>
              <a:solidFill>
                <a:srgbClr val="5397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329" name="Google Shape;5329;p61"/>
              <p:cNvGrpSpPr/>
              <p:nvPr/>
            </p:nvGrpSpPr>
            <p:grpSpPr>
              <a:xfrm>
                <a:off x="911749" y="1371650"/>
                <a:ext cx="3366965" cy="3198815"/>
                <a:chOff x="916289" y="1422892"/>
                <a:chExt cx="3315900" cy="3150300"/>
              </a:xfrm>
            </p:grpSpPr>
            <p:sp>
              <p:nvSpPr>
                <p:cNvPr id="5330" name="Google Shape;5330;p61"/>
                <p:cNvSpPr/>
                <p:nvPr/>
              </p:nvSpPr>
              <p:spPr>
                <a:xfrm>
                  <a:off x="916289" y="1422892"/>
                  <a:ext cx="3315900" cy="3150300"/>
                </a:xfrm>
                <a:prstGeom prst="snip1Rect">
                  <a:avLst>
                    <a:gd fmla="val 11022"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1" name="Google Shape;5331;p61"/>
                <p:cNvSpPr/>
                <p:nvPr/>
              </p:nvSpPr>
              <p:spPr>
                <a:xfrm>
                  <a:off x="3885613" y="1422892"/>
                  <a:ext cx="346500" cy="346500"/>
                </a:xfrm>
                <a:prstGeom prst="rtTriangl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332" name="Google Shape;5332;p61"/>
            <p:cNvGrpSpPr/>
            <p:nvPr/>
          </p:nvGrpSpPr>
          <p:grpSpPr>
            <a:xfrm>
              <a:off x="2085780" y="975676"/>
              <a:ext cx="872127" cy="510899"/>
              <a:chOff x="2140000" y="1054000"/>
              <a:chExt cx="858900" cy="503150"/>
            </a:xfrm>
          </p:grpSpPr>
          <p:sp>
            <p:nvSpPr>
              <p:cNvPr id="5333" name="Google Shape;5333;p61"/>
              <p:cNvSpPr/>
              <p:nvPr/>
            </p:nvSpPr>
            <p:spPr>
              <a:xfrm>
                <a:off x="2140000" y="1185750"/>
                <a:ext cx="858900" cy="371400"/>
              </a:xfrm>
              <a:prstGeom prst="roundRect">
                <a:avLst>
                  <a:gd fmla="val 16667" name="adj"/>
                </a:avLst>
              </a:prstGeom>
              <a:solidFill>
                <a:srgbClr val="E7D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4" name="Google Shape;5334;p61"/>
              <p:cNvSpPr/>
              <p:nvPr/>
            </p:nvSpPr>
            <p:spPr>
              <a:xfrm>
                <a:off x="2432500" y="1054000"/>
                <a:ext cx="273900" cy="273900"/>
              </a:xfrm>
              <a:prstGeom prst="ellipse">
                <a:avLst/>
              </a:prstGeom>
              <a:solidFill>
                <a:srgbClr val="E7D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5" name="Google Shape;5335;p61"/>
              <p:cNvSpPr/>
              <p:nvPr/>
            </p:nvSpPr>
            <p:spPr>
              <a:xfrm>
                <a:off x="2525000" y="1146500"/>
                <a:ext cx="88800" cy="88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336" name="Google Shape;5336;p61"/>
          <p:cNvSpPr txBox="1"/>
          <p:nvPr>
            <p:ph type="title"/>
          </p:nvPr>
        </p:nvSpPr>
        <p:spPr>
          <a:xfrm>
            <a:off x="4946725" y="385950"/>
            <a:ext cx="3568800" cy="529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稽核項目</a:t>
            </a:r>
            <a:endParaRPr/>
          </a:p>
        </p:txBody>
      </p:sp>
      <p:sp>
        <p:nvSpPr>
          <p:cNvPr id="5337" name="Google Shape;5337;p61"/>
          <p:cNvSpPr txBox="1"/>
          <p:nvPr>
            <p:ph idx="4294967295" type="body"/>
          </p:nvPr>
        </p:nvSpPr>
        <p:spPr>
          <a:xfrm>
            <a:off x="978350" y="990950"/>
            <a:ext cx="3670500" cy="357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t>7.11 建立</a:t>
            </a:r>
            <a:r>
              <a:rPr lang="en" sz="2000">
                <a:solidFill>
                  <a:srgbClr val="FF0000"/>
                </a:solidFill>
              </a:rPr>
              <a:t>網路</a:t>
            </a:r>
            <a:r>
              <a:rPr lang="en" sz="2000"/>
              <a:t>服務安全</a:t>
            </a:r>
            <a:r>
              <a:rPr lang="en" sz="2000">
                <a:solidFill>
                  <a:srgbClr val="FF0000"/>
                </a:solidFill>
              </a:rPr>
              <a:t>控制措施</a:t>
            </a:r>
            <a:r>
              <a:rPr lang="en" sz="2000"/>
              <a:t>，</a:t>
            </a:r>
            <a:r>
              <a:rPr lang="en" sz="2000"/>
              <a:t>定期檢測</a:t>
            </a:r>
            <a:r>
              <a:rPr lang="en" sz="2000"/>
              <a:t>網路安全</a:t>
            </a:r>
            <a:r>
              <a:rPr lang="en" sz="2000"/>
              <a:t>漏洞</a:t>
            </a:r>
            <a:r>
              <a:rPr lang="en" sz="2000"/>
              <a:t>？</a:t>
            </a:r>
            <a:endParaRPr sz="2000"/>
          </a:p>
          <a:p>
            <a:pPr indent="0" lvl="0" marL="0" rtl="0" algn="l">
              <a:spcBef>
                <a:spcPts val="1600"/>
              </a:spcBef>
              <a:spcAft>
                <a:spcPts val="0"/>
              </a:spcAft>
              <a:buClr>
                <a:schemeClr val="dk1"/>
              </a:buClr>
              <a:buSzPts val="1100"/>
              <a:buFont typeface="Arial"/>
              <a:buNone/>
            </a:pPr>
            <a:r>
              <a:rPr lang="en" sz="2000"/>
              <a:t>7.14 </a:t>
            </a:r>
            <a:r>
              <a:rPr lang="en" sz="2000">
                <a:solidFill>
                  <a:srgbClr val="FF0000"/>
                </a:solidFill>
              </a:rPr>
              <a:t>網路架構</a:t>
            </a:r>
            <a:r>
              <a:rPr lang="en" sz="2000"/>
              <a:t>設計符合業務需要及資安要求？依網路服務需要區隔獨立的邏輯網域，建立適當之</a:t>
            </a:r>
            <a:r>
              <a:rPr lang="en" sz="2000">
                <a:solidFill>
                  <a:srgbClr val="FF0000"/>
                </a:solidFill>
              </a:rPr>
              <a:t>防護措施</a:t>
            </a:r>
            <a:r>
              <a:rPr lang="en" sz="2000"/>
              <a:t>，</a:t>
            </a:r>
            <a:r>
              <a:rPr lang="en" sz="2000"/>
              <a:t>以</a:t>
            </a:r>
            <a:r>
              <a:rPr lang="en" sz="2000"/>
              <a:t>管制過濾網域間之資料存取？</a:t>
            </a:r>
            <a:endParaRPr sz="2000"/>
          </a:p>
          <a:p>
            <a:pPr indent="0" lvl="0" marL="0" rtl="0" algn="l">
              <a:spcBef>
                <a:spcPts val="1600"/>
              </a:spcBef>
              <a:spcAft>
                <a:spcPts val="0"/>
              </a:spcAft>
              <a:buClr>
                <a:schemeClr val="dk1"/>
              </a:buClr>
              <a:buSzPts val="1100"/>
              <a:buFont typeface="Arial"/>
              <a:buNone/>
            </a:pPr>
            <a:r>
              <a:rPr lang="en" sz="2000"/>
              <a:t>7.15 </a:t>
            </a:r>
            <a:r>
              <a:rPr lang="en" sz="2000">
                <a:solidFill>
                  <a:srgbClr val="FF0000"/>
                </a:solidFill>
              </a:rPr>
              <a:t>無線網路</a:t>
            </a:r>
            <a:r>
              <a:rPr lang="en" sz="2000"/>
              <a:t>服務存取及應用訂安全管控程序且落實執行？</a:t>
            </a:r>
            <a:endParaRPr sz="2000"/>
          </a:p>
          <a:p>
            <a:pPr indent="0" lvl="0" marL="0" rtl="0" algn="l">
              <a:spcBef>
                <a:spcPts val="1600"/>
              </a:spcBef>
              <a:spcAft>
                <a:spcPts val="1600"/>
              </a:spcAft>
              <a:buClr>
                <a:schemeClr val="dk1"/>
              </a:buClr>
              <a:buSzPts val="1100"/>
              <a:buFont typeface="Arial"/>
              <a:buNone/>
            </a:pPr>
            <a:r>
              <a:rPr lang="en" sz="2000"/>
              <a:t> </a:t>
            </a:r>
            <a:endParaRPr sz="2000"/>
          </a:p>
        </p:txBody>
      </p:sp>
      <p:sp>
        <p:nvSpPr>
          <p:cNvPr id="5338" name="Google Shape;5338;p61"/>
          <p:cNvSpPr/>
          <p:nvPr/>
        </p:nvSpPr>
        <p:spPr>
          <a:xfrm>
            <a:off x="609780" y="1166660"/>
            <a:ext cx="324442" cy="203530"/>
          </a:xfrm>
          <a:custGeom>
            <a:rect b="b" l="l" r="r" t="t"/>
            <a:pathLst>
              <a:path extrusionOk="0" h="3048" w="4858">
                <a:moveTo>
                  <a:pt x="0" y="1238"/>
                </a:moveTo>
                <a:lnTo>
                  <a:pt x="2000" y="3048"/>
                </a:lnTo>
                <a:lnTo>
                  <a:pt x="4858" y="0"/>
                </a:lnTo>
              </a:path>
            </a:pathLst>
          </a:custGeom>
          <a:noFill/>
          <a:ln cap="rnd" cmpd="sng" w="38100">
            <a:solidFill>
              <a:srgbClr val="0000FF"/>
            </a:solidFill>
            <a:prstDash val="solid"/>
            <a:round/>
            <a:headEnd len="med" w="med" type="none"/>
            <a:tailEnd len="med" w="med" type="none"/>
          </a:ln>
        </p:spPr>
      </p:sp>
      <p:sp>
        <p:nvSpPr>
          <p:cNvPr id="5339" name="Google Shape;5339;p61"/>
          <p:cNvSpPr/>
          <p:nvPr/>
        </p:nvSpPr>
        <p:spPr>
          <a:xfrm>
            <a:off x="609780" y="2081060"/>
            <a:ext cx="324442" cy="203530"/>
          </a:xfrm>
          <a:custGeom>
            <a:rect b="b" l="l" r="r" t="t"/>
            <a:pathLst>
              <a:path extrusionOk="0" h="3048" w="4858">
                <a:moveTo>
                  <a:pt x="0" y="1238"/>
                </a:moveTo>
                <a:lnTo>
                  <a:pt x="2000" y="3048"/>
                </a:lnTo>
                <a:lnTo>
                  <a:pt x="4858" y="0"/>
                </a:lnTo>
              </a:path>
            </a:pathLst>
          </a:custGeom>
          <a:noFill/>
          <a:ln cap="rnd" cmpd="sng" w="38100">
            <a:solidFill>
              <a:srgbClr val="0000FF"/>
            </a:solidFill>
            <a:prstDash val="solid"/>
            <a:round/>
            <a:headEnd len="med" w="med" type="none"/>
            <a:tailEnd len="med" w="med" type="none"/>
          </a:ln>
        </p:spPr>
      </p:sp>
      <p:grpSp>
        <p:nvGrpSpPr>
          <p:cNvPr id="5340" name="Google Shape;5340;p61"/>
          <p:cNvGrpSpPr/>
          <p:nvPr/>
        </p:nvGrpSpPr>
        <p:grpSpPr>
          <a:xfrm>
            <a:off x="6527825" y="2085642"/>
            <a:ext cx="1911501" cy="2747837"/>
            <a:chOff x="1924025" y="334050"/>
            <a:chExt cx="3410350" cy="4902475"/>
          </a:xfrm>
        </p:grpSpPr>
        <p:sp>
          <p:nvSpPr>
            <p:cNvPr id="5341" name="Google Shape;5341;p61"/>
            <p:cNvSpPr/>
            <p:nvPr/>
          </p:nvSpPr>
          <p:spPr>
            <a:xfrm>
              <a:off x="1924025" y="3176250"/>
              <a:ext cx="2066775" cy="1084075"/>
            </a:xfrm>
            <a:custGeom>
              <a:rect b="b" l="l" r="r" t="t"/>
              <a:pathLst>
                <a:path extrusionOk="0" h="43363" w="82671">
                  <a:moveTo>
                    <a:pt x="60200" y="1"/>
                  </a:moveTo>
                  <a:cubicBezTo>
                    <a:pt x="51894" y="1"/>
                    <a:pt x="42346" y="2372"/>
                    <a:pt x="34515" y="6890"/>
                  </a:cubicBezTo>
                  <a:lnTo>
                    <a:pt x="15778" y="17737"/>
                  </a:lnTo>
                  <a:cubicBezTo>
                    <a:pt x="2959" y="25133"/>
                    <a:pt x="1" y="35323"/>
                    <a:pt x="8876" y="40418"/>
                  </a:cubicBezTo>
                  <a:cubicBezTo>
                    <a:pt x="12393" y="42401"/>
                    <a:pt x="17205" y="43363"/>
                    <a:pt x="22516" y="43363"/>
                  </a:cubicBezTo>
                  <a:cubicBezTo>
                    <a:pt x="30855" y="43363"/>
                    <a:pt x="40425" y="40992"/>
                    <a:pt x="48156" y="36474"/>
                  </a:cubicBezTo>
                  <a:lnTo>
                    <a:pt x="66892" y="25626"/>
                  </a:lnTo>
                  <a:cubicBezTo>
                    <a:pt x="79712" y="18231"/>
                    <a:pt x="82670" y="8205"/>
                    <a:pt x="73795" y="2946"/>
                  </a:cubicBezTo>
                  <a:cubicBezTo>
                    <a:pt x="70277" y="963"/>
                    <a:pt x="65491" y="1"/>
                    <a:pt x="60200"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2" name="Google Shape;5342;p61"/>
            <p:cNvSpPr/>
            <p:nvPr/>
          </p:nvSpPr>
          <p:spPr>
            <a:xfrm>
              <a:off x="3004650" y="3579175"/>
              <a:ext cx="246550" cy="278050"/>
            </a:xfrm>
            <a:custGeom>
              <a:rect b="b" l="l" r="r" t="t"/>
              <a:pathLst>
                <a:path extrusionOk="0" h="11122" w="9862">
                  <a:moveTo>
                    <a:pt x="7152" y="0"/>
                  </a:moveTo>
                  <a:cubicBezTo>
                    <a:pt x="6921" y="0"/>
                    <a:pt x="6674" y="94"/>
                    <a:pt x="6410" y="306"/>
                  </a:cubicBezTo>
                  <a:cubicBezTo>
                    <a:pt x="3780" y="2442"/>
                    <a:pt x="0" y="10660"/>
                    <a:pt x="0" y="10660"/>
                  </a:cubicBezTo>
                  <a:cubicBezTo>
                    <a:pt x="0" y="10660"/>
                    <a:pt x="231" y="11122"/>
                    <a:pt x="1274" y="11122"/>
                  </a:cubicBezTo>
                  <a:cubicBezTo>
                    <a:pt x="1992" y="11122"/>
                    <a:pt x="3093" y="10903"/>
                    <a:pt x="4767" y="10167"/>
                  </a:cubicBezTo>
                  <a:cubicBezTo>
                    <a:pt x="8875" y="8523"/>
                    <a:pt x="9862" y="6551"/>
                    <a:pt x="9862" y="6551"/>
                  </a:cubicBezTo>
                  <a:cubicBezTo>
                    <a:pt x="9862" y="6551"/>
                    <a:pt x="9075" y="0"/>
                    <a:pt x="7152" y="0"/>
                  </a:cubicBezTo>
                  <a:close/>
                </a:path>
              </a:pathLst>
            </a:custGeom>
            <a:solidFill>
              <a:srgbClr val="291D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3" name="Google Shape;5343;p61"/>
            <p:cNvSpPr/>
            <p:nvPr/>
          </p:nvSpPr>
          <p:spPr>
            <a:xfrm>
              <a:off x="2889600" y="3130725"/>
              <a:ext cx="447875" cy="626100"/>
            </a:xfrm>
            <a:custGeom>
              <a:rect b="b" l="l" r="r" t="t"/>
              <a:pathLst>
                <a:path extrusionOk="0" h="25044" w="17915">
                  <a:moveTo>
                    <a:pt x="14792" y="0"/>
                  </a:moveTo>
                  <a:lnTo>
                    <a:pt x="6739" y="329"/>
                  </a:lnTo>
                  <a:cubicBezTo>
                    <a:pt x="6739" y="329"/>
                    <a:pt x="6903" y="6903"/>
                    <a:pt x="6739" y="8547"/>
                  </a:cubicBezTo>
                  <a:cubicBezTo>
                    <a:pt x="6739" y="10190"/>
                    <a:pt x="4274" y="16764"/>
                    <a:pt x="3288" y="19723"/>
                  </a:cubicBezTo>
                  <a:cubicBezTo>
                    <a:pt x="2301" y="22681"/>
                    <a:pt x="0" y="22846"/>
                    <a:pt x="0" y="22846"/>
                  </a:cubicBezTo>
                  <a:cubicBezTo>
                    <a:pt x="0" y="22846"/>
                    <a:pt x="3160" y="25044"/>
                    <a:pt x="5461" y="25044"/>
                  </a:cubicBezTo>
                  <a:cubicBezTo>
                    <a:pt x="5676" y="25044"/>
                    <a:pt x="5884" y="25024"/>
                    <a:pt x="6082" y="24982"/>
                  </a:cubicBezTo>
                  <a:cubicBezTo>
                    <a:pt x="8382" y="24325"/>
                    <a:pt x="8218" y="21038"/>
                    <a:pt x="10683" y="17751"/>
                  </a:cubicBezTo>
                  <a:cubicBezTo>
                    <a:pt x="13149" y="14464"/>
                    <a:pt x="17915" y="13642"/>
                    <a:pt x="17915" y="13642"/>
                  </a:cubicBezTo>
                  <a:cubicBezTo>
                    <a:pt x="17915" y="13642"/>
                    <a:pt x="17751" y="12163"/>
                    <a:pt x="16107" y="9862"/>
                  </a:cubicBezTo>
                  <a:cubicBezTo>
                    <a:pt x="14464" y="7561"/>
                    <a:pt x="14628" y="4274"/>
                    <a:pt x="14792"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4" name="Google Shape;5344;p61"/>
            <p:cNvSpPr/>
            <p:nvPr/>
          </p:nvSpPr>
          <p:spPr>
            <a:xfrm>
              <a:off x="2758125" y="3405750"/>
              <a:ext cx="608125" cy="500700"/>
            </a:xfrm>
            <a:custGeom>
              <a:rect b="b" l="l" r="r" t="t"/>
              <a:pathLst>
                <a:path extrusionOk="0" h="20028" w="24325">
                  <a:moveTo>
                    <a:pt x="20338" y="1"/>
                  </a:moveTo>
                  <a:cubicBezTo>
                    <a:pt x="20244" y="1"/>
                    <a:pt x="20148" y="4"/>
                    <a:pt x="20051" y="11"/>
                  </a:cubicBezTo>
                  <a:cubicBezTo>
                    <a:pt x="17915" y="11"/>
                    <a:pt x="14792" y="2476"/>
                    <a:pt x="13641" y="4777"/>
                  </a:cubicBezTo>
                  <a:cubicBezTo>
                    <a:pt x="12655" y="7243"/>
                    <a:pt x="10847" y="10694"/>
                    <a:pt x="9368" y="11516"/>
                  </a:cubicBezTo>
                  <a:cubicBezTo>
                    <a:pt x="9046" y="11677"/>
                    <a:pt x="8655" y="11739"/>
                    <a:pt x="8219" y="11739"/>
                  </a:cubicBezTo>
                  <a:cubicBezTo>
                    <a:pt x="6875" y="11739"/>
                    <a:pt x="5105" y="11147"/>
                    <a:pt x="3616" y="11023"/>
                  </a:cubicBezTo>
                  <a:cubicBezTo>
                    <a:pt x="1479" y="11023"/>
                    <a:pt x="0" y="12009"/>
                    <a:pt x="0" y="13488"/>
                  </a:cubicBezTo>
                  <a:cubicBezTo>
                    <a:pt x="0" y="13488"/>
                    <a:pt x="6574" y="16611"/>
                    <a:pt x="8547" y="17597"/>
                  </a:cubicBezTo>
                  <a:cubicBezTo>
                    <a:pt x="9195" y="17921"/>
                    <a:pt x="9808" y="18139"/>
                    <a:pt x="10397" y="18139"/>
                  </a:cubicBezTo>
                  <a:cubicBezTo>
                    <a:pt x="11600" y="18139"/>
                    <a:pt x="12703" y="17232"/>
                    <a:pt x="13806" y="14474"/>
                  </a:cubicBezTo>
                  <a:cubicBezTo>
                    <a:pt x="14835" y="11614"/>
                    <a:pt x="15467" y="9631"/>
                    <a:pt x="16143" y="9631"/>
                  </a:cubicBezTo>
                  <a:cubicBezTo>
                    <a:pt x="16439" y="9631"/>
                    <a:pt x="16743" y="10009"/>
                    <a:pt x="17093" y="10858"/>
                  </a:cubicBezTo>
                  <a:cubicBezTo>
                    <a:pt x="18408" y="13652"/>
                    <a:pt x="18901" y="19898"/>
                    <a:pt x="18901" y="19898"/>
                  </a:cubicBezTo>
                  <a:cubicBezTo>
                    <a:pt x="18901" y="19898"/>
                    <a:pt x="19225" y="20028"/>
                    <a:pt x="19658" y="20028"/>
                  </a:cubicBezTo>
                  <a:cubicBezTo>
                    <a:pt x="20199" y="20028"/>
                    <a:pt x="20910" y="19825"/>
                    <a:pt x="21366" y="18912"/>
                  </a:cubicBezTo>
                  <a:cubicBezTo>
                    <a:pt x="21366" y="18912"/>
                    <a:pt x="21366" y="15953"/>
                    <a:pt x="21695" y="13324"/>
                  </a:cubicBezTo>
                  <a:cubicBezTo>
                    <a:pt x="22023" y="10858"/>
                    <a:pt x="24324" y="7736"/>
                    <a:pt x="24160" y="4613"/>
                  </a:cubicBezTo>
                  <a:cubicBezTo>
                    <a:pt x="24003" y="1779"/>
                    <a:pt x="22488" y="1"/>
                    <a:pt x="20338" y="1"/>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5" name="Google Shape;5345;p61"/>
            <p:cNvSpPr/>
            <p:nvPr/>
          </p:nvSpPr>
          <p:spPr>
            <a:xfrm>
              <a:off x="2814175" y="2079625"/>
              <a:ext cx="457575" cy="1181975"/>
            </a:xfrm>
            <a:custGeom>
              <a:rect b="b" l="l" r="r" t="t"/>
              <a:pathLst>
                <a:path extrusionOk="0" h="47279" w="18303">
                  <a:moveTo>
                    <a:pt x="8326" y="0"/>
                  </a:moveTo>
                  <a:cubicBezTo>
                    <a:pt x="3699" y="0"/>
                    <a:pt x="1" y="4234"/>
                    <a:pt x="1045" y="9010"/>
                  </a:cubicBezTo>
                  <a:cubicBezTo>
                    <a:pt x="4332" y="23473"/>
                    <a:pt x="9756" y="45989"/>
                    <a:pt x="9756" y="45989"/>
                  </a:cubicBezTo>
                  <a:cubicBezTo>
                    <a:pt x="11482" y="46996"/>
                    <a:pt x="13239" y="47279"/>
                    <a:pt x="14670" y="47279"/>
                  </a:cubicBezTo>
                  <a:cubicBezTo>
                    <a:pt x="16509" y="47279"/>
                    <a:pt x="17809" y="46811"/>
                    <a:pt x="17809" y="46811"/>
                  </a:cubicBezTo>
                  <a:cubicBezTo>
                    <a:pt x="18302" y="37607"/>
                    <a:pt x="17152" y="14269"/>
                    <a:pt x="14193" y="6709"/>
                  </a:cubicBezTo>
                  <a:cubicBezTo>
                    <a:pt x="14193" y="4243"/>
                    <a:pt x="14851" y="1121"/>
                    <a:pt x="14851" y="1121"/>
                  </a:cubicBezTo>
                  <a:lnTo>
                    <a:pt x="9756" y="134"/>
                  </a:lnTo>
                  <a:cubicBezTo>
                    <a:pt x="9272" y="44"/>
                    <a:pt x="8794" y="0"/>
                    <a:pt x="8326" y="0"/>
                  </a:cubicBezTo>
                  <a:close/>
                </a:path>
              </a:pathLst>
            </a:custGeom>
            <a:solidFill>
              <a:srgbClr val="AACA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6" name="Google Shape;5346;p61"/>
            <p:cNvSpPr/>
            <p:nvPr/>
          </p:nvSpPr>
          <p:spPr>
            <a:xfrm>
              <a:off x="2474600" y="3779275"/>
              <a:ext cx="250675" cy="275175"/>
            </a:xfrm>
            <a:custGeom>
              <a:rect b="b" l="l" r="r" t="t"/>
              <a:pathLst>
                <a:path extrusionOk="0" h="11007" w="10027">
                  <a:moveTo>
                    <a:pt x="7368" y="0"/>
                  </a:moveTo>
                  <a:cubicBezTo>
                    <a:pt x="7123" y="0"/>
                    <a:pt x="6859" y="109"/>
                    <a:pt x="6575" y="355"/>
                  </a:cubicBezTo>
                  <a:cubicBezTo>
                    <a:pt x="3945" y="2327"/>
                    <a:pt x="1" y="10545"/>
                    <a:pt x="1" y="10545"/>
                  </a:cubicBezTo>
                  <a:cubicBezTo>
                    <a:pt x="1" y="10545"/>
                    <a:pt x="289" y="11007"/>
                    <a:pt x="1380" y="11007"/>
                  </a:cubicBezTo>
                  <a:cubicBezTo>
                    <a:pt x="2129" y="11007"/>
                    <a:pt x="3257" y="10788"/>
                    <a:pt x="4931" y="10052"/>
                  </a:cubicBezTo>
                  <a:cubicBezTo>
                    <a:pt x="8876" y="8408"/>
                    <a:pt x="10026" y="6436"/>
                    <a:pt x="10026" y="6436"/>
                  </a:cubicBezTo>
                  <a:cubicBezTo>
                    <a:pt x="10026" y="6436"/>
                    <a:pt x="9254" y="0"/>
                    <a:pt x="7368" y="0"/>
                  </a:cubicBezTo>
                  <a:close/>
                </a:path>
              </a:pathLst>
            </a:custGeom>
            <a:solidFill>
              <a:srgbClr val="291D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7" name="Google Shape;5347;p61"/>
            <p:cNvSpPr/>
            <p:nvPr/>
          </p:nvSpPr>
          <p:spPr>
            <a:xfrm>
              <a:off x="2363675" y="3327950"/>
              <a:ext cx="447875" cy="626100"/>
            </a:xfrm>
            <a:custGeom>
              <a:rect b="b" l="l" r="r" t="t"/>
              <a:pathLst>
                <a:path extrusionOk="0" h="25044" w="17915">
                  <a:moveTo>
                    <a:pt x="14792" y="0"/>
                  </a:moveTo>
                  <a:lnTo>
                    <a:pt x="6739" y="329"/>
                  </a:lnTo>
                  <a:cubicBezTo>
                    <a:pt x="6739" y="329"/>
                    <a:pt x="6903" y="6903"/>
                    <a:pt x="6739" y="8547"/>
                  </a:cubicBezTo>
                  <a:cubicBezTo>
                    <a:pt x="6739" y="10190"/>
                    <a:pt x="4274" y="16764"/>
                    <a:pt x="3287" y="19723"/>
                  </a:cubicBezTo>
                  <a:cubicBezTo>
                    <a:pt x="2466" y="22681"/>
                    <a:pt x="0" y="22845"/>
                    <a:pt x="0" y="22845"/>
                  </a:cubicBezTo>
                  <a:cubicBezTo>
                    <a:pt x="0" y="22845"/>
                    <a:pt x="3160" y="25044"/>
                    <a:pt x="5460" y="25044"/>
                  </a:cubicBezTo>
                  <a:cubicBezTo>
                    <a:pt x="5676" y="25044"/>
                    <a:pt x="5884" y="25024"/>
                    <a:pt x="6081" y="24982"/>
                  </a:cubicBezTo>
                  <a:cubicBezTo>
                    <a:pt x="8382" y="24325"/>
                    <a:pt x="8218" y="21038"/>
                    <a:pt x="10683" y="17751"/>
                  </a:cubicBezTo>
                  <a:cubicBezTo>
                    <a:pt x="13149" y="14463"/>
                    <a:pt x="17915" y="13642"/>
                    <a:pt x="17915" y="13642"/>
                  </a:cubicBezTo>
                  <a:cubicBezTo>
                    <a:pt x="17915" y="13642"/>
                    <a:pt x="17750" y="12163"/>
                    <a:pt x="16107" y="9862"/>
                  </a:cubicBezTo>
                  <a:cubicBezTo>
                    <a:pt x="14463" y="7561"/>
                    <a:pt x="14628" y="4274"/>
                    <a:pt x="14792"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8" name="Google Shape;5348;p61"/>
            <p:cNvSpPr/>
            <p:nvPr/>
          </p:nvSpPr>
          <p:spPr>
            <a:xfrm>
              <a:off x="2232200" y="3602975"/>
              <a:ext cx="608125" cy="500700"/>
            </a:xfrm>
            <a:custGeom>
              <a:rect b="b" l="l" r="r" t="t"/>
              <a:pathLst>
                <a:path extrusionOk="0" h="20028" w="24325">
                  <a:moveTo>
                    <a:pt x="20338" y="1"/>
                  </a:moveTo>
                  <a:cubicBezTo>
                    <a:pt x="20243" y="1"/>
                    <a:pt x="20148" y="4"/>
                    <a:pt x="20051" y="11"/>
                  </a:cubicBezTo>
                  <a:cubicBezTo>
                    <a:pt x="17914" y="175"/>
                    <a:pt x="14627" y="2476"/>
                    <a:pt x="13641" y="4942"/>
                  </a:cubicBezTo>
                  <a:cubicBezTo>
                    <a:pt x="12491" y="7243"/>
                    <a:pt x="10847" y="10694"/>
                    <a:pt x="9368" y="11516"/>
                  </a:cubicBezTo>
                  <a:cubicBezTo>
                    <a:pt x="9022" y="11732"/>
                    <a:pt x="8596" y="11812"/>
                    <a:pt x="8121" y="11812"/>
                  </a:cubicBezTo>
                  <a:cubicBezTo>
                    <a:pt x="6790" y="11812"/>
                    <a:pt x="5069" y="11187"/>
                    <a:pt x="3616" y="11187"/>
                  </a:cubicBezTo>
                  <a:cubicBezTo>
                    <a:pt x="3460" y="11175"/>
                    <a:pt x="3308" y="11169"/>
                    <a:pt x="3159" y="11169"/>
                  </a:cubicBezTo>
                  <a:cubicBezTo>
                    <a:pt x="1271" y="11169"/>
                    <a:pt x="0" y="12117"/>
                    <a:pt x="0" y="13488"/>
                  </a:cubicBezTo>
                  <a:cubicBezTo>
                    <a:pt x="0" y="13488"/>
                    <a:pt x="6574" y="16775"/>
                    <a:pt x="8546" y="17597"/>
                  </a:cubicBezTo>
                  <a:cubicBezTo>
                    <a:pt x="9195" y="17921"/>
                    <a:pt x="9808" y="18139"/>
                    <a:pt x="10397" y="18139"/>
                  </a:cubicBezTo>
                  <a:cubicBezTo>
                    <a:pt x="11599" y="18139"/>
                    <a:pt x="12703" y="17232"/>
                    <a:pt x="13806" y="14474"/>
                  </a:cubicBezTo>
                  <a:cubicBezTo>
                    <a:pt x="14835" y="11614"/>
                    <a:pt x="15467" y="9630"/>
                    <a:pt x="16143" y="9630"/>
                  </a:cubicBezTo>
                  <a:cubicBezTo>
                    <a:pt x="16439" y="9630"/>
                    <a:pt x="16743" y="10009"/>
                    <a:pt x="17093" y="10858"/>
                  </a:cubicBezTo>
                  <a:cubicBezTo>
                    <a:pt x="18408" y="13652"/>
                    <a:pt x="18901" y="19898"/>
                    <a:pt x="18901" y="19898"/>
                  </a:cubicBezTo>
                  <a:cubicBezTo>
                    <a:pt x="18901" y="19898"/>
                    <a:pt x="19225" y="20028"/>
                    <a:pt x="19658" y="20028"/>
                  </a:cubicBezTo>
                  <a:cubicBezTo>
                    <a:pt x="20199" y="20028"/>
                    <a:pt x="20909" y="19825"/>
                    <a:pt x="21366" y="18912"/>
                  </a:cubicBezTo>
                  <a:cubicBezTo>
                    <a:pt x="21366" y="18912"/>
                    <a:pt x="21366" y="15953"/>
                    <a:pt x="21695" y="13324"/>
                  </a:cubicBezTo>
                  <a:cubicBezTo>
                    <a:pt x="22023" y="10858"/>
                    <a:pt x="24324" y="7736"/>
                    <a:pt x="24160" y="4613"/>
                  </a:cubicBezTo>
                  <a:cubicBezTo>
                    <a:pt x="24002" y="1779"/>
                    <a:pt x="22488" y="1"/>
                    <a:pt x="20338" y="1"/>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9" name="Google Shape;5349;p61"/>
            <p:cNvSpPr/>
            <p:nvPr/>
          </p:nvSpPr>
          <p:spPr>
            <a:xfrm>
              <a:off x="2445850" y="2329500"/>
              <a:ext cx="435550" cy="1165000"/>
            </a:xfrm>
            <a:custGeom>
              <a:rect b="b" l="l" r="r" t="t"/>
              <a:pathLst>
                <a:path extrusionOk="0" h="46600" w="17422">
                  <a:moveTo>
                    <a:pt x="8218" y="1"/>
                  </a:moveTo>
                  <a:lnTo>
                    <a:pt x="0" y="8876"/>
                  </a:lnTo>
                  <a:cubicBezTo>
                    <a:pt x="658" y="15614"/>
                    <a:pt x="3452" y="45691"/>
                    <a:pt x="3452" y="45691"/>
                  </a:cubicBezTo>
                  <a:cubicBezTo>
                    <a:pt x="4794" y="46362"/>
                    <a:pt x="6038" y="46600"/>
                    <a:pt x="7128" y="46600"/>
                  </a:cubicBezTo>
                  <a:cubicBezTo>
                    <a:pt x="9773" y="46600"/>
                    <a:pt x="11505" y="45198"/>
                    <a:pt x="11505" y="45198"/>
                  </a:cubicBezTo>
                  <a:cubicBezTo>
                    <a:pt x="12820" y="27119"/>
                    <a:pt x="17422" y="8547"/>
                    <a:pt x="14628" y="3945"/>
                  </a:cubicBezTo>
                  <a:cubicBezTo>
                    <a:pt x="14628" y="1480"/>
                    <a:pt x="11998" y="1"/>
                    <a:pt x="11998" y="1"/>
                  </a:cubicBezTo>
                  <a:close/>
                </a:path>
              </a:pathLst>
            </a:custGeom>
            <a:solidFill>
              <a:srgbClr val="C4D9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0" name="Google Shape;5350;p61"/>
            <p:cNvSpPr/>
            <p:nvPr/>
          </p:nvSpPr>
          <p:spPr>
            <a:xfrm>
              <a:off x="2589650" y="3671025"/>
              <a:ext cx="2744725" cy="1565500"/>
            </a:xfrm>
            <a:custGeom>
              <a:rect b="b" l="l" r="r" t="t"/>
              <a:pathLst>
                <a:path extrusionOk="0" h="62620" w="109789">
                  <a:moveTo>
                    <a:pt x="54833" y="1"/>
                  </a:moveTo>
                  <a:cubicBezTo>
                    <a:pt x="52922" y="1"/>
                    <a:pt x="51032" y="412"/>
                    <a:pt x="49635" y="1234"/>
                  </a:cubicBezTo>
                  <a:lnTo>
                    <a:pt x="2795" y="28187"/>
                  </a:lnTo>
                  <a:cubicBezTo>
                    <a:pt x="1" y="29995"/>
                    <a:pt x="1" y="32625"/>
                    <a:pt x="2795" y="34268"/>
                  </a:cubicBezTo>
                  <a:lnTo>
                    <a:pt x="49635" y="61387"/>
                  </a:lnTo>
                  <a:cubicBezTo>
                    <a:pt x="51032" y="62208"/>
                    <a:pt x="52922" y="62619"/>
                    <a:pt x="54812" y="62619"/>
                  </a:cubicBezTo>
                  <a:cubicBezTo>
                    <a:pt x="56702" y="62619"/>
                    <a:pt x="58592" y="62208"/>
                    <a:pt x="59989" y="61387"/>
                  </a:cubicBezTo>
                  <a:lnTo>
                    <a:pt x="106830" y="34268"/>
                  </a:lnTo>
                  <a:cubicBezTo>
                    <a:pt x="109788" y="32625"/>
                    <a:pt x="109788" y="29995"/>
                    <a:pt x="106830" y="28187"/>
                  </a:cubicBezTo>
                  <a:lnTo>
                    <a:pt x="60154" y="1234"/>
                  </a:lnTo>
                  <a:cubicBezTo>
                    <a:pt x="58675" y="412"/>
                    <a:pt x="56744" y="1"/>
                    <a:pt x="54833"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1" name="Google Shape;5351;p61"/>
            <p:cNvSpPr/>
            <p:nvPr/>
          </p:nvSpPr>
          <p:spPr>
            <a:xfrm>
              <a:off x="2589650" y="2269925"/>
              <a:ext cx="2744725" cy="1561375"/>
            </a:xfrm>
            <a:custGeom>
              <a:rect b="b" l="l" r="r" t="t"/>
              <a:pathLst>
                <a:path extrusionOk="0" h="62455" w="109789">
                  <a:moveTo>
                    <a:pt x="54833" y="1"/>
                  </a:moveTo>
                  <a:cubicBezTo>
                    <a:pt x="52922" y="1"/>
                    <a:pt x="51032" y="411"/>
                    <a:pt x="49635" y="1233"/>
                  </a:cubicBezTo>
                  <a:lnTo>
                    <a:pt x="2795" y="28187"/>
                  </a:lnTo>
                  <a:cubicBezTo>
                    <a:pt x="1" y="29831"/>
                    <a:pt x="1" y="32625"/>
                    <a:pt x="2795" y="34268"/>
                  </a:cubicBezTo>
                  <a:lnTo>
                    <a:pt x="49635" y="61222"/>
                  </a:lnTo>
                  <a:cubicBezTo>
                    <a:pt x="51032" y="62044"/>
                    <a:pt x="52922" y="62455"/>
                    <a:pt x="54812" y="62455"/>
                  </a:cubicBezTo>
                  <a:cubicBezTo>
                    <a:pt x="56702" y="62455"/>
                    <a:pt x="58592" y="62044"/>
                    <a:pt x="59989" y="61222"/>
                  </a:cubicBezTo>
                  <a:lnTo>
                    <a:pt x="106830" y="34268"/>
                  </a:lnTo>
                  <a:cubicBezTo>
                    <a:pt x="109788" y="32625"/>
                    <a:pt x="109788" y="29831"/>
                    <a:pt x="106830" y="28187"/>
                  </a:cubicBezTo>
                  <a:lnTo>
                    <a:pt x="60154" y="1233"/>
                  </a:lnTo>
                  <a:cubicBezTo>
                    <a:pt x="58675" y="411"/>
                    <a:pt x="56744" y="1"/>
                    <a:pt x="54833" y="1"/>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2" name="Google Shape;5352;p61"/>
            <p:cNvSpPr/>
            <p:nvPr/>
          </p:nvSpPr>
          <p:spPr>
            <a:xfrm>
              <a:off x="2589650" y="2267875"/>
              <a:ext cx="2744725" cy="1565475"/>
            </a:xfrm>
            <a:custGeom>
              <a:rect b="b" l="l" r="r" t="t"/>
              <a:pathLst>
                <a:path extrusionOk="0" h="62619" w="109789">
                  <a:moveTo>
                    <a:pt x="54895" y="2137"/>
                  </a:moveTo>
                  <a:cubicBezTo>
                    <a:pt x="56538" y="2137"/>
                    <a:pt x="58017" y="2466"/>
                    <a:pt x="59003" y="2959"/>
                  </a:cubicBezTo>
                  <a:lnTo>
                    <a:pt x="105844" y="30077"/>
                  </a:lnTo>
                  <a:cubicBezTo>
                    <a:pt x="106666" y="30570"/>
                    <a:pt x="106994" y="31063"/>
                    <a:pt x="106994" y="31227"/>
                  </a:cubicBezTo>
                  <a:cubicBezTo>
                    <a:pt x="106994" y="31556"/>
                    <a:pt x="106666" y="32049"/>
                    <a:pt x="105844" y="32542"/>
                  </a:cubicBezTo>
                  <a:lnTo>
                    <a:pt x="59003" y="59496"/>
                  </a:lnTo>
                  <a:cubicBezTo>
                    <a:pt x="58017" y="60154"/>
                    <a:pt x="56374" y="60482"/>
                    <a:pt x="54895" y="60482"/>
                  </a:cubicBezTo>
                  <a:cubicBezTo>
                    <a:pt x="53251" y="60482"/>
                    <a:pt x="51772" y="60154"/>
                    <a:pt x="50621" y="59496"/>
                  </a:cubicBezTo>
                  <a:lnTo>
                    <a:pt x="3945" y="32542"/>
                  </a:lnTo>
                  <a:cubicBezTo>
                    <a:pt x="2959" y="32049"/>
                    <a:pt x="2795" y="31556"/>
                    <a:pt x="2795" y="31227"/>
                  </a:cubicBezTo>
                  <a:cubicBezTo>
                    <a:pt x="2795" y="31063"/>
                    <a:pt x="3123" y="30570"/>
                    <a:pt x="3945" y="30077"/>
                  </a:cubicBezTo>
                  <a:lnTo>
                    <a:pt x="50621" y="3123"/>
                  </a:lnTo>
                  <a:cubicBezTo>
                    <a:pt x="51772" y="2466"/>
                    <a:pt x="53251" y="2137"/>
                    <a:pt x="54895" y="2137"/>
                  </a:cubicBezTo>
                  <a:close/>
                  <a:moveTo>
                    <a:pt x="54895" y="0"/>
                  </a:moveTo>
                  <a:cubicBezTo>
                    <a:pt x="52922" y="0"/>
                    <a:pt x="51114" y="493"/>
                    <a:pt x="49635" y="1315"/>
                  </a:cubicBezTo>
                  <a:lnTo>
                    <a:pt x="2795" y="28269"/>
                  </a:lnTo>
                  <a:cubicBezTo>
                    <a:pt x="1" y="29913"/>
                    <a:pt x="1" y="32707"/>
                    <a:pt x="2795" y="34350"/>
                  </a:cubicBezTo>
                  <a:lnTo>
                    <a:pt x="49635" y="61304"/>
                  </a:lnTo>
                  <a:cubicBezTo>
                    <a:pt x="51114" y="62126"/>
                    <a:pt x="52922" y="62619"/>
                    <a:pt x="54895" y="62619"/>
                  </a:cubicBezTo>
                  <a:cubicBezTo>
                    <a:pt x="56702" y="62619"/>
                    <a:pt x="58675" y="62126"/>
                    <a:pt x="60154" y="61304"/>
                  </a:cubicBezTo>
                  <a:lnTo>
                    <a:pt x="106830" y="34350"/>
                  </a:lnTo>
                  <a:cubicBezTo>
                    <a:pt x="109788" y="32707"/>
                    <a:pt x="109788" y="29913"/>
                    <a:pt x="106830" y="28269"/>
                  </a:cubicBezTo>
                  <a:lnTo>
                    <a:pt x="60154" y="1315"/>
                  </a:lnTo>
                  <a:cubicBezTo>
                    <a:pt x="58675" y="493"/>
                    <a:pt x="56702" y="0"/>
                    <a:pt x="5489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3" name="Google Shape;5353;p61"/>
            <p:cNvSpPr/>
            <p:nvPr/>
          </p:nvSpPr>
          <p:spPr>
            <a:xfrm>
              <a:off x="3962000" y="3048550"/>
              <a:ext cx="1351825" cy="1964050"/>
            </a:xfrm>
            <a:custGeom>
              <a:rect b="b" l="l" r="r" t="t"/>
              <a:pathLst>
                <a:path extrusionOk="0" h="78562" w="54073">
                  <a:moveTo>
                    <a:pt x="54073" y="0"/>
                  </a:moveTo>
                  <a:cubicBezTo>
                    <a:pt x="54073" y="1480"/>
                    <a:pt x="53086" y="2466"/>
                    <a:pt x="51936" y="3123"/>
                  </a:cubicBezTo>
                  <a:lnTo>
                    <a:pt x="5260" y="30077"/>
                  </a:lnTo>
                  <a:cubicBezTo>
                    <a:pt x="3781" y="30899"/>
                    <a:pt x="1973" y="31227"/>
                    <a:pt x="1" y="31392"/>
                  </a:cubicBezTo>
                  <a:lnTo>
                    <a:pt x="1" y="78561"/>
                  </a:lnTo>
                  <a:cubicBezTo>
                    <a:pt x="2137" y="78561"/>
                    <a:pt x="3781" y="78068"/>
                    <a:pt x="5260" y="77246"/>
                  </a:cubicBezTo>
                  <a:lnTo>
                    <a:pt x="51936" y="50292"/>
                  </a:lnTo>
                  <a:cubicBezTo>
                    <a:pt x="53251" y="49471"/>
                    <a:pt x="54073" y="48485"/>
                    <a:pt x="54073" y="47334"/>
                  </a:cubicBezTo>
                  <a:lnTo>
                    <a:pt x="54073"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4" name="Google Shape;5354;p61"/>
            <p:cNvSpPr/>
            <p:nvPr/>
          </p:nvSpPr>
          <p:spPr>
            <a:xfrm>
              <a:off x="2606100" y="3048550"/>
              <a:ext cx="1355925" cy="1964050"/>
            </a:xfrm>
            <a:custGeom>
              <a:rect b="b" l="l" r="r" t="t"/>
              <a:pathLst>
                <a:path extrusionOk="0" h="78562" w="54237">
                  <a:moveTo>
                    <a:pt x="0" y="0"/>
                  </a:moveTo>
                  <a:lnTo>
                    <a:pt x="0" y="47334"/>
                  </a:lnTo>
                  <a:cubicBezTo>
                    <a:pt x="0" y="48485"/>
                    <a:pt x="822" y="49471"/>
                    <a:pt x="2137" y="50292"/>
                  </a:cubicBezTo>
                  <a:lnTo>
                    <a:pt x="48977" y="77246"/>
                  </a:lnTo>
                  <a:cubicBezTo>
                    <a:pt x="50292" y="78068"/>
                    <a:pt x="52100" y="78561"/>
                    <a:pt x="54237" y="78561"/>
                  </a:cubicBezTo>
                  <a:lnTo>
                    <a:pt x="54237" y="31392"/>
                  </a:lnTo>
                  <a:cubicBezTo>
                    <a:pt x="52100" y="31227"/>
                    <a:pt x="50292" y="30899"/>
                    <a:pt x="48977" y="30077"/>
                  </a:cubicBezTo>
                  <a:lnTo>
                    <a:pt x="2137" y="3123"/>
                  </a:lnTo>
                  <a:cubicBezTo>
                    <a:pt x="986" y="2466"/>
                    <a:pt x="0" y="1480"/>
                    <a:pt x="0" y="0"/>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5" name="Google Shape;5355;p61"/>
            <p:cNvSpPr/>
            <p:nvPr/>
          </p:nvSpPr>
          <p:spPr>
            <a:xfrm>
              <a:off x="3489475" y="334050"/>
              <a:ext cx="719075" cy="434125"/>
            </a:xfrm>
            <a:custGeom>
              <a:rect b="b" l="l" r="r" t="t"/>
              <a:pathLst>
                <a:path extrusionOk="0" h="17365" w="28763">
                  <a:moveTo>
                    <a:pt x="12715" y="0"/>
                  </a:moveTo>
                  <a:cubicBezTo>
                    <a:pt x="5118" y="0"/>
                    <a:pt x="896" y="7278"/>
                    <a:pt x="494" y="10626"/>
                  </a:cubicBezTo>
                  <a:cubicBezTo>
                    <a:pt x="1" y="14735"/>
                    <a:pt x="4767" y="17365"/>
                    <a:pt x="4767" y="17365"/>
                  </a:cubicBezTo>
                  <a:cubicBezTo>
                    <a:pt x="4767" y="17365"/>
                    <a:pt x="28763" y="3559"/>
                    <a:pt x="18409" y="1258"/>
                  </a:cubicBezTo>
                  <a:cubicBezTo>
                    <a:pt x="16340" y="376"/>
                    <a:pt x="14440" y="0"/>
                    <a:pt x="12715"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6" name="Google Shape;5356;p61"/>
            <p:cNvSpPr/>
            <p:nvPr/>
          </p:nvSpPr>
          <p:spPr>
            <a:xfrm>
              <a:off x="3579875" y="367425"/>
              <a:ext cx="706750" cy="1099800"/>
            </a:xfrm>
            <a:custGeom>
              <a:rect b="b" l="l" r="r" t="t"/>
              <a:pathLst>
                <a:path extrusionOk="0" h="43992" w="28270">
                  <a:moveTo>
                    <a:pt x="13641" y="0"/>
                  </a:moveTo>
                  <a:cubicBezTo>
                    <a:pt x="7346" y="0"/>
                    <a:pt x="2854" y="4841"/>
                    <a:pt x="1480" y="11099"/>
                  </a:cubicBezTo>
                  <a:cubicBezTo>
                    <a:pt x="823" y="14550"/>
                    <a:pt x="1" y="21289"/>
                    <a:pt x="2137" y="26877"/>
                  </a:cubicBezTo>
                  <a:cubicBezTo>
                    <a:pt x="3288" y="30000"/>
                    <a:pt x="4438" y="32136"/>
                    <a:pt x="7232" y="32136"/>
                  </a:cubicBezTo>
                  <a:cubicBezTo>
                    <a:pt x="7725" y="32136"/>
                    <a:pt x="8711" y="31972"/>
                    <a:pt x="10026" y="31643"/>
                  </a:cubicBezTo>
                  <a:cubicBezTo>
                    <a:pt x="10026" y="32629"/>
                    <a:pt x="10191" y="34108"/>
                    <a:pt x="10191" y="35588"/>
                  </a:cubicBezTo>
                  <a:cubicBezTo>
                    <a:pt x="10026" y="36902"/>
                    <a:pt x="10355" y="37560"/>
                    <a:pt x="7725" y="39203"/>
                  </a:cubicBezTo>
                  <a:cubicBezTo>
                    <a:pt x="5057" y="40773"/>
                    <a:pt x="11083" y="43991"/>
                    <a:pt x="15496" y="43991"/>
                  </a:cubicBezTo>
                  <a:cubicBezTo>
                    <a:pt x="15704" y="43991"/>
                    <a:pt x="15908" y="43984"/>
                    <a:pt x="16107" y="43970"/>
                  </a:cubicBezTo>
                  <a:cubicBezTo>
                    <a:pt x="20380" y="43641"/>
                    <a:pt x="25475" y="41011"/>
                    <a:pt x="26790" y="38053"/>
                  </a:cubicBezTo>
                  <a:cubicBezTo>
                    <a:pt x="28269" y="34930"/>
                    <a:pt x="27941" y="35423"/>
                    <a:pt x="25311" y="35259"/>
                  </a:cubicBezTo>
                  <a:cubicBezTo>
                    <a:pt x="20052" y="34930"/>
                    <a:pt x="20545" y="34601"/>
                    <a:pt x="20052" y="32629"/>
                  </a:cubicBezTo>
                  <a:cubicBezTo>
                    <a:pt x="19887" y="31972"/>
                    <a:pt x="19559" y="27370"/>
                    <a:pt x="19559" y="27370"/>
                  </a:cubicBezTo>
                  <a:cubicBezTo>
                    <a:pt x="20052" y="26877"/>
                    <a:pt x="20874" y="25398"/>
                    <a:pt x="20874" y="25398"/>
                  </a:cubicBezTo>
                  <a:cubicBezTo>
                    <a:pt x="24489" y="23097"/>
                    <a:pt x="26955" y="19481"/>
                    <a:pt x="27448" y="15043"/>
                  </a:cubicBezTo>
                  <a:cubicBezTo>
                    <a:pt x="28105" y="7648"/>
                    <a:pt x="22681" y="909"/>
                    <a:pt x="15121" y="87"/>
                  </a:cubicBezTo>
                  <a:cubicBezTo>
                    <a:pt x="14617" y="29"/>
                    <a:pt x="14124" y="0"/>
                    <a:pt x="13641"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7" name="Google Shape;5357;p61"/>
            <p:cNvSpPr/>
            <p:nvPr/>
          </p:nvSpPr>
          <p:spPr>
            <a:xfrm>
              <a:off x="3706100" y="928400"/>
              <a:ext cx="580525" cy="538825"/>
            </a:xfrm>
            <a:custGeom>
              <a:rect b="b" l="l" r="r" t="t"/>
              <a:pathLst>
                <a:path extrusionOk="0" h="21553" w="23221">
                  <a:moveTo>
                    <a:pt x="6292" y="0"/>
                  </a:moveTo>
                  <a:cubicBezTo>
                    <a:pt x="6292" y="0"/>
                    <a:pt x="5963" y="5917"/>
                    <a:pt x="4320" y="7232"/>
                  </a:cubicBezTo>
                  <a:cubicBezTo>
                    <a:pt x="2841" y="8547"/>
                    <a:pt x="868" y="9368"/>
                    <a:pt x="704" y="9533"/>
                  </a:cubicBezTo>
                  <a:cubicBezTo>
                    <a:pt x="1197" y="9533"/>
                    <a:pt x="1690" y="9697"/>
                    <a:pt x="2183" y="9697"/>
                  </a:cubicBezTo>
                  <a:cubicBezTo>
                    <a:pt x="2676" y="9697"/>
                    <a:pt x="3662" y="9533"/>
                    <a:pt x="4977" y="9204"/>
                  </a:cubicBezTo>
                  <a:cubicBezTo>
                    <a:pt x="4977" y="10190"/>
                    <a:pt x="5142" y="11669"/>
                    <a:pt x="5142" y="13149"/>
                  </a:cubicBezTo>
                  <a:cubicBezTo>
                    <a:pt x="4977" y="14463"/>
                    <a:pt x="5306" y="15121"/>
                    <a:pt x="2512" y="16764"/>
                  </a:cubicBezTo>
                  <a:cubicBezTo>
                    <a:pt x="1" y="18334"/>
                    <a:pt x="6034" y="21552"/>
                    <a:pt x="10447" y="21552"/>
                  </a:cubicBezTo>
                  <a:cubicBezTo>
                    <a:pt x="10655" y="21552"/>
                    <a:pt x="10859" y="21545"/>
                    <a:pt x="11058" y="21531"/>
                  </a:cubicBezTo>
                  <a:cubicBezTo>
                    <a:pt x="15331" y="21202"/>
                    <a:pt x="20262" y="18572"/>
                    <a:pt x="21741" y="15614"/>
                  </a:cubicBezTo>
                  <a:cubicBezTo>
                    <a:pt x="23220" y="12491"/>
                    <a:pt x="22892" y="12984"/>
                    <a:pt x="20262" y="12820"/>
                  </a:cubicBezTo>
                  <a:cubicBezTo>
                    <a:pt x="15003" y="12491"/>
                    <a:pt x="15496" y="12162"/>
                    <a:pt x="15003" y="10190"/>
                  </a:cubicBezTo>
                  <a:cubicBezTo>
                    <a:pt x="14838" y="9533"/>
                    <a:pt x="14510" y="4931"/>
                    <a:pt x="14510" y="4931"/>
                  </a:cubicBezTo>
                  <a:cubicBezTo>
                    <a:pt x="15003" y="4438"/>
                    <a:pt x="15825" y="2959"/>
                    <a:pt x="15825" y="2959"/>
                  </a:cubicBezTo>
                  <a:cubicBezTo>
                    <a:pt x="16482" y="2466"/>
                    <a:pt x="16975" y="2137"/>
                    <a:pt x="17468" y="1808"/>
                  </a:cubicBezTo>
                  <a:lnTo>
                    <a:pt x="17468" y="1808"/>
                  </a:lnTo>
                  <a:lnTo>
                    <a:pt x="12866" y="1973"/>
                  </a:lnTo>
                  <a:lnTo>
                    <a:pt x="7771" y="1973"/>
                  </a:lnTo>
                  <a:lnTo>
                    <a:pt x="6292" y="0"/>
                  </a:ln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8" name="Google Shape;5358;p61"/>
            <p:cNvSpPr/>
            <p:nvPr/>
          </p:nvSpPr>
          <p:spPr>
            <a:xfrm>
              <a:off x="2839800" y="2094700"/>
              <a:ext cx="1261925" cy="877800"/>
            </a:xfrm>
            <a:custGeom>
              <a:rect b="b" l="l" r="r" t="t"/>
              <a:pathLst>
                <a:path extrusionOk="0" h="35112" w="50477">
                  <a:moveTo>
                    <a:pt x="10734" y="1"/>
                  </a:moveTo>
                  <a:cubicBezTo>
                    <a:pt x="5680" y="1"/>
                    <a:pt x="1" y="3687"/>
                    <a:pt x="678" y="10050"/>
                  </a:cubicBezTo>
                  <a:lnTo>
                    <a:pt x="9553" y="15967"/>
                  </a:lnTo>
                  <a:lnTo>
                    <a:pt x="41930" y="34703"/>
                  </a:lnTo>
                  <a:cubicBezTo>
                    <a:pt x="42465" y="34983"/>
                    <a:pt x="42967" y="35112"/>
                    <a:pt x="43439" y="35112"/>
                  </a:cubicBezTo>
                  <a:cubicBezTo>
                    <a:pt x="49349" y="35112"/>
                    <a:pt x="50477" y="14816"/>
                    <a:pt x="50477" y="14816"/>
                  </a:cubicBezTo>
                  <a:cubicBezTo>
                    <a:pt x="50477" y="14816"/>
                    <a:pt x="18756" y="2325"/>
                    <a:pt x="13826" y="518"/>
                  </a:cubicBezTo>
                  <a:cubicBezTo>
                    <a:pt x="12870" y="170"/>
                    <a:pt x="11816" y="1"/>
                    <a:pt x="10734" y="1"/>
                  </a:cubicBezTo>
                  <a:close/>
                </a:path>
              </a:pathLst>
            </a:custGeom>
            <a:solidFill>
              <a:srgbClr val="AACA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9" name="Google Shape;5359;p61"/>
            <p:cNvSpPr/>
            <p:nvPr/>
          </p:nvSpPr>
          <p:spPr>
            <a:xfrm>
              <a:off x="2428600" y="2284950"/>
              <a:ext cx="2104550" cy="980925"/>
            </a:xfrm>
            <a:custGeom>
              <a:rect b="b" l="l" r="r" t="t"/>
              <a:pathLst>
                <a:path extrusionOk="0" h="39237" w="84182">
                  <a:moveTo>
                    <a:pt x="9514" y="1"/>
                  </a:moveTo>
                  <a:cubicBezTo>
                    <a:pt x="4759" y="1"/>
                    <a:pt x="0" y="4170"/>
                    <a:pt x="690" y="10658"/>
                  </a:cubicBezTo>
                  <a:lnTo>
                    <a:pt x="7758" y="14767"/>
                  </a:lnTo>
                  <a:lnTo>
                    <a:pt x="38327" y="35804"/>
                  </a:lnTo>
                  <a:cubicBezTo>
                    <a:pt x="42597" y="38036"/>
                    <a:pt x="48185" y="39236"/>
                    <a:pt x="53331" y="39236"/>
                  </a:cubicBezTo>
                  <a:cubicBezTo>
                    <a:pt x="56901" y="39236"/>
                    <a:pt x="60258" y="38659"/>
                    <a:pt x="62816" y="37447"/>
                  </a:cubicBezTo>
                  <a:cubicBezTo>
                    <a:pt x="72019" y="33010"/>
                    <a:pt x="84182" y="26929"/>
                    <a:pt x="81223" y="11315"/>
                  </a:cubicBezTo>
                  <a:lnTo>
                    <a:pt x="81223" y="11315"/>
                  </a:lnTo>
                  <a:lnTo>
                    <a:pt x="46709" y="14767"/>
                  </a:lnTo>
                  <a:cubicBezTo>
                    <a:pt x="46709" y="14767"/>
                    <a:pt x="17126" y="2276"/>
                    <a:pt x="12195" y="468"/>
                  </a:cubicBezTo>
                  <a:cubicBezTo>
                    <a:pt x="11327" y="152"/>
                    <a:pt x="10421" y="1"/>
                    <a:pt x="9514" y="1"/>
                  </a:cubicBezTo>
                  <a:close/>
                </a:path>
              </a:pathLst>
            </a:custGeom>
            <a:solidFill>
              <a:srgbClr val="C4D9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0" name="Google Shape;5360;p61"/>
            <p:cNvSpPr/>
            <p:nvPr/>
          </p:nvSpPr>
          <p:spPr>
            <a:xfrm>
              <a:off x="2314375" y="2169250"/>
              <a:ext cx="1413450" cy="502350"/>
            </a:xfrm>
            <a:custGeom>
              <a:rect b="b" l="l" r="r" t="t"/>
              <a:pathLst>
                <a:path extrusionOk="0" h="20094" w="56538">
                  <a:moveTo>
                    <a:pt x="56537" y="1"/>
                  </a:moveTo>
                  <a:lnTo>
                    <a:pt x="0" y="5260"/>
                  </a:lnTo>
                  <a:cubicBezTo>
                    <a:pt x="0" y="6082"/>
                    <a:pt x="329" y="6739"/>
                    <a:pt x="1151" y="7232"/>
                  </a:cubicBezTo>
                  <a:lnTo>
                    <a:pt x="22845" y="19723"/>
                  </a:lnTo>
                  <a:cubicBezTo>
                    <a:pt x="23174" y="19970"/>
                    <a:pt x="23544" y="20093"/>
                    <a:pt x="23934" y="20093"/>
                  </a:cubicBezTo>
                  <a:cubicBezTo>
                    <a:pt x="24324" y="20093"/>
                    <a:pt x="24735" y="19970"/>
                    <a:pt x="25146" y="19723"/>
                  </a:cubicBezTo>
                  <a:lnTo>
                    <a:pt x="55387" y="2137"/>
                  </a:lnTo>
                  <a:cubicBezTo>
                    <a:pt x="56209" y="1809"/>
                    <a:pt x="56537" y="987"/>
                    <a:pt x="56537" y="165"/>
                  </a:cubicBezTo>
                  <a:lnTo>
                    <a:pt x="56537" y="1"/>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1" name="Google Shape;5361;p61"/>
            <p:cNvSpPr/>
            <p:nvPr/>
          </p:nvSpPr>
          <p:spPr>
            <a:xfrm>
              <a:off x="3029300" y="2251425"/>
              <a:ext cx="591700" cy="347000"/>
            </a:xfrm>
            <a:custGeom>
              <a:rect b="b" l="l" r="r" t="t"/>
              <a:pathLst>
                <a:path extrusionOk="0" h="13880" w="23668">
                  <a:moveTo>
                    <a:pt x="23339" y="1"/>
                  </a:moveTo>
                  <a:lnTo>
                    <a:pt x="329" y="13314"/>
                  </a:lnTo>
                  <a:cubicBezTo>
                    <a:pt x="165" y="13314"/>
                    <a:pt x="0" y="13642"/>
                    <a:pt x="0" y="13807"/>
                  </a:cubicBezTo>
                  <a:cubicBezTo>
                    <a:pt x="0" y="13807"/>
                    <a:pt x="74" y="13880"/>
                    <a:pt x="171" y="13880"/>
                  </a:cubicBezTo>
                  <a:cubicBezTo>
                    <a:pt x="220" y="13880"/>
                    <a:pt x="274" y="13861"/>
                    <a:pt x="329" y="13807"/>
                  </a:cubicBezTo>
                  <a:lnTo>
                    <a:pt x="23339" y="494"/>
                  </a:lnTo>
                  <a:cubicBezTo>
                    <a:pt x="23503" y="494"/>
                    <a:pt x="23667" y="165"/>
                    <a:pt x="23667" y="165"/>
                  </a:cubicBezTo>
                  <a:cubicBezTo>
                    <a:pt x="23667" y="1"/>
                    <a:pt x="23503" y="1"/>
                    <a:pt x="23339" y="1"/>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2" name="Google Shape;5362;p61"/>
            <p:cNvSpPr/>
            <p:nvPr/>
          </p:nvSpPr>
          <p:spPr>
            <a:xfrm>
              <a:off x="2314375" y="2300750"/>
              <a:ext cx="595800" cy="369800"/>
            </a:xfrm>
            <a:custGeom>
              <a:rect b="b" l="l" r="r" t="t"/>
              <a:pathLst>
                <a:path extrusionOk="0" h="14792" w="23832">
                  <a:moveTo>
                    <a:pt x="0" y="0"/>
                  </a:moveTo>
                  <a:cubicBezTo>
                    <a:pt x="0" y="822"/>
                    <a:pt x="329" y="1479"/>
                    <a:pt x="1151" y="1972"/>
                  </a:cubicBezTo>
                  <a:lnTo>
                    <a:pt x="22845" y="14463"/>
                  </a:lnTo>
                  <a:cubicBezTo>
                    <a:pt x="23174" y="14628"/>
                    <a:pt x="23503" y="14792"/>
                    <a:pt x="23831" y="14792"/>
                  </a:cubicBezTo>
                  <a:lnTo>
                    <a:pt x="23831" y="0"/>
                  </a:ln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3" name="Google Shape;5363;p61"/>
            <p:cNvSpPr/>
            <p:nvPr/>
          </p:nvSpPr>
          <p:spPr>
            <a:xfrm>
              <a:off x="2864950" y="2617125"/>
              <a:ext cx="94525" cy="51375"/>
            </a:xfrm>
            <a:custGeom>
              <a:rect b="b" l="l" r="r" t="t"/>
              <a:pathLst>
                <a:path extrusionOk="0" h="2055" w="3781">
                  <a:moveTo>
                    <a:pt x="0" y="0"/>
                  </a:moveTo>
                  <a:lnTo>
                    <a:pt x="0" y="1480"/>
                  </a:lnTo>
                  <a:lnTo>
                    <a:pt x="822" y="1808"/>
                  </a:lnTo>
                  <a:cubicBezTo>
                    <a:pt x="1151" y="1973"/>
                    <a:pt x="1521" y="2055"/>
                    <a:pt x="1911" y="2055"/>
                  </a:cubicBezTo>
                  <a:cubicBezTo>
                    <a:pt x="2301" y="2055"/>
                    <a:pt x="2712" y="1973"/>
                    <a:pt x="3123" y="1808"/>
                  </a:cubicBezTo>
                  <a:lnTo>
                    <a:pt x="3780" y="1480"/>
                  </a:lnTo>
                  <a:lnTo>
                    <a:pt x="3780" y="0"/>
                  </a:lnTo>
                  <a:close/>
                </a:path>
              </a:pathLst>
            </a:custGeom>
            <a:solidFill>
              <a:srgbClr val="B7D6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4" name="Google Shape;5364;p61"/>
            <p:cNvSpPr/>
            <p:nvPr/>
          </p:nvSpPr>
          <p:spPr>
            <a:xfrm>
              <a:off x="2314375" y="1820000"/>
              <a:ext cx="1417550" cy="819750"/>
            </a:xfrm>
            <a:custGeom>
              <a:rect b="b" l="l" r="r" t="t"/>
              <a:pathLst>
                <a:path extrusionOk="0" h="32790" w="56702">
                  <a:moveTo>
                    <a:pt x="33035" y="1"/>
                  </a:moveTo>
                  <a:lnTo>
                    <a:pt x="0" y="19230"/>
                  </a:lnTo>
                  <a:lnTo>
                    <a:pt x="23174" y="32543"/>
                  </a:lnTo>
                  <a:cubicBezTo>
                    <a:pt x="23420" y="32707"/>
                    <a:pt x="23708" y="32789"/>
                    <a:pt x="23996" y="32789"/>
                  </a:cubicBezTo>
                  <a:cubicBezTo>
                    <a:pt x="24283" y="32789"/>
                    <a:pt x="24571" y="32707"/>
                    <a:pt x="24817" y="32543"/>
                  </a:cubicBezTo>
                  <a:lnTo>
                    <a:pt x="56373" y="14300"/>
                  </a:lnTo>
                  <a:cubicBezTo>
                    <a:pt x="56702" y="14135"/>
                    <a:pt x="56702" y="13642"/>
                    <a:pt x="56373" y="13478"/>
                  </a:cubicBezTo>
                  <a:lnTo>
                    <a:pt x="33035" y="1"/>
                  </a:lnTo>
                  <a:close/>
                </a:path>
              </a:pathLst>
            </a:custGeom>
            <a:solidFill>
              <a:srgbClr val="EFF6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5" name="Google Shape;5365;p61"/>
            <p:cNvSpPr/>
            <p:nvPr/>
          </p:nvSpPr>
          <p:spPr>
            <a:xfrm>
              <a:off x="2384225" y="1862125"/>
              <a:ext cx="776575" cy="446850"/>
            </a:xfrm>
            <a:custGeom>
              <a:rect b="b" l="l" r="r" t="t"/>
              <a:pathLst>
                <a:path extrusionOk="0" h="17874" w="31063">
                  <a:moveTo>
                    <a:pt x="29830" y="1"/>
                  </a:moveTo>
                  <a:cubicBezTo>
                    <a:pt x="29748" y="1"/>
                    <a:pt x="29666" y="42"/>
                    <a:pt x="29584" y="124"/>
                  </a:cubicBezTo>
                  <a:lnTo>
                    <a:pt x="164" y="17052"/>
                  </a:lnTo>
                  <a:cubicBezTo>
                    <a:pt x="0" y="17216"/>
                    <a:pt x="0" y="17216"/>
                    <a:pt x="164" y="17381"/>
                  </a:cubicBezTo>
                  <a:lnTo>
                    <a:pt x="986" y="17874"/>
                  </a:lnTo>
                  <a:lnTo>
                    <a:pt x="1479" y="17874"/>
                  </a:lnTo>
                  <a:lnTo>
                    <a:pt x="30898" y="781"/>
                  </a:lnTo>
                  <a:cubicBezTo>
                    <a:pt x="31063" y="781"/>
                    <a:pt x="31063" y="617"/>
                    <a:pt x="30898" y="617"/>
                  </a:cubicBezTo>
                  <a:lnTo>
                    <a:pt x="30077" y="124"/>
                  </a:lnTo>
                  <a:cubicBezTo>
                    <a:pt x="29994" y="42"/>
                    <a:pt x="29912" y="1"/>
                    <a:pt x="29830" y="1"/>
                  </a:cubicBezTo>
                  <a:close/>
                </a:path>
              </a:pathLst>
            </a:custGeom>
            <a:solidFill>
              <a:srgbClr val="D2E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6" name="Google Shape;5366;p61"/>
            <p:cNvSpPr/>
            <p:nvPr/>
          </p:nvSpPr>
          <p:spPr>
            <a:xfrm>
              <a:off x="2996425" y="2218575"/>
              <a:ext cx="402700" cy="230100"/>
            </a:xfrm>
            <a:custGeom>
              <a:rect b="b" l="l" r="r" t="t"/>
              <a:pathLst>
                <a:path extrusionOk="0" h="9204" w="16108">
                  <a:moveTo>
                    <a:pt x="10355" y="0"/>
                  </a:moveTo>
                  <a:lnTo>
                    <a:pt x="1" y="5917"/>
                  </a:lnTo>
                  <a:lnTo>
                    <a:pt x="165" y="5917"/>
                  </a:lnTo>
                  <a:lnTo>
                    <a:pt x="5753" y="9204"/>
                  </a:lnTo>
                  <a:lnTo>
                    <a:pt x="15943" y="3287"/>
                  </a:lnTo>
                  <a:lnTo>
                    <a:pt x="16107" y="3287"/>
                  </a:lnTo>
                  <a:lnTo>
                    <a:pt x="10355" y="0"/>
                  </a:lnTo>
                  <a:close/>
                </a:path>
              </a:pathLst>
            </a:custGeom>
            <a:solidFill>
              <a:srgbClr val="97C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7" name="Google Shape;5367;p61"/>
            <p:cNvSpPr/>
            <p:nvPr/>
          </p:nvSpPr>
          <p:spPr>
            <a:xfrm>
              <a:off x="3000550" y="2222675"/>
              <a:ext cx="394450" cy="226000"/>
            </a:xfrm>
            <a:custGeom>
              <a:rect b="b" l="l" r="r" t="t"/>
              <a:pathLst>
                <a:path extrusionOk="0" h="9040" w="15778">
                  <a:moveTo>
                    <a:pt x="10190" y="0"/>
                  </a:moveTo>
                  <a:lnTo>
                    <a:pt x="0" y="5753"/>
                  </a:lnTo>
                  <a:lnTo>
                    <a:pt x="5588" y="9040"/>
                  </a:lnTo>
                  <a:lnTo>
                    <a:pt x="15778" y="3123"/>
                  </a:lnTo>
                  <a:lnTo>
                    <a:pt x="10190" y="0"/>
                  </a:lnTo>
                  <a:close/>
                </a:path>
              </a:pathLst>
            </a:custGeom>
            <a:solidFill>
              <a:srgbClr val="D2E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8" name="Google Shape;5368;p61"/>
            <p:cNvSpPr/>
            <p:nvPr/>
          </p:nvSpPr>
          <p:spPr>
            <a:xfrm>
              <a:off x="3132025" y="2222675"/>
              <a:ext cx="262975" cy="226000"/>
            </a:xfrm>
            <a:custGeom>
              <a:rect b="b" l="l" r="r" t="t"/>
              <a:pathLst>
                <a:path extrusionOk="0" h="9040" w="10519">
                  <a:moveTo>
                    <a:pt x="4931" y="0"/>
                  </a:moveTo>
                  <a:lnTo>
                    <a:pt x="4109" y="494"/>
                  </a:lnTo>
                  <a:cubicBezTo>
                    <a:pt x="5588" y="1151"/>
                    <a:pt x="6081" y="5095"/>
                    <a:pt x="0" y="8711"/>
                  </a:cubicBezTo>
                  <a:lnTo>
                    <a:pt x="329" y="9040"/>
                  </a:lnTo>
                  <a:lnTo>
                    <a:pt x="10519" y="3123"/>
                  </a:lnTo>
                  <a:lnTo>
                    <a:pt x="4931" y="0"/>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9" name="Google Shape;5369;p61"/>
            <p:cNvSpPr/>
            <p:nvPr/>
          </p:nvSpPr>
          <p:spPr>
            <a:xfrm>
              <a:off x="2441750" y="1899100"/>
              <a:ext cx="1010775" cy="581425"/>
            </a:xfrm>
            <a:custGeom>
              <a:rect b="b" l="l" r="r" t="t"/>
              <a:pathLst>
                <a:path extrusionOk="0" h="23257" w="40431">
                  <a:moveTo>
                    <a:pt x="29604" y="1"/>
                  </a:moveTo>
                  <a:cubicBezTo>
                    <a:pt x="29501" y="1"/>
                    <a:pt x="29419" y="42"/>
                    <a:pt x="29419" y="124"/>
                  </a:cubicBezTo>
                  <a:lnTo>
                    <a:pt x="164" y="16888"/>
                  </a:lnTo>
                  <a:cubicBezTo>
                    <a:pt x="0" y="17052"/>
                    <a:pt x="0" y="17217"/>
                    <a:pt x="164" y="17217"/>
                  </a:cubicBezTo>
                  <a:lnTo>
                    <a:pt x="10519" y="23133"/>
                  </a:lnTo>
                  <a:cubicBezTo>
                    <a:pt x="10601" y="23216"/>
                    <a:pt x="10683" y="23257"/>
                    <a:pt x="10765" y="23257"/>
                  </a:cubicBezTo>
                  <a:cubicBezTo>
                    <a:pt x="10847" y="23257"/>
                    <a:pt x="10929" y="23216"/>
                    <a:pt x="11012" y="23133"/>
                  </a:cubicBezTo>
                  <a:lnTo>
                    <a:pt x="40266" y="6369"/>
                  </a:lnTo>
                  <a:cubicBezTo>
                    <a:pt x="40431" y="6205"/>
                    <a:pt x="40431" y="6205"/>
                    <a:pt x="40266" y="6041"/>
                  </a:cubicBezTo>
                  <a:lnTo>
                    <a:pt x="29912" y="124"/>
                  </a:lnTo>
                  <a:cubicBezTo>
                    <a:pt x="29830" y="42"/>
                    <a:pt x="29707" y="1"/>
                    <a:pt x="29604" y="1"/>
                  </a:cubicBezTo>
                  <a:close/>
                </a:path>
              </a:pathLst>
            </a:custGeom>
            <a:solidFill>
              <a:srgbClr val="97C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0" name="Google Shape;5370;p61"/>
            <p:cNvSpPr/>
            <p:nvPr/>
          </p:nvSpPr>
          <p:spPr>
            <a:xfrm>
              <a:off x="2445850" y="2321275"/>
              <a:ext cx="25" cy="25"/>
            </a:xfrm>
            <a:custGeom>
              <a:rect b="b" l="l" r="r" t="t"/>
              <a:pathLst>
                <a:path extrusionOk="0" h="1" w="1">
                  <a:moveTo>
                    <a:pt x="0" y="1"/>
                  </a:moveTo>
                  <a:lnTo>
                    <a:pt x="0" y="1"/>
                  </a:lnTo>
                  <a:lnTo>
                    <a:pt x="0" y="1"/>
                  </a:lnTo>
                  <a:close/>
                </a:path>
              </a:pathLst>
            </a:custGeom>
            <a:solidFill>
              <a:srgbClr val="97C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1" name="Google Shape;5371;p61"/>
            <p:cNvSpPr/>
            <p:nvPr/>
          </p:nvSpPr>
          <p:spPr>
            <a:xfrm>
              <a:off x="2445850" y="1906300"/>
              <a:ext cx="1002575" cy="574225"/>
            </a:xfrm>
            <a:custGeom>
              <a:rect b="b" l="l" r="r" t="t"/>
              <a:pathLst>
                <a:path extrusionOk="0" h="22969" w="40103">
                  <a:moveTo>
                    <a:pt x="29255" y="0"/>
                  </a:moveTo>
                  <a:lnTo>
                    <a:pt x="0" y="16929"/>
                  </a:lnTo>
                  <a:lnTo>
                    <a:pt x="10355" y="22845"/>
                  </a:lnTo>
                  <a:cubicBezTo>
                    <a:pt x="10437" y="22928"/>
                    <a:pt x="10519" y="22969"/>
                    <a:pt x="10601" y="22969"/>
                  </a:cubicBezTo>
                  <a:cubicBezTo>
                    <a:pt x="10683" y="22969"/>
                    <a:pt x="10765" y="22928"/>
                    <a:pt x="10848" y="22845"/>
                  </a:cubicBezTo>
                  <a:lnTo>
                    <a:pt x="40102" y="6081"/>
                  </a:lnTo>
                  <a:lnTo>
                    <a:pt x="29748" y="0"/>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2" name="Google Shape;5372;p61"/>
            <p:cNvSpPr/>
            <p:nvPr/>
          </p:nvSpPr>
          <p:spPr>
            <a:xfrm>
              <a:off x="2285600" y="1144100"/>
              <a:ext cx="854650" cy="1156675"/>
            </a:xfrm>
            <a:custGeom>
              <a:rect b="b" l="l" r="r" t="t"/>
              <a:pathLst>
                <a:path extrusionOk="0" h="46267" w="34186">
                  <a:moveTo>
                    <a:pt x="32542" y="1"/>
                  </a:moveTo>
                  <a:cubicBezTo>
                    <a:pt x="32132" y="1"/>
                    <a:pt x="31721" y="83"/>
                    <a:pt x="31392" y="247"/>
                  </a:cubicBezTo>
                  <a:lnTo>
                    <a:pt x="1151" y="17833"/>
                  </a:lnTo>
                  <a:cubicBezTo>
                    <a:pt x="329" y="18162"/>
                    <a:pt x="1" y="18984"/>
                    <a:pt x="1" y="19805"/>
                  </a:cubicBezTo>
                  <a:lnTo>
                    <a:pt x="1" y="44130"/>
                  </a:lnTo>
                  <a:cubicBezTo>
                    <a:pt x="165" y="45444"/>
                    <a:pt x="329" y="45773"/>
                    <a:pt x="1151" y="46266"/>
                  </a:cubicBezTo>
                  <a:lnTo>
                    <a:pt x="34186" y="27037"/>
                  </a:lnTo>
                  <a:lnTo>
                    <a:pt x="34186" y="1069"/>
                  </a:lnTo>
                  <a:lnTo>
                    <a:pt x="34022" y="412"/>
                  </a:lnTo>
                  <a:lnTo>
                    <a:pt x="33693" y="247"/>
                  </a:lnTo>
                  <a:cubicBezTo>
                    <a:pt x="33364" y="83"/>
                    <a:pt x="32953" y="1"/>
                    <a:pt x="32542" y="1"/>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3" name="Google Shape;5373;p61"/>
            <p:cNvSpPr/>
            <p:nvPr/>
          </p:nvSpPr>
          <p:spPr>
            <a:xfrm>
              <a:off x="2289700" y="1144100"/>
              <a:ext cx="850550" cy="523900"/>
            </a:xfrm>
            <a:custGeom>
              <a:rect b="b" l="l" r="r" t="t"/>
              <a:pathLst>
                <a:path extrusionOk="0" h="20956" w="34022">
                  <a:moveTo>
                    <a:pt x="32378" y="1"/>
                  </a:moveTo>
                  <a:cubicBezTo>
                    <a:pt x="31968" y="1"/>
                    <a:pt x="31557" y="83"/>
                    <a:pt x="31228" y="247"/>
                  </a:cubicBezTo>
                  <a:lnTo>
                    <a:pt x="987" y="17833"/>
                  </a:lnTo>
                  <a:cubicBezTo>
                    <a:pt x="494" y="17997"/>
                    <a:pt x="165" y="18326"/>
                    <a:pt x="1" y="18655"/>
                  </a:cubicBezTo>
                  <a:lnTo>
                    <a:pt x="3945" y="20956"/>
                  </a:lnTo>
                  <a:lnTo>
                    <a:pt x="34022" y="1891"/>
                  </a:lnTo>
                  <a:lnTo>
                    <a:pt x="34022" y="1069"/>
                  </a:lnTo>
                  <a:lnTo>
                    <a:pt x="33858" y="412"/>
                  </a:lnTo>
                  <a:lnTo>
                    <a:pt x="33529" y="247"/>
                  </a:lnTo>
                  <a:cubicBezTo>
                    <a:pt x="33200" y="83"/>
                    <a:pt x="32789" y="1"/>
                    <a:pt x="32378" y="1"/>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4" name="Google Shape;5374;p61"/>
            <p:cNvSpPr/>
            <p:nvPr/>
          </p:nvSpPr>
          <p:spPr>
            <a:xfrm>
              <a:off x="2285600" y="1577600"/>
              <a:ext cx="106850" cy="119175"/>
            </a:xfrm>
            <a:custGeom>
              <a:rect b="b" l="l" r="r" t="t"/>
              <a:pathLst>
                <a:path extrusionOk="0" h="4767" w="4274">
                  <a:moveTo>
                    <a:pt x="1809" y="0"/>
                  </a:moveTo>
                  <a:lnTo>
                    <a:pt x="987" y="493"/>
                  </a:lnTo>
                  <a:cubicBezTo>
                    <a:pt x="329" y="986"/>
                    <a:pt x="1" y="1644"/>
                    <a:pt x="1" y="2465"/>
                  </a:cubicBezTo>
                  <a:lnTo>
                    <a:pt x="1" y="3616"/>
                  </a:lnTo>
                  <a:lnTo>
                    <a:pt x="1973" y="4766"/>
                  </a:lnTo>
                  <a:lnTo>
                    <a:pt x="4274" y="1479"/>
                  </a:lnTo>
                  <a:lnTo>
                    <a:pt x="1809" y="0"/>
                  </a:lnTo>
                  <a:close/>
                </a:path>
              </a:pathLst>
            </a:custGeom>
            <a:solidFill>
              <a:srgbClr val="B7D6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5" name="Google Shape;5375;p61"/>
            <p:cNvSpPr/>
            <p:nvPr/>
          </p:nvSpPr>
          <p:spPr>
            <a:xfrm>
              <a:off x="2314375" y="1153275"/>
              <a:ext cx="825875" cy="1147500"/>
            </a:xfrm>
            <a:custGeom>
              <a:rect b="b" l="l" r="r" t="t"/>
              <a:pathLst>
                <a:path extrusionOk="0" h="45900" w="33035">
                  <a:moveTo>
                    <a:pt x="32557" y="1"/>
                  </a:moveTo>
                  <a:cubicBezTo>
                    <a:pt x="32498" y="1"/>
                    <a:pt x="32438" y="15"/>
                    <a:pt x="32378" y="45"/>
                  </a:cubicBezTo>
                  <a:lnTo>
                    <a:pt x="493" y="18452"/>
                  </a:lnTo>
                  <a:cubicBezTo>
                    <a:pt x="164" y="18617"/>
                    <a:pt x="0" y="18945"/>
                    <a:pt x="0" y="19438"/>
                  </a:cubicBezTo>
                  <a:lnTo>
                    <a:pt x="0" y="45899"/>
                  </a:lnTo>
                  <a:lnTo>
                    <a:pt x="33035" y="26670"/>
                  </a:lnTo>
                  <a:lnTo>
                    <a:pt x="33035" y="538"/>
                  </a:lnTo>
                  <a:cubicBezTo>
                    <a:pt x="33035" y="269"/>
                    <a:pt x="32816" y="1"/>
                    <a:pt x="32557" y="1"/>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6" name="Google Shape;5376;p61"/>
            <p:cNvSpPr/>
            <p:nvPr/>
          </p:nvSpPr>
          <p:spPr>
            <a:xfrm>
              <a:off x="2314375" y="1153275"/>
              <a:ext cx="825875" cy="1147500"/>
            </a:xfrm>
            <a:custGeom>
              <a:rect b="b" l="l" r="r" t="t"/>
              <a:pathLst>
                <a:path extrusionOk="0" h="45900" w="33035">
                  <a:moveTo>
                    <a:pt x="32557" y="1"/>
                  </a:moveTo>
                  <a:cubicBezTo>
                    <a:pt x="32498" y="1"/>
                    <a:pt x="32438" y="15"/>
                    <a:pt x="32378" y="45"/>
                  </a:cubicBezTo>
                  <a:lnTo>
                    <a:pt x="493" y="18452"/>
                  </a:lnTo>
                  <a:cubicBezTo>
                    <a:pt x="164" y="18617"/>
                    <a:pt x="0" y="18945"/>
                    <a:pt x="0" y="19438"/>
                  </a:cubicBezTo>
                  <a:lnTo>
                    <a:pt x="0" y="45899"/>
                  </a:lnTo>
                  <a:lnTo>
                    <a:pt x="33035" y="26670"/>
                  </a:lnTo>
                  <a:lnTo>
                    <a:pt x="33035" y="538"/>
                  </a:lnTo>
                  <a:cubicBezTo>
                    <a:pt x="33035" y="269"/>
                    <a:pt x="32816" y="1"/>
                    <a:pt x="32557" y="1"/>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7" name="Google Shape;5377;p61"/>
            <p:cNvSpPr/>
            <p:nvPr/>
          </p:nvSpPr>
          <p:spPr>
            <a:xfrm>
              <a:off x="2322575" y="1153275"/>
              <a:ext cx="817675" cy="1139275"/>
            </a:xfrm>
            <a:custGeom>
              <a:rect b="b" l="l" r="r" t="t"/>
              <a:pathLst>
                <a:path extrusionOk="0" h="45571" w="32707">
                  <a:moveTo>
                    <a:pt x="32229" y="1"/>
                  </a:moveTo>
                  <a:cubicBezTo>
                    <a:pt x="32170" y="1"/>
                    <a:pt x="32110" y="15"/>
                    <a:pt x="32050" y="45"/>
                  </a:cubicBezTo>
                  <a:lnTo>
                    <a:pt x="28269" y="2181"/>
                  </a:lnTo>
                  <a:lnTo>
                    <a:pt x="27119" y="2839"/>
                  </a:lnTo>
                  <a:cubicBezTo>
                    <a:pt x="27119" y="9413"/>
                    <a:pt x="26626" y="26177"/>
                    <a:pt x="1" y="41626"/>
                  </a:cubicBezTo>
                  <a:lnTo>
                    <a:pt x="1" y="45570"/>
                  </a:lnTo>
                  <a:lnTo>
                    <a:pt x="32707" y="26670"/>
                  </a:lnTo>
                  <a:lnTo>
                    <a:pt x="32707" y="538"/>
                  </a:lnTo>
                  <a:cubicBezTo>
                    <a:pt x="32707" y="269"/>
                    <a:pt x="32488" y="1"/>
                    <a:pt x="32229" y="1"/>
                  </a:cubicBezTo>
                  <a:close/>
                </a:path>
              </a:pathLst>
            </a:custGeom>
            <a:solidFill>
              <a:srgbClr val="94C3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8" name="Google Shape;5378;p61"/>
            <p:cNvSpPr/>
            <p:nvPr/>
          </p:nvSpPr>
          <p:spPr>
            <a:xfrm>
              <a:off x="2314375" y="1799475"/>
              <a:ext cx="825875" cy="501300"/>
            </a:xfrm>
            <a:custGeom>
              <a:rect b="b" l="l" r="r" t="t"/>
              <a:pathLst>
                <a:path extrusionOk="0" h="20052" w="33035">
                  <a:moveTo>
                    <a:pt x="33035" y="0"/>
                  </a:moveTo>
                  <a:lnTo>
                    <a:pt x="0" y="19065"/>
                  </a:lnTo>
                  <a:lnTo>
                    <a:pt x="0" y="20051"/>
                  </a:lnTo>
                  <a:lnTo>
                    <a:pt x="33035" y="822"/>
                  </a:lnTo>
                  <a:lnTo>
                    <a:pt x="33035" y="0"/>
                  </a:lnTo>
                  <a:close/>
                </a:path>
              </a:pathLst>
            </a:custGeom>
            <a:solidFill>
              <a:srgbClr val="94C3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9" name="Google Shape;5379;p61"/>
            <p:cNvSpPr/>
            <p:nvPr/>
          </p:nvSpPr>
          <p:spPr>
            <a:xfrm>
              <a:off x="3111475" y="1191350"/>
              <a:ext cx="8250" cy="595825"/>
            </a:xfrm>
            <a:custGeom>
              <a:rect b="b" l="l" r="r" t="t"/>
              <a:pathLst>
                <a:path extrusionOk="0" h="23833" w="330">
                  <a:moveTo>
                    <a:pt x="329" y="1"/>
                  </a:moveTo>
                  <a:lnTo>
                    <a:pt x="1" y="165"/>
                  </a:lnTo>
                  <a:lnTo>
                    <a:pt x="1" y="23668"/>
                  </a:lnTo>
                  <a:lnTo>
                    <a:pt x="329" y="23832"/>
                  </a:lnTo>
                  <a:lnTo>
                    <a:pt x="329" y="1"/>
                  </a:lnTo>
                  <a:close/>
                </a:path>
              </a:pathLst>
            </a:custGeom>
            <a:solidFill>
              <a:srgbClr val="1E37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0" name="Google Shape;5380;p61"/>
            <p:cNvSpPr/>
            <p:nvPr/>
          </p:nvSpPr>
          <p:spPr>
            <a:xfrm>
              <a:off x="2339025" y="1195475"/>
              <a:ext cx="772475" cy="1031325"/>
            </a:xfrm>
            <a:custGeom>
              <a:rect b="b" l="l" r="r" t="t"/>
              <a:pathLst>
                <a:path extrusionOk="0" h="41253" w="30899">
                  <a:moveTo>
                    <a:pt x="30899" y="0"/>
                  </a:moveTo>
                  <a:lnTo>
                    <a:pt x="0" y="17750"/>
                  </a:lnTo>
                  <a:lnTo>
                    <a:pt x="0" y="41253"/>
                  </a:lnTo>
                  <a:lnTo>
                    <a:pt x="30899" y="23503"/>
                  </a:lnTo>
                  <a:lnTo>
                    <a:pt x="30899" y="0"/>
                  </a:lnTo>
                  <a:close/>
                </a:path>
              </a:pathLst>
            </a:custGeom>
            <a:solidFill>
              <a:srgbClr val="3445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1" name="Google Shape;5381;p61"/>
            <p:cNvSpPr/>
            <p:nvPr/>
          </p:nvSpPr>
          <p:spPr>
            <a:xfrm>
              <a:off x="2339025" y="1783025"/>
              <a:ext cx="780700" cy="452000"/>
            </a:xfrm>
            <a:custGeom>
              <a:rect b="b" l="l" r="r" t="t"/>
              <a:pathLst>
                <a:path extrusionOk="0" h="18080" w="31228">
                  <a:moveTo>
                    <a:pt x="30899" y="1"/>
                  </a:moveTo>
                  <a:lnTo>
                    <a:pt x="0" y="17751"/>
                  </a:lnTo>
                  <a:lnTo>
                    <a:pt x="0" y="18080"/>
                  </a:lnTo>
                  <a:lnTo>
                    <a:pt x="31227" y="165"/>
                  </a:lnTo>
                  <a:lnTo>
                    <a:pt x="30899" y="1"/>
                  </a:lnTo>
                  <a:close/>
                </a:path>
              </a:pathLst>
            </a:custGeom>
            <a:solidFill>
              <a:srgbClr val="031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2" name="Google Shape;5382;p61"/>
            <p:cNvSpPr/>
            <p:nvPr/>
          </p:nvSpPr>
          <p:spPr>
            <a:xfrm>
              <a:off x="2339025" y="1195475"/>
              <a:ext cx="772475" cy="1031325"/>
            </a:xfrm>
            <a:custGeom>
              <a:rect b="b" l="l" r="r" t="t"/>
              <a:pathLst>
                <a:path extrusionOk="0" h="41253" w="30899">
                  <a:moveTo>
                    <a:pt x="30899" y="0"/>
                  </a:moveTo>
                  <a:lnTo>
                    <a:pt x="26461" y="2466"/>
                  </a:lnTo>
                  <a:cubicBezTo>
                    <a:pt x="26297" y="9697"/>
                    <a:pt x="24324" y="25146"/>
                    <a:pt x="0" y="39609"/>
                  </a:cubicBezTo>
                  <a:lnTo>
                    <a:pt x="0" y="41253"/>
                  </a:lnTo>
                  <a:lnTo>
                    <a:pt x="30899" y="23503"/>
                  </a:lnTo>
                  <a:lnTo>
                    <a:pt x="30899" y="0"/>
                  </a:lnTo>
                  <a:close/>
                </a:path>
              </a:pathLst>
            </a:custGeom>
            <a:solidFill>
              <a:srgbClr val="2B3D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3" name="Google Shape;5383;p61"/>
            <p:cNvSpPr/>
            <p:nvPr/>
          </p:nvSpPr>
          <p:spPr>
            <a:xfrm>
              <a:off x="3362125" y="1223600"/>
              <a:ext cx="1097075" cy="1688300"/>
            </a:xfrm>
            <a:custGeom>
              <a:rect b="b" l="l" r="r" t="t"/>
              <a:pathLst>
                <a:path extrusionOk="0" h="67532" w="43883">
                  <a:moveTo>
                    <a:pt x="31835" y="0"/>
                  </a:moveTo>
                  <a:cubicBezTo>
                    <a:pt x="30722" y="0"/>
                    <a:pt x="29660" y="95"/>
                    <a:pt x="29090" y="190"/>
                  </a:cubicBezTo>
                  <a:cubicBezTo>
                    <a:pt x="30077" y="1341"/>
                    <a:pt x="30405" y="2162"/>
                    <a:pt x="27611" y="3313"/>
                  </a:cubicBezTo>
                  <a:cubicBezTo>
                    <a:pt x="26106" y="3936"/>
                    <a:pt x="24634" y="4149"/>
                    <a:pt x="23324" y="4149"/>
                  </a:cubicBezTo>
                  <a:cubicBezTo>
                    <a:pt x="20485" y="4149"/>
                    <a:pt x="18408" y="3148"/>
                    <a:pt x="18408" y="3148"/>
                  </a:cubicBezTo>
                  <a:cubicBezTo>
                    <a:pt x="18408" y="3148"/>
                    <a:pt x="14134" y="5449"/>
                    <a:pt x="10519" y="7915"/>
                  </a:cubicBezTo>
                  <a:cubicBezTo>
                    <a:pt x="2137" y="13831"/>
                    <a:pt x="0" y="23364"/>
                    <a:pt x="8711" y="26980"/>
                  </a:cubicBezTo>
                  <a:cubicBezTo>
                    <a:pt x="9204" y="30760"/>
                    <a:pt x="11669" y="36019"/>
                    <a:pt x="11833" y="38156"/>
                  </a:cubicBezTo>
                  <a:cubicBezTo>
                    <a:pt x="11340" y="45058"/>
                    <a:pt x="9368" y="47031"/>
                    <a:pt x="7889" y="62644"/>
                  </a:cubicBezTo>
                  <a:cubicBezTo>
                    <a:pt x="10252" y="65597"/>
                    <a:pt x="15162" y="67532"/>
                    <a:pt x="20483" y="67532"/>
                  </a:cubicBezTo>
                  <a:cubicBezTo>
                    <a:pt x="22565" y="67532"/>
                    <a:pt x="24710" y="67236"/>
                    <a:pt x="26790" y="66589"/>
                  </a:cubicBezTo>
                  <a:cubicBezTo>
                    <a:pt x="36322" y="63795"/>
                    <a:pt x="41417" y="56892"/>
                    <a:pt x="43882" y="53769"/>
                  </a:cubicBezTo>
                  <a:cubicBezTo>
                    <a:pt x="42567" y="44237"/>
                    <a:pt x="36979" y="37991"/>
                    <a:pt x="36979" y="35197"/>
                  </a:cubicBezTo>
                  <a:cubicBezTo>
                    <a:pt x="37308" y="24843"/>
                    <a:pt x="40924" y="18269"/>
                    <a:pt x="39938" y="8572"/>
                  </a:cubicBezTo>
                  <a:cubicBezTo>
                    <a:pt x="39280" y="2984"/>
                    <a:pt x="37308" y="847"/>
                    <a:pt x="34185" y="190"/>
                  </a:cubicBezTo>
                  <a:cubicBezTo>
                    <a:pt x="33491" y="51"/>
                    <a:pt x="32649" y="0"/>
                    <a:pt x="31835" y="0"/>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4" name="Google Shape;5384;p61"/>
            <p:cNvSpPr/>
            <p:nvPr/>
          </p:nvSpPr>
          <p:spPr>
            <a:xfrm>
              <a:off x="2256975" y="1379500"/>
              <a:ext cx="1606450" cy="1122475"/>
            </a:xfrm>
            <a:custGeom>
              <a:rect b="b" l="l" r="r" t="t"/>
              <a:pathLst>
                <a:path extrusionOk="0" h="44899" w="64258">
                  <a:moveTo>
                    <a:pt x="58599" y="1"/>
                  </a:moveTo>
                  <a:cubicBezTo>
                    <a:pt x="56801" y="1"/>
                    <a:pt x="54807" y="1420"/>
                    <a:pt x="53903" y="4473"/>
                  </a:cubicBezTo>
                  <a:cubicBezTo>
                    <a:pt x="52095" y="10882"/>
                    <a:pt x="52424" y="19264"/>
                    <a:pt x="47657" y="26496"/>
                  </a:cubicBezTo>
                  <a:cubicBezTo>
                    <a:pt x="45357" y="29783"/>
                    <a:pt x="41412" y="32741"/>
                    <a:pt x="34345" y="33727"/>
                  </a:cubicBezTo>
                  <a:cubicBezTo>
                    <a:pt x="29171" y="34449"/>
                    <a:pt x="25143" y="34907"/>
                    <a:pt x="22517" y="34907"/>
                  </a:cubicBezTo>
                  <a:cubicBezTo>
                    <a:pt x="21556" y="34907"/>
                    <a:pt x="20783" y="34846"/>
                    <a:pt x="20211" y="34714"/>
                  </a:cubicBezTo>
                  <a:cubicBezTo>
                    <a:pt x="18238" y="34385"/>
                    <a:pt x="17417" y="33892"/>
                    <a:pt x="15609" y="32577"/>
                  </a:cubicBezTo>
                  <a:cubicBezTo>
                    <a:pt x="13472" y="31262"/>
                    <a:pt x="11993" y="30933"/>
                    <a:pt x="10349" y="30112"/>
                  </a:cubicBezTo>
                  <a:cubicBezTo>
                    <a:pt x="9510" y="29552"/>
                    <a:pt x="9200" y="29257"/>
                    <a:pt x="8968" y="29257"/>
                  </a:cubicBezTo>
                  <a:cubicBezTo>
                    <a:pt x="8792" y="29257"/>
                    <a:pt x="8661" y="29428"/>
                    <a:pt x="8377" y="29783"/>
                  </a:cubicBezTo>
                  <a:cubicBezTo>
                    <a:pt x="7720" y="30440"/>
                    <a:pt x="8377" y="32248"/>
                    <a:pt x="9692" y="33234"/>
                  </a:cubicBezTo>
                  <a:cubicBezTo>
                    <a:pt x="11007" y="34385"/>
                    <a:pt x="12157" y="34549"/>
                    <a:pt x="12486" y="34878"/>
                  </a:cubicBezTo>
                  <a:cubicBezTo>
                    <a:pt x="12568" y="35042"/>
                    <a:pt x="12239" y="35124"/>
                    <a:pt x="11644" y="35124"/>
                  </a:cubicBezTo>
                  <a:cubicBezTo>
                    <a:pt x="11048" y="35124"/>
                    <a:pt x="10185" y="35042"/>
                    <a:pt x="9199" y="34878"/>
                  </a:cubicBezTo>
                  <a:cubicBezTo>
                    <a:pt x="6405" y="34385"/>
                    <a:pt x="4926" y="33070"/>
                    <a:pt x="3611" y="32577"/>
                  </a:cubicBezTo>
                  <a:cubicBezTo>
                    <a:pt x="3362" y="32494"/>
                    <a:pt x="3141" y="32458"/>
                    <a:pt x="2947" y="32458"/>
                  </a:cubicBezTo>
                  <a:cubicBezTo>
                    <a:pt x="1994" y="32458"/>
                    <a:pt x="1722" y="33345"/>
                    <a:pt x="2132" y="33892"/>
                  </a:cubicBezTo>
                  <a:cubicBezTo>
                    <a:pt x="2460" y="34385"/>
                    <a:pt x="3118" y="35371"/>
                    <a:pt x="5090" y="36521"/>
                  </a:cubicBezTo>
                  <a:cubicBezTo>
                    <a:pt x="7062" y="37508"/>
                    <a:pt x="9692" y="38494"/>
                    <a:pt x="9692" y="38494"/>
                  </a:cubicBezTo>
                  <a:cubicBezTo>
                    <a:pt x="9692" y="38494"/>
                    <a:pt x="7884" y="38329"/>
                    <a:pt x="5748" y="37836"/>
                  </a:cubicBezTo>
                  <a:cubicBezTo>
                    <a:pt x="3282" y="37179"/>
                    <a:pt x="2460" y="36521"/>
                    <a:pt x="1146" y="36357"/>
                  </a:cubicBezTo>
                  <a:cubicBezTo>
                    <a:pt x="1065" y="36334"/>
                    <a:pt x="989" y="36323"/>
                    <a:pt x="920" y="36323"/>
                  </a:cubicBezTo>
                  <a:cubicBezTo>
                    <a:pt x="1" y="36323"/>
                    <a:pt x="76" y="38223"/>
                    <a:pt x="1146" y="38987"/>
                  </a:cubicBezTo>
                  <a:cubicBezTo>
                    <a:pt x="2132" y="39644"/>
                    <a:pt x="3611" y="40302"/>
                    <a:pt x="5254" y="40795"/>
                  </a:cubicBezTo>
                  <a:cubicBezTo>
                    <a:pt x="6898" y="41288"/>
                    <a:pt x="9692" y="41781"/>
                    <a:pt x="9692" y="41781"/>
                  </a:cubicBezTo>
                  <a:cubicBezTo>
                    <a:pt x="9390" y="41799"/>
                    <a:pt x="9097" y="41807"/>
                    <a:pt x="8814" y="41807"/>
                  </a:cubicBezTo>
                  <a:cubicBezTo>
                    <a:pt x="6479" y="41807"/>
                    <a:pt x="4783" y="41252"/>
                    <a:pt x="3611" y="40959"/>
                  </a:cubicBezTo>
                  <a:cubicBezTo>
                    <a:pt x="3303" y="40871"/>
                    <a:pt x="3030" y="40830"/>
                    <a:pt x="2795" y="40830"/>
                  </a:cubicBezTo>
                  <a:cubicBezTo>
                    <a:pt x="2155" y="40830"/>
                    <a:pt x="1803" y="41135"/>
                    <a:pt x="1803" y="41616"/>
                  </a:cubicBezTo>
                  <a:cubicBezTo>
                    <a:pt x="1803" y="42274"/>
                    <a:pt x="2625" y="43096"/>
                    <a:pt x="5254" y="44082"/>
                  </a:cubicBezTo>
                  <a:cubicBezTo>
                    <a:pt x="6795" y="44659"/>
                    <a:pt x="8730" y="44899"/>
                    <a:pt x="10730" y="44899"/>
                  </a:cubicBezTo>
                  <a:cubicBezTo>
                    <a:pt x="12144" y="44899"/>
                    <a:pt x="13590" y="44779"/>
                    <a:pt x="14951" y="44575"/>
                  </a:cubicBezTo>
                  <a:cubicBezTo>
                    <a:pt x="18238" y="44082"/>
                    <a:pt x="19553" y="43589"/>
                    <a:pt x="21197" y="43424"/>
                  </a:cubicBezTo>
                  <a:cubicBezTo>
                    <a:pt x="27606" y="43096"/>
                    <a:pt x="32866" y="42931"/>
                    <a:pt x="39275" y="41781"/>
                  </a:cubicBezTo>
                  <a:cubicBezTo>
                    <a:pt x="43220" y="40959"/>
                    <a:pt x="48479" y="38987"/>
                    <a:pt x="52095" y="36357"/>
                  </a:cubicBezTo>
                  <a:cubicBezTo>
                    <a:pt x="57683" y="32084"/>
                    <a:pt x="61463" y="23209"/>
                    <a:pt x="62778" y="16635"/>
                  </a:cubicBezTo>
                  <a:cubicBezTo>
                    <a:pt x="64257" y="8088"/>
                    <a:pt x="62449" y="2336"/>
                    <a:pt x="60806" y="857"/>
                  </a:cubicBezTo>
                  <a:cubicBezTo>
                    <a:pt x="60190" y="293"/>
                    <a:pt x="59415" y="1"/>
                    <a:pt x="58599"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5" name="Google Shape;5385;p61"/>
            <p:cNvSpPr/>
            <p:nvPr/>
          </p:nvSpPr>
          <p:spPr>
            <a:xfrm>
              <a:off x="3649725" y="367550"/>
              <a:ext cx="632800" cy="714175"/>
            </a:xfrm>
            <a:custGeom>
              <a:rect b="b" l="l" r="r" t="t"/>
              <a:pathLst>
                <a:path extrusionOk="0" h="28567" w="25312">
                  <a:moveTo>
                    <a:pt x="10761" y="0"/>
                  </a:moveTo>
                  <a:cubicBezTo>
                    <a:pt x="6482" y="0"/>
                    <a:pt x="2197" y="1896"/>
                    <a:pt x="1" y="7314"/>
                  </a:cubicBezTo>
                  <a:cubicBezTo>
                    <a:pt x="1" y="7314"/>
                    <a:pt x="329" y="8136"/>
                    <a:pt x="1644" y="8464"/>
                  </a:cubicBezTo>
                  <a:cubicBezTo>
                    <a:pt x="1644" y="8464"/>
                    <a:pt x="1316" y="10108"/>
                    <a:pt x="2302" y="11258"/>
                  </a:cubicBezTo>
                  <a:cubicBezTo>
                    <a:pt x="3123" y="12080"/>
                    <a:pt x="3945" y="13559"/>
                    <a:pt x="4110" y="15203"/>
                  </a:cubicBezTo>
                  <a:cubicBezTo>
                    <a:pt x="4110" y="16518"/>
                    <a:pt x="3945" y="18325"/>
                    <a:pt x="4274" y="19805"/>
                  </a:cubicBezTo>
                  <a:cubicBezTo>
                    <a:pt x="4685" y="21174"/>
                    <a:pt x="6009" y="21288"/>
                    <a:pt x="6439" y="21288"/>
                  </a:cubicBezTo>
                  <a:cubicBezTo>
                    <a:pt x="6525" y="21288"/>
                    <a:pt x="6575" y="21284"/>
                    <a:pt x="6575" y="21284"/>
                  </a:cubicBezTo>
                  <a:cubicBezTo>
                    <a:pt x="6575" y="21284"/>
                    <a:pt x="6739" y="18490"/>
                    <a:pt x="7068" y="15696"/>
                  </a:cubicBezTo>
                  <a:cubicBezTo>
                    <a:pt x="7494" y="14757"/>
                    <a:pt x="8630" y="14173"/>
                    <a:pt x="9715" y="14173"/>
                  </a:cubicBezTo>
                  <a:cubicBezTo>
                    <a:pt x="10720" y="14173"/>
                    <a:pt x="11682" y="14675"/>
                    <a:pt x="11999" y="15860"/>
                  </a:cubicBezTo>
                  <a:cubicBezTo>
                    <a:pt x="12492" y="18161"/>
                    <a:pt x="11999" y="19476"/>
                    <a:pt x="11177" y="21119"/>
                  </a:cubicBezTo>
                  <a:cubicBezTo>
                    <a:pt x="10670" y="22006"/>
                    <a:pt x="9968" y="22600"/>
                    <a:pt x="9222" y="22600"/>
                  </a:cubicBezTo>
                  <a:cubicBezTo>
                    <a:pt x="8999" y="22600"/>
                    <a:pt x="8773" y="22547"/>
                    <a:pt x="8547" y="22434"/>
                  </a:cubicBezTo>
                  <a:lnTo>
                    <a:pt x="8547" y="22434"/>
                  </a:lnTo>
                  <a:cubicBezTo>
                    <a:pt x="8547" y="25886"/>
                    <a:pt x="9862" y="27365"/>
                    <a:pt x="12820" y="28187"/>
                  </a:cubicBezTo>
                  <a:cubicBezTo>
                    <a:pt x="13631" y="28457"/>
                    <a:pt x="14245" y="28567"/>
                    <a:pt x="14738" y="28567"/>
                  </a:cubicBezTo>
                  <a:cubicBezTo>
                    <a:pt x="16045" y="28567"/>
                    <a:pt x="16513" y="27797"/>
                    <a:pt x="17586" y="27201"/>
                  </a:cubicBezTo>
                  <a:cubicBezTo>
                    <a:pt x="18408" y="26707"/>
                    <a:pt x="19559" y="25721"/>
                    <a:pt x="19559" y="25721"/>
                  </a:cubicBezTo>
                  <a:cubicBezTo>
                    <a:pt x="23010" y="22599"/>
                    <a:pt x="24161" y="19476"/>
                    <a:pt x="24654" y="15038"/>
                  </a:cubicBezTo>
                  <a:cubicBezTo>
                    <a:pt x="25311" y="7643"/>
                    <a:pt x="19887" y="904"/>
                    <a:pt x="12327" y="82"/>
                  </a:cubicBezTo>
                  <a:cubicBezTo>
                    <a:pt x="11808" y="29"/>
                    <a:pt x="11284" y="0"/>
                    <a:pt x="10761"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6" name="Google Shape;5386;p61"/>
            <p:cNvSpPr/>
            <p:nvPr/>
          </p:nvSpPr>
          <p:spPr>
            <a:xfrm>
              <a:off x="3863400" y="702400"/>
              <a:ext cx="406800" cy="1073625"/>
            </a:xfrm>
            <a:custGeom>
              <a:rect b="b" l="l" r="r" t="t"/>
              <a:pathLst>
                <a:path extrusionOk="0" h="42945" w="16272">
                  <a:moveTo>
                    <a:pt x="16107" y="1"/>
                  </a:moveTo>
                  <a:cubicBezTo>
                    <a:pt x="16107" y="1"/>
                    <a:pt x="9204" y="8383"/>
                    <a:pt x="4109" y="10026"/>
                  </a:cubicBezTo>
                  <a:cubicBezTo>
                    <a:pt x="3219" y="10336"/>
                    <a:pt x="2521" y="10454"/>
                    <a:pt x="1973" y="10454"/>
                  </a:cubicBezTo>
                  <a:cubicBezTo>
                    <a:pt x="192" y="10454"/>
                    <a:pt x="0" y="9205"/>
                    <a:pt x="0" y="9205"/>
                  </a:cubicBezTo>
                  <a:lnTo>
                    <a:pt x="0" y="41253"/>
                  </a:lnTo>
                  <a:cubicBezTo>
                    <a:pt x="0" y="41253"/>
                    <a:pt x="1933" y="42945"/>
                    <a:pt x="5235" y="42945"/>
                  </a:cubicBezTo>
                  <a:cubicBezTo>
                    <a:pt x="6650" y="42945"/>
                    <a:pt x="8316" y="42634"/>
                    <a:pt x="10190" y="41747"/>
                  </a:cubicBezTo>
                  <a:cubicBezTo>
                    <a:pt x="16271" y="38788"/>
                    <a:pt x="16107" y="37638"/>
                    <a:pt x="16107" y="34351"/>
                  </a:cubicBezTo>
                  <a:lnTo>
                    <a:pt x="16107" y="1"/>
                  </a:ln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7" name="Google Shape;5387;p61"/>
            <p:cNvSpPr/>
            <p:nvPr/>
          </p:nvSpPr>
          <p:spPr>
            <a:xfrm>
              <a:off x="2881375" y="1376250"/>
              <a:ext cx="977925" cy="1081275"/>
            </a:xfrm>
            <a:custGeom>
              <a:rect b="b" l="l" r="r" t="t"/>
              <a:pathLst>
                <a:path extrusionOk="0" h="43251" w="39117">
                  <a:moveTo>
                    <a:pt x="33693" y="1"/>
                  </a:moveTo>
                  <a:cubicBezTo>
                    <a:pt x="26790" y="329"/>
                    <a:pt x="28434" y="9698"/>
                    <a:pt x="25640" y="18737"/>
                  </a:cubicBezTo>
                  <a:cubicBezTo>
                    <a:pt x="23010" y="27612"/>
                    <a:pt x="19066" y="30242"/>
                    <a:pt x="14464" y="32050"/>
                  </a:cubicBezTo>
                  <a:cubicBezTo>
                    <a:pt x="10026" y="33857"/>
                    <a:pt x="2959" y="34679"/>
                    <a:pt x="2959" y="34679"/>
                  </a:cubicBezTo>
                  <a:cubicBezTo>
                    <a:pt x="1" y="39939"/>
                    <a:pt x="3452" y="43226"/>
                    <a:pt x="3452" y="43226"/>
                  </a:cubicBezTo>
                  <a:cubicBezTo>
                    <a:pt x="3944" y="43242"/>
                    <a:pt x="4436" y="43250"/>
                    <a:pt x="4929" y="43250"/>
                  </a:cubicBezTo>
                  <a:cubicBezTo>
                    <a:pt x="14153" y="43250"/>
                    <a:pt x="23425" y="40371"/>
                    <a:pt x="28105" y="36158"/>
                  </a:cubicBezTo>
                  <a:cubicBezTo>
                    <a:pt x="33036" y="31885"/>
                    <a:pt x="39117" y="22188"/>
                    <a:pt x="38788" y="11999"/>
                  </a:cubicBezTo>
                  <a:cubicBezTo>
                    <a:pt x="38459" y="1809"/>
                    <a:pt x="35994" y="165"/>
                    <a:pt x="33693" y="1"/>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88" name="Google Shape;5388;p61"/>
          <p:cNvGrpSpPr/>
          <p:nvPr/>
        </p:nvGrpSpPr>
        <p:grpSpPr>
          <a:xfrm>
            <a:off x="5052018" y="1396388"/>
            <a:ext cx="1669081" cy="2451723"/>
            <a:chOff x="2040150" y="370125"/>
            <a:chExt cx="3371200" cy="4836700"/>
          </a:xfrm>
        </p:grpSpPr>
        <p:sp>
          <p:nvSpPr>
            <p:cNvPr id="5389" name="Google Shape;5389;p61"/>
            <p:cNvSpPr/>
            <p:nvPr/>
          </p:nvSpPr>
          <p:spPr>
            <a:xfrm>
              <a:off x="2040150" y="3397050"/>
              <a:ext cx="2609825" cy="1487650"/>
            </a:xfrm>
            <a:custGeom>
              <a:rect b="b" l="l" r="r" t="t"/>
              <a:pathLst>
                <a:path extrusionOk="0" h="59506" w="104393">
                  <a:moveTo>
                    <a:pt x="52273" y="1"/>
                  </a:moveTo>
                  <a:cubicBezTo>
                    <a:pt x="50474" y="1"/>
                    <a:pt x="48676" y="383"/>
                    <a:pt x="47298" y="1149"/>
                  </a:cubicBezTo>
                  <a:lnTo>
                    <a:pt x="2755" y="26864"/>
                  </a:lnTo>
                  <a:cubicBezTo>
                    <a:pt x="0" y="28395"/>
                    <a:pt x="0" y="30997"/>
                    <a:pt x="2755" y="32681"/>
                  </a:cubicBezTo>
                  <a:lnTo>
                    <a:pt x="47298" y="58243"/>
                  </a:lnTo>
                  <a:cubicBezTo>
                    <a:pt x="48676" y="59085"/>
                    <a:pt x="50474" y="59506"/>
                    <a:pt x="52273" y="59506"/>
                  </a:cubicBezTo>
                  <a:cubicBezTo>
                    <a:pt x="54071" y="59506"/>
                    <a:pt x="55870" y="59085"/>
                    <a:pt x="57248" y="58243"/>
                  </a:cubicBezTo>
                  <a:lnTo>
                    <a:pt x="101637" y="32681"/>
                  </a:lnTo>
                  <a:cubicBezTo>
                    <a:pt x="104392" y="30997"/>
                    <a:pt x="104392" y="28548"/>
                    <a:pt x="101637" y="26864"/>
                  </a:cubicBezTo>
                  <a:lnTo>
                    <a:pt x="57248" y="1149"/>
                  </a:lnTo>
                  <a:cubicBezTo>
                    <a:pt x="55870" y="383"/>
                    <a:pt x="54071" y="1"/>
                    <a:pt x="52273"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0" name="Google Shape;5390;p61"/>
            <p:cNvSpPr/>
            <p:nvPr/>
          </p:nvSpPr>
          <p:spPr>
            <a:xfrm>
              <a:off x="2040150" y="2107450"/>
              <a:ext cx="2609825" cy="1484800"/>
            </a:xfrm>
            <a:custGeom>
              <a:rect b="b" l="l" r="r" t="t"/>
              <a:pathLst>
                <a:path extrusionOk="0" h="59392" w="104393">
                  <a:moveTo>
                    <a:pt x="52273" y="1"/>
                  </a:moveTo>
                  <a:cubicBezTo>
                    <a:pt x="50474" y="1"/>
                    <a:pt x="48676" y="383"/>
                    <a:pt x="47298" y="1149"/>
                  </a:cubicBezTo>
                  <a:lnTo>
                    <a:pt x="2755" y="26864"/>
                  </a:lnTo>
                  <a:cubicBezTo>
                    <a:pt x="0" y="28395"/>
                    <a:pt x="0" y="30997"/>
                    <a:pt x="2755" y="32528"/>
                  </a:cubicBezTo>
                  <a:lnTo>
                    <a:pt x="47298" y="58243"/>
                  </a:lnTo>
                  <a:cubicBezTo>
                    <a:pt x="48676" y="59008"/>
                    <a:pt x="50474" y="59391"/>
                    <a:pt x="52273" y="59391"/>
                  </a:cubicBezTo>
                  <a:cubicBezTo>
                    <a:pt x="54071" y="59391"/>
                    <a:pt x="55870" y="59008"/>
                    <a:pt x="57248" y="58243"/>
                  </a:cubicBezTo>
                  <a:lnTo>
                    <a:pt x="101637" y="32528"/>
                  </a:lnTo>
                  <a:cubicBezTo>
                    <a:pt x="104392" y="30997"/>
                    <a:pt x="104392" y="28395"/>
                    <a:pt x="101637" y="26864"/>
                  </a:cubicBezTo>
                  <a:lnTo>
                    <a:pt x="57248" y="1149"/>
                  </a:lnTo>
                  <a:cubicBezTo>
                    <a:pt x="55870" y="383"/>
                    <a:pt x="54071" y="1"/>
                    <a:pt x="52273" y="1"/>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1" name="Google Shape;5391;p61"/>
            <p:cNvSpPr/>
            <p:nvPr/>
          </p:nvSpPr>
          <p:spPr>
            <a:xfrm>
              <a:off x="2040150" y="2105550"/>
              <a:ext cx="2609825" cy="1488600"/>
            </a:xfrm>
            <a:custGeom>
              <a:rect b="b" l="l" r="r" t="t"/>
              <a:pathLst>
                <a:path extrusionOk="0" h="59544" w="104393">
                  <a:moveTo>
                    <a:pt x="52196" y="1990"/>
                  </a:moveTo>
                  <a:cubicBezTo>
                    <a:pt x="53727" y="1990"/>
                    <a:pt x="55258" y="2296"/>
                    <a:pt x="56176" y="2908"/>
                  </a:cubicBezTo>
                  <a:lnTo>
                    <a:pt x="100719" y="28624"/>
                  </a:lnTo>
                  <a:cubicBezTo>
                    <a:pt x="101484" y="29083"/>
                    <a:pt x="101790" y="29542"/>
                    <a:pt x="101790" y="29848"/>
                  </a:cubicBezTo>
                  <a:cubicBezTo>
                    <a:pt x="101790" y="30001"/>
                    <a:pt x="101484" y="30614"/>
                    <a:pt x="100719" y="31073"/>
                  </a:cubicBezTo>
                  <a:lnTo>
                    <a:pt x="56176" y="56635"/>
                  </a:lnTo>
                  <a:cubicBezTo>
                    <a:pt x="55258" y="57248"/>
                    <a:pt x="53727" y="57554"/>
                    <a:pt x="52196" y="57554"/>
                  </a:cubicBezTo>
                  <a:cubicBezTo>
                    <a:pt x="50666" y="57554"/>
                    <a:pt x="49288" y="57248"/>
                    <a:pt x="48217" y="56635"/>
                  </a:cubicBezTo>
                  <a:lnTo>
                    <a:pt x="3674" y="31073"/>
                  </a:lnTo>
                  <a:cubicBezTo>
                    <a:pt x="2909" y="30614"/>
                    <a:pt x="2602" y="30001"/>
                    <a:pt x="2602" y="29848"/>
                  </a:cubicBezTo>
                  <a:cubicBezTo>
                    <a:pt x="2602" y="29542"/>
                    <a:pt x="2909" y="29083"/>
                    <a:pt x="3674" y="28624"/>
                  </a:cubicBezTo>
                  <a:lnTo>
                    <a:pt x="48217" y="2908"/>
                  </a:lnTo>
                  <a:cubicBezTo>
                    <a:pt x="49288" y="2296"/>
                    <a:pt x="50666" y="1990"/>
                    <a:pt x="52196" y="1990"/>
                  </a:cubicBezTo>
                  <a:close/>
                  <a:moveTo>
                    <a:pt x="52196" y="0"/>
                  </a:moveTo>
                  <a:cubicBezTo>
                    <a:pt x="50359" y="0"/>
                    <a:pt x="48676" y="459"/>
                    <a:pt x="47298" y="1225"/>
                  </a:cubicBezTo>
                  <a:lnTo>
                    <a:pt x="2755" y="26940"/>
                  </a:lnTo>
                  <a:cubicBezTo>
                    <a:pt x="0" y="28471"/>
                    <a:pt x="0" y="31073"/>
                    <a:pt x="2755" y="32604"/>
                  </a:cubicBezTo>
                  <a:lnTo>
                    <a:pt x="47298" y="58319"/>
                  </a:lnTo>
                  <a:cubicBezTo>
                    <a:pt x="48676" y="59084"/>
                    <a:pt x="50359" y="59544"/>
                    <a:pt x="52196" y="59544"/>
                  </a:cubicBezTo>
                  <a:cubicBezTo>
                    <a:pt x="54033" y="59544"/>
                    <a:pt x="55870" y="59084"/>
                    <a:pt x="57248" y="58319"/>
                  </a:cubicBezTo>
                  <a:lnTo>
                    <a:pt x="101637" y="32604"/>
                  </a:lnTo>
                  <a:cubicBezTo>
                    <a:pt x="104392" y="31073"/>
                    <a:pt x="104392" y="28471"/>
                    <a:pt x="101637" y="26940"/>
                  </a:cubicBezTo>
                  <a:lnTo>
                    <a:pt x="57248" y="1225"/>
                  </a:lnTo>
                  <a:cubicBezTo>
                    <a:pt x="55870" y="459"/>
                    <a:pt x="54033" y="0"/>
                    <a:pt x="521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2" name="Google Shape;5392;p61"/>
            <p:cNvSpPr/>
            <p:nvPr/>
          </p:nvSpPr>
          <p:spPr>
            <a:xfrm>
              <a:off x="2059275" y="2851750"/>
              <a:ext cx="1285800" cy="1863625"/>
            </a:xfrm>
            <a:custGeom>
              <a:rect b="b" l="l" r="r" t="t"/>
              <a:pathLst>
                <a:path extrusionOk="0" h="74545" w="51432">
                  <a:moveTo>
                    <a:pt x="1" y="0"/>
                  </a:moveTo>
                  <a:lnTo>
                    <a:pt x="1" y="44849"/>
                  </a:lnTo>
                  <a:cubicBezTo>
                    <a:pt x="1" y="46074"/>
                    <a:pt x="766" y="46992"/>
                    <a:pt x="1990" y="47758"/>
                  </a:cubicBezTo>
                  <a:lnTo>
                    <a:pt x="46533" y="73320"/>
                  </a:lnTo>
                  <a:cubicBezTo>
                    <a:pt x="47758" y="74085"/>
                    <a:pt x="49441" y="74544"/>
                    <a:pt x="51431" y="74544"/>
                  </a:cubicBezTo>
                  <a:lnTo>
                    <a:pt x="51431" y="29696"/>
                  </a:lnTo>
                  <a:cubicBezTo>
                    <a:pt x="49594" y="29696"/>
                    <a:pt x="47911" y="29236"/>
                    <a:pt x="46533" y="28471"/>
                  </a:cubicBezTo>
                  <a:lnTo>
                    <a:pt x="1990" y="2756"/>
                  </a:lnTo>
                  <a:cubicBezTo>
                    <a:pt x="919" y="2143"/>
                    <a:pt x="1" y="1225"/>
                    <a:pt x="1" y="0"/>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3" name="Google Shape;5393;p61"/>
            <p:cNvSpPr/>
            <p:nvPr/>
          </p:nvSpPr>
          <p:spPr>
            <a:xfrm>
              <a:off x="3345050" y="2847925"/>
              <a:ext cx="1289625" cy="1867450"/>
            </a:xfrm>
            <a:custGeom>
              <a:rect b="b" l="l" r="r" t="t"/>
              <a:pathLst>
                <a:path extrusionOk="0" h="74698" w="51585">
                  <a:moveTo>
                    <a:pt x="51584" y="0"/>
                  </a:moveTo>
                  <a:cubicBezTo>
                    <a:pt x="51584" y="1378"/>
                    <a:pt x="50513" y="2296"/>
                    <a:pt x="49441" y="2909"/>
                  </a:cubicBezTo>
                  <a:lnTo>
                    <a:pt x="5052" y="28624"/>
                  </a:lnTo>
                  <a:cubicBezTo>
                    <a:pt x="3674" y="29389"/>
                    <a:pt x="1990" y="29849"/>
                    <a:pt x="0" y="29849"/>
                  </a:cubicBezTo>
                  <a:lnTo>
                    <a:pt x="0" y="74697"/>
                  </a:lnTo>
                  <a:cubicBezTo>
                    <a:pt x="2143" y="74697"/>
                    <a:pt x="3674" y="74238"/>
                    <a:pt x="5052" y="73473"/>
                  </a:cubicBezTo>
                  <a:lnTo>
                    <a:pt x="49441" y="47911"/>
                  </a:lnTo>
                  <a:cubicBezTo>
                    <a:pt x="50666" y="47145"/>
                    <a:pt x="51584" y="46227"/>
                    <a:pt x="51584" y="45002"/>
                  </a:cubicBezTo>
                  <a:lnTo>
                    <a:pt x="51584"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4" name="Google Shape;5394;p61"/>
            <p:cNvSpPr/>
            <p:nvPr/>
          </p:nvSpPr>
          <p:spPr>
            <a:xfrm>
              <a:off x="3505775" y="4382725"/>
              <a:ext cx="1572775" cy="824100"/>
            </a:xfrm>
            <a:custGeom>
              <a:rect b="b" l="l" r="r" t="t"/>
              <a:pathLst>
                <a:path extrusionOk="0" h="32964" w="62911">
                  <a:moveTo>
                    <a:pt x="45823" y="0"/>
                  </a:moveTo>
                  <a:cubicBezTo>
                    <a:pt x="39491" y="0"/>
                    <a:pt x="32223" y="1824"/>
                    <a:pt x="26328" y="5193"/>
                  </a:cubicBezTo>
                  <a:lnTo>
                    <a:pt x="11939" y="13459"/>
                  </a:lnTo>
                  <a:cubicBezTo>
                    <a:pt x="2296" y="18969"/>
                    <a:pt x="0" y="26775"/>
                    <a:pt x="6735" y="30755"/>
                  </a:cubicBezTo>
                  <a:cubicBezTo>
                    <a:pt x="9407" y="32240"/>
                    <a:pt x="13046" y="32964"/>
                    <a:pt x="17063" y="32964"/>
                  </a:cubicBezTo>
                  <a:cubicBezTo>
                    <a:pt x="23402" y="32964"/>
                    <a:pt x="30681" y="31160"/>
                    <a:pt x="36583" y="27694"/>
                  </a:cubicBezTo>
                  <a:lnTo>
                    <a:pt x="50972" y="19428"/>
                  </a:lnTo>
                  <a:cubicBezTo>
                    <a:pt x="60615" y="13918"/>
                    <a:pt x="62911" y="6111"/>
                    <a:pt x="56176" y="2285"/>
                  </a:cubicBezTo>
                  <a:cubicBezTo>
                    <a:pt x="53499" y="738"/>
                    <a:pt x="49850" y="0"/>
                    <a:pt x="45823" y="0"/>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5" name="Google Shape;5395;p61"/>
            <p:cNvSpPr/>
            <p:nvPr/>
          </p:nvSpPr>
          <p:spPr>
            <a:xfrm>
              <a:off x="3509600" y="1240375"/>
              <a:ext cx="1901750" cy="881950"/>
            </a:xfrm>
            <a:custGeom>
              <a:rect b="b" l="l" r="r" t="t"/>
              <a:pathLst>
                <a:path extrusionOk="0" h="35278" w="76070">
                  <a:moveTo>
                    <a:pt x="5707" y="1"/>
                  </a:moveTo>
                  <a:cubicBezTo>
                    <a:pt x="4912" y="1"/>
                    <a:pt x="4168" y="118"/>
                    <a:pt x="3521" y="320"/>
                  </a:cubicBezTo>
                  <a:cubicBezTo>
                    <a:pt x="766" y="1391"/>
                    <a:pt x="0" y="3381"/>
                    <a:pt x="4133" y="7973"/>
                  </a:cubicBezTo>
                  <a:cubicBezTo>
                    <a:pt x="8266" y="12412"/>
                    <a:pt x="16378" y="20372"/>
                    <a:pt x="23420" y="24964"/>
                  </a:cubicBezTo>
                  <a:cubicBezTo>
                    <a:pt x="26940" y="27107"/>
                    <a:pt x="32297" y="30321"/>
                    <a:pt x="40410" y="32311"/>
                  </a:cubicBezTo>
                  <a:cubicBezTo>
                    <a:pt x="46074" y="33689"/>
                    <a:pt x="50819" y="34148"/>
                    <a:pt x="56635" y="34301"/>
                  </a:cubicBezTo>
                  <a:cubicBezTo>
                    <a:pt x="58319" y="34301"/>
                    <a:pt x="59390" y="34760"/>
                    <a:pt x="62452" y="35066"/>
                  </a:cubicBezTo>
                  <a:cubicBezTo>
                    <a:pt x="63400" y="35209"/>
                    <a:pt x="64391" y="35277"/>
                    <a:pt x="65382" y="35277"/>
                  </a:cubicBezTo>
                  <a:cubicBezTo>
                    <a:pt x="67590" y="35277"/>
                    <a:pt x="69792" y="34935"/>
                    <a:pt x="71483" y="34301"/>
                  </a:cubicBezTo>
                  <a:cubicBezTo>
                    <a:pt x="73779" y="33230"/>
                    <a:pt x="74544" y="32617"/>
                    <a:pt x="74544" y="32005"/>
                  </a:cubicBezTo>
                  <a:cubicBezTo>
                    <a:pt x="74544" y="31482"/>
                    <a:pt x="74258" y="31245"/>
                    <a:pt x="73686" y="31245"/>
                  </a:cubicBezTo>
                  <a:cubicBezTo>
                    <a:pt x="73421" y="31245"/>
                    <a:pt x="73095" y="31296"/>
                    <a:pt x="72707" y="31393"/>
                  </a:cubicBezTo>
                  <a:cubicBezTo>
                    <a:pt x="71732" y="31672"/>
                    <a:pt x="70121" y="32331"/>
                    <a:pt x="67991" y="32331"/>
                  </a:cubicBezTo>
                  <a:cubicBezTo>
                    <a:pt x="67783" y="32331"/>
                    <a:pt x="67569" y="32325"/>
                    <a:pt x="67350" y="32311"/>
                  </a:cubicBezTo>
                  <a:cubicBezTo>
                    <a:pt x="67350" y="32311"/>
                    <a:pt x="69799" y="31699"/>
                    <a:pt x="71177" y="31240"/>
                  </a:cubicBezTo>
                  <a:cubicBezTo>
                    <a:pt x="72707" y="30780"/>
                    <a:pt x="74085" y="30168"/>
                    <a:pt x="75003" y="29556"/>
                  </a:cubicBezTo>
                  <a:cubicBezTo>
                    <a:pt x="75999" y="28845"/>
                    <a:pt x="76069" y="27075"/>
                    <a:pt x="75091" y="27075"/>
                  </a:cubicBezTo>
                  <a:cubicBezTo>
                    <a:pt x="75017" y="27075"/>
                    <a:pt x="74937" y="27085"/>
                    <a:pt x="74850" y="27107"/>
                  </a:cubicBezTo>
                  <a:cubicBezTo>
                    <a:pt x="73779" y="27413"/>
                    <a:pt x="73013" y="27872"/>
                    <a:pt x="70717" y="28638"/>
                  </a:cubicBezTo>
                  <a:cubicBezTo>
                    <a:pt x="68728" y="29250"/>
                    <a:pt x="67197" y="29250"/>
                    <a:pt x="67197" y="29250"/>
                  </a:cubicBezTo>
                  <a:cubicBezTo>
                    <a:pt x="67197" y="29250"/>
                    <a:pt x="69493" y="28331"/>
                    <a:pt x="71330" y="27260"/>
                  </a:cubicBezTo>
                  <a:cubicBezTo>
                    <a:pt x="73167" y="26188"/>
                    <a:pt x="73626" y="25423"/>
                    <a:pt x="73932" y="24811"/>
                  </a:cubicBezTo>
                  <a:cubicBezTo>
                    <a:pt x="74179" y="24440"/>
                    <a:pt x="74027" y="23571"/>
                    <a:pt x="73236" y="23571"/>
                  </a:cubicBezTo>
                  <a:cubicBezTo>
                    <a:pt x="73046" y="23571"/>
                    <a:pt x="72820" y="23621"/>
                    <a:pt x="72554" y="23739"/>
                  </a:cubicBezTo>
                  <a:cubicBezTo>
                    <a:pt x="71330" y="24199"/>
                    <a:pt x="69952" y="25423"/>
                    <a:pt x="67503" y="26035"/>
                  </a:cubicBezTo>
                  <a:cubicBezTo>
                    <a:pt x="66368" y="26225"/>
                    <a:pt x="65466" y="26355"/>
                    <a:pt x="64980" y="26355"/>
                  </a:cubicBezTo>
                  <a:cubicBezTo>
                    <a:pt x="64679" y="26355"/>
                    <a:pt x="64536" y="26305"/>
                    <a:pt x="64595" y="26188"/>
                  </a:cubicBezTo>
                  <a:cubicBezTo>
                    <a:pt x="64748" y="25729"/>
                    <a:pt x="65819" y="25576"/>
                    <a:pt x="67044" y="24505"/>
                  </a:cubicBezTo>
                  <a:cubicBezTo>
                    <a:pt x="68268" y="23586"/>
                    <a:pt x="68728" y="21903"/>
                    <a:pt x="68115" y="21290"/>
                  </a:cubicBezTo>
                  <a:cubicBezTo>
                    <a:pt x="67923" y="21098"/>
                    <a:pt x="67806" y="21011"/>
                    <a:pt x="67689" y="21011"/>
                  </a:cubicBezTo>
                  <a:cubicBezTo>
                    <a:pt x="67433" y="21011"/>
                    <a:pt x="67176" y="21425"/>
                    <a:pt x="66125" y="22056"/>
                  </a:cubicBezTo>
                  <a:cubicBezTo>
                    <a:pt x="64748" y="22821"/>
                    <a:pt x="63370" y="23127"/>
                    <a:pt x="61533" y="24505"/>
                  </a:cubicBezTo>
                  <a:cubicBezTo>
                    <a:pt x="59850" y="25729"/>
                    <a:pt x="58778" y="26341"/>
                    <a:pt x="57094" y="27107"/>
                  </a:cubicBezTo>
                  <a:cubicBezTo>
                    <a:pt x="56558" y="27285"/>
                    <a:pt x="55684" y="27373"/>
                    <a:pt x="54580" y="27373"/>
                  </a:cubicBezTo>
                  <a:cubicBezTo>
                    <a:pt x="51902" y="27373"/>
                    <a:pt x="47878" y="26858"/>
                    <a:pt x="44084" y="25882"/>
                  </a:cubicBezTo>
                  <a:cubicBezTo>
                    <a:pt x="37808" y="24352"/>
                    <a:pt x="30461" y="20372"/>
                    <a:pt x="27552" y="18229"/>
                  </a:cubicBezTo>
                  <a:cubicBezTo>
                    <a:pt x="21430" y="13484"/>
                    <a:pt x="15001" y="6137"/>
                    <a:pt x="12552" y="3381"/>
                  </a:cubicBezTo>
                  <a:cubicBezTo>
                    <a:pt x="10525" y="904"/>
                    <a:pt x="7919" y="1"/>
                    <a:pt x="5707"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6" name="Google Shape;5396;p61"/>
            <p:cNvSpPr/>
            <p:nvPr/>
          </p:nvSpPr>
          <p:spPr>
            <a:xfrm>
              <a:off x="3471325" y="1219325"/>
              <a:ext cx="1389125" cy="871025"/>
            </a:xfrm>
            <a:custGeom>
              <a:rect b="b" l="l" r="r" t="t"/>
              <a:pathLst>
                <a:path extrusionOk="0" h="34841" w="55565">
                  <a:moveTo>
                    <a:pt x="6854" y="1"/>
                  </a:moveTo>
                  <a:cubicBezTo>
                    <a:pt x="6073" y="1"/>
                    <a:pt x="5362" y="143"/>
                    <a:pt x="4746" y="397"/>
                  </a:cubicBezTo>
                  <a:cubicBezTo>
                    <a:pt x="1" y="2540"/>
                    <a:pt x="2909" y="7285"/>
                    <a:pt x="7348" y="11571"/>
                  </a:cubicBezTo>
                  <a:cubicBezTo>
                    <a:pt x="11787" y="15856"/>
                    <a:pt x="21583" y="25500"/>
                    <a:pt x="32451" y="30245"/>
                  </a:cubicBezTo>
                  <a:cubicBezTo>
                    <a:pt x="42111" y="34599"/>
                    <a:pt x="50925" y="34841"/>
                    <a:pt x="52764" y="34841"/>
                  </a:cubicBezTo>
                  <a:cubicBezTo>
                    <a:pt x="52994" y="34841"/>
                    <a:pt x="53115" y="34837"/>
                    <a:pt x="53115" y="34837"/>
                  </a:cubicBezTo>
                  <a:cubicBezTo>
                    <a:pt x="55564" y="30857"/>
                    <a:pt x="53574" y="28102"/>
                    <a:pt x="53574" y="28102"/>
                  </a:cubicBezTo>
                  <a:cubicBezTo>
                    <a:pt x="44084" y="26724"/>
                    <a:pt x="37808" y="23357"/>
                    <a:pt x="32910" y="20602"/>
                  </a:cubicBezTo>
                  <a:cubicBezTo>
                    <a:pt x="27859" y="17846"/>
                    <a:pt x="19899" y="10499"/>
                    <a:pt x="15766" y="5448"/>
                  </a:cubicBezTo>
                  <a:cubicBezTo>
                    <a:pt x="12613" y="1476"/>
                    <a:pt x="9370" y="1"/>
                    <a:pt x="6854" y="1"/>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7" name="Google Shape;5397;p61"/>
            <p:cNvSpPr/>
            <p:nvPr/>
          </p:nvSpPr>
          <p:spPr>
            <a:xfrm>
              <a:off x="3808075" y="4543150"/>
              <a:ext cx="164575" cy="362600"/>
            </a:xfrm>
            <a:custGeom>
              <a:rect b="b" l="l" r="r" t="t"/>
              <a:pathLst>
                <a:path extrusionOk="0" h="14504" w="6583">
                  <a:moveTo>
                    <a:pt x="766" y="0"/>
                  </a:moveTo>
                  <a:cubicBezTo>
                    <a:pt x="0" y="2143"/>
                    <a:pt x="919" y="3980"/>
                    <a:pt x="1531" y="5817"/>
                  </a:cubicBezTo>
                  <a:cubicBezTo>
                    <a:pt x="2756" y="9338"/>
                    <a:pt x="2450" y="14236"/>
                    <a:pt x="2450" y="14236"/>
                  </a:cubicBezTo>
                  <a:cubicBezTo>
                    <a:pt x="2526" y="14389"/>
                    <a:pt x="2947" y="14504"/>
                    <a:pt x="3406" y="14504"/>
                  </a:cubicBezTo>
                  <a:cubicBezTo>
                    <a:pt x="3865" y="14504"/>
                    <a:pt x="4363" y="14389"/>
                    <a:pt x="4593" y="14083"/>
                  </a:cubicBezTo>
                  <a:cubicBezTo>
                    <a:pt x="4593" y="14083"/>
                    <a:pt x="4451" y="6702"/>
                    <a:pt x="6354" y="6702"/>
                  </a:cubicBezTo>
                  <a:cubicBezTo>
                    <a:pt x="6427" y="6702"/>
                    <a:pt x="6503" y="6713"/>
                    <a:pt x="6582" y="6735"/>
                  </a:cubicBezTo>
                  <a:lnTo>
                    <a:pt x="766" y="0"/>
                  </a:ln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8" name="Google Shape;5398;p61"/>
            <p:cNvSpPr/>
            <p:nvPr/>
          </p:nvSpPr>
          <p:spPr>
            <a:xfrm>
              <a:off x="3819550" y="3984450"/>
              <a:ext cx="531950" cy="1007550"/>
            </a:xfrm>
            <a:custGeom>
              <a:rect b="b" l="l" r="r" t="t"/>
              <a:pathLst>
                <a:path extrusionOk="0" h="40302" w="21278">
                  <a:moveTo>
                    <a:pt x="3062" y="1"/>
                  </a:moveTo>
                  <a:lnTo>
                    <a:pt x="4440" y="13777"/>
                  </a:lnTo>
                  <a:cubicBezTo>
                    <a:pt x="4440" y="15460"/>
                    <a:pt x="3980" y="16685"/>
                    <a:pt x="3368" y="17603"/>
                  </a:cubicBezTo>
                  <a:cubicBezTo>
                    <a:pt x="2756" y="18675"/>
                    <a:pt x="1531" y="21124"/>
                    <a:pt x="1072" y="22348"/>
                  </a:cubicBezTo>
                  <a:cubicBezTo>
                    <a:pt x="766" y="23726"/>
                    <a:pt x="1" y="25410"/>
                    <a:pt x="2450" y="27247"/>
                  </a:cubicBezTo>
                  <a:cubicBezTo>
                    <a:pt x="4746" y="29236"/>
                    <a:pt x="6276" y="30308"/>
                    <a:pt x="7807" y="32298"/>
                  </a:cubicBezTo>
                  <a:cubicBezTo>
                    <a:pt x="9338" y="34288"/>
                    <a:pt x="9185" y="36890"/>
                    <a:pt x="11787" y="39186"/>
                  </a:cubicBezTo>
                  <a:cubicBezTo>
                    <a:pt x="12666" y="40010"/>
                    <a:pt x="13860" y="40302"/>
                    <a:pt x="15073" y="40302"/>
                  </a:cubicBezTo>
                  <a:cubicBezTo>
                    <a:pt x="17239" y="40302"/>
                    <a:pt x="19464" y="39370"/>
                    <a:pt x="20053" y="38880"/>
                  </a:cubicBezTo>
                  <a:cubicBezTo>
                    <a:pt x="21277" y="37808"/>
                    <a:pt x="20818" y="36890"/>
                    <a:pt x="18063" y="34747"/>
                  </a:cubicBezTo>
                  <a:cubicBezTo>
                    <a:pt x="15920" y="31533"/>
                    <a:pt x="13011" y="21277"/>
                    <a:pt x="12246" y="18828"/>
                  </a:cubicBezTo>
                  <a:cubicBezTo>
                    <a:pt x="11940" y="17909"/>
                    <a:pt x="11787" y="16073"/>
                    <a:pt x="11787" y="14236"/>
                  </a:cubicBezTo>
                  <a:cubicBezTo>
                    <a:pt x="11940" y="10715"/>
                    <a:pt x="11940" y="1684"/>
                    <a:pt x="11940" y="1684"/>
                  </a:cubicBezTo>
                  <a:lnTo>
                    <a:pt x="3062" y="1"/>
                  </a:ln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9" name="Google Shape;5399;p61"/>
            <p:cNvSpPr/>
            <p:nvPr/>
          </p:nvSpPr>
          <p:spPr>
            <a:xfrm>
              <a:off x="3819550" y="4413050"/>
              <a:ext cx="608475" cy="669150"/>
            </a:xfrm>
            <a:custGeom>
              <a:rect b="b" l="l" r="r" t="t"/>
              <a:pathLst>
                <a:path extrusionOk="0" h="26766" w="24339">
                  <a:moveTo>
                    <a:pt x="3674" y="0"/>
                  </a:moveTo>
                  <a:cubicBezTo>
                    <a:pt x="3062" y="0"/>
                    <a:pt x="2450" y="153"/>
                    <a:pt x="2144" y="1378"/>
                  </a:cubicBezTo>
                  <a:cubicBezTo>
                    <a:pt x="1378" y="3980"/>
                    <a:pt x="154" y="4439"/>
                    <a:pt x="1" y="6429"/>
                  </a:cubicBezTo>
                  <a:cubicBezTo>
                    <a:pt x="1" y="8266"/>
                    <a:pt x="1225" y="9950"/>
                    <a:pt x="2756" y="10868"/>
                  </a:cubicBezTo>
                  <a:cubicBezTo>
                    <a:pt x="5052" y="12399"/>
                    <a:pt x="5664" y="13011"/>
                    <a:pt x="6736" y="15307"/>
                  </a:cubicBezTo>
                  <a:cubicBezTo>
                    <a:pt x="7960" y="18062"/>
                    <a:pt x="7807" y="20970"/>
                    <a:pt x="8572" y="23420"/>
                  </a:cubicBezTo>
                  <a:cubicBezTo>
                    <a:pt x="11076" y="25322"/>
                    <a:pt x="13579" y="26766"/>
                    <a:pt x="16725" y="26766"/>
                  </a:cubicBezTo>
                  <a:cubicBezTo>
                    <a:pt x="18388" y="26766"/>
                    <a:pt x="20231" y="26362"/>
                    <a:pt x="22349" y="25409"/>
                  </a:cubicBezTo>
                  <a:cubicBezTo>
                    <a:pt x="23420" y="22348"/>
                    <a:pt x="24338" y="20970"/>
                    <a:pt x="18063" y="17450"/>
                  </a:cubicBezTo>
                  <a:lnTo>
                    <a:pt x="18063" y="17450"/>
                  </a:lnTo>
                  <a:cubicBezTo>
                    <a:pt x="19287" y="18827"/>
                    <a:pt x="19746" y="19746"/>
                    <a:pt x="17757" y="20205"/>
                  </a:cubicBezTo>
                  <a:cubicBezTo>
                    <a:pt x="16343" y="20528"/>
                    <a:pt x="15229" y="20723"/>
                    <a:pt x="14325" y="20723"/>
                  </a:cubicBezTo>
                  <a:cubicBezTo>
                    <a:pt x="11802" y="20723"/>
                    <a:pt x="10924" y="19202"/>
                    <a:pt x="9797" y="14695"/>
                  </a:cubicBezTo>
                  <a:cubicBezTo>
                    <a:pt x="8726" y="10103"/>
                    <a:pt x="7654" y="6888"/>
                    <a:pt x="5664" y="5051"/>
                  </a:cubicBezTo>
                  <a:cubicBezTo>
                    <a:pt x="3215" y="2908"/>
                    <a:pt x="3062" y="1531"/>
                    <a:pt x="3674"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0" name="Google Shape;5400;p61"/>
            <p:cNvSpPr/>
            <p:nvPr/>
          </p:nvSpPr>
          <p:spPr>
            <a:xfrm>
              <a:off x="4129525" y="4286750"/>
              <a:ext cx="164575" cy="366025"/>
            </a:xfrm>
            <a:custGeom>
              <a:rect b="b" l="l" r="r" t="t"/>
              <a:pathLst>
                <a:path extrusionOk="0" h="14641" w="6583">
                  <a:moveTo>
                    <a:pt x="765" y="1"/>
                  </a:moveTo>
                  <a:lnTo>
                    <a:pt x="765" y="1"/>
                  </a:lnTo>
                  <a:cubicBezTo>
                    <a:pt x="0" y="2297"/>
                    <a:pt x="919" y="3981"/>
                    <a:pt x="1531" y="5971"/>
                  </a:cubicBezTo>
                  <a:cubicBezTo>
                    <a:pt x="2755" y="9491"/>
                    <a:pt x="2449" y="14236"/>
                    <a:pt x="2449" y="14236"/>
                  </a:cubicBezTo>
                  <a:cubicBezTo>
                    <a:pt x="2531" y="14482"/>
                    <a:pt x="3008" y="14640"/>
                    <a:pt x="3503" y="14640"/>
                  </a:cubicBezTo>
                  <a:cubicBezTo>
                    <a:pt x="3934" y="14640"/>
                    <a:pt x="4379" y="14521"/>
                    <a:pt x="4592" y="14236"/>
                  </a:cubicBezTo>
                  <a:cubicBezTo>
                    <a:pt x="4592" y="14236"/>
                    <a:pt x="4450" y="6855"/>
                    <a:pt x="6353" y="6855"/>
                  </a:cubicBezTo>
                  <a:cubicBezTo>
                    <a:pt x="6426" y="6855"/>
                    <a:pt x="6503" y="6866"/>
                    <a:pt x="6582" y="6889"/>
                  </a:cubicBezTo>
                  <a:lnTo>
                    <a:pt x="765" y="1"/>
                  </a:ln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1" name="Google Shape;5401;p61"/>
            <p:cNvSpPr/>
            <p:nvPr/>
          </p:nvSpPr>
          <p:spPr>
            <a:xfrm>
              <a:off x="4141000" y="3743375"/>
              <a:ext cx="531925" cy="996075"/>
            </a:xfrm>
            <a:custGeom>
              <a:rect b="b" l="l" r="r" t="t"/>
              <a:pathLst>
                <a:path extrusionOk="0" h="39843" w="21277">
                  <a:moveTo>
                    <a:pt x="5511" y="0"/>
                  </a:moveTo>
                  <a:lnTo>
                    <a:pt x="4439" y="13317"/>
                  </a:lnTo>
                  <a:cubicBezTo>
                    <a:pt x="4439" y="15001"/>
                    <a:pt x="3827" y="16072"/>
                    <a:pt x="3215" y="17144"/>
                  </a:cubicBezTo>
                  <a:cubicBezTo>
                    <a:pt x="2756" y="18215"/>
                    <a:pt x="1531" y="20664"/>
                    <a:pt x="1072" y="21889"/>
                  </a:cubicBezTo>
                  <a:cubicBezTo>
                    <a:pt x="613" y="23267"/>
                    <a:pt x="0" y="24950"/>
                    <a:pt x="2296" y="26787"/>
                  </a:cubicBezTo>
                  <a:cubicBezTo>
                    <a:pt x="4745" y="28777"/>
                    <a:pt x="6123" y="29848"/>
                    <a:pt x="7807" y="31838"/>
                  </a:cubicBezTo>
                  <a:cubicBezTo>
                    <a:pt x="9337" y="33828"/>
                    <a:pt x="9184" y="36430"/>
                    <a:pt x="11633" y="38726"/>
                  </a:cubicBezTo>
                  <a:cubicBezTo>
                    <a:pt x="12567" y="39550"/>
                    <a:pt x="13777" y="39842"/>
                    <a:pt x="14987" y="39842"/>
                  </a:cubicBezTo>
                  <a:cubicBezTo>
                    <a:pt x="17149" y="39842"/>
                    <a:pt x="19310" y="38911"/>
                    <a:pt x="19899" y="38420"/>
                  </a:cubicBezTo>
                  <a:cubicBezTo>
                    <a:pt x="21277" y="37349"/>
                    <a:pt x="20818" y="36277"/>
                    <a:pt x="18062" y="34134"/>
                  </a:cubicBezTo>
                  <a:cubicBezTo>
                    <a:pt x="15919" y="31073"/>
                    <a:pt x="13011" y="20664"/>
                    <a:pt x="12246" y="18368"/>
                  </a:cubicBezTo>
                  <a:cubicBezTo>
                    <a:pt x="11940" y="17297"/>
                    <a:pt x="11787" y="15613"/>
                    <a:pt x="11787" y="13623"/>
                  </a:cubicBezTo>
                  <a:cubicBezTo>
                    <a:pt x="11940" y="10256"/>
                    <a:pt x="13317" y="1531"/>
                    <a:pt x="13317" y="1531"/>
                  </a:cubicBezTo>
                  <a:lnTo>
                    <a:pt x="5511" y="0"/>
                  </a:ln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2" name="Google Shape;5402;p61"/>
            <p:cNvSpPr/>
            <p:nvPr/>
          </p:nvSpPr>
          <p:spPr>
            <a:xfrm>
              <a:off x="4141000" y="4160475"/>
              <a:ext cx="608475" cy="669175"/>
            </a:xfrm>
            <a:custGeom>
              <a:rect b="b" l="l" r="r" t="t"/>
              <a:pathLst>
                <a:path extrusionOk="0" h="26767" w="24339">
                  <a:moveTo>
                    <a:pt x="3521" y="1"/>
                  </a:moveTo>
                  <a:cubicBezTo>
                    <a:pt x="3062" y="1"/>
                    <a:pt x="2449" y="154"/>
                    <a:pt x="2143" y="1378"/>
                  </a:cubicBezTo>
                  <a:cubicBezTo>
                    <a:pt x="1378" y="3980"/>
                    <a:pt x="153" y="4440"/>
                    <a:pt x="0" y="6429"/>
                  </a:cubicBezTo>
                  <a:cubicBezTo>
                    <a:pt x="0" y="8266"/>
                    <a:pt x="1225" y="9950"/>
                    <a:pt x="2756" y="10868"/>
                  </a:cubicBezTo>
                  <a:cubicBezTo>
                    <a:pt x="5052" y="12399"/>
                    <a:pt x="5664" y="13011"/>
                    <a:pt x="6735" y="15307"/>
                  </a:cubicBezTo>
                  <a:cubicBezTo>
                    <a:pt x="7960" y="18063"/>
                    <a:pt x="7807" y="20971"/>
                    <a:pt x="8572" y="23420"/>
                  </a:cubicBezTo>
                  <a:cubicBezTo>
                    <a:pt x="10975" y="25322"/>
                    <a:pt x="13509" y="26766"/>
                    <a:pt x="16689" y="26766"/>
                  </a:cubicBezTo>
                  <a:cubicBezTo>
                    <a:pt x="18369" y="26766"/>
                    <a:pt x="20231" y="26363"/>
                    <a:pt x="22348" y="25410"/>
                  </a:cubicBezTo>
                  <a:cubicBezTo>
                    <a:pt x="23420" y="22349"/>
                    <a:pt x="24338" y="20971"/>
                    <a:pt x="18062" y="17450"/>
                  </a:cubicBezTo>
                  <a:lnTo>
                    <a:pt x="18062" y="17450"/>
                  </a:lnTo>
                  <a:cubicBezTo>
                    <a:pt x="19287" y="18828"/>
                    <a:pt x="19746" y="19593"/>
                    <a:pt x="17756" y="20206"/>
                  </a:cubicBezTo>
                  <a:cubicBezTo>
                    <a:pt x="16389" y="20518"/>
                    <a:pt x="15302" y="20701"/>
                    <a:pt x="14414" y="20701"/>
                  </a:cubicBezTo>
                  <a:cubicBezTo>
                    <a:pt x="11822" y="20701"/>
                    <a:pt x="10937" y="19142"/>
                    <a:pt x="9797" y="14695"/>
                  </a:cubicBezTo>
                  <a:cubicBezTo>
                    <a:pt x="8725" y="10103"/>
                    <a:pt x="7654" y="6889"/>
                    <a:pt x="5664" y="5052"/>
                  </a:cubicBezTo>
                  <a:cubicBezTo>
                    <a:pt x="3215" y="2909"/>
                    <a:pt x="3062" y="1531"/>
                    <a:pt x="3521" y="1"/>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3" name="Google Shape;5403;p61"/>
            <p:cNvSpPr/>
            <p:nvPr/>
          </p:nvSpPr>
          <p:spPr>
            <a:xfrm>
              <a:off x="3306775" y="370125"/>
              <a:ext cx="574025" cy="422875"/>
            </a:xfrm>
            <a:custGeom>
              <a:rect b="b" l="l" r="r" t="t"/>
              <a:pathLst>
                <a:path extrusionOk="0" h="16915" w="22961">
                  <a:moveTo>
                    <a:pt x="8151" y="1"/>
                  </a:moveTo>
                  <a:cubicBezTo>
                    <a:pt x="5511" y="1"/>
                    <a:pt x="2756" y="690"/>
                    <a:pt x="1" y="2067"/>
                  </a:cubicBezTo>
                  <a:cubicBezTo>
                    <a:pt x="1" y="2067"/>
                    <a:pt x="9899" y="16914"/>
                    <a:pt x="15830" y="16914"/>
                  </a:cubicBezTo>
                  <a:cubicBezTo>
                    <a:pt x="16413" y="16914"/>
                    <a:pt x="16957" y="16771"/>
                    <a:pt x="17450" y="16456"/>
                  </a:cubicBezTo>
                  <a:cubicBezTo>
                    <a:pt x="22961" y="12782"/>
                    <a:pt x="20206" y="4976"/>
                    <a:pt x="15614" y="2067"/>
                  </a:cubicBezTo>
                  <a:cubicBezTo>
                    <a:pt x="13317" y="690"/>
                    <a:pt x="10792" y="1"/>
                    <a:pt x="8151" y="1"/>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4" name="Google Shape;5404;p61"/>
            <p:cNvSpPr/>
            <p:nvPr/>
          </p:nvSpPr>
          <p:spPr>
            <a:xfrm>
              <a:off x="2889675" y="425925"/>
              <a:ext cx="440100" cy="1109025"/>
            </a:xfrm>
            <a:custGeom>
              <a:rect b="b" l="l" r="r" t="t"/>
              <a:pathLst>
                <a:path extrusionOk="0" h="44361" w="17604">
                  <a:moveTo>
                    <a:pt x="10738" y="0"/>
                  </a:moveTo>
                  <a:cubicBezTo>
                    <a:pt x="9724" y="0"/>
                    <a:pt x="8697" y="185"/>
                    <a:pt x="7807" y="601"/>
                  </a:cubicBezTo>
                  <a:cubicBezTo>
                    <a:pt x="5051" y="1978"/>
                    <a:pt x="2449" y="3203"/>
                    <a:pt x="2602" y="12387"/>
                  </a:cubicBezTo>
                  <a:cubicBezTo>
                    <a:pt x="2602" y="20499"/>
                    <a:pt x="0" y="43613"/>
                    <a:pt x="6735" y="44225"/>
                  </a:cubicBezTo>
                  <a:cubicBezTo>
                    <a:pt x="7530" y="44315"/>
                    <a:pt x="8268" y="44360"/>
                    <a:pt x="8953" y="44360"/>
                  </a:cubicBezTo>
                  <a:cubicBezTo>
                    <a:pt x="16446" y="44360"/>
                    <a:pt x="17603" y="38887"/>
                    <a:pt x="17603" y="25704"/>
                  </a:cubicBezTo>
                  <a:cubicBezTo>
                    <a:pt x="17603" y="11162"/>
                    <a:pt x="14848" y="1213"/>
                    <a:pt x="14848" y="1213"/>
                  </a:cubicBezTo>
                  <a:cubicBezTo>
                    <a:pt x="13910" y="463"/>
                    <a:pt x="12341" y="0"/>
                    <a:pt x="10738"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5" name="Google Shape;5405;p61"/>
            <p:cNvSpPr/>
            <p:nvPr/>
          </p:nvSpPr>
          <p:spPr>
            <a:xfrm>
              <a:off x="2989175" y="2327500"/>
              <a:ext cx="1683750" cy="2054050"/>
            </a:xfrm>
            <a:custGeom>
              <a:rect b="b" l="l" r="r" t="t"/>
              <a:pathLst>
                <a:path extrusionOk="0" h="82162" w="67350">
                  <a:moveTo>
                    <a:pt x="32603" y="0"/>
                  </a:moveTo>
                  <a:lnTo>
                    <a:pt x="3521" y="8878"/>
                  </a:lnTo>
                  <a:cubicBezTo>
                    <a:pt x="0" y="18215"/>
                    <a:pt x="612" y="25869"/>
                    <a:pt x="12858" y="32757"/>
                  </a:cubicBezTo>
                  <a:cubicBezTo>
                    <a:pt x="19287" y="36430"/>
                    <a:pt x="34593" y="44390"/>
                    <a:pt x="34593" y="44390"/>
                  </a:cubicBezTo>
                  <a:cubicBezTo>
                    <a:pt x="34593" y="44390"/>
                    <a:pt x="33216" y="48370"/>
                    <a:pt x="33828" y="52502"/>
                  </a:cubicBezTo>
                  <a:cubicBezTo>
                    <a:pt x="35052" y="60003"/>
                    <a:pt x="37502" y="80667"/>
                    <a:pt x="37502" y="80667"/>
                  </a:cubicBezTo>
                  <a:cubicBezTo>
                    <a:pt x="37502" y="80667"/>
                    <a:pt x="39626" y="82162"/>
                    <a:pt x="42126" y="82162"/>
                  </a:cubicBezTo>
                  <a:cubicBezTo>
                    <a:pt x="43113" y="82162"/>
                    <a:pt x="44159" y="81929"/>
                    <a:pt x="45155" y="81279"/>
                  </a:cubicBezTo>
                  <a:cubicBezTo>
                    <a:pt x="45155" y="81279"/>
                    <a:pt x="46686" y="65666"/>
                    <a:pt x="47145" y="55105"/>
                  </a:cubicBezTo>
                  <a:cubicBezTo>
                    <a:pt x="47910" y="40716"/>
                    <a:pt x="48369" y="37961"/>
                    <a:pt x="46686" y="35206"/>
                  </a:cubicBezTo>
                  <a:cubicBezTo>
                    <a:pt x="45461" y="33063"/>
                    <a:pt x="32450" y="24338"/>
                    <a:pt x="28471" y="20205"/>
                  </a:cubicBezTo>
                  <a:lnTo>
                    <a:pt x="29083" y="20052"/>
                  </a:lnTo>
                  <a:lnTo>
                    <a:pt x="52043" y="31379"/>
                  </a:lnTo>
                  <a:cubicBezTo>
                    <a:pt x="52043" y="31379"/>
                    <a:pt x="50359" y="32910"/>
                    <a:pt x="49900" y="40257"/>
                  </a:cubicBezTo>
                  <a:cubicBezTo>
                    <a:pt x="49441" y="52196"/>
                    <a:pt x="50206" y="70105"/>
                    <a:pt x="50206" y="70105"/>
                  </a:cubicBezTo>
                  <a:cubicBezTo>
                    <a:pt x="50206" y="70105"/>
                    <a:pt x="52246" y="71512"/>
                    <a:pt x="54658" y="71512"/>
                  </a:cubicBezTo>
                  <a:cubicBezTo>
                    <a:pt x="55803" y="71512"/>
                    <a:pt x="57032" y="71195"/>
                    <a:pt x="58166" y="70258"/>
                  </a:cubicBezTo>
                  <a:cubicBezTo>
                    <a:pt x="59696" y="63829"/>
                    <a:pt x="67350" y="27246"/>
                    <a:pt x="66584" y="24032"/>
                  </a:cubicBezTo>
                  <a:cubicBezTo>
                    <a:pt x="65054" y="17909"/>
                    <a:pt x="34134" y="2908"/>
                    <a:pt x="32603" y="0"/>
                  </a:cubicBez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6" name="Google Shape;5406;p61"/>
            <p:cNvSpPr/>
            <p:nvPr/>
          </p:nvSpPr>
          <p:spPr>
            <a:xfrm>
              <a:off x="3119275" y="995800"/>
              <a:ext cx="627600" cy="659075"/>
            </a:xfrm>
            <a:custGeom>
              <a:rect b="b" l="l" r="r" t="t"/>
              <a:pathLst>
                <a:path extrusionOk="0" h="26363" w="25104">
                  <a:moveTo>
                    <a:pt x="5664" y="0"/>
                  </a:moveTo>
                  <a:cubicBezTo>
                    <a:pt x="5664" y="1"/>
                    <a:pt x="6276" y="10103"/>
                    <a:pt x="6123" y="10868"/>
                  </a:cubicBezTo>
                  <a:cubicBezTo>
                    <a:pt x="5970" y="11634"/>
                    <a:pt x="2143" y="12399"/>
                    <a:pt x="1072" y="13164"/>
                  </a:cubicBezTo>
                  <a:cubicBezTo>
                    <a:pt x="0" y="14083"/>
                    <a:pt x="6582" y="24491"/>
                    <a:pt x="9950" y="26022"/>
                  </a:cubicBezTo>
                  <a:cubicBezTo>
                    <a:pt x="10459" y="26254"/>
                    <a:pt x="11130" y="26363"/>
                    <a:pt x="11904" y="26363"/>
                  </a:cubicBezTo>
                  <a:cubicBezTo>
                    <a:pt x="16244" y="26363"/>
                    <a:pt x="23818" y="22938"/>
                    <a:pt x="24338" y="18522"/>
                  </a:cubicBezTo>
                  <a:cubicBezTo>
                    <a:pt x="25103" y="13777"/>
                    <a:pt x="21430" y="10103"/>
                    <a:pt x="20052" y="8725"/>
                  </a:cubicBezTo>
                  <a:cubicBezTo>
                    <a:pt x="19746" y="8674"/>
                    <a:pt x="19372" y="8657"/>
                    <a:pt x="18992" y="8657"/>
                  </a:cubicBezTo>
                  <a:cubicBezTo>
                    <a:pt x="18232" y="8657"/>
                    <a:pt x="17450" y="8725"/>
                    <a:pt x="17144" y="8725"/>
                  </a:cubicBezTo>
                  <a:lnTo>
                    <a:pt x="16838" y="3674"/>
                  </a:lnTo>
                  <a:cubicBezTo>
                    <a:pt x="12399" y="2297"/>
                    <a:pt x="5664" y="1"/>
                    <a:pt x="5664"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7" name="Google Shape;5407;p61"/>
            <p:cNvSpPr/>
            <p:nvPr/>
          </p:nvSpPr>
          <p:spPr>
            <a:xfrm>
              <a:off x="3019775" y="1210100"/>
              <a:ext cx="998800" cy="964475"/>
            </a:xfrm>
            <a:custGeom>
              <a:rect b="b" l="l" r="r" t="t"/>
              <a:pathLst>
                <a:path extrusionOk="0" h="38579" w="39952">
                  <a:moveTo>
                    <a:pt x="21889" y="0"/>
                  </a:moveTo>
                  <a:cubicBezTo>
                    <a:pt x="21889" y="0"/>
                    <a:pt x="26481" y="11940"/>
                    <a:pt x="24032" y="13011"/>
                  </a:cubicBezTo>
                  <a:cubicBezTo>
                    <a:pt x="23756" y="13126"/>
                    <a:pt x="23451" y="13180"/>
                    <a:pt x="23122" y="13180"/>
                  </a:cubicBezTo>
                  <a:cubicBezTo>
                    <a:pt x="19077" y="13180"/>
                    <a:pt x="11380" y="5066"/>
                    <a:pt x="8266" y="3368"/>
                  </a:cubicBezTo>
                  <a:cubicBezTo>
                    <a:pt x="5358" y="3674"/>
                    <a:pt x="2143" y="5205"/>
                    <a:pt x="1684" y="6888"/>
                  </a:cubicBezTo>
                  <a:cubicBezTo>
                    <a:pt x="1072" y="8572"/>
                    <a:pt x="1" y="17297"/>
                    <a:pt x="2450" y="23879"/>
                  </a:cubicBezTo>
                  <a:cubicBezTo>
                    <a:pt x="4899" y="30308"/>
                    <a:pt x="7348" y="34900"/>
                    <a:pt x="8878" y="37655"/>
                  </a:cubicBezTo>
                  <a:cubicBezTo>
                    <a:pt x="8878" y="37655"/>
                    <a:pt x="11944" y="38579"/>
                    <a:pt x="16294" y="38579"/>
                  </a:cubicBezTo>
                  <a:cubicBezTo>
                    <a:pt x="20249" y="38579"/>
                    <a:pt x="25264" y="37815"/>
                    <a:pt x="30002" y="34900"/>
                  </a:cubicBezTo>
                  <a:cubicBezTo>
                    <a:pt x="30002" y="34900"/>
                    <a:pt x="31073" y="29542"/>
                    <a:pt x="31073" y="25716"/>
                  </a:cubicBezTo>
                  <a:cubicBezTo>
                    <a:pt x="39951" y="18062"/>
                    <a:pt x="33063" y="8572"/>
                    <a:pt x="25563" y="919"/>
                  </a:cubicBezTo>
                  <a:cubicBezTo>
                    <a:pt x="24951" y="306"/>
                    <a:pt x="24185" y="0"/>
                    <a:pt x="23267" y="0"/>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8" name="Google Shape;5408;p61"/>
            <p:cNvSpPr/>
            <p:nvPr/>
          </p:nvSpPr>
          <p:spPr>
            <a:xfrm>
              <a:off x="3264675" y="995800"/>
              <a:ext cx="283200" cy="242350"/>
            </a:xfrm>
            <a:custGeom>
              <a:rect b="b" l="l" r="r" t="t"/>
              <a:pathLst>
                <a:path extrusionOk="0" h="9694" w="11328">
                  <a:moveTo>
                    <a:pt x="1" y="0"/>
                  </a:moveTo>
                  <a:cubicBezTo>
                    <a:pt x="1" y="1"/>
                    <a:pt x="1" y="1837"/>
                    <a:pt x="154" y="3062"/>
                  </a:cubicBezTo>
                  <a:cubicBezTo>
                    <a:pt x="154" y="3062"/>
                    <a:pt x="460" y="6582"/>
                    <a:pt x="6124" y="9338"/>
                  </a:cubicBezTo>
                  <a:cubicBezTo>
                    <a:pt x="6539" y="9515"/>
                    <a:pt x="7367" y="9693"/>
                    <a:pt x="8244" y="9693"/>
                  </a:cubicBezTo>
                  <a:cubicBezTo>
                    <a:pt x="9631" y="9693"/>
                    <a:pt x="11140" y="9248"/>
                    <a:pt x="11328" y="7654"/>
                  </a:cubicBezTo>
                  <a:lnTo>
                    <a:pt x="11022" y="3674"/>
                  </a:lnTo>
                  <a:lnTo>
                    <a:pt x="7807" y="2603"/>
                  </a:lnTo>
                  <a:lnTo>
                    <a:pt x="1" y="0"/>
                  </a:ln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9" name="Google Shape;5409;p61"/>
            <p:cNvSpPr/>
            <p:nvPr/>
          </p:nvSpPr>
          <p:spPr>
            <a:xfrm>
              <a:off x="3111625" y="401850"/>
              <a:ext cx="650550" cy="770000"/>
            </a:xfrm>
            <a:custGeom>
              <a:rect b="b" l="l" r="r" t="t"/>
              <a:pathLst>
                <a:path extrusionOk="0" h="30800" w="26022">
                  <a:moveTo>
                    <a:pt x="13516" y="0"/>
                  </a:moveTo>
                  <a:cubicBezTo>
                    <a:pt x="13200" y="0"/>
                    <a:pt x="12879" y="11"/>
                    <a:pt x="12552" y="33"/>
                  </a:cubicBezTo>
                  <a:cubicBezTo>
                    <a:pt x="5511" y="339"/>
                    <a:pt x="0" y="6615"/>
                    <a:pt x="306" y="13656"/>
                  </a:cubicBezTo>
                  <a:cubicBezTo>
                    <a:pt x="612" y="17942"/>
                    <a:pt x="2755" y="21462"/>
                    <a:pt x="5970" y="23758"/>
                  </a:cubicBezTo>
                  <a:cubicBezTo>
                    <a:pt x="5970" y="23758"/>
                    <a:pt x="6582" y="25442"/>
                    <a:pt x="7041" y="26054"/>
                  </a:cubicBezTo>
                  <a:cubicBezTo>
                    <a:pt x="9643" y="29422"/>
                    <a:pt x="15154" y="30800"/>
                    <a:pt x="18674" y="30800"/>
                  </a:cubicBezTo>
                  <a:cubicBezTo>
                    <a:pt x="20511" y="30800"/>
                    <a:pt x="22501" y="30034"/>
                    <a:pt x="23573" y="26973"/>
                  </a:cubicBezTo>
                  <a:cubicBezTo>
                    <a:pt x="26022" y="20697"/>
                    <a:pt x="25409" y="13809"/>
                    <a:pt x="24797" y="10595"/>
                  </a:cubicBezTo>
                  <a:cubicBezTo>
                    <a:pt x="23777" y="4325"/>
                    <a:pt x="19840" y="0"/>
                    <a:pt x="13516"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0" name="Google Shape;5410;p61"/>
            <p:cNvSpPr/>
            <p:nvPr/>
          </p:nvSpPr>
          <p:spPr>
            <a:xfrm>
              <a:off x="3100125" y="395325"/>
              <a:ext cx="616125" cy="600500"/>
            </a:xfrm>
            <a:custGeom>
              <a:rect b="b" l="l" r="r" t="t"/>
              <a:pathLst>
                <a:path extrusionOk="0" h="24020" w="24645">
                  <a:moveTo>
                    <a:pt x="13601" y="0"/>
                  </a:moveTo>
                  <a:cubicBezTo>
                    <a:pt x="12671" y="0"/>
                    <a:pt x="11750" y="98"/>
                    <a:pt x="10869" y="294"/>
                  </a:cubicBezTo>
                  <a:cubicBezTo>
                    <a:pt x="5358" y="1365"/>
                    <a:pt x="1072" y="6417"/>
                    <a:pt x="460" y="11927"/>
                  </a:cubicBezTo>
                  <a:cubicBezTo>
                    <a:pt x="1" y="16978"/>
                    <a:pt x="2756" y="21417"/>
                    <a:pt x="6430" y="24019"/>
                  </a:cubicBezTo>
                  <a:cubicBezTo>
                    <a:pt x="6277" y="23560"/>
                    <a:pt x="2909" y="18356"/>
                    <a:pt x="6430" y="17284"/>
                  </a:cubicBezTo>
                  <a:cubicBezTo>
                    <a:pt x="7042" y="17897"/>
                    <a:pt x="7042" y="19427"/>
                    <a:pt x="7042" y="20499"/>
                  </a:cubicBezTo>
                  <a:cubicBezTo>
                    <a:pt x="7042" y="20499"/>
                    <a:pt x="8726" y="20346"/>
                    <a:pt x="8726" y="18356"/>
                  </a:cubicBezTo>
                  <a:cubicBezTo>
                    <a:pt x="8726" y="17284"/>
                    <a:pt x="8420" y="15907"/>
                    <a:pt x="9338" y="14529"/>
                  </a:cubicBezTo>
                  <a:cubicBezTo>
                    <a:pt x="10103" y="13458"/>
                    <a:pt x="11940" y="13152"/>
                    <a:pt x="12246" y="10549"/>
                  </a:cubicBezTo>
                  <a:cubicBezTo>
                    <a:pt x="12246" y="10549"/>
                    <a:pt x="14046" y="7958"/>
                    <a:pt x="16312" y="7958"/>
                  </a:cubicBezTo>
                  <a:cubicBezTo>
                    <a:pt x="17350" y="7958"/>
                    <a:pt x="18487" y="8503"/>
                    <a:pt x="19594" y="10090"/>
                  </a:cubicBezTo>
                  <a:cubicBezTo>
                    <a:pt x="19901" y="8348"/>
                    <a:pt x="21376" y="7086"/>
                    <a:pt x="22776" y="7086"/>
                  </a:cubicBezTo>
                  <a:cubicBezTo>
                    <a:pt x="23467" y="7086"/>
                    <a:pt x="24139" y="7393"/>
                    <a:pt x="24645" y="8100"/>
                  </a:cubicBezTo>
                  <a:cubicBezTo>
                    <a:pt x="23616" y="2700"/>
                    <a:pt x="18483" y="0"/>
                    <a:pt x="13601"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1" name="Google Shape;5411;p61"/>
            <p:cNvSpPr/>
            <p:nvPr/>
          </p:nvSpPr>
          <p:spPr>
            <a:xfrm>
              <a:off x="2797825" y="1323675"/>
              <a:ext cx="590875" cy="1976700"/>
            </a:xfrm>
            <a:custGeom>
              <a:rect b="b" l="l" r="r" t="t"/>
              <a:pathLst>
                <a:path extrusionOk="0" h="79068" w="23635">
                  <a:moveTo>
                    <a:pt x="13216" y="1"/>
                  </a:moveTo>
                  <a:cubicBezTo>
                    <a:pt x="11840" y="1"/>
                    <a:pt x="10420" y="1383"/>
                    <a:pt x="8879" y="4947"/>
                  </a:cubicBezTo>
                  <a:cubicBezTo>
                    <a:pt x="6429" y="10611"/>
                    <a:pt x="2603" y="21326"/>
                    <a:pt x="1378" y="29591"/>
                  </a:cubicBezTo>
                  <a:cubicBezTo>
                    <a:pt x="766" y="33571"/>
                    <a:pt x="1" y="40000"/>
                    <a:pt x="1531" y="48113"/>
                  </a:cubicBezTo>
                  <a:cubicBezTo>
                    <a:pt x="2603" y="53776"/>
                    <a:pt x="4133" y="58368"/>
                    <a:pt x="6583" y="63726"/>
                  </a:cubicBezTo>
                  <a:cubicBezTo>
                    <a:pt x="7195" y="65103"/>
                    <a:pt x="7195" y="66481"/>
                    <a:pt x="8113" y="69389"/>
                  </a:cubicBezTo>
                  <a:cubicBezTo>
                    <a:pt x="9032" y="72297"/>
                    <a:pt x="10715" y="75359"/>
                    <a:pt x="12552" y="77196"/>
                  </a:cubicBezTo>
                  <a:cubicBezTo>
                    <a:pt x="14122" y="78634"/>
                    <a:pt x="15132" y="79067"/>
                    <a:pt x="15680" y="79067"/>
                  </a:cubicBezTo>
                  <a:cubicBezTo>
                    <a:pt x="15773" y="79067"/>
                    <a:pt x="15853" y="79055"/>
                    <a:pt x="15920" y="79032"/>
                  </a:cubicBezTo>
                  <a:cubicBezTo>
                    <a:pt x="16532" y="78726"/>
                    <a:pt x="16532" y="77961"/>
                    <a:pt x="15767" y="77196"/>
                  </a:cubicBezTo>
                  <a:cubicBezTo>
                    <a:pt x="15001" y="76277"/>
                    <a:pt x="13624" y="74900"/>
                    <a:pt x="12552" y="72603"/>
                  </a:cubicBezTo>
                  <a:lnTo>
                    <a:pt x="12552" y="72603"/>
                  </a:lnTo>
                  <a:cubicBezTo>
                    <a:pt x="12552" y="72604"/>
                    <a:pt x="14236" y="74593"/>
                    <a:pt x="15307" y="75665"/>
                  </a:cubicBezTo>
                  <a:cubicBezTo>
                    <a:pt x="16226" y="76889"/>
                    <a:pt x="17450" y="77808"/>
                    <a:pt x="18369" y="78420"/>
                  </a:cubicBezTo>
                  <a:cubicBezTo>
                    <a:pt x="18675" y="78573"/>
                    <a:pt x="19010" y="78640"/>
                    <a:pt x="19328" y="78640"/>
                  </a:cubicBezTo>
                  <a:cubicBezTo>
                    <a:pt x="20282" y="78640"/>
                    <a:pt x="21086" y="78037"/>
                    <a:pt x="20512" y="77349"/>
                  </a:cubicBezTo>
                  <a:cubicBezTo>
                    <a:pt x="19899" y="76430"/>
                    <a:pt x="18981" y="75818"/>
                    <a:pt x="17450" y="74134"/>
                  </a:cubicBezTo>
                  <a:cubicBezTo>
                    <a:pt x="16073" y="72604"/>
                    <a:pt x="15308" y="71226"/>
                    <a:pt x="15307" y="71226"/>
                  </a:cubicBezTo>
                  <a:lnTo>
                    <a:pt x="15307" y="71226"/>
                  </a:lnTo>
                  <a:cubicBezTo>
                    <a:pt x="15308" y="71226"/>
                    <a:pt x="17144" y="73063"/>
                    <a:pt x="18828" y="74134"/>
                  </a:cubicBezTo>
                  <a:cubicBezTo>
                    <a:pt x="20665" y="75359"/>
                    <a:pt x="21583" y="75512"/>
                    <a:pt x="22195" y="75512"/>
                  </a:cubicBezTo>
                  <a:cubicBezTo>
                    <a:pt x="22248" y="75525"/>
                    <a:pt x="22303" y="75531"/>
                    <a:pt x="22358" y="75531"/>
                  </a:cubicBezTo>
                  <a:cubicBezTo>
                    <a:pt x="22951" y="75531"/>
                    <a:pt x="23634" y="74808"/>
                    <a:pt x="22655" y="73828"/>
                  </a:cubicBezTo>
                  <a:cubicBezTo>
                    <a:pt x="21736" y="72910"/>
                    <a:pt x="20052" y="72144"/>
                    <a:pt x="18522" y="70154"/>
                  </a:cubicBezTo>
                  <a:cubicBezTo>
                    <a:pt x="17297" y="68624"/>
                    <a:pt x="16838" y="67552"/>
                    <a:pt x="17144" y="67552"/>
                  </a:cubicBezTo>
                  <a:cubicBezTo>
                    <a:pt x="17450" y="67552"/>
                    <a:pt x="18063" y="68471"/>
                    <a:pt x="19593" y="69083"/>
                  </a:cubicBezTo>
                  <a:cubicBezTo>
                    <a:pt x="20149" y="69392"/>
                    <a:pt x="20780" y="69526"/>
                    <a:pt x="21355" y="69526"/>
                  </a:cubicBezTo>
                  <a:cubicBezTo>
                    <a:pt x="22204" y="69526"/>
                    <a:pt x="22931" y="69233"/>
                    <a:pt x="23114" y="68777"/>
                  </a:cubicBezTo>
                  <a:cubicBezTo>
                    <a:pt x="23420" y="68011"/>
                    <a:pt x="22961" y="68165"/>
                    <a:pt x="21583" y="67399"/>
                  </a:cubicBezTo>
                  <a:cubicBezTo>
                    <a:pt x="20206" y="66481"/>
                    <a:pt x="19440" y="65103"/>
                    <a:pt x="17450" y="64032"/>
                  </a:cubicBezTo>
                  <a:cubicBezTo>
                    <a:pt x="15614" y="63113"/>
                    <a:pt x="14542" y="62348"/>
                    <a:pt x="13164" y="60970"/>
                  </a:cubicBezTo>
                  <a:cubicBezTo>
                    <a:pt x="11940" y="59746"/>
                    <a:pt x="9950" y="54235"/>
                    <a:pt x="8879" y="48725"/>
                  </a:cubicBezTo>
                  <a:cubicBezTo>
                    <a:pt x="7654" y="42449"/>
                    <a:pt x="8419" y="34183"/>
                    <a:pt x="9185" y="30510"/>
                  </a:cubicBezTo>
                  <a:cubicBezTo>
                    <a:pt x="11021" y="22856"/>
                    <a:pt x="15001" y="14132"/>
                    <a:pt x="16532" y="10764"/>
                  </a:cubicBezTo>
                  <a:cubicBezTo>
                    <a:pt x="18522" y="6784"/>
                    <a:pt x="17297" y="3111"/>
                    <a:pt x="15614" y="1274"/>
                  </a:cubicBezTo>
                  <a:cubicBezTo>
                    <a:pt x="14819" y="480"/>
                    <a:pt x="14025" y="1"/>
                    <a:pt x="13216"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2" name="Google Shape;5412;p61"/>
            <p:cNvSpPr/>
            <p:nvPr/>
          </p:nvSpPr>
          <p:spPr>
            <a:xfrm>
              <a:off x="2801650" y="1311725"/>
              <a:ext cx="474550" cy="1488500"/>
            </a:xfrm>
            <a:custGeom>
              <a:rect b="b" l="l" r="r" t="t"/>
              <a:pathLst>
                <a:path extrusionOk="0" h="59540" w="18982">
                  <a:moveTo>
                    <a:pt x="13235" y="0"/>
                  </a:moveTo>
                  <a:cubicBezTo>
                    <a:pt x="10596" y="0"/>
                    <a:pt x="8393" y="3785"/>
                    <a:pt x="6889" y="8181"/>
                  </a:cubicBezTo>
                  <a:cubicBezTo>
                    <a:pt x="4746" y="13997"/>
                    <a:pt x="1" y="26855"/>
                    <a:pt x="154" y="38641"/>
                  </a:cubicBezTo>
                  <a:cubicBezTo>
                    <a:pt x="307" y="50581"/>
                    <a:pt x="4440" y="59458"/>
                    <a:pt x="4440" y="59458"/>
                  </a:cubicBezTo>
                  <a:cubicBezTo>
                    <a:pt x="4871" y="59514"/>
                    <a:pt x="5277" y="59539"/>
                    <a:pt x="5659" y="59539"/>
                  </a:cubicBezTo>
                  <a:cubicBezTo>
                    <a:pt x="9477" y="59539"/>
                    <a:pt x="10868" y="57009"/>
                    <a:pt x="10868" y="57009"/>
                  </a:cubicBezTo>
                  <a:cubicBezTo>
                    <a:pt x="8113" y="47825"/>
                    <a:pt x="8726" y="40784"/>
                    <a:pt x="9185" y="35121"/>
                  </a:cubicBezTo>
                  <a:cubicBezTo>
                    <a:pt x="9491" y="29457"/>
                    <a:pt x="13011" y="19049"/>
                    <a:pt x="15920" y="13232"/>
                  </a:cubicBezTo>
                  <a:cubicBezTo>
                    <a:pt x="18981" y="7262"/>
                    <a:pt x="18063" y="3129"/>
                    <a:pt x="15920" y="1293"/>
                  </a:cubicBezTo>
                  <a:cubicBezTo>
                    <a:pt x="14985" y="396"/>
                    <a:pt x="14087" y="0"/>
                    <a:pt x="13235"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3" name="Google Shape;5413;p61"/>
            <p:cNvSpPr/>
            <p:nvPr/>
          </p:nvSpPr>
          <p:spPr>
            <a:xfrm>
              <a:off x="3093325" y="800350"/>
              <a:ext cx="167550" cy="210875"/>
            </a:xfrm>
            <a:custGeom>
              <a:rect b="b" l="l" r="r" t="t"/>
              <a:pathLst>
                <a:path extrusionOk="0" h="8435" w="6702">
                  <a:moveTo>
                    <a:pt x="4178" y="1"/>
                  </a:moveTo>
                  <a:cubicBezTo>
                    <a:pt x="3345" y="1"/>
                    <a:pt x="2510" y="337"/>
                    <a:pt x="1957" y="1237"/>
                  </a:cubicBezTo>
                  <a:cubicBezTo>
                    <a:pt x="0" y="4096"/>
                    <a:pt x="2778" y="8435"/>
                    <a:pt x="5055" y="8435"/>
                  </a:cubicBezTo>
                  <a:cubicBezTo>
                    <a:pt x="5094" y="8435"/>
                    <a:pt x="5132" y="8433"/>
                    <a:pt x="5171" y="8431"/>
                  </a:cubicBezTo>
                  <a:cubicBezTo>
                    <a:pt x="6396" y="8431"/>
                    <a:pt x="6702" y="7818"/>
                    <a:pt x="6702" y="7818"/>
                  </a:cubicBezTo>
                  <a:lnTo>
                    <a:pt x="6702" y="1083"/>
                  </a:lnTo>
                  <a:cubicBezTo>
                    <a:pt x="6198" y="496"/>
                    <a:pt x="5189" y="1"/>
                    <a:pt x="4178"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4" name="Google Shape;5414;p61"/>
            <p:cNvSpPr/>
            <p:nvPr/>
          </p:nvSpPr>
          <p:spPr>
            <a:xfrm>
              <a:off x="3054225" y="2044150"/>
              <a:ext cx="809250" cy="657550"/>
            </a:xfrm>
            <a:custGeom>
              <a:rect b="b" l="l" r="r" t="t"/>
              <a:pathLst>
                <a:path extrusionOk="0" h="26302" w="32370">
                  <a:moveTo>
                    <a:pt x="24429" y="1"/>
                  </a:moveTo>
                  <a:cubicBezTo>
                    <a:pt x="18070" y="1"/>
                    <a:pt x="6735" y="2915"/>
                    <a:pt x="6735" y="2915"/>
                  </a:cubicBezTo>
                  <a:cubicBezTo>
                    <a:pt x="7500" y="4293"/>
                    <a:pt x="7041" y="6130"/>
                    <a:pt x="5664" y="9191"/>
                  </a:cubicBezTo>
                  <a:cubicBezTo>
                    <a:pt x="3827" y="12865"/>
                    <a:pt x="1684" y="16538"/>
                    <a:pt x="0" y="22508"/>
                  </a:cubicBezTo>
                  <a:cubicBezTo>
                    <a:pt x="153" y="23273"/>
                    <a:pt x="2143" y="25263"/>
                    <a:pt x="10256" y="26182"/>
                  </a:cubicBezTo>
                  <a:cubicBezTo>
                    <a:pt x="11003" y="26262"/>
                    <a:pt x="11764" y="26301"/>
                    <a:pt x="12531" y="26301"/>
                  </a:cubicBezTo>
                  <a:cubicBezTo>
                    <a:pt x="21970" y="26301"/>
                    <a:pt x="32370" y="20391"/>
                    <a:pt x="31379" y="13171"/>
                  </a:cubicBezTo>
                  <a:cubicBezTo>
                    <a:pt x="30767" y="8885"/>
                    <a:pt x="29236" y="5671"/>
                    <a:pt x="28624" y="1538"/>
                  </a:cubicBezTo>
                  <a:cubicBezTo>
                    <a:pt x="28499" y="411"/>
                    <a:pt x="26814" y="1"/>
                    <a:pt x="24429"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15" name="Google Shape;5415;p61"/>
          <p:cNvSpPr/>
          <p:nvPr/>
        </p:nvSpPr>
        <p:spPr>
          <a:xfrm>
            <a:off x="609780" y="3986060"/>
            <a:ext cx="324442" cy="203530"/>
          </a:xfrm>
          <a:custGeom>
            <a:rect b="b" l="l" r="r" t="t"/>
            <a:pathLst>
              <a:path extrusionOk="0" h="3048" w="4858">
                <a:moveTo>
                  <a:pt x="0" y="1238"/>
                </a:moveTo>
                <a:lnTo>
                  <a:pt x="2000" y="3048"/>
                </a:lnTo>
                <a:lnTo>
                  <a:pt x="4858" y="0"/>
                </a:lnTo>
              </a:path>
            </a:pathLst>
          </a:custGeom>
          <a:noFill/>
          <a:ln cap="rnd" cmpd="sng" w="38100">
            <a:solidFill>
              <a:srgbClr val="0000FF"/>
            </a:solidFill>
            <a:prstDash val="solid"/>
            <a:round/>
            <a:headEnd len="med" w="med" type="none"/>
            <a:tailEnd len="med" w="med" type="none"/>
          </a:ln>
        </p:spPr>
      </p:sp>
      <p:sp>
        <p:nvSpPr>
          <p:cNvPr id="5416" name="Google Shape;5416;p6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1" name="Shape 3741"/>
        <p:cNvGrpSpPr/>
        <p:nvPr/>
      </p:nvGrpSpPr>
      <p:grpSpPr>
        <a:xfrm>
          <a:off x="0" y="0"/>
          <a:ext cx="0" cy="0"/>
          <a:chOff x="0" y="0"/>
          <a:chExt cx="0" cy="0"/>
        </a:xfrm>
      </p:grpSpPr>
      <p:sp>
        <p:nvSpPr>
          <p:cNvPr id="3742" name="Google Shape;3742;p35"/>
          <p:cNvSpPr/>
          <p:nvPr/>
        </p:nvSpPr>
        <p:spPr>
          <a:xfrm>
            <a:off x="1476097" y="1823013"/>
            <a:ext cx="780300" cy="7803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3" name="Google Shape;3743;p35"/>
          <p:cNvSpPr/>
          <p:nvPr/>
        </p:nvSpPr>
        <p:spPr>
          <a:xfrm>
            <a:off x="3396819" y="1823013"/>
            <a:ext cx="780300" cy="7803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4" name="Google Shape;3744;p35"/>
          <p:cNvSpPr/>
          <p:nvPr/>
        </p:nvSpPr>
        <p:spPr>
          <a:xfrm>
            <a:off x="5317541" y="1823013"/>
            <a:ext cx="780300" cy="7803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5" name="Google Shape;3745;p35"/>
          <p:cNvSpPr/>
          <p:nvPr/>
        </p:nvSpPr>
        <p:spPr>
          <a:xfrm>
            <a:off x="7238263" y="1823013"/>
            <a:ext cx="780300" cy="7803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6" name="Google Shape;3746;p35"/>
          <p:cNvSpPr txBox="1"/>
          <p:nvPr>
            <p:ph idx="1" type="subTitle"/>
          </p:nvPr>
        </p:nvSpPr>
        <p:spPr>
          <a:xfrm>
            <a:off x="1024600" y="3269950"/>
            <a:ext cx="1683300" cy="408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遭DDoS攻擊癱瘓</a:t>
            </a:r>
            <a:endParaRPr/>
          </a:p>
        </p:txBody>
      </p:sp>
      <p:sp>
        <p:nvSpPr>
          <p:cNvPr id="3747" name="Google Shape;3747;p35"/>
          <p:cNvSpPr txBox="1"/>
          <p:nvPr>
            <p:ph idx="15" type="title"/>
          </p:nvPr>
        </p:nvSpPr>
        <p:spPr>
          <a:xfrm>
            <a:off x="628350" y="385950"/>
            <a:ext cx="7887300" cy="529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近期駭客攻擊事件</a:t>
            </a:r>
            <a:endParaRPr/>
          </a:p>
        </p:txBody>
      </p:sp>
      <p:sp>
        <p:nvSpPr>
          <p:cNvPr id="3748" name="Google Shape;3748;p35"/>
          <p:cNvSpPr txBox="1"/>
          <p:nvPr>
            <p:ph type="title"/>
          </p:nvPr>
        </p:nvSpPr>
        <p:spPr>
          <a:xfrm>
            <a:off x="889592" y="2831275"/>
            <a:ext cx="1953300" cy="36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總統府網站</a:t>
            </a:r>
            <a:endParaRPr/>
          </a:p>
        </p:txBody>
      </p:sp>
      <p:sp>
        <p:nvSpPr>
          <p:cNvPr id="3749" name="Google Shape;3749;p35"/>
          <p:cNvSpPr txBox="1"/>
          <p:nvPr>
            <p:ph idx="2" type="title"/>
          </p:nvPr>
        </p:nvSpPr>
        <p:spPr>
          <a:xfrm>
            <a:off x="1477030" y="1967775"/>
            <a:ext cx="780300" cy="4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1</a:t>
            </a:r>
            <a:endParaRPr/>
          </a:p>
        </p:txBody>
      </p:sp>
      <p:sp>
        <p:nvSpPr>
          <p:cNvPr id="3750" name="Google Shape;3750;p35"/>
          <p:cNvSpPr txBox="1"/>
          <p:nvPr>
            <p:ph idx="3" type="subTitle"/>
          </p:nvPr>
        </p:nvSpPr>
        <p:spPr>
          <a:xfrm>
            <a:off x="2945325" y="3269950"/>
            <a:ext cx="1683300" cy="408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首頁圖片被置換</a:t>
            </a:r>
            <a:endParaRPr/>
          </a:p>
        </p:txBody>
      </p:sp>
      <p:sp>
        <p:nvSpPr>
          <p:cNvPr id="3751" name="Google Shape;3751;p35"/>
          <p:cNvSpPr txBox="1"/>
          <p:nvPr>
            <p:ph idx="4" type="title"/>
          </p:nvPr>
        </p:nvSpPr>
        <p:spPr>
          <a:xfrm>
            <a:off x="2810314" y="2831275"/>
            <a:ext cx="1953300" cy="36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臺</a:t>
            </a:r>
            <a:r>
              <a:rPr lang="en"/>
              <a:t>大教務處網站</a:t>
            </a:r>
            <a:endParaRPr/>
          </a:p>
        </p:txBody>
      </p:sp>
      <p:sp>
        <p:nvSpPr>
          <p:cNvPr id="3752" name="Google Shape;3752;p35"/>
          <p:cNvSpPr txBox="1"/>
          <p:nvPr>
            <p:ph idx="5" type="title"/>
          </p:nvPr>
        </p:nvSpPr>
        <p:spPr>
          <a:xfrm>
            <a:off x="3398055" y="1967775"/>
            <a:ext cx="780300" cy="4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2</a:t>
            </a:r>
            <a:endParaRPr/>
          </a:p>
        </p:txBody>
      </p:sp>
      <p:sp>
        <p:nvSpPr>
          <p:cNvPr id="3753" name="Google Shape;3753;p35"/>
          <p:cNvSpPr txBox="1"/>
          <p:nvPr>
            <p:ph idx="6" type="subTitle"/>
          </p:nvPr>
        </p:nvSpPr>
        <p:spPr>
          <a:xfrm>
            <a:off x="4866025" y="3269950"/>
            <a:ext cx="1683300" cy="408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內容被置換</a:t>
            </a:r>
            <a:endParaRPr/>
          </a:p>
        </p:txBody>
      </p:sp>
      <p:sp>
        <p:nvSpPr>
          <p:cNvPr id="3754" name="Google Shape;3754;p35"/>
          <p:cNvSpPr txBox="1"/>
          <p:nvPr>
            <p:ph idx="7" type="title"/>
          </p:nvPr>
        </p:nvSpPr>
        <p:spPr>
          <a:xfrm>
            <a:off x="4731036" y="2831275"/>
            <a:ext cx="1953300" cy="36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臺鐵電子看板</a:t>
            </a:r>
            <a:endParaRPr/>
          </a:p>
        </p:txBody>
      </p:sp>
      <p:sp>
        <p:nvSpPr>
          <p:cNvPr id="3755" name="Google Shape;3755;p35"/>
          <p:cNvSpPr txBox="1"/>
          <p:nvPr>
            <p:ph idx="8" type="title"/>
          </p:nvPr>
        </p:nvSpPr>
        <p:spPr>
          <a:xfrm>
            <a:off x="5318480" y="1967775"/>
            <a:ext cx="780300" cy="4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3</a:t>
            </a:r>
            <a:endParaRPr/>
          </a:p>
        </p:txBody>
      </p:sp>
      <p:sp>
        <p:nvSpPr>
          <p:cNvPr id="3756" name="Google Shape;3756;p35"/>
          <p:cNvSpPr txBox="1"/>
          <p:nvPr>
            <p:ph idx="9" type="subTitle"/>
          </p:nvPr>
        </p:nvSpPr>
        <p:spPr>
          <a:xfrm>
            <a:off x="6786750" y="3269950"/>
            <a:ext cx="1683300" cy="408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內容被置換</a:t>
            </a:r>
            <a:endParaRPr/>
          </a:p>
        </p:txBody>
      </p:sp>
      <p:sp>
        <p:nvSpPr>
          <p:cNvPr id="3757" name="Google Shape;3757;p35"/>
          <p:cNvSpPr txBox="1"/>
          <p:nvPr>
            <p:ph idx="13" type="title"/>
          </p:nvPr>
        </p:nvSpPr>
        <p:spPr>
          <a:xfrm>
            <a:off x="6651758" y="2831275"/>
            <a:ext cx="1953300" cy="36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7-11電子看板</a:t>
            </a:r>
            <a:endParaRPr/>
          </a:p>
        </p:txBody>
      </p:sp>
      <p:sp>
        <p:nvSpPr>
          <p:cNvPr id="3758" name="Google Shape;3758;p35"/>
          <p:cNvSpPr txBox="1"/>
          <p:nvPr>
            <p:ph idx="14" type="title"/>
          </p:nvPr>
        </p:nvSpPr>
        <p:spPr>
          <a:xfrm>
            <a:off x="7239204" y="1967775"/>
            <a:ext cx="780300" cy="4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4</a:t>
            </a:r>
            <a:endParaRPr/>
          </a:p>
        </p:txBody>
      </p:sp>
      <p:sp>
        <p:nvSpPr>
          <p:cNvPr id="3759" name="Google Shape;3759;p3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0" name="Shape 5420"/>
        <p:cNvGrpSpPr/>
        <p:nvPr/>
      </p:nvGrpSpPr>
      <p:grpSpPr>
        <a:xfrm>
          <a:off x="0" y="0"/>
          <a:ext cx="0" cy="0"/>
          <a:chOff x="0" y="0"/>
          <a:chExt cx="0" cy="0"/>
        </a:xfrm>
      </p:grpSpPr>
      <p:grpSp>
        <p:nvGrpSpPr>
          <p:cNvPr id="5421" name="Google Shape;5421;p62"/>
          <p:cNvGrpSpPr/>
          <p:nvPr/>
        </p:nvGrpSpPr>
        <p:grpSpPr>
          <a:xfrm>
            <a:off x="6542457" y="377622"/>
            <a:ext cx="1779560" cy="3418364"/>
            <a:chOff x="2525600" y="371925"/>
            <a:chExt cx="2506775" cy="4815275"/>
          </a:xfrm>
        </p:grpSpPr>
        <p:sp>
          <p:nvSpPr>
            <p:cNvPr id="5422" name="Google Shape;5422;p62"/>
            <p:cNvSpPr/>
            <p:nvPr/>
          </p:nvSpPr>
          <p:spPr>
            <a:xfrm>
              <a:off x="2525600" y="3755100"/>
              <a:ext cx="2506775" cy="1432100"/>
            </a:xfrm>
            <a:custGeom>
              <a:rect b="b" l="l" r="r" t="t"/>
              <a:pathLst>
                <a:path extrusionOk="0" h="57284" w="100271">
                  <a:moveTo>
                    <a:pt x="50136" y="0"/>
                  </a:moveTo>
                  <a:cubicBezTo>
                    <a:pt x="48634" y="0"/>
                    <a:pt x="47133" y="327"/>
                    <a:pt x="45958" y="979"/>
                  </a:cubicBezTo>
                  <a:lnTo>
                    <a:pt x="2350" y="26308"/>
                  </a:lnTo>
                  <a:cubicBezTo>
                    <a:pt x="0" y="27614"/>
                    <a:pt x="0" y="29703"/>
                    <a:pt x="2350" y="31008"/>
                  </a:cubicBezTo>
                  <a:lnTo>
                    <a:pt x="45958" y="56207"/>
                  </a:lnTo>
                  <a:cubicBezTo>
                    <a:pt x="47133" y="56925"/>
                    <a:pt x="48634" y="57284"/>
                    <a:pt x="50136" y="57284"/>
                  </a:cubicBezTo>
                  <a:cubicBezTo>
                    <a:pt x="51637" y="57284"/>
                    <a:pt x="53139" y="56925"/>
                    <a:pt x="54314" y="56207"/>
                  </a:cubicBezTo>
                  <a:lnTo>
                    <a:pt x="97921" y="31008"/>
                  </a:lnTo>
                  <a:cubicBezTo>
                    <a:pt x="100271" y="29703"/>
                    <a:pt x="100271" y="27614"/>
                    <a:pt x="97921" y="26308"/>
                  </a:cubicBezTo>
                  <a:lnTo>
                    <a:pt x="54314" y="979"/>
                  </a:lnTo>
                  <a:cubicBezTo>
                    <a:pt x="53139" y="327"/>
                    <a:pt x="51637" y="0"/>
                    <a:pt x="50136" y="0"/>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3" name="Google Shape;5423;p62"/>
            <p:cNvSpPr/>
            <p:nvPr/>
          </p:nvSpPr>
          <p:spPr>
            <a:xfrm>
              <a:off x="2538650" y="1093275"/>
              <a:ext cx="2477425" cy="3903800"/>
            </a:xfrm>
            <a:custGeom>
              <a:rect b="b" l="l" r="r" t="t"/>
              <a:pathLst>
                <a:path extrusionOk="0" h="156152" w="99097">
                  <a:moveTo>
                    <a:pt x="1" y="1"/>
                  </a:moveTo>
                  <a:lnTo>
                    <a:pt x="1" y="124164"/>
                  </a:lnTo>
                  <a:cubicBezTo>
                    <a:pt x="1" y="126775"/>
                    <a:pt x="1959" y="130039"/>
                    <a:pt x="4179" y="131345"/>
                  </a:cubicBezTo>
                  <a:lnTo>
                    <a:pt x="45436" y="155107"/>
                  </a:lnTo>
                  <a:cubicBezTo>
                    <a:pt x="46611" y="155760"/>
                    <a:pt x="48047" y="156152"/>
                    <a:pt x="49614" y="156152"/>
                  </a:cubicBezTo>
                  <a:cubicBezTo>
                    <a:pt x="51050" y="156152"/>
                    <a:pt x="52617" y="155760"/>
                    <a:pt x="53792" y="155107"/>
                  </a:cubicBezTo>
                  <a:lnTo>
                    <a:pt x="95049" y="131345"/>
                  </a:lnTo>
                  <a:cubicBezTo>
                    <a:pt x="97268" y="130039"/>
                    <a:pt x="99096" y="126775"/>
                    <a:pt x="99096" y="124164"/>
                  </a:cubicBezTo>
                  <a:lnTo>
                    <a:pt x="99096" y="1"/>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4" name="Google Shape;5424;p62"/>
            <p:cNvSpPr/>
            <p:nvPr/>
          </p:nvSpPr>
          <p:spPr>
            <a:xfrm>
              <a:off x="2538650" y="1093275"/>
              <a:ext cx="1240350" cy="3903800"/>
            </a:xfrm>
            <a:custGeom>
              <a:rect b="b" l="l" r="r" t="t"/>
              <a:pathLst>
                <a:path extrusionOk="0" h="156152" w="49614">
                  <a:moveTo>
                    <a:pt x="1" y="1"/>
                  </a:moveTo>
                  <a:lnTo>
                    <a:pt x="1" y="124164"/>
                  </a:lnTo>
                  <a:cubicBezTo>
                    <a:pt x="1" y="126775"/>
                    <a:pt x="1959" y="130039"/>
                    <a:pt x="4179" y="131345"/>
                  </a:cubicBezTo>
                  <a:lnTo>
                    <a:pt x="45436" y="155107"/>
                  </a:lnTo>
                  <a:cubicBezTo>
                    <a:pt x="46611" y="155760"/>
                    <a:pt x="48047" y="156152"/>
                    <a:pt x="49614" y="156152"/>
                  </a:cubicBezTo>
                  <a:lnTo>
                    <a:pt x="49614" y="1"/>
                  </a:ln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5" name="Google Shape;5425;p62"/>
            <p:cNvSpPr/>
            <p:nvPr/>
          </p:nvSpPr>
          <p:spPr>
            <a:xfrm>
              <a:off x="2525600" y="380100"/>
              <a:ext cx="2506775" cy="1429675"/>
            </a:xfrm>
            <a:custGeom>
              <a:rect b="b" l="l" r="r" t="t"/>
              <a:pathLst>
                <a:path extrusionOk="0" h="57187" w="100271">
                  <a:moveTo>
                    <a:pt x="50136" y="0"/>
                  </a:moveTo>
                  <a:cubicBezTo>
                    <a:pt x="48634" y="0"/>
                    <a:pt x="47133" y="327"/>
                    <a:pt x="45958" y="980"/>
                  </a:cubicBezTo>
                  <a:lnTo>
                    <a:pt x="2350" y="26178"/>
                  </a:lnTo>
                  <a:cubicBezTo>
                    <a:pt x="0" y="27483"/>
                    <a:pt x="0" y="29572"/>
                    <a:pt x="2350" y="31009"/>
                  </a:cubicBezTo>
                  <a:lnTo>
                    <a:pt x="45958" y="56207"/>
                  </a:lnTo>
                  <a:cubicBezTo>
                    <a:pt x="47133" y="56860"/>
                    <a:pt x="48634" y="57186"/>
                    <a:pt x="50136" y="57186"/>
                  </a:cubicBezTo>
                  <a:cubicBezTo>
                    <a:pt x="51637" y="57186"/>
                    <a:pt x="53139" y="56860"/>
                    <a:pt x="54314" y="56207"/>
                  </a:cubicBezTo>
                  <a:lnTo>
                    <a:pt x="97921" y="31009"/>
                  </a:lnTo>
                  <a:cubicBezTo>
                    <a:pt x="100271" y="29572"/>
                    <a:pt x="100271" y="27483"/>
                    <a:pt x="97921" y="26178"/>
                  </a:cubicBezTo>
                  <a:lnTo>
                    <a:pt x="54314" y="980"/>
                  </a:lnTo>
                  <a:cubicBezTo>
                    <a:pt x="53139" y="327"/>
                    <a:pt x="51637" y="0"/>
                    <a:pt x="50136" y="0"/>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6" name="Google Shape;5426;p62"/>
            <p:cNvSpPr/>
            <p:nvPr/>
          </p:nvSpPr>
          <p:spPr>
            <a:xfrm>
              <a:off x="3942175" y="1948450"/>
              <a:ext cx="953125" cy="2772800"/>
            </a:xfrm>
            <a:custGeom>
              <a:rect b="b" l="l" r="r" t="t"/>
              <a:pathLst>
                <a:path extrusionOk="0" h="110912" w="38125">
                  <a:moveTo>
                    <a:pt x="784" y="1"/>
                  </a:moveTo>
                  <a:cubicBezTo>
                    <a:pt x="262" y="915"/>
                    <a:pt x="1" y="1959"/>
                    <a:pt x="1" y="2743"/>
                  </a:cubicBezTo>
                  <a:lnTo>
                    <a:pt x="1" y="108889"/>
                  </a:lnTo>
                  <a:cubicBezTo>
                    <a:pt x="1" y="110205"/>
                    <a:pt x="610" y="110912"/>
                    <a:pt x="1536" y="110912"/>
                  </a:cubicBezTo>
                  <a:cubicBezTo>
                    <a:pt x="1896" y="110912"/>
                    <a:pt x="2304" y="110805"/>
                    <a:pt x="2742" y="110586"/>
                  </a:cubicBezTo>
                  <a:lnTo>
                    <a:pt x="3265" y="110194"/>
                  </a:lnTo>
                  <a:lnTo>
                    <a:pt x="36166" y="91132"/>
                  </a:lnTo>
                  <a:cubicBezTo>
                    <a:pt x="36949" y="90741"/>
                    <a:pt x="37602" y="89957"/>
                    <a:pt x="38124" y="89174"/>
                  </a:cubicBezTo>
                  <a:lnTo>
                    <a:pt x="35122" y="87085"/>
                  </a:lnTo>
                  <a:lnTo>
                    <a:pt x="784" y="1"/>
                  </a:lnTo>
                  <a:close/>
                </a:path>
              </a:pathLst>
            </a:custGeom>
            <a:solidFill>
              <a:srgbClr val="031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7" name="Google Shape;5427;p62"/>
            <p:cNvSpPr/>
            <p:nvPr/>
          </p:nvSpPr>
          <p:spPr>
            <a:xfrm>
              <a:off x="3961775" y="1406175"/>
              <a:ext cx="953100" cy="2768375"/>
            </a:xfrm>
            <a:custGeom>
              <a:rect b="b" l="l" r="r" t="t"/>
              <a:pathLst>
                <a:path extrusionOk="0" h="110735" w="38124">
                  <a:moveTo>
                    <a:pt x="36677" y="0"/>
                  </a:moveTo>
                  <a:cubicBezTo>
                    <a:pt x="36296" y="0"/>
                    <a:pt x="35857" y="133"/>
                    <a:pt x="35382" y="410"/>
                  </a:cubicBezTo>
                  <a:lnTo>
                    <a:pt x="35121" y="541"/>
                  </a:lnTo>
                  <a:lnTo>
                    <a:pt x="1958" y="19733"/>
                  </a:lnTo>
                  <a:cubicBezTo>
                    <a:pt x="1175" y="20125"/>
                    <a:pt x="522" y="20908"/>
                    <a:pt x="0" y="21692"/>
                  </a:cubicBezTo>
                  <a:lnTo>
                    <a:pt x="34207" y="109037"/>
                  </a:lnTo>
                  <a:lnTo>
                    <a:pt x="37340" y="110734"/>
                  </a:lnTo>
                  <a:cubicBezTo>
                    <a:pt x="37863" y="109951"/>
                    <a:pt x="38124" y="108906"/>
                    <a:pt x="38124" y="108123"/>
                  </a:cubicBezTo>
                  <a:lnTo>
                    <a:pt x="38124" y="2499"/>
                  </a:lnTo>
                  <a:lnTo>
                    <a:pt x="38124" y="1977"/>
                  </a:lnTo>
                  <a:cubicBezTo>
                    <a:pt x="38124" y="703"/>
                    <a:pt x="37553" y="0"/>
                    <a:pt x="36677" y="0"/>
                  </a:cubicBezTo>
                  <a:close/>
                </a:path>
              </a:pathLst>
            </a:custGeom>
            <a:solidFill>
              <a:srgbClr val="1E37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8" name="Google Shape;5428;p62"/>
            <p:cNvSpPr/>
            <p:nvPr/>
          </p:nvSpPr>
          <p:spPr>
            <a:xfrm>
              <a:off x="3942175" y="1419675"/>
              <a:ext cx="897625" cy="3237950"/>
            </a:xfrm>
            <a:custGeom>
              <a:rect b="b" l="l" r="r" t="t"/>
              <a:pathLst>
                <a:path extrusionOk="0" h="129518" w="35905">
                  <a:moveTo>
                    <a:pt x="35905" y="1"/>
                  </a:moveTo>
                  <a:lnTo>
                    <a:pt x="2742" y="19193"/>
                  </a:lnTo>
                  <a:cubicBezTo>
                    <a:pt x="1959" y="19585"/>
                    <a:pt x="1306" y="20368"/>
                    <a:pt x="784" y="21152"/>
                  </a:cubicBezTo>
                  <a:cubicBezTo>
                    <a:pt x="262" y="22066"/>
                    <a:pt x="1" y="23110"/>
                    <a:pt x="1" y="23894"/>
                  </a:cubicBezTo>
                  <a:lnTo>
                    <a:pt x="1" y="129517"/>
                  </a:lnTo>
                  <a:lnTo>
                    <a:pt x="131" y="129387"/>
                  </a:lnTo>
                  <a:lnTo>
                    <a:pt x="33163" y="110325"/>
                  </a:lnTo>
                  <a:cubicBezTo>
                    <a:pt x="33946" y="109803"/>
                    <a:pt x="34599" y="109019"/>
                    <a:pt x="35122" y="108236"/>
                  </a:cubicBezTo>
                  <a:cubicBezTo>
                    <a:pt x="35644" y="107322"/>
                    <a:pt x="35905" y="106408"/>
                    <a:pt x="35905" y="105494"/>
                  </a:cubicBezTo>
                  <a:lnTo>
                    <a:pt x="35905" y="1"/>
                  </a:lnTo>
                  <a:close/>
                </a:path>
              </a:pathLst>
            </a:custGeom>
            <a:solidFill>
              <a:srgbClr val="3445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9" name="Google Shape;5429;p62"/>
            <p:cNvSpPr/>
            <p:nvPr/>
          </p:nvSpPr>
          <p:spPr>
            <a:xfrm>
              <a:off x="2662675" y="1951725"/>
              <a:ext cx="953125" cy="2769525"/>
            </a:xfrm>
            <a:custGeom>
              <a:rect b="b" l="l" r="r" t="t"/>
              <a:pathLst>
                <a:path extrusionOk="0" h="110781" w="38125">
                  <a:moveTo>
                    <a:pt x="37341" y="0"/>
                  </a:moveTo>
                  <a:lnTo>
                    <a:pt x="3004" y="86954"/>
                  </a:lnTo>
                  <a:lnTo>
                    <a:pt x="1" y="89043"/>
                  </a:lnTo>
                  <a:cubicBezTo>
                    <a:pt x="523" y="89826"/>
                    <a:pt x="1176" y="90610"/>
                    <a:pt x="1959" y="91001"/>
                  </a:cubicBezTo>
                  <a:lnTo>
                    <a:pt x="34861" y="110063"/>
                  </a:lnTo>
                  <a:lnTo>
                    <a:pt x="35383" y="110455"/>
                  </a:lnTo>
                  <a:cubicBezTo>
                    <a:pt x="35821" y="110674"/>
                    <a:pt x="36229" y="110781"/>
                    <a:pt x="36589" y="110781"/>
                  </a:cubicBezTo>
                  <a:cubicBezTo>
                    <a:pt x="37515" y="110781"/>
                    <a:pt x="38125" y="110074"/>
                    <a:pt x="38125" y="108758"/>
                  </a:cubicBezTo>
                  <a:lnTo>
                    <a:pt x="38125" y="2612"/>
                  </a:lnTo>
                  <a:cubicBezTo>
                    <a:pt x="38125" y="1828"/>
                    <a:pt x="37864" y="784"/>
                    <a:pt x="37341" y="0"/>
                  </a:cubicBezTo>
                  <a:close/>
                </a:path>
              </a:pathLst>
            </a:custGeom>
            <a:solidFill>
              <a:srgbClr val="031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0" name="Google Shape;5430;p62"/>
            <p:cNvSpPr/>
            <p:nvPr/>
          </p:nvSpPr>
          <p:spPr>
            <a:xfrm>
              <a:off x="2639850" y="1406175"/>
              <a:ext cx="956375" cy="2768375"/>
            </a:xfrm>
            <a:custGeom>
              <a:rect b="b" l="l" r="r" t="t"/>
              <a:pathLst>
                <a:path extrusionOk="0" h="110735" w="38255">
                  <a:moveTo>
                    <a:pt x="1577" y="0"/>
                  </a:moveTo>
                  <a:cubicBezTo>
                    <a:pt x="701" y="0"/>
                    <a:pt x="131" y="703"/>
                    <a:pt x="131" y="1977"/>
                  </a:cubicBezTo>
                  <a:lnTo>
                    <a:pt x="131" y="2499"/>
                  </a:lnTo>
                  <a:lnTo>
                    <a:pt x="0" y="2499"/>
                  </a:lnTo>
                  <a:lnTo>
                    <a:pt x="0" y="108123"/>
                  </a:lnTo>
                  <a:cubicBezTo>
                    <a:pt x="0" y="108906"/>
                    <a:pt x="392" y="109951"/>
                    <a:pt x="914" y="110734"/>
                  </a:cubicBezTo>
                  <a:lnTo>
                    <a:pt x="4047" y="109037"/>
                  </a:lnTo>
                  <a:lnTo>
                    <a:pt x="38254" y="21692"/>
                  </a:lnTo>
                  <a:cubicBezTo>
                    <a:pt x="37732" y="20908"/>
                    <a:pt x="37079" y="20125"/>
                    <a:pt x="36296" y="19733"/>
                  </a:cubicBezTo>
                  <a:lnTo>
                    <a:pt x="3133" y="541"/>
                  </a:lnTo>
                  <a:lnTo>
                    <a:pt x="2872" y="410"/>
                  </a:lnTo>
                  <a:cubicBezTo>
                    <a:pt x="2397" y="133"/>
                    <a:pt x="1958" y="0"/>
                    <a:pt x="1577" y="0"/>
                  </a:cubicBezTo>
                  <a:close/>
                </a:path>
              </a:pathLst>
            </a:custGeom>
            <a:solidFill>
              <a:srgbClr val="1E37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1" name="Google Shape;5431;p62"/>
            <p:cNvSpPr/>
            <p:nvPr/>
          </p:nvSpPr>
          <p:spPr>
            <a:xfrm>
              <a:off x="2718175" y="1419675"/>
              <a:ext cx="897625" cy="3237950"/>
            </a:xfrm>
            <a:custGeom>
              <a:rect b="b" l="l" r="r" t="t"/>
              <a:pathLst>
                <a:path extrusionOk="0" h="129518" w="35905">
                  <a:moveTo>
                    <a:pt x="0" y="1"/>
                  </a:moveTo>
                  <a:lnTo>
                    <a:pt x="0" y="105494"/>
                  </a:lnTo>
                  <a:cubicBezTo>
                    <a:pt x="0" y="106408"/>
                    <a:pt x="262" y="107322"/>
                    <a:pt x="784" y="108236"/>
                  </a:cubicBezTo>
                  <a:cubicBezTo>
                    <a:pt x="1306" y="109019"/>
                    <a:pt x="1959" y="109803"/>
                    <a:pt x="2742" y="110325"/>
                  </a:cubicBezTo>
                  <a:lnTo>
                    <a:pt x="35774" y="129387"/>
                  </a:lnTo>
                  <a:lnTo>
                    <a:pt x="35905" y="129517"/>
                  </a:lnTo>
                  <a:lnTo>
                    <a:pt x="35905" y="23894"/>
                  </a:lnTo>
                  <a:cubicBezTo>
                    <a:pt x="35905" y="23110"/>
                    <a:pt x="35644" y="22066"/>
                    <a:pt x="35121" y="21152"/>
                  </a:cubicBezTo>
                  <a:cubicBezTo>
                    <a:pt x="34599" y="20368"/>
                    <a:pt x="33946" y="19585"/>
                    <a:pt x="33163" y="19193"/>
                  </a:cubicBezTo>
                  <a:lnTo>
                    <a:pt x="0" y="1"/>
                  </a:lnTo>
                  <a:close/>
                </a:path>
              </a:pathLst>
            </a:custGeom>
            <a:solidFill>
              <a:srgbClr val="3445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2" name="Google Shape;5432;p62"/>
            <p:cNvSpPr/>
            <p:nvPr/>
          </p:nvSpPr>
          <p:spPr>
            <a:xfrm>
              <a:off x="2525600" y="380100"/>
              <a:ext cx="2506775" cy="1429675"/>
            </a:xfrm>
            <a:custGeom>
              <a:rect b="b" l="l" r="r" t="t"/>
              <a:pathLst>
                <a:path extrusionOk="0" h="57187" w="100271">
                  <a:moveTo>
                    <a:pt x="50136" y="0"/>
                  </a:moveTo>
                  <a:cubicBezTo>
                    <a:pt x="48634" y="0"/>
                    <a:pt x="47133" y="327"/>
                    <a:pt x="45958" y="980"/>
                  </a:cubicBezTo>
                  <a:lnTo>
                    <a:pt x="2350" y="26178"/>
                  </a:lnTo>
                  <a:cubicBezTo>
                    <a:pt x="0" y="27483"/>
                    <a:pt x="0" y="29572"/>
                    <a:pt x="2350" y="31009"/>
                  </a:cubicBezTo>
                  <a:lnTo>
                    <a:pt x="45958" y="56207"/>
                  </a:lnTo>
                  <a:cubicBezTo>
                    <a:pt x="47133" y="56860"/>
                    <a:pt x="48634" y="57186"/>
                    <a:pt x="50136" y="57186"/>
                  </a:cubicBezTo>
                  <a:cubicBezTo>
                    <a:pt x="51637" y="57186"/>
                    <a:pt x="53139" y="56860"/>
                    <a:pt x="54314" y="56207"/>
                  </a:cubicBezTo>
                  <a:lnTo>
                    <a:pt x="97921" y="31009"/>
                  </a:lnTo>
                  <a:cubicBezTo>
                    <a:pt x="100271" y="29572"/>
                    <a:pt x="100271" y="27483"/>
                    <a:pt x="97921" y="26178"/>
                  </a:cubicBezTo>
                  <a:lnTo>
                    <a:pt x="54314" y="980"/>
                  </a:lnTo>
                  <a:cubicBezTo>
                    <a:pt x="53139" y="327"/>
                    <a:pt x="51637" y="0"/>
                    <a:pt x="50136" y="0"/>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3" name="Google Shape;5433;p62"/>
            <p:cNvSpPr/>
            <p:nvPr/>
          </p:nvSpPr>
          <p:spPr>
            <a:xfrm>
              <a:off x="2525600" y="371925"/>
              <a:ext cx="2506775" cy="1446000"/>
            </a:xfrm>
            <a:custGeom>
              <a:rect b="b" l="l" r="r" t="t"/>
              <a:pathLst>
                <a:path extrusionOk="0" fill="none" h="57840" w="100271">
                  <a:moveTo>
                    <a:pt x="45958" y="1307"/>
                  </a:moveTo>
                  <a:lnTo>
                    <a:pt x="2350" y="26505"/>
                  </a:lnTo>
                  <a:cubicBezTo>
                    <a:pt x="0" y="27810"/>
                    <a:pt x="0" y="29899"/>
                    <a:pt x="2350" y="31336"/>
                  </a:cubicBezTo>
                  <a:lnTo>
                    <a:pt x="45958" y="56534"/>
                  </a:lnTo>
                  <a:cubicBezTo>
                    <a:pt x="48308" y="57839"/>
                    <a:pt x="51964" y="57839"/>
                    <a:pt x="54314" y="56534"/>
                  </a:cubicBezTo>
                  <a:lnTo>
                    <a:pt x="97921" y="31336"/>
                  </a:lnTo>
                  <a:cubicBezTo>
                    <a:pt x="100271" y="29899"/>
                    <a:pt x="100271" y="27810"/>
                    <a:pt x="97921" y="26505"/>
                  </a:cubicBezTo>
                  <a:lnTo>
                    <a:pt x="54314" y="1307"/>
                  </a:lnTo>
                  <a:cubicBezTo>
                    <a:pt x="51964" y="1"/>
                    <a:pt x="48308" y="1"/>
                    <a:pt x="45958" y="1307"/>
                  </a:cubicBezTo>
                  <a:close/>
                </a:path>
              </a:pathLst>
            </a:custGeom>
            <a:noFill/>
            <a:ln cap="flat" cmpd="sng" w="42425">
              <a:solidFill>
                <a:srgbClr val="FFFFFF"/>
              </a:solidFill>
              <a:prstDash val="solid"/>
              <a:miter lim="13056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4" name="Google Shape;5434;p62"/>
            <p:cNvSpPr/>
            <p:nvPr/>
          </p:nvSpPr>
          <p:spPr>
            <a:xfrm>
              <a:off x="3093525" y="2242225"/>
              <a:ext cx="270950" cy="424350"/>
            </a:xfrm>
            <a:custGeom>
              <a:rect b="b" l="l" r="r" t="t"/>
              <a:pathLst>
                <a:path extrusionOk="0" h="16974" w="10838">
                  <a:moveTo>
                    <a:pt x="10315" y="0"/>
                  </a:moveTo>
                  <a:lnTo>
                    <a:pt x="1" y="6006"/>
                  </a:lnTo>
                  <a:lnTo>
                    <a:pt x="7704" y="16973"/>
                  </a:lnTo>
                  <a:lnTo>
                    <a:pt x="10054" y="15537"/>
                  </a:lnTo>
                  <a:cubicBezTo>
                    <a:pt x="10446" y="15276"/>
                    <a:pt x="10837" y="14623"/>
                    <a:pt x="10837" y="14101"/>
                  </a:cubicBezTo>
                  <a:lnTo>
                    <a:pt x="10837" y="2089"/>
                  </a:lnTo>
                  <a:cubicBezTo>
                    <a:pt x="10837" y="1436"/>
                    <a:pt x="10576" y="653"/>
                    <a:pt x="10315" y="0"/>
                  </a:cubicBezTo>
                  <a:close/>
                </a:path>
              </a:pathLst>
            </a:custGeom>
            <a:solidFill>
              <a:srgbClr val="031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5" name="Google Shape;5435;p62"/>
            <p:cNvSpPr/>
            <p:nvPr/>
          </p:nvSpPr>
          <p:spPr>
            <a:xfrm>
              <a:off x="2829150" y="1976200"/>
              <a:ext cx="522275" cy="416200"/>
            </a:xfrm>
            <a:custGeom>
              <a:rect b="b" l="l" r="r" t="t"/>
              <a:pathLst>
                <a:path extrusionOk="0" h="16648" w="20891">
                  <a:moveTo>
                    <a:pt x="3216" y="1"/>
                  </a:moveTo>
                  <a:cubicBezTo>
                    <a:pt x="2971" y="1"/>
                    <a:pt x="2742" y="66"/>
                    <a:pt x="2612" y="196"/>
                  </a:cubicBezTo>
                  <a:lnTo>
                    <a:pt x="1" y="1633"/>
                  </a:lnTo>
                  <a:lnTo>
                    <a:pt x="10576" y="16647"/>
                  </a:lnTo>
                  <a:lnTo>
                    <a:pt x="20890" y="10641"/>
                  </a:lnTo>
                  <a:cubicBezTo>
                    <a:pt x="20499" y="9988"/>
                    <a:pt x="19976" y="9466"/>
                    <a:pt x="19324" y="9075"/>
                  </a:cubicBezTo>
                  <a:lnTo>
                    <a:pt x="3917" y="196"/>
                  </a:lnTo>
                  <a:cubicBezTo>
                    <a:pt x="3722" y="66"/>
                    <a:pt x="3460" y="1"/>
                    <a:pt x="3216" y="1"/>
                  </a:cubicBezTo>
                  <a:close/>
                </a:path>
              </a:pathLst>
            </a:custGeom>
            <a:solidFill>
              <a:srgbClr val="031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6" name="Google Shape;5436;p62"/>
            <p:cNvSpPr/>
            <p:nvPr/>
          </p:nvSpPr>
          <p:spPr>
            <a:xfrm>
              <a:off x="2816100" y="2013325"/>
              <a:ext cx="483100" cy="653750"/>
            </a:xfrm>
            <a:custGeom>
              <a:rect b="b" l="l" r="r" t="t"/>
              <a:pathLst>
                <a:path extrusionOk="0" h="26150" w="19324">
                  <a:moveTo>
                    <a:pt x="1158" y="0"/>
                  </a:moveTo>
                  <a:cubicBezTo>
                    <a:pt x="465" y="0"/>
                    <a:pt x="0" y="560"/>
                    <a:pt x="0" y="1584"/>
                  </a:cubicBezTo>
                  <a:lnTo>
                    <a:pt x="0" y="13595"/>
                  </a:lnTo>
                  <a:cubicBezTo>
                    <a:pt x="0" y="14901"/>
                    <a:pt x="914" y="16468"/>
                    <a:pt x="2089" y="17121"/>
                  </a:cubicBezTo>
                  <a:lnTo>
                    <a:pt x="17234" y="25868"/>
                  </a:lnTo>
                  <a:cubicBezTo>
                    <a:pt x="17577" y="26059"/>
                    <a:pt x="17898" y="26149"/>
                    <a:pt x="18181" y="26149"/>
                  </a:cubicBezTo>
                  <a:cubicBezTo>
                    <a:pt x="18865" y="26149"/>
                    <a:pt x="19323" y="25617"/>
                    <a:pt x="19323" y="24693"/>
                  </a:cubicBezTo>
                  <a:lnTo>
                    <a:pt x="19323" y="12681"/>
                  </a:lnTo>
                  <a:cubicBezTo>
                    <a:pt x="19323" y="11376"/>
                    <a:pt x="18409" y="9809"/>
                    <a:pt x="17234" y="9156"/>
                  </a:cubicBezTo>
                  <a:lnTo>
                    <a:pt x="2089" y="278"/>
                  </a:lnTo>
                  <a:cubicBezTo>
                    <a:pt x="1752" y="91"/>
                    <a:pt x="1436" y="0"/>
                    <a:pt x="1158" y="0"/>
                  </a:cubicBezTo>
                  <a:close/>
                </a:path>
              </a:pathLst>
            </a:cu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7" name="Google Shape;5437;p62"/>
            <p:cNvSpPr/>
            <p:nvPr/>
          </p:nvSpPr>
          <p:spPr>
            <a:xfrm>
              <a:off x="4089050" y="2271600"/>
              <a:ext cx="212200" cy="241550"/>
            </a:xfrm>
            <a:custGeom>
              <a:rect b="b" l="l" r="r" t="t"/>
              <a:pathLst>
                <a:path extrusionOk="0" h="9662" w="8488">
                  <a:moveTo>
                    <a:pt x="654" y="0"/>
                  </a:moveTo>
                  <a:cubicBezTo>
                    <a:pt x="262" y="653"/>
                    <a:pt x="1" y="1437"/>
                    <a:pt x="1" y="2089"/>
                  </a:cubicBezTo>
                  <a:lnTo>
                    <a:pt x="1" y="6659"/>
                  </a:lnTo>
                  <a:cubicBezTo>
                    <a:pt x="1" y="7181"/>
                    <a:pt x="393" y="7834"/>
                    <a:pt x="915" y="8095"/>
                  </a:cubicBezTo>
                  <a:lnTo>
                    <a:pt x="3526" y="9662"/>
                  </a:lnTo>
                  <a:lnTo>
                    <a:pt x="8487" y="4570"/>
                  </a:lnTo>
                  <a:lnTo>
                    <a:pt x="654"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8" name="Google Shape;5438;p62"/>
            <p:cNvSpPr/>
            <p:nvPr/>
          </p:nvSpPr>
          <p:spPr>
            <a:xfrm>
              <a:off x="4105375" y="1946825"/>
              <a:ext cx="626725" cy="439025"/>
            </a:xfrm>
            <a:custGeom>
              <a:rect b="b" l="l" r="r" t="t"/>
              <a:pathLst>
                <a:path extrusionOk="0" h="17561" w="25069">
                  <a:moveTo>
                    <a:pt x="21609" y="1"/>
                  </a:moveTo>
                  <a:cubicBezTo>
                    <a:pt x="21347" y="1"/>
                    <a:pt x="21086" y="66"/>
                    <a:pt x="20890" y="196"/>
                  </a:cubicBezTo>
                  <a:lnTo>
                    <a:pt x="1437" y="11425"/>
                  </a:lnTo>
                  <a:cubicBezTo>
                    <a:pt x="784" y="11816"/>
                    <a:pt x="262" y="12339"/>
                    <a:pt x="1" y="12991"/>
                  </a:cubicBezTo>
                  <a:lnTo>
                    <a:pt x="7834" y="17561"/>
                  </a:lnTo>
                  <a:lnTo>
                    <a:pt x="25068" y="1894"/>
                  </a:lnTo>
                  <a:lnTo>
                    <a:pt x="22327" y="196"/>
                  </a:lnTo>
                  <a:cubicBezTo>
                    <a:pt x="22131" y="66"/>
                    <a:pt x="21870" y="1"/>
                    <a:pt x="21609" y="1"/>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9" name="Google Shape;5439;p62"/>
            <p:cNvSpPr/>
            <p:nvPr/>
          </p:nvSpPr>
          <p:spPr>
            <a:xfrm>
              <a:off x="4160875" y="1990400"/>
              <a:ext cx="587550" cy="526525"/>
            </a:xfrm>
            <a:custGeom>
              <a:rect b="b" l="l" r="r" t="t"/>
              <a:pathLst>
                <a:path extrusionOk="0" h="21061" w="23502">
                  <a:moveTo>
                    <a:pt x="22358" y="0"/>
                  </a:moveTo>
                  <a:cubicBezTo>
                    <a:pt x="22076" y="0"/>
                    <a:pt x="21755" y="91"/>
                    <a:pt x="21412" y="281"/>
                  </a:cubicBezTo>
                  <a:lnTo>
                    <a:pt x="2089" y="11379"/>
                  </a:lnTo>
                  <a:cubicBezTo>
                    <a:pt x="914" y="12032"/>
                    <a:pt x="0" y="13729"/>
                    <a:pt x="0" y="15035"/>
                  </a:cubicBezTo>
                  <a:lnTo>
                    <a:pt x="0" y="19604"/>
                  </a:lnTo>
                  <a:cubicBezTo>
                    <a:pt x="0" y="20529"/>
                    <a:pt x="458" y="21060"/>
                    <a:pt x="1143" y="21060"/>
                  </a:cubicBezTo>
                  <a:cubicBezTo>
                    <a:pt x="1425" y="21060"/>
                    <a:pt x="1746" y="20970"/>
                    <a:pt x="2089" y="20779"/>
                  </a:cubicBezTo>
                  <a:lnTo>
                    <a:pt x="21412" y="9551"/>
                  </a:lnTo>
                  <a:cubicBezTo>
                    <a:pt x="22587" y="8898"/>
                    <a:pt x="23501" y="7332"/>
                    <a:pt x="23501" y="6026"/>
                  </a:cubicBezTo>
                  <a:lnTo>
                    <a:pt x="23501" y="1456"/>
                  </a:lnTo>
                  <a:cubicBezTo>
                    <a:pt x="23501" y="532"/>
                    <a:pt x="23043" y="0"/>
                    <a:pt x="22358" y="0"/>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0" name="Google Shape;5440;p62"/>
            <p:cNvSpPr/>
            <p:nvPr/>
          </p:nvSpPr>
          <p:spPr>
            <a:xfrm>
              <a:off x="4089050" y="2803625"/>
              <a:ext cx="212200" cy="241575"/>
            </a:xfrm>
            <a:custGeom>
              <a:rect b="b" l="l" r="r" t="t"/>
              <a:pathLst>
                <a:path extrusionOk="0" h="9663" w="8488">
                  <a:moveTo>
                    <a:pt x="654" y="1"/>
                  </a:moveTo>
                  <a:cubicBezTo>
                    <a:pt x="262" y="654"/>
                    <a:pt x="1" y="1437"/>
                    <a:pt x="1" y="2090"/>
                  </a:cubicBezTo>
                  <a:lnTo>
                    <a:pt x="1" y="6659"/>
                  </a:lnTo>
                  <a:cubicBezTo>
                    <a:pt x="1" y="7182"/>
                    <a:pt x="393" y="7834"/>
                    <a:pt x="915" y="8096"/>
                  </a:cubicBezTo>
                  <a:lnTo>
                    <a:pt x="3526" y="9662"/>
                  </a:lnTo>
                  <a:lnTo>
                    <a:pt x="8487" y="4570"/>
                  </a:lnTo>
                  <a:lnTo>
                    <a:pt x="654" y="1"/>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1" name="Google Shape;5441;p62"/>
            <p:cNvSpPr/>
            <p:nvPr/>
          </p:nvSpPr>
          <p:spPr>
            <a:xfrm>
              <a:off x="4105375" y="2478850"/>
              <a:ext cx="626725" cy="439050"/>
            </a:xfrm>
            <a:custGeom>
              <a:rect b="b" l="l" r="r" t="t"/>
              <a:pathLst>
                <a:path extrusionOk="0" h="17562" w="25069">
                  <a:moveTo>
                    <a:pt x="21609" y="1"/>
                  </a:moveTo>
                  <a:cubicBezTo>
                    <a:pt x="21347" y="1"/>
                    <a:pt x="21086" y="66"/>
                    <a:pt x="20890" y="197"/>
                  </a:cubicBezTo>
                  <a:lnTo>
                    <a:pt x="1437" y="11425"/>
                  </a:lnTo>
                  <a:cubicBezTo>
                    <a:pt x="784" y="11817"/>
                    <a:pt x="262" y="12339"/>
                    <a:pt x="1" y="12992"/>
                  </a:cubicBezTo>
                  <a:lnTo>
                    <a:pt x="7834" y="17561"/>
                  </a:lnTo>
                  <a:lnTo>
                    <a:pt x="25068" y="1894"/>
                  </a:lnTo>
                  <a:lnTo>
                    <a:pt x="22327" y="197"/>
                  </a:lnTo>
                  <a:cubicBezTo>
                    <a:pt x="22131" y="66"/>
                    <a:pt x="21870" y="1"/>
                    <a:pt x="21609" y="1"/>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2" name="Google Shape;5442;p62"/>
            <p:cNvSpPr/>
            <p:nvPr/>
          </p:nvSpPr>
          <p:spPr>
            <a:xfrm>
              <a:off x="4160875" y="2522425"/>
              <a:ext cx="587550" cy="526525"/>
            </a:xfrm>
            <a:custGeom>
              <a:rect b="b" l="l" r="r" t="t"/>
              <a:pathLst>
                <a:path extrusionOk="0" h="21061" w="23502">
                  <a:moveTo>
                    <a:pt x="22358" y="1"/>
                  </a:moveTo>
                  <a:cubicBezTo>
                    <a:pt x="22076" y="1"/>
                    <a:pt x="21755" y="91"/>
                    <a:pt x="21412" y="282"/>
                  </a:cubicBezTo>
                  <a:lnTo>
                    <a:pt x="2089" y="11379"/>
                  </a:lnTo>
                  <a:cubicBezTo>
                    <a:pt x="914" y="12032"/>
                    <a:pt x="0" y="13729"/>
                    <a:pt x="0" y="15035"/>
                  </a:cubicBezTo>
                  <a:lnTo>
                    <a:pt x="0" y="19605"/>
                  </a:lnTo>
                  <a:cubicBezTo>
                    <a:pt x="0" y="20529"/>
                    <a:pt x="458" y="21061"/>
                    <a:pt x="1143" y="21061"/>
                  </a:cubicBezTo>
                  <a:cubicBezTo>
                    <a:pt x="1425" y="21061"/>
                    <a:pt x="1746" y="20970"/>
                    <a:pt x="2089" y="20780"/>
                  </a:cubicBezTo>
                  <a:lnTo>
                    <a:pt x="21412" y="9551"/>
                  </a:lnTo>
                  <a:cubicBezTo>
                    <a:pt x="22587" y="8899"/>
                    <a:pt x="23501" y="7332"/>
                    <a:pt x="23501" y="6026"/>
                  </a:cubicBezTo>
                  <a:lnTo>
                    <a:pt x="23501" y="1457"/>
                  </a:lnTo>
                  <a:cubicBezTo>
                    <a:pt x="23501" y="532"/>
                    <a:pt x="23043" y="1"/>
                    <a:pt x="22358" y="1"/>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3" name="Google Shape;5443;p62"/>
            <p:cNvSpPr/>
            <p:nvPr/>
          </p:nvSpPr>
          <p:spPr>
            <a:xfrm>
              <a:off x="4089050" y="3335675"/>
              <a:ext cx="212200" cy="241550"/>
            </a:xfrm>
            <a:custGeom>
              <a:rect b="b" l="l" r="r" t="t"/>
              <a:pathLst>
                <a:path extrusionOk="0" h="9662" w="8488">
                  <a:moveTo>
                    <a:pt x="654" y="0"/>
                  </a:moveTo>
                  <a:cubicBezTo>
                    <a:pt x="262" y="653"/>
                    <a:pt x="1" y="1436"/>
                    <a:pt x="1" y="2089"/>
                  </a:cubicBezTo>
                  <a:lnTo>
                    <a:pt x="1" y="6659"/>
                  </a:lnTo>
                  <a:cubicBezTo>
                    <a:pt x="1" y="7181"/>
                    <a:pt x="393" y="7834"/>
                    <a:pt x="915" y="8095"/>
                  </a:cubicBezTo>
                  <a:lnTo>
                    <a:pt x="3526" y="9662"/>
                  </a:lnTo>
                  <a:lnTo>
                    <a:pt x="8487" y="4570"/>
                  </a:lnTo>
                  <a:lnTo>
                    <a:pt x="654"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4" name="Google Shape;5444;p62"/>
            <p:cNvSpPr/>
            <p:nvPr/>
          </p:nvSpPr>
          <p:spPr>
            <a:xfrm>
              <a:off x="4105375" y="3012025"/>
              <a:ext cx="626725" cy="437900"/>
            </a:xfrm>
            <a:custGeom>
              <a:rect b="b" l="l" r="r" t="t"/>
              <a:pathLst>
                <a:path extrusionOk="0" h="17516" w="25069">
                  <a:moveTo>
                    <a:pt x="21488" y="0"/>
                  </a:moveTo>
                  <a:cubicBezTo>
                    <a:pt x="21268" y="0"/>
                    <a:pt x="21056" y="41"/>
                    <a:pt x="20890" y="151"/>
                  </a:cubicBezTo>
                  <a:lnTo>
                    <a:pt x="1437" y="11379"/>
                  </a:lnTo>
                  <a:cubicBezTo>
                    <a:pt x="784" y="11771"/>
                    <a:pt x="262" y="12293"/>
                    <a:pt x="1" y="12946"/>
                  </a:cubicBezTo>
                  <a:lnTo>
                    <a:pt x="7834" y="17516"/>
                  </a:lnTo>
                  <a:lnTo>
                    <a:pt x="25068" y="1848"/>
                  </a:lnTo>
                  <a:lnTo>
                    <a:pt x="22327" y="151"/>
                  </a:lnTo>
                  <a:cubicBezTo>
                    <a:pt x="22100" y="76"/>
                    <a:pt x="21787" y="0"/>
                    <a:pt x="21488" y="0"/>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5" name="Google Shape;5445;p62"/>
            <p:cNvSpPr/>
            <p:nvPr/>
          </p:nvSpPr>
          <p:spPr>
            <a:xfrm>
              <a:off x="4160875" y="3054475"/>
              <a:ext cx="587550" cy="526525"/>
            </a:xfrm>
            <a:custGeom>
              <a:rect b="b" l="l" r="r" t="t"/>
              <a:pathLst>
                <a:path extrusionOk="0" h="21061" w="23502">
                  <a:moveTo>
                    <a:pt x="22358" y="0"/>
                  </a:moveTo>
                  <a:cubicBezTo>
                    <a:pt x="22076" y="0"/>
                    <a:pt x="21755" y="90"/>
                    <a:pt x="21412" y="281"/>
                  </a:cubicBezTo>
                  <a:lnTo>
                    <a:pt x="2089" y="11379"/>
                  </a:lnTo>
                  <a:cubicBezTo>
                    <a:pt x="914" y="12032"/>
                    <a:pt x="0" y="13729"/>
                    <a:pt x="0" y="15034"/>
                  </a:cubicBezTo>
                  <a:lnTo>
                    <a:pt x="0" y="19604"/>
                  </a:lnTo>
                  <a:cubicBezTo>
                    <a:pt x="0" y="20528"/>
                    <a:pt x="458" y="21060"/>
                    <a:pt x="1143" y="21060"/>
                  </a:cubicBezTo>
                  <a:cubicBezTo>
                    <a:pt x="1425" y="21060"/>
                    <a:pt x="1746" y="20970"/>
                    <a:pt x="2089" y="20779"/>
                  </a:cubicBezTo>
                  <a:lnTo>
                    <a:pt x="21412" y="9551"/>
                  </a:lnTo>
                  <a:cubicBezTo>
                    <a:pt x="22587" y="8898"/>
                    <a:pt x="23501" y="7331"/>
                    <a:pt x="23501" y="6026"/>
                  </a:cubicBezTo>
                  <a:lnTo>
                    <a:pt x="23501" y="1456"/>
                  </a:lnTo>
                  <a:cubicBezTo>
                    <a:pt x="23501" y="532"/>
                    <a:pt x="23043" y="0"/>
                    <a:pt x="22358" y="0"/>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6" name="Google Shape;5446;p62"/>
            <p:cNvSpPr/>
            <p:nvPr/>
          </p:nvSpPr>
          <p:spPr>
            <a:xfrm>
              <a:off x="4089050" y="3867700"/>
              <a:ext cx="212200" cy="241575"/>
            </a:xfrm>
            <a:custGeom>
              <a:rect b="b" l="l" r="r" t="t"/>
              <a:pathLst>
                <a:path extrusionOk="0" h="9663" w="8488">
                  <a:moveTo>
                    <a:pt x="654" y="1"/>
                  </a:moveTo>
                  <a:cubicBezTo>
                    <a:pt x="262" y="653"/>
                    <a:pt x="1" y="1437"/>
                    <a:pt x="1" y="2090"/>
                  </a:cubicBezTo>
                  <a:lnTo>
                    <a:pt x="1" y="6659"/>
                  </a:lnTo>
                  <a:cubicBezTo>
                    <a:pt x="1" y="7181"/>
                    <a:pt x="393" y="7834"/>
                    <a:pt x="915" y="8095"/>
                  </a:cubicBezTo>
                  <a:lnTo>
                    <a:pt x="3526" y="9662"/>
                  </a:lnTo>
                  <a:lnTo>
                    <a:pt x="8487" y="4570"/>
                  </a:lnTo>
                  <a:lnTo>
                    <a:pt x="654" y="1"/>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7" name="Google Shape;5447;p62"/>
            <p:cNvSpPr/>
            <p:nvPr/>
          </p:nvSpPr>
          <p:spPr>
            <a:xfrm>
              <a:off x="4105375" y="3545375"/>
              <a:ext cx="626725" cy="436600"/>
            </a:xfrm>
            <a:custGeom>
              <a:rect b="b" l="l" r="r" t="t"/>
              <a:pathLst>
                <a:path extrusionOk="0" h="17464" w="25069">
                  <a:moveTo>
                    <a:pt x="21609" y="1"/>
                  </a:moveTo>
                  <a:cubicBezTo>
                    <a:pt x="21347" y="1"/>
                    <a:pt x="21086" y="33"/>
                    <a:pt x="20890" y="99"/>
                  </a:cubicBezTo>
                  <a:lnTo>
                    <a:pt x="1437" y="11457"/>
                  </a:lnTo>
                  <a:cubicBezTo>
                    <a:pt x="784" y="11719"/>
                    <a:pt x="262" y="12241"/>
                    <a:pt x="1" y="12894"/>
                  </a:cubicBezTo>
                  <a:lnTo>
                    <a:pt x="7834" y="17463"/>
                  </a:lnTo>
                  <a:lnTo>
                    <a:pt x="25068" y="1796"/>
                  </a:lnTo>
                  <a:lnTo>
                    <a:pt x="22327" y="99"/>
                  </a:lnTo>
                  <a:cubicBezTo>
                    <a:pt x="22131" y="33"/>
                    <a:pt x="21870" y="1"/>
                    <a:pt x="21609" y="1"/>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8" name="Google Shape;5448;p62"/>
            <p:cNvSpPr/>
            <p:nvPr/>
          </p:nvSpPr>
          <p:spPr>
            <a:xfrm>
              <a:off x="4160875" y="3586500"/>
              <a:ext cx="587550" cy="526525"/>
            </a:xfrm>
            <a:custGeom>
              <a:rect b="b" l="l" r="r" t="t"/>
              <a:pathLst>
                <a:path extrusionOk="0" h="21061" w="23502">
                  <a:moveTo>
                    <a:pt x="22358" y="0"/>
                  </a:moveTo>
                  <a:cubicBezTo>
                    <a:pt x="22076" y="0"/>
                    <a:pt x="21755" y="91"/>
                    <a:pt x="21412" y="281"/>
                  </a:cubicBezTo>
                  <a:lnTo>
                    <a:pt x="2089" y="11379"/>
                  </a:lnTo>
                  <a:cubicBezTo>
                    <a:pt x="914" y="12032"/>
                    <a:pt x="0" y="13729"/>
                    <a:pt x="0" y="15035"/>
                  </a:cubicBezTo>
                  <a:lnTo>
                    <a:pt x="0" y="19604"/>
                  </a:lnTo>
                  <a:cubicBezTo>
                    <a:pt x="0" y="20529"/>
                    <a:pt x="458" y="21061"/>
                    <a:pt x="1143" y="21061"/>
                  </a:cubicBezTo>
                  <a:cubicBezTo>
                    <a:pt x="1425" y="21061"/>
                    <a:pt x="1746" y="20970"/>
                    <a:pt x="2089" y="20779"/>
                  </a:cubicBezTo>
                  <a:lnTo>
                    <a:pt x="21412" y="9551"/>
                  </a:lnTo>
                  <a:cubicBezTo>
                    <a:pt x="22587" y="8898"/>
                    <a:pt x="23501" y="7332"/>
                    <a:pt x="23501" y="6026"/>
                  </a:cubicBezTo>
                  <a:lnTo>
                    <a:pt x="23501" y="1457"/>
                  </a:lnTo>
                  <a:cubicBezTo>
                    <a:pt x="23501" y="532"/>
                    <a:pt x="23043" y="0"/>
                    <a:pt x="22358" y="0"/>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9" name="Google Shape;5449;p62"/>
            <p:cNvSpPr/>
            <p:nvPr/>
          </p:nvSpPr>
          <p:spPr>
            <a:xfrm>
              <a:off x="4222875" y="2302950"/>
              <a:ext cx="78375" cy="133225"/>
            </a:xfrm>
            <a:custGeom>
              <a:rect b="b" l="l" r="r" t="t"/>
              <a:pathLst>
                <a:path extrusionOk="0" h="5329" w="3135">
                  <a:moveTo>
                    <a:pt x="2976" y="1"/>
                  </a:moveTo>
                  <a:cubicBezTo>
                    <a:pt x="2943" y="1"/>
                    <a:pt x="2908" y="17"/>
                    <a:pt x="2873" y="52"/>
                  </a:cubicBezTo>
                  <a:lnTo>
                    <a:pt x="262" y="1619"/>
                  </a:lnTo>
                  <a:cubicBezTo>
                    <a:pt x="131" y="1619"/>
                    <a:pt x="1" y="1880"/>
                    <a:pt x="1" y="2141"/>
                  </a:cubicBezTo>
                  <a:lnTo>
                    <a:pt x="1" y="5144"/>
                  </a:lnTo>
                  <a:cubicBezTo>
                    <a:pt x="1" y="5236"/>
                    <a:pt x="66" y="5328"/>
                    <a:pt x="151" y="5328"/>
                  </a:cubicBezTo>
                  <a:cubicBezTo>
                    <a:pt x="186" y="5328"/>
                    <a:pt x="224" y="5313"/>
                    <a:pt x="262" y="5274"/>
                  </a:cubicBezTo>
                  <a:lnTo>
                    <a:pt x="2873" y="3838"/>
                  </a:lnTo>
                  <a:cubicBezTo>
                    <a:pt x="3004" y="3708"/>
                    <a:pt x="3134" y="3447"/>
                    <a:pt x="3134" y="3185"/>
                  </a:cubicBezTo>
                  <a:lnTo>
                    <a:pt x="3134" y="313"/>
                  </a:lnTo>
                  <a:cubicBezTo>
                    <a:pt x="3134" y="122"/>
                    <a:pt x="3064" y="1"/>
                    <a:pt x="2976" y="1"/>
                  </a:cubicBezTo>
                  <a:close/>
                </a:path>
              </a:pathLst>
            </a:custGeom>
            <a:solidFill>
              <a:srgbClr val="41E5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0" name="Google Shape;5450;p62"/>
            <p:cNvSpPr/>
            <p:nvPr/>
          </p:nvSpPr>
          <p:spPr>
            <a:xfrm>
              <a:off x="4222875" y="2836275"/>
              <a:ext cx="78375" cy="132725"/>
            </a:xfrm>
            <a:custGeom>
              <a:rect b="b" l="l" r="r" t="t"/>
              <a:pathLst>
                <a:path extrusionOk="0" h="5309" w="3135">
                  <a:moveTo>
                    <a:pt x="2873" y="0"/>
                  </a:moveTo>
                  <a:lnTo>
                    <a:pt x="262" y="1567"/>
                  </a:lnTo>
                  <a:cubicBezTo>
                    <a:pt x="131" y="1567"/>
                    <a:pt x="1" y="1959"/>
                    <a:pt x="1" y="2089"/>
                  </a:cubicBezTo>
                  <a:lnTo>
                    <a:pt x="1" y="5092"/>
                  </a:lnTo>
                  <a:cubicBezTo>
                    <a:pt x="1" y="5245"/>
                    <a:pt x="46" y="5309"/>
                    <a:pt x="109" y="5309"/>
                  </a:cubicBezTo>
                  <a:cubicBezTo>
                    <a:pt x="154" y="5309"/>
                    <a:pt x="208" y="5277"/>
                    <a:pt x="262" y="5223"/>
                  </a:cubicBezTo>
                  <a:lnTo>
                    <a:pt x="2873" y="3787"/>
                  </a:lnTo>
                  <a:cubicBezTo>
                    <a:pt x="3004" y="3656"/>
                    <a:pt x="3134" y="3395"/>
                    <a:pt x="3134" y="3264"/>
                  </a:cubicBezTo>
                  <a:lnTo>
                    <a:pt x="3134" y="261"/>
                  </a:lnTo>
                  <a:cubicBezTo>
                    <a:pt x="3134" y="0"/>
                    <a:pt x="3004" y="0"/>
                    <a:pt x="2873" y="0"/>
                  </a:cubicBezTo>
                  <a:close/>
                </a:path>
              </a:pathLst>
            </a:custGeom>
            <a:solidFill>
              <a:srgbClr val="41E5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1" name="Google Shape;5451;p62"/>
            <p:cNvSpPr/>
            <p:nvPr/>
          </p:nvSpPr>
          <p:spPr>
            <a:xfrm>
              <a:off x="4222875" y="3368300"/>
              <a:ext cx="78375" cy="132725"/>
            </a:xfrm>
            <a:custGeom>
              <a:rect b="b" l="l" r="r" t="t"/>
              <a:pathLst>
                <a:path extrusionOk="0" h="5309" w="3135">
                  <a:moveTo>
                    <a:pt x="2873" y="1"/>
                  </a:moveTo>
                  <a:lnTo>
                    <a:pt x="262" y="1567"/>
                  </a:lnTo>
                  <a:cubicBezTo>
                    <a:pt x="131" y="1698"/>
                    <a:pt x="1" y="1959"/>
                    <a:pt x="1" y="2090"/>
                  </a:cubicBezTo>
                  <a:lnTo>
                    <a:pt x="1" y="5093"/>
                  </a:lnTo>
                  <a:cubicBezTo>
                    <a:pt x="1" y="5246"/>
                    <a:pt x="46" y="5309"/>
                    <a:pt x="109" y="5309"/>
                  </a:cubicBezTo>
                  <a:cubicBezTo>
                    <a:pt x="154" y="5309"/>
                    <a:pt x="208" y="5277"/>
                    <a:pt x="262" y="5223"/>
                  </a:cubicBezTo>
                  <a:lnTo>
                    <a:pt x="2873" y="3787"/>
                  </a:lnTo>
                  <a:cubicBezTo>
                    <a:pt x="3004" y="3656"/>
                    <a:pt x="3134" y="3395"/>
                    <a:pt x="3134" y="3265"/>
                  </a:cubicBezTo>
                  <a:lnTo>
                    <a:pt x="3134" y="262"/>
                  </a:lnTo>
                  <a:cubicBezTo>
                    <a:pt x="3134" y="1"/>
                    <a:pt x="3004" y="1"/>
                    <a:pt x="2873" y="1"/>
                  </a:cubicBezTo>
                  <a:close/>
                </a:path>
              </a:pathLst>
            </a:custGeom>
            <a:solidFill>
              <a:srgbClr val="41E5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2" name="Google Shape;5452;p62"/>
            <p:cNvSpPr/>
            <p:nvPr/>
          </p:nvSpPr>
          <p:spPr>
            <a:xfrm>
              <a:off x="4222875" y="3900350"/>
              <a:ext cx="78375" cy="132725"/>
            </a:xfrm>
            <a:custGeom>
              <a:rect b="b" l="l" r="r" t="t"/>
              <a:pathLst>
                <a:path extrusionOk="0" h="5309" w="3135">
                  <a:moveTo>
                    <a:pt x="2873" y="0"/>
                  </a:moveTo>
                  <a:lnTo>
                    <a:pt x="262" y="1567"/>
                  </a:lnTo>
                  <a:cubicBezTo>
                    <a:pt x="131" y="1697"/>
                    <a:pt x="1" y="1959"/>
                    <a:pt x="1" y="2089"/>
                  </a:cubicBezTo>
                  <a:lnTo>
                    <a:pt x="1" y="5092"/>
                  </a:lnTo>
                  <a:cubicBezTo>
                    <a:pt x="1" y="5245"/>
                    <a:pt x="46" y="5308"/>
                    <a:pt x="109" y="5308"/>
                  </a:cubicBezTo>
                  <a:cubicBezTo>
                    <a:pt x="154" y="5308"/>
                    <a:pt x="208" y="5277"/>
                    <a:pt x="262" y="5223"/>
                  </a:cubicBezTo>
                  <a:lnTo>
                    <a:pt x="2873" y="3786"/>
                  </a:lnTo>
                  <a:cubicBezTo>
                    <a:pt x="3004" y="3656"/>
                    <a:pt x="3134" y="3395"/>
                    <a:pt x="3134" y="3264"/>
                  </a:cubicBezTo>
                  <a:lnTo>
                    <a:pt x="3134" y="261"/>
                  </a:lnTo>
                  <a:cubicBezTo>
                    <a:pt x="3134" y="0"/>
                    <a:pt x="3004" y="0"/>
                    <a:pt x="2873" y="0"/>
                  </a:cubicBezTo>
                  <a:close/>
                </a:path>
              </a:pathLst>
            </a:custGeom>
            <a:solidFill>
              <a:srgbClr val="41E5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53" name="Google Shape;5453;p62"/>
          <p:cNvSpPr txBox="1"/>
          <p:nvPr>
            <p:ph type="title"/>
          </p:nvPr>
        </p:nvSpPr>
        <p:spPr>
          <a:xfrm>
            <a:off x="616650" y="3757225"/>
            <a:ext cx="2300100" cy="867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4</a:t>
            </a:r>
            <a:endParaRPr/>
          </a:p>
        </p:txBody>
      </p:sp>
      <p:sp>
        <p:nvSpPr>
          <p:cNvPr id="5454" name="Google Shape;5454;p62"/>
          <p:cNvSpPr txBox="1"/>
          <p:nvPr>
            <p:ph idx="2" type="title"/>
          </p:nvPr>
        </p:nvSpPr>
        <p:spPr>
          <a:xfrm>
            <a:off x="2905350" y="3857000"/>
            <a:ext cx="5618100" cy="414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應辦事項(技術面)</a:t>
            </a:r>
            <a:endParaRPr/>
          </a:p>
        </p:txBody>
      </p:sp>
      <p:sp>
        <p:nvSpPr>
          <p:cNvPr id="5455" name="Google Shape;5455;p62"/>
          <p:cNvSpPr txBox="1"/>
          <p:nvPr>
            <p:ph idx="1" type="subTitle"/>
          </p:nvPr>
        </p:nvSpPr>
        <p:spPr>
          <a:xfrm>
            <a:off x="2905450" y="4406875"/>
            <a:ext cx="5618100" cy="2844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依據</a:t>
            </a:r>
            <a:r>
              <a:rPr lang="en"/>
              <a:t>「資通安全</a:t>
            </a:r>
            <a:r>
              <a:rPr lang="en"/>
              <a:t>責任等級分級辦法</a:t>
            </a:r>
            <a:r>
              <a:rPr lang="en"/>
              <a:t>」之</a:t>
            </a:r>
            <a:r>
              <a:rPr lang="en"/>
              <a:t>應辦事項要求</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9" name="Shape 5459"/>
        <p:cNvGrpSpPr/>
        <p:nvPr/>
      </p:nvGrpSpPr>
      <p:grpSpPr>
        <a:xfrm>
          <a:off x="0" y="0"/>
          <a:ext cx="0" cy="0"/>
          <a:chOff x="0" y="0"/>
          <a:chExt cx="0" cy="0"/>
        </a:xfrm>
      </p:grpSpPr>
      <p:sp>
        <p:nvSpPr>
          <p:cNvPr id="5460" name="Google Shape;5460;p63"/>
          <p:cNvSpPr txBox="1"/>
          <p:nvPr>
            <p:ph idx="15" type="title"/>
          </p:nvPr>
        </p:nvSpPr>
        <p:spPr>
          <a:xfrm>
            <a:off x="322125" y="385950"/>
            <a:ext cx="8821800" cy="529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「資安責任等級分級辦法」技術面應辦事項</a:t>
            </a:r>
            <a:endParaRPr/>
          </a:p>
        </p:txBody>
      </p:sp>
      <p:sp>
        <p:nvSpPr>
          <p:cNvPr id="5461" name="Google Shape;5461;p63"/>
          <p:cNvSpPr/>
          <p:nvPr/>
        </p:nvSpPr>
        <p:spPr>
          <a:xfrm>
            <a:off x="1476097" y="1823013"/>
            <a:ext cx="780300" cy="7803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2" name="Google Shape;5462;p63"/>
          <p:cNvSpPr/>
          <p:nvPr/>
        </p:nvSpPr>
        <p:spPr>
          <a:xfrm>
            <a:off x="3396819" y="1823013"/>
            <a:ext cx="780300" cy="7803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3" name="Google Shape;5463;p63"/>
          <p:cNvSpPr/>
          <p:nvPr/>
        </p:nvSpPr>
        <p:spPr>
          <a:xfrm>
            <a:off x="5317541" y="1823013"/>
            <a:ext cx="780300" cy="7803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4" name="Google Shape;5464;p63"/>
          <p:cNvSpPr/>
          <p:nvPr/>
        </p:nvSpPr>
        <p:spPr>
          <a:xfrm>
            <a:off x="7238263" y="1823013"/>
            <a:ext cx="780300" cy="7803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5" name="Google Shape;5465;p63"/>
          <p:cNvSpPr txBox="1"/>
          <p:nvPr>
            <p:ph idx="1" type="subTitle"/>
          </p:nvPr>
        </p:nvSpPr>
        <p:spPr>
          <a:xfrm>
            <a:off x="889600" y="3269950"/>
            <a:ext cx="1953300" cy="408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弱點掃瞄、滲透測試</a:t>
            </a:r>
            <a:endParaRPr/>
          </a:p>
        </p:txBody>
      </p:sp>
      <p:sp>
        <p:nvSpPr>
          <p:cNvPr id="5466" name="Google Shape;5466;p63"/>
          <p:cNvSpPr txBox="1"/>
          <p:nvPr>
            <p:ph type="title"/>
          </p:nvPr>
        </p:nvSpPr>
        <p:spPr>
          <a:xfrm>
            <a:off x="889592" y="2831275"/>
            <a:ext cx="1953300" cy="36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安全性檢測</a:t>
            </a:r>
            <a:endParaRPr/>
          </a:p>
        </p:txBody>
      </p:sp>
      <p:sp>
        <p:nvSpPr>
          <p:cNvPr id="5467" name="Google Shape;5467;p63"/>
          <p:cNvSpPr txBox="1"/>
          <p:nvPr>
            <p:ph idx="2" type="title"/>
          </p:nvPr>
        </p:nvSpPr>
        <p:spPr>
          <a:xfrm>
            <a:off x="1477030" y="1967775"/>
            <a:ext cx="780300" cy="4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1</a:t>
            </a:r>
            <a:endParaRPr/>
          </a:p>
        </p:txBody>
      </p:sp>
      <p:sp>
        <p:nvSpPr>
          <p:cNvPr id="5468" name="Google Shape;5468;p63"/>
          <p:cNvSpPr txBox="1"/>
          <p:nvPr>
            <p:ph idx="3" type="subTitle"/>
          </p:nvPr>
        </p:nvSpPr>
        <p:spPr>
          <a:xfrm>
            <a:off x="2945325" y="3269950"/>
            <a:ext cx="1683300" cy="408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共同供應契約</a:t>
            </a:r>
            <a:endParaRPr/>
          </a:p>
        </p:txBody>
      </p:sp>
      <p:sp>
        <p:nvSpPr>
          <p:cNvPr id="5469" name="Google Shape;5469;p63"/>
          <p:cNvSpPr txBox="1"/>
          <p:nvPr>
            <p:ph idx="4" type="title"/>
          </p:nvPr>
        </p:nvSpPr>
        <p:spPr>
          <a:xfrm>
            <a:off x="2810314" y="2831275"/>
            <a:ext cx="1953300" cy="36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資通安全健診</a:t>
            </a:r>
            <a:endParaRPr/>
          </a:p>
        </p:txBody>
      </p:sp>
      <p:sp>
        <p:nvSpPr>
          <p:cNvPr id="5470" name="Google Shape;5470;p63"/>
          <p:cNvSpPr txBox="1"/>
          <p:nvPr>
            <p:ph idx="5" type="title"/>
          </p:nvPr>
        </p:nvSpPr>
        <p:spPr>
          <a:xfrm>
            <a:off x="3398055" y="1967775"/>
            <a:ext cx="780300" cy="4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2</a:t>
            </a:r>
            <a:endParaRPr/>
          </a:p>
        </p:txBody>
      </p:sp>
      <p:sp>
        <p:nvSpPr>
          <p:cNvPr id="5471" name="Google Shape;5471;p63"/>
          <p:cNvSpPr txBox="1"/>
          <p:nvPr>
            <p:ph idx="6" type="subTitle"/>
          </p:nvPr>
        </p:nvSpPr>
        <p:spPr>
          <a:xfrm>
            <a:off x="4561600" y="3269950"/>
            <a:ext cx="2296500" cy="408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SOC、GCB、VANS、EDR</a:t>
            </a:r>
            <a:endParaRPr/>
          </a:p>
        </p:txBody>
      </p:sp>
      <p:sp>
        <p:nvSpPr>
          <p:cNvPr id="5472" name="Google Shape;5472;p63"/>
          <p:cNvSpPr txBox="1"/>
          <p:nvPr>
            <p:ph idx="7" type="title"/>
          </p:nvPr>
        </p:nvSpPr>
        <p:spPr>
          <a:xfrm>
            <a:off x="4731036" y="2831275"/>
            <a:ext cx="1953300" cy="36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資產安全強化</a:t>
            </a:r>
            <a:endParaRPr/>
          </a:p>
        </p:txBody>
      </p:sp>
      <p:sp>
        <p:nvSpPr>
          <p:cNvPr id="5473" name="Google Shape;5473;p63"/>
          <p:cNvSpPr txBox="1"/>
          <p:nvPr>
            <p:ph idx="8" type="title"/>
          </p:nvPr>
        </p:nvSpPr>
        <p:spPr>
          <a:xfrm>
            <a:off x="5318480" y="1967775"/>
            <a:ext cx="780300" cy="4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3</a:t>
            </a:r>
            <a:endParaRPr/>
          </a:p>
        </p:txBody>
      </p:sp>
      <p:sp>
        <p:nvSpPr>
          <p:cNvPr id="5474" name="Google Shape;5474;p63"/>
          <p:cNvSpPr txBox="1"/>
          <p:nvPr>
            <p:ph idx="9" type="subTitle"/>
          </p:nvPr>
        </p:nvSpPr>
        <p:spPr>
          <a:xfrm>
            <a:off x="6786750" y="3269950"/>
            <a:ext cx="1683300" cy="408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資安基礎建設</a:t>
            </a:r>
            <a:endParaRPr/>
          </a:p>
        </p:txBody>
      </p:sp>
      <p:sp>
        <p:nvSpPr>
          <p:cNvPr id="5475" name="Google Shape;5475;p63"/>
          <p:cNvSpPr txBox="1"/>
          <p:nvPr>
            <p:ph idx="13" type="title"/>
          </p:nvPr>
        </p:nvSpPr>
        <p:spPr>
          <a:xfrm>
            <a:off x="6651758" y="2831275"/>
            <a:ext cx="1953300" cy="36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資通安全防護</a:t>
            </a:r>
            <a:endParaRPr/>
          </a:p>
        </p:txBody>
      </p:sp>
      <p:sp>
        <p:nvSpPr>
          <p:cNvPr id="5476" name="Google Shape;5476;p63"/>
          <p:cNvSpPr txBox="1"/>
          <p:nvPr>
            <p:ph idx="14" type="title"/>
          </p:nvPr>
        </p:nvSpPr>
        <p:spPr>
          <a:xfrm>
            <a:off x="7239204" y="1967775"/>
            <a:ext cx="780300" cy="4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4</a:t>
            </a:r>
            <a:endParaRPr/>
          </a:p>
        </p:txBody>
      </p:sp>
      <p:sp>
        <p:nvSpPr>
          <p:cNvPr id="5477" name="Google Shape;5477;p6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1" name="Shape 5481"/>
        <p:cNvGrpSpPr/>
        <p:nvPr/>
      </p:nvGrpSpPr>
      <p:grpSpPr>
        <a:xfrm>
          <a:off x="0" y="0"/>
          <a:ext cx="0" cy="0"/>
          <a:chOff x="0" y="0"/>
          <a:chExt cx="0" cy="0"/>
        </a:xfrm>
      </p:grpSpPr>
      <p:pic>
        <p:nvPicPr>
          <p:cNvPr id="5482" name="Google Shape;5482;p64"/>
          <p:cNvPicPr preferRelativeResize="0"/>
          <p:nvPr/>
        </p:nvPicPr>
        <p:blipFill>
          <a:blip r:embed="rId3">
            <a:alphaModFix/>
          </a:blip>
          <a:stretch>
            <a:fillRect/>
          </a:stretch>
        </p:blipFill>
        <p:spPr>
          <a:xfrm>
            <a:off x="81050" y="258825"/>
            <a:ext cx="6228434" cy="4403701"/>
          </a:xfrm>
          <a:prstGeom prst="rect">
            <a:avLst/>
          </a:prstGeom>
          <a:noFill/>
          <a:ln>
            <a:noFill/>
          </a:ln>
        </p:spPr>
      </p:pic>
      <p:sp>
        <p:nvSpPr>
          <p:cNvPr id="5483" name="Google Shape;5483;p64"/>
          <p:cNvSpPr/>
          <p:nvPr/>
        </p:nvSpPr>
        <p:spPr>
          <a:xfrm rot="-5400000">
            <a:off x="5538300" y="1330575"/>
            <a:ext cx="4403700" cy="2260200"/>
          </a:xfrm>
          <a:prstGeom prst="snip2DiagRect">
            <a:avLst>
              <a:gd fmla="val 0" name="adj1"/>
              <a:gd fmla="val 16667"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4" name="Google Shape;5484;p64"/>
          <p:cNvSpPr txBox="1"/>
          <p:nvPr>
            <p:ph idx="4294967295" type="subTitle"/>
          </p:nvPr>
        </p:nvSpPr>
        <p:spPr>
          <a:xfrm>
            <a:off x="7265400" y="413600"/>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solidFill>
                  <a:schemeClr val="lt1"/>
                </a:solidFill>
                <a:latin typeface="Arial"/>
                <a:ea typeface="Arial"/>
                <a:cs typeface="Arial"/>
                <a:sym typeface="Arial"/>
              </a:rPr>
              <a:t>安全性檢測</a:t>
            </a:r>
            <a:endParaRPr>
              <a:solidFill>
                <a:srgbClr val="FFFFFF"/>
              </a:solidFill>
              <a:latin typeface="Arial"/>
              <a:ea typeface="Arial"/>
              <a:cs typeface="Arial"/>
              <a:sym typeface="Arial"/>
            </a:endParaRPr>
          </a:p>
        </p:txBody>
      </p:sp>
      <p:grpSp>
        <p:nvGrpSpPr>
          <p:cNvPr id="5485" name="Google Shape;5485;p64"/>
          <p:cNvGrpSpPr/>
          <p:nvPr/>
        </p:nvGrpSpPr>
        <p:grpSpPr>
          <a:xfrm rot="5400000">
            <a:off x="6732568" y="3310389"/>
            <a:ext cx="467247" cy="54696"/>
            <a:chOff x="3725184" y="2270258"/>
            <a:chExt cx="1467946" cy="171947"/>
          </a:xfrm>
        </p:grpSpPr>
        <p:sp>
          <p:nvSpPr>
            <p:cNvPr id="5486" name="Google Shape;5486;p64"/>
            <p:cNvSpPr/>
            <p:nvPr/>
          </p:nvSpPr>
          <p:spPr>
            <a:xfrm rot="-5400000">
              <a:off x="372518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7" name="Google Shape;5487;p64"/>
            <p:cNvSpPr/>
            <p:nvPr/>
          </p:nvSpPr>
          <p:spPr>
            <a:xfrm rot="-5400000">
              <a:off x="398439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8" name="Google Shape;5488;p64"/>
            <p:cNvSpPr/>
            <p:nvPr/>
          </p:nvSpPr>
          <p:spPr>
            <a:xfrm rot="-5400000">
              <a:off x="4243603"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9" name="Google Shape;5489;p64"/>
            <p:cNvSpPr/>
            <p:nvPr/>
          </p:nvSpPr>
          <p:spPr>
            <a:xfrm rot="-5400000">
              <a:off x="4502812"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0" name="Google Shape;5490;p64"/>
            <p:cNvSpPr/>
            <p:nvPr/>
          </p:nvSpPr>
          <p:spPr>
            <a:xfrm rot="-5400000">
              <a:off x="4762021"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1" name="Google Shape;5491;p64"/>
            <p:cNvSpPr/>
            <p:nvPr/>
          </p:nvSpPr>
          <p:spPr>
            <a:xfrm rot="-5400000">
              <a:off x="5021230" y="2270258"/>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92" name="Google Shape;5492;p64"/>
          <p:cNvGrpSpPr/>
          <p:nvPr/>
        </p:nvGrpSpPr>
        <p:grpSpPr>
          <a:xfrm rot="5400000">
            <a:off x="6732568" y="2268914"/>
            <a:ext cx="467247" cy="54696"/>
            <a:chOff x="3725184" y="2270258"/>
            <a:chExt cx="1467946" cy="171947"/>
          </a:xfrm>
        </p:grpSpPr>
        <p:sp>
          <p:nvSpPr>
            <p:cNvPr id="5493" name="Google Shape;5493;p64"/>
            <p:cNvSpPr/>
            <p:nvPr/>
          </p:nvSpPr>
          <p:spPr>
            <a:xfrm rot="-5400000">
              <a:off x="372518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4" name="Google Shape;5494;p64"/>
            <p:cNvSpPr/>
            <p:nvPr/>
          </p:nvSpPr>
          <p:spPr>
            <a:xfrm rot="-5400000">
              <a:off x="398439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5" name="Google Shape;5495;p64"/>
            <p:cNvSpPr/>
            <p:nvPr/>
          </p:nvSpPr>
          <p:spPr>
            <a:xfrm rot="-5400000">
              <a:off x="4243603"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6" name="Google Shape;5496;p64"/>
            <p:cNvSpPr/>
            <p:nvPr/>
          </p:nvSpPr>
          <p:spPr>
            <a:xfrm rot="-5400000">
              <a:off x="4502812"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7" name="Google Shape;5497;p64"/>
            <p:cNvSpPr/>
            <p:nvPr/>
          </p:nvSpPr>
          <p:spPr>
            <a:xfrm rot="-5400000">
              <a:off x="4762021"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8" name="Google Shape;5498;p64"/>
            <p:cNvSpPr/>
            <p:nvPr/>
          </p:nvSpPr>
          <p:spPr>
            <a:xfrm rot="-5400000">
              <a:off x="5021230" y="2270258"/>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99" name="Google Shape;5499;p64"/>
          <p:cNvGrpSpPr/>
          <p:nvPr/>
        </p:nvGrpSpPr>
        <p:grpSpPr>
          <a:xfrm rot="5400000">
            <a:off x="6732568" y="1227439"/>
            <a:ext cx="467247" cy="54696"/>
            <a:chOff x="3725184" y="2270258"/>
            <a:chExt cx="1467946" cy="171947"/>
          </a:xfrm>
        </p:grpSpPr>
        <p:sp>
          <p:nvSpPr>
            <p:cNvPr id="5500" name="Google Shape;5500;p64"/>
            <p:cNvSpPr/>
            <p:nvPr/>
          </p:nvSpPr>
          <p:spPr>
            <a:xfrm rot="-5400000">
              <a:off x="372518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1" name="Google Shape;5501;p64"/>
            <p:cNvSpPr/>
            <p:nvPr/>
          </p:nvSpPr>
          <p:spPr>
            <a:xfrm rot="-5400000">
              <a:off x="398439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2" name="Google Shape;5502;p64"/>
            <p:cNvSpPr/>
            <p:nvPr/>
          </p:nvSpPr>
          <p:spPr>
            <a:xfrm rot="-5400000">
              <a:off x="4243603"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3" name="Google Shape;5503;p64"/>
            <p:cNvSpPr/>
            <p:nvPr/>
          </p:nvSpPr>
          <p:spPr>
            <a:xfrm rot="-5400000">
              <a:off x="4502812"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4" name="Google Shape;5504;p64"/>
            <p:cNvSpPr/>
            <p:nvPr/>
          </p:nvSpPr>
          <p:spPr>
            <a:xfrm rot="-5400000">
              <a:off x="4762021"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5" name="Google Shape;5505;p64"/>
            <p:cNvSpPr/>
            <p:nvPr/>
          </p:nvSpPr>
          <p:spPr>
            <a:xfrm rot="-5400000">
              <a:off x="5021230" y="2270258"/>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06" name="Google Shape;5506;p64"/>
          <p:cNvSpPr/>
          <p:nvPr/>
        </p:nvSpPr>
        <p:spPr>
          <a:xfrm rot="5400000">
            <a:off x="6776531" y="531785"/>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7" name="Google Shape;5507;p64"/>
          <p:cNvSpPr/>
          <p:nvPr/>
        </p:nvSpPr>
        <p:spPr>
          <a:xfrm flipH="1" rot="2700000">
            <a:off x="6887292" y="597826"/>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8" name="Google Shape;5508;p64"/>
          <p:cNvSpPr/>
          <p:nvPr/>
        </p:nvSpPr>
        <p:spPr>
          <a:xfrm rot="5400000">
            <a:off x="6776531" y="1573260"/>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9" name="Google Shape;5509;p64"/>
          <p:cNvSpPr/>
          <p:nvPr/>
        </p:nvSpPr>
        <p:spPr>
          <a:xfrm flipH="1" rot="2700000">
            <a:off x="6887292" y="1638873"/>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0" name="Google Shape;5510;p64"/>
          <p:cNvSpPr/>
          <p:nvPr/>
        </p:nvSpPr>
        <p:spPr>
          <a:xfrm rot="5400000">
            <a:off x="6776531" y="2614735"/>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1" name="Google Shape;5511;p64"/>
          <p:cNvSpPr/>
          <p:nvPr/>
        </p:nvSpPr>
        <p:spPr>
          <a:xfrm flipH="1" rot="2700000">
            <a:off x="6887292" y="2677873"/>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2" name="Google Shape;5512;p64"/>
          <p:cNvSpPr/>
          <p:nvPr/>
        </p:nvSpPr>
        <p:spPr>
          <a:xfrm rot="5400000">
            <a:off x="6776531" y="3656210"/>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3" name="Google Shape;5513;p64"/>
          <p:cNvSpPr/>
          <p:nvPr/>
        </p:nvSpPr>
        <p:spPr>
          <a:xfrm flipH="1" rot="2700000">
            <a:off x="6887292" y="3727681"/>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4" name="Google Shape;5514;p64"/>
          <p:cNvSpPr txBox="1"/>
          <p:nvPr>
            <p:ph idx="4294967295" type="subTitle"/>
          </p:nvPr>
        </p:nvSpPr>
        <p:spPr>
          <a:xfrm>
            <a:off x="7265400" y="1442300"/>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solidFill>
                  <a:schemeClr val="lt1"/>
                </a:solidFill>
                <a:latin typeface="Arial"/>
                <a:ea typeface="Arial"/>
                <a:cs typeface="Arial"/>
                <a:sym typeface="Arial"/>
              </a:rPr>
              <a:t>資通安全健診</a:t>
            </a:r>
            <a:endParaRPr>
              <a:solidFill>
                <a:srgbClr val="FFFFFF"/>
              </a:solidFill>
              <a:latin typeface="Arial"/>
              <a:ea typeface="Arial"/>
              <a:cs typeface="Arial"/>
              <a:sym typeface="Arial"/>
            </a:endParaRPr>
          </a:p>
        </p:txBody>
      </p:sp>
      <p:sp>
        <p:nvSpPr>
          <p:cNvPr id="5515" name="Google Shape;5515;p64"/>
          <p:cNvSpPr txBox="1"/>
          <p:nvPr>
            <p:ph idx="4294967295" type="subTitle"/>
          </p:nvPr>
        </p:nvSpPr>
        <p:spPr>
          <a:xfrm>
            <a:off x="7265400" y="2471000"/>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solidFill>
                  <a:srgbClr val="FFFFFF"/>
                </a:solidFill>
                <a:latin typeface="Arial"/>
                <a:ea typeface="Arial"/>
                <a:cs typeface="Arial"/>
                <a:sym typeface="Arial"/>
              </a:rPr>
              <a:t>資產安全強化</a:t>
            </a:r>
            <a:endParaRPr>
              <a:solidFill>
                <a:srgbClr val="FFFFFF"/>
              </a:solidFill>
              <a:latin typeface="Arial"/>
              <a:ea typeface="Arial"/>
              <a:cs typeface="Arial"/>
              <a:sym typeface="Arial"/>
            </a:endParaRPr>
          </a:p>
        </p:txBody>
      </p:sp>
      <p:sp>
        <p:nvSpPr>
          <p:cNvPr id="5516" name="Google Shape;5516;p64"/>
          <p:cNvSpPr txBox="1"/>
          <p:nvPr>
            <p:ph idx="4294967295" type="subTitle"/>
          </p:nvPr>
        </p:nvSpPr>
        <p:spPr>
          <a:xfrm>
            <a:off x="7265400" y="3499700"/>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solidFill>
                  <a:srgbClr val="FFFFFF"/>
                </a:solidFill>
                <a:latin typeface="Arial"/>
                <a:ea typeface="Arial"/>
                <a:cs typeface="Arial"/>
                <a:sym typeface="Arial"/>
              </a:rPr>
              <a:t>資通安全防護</a:t>
            </a:r>
            <a:endParaRPr>
              <a:solidFill>
                <a:srgbClr val="FFFFFF"/>
              </a:solidFill>
              <a:latin typeface="Arial"/>
              <a:ea typeface="Arial"/>
              <a:cs typeface="Arial"/>
              <a:sym typeface="Arial"/>
            </a:endParaRPr>
          </a:p>
        </p:txBody>
      </p:sp>
      <p:sp>
        <p:nvSpPr>
          <p:cNvPr id="5517" name="Google Shape;5517;p6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1" name="Shape 5521"/>
        <p:cNvGrpSpPr/>
        <p:nvPr/>
      </p:nvGrpSpPr>
      <p:grpSpPr>
        <a:xfrm>
          <a:off x="0" y="0"/>
          <a:ext cx="0" cy="0"/>
          <a:chOff x="0" y="0"/>
          <a:chExt cx="0" cy="0"/>
        </a:xfrm>
      </p:grpSpPr>
      <p:graphicFrame>
        <p:nvGraphicFramePr>
          <p:cNvPr id="5522" name="Google Shape;5522;p65"/>
          <p:cNvGraphicFramePr/>
          <p:nvPr/>
        </p:nvGraphicFramePr>
        <p:xfrm>
          <a:off x="152400" y="228600"/>
          <a:ext cx="3000000" cy="3000000"/>
        </p:xfrm>
        <a:graphic>
          <a:graphicData uri="http://schemas.openxmlformats.org/drawingml/2006/table">
            <a:tbl>
              <a:tblPr>
                <a:noFill/>
                <a:tableStyleId>{0F872D85-3F9E-40C2-A38A-2D9B233FFB73}</a:tableStyleId>
              </a:tblPr>
              <a:tblGrid>
                <a:gridCol w="962750"/>
                <a:gridCol w="1574300"/>
                <a:gridCol w="838575"/>
                <a:gridCol w="1621675"/>
                <a:gridCol w="2952275"/>
                <a:gridCol w="814250"/>
              </a:tblGrid>
              <a:tr h="12700">
                <a:tc>
                  <a:txBody>
                    <a:bodyPr/>
                    <a:lstStyle/>
                    <a:p>
                      <a:pPr indent="0" lvl="0" marL="0" rtl="0" algn="l">
                        <a:spcBef>
                          <a:spcPts val="0"/>
                        </a:spcBef>
                        <a:spcAft>
                          <a:spcPts val="0"/>
                        </a:spcAft>
                        <a:buNone/>
                      </a:pPr>
                      <a:r>
                        <a:rPr b="1" lang="en" sz="1300">
                          <a:solidFill>
                            <a:srgbClr val="FFFFFF"/>
                          </a:solidFill>
                        </a:rPr>
                        <a:t>辦理項目</a:t>
                      </a:r>
                      <a:endParaRPr b="1" sz="1300">
                        <a:solidFill>
                          <a:srgbClr val="FFFFFF"/>
                        </a:solidFill>
                      </a:endParaRPr>
                    </a:p>
                  </a:txBody>
                  <a:tcPr marT="63500" marB="63500" marR="63500" marL="63500">
                    <a:solidFill>
                      <a:srgbClr val="344593"/>
                    </a:solidFill>
                  </a:tcPr>
                </a:tc>
                <a:tc>
                  <a:txBody>
                    <a:bodyPr/>
                    <a:lstStyle/>
                    <a:p>
                      <a:pPr indent="0" lvl="0" marL="0" rtl="0" algn="l">
                        <a:spcBef>
                          <a:spcPts val="0"/>
                        </a:spcBef>
                        <a:spcAft>
                          <a:spcPts val="0"/>
                        </a:spcAft>
                        <a:buNone/>
                      </a:pPr>
                      <a:r>
                        <a:rPr b="1" lang="en" sz="1300">
                          <a:solidFill>
                            <a:srgbClr val="FFFFFF"/>
                          </a:solidFill>
                        </a:rPr>
                        <a:t>細項</a:t>
                      </a:r>
                      <a:endParaRPr b="1" sz="1300">
                        <a:solidFill>
                          <a:srgbClr val="FFFFFF"/>
                        </a:solidFill>
                      </a:endParaRPr>
                    </a:p>
                  </a:txBody>
                  <a:tcPr marT="63500" marB="63500" marR="63500" marL="63500">
                    <a:solidFill>
                      <a:srgbClr val="344593"/>
                    </a:solidFill>
                  </a:tcPr>
                </a:tc>
                <a:tc>
                  <a:txBody>
                    <a:bodyPr/>
                    <a:lstStyle/>
                    <a:p>
                      <a:pPr indent="0" lvl="0" marL="0" rtl="0" algn="l">
                        <a:spcBef>
                          <a:spcPts val="0"/>
                        </a:spcBef>
                        <a:spcAft>
                          <a:spcPts val="0"/>
                        </a:spcAft>
                        <a:buNone/>
                      </a:pPr>
                      <a:r>
                        <a:rPr b="1" lang="en" sz="1300">
                          <a:solidFill>
                            <a:srgbClr val="FFFFFF"/>
                          </a:solidFill>
                        </a:rPr>
                        <a:t>範圍</a:t>
                      </a:r>
                      <a:endParaRPr b="1" sz="1300">
                        <a:solidFill>
                          <a:srgbClr val="FFFFFF"/>
                        </a:solidFill>
                      </a:endParaRPr>
                    </a:p>
                  </a:txBody>
                  <a:tcPr marT="63500" marB="63500" marR="63500" marL="63500">
                    <a:solidFill>
                      <a:srgbClr val="344593"/>
                    </a:solidFill>
                  </a:tcPr>
                </a:tc>
                <a:tc>
                  <a:txBody>
                    <a:bodyPr/>
                    <a:lstStyle/>
                    <a:p>
                      <a:pPr indent="0" lvl="0" marL="0" rtl="0" algn="l">
                        <a:spcBef>
                          <a:spcPts val="0"/>
                        </a:spcBef>
                        <a:spcAft>
                          <a:spcPts val="0"/>
                        </a:spcAft>
                        <a:buNone/>
                      </a:pPr>
                      <a:r>
                        <a:rPr b="1" lang="en" sz="1300">
                          <a:solidFill>
                            <a:srgbClr val="FFFFFF"/>
                          </a:solidFill>
                        </a:rPr>
                        <a:t>週期</a:t>
                      </a:r>
                      <a:endParaRPr b="1" sz="1300">
                        <a:solidFill>
                          <a:srgbClr val="FFFFFF"/>
                        </a:solidFill>
                      </a:endParaRPr>
                    </a:p>
                  </a:txBody>
                  <a:tcPr marT="63500" marB="63500" marR="63500" marL="63500">
                    <a:solidFill>
                      <a:srgbClr val="344593"/>
                    </a:solidFill>
                  </a:tcPr>
                </a:tc>
                <a:tc>
                  <a:txBody>
                    <a:bodyPr/>
                    <a:lstStyle/>
                    <a:p>
                      <a:pPr indent="0" lvl="0" marL="0" rtl="0" algn="l">
                        <a:spcBef>
                          <a:spcPts val="0"/>
                        </a:spcBef>
                        <a:spcAft>
                          <a:spcPts val="0"/>
                        </a:spcAft>
                        <a:buNone/>
                      </a:pPr>
                      <a:r>
                        <a:rPr b="1" lang="en" sz="1300">
                          <a:solidFill>
                            <a:srgbClr val="FFFFFF"/>
                          </a:solidFill>
                        </a:rPr>
                        <a:t>執行責任及方式</a:t>
                      </a:r>
                      <a:endParaRPr b="1" sz="1300">
                        <a:solidFill>
                          <a:srgbClr val="FFFFFF"/>
                        </a:solidFill>
                      </a:endParaRPr>
                    </a:p>
                  </a:txBody>
                  <a:tcPr marT="63500" marB="63500" marR="63500" marL="63500">
                    <a:solidFill>
                      <a:srgbClr val="344593"/>
                    </a:solidFill>
                  </a:tcPr>
                </a:tc>
                <a:tc>
                  <a:txBody>
                    <a:bodyPr/>
                    <a:lstStyle/>
                    <a:p>
                      <a:pPr indent="0" lvl="0" marL="0" rtl="0" algn="l">
                        <a:spcBef>
                          <a:spcPts val="0"/>
                        </a:spcBef>
                        <a:spcAft>
                          <a:spcPts val="0"/>
                        </a:spcAft>
                        <a:buNone/>
                      </a:pPr>
                      <a:r>
                        <a:rPr b="1" lang="en" sz="1300">
                          <a:solidFill>
                            <a:srgbClr val="FFFFFF"/>
                          </a:solidFill>
                        </a:rPr>
                        <a:t>稽核項目</a:t>
                      </a:r>
                      <a:endParaRPr b="1" sz="1300">
                        <a:solidFill>
                          <a:srgbClr val="FFFFFF"/>
                        </a:solidFill>
                      </a:endParaRPr>
                    </a:p>
                  </a:txBody>
                  <a:tcPr marT="63500" marB="63500" marR="63500" marL="63500">
                    <a:solidFill>
                      <a:srgbClr val="344593"/>
                    </a:solidFill>
                  </a:tcPr>
                </a:tc>
              </a:tr>
              <a:tr h="266700">
                <a:tc rowSpan="2">
                  <a:txBody>
                    <a:bodyPr/>
                    <a:lstStyle/>
                    <a:p>
                      <a:pPr indent="0" lvl="0" marL="0" rtl="0" algn="l">
                        <a:spcBef>
                          <a:spcPts val="0"/>
                        </a:spcBef>
                        <a:spcAft>
                          <a:spcPts val="0"/>
                        </a:spcAft>
                        <a:buNone/>
                      </a:pPr>
                      <a:r>
                        <a:rPr lang="en" sz="1800"/>
                        <a:t>安全性檢測</a:t>
                      </a:r>
                      <a:endParaRPr sz="1800"/>
                    </a:p>
                  </a:txBody>
                  <a:tcPr marT="63500" marB="63500" marR="63500" marL="63500"/>
                </a:tc>
                <a:tc>
                  <a:txBody>
                    <a:bodyPr/>
                    <a:lstStyle/>
                    <a:p>
                      <a:pPr indent="0" lvl="0" marL="0" rtl="0" algn="l">
                        <a:spcBef>
                          <a:spcPts val="0"/>
                        </a:spcBef>
                        <a:spcAft>
                          <a:spcPts val="0"/>
                        </a:spcAft>
                        <a:buNone/>
                      </a:pPr>
                      <a:r>
                        <a:rPr lang="en" sz="1300"/>
                        <a:t>弱點掃描</a:t>
                      </a:r>
                      <a:endParaRPr sz="1300"/>
                    </a:p>
                  </a:txBody>
                  <a:tcPr marT="63500" marB="63500" marR="63500" marL="63500"/>
                </a:tc>
                <a:tc>
                  <a:txBody>
                    <a:bodyPr/>
                    <a:lstStyle/>
                    <a:p>
                      <a:pPr indent="0" lvl="0" marL="0" rtl="0" algn="l">
                        <a:spcBef>
                          <a:spcPts val="0"/>
                        </a:spcBef>
                        <a:spcAft>
                          <a:spcPts val="0"/>
                        </a:spcAft>
                        <a:buNone/>
                      </a:pPr>
                      <a:r>
                        <a:rPr lang="en" sz="1300"/>
                        <a:t>全部核心資通系統</a:t>
                      </a:r>
                      <a:endParaRPr sz="1300"/>
                    </a:p>
                  </a:txBody>
                  <a:tcPr marT="63500" marB="63500" marR="63500" marL="63500"/>
                </a:tc>
                <a:tc>
                  <a:txBody>
                    <a:bodyPr/>
                    <a:lstStyle/>
                    <a:p>
                      <a:pPr indent="0" lvl="0" marL="0" rtl="0" algn="l">
                        <a:spcBef>
                          <a:spcPts val="0"/>
                        </a:spcBef>
                        <a:spcAft>
                          <a:spcPts val="0"/>
                        </a:spcAft>
                        <a:buNone/>
                      </a:pPr>
                      <a:r>
                        <a:rPr lang="en" sz="1300"/>
                        <a:t>A級機關：每年2次</a:t>
                      </a:r>
                      <a:br>
                        <a:rPr lang="en" sz="1300"/>
                      </a:br>
                      <a:r>
                        <a:rPr lang="en" sz="1300"/>
                        <a:t>B級機關：每年1次</a:t>
                      </a:r>
                      <a:endParaRPr sz="1300"/>
                    </a:p>
                    <a:p>
                      <a:pPr indent="0" lvl="0" marL="0" rtl="0" algn="l">
                        <a:spcBef>
                          <a:spcPts val="0"/>
                        </a:spcBef>
                        <a:spcAft>
                          <a:spcPts val="0"/>
                        </a:spcAft>
                        <a:buNone/>
                      </a:pPr>
                      <a:r>
                        <a:rPr lang="en" sz="1300"/>
                        <a:t>C級機關：</a:t>
                      </a:r>
                      <a:r>
                        <a:rPr lang="en" sz="1300" u="sng"/>
                        <a:t>每2年1次</a:t>
                      </a:r>
                      <a:endParaRPr sz="1300" u="sng"/>
                    </a:p>
                  </a:txBody>
                  <a:tcPr marT="63500" marB="63500" marR="63500" marL="63500"/>
                </a:tc>
                <a:tc>
                  <a:txBody>
                    <a:bodyPr/>
                    <a:lstStyle/>
                    <a:p>
                      <a:pPr indent="0" lvl="0" marL="0" rtl="0" algn="l">
                        <a:spcBef>
                          <a:spcPts val="0"/>
                        </a:spcBef>
                        <a:spcAft>
                          <a:spcPts val="0"/>
                        </a:spcAft>
                        <a:buNone/>
                      </a:pPr>
                      <a:r>
                        <a:rPr lang="en" sz="1800">
                          <a:solidFill>
                            <a:srgbClr val="FF0000"/>
                          </a:solidFill>
                        </a:rPr>
                        <a:t>核心</a:t>
                      </a:r>
                      <a:r>
                        <a:rPr lang="en" sz="1300"/>
                        <a:t>資通系統通常是</a:t>
                      </a:r>
                      <a:r>
                        <a:rPr lang="en" sz="1800">
                          <a:solidFill>
                            <a:srgbClr val="FF0000"/>
                          </a:solidFill>
                        </a:rPr>
                        <a:t>資訊中心</a:t>
                      </a:r>
                      <a:r>
                        <a:rPr lang="en" sz="1300"/>
                        <a:t>負責維運，建議</a:t>
                      </a:r>
                      <a:r>
                        <a:rPr lang="en" sz="1300" u="sng"/>
                        <a:t>導入掃描軟體</a:t>
                      </a:r>
                      <a:r>
                        <a:rPr lang="en" sz="1300"/>
                        <a:t>定期執行，亦可</a:t>
                      </a:r>
                      <a:r>
                        <a:rPr lang="en" sz="1300" u="sng"/>
                        <a:t>委外</a:t>
                      </a:r>
                      <a:r>
                        <a:rPr lang="en" sz="1300"/>
                        <a:t>執行。並將檢測出的嚴重及高風險弱點進行修補改善，再執行複檢。</a:t>
                      </a:r>
                      <a:endParaRPr sz="1300"/>
                    </a:p>
                  </a:txBody>
                  <a:tcPr marT="63500" marB="63500" marR="63500" marL="63500"/>
                </a:tc>
                <a:tc>
                  <a:txBody>
                    <a:bodyPr/>
                    <a:lstStyle/>
                    <a:p>
                      <a:pPr indent="0" lvl="0" marL="0" rtl="0" algn="ctr">
                        <a:spcBef>
                          <a:spcPts val="0"/>
                        </a:spcBef>
                        <a:spcAft>
                          <a:spcPts val="0"/>
                        </a:spcAft>
                        <a:buNone/>
                      </a:pPr>
                      <a:r>
                        <a:rPr lang="en" sz="1800"/>
                        <a:t>7.1</a:t>
                      </a:r>
                      <a:endParaRPr sz="1800"/>
                    </a:p>
                    <a:p>
                      <a:pPr indent="0" lvl="0" marL="0" rtl="0" algn="ctr">
                        <a:spcBef>
                          <a:spcPts val="0"/>
                        </a:spcBef>
                        <a:spcAft>
                          <a:spcPts val="0"/>
                        </a:spcAft>
                        <a:buNone/>
                      </a:pPr>
                      <a:r>
                        <a:rPr lang="en" sz="1800"/>
                        <a:t>7.4</a:t>
                      </a:r>
                      <a:endParaRPr sz="1800"/>
                    </a:p>
                  </a:txBody>
                  <a:tcPr marT="63500" marB="63500" marR="63500" marL="63500"/>
                </a:tc>
              </a:tr>
              <a:tr h="266700">
                <a:tc vMerge="1"/>
                <a:tc>
                  <a:txBody>
                    <a:bodyPr/>
                    <a:lstStyle/>
                    <a:p>
                      <a:pPr indent="0" lvl="0" marL="0" rtl="0" algn="l">
                        <a:spcBef>
                          <a:spcPts val="0"/>
                        </a:spcBef>
                        <a:spcAft>
                          <a:spcPts val="0"/>
                        </a:spcAft>
                        <a:buNone/>
                      </a:pPr>
                      <a:r>
                        <a:rPr lang="en" sz="1300"/>
                        <a:t>滲透測試</a:t>
                      </a:r>
                      <a:endParaRPr sz="1300"/>
                    </a:p>
                  </a:txBody>
                  <a:tcPr marT="63500" marB="63500" marR="63500" marL="63500"/>
                </a:tc>
                <a:tc>
                  <a:txBody>
                    <a:bodyPr/>
                    <a:lstStyle/>
                    <a:p>
                      <a:pPr indent="0" lvl="0" marL="0" rtl="0" algn="l">
                        <a:spcBef>
                          <a:spcPts val="0"/>
                        </a:spcBef>
                        <a:spcAft>
                          <a:spcPts val="0"/>
                        </a:spcAft>
                        <a:buNone/>
                      </a:pPr>
                      <a:r>
                        <a:rPr lang="en" sz="1300"/>
                        <a:t>全部核心資通系統</a:t>
                      </a:r>
                      <a:endParaRPr sz="1300"/>
                    </a:p>
                  </a:txBody>
                  <a:tcPr marT="63500" marB="63500" marR="63500" marL="63500"/>
                </a:tc>
                <a:tc>
                  <a:txBody>
                    <a:bodyPr/>
                    <a:lstStyle/>
                    <a:p>
                      <a:pPr indent="0" lvl="0" marL="0" rtl="0" algn="l">
                        <a:spcBef>
                          <a:spcPts val="0"/>
                        </a:spcBef>
                        <a:spcAft>
                          <a:spcPts val="0"/>
                        </a:spcAft>
                        <a:buNone/>
                      </a:pPr>
                      <a:r>
                        <a:rPr lang="en" sz="1300"/>
                        <a:t>A級機關：每年1次</a:t>
                      </a:r>
                      <a:br>
                        <a:rPr lang="en" sz="1300"/>
                      </a:br>
                      <a:r>
                        <a:rPr lang="en" sz="1300"/>
                        <a:t>B、C級機關：</a:t>
                      </a:r>
                      <a:r>
                        <a:rPr lang="en" sz="1300" u="sng"/>
                        <a:t>每2年1次</a:t>
                      </a:r>
                      <a:endParaRPr sz="1300" u="sng"/>
                    </a:p>
                  </a:txBody>
                  <a:tcPr marT="63500" marB="63500" marR="63500" marL="63500"/>
                </a:tc>
                <a:tc>
                  <a:txBody>
                    <a:bodyPr/>
                    <a:lstStyle/>
                    <a:p>
                      <a:pPr indent="0" lvl="0" marL="0" rtl="0" algn="l">
                        <a:spcBef>
                          <a:spcPts val="0"/>
                        </a:spcBef>
                        <a:spcAft>
                          <a:spcPts val="0"/>
                        </a:spcAft>
                        <a:buNone/>
                      </a:pPr>
                      <a:r>
                        <a:rPr lang="en" sz="1800">
                          <a:solidFill>
                            <a:srgbClr val="FF0000"/>
                          </a:solidFill>
                        </a:rPr>
                        <a:t>核心</a:t>
                      </a:r>
                      <a:r>
                        <a:rPr lang="en" sz="1300"/>
                        <a:t>資通系統通常是</a:t>
                      </a:r>
                      <a:r>
                        <a:rPr lang="en" sz="1800">
                          <a:solidFill>
                            <a:srgbClr val="FF0000"/>
                          </a:solidFill>
                        </a:rPr>
                        <a:t>資訊中心</a:t>
                      </a:r>
                      <a:r>
                        <a:rPr lang="en" sz="1300"/>
                        <a:t>負責維運，建議採購</a:t>
                      </a:r>
                      <a:r>
                        <a:rPr lang="en" sz="1300" u="sng"/>
                        <a:t>共同供應契約服務委外</a:t>
                      </a:r>
                      <a:r>
                        <a:rPr lang="en" sz="1300"/>
                        <a:t>執行。並將檢測出的嚴重及高風險漏洞進行修補改善，再執行複檢。</a:t>
                      </a:r>
                      <a:endParaRPr sz="1300"/>
                    </a:p>
                  </a:txBody>
                  <a:tcPr marT="63500" marB="63500" marR="63500" marL="63500"/>
                </a:tc>
                <a:tc>
                  <a:txBody>
                    <a:bodyPr/>
                    <a:lstStyle/>
                    <a:p>
                      <a:pPr indent="0" lvl="0" marL="0" rtl="0" algn="ctr">
                        <a:spcBef>
                          <a:spcPts val="0"/>
                        </a:spcBef>
                        <a:spcAft>
                          <a:spcPts val="0"/>
                        </a:spcAft>
                        <a:buNone/>
                      </a:pPr>
                      <a:r>
                        <a:rPr lang="en" sz="1800"/>
                        <a:t>7.2</a:t>
                      </a:r>
                      <a:endParaRPr sz="1800"/>
                    </a:p>
                    <a:p>
                      <a:pPr indent="0" lvl="0" marL="0" rtl="0" algn="ctr">
                        <a:spcBef>
                          <a:spcPts val="0"/>
                        </a:spcBef>
                        <a:spcAft>
                          <a:spcPts val="0"/>
                        </a:spcAft>
                        <a:buNone/>
                      </a:pPr>
                      <a:r>
                        <a:rPr lang="en" sz="1800"/>
                        <a:t>7.4</a:t>
                      </a:r>
                      <a:endParaRPr sz="1800"/>
                    </a:p>
                  </a:txBody>
                  <a:tcPr marT="63500" marB="63500" marR="63500" marL="63500"/>
                </a:tc>
              </a:tr>
              <a:tr h="330200">
                <a:tc rowSpan="5">
                  <a:txBody>
                    <a:bodyPr/>
                    <a:lstStyle/>
                    <a:p>
                      <a:pPr indent="0" lvl="0" marL="0" rtl="0" algn="l">
                        <a:spcBef>
                          <a:spcPts val="0"/>
                        </a:spcBef>
                        <a:spcAft>
                          <a:spcPts val="0"/>
                        </a:spcAft>
                        <a:buNone/>
                      </a:pPr>
                      <a:r>
                        <a:rPr lang="en" sz="1800"/>
                        <a:t>資通安全健診</a:t>
                      </a:r>
                      <a:endParaRPr sz="1800"/>
                    </a:p>
                  </a:txBody>
                  <a:tcPr marT="63500" marB="63500" marR="63500" marL="63500"/>
                </a:tc>
                <a:tc>
                  <a:txBody>
                    <a:bodyPr/>
                    <a:lstStyle/>
                    <a:p>
                      <a:pPr indent="0" lvl="0" marL="0" rtl="0" algn="l">
                        <a:spcBef>
                          <a:spcPts val="0"/>
                        </a:spcBef>
                        <a:spcAft>
                          <a:spcPts val="0"/>
                        </a:spcAft>
                        <a:buNone/>
                      </a:pPr>
                      <a:r>
                        <a:rPr lang="en" sz="1300"/>
                        <a:t>網路架構檢視</a:t>
                      </a:r>
                      <a:endParaRPr sz="1300"/>
                    </a:p>
                  </a:txBody>
                  <a:tcPr marT="63500" marB="63500" marR="63500" marL="63500"/>
                </a:tc>
                <a:tc rowSpan="5">
                  <a:txBody>
                    <a:bodyPr/>
                    <a:lstStyle/>
                    <a:p>
                      <a:pPr indent="0" lvl="0" marL="0" rtl="0" algn="l">
                        <a:spcBef>
                          <a:spcPts val="0"/>
                        </a:spcBef>
                        <a:spcAft>
                          <a:spcPts val="0"/>
                        </a:spcAft>
                        <a:buNone/>
                      </a:pPr>
                      <a:r>
                        <a:rPr lang="en" sz="1300"/>
                        <a:t>全機關</a:t>
                      </a:r>
                      <a:br>
                        <a:rPr lang="en" sz="1300"/>
                      </a:br>
                      <a:r>
                        <a:rPr lang="en" sz="1300"/>
                        <a:t>資通系統</a:t>
                      </a:r>
                      <a:br>
                        <a:rPr lang="en" sz="1300"/>
                      </a:br>
                      <a:r>
                        <a:rPr lang="en" sz="1300"/>
                        <a:t>所在範圍</a:t>
                      </a:r>
                      <a:endParaRPr sz="1300"/>
                    </a:p>
                  </a:txBody>
                  <a:tcPr marT="63500" marB="63500" marR="63500" marL="63500"/>
                </a:tc>
                <a:tc rowSpan="5">
                  <a:txBody>
                    <a:bodyPr/>
                    <a:lstStyle/>
                    <a:p>
                      <a:pPr indent="0" lvl="0" marL="0" rtl="0" algn="l">
                        <a:spcBef>
                          <a:spcPts val="0"/>
                        </a:spcBef>
                        <a:spcAft>
                          <a:spcPts val="0"/>
                        </a:spcAft>
                        <a:buNone/>
                      </a:pPr>
                      <a:r>
                        <a:rPr lang="en" sz="1300" u="sng"/>
                        <a:t>每2年1次</a:t>
                      </a:r>
                      <a:endParaRPr sz="1300" u="sng"/>
                    </a:p>
                  </a:txBody>
                  <a:tcPr marT="63500" marB="63500" marR="63500" marL="63500"/>
                </a:tc>
                <a:tc rowSpan="5">
                  <a:txBody>
                    <a:bodyPr/>
                    <a:lstStyle/>
                    <a:p>
                      <a:pPr indent="0" lvl="0" marL="0" rtl="0" algn="l">
                        <a:spcBef>
                          <a:spcPts val="0"/>
                        </a:spcBef>
                        <a:spcAft>
                          <a:spcPts val="0"/>
                        </a:spcAft>
                        <a:buNone/>
                      </a:pPr>
                      <a:r>
                        <a:rPr lang="en" sz="1300"/>
                        <a:t>基於</a:t>
                      </a:r>
                      <a:r>
                        <a:rPr lang="en" sz="1800">
                          <a:solidFill>
                            <a:srgbClr val="FF0000"/>
                          </a:solidFill>
                        </a:rPr>
                        <a:t>全機關</a:t>
                      </a:r>
                      <a:r>
                        <a:rPr lang="en" sz="1300"/>
                        <a:t>落實資安管理，宜由資安推動委員會做成決議，只要有自行管理維運資通系統的單位均應採購</a:t>
                      </a:r>
                      <a:r>
                        <a:rPr lang="en" sz="1300" u="sng"/>
                        <a:t>共同供應契約服務委外</a:t>
                      </a:r>
                      <a:r>
                        <a:rPr lang="en" sz="1300"/>
                        <a:t>執行。並將檢測出的嚴重及高風險弱點進行修補改善，再執行複檢。</a:t>
                      </a:r>
                      <a:endParaRPr sz="1300"/>
                    </a:p>
                  </a:txBody>
                  <a:tcPr marT="63500" marB="63500" marR="63500" marL="63500"/>
                </a:tc>
                <a:tc rowSpan="5">
                  <a:txBody>
                    <a:bodyPr/>
                    <a:lstStyle/>
                    <a:p>
                      <a:pPr indent="0" lvl="0" marL="0" rtl="0" algn="ctr">
                        <a:spcBef>
                          <a:spcPts val="0"/>
                        </a:spcBef>
                        <a:spcAft>
                          <a:spcPts val="0"/>
                        </a:spcAft>
                        <a:buNone/>
                      </a:pPr>
                      <a:r>
                        <a:rPr lang="en" sz="1800"/>
                        <a:t>7.3</a:t>
                      </a:r>
                      <a:endParaRPr sz="1800"/>
                    </a:p>
                    <a:p>
                      <a:pPr indent="0" lvl="0" marL="0" rtl="0" algn="ctr">
                        <a:spcBef>
                          <a:spcPts val="0"/>
                        </a:spcBef>
                        <a:spcAft>
                          <a:spcPts val="0"/>
                        </a:spcAft>
                        <a:buNone/>
                      </a:pPr>
                      <a:r>
                        <a:rPr lang="en" sz="1800"/>
                        <a:t>7.4</a:t>
                      </a:r>
                      <a:endParaRPr sz="1800"/>
                    </a:p>
                  </a:txBody>
                  <a:tcPr marT="63500" marB="63500" marR="63500" marL="63500"/>
                </a:tc>
              </a:tr>
              <a:tr h="330200">
                <a:tc vMerge="1"/>
                <a:tc>
                  <a:txBody>
                    <a:bodyPr/>
                    <a:lstStyle/>
                    <a:p>
                      <a:pPr indent="0" lvl="0" marL="0" rtl="0" algn="l">
                        <a:spcBef>
                          <a:spcPts val="0"/>
                        </a:spcBef>
                        <a:spcAft>
                          <a:spcPts val="0"/>
                        </a:spcAft>
                        <a:buNone/>
                      </a:pPr>
                      <a:r>
                        <a:rPr lang="en" sz="1300"/>
                        <a:t>網路惡意活動檢視</a:t>
                      </a:r>
                      <a:endParaRPr sz="1300"/>
                    </a:p>
                  </a:txBody>
                  <a:tcPr marT="63500" marB="63500" marR="63500" marL="63500"/>
                </a:tc>
                <a:tc vMerge="1"/>
                <a:tc vMerge="1"/>
                <a:tc vMerge="1"/>
                <a:tc vMerge="1"/>
              </a:tr>
              <a:tr h="330200">
                <a:tc vMerge="1"/>
                <a:tc>
                  <a:txBody>
                    <a:bodyPr/>
                    <a:lstStyle/>
                    <a:p>
                      <a:pPr indent="0" lvl="0" marL="0" rtl="0" algn="l">
                        <a:spcBef>
                          <a:spcPts val="0"/>
                        </a:spcBef>
                        <a:spcAft>
                          <a:spcPts val="0"/>
                        </a:spcAft>
                        <a:buNone/>
                      </a:pPr>
                      <a:r>
                        <a:rPr lang="en" sz="1300"/>
                        <a:t>使用者端電腦惡意活動檢視</a:t>
                      </a:r>
                      <a:endParaRPr sz="1300"/>
                    </a:p>
                  </a:txBody>
                  <a:tcPr marT="63500" marB="63500" marR="63500" marL="63500"/>
                </a:tc>
                <a:tc vMerge="1"/>
                <a:tc vMerge="1"/>
                <a:tc vMerge="1"/>
                <a:tc vMerge="1"/>
              </a:tr>
              <a:tr h="330200">
                <a:tc vMerge="1"/>
                <a:tc>
                  <a:txBody>
                    <a:bodyPr/>
                    <a:lstStyle/>
                    <a:p>
                      <a:pPr indent="0" lvl="0" marL="0" rtl="0" algn="l">
                        <a:spcBef>
                          <a:spcPts val="0"/>
                        </a:spcBef>
                        <a:spcAft>
                          <a:spcPts val="0"/>
                        </a:spcAft>
                        <a:buNone/>
                      </a:pPr>
                      <a:r>
                        <a:rPr lang="en" sz="1300"/>
                        <a:t>伺服器主機惡意活動檢視</a:t>
                      </a:r>
                      <a:endParaRPr sz="1300"/>
                    </a:p>
                  </a:txBody>
                  <a:tcPr marT="63500" marB="63500" marR="63500" marL="63500"/>
                </a:tc>
                <a:tc vMerge="1"/>
                <a:tc vMerge="1"/>
                <a:tc vMerge="1"/>
                <a:tc vMerge="1"/>
              </a:tr>
              <a:tr h="330200">
                <a:tc vMerge="1"/>
                <a:tc>
                  <a:txBody>
                    <a:bodyPr/>
                    <a:lstStyle/>
                    <a:p>
                      <a:pPr indent="0" lvl="0" marL="0" rtl="0" algn="l">
                        <a:spcBef>
                          <a:spcPts val="0"/>
                        </a:spcBef>
                        <a:spcAft>
                          <a:spcPts val="0"/>
                        </a:spcAft>
                        <a:buNone/>
                      </a:pPr>
                      <a:r>
                        <a:rPr lang="en" sz="1300"/>
                        <a:t>目錄伺服器設定及防火牆連線設定檢視</a:t>
                      </a:r>
                      <a:endParaRPr sz="1300"/>
                    </a:p>
                  </a:txBody>
                  <a:tcPr marT="63500" marB="63500" marR="0" marL="63500"/>
                </a:tc>
                <a:tc vMerge="1"/>
                <a:tc vMerge="1"/>
                <a:tc vMerge="1"/>
                <a:tc vMerge="1"/>
              </a:tr>
            </a:tbl>
          </a:graphicData>
        </a:graphic>
      </p:graphicFrame>
      <p:sp>
        <p:nvSpPr>
          <p:cNvPr id="5523" name="Google Shape;5523;p6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7" name="Shape 5527"/>
        <p:cNvGrpSpPr/>
        <p:nvPr/>
      </p:nvGrpSpPr>
      <p:grpSpPr>
        <a:xfrm>
          <a:off x="0" y="0"/>
          <a:ext cx="0" cy="0"/>
          <a:chOff x="0" y="0"/>
          <a:chExt cx="0" cy="0"/>
        </a:xfrm>
      </p:grpSpPr>
      <p:graphicFrame>
        <p:nvGraphicFramePr>
          <p:cNvPr id="5528" name="Google Shape;5528;p66"/>
          <p:cNvGraphicFramePr/>
          <p:nvPr/>
        </p:nvGraphicFramePr>
        <p:xfrm>
          <a:off x="152400" y="228600"/>
          <a:ext cx="3000000" cy="3000000"/>
        </p:xfrm>
        <a:graphic>
          <a:graphicData uri="http://schemas.openxmlformats.org/drawingml/2006/table">
            <a:tbl>
              <a:tblPr>
                <a:noFill/>
                <a:tableStyleId>{0F872D85-3F9E-40C2-A38A-2D9B233FFB73}</a:tableStyleId>
              </a:tblPr>
              <a:tblGrid>
                <a:gridCol w="962750"/>
                <a:gridCol w="1574300"/>
                <a:gridCol w="838575"/>
                <a:gridCol w="1621675"/>
                <a:gridCol w="2952275"/>
                <a:gridCol w="814250"/>
              </a:tblGrid>
              <a:tr h="12700">
                <a:tc>
                  <a:txBody>
                    <a:bodyPr/>
                    <a:lstStyle/>
                    <a:p>
                      <a:pPr indent="0" lvl="0" marL="0" rtl="0" algn="l">
                        <a:spcBef>
                          <a:spcPts val="0"/>
                        </a:spcBef>
                        <a:spcAft>
                          <a:spcPts val="0"/>
                        </a:spcAft>
                        <a:buNone/>
                      </a:pPr>
                      <a:r>
                        <a:rPr b="1" lang="en" sz="1300">
                          <a:solidFill>
                            <a:srgbClr val="FFFFFF"/>
                          </a:solidFill>
                        </a:rPr>
                        <a:t>辦理項目</a:t>
                      </a:r>
                      <a:endParaRPr b="1" sz="1300">
                        <a:solidFill>
                          <a:srgbClr val="FFFFFF"/>
                        </a:solidFill>
                      </a:endParaRPr>
                    </a:p>
                  </a:txBody>
                  <a:tcPr marT="63500" marB="63500" marR="63500" marL="63500">
                    <a:solidFill>
                      <a:srgbClr val="344593"/>
                    </a:solidFill>
                  </a:tcPr>
                </a:tc>
                <a:tc>
                  <a:txBody>
                    <a:bodyPr/>
                    <a:lstStyle/>
                    <a:p>
                      <a:pPr indent="0" lvl="0" marL="0" rtl="0" algn="l">
                        <a:spcBef>
                          <a:spcPts val="0"/>
                        </a:spcBef>
                        <a:spcAft>
                          <a:spcPts val="0"/>
                        </a:spcAft>
                        <a:buNone/>
                      </a:pPr>
                      <a:r>
                        <a:rPr b="1" lang="en" sz="1300">
                          <a:solidFill>
                            <a:srgbClr val="FFFFFF"/>
                          </a:solidFill>
                        </a:rPr>
                        <a:t>細項</a:t>
                      </a:r>
                      <a:endParaRPr b="1" sz="1300">
                        <a:solidFill>
                          <a:srgbClr val="FFFFFF"/>
                        </a:solidFill>
                      </a:endParaRPr>
                    </a:p>
                  </a:txBody>
                  <a:tcPr marT="63500" marB="63500" marR="63500" marL="63500">
                    <a:solidFill>
                      <a:srgbClr val="344593"/>
                    </a:solidFill>
                  </a:tcPr>
                </a:tc>
                <a:tc>
                  <a:txBody>
                    <a:bodyPr/>
                    <a:lstStyle/>
                    <a:p>
                      <a:pPr indent="0" lvl="0" marL="0" rtl="0" algn="l">
                        <a:spcBef>
                          <a:spcPts val="0"/>
                        </a:spcBef>
                        <a:spcAft>
                          <a:spcPts val="0"/>
                        </a:spcAft>
                        <a:buNone/>
                      </a:pPr>
                      <a:r>
                        <a:rPr b="1" lang="en" sz="1300">
                          <a:solidFill>
                            <a:srgbClr val="FFFFFF"/>
                          </a:solidFill>
                        </a:rPr>
                        <a:t>範圍</a:t>
                      </a:r>
                      <a:endParaRPr b="1" sz="1300">
                        <a:solidFill>
                          <a:srgbClr val="FFFFFF"/>
                        </a:solidFill>
                      </a:endParaRPr>
                    </a:p>
                  </a:txBody>
                  <a:tcPr marT="63500" marB="63500" marR="63500" marL="63500">
                    <a:solidFill>
                      <a:srgbClr val="344593"/>
                    </a:solidFill>
                  </a:tcPr>
                </a:tc>
                <a:tc>
                  <a:txBody>
                    <a:bodyPr/>
                    <a:lstStyle/>
                    <a:p>
                      <a:pPr indent="0" lvl="0" marL="0" rtl="0" algn="l">
                        <a:spcBef>
                          <a:spcPts val="0"/>
                        </a:spcBef>
                        <a:spcAft>
                          <a:spcPts val="0"/>
                        </a:spcAft>
                        <a:buNone/>
                      </a:pPr>
                      <a:r>
                        <a:rPr b="1" lang="en" sz="1300">
                          <a:solidFill>
                            <a:srgbClr val="FFFFFF"/>
                          </a:solidFill>
                        </a:rPr>
                        <a:t>週期</a:t>
                      </a:r>
                      <a:endParaRPr b="1" sz="1300">
                        <a:solidFill>
                          <a:srgbClr val="FFFFFF"/>
                        </a:solidFill>
                      </a:endParaRPr>
                    </a:p>
                  </a:txBody>
                  <a:tcPr marT="63500" marB="63500" marR="63500" marL="63500">
                    <a:solidFill>
                      <a:srgbClr val="344593"/>
                    </a:solidFill>
                  </a:tcPr>
                </a:tc>
                <a:tc>
                  <a:txBody>
                    <a:bodyPr/>
                    <a:lstStyle/>
                    <a:p>
                      <a:pPr indent="0" lvl="0" marL="0" rtl="0" algn="l">
                        <a:spcBef>
                          <a:spcPts val="0"/>
                        </a:spcBef>
                        <a:spcAft>
                          <a:spcPts val="0"/>
                        </a:spcAft>
                        <a:buNone/>
                      </a:pPr>
                      <a:r>
                        <a:rPr b="1" lang="en" sz="1300">
                          <a:solidFill>
                            <a:srgbClr val="FFFFFF"/>
                          </a:solidFill>
                        </a:rPr>
                        <a:t>執行責任及方式</a:t>
                      </a:r>
                      <a:endParaRPr b="1" sz="1300">
                        <a:solidFill>
                          <a:srgbClr val="FFFFFF"/>
                        </a:solidFill>
                      </a:endParaRPr>
                    </a:p>
                  </a:txBody>
                  <a:tcPr marT="63500" marB="63500" marR="63500" marL="63500">
                    <a:solidFill>
                      <a:srgbClr val="344593"/>
                    </a:solidFill>
                  </a:tcPr>
                </a:tc>
                <a:tc>
                  <a:txBody>
                    <a:bodyPr/>
                    <a:lstStyle/>
                    <a:p>
                      <a:pPr indent="0" lvl="0" marL="0" rtl="0" algn="l">
                        <a:spcBef>
                          <a:spcPts val="0"/>
                        </a:spcBef>
                        <a:spcAft>
                          <a:spcPts val="0"/>
                        </a:spcAft>
                        <a:buNone/>
                      </a:pPr>
                      <a:r>
                        <a:rPr b="1" lang="en" sz="1300">
                          <a:solidFill>
                            <a:srgbClr val="FFFFFF"/>
                          </a:solidFill>
                        </a:rPr>
                        <a:t>稽核項目</a:t>
                      </a:r>
                      <a:endParaRPr b="1" sz="1300">
                        <a:solidFill>
                          <a:srgbClr val="FFFFFF"/>
                        </a:solidFill>
                      </a:endParaRPr>
                    </a:p>
                  </a:txBody>
                  <a:tcPr marT="63500" marB="63500" marR="63500" marL="63500">
                    <a:solidFill>
                      <a:srgbClr val="344593"/>
                    </a:solidFill>
                  </a:tcPr>
                </a:tc>
              </a:tr>
              <a:tr h="266700">
                <a:tc gridSpan="2">
                  <a:txBody>
                    <a:bodyPr/>
                    <a:lstStyle/>
                    <a:p>
                      <a:pPr indent="0" lvl="0" marL="0" rtl="0" algn="l">
                        <a:spcBef>
                          <a:spcPts val="0"/>
                        </a:spcBef>
                        <a:spcAft>
                          <a:spcPts val="0"/>
                        </a:spcAft>
                        <a:buNone/>
                      </a:pPr>
                      <a:r>
                        <a:rPr lang="en" sz="1300"/>
                        <a:t>資通安全威脅偵測管理機制(</a:t>
                      </a:r>
                      <a:r>
                        <a:rPr lang="en" sz="1800"/>
                        <a:t>SOC</a:t>
                      </a:r>
                      <a:r>
                        <a:rPr lang="en" sz="1300"/>
                        <a:t>)</a:t>
                      </a:r>
                      <a:endParaRPr sz="1300"/>
                    </a:p>
                  </a:txBody>
                  <a:tcPr marT="63500" marB="63500" marR="63500" marL="63500"/>
                </a:tc>
                <a:tc hMerge="1"/>
                <a:tc>
                  <a:txBody>
                    <a:bodyPr/>
                    <a:lstStyle/>
                    <a:p>
                      <a:pPr indent="0" lvl="0" marL="0" rtl="0" algn="l">
                        <a:spcBef>
                          <a:spcPts val="0"/>
                        </a:spcBef>
                        <a:spcAft>
                          <a:spcPts val="0"/>
                        </a:spcAft>
                        <a:buNone/>
                      </a:pPr>
                      <a:r>
                        <a:rPr lang="en" sz="1300"/>
                        <a:t>全機關</a:t>
                      </a:r>
                      <a:br>
                        <a:rPr lang="en" sz="1300"/>
                      </a:br>
                      <a:r>
                        <a:rPr lang="en" sz="1300"/>
                        <a:t>網路範圍</a:t>
                      </a:r>
                      <a:endParaRPr sz="1300"/>
                    </a:p>
                  </a:txBody>
                  <a:tcPr marT="63500" marB="63500" marR="63500" marL="63500"/>
                </a:tc>
                <a:tc>
                  <a:txBody>
                    <a:bodyPr/>
                    <a:lstStyle/>
                    <a:p>
                      <a:pPr indent="0" lvl="0" marL="0" rtl="0" algn="l">
                        <a:spcBef>
                          <a:spcPts val="0"/>
                        </a:spcBef>
                        <a:spcAft>
                          <a:spcPts val="0"/>
                        </a:spcAft>
                        <a:buNone/>
                      </a:pPr>
                      <a:r>
                        <a:rPr lang="en" sz="1300"/>
                        <a:t>A、B級機關初次受核定或等級變更之1年內</a:t>
                      </a:r>
                      <a:r>
                        <a:rPr lang="en" sz="1800">
                          <a:solidFill>
                            <a:srgbClr val="FF0000"/>
                          </a:solidFill>
                        </a:rPr>
                        <a:t>建置</a:t>
                      </a:r>
                      <a:endParaRPr sz="1800">
                        <a:solidFill>
                          <a:srgbClr val="FF0000"/>
                        </a:solidFill>
                      </a:endParaRPr>
                    </a:p>
                  </a:txBody>
                  <a:tcPr marT="63500" marB="63500" marR="63500" marL="63500"/>
                </a:tc>
                <a:tc>
                  <a:txBody>
                    <a:bodyPr/>
                    <a:lstStyle/>
                    <a:p>
                      <a:pPr indent="0" lvl="0" marL="0" rtl="0" algn="l">
                        <a:spcBef>
                          <a:spcPts val="0"/>
                        </a:spcBef>
                        <a:spcAft>
                          <a:spcPts val="0"/>
                        </a:spcAft>
                        <a:buNone/>
                      </a:pPr>
                      <a:r>
                        <a:rPr lang="en" sz="1300"/>
                        <a:t>臺灣學術網路(TANET)已具備此項機制，無需自行建置。</a:t>
                      </a:r>
                      <a:endParaRPr sz="1300"/>
                    </a:p>
                  </a:txBody>
                  <a:tcPr marT="63500" marB="63500" marR="63500" marL="63500"/>
                </a:tc>
                <a:tc>
                  <a:txBody>
                    <a:bodyPr/>
                    <a:lstStyle/>
                    <a:p>
                      <a:pPr indent="0" lvl="0" marL="0" rtl="0" algn="ctr">
                        <a:spcBef>
                          <a:spcPts val="0"/>
                        </a:spcBef>
                        <a:spcAft>
                          <a:spcPts val="0"/>
                        </a:spcAft>
                        <a:buNone/>
                      </a:pPr>
                      <a:r>
                        <a:rPr lang="en" sz="1800"/>
                        <a:t>9.10</a:t>
                      </a:r>
                      <a:endParaRPr sz="1800"/>
                    </a:p>
                    <a:p>
                      <a:pPr indent="0" lvl="0" marL="0" rtl="0" algn="ctr">
                        <a:spcBef>
                          <a:spcPts val="0"/>
                        </a:spcBef>
                        <a:spcAft>
                          <a:spcPts val="0"/>
                        </a:spcAft>
                        <a:buNone/>
                      </a:pPr>
                      <a:r>
                        <a:rPr lang="en" sz="1800"/>
                        <a:t>9.11</a:t>
                      </a:r>
                      <a:endParaRPr sz="1800"/>
                    </a:p>
                  </a:txBody>
                  <a:tcPr marT="63500" marB="63500" marR="63500" marL="63500"/>
                </a:tc>
              </a:tr>
              <a:tr h="266700">
                <a:tc gridSpan="2">
                  <a:txBody>
                    <a:bodyPr/>
                    <a:lstStyle/>
                    <a:p>
                      <a:pPr indent="0" lvl="0" marL="0" rtl="0" algn="l">
                        <a:spcBef>
                          <a:spcPts val="0"/>
                        </a:spcBef>
                        <a:spcAft>
                          <a:spcPts val="0"/>
                        </a:spcAft>
                        <a:buNone/>
                      </a:pPr>
                      <a:r>
                        <a:rPr lang="en" sz="1300"/>
                        <a:t>政府組態基準(</a:t>
                      </a:r>
                      <a:r>
                        <a:rPr lang="en" sz="1800"/>
                        <a:t>GCB</a:t>
                      </a:r>
                      <a:r>
                        <a:rPr lang="en" sz="1300"/>
                        <a:t>)</a:t>
                      </a:r>
                      <a:endParaRPr sz="1300"/>
                    </a:p>
                  </a:txBody>
                  <a:tcPr marT="63500" marB="63500" marR="63500" marL="63500"/>
                </a:tc>
                <a:tc hMerge="1"/>
                <a:tc>
                  <a:txBody>
                    <a:bodyPr/>
                    <a:lstStyle/>
                    <a:p>
                      <a:pPr indent="0" lvl="0" marL="0" rtl="0" algn="l">
                        <a:spcBef>
                          <a:spcPts val="0"/>
                        </a:spcBef>
                        <a:spcAft>
                          <a:spcPts val="0"/>
                        </a:spcAft>
                        <a:buNone/>
                      </a:pPr>
                      <a:r>
                        <a:rPr lang="en" sz="1300"/>
                        <a:t>伺服器主機及使用者電腦</a:t>
                      </a:r>
                      <a:endParaRPr sz="1300"/>
                    </a:p>
                  </a:txBody>
                  <a:tcPr marT="63500" marB="63500" marR="63500" marL="63500"/>
                </a:tc>
                <a:tc>
                  <a:txBody>
                    <a:bodyPr/>
                    <a:lstStyle/>
                    <a:p>
                      <a:pPr indent="0" lvl="0" marL="0" rtl="0" algn="l">
                        <a:spcBef>
                          <a:spcPts val="0"/>
                        </a:spcBef>
                        <a:spcAft>
                          <a:spcPts val="0"/>
                        </a:spcAft>
                        <a:buNone/>
                      </a:pPr>
                      <a:r>
                        <a:rPr lang="en" sz="1300"/>
                        <a:t>A、B級機關初次受核定或等級變更之1年內</a:t>
                      </a:r>
                      <a:r>
                        <a:rPr lang="en" sz="1800">
                          <a:solidFill>
                            <a:srgbClr val="FF0000"/>
                          </a:solidFill>
                        </a:rPr>
                        <a:t>導入</a:t>
                      </a:r>
                      <a:endParaRPr sz="1800">
                        <a:solidFill>
                          <a:srgbClr val="FF0000"/>
                        </a:solidFill>
                      </a:endParaRPr>
                    </a:p>
                  </a:txBody>
                  <a:tcPr marT="63500" marB="63500" marR="63500" marL="63500"/>
                </a:tc>
                <a:tc>
                  <a:txBody>
                    <a:bodyPr/>
                    <a:lstStyle/>
                    <a:p>
                      <a:pPr indent="0" lvl="0" marL="0" rtl="0" algn="l">
                        <a:spcBef>
                          <a:spcPts val="0"/>
                        </a:spcBef>
                        <a:spcAft>
                          <a:spcPts val="0"/>
                        </a:spcAft>
                        <a:buNone/>
                      </a:pPr>
                      <a:r>
                        <a:rPr lang="en" sz="1300"/>
                        <a:t>建議</a:t>
                      </a:r>
                      <a:r>
                        <a:rPr lang="en" sz="1800">
                          <a:solidFill>
                            <a:srgbClr val="FF0000"/>
                          </a:solidFill>
                        </a:rPr>
                        <a:t>資訊中心</a:t>
                      </a:r>
                      <a:r>
                        <a:rPr lang="en" sz="1300"/>
                        <a:t>導入GCB管控機制，資安推動委員會做成決議</a:t>
                      </a:r>
                      <a:r>
                        <a:rPr lang="en" sz="1800">
                          <a:solidFill>
                            <a:srgbClr val="FF0000"/>
                          </a:solidFill>
                        </a:rPr>
                        <a:t>全機關</a:t>
                      </a:r>
                      <a:br>
                        <a:rPr lang="en" sz="1800">
                          <a:solidFill>
                            <a:srgbClr val="FF0000"/>
                          </a:solidFill>
                        </a:rPr>
                      </a:br>
                      <a:r>
                        <a:rPr lang="en" sz="1300"/>
                        <a:t>伺服器主機及使用者電腦配合規劃期程逐步納管。</a:t>
                      </a:r>
                      <a:endParaRPr sz="1300"/>
                    </a:p>
                  </a:txBody>
                  <a:tcPr marT="63500" marB="63500" marR="63500" marL="63500"/>
                </a:tc>
                <a:tc>
                  <a:txBody>
                    <a:bodyPr/>
                    <a:lstStyle/>
                    <a:p>
                      <a:pPr indent="0" lvl="0" marL="0" rtl="0" algn="ctr">
                        <a:spcBef>
                          <a:spcPts val="0"/>
                        </a:spcBef>
                        <a:spcAft>
                          <a:spcPts val="0"/>
                        </a:spcAft>
                        <a:buNone/>
                      </a:pPr>
                      <a:r>
                        <a:rPr lang="en" sz="1800"/>
                        <a:t>7.5</a:t>
                      </a:r>
                      <a:endParaRPr sz="1800"/>
                    </a:p>
                  </a:txBody>
                  <a:tcPr marT="63500" marB="63500" marR="63500" marL="63500"/>
                </a:tc>
              </a:tr>
              <a:tr h="266700">
                <a:tc gridSpan="2">
                  <a:txBody>
                    <a:bodyPr/>
                    <a:lstStyle/>
                    <a:p>
                      <a:pPr indent="0" lvl="0" marL="0" rtl="0" algn="l">
                        <a:spcBef>
                          <a:spcPts val="0"/>
                        </a:spcBef>
                        <a:spcAft>
                          <a:spcPts val="0"/>
                        </a:spcAft>
                        <a:buNone/>
                      </a:pPr>
                      <a:r>
                        <a:rPr lang="en" sz="1300"/>
                        <a:t>資通安全弱點通報機制(</a:t>
                      </a:r>
                      <a:r>
                        <a:rPr lang="en" sz="1800"/>
                        <a:t>VANS</a:t>
                      </a:r>
                      <a:r>
                        <a:rPr lang="en" sz="1300"/>
                        <a:t>)</a:t>
                      </a:r>
                      <a:endParaRPr sz="1300"/>
                    </a:p>
                  </a:txBody>
                  <a:tcPr marT="63500" marB="63500" marR="63500" marL="63500"/>
                </a:tc>
                <a:tc hMerge="1"/>
                <a:tc>
                  <a:txBody>
                    <a:bodyPr/>
                    <a:lstStyle/>
                    <a:p>
                      <a:pPr indent="0" lvl="0" marL="0" rtl="0" algn="l">
                        <a:spcBef>
                          <a:spcPts val="0"/>
                        </a:spcBef>
                        <a:spcAft>
                          <a:spcPts val="0"/>
                        </a:spcAft>
                        <a:buNone/>
                      </a:pPr>
                      <a:r>
                        <a:rPr lang="en" sz="1300"/>
                        <a:t>伺服器主機及使用者電腦</a:t>
                      </a:r>
                      <a:endParaRPr sz="1300"/>
                    </a:p>
                  </a:txBody>
                  <a:tcPr marT="63500" marB="63500" marR="63500" marL="63500"/>
                </a:tc>
                <a:tc>
                  <a:txBody>
                    <a:bodyPr/>
                    <a:lstStyle/>
                    <a:p>
                      <a:pPr indent="0" lvl="0" marL="0" rtl="0" algn="l">
                        <a:spcBef>
                          <a:spcPts val="0"/>
                        </a:spcBef>
                        <a:spcAft>
                          <a:spcPts val="0"/>
                        </a:spcAft>
                        <a:buNone/>
                      </a:pPr>
                      <a:r>
                        <a:rPr lang="en" sz="1300"/>
                        <a:t>A、B、C級機關初次受核定或等級變更之1年內</a:t>
                      </a:r>
                      <a:r>
                        <a:rPr lang="en" sz="1800">
                          <a:solidFill>
                            <a:srgbClr val="FF0000"/>
                          </a:solidFill>
                        </a:rPr>
                        <a:t>導入</a:t>
                      </a:r>
                      <a:endParaRPr sz="1300"/>
                    </a:p>
                  </a:txBody>
                  <a:tcPr marT="63500" marB="63500" marR="63500" marL="63500"/>
                </a:tc>
                <a:tc>
                  <a:txBody>
                    <a:bodyPr/>
                    <a:lstStyle/>
                    <a:p>
                      <a:pPr indent="0" lvl="0" marL="0" rtl="0" algn="l">
                        <a:spcBef>
                          <a:spcPts val="0"/>
                        </a:spcBef>
                        <a:spcAft>
                          <a:spcPts val="0"/>
                        </a:spcAft>
                        <a:buNone/>
                      </a:pPr>
                      <a:r>
                        <a:rPr lang="en" sz="1300"/>
                        <a:t>建議</a:t>
                      </a:r>
                      <a:r>
                        <a:rPr lang="en" sz="1800">
                          <a:solidFill>
                            <a:srgbClr val="FF0000"/>
                          </a:solidFill>
                        </a:rPr>
                        <a:t>資訊中心</a:t>
                      </a:r>
                      <a:r>
                        <a:rPr lang="en" sz="1300"/>
                        <a:t>導入VANS管控機制，資安推動委員會做成決議</a:t>
                      </a:r>
                      <a:r>
                        <a:rPr lang="en" sz="1800">
                          <a:solidFill>
                            <a:srgbClr val="FF0000"/>
                          </a:solidFill>
                        </a:rPr>
                        <a:t>全機關</a:t>
                      </a:r>
                      <a:r>
                        <a:rPr lang="en" sz="1300"/>
                        <a:t>伺服器主機及使用者電腦配合規劃期程逐步納管。</a:t>
                      </a:r>
                      <a:endParaRPr sz="1300"/>
                    </a:p>
                  </a:txBody>
                  <a:tcPr marT="63500" marB="63500" marR="63500" marL="63500"/>
                </a:tc>
                <a:tc>
                  <a:txBody>
                    <a:bodyPr/>
                    <a:lstStyle/>
                    <a:p>
                      <a:pPr indent="0" lvl="0" marL="0" rtl="0" algn="ctr">
                        <a:spcBef>
                          <a:spcPts val="0"/>
                        </a:spcBef>
                        <a:spcAft>
                          <a:spcPts val="0"/>
                        </a:spcAft>
                        <a:buNone/>
                      </a:pPr>
                      <a:r>
                        <a:rPr lang="en" sz="1800"/>
                        <a:t>7.6</a:t>
                      </a:r>
                      <a:endParaRPr sz="1800"/>
                    </a:p>
                  </a:txBody>
                  <a:tcPr marT="63500" marB="63500" marR="63500" marL="63500"/>
                </a:tc>
              </a:tr>
              <a:tr h="266700">
                <a:tc gridSpan="2">
                  <a:txBody>
                    <a:bodyPr/>
                    <a:lstStyle/>
                    <a:p>
                      <a:pPr indent="0" lvl="0" marL="0" rtl="0" algn="l">
                        <a:spcBef>
                          <a:spcPts val="0"/>
                        </a:spcBef>
                        <a:spcAft>
                          <a:spcPts val="0"/>
                        </a:spcAft>
                        <a:buNone/>
                      </a:pPr>
                      <a:r>
                        <a:rPr lang="en" sz="1300"/>
                        <a:t>端點偵測及應變機制(</a:t>
                      </a:r>
                      <a:r>
                        <a:rPr lang="en" sz="1800"/>
                        <a:t>EDR</a:t>
                      </a:r>
                      <a:r>
                        <a:rPr lang="en" sz="1300"/>
                        <a:t>)</a:t>
                      </a:r>
                      <a:endParaRPr sz="1300"/>
                    </a:p>
                  </a:txBody>
                  <a:tcPr marT="63500" marB="63500" marR="63500" marL="63500"/>
                </a:tc>
                <a:tc hMerge="1"/>
                <a:tc>
                  <a:txBody>
                    <a:bodyPr/>
                    <a:lstStyle/>
                    <a:p>
                      <a:pPr indent="0" lvl="0" marL="0" rtl="0" algn="l">
                        <a:spcBef>
                          <a:spcPts val="0"/>
                        </a:spcBef>
                        <a:spcAft>
                          <a:spcPts val="0"/>
                        </a:spcAft>
                        <a:buNone/>
                      </a:pPr>
                      <a:r>
                        <a:rPr lang="en" sz="1300"/>
                        <a:t>使用者電腦</a:t>
                      </a:r>
                      <a:endParaRPr sz="1300"/>
                    </a:p>
                  </a:txBody>
                  <a:tcPr marT="63500" marB="63500" marR="63500" marL="63500"/>
                </a:tc>
                <a:tc>
                  <a:txBody>
                    <a:bodyPr/>
                    <a:lstStyle/>
                    <a:p>
                      <a:pPr indent="0" lvl="0" marL="0" rtl="0" algn="l">
                        <a:spcBef>
                          <a:spcPts val="0"/>
                        </a:spcBef>
                        <a:spcAft>
                          <a:spcPts val="0"/>
                        </a:spcAft>
                        <a:buNone/>
                      </a:pPr>
                      <a:r>
                        <a:rPr lang="en" sz="1300"/>
                        <a:t>A、B級機關初次受核定或等級變更之2年內</a:t>
                      </a:r>
                      <a:r>
                        <a:rPr lang="en" sz="1800">
                          <a:solidFill>
                            <a:srgbClr val="FF0000"/>
                          </a:solidFill>
                        </a:rPr>
                        <a:t>導入</a:t>
                      </a:r>
                      <a:endParaRPr sz="1300"/>
                    </a:p>
                  </a:txBody>
                  <a:tcPr marT="63500" marB="63500" marR="63500" marL="63500"/>
                </a:tc>
                <a:tc>
                  <a:txBody>
                    <a:bodyPr/>
                    <a:lstStyle/>
                    <a:p>
                      <a:pPr indent="0" lvl="0" marL="0" rtl="0" algn="l">
                        <a:spcBef>
                          <a:spcPts val="0"/>
                        </a:spcBef>
                        <a:spcAft>
                          <a:spcPts val="0"/>
                        </a:spcAft>
                        <a:buNone/>
                      </a:pPr>
                      <a:r>
                        <a:rPr lang="en" sz="1300"/>
                        <a:t>建議</a:t>
                      </a:r>
                      <a:r>
                        <a:rPr lang="en" sz="1800">
                          <a:solidFill>
                            <a:srgbClr val="FF0000"/>
                          </a:solidFill>
                        </a:rPr>
                        <a:t>資訊中心</a:t>
                      </a:r>
                      <a:r>
                        <a:rPr lang="en" sz="1300"/>
                        <a:t>導入EDR管控機制，資安推動委員會做成決議</a:t>
                      </a:r>
                      <a:r>
                        <a:rPr lang="en" sz="1800">
                          <a:solidFill>
                            <a:srgbClr val="FF0000"/>
                          </a:solidFill>
                        </a:rPr>
                        <a:t>全機關</a:t>
                      </a:r>
                      <a:br>
                        <a:rPr lang="en" sz="1800">
                          <a:solidFill>
                            <a:srgbClr val="FF0000"/>
                          </a:solidFill>
                        </a:rPr>
                      </a:br>
                      <a:r>
                        <a:rPr lang="en" sz="1300"/>
                        <a:t>使用者電腦配合規劃期程逐步納管。</a:t>
                      </a:r>
                      <a:endParaRPr sz="1300"/>
                    </a:p>
                  </a:txBody>
                  <a:tcPr marT="63500" marB="63500" marR="63500" marL="63500"/>
                </a:tc>
                <a:tc>
                  <a:txBody>
                    <a:bodyPr/>
                    <a:lstStyle/>
                    <a:p>
                      <a:pPr indent="0" lvl="0" marL="0" rtl="0" algn="ctr">
                        <a:spcBef>
                          <a:spcPts val="0"/>
                        </a:spcBef>
                        <a:spcAft>
                          <a:spcPts val="0"/>
                        </a:spcAft>
                        <a:buNone/>
                      </a:pPr>
                      <a:r>
                        <a:rPr lang="en" sz="1800"/>
                        <a:t>7.7</a:t>
                      </a:r>
                      <a:endParaRPr sz="1800"/>
                    </a:p>
                  </a:txBody>
                  <a:tcPr marT="63500" marB="63500" marR="63500" marL="63500"/>
                </a:tc>
              </a:tr>
            </a:tbl>
          </a:graphicData>
        </a:graphic>
      </p:graphicFrame>
      <p:sp>
        <p:nvSpPr>
          <p:cNvPr id="5529" name="Google Shape;5529;p6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3" name="Shape 5533"/>
        <p:cNvGrpSpPr/>
        <p:nvPr/>
      </p:nvGrpSpPr>
      <p:grpSpPr>
        <a:xfrm>
          <a:off x="0" y="0"/>
          <a:ext cx="0" cy="0"/>
          <a:chOff x="0" y="0"/>
          <a:chExt cx="0" cy="0"/>
        </a:xfrm>
      </p:grpSpPr>
      <p:graphicFrame>
        <p:nvGraphicFramePr>
          <p:cNvPr id="5534" name="Google Shape;5534;p67"/>
          <p:cNvGraphicFramePr/>
          <p:nvPr/>
        </p:nvGraphicFramePr>
        <p:xfrm>
          <a:off x="152400" y="228600"/>
          <a:ext cx="3000000" cy="3000000"/>
        </p:xfrm>
        <a:graphic>
          <a:graphicData uri="http://schemas.openxmlformats.org/drawingml/2006/table">
            <a:tbl>
              <a:tblPr>
                <a:noFill/>
                <a:tableStyleId>{0F872D85-3F9E-40C2-A38A-2D9B233FFB73}</a:tableStyleId>
              </a:tblPr>
              <a:tblGrid>
                <a:gridCol w="962750"/>
                <a:gridCol w="1574300"/>
                <a:gridCol w="838575"/>
                <a:gridCol w="1621675"/>
                <a:gridCol w="2952275"/>
                <a:gridCol w="814250"/>
              </a:tblGrid>
              <a:tr h="12700">
                <a:tc>
                  <a:txBody>
                    <a:bodyPr/>
                    <a:lstStyle/>
                    <a:p>
                      <a:pPr indent="0" lvl="0" marL="0" rtl="0" algn="l">
                        <a:spcBef>
                          <a:spcPts val="0"/>
                        </a:spcBef>
                        <a:spcAft>
                          <a:spcPts val="0"/>
                        </a:spcAft>
                        <a:buNone/>
                      </a:pPr>
                      <a:r>
                        <a:rPr b="1" lang="en" sz="1300">
                          <a:solidFill>
                            <a:srgbClr val="FFFFFF"/>
                          </a:solidFill>
                        </a:rPr>
                        <a:t>辦理項目</a:t>
                      </a:r>
                      <a:endParaRPr b="1" sz="1300">
                        <a:solidFill>
                          <a:srgbClr val="FFFFFF"/>
                        </a:solidFill>
                      </a:endParaRPr>
                    </a:p>
                  </a:txBody>
                  <a:tcPr marT="63500" marB="63500" marR="63500" marL="63500">
                    <a:solidFill>
                      <a:srgbClr val="344593"/>
                    </a:solidFill>
                  </a:tcPr>
                </a:tc>
                <a:tc>
                  <a:txBody>
                    <a:bodyPr/>
                    <a:lstStyle/>
                    <a:p>
                      <a:pPr indent="0" lvl="0" marL="0" rtl="0" algn="l">
                        <a:spcBef>
                          <a:spcPts val="0"/>
                        </a:spcBef>
                        <a:spcAft>
                          <a:spcPts val="0"/>
                        </a:spcAft>
                        <a:buNone/>
                      </a:pPr>
                      <a:r>
                        <a:rPr b="1" lang="en" sz="1300">
                          <a:solidFill>
                            <a:srgbClr val="FFFFFF"/>
                          </a:solidFill>
                        </a:rPr>
                        <a:t>細項</a:t>
                      </a:r>
                      <a:endParaRPr b="1" sz="1300">
                        <a:solidFill>
                          <a:srgbClr val="FFFFFF"/>
                        </a:solidFill>
                      </a:endParaRPr>
                    </a:p>
                  </a:txBody>
                  <a:tcPr marT="63500" marB="63500" marR="63500" marL="63500">
                    <a:solidFill>
                      <a:srgbClr val="344593"/>
                    </a:solidFill>
                  </a:tcPr>
                </a:tc>
                <a:tc>
                  <a:txBody>
                    <a:bodyPr/>
                    <a:lstStyle/>
                    <a:p>
                      <a:pPr indent="0" lvl="0" marL="0" rtl="0" algn="l">
                        <a:spcBef>
                          <a:spcPts val="0"/>
                        </a:spcBef>
                        <a:spcAft>
                          <a:spcPts val="0"/>
                        </a:spcAft>
                        <a:buNone/>
                      </a:pPr>
                      <a:r>
                        <a:rPr b="1" lang="en" sz="1300">
                          <a:solidFill>
                            <a:srgbClr val="FFFFFF"/>
                          </a:solidFill>
                        </a:rPr>
                        <a:t>範圍</a:t>
                      </a:r>
                      <a:endParaRPr b="1" sz="1300">
                        <a:solidFill>
                          <a:srgbClr val="FFFFFF"/>
                        </a:solidFill>
                      </a:endParaRPr>
                    </a:p>
                  </a:txBody>
                  <a:tcPr marT="63500" marB="63500" marR="63500" marL="63500">
                    <a:solidFill>
                      <a:srgbClr val="344593"/>
                    </a:solidFill>
                  </a:tcPr>
                </a:tc>
                <a:tc>
                  <a:txBody>
                    <a:bodyPr/>
                    <a:lstStyle/>
                    <a:p>
                      <a:pPr indent="0" lvl="0" marL="0" rtl="0" algn="l">
                        <a:spcBef>
                          <a:spcPts val="0"/>
                        </a:spcBef>
                        <a:spcAft>
                          <a:spcPts val="0"/>
                        </a:spcAft>
                        <a:buNone/>
                      </a:pPr>
                      <a:r>
                        <a:rPr b="1" lang="en" sz="1300">
                          <a:solidFill>
                            <a:srgbClr val="FFFFFF"/>
                          </a:solidFill>
                        </a:rPr>
                        <a:t>週期</a:t>
                      </a:r>
                      <a:endParaRPr b="1" sz="1300">
                        <a:solidFill>
                          <a:srgbClr val="FFFFFF"/>
                        </a:solidFill>
                      </a:endParaRPr>
                    </a:p>
                  </a:txBody>
                  <a:tcPr marT="63500" marB="63500" marR="63500" marL="63500">
                    <a:solidFill>
                      <a:srgbClr val="344593"/>
                    </a:solidFill>
                  </a:tcPr>
                </a:tc>
                <a:tc>
                  <a:txBody>
                    <a:bodyPr/>
                    <a:lstStyle/>
                    <a:p>
                      <a:pPr indent="0" lvl="0" marL="0" rtl="0" algn="l">
                        <a:spcBef>
                          <a:spcPts val="0"/>
                        </a:spcBef>
                        <a:spcAft>
                          <a:spcPts val="0"/>
                        </a:spcAft>
                        <a:buNone/>
                      </a:pPr>
                      <a:r>
                        <a:rPr b="1" lang="en" sz="1300">
                          <a:solidFill>
                            <a:srgbClr val="FFFFFF"/>
                          </a:solidFill>
                        </a:rPr>
                        <a:t>執行責任及方式</a:t>
                      </a:r>
                      <a:endParaRPr b="1" sz="1300">
                        <a:solidFill>
                          <a:srgbClr val="FFFFFF"/>
                        </a:solidFill>
                      </a:endParaRPr>
                    </a:p>
                  </a:txBody>
                  <a:tcPr marT="63500" marB="63500" marR="63500" marL="63500">
                    <a:solidFill>
                      <a:srgbClr val="344593"/>
                    </a:solidFill>
                  </a:tcPr>
                </a:tc>
                <a:tc>
                  <a:txBody>
                    <a:bodyPr/>
                    <a:lstStyle/>
                    <a:p>
                      <a:pPr indent="0" lvl="0" marL="0" rtl="0" algn="l">
                        <a:spcBef>
                          <a:spcPts val="0"/>
                        </a:spcBef>
                        <a:spcAft>
                          <a:spcPts val="0"/>
                        </a:spcAft>
                        <a:buNone/>
                      </a:pPr>
                      <a:r>
                        <a:rPr b="1" lang="en" sz="1300">
                          <a:solidFill>
                            <a:srgbClr val="FFFFFF"/>
                          </a:solidFill>
                        </a:rPr>
                        <a:t>稽核項目</a:t>
                      </a:r>
                      <a:endParaRPr b="1" sz="1300">
                        <a:solidFill>
                          <a:srgbClr val="FFFFFF"/>
                        </a:solidFill>
                      </a:endParaRPr>
                    </a:p>
                  </a:txBody>
                  <a:tcPr marT="63500" marB="63500" marR="63500" marL="63500">
                    <a:solidFill>
                      <a:srgbClr val="344593"/>
                    </a:solidFill>
                  </a:tcPr>
                </a:tc>
              </a:tr>
              <a:tr h="330200">
                <a:tc rowSpan="6">
                  <a:txBody>
                    <a:bodyPr/>
                    <a:lstStyle/>
                    <a:p>
                      <a:pPr indent="0" lvl="0" marL="0" rtl="0" algn="l">
                        <a:spcBef>
                          <a:spcPts val="0"/>
                        </a:spcBef>
                        <a:spcAft>
                          <a:spcPts val="0"/>
                        </a:spcAft>
                        <a:buNone/>
                      </a:pPr>
                      <a:r>
                        <a:rPr lang="en" sz="1800"/>
                        <a:t>資通安全防護</a:t>
                      </a:r>
                      <a:endParaRPr sz="1800"/>
                    </a:p>
                  </a:txBody>
                  <a:tcPr marT="63500" marB="63500" marR="63500" marL="63500"/>
                </a:tc>
                <a:tc>
                  <a:txBody>
                    <a:bodyPr/>
                    <a:lstStyle/>
                    <a:p>
                      <a:pPr indent="0" lvl="0" marL="0" rtl="0" algn="l">
                        <a:spcBef>
                          <a:spcPts val="0"/>
                        </a:spcBef>
                        <a:spcAft>
                          <a:spcPts val="0"/>
                        </a:spcAft>
                        <a:buNone/>
                      </a:pPr>
                      <a:r>
                        <a:rPr lang="en" sz="1300"/>
                        <a:t>防毒軟體</a:t>
                      </a:r>
                      <a:endParaRPr sz="1300"/>
                    </a:p>
                  </a:txBody>
                  <a:tcPr marT="63500" marB="63500" marR="63500" marL="63500"/>
                </a:tc>
                <a:tc>
                  <a:txBody>
                    <a:bodyPr/>
                    <a:lstStyle/>
                    <a:p>
                      <a:pPr indent="0" lvl="0" marL="0" rtl="0" algn="l">
                        <a:spcBef>
                          <a:spcPts val="0"/>
                        </a:spcBef>
                        <a:spcAft>
                          <a:spcPts val="0"/>
                        </a:spcAft>
                        <a:buNone/>
                      </a:pPr>
                      <a:r>
                        <a:rPr lang="en" sz="1300"/>
                        <a:t>全機關</a:t>
                      </a:r>
                      <a:endParaRPr sz="1300"/>
                    </a:p>
                  </a:txBody>
                  <a:tcPr marT="63500" marB="63500" marR="63500" marL="63500"/>
                </a:tc>
                <a:tc rowSpan="2">
                  <a:txBody>
                    <a:bodyPr/>
                    <a:lstStyle/>
                    <a:p>
                      <a:pPr indent="0" lvl="0" marL="0" rtl="0" algn="l">
                        <a:spcBef>
                          <a:spcPts val="0"/>
                        </a:spcBef>
                        <a:spcAft>
                          <a:spcPts val="0"/>
                        </a:spcAft>
                        <a:buNone/>
                      </a:pPr>
                      <a:r>
                        <a:rPr lang="en" sz="1300"/>
                        <a:t>A、B、C、D級機關初次受核定或等級變更之1年內</a:t>
                      </a:r>
                      <a:r>
                        <a:rPr lang="en" sz="1800">
                          <a:solidFill>
                            <a:srgbClr val="FF0000"/>
                          </a:solidFill>
                        </a:rPr>
                        <a:t>啟用</a:t>
                      </a:r>
                      <a:endParaRPr sz="1800"/>
                    </a:p>
                  </a:txBody>
                  <a:tcPr marT="63500" marB="63500" marR="63500" marL="63500"/>
                </a:tc>
                <a:tc>
                  <a:txBody>
                    <a:bodyPr/>
                    <a:lstStyle/>
                    <a:p>
                      <a:pPr indent="0" lvl="0" marL="0" rtl="0" algn="l">
                        <a:spcBef>
                          <a:spcPts val="0"/>
                        </a:spcBef>
                        <a:spcAft>
                          <a:spcPts val="0"/>
                        </a:spcAft>
                        <a:buNone/>
                      </a:pPr>
                      <a:r>
                        <a:rPr lang="en" sz="1800">
                          <a:solidFill>
                            <a:srgbClr val="FF0000"/>
                          </a:solidFill>
                        </a:rPr>
                        <a:t>全機關</a:t>
                      </a:r>
                      <a:r>
                        <a:rPr lang="en" sz="1300"/>
                        <a:t>伺服器主機及使用者電腦</a:t>
                      </a:r>
                      <a:endParaRPr sz="1300"/>
                    </a:p>
                  </a:txBody>
                  <a:tcPr marT="63500" marB="63500" marR="63500" marL="63500"/>
                </a:tc>
                <a:tc rowSpan="6">
                  <a:txBody>
                    <a:bodyPr/>
                    <a:lstStyle/>
                    <a:p>
                      <a:pPr indent="0" lvl="0" marL="0" rtl="0" algn="ctr">
                        <a:spcBef>
                          <a:spcPts val="0"/>
                        </a:spcBef>
                        <a:spcAft>
                          <a:spcPts val="0"/>
                        </a:spcAft>
                        <a:buNone/>
                      </a:pPr>
                      <a:r>
                        <a:rPr lang="en" sz="1800"/>
                        <a:t>7.8</a:t>
                      </a:r>
                      <a:endParaRPr sz="1800"/>
                    </a:p>
                  </a:txBody>
                  <a:tcPr marT="63500" marB="63500" marR="63500" marL="63500"/>
                </a:tc>
              </a:tr>
              <a:tr h="330200">
                <a:tc vMerge="1"/>
                <a:tc>
                  <a:txBody>
                    <a:bodyPr/>
                    <a:lstStyle/>
                    <a:p>
                      <a:pPr indent="0" lvl="0" marL="0" rtl="0" algn="l">
                        <a:spcBef>
                          <a:spcPts val="0"/>
                        </a:spcBef>
                        <a:spcAft>
                          <a:spcPts val="0"/>
                        </a:spcAft>
                        <a:buNone/>
                      </a:pPr>
                      <a:r>
                        <a:rPr lang="en" sz="1300"/>
                        <a:t>網路防火牆</a:t>
                      </a:r>
                      <a:endParaRPr sz="1300"/>
                    </a:p>
                  </a:txBody>
                  <a:tcPr marT="63500" marB="63500" marR="63500" marL="63500"/>
                </a:tc>
                <a:tc>
                  <a:txBody>
                    <a:bodyPr/>
                    <a:lstStyle/>
                    <a:p>
                      <a:pPr indent="0" lvl="0" marL="0" rtl="0" algn="l">
                        <a:spcBef>
                          <a:spcPts val="0"/>
                        </a:spcBef>
                        <a:spcAft>
                          <a:spcPts val="0"/>
                        </a:spcAft>
                        <a:buNone/>
                      </a:pPr>
                      <a:r>
                        <a:rPr lang="en" sz="1300"/>
                        <a:t>伺服器主機</a:t>
                      </a:r>
                      <a:endParaRPr sz="1300"/>
                    </a:p>
                  </a:txBody>
                  <a:tcPr marT="63500" marB="63500" marR="63500" marL="63500"/>
                </a:tc>
                <a:tc vMerge="1"/>
                <a:tc>
                  <a:txBody>
                    <a:bodyPr/>
                    <a:lstStyle/>
                    <a:p>
                      <a:pPr indent="0" lvl="0" marL="0" rtl="0" algn="l">
                        <a:spcBef>
                          <a:spcPts val="0"/>
                        </a:spcBef>
                        <a:spcAft>
                          <a:spcPts val="0"/>
                        </a:spcAft>
                        <a:buNone/>
                      </a:pPr>
                      <a:r>
                        <a:rPr lang="en" sz="1800">
                          <a:solidFill>
                            <a:srgbClr val="FF0000"/>
                          </a:solidFill>
                        </a:rPr>
                        <a:t>全機關</a:t>
                      </a:r>
                      <a:r>
                        <a:rPr lang="en" sz="1300"/>
                        <a:t>伺服器主機</a:t>
                      </a:r>
                      <a:endParaRPr sz="1300"/>
                    </a:p>
                  </a:txBody>
                  <a:tcPr marT="63500" marB="63500" marR="63500" marL="63500"/>
                </a:tc>
                <a:tc vMerge="1"/>
              </a:tr>
              <a:tr h="330200">
                <a:tc vMerge="1"/>
                <a:tc>
                  <a:txBody>
                    <a:bodyPr/>
                    <a:lstStyle/>
                    <a:p>
                      <a:pPr indent="0" lvl="0" marL="0" rtl="0" algn="l">
                        <a:spcBef>
                          <a:spcPts val="0"/>
                        </a:spcBef>
                        <a:spcAft>
                          <a:spcPts val="0"/>
                        </a:spcAft>
                        <a:buNone/>
                      </a:pPr>
                      <a:r>
                        <a:rPr lang="en" sz="1300"/>
                        <a:t>郵件伺服器應備過濾機制</a:t>
                      </a:r>
                      <a:endParaRPr sz="1300"/>
                    </a:p>
                  </a:txBody>
                  <a:tcPr marT="63500" marB="63500" marR="63500" marL="63500"/>
                </a:tc>
                <a:tc>
                  <a:txBody>
                    <a:bodyPr/>
                    <a:lstStyle/>
                    <a:p>
                      <a:pPr indent="0" lvl="0" marL="0" rtl="0" algn="l">
                        <a:spcBef>
                          <a:spcPts val="0"/>
                        </a:spcBef>
                        <a:spcAft>
                          <a:spcPts val="0"/>
                        </a:spcAft>
                        <a:buNone/>
                      </a:pPr>
                      <a:r>
                        <a:rPr lang="en" sz="1300"/>
                        <a:t>公務電子郵件伺服器</a:t>
                      </a:r>
                      <a:endParaRPr sz="1300"/>
                    </a:p>
                  </a:txBody>
                  <a:tcPr marT="63500" marB="63500" marR="63500" marL="63500"/>
                </a:tc>
                <a:tc>
                  <a:txBody>
                    <a:bodyPr/>
                    <a:lstStyle/>
                    <a:p>
                      <a:pPr indent="0" lvl="0" marL="0" rtl="0" algn="l">
                        <a:spcBef>
                          <a:spcPts val="0"/>
                        </a:spcBef>
                        <a:spcAft>
                          <a:spcPts val="0"/>
                        </a:spcAft>
                        <a:buNone/>
                      </a:pPr>
                      <a:r>
                        <a:rPr lang="en" sz="1300"/>
                        <a:t>A、B、C級機關初次受核定或等級變更之1年內</a:t>
                      </a:r>
                      <a:r>
                        <a:rPr lang="en" sz="1800">
                          <a:solidFill>
                            <a:srgbClr val="FF0000"/>
                          </a:solidFill>
                        </a:rPr>
                        <a:t>啟用</a:t>
                      </a:r>
                      <a:endParaRPr sz="1300"/>
                    </a:p>
                  </a:txBody>
                  <a:tcPr marT="63500" marB="63500" marR="63500" marL="63500"/>
                </a:tc>
                <a:tc rowSpan="4">
                  <a:txBody>
                    <a:bodyPr/>
                    <a:lstStyle/>
                    <a:p>
                      <a:pPr indent="0" lvl="0" marL="0" rtl="0" algn="l">
                        <a:spcBef>
                          <a:spcPts val="0"/>
                        </a:spcBef>
                        <a:spcAft>
                          <a:spcPts val="0"/>
                        </a:spcAft>
                        <a:buNone/>
                      </a:pPr>
                      <a:r>
                        <a:rPr lang="en" sz="1800">
                          <a:solidFill>
                            <a:srgbClr val="FF0000"/>
                          </a:solidFill>
                        </a:rPr>
                        <a:t>資訊中心</a:t>
                      </a:r>
                      <a:r>
                        <a:rPr lang="en" sz="1300"/>
                        <a:t>負責</a:t>
                      </a:r>
                      <a:endParaRPr sz="1300"/>
                    </a:p>
                  </a:txBody>
                  <a:tcPr marT="63500" marB="63500" marR="63500" marL="63500"/>
                </a:tc>
                <a:tc vMerge="1"/>
              </a:tr>
              <a:tr h="330200">
                <a:tc vMerge="1"/>
                <a:tc>
                  <a:txBody>
                    <a:bodyPr/>
                    <a:lstStyle/>
                    <a:p>
                      <a:pPr indent="0" lvl="0" marL="0" rtl="0" algn="l">
                        <a:spcBef>
                          <a:spcPts val="0"/>
                        </a:spcBef>
                        <a:spcAft>
                          <a:spcPts val="0"/>
                        </a:spcAft>
                        <a:buNone/>
                      </a:pPr>
                      <a:r>
                        <a:rPr lang="en" sz="1300"/>
                        <a:t>入侵偵測及防禦機制(</a:t>
                      </a:r>
                      <a:r>
                        <a:rPr lang="en" sz="1800"/>
                        <a:t>IDS/IPS</a:t>
                      </a:r>
                      <a:r>
                        <a:rPr lang="en" sz="1300"/>
                        <a:t>)</a:t>
                      </a:r>
                      <a:endParaRPr sz="1300"/>
                    </a:p>
                  </a:txBody>
                  <a:tcPr marT="63500" marB="63500" marR="63500" marL="63500"/>
                </a:tc>
                <a:tc>
                  <a:txBody>
                    <a:bodyPr/>
                    <a:lstStyle/>
                    <a:p>
                      <a:pPr indent="0" lvl="0" marL="0" rtl="0" algn="l">
                        <a:spcBef>
                          <a:spcPts val="0"/>
                        </a:spcBef>
                        <a:spcAft>
                          <a:spcPts val="0"/>
                        </a:spcAft>
                        <a:buNone/>
                      </a:pPr>
                      <a:r>
                        <a:rPr lang="en" sz="1300"/>
                        <a:t>核心資通系統所在機房</a:t>
                      </a:r>
                      <a:endParaRPr sz="1300"/>
                    </a:p>
                  </a:txBody>
                  <a:tcPr marT="63500" marB="63500" marR="63500" marL="63500"/>
                </a:tc>
                <a:tc rowSpan="2">
                  <a:txBody>
                    <a:bodyPr/>
                    <a:lstStyle/>
                    <a:p>
                      <a:pPr indent="0" lvl="0" marL="0" rtl="0" algn="l">
                        <a:spcBef>
                          <a:spcPts val="0"/>
                        </a:spcBef>
                        <a:spcAft>
                          <a:spcPts val="0"/>
                        </a:spcAft>
                        <a:buNone/>
                      </a:pPr>
                      <a:r>
                        <a:rPr lang="en" sz="1300"/>
                        <a:t>A、B級機關初次受核定或等級變更之1年內</a:t>
                      </a:r>
                      <a:r>
                        <a:rPr lang="en" sz="1800">
                          <a:solidFill>
                            <a:srgbClr val="FF0000"/>
                          </a:solidFill>
                        </a:rPr>
                        <a:t>啟用</a:t>
                      </a:r>
                      <a:endParaRPr sz="1300"/>
                    </a:p>
                  </a:txBody>
                  <a:tcPr marT="63500" marB="63500" marR="63500" marL="63500"/>
                </a:tc>
                <a:tc vMerge="1"/>
                <a:tc vMerge="1"/>
              </a:tr>
              <a:tr h="330200">
                <a:tc vMerge="1"/>
                <a:tc>
                  <a:txBody>
                    <a:bodyPr/>
                    <a:lstStyle/>
                    <a:p>
                      <a:pPr indent="0" lvl="0" marL="0" rtl="0" algn="l">
                        <a:spcBef>
                          <a:spcPts val="0"/>
                        </a:spcBef>
                        <a:spcAft>
                          <a:spcPts val="0"/>
                        </a:spcAft>
                        <a:buNone/>
                      </a:pPr>
                      <a:r>
                        <a:rPr lang="en" sz="1300"/>
                        <a:t>對外服務核心資通系統應備應用程式防火牆(</a:t>
                      </a:r>
                      <a:r>
                        <a:rPr lang="en" sz="1800"/>
                        <a:t>WAF</a:t>
                      </a:r>
                      <a:r>
                        <a:rPr lang="en" sz="1300"/>
                        <a:t>)</a:t>
                      </a:r>
                      <a:endParaRPr sz="1300"/>
                    </a:p>
                  </a:txBody>
                  <a:tcPr marT="63500" marB="63500" marR="63500" marL="63500"/>
                </a:tc>
                <a:tc>
                  <a:txBody>
                    <a:bodyPr/>
                    <a:lstStyle/>
                    <a:p>
                      <a:pPr indent="0" lvl="0" marL="0" rtl="0" algn="l">
                        <a:spcBef>
                          <a:spcPts val="0"/>
                        </a:spcBef>
                        <a:spcAft>
                          <a:spcPts val="0"/>
                        </a:spcAft>
                        <a:buNone/>
                      </a:pPr>
                      <a:r>
                        <a:rPr lang="en" sz="1300"/>
                        <a:t>核心資通系統所在機房</a:t>
                      </a:r>
                      <a:endParaRPr sz="1300"/>
                    </a:p>
                  </a:txBody>
                  <a:tcPr marT="63500" marB="63500" marR="63500" marL="63500"/>
                </a:tc>
                <a:tc vMerge="1"/>
                <a:tc vMerge="1"/>
                <a:tc vMerge="1"/>
              </a:tr>
              <a:tr h="330200">
                <a:tc vMerge="1"/>
                <a:tc>
                  <a:txBody>
                    <a:bodyPr/>
                    <a:lstStyle/>
                    <a:p>
                      <a:pPr indent="0" lvl="0" marL="0" rtl="0" algn="l">
                        <a:spcBef>
                          <a:spcPts val="0"/>
                        </a:spcBef>
                        <a:spcAft>
                          <a:spcPts val="0"/>
                        </a:spcAft>
                        <a:buNone/>
                      </a:pPr>
                      <a:r>
                        <a:rPr lang="en" sz="1300"/>
                        <a:t>進階持續性威脅攻擊防禦(</a:t>
                      </a:r>
                      <a:r>
                        <a:rPr lang="en" sz="1800"/>
                        <a:t>APT</a:t>
                      </a:r>
                      <a:r>
                        <a:rPr lang="en" sz="1300"/>
                        <a:t>)</a:t>
                      </a:r>
                      <a:endParaRPr sz="1300"/>
                    </a:p>
                  </a:txBody>
                  <a:tcPr marT="63500" marB="63500" marR="63500" marL="63500"/>
                </a:tc>
                <a:tc>
                  <a:txBody>
                    <a:bodyPr/>
                    <a:lstStyle/>
                    <a:p>
                      <a:pPr indent="0" lvl="0" marL="0" rtl="0" algn="l">
                        <a:spcBef>
                          <a:spcPts val="0"/>
                        </a:spcBef>
                        <a:spcAft>
                          <a:spcPts val="0"/>
                        </a:spcAft>
                        <a:buNone/>
                      </a:pPr>
                      <a:r>
                        <a:rPr lang="en" sz="1300"/>
                        <a:t>核心資通系統所在機房</a:t>
                      </a:r>
                      <a:endParaRPr sz="1300"/>
                    </a:p>
                  </a:txBody>
                  <a:tcPr marT="63500" marB="63500" marR="63500" marL="63500"/>
                </a:tc>
                <a:tc>
                  <a:txBody>
                    <a:bodyPr/>
                    <a:lstStyle/>
                    <a:p>
                      <a:pPr indent="0" lvl="0" marL="0" rtl="0" algn="l">
                        <a:spcBef>
                          <a:spcPts val="0"/>
                        </a:spcBef>
                        <a:spcAft>
                          <a:spcPts val="0"/>
                        </a:spcAft>
                        <a:buNone/>
                      </a:pPr>
                      <a:r>
                        <a:rPr lang="en" sz="1300"/>
                        <a:t>A級機關初次受核定或等級變更之1年內</a:t>
                      </a:r>
                      <a:r>
                        <a:rPr lang="en" sz="1800">
                          <a:solidFill>
                            <a:srgbClr val="FF0000"/>
                          </a:solidFill>
                        </a:rPr>
                        <a:t>啟用</a:t>
                      </a:r>
                      <a:endParaRPr sz="1300"/>
                    </a:p>
                  </a:txBody>
                  <a:tcPr marT="63500" marB="63500" marR="63500" marL="63500"/>
                </a:tc>
                <a:tc vMerge="1"/>
                <a:tc vMerge="1"/>
              </a:tr>
            </a:tbl>
          </a:graphicData>
        </a:graphic>
      </p:graphicFrame>
      <p:sp>
        <p:nvSpPr>
          <p:cNvPr id="5535" name="Google Shape;5535;p6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9" name="Shape 5539"/>
        <p:cNvGrpSpPr/>
        <p:nvPr/>
      </p:nvGrpSpPr>
      <p:grpSpPr>
        <a:xfrm>
          <a:off x="0" y="0"/>
          <a:ext cx="0" cy="0"/>
          <a:chOff x="0" y="0"/>
          <a:chExt cx="0" cy="0"/>
        </a:xfrm>
      </p:grpSpPr>
      <p:grpSp>
        <p:nvGrpSpPr>
          <p:cNvPr id="5540" name="Google Shape;5540;p68"/>
          <p:cNvGrpSpPr/>
          <p:nvPr/>
        </p:nvGrpSpPr>
        <p:grpSpPr>
          <a:xfrm>
            <a:off x="4176115" y="64778"/>
            <a:ext cx="4809216" cy="4813470"/>
            <a:chOff x="643400" y="975676"/>
            <a:chExt cx="3757200" cy="3760524"/>
          </a:xfrm>
        </p:grpSpPr>
        <p:grpSp>
          <p:nvGrpSpPr>
            <p:cNvPr id="5541" name="Google Shape;5541;p68"/>
            <p:cNvGrpSpPr/>
            <p:nvPr/>
          </p:nvGrpSpPr>
          <p:grpSpPr>
            <a:xfrm>
              <a:off x="643400" y="1173700"/>
              <a:ext cx="3757200" cy="3562500"/>
              <a:chOff x="711925" y="1173700"/>
              <a:chExt cx="3757200" cy="3562500"/>
            </a:xfrm>
          </p:grpSpPr>
          <p:sp>
            <p:nvSpPr>
              <p:cNvPr id="5542" name="Google Shape;5542;p68"/>
              <p:cNvSpPr/>
              <p:nvPr/>
            </p:nvSpPr>
            <p:spPr>
              <a:xfrm>
                <a:off x="711925" y="1173700"/>
                <a:ext cx="3757200" cy="3562500"/>
              </a:xfrm>
              <a:prstGeom prst="roundRect">
                <a:avLst>
                  <a:gd fmla="val 4131" name="adj"/>
                </a:avLst>
              </a:prstGeom>
              <a:solidFill>
                <a:srgbClr val="5397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43" name="Google Shape;5543;p68"/>
              <p:cNvGrpSpPr/>
              <p:nvPr/>
            </p:nvGrpSpPr>
            <p:grpSpPr>
              <a:xfrm>
                <a:off x="911749" y="1371650"/>
                <a:ext cx="3366965" cy="3198815"/>
                <a:chOff x="916289" y="1422892"/>
                <a:chExt cx="3315900" cy="3150300"/>
              </a:xfrm>
            </p:grpSpPr>
            <p:sp>
              <p:nvSpPr>
                <p:cNvPr id="5544" name="Google Shape;5544;p68"/>
                <p:cNvSpPr/>
                <p:nvPr/>
              </p:nvSpPr>
              <p:spPr>
                <a:xfrm>
                  <a:off x="916289" y="1422892"/>
                  <a:ext cx="3315900" cy="3150300"/>
                </a:xfrm>
                <a:prstGeom prst="snip1Rect">
                  <a:avLst>
                    <a:gd fmla="val 11022"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5" name="Google Shape;5545;p68"/>
                <p:cNvSpPr/>
                <p:nvPr/>
              </p:nvSpPr>
              <p:spPr>
                <a:xfrm>
                  <a:off x="3885613" y="1422892"/>
                  <a:ext cx="346500" cy="346500"/>
                </a:xfrm>
                <a:prstGeom prst="rtTriangl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546" name="Google Shape;5546;p68"/>
            <p:cNvGrpSpPr/>
            <p:nvPr/>
          </p:nvGrpSpPr>
          <p:grpSpPr>
            <a:xfrm>
              <a:off x="2085780" y="975676"/>
              <a:ext cx="872127" cy="510899"/>
              <a:chOff x="2140000" y="1054000"/>
              <a:chExt cx="858900" cy="503150"/>
            </a:xfrm>
          </p:grpSpPr>
          <p:sp>
            <p:nvSpPr>
              <p:cNvPr id="5547" name="Google Shape;5547;p68"/>
              <p:cNvSpPr/>
              <p:nvPr/>
            </p:nvSpPr>
            <p:spPr>
              <a:xfrm>
                <a:off x="2140000" y="1185750"/>
                <a:ext cx="858900" cy="371400"/>
              </a:xfrm>
              <a:prstGeom prst="roundRect">
                <a:avLst>
                  <a:gd fmla="val 16667" name="adj"/>
                </a:avLst>
              </a:prstGeom>
              <a:solidFill>
                <a:srgbClr val="E7D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8" name="Google Shape;5548;p68"/>
              <p:cNvSpPr/>
              <p:nvPr/>
            </p:nvSpPr>
            <p:spPr>
              <a:xfrm>
                <a:off x="2432500" y="1054000"/>
                <a:ext cx="273900" cy="273900"/>
              </a:xfrm>
              <a:prstGeom prst="ellipse">
                <a:avLst/>
              </a:prstGeom>
              <a:solidFill>
                <a:srgbClr val="E7D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9" name="Google Shape;5549;p68"/>
              <p:cNvSpPr/>
              <p:nvPr/>
            </p:nvSpPr>
            <p:spPr>
              <a:xfrm>
                <a:off x="2525000" y="1146500"/>
                <a:ext cx="88800" cy="88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550" name="Google Shape;5550;p68"/>
          <p:cNvSpPr txBox="1"/>
          <p:nvPr>
            <p:ph idx="4294967295" type="body"/>
          </p:nvPr>
        </p:nvSpPr>
        <p:spPr>
          <a:xfrm>
            <a:off x="4990200" y="990950"/>
            <a:ext cx="3670500" cy="357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t>7.1 </a:t>
            </a:r>
            <a:r>
              <a:rPr lang="en" sz="2000">
                <a:solidFill>
                  <a:srgbClr val="FF0000"/>
                </a:solidFill>
              </a:rPr>
              <a:t>全部核心</a:t>
            </a:r>
            <a:r>
              <a:rPr lang="en" sz="2000"/>
              <a:t>資通系統定期辦理網站安全</a:t>
            </a:r>
            <a:r>
              <a:rPr lang="en" sz="2000">
                <a:solidFill>
                  <a:srgbClr val="FF0000"/>
                </a:solidFill>
              </a:rPr>
              <a:t>弱點掃瞄</a:t>
            </a:r>
            <a:r>
              <a:rPr lang="en" sz="2000"/>
              <a:t>？</a:t>
            </a:r>
            <a:endParaRPr sz="2000"/>
          </a:p>
          <a:p>
            <a:pPr indent="0" lvl="0" marL="0" rtl="0" algn="l">
              <a:spcBef>
                <a:spcPts val="1600"/>
              </a:spcBef>
              <a:spcAft>
                <a:spcPts val="0"/>
              </a:spcAft>
              <a:buClr>
                <a:schemeClr val="dk1"/>
              </a:buClr>
              <a:buSzPts val="1100"/>
              <a:buFont typeface="Arial"/>
              <a:buNone/>
            </a:pPr>
            <a:r>
              <a:rPr lang="en" sz="2000"/>
              <a:t>7.2 </a:t>
            </a:r>
            <a:r>
              <a:rPr lang="en" sz="2000">
                <a:solidFill>
                  <a:srgbClr val="FF0000"/>
                </a:solidFill>
              </a:rPr>
              <a:t>全部核心</a:t>
            </a:r>
            <a:r>
              <a:rPr lang="en" sz="2000"/>
              <a:t>資通系統定期辦理系統</a:t>
            </a:r>
            <a:r>
              <a:rPr lang="en" sz="2000">
                <a:solidFill>
                  <a:srgbClr val="FF0000"/>
                </a:solidFill>
              </a:rPr>
              <a:t>滲透測試</a:t>
            </a:r>
            <a:r>
              <a:rPr lang="en" sz="2000"/>
              <a:t>？</a:t>
            </a:r>
            <a:endParaRPr sz="2000"/>
          </a:p>
          <a:p>
            <a:pPr indent="0" lvl="0" marL="0" rtl="0" algn="l">
              <a:spcBef>
                <a:spcPts val="1600"/>
              </a:spcBef>
              <a:spcAft>
                <a:spcPts val="0"/>
              </a:spcAft>
              <a:buClr>
                <a:schemeClr val="dk1"/>
              </a:buClr>
              <a:buSzPts val="1100"/>
              <a:buFont typeface="Arial"/>
              <a:buNone/>
            </a:pPr>
            <a:r>
              <a:rPr lang="en" sz="2000"/>
              <a:t>7.3 定期辦理</a:t>
            </a:r>
            <a:r>
              <a:rPr lang="en" sz="2000">
                <a:solidFill>
                  <a:srgbClr val="FF0000"/>
                </a:solidFill>
              </a:rPr>
              <a:t>資通安全健診</a:t>
            </a:r>
            <a:r>
              <a:rPr lang="en" sz="2000"/>
              <a:t>？</a:t>
            </a:r>
            <a:endParaRPr sz="2000"/>
          </a:p>
          <a:p>
            <a:pPr indent="0" lvl="0" marL="0" rtl="0" algn="l">
              <a:spcBef>
                <a:spcPts val="1600"/>
              </a:spcBef>
              <a:spcAft>
                <a:spcPts val="1600"/>
              </a:spcAft>
              <a:buClr>
                <a:schemeClr val="dk1"/>
              </a:buClr>
              <a:buSzPts val="1100"/>
              <a:buFont typeface="Arial"/>
              <a:buNone/>
            </a:pPr>
            <a:r>
              <a:rPr lang="en" sz="2000"/>
              <a:t>7.4 針對安全性檢測及資通安全健診結果執行</a:t>
            </a:r>
            <a:r>
              <a:rPr lang="en" sz="2000">
                <a:solidFill>
                  <a:srgbClr val="FF0000"/>
                </a:solidFill>
              </a:rPr>
              <a:t>修補作業</a:t>
            </a:r>
            <a:r>
              <a:rPr lang="en" sz="2000"/>
              <a:t>，修補完成後驗證是否完成改善？</a:t>
            </a:r>
            <a:endParaRPr sz="2000"/>
          </a:p>
        </p:txBody>
      </p:sp>
      <p:sp>
        <p:nvSpPr>
          <p:cNvPr id="5551" name="Google Shape;5551;p68"/>
          <p:cNvSpPr txBox="1"/>
          <p:nvPr>
            <p:ph idx="8" type="title"/>
          </p:nvPr>
        </p:nvSpPr>
        <p:spPr>
          <a:xfrm>
            <a:off x="603325" y="385950"/>
            <a:ext cx="3568800" cy="529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稽核項目</a:t>
            </a:r>
            <a:endParaRPr/>
          </a:p>
        </p:txBody>
      </p:sp>
      <p:sp>
        <p:nvSpPr>
          <p:cNvPr id="5552" name="Google Shape;5552;p68"/>
          <p:cNvSpPr/>
          <p:nvPr/>
        </p:nvSpPr>
        <p:spPr>
          <a:xfrm>
            <a:off x="4621630" y="1166660"/>
            <a:ext cx="324442" cy="203530"/>
          </a:xfrm>
          <a:custGeom>
            <a:rect b="b" l="l" r="r" t="t"/>
            <a:pathLst>
              <a:path extrusionOk="0" h="3048" w="4858">
                <a:moveTo>
                  <a:pt x="0" y="1238"/>
                </a:moveTo>
                <a:lnTo>
                  <a:pt x="2000" y="3048"/>
                </a:lnTo>
                <a:lnTo>
                  <a:pt x="4858" y="0"/>
                </a:lnTo>
              </a:path>
            </a:pathLst>
          </a:custGeom>
          <a:noFill/>
          <a:ln cap="rnd" cmpd="sng" w="38100">
            <a:solidFill>
              <a:srgbClr val="0000FF"/>
            </a:solidFill>
            <a:prstDash val="solid"/>
            <a:round/>
            <a:headEnd len="med" w="med" type="none"/>
            <a:tailEnd len="med" w="med" type="none"/>
          </a:ln>
        </p:spPr>
      </p:sp>
      <p:grpSp>
        <p:nvGrpSpPr>
          <p:cNvPr id="5553" name="Google Shape;5553;p68"/>
          <p:cNvGrpSpPr/>
          <p:nvPr/>
        </p:nvGrpSpPr>
        <p:grpSpPr>
          <a:xfrm>
            <a:off x="2184425" y="2085642"/>
            <a:ext cx="1911501" cy="2747837"/>
            <a:chOff x="1924025" y="334050"/>
            <a:chExt cx="3410350" cy="4902475"/>
          </a:xfrm>
        </p:grpSpPr>
        <p:sp>
          <p:nvSpPr>
            <p:cNvPr id="5554" name="Google Shape;5554;p68"/>
            <p:cNvSpPr/>
            <p:nvPr/>
          </p:nvSpPr>
          <p:spPr>
            <a:xfrm>
              <a:off x="1924025" y="3176250"/>
              <a:ext cx="2066775" cy="1084075"/>
            </a:xfrm>
            <a:custGeom>
              <a:rect b="b" l="l" r="r" t="t"/>
              <a:pathLst>
                <a:path extrusionOk="0" h="43363" w="82671">
                  <a:moveTo>
                    <a:pt x="60200" y="1"/>
                  </a:moveTo>
                  <a:cubicBezTo>
                    <a:pt x="51894" y="1"/>
                    <a:pt x="42346" y="2372"/>
                    <a:pt x="34515" y="6890"/>
                  </a:cubicBezTo>
                  <a:lnTo>
                    <a:pt x="15778" y="17737"/>
                  </a:lnTo>
                  <a:cubicBezTo>
                    <a:pt x="2959" y="25133"/>
                    <a:pt x="1" y="35323"/>
                    <a:pt x="8876" y="40418"/>
                  </a:cubicBezTo>
                  <a:cubicBezTo>
                    <a:pt x="12393" y="42401"/>
                    <a:pt x="17205" y="43363"/>
                    <a:pt x="22516" y="43363"/>
                  </a:cubicBezTo>
                  <a:cubicBezTo>
                    <a:pt x="30855" y="43363"/>
                    <a:pt x="40425" y="40992"/>
                    <a:pt x="48156" y="36474"/>
                  </a:cubicBezTo>
                  <a:lnTo>
                    <a:pt x="66892" y="25626"/>
                  </a:lnTo>
                  <a:cubicBezTo>
                    <a:pt x="79712" y="18231"/>
                    <a:pt x="82670" y="8205"/>
                    <a:pt x="73795" y="2946"/>
                  </a:cubicBezTo>
                  <a:cubicBezTo>
                    <a:pt x="70277" y="963"/>
                    <a:pt x="65491" y="1"/>
                    <a:pt x="60200"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5" name="Google Shape;5555;p68"/>
            <p:cNvSpPr/>
            <p:nvPr/>
          </p:nvSpPr>
          <p:spPr>
            <a:xfrm>
              <a:off x="3004650" y="3579175"/>
              <a:ext cx="246550" cy="278050"/>
            </a:xfrm>
            <a:custGeom>
              <a:rect b="b" l="l" r="r" t="t"/>
              <a:pathLst>
                <a:path extrusionOk="0" h="11122" w="9862">
                  <a:moveTo>
                    <a:pt x="7152" y="0"/>
                  </a:moveTo>
                  <a:cubicBezTo>
                    <a:pt x="6921" y="0"/>
                    <a:pt x="6674" y="94"/>
                    <a:pt x="6410" y="306"/>
                  </a:cubicBezTo>
                  <a:cubicBezTo>
                    <a:pt x="3780" y="2442"/>
                    <a:pt x="0" y="10660"/>
                    <a:pt x="0" y="10660"/>
                  </a:cubicBezTo>
                  <a:cubicBezTo>
                    <a:pt x="0" y="10660"/>
                    <a:pt x="231" y="11122"/>
                    <a:pt x="1274" y="11122"/>
                  </a:cubicBezTo>
                  <a:cubicBezTo>
                    <a:pt x="1992" y="11122"/>
                    <a:pt x="3093" y="10903"/>
                    <a:pt x="4767" y="10167"/>
                  </a:cubicBezTo>
                  <a:cubicBezTo>
                    <a:pt x="8875" y="8523"/>
                    <a:pt x="9862" y="6551"/>
                    <a:pt x="9862" y="6551"/>
                  </a:cubicBezTo>
                  <a:cubicBezTo>
                    <a:pt x="9862" y="6551"/>
                    <a:pt x="9075" y="0"/>
                    <a:pt x="7152" y="0"/>
                  </a:cubicBezTo>
                  <a:close/>
                </a:path>
              </a:pathLst>
            </a:custGeom>
            <a:solidFill>
              <a:srgbClr val="291D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6" name="Google Shape;5556;p68"/>
            <p:cNvSpPr/>
            <p:nvPr/>
          </p:nvSpPr>
          <p:spPr>
            <a:xfrm>
              <a:off x="2889600" y="3130725"/>
              <a:ext cx="447875" cy="626100"/>
            </a:xfrm>
            <a:custGeom>
              <a:rect b="b" l="l" r="r" t="t"/>
              <a:pathLst>
                <a:path extrusionOk="0" h="25044" w="17915">
                  <a:moveTo>
                    <a:pt x="14792" y="0"/>
                  </a:moveTo>
                  <a:lnTo>
                    <a:pt x="6739" y="329"/>
                  </a:lnTo>
                  <a:cubicBezTo>
                    <a:pt x="6739" y="329"/>
                    <a:pt x="6903" y="6903"/>
                    <a:pt x="6739" y="8547"/>
                  </a:cubicBezTo>
                  <a:cubicBezTo>
                    <a:pt x="6739" y="10190"/>
                    <a:pt x="4274" y="16764"/>
                    <a:pt x="3288" y="19723"/>
                  </a:cubicBezTo>
                  <a:cubicBezTo>
                    <a:pt x="2301" y="22681"/>
                    <a:pt x="0" y="22846"/>
                    <a:pt x="0" y="22846"/>
                  </a:cubicBezTo>
                  <a:cubicBezTo>
                    <a:pt x="0" y="22846"/>
                    <a:pt x="3160" y="25044"/>
                    <a:pt x="5461" y="25044"/>
                  </a:cubicBezTo>
                  <a:cubicBezTo>
                    <a:pt x="5676" y="25044"/>
                    <a:pt x="5884" y="25024"/>
                    <a:pt x="6082" y="24982"/>
                  </a:cubicBezTo>
                  <a:cubicBezTo>
                    <a:pt x="8382" y="24325"/>
                    <a:pt x="8218" y="21038"/>
                    <a:pt x="10683" y="17751"/>
                  </a:cubicBezTo>
                  <a:cubicBezTo>
                    <a:pt x="13149" y="14464"/>
                    <a:pt x="17915" y="13642"/>
                    <a:pt x="17915" y="13642"/>
                  </a:cubicBezTo>
                  <a:cubicBezTo>
                    <a:pt x="17915" y="13642"/>
                    <a:pt x="17751" y="12163"/>
                    <a:pt x="16107" y="9862"/>
                  </a:cubicBezTo>
                  <a:cubicBezTo>
                    <a:pt x="14464" y="7561"/>
                    <a:pt x="14628" y="4274"/>
                    <a:pt x="14792"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7" name="Google Shape;5557;p68"/>
            <p:cNvSpPr/>
            <p:nvPr/>
          </p:nvSpPr>
          <p:spPr>
            <a:xfrm>
              <a:off x="2758125" y="3405750"/>
              <a:ext cx="608125" cy="500700"/>
            </a:xfrm>
            <a:custGeom>
              <a:rect b="b" l="l" r="r" t="t"/>
              <a:pathLst>
                <a:path extrusionOk="0" h="20028" w="24325">
                  <a:moveTo>
                    <a:pt x="20338" y="1"/>
                  </a:moveTo>
                  <a:cubicBezTo>
                    <a:pt x="20244" y="1"/>
                    <a:pt x="20148" y="4"/>
                    <a:pt x="20051" y="11"/>
                  </a:cubicBezTo>
                  <a:cubicBezTo>
                    <a:pt x="17915" y="11"/>
                    <a:pt x="14792" y="2476"/>
                    <a:pt x="13641" y="4777"/>
                  </a:cubicBezTo>
                  <a:cubicBezTo>
                    <a:pt x="12655" y="7243"/>
                    <a:pt x="10847" y="10694"/>
                    <a:pt x="9368" y="11516"/>
                  </a:cubicBezTo>
                  <a:cubicBezTo>
                    <a:pt x="9046" y="11677"/>
                    <a:pt x="8655" y="11739"/>
                    <a:pt x="8219" y="11739"/>
                  </a:cubicBezTo>
                  <a:cubicBezTo>
                    <a:pt x="6875" y="11739"/>
                    <a:pt x="5105" y="11147"/>
                    <a:pt x="3616" y="11023"/>
                  </a:cubicBezTo>
                  <a:cubicBezTo>
                    <a:pt x="1479" y="11023"/>
                    <a:pt x="0" y="12009"/>
                    <a:pt x="0" y="13488"/>
                  </a:cubicBezTo>
                  <a:cubicBezTo>
                    <a:pt x="0" y="13488"/>
                    <a:pt x="6574" y="16611"/>
                    <a:pt x="8547" y="17597"/>
                  </a:cubicBezTo>
                  <a:cubicBezTo>
                    <a:pt x="9195" y="17921"/>
                    <a:pt x="9808" y="18139"/>
                    <a:pt x="10397" y="18139"/>
                  </a:cubicBezTo>
                  <a:cubicBezTo>
                    <a:pt x="11600" y="18139"/>
                    <a:pt x="12703" y="17232"/>
                    <a:pt x="13806" y="14474"/>
                  </a:cubicBezTo>
                  <a:cubicBezTo>
                    <a:pt x="14835" y="11614"/>
                    <a:pt x="15467" y="9631"/>
                    <a:pt x="16143" y="9631"/>
                  </a:cubicBezTo>
                  <a:cubicBezTo>
                    <a:pt x="16439" y="9631"/>
                    <a:pt x="16743" y="10009"/>
                    <a:pt x="17093" y="10858"/>
                  </a:cubicBezTo>
                  <a:cubicBezTo>
                    <a:pt x="18408" y="13652"/>
                    <a:pt x="18901" y="19898"/>
                    <a:pt x="18901" y="19898"/>
                  </a:cubicBezTo>
                  <a:cubicBezTo>
                    <a:pt x="18901" y="19898"/>
                    <a:pt x="19225" y="20028"/>
                    <a:pt x="19658" y="20028"/>
                  </a:cubicBezTo>
                  <a:cubicBezTo>
                    <a:pt x="20199" y="20028"/>
                    <a:pt x="20910" y="19825"/>
                    <a:pt x="21366" y="18912"/>
                  </a:cubicBezTo>
                  <a:cubicBezTo>
                    <a:pt x="21366" y="18912"/>
                    <a:pt x="21366" y="15953"/>
                    <a:pt x="21695" y="13324"/>
                  </a:cubicBezTo>
                  <a:cubicBezTo>
                    <a:pt x="22023" y="10858"/>
                    <a:pt x="24324" y="7736"/>
                    <a:pt x="24160" y="4613"/>
                  </a:cubicBezTo>
                  <a:cubicBezTo>
                    <a:pt x="24003" y="1779"/>
                    <a:pt x="22488" y="1"/>
                    <a:pt x="20338" y="1"/>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8" name="Google Shape;5558;p68"/>
            <p:cNvSpPr/>
            <p:nvPr/>
          </p:nvSpPr>
          <p:spPr>
            <a:xfrm>
              <a:off x="2814175" y="2079625"/>
              <a:ext cx="457575" cy="1181975"/>
            </a:xfrm>
            <a:custGeom>
              <a:rect b="b" l="l" r="r" t="t"/>
              <a:pathLst>
                <a:path extrusionOk="0" h="47279" w="18303">
                  <a:moveTo>
                    <a:pt x="8326" y="0"/>
                  </a:moveTo>
                  <a:cubicBezTo>
                    <a:pt x="3699" y="0"/>
                    <a:pt x="1" y="4234"/>
                    <a:pt x="1045" y="9010"/>
                  </a:cubicBezTo>
                  <a:cubicBezTo>
                    <a:pt x="4332" y="23473"/>
                    <a:pt x="9756" y="45989"/>
                    <a:pt x="9756" y="45989"/>
                  </a:cubicBezTo>
                  <a:cubicBezTo>
                    <a:pt x="11482" y="46996"/>
                    <a:pt x="13239" y="47279"/>
                    <a:pt x="14670" y="47279"/>
                  </a:cubicBezTo>
                  <a:cubicBezTo>
                    <a:pt x="16509" y="47279"/>
                    <a:pt x="17809" y="46811"/>
                    <a:pt x="17809" y="46811"/>
                  </a:cubicBezTo>
                  <a:cubicBezTo>
                    <a:pt x="18302" y="37607"/>
                    <a:pt x="17152" y="14269"/>
                    <a:pt x="14193" y="6709"/>
                  </a:cubicBezTo>
                  <a:cubicBezTo>
                    <a:pt x="14193" y="4243"/>
                    <a:pt x="14851" y="1121"/>
                    <a:pt x="14851" y="1121"/>
                  </a:cubicBezTo>
                  <a:lnTo>
                    <a:pt x="9756" y="134"/>
                  </a:lnTo>
                  <a:cubicBezTo>
                    <a:pt x="9272" y="44"/>
                    <a:pt x="8794" y="0"/>
                    <a:pt x="8326" y="0"/>
                  </a:cubicBezTo>
                  <a:close/>
                </a:path>
              </a:pathLst>
            </a:custGeom>
            <a:solidFill>
              <a:srgbClr val="AACA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9" name="Google Shape;5559;p68"/>
            <p:cNvSpPr/>
            <p:nvPr/>
          </p:nvSpPr>
          <p:spPr>
            <a:xfrm>
              <a:off x="2474600" y="3779275"/>
              <a:ext cx="250675" cy="275175"/>
            </a:xfrm>
            <a:custGeom>
              <a:rect b="b" l="l" r="r" t="t"/>
              <a:pathLst>
                <a:path extrusionOk="0" h="11007" w="10027">
                  <a:moveTo>
                    <a:pt x="7368" y="0"/>
                  </a:moveTo>
                  <a:cubicBezTo>
                    <a:pt x="7123" y="0"/>
                    <a:pt x="6859" y="109"/>
                    <a:pt x="6575" y="355"/>
                  </a:cubicBezTo>
                  <a:cubicBezTo>
                    <a:pt x="3945" y="2327"/>
                    <a:pt x="1" y="10545"/>
                    <a:pt x="1" y="10545"/>
                  </a:cubicBezTo>
                  <a:cubicBezTo>
                    <a:pt x="1" y="10545"/>
                    <a:pt x="289" y="11007"/>
                    <a:pt x="1380" y="11007"/>
                  </a:cubicBezTo>
                  <a:cubicBezTo>
                    <a:pt x="2129" y="11007"/>
                    <a:pt x="3257" y="10788"/>
                    <a:pt x="4931" y="10052"/>
                  </a:cubicBezTo>
                  <a:cubicBezTo>
                    <a:pt x="8876" y="8408"/>
                    <a:pt x="10026" y="6436"/>
                    <a:pt x="10026" y="6436"/>
                  </a:cubicBezTo>
                  <a:cubicBezTo>
                    <a:pt x="10026" y="6436"/>
                    <a:pt x="9254" y="0"/>
                    <a:pt x="7368" y="0"/>
                  </a:cubicBezTo>
                  <a:close/>
                </a:path>
              </a:pathLst>
            </a:custGeom>
            <a:solidFill>
              <a:srgbClr val="291D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0" name="Google Shape;5560;p68"/>
            <p:cNvSpPr/>
            <p:nvPr/>
          </p:nvSpPr>
          <p:spPr>
            <a:xfrm>
              <a:off x="2363675" y="3327950"/>
              <a:ext cx="447875" cy="626100"/>
            </a:xfrm>
            <a:custGeom>
              <a:rect b="b" l="l" r="r" t="t"/>
              <a:pathLst>
                <a:path extrusionOk="0" h="25044" w="17915">
                  <a:moveTo>
                    <a:pt x="14792" y="0"/>
                  </a:moveTo>
                  <a:lnTo>
                    <a:pt x="6739" y="329"/>
                  </a:lnTo>
                  <a:cubicBezTo>
                    <a:pt x="6739" y="329"/>
                    <a:pt x="6903" y="6903"/>
                    <a:pt x="6739" y="8547"/>
                  </a:cubicBezTo>
                  <a:cubicBezTo>
                    <a:pt x="6739" y="10190"/>
                    <a:pt x="4274" y="16764"/>
                    <a:pt x="3287" y="19723"/>
                  </a:cubicBezTo>
                  <a:cubicBezTo>
                    <a:pt x="2466" y="22681"/>
                    <a:pt x="0" y="22845"/>
                    <a:pt x="0" y="22845"/>
                  </a:cubicBezTo>
                  <a:cubicBezTo>
                    <a:pt x="0" y="22845"/>
                    <a:pt x="3160" y="25044"/>
                    <a:pt x="5460" y="25044"/>
                  </a:cubicBezTo>
                  <a:cubicBezTo>
                    <a:pt x="5676" y="25044"/>
                    <a:pt x="5884" y="25024"/>
                    <a:pt x="6081" y="24982"/>
                  </a:cubicBezTo>
                  <a:cubicBezTo>
                    <a:pt x="8382" y="24325"/>
                    <a:pt x="8218" y="21038"/>
                    <a:pt x="10683" y="17751"/>
                  </a:cubicBezTo>
                  <a:cubicBezTo>
                    <a:pt x="13149" y="14463"/>
                    <a:pt x="17915" y="13642"/>
                    <a:pt x="17915" y="13642"/>
                  </a:cubicBezTo>
                  <a:cubicBezTo>
                    <a:pt x="17915" y="13642"/>
                    <a:pt x="17750" y="12163"/>
                    <a:pt x="16107" y="9862"/>
                  </a:cubicBezTo>
                  <a:cubicBezTo>
                    <a:pt x="14463" y="7561"/>
                    <a:pt x="14628" y="4274"/>
                    <a:pt x="14792"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1" name="Google Shape;5561;p68"/>
            <p:cNvSpPr/>
            <p:nvPr/>
          </p:nvSpPr>
          <p:spPr>
            <a:xfrm>
              <a:off x="2232200" y="3602975"/>
              <a:ext cx="608125" cy="500700"/>
            </a:xfrm>
            <a:custGeom>
              <a:rect b="b" l="l" r="r" t="t"/>
              <a:pathLst>
                <a:path extrusionOk="0" h="20028" w="24325">
                  <a:moveTo>
                    <a:pt x="20338" y="1"/>
                  </a:moveTo>
                  <a:cubicBezTo>
                    <a:pt x="20243" y="1"/>
                    <a:pt x="20148" y="4"/>
                    <a:pt x="20051" y="11"/>
                  </a:cubicBezTo>
                  <a:cubicBezTo>
                    <a:pt x="17914" y="175"/>
                    <a:pt x="14627" y="2476"/>
                    <a:pt x="13641" y="4942"/>
                  </a:cubicBezTo>
                  <a:cubicBezTo>
                    <a:pt x="12491" y="7243"/>
                    <a:pt x="10847" y="10694"/>
                    <a:pt x="9368" y="11516"/>
                  </a:cubicBezTo>
                  <a:cubicBezTo>
                    <a:pt x="9022" y="11732"/>
                    <a:pt x="8596" y="11812"/>
                    <a:pt x="8121" y="11812"/>
                  </a:cubicBezTo>
                  <a:cubicBezTo>
                    <a:pt x="6790" y="11812"/>
                    <a:pt x="5069" y="11187"/>
                    <a:pt x="3616" y="11187"/>
                  </a:cubicBezTo>
                  <a:cubicBezTo>
                    <a:pt x="3460" y="11175"/>
                    <a:pt x="3308" y="11169"/>
                    <a:pt x="3159" y="11169"/>
                  </a:cubicBezTo>
                  <a:cubicBezTo>
                    <a:pt x="1271" y="11169"/>
                    <a:pt x="0" y="12117"/>
                    <a:pt x="0" y="13488"/>
                  </a:cubicBezTo>
                  <a:cubicBezTo>
                    <a:pt x="0" y="13488"/>
                    <a:pt x="6574" y="16775"/>
                    <a:pt x="8546" y="17597"/>
                  </a:cubicBezTo>
                  <a:cubicBezTo>
                    <a:pt x="9195" y="17921"/>
                    <a:pt x="9808" y="18139"/>
                    <a:pt x="10397" y="18139"/>
                  </a:cubicBezTo>
                  <a:cubicBezTo>
                    <a:pt x="11599" y="18139"/>
                    <a:pt x="12703" y="17232"/>
                    <a:pt x="13806" y="14474"/>
                  </a:cubicBezTo>
                  <a:cubicBezTo>
                    <a:pt x="14835" y="11614"/>
                    <a:pt x="15467" y="9630"/>
                    <a:pt x="16143" y="9630"/>
                  </a:cubicBezTo>
                  <a:cubicBezTo>
                    <a:pt x="16439" y="9630"/>
                    <a:pt x="16743" y="10009"/>
                    <a:pt x="17093" y="10858"/>
                  </a:cubicBezTo>
                  <a:cubicBezTo>
                    <a:pt x="18408" y="13652"/>
                    <a:pt x="18901" y="19898"/>
                    <a:pt x="18901" y="19898"/>
                  </a:cubicBezTo>
                  <a:cubicBezTo>
                    <a:pt x="18901" y="19898"/>
                    <a:pt x="19225" y="20028"/>
                    <a:pt x="19658" y="20028"/>
                  </a:cubicBezTo>
                  <a:cubicBezTo>
                    <a:pt x="20199" y="20028"/>
                    <a:pt x="20909" y="19825"/>
                    <a:pt x="21366" y="18912"/>
                  </a:cubicBezTo>
                  <a:cubicBezTo>
                    <a:pt x="21366" y="18912"/>
                    <a:pt x="21366" y="15953"/>
                    <a:pt x="21695" y="13324"/>
                  </a:cubicBezTo>
                  <a:cubicBezTo>
                    <a:pt x="22023" y="10858"/>
                    <a:pt x="24324" y="7736"/>
                    <a:pt x="24160" y="4613"/>
                  </a:cubicBezTo>
                  <a:cubicBezTo>
                    <a:pt x="24002" y="1779"/>
                    <a:pt x="22488" y="1"/>
                    <a:pt x="20338" y="1"/>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2" name="Google Shape;5562;p68"/>
            <p:cNvSpPr/>
            <p:nvPr/>
          </p:nvSpPr>
          <p:spPr>
            <a:xfrm>
              <a:off x="2445850" y="2329500"/>
              <a:ext cx="435550" cy="1165000"/>
            </a:xfrm>
            <a:custGeom>
              <a:rect b="b" l="l" r="r" t="t"/>
              <a:pathLst>
                <a:path extrusionOk="0" h="46600" w="17422">
                  <a:moveTo>
                    <a:pt x="8218" y="1"/>
                  </a:moveTo>
                  <a:lnTo>
                    <a:pt x="0" y="8876"/>
                  </a:lnTo>
                  <a:cubicBezTo>
                    <a:pt x="658" y="15614"/>
                    <a:pt x="3452" y="45691"/>
                    <a:pt x="3452" y="45691"/>
                  </a:cubicBezTo>
                  <a:cubicBezTo>
                    <a:pt x="4794" y="46362"/>
                    <a:pt x="6038" y="46600"/>
                    <a:pt x="7128" y="46600"/>
                  </a:cubicBezTo>
                  <a:cubicBezTo>
                    <a:pt x="9773" y="46600"/>
                    <a:pt x="11505" y="45198"/>
                    <a:pt x="11505" y="45198"/>
                  </a:cubicBezTo>
                  <a:cubicBezTo>
                    <a:pt x="12820" y="27119"/>
                    <a:pt x="17422" y="8547"/>
                    <a:pt x="14628" y="3945"/>
                  </a:cubicBezTo>
                  <a:cubicBezTo>
                    <a:pt x="14628" y="1480"/>
                    <a:pt x="11998" y="1"/>
                    <a:pt x="11998" y="1"/>
                  </a:cubicBezTo>
                  <a:close/>
                </a:path>
              </a:pathLst>
            </a:custGeom>
            <a:solidFill>
              <a:srgbClr val="C4D9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3" name="Google Shape;5563;p68"/>
            <p:cNvSpPr/>
            <p:nvPr/>
          </p:nvSpPr>
          <p:spPr>
            <a:xfrm>
              <a:off x="2589650" y="3671025"/>
              <a:ext cx="2744725" cy="1565500"/>
            </a:xfrm>
            <a:custGeom>
              <a:rect b="b" l="l" r="r" t="t"/>
              <a:pathLst>
                <a:path extrusionOk="0" h="62620" w="109789">
                  <a:moveTo>
                    <a:pt x="54833" y="1"/>
                  </a:moveTo>
                  <a:cubicBezTo>
                    <a:pt x="52922" y="1"/>
                    <a:pt x="51032" y="412"/>
                    <a:pt x="49635" y="1234"/>
                  </a:cubicBezTo>
                  <a:lnTo>
                    <a:pt x="2795" y="28187"/>
                  </a:lnTo>
                  <a:cubicBezTo>
                    <a:pt x="1" y="29995"/>
                    <a:pt x="1" y="32625"/>
                    <a:pt x="2795" y="34268"/>
                  </a:cubicBezTo>
                  <a:lnTo>
                    <a:pt x="49635" y="61387"/>
                  </a:lnTo>
                  <a:cubicBezTo>
                    <a:pt x="51032" y="62208"/>
                    <a:pt x="52922" y="62619"/>
                    <a:pt x="54812" y="62619"/>
                  </a:cubicBezTo>
                  <a:cubicBezTo>
                    <a:pt x="56702" y="62619"/>
                    <a:pt x="58592" y="62208"/>
                    <a:pt x="59989" y="61387"/>
                  </a:cubicBezTo>
                  <a:lnTo>
                    <a:pt x="106830" y="34268"/>
                  </a:lnTo>
                  <a:cubicBezTo>
                    <a:pt x="109788" y="32625"/>
                    <a:pt x="109788" y="29995"/>
                    <a:pt x="106830" y="28187"/>
                  </a:cubicBezTo>
                  <a:lnTo>
                    <a:pt x="60154" y="1234"/>
                  </a:lnTo>
                  <a:cubicBezTo>
                    <a:pt x="58675" y="412"/>
                    <a:pt x="56744" y="1"/>
                    <a:pt x="54833"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4" name="Google Shape;5564;p68"/>
            <p:cNvSpPr/>
            <p:nvPr/>
          </p:nvSpPr>
          <p:spPr>
            <a:xfrm>
              <a:off x="2589650" y="2269925"/>
              <a:ext cx="2744725" cy="1561375"/>
            </a:xfrm>
            <a:custGeom>
              <a:rect b="b" l="l" r="r" t="t"/>
              <a:pathLst>
                <a:path extrusionOk="0" h="62455" w="109789">
                  <a:moveTo>
                    <a:pt x="54833" y="1"/>
                  </a:moveTo>
                  <a:cubicBezTo>
                    <a:pt x="52922" y="1"/>
                    <a:pt x="51032" y="411"/>
                    <a:pt x="49635" y="1233"/>
                  </a:cubicBezTo>
                  <a:lnTo>
                    <a:pt x="2795" y="28187"/>
                  </a:lnTo>
                  <a:cubicBezTo>
                    <a:pt x="1" y="29831"/>
                    <a:pt x="1" y="32625"/>
                    <a:pt x="2795" y="34268"/>
                  </a:cubicBezTo>
                  <a:lnTo>
                    <a:pt x="49635" y="61222"/>
                  </a:lnTo>
                  <a:cubicBezTo>
                    <a:pt x="51032" y="62044"/>
                    <a:pt x="52922" y="62455"/>
                    <a:pt x="54812" y="62455"/>
                  </a:cubicBezTo>
                  <a:cubicBezTo>
                    <a:pt x="56702" y="62455"/>
                    <a:pt x="58592" y="62044"/>
                    <a:pt x="59989" y="61222"/>
                  </a:cubicBezTo>
                  <a:lnTo>
                    <a:pt x="106830" y="34268"/>
                  </a:lnTo>
                  <a:cubicBezTo>
                    <a:pt x="109788" y="32625"/>
                    <a:pt x="109788" y="29831"/>
                    <a:pt x="106830" y="28187"/>
                  </a:cubicBezTo>
                  <a:lnTo>
                    <a:pt x="60154" y="1233"/>
                  </a:lnTo>
                  <a:cubicBezTo>
                    <a:pt x="58675" y="411"/>
                    <a:pt x="56744" y="1"/>
                    <a:pt x="54833" y="1"/>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5" name="Google Shape;5565;p68"/>
            <p:cNvSpPr/>
            <p:nvPr/>
          </p:nvSpPr>
          <p:spPr>
            <a:xfrm>
              <a:off x="2589650" y="2267875"/>
              <a:ext cx="2744725" cy="1565475"/>
            </a:xfrm>
            <a:custGeom>
              <a:rect b="b" l="l" r="r" t="t"/>
              <a:pathLst>
                <a:path extrusionOk="0" h="62619" w="109789">
                  <a:moveTo>
                    <a:pt x="54895" y="2137"/>
                  </a:moveTo>
                  <a:cubicBezTo>
                    <a:pt x="56538" y="2137"/>
                    <a:pt x="58017" y="2466"/>
                    <a:pt x="59003" y="2959"/>
                  </a:cubicBezTo>
                  <a:lnTo>
                    <a:pt x="105844" y="30077"/>
                  </a:lnTo>
                  <a:cubicBezTo>
                    <a:pt x="106666" y="30570"/>
                    <a:pt x="106994" y="31063"/>
                    <a:pt x="106994" y="31227"/>
                  </a:cubicBezTo>
                  <a:cubicBezTo>
                    <a:pt x="106994" y="31556"/>
                    <a:pt x="106666" y="32049"/>
                    <a:pt x="105844" y="32542"/>
                  </a:cubicBezTo>
                  <a:lnTo>
                    <a:pt x="59003" y="59496"/>
                  </a:lnTo>
                  <a:cubicBezTo>
                    <a:pt x="58017" y="60154"/>
                    <a:pt x="56374" y="60482"/>
                    <a:pt x="54895" y="60482"/>
                  </a:cubicBezTo>
                  <a:cubicBezTo>
                    <a:pt x="53251" y="60482"/>
                    <a:pt x="51772" y="60154"/>
                    <a:pt x="50621" y="59496"/>
                  </a:cubicBezTo>
                  <a:lnTo>
                    <a:pt x="3945" y="32542"/>
                  </a:lnTo>
                  <a:cubicBezTo>
                    <a:pt x="2959" y="32049"/>
                    <a:pt x="2795" y="31556"/>
                    <a:pt x="2795" y="31227"/>
                  </a:cubicBezTo>
                  <a:cubicBezTo>
                    <a:pt x="2795" y="31063"/>
                    <a:pt x="3123" y="30570"/>
                    <a:pt x="3945" y="30077"/>
                  </a:cubicBezTo>
                  <a:lnTo>
                    <a:pt x="50621" y="3123"/>
                  </a:lnTo>
                  <a:cubicBezTo>
                    <a:pt x="51772" y="2466"/>
                    <a:pt x="53251" y="2137"/>
                    <a:pt x="54895" y="2137"/>
                  </a:cubicBezTo>
                  <a:close/>
                  <a:moveTo>
                    <a:pt x="54895" y="0"/>
                  </a:moveTo>
                  <a:cubicBezTo>
                    <a:pt x="52922" y="0"/>
                    <a:pt x="51114" y="493"/>
                    <a:pt x="49635" y="1315"/>
                  </a:cubicBezTo>
                  <a:lnTo>
                    <a:pt x="2795" y="28269"/>
                  </a:lnTo>
                  <a:cubicBezTo>
                    <a:pt x="1" y="29913"/>
                    <a:pt x="1" y="32707"/>
                    <a:pt x="2795" y="34350"/>
                  </a:cubicBezTo>
                  <a:lnTo>
                    <a:pt x="49635" y="61304"/>
                  </a:lnTo>
                  <a:cubicBezTo>
                    <a:pt x="51114" y="62126"/>
                    <a:pt x="52922" y="62619"/>
                    <a:pt x="54895" y="62619"/>
                  </a:cubicBezTo>
                  <a:cubicBezTo>
                    <a:pt x="56702" y="62619"/>
                    <a:pt x="58675" y="62126"/>
                    <a:pt x="60154" y="61304"/>
                  </a:cubicBezTo>
                  <a:lnTo>
                    <a:pt x="106830" y="34350"/>
                  </a:lnTo>
                  <a:cubicBezTo>
                    <a:pt x="109788" y="32707"/>
                    <a:pt x="109788" y="29913"/>
                    <a:pt x="106830" y="28269"/>
                  </a:cubicBezTo>
                  <a:lnTo>
                    <a:pt x="60154" y="1315"/>
                  </a:lnTo>
                  <a:cubicBezTo>
                    <a:pt x="58675" y="493"/>
                    <a:pt x="56702" y="0"/>
                    <a:pt x="5489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6" name="Google Shape;5566;p68"/>
            <p:cNvSpPr/>
            <p:nvPr/>
          </p:nvSpPr>
          <p:spPr>
            <a:xfrm>
              <a:off x="3962000" y="3048550"/>
              <a:ext cx="1351825" cy="1964050"/>
            </a:xfrm>
            <a:custGeom>
              <a:rect b="b" l="l" r="r" t="t"/>
              <a:pathLst>
                <a:path extrusionOk="0" h="78562" w="54073">
                  <a:moveTo>
                    <a:pt x="54073" y="0"/>
                  </a:moveTo>
                  <a:cubicBezTo>
                    <a:pt x="54073" y="1480"/>
                    <a:pt x="53086" y="2466"/>
                    <a:pt x="51936" y="3123"/>
                  </a:cubicBezTo>
                  <a:lnTo>
                    <a:pt x="5260" y="30077"/>
                  </a:lnTo>
                  <a:cubicBezTo>
                    <a:pt x="3781" y="30899"/>
                    <a:pt x="1973" y="31227"/>
                    <a:pt x="1" y="31392"/>
                  </a:cubicBezTo>
                  <a:lnTo>
                    <a:pt x="1" y="78561"/>
                  </a:lnTo>
                  <a:cubicBezTo>
                    <a:pt x="2137" y="78561"/>
                    <a:pt x="3781" y="78068"/>
                    <a:pt x="5260" y="77246"/>
                  </a:cubicBezTo>
                  <a:lnTo>
                    <a:pt x="51936" y="50292"/>
                  </a:lnTo>
                  <a:cubicBezTo>
                    <a:pt x="53251" y="49471"/>
                    <a:pt x="54073" y="48485"/>
                    <a:pt x="54073" y="47334"/>
                  </a:cubicBezTo>
                  <a:lnTo>
                    <a:pt x="54073"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7" name="Google Shape;5567;p68"/>
            <p:cNvSpPr/>
            <p:nvPr/>
          </p:nvSpPr>
          <p:spPr>
            <a:xfrm>
              <a:off x="2606100" y="3048550"/>
              <a:ext cx="1355925" cy="1964050"/>
            </a:xfrm>
            <a:custGeom>
              <a:rect b="b" l="l" r="r" t="t"/>
              <a:pathLst>
                <a:path extrusionOk="0" h="78562" w="54237">
                  <a:moveTo>
                    <a:pt x="0" y="0"/>
                  </a:moveTo>
                  <a:lnTo>
                    <a:pt x="0" y="47334"/>
                  </a:lnTo>
                  <a:cubicBezTo>
                    <a:pt x="0" y="48485"/>
                    <a:pt x="822" y="49471"/>
                    <a:pt x="2137" y="50292"/>
                  </a:cubicBezTo>
                  <a:lnTo>
                    <a:pt x="48977" y="77246"/>
                  </a:lnTo>
                  <a:cubicBezTo>
                    <a:pt x="50292" y="78068"/>
                    <a:pt x="52100" y="78561"/>
                    <a:pt x="54237" y="78561"/>
                  </a:cubicBezTo>
                  <a:lnTo>
                    <a:pt x="54237" y="31392"/>
                  </a:lnTo>
                  <a:cubicBezTo>
                    <a:pt x="52100" y="31227"/>
                    <a:pt x="50292" y="30899"/>
                    <a:pt x="48977" y="30077"/>
                  </a:cubicBezTo>
                  <a:lnTo>
                    <a:pt x="2137" y="3123"/>
                  </a:lnTo>
                  <a:cubicBezTo>
                    <a:pt x="986" y="2466"/>
                    <a:pt x="0" y="1480"/>
                    <a:pt x="0" y="0"/>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8" name="Google Shape;5568;p68"/>
            <p:cNvSpPr/>
            <p:nvPr/>
          </p:nvSpPr>
          <p:spPr>
            <a:xfrm>
              <a:off x="3489475" y="334050"/>
              <a:ext cx="719075" cy="434125"/>
            </a:xfrm>
            <a:custGeom>
              <a:rect b="b" l="l" r="r" t="t"/>
              <a:pathLst>
                <a:path extrusionOk="0" h="17365" w="28763">
                  <a:moveTo>
                    <a:pt x="12715" y="0"/>
                  </a:moveTo>
                  <a:cubicBezTo>
                    <a:pt x="5118" y="0"/>
                    <a:pt x="896" y="7278"/>
                    <a:pt x="494" y="10626"/>
                  </a:cubicBezTo>
                  <a:cubicBezTo>
                    <a:pt x="1" y="14735"/>
                    <a:pt x="4767" y="17365"/>
                    <a:pt x="4767" y="17365"/>
                  </a:cubicBezTo>
                  <a:cubicBezTo>
                    <a:pt x="4767" y="17365"/>
                    <a:pt x="28763" y="3559"/>
                    <a:pt x="18409" y="1258"/>
                  </a:cubicBezTo>
                  <a:cubicBezTo>
                    <a:pt x="16340" y="376"/>
                    <a:pt x="14440" y="0"/>
                    <a:pt x="12715"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9" name="Google Shape;5569;p68"/>
            <p:cNvSpPr/>
            <p:nvPr/>
          </p:nvSpPr>
          <p:spPr>
            <a:xfrm>
              <a:off x="3579875" y="367425"/>
              <a:ext cx="706750" cy="1099800"/>
            </a:xfrm>
            <a:custGeom>
              <a:rect b="b" l="l" r="r" t="t"/>
              <a:pathLst>
                <a:path extrusionOk="0" h="43992" w="28270">
                  <a:moveTo>
                    <a:pt x="13641" y="0"/>
                  </a:moveTo>
                  <a:cubicBezTo>
                    <a:pt x="7346" y="0"/>
                    <a:pt x="2854" y="4841"/>
                    <a:pt x="1480" y="11099"/>
                  </a:cubicBezTo>
                  <a:cubicBezTo>
                    <a:pt x="823" y="14550"/>
                    <a:pt x="1" y="21289"/>
                    <a:pt x="2137" y="26877"/>
                  </a:cubicBezTo>
                  <a:cubicBezTo>
                    <a:pt x="3288" y="30000"/>
                    <a:pt x="4438" y="32136"/>
                    <a:pt x="7232" y="32136"/>
                  </a:cubicBezTo>
                  <a:cubicBezTo>
                    <a:pt x="7725" y="32136"/>
                    <a:pt x="8711" y="31972"/>
                    <a:pt x="10026" y="31643"/>
                  </a:cubicBezTo>
                  <a:cubicBezTo>
                    <a:pt x="10026" y="32629"/>
                    <a:pt x="10191" y="34108"/>
                    <a:pt x="10191" y="35588"/>
                  </a:cubicBezTo>
                  <a:cubicBezTo>
                    <a:pt x="10026" y="36902"/>
                    <a:pt x="10355" y="37560"/>
                    <a:pt x="7725" y="39203"/>
                  </a:cubicBezTo>
                  <a:cubicBezTo>
                    <a:pt x="5057" y="40773"/>
                    <a:pt x="11083" y="43991"/>
                    <a:pt x="15496" y="43991"/>
                  </a:cubicBezTo>
                  <a:cubicBezTo>
                    <a:pt x="15704" y="43991"/>
                    <a:pt x="15908" y="43984"/>
                    <a:pt x="16107" y="43970"/>
                  </a:cubicBezTo>
                  <a:cubicBezTo>
                    <a:pt x="20380" y="43641"/>
                    <a:pt x="25475" y="41011"/>
                    <a:pt x="26790" y="38053"/>
                  </a:cubicBezTo>
                  <a:cubicBezTo>
                    <a:pt x="28269" y="34930"/>
                    <a:pt x="27941" y="35423"/>
                    <a:pt x="25311" y="35259"/>
                  </a:cubicBezTo>
                  <a:cubicBezTo>
                    <a:pt x="20052" y="34930"/>
                    <a:pt x="20545" y="34601"/>
                    <a:pt x="20052" y="32629"/>
                  </a:cubicBezTo>
                  <a:cubicBezTo>
                    <a:pt x="19887" y="31972"/>
                    <a:pt x="19559" y="27370"/>
                    <a:pt x="19559" y="27370"/>
                  </a:cubicBezTo>
                  <a:cubicBezTo>
                    <a:pt x="20052" y="26877"/>
                    <a:pt x="20874" y="25398"/>
                    <a:pt x="20874" y="25398"/>
                  </a:cubicBezTo>
                  <a:cubicBezTo>
                    <a:pt x="24489" y="23097"/>
                    <a:pt x="26955" y="19481"/>
                    <a:pt x="27448" y="15043"/>
                  </a:cubicBezTo>
                  <a:cubicBezTo>
                    <a:pt x="28105" y="7648"/>
                    <a:pt x="22681" y="909"/>
                    <a:pt x="15121" y="87"/>
                  </a:cubicBezTo>
                  <a:cubicBezTo>
                    <a:pt x="14617" y="29"/>
                    <a:pt x="14124" y="0"/>
                    <a:pt x="13641"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0" name="Google Shape;5570;p68"/>
            <p:cNvSpPr/>
            <p:nvPr/>
          </p:nvSpPr>
          <p:spPr>
            <a:xfrm>
              <a:off x="3706100" y="928400"/>
              <a:ext cx="580525" cy="538825"/>
            </a:xfrm>
            <a:custGeom>
              <a:rect b="b" l="l" r="r" t="t"/>
              <a:pathLst>
                <a:path extrusionOk="0" h="21553" w="23221">
                  <a:moveTo>
                    <a:pt x="6292" y="0"/>
                  </a:moveTo>
                  <a:cubicBezTo>
                    <a:pt x="6292" y="0"/>
                    <a:pt x="5963" y="5917"/>
                    <a:pt x="4320" y="7232"/>
                  </a:cubicBezTo>
                  <a:cubicBezTo>
                    <a:pt x="2841" y="8547"/>
                    <a:pt x="868" y="9368"/>
                    <a:pt x="704" y="9533"/>
                  </a:cubicBezTo>
                  <a:cubicBezTo>
                    <a:pt x="1197" y="9533"/>
                    <a:pt x="1690" y="9697"/>
                    <a:pt x="2183" y="9697"/>
                  </a:cubicBezTo>
                  <a:cubicBezTo>
                    <a:pt x="2676" y="9697"/>
                    <a:pt x="3662" y="9533"/>
                    <a:pt x="4977" y="9204"/>
                  </a:cubicBezTo>
                  <a:cubicBezTo>
                    <a:pt x="4977" y="10190"/>
                    <a:pt x="5142" y="11669"/>
                    <a:pt x="5142" y="13149"/>
                  </a:cubicBezTo>
                  <a:cubicBezTo>
                    <a:pt x="4977" y="14463"/>
                    <a:pt x="5306" y="15121"/>
                    <a:pt x="2512" y="16764"/>
                  </a:cubicBezTo>
                  <a:cubicBezTo>
                    <a:pt x="1" y="18334"/>
                    <a:pt x="6034" y="21552"/>
                    <a:pt x="10447" y="21552"/>
                  </a:cubicBezTo>
                  <a:cubicBezTo>
                    <a:pt x="10655" y="21552"/>
                    <a:pt x="10859" y="21545"/>
                    <a:pt x="11058" y="21531"/>
                  </a:cubicBezTo>
                  <a:cubicBezTo>
                    <a:pt x="15331" y="21202"/>
                    <a:pt x="20262" y="18572"/>
                    <a:pt x="21741" y="15614"/>
                  </a:cubicBezTo>
                  <a:cubicBezTo>
                    <a:pt x="23220" y="12491"/>
                    <a:pt x="22892" y="12984"/>
                    <a:pt x="20262" y="12820"/>
                  </a:cubicBezTo>
                  <a:cubicBezTo>
                    <a:pt x="15003" y="12491"/>
                    <a:pt x="15496" y="12162"/>
                    <a:pt x="15003" y="10190"/>
                  </a:cubicBezTo>
                  <a:cubicBezTo>
                    <a:pt x="14838" y="9533"/>
                    <a:pt x="14510" y="4931"/>
                    <a:pt x="14510" y="4931"/>
                  </a:cubicBezTo>
                  <a:cubicBezTo>
                    <a:pt x="15003" y="4438"/>
                    <a:pt x="15825" y="2959"/>
                    <a:pt x="15825" y="2959"/>
                  </a:cubicBezTo>
                  <a:cubicBezTo>
                    <a:pt x="16482" y="2466"/>
                    <a:pt x="16975" y="2137"/>
                    <a:pt x="17468" y="1808"/>
                  </a:cubicBezTo>
                  <a:lnTo>
                    <a:pt x="17468" y="1808"/>
                  </a:lnTo>
                  <a:lnTo>
                    <a:pt x="12866" y="1973"/>
                  </a:lnTo>
                  <a:lnTo>
                    <a:pt x="7771" y="1973"/>
                  </a:lnTo>
                  <a:lnTo>
                    <a:pt x="6292" y="0"/>
                  </a:ln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1" name="Google Shape;5571;p68"/>
            <p:cNvSpPr/>
            <p:nvPr/>
          </p:nvSpPr>
          <p:spPr>
            <a:xfrm>
              <a:off x="2839800" y="2094700"/>
              <a:ext cx="1261925" cy="877800"/>
            </a:xfrm>
            <a:custGeom>
              <a:rect b="b" l="l" r="r" t="t"/>
              <a:pathLst>
                <a:path extrusionOk="0" h="35112" w="50477">
                  <a:moveTo>
                    <a:pt x="10734" y="1"/>
                  </a:moveTo>
                  <a:cubicBezTo>
                    <a:pt x="5680" y="1"/>
                    <a:pt x="1" y="3687"/>
                    <a:pt x="678" y="10050"/>
                  </a:cubicBezTo>
                  <a:lnTo>
                    <a:pt x="9553" y="15967"/>
                  </a:lnTo>
                  <a:lnTo>
                    <a:pt x="41930" y="34703"/>
                  </a:lnTo>
                  <a:cubicBezTo>
                    <a:pt x="42465" y="34983"/>
                    <a:pt x="42967" y="35112"/>
                    <a:pt x="43439" y="35112"/>
                  </a:cubicBezTo>
                  <a:cubicBezTo>
                    <a:pt x="49349" y="35112"/>
                    <a:pt x="50477" y="14816"/>
                    <a:pt x="50477" y="14816"/>
                  </a:cubicBezTo>
                  <a:cubicBezTo>
                    <a:pt x="50477" y="14816"/>
                    <a:pt x="18756" y="2325"/>
                    <a:pt x="13826" y="518"/>
                  </a:cubicBezTo>
                  <a:cubicBezTo>
                    <a:pt x="12870" y="170"/>
                    <a:pt x="11816" y="1"/>
                    <a:pt x="10734" y="1"/>
                  </a:cubicBezTo>
                  <a:close/>
                </a:path>
              </a:pathLst>
            </a:custGeom>
            <a:solidFill>
              <a:srgbClr val="AACA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2" name="Google Shape;5572;p68"/>
            <p:cNvSpPr/>
            <p:nvPr/>
          </p:nvSpPr>
          <p:spPr>
            <a:xfrm>
              <a:off x="2428600" y="2284950"/>
              <a:ext cx="2104550" cy="980925"/>
            </a:xfrm>
            <a:custGeom>
              <a:rect b="b" l="l" r="r" t="t"/>
              <a:pathLst>
                <a:path extrusionOk="0" h="39237" w="84182">
                  <a:moveTo>
                    <a:pt x="9514" y="1"/>
                  </a:moveTo>
                  <a:cubicBezTo>
                    <a:pt x="4759" y="1"/>
                    <a:pt x="0" y="4170"/>
                    <a:pt x="690" y="10658"/>
                  </a:cubicBezTo>
                  <a:lnTo>
                    <a:pt x="7758" y="14767"/>
                  </a:lnTo>
                  <a:lnTo>
                    <a:pt x="38327" y="35804"/>
                  </a:lnTo>
                  <a:cubicBezTo>
                    <a:pt x="42597" y="38036"/>
                    <a:pt x="48185" y="39236"/>
                    <a:pt x="53331" y="39236"/>
                  </a:cubicBezTo>
                  <a:cubicBezTo>
                    <a:pt x="56901" y="39236"/>
                    <a:pt x="60258" y="38659"/>
                    <a:pt x="62816" y="37447"/>
                  </a:cubicBezTo>
                  <a:cubicBezTo>
                    <a:pt x="72019" y="33010"/>
                    <a:pt x="84182" y="26929"/>
                    <a:pt x="81223" y="11315"/>
                  </a:cubicBezTo>
                  <a:lnTo>
                    <a:pt x="81223" y="11315"/>
                  </a:lnTo>
                  <a:lnTo>
                    <a:pt x="46709" y="14767"/>
                  </a:lnTo>
                  <a:cubicBezTo>
                    <a:pt x="46709" y="14767"/>
                    <a:pt x="17126" y="2276"/>
                    <a:pt x="12195" y="468"/>
                  </a:cubicBezTo>
                  <a:cubicBezTo>
                    <a:pt x="11327" y="152"/>
                    <a:pt x="10421" y="1"/>
                    <a:pt x="9514" y="1"/>
                  </a:cubicBezTo>
                  <a:close/>
                </a:path>
              </a:pathLst>
            </a:custGeom>
            <a:solidFill>
              <a:srgbClr val="C4D9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3" name="Google Shape;5573;p68"/>
            <p:cNvSpPr/>
            <p:nvPr/>
          </p:nvSpPr>
          <p:spPr>
            <a:xfrm>
              <a:off x="2314375" y="2169250"/>
              <a:ext cx="1413450" cy="502350"/>
            </a:xfrm>
            <a:custGeom>
              <a:rect b="b" l="l" r="r" t="t"/>
              <a:pathLst>
                <a:path extrusionOk="0" h="20094" w="56538">
                  <a:moveTo>
                    <a:pt x="56537" y="1"/>
                  </a:moveTo>
                  <a:lnTo>
                    <a:pt x="0" y="5260"/>
                  </a:lnTo>
                  <a:cubicBezTo>
                    <a:pt x="0" y="6082"/>
                    <a:pt x="329" y="6739"/>
                    <a:pt x="1151" y="7232"/>
                  </a:cubicBezTo>
                  <a:lnTo>
                    <a:pt x="22845" y="19723"/>
                  </a:lnTo>
                  <a:cubicBezTo>
                    <a:pt x="23174" y="19970"/>
                    <a:pt x="23544" y="20093"/>
                    <a:pt x="23934" y="20093"/>
                  </a:cubicBezTo>
                  <a:cubicBezTo>
                    <a:pt x="24324" y="20093"/>
                    <a:pt x="24735" y="19970"/>
                    <a:pt x="25146" y="19723"/>
                  </a:cubicBezTo>
                  <a:lnTo>
                    <a:pt x="55387" y="2137"/>
                  </a:lnTo>
                  <a:cubicBezTo>
                    <a:pt x="56209" y="1809"/>
                    <a:pt x="56537" y="987"/>
                    <a:pt x="56537" y="165"/>
                  </a:cubicBezTo>
                  <a:lnTo>
                    <a:pt x="56537" y="1"/>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4" name="Google Shape;5574;p68"/>
            <p:cNvSpPr/>
            <p:nvPr/>
          </p:nvSpPr>
          <p:spPr>
            <a:xfrm>
              <a:off x="3029300" y="2251425"/>
              <a:ext cx="591700" cy="347000"/>
            </a:xfrm>
            <a:custGeom>
              <a:rect b="b" l="l" r="r" t="t"/>
              <a:pathLst>
                <a:path extrusionOk="0" h="13880" w="23668">
                  <a:moveTo>
                    <a:pt x="23339" y="1"/>
                  </a:moveTo>
                  <a:lnTo>
                    <a:pt x="329" y="13314"/>
                  </a:lnTo>
                  <a:cubicBezTo>
                    <a:pt x="165" y="13314"/>
                    <a:pt x="0" y="13642"/>
                    <a:pt x="0" y="13807"/>
                  </a:cubicBezTo>
                  <a:cubicBezTo>
                    <a:pt x="0" y="13807"/>
                    <a:pt x="74" y="13880"/>
                    <a:pt x="171" y="13880"/>
                  </a:cubicBezTo>
                  <a:cubicBezTo>
                    <a:pt x="220" y="13880"/>
                    <a:pt x="274" y="13861"/>
                    <a:pt x="329" y="13807"/>
                  </a:cubicBezTo>
                  <a:lnTo>
                    <a:pt x="23339" y="494"/>
                  </a:lnTo>
                  <a:cubicBezTo>
                    <a:pt x="23503" y="494"/>
                    <a:pt x="23667" y="165"/>
                    <a:pt x="23667" y="165"/>
                  </a:cubicBezTo>
                  <a:cubicBezTo>
                    <a:pt x="23667" y="1"/>
                    <a:pt x="23503" y="1"/>
                    <a:pt x="23339" y="1"/>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5" name="Google Shape;5575;p68"/>
            <p:cNvSpPr/>
            <p:nvPr/>
          </p:nvSpPr>
          <p:spPr>
            <a:xfrm>
              <a:off x="2314375" y="2300750"/>
              <a:ext cx="595800" cy="369800"/>
            </a:xfrm>
            <a:custGeom>
              <a:rect b="b" l="l" r="r" t="t"/>
              <a:pathLst>
                <a:path extrusionOk="0" h="14792" w="23832">
                  <a:moveTo>
                    <a:pt x="0" y="0"/>
                  </a:moveTo>
                  <a:cubicBezTo>
                    <a:pt x="0" y="822"/>
                    <a:pt x="329" y="1479"/>
                    <a:pt x="1151" y="1972"/>
                  </a:cubicBezTo>
                  <a:lnTo>
                    <a:pt x="22845" y="14463"/>
                  </a:lnTo>
                  <a:cubicBezTo>
                    <a:pt x="23174" y="14628"/>
                    <a:pt x="23503" y="14792"/>
                    <a:pt x="23831" y="14792"/>
                  </a:cubicBezTo>
                  <a:lnTo>
                    <a:pt x="23831" y="0"/>
                  </a:ln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6" name="Google Shape;5576;p68"/>
            <p:cNvSpPr/>
            <p:nvPr/>
          </p:nvSpPr>
          <p:spPr>
            <a:xfrm>
              <a:off x="2864950" y="2617125"/>
              <a:ext cx="94525" cy="51375"/>
            </a:xfrm>
            <a:custGeom>
              <a:rect b="b" l="l" r="r" t="t"/>
              <a:pathLst>
                <a:path extrusionOk="0" h="2055" w="3781">
                  <a:moveTo>
                    <a:pt x="0" y="0"/>
                  </a:moveTo>
                  <a:lnTo>
                    <a:pt x="0" y="1480"/>
                  </a:lnTo>
                  <a:lnTo>
                    <a:pt x="822" y="1808"/>
                  </a:lnTo>
                  <a:cubicBezTo>
                    <a:pt x="1151" y="1973"/>
                    <a:pt x="1521" y="2055"/>
                    <a:pt x="1911" y="2055"/>
                  </a:cubicBezTo>
                  <a:cubicBezTo>
                    <a:pt x="2301" y="2055"/>
                    <a:pt x="2712" y="1973"/>
                    <a:pt x="3123" y="1808"/>
                  </a:cubicBezTo>
                  <a:lnTo>
                    <a:pt x="3780" y="1480"/>
                  </a:lnTo>
                  <a:lnTo>
                    <a:pt x="3780" y="0"/>
                  </a:lnTo>
                  <a:close/>
                </a:path>
              </a:pathLst>
            </a:custGeom>
            <a:solidFill>
              <a:srgbClr val="B7D6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7" name="Google Shape;5577;p68"/>
            <p:cNvSpPr/>
            <p:nvPr/>
          </p:nvSpPr>
          <p:spPr>
            <a:xfrm>
              <a:off x="2314375" y="1820000"/>
              <a:ext cx="1417550" cy="819750"/>
            </a:xfrm>
            <a:custGeom>
              <a:rect b="b" l="l" r="r" t="t"/>
              <a:pathLst>
                <a:path extrusionOk="0" h="32790" w="56702">
                  <a:moveTo>
                    <a:pt x="33035" y="1"/>
                  </a:moveTo>
                  <a:lnTo>
                    <a:pt x="0" y="19230"/>
                  </a:lnTo>
                  <a:lnTo>
                    <a:pt x="23174" y="32543"/>
                  </a:lnTo>
                  <a:cubicBezTo>
                    <a:pt x="23420" y="32707"/>
                    <a:pt x="23708" y="32789"/>
                    <a:pt x="23996" y="32789"/>
                  </a:cubicBezTo>
                  <a:cubicBezTo>
                    <a:pt x="24283" y="32789"/>
                    <a:pt x="24571" y="32707"/>
                    <a:pt x="24817" y="32543"/>
                  </a:cubicBezTo>
                  <a:lnTo>
                    <a:pt x="56373" y="14300"/>
                  </a:lnTo>
                  <a:cubicBezTo>
                    <a:pt x="56702" y="14135"/>
                    <a:pt x="56702" y="13642"/>
                    <a:pt x="56373" y="13478"/>
                  </a:cubicBezTo>
                  <a:lnTo>
                    <a:pt x="33035" y="1"/>
                  </a:lnTo>
                  <a:close/>
                </a:path>
              </a:pathLst>
            </a:custGeom>
            <a:solidFill>
              <a:srgbClr val="EFF6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8" name="Google Shape;5578;p68"/>
            <p:cNvSpPr/>
            <p:nvPr/>
          </p:nvSpPr>
          <p:spPr>
            <a:xfrm>
              <a:off x="2384225" y="1862125"/>
              <a:ext cx="776575" cy="446850"/>
            </a:xfrm>
            <a:custGeom>
              <a:rect b="b" l="l" r="r" t="t"/>
              <a:pathLst>
                <a:path extrusionOk="0" h="17874" w="31063">
                  <a:moveTo>
                    <a:pt x="29830" y="1"/>
                  </a:moveTo>
                  <a:cubicBezTo>
                    <a:pt x="29748" y="1"/>
                    <a:pt x="29666" y="42"/>
                    <a:pt x="29584" y="124"/>
                  </a:cubicBezTo>
                  <a:lnTo>
                    <a:pt x="164" y="17052"/>
                  </a:lnTo>
                  <a:cubicBezTo>
                    <a:pt x="0" y="17216"/>
                    <a:pt x="0" y="17216"/>
                    <a:pt x="164" y="17381"/>
                  </a:cubicBezTo>
                  <a:lnTo>
                    <a:pt x="986" y="17874"/>
                  </a:lnTo>
                  <a:lnTo>
                    <a:pt x="1479" y="17874"/>
                  </a:lnTo>
                  <a:lnTo>
                    <a:pt x="30898" y="781"/>
                  </a:lnTo>
                  <a:cubicBezTo>
                    <a:pt x="31063" y="781"/>
                    <a:pt x="31063" y="617"/>
                    <a:pt x="30898" y="617"/>
                  </a:cubicBezTo>
                  <a:lnTo>
                    <a:pt x="30077" y="124"/>
                  </a:lnTo>
                  <a:cubicBezTo>
                    <a:pt x="29994" y="42"/>
                    <a:pt x="29912" y="1"/>
                    <a:pt x="29830" y="1"/>
                  </a:cubicBezTo>
                  <a:close/>
                </a:path>
              </a:pathLst>
            </a:custGeom>
            <a:solidFill>
              <a:srgbClr val="D2E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9" name="Google Shape;5579;p68"/>
            <p:cNvSpPr/>
            <p:nvPr/>
          </p:nvSpPr>
          <p:spPr>
            <a:xfrm>
              <a:off x="2996425" y="2218575"/>
              <a:ext cx="402700" cy="230100"/>
            </a:xfrm>
            <a:custGeom>
              <a:rect b="b" l="l" r="r" t="t"/>
              <a:pathLst>
                <a:path extrusionOk="0" h="9204" w="16108">
                  <a:moveTo>
                    <a:pt x="10355" y="0"/>
                  </a:moveTo>
                  <a:lnTo>
                    <a:pt x="1" y="5917"/>
                  </a:lnTo>
                  <a:lnTo>
                    <a:pt x="165" y="5917"/>
                  </a:lnTo>
                  <a:lnTo>
                    <a:pt x="5753" y="9204"/>
                  </a:lnTo>
                  <a:lnTo>
                    <a:pt x="15943" y="3287"/>
                  </a:lnTo>
                  <a:lnTo>
                    <a:pt x="16107" y="3287"/>
                  </a:lnTo>
                  <a:lnTo>
                    <a:pt x="10355" y="0"/>
                  </a:lnTo>
                  <a:close/>
                </a:path>
              </a:pathLst>
            </a:custGeom>
            <a:solidFill>
              <a:srgbClr val="97C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0" name="Google Shape;5580;p68"/>
            <p:cNvSpPr/>
            <p:nvPr/>
          </p:nvSpPr>
          <p:spPr>
            <a:xfrm>
              <a:off x="3000550" y="2222675"/>
              <a:ext cx="394450" cy="226000"/>
            </a:xfrm>
            <a:custGeom>
              <a:rect b="b" l="l" r="r" t="t"/>
              <a:pathLst>
                <a:path extrusionOk="0" h="9040" w="15778">
                  <a:moveTo>
                    <a:pt x="10190" y="0"/>
                  </a:moveTo>
                  <a:lnTo>
                    <a:pt x="0" y="5753"/>
                  </a:lnTo>
                  <a:lnTo>
                    <a:pt x="5588" y="9040"/>
                  </a:lnTo>
                  <a:lnTo>
                    <a:pt x="15778" y="3123"/>
                  </a:lnTo>
                  <a:lnTo>
                    <a:pt x="10190" y="0"/>
                  </a:lnTo>
                  <a:close/>
                </a:path>
              </a:pathLst>
            </a:custGeom>
            <a:solidFill>
              <a:srgbClr val="D2E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1" name="Google Shape;5581;p68"/>
            <p:cNvSpPr/>
            <p:nvPr/>
          </p:nvSpPr>
          <p:spPr>
            <a:xfrm>
              <a:off x="3132025" y="2222675"/>
              <a:ext cx="262975" cy="226000"/>
            </a:xfrm>
            <a:custGeom>
              <a:rect b="b" l="l" r="r" t="t"/>
              <a:pathLst>
                <a:path extrusionOk="0" h="9040" w="10519">
                  <a:moveTo>
                    <a:pt x="4931" y="0"/>
                  </a:moveTo>
                  <a:lnTo>
                    <a:pt x="4109" y="494"/>
                  </a:lnTo>
                  <a:cubicBezTo>
                    <a:pt x="5588" y="1151"/>
                    <a:pt x="6081" y="5095"/>
                    <a:pt x="0" y="8711"/>
                  </a:cubicBezTo>
                  <a:lnTo>
                    <a:pt x="329" y="9040"/>
                  </a:lnTo>
                  <a:lnTo>
                    <a:pt x="10519" y="3123"/>
                  </a:lnTo>
                  <a:lnTo>
                    <a:pt x="4931" y="0"/>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2" name="Google Shape;5582;p68"/>
            <p:cNvSpPr/>
            <p:nvPr/>
          </p:nvSpPr>
          <p:spPr>
            <a:xfrm>
              <a:off x="2441750" y="1899100"/>
              <a:ext cx="1010775" cy="581425"/>
            </a:xfrm>
            <a:custGeom>
              <a:rect b="b" l="l" r="r" t="t"/>
              <a:pathLst>
                <a:path extrusionOk="0" h="23257" w="40431">
                  <a:moveTo>
                    <a:pt x="29604" y="1"/>
                  </a:moveTo>
                  <a:cubicBezTo>
                    <a:pt x="29501" y="1"/>
                    <a:pt x="29419" y="42"/>
                    <a:pt x="29419" y="124"/>
                  </a:cubicBezTo>
                  <a:lnTo>
                    <a:pt x="164" y="16888"/>
                  </a:lnTo>
                  <a:cubicBezTo>
                    <a:pt x="0" y="17052"/>
                    <a:pt x="0" y="17217"/>
                    <a:pt x="164" y="17217"/>
                  </a:cubicBezTo>
                  <a:lnTo>
                    <a:pt x="10519" y="23133"/>
                  </a:lnTo>
                  <a:cubicBezTo>
                    <a:pt x="10601" y="23216"/>
                    <a:pt x="10683" y="23257"/>
                    <a:pt x="10765" y="23257"/>
                  </a:cubicBezTo>
                  <a:cubicBezTo>
                    <a:pt x="10847" y="23257"/>
                    <a:pt x="10929" y="23216"/>
                    <a:pt x="11012" y="23133"/>
                  </a:cubicBezTo>
                  <a:lnTo>
                    <a:pt x="40266" y="6369"/>
                  </a:lnTo>
                  <a:cubicBezTo>
                    <a:pt x="40431" y="6205"/>
                    <a:pt x="40431" y="6205"/>
                    <a:pt x="40266" y="6041"/>
                  </a:cubicBezTo>
                  <a:lnTo>
                    <a:pt x="29912" y="124"/>
                  </a:lnTo>
                  <a:cubicBezTo>
                    <a:pt x="29830" y="42"/>
                    <a:pt x="29707" y="1"/>
                    <a:pt x="29604" y="1"/>
                  </a:cubicBezTo>
                  <a:close/>
                </a:path>
              </a:pathLst>
            </a:custGeom>
            <a:solidFill>
              <a:srgbClr val="97C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3" name="Google Shape;5583;p68"/>
            <p:cNvSpPr/>
            <p:nvPr/>
          </p:nvSpPr>
          <p:spPr>
            <a:xfrm>
              <a:off x="2445850" y="2321275"/>
              <a:ext cx="25" cy="25"/>
            </a:xfrm>
            <a:custGeom>
              <a:rect b="b" l="l" r="r" t="t"/>
              <a:pathLst>
                <a:path extrusionOk="0" h="1" w="1">
                  <a:moveTo>
                    <a:pt x="0" y="1"/>
                  </a:moveTo>
                  <a:lnTo>
                    <a:pt x="0" y="1"/>
                  </a:lnTo>
                  <a:lnTo>
                    <a:pt x="0" y="1"/>
                  </a:lnTo>
                  <a:close/>
                </a:path>
              </a:pathLst>
            </a:custGeom>
            <a:solidFill>
              <a:srgbClr val="97C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4" name="Google Shape;5584;p68"/>
            <p:cNvSpPr/>
            <p:nvPr/>
          </p:nvSpPr>
          <p:spPr>
            <a:xfrm>
              <a:off x="2445850" y="1906300"/>
              <a:ext cx="1002575" cy="574225"/>
            </a:xfrm>
            <a:custGeom>
              <a:rect b="b" l="l" r="r" t="t"/>
              <a:pathLst>
                <a:path extrusionOk="0" h="22969" w="40103">
                  <a:moveTo>
                    <a:pt x="29255" y="0"/>
                  </a:moveTo>
                  <a:lnTo>
                    <a:pt x="0" y="16929"/>
                  </a:lnTo>
                  <a:lnTo>
                    <a:pt x="10355" y="22845"/>
                  </a:lnTo>
                  <a:cubicBezTo>
                    <a:pt x="10437" y="22928"/>
                    <a:pt x="10519" y="22969"/>
                    <a:pt x="10601" y="22969"/>
                  </a:cubicBezTo>
                  <a:cubicBezTo>
                    <a:pt x="10683" y="22969"/>
                    <a:pt x="10765" y="22928"/>
                    <a:pt x="10848" y="22845"/>
                  </a:cubicBezTo>
                  <a:lnTo>
                    <a:pt x="40102" y="6081"/>
                  </a:lnTo>
                  <a:lnTo>
                    <a:pt x="29748" y="0"/>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5" name="Google Shape;5585;p68"/>
            <p:cNvSpPr/>
            <p:nvPr/>
          </p:nvSpPr>
          <p:spPr>
            <a:xfrm>
              <a:off x="2285600" y="1144100"/>
              <a:ext cx="854650" cy="1156675"/>
            </a:xfrm>
            <a:custGeom>
              <a:rect b="b" l="l" r="r" t="t"/>
              <a:pathLst>
                <a:path extrusionOk="0" h="46267" w="34186">
                  <a:moveTo>
                    <a:pt x="32542" y="1"/>
                  </a:moveTo>
                  <a:cubicBezTo>
                    <a:pt x="32132" y="1"/>
                    <a:pt x="31721" y="83"/>
                    <a:pt x="31392" y="247"/>
                  </a:cubicBezTo>
                  <a:lnTo>
                    <a:pt x="1151" y="17833"/>
                  </a:lnTo>
                  <a:cubicBezTo>
                    <a:pt x="329" y="18162"/>
                    <a:pt x="1" y="18984"/>
                    <a:pt x="1" y="19805"/>
                  </a:cubicBezTo>
                  <a:lnTo>
                    <a:pt x="1" y="44130"/>
                  </a:lnTo>
                  <a:cubicBezTo>
                    <a:pt x="165" y="45444"/>
                    <a:pt x="329" y="45773"/>
                    <a:pt x="1151" y="46266"/>
                  </a:cubicBezTo>
                  <a:lnTo>
                    <a:pt x="34186" y="27037"/>
                  </a:lnTo>
                  <a:lnTo>
                    <a:pt x="34186" y="1069"/>
                  </a:lnTo>
                  <a:lnTo>
                    <a:pt x="34022" y="412"/>
                  </a:lnTo>
                  <a:lnTo>
                    <a:pt x="33693" y="247"/>
                  </a:lnTo>
                  <a:cubicBezTo>
                    <a:pt x="33364" y="83"/>
                    <a:pt x="32953" y="1"/>
                    <a:pt x="32542" y="1"/>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6" name="Google Shape;5586;p68"/>
            <p:cNvSpPr/>
            <p:nvPr/>
          </p:nvSpPr>
          <p:spPr>
            <a:xfrm>
              <a:off x="2289700" y="1144100"/>
              <a:ext cx="850550" cy="523900"/>
            </a:xfrm>
            <a:custGeom>
              <a:rect b="b" l="l" r="r" t="t"/>
              <a:pathLst>
                <a:path extrusionOk="0" h="20956" w="34022">
                  <a:moveTo>
                    <a:pt x="32378" y="1"/>
                  </a:moveTo>
                  <a:cubicBezTo>
                    <a:pt x="31968" y="1"/>
                    <a:pt x="31557" y="83"/>
                    <a:pt x="31228" y="247"/>
                  </a:cubicBezTo>
                  <a:lnTo>
                    <a:pt x="987" y="17833"/>
                  </a:lnTo>
                  <a:cubicBezTo>
                    <a:pt x="494" y="17997"/>
                    <a:pt x="165" y="18326"/>
                    <a:pt x="1" y="18655"/>
                  </a:cubicBezTo>
                  <a:lnTo>
                    <a:pt x="3945" y="20956"/>
                  </a:lnTo>
                  <a:lnTo>
                    <a:pt x="34022" y="1891"/>
                  </a:lnTo>
                  <a:lnTo>
                    <a:pt x="34022" y="1069"/>
                  </a:lnTo>
                  <a:lnTo>
                    <a:pt x="33858" y="412"/>
                  </a:lnTo>
                  <a:lnTo>
                    <a:pt x="33529" y="247"/>
                  </a:lnTo>
                  <a:cubicBezTo>
                    <a:pt x="33200" y="83"/>
                    <a:pt x="32789" y="1"/>
                    <a:pt x="32378" y="1"/>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7" name="Google Shape;5587;p68"/>
            <p:cNvSpPr/>
            <p:nvPr/>
          </p:nvSpPr>
          <p:spPr>
            <a:xfrm>
              <a:off x="2285600" y="1577600"/>
              <a:ext cx="106850" cy="119175"/>
            </a:xfrm>
            <a:custGeom>
              <a:rect b="b" l="l" r="r" t="t"/>
              <a:pathLst>
                <a:path extrusionOk="0" h="4767" w="4274">
                  <a:moveTo>
                    <a:pt x="1809" y="0"/>
                  </a:moveTo>
                  <a:lnTo>
                    <a:pt x="987" y="493"/>
                  </a:lnTo>
                  <a:cubicBezTo>
                    <a:pt x="329" y="986"/>
                    <a:pt x="1" y="1644"/>
                    <a:pt x="1" y="2465"/>
                  </a:cubicBezTo>
                  <a:lnTo>
                    <a:pt x="1" y="3616"/>
                  </a:lnTo>
                  <a:lnTo>
                    <a:pt x="1973" y="4766"/>
                  </a:lnTo>
                  <a:lnTo>
                    <a:pt x="4274" y="1479"/>
                  </a:lnTo>
                  <a:lnTo>
                    <a:pt x="1809" y="0"/>
                  </a:lnTo>
                  <a:close/>
                </a:path>
              </a:pathLst>
            </a:custGeom>
            <a:solidFill>
              <a:srgbClr val="B7D6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8" name="Google Shape;5588;p68"/>
            <p:cNvSpPr/>
            <p:nvPr/>
          </p:nvSpPr>
          <p:spPr>
            <a:xfrm>
              <a:off x="2314375" y="1153275"/>
              <a:ext cx="825875" cy="1147500"/>
            </a:xfrm>
            <a:custGeom>
              <a:rect b="b" l="l" r="r" t="t"/>
              <a:pathLst>
                <a:path extrusionOk="0" h="45900" w="33035">
                  <a:moveTo>
                    <a:pt x="32557" y="1"/>
                  </a:moveTo>
                  <a:cubicBezTo>
                    <a:pt x="32498" y="1"/>
                    <a:pt x="32438" y="15"/>
                    <a:pt x="32378" y="45"/>
                  </a:cubicBezTo>
                  <a:lnTo>
                    <a:pt x="493" y="18452"/>
                  </a:lnTo>
                  <a:cubicBezTo>
                    <a:pt x="164" y="18617"/>
                    <a:pt x="0" y="18945"/>
                    <a:pt x="0" y="19438"/>
                  </a:cubicBezTo>
                  <a:lnTo>
                    <a:pt x="0" y="45899"/>
                  </a:lnTo>
                  <a:lnTo>
                    <a:pt x="33035" y="26670"/>
                  </a:lnTo>
                  <a:lnTo>
                    <a:pt x="33035" y="538"/>
                  </a:lnTo>
                  <a:cubicBezTo>
                    <a:pt x="33035" y="269"/>
                    <a:pt x="32816" y="1"/>
                    <a:pt x="32557" y="1"/>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9" name="Google Shape;5589;p68"/>
            <p:cNvSpPr/>
            <p:nvPr/>
          </p:nvSpPr>
          <p:spPr>
            <a:xfrm>
              <a:off x="2314375" y="1153275"/>
              <a:ext cx="825875" cy="1147500"/>
            </a:xfrm>
            <a:custGeom>
              <a:rect b="b" l="l" r="r" t="t"/>
              <a:pathLst>
                <a:path extrusionOk="0" h="45900" w="33035">
                  <a:moveTo>
                    <a:pt x="32557" y="1"/>
                  </a:moveTo>
                  <a:cubicBezTo>
                    <a:pt x="32498" y="1"/>
                    <a:pt x="32438" y="15"/>
                    <a:pt x="32378" y="45"/>
                  </a:cubicBezTo>
                  <a:lnTo>
                    <a:pt x="493" y="18452"/>
                  </a:lnTo>
                  <a:cubicBezTo>
                    <a:pt x="164" y="18617"/>
                    <a:pt x="0" y="18945"/>
                    <a:pt x="0" y="19438"/>
                  </a:cubicBezTo>
                  <a:lnTo>
                    <a:pt x="0" y="45899"/>
                  </a:lnTo>
                  <a:lnTo>
                    <a:pt x="33035" y="26670"/>
                  </a:lnTo>
                  <a:lnTo>
                    <a:pt x="33035" y="538"/>
                  </a:lnTo>
                  <a:cubicBezTo>
                    <a:pt x="33035" y="269"/>
                    <a:pt x="32816" y="1"/>
                    <a:pt x="32557" y="1"/>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0" name="Google Shape;5590;p68"/>
            <p:cNvSpPr/>
            <p:nvPr/>
          </p:nvSpPr>
          <p:spPr>
            <a:xfrm>
              <a:off x="2322575" y="1153275"/>
              <a:ext cx="817675" cy="1139275"/>
            </a:xfrm>
            <a:custGeom>
              <a:rect b="b" l="l" r="r" t="t"/>
              <a:pathLst>
                <a:path extrusionOk="0" h="45571" w="32707">
                  <a:moveTo>
                    <a:pt x="32229" y="1"/>
                  </a:moveTo>
                  <a:cubicBezTo>
                    <a:pt x="32170" y="1"/>
                    <a:pt x="32110" y="15"/>
                    <a:pt x="32050" y="45"/>
                  </a:cubicBezTo>
                  <a:lnTo>
                    <a:pt x="28269" y="2181"/>
                  </a:lnTo>
                  <a:lnTo>
                    <a:pt x="27119" y="2839"/>
                  </a:lnTo>
                  <a:cubicBezTo>
                    <a:pt x="27119" y="9413"/>
                    <a:pt x="26626" y="26177"/>
                    <a:pt x="1" y="41626"/>
                  </a:cubicBezTo>
                  <a:lnTo>
                    <a:pt x="1" y="45570"/>
                  </a:lnTo>
                  <a:lnTo>
                    <a:pt x="32707" y="26670"/>
                  </a:lnTo>
                  <a:lnTo>
                    <a:pt x="32707" y="538"/>
                  </a:lnTo>
                  <a:cubicBezTo>
                    <a:pt x="32707" y="269"/>
                    <a:pt x="32488" y="1"/>
                    <a:pt x="32229" y="1"/>
                  </a:cubicBezTo>
                  <a:close/>
                </a:path>
              </a:pathLst>
            </a:custGeom>
            <a:solidFill>
              <a:srgbClr val="94C3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1" name="Google Shape;5591;p68"/>
            <p:cNvSpPr/>
            <p:nvPr/>
          </p:nvSpPr>
          <p:spPr>
            <a:xfrm>
              <a:off x="2314375" y="1799475"/>
              <a:ext cx="825875" cy="501300"/>
            </a:xfrm>
            <a:custGeom>
              <a:rect b="b" l="l" r="r" t="t"/>
              <a:pathLst>
                <a:path extrusionOk="0" h="20052" w="33035">
                  <a:moveTo>
                    <a:pt x="33035" y="0"/>
                  </a:moveTo>
                  <a:lnTo>
                    <a:pt x="0" y="19065"/>
                  </a:lnTo>
                  <a:lnTo>
                    <a:pt x="0" y="20051"/>
                  </a:lnTo>
                  <a:lnTo>
                    <a:pt x="33035" y="822"/>
                  </a:lnTo>
                  <a:lnTo>
                    <a:pt x="33035" y="0"/>
                  </a:lnTo>
                  <a:close/>
                </a:path>
              </a:pathLst>
            </a:custGeom>
            <a:solidFill>
              <a:srgbClr val="94C3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2" name="Google Shape;5592;p68"/>
            <p:cNvSpPr/>
            <p:nvPr/>
          </p:nvSpPr>
          <p:spPr>
            <a:xfrm>
              <a:off x="3111475" y="1191350"/>
              <a:ext cx="8250" cy="595825"/>
            </a:xfrm>
            <a:custGeom>
              <a:rect b="b" l="l" r="r" t="t"/>
              <a:pathLst>
                <a:path extrusionOk="0" h="23833" w="330">
                  <a:moveTo>
                    <a:pt x="329" y="1"/>
                  </a:moveTo>
                  <a:lnTo>
                    <a:pt x="1" y="165"/>
                  </a:lnTo>
                  <a:lnTo>
                    <a:pt x="1" y="23668"/>
                  </a:lnTo>
                  <a:lnTo>
                    <a:pt x="329" y="23832"/>
                  </a:lnTo>
                  <a:lnTo>
                    <a:pt x="329" y="1"/>
                  </a:lnTo>
                  <a:close/>
                </a:path>
              </a:pathLst>
            </a:custGeom>
            <a:solidFill>
              <a:srgbClr val="1E37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3" name="Google Shape;5593;p68"/>
            <p:cNvSpPr/>
            <p:nvPr/>
          </p:nvSpPr>
          <p:spPr>
            <a:xfrm>
              <a:off x="2339025" y="1195475"/>
              <a:ext cx="772475" cy="1031325"/>
            </a:xfrm>
            <a:custGeom>
              <a:rect b="b" l="l" r="r" t="t"/>
              <a:pathLst>
                <a:path extrusionOk="0" h="41253" w="30899">
                  <a:moveTo>
                    <a:pt x="30899" y="0"/>
                  </a:moveTo>
                  <a:lnTo>
                    <a:pt x="0" y="17750"/>
                  </a:lnTo>
                  <a:lnTo>
                    <a:pt x="0" y="41253"/>
                  </a:lnTo>
                  <a:lnTo>
                    <a:pt x="30899" y="23503"/>
                  </a:lnTo>
                  <a:lnTo>
                    <a:pt x="30899" y="0"/>
                  </a:lnTo>
                  <a:close/>
                </a:path>
              </a:pathLst>
            </a:custGeom>
            <a:solidFill>
              <a:srgbClr val="3445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4" name="Google Shape;5594;p68"/>
            <p:cNvSpPr/>
            <p:nvPr/>
          </p:nvSpPr>
          <p:spPr>
            <a:xfrm>
              <a:off x="2339025" y="1783025"/>
              <a:ext cx="780700" cy="452000"/>
            </a:xfrm>
            <a:custGeom>
              <a:rect b="b" l="l" r="r" t="t"/>
              <a:pathLst>
                <a:path extrusionOk="0" h="18080" w="31228">
                  <a:moveTo>
                    <a:pt x="30899" y="1"/>
                  </a:moveTo>
                  <a:lnTo>
                    <a:pt x="0" y="17751"/>
                  </a:lnTo>
                  <a:lnTo>
                    <a:pt x="0" y="18080"/>
                  </a:lnTo>
                  <a:lnTo>
                    <a:pt x="31227" y="165"/>
                  </a:lnTo>
                  <a:lnTo>
                    <a:pt x="30899" y="1"/>
                  </a:lnTo>
                  <a:close/>
                </a:path>
              </a:pathLst>
            </a:custGeom>
            <a:solidFill>
              <a:srgbClr val="031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5" name="Google Shape;5595;p68"/>
            <p:cNvSpPr/>
            <p:nvPr/>
          </p:nvSpPr>
          <p:spPr>
            <a:xfrm>
              <a:off x="2339025" y="1195475"/>
              <a:ext cx="772475" cy="1031325"/>
            </a:xfrm>
            <a:custGeom>
              <a:rect b="b" l="l" r="r" t="t"/>
              <a:pathLst>
                <a:path extrusionOk="0" h="41253" w="30899">
                  <a:moveTo>
                    <a:pt x="30899" y="0"/>
                  </a:moveTo>
                  <a:lnTo>
                    <a:pt x="26461" y="2466"/>
                  </a:lnTo>
                  <a:cubicBezTo>
                    <a:pt x="26297" y="9697"/>
                    <a:pt x="24324" y="25146"/>
                    <a:pt x="0" y="39609"/>
                  </a:cubicBezTo>
                  <a:lnTo>
                    <a:pt x="0" y="41253"/>
                  </a:lnTo>
                  <a:lnTo>
                    <a:pt x="30899" y="23503"/>
                  </a:lnTo>
                  <a:lnTo>
                    <a:pt x="30899" y="0"/>
                  </a:lnTo>
                  <a:close/>
                </a:path>
              </a:pathLst>
            </a:custGeom>
            <a:solidFill>
              <a:srgbClr val="2B3D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6" name="Google Shape;5596;p68"/>
            <p:cNvSpPr/>
            <p:nvPr/>
          </p:nvSpPr>
          <p:spPr>
            <a:xfrm>
              <a:off x="3362125" y="1223600"/>
              <a:ext cx="1097075" cy="1688300"/>
            </a:xfrm>
            <a:custGeom>
              <a:rect b="b" l="l" r="r" t="t"/>
              <a:pathLst>
                <a:path extrusionOk="0" h="67532" w="43883">
                  <a:moveTo>
                    <a:pt x="31835" y="0"/>
                  </a:moveTo>
                  <a:cubicBezTo>
                    <a:pt x="30722" y="0"/>
                    <a:pt x="29660" y="95"/>
                    <a:pt x="29090" y="190"/>
                  </a:cubicBezTo>
                  <a:cubicBezTo>
                    <a:pt x="30077" y="1341"/>
                    <a:pt x="30405" y="2162"/>
                    <a:pt x="27611" y="3313"/>
                  </a:cubicBezTo>
                  <a:cubicBezTo>
                    <a:pt x="26106" y="3936"/>
                    <a:pt x="24634" y="4149"/>
                    <a:pt x="23324" y="4149"/>
                  </a:cubicBezTo>
                  <a:cubicBezTo>
                    <a:pt x="20485" y="4149"/>
                    <a:pt x="18408" y="3148"/>
                    <a:pt x="18408" y="3148"/>
                  </a:cubicBezTo>
                  <a:cubicBezTo>
                    <a:pt x="18408" y="3148"/>
                    <a:pt x="14134" y="5449"/>
                    <a:pt x="10519" y="7915"/>
                  </a:cubicBezTo>
                  <a:cubicBezTo>
                    <a:pt x="2137" y="13831"/>
                    <a:pt x="0" y="23364"/>
                    <a:pt x="8711" y="26980"/>
                  </a:cubicBezTo>
                  <a:cubicBezTo>
                    <a:pt x="9204" y="30760"/>
                    <a:pt x="11669" y="36019"/>
                    <a:pt x="11833" y="38156"/>
                  </a:cubicBezTo>
                  <a:cubicBezTo>
                    <a:pt x="11340" y="45058"/>
                    <a:pt x="9368" y="47031"/>
                    <a:pt x="7889" y="62644"/>
                  </a:cubicBezTo>
                  <a:cubicBezTo>
                    <a:pt x="10252" y="65597"/>
                    <a:pt x="15162" y="67532"/>
                    <a:pt x="20483" y="67532"/>
                  </a:cubicBezTo>
                  <a:cubicBezTo>
                    <a:pt x="22565" y="67532"/>
                    <a:pt x="24710" y="67236"/>
                    <a:pt x="26790" y="66589"/>
                  </a:cubicBezTo>
                  <a:cubicBezTo>
                    <a:pt x="36322" y="63795"/>
                    <a:pt x="41417" y="56892"/>
                    <a:pt x="43882" y="53769"/>
                  </a:cubicBezTo>
                  <a:cubicBezTo>
                    <a:pt x="42567" y="44237"/>
                    <a:pt x="36979" y="37991"/>
                    <a:pt x="36979" y="35197"/>
                  </a:cubicBezTo>
                  <a:cubicBezTo>
                    <a:pt x="37308" y="24843"/>
                    <a:pt x="40924" y="18269"/>
                    <a:pt x="39938" y="8572"/>
                  </a:cubicBezTo>
                  <a:cubicBezTo>
                    <a:pt x="39280" y="2984"/>
                    <a:pt x="37308" y="847"/>
                    <a:pt x="34185" y="190"/>
                  </a:cubicBezTo>
                  <a:cubicBezTo>
                    <a:pt x="33491" y="51"/>
                    <a:pt x="32649" y="0"/>
                    <a:pt x="31835" y="0"/>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7" name="Google Shape;5597;p68"/>
            <p:cNvSpPr/>
            <p:nvPr/>
          </p:nvSpPr>
          <p:spPr>
            <a:xfrm>
              <a:off x="2256975" y="1379500"/>
              <a:ext cx="1606450" cy="1122475"/>
            </a:xfrm>
            <a:custGeom>
              <a:rect b="b" l="l" r="r" t="t"/>
              <a:pathLst>
                <a:path extrusionOk="0" h="44899" w="64258">
                  <a:moveTo>
                    <a:pt x="58599" y="1"/>
                  </a:moveTo>
                  <a:cubicBezTo>
                    <a:pt x="56801" y="1"/>
                    <a:pt x="54807" y="1420"/>
                    <a:pt x="53903" y="4473"/>
                  </a:cubicBezTo>
                  <a:cubicBezTo>
                    <a:pt x="52095" y="10882"/>
                    <a:pt x="52424" y="19264"/>
                    <a:pt x="47657" y="26496"/>
                  </a:cubicBezTo>
                  <a:cubicBezTo>
                    <a:pt x="45357" y="29783"/>
                    <a:pt x="41412" y="32741"/>
                    <a:pt x="34345" y="33727"/>
                  </a:cubicBezTo>
                  <a:cubicBezTo>
                    <a:pt x="29171" y="34449"/>
                    <a:pt x="25143" y="34907"/>
                    <a:pt x="22517" y="34907"/>
                  </a:cubicBezTo>
                  <a:cubicBezTo>
                    <a:pt x="21556" y="34907"/>
                    <a:pt x="20783" y="34846"/>
                    <a:pt x="20211" y="34714"/>
                  </a:cubicBezTo>
                  <a:cubicBezTo>
                    <a:pt x="18238" y="34385"/>
                    <a:pt x="17417" y="33892"/>
                    <a:pt x="15609" y="32577"/>
                  </a:cubicBezTo>
                  <a:cubicBezTo>
                    <a:pt x="13472" y="31262"/>
                    <a:pt x="11993" y="30933"/>
                    <a:pt x="10349" y="30112"/>
                  </a:cubicBezTo>
                  <a:cubicBezTo>
                    <a:pt x="9510" y="29552"/>
                    <a:pt x="9200" y="29257"/>
                    <a:pt x="8968" y="29257"/>
                  </a:cubicBezTo>
                  <a:cubicBezTo>
                    <a:pt x="8792" y="29257"/>
                    <a:pt x="8661" y="29428"/>
                    <a:pt x="8377" y="29783"/>
                  </a:cubicBezTo>
                  <a:cubicBezTo>
                    <a:pt x="7720" y="30440"/>
                    <a:pt x="8377" y="32248"/>
                    <a:pt x="9692" y="33234"/>
                  </a:cubicBezTo>
                  <a:cubicBezTo>
                    <a:pt x="11007" y="34385"/>
                    <a:pt x="12157" y="34549"/>
                    <a:pt x="12486" y="34878"/>
                  </a:cubicBezTo>
                  <a:cubicBezTo>
                    <a:pt x="12568" y="35042"/>
                    <a:pt x="12239" y="35124"/>
                    <a:pt x="11644" y="35124"/>
                  </a:cubicBezTo>
                  <a:cubicBezTo>
                    <a:pt x="11048" y="35124"/>
                    <a:pt x="10185" y="35042"/>
                    <a:pt x="9199" y="34878"/>
                  </a:cubicBezTo>
                  <a:cubicBezTo>
                    <a:pt x="6405" y="34385"/>
                    <a:pt x="4926" y="33070"/>
                    <a:pt x="3611" y="32577"/>
                  </a:cubicBezTo>
                  <a:cubicBezTo>
                    <a:pt x="3362" y="32494"/>
                    <a:pt x="3141" y="32458"/>
                    <a:pt x="2947" y="32458"/>
                  </a:cubicBezTo>
                  <a:cubicBezTo>
                    <a:pt x="1994" y="32458"/>
                    <a:pt x="1722" y="33345"/>
                    <a:pt x="2132" y="33892"/>
                  </a:cubicBezTo>
                  <a:cubicBezTo>
                    <a:pt x="2460" y="34385"/>
                    <a:pt x="3118" y="35371"/>
                    <a:pt x="5090" y="36521"/>
                  </a:cubicBezTo>
                  <a:cubicBezTo>
                    <a:pt x="7062" y="37508"/>
                    <a:pt x="9692" y="38494"/>
                    <a:pt x="9692" y="38494"/>
                  </a:cubicBezTo>
                  <a:cubicBezTo>
                    <a:pt x="9692" y="38494"/>
                    <a:pt x="7884" y="38329"/>
                    <a:pt x="5748" y="37836"/>
                  </a:cubicBezTo>
                  <a:cubicBezTo>
                    <a:pt x="3282" y="37179"/>
                    <a:pt x="2460" y="36521"/>
                    <a:pt x="1146" y="36357"/>
                  </a:cubicBezTo>
                  <a:cubicBezTo>
                    <a:pt x="1065" y="36334"/>
                    <a:pt x="989" y="36323"/>
                    <a:pt x="920" y="36323"/>
                  </a:cubicBezTo>
                  <a:cubicBezTo>
                    <a:pt x="1" y="36323"/>
                    <a:pt x="76" y="38223"/>
                    <a:pt x="1146" y="38987"/>
                  </a:cubicBezTo>
                  <a:cubicBezTo>
                    <a:pt x="2132" y="39644"/>
                    <a:pt x="3611" y="40302"/>
                    <a:pt x="5254" y="40795"/>
                  </a:cubicBezTo>
                  <a:cubicBezTo>
                    <a:pt x="6898" y="41288"/>
                    <a:pt x="9692" y="41781"/>
                    <a:pt x="9692" y="41781"/>
                  </a:cubicBezTo>
                  <a:cubicBezTo>
                    <a:pt x="9390" y="41799"/>
                    <a:pt x="9097" y="41807"/>
                    <a:pt x="8814" y="41807"/>
                  </a:cubicBezTo>
                  <a:cubicBezTo>
                    <a:pt x="6479" y="41807"/>
                    <a:pt x="4783" y="41252"/>
                    <a:pt x="3611" y="40959"/>
                  </a:cubicBezTo>
                  <a:cubicBezTo>
                    <a:pt x="3303" y="40871"/>
                    <a:pt x="3030" y="40830"/>
                    <a:pt x="2795" y="40830"/>
                  </a:cubicBezTo>
                  <a:cubicBezTo>
                    <a:pt x="2155" y="40830"/>
                    <a:pt x="1803" y="41135"/>
                    <a:pt x="1803" y="41616"/>
                  </a:cubicBezTo>
                  <a:cubicBezTo>
                    <a:pt x="1803" y="42274"/>
                    <a:pt x="2625" y="43096"/>
                    <a:pt x="5254" y="44082"/>
                  </a:cubicBezTo>
                  <a:cubicBezTo>
                    <a:pt x="6795" y="44659"/>
                    <a:pt x="8730" y="44899"/>
                    <a:pt x="10730" y="44899"/>
                  </a:cubicBezTo>
                  <a:cubicBezTo>
                    <a:pt x="12144" y="44899"/>
                    <a:pt x="13590" y="44779"/>
                    <a:pt x="14951" y="44575"/>
                  </a:cubicBezTo>
                  <a:cubicBezTo>
                    <a:pt x="18238" y="44082"/>
                    <a:pt x="19553" y="43589"/>
                    <a:pt x="21197" y="43424"/>
                  </a:cubicBezTo>
                  <a:cubicBezTo>
                    <a:pt x="27606" y="43096"/>
                    <a:pt x="32866" y="42931"/>
                    <a:pt x="39275" y="41781"/>
                  </a:cubicBezTo>
                  <a:cubicBezTo>
                    <a:pt x="43220" y="40959"/>
                    <a:pt x="48479" y="38987"/>
                    <a:pt x="52095" y="36357"/>
                  </a:cubicBezTo>
                  <a:cubicBezTo>
                    <a:pt x="57683" y="32084"/>
                    <a:pt x="61463" y="23209"/>
                    <a:pt x="62778" y="16635"/>
                  </a:cubicBezTo>
                  <a:cubicBezTo>
                    <a:pt x="64257" y="8088"/>
                    <a:pt x="62449" y="2336"/>
                    <a:pt x="60806" y="857"/>
                  </a:cubicBezTo>
                  <a:cubicBezTo>
                    <a:pt x="60190" y="293"/>
                    <a:pt x="59415" y="1"/>
                    <a:pt x="58599"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8" name="Google Shape;5598;p68"/>
            <p:cNvSpPr/>
            <p:nvPr/>
          </p:nvSpPr>
          <p:spPr>
            <a:xfrm>
              <a:off x="3649725" y="367550"/>
              <a:ext cx="632800" cy="714175"/>
            </a:xfrm>
            <a:custGeom>
              <a:rect b="b" l="l" r="r" t="t"/>
              <a:pathLst>
                <a:path extrusionOk="0" h="28567" w="25312">
                  <a:moveTo>
                    <a:pt x="10761" y="0"/>
                  </a:moveTo>
                  <a:cubicBezTo>
                    <a:pt x="6482" y="0"/>
                    <a:pt x="2197" y="1896"/>
                    <a:pt x="1" y="7314"/>
                  </a:cubicBezTo>
                  <a:cubicBezTo>
                    <a:pt x="1" y="7314"/>
                    <a:pt x="329" y="8136"/>
                    <a:pt x="1644" y="8464"/>
                  </a:cubicBezTo>
                  <a:cubicBezTo>
                    <a:pt x="1644" y="8464"/>
                    <a:pt x="1316" y="10108"/>
                    <a:pt x="2302" y="11258"/>
                  </a:cubicBezTo>
                  <a:cubicBezTo>
                    <a:pt x="3123" y="12080"/>
                    <a:pt x="3945" y="13559"/>
                    <a:pt x="4110" y="15203"/>
                  </a:cubicBezTo>
                  <a:cubicBezTo>
                    <a:pt x="4110" y="16518"/>
                    <a:pt x="3945" y="18325"/>
                    <a:pt x="4274" y="19805"/>
                  </a:cubicBezTo>
                  <a:cubicBezTo>
                    <a:pt x="4685" y="21174"/>
                    <a:pt x="6009" y="21288"/>
                    <a:pt x="6439" y="21288"/>
                  </a:cubicBezTo>
                  <a:cubicBezTo>
                    <a:pt x="6525" y="21288"/>
                    <a:pt x="6575" y="21284"/>
                    <a:pt x="6575" y="21284"/>
                  </a:cubicBezTo>
                  <a:cubicBezTo>
                    <a:pt x="6575" y="21284"/>
                    <a:pt x="6739" y="18490"/>
                    <a:pt x="7068" y="15696"/>
                  </a:cubicBezTo>
                  <a:cubicBezTo>
                    <a:pt x="7494" y="14757"/>
                    <a:pt x="8630" y="14173"/>
                    <a:pt x="9715" y="14173"/>
                  </a:cubicBezTo>
                  <a:cubicBezTo>
                    <a:pt x="10720" y="14173"/>
                    <a:pt x="11682" y="14675"/>
                    <a:pt x="11999" y="15860"/>
                  </a:cubicBezTo>
                  <a:cubicBezTo>
                    <a:pt x="12492" y="18161"/>
                    <a:pt x="11999" y="19476"/>
                    <a:pt x="11177" y="21119"/>
                  </a:cubicBezTo>
                  <a:cubicBezTo>
                    <a:pt x="10670" y="22006"/>
                    <a:pt x="9968" y="22600"/>
                    <a:pt x="9222" y="22600"/>
                  </a:cubicBezTo>
                  <a:cubicBezTo>
                    <a:pt x="8999" y="22600"/>
                    <a:pt x="8773" y="22547"/>
                    <a:pt x="8547" y="22434"/>
                  </a:cubicBezTo>
                  <a:lnTo>
                    <a:pt x="8547" y="22434"/>
                  </a:lnTo>
                  <a:cubicBezTo>
                    <a:pt x="8547" y="25886"/>
                    <a:pt x="9862" y="27365"/>
                    <a:pt x="12820" y="28187"/>
                  </a:cubicBezTo>
                  <a:cubicBezTo>
                    <a:pt x="13631" y="28457"/>
                    <a:pt x="14245" y="28567"/>
                    <a:pt x="14738" y="28567"/>
                  </a:cubicBezTo>
                  <a:cubicBezTo>
                    <a:pt x="16045" y="28567"/>
                    <a:pt x="16513" y="27797"/>
                    <a:pt x="17586" y="27201"/>
                  </a:cubicBezTo>
                  <a:cubicBezTo>
                    <a:pt x="18408" y="26707"/>
                    <a:pt x="19559" y="25721"/>
                    <a:pt x="19559" y="25721"/>
                  </a:cubicBezTo>
                  <a:cubicBezTo>
                    <a:pt x="23010" y="22599"/>
                    <a:pt x="24161" y="19476"/>
                    <a:pt x="24654" y="15038"/>
                  </a:cubicBezTo>
                  <a:cubicBezTo>
                    <a:pt x="25311" y="7643"/>
                    <a:pt x="19887" y="904"/>
                    <a:pt x="12327" y="82"/>
                  </a:cubicBezTo>
                  <a:cubicBezTo>
                    <a:pt x="11808" y="29"/>
                    <a:pt x="11284" y="0"/>
                    <a:pt x="10761"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9" name="Google Shape;5599;p68"/>
            <p:cNvSpPr/>
            <p:nvPr/>
          </p:nvSpPr>
          <p:spPr>
            <a:xfrm>
              <a:off x="3863400" y="702400"/>
              <a:ext cx="406800" cy="1073625"/>
            </a:xfrm>
            <a:custGeom>
              <a:rect b="b" l="l" r="r" t="t"/>
              <a:pathLst>
                <a:path extrusionOk="0" h="42945" w="16272">
                  <a:moveTo>
                    <a:pt x="16107" y="1"/>
                  </a:moveTo>
                  <a:cubicBezTo>
                    <a:pt x="16107" y="1"/>
                    <a:pt x="9204" y="8383"/>
                    <a:pt x="4109" y="10026"/>
                  </a:cubicBezTo>
                  <a:cubicBezTo>
                    <a:pt x="3219" y="10336"/>
                    <a:pt x="2521" y="10454"/>
                    <a:pt x="1973" y="10454"/>
                  </a:cubicBezTo>
                  <a:cubicBezTo>
                    <a:pt x="192" y="10454"/>
                    <a:pt x="0" y="9205"/>
                    <a:pt x="0" y="9205"/>
                  </a:cubicBezTo>
                  <a:lnTo>
                    <a:pt x="0" y="41253"/>
                  </a:lnTo>
                  <a:cubicBezTo>
                    <a:pt x="0" y="41253"/>
                    <a:pt x="1933" y="42945"/>
                    <a:pt x="5235" y="42945"/>
                  </a:cubicBezTo>
                  <a:cubicBezTo>
                    <a:pt x="6650" y="42945"/>
                    <a:pt x="8316" y="42634"/>
                    <a:pt x="10190" y="41747"/>
                  </a:cubicBezTo>
                  <a:cubicBezTo>
                    <a:pt x="16271" y="38788"/>
                    <a:pt x="16107" y="37638"/>
                    <a:pt x="16107" y="34351"/>
                  </a:cubicBezTo>
                  <a:lnTo>
                    <a:pt x="16107" y="1"/>
                  </a:ln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0" name="Google Shape;5600;p68"/>
            <p:cNvSpPr/>
            <p:nvPr/>
          </p:nvSpPr>
          <p:spPr>
            <a:xfrm>
              <a:off x="2881375" y="1376250"/>
              <a:ext cx="977925" cy="1081275"/>
            </a:xfrm>
            <a:custGeom>
              <a:rect b="b" l="l" r="r" t="t"/>
              <a:pathLst>
                <a:path extrusionOk="0" h="43251" w="39117">
                  <a:moveTo>
                    <a:pt x="33693" y="1"/>
                  </a:moveTo>
                  <a:cubicBezTo>
                    <a:pt x="26790" y="329"/>
                    <a:pt x="28434" y="9698"/>
                    <a:pt x="25640" y="18737"/>
                  </a:cubicBezTo>
                  <a:cubicBezTo>
                    <a:pt x="23010" y="27612"/>
                    <a:pt x="19066" y="30242"/>
                    <a:pt x="14464" y="32050"/>
                  </a:cubicBezTo>
                  <a:cubicBezTo>
                    <a:pt x="10026" y="33857"/>
                    <a:pt x="2959" y="34679"/>
                    <a:pt x="2959" y="34679"/>
                  </a:cubicBezTo>
                  <a:cubicBezTo>
                    <a:pt x="1" y="39939"/>
                    <a:pt x="3452" y="43226"/>
                    <a:pt x="3452" y="43226"/>
                  </a:cubicBezTo>
                  <a:cubicBezTo>
                    <a:pt x="3944" y="43242"/>
                    <a:pt x="4436" y="43250"/>
                    <a:pt x="4929" y="43250"/>
                  </a:cubicBezTo>
                  <a:cubicBezTo>
                    <a:pt x="14153" y="43250"/>
                    <a:pt x="23425" y="40371"/>
                    <a:pt x="28105" y="36158"/>
                  </a:cubicBezTo>
                  <a:cubicBezTo>
                    <a:pt x="33036" y="31885"/>
                    <a:pt x="39117" y="22188"/>
                    <a:pt x="38788" y="11999"/>
                  </a:cubicBezTo>
                  <a:cubicBezTo>
                    <a:pt x="38459" y="1809"/>
                    <a:pt x="35994" y="165"/>
                    <a:pt x="33693" y="1"/>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01" name="Google Shape;5601;p68"/>
          <p:cNvGrpSpPr/>
          <p:nvPr/>
        </p:nvGrpSpPr>
        <p:grpSpPr>
          <a:xfrm>
            <a:off x="708618" y="1396388"/>
            <a:ext cx="1669081" cy="2451723"/>
            <a:chOff x="2040150" y="370125"/>
            <a:chExt cx="3371200" cy="4836700"/>
          </a:xfrm>
        </p:grpSpPr>
        <p:sp>
          <p:nvSpPr>
            <p:cNvPr id="5602" name="Google Shape;5602;p68"/>
            <p:cNvSpPr/>
            <p:nvPr/>
          </p:nvSpPr>
          <p:spPr>
            <a:xfrm>
              <a:off x="2040150" y="3397050"/>
              <a:ext cx="2609825" cy="1487650"/>
            </a:xfrm>
            <a:custGeom>
              <a:rect b="b" l="l" r="r" t="t"/>
              <a:pathLst>
                <a:path extrusionOk="0" h="59506" w="104393">
                  <a:moveTo>
                    <a:pt x="52273" y="1"/>
                  </a:moveTo>
                  <a:cubicBezTo>
                    <a:pt x="50474" y="1"/>
                    <a:pt x="48676" y="383"/>
                    <a:pt x="47298" y="1149"/>
                  </a:cubicBezTo>
                  <a:lnTo>
                    <a:pt x="2755" y="26864"/>
                  </a:lnTo>
                  <a:cubicBezTo>
                    <a:pt x="0" y="28395"/>
                    <a:pt x="0" y="30997"/>
                    <a:pt x="2755" y="32681"/>
                  </a:cubicBezTo>
                  <a:lnTo>
                    <a:pt x="47298" y="58243"/>
                  </a:lnTo>
                  <a:cubicBezTo>
                    <a:pt x="48676" y="59085"/>
                    <a:pt x="50474" y="59506"/>
                    <a:pt x="52273" y="59506"/>
                  </a:cubicBezTo>
                  <a:cubicBezTo>
                    <a:pt x="54071" y="59506"/>
                    <a:pt x="55870" y="59085"/>
                    <a:pt x="57248" y="58243"/>
                  </a:cubicBezTo>
                  <a:lnTo>
                    <a:pt x="101637" y="32681"/>
                  </a:lnTo>
                  <a:cubicBezTo>
                    <a:pt x="104392" y="30997"/>
                    <a:pt x="104392" y="28548"/>
                    <a:pt x="101637" y="26864"/>
                  </a:cubicBezTo>
                  <a:lnTo>
                    <a:pt x="57248" y="1149"/>
                  </a:lnTo>
                  <a:cubicBezTo>
                    <a:pt x="55870" y="383"/>
                    <a:pt x="54071" y="1"/>
                    <a:pt x="52273"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3" name="Google Shape;5603;p68"/>
            <p:cNvSpPr/>
            <p:nvPr/>
          </p:nvSpPr>
          <p:spPr>
            <a:xfrm>
              <a:off x="2040150" y="2107450"/>
              <a:ext cx="2609825" cy="1484800"/>
            </a:xfrm>
            <a:custGeom>
              <a:rect b="b" l="l" r="r" t="t"/>
              <a:pathLst>
                <a:path extrusionOk="0" h="59392" w="104393">
                  <a:moveTo>
                    <a:pt x="52273" y="1"/>
                  </a:moveTo>
                  <a:cubicBezTo>
                    <a:pt x="50474" y="1"/>
                    <a:pt x="48676" y="383"/>
                    <a:pt x="47298" y="1149"/>
                  </a:cubicBezTo>
                  <a:lnTo>
                    <a:pt x="2755" y="26864"/>
                  </a:lnTo>
                  <a:cubicBezTo>
                    <a:pt x="0" y="28395"/>
                    <a:pt x="0" y="30997"/>
                    <a:pt x="2755" y="32528"/>
                  </a:cubicBezTo>
                  <a:lnTo>
                    <a:pt x="47298" y="58243"/>
                  </a:lnTo>
                  <a:cubicBezTo>
                    <a:pt x="48676" y="59008"/>
                    <a:pt x="50474" y="59391"/>
                    <a:pt x="52273" y="59391"/>
                  </a:cubicBezTo>
                  <a:cubicBezTo>
                    <a:pt x="54071" y="59391"/>
                    <a:pt x="55870" y="59008"/>
                    <a:pt x="57248" y="58243"/>
                  </a:cubicBezTo>
                  <a:lnTo>
                    <a:pt x="101637" y="32528"/>
                  </a:lnTo>
                  <a:cubicBezTo>
                    <a:pt x="104392" y="30997"/>
                    <a:pt x="104392" y="28395"/>
                    <a:pt x="101637" y="26864"/>
                  </a:cubicBezTo>
                  <a:lnTo>
                    <a:pt x="57248" y="1149"/>
                  </a:lnTo>
                  <a:cubicBezTo>
                    <a:pt x="55870" y="383"/>
                    <a:pt x="54071" y="1"/>
                    <a:pt x="52273" y="1"/>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4" name="Google Shape;5604;p68"/>
            <p:cNvSpPr/>
            <p:nvPr/>
          </p:nvSpPr>
          <p:spPr>
            <a:xfrm>
              <a:off x="2040150" y="2105550"/>
              <a:ext cx="2609825" cy="1488600"/>
            </a:xfrm>
            <a:custGeom>
              <a:rect b="b" l="l" r="r" t="t"/>
              <a:pathLst>
                <a:path extrusionOk="0" h="59544" w="104393">
                  <a:moveTo>
                    <a:pt x="52196" y="1990"/>
                  </a:moveTo>
                  <a:cubicBezTo>
                    <a:pt x="53727" y="1990"/>
                    <a:pt x="55258" y="2296"/>
                    <a:pt x="56176" y="2908"/>
                  </a:cubicBezTo>
                  <a:lnTo>
                    <a:pt x="100719" y="28624"/>
                  </a:lnTo>
                  <a:cubicBezTo>
                    <a:pt x="101484" y="29083"/>
                    <a:pt x="101790" y="29542"/>
                    <a:pt x="101790" y="29848"/>
                  </a:cubicBezTo>
                  <a:cubicBezTo>
                    <a:pt x="101790" y="30001"/>
                    <a:pt x="101484" y="30614"/>
                    <a:pt x="100719" y="31073"/>
                  </a:cubicBezTo>
                  <a:lnTo>
                    <a:pt x="56176" y="56635"/>
                  </a:lnTo>
                  <a:cubicBezTo>
                    <a:pt x="55258" y="57248"/>
                    <a:pt x="53727" y="57554"/>
                    <a:pt x="52196" y="57554"/>
                  </a:cubicBezTo>
                  <a:cubicBezTo>
                    <a:pt x="50666" y="57554"/>
                    <a:pt x="49288" y="57248"/>
                    <a:pt x="48217" y="56635"/>
                  </a:cubicBezTo>
                  <a:lnTo>
                    <a:pt x="3674" y="31073"/>
                  </a:lnTo>
                  <a:cubicBezTo>
                    <a:pt x="2909" y="30614"/>
                    <a:pt x="2602" y="30001"/>
                    <a:pt x="2602" y="29848"/>
                  </a:cubicBezTo>
                  <a:cubicBezTo>
                    <a:pt x="2602" y="29542"/>
                    <a:pt x="2909" y="29083"/>
                    <a:pt x="3674" y="28624"/>
                  </a:cubicBezTo>
                  <a:lnTo>
                    <a:pt x="48217" y="2908"/>
                  </a:lnTo>
                  <a:cubicBezTo>
                    <a:pt x="49288" y="2296"/>
                    <a:pt x="50666" y="1990"/>
                    <a:pt x="52196" y="1990"/>
                  </a:cubicBezTo>
                  <a:close/>
                  <a:moveTo>
                    <a:pt x="52196" y="0"/>
                  </a:moveTo>
                  <a:cubicBezTo>
                    <a:pt x="50359" y="0"/>
                    <a:pt x="48676" y="459"/>
                    <a:pt x="47298" y="1225"/>
                  </a:cubicBezTo>
                  <a:lnTo>
                    <a:pt x="2755" y="26940"/>
                  </a:lnTo>
                  <a:cubicBezTo>
                    <a:pt x="0" y="28471"/>
                    <a:pt x="0" y="31073"/>
                    <a:pt x="2755" y="32604"/>
                  </a:cubicBezTo>
                  <a:lnTo>
                    <a:pt x="47298" y="58319"/>
                  </a:lnTo>
                  <a:cubicBezTo>
                    <a:pt x="48676" y="59084"/>
                    <a:pt x="50359" y="59544"/>
                    <a:pt x="52196" y="59544"/>
                  </a:cubicBezTo>
                  <a:cubicBezTo>
                    <a:pt x="54033" y="59544"/>
                    <a:pt x="55870" y="59084"/>
                    <a:pt x="57248" y="58319"/>
                  </a:cubicBezTo>
                  <a:lnTo>
                    <a:pt x="101637" y="32604"/>
                  </a:lnTo>
                  <a:cubicBezTo>
                    <a:pt x="104392" y="31073"/>
                    <a:pt x="104392" y="28471"/>
                    <a:pt x="101637" y="26940"/>
                  </a:cubicBezTo>
                  <a:lnTo>
                    <a:pt x="57248" y="1225"/>
                  </a:lnTo>
                  <a:cubicBezTo>
                    <a:pt x="55870" y="459"/>
                    <a:pt x="54033" y="0"/>
                    <a:pt x="521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5" name="Google Shape;5605;p68"/>
            <p:cNvSpPr/>
            <p:nvPr/>
          </p:nvSpPr>
          <p:spPr>
            <a:xfrm>
              <a:off x="2059275" y="2851750"/>
              <a:ext cx="1285800" cy="1863625"/>
            </a:xfrm>
            <a:custGeom>
              <a:rect b="b" l="l" r="r" t="t"/>
              <a:pathLst>
                <a:path extrusionOk="0" h="74545" w="51432">
                  <a:moveTo>
                    <a:pt x="1" y="0"/>
                  </a:moveTo>
                  <a:lnTo>
                    <a:pt x="1" y="44849"/>
                  </a:lnTo>
                  <a:cubicBezTo>
                    <a:pt x="1" y="46074"/>
                    <a:pt x="766" y="46992"/>
                    <a:pt x="1990" y="47758"/>
                  </a:cubicBezTo>
                  <a:lnTo>
                    <a:pt x="46533" y="73320"/>
                  </a:lnTo>
                  <a:cubicBezTo>
                    <a:pt x="47758" y="74085"/>
                    <a:pt x="49441" y="74544"/>
                    <a:pt x="51431" y="74544"/>
                  </a:cubicBezTo>
                  <a:lnTo>
                    <a:pt x="51431" y="29696"/>
                  </a:lnTo>
                  <a:cubicBezTo>
                    <a:pt x="49594" y="29696"/>
                    <a:pt x="47911" y="29236"/>
                    <a:pt x="46533" y="28471"/>
                  </a:cubicBezTo>
                  <a:lnTo>
                    <a:pt x="1990" y="2756"/>
                  </a:lnTo>
                  <a:cubicBezTo>
                    <a:pt x="919" y="2143"/>
                    <a:pt x="1" y="1225"/>
                    <a:pt x="1" y="0"/>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6" name="Google Shape;5606;p68"/>
            <p:cNvSpPr/>
            <p:nvPr/>
          </p:nvSpPr>
          <p:spPr>
            <a:xfrm>
              <a:off x="3345050" y="2847925"/>
              <a:ext cx="1289625" cy="1867450"/>
            </a:xfrm>
            <a:custGeom>
              <a:rect b="b" l="l" r="r" t="t"/>
              <a:pathLst>
                <a:path extrusionOk="0" h="74698" w="51585">
                  <a:moveTo>
                    <a:pt x="51584" y="0"/>
                  </a:moveTo>
                  <a:cubicBezTo>
                    <a:pt x="51584" y="1378"/>
                    <a:pt x="50513" y="2296"/>
                    <a:pt x="49441" y="2909"/>
                  </a:cubicBezTo>
                  <a:lnTo>
                    <a:pt x="5052" y="28624"/>
                  </a:lnTo>
                  <a:cubicBezTo>
                    <a:pt x="3674" y="29389"/>
                    <a:pt x="1990" y="29849"/>
                    <a:pt x="0" y="29849"/>
                  </a:cubicBezTo>
                  <a:lnTo>
                    <a:pt x="0" y="74697"/>
                  </a:lnTo>
                  <a:cubicBezTo>
                    <a:pt x="2143" y="74697"/>
                    <a:pt x="3674" y="74238"/>
                    <a:pt x="5052" y="73473"/>
                  </a:cubicBezTo>
                  <a:lnTo>
                    <a:pt x="49441" y="47911"/>
                  </a:lnTo>
                  <a:cubicBezTo>
                    <a:pt x="50666" y="47145"/>
                    <a:pt x="51584" y="46227"/>
                    <a:pt x="51584" y="45002"/>
                  </a:cubicBezTo>
                  <a:lnTo>
                    <a:pt x="51584"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7" name="Google Shape;5607;p68"/>
            <p:cNvSpPr/>
            <p:nvPr/>
          </p:nvSpPr>
          <p:spPr>
            <a:xfrm>
              <a:off x="3505775" y="4382725"/>
              <a:ext cx="1572775" cy="824100"/>
            </a:xfrm>
            <a:custGeom>
              <a:rect b="b" l="l" r="r" t="t"/>
              <a:pathLst>
                <a:path extrusionOk="0" h="32964" w="62911">
                  <a:moveTo>
                    <a:pt x="45823" y="0"/>
                  </a:moveTo>
                  <a:cubicBezTo>
                    <a:pt x="39491" y="0"/>
                    <a:pt x="32223" y="1824"/>
                    <a:pt x="26328" y="5193"/>
                  </a:cubicBezTo>
                  <a:lnTo>
                    <a:pt x="11939" y="13459"/>
                  </a:lnTo>
                  <a:cubicBezTo>
                    <a:pt x="2296" y="18969"/>
                    <a:pt x="0" y="26775"/>
                    <a:pt x="6735" y="30755"/>
                  </a:cubicBezTo>
                  <a:cubicBezTo>
                    <a:pt x="9407" y="32240"/>
                    <a:pt x="13046" y="32964"/>
                    <a:pt x="17063" y="32964"/>
                  </a:cubicBezTo>
                  <a:cubicBezTo>
                    <a:pt x="23402" y="32964"/>
                    <a:pt x="30681" y="31160"/>
                    <a:pt x="36583" y="27694"/>
                  </a:cubicBezTo>
                  <a:lnTo>
                    <a:pt x="50972" y="19428"/>
                  </a:lnTo>
                  <a:cubicBezTo>
                    <a:pt x="60615" y="13918"/>
                    <a:pt x="62911" y="6111"/>
                    <a:pt x="56176" y="2285"/>
                  </a:cubicBezTo>
                  <a:cubicBezTo>
                    <a:pt x="53499" y="738"/>
                    <a:pt x="49850" y="0"/>
                    <a:pt x="45823" y="0"/>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8" name="Google Shape;5608;p68"/>
            <p:cNvSpPr/>
            <p:nvPr/>
          </p:nvSpPr>
          <p:spPr>
            <a:xfrm>
              <a:off x="3509600" y="1240375"/>
              <a:ext cx="1901750" cy="881950"/>
            </a:xfrm>
            <a:custGeom>
              <a:rect b="b" l="l" r="r" t="t"/>
              <a:pathLst>
                <a:path extrusionOk="0" h="35278" w="76070">
                  <a:moveTo>
                    <a:pt x="5707" y="1"/>
                  </a:moveTo>
                  <a:cubicBezTo>
                    <a:pt x="4912" y="1"/>
                    <a:pt x="4168" y="118"/>
                    <a:pt x="3521" y="320"/>
                  </a:cubicBezTo>
                  <a:cubicBezTo>
                    <a:pt x="766" y="1391"/>
                    <a:pt x="0" y="3381"/>
                    <a:pt x="4133" y="7973"/>
                  </a:cubicBezTo>
                  <a:cubicBezTo>
                    <a:pt x="8266" y="12412"/>
                    <a:pt x="16378" y="20372"/>
                    <a:pt x="23420" y="24964"/>
                  </a:cubicBezTo>
                  <a:cubicBezTo>
                    <a:pt x="26940" y="27107"/>
                    <a:pt x="32297" y="30321"/>
                    <a:pt x="40410" y="32311"/>
                  </a:cubicBezTo>
                  <a:cubicBezTo>
                    <a:pt x="46074" y="33689"/>
                    <a:pt x="50819" y="34148"/>
                    <a:pt x="56635" y="34301"/>
                  </a:cubicBezTo>
                  <a:cubicBezTo>
                    <a:pt x="58319" y="34301"/>
                    <a:pt x="59390" y="34760"/>
                    <a:pt x="62452" y="35066"/>
                  </a:cubicBezTo>
                  <a:cubicBezTo>
                    <a:pt x="63400" y="35209"/>
                    <a:pt x="64391" y="35277"/>
                    <a:pt x="65382" y="35277"/>
                  </a:cubicBezTo>
                  <a:cubicBezTo>
                    <a:pt x="67590" y="35277"/>
                    <a:pt x="69792" y="34935"/>
                    <a:pt x="71483" y="34301"/>
                  </a:cubicBezTo>
                  <a:cubicBezTo>
                    <a:pt x="73779" y="33230"/>
                    <a:pt x="74544" y="32617"/>
                    <a:pt x="74544" y="32005"/>
                  </a:cubicBezTo>
                  <a:cubicBezTo>
                    <a:pt x="74544" y="31482"/>
                    <a:pt x="74258" y="31245"/>
                    <a:pt x="73686" y="31245"/>
                  </a:cubicBezTo>
                  <a:cubicBezTo>
                    <a:pt x="73421" y="31245"/>
                    <a:pt x="73095" y="31296"/>
                    <a:pt x="72707" y="31393"/>
                  </a:cubicBezTo>
                  <a:cubicBezTo>
                    <a:pt x="71732" y="31672"/>
                    <a:pt x="70121" y="32331"/>
                    <a:pt x="67991" y="32331"/>
                  </a:cubicBezTo>
                  <a:cubicBezTo>
                    <a:pt x="67783" y="32331"/>
                    <a:pt x="67569" y="32325"/>
                    <a:pt x="67350" y="32311"/>
                  </a:cubicBezTo>
                  <a:cubicBezTo>
                    <a:pt x="67350" y="32311"/>
                    <a:pt x="69799" y="31699"/>
                    <a:pt x="71177" y="31240"/>
                  </a:cubicBezTo>
                  <a:cubicBezTo>
                    <a:pt x="72707" y="30780"/>
                    <a:pt x="74085" y="30168"/>
                    <a:pt x="75003" y="29556"/>
                  </a:cubicBezTo>
                  <a:cubicBezTo>
                    <a:pt x="75999" y="28845"/>
                    <a:pt x="76069" y="27075"/>
                    <a:pt x="75091" y="27075"/>
                  </a:cubicBezTo>
                  <a:cubicBezTo>
                    <a:pt x="75017" y="27075"/>
                    <a:pt x="74937" y="27085"/>
                    <a:pt x="74850" y="27107"/>
                  </a:cubicBezTo>
                  <a:cubicBezTo>
                    <a:pt x="73779" y="27413"/>
                    <a:pt x="73013" y="27872"/>
                    <a:pt x="70717" y="28638"/>
                  </a:cubicBezTo>
                  <a:cubicBezTo>
                    <a:pt x="68728" y="29250"/>
                    <a:pt x="67197" y="29250"/>
                    <a:pt x="67197" y="29250"/>
                  </a:cubicBezTo>
                  <a:cubicBezTo>
                    <a:pt x="67197" y="29250"/>
                    <a:pt x="69493" y="28331"/>
                    <a:pt x="71330" y="27260"/>
                  </a:cubicBezTo>
                  <a:cubicBezTo>
                    <a:pt x="73167" y="26188"/>
                    <a:pt x="73626" y="25423"/>
                    <a:pt x="73932" y="24811"/>
                  </a:cubicBezTo>
                  <a:cubicBezTo>
                    <a:pt x="74179" y="24440"/>
                    <a:pt x="74027" y="23571"/>
                    <a:pt x="73236" y="23571"/>
                  </a:cubicBezTo>
                  <a:cubicBezTo>
                    <a:pt x="73046" y="23571"/>
                    <a:pt x="72820" y="23621"/>
                    <a:pt x="72554" y="23739"/>
                  </a:cubicBezTo>
                  <a:cubicBezTo>
                    <a:pt x="71330" y="24199"/>
                    <a:pt x="69952" y="25423"/>
                    <a:pt x="67503" y="26035"/>
                  </a:cubicBezTo>
                  <a:cubicBezTo>
                    <a:pt x="66368" y="26225"/>
                    <a:pt x="65466" y="26355"/>
                    <a:pt x="64980" y="26355"/>
                  </a:cubicBezTo>
                  <a:cubicBezTo>
                    <a:pt x="64679" y="26355"/>
                    <a:pt x="64536" y="26305"/>
                    <a:pt x="64595" y="26188"/>
                  </a:cubicBezTo>
                  <a:cubicBezTo>
                    <a:pt x="64748" y="25729"/>
                    <a:pt x="65819" y="25576"/>
                    <a:pt x="67044" y="24505"/>
                  </a:cubicBezTo>
                  <a:cubicBezTo>
                    <a:pt x="68268" y="23586"/>
                    <a:pt x="68728" y="21903"/>
                    <a:pt x="68115" y="21290"/>
                  </a:cubicBezTo>
                  <a:cubicBezTo>
                    <a:pt x="67923" y="21098"/>
                    <a:pt x="67806" y="21011"/>
                    <a:pt x="67689" y="21011"/>
                  </a:cubicBezTo>
                  <a:cubicBezTo>
                    <a:pt x="67433" y="21011"/>
                    <a:pt x="67176" y="21425"/>
                    <a:pt x="66125" y="22056"/>
                  </a:cubicBezTo>
                  <a:cubicBezTo>
                    <a:pt x="64748" y="22821"/>
                    <a:pt x="63370" y="23127"/>
                    <a:pt x="61533" y="24505"/>
                  </a:cubicBezTo>
                  <a:cubicBezTo>
                    <a:pt x="59850" y="25729"/>
                    <a:pt x="58778" y="26341"/>
                    <a:pt x="57094" y="27107"/>
                  </a:cubicBezTo>
                  <a:cubicBezTo>
                    <a:pt x="56558" y="27285"/>
                    <a:pt x="55684" y="27373"/>
                    <a:pt x="54580" y="27373"/>
                  </a:cubicBezTo>
                  <a:cubicBezTo>
                    <a:pt x="51902" y="27373"/>
                    <a:pt x="47878" y="26858"/>
                    <a:pt x="44084" y="25882"/>
                  </a:cubicBezTo>
                  <a:cubicBezTo>
                    <a:pt x="37808" y="24352"/>
                    <a:pt x="30461" y="20372"/>
                    <a:pt x="27552" y="18229"/>
                  </a:cubicBezTo>
                  <a:cubicBezTo>
                    <a:pt x="21430" y="13484"/>
                    <a:pt x="15001" y="6137"/>
                    <a:pt x="12552" y="3381"/>
                  </a:cubicBezTo>
                  <a:cubicBezTo>
                    <a:pt x="10525" y="904"/>
                    <a:pt x="7919" y="1"/>
                    <a:pt x="5707"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9" name="Google Shape;5609;p68"/>
            <p:cNvSpPr/>
            <p:nvPr/>
          </p:nvSpPr>
          <p:spPr>
            <a:xfrm>
              <a:off x="3471325" y="1219325"/>
              <a:ext cx="1389125" cy="871025"/>
            </a:xfrm>
            <a:custGeom>
              <a:rect b="b" l="l" r="r" t="t"/>
              <a:pathLst>
                <a:path extrusionOk="0" h="34841" w="55565">
                  <a:moveTo>
                    <a:pt x="6854" y="1"/>
                  </a:moveTo>
                  <a:cubicBezTo>
                    <a:pt x="6073" y="1"/>
                    <a:pt x="5362" y="143"/>
                    <a:pt x="4746" y="397"/>
                  </a:cubicBezTo>
                  <a:cubicBezTo>
                    <a:pt x="1" y="2540"/>
                    <a:pt x="2909" y="7285"/>
                    <a:pt x="7348" y="11571"/>
                  </a:cubicBezTo>
                  <a:cubicBezTo>
                    <a:pt x="11787" y="15856"/>
                    <a:pt x="21583" y="25500"/>
                    <a:pt x="32451" y="30245"/>
                  </a:cubicBezTo>
                  <a:cubicBezTo>
                    <a:pt x="42111" y="34599"/>
                    <a:pt x="50925" y="34841"/>
                    <a:pt x="52764" y="34841"/>
                  </a:cubicBezTo>
                  <a:cubicBezTo>
                    <a:pt x="52994" y="34841"/>
                    <a:pt x="53115" y="34837"/>
                    <a:pt x="53115" y="34837"/>
                  </a:cubicBezTo>
                  <a:cubicBezTo>
                    <a:pt x="55564" y="30857"/>
                    <a:pt x="53574" y="28102"/>
                    <a:pt x="53574" y="28102"/>
                  </a:cubicBezTo>
                  <a:cubicBezTo>
                    <a:pt x="44084" y="26724"/>
                    <a:pt x="37808" y="23357"/>
                    <a:pt x="32910" y="20602"/>
                  </a:cubicBezTo>
                  <a:cubicBezTo>
                    <a:pt x="27859" y="17846"/>
                    <a:pt x="19899" y="10499"/>
                    <a:pt x="15766" y="5448"/>
                  </a:cubicBezTo>
                  <a:cubicBezTo>
                    <a:pt x="12613" y="1476"/>
                    <a:pt x="9370" y="1"/>
                    <a:pt x="6854" y="1"/>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0" name="Google Shape;5610;p68"/>
            <p:cNvSpPr/>
            <p:nvPr/>
          </p:nvSpPr>
          <p:spPr>
            <a:xfrm>
              <a:off x="3808075" y="4543150"/>
              <a:ext cx="164575" cy="362600"/>
            </a:xfrm>
            <a:custGeom>
              <a:rect b="b" l="l" r="r" t="t"/>
              <a:pathLst>
                <a:path extrusionOk="0" h="14504" w="6583">
                  <a:moveTo>
                    <a:pt x="766" y="0"/>
                  </a:moveTo>
                  <a:cubicBezTo>
                    <a:pt x="0" y="2143"/>
                    <a:pt x="919" y="3980"/>
                    <a:pt x="1531" y="5817"/>
                  </a:cubicBezTo>
                  <a:cubicBezTo>
                    <a:pt x="2756" y="9338"/>
                    <a:pt x="2450" y="14236"/>
                    <a:pt x="2450" y="14236"/>
                  </a:cubicBezTo>
                  <a:cubicBezTo>
                    <a:pt x="2526" y="14389"/>
                    <a:pt x="2947" y="14504"/>
                    <a:pt x="3406" y="14504"/>
                  </a:cubicBezTo>
                  <a:cubicBezTo>
                    <a:pt x="3865" y="14504"/>
                    <a:pt x="4363" y="14389"/>
                    <a:pt x="4593" y="14083"/>
                  </a:cubicBezTo>
                  <a:cubicBezTo>
                    <a:pt x="4593" y="14083"/>
                    <a:pt x="4451" y="6702"/>
                    <a:pt x="6354" y="6702"/>
                  </a:cubicBezTo>
                  <a:cubicBezTo>
                    <a:pt x="6427" y="6702"/>
                    <a:pt x="6503" y="6713"/>
                    <a:pt x="6582" y="6735"/>
                  </a:cubicBezTo>
                  <a:lnTo>
                    <a:pt x="766" y="0"/>
                  </a:ln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1" name="Google Shape;5611;p68"/>
            <p:cNvSpPr/>
            <p:nvPr/>
          </p:nvSpPr>
          <p:spPr>
            <a:xfrm>
              <a:off x="3819550" y="3984450"/>
              <a:ext cx="531950" cy="1007550"/>
            </a:xfrm>
            <a:custGeom>
              <a:rect b="b" l="l" r="r" t="t"/>
              <a:pathLst>
                <a:path extrusionOk="0" h="40302" w="21278">
                  <a:moveTo>
                    <a:pt x="3062" y="1"/>
                  </a:moveTo>
                  <a:lnTo>
                    <a:pt x="4440" y="13777"/>
                  </a:lnTo>
                  <a:cubicBezTo>
                    <a:pt x="4440" y="15460"/>
                    <a:pt x="3980" y="16685"/>
                    <a:pt x="3368" y="17603"/>
                  </a:cubicBezTo>
                  <a:cubicBezTo>
                    <a:pt x="2756" y="18675"/>
                    <a:pt x="1531" y="21124"/>
                    <a:pt x="1072" y="22348"/>
                  </a:cubicBezTo>
                  <a:cubicBezTo>
                    <a:pt x="766" y="23726"/>
                    <a:pt x="1" y="25410"/>
                    <a:pt x="2450" y="27247"/>
                  </a:cubicBezTo>
                  <a:cubicBezTo>
                    <a:pt x="4746" y="29236"/>
                    <a:pt x="6276" y="30308"/>
                    <a:pt x="7807" y="32298"/>
                  </a:cubicBezTo>
                  <a:cubicBezTo>
                    <a:pt x="9338" y="34288"/>
                    <a:pt x="9185" y="36890"/>
                    <a:pt x="11787" y="39186"/>
                  </a:cubicBezTo>
                  <a:cubicBezTo>
                    <a:pt x="12666" y="40010"/>
                    <a:pt x="13860" y="40302"/>
                    <a:pt x="15073" y="40302"/>
                  </a:cubicBezTo>
                  <a:cubicBezTo>
                    <a:pt x="17239" y="40302"/>
                    <a:pt x="19464" y="39370"/>
                    <a:pt x="20053" y="38880"/>
                  </a:cubicBezTo>
                  <a:cubicBezTo>
                    <a:pt x="21277" y="37808"/>
                    <a:pt x="20818" y="36890"/>
                    <a:pt x="18063" y="34747"/>
                  </a:cubicBezTo>
                  <a:cubicBezTo>
                    <a:pt x="15920" y="31533"/>
                    <a:pt x="13011" y="21277"/>
                    <a:pt x="12246" y="18828"/>
                  </a:cubicBezTo>
                  <a:cubicBezTo>
                    <a:pt x="11940" y="17909"/>
                    <a:pt x="11787" y="16073"/>
                    <a:pt x="11787" y="14236"/>
                  </a:cubicBezTo>
                  <a:cubicBezTo>
                    <a:pt x="11940" y="10715"/>
                    <a:pt x="11940" y="1684"/>
                    <a:pt x="11940" y="1684"/>
                  </a:cubicBezTo>
                  <a:lnTo>
                    <a:pt x="3062" y="1"/>
                  </a:ln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2" name="Google Shape;5612;p68"/>
            <p:cNvSpPr/>
            <p:nvPr/>
          </p:nvSpPr>
          <p:spPr>
            <a:xfrm>
              <a:off x="3819550" y="4413050"/>
              <a:ext cx="608475" cy="669150"/>
            </a:xfrm>
            <a:custGeom>
              <a:rect b="b" l="l" r="r" t="t"/>
              <a:pathLst>
                <a:path extrusionOk="0" h="26766" w="24339">
                  <a:moveTo>
                    <a:pt x="3674" y="0"/>
                  </a:moveTo>
                  <a:cubicBezTo>
                    <a:pt x="3062" y="0"/>
                    <a:pt x="2450" y="153"/>
                    <a:pt x="2144" y="1378"/>
                  </a:cubicBezTo>
                  <a:cubicBezTo>
                    <a:pt x="1378" y="3980"/>
                    <a:pt x="154" y="4439"/>
                    <a:pt x="1" y="6429"/>
                  </a:cubicBezTo>
                  <a:cubicBezTo>
                    <a:pt x="1" y="8266"/>
                    <a:pt x="1225" y="9950"/>
                    <a:pt x="2756" y="10868"/>
                  </a:cubicBezTo>
                  <a:cubicBezTo>
                    <a:pt x="5052" y="12399"/>
                    <a:pt x="5664" y="13011"/>
                    <a:pt x="6736" y="15307"/>
                  </a:cubicBezTo>
                  <a:cubicBezTo>
                    <a:pt x="7960" y="18062"/>
                    <a:pt x="7807" y="20970"/>
                    <a:pt x="8572" y="23420"/>
                  </a:cubicBezTo>
                  <a:cubicBezTo>
                    <a:pt x="11076" y="25322"/>
                    <a:pt x="13579" y="26766"/>
                    <a:pt x="16725" y="26766"/>
                  </a:cubicBezTo>
                  <a:cubicBezTo>
                    <a:pt x="18388" y="26766"/>
                    <a:pt x="20231" y="26362"/>
                    <a:pt x="22349" y="25409"/>
                  </a:cubicBezTo>
                  <a:cubicBezTo>
                    <a:pt x="23420" y="22348"/>
                    <a:pt x="24338" y="20970"/>
                    <a:pt x="18063" y="17450"/>
                  </a:cubicBezTo>
                  <a:lnTo>
                    <a:pt x="18063" y="17450"/>
                  </a:lnTo>
                  <a:cubicBezTo>
                    <a:pt x="19287" y="18827"/>
                    <a:pt x="19746" y="19746"/>
                    <a:pt x="17757" y="20205"/>
                  </a:cubicBezTo>
                  <a:cubicBezTo>
                    <a:pt x="16343" y="20528"/>
                    <a:pt x="15229" y="20723"/>
                    <a:pt x="14325" y="20723"/>
                  </a:cubicBezTo>
                  <a:cubicBezTo>
                    <a:pt x="11802" y="20723"/>
                    <a:pt x="10924" y="19202"/>
                    <a:pt x="9797" y="14695"/>
                  </a:cubicBezTo>
                  <a:cubicBezTo>
                    <a:pt x="8726" y="10103"/>
                    <a:pt x="7654" y="6888"/>
                    <a:pt x="5664" y="5051"/>
                  </a:cubicBezTo>
                  <a:cubicBezTo>
                    <a:pt x="3215" y="2908"/>
                    <a:pt x="3062" y="1531"/>
                    <a:pt x="3674"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3" name="Google Shape;5613;p68"/>
            <p:cNvSpPr/>
            <p:nvPr/>
          </p:nvSpPr>
          <p:spPr>
            <a:xfrm>
              <a:off x="4129525" y="4286750"/>
              <a:ext cx="164575" cy="366025"/>
            </a:xfrm>
            <a:custGeom>
              <a:rect b="b" l="l" r="r" t="t"/>
              <a:pathLst>
                <a:path extrusionOk="0" h="14641" w="6583">
                  <a:moveTo>
                    <a:pt x="765" y="1"/>
                  </a:moveTo>
                  <a:lnTo>
                    <a:pt x="765" y="1"/>
                  </a:lnTo>
                  <a:cubicBezTo>
                    <a:pt x="0" y="2297"/>
                    <a:pt x="919" y="3981"/>
                    <a:pt x="1531" y="5971"/>
                  </a:cubicBezTo>
                  <a:cubicBezTo>
                    <a:pt x="2755" y="9491"/>
                    <a:pt x="2449" y="14236"/>
                    <a:pt x="2449" y="14236"/>
                  </a:cubicBezTo>
                  <a:cubicBezTo>
                    <a:pt x="2531" y="14482"/>
                    <a:pt x="3008" y="14640"/>
                    <a:pt x="3503" y="14640"/>
                  </a:cubicBezTo>
                  <a:cubicBezTo>
                    <a:pt x="3934" y="14640"/>
                    <a:pt x="4379" y="14521"/>
                    <a:pt x="4592" y="14236"/>
                  </a:cubicBezTo>
                  <a:cubicBezTo>
                    <a:pt x="4592" y="14236"/>
                    <a:pt x="4450" y="6855"/>
                    <a:pt x="6353" y="6855"/>
                  </a:cubicBezTo>
                  <a:cubicBezTo>
                    <a:pt x="6426" y="6855"/>
                    <a:pt x="6503" y="6866"/>
                    <a:pt x="6582" y="6889"/>
                  </a:cubicBezTo>
                  <a:lnTo>
                    <a:pt x="765" y="1"/>
                  </a:ln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4" name="Google Shape;5614;p68"/>
            <p:cNvSpPr/>
            <p:nvPr/>
          </p:nvSpPr>
          <p:spPr>
            <a:xfrm>
              <a:off x="4141000" y="3743375"/>
              <a:ext cx="531925" cy="996075"/>
            </a:xfrm>
            <a:custGeom>
              <a:rect b="b" l="l" r="r" t="t"/>
              <a:pathLst>
                <a:path extrusionOk="0" h="39843" w="21277">
                  <a:moveTo>
                    <a:pt x="5511" y="0"/>
                  </a:moveTo>
                  <a:lnTo>
                    <a:pt x="4439" y="13317"/>
                  </a:lnTo>
                  <a:cubicBezTo>
                    <a:pt x="4439" y="15001"/>
                    <a:pt x="3827" y="16072"/>
                    <a:pt x="3215" y="17144"/>
                  </a:cubicBezTo>
                  <a:cubicBezTo>
                    <a:pt x="2756" y="18215"/>
                    <a:pt x="1531" y="20664"/>
                    <a:pt x="1072" y="21889"/>
                  </a:cubicBezTo>
                  <a:cubicBezTo>
                    <a:pt x="613" y="23267"/>
                    <a:pt x="0" y="24950"/>
                    <a:pt x="2296" y="26787"/>
                  </a:cubicBezTo>
                  <a:cubicBezTo>
                    <a:pt x="4745" y="28777"/>
                    <a:pt x="6123" y="29848"/>
                    <a:pt x="7807" y="31838"/>
                  </a:cubicBezTo>
                  <a:cubicBezTo>
                    <a:pt x="9337" y="33828"/>
                    <a:pt x="9184" y="36430"/>
                    <a:pt x="11633" y="38726"/>
                  </a:cubicBezTo>
                  <a:cubicBezTo>
                    <a:pt x="12567" y="39550"/>
                    <a:pt x="13777" y="39842"/>
                    <a:pt x="14987" y="39842"/>
                  </a:cubicBezTo>
                  <a:cubicBezTo>
                    <a:pt x="17149" y="39842"/>
                    <a:pt x="19310" y="38911"/>
                    <a:pt x="19899" y="38420"/>
                  </a:cubicBezTo>
                  <a:cubicBezTo>
                    <a:pt x="21277" y="37349"/>
                    <a:pt x="20818" y="36277"/>
                    <a:pt x="18062" y="34134"/>
                  </a:cubicBezTo>
                  <a:cubicBezTo>
                    <a:pt x="15919" y="31073"/>
                    <a:pt x="13011" y="20664"/>
                    <a:pt x="12246" y="18368"/>
                  </a:cubicBezTo>
                  <a:cubicBezTo>
                    <a:pt x="11940" y="17297"/>
                    <a:pt x="11787" y="15613"/>
                    <a:pt x="11787" y="13623"/>
                  </a:cubicBezTo>
                  <a:cubicBezTo>
                    <a:pt x="11940" y="10256"/>
                    <a:pt x="13317" y="1531"/>
                    <a:pt x="13317" y="1531"/>
                  </a:cubicBezTo>
                  <a:lnTo>
                    <a:pt x="5511" y="0"/>
                  </a:ln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5" name="Google Shape;5615;p68"/>
            <p:cNvSpPr/>
            <p:nvPr/>
          </p:nvSpPr>
          <p:spPr>
            <a:xfrm>
              <a:off x="4141000" y="4160475"/>
              <a:ext cx="608475" cy="669175"/>
            </a:xfrm>
            <a:custGeom>
              <a:rect b="b" l="l" r="r" t="t"/>
              <a:pathLst>
                <a:path extrusionOk="0" h="26767" w="24339">
                  <a:moveTo>
                    <a:pt x="3521" y="1"/>
                  </a:moveTo>
                  <a:cubicBezTo>
                    <a:pt x="3062" y="1"/>
                    <a:pt x="2449" y="154"/>
                    <a:pt x="2143" y="1378"/>
                  </a:cubicBezTo>
                  <a:cubicBezTo>
                    <a:pt x="1378" y="3980"/>
                    <a:pt x="153" y="4440"/>
                    <a:pt x="0" y="6429"/>
                  </a:cubicBezTo>
                  <a:cubicBezTo>
                    <a:pt x="0" y="8266"/>
                    <a:pt x="1225" y="9950"/>
                    <a:pt x="2756" y="10868"/>
                  </a:cubicBezTo>
                  <a:cubicBezTo>
                    <a:pt x="5052" y="12399"/>
                    <a:pt x="5664" y="13011"/>
                    <a:pt x="6735" y="15307"/>
                  </a:cubicBezTo>
                  <a:cubicBezTo>
                    <a:pt x="7960" y="18063"/>
                    <a:pt x="7807" y="20971"/>
                    <a:pt x="8572" y="23420"/>
                  </a:cubicBezTo>
                  <a:cubicBezTo>
                    <a:pt x="10975" y="25322"/>
                    <a:pt x="13509" y="26766"/>
                    <a:pt x="16689" y="26766"/>
                  </a:cubicBezTo>
                  <a:cubicBezTo>
                    <a:pt x="18369" y="26766"/>
                    <a:pt x="20231" y="26363"/>
                    <a:pt x="22348" y="25410"/>
                  </a:cubicBezTo>
                  <a:cubicBezTo>
                    <a:pt x="23420" y="22349"/>
                    <a:pt x="24338" y="20971"/>
                    <a:pt x="18062" y="17450"/>
                  </a:cubicBezTo>
                  <a:lnTo>
                    <a:pt x="18062" y="17450"/>
                  </a:lnTo>
                  <a:cubicBezTo>
                    <a:pt x="19287" y="18828"/>
                    <a:pt x="19746" y="19593"/>
                    <a:pt x="17756" y="20206"/>
                  </a:cubicBezTo>
                  <a:cubicBezTo>
                    <a:pt x="16389" y="20518"/>
                    <a:pt x="15302" y="20701"/>
                    <a:pt x="14414" y="20701"/>
                  </a:cubicBezTo>
                  <a:cubicBezTo>
                    <a:pt x="11822" y="20701"/>
                    <a:pt x="10937" y="19142"/>
                    <a:pt x="9797" y="14695"/>
                  </a:cubicBezTo>
                  <a:cubicBezTo>
                    <a:pt x="8725" y="10103"/>
                    <a:pt x="7654" y="6889"/>
                    <a:pt x="5664" y="5052"/>
                  </a:cubicBezTo>
                  <a:cubicBezTo>
                    <a:pt x="3215" y="2909"/>
                    <a:pt x="3062" y="1531"/>
                    <a:pt x="3521" y="1"/>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6" name="Google Shape;5616;p68"/>
            <p:cNvSpPr/>
            <p:nvPr/>
          </p:nvSpPr>
          <p:spPr>
            <a:xfrm>
              <a:off x="3306775" y="370125"/>
              <a:ext cx="574025" cy="422875"/>
            </a:xfrm>
            <a:custGeom>
              <a:rect b="b" l="l" r="r" t="t"/>
              <a:pathLst>
                <a:path extrusionOk="0" h="16915" w="22961">
                  <a:moveTo>
                    <a:pt x="8151" y="1"/>
                  </a:moveTo>
                  <a:cubicBezTo>
                    <a:pt x="5511" y="1"/>
                    <a:pt x="2756" y="690"/>
                    <a:pt x="1" y="2067"/>
                  </a:cubicBezTo>
                  <a:cubicBezTo>
                    <a:pt x="1" y="2067"/>
                    <a:pt x="9899" y="16914"/>
                    <a:pt x="15830" y="16914"/>
                  </a:cubicBezTo>
                  <a:cubicBezTo>
                    <a:pt x="16413" y="16914"/>
                    <a:pt x="16957" y="16771"/>
                    <a:pt x="17450" y="16456"/>
                  </a:cubicBezTo>
                  <a:cubicBezTo>
                    <a:pt x="22961" y="12782"/>
                    <a:pt x="20206" y="4976"/>
                    <a:pt x="15614" y="2067"/>
                  </a:cubicBezTo>
                  <a:cubicBezTo>
                    <a:pt x="13317" y="690"/>
                    <a:pt x="10792" y="1"/>
                    <a:pt x="8151" y="1"/>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7" name="Google Shape;5617;p68"/>
            <p:cNvSpPr/>
            <p:nvPr/>
          </p:nvSpPr>
          <p:spPr>
            <a:xfrm>
              <a:off x="2889675" y="425925"/>
              <a:ext cx="440100" cy="1109025"/>
            </a:xfrm>
            <a:custGeom>
              <a:rect b="b" l="l" r="r" t="t"/>
              <a:pathLst>
                <a:path extrusionOk="0" h="44361" w="17604">
                  <a:moveTo>
                    <a:pt x="10738" y="0"/>
                  </a:moveTo>
                  <a:cubicBezTo>
                    <a:pt x="9724" y="0"/>
                    <a:pt x="8697" y="185"/>
                    <a:pt x="7807" y="601"/>
                  </a:cubicBezTo>
                  <a:cubicBezTo>
                    <a:pt x="5051" y="1978"/>
                    <a:pt x="2449" y="3203"/>
                    <a:pt x="2602" y="12387"/>
                  </a:cubicBezTo>
                  <a:cubicBezTo>
                    <a:pt x="2602" y="20499"/>
                    <a:pt x="0" y="43613"/>
                    <a:pt x="6735" y="44225"/>
                  </a:cubicBezTo>
                  <a:cubicBezTo>
                    <a:pt x="7530" y="44315"/>
                    <a:pt x="8268" y="44360"/>
                    <a:pt x="8953" y="44360"/>
                  </a:cubicBezTo>
                  <a:cubicBezTo>
                    <a:pt x="16446" y="44360"/>
                    <a:pt x="17603" y="38887"/>
                    <a:pt x="17603" y="25704"/>
                  </a:cubicBezTo>
                  <a:cubicBezTo>
                    <a:pt x="17603" y="11162"/>
                    <a:pt x="14848" y="1213"/>
                    <a:pt x="14848" y="1213"/>
                  </a:cubicBezTo>
                  <a:cubicBezTo>
                    <a:pt x="13910" y="463"/>
                    <a:pt x="12341" y="0"/>
                    <a:pt x="10738"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8" name="Google Shape;5618;p68"/>
            <p:cNvSpPr/>
            <p:nvPr/>
          </p:nvSpPr>
          <p:spPr>
            <a:xfrm>
              <a:off x="2989175" y="2327500"/>
              <a:ext cx="1683750" cy="2054050"/>
            </a:xfrm>
            <a:custGeom>
              <a:rect b="b" l="l" r="r" t="t"/>
              <a:pathLst>
                <a:path extrusionOk="0" h="82162" w="67350">
                  <a:moveTo>
                    <a:pt x="32603" y="0"/>
                  </a:moveTo>
                  <a:lnTo>
                    <a:pt x="3521" y="8878"/>
                  </a:lnTo>
                  <a:cubicBezTo>
                    <a:pt x="0" y="18215"/>
                    <a:pt x="612" y="25869"/>
                    <a:pt x="12858" y="32757"/>
                  </a:cubicBezTo>
                  <a:cubicBezTo>
                    <a:pt x="19287" y="36430"/>
                    <a:pt x="34593" y="44390"/>
                    <a:pt x="34593" y="44390"/>
                  </a:cubicBezTo>
                  <a:cubicBezTo>
                    <a:pt x="34593" y="44390"/>
                    <a:pt x="33216" y="48370"/>
                    <a:pt x="33828" y="52502"/>
                  </a:cubicBezTo>
                  <a:cubicBezTo>
                    <a:pt x="35052" y="60003"/>
                    <a:pt x="37502" y="80667"/>
                    <a:pt x="37502" y="80667"/>
                  </a:cubicBezTo>
                  <a:cubicBezTo>
                    <a:pt x="37502" y="80667"/>
                    <a:pt x="39626" y="82162"/>
                    <a:pt x="42126" y="82162"/>
                  </a:cubicBezTo>
                  <a:cubicBezTo>
                    <a:pt x="43113" y="82162"/>
                    <a:pt x="44159" y="81929"/>
                    <a:pt x="45155" y="81279"/>
                  </a:cubicBezTo>
                  <a:cubicBezTo>
                    <a:pt x="45155" y="81279"/>
                    <a:pt x="46686" y="65666"/>
                    <a:pt x="47145" y="55105"/>
                  </a:cubicBezTo>
                  <a:cubicBezTo>
                    <a:pt x="47910" y="40716"/>
                    <a:pt x="48369" y="37961"/>
                    <a:pt x="46686" y="35206"/>
                  </a:cubicBezTo>
                  <a:cubicBezTo>
                    <a:pt x="45461" y="33063"/>
                    <a:pt x="32450" y="24338"/>
                    <a:pt x="28471" y="20205"/>
                  </a:cubicBezTo>
                  <a:lnTo>
                    <a:pt x="29083" y="20052"/>
                  </a:lnTo>
                  <a:lnTo>
                    <a:pt x="52043" y="31379"/>
                  </a:lnTo>
                  <a:cubicBezTo>
                    <a:pt x="52043" y="31379"/>
                    <a:pt x="50359" y="32910"/>
                    <a:pt x="49900" y="40257"/>
                  </a:cubicBezTo>
                  <a:cubicBezTo>
                    <a:pt x="49441" y="52196"/>
                    <a:pt x="50206" y="70105"/>
                    <a:pt x="50206" y="70105"/>
                  </a:cubicBezTo>
                  <a:cubicBezTo>
                    <a:pt x="50206" y="70105"/>
                    <a:pt x="52246" y="71512"/>
                    <a:pt x="54658" y="71512"/>
                  </a:cubicBezTo>
                  <a:cubicBezTo>
                    <a:pt x="55803" y="71512"/>
                    <a:pt x="57032" y="71195"/>
                    <a:pt x="58166" y="70258"/>
                  </a:cubicBezTo>
                  <a:cubicBezTo>
                    <a:pt x="59696" y="63829"/>
                    <a:pt x="67350" y="27246"/>
                    <a:pt x="66584" y="24032"/>
                  </a:cubicBezTo>
                  <a:cubicBezTo>
                    <a:pt x="65054" y="17909"/>
                    <a:pt x="34134" y="2908"/>
                    <a:pt x="32603" y="0"/>
                  </a:cubicBez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9" name="Google Shape;5619;p68"/>
            <p:cNvSpPr/>
            <p:nvPr/>
          </p:nvSpPr>
          <p:spPr>
            <a:xfrm>
              <a:off x="3119275" y="995800"/>
              <a:ext cx="627600" cy="659075"/>
            </a:xfrm>
            <a:custGeom>
              <a:rect b="b" l="l" r="r" t="t"/>
              <a:pathLst>
                <a:path extrusionOk="0" h="26363" w="25104">
                  <a:moveTo>
                    <a:pt x="5664" y="0"/>
                  </a:moveTo>
                  <a:cubicBezTo>
                    <a:pt x="5664" y="1"/>
                    <a:pt x="6276" y="10103"/>
                    <a:pt x="6123" y="10868"/>
                  </a:cubicBezTo>
                  <a:cubicBezTo>
                    <a:pt x="5970" y="11634"/>
                    <a:pt x="2143" y="12399"/>
                    <a:pt x="1072" y="13164"/>
                  </a:cubicBezTo>
                  <a:cubicBezTo>
                    <a:pt x="0" y="14083"/>
                    <a:pt x="6582" y="24491"/>
                    <a:pt x="9950" y="26022"/>
                  </a:cubicBezTo>
                  <a:cubicBezTo>
                    <a:pt x="10459" y="26254"/>
                    <a:pt x="11130" y="26363"/>
                    <a:pt x="11904" y="26363"/>
                  </a:cubicBezTo>
                  <a:cubicBezTo>
                    <a:pt x="16244" y="26363"/>
                    <a:pt x="23818" y="22938"/>
                    <a:pt x="24338" y="18522"/>
                  </a:cubicBezTo>
                  <a:cubicBezTo>
                    <a:pt x="25103" y="13777"/>
                    <a:pt x="21430" y="10103"/>
                    <a:pt x="20052" y="8725"/>
                  </a:cubicBezTo>
                  <a:cubicBezTo>
                    <a:pt x="19746" y="8674"/>
                    <a:pt x="19372" y="8657"/>
                    <a:pt x="18992" y="8657"/>
                  </a:cubicBezTo>
                  <a:cubicBezTo>
                    <a:pt x="18232" y="8657"/>
                    <a:pt x="17450" y="8725"/>
                    <a:pt x="17144" y="8725"/>
                  </a:cubicBezTo>
                  <a:lnTo>
                    <a:pt x="16838" y="3674"/>
                  </a:lnTo>
                  <a:cubicBezTo>
                    <a:pt x="12399" y="2297"/>
                    <a:pt x="5664" y="1"/>
                    <a:pt x="5664"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0" name="Google Shape;5620;p68"/>
            <p:cNvSpPr/>
            <p:nvPr/>
          </p:nvSpPr>
          <p:spPr>
            <a:xfrm>
              <a:off x="3019775" y="1210100"/>
              <a:ext cx="998800" cy="964475"/>
            </a:xfrm>
            <a:custGeom>
              <a:rect b="b" l="l" r="r" t="t"/>
              <a:pathLst>
                <a:path extrusionOk="0" h="38579" w="39952">
                  <a:moveTo>
                    <a:pt x="21889" y="0"/>
                  </a:moveTo>
                  <a:cubicBezTo>
                    <a:pt x="21889" y="0"/>
                    <a:pt x="26481" y="11940"/>
                    <a:pt x="24032" y="13011"/>
                  </a:cubicBezTo>
                  <a:cubicBezTo>
                    <a:pt x="23756" y="13126"/>
                    <a:pt x="23451" y="13180"/>
                    <a:pt x="23122" y="13180"/>
                  </a:cubicBezTo>
                  <a:cubicBezTo>
                    <a:pt x="19077" y="13180"/>
                    <a:pt x="11380" y="5066"/>
                    <a:pt x="8266" y="3368"/>
                  </a:cubicBezTo>
                  <a:cubicBezTo>
                    <a:pt x="5358" y="3674"/>
                    <a:pt x="2143" y="5205"/>
                    <a:pt x="1684" y="6888"/>
                  </a:cubicBezTo>
                  <a:cubicBezTo>
                    <a:pt x="1072" y="8572"/>
                    <a:pt x="1" y="17297"/>
                    <a:pt x="2450" y="23879"/>
                  </a:cubicBezTo>
                  <a:cubicBezTo>
                    <a:pt x="4899" y="30308"/>
                    <a:pt x="7348" y="34900"/>
                    <a:pt x="8878" y="37655"/>
                  </a:cubicBezTo>
                  <a:cubicBezTo>
                    <a:pt x="8878" y="37655"/>
                    <a:pt x="11944" y="38579"/>
                    <a:pt x="16294" y="38579"/>
                  </a:cubicBezTo>
                  <a:cubicBezTo>
                    <a:pt x="20249" y="38579"/>
                    <a:pt x="25264" y="37815"/>
                    <a:pt x="30002" y="34900"/>
                  </a:cubicBezTo>
                  <a:cubicBezTo>
                    <a:pt x="30002" y="34900"/>
                    <a:pt x="31073" y="29542"/>
                    <a:pt x="31073" y="25716"/>
                  </a:cubicBezTo>
                  <a:cubicBezTo>
                    <a:pt x="39951" y="18062"/>
                    <a:pt x="33063" y="8572"/>
                    <a:pt x="25563" y="919"/>
                  </a:cubicBezTo>
                  <a:cubicBezTo>
                    <a:pt x="24951" y="306"/>
                    <a:pt x="24185" y="0"/>
                    <a:pt x="23267" y="0"/>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1" name="Google Shape;5621;p68"/>
            <p:cNvSpPr/>
            <p:nvPr/>
          </p:nvSpPr>
          <p:spPr>
            <a:xfrm>
              <a:off x="3264675" y="995800"/>
              <a:ext cx="283200" cy="242350"/>
            </a:xfrm>
            <a:custGeom>
              <a:rect b="b" l="l" r="r" t="t"/>
              <a:pathLst>
                <a:path extrusionOk="0" h="9694" w="11328">
                  <a:moveTo>
                    <a:pt x="1" y="0"/>
                  </a:moveTo>
                  <a:cubicBezTo>
                    <a:pt x="1" y="1"/>
                    <a:pt x="1" y="1837"/>
                    <a:pt x="154" y="3062"/>
                  </a:cubicBezTo>
                  <a:cubicBezTo>
                    <a:pt x="154" y="3062"/>
                    <a:pt x="460" y="6582"/>
                    <a:pt x="6124" y="9338"/>
                  </a:cubicBezTo>
                  <a:cubicBezTo>
                    <a:pt x="6539" y="9515"/>
                    <a:pt x="7367" y="9693"/>
                    <a:pt x="8244" y="9693"/>
                  </a:cubicBezTo>
                  <a:cubicBezTo>
                    <a:pt x="9631" y="9693"/>
                    <a:pt x="11140" y="9248"/>
                    <a:pt x="11328" y="7654"/>
                  </a:cubicBezTo>
                  <a:lnTo>
                    <a:pt x="11022" y="3674"/>
                  </a:lnTo>
                  <a:lnTo>
                    <a:pt x="7807" y="2603"/>
                  </a:lnTo>
                  <a:lnTo>
                    <a:pt x="1" y="0"/>
                  </a:ln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2" name="Google Shape;5622;p68"/>
            <p:cNvSpPr/>
            <p:nvPr/>
          </p:nvSpPr>
          <p:spPr>
            <a:xfrm>
              <a:off x="3111625" y="401850"/>
              <a:ext cx="650550" cy="770000"/>
            </a:xfrm>
            <a:custGeom>
              <a:rect b="b" l="l" r="r" t="t"/>
              <a:pathLst>
                <a:path extrusionOk="0" h="30800" w="26022">
                  <a:moveTo>
                    <a:pt x="13516" y="0"/>
                  </a:moveTo>
                  <a:cubicBezTo>
                    <a:pt x="13200" y="0"/>
                    <a:pt x="12879" y="11"/>
                    <a:pt x="12552" y="33"/>
                  </a:cubicBezTo>
                  <a:cubicBezTo>
                    <a:pt x="5511" y="339"/>
                    <a:pt x="0" y="6615"/>
                    <a:pt x="306" y="13656"/>
                  </a:cubicBezTo>
                  <a:cubicBezTo>
                    <a:pt x="612" y="17942"/>
                    <a:pt x="2755" y="21462"/>
                    <a:pt x="5970" y="23758"/>
                  </a:cubicBezTo>
                  <a:cubicBezTo>
                    <a:pt x="5970" y="23758"/>
                    <a:pt x="6582" y="25442"/>
                    <a:pt x="7041" y="26054"/>
                  </a:cubicBezTo>
                  <a:cubicBezTo>
                    <a:pt x="9643" y="29422"/>
                    <a:pt x="15154" y="30800"/>
                    <a:pt x="18674" y="30800"/>
                  </a:cubicBezTo>
                  <a:cubicBezTo>
                    <a:pt x="20511" y="30800"/>
                    <a:pt x="22501" y="30034"/>
                    <a:pt x="23573" y="26973"/>
                  </a:cubicBezTo>
                  <a:cubicBezTo>
                    <a:pt x="26022" y="20697"/>
                    <a:pt x="25409" y="13809"/>
                    <a:pt x="24797" y="10595"/>
                  </a:cubicBezTo>
                  <a:cubicBezTo>
                    <a:pt x="23777" y="4325"/>
                    <a:pt x="19840" y="0"/>
                    <a:pt x="13516"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3" name="Google Shape;5623;p68"/>
            <p:cNvSpPr/>
            <p:nvPr/>
          </p:nvSpPr>
          <p:spPr>
            <a:xfrm>
              <a:off x="3100125" y="395325"/>
              <a:ext cx="616125" cy="600500"/>
            </a:xfrm>
            <a:custGeom>
              <a:rect b="b" l="l" r="r" t="t"/>
              <a:pathLst>
                <a:path extrusionOk="0" h="24020" w="24645">
                  <a:moveTo>
                    <a:pt x="13601" y="0"/>
                  </a:moveTo>
                  <a:cubicBezTo>
                    <a:pt x="12671" y="0"/>
                    <a:pt x="11750" y="98"/>
                    <a:pt x="10869" y="294"/>
                  </a:cubicBezTo>
                  <a:cubicBezTo>
                    <a:pt x="5358" y="1365"/>
                    <a:pt x="1072" y="6417"/>
                    <a:pt x="460" y="11927"/>
                  </a:cubicBezTo>
                  <a:cubicBezTo>
                    <a:pt x="1" y="16978"/>
                    <a:pt x="2756" y="21417"/>
                    <a:pt x="6430" y="24019"/>
                  </a:cubicBezTo>
                  <a:cubicBezTo>
                    <a:pt x="6277" y="23560"/>
                    <a:pt x="2909" y="18356"/>
                    <a:pt x="6430" y="17284"/>
                  </a:cubicBezTo>
                  <a:cubicBezTo>
                    <a:pt x="7042" y="17897"/>
                    <a:pt x="7042" y="19427"/>
                    <a:pt x="7042" y="20499"/>
                  </a:cubicBezTo>
                  <a:cubicBezTo>
                    <a:pt x="7042" y="20499"/>
                    <a:pt x="8726" y="20346"/>
                    <a:pt x="8726" y="18356"/>
                  </a:cubicBezTo>
                  <a:cubicBezTo>
                    <a:pt x="8726" y="17284"/>
                    <a:pt x="8420" y="15907"/>
                    <a:pt x="9338" y="14529"/>
                  </a:cubicBezTo>
                  <a:cubicBezTo>
                    <a:pt x="10103" y="13458"/>
                    <a:pt x="11940" y="13152"/>
                    <a:pt x="12246" y="10549"/>
                  </a:cubicBezTo>
                  <a:cubicBezTo>
                    <a:pt x="12246" y="10549"/>
                    <a:pt x="14046" y="7958"/>
                    <a:pt x="16312" y="7958"/>
                  </a:cubicBezTo>
                  <a:cubicBezTo>
                    <a:pt x="17350" y="7958"/>
                    <a:pt x="18487" y="8503"/>
                    <a:pt x="19594" y="10090"/>
                  </a:cubicBezTo>
                  <a:cubicBezTo>
                    <a:pt x="19901" y="8348"/>
                    <a:pt x="21376" y="7086"/>
                    <a:pt x="22776" y="7086"/>
                  </a:cubicBezTo>
                  <a:cubicBezTo>
                    <a:pt x="23467" y="7086"/>
                    <a:pt x="24139" y="7393"/>
                    <a:pt x="24645" y="8100"/>
                  </a:cubicBezTo>
                  <a:cubicBezTo>
                    <a:pt x="23616" y="2700"/>
                    <a:pt x="18483" y="0"/>
                    <a:pt x="13601"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4" name="Google Shape;5624;p68"/>
            <p:cNvSpPr/>
            <p:nvPr/>
          </p:nvSpPr>
          <p:spPr>
            <a:xfrm>
              <a:off x="2797825" y="1323675"/>
              <a:ext cx="590875" cy="1976700"/>
            </a:xfrm>
            <a:custGeom>
              <a:rect b="b" l="l" r="r" t="t"/>
              <a:pathLst>
                <a:path extrusionOk="0" h="79068" w="23635">
                  <a:moveTo>
                    <a:pt x="13216" y="1"/>
                  </a:moveTo>
                  <a:cubicBezTo>
                    <a:pt x="11840" y="1"/>
                    <a:pt x="10420" y="1383"/>
                    <a:pt x="8879" y="4947"/>
                  </a:cubicBezTo>
                  <a:cubicBezTo>
                    <a:pt x="6429" y="10611"/>
                    <a:pt x="2603" y="21326"/>
                    <a:pt x="1378" y="29591"/>
                  </a:cubicBezTo>
                  <a:cubicBezTo>
                    <a:pt x="766" y="33571"/>
                    <a:pt x="1" y="40000"/>
                    <a:pt x="1531" y="48113"/>
                  </a:cubicBezTo>
                  <a:cubicBezTo>
                    <a:pt x="2603" y="53776"/>
                    <a:pt x="4133" y="58368"/>
                    <a:pt x="6583" y="63726"/>
                  </a:cubicBezTo>
                  <a:cubicBezTo>
                    <a:pt x="7195" y="65103"/>
                    <a:pt x="7195" y="66481"/>
                    <a:pt x="8113" y="69389"/>
                  </a:cubicBezTo>
                  <a:cubicBezTo>
                    <a:pt x="9032" y="72297"/>
                    <a:pt x="10715" y="75359"/>
                    <a:pt x="12552" y="77196"/>
                  </a:cubicBezTo>
                  <a:cubicBezTo>
                    <a:pt x="14122" y="78634"/>
                    <a:pt x="15132" y="79067"/>
                    <a:pt x="15680" y="79067"/>
                  </a:cubicBezTo>
                  <a:cubicBezTo>
                    <a:pt x="15773" y="79067"/>
                    <a:pt x="15853" y="79055"/>
                    <a:pt x="15920" y="79032"/>
                  </a:cubicBezTo>
                  <a:cubicBezTo>
                    <a:pt x="16532" y="78726"/>
                    <a:pt x="16532" y="77961"/>
                    <a:pt x="15767" y="77196"/>
                  </a:cubicBezTo>
                  <a:cubicBezTo>
                    <a:pt x="15001" y="76277"/>
                    <a:pt x="13624" y="74900"/>
                    <a:pt x="12552" y="72603"/>
                  </a:cubicBezTo>
                  <a:lnTo>
                    <a:pt x="12552" y="72603"/>
                  </a:lnTo>
                  <a:cubicBezTo>
                    <a:pt x="12552" y="72604"/>
                    <a:pt x="14236" y="74593"/>
                    <a:pt x="15307" y="75665"/>
                  </a:cubicBezTo>
                  <a:cubicBezTo>
                    <a:pt x="16226" y="76889"/>
                    <a:pt x="17450" y="77808"/>
                    <a:pt x="18369" y="78420"/>
                  </a:cubicBezTo>
                  <a:cubicBezTo>
                    <a:pt x="18675" y="78573"/>
                    <a:pt x="19010" y="78640"/>
                    <a:pt x="19328" y="78640"/>
                  </a:cubicBezTo>
                  <a:cubicBezTo>
                    <a:pt x="20282" y="78640"/>
                    <a:pt x="21086" y="78037"/>
                    <a:pt x="20512" y="77349"/>
                  </a:cubicBezTo>
                  <a:cubicBezTo>
                    <a:pt x="19899" y="76430"/>
                    <a:pt x="18981" y="75818"/>
                    <a:pt x="17450" y="74134"/>
                  </a:cubicBezTo>
                  <a:cubicBezTo>
                    <a:pt x="16073" y="72604"/>
                    <a:pt x="15308" y="71226"/>
                    <a:pt x="15307" y="71226"/>
                  </a:cubicBezTo>
                  <a:lnTo>
                    <a:pt x="15307" y="71226"/>
                  </a:lnTo>
                  <a:cubicBezTo>
                    <a:pt x="15308" y="71226"/>
                    <a:pt x="17144" y="73063"/>
                    <a:pt x="18828" y="74134"/>
                  </a:cubicBezTo>
                  <a:cubicBezTo>
                    <a:pt x="20665" y="75359"/>
                    <a:pt x="21583" y="75512"/>
                    <a:pt x="22195" y="75512"/>
                  </a:cubicBezTo>
                  <a:cubicBezTo>
                    <a:pt x="22248" y="75525"/>
                    <a:pt x="22303" y="75531"/>
                    <a:pt x="22358" y="75531"/>
                  </a:cubicBezTo>
                  <a:cubicBezTo>
                    <a:pt x="22951" y="75531"/>
                    <a:pt x="23634" y="74808"/>
                    <a:pt x="22655" y="73828"/>
                  </a:cubicBezTo>
                  <a:cubicBezTo>
                    <a:pt x="21736" y="72910"/>
                    <a:pt x="20052" y="72144"/>
                    <a:pt x="18522" y="70154"/>
                  </a:cubicBezTo>
                  <a:cubicBezTo>
                    <a:pt x="17297" y="68624"/>
                    <a:pt x="16838" y="67552"/>
                    <a:pt x="17144" y="67552"/>
                  </a:cubicBezTo>
                  <a:cubicBezTo>
                    <a:pt x="17450" y="67552"/>
                    <a:pt x="18063" y="68471"/>
                    <a:pt x="19593" y="69083"/>
                  </a:cubicBezTo>
                  <a:cubicBezTo>
                    <a:pt x="20149" y="69392"/>
                    <a:pt x="20780" y="69526"/>
                    <a:pt x="21355" y="69526"/>
                  </a:cubicBezTo>
                  <a:cubicBezTo>
                    <a:pt x="22204" y="69526"/>
                    <a:pt x="22931" y="69233"/>
                    <a:pt x="23114" y="68777"/>
                  </a:cubicBezTo>
                  <a:cubicBezTo>
                    <a:pt x="23420" y="68011"/>
                    <a:pt x="22961" y="68165"/>
                    <a:pt x="21583" y="67399"/>
                  </a:cubicBezTo>
                  <a:cubicBezTo>
                    <a:pt x="20206" y="66481"/>
                    <a:pt x="19440" y="65103"/>
                    <a:pt x="17450" y="64032"/>
                  </a:cubicBezTo>
                  <a:cubicBezTo>
                    <a:pt x="15614" y="63113"/>
                    <a:pt x="14542" y="62348"/>
                    <a:pt x="13164" y="60970"/>
                  </a:cubicBezTo>
                  <a:cubicBezTo>
                    <a:pt x="11940" y="59746"/>
                    <a:pt x="9950" y="54235"/>
                    <a:pt x="8879" y="48725"/>
                  </a:cubicBezTo>
                  <a:cubicBezTo>
                    <a:pt x="7654" y="42449"/>
                    <a:pt x="8419" y="34183"/>
                    <a:pt x="9185" y="30510"/>
                  </a:cubicBezTo>
                  <a:cubicBezTo>
                    <a:pt x="11021" y="22856"/>
                    <a:pt x="15001" y="14132"/>
                    <a:pt x="16532" y="10764"/>
                  </a:cubicBezTo>
                  <a:cubicBezTo>
                    <a:pt x="18522" y="6784"/>
                    <a:pt x="17297" y="3111"/>
                    <a:pt x="15614" y="1274"/>
                  </a:cubicBezTo>
                  <a:cubicBezTo>
                    <a:pt x="14819" y="480"/>
                    <a:pt x="14025" y="1"/>
                    <a:pt x="13216"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5" name="Google Shape;5625;p68"/>
            <p:cNvSpPr/>
            <p:nvPr/>
          </p:nvSpPr>
          <p:spPr>
            <a:xfrm>
              <a:off x="2801650" y="1311725"/>
              <a:ext cx="474550" cy="1488500"/>
            </a:xfrm>
            <a:custGeom>
              <a:rect b="b" l="l" r="r" t="t"/>
              <a:pathLst>
                <a:path extrusionOk="0" h="59540" w="18982">
                  <a:moveTo>
                    <a:pt x="13235" y="0"/>
                  </a:moveTo>
                  <a:cubicBezTo>
                    <a:pt x="10596" y="0"/>
                    <a:pt x="8393" y="3785"/>
                    <a:pt x="6889" y="8181"/>
                  </a:cubicBezTo>
                  <a:cubicBezTo>
                    <a:pt x="4746" y="13997"/>
                    <a:pt x="1" y="26855"/>
                    <a:pt x="154" y="38641"/>
                  </a:cubicBezTo>
                  <a:cubicBezTo>
                    <a:pt x="307" y="50581"/>
                    <a:pt x="4440" y="59458"/>
                    <a:pt x="4440" y="59458"/>
                  </a:cubicBezTo>
                  <a:cubicBezTo>
                    <a:pt x="4871" y="59514"/>
                    <a:pt x="5277" y="59539"/>
                    <a:pt x="5659" y="59539"/>
                  </a:cubicBezTo>
                  <a:cubicBezTo>
                    <a:pt x="9477" y="59539"/>
                    <a:pt x="10868" y="57009"/>
                    <a:pt x="10868" y="57009"/>
                  </a:cubicBezTo>
                  <a:cubicBezTo>
                    <a:pt x="8113" y="47825"/>
                    <a:pt x="8726" y="40784"/>
                    <a:pt x="9185" y="35121"/>
                  </a:cubicBezTo>
                  <a:cubicBezTo>
                    <a:pt x="9491" y="29457"/>
                    <a:pt x="13011" y="19049"/>
                    <a:pt x="15920" y="13232"/>
                  </a:cubicBezTo>
                  <a:cubicBezTo>
                    <a:pt x="18981" y="7262"/>
                    <a:pt x="18063" y="3129"/>
                    <a:pt x="15920" y="1293"/>
                  </a:cubicBezTo>
                  <a:cubicBezTo>
                    <a:pt x="14985" y="396"/>
                    <a:pt x="14087" y="0"/>
                    <a:pt x="13235"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6" name="Google Shape;5626;p68"/>
            <p:cNvSpPr/>
            <p:nvPr/>
          </p:nvSpPr>
          <p:spPr>
            <a:xfrm>
              <a:off x="3093325" y="800350"/>
              <a:ext cx="167550" cy="210875"/>
            </a:xfrm>
            <a:custGeom>
              <a:rect b="b" l="l" r="r" t="t"/>
              <a:pathLst>
                <a:path extrusionOk="0" h="8435" w="6702">
                  <a:moveTo>
                    <a:pt x="4178" y="1"/>
                  </a:moveTo>
                  <a:cubicBezTo>
                    <a:pt x="3345" y="1"/>
                    <a:pt x="2510" y="337"/>
                    <a:pt x="1957" y="1237"/>
                  </a:cubicBezTo>
                  <a:cubicBezTo>
                    <a:pt x="0" y="4096"/>
                    <a:pt x="2778" y="8435"/>
                    <a:pt x="5055" y="8435"/>
                  </a:cubicBezTo>
                  <a:cubicBezTo>
                    <a:pt x="5094" y="8435"/>
                    <a:pt x="5132" y="8433"/>
                    <a:pt x="5171" y="8431"/>
                  </a:cubicBezTo>
                  <a:cubicBezTo>
                    <a:pt x="6396" y="8431"/>
                    <a:pt x="6702" y="7818"/>
                    <a:pt x="6702" y="7818"/>
                  </a:cubicBezTo>
                  <a:lnTo>
                    <a:pt x="6702" y="1083"/>
                  </a:lnTo>
                  <a:cubicBezTo>
                    <a:pt x="6198" y="496"/>
                    <a:pt x="5189" y="1"/>
                    <a:pt x="4178"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7" name="Google Shape;5627;p68"/>
            <p:cNvSpPr/>
            <p:nvPr/>
          </p:nvSpPr>
          <p:spPr>
            <a:xfrm>
              <a:off x="3054225" y="2044150"/>
              <a:ext cx="809250" cy="657550"/>
            </a:xfrm>
            <a:custGeom>
              <a:rect b="b" l="l" r="r" t="t"/>
              <a:pathLst>
                <a:path extrusionOk="0" h="26302" w="32370">
                  <a:moveTo>
                    <a:pt x="24429" y="1"/>
                  </a:moveTo>
                  <a:cubicBezTo>
                    <a:pt x="18070" y="1"/>
                    <a:pt x="6735" y="2915"/>
                    <a:pt x="6735" y="2915"/>
                  </a:cubicBezTo>
                  <a:cubicBezTo>
                    <a:pt x="7500" y="4293"/>
                    <a:pt x="7041" y="6130"/>
                    <a:pt x="5664" y="9191"/>
                  </a:cubicBezTo>
                  <a:cubicBezTo>
                    <a:pt x="3827" y="12865"/>
                    <a:pt x="1684" y="16538"/>
                    <a:pt x="0" y="22508"/>
                  </a:cubicBezTo>
                  <a:cubicBezTo>
                    <a:pt x="153" y="23273"/>
                    <a:pt x="2143" y="25263"/>
                    <a:pt x="10256" y="26182"/>
                  </a:cubicBezTo>
                  <a:cubicBezTo>
                    <a:pt x="11003" y="26262"/>
                    <a:pt x="11764" y="26301"/>
                    <a:pt x="12531" y="26301"/>
                  </a:cubicBezTo>
                  <a:cubicBezTo>
                    <a:pt x="21970" y="26301"/>
                    <a:pt x="32370" y="20391"/>
                    <a:pt x="31379" y="13171"/>
                  </a:cubicBezTo>
                  <a:cubicBezTo>
                    <a:pt x="30767" y="8885"/>
                    <a:pt x="29236" y="5671"/>
                    <a:pt x="28624" y="1538"/>
                  </a:cubicBezTo>
                  <a:cubicBezTo>
                    <a:pt x="28499" y="411"/>
                    <a:pt x="26814" y="1"/>
                    <a:pt x="24429"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28" name="Google Shape;5628;p68"/>
          <p:cNvSpPr/>
          <p:nvPr/>
        </p:nvSpPr>
        <p:spPr>
          <a:xfrm>
            <a:off x="4621630" y="2004860"/>
            <a:ext cx="324442" cy="203530"/>
          </a:xfrm>
          <a:custGeom>
            <a:rect b="b" l="l" r="r" t="t"/>
            <a:pathLst>
              <a:path extrusionOk="0" h="3048" w="4858">
                <a:moveTo>
                  <a:pt x="0" y="1238"/>
                </a:moveTo>
                <a:lnTo>
                  <a:pt x="2000" y="3048"/>
                </a:lnTo>
                <a:lnTo>
                  <a:pt x="4858" y="0"/>
                </a:lnTo>
              </a:path>
            </a:pathLst>
          </a:custGeom>
          <a:noFill/>
          <a:ln cap="rnd" cmpd="sng" w="38100">
            <a:solidFill>
              <a:srgbClr val="0000FF"/>
            </a:solidFill>
            <a:prstDash val="solid"/>
            <a:round/>
            <a:headEnd len="med" w="med" type="none"/>
            <a:tailEnd len="med" w="med" type="none"/>
          </a:ln>
        </p:spPr>
      </p:sp>
      <p:sp>
        <p:nvSpPr>
          <p:cNvPr id="5629" name="Google Shape;5629;p68"/>
          <p:cNvSpPr/>
          <p:nvPr/>
        </p:nvSpPr>
        <p:spPr>
          <a:xfrm>
            <a:off x="4621630" y="2919260"/>
            <a:ext cx="324442" cy="203530"/>
          </a:xfrm>
          <a:custGeom>
            <a:rect b="b" l="l" r="r" t="t"/>
            <a:pathLst>
              <a:path extrusionOk="0" h="3048" w="4858">
                <a:moveTo>
                  <a:pt x="0" y="1238"/>
                </a:moveTo>
                <a:lnTo>
                  <a:pt x="2000" y="3048"/>
                </a:lnTo>
                <a:lnTo>
                  <a:pt x="4858" y="0"/>
                </a:lnTo>
              </a:path>
            </a:pathLst>
          </a:custGeom>
          <a:noFill/>
          <a:ln cap="rnd" cmpd="sng" w="38100">
            <a:solidFill>
              <a:srgbClr val="0000FF"/>
            </a:solidFill>
            <a:prstDash val="solid"/>
            <a:round/>
            <a:headEnd len="med" w="med" type="none"/>
            <a:tailEnd len="med" w="med" type="none"/>
          </a:ln>
        </p:spPr>
      </p:sp>
      <p:sp>
        <p:nvSpPr>
          <p:cNvPr id="5630" name="Google Shape;5630;p68"/>
          <p:cNvSpPr/>
          <p:nvPr/>
        </p:nvSpPr>
        <p:spPr>
          <a:xfrm>
            <a:off x="4621630" y="3528860"/>
            <a:ext cx="324442" cy="203530"/>
          </a:xfrm>
          <a:custGeom>
            <a:rect b="b" l="l" r="r" t="t"/>
            <a:pathLst>
              <a:path extrusionOk="0" h="3048" w="4858">
                <a:moveTo>
                  <a:pt x="0" y="1238"/>
                </a:moveTo>
                <a:lnTo>
                  <a:pt x="2000" y="3048"/>
                </a:lnTo>
                <a:lnTo>
                  <a:pt x="4858" y="0"/>
                </a:lnTo>
              </a:path>
            </a:pathLst>
          </a:custGeom>
          <a:noFill/>
          <a:ln cap="rnd" cmpd="sng" w="38100">
            <a:solidFill>
              <a:srgbClr val="0000FF"/>
            </a:solidFill>
            <a:prstDash val="solid"/>
            <a:round/>
            <a:headEnd len="med" w="med" type="none"/>
            <a:tailEnd len="med" w="med" type="none"/>
          </a:ln>
        </p:spPr>
      </p:sp>
      <p:sp>
        <p:nvSpPr>
          <p:cNvPr id="5631" name="Google Shape;5631;p6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5" name="Shape 5635"/>
        <p:cNvGrpSpPr/>
        <p:nvPr/>
      </p:nvGrpSpPr>
      <p:grpSpPr>
        <a:xfrm>
          <a:off x="0" y="0"/>
          <a:ext cx="0" cy="0"/>
          <a:chOff x="0" y="0"/>
          <a:chExt cx="0" cy="0"/>
        </a:xfrm>
      </p:grpSpPr>
      <p:grpSp>
        <p:nvGrpSpPr>
          <p:cNvPr id="5636" name="Google Shape;5636;p69"/>
          <p:cNvGrpSpPr/>
          <p:nvPr/>
        </p:nvGrpSpPr>
        <p:grpSpPr>
          <a:xfrm>
            <a:off x="4176115" y="64778"/>
            <a:ext cx="4809216" cy="4813470"/>
            <a:chOff x="643400" y="975676"/>
            <a:chExt cx="3757200" cy="3760524"/>
          </a:xfrm>
        </p:grpSpPr>
        <p:grpSp>
          <p:nvGrpSpPr>
            <p:cNvPr id="5637" name="Google Shape;5637;p69"/>
            <p:cNvGrpSpPr/>
            <p:nvPr/>
          </p:nvGrpSpPr>
          <p:grpSpPr>
            <a:xfrm>
              <a:off x="643400" y="1173700"/>
              <a:ext cx="3757200" cy="3562500"/>
              <a:chOff x="711925" y="1173700"/>
              <a:chExt cx="3757200" cy="3562500"/>
            </a:xfrm>
          </p:grpSpPr>
          <p:sp>
            <p:nvSpPr>
              <p:cNvPr id="5638" name="Google Shape;5638;p69"/>
              <p:cNvSpPr/>
              <p:nvPr/>
            </p:nvSpPr>
            <p:spPr>
              <a:xfrm>
                <a:off x="711925" y="1173700"/>
                <a:ext cx="3757200" cy="3562500"/>
              </a:xfrm>
              <a:prstGeom prst="roundRect">
                <a:avLst>
                  <a:gd fmla="val 4131" name="adj"/>
                </a:avLst>
              </a:prstGeom>
              <a:solidFill>
                <a:srgbClr val="5397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39" name="Google Shape;5639;p69"/>
              <p:cNvGrpSpPr/>
              <p:nvPr/>
            </p:nvGrpSpPr>
            <p:grpSpPr>
              <a:xfrm>
                <a:off x="911749" y="1371650"/>
                <a:ext cx="3366965" cy="3198815"/>
                <a:chOff x="916289" y="1422892"/>
                <a:chExt cx="3315900" cy="3150300"/>
              </a:xfrm>
            </p:grpSpPr>
            <p:sp>
              <p:nvSpPr>
                <p:cNvPr id="5640" name="Google Shape;5640;p69"/>
                <p:cNvSpPr/>
                <p:nvPr/>
              </p:nvSpPr>
              <p:spPr>
                <a:xfrm>
                  <a:off x="916289" y="1422892"/>
                  <a:ext cx="3315900" cy="3150300"/>
                </a:xfrm>
                <a:prstGeom prst="snip1Rect">
                  <a:avLst>
                    <a:gd fmla="val 11022"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1" name="Google Shape;5641;p69"/>
                <p:cNvSpPr/>
                <p:nvPr/>
              </p:nvSpPr>
              <p:spPr>
                <a:xfrm>
                  <a:off x="3885613" y="1422892"/>
                  <a:ext cx="346500" cy="346500"/>
                </a:xfrm>
                <a:prstGeom prst="rtTriangl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642" name="Google Shape;5642;p69"/>
            <p:cNvGrpSpPr/>
            <p:nvPr/>
          </p:nvGrpSpPr>
          <p:grpSpPr>
            <a:xfrm>
              <a:off x="2085780" y="975676"/>
              <a:ext cx="872127" cy="510899"/>
              <a:chOff x="2140000" y="1054000"/>
              <a:chExt cx="858900" cy="503150"/>
            </a:xfrm>
          </p:grpSpPr>
          <p:sp>
            <p:nvSpPr>
              <p:cNvPr id="5643" name="Google Shape;5643;p69"/>
              <p:cNvSpPr/>
              <p:nvPr/>
            </p:nvSpPr>
            <p:spPr>
              <a:xfrm>
                <a:off x="2140000" y="1185750"/>
                <a:ext cx="858900" cy="371400"/>
              </a:xfrm>
              <a:prstGeom prst="roundRect">
                <a:avLst>
                  <a:gd fmla="val 16667" name="adj"/>
                </a:avLst>
              </a:prstGeom>
              <a:solidFill>
                <a:srgbClr val="E7D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4" name="Google Shape;5644;p69"/>
              <p:cNvSpPr/>
              <p:nvPr/>
            </p:nvSpPr>
            <p:spPr>
              <a:xfrm>
                <a:off x="2432500" y="1054000"/>
                <a:ext cx="273900" cy="273900"/>
              </a:xfrm>
              <a:prstGeom prst="ellipse">
                <a:avLst/>
              </a:prstGeom>
              <a:solidFill>
                <a:srgbClr val="E7D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5" name="Google Shape;5645;p69"/>
              <p:cNvSpPr/>
              <p:nvPr/>
            </p:nvSpPr>
            <p:spPr>
              <a:xfrm>
                <a:off x="2525000" y="1146500"/>
                <a:ext cx="88800" cy="88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646" name="Google Shape;5646;p69"/>
          <p:cNvSpPr txBox="1"/>
          <p:nvPr>
            <p:ph idx="4294967295" type="body"/>
          </p:nvPr>
        </p:nvSpPr>
        <p:spPr>
          <a:xfrm>
            <a:off x="5016950" y="990950"/>
            <a:ext cx="3670500" cy="357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t>9.10 建置資通安全威脅偵測管理(</a:t>
            </a:r>
            <a:r>
              <a:rPr lang="en" sz="2000">
                <a:solidFill>
                  <a:srgbClr val="FF0000"/>
                </a:solidFill>
              </a:rPr>
              <a:t>SOC</a:t>
            </a:r>
            <a:r>
              <a:rPr lang="en" sz="2000"/>
              <a:t>)機制？ </a:t>
            </a:r>
            <a:endParaRPr sz="2000"/>
          </a:p>
          <a:p>
            <a:pPr indent="0" lvl="0" marL="0" rtl="0" algn="l">
              <a:spcBef>
                <a:spcPts val="1600"/>
              </a:spcBef>
              <a:spcAft>
                <a:spcPts val="0"/>
              </a:spcAft>
              <a:buClr>
                <a:schemeClr val="dk1"/>
              </a:buClr>
              <a:buSzPts val="1100"/>
              <a:buFont typeface="Arial"/>
              <a:buNone/>
            </a:pPr>
            <a:r>
              <a:rPr lang="en" sz="2000"/>
              <a:t>9.11 提交SOC監控管理資料</a:t>
            </a:r>
            <a:r>
              <a:rPr lang="en" sz="2000"/>
              <a:t>？</a:t>
            </a:r>
            <a:endParaRPr sz="2000"/>
          </a:p>
          <a:p>
            <a:pPr indent="0" lvl="0" marL="0" rtl="0" algn="l">
              <a:spcBef>
                <a:spcPts val="1600"/>
              </a:spcBef>
              <a:spcAft>
                <a:spcPts val="0"/>
              </a:spcAft>
              <a:buClr>
                <a:schemeClr val="dk1"/>
              </a:buClr>
              <a:buSzPts val="1100"/>
              <a:buFont typeface="Arial"/>
              <a:buNone/>
            </a:pPr>
            <a:r>
              <a:rPr lang="en" sz="2000"/>
              <a:t>7.5 政府組態基準(</a:t>
            </a:r>
            <a:r>
              <a:rPr lang="en" sz="2000">
                <a:solidFill>
                  <a:srgbClr val="FF0000"/>
                </a:solidFill>
              </a:rPr>
              <a:t>GCB</a:t>
            </a:r>
            <a:r>
              <a:rPr lang="en" sz="2000"/>
              <a:t>)導入？</a:t>
            </a:r>
            <a:endParaRPr sz="2000"/>
          </a:p>
          <a:p>
            <a:pPr indent="0" lvl="0" marL="0" rtl="0" algn="l">
              <a:spcBef>
                <a:spcPts val="1600"/>
              </a:spcBef>
              <a:spcAft>
                <a:spcPts val="0"/>
              </a:spcAft>
              <a:buClr>
                <a:schemeClr val="dk1"/>
              </a:buClr>
              <a:buSzPts val="1100"/>
              <a:buFont typeface="Arial"/>
              <a:buNone/>
            </a:pPr>
            <a:r>
              <a:rPr lang="en" sz="2000"/>
              <a:t>7.6 </a:t>
            </a:r>
            <a:r>
              <a:rPr lang="en" sz="2000"/>
              <a:t>資通安全弱點通報機制(</a:t>
            </a:r>
            <a:r>
              <a:rPr lang="en" sz="2000">
                <a:solidFill>
                  <a:srgbClr val="FF0000"/>
                </a:solidFill>
              </a:rPr>
              <a:t>VANS</a:t>
            </a:r>
            <a:r>
              <a:rPr lang="en" sz="2000"/>
              <a:t>)導入？</a:t>
            </a:r>
            <a:endParaRPr sz="2000"/>
          </a:p>
          <a:p>
            <a:pPr indent="0" lvl="0" marL="0" rtl="0" algn="l">
              <a:spcBef>
                <a:spcPts val="1600"/>
              </a:spcBef>
              <a:spcAft>
                <a:spcPts val="1600"/>
              </a:spcAft>
              <a:buClr>
                <a:schemeClr val="dk1"/>
              </a:buClr>
              <a:buSzPts val="1100"/>
              <a:buFont typeface="Arial"/>
              <a:buNone/>
            </a:pPr>
            <a:r>
              <a:rPr lang="en" sz="2000"/>
              <a:t>7.7 端點偵測及應變機制(</a:t>
            </a:r>
            <a:r>
              <a:rPr lang="en" sz="2000">
                <a:solidFill>
                  <a:srgbClr val="FF0000"/>
                </a:solidFill>
              </a:rPr>
              <a:t>EDR</a:t>
            </a:r>
            <a:r>
              <a:rPr lang="en" sz="2000"/>
              <a:t>)導入？</a:t>
            </a:r>
            <a:endParaRPr sz="2000"/>
          </a:p>
        </p:txBody>
      </p:sp>
      <p:sp>
        <p:nvSpPr>
          <p:cNvPr id="5647" name="Google Shape;5647;p69"/>
          <p:cNvSpPr txBox="1"/>
          <p:nvPr>
            <p:ph idx="8" type="title"/>
          </p:nvPr>
        </p:nvSpPr>
        <p:spPr>
          <a:xfrm>
            <a:off x="603325" y="385950"/>
            <a:ext cx="3568800" cy="529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稽核項目</a:t>
            </a:r>
            <a:endParaRPr/>
          </a:p>
        </p:txBody>
      </p:sp>
      <p:sp>
        <p:nvSpPr>
          <p:cNvPr id="5648" name="Google Shape;5648;p69"/>
          <p:cNvSpPr/>
          <p:nvPr/>
        </p:nvSpPr>
        <p:spPr>
          <a:xfrm>
            <a:off x="4648380" y="1166660"/>
            <a:ext cx="324442" cy="203530"/>
          </a:xfrm>
          <a:custGeom>
            <a:rect b="b" l="l" r="r" t="t"/>
            <a:pathLst>
              <a:path extrusionOk="0" h="3048" w="4858">
                <a:moveTo>
                  <a:pt x="0" y="1238"/>
                </a:moveTo>
                <a:lnTo>
                  <a:pt x="2000" y="3048"/>
                </a:lnTo>
                <a:lnTo>
                  <a:pt x="4858" y="0"/>
                </a:lnTo>
              </a:path>
            </a:pathLst>
          </a:custGeom>
          <a:noFill/>
          <a:ln cap="rnd" cmpd="sng" w="38100">
            <a:solidFill>
              <a:srgbClr val="0000FF"/>
            </a:solidFill>
            <a:prstDash val="solid"/>
            <a:round/>
            <a:headEnd len="med" w="med" type="none"/>
            <a:tailEnd len="med" w="med" type="none"/>
          </a:ln>
        </p:spPr>
      </p:sp>
      <p:grpSp>
        <p:nvGrpSpPr>
          <p:cNvPr id="5649" name="Google Shape;5649;p69"/>
          <p:cNvGrpSpPr/>
          <p:nvPr/>
        </p:nvGrpSpPr>
        <p:grpSpPr>
          <a:xfrm>
            <a:off x="2184425" y="2085642"/>
            <a:ext cx="1911501" cy="2747837"/>
            <a:chOff x="1924025" y="334050"/>
            <a:chExt cx="3410350" cy="4902475"/>
          </a:xfrm>
        </p:grpSpPr>
        <p:sp>
          <p:nvSpPr>
            <p:cNvPr id="5650" name="Google Shape;5650;p69"/>
            <p:cNvSpPr/>
            <p:nvPr/>
          </p:nvSpPr>
          <p:spPr>
            <a:xfrm>
              <a:off x="1924025" y="3176250"/>
              <a:ext cx="2066775" cy="1084075"/>
            </a:xfrm>
            <a:custGeom>
              <a:rect b="b" l="l" r="r" t="t"/>
              <a:pathLst>
                <a:path extrusionOk="0" h="43363" w="82671">
                  <a:moveTo>
                    <a:pt x="60200" y="1"/>
                  </a:moveTo>
                  <a:cubicBezTo>
                    <a:pt x="51894" y="1"/>
                    <a:pt x="42346" y="2372"/>
                    <a:pt x="34515" y="6890"/>
                  </a:cubicBezTo>
                  <a:lnTo>
                    <a:pt x="15778" y="17737"/>
                  </a:lnTo>
                  <a:cubicBezTo>
                    <a:pt x="2959" y="25133"/>
                    <a:pt x="1" y="35323"/>
                    <a:pt x="8876" y="40418"/>
                  </a:cubicBezTo>
                  <a:cubicBezTo>
                    <a:pt x="12393" y="42401"/>
                    <a:pt x="17205" y="43363"/>
                    <a:pt x="22516" y="43363"/>
                  </a:cubicBezTo>
                  <a:cubicBezTo>
                    <a:pt x="30855" y="43363"/>
                    <a:pt x="40425" y="40992"/>
                    <a:pt x="48156" y="36474"/>
                  </a:cubicBezTo>
                  <a:lnTo>
                    <a:pt x="66892" y="25626"/>
                  </a:lnTo>
                  <a:cubicBezTo>
                    <a:pt x="79712" y="18231"/>
                    <a:pt x="82670" y="8205"/>
                    <a:pt x="73795" y="2946"/>
                  </a:cubicBezTo>
                  <a:cubicBezTo>
                    <a:pt x="70277" y="963"/>
                    <a:pt x="65491" y="1"/>
                    <a:pt x="60200"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1" name="Google Shape;5651;p69"/>
            <p:cNvSpPr/>
            <p:nvPr/>
          </p:nvSpPr>
          <p:spPr>
            <a:xfrm>
              <a:off x="3004650" y="3579175"/>
              <a:ext cx="246550" cy="278050"/>
            </a:xfrm>
            <a:custGeom>
              <a:rect b="b" l="l" r="r" t="t"/>
              <a:pathLst>
                <a:path extrusionOk="0" h="11122" w="9862">
                  <a:moveTo>
                    <a:pt x="7152" y="0"/>
                  </a:moveTo>
                  <a:cubicBezTo>
                    <a:pt x="6921" y="0"/>
                    <a:pt x="6674" y="94"/>
                    <a:pt x="6410" y="306"/>
                  </a:cubicBezTo>
                  <a:cubicBezTo>
                    <a:pt x="3780" y="2442"/>
                    <a:pt x="0" y="10660"/>
                    <a:pt x="0" y="10660"/>
                  </a:cubicBezTo>
                  <a:cubicBezTo>
                    <a:pt x="0" y="10660"/>
                    <a:pt x="231" y="11122"/>
                    <a:pt x="1274" y="11122"/>
                  </a:cubicBezTo>
                  <a:cubicBezTo>
                    <a:pt x="1992" y="11122"/>
                    <a:pt x="3093" y="10903"/>
                    <a:pt x="4767" y="10167"/>
                  </a:cubicBezTo>
                  <a:cubicBezTo>
                    <a:pt x="8875" y="8523"/>
                    <a:pt x="9862" y="6551"/>
                    <a:pt x="9862" y="6551"/>
                  </a:cubicBezTo>
                  <a:cubicBezTo>
                    <a:pt x="9862" y="6551"/>
                    <a:pt x="9075" y="0"/>
                    <a:pt x="7152" y="0"/>
                  </a:cubicBezTo>
                  <a:close/>
                </a:path>
              </a:pathLst>
            </a:custGeom>
            <a:solidFill>
              <a:srgbClr val="291D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2" name="Google Shape;5652;p69"/>
            <p:cNvSpPr/>
            <p:nvPr/>
          </p:nvSpPr>
          <p:spPr>
            <a:xfrm>
              <a:off x="2889600" y="3130725"/>
              <a:ext cx="447875" cy="626100"/>
            </a:xfrm>
            <a:custGeom>
              <a:rect b="b" l="l" r="r" t="t"/>
              <a:pathLst>
                <a:path extrusionOk="0" h="25044" w="17915">
                  <a:moveTo>
                    <a:pt x="14792" y="0"/>
                  </a:moveTo>
                  <a:lnTo>
                    <a:pt x="6739" y="329"/>
                  </a:lnTo>
                  <a:cubicBezTo>
                    <a:pt x="6739" y="329"/>
                    <a:pt x="6903" y="6903"/>
                    <a:pt x="6739" y="8547"/>
                  </a:cubicBezTo>
                  <a:cubicBezTo>
                    <a:pt x="6739" y="10190"/>
                    <a:pt x="4274" y="16764"/>
                    <a:pt x="3288" y="19723"/>
                  </a:cubicBezTo>
                  <a:cubicBezTo>
                    <a:pt x="2301" y="22681"/>
                    <a:pt x="0" y="22846"/>
                    <a:pt x="0" y="22846"/>
                  </a:cubicBezTo>
                  <a:cubicBezTo>
                    <a:pt x="0" y="22846"/>
                    <a:pt x="3160" y="25044"/>
                    <a:pt x="5461" y="25044"/>
                  </a:cubicBezTo>
                  <a:cubicBezTo>
                    <a:pt x="5676" y="25044"/>
                    <a:pt x="5884" y="25024"/>
                    <a:pt x="6082" y="24982"/>
                  </a:cubicBezTo>
                  <a:cubicBezTo>
                    <a:pt x="8382" y="24325"/>
                    <a:pt x="8218" y="21038"/>
                    <a:pt x="10683" y="17751"/>
                  </a:cubicBezTo>
                  <a:cubicBezTo>
                    <a:pt x="13149" y="14464"/>
                    <a:pt x="17915" y="13642"/>
                    <a:pt x="17915" y="13642"/>
                  </a:cubicBezTo>
                  <a:cubicBezTo>
                    <a:pt x="17915" y="13642"/>
                    <a:pt x="17751" y="12163"/>
                    <a:pt x="16107" y="9862"/>
                  </a:cubicBezTo>
                  <a:cubicBezTo>
                    <a:pt x="14464" y="7561"/>
                    <a:pt x="14628" y="4274"/>
                    <a:pt x="14792"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3" name="Google Shape;5653;p69"/>
            <p:cNvSpPr/>
            <p:nvPr/>
          </p:nvSpPr>
          <p:spPr>
            <a:xfrm>
              <a:off x="2758125" y="3405750"/>
              <a:ext cx="608125" cy="500700"/>
            </a:xfrm>
            <a:custGeom>
              <a:rect b="b" l="l" r="r" t="t"/>
              <a:pathLst>
                <a:path extrusionOk="0" h="20028" w="24325">
                  <a:moveTo>
                    <a:pt x="20338" y="1"/>
                  </a:moveTo>
                  <a:cubicBezTo>
                    <a:pt x="20244" y="1"/>
                    <a:pt x="20148" y="4"/>
                    <a:pt x="20051" y="11"/>
                  </a:cubicBezTo>
                  <a:cubicBezTo>
                    <a:pt x="17915" y="11"/>
                    <a:pt x="14792" y="2476"/>
                    <a:pt x="13641" y="4777"/>
                  </a:cubicBezTo>
                  <a:cubicBezTo>
                    <a:pt x="12655" y="7243"/>
                    <a:pt x="10847" y="10694"/>
                    <a:pt x="9368" y="11516"/>
                  </a:cubicBezTo>
                  <a:cubicBezTo>
                    <a:pt x="9046" y="11677"/>
                    <a:pt x="8655" y="11739"/>
                    <a:pt x="8219" y="11739"/>
                  </a:cubicBezTo>
                  <a:cubicBezTo>
                    <a:pt x="6875" y="11739"/>
                    <a:pt x="5105" y="11147"/>
                    <a:pt x="3616" y="11023"/>
                  </a:cubicBezTo>
                  <a:cubicBezTo>
                    <a:pt x="1479" y="11023"/>
                    <a:pt x="0" y="12009"/>
                    <a:pt x="0" y="13488"/>
                  </a:cubicBezTo>
                  <a:cubicBezTo>
                    <a:pt x="0" y="13488"/>
                    <a:pt x="6574" y="16611"/>
                    <a:pt x="8547" y="17597"/>
                  </a:cubicBezTo>
                  <a:cubicBezTo>
                    <a:pt x="9195" y="17921"/>
                    <a:pt x="9808" y="18139"/>
                    <a:pt x="10397" y="18139"/>
                  </a:cubicBezTo>
                  <a:cubicBezTo>
                    <a:pt x="11600" y="18139"/>
                    <a:pt x="12703" y="17232"/>
                    <a:pt x="13806" y="14474"/>
                  </a:cubicBezTo>
                  <a:cubicBezTo>
                    <a:pt x="14835" y="11614"/>
                    <a:pt x="15467" y="9631"/>
                    <a:pt x="16143" y="9631"/>
                  </a:cubicBezTo>
                  <a:cubicBezTo>
                    <a:pt x="16439" y="9631"/>
                    <a:pt x="16743" y="10009"/>
                    <a:pt x="17093" y="10858"/>
                  </a:cubicBezTo>
                  <a:cubicBezTo>
                    <a:pt x="18408" y="13652"/>
                    <a:pt x="18901" y="19898"/>
                    <a:pt x="18901" y="19898"/>
                  </a:cubicBezTo>
                  <a:cubicBezTo>
                    <a:pt x="18901" y="19898"/>
                    <a:pt x="19225" y="20028"/>
                    <a:pt x="19658" y="20028"/>
                  </a:cubicBezTo>
                  <a:cubicBezTo>
                    <a:pt x="20199" y="20028"/>
                    <a:pt x="20910" y="19825"/>
                    <a:pt x="21366" y="18912"/>
                  </a:cubicBezTo>
                  <a:cubicBezTo>
                    <a:pt x="21366" y="18912"/>
                    <a:pt x="21366" y="15953"/>
                    <a:pt x="21695" y="13324"/>
                  </a:cubicBezTo>
                  <a:cubicBezTo>
                    <a:pt x="22023" y="10858"/>
                    <a:pt x="24324" y="7736"/>
                    <a:pt x="24160" y="4613"/>
                  </a:cubicBezTo>
                  <a:cubicBezTo>
                    <a:pt x="24003" y="1779"/>
                    <a:pt x="22488" y="1"/>
                    <a:pt x="20338" y="1"/>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4" name="Google Shape;5654;p69"/>
            <p:cNvSpPr/>
            <p:nvPr/>
          </p:nvSpPr>
          <p:spPr>
            <a:xfrm>
              <a:off x="2814175" y="2079625"/>
              <a:ext cx="457575" cy="1181975"/>
            </a:xfrm>
            <a:custGeom>
              <a:rect b="b" l="l" r="r" t="t"/>
              <a:pathLst>
                <a:path extrusionOk="0" h="47279" w="18303">
                  <a:moveTo>
                    <a:pt x="8326" y="0"/>
                  </a:moveTo>
                  <a:cubicBezTo>
                    <a:pt x="3699" y="0"/>
                    <a:pt x="1" y="4234"/>
                    <a:pt x="1045" y="9010"/>
                  </a:cubicBezTo>
                  <a:cubicBezTo>
                    <a:pt x="4332" y="23473"/>
                    <a:pt x="9756" y="45989"/>
                    <a:pt x="9756" y="45989"/>
                  </a:cubicBezTo>
                  <a:cubicBezTo>
                    <a:pt x="11482" y="46996"/>
                    <a:pt x="13239" y="47279"/>
                    <a:pt x="14670" y="47279"/>
                  </a:cubicBezTo>
                  <a:cubicBezTo>
                    <a:pt x="16509" y="47279"/>
                    <a:pt x="17809" y="46811"/>
                    <a:pt x="17809" y="46811"/>
                  </a:cubicBezTo>
                  <a:cubicBezTo>
                    <a:pt x="18302" y="37607"/>
                    <a:pt x="17152" y="14269"/>
                    <a:pt x="14193" y="6709"/>
                  </a:cubicBezTo>
                  <a:cubicBezTo>
                    <a:pt x="14193" y="4243"/>
                    <a:pt x="14851" y="1121"/>
                    <a:pt x="14851" y="1121"/>
                  </a:cubicBezTo>
                  <a:lnTo>
                    <a:pt x="9756" y="134"/>
                  </a:lnTo>
                  <a:cubicBezTo>
                    <a:pt x="9272" y="44"/>
                    <a:pt x="8794" y="0"/>
                    <a:pt x="8326" y="0"/>
                  </a:cubicBezTo>
                  <a:close/>
                </a:path>
              </a:pathLst>
            </a:custGeom>
            <a:solidFill>
              <a:srgbClr val="AACA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5" name="Google Shape;5655;p69"/>
            <p:cNvSpPr/>
            <p:nvPr/>
          </p:nvSpPr>
          <p:spPr>
            <a:xfrm>
              <a:off x="2474600" y="3779275"/>
              <a:ext cx="250675" cy="275175"/>
            </a:xfrm>
            <a:custGeom>
              <a:rect b="b" l="l" r="r" t="t"/>
              <a:pathLst>
                <a:path extrusionOk="0" h="11007" w="10027">
                  <a:moveTo>
                    <a:pt x="7368" y="0"/>
                  </a:moveTo>
                  <a:cubicBezTo>
                    <a:pt x="7123" y="0"/>
                    <a:pt x="6859" y="109"/>
                    <a:pt x="6575" y="355"/>
                  </a:cubicBezTo>
                  <a:cubicBezTo>
                    <a:pt x="3945" y="2327"/>
                    <a:pt x="1" y="10545"/>
                    <a:pt x="1" y="10545"/>
                  </a:cubicBezTo>
                  <a:cubicBezTo>
                    <a:pt x="1" y="10545"/>
                    <a:pt x="289" y="11007"/>
                    <a:pt x="1380" y="11007"/>
                  </a:cubicBezTo>
                  <a:cubicBezTo>
                    <a:pt x="2129" y="11007"/>
                    <a:pt x="3257" y="10788"/>
                    <a:pt x="4931" y="10052"/>
                  </a:cubicBezTo>
                  <a:cubicBezTo>
                    <a:pt x="8876" y="8408"/>
                    <a:pt x="10026" y="6436"/>
                    <a:pt x="10026" y="6436"/>
                  </a:cubicBezTo>
                  <a:cubicBezTo>
                    <a:pt x="10026" y="6436"/>
                    <a:pt x="9254" y="0"/>
                    <a:pt x="7368" y="0"/>
                  </a:cubicBezTo>
                  <a:close/>
                </a:path>
              </a:pathLst>
            </a:custGeom>
            <a:solidFill>
              <a:srgbClr val="291D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6" name="Google Shape;5656;p69"/>
            <p:cNvSpPr/>
            <p:nvPr/>
          </p:nvSpPr>
          <p:spPr>
            <a:xfrm>
              <a:off x="2363675" y="3327950"/>
              <a:ext cx="447875" cy="626100"/>
            </a:xfrm>
            <a:custGeom>
              <a:rect b="b" l="l" r="r" t="t"/>
              <a:pathLst>
                <a:path extrusionOk="0" h="25044" w="17915">
                  <a:moveTo>
                    <a:pt x="14792" y="0"/>
                  </a:moveTo>
                  <a:lnTo>
                    <a:pt x="6739" y="329"/>
                  </a:lnTo>
                  <a:cubicBezTo>
                    <a:pt x="6739" y="329"/>
                    <a:pt x="6903" y="6903"/>
                    <a:pt x="6739" y="8547"/>
                  </a:cubicBezTo>
                  <a:cubicBezTo>
                    <a:pt x="6739" y="10190"/>
                    <a:pt x="4274" y="16764"/>
                    <a:pt x="3287" y="19723"/>
                  </a:cubicBezTo>
                  <a:cubicBezTo>
                    <a:pt x="2466" y="22681"/>
                    <a:pt x="0" y="22845"/>
                    <a:pt x="0" y="22845"/>
                  </a:cubicBezTo>
                  <a:cubicBezTo>
                    <a:pt x="0" y="22845"/>
                    <a:pt x="3160" y="25044"/>
                    <a:pt x="5460" y="25044"/>
                  </a:cubicBezTo>
                  <a:cubicBezTo>
                    <a:pt x="5676" y="25044"/>
                    <a:pt x="5884" y="25024"/>
                    <a:pt x="6081" y="24982"/>
                  </a:cubicBezTo>
                  <a:cubicBezTo>
                    <a:pt x="8382" y="24325"/>
                    <a:pt x="8218" y="21038"/>
                    <a:pt x="10683" y="17751"/>
                  </a:cubicBezTo>
                  <a:cubicBezTo>
                    <a:pt x="13149" y="14463"/>
                    <a:pt x="17915" y="13642"/>
                    <a:pt x="17915" y="13642"/>
                  </a:cubicBezTo>
                  <a:cubicBezTo>
                    <a:pt x="17915" y="13642"/>
                    <a:pt x="17750" y="12163"/>
                    <a:pt x="16107" y="9862"/>
                  </a:cubicBezTo>
                  <a:cubicBezTo>
                    <a:pt x="14463" y="7561"/>
                    <a:pt x="14628" y="4274"/>
                    <a:pt x="14792"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7" name="Google Shape;5657;p69"/>
            <p:cNvSpPr/>
            <p:nvPr/>
          </p:nvSpPr>
          <p:spPr>
            <a:xfrm>
              <a:off x="2232200" y="3602975"/>
              <a:ext cx="608125" cy="500700"/>
            </a:xfrm>
            <a:custGeom>
              <a:rect b="b" l="l" r="r" t="t"/>
              <a:pathLst>
                <a:path extrusionOk="0" h="20028" w="24325">
                  <a:moveTo>
                    <a:pt x="20338" y="1"/>
                  </a:moveTo>
                  <a:cubicBezTo>
                    <a:pt x="20243" y="1"/>
                    <a:pt x="20148" y="4"/>
                    <a:pt x="20051" y="11"/>
                  </a:cubicBezTo>
                  <a:cubicBezTo>
                    <a:pt x="17914" y="175"/>
                    <a:pt x="14627" y="2476"/>
                    <a:pt x="13641" y="4942"/>
                  </a:cubicBezTo>
                  <a:cubicBezTo>
                    <a:pt x="12491" y="7243"/>
                    <a:pt x="10847" y="10694"/>
                    <a:pt x="9368" y="11516"/>
                  </a:cubicBezTo>
                  <a:cubicBezTo>
                    <a:pt x="9022" y="11732"/>
                    <a:pt x="8596" y="11812"/>
                    <a:pt x="8121" y="11812"/>
                  </a:cubicBezTo>
                  <a:cubicBezTo>
                    <a:pt x="6790" y="11812"/>
                    <a:pt x="5069" y="11187"/>
                    <a:pt x="3616" y="11187"/>
                  </a:cubicBezTo>
                  <a:cubicBezTo>
                    <a:pt x="3460" y="11175"/>
                    <a:pt x="3308" y="11169"/>
                    <a:pt x="3159" y="11169"/>
                  </a:cubicBezTo>
                  <a:cubicBezTo>
                    <a:pt x="1271" y="11169"/>
                    <a:pt x="0" y="12117"/>
                    <a:pt x="0" y="13488"/>
                  </a:cubicBezTo>
                  <a:cubicBezTo>
                    <a:pt x="0" y="13488"/>
                    <a:pt x="6574" y="16775"/>
                    <a:pt x="8546" y="17597"/>
                  </a:cubicBezTo>
                  <a:cubicBezTo>
                    <a:pt x="9195" y="17921"/>
                    <a:pt x="9808" y="18139"/>
                    <a:pt x="10397" y="18139"/>
                  </a:cubicBezTo>
                  <a:cubicBezTo>
                    <a:pt x="11599" y="18139"/>
                    <a:pt x="12703" y="17232"/>
                    <a:pt x="13806" y="14474"/>
                  </a:cubicBezTo>
                  <a:cubicBezTo>
                    <a:pt x="14835" y="11614"/>
                    <a:pt x="15467" y="9630"/>
                    <a:pt x="16143" y="9630"/>
                  </a:cubicBezTo>
                  <a:cubicBezTo>
                    <a:pt x="16439" y="9630"/>
                    <a:pt x="16743" y="10009"/>
                    <a:pt x="17093" y="10858"/>
                  </a:cubicBezTo>
                  <a:cubicBezTo>
                    <a:pt x="18408" y="13652"/>
                    <a:pt x="18901" y="19898"/>
                    <a:pt x="18901" y="19898"/>
                  </a:cubicBezTo>
                  <a:cubicBezTo>
                    <a:pt x="18901" y="19898"/>
                    <a:pt x="19225" y="20028"/>
                    <a:pt x="19658" y="20028"/>
                  </a:cubicBezTo>
                  <a:cubicBezTo>
                    <a:pt x="20199" y="20028"/>
                    <a:pt x="20909" y="19825"/>
                    <a:pt x="21366" y="18912"/>
                  </a:cubicBezTo>
                  <a:cubicBezTo>
                    <a:pt x="21366" y="18912"/>
                    <a:pt x="21366" y="15953"/>
                    <a:pt x="21695" y="13324"/>
                  </a:cubicBezTo>
                  <a:cubicBezTo>
                    <a:pt x="22023" y="10858"/>
                    <a:pt x="24324" y="7736"/>
                    <a:pt x="24160" y="4613"/>
                  </a:cubicBezTo>
                  <a:cubicBezTo>
                    <a:pt x="24002" y="1779"/>
                    <a:pt x="22488" y="1"/>
                    <a:pt x="20338" y="1"/>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8" name="Google Shape;5658;p69"/>
            <p:cNvSpPr/>
            <p:nvPr/>
          </p:nvSpPr>
          <p:spPr>
            <a:xfrm>
              <a:off x="2445850" y="2329500"/>
              <a:ext cx="435550" cy="1165000"/>
            </a:xfrm>
            <a:custGeom>
              <a:rect b="b" l="l" r="r" t="t"/>
              <a:pathLst>
                <a:path extrusionOk="0" h="46600" w="17422">
                  <a:moveTo>
                    <a:pt x="8218" y="1"/>
                  </a:moveTo>
                  <a:lnTo>
                    <a:pt x="0" y="8876"/>
                  </a:lnTo>
                  <a:cubicBezTo>
                    <a:pt x="658" y="15614"/>
                    <a:pt x="3452" y="45691"/>
                    <a:pt x="3452" y="45691"/>
                  </a:cubicBezTo>
                  <a:cubicBezTo>
                    <a:pt x="4794" y="46362"/>
                    <a:pt x="6038" y="46600"/>
                    <a:pt x="7128" y="46600"/>
                  </a:cubicBezTo>
                  <a:cubicBezTo>
                    <a:pt x="9773" y="46600"/>
                    <a:pt x="11505" y="45198"/>
                    <a:pt x="11505" y="45198"/>
                  </a:cubicBezTo>
                  <a:cubicBezTo>
                    <a:pt x="12820" y="27119"/>
                    <a:pt x="17422" y="8547"/>
                    <a:pt x="14628" y="3945"/>
                  </a:cubicBezTo>
                  <a:cubicBezTo>
                    <a:pt x="14628" y="1480"/>
                    <a:pt x="11998" y="1"/>
                    <a:pt x="11998" y="1"/>
                  </a:cubicBezTo>
                  <a:close/>
                </a:path>
              </a:pathLst>
            </a:custGeom>
            <a:solidFill>
              <a:srgbClr val="C4D9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9" name="Google Shape;5659;p69"/>
            <p:cNvSpPr/>
            <p:nvPr/>
          </p:nvSpPr>
          <p:spPr>
            <a:xfrm>
              <a:off x="2589650" y="3671025"/>
              <a:ext cx="2744725" cy="1565500"/>
            </a:xfrm>
            <a:custGeom>
              <a:rect b="b" l="l" r="r" t="t"/>
              <a:pathLst>
                <a:path extrusionOk="0" h="62620" w="109789">
                  <a:moveTo>
                    <a:pt x="54833" y="1"/>
                  </a:moveTo>
                  <a:cubicBezTo>
                    <a:pt x="52922" y="1"/>
                    <a:pt x="51032" y="412"/>
                    <a:pt x="49635" y="1234"/>
                  </a:cubicBezTo>
                  <a:lnTo>
                    <a:pt x="2795" y="28187"/>
                  </a:lnTo>
                  <a:cubicBezTo>
                    <a:pt x="1" y="29995"/>
                    <a:pt x="1" y="32625"/>
                    <a:pt x="2795" y="34268"/>
                  </a:cubicBezTo>
                  <a:lnTo>
                    <a:pt x="49635" y="61387"/>
                  </a:lnTo>
                  <a:cubicBezTo>
                    <a:pt x="51032" y="62208"/>
                    <a:pt x="52922" y="62619"/>
                    <a:pt x="54812" y="62619"/>
                  </a:cubicBezTo>
                  <a:cubicBezTo>
                    <a:pt x="56702" y="62619"/>
                    <a:pt x="58592" y="62208"/>
                    <a:pt x="59989" y="61387"/>
                  </a:cubicBezTo>
                  <a:lnTo>
                    <a:pt x="106830" y="34268"/>
                  </a:lnTo>
                  <a:cubicBezTo>
                    <a:pt x="109788" y="32625"/>
                    <a:pt x="109788" y="29995"/>
                    <a:pt x="106830" y="28187"/>
                  </a:cubicBezTo>
                  <a:lnTo>
                    <a:pt x="60154" y="1234"/>
                  </a:lnTo>
                  <a:cubicBezTo>
                    <a:pt x="58675" y="412"/>
                    <a:pt x="56744" y="1"/>
                    <a:pt x="54833"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0" name="Google Shape;5660;p69"/>
            <p:cNvSpPr/>
            <p:nvPr/>
          </p:nvSpPr>
          <p:spPr>
            <a:xfrm>
              <a:off x="2589650" y="2269925"/>
              <a:ext cx="2744725" cy="1561375"/>
            </a:xfrm>
            <a:custGeom>
              <a:rect b="b" l="l" r="r" t="t"/>
              <a:pathLst>
                <a:path extrusionOk="0" h="62455" w="109789">
                  <a:moveTo>
                    <a:pt x="54833" y="1"/>
                  </a:moveTo>
                  <a:cubicBezTo>
                    <a:pt x="52922" y="1"/>
                    <a:pt x="51032" y="411"/>
                    <a:pt x="49635" y="1233"/>
                  </a:cubicBezTo>
                  <a:lnTo>
                    <a:pt x="2795" y="28187"/>
                  </a:lnTo>
                  <a:cubicBezTo>
                    <a:pt x="1" y="29831"/>
                    <a:pt x="1" y="32625"/>
                    <a:pt x="2795" y="34268"/>
                  </a:cubicBezTo>
                  <a:lnTo>
                    <a:pt x="49635" y="61222"/>
                  </a:lnTo>
                  <a:cubicBezTo>
                    <a:pt x="51032" y="62044"/>
                    <a:pt x="52922" y="62455"/>
                    <a:pt x="54812" y="62455"/>
                  </a:cubicBezTo>
                  <a:cubicBezTo>
                    <a:pt x="56702" y="62455"/>
                    <a:pt x="58592" y="62044"/>
                    <a:pt x="59989" y="61222"/>
                  </a:cubicBezTo>
                  <a:lnTo>
                    <a:pt x="106830" y="34268"/>
                  </a:lnTo>
                  <a:cubicBezTo>
                    <a:pt x="109788" y="32625"/>
                    <a:pt x="109788" y="29831"/>
                    <a:pt x="106830" y="28187"/>
                  </a:cubicBezTo>
                  <a:lnTo>
                    <a:pt x="60154" y="1233"/>
                  </a:lnTo>
                  <a:cubicBezTo>
                    <a:pt x="58675" y="411"/>
                    <a:pt x="56744" y="1"/>
                    <a:pt x="54833" y="1"/>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1" name="Google Shape;5661;p69"/>
            <p:cNvSpPr/>
            <p:nvPr/>
          </p:nvSpPr>
          <p:spPr>
            <a:xfrm>
              <a:off x="2589650" y="2267875"/>
              <a:ext cx="2744725" cy="1565475"/>
            </a:xfrm>
            <a:custGeom>
              <a:rect b="b" l="l" r="r" t="t"/>
              <a:pathLst>
                <a:path extrusionOk="0" h="62619" w="109789">
                  <a:moveTo>
                    <a:pt x="54895" y="2137"/>
                  </a:moveTo>
                  <a:cubicBezTo>
                    <a:pt x="56538" y="2137"/>
                    <a:pt x="58017" y="2466"/>
                    <a:pt x="59003" y="2959"/>
                  </a:cubicBezTo>
                  <a:lnTo>
                    <a:pt x="105844" y="30077"/>
                  </a:lnTo>
                  <a:cubicBezTo>
                    <a:pt x="106666" y="30570"/>
                    <a:pt x="106994" y="31063"/>
                    <a:pt x="106994" y="31227"/>
                  </a:cubicBezTo>
                  <a:cubicBezTo>
                    <a:pt x="106994" y="31556"/>
                    <a:pt x="106666" y="32049"/>
                    <a:pt x="105844" y="32542"/>
                  </a:cubicBezTo>
                  <a:lnTo>
                    <a:pt x="59003" y="59496"/>
                  </a:lnTo>
                  <a:cubicBezTo>
                    <a:pt x="58017" y="60154"/>
                    <a:pt x="56374" y="60482"/>
                    <a:pt x="54895" y="60482"/>
                  </a:cubicBezTo>
                  <a:cubicBezTo>
                    <a:pt x="53251" y="60482"/>
                    <a:pt x="51772" y="60154"/>
                    <a:pt x="50621" y="59496"/>
                  </a:cubicBezTo>
                  <a:lnTo>
                    <a:pt x="3945" y="32542"/>
                  </a:lnTo>
                  <a:cubicBezTo>
                    <a:pt x="2959" y="32049"/>
                    <a:pt x="2795" y="31556"/>
                    <a:pt x="2795" y="31227"/>
                  </a:cubicBezTo>
                  <a:cubicBezTo>
                    <a:pt x="2795" y="31063"/>
                    <a:pt x="3123" y="30570"/>
                    <a:pt x="3945" y="30077"/>
                  </a:cubicBezTo>
                  <a:lnTo>
                    <a:pt x="50621" y="3123"/>
                  </a:lnTo>
                  <a:cubicBezTo>
                    <a:pt x="51772" y="2466"/>
                    <a:pt x="53251" y="2137"/>
                    <a:pt x="54895" y="2137"/>
                  </a:cubicBezTo>
                  <a:close/>
                  <a:moveTo>
                    <a:pt x="54895" y="0"/>
                  </a:moveTo>
                  <a:cubicBezTo>
                    <a:pt x="52922" y="0"/>
                    <a:pt x="51114" y="493"/>
                    <a:pt x="49635" y="1315"/>
                  </a:cubicBezTo>
                  <a:lnTo>
                    <a:pt x="2795" y="28269"/>
                  </a:lnTo>
                  <a:cubicBezTo>
                    <a:pt x="1" y="29913"/>
                    <a:pt x="1" y="32707"/>
                    <a:pt x="2795" y="34350"/>
                  </a:cubicBezTo>
                  <a:lnTo>
                    <a:pt x="49635" y="61304"/>
                  </a:lnTo>
                  <a:cubicBezTo>
                    <a:pt x="51114" y="62126"/>
                    <a:pt x="52922" y="62619"/>
                    <a:pt x="54895" y="62619"/>
                  </a:cubicBezTo>
                  <a:cubicBezTo>
                    <a:pt x="56702" y="62619"/>
                    <a:pt x="58675" y="62126"/>
                    <a:pt x="60154" y="61304"/>
                  </a:cubicBezTo>
                  <a:lnTo>
                    <a:pt x="106830" y="34350"/>
                  </a:lnTo>
                  <a:cubicBezTo>
                    <a:pt x="109788" y="32707"/>
                    <a:pt x="109788" y="29913"/>
                    <a:pt x="106830" y="28269"/>
                  </a:cubicBezTo>
                  <a:lnTo>
                    <a:pt x="60154" y="1315"/>
                  </a:lnTo>
                  <a:cubicBezTo>
                    <a:pt x="58675" y="493"/>
                    <a:pt x="56702" y="0"/>
                    <a:pt x="5489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2" name="Google Shape;5662;p69"/>
            <p:cNvSpPr/>
            <p:nvPr/>
          </p:nvSpPr>
          <p:spPr>
            <a:xfrm>
              <a:off x="3962000" y="3048550"/>
              <a:ext cx="1351825" cy="1964050"/>
            </a:xfrm>
            <a:custGeom>
              <a:rect b="b" l="l" r="r" t="t"/>
              <a:pathLst>
                <a:path extrusionOk="0" h="78562" w="54073">
                  <a:moveTo>
                    <a:pt x="54073" y="0"/>
                  </a:moveTo>
                  <a:cubicBezTo>
                    <a:pt x="54073" y="1480"/>
                    <a:pt x="53086" y="2466"/>
                    <a:pt x="51936" y="3123"/>
                  </a:cubicBezTo>
                  <a:lnTo>
                    <a:pt x="5260" y="30077"/>
                  </a:lnTo>
                  <a:cubicBezTo>
                    <a:pt x="3781" y="30899"/>
                    <a:pt x="1973" y="31227"/>
                    <a:pt x="1" y="31392"/>
                  </a:cubicBezTo>
                  <a:lnTo>
                    <a:pt x="1" y="78561"/>
                  </a:lnTo>
                  <a:cubicBezTo>
                    <a:pt x="2137" y="78561"/>
                    <a:pt x="3781" y="78068"/>
                    <a:pt x="5260" y="77246"/>
                  </a:cubicBezTo>
                  <a:lnTo>
                    <a:pt x="51936" y="50292"/>
                  </a:lnTo>
                  <a:cubicBezTo>
                    <a:pt x="53251" y="49471"/>
                    <a:pt x="54073" y="48485"/>
                    <a:pt x="54073" y="47334"/>
                  </a:cubicBezTo>
                  <a:lnTo>
                    <a:pt x="54073"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3" name="Google Shape;5663;p69"/>
            <p:cNvSpPr/>
            <p:nvPr/>
          </p:nvSpPr>
          <p:spPr>
            <a:xfrm>
              <a:off x="2606100" y="3048550"/>
              <a:ext cx="1355925" cy="1964050"/>
            </a:xfrm>
            <a:custGeom>
              <a:rect b="b" l="l" r="r" t="t"/>
              <a:pathLst>
                <a:path extrusionOk="0" h="78562" w="54237">
                  <a:moveTo>
                    <a:pt x="0" y="0"/>
                  </a:moveTo>
                  <a:lnTo>
                    <a:pt x="0" y="47334"/>
                  </a:lnTo>
                  <a:cubicBezTo>
                    <a:pt x="0" y="48485"/>
                    <a:pt x="822" y="49471"/>
                    <a:pt x="2137" y="50292"/>
                  </a:cubicBezTo>
                  <a:lnTo>
                    <a:pt x="48977" y="77246"/>
                  </a:lnTo>
                  <a:cubicBezTo>
                    <a:pt x="50292" y="78068"/>
                    <a:pt x="52100" y="78561"/>
                    <a:pt x="54237" y="78561"/>
                  </a:cubicBezTo>
                  <a:lnTo>
                    <a:pt x="54237" y="31392"/>
                  </a:lnTo>
                  <a:cubicBezTo>
                    <a:pt x="52100" y="31227"/>
                    <a:pt x="50292" y="30899"/>
                    <a:pt x="48977" y="30077"/>
                  </a:cubicBezTo>
                  <a:lnTo>
                    <a:pt x="2137" y="3123"/>
                  </a:lnTo>
                  <a:cubicBezTo>
                    <a:pt x="986" y="2466"/>
                    <a:pt x="0" y="1480"/>
                    <a:pt x="0" y="0"/>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4" name="Google Shape;5664;p69"/>
            <p:cNvSpPr/>
            <p:nvPr/>
          </p:nvSpPr>
          <p:spPr>
            <a:xfrm>
              <a:off x="3489475" y="334050"/>
              <a:ext cx="719075" cy="434125"/>
            </a:xfrm>
            <a:custGeom>
              <a:rect b="b" l="l" r="r" t="t"/>
              <a:pathLst>
                <a:path extrusionOk="0" h="17365" w="28763">
                  <a:moveTo>
                    <a:pt x="12715" y="0"/>
                  </a:moveTo>
                  <a:cubicBezTo>
                    <a:pt x="5118" y="0"/>
                    <a:pt x="896" y="7278"/>
                    <a:pt x="494" y="10626"/>
                  </a:cubicBezTo>
                  <a:cubicBezTo>
                    <a:pt x="1" y="14735"/>
                    <a:pt x="4767" y="17365"/>
                    <a:pt x="4767" y="17365"/>
                  </a:cubicBezTo>
                  <a:cubicBezTo>
                    <a:pt x="4767" y="17365"/>
                    <a:pt x="28763" y="3559"/>
                    <a:pt x="18409" y="1258"/>
                  </a:cubicBezTo>
                  <a:cubicBezTo>
                    <a:pt x="16340" y="376"/>
                    <a:pt x="14440" y="0"/>
                    <a:pt x="12715"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5" name="Google Shape;5665;p69"/>
            <p:cNvSpPr/>
            <p:nvPr/>
          </p:nvSpPr>
          <p:spPr>
            <a:xfrm>
              <a:off x="3579875" y="367425"/>
              <a:ext cx="706750" cy="1099800"/>
            </a:xfrm>
            <a:custGeom>
              <a:rect b="b" l="l" r="r" t="t"/>
              <a:pathLst>
                <a:path extrusionOk="0" h="43992" w="28270">
                  <a:moveTo>
                    <a:pt x="13641" y="0"/>
                  </a:moveTo>
                  <a:cubicBezTo>
                    <a:pt x="7346" y="0"/>
                    <a:pt x="2854" y="4841"/>
                    <a:pt x="1480" y="11099"/>
                  </a:cubicBezTo>
                  <a:cubicBezTo>
                    <a:pt x="823" y="14550"/>
                    <a:pt x="1" y="21289"/>
                    <a:pt x="2137" y="26877"/>
                  </a:cubicBezTo>
                  <a:cubicBezTo>
                    <a:pt x="3288" y="30000"/>
                    <a:pt x="4438" y="32136"/>
                    <a:pt x="7232" y="32136"/>
                  </a:cubicBezTo>
                  <a:cubicBezTo>
                    <a:pt x="7725" y="32136"/>
                    <a:pt x="8711" y="31972"/>
                    <a:pt x="10026" y="31643"/>
                  </a:cubicBezTo>
                  <a:cubicBezTo>
                    <a:pt x="10026" y="32629"/>
                    <a:pt x="10191" y="34108"/>
                    <a:pt x="10191" y="35588"/>
                  </a:cubicBezTo>
                  <a:cubicBezTo>
                    <a:pt x="10026" y="36902"/>
                    <a:pt x="10355" y="37560"/>
                    <a:pt x="7725" y="39203"/>
                  </a:cubicBezTo>
                  <a:cubicBezTo>
                    <a:pt x="5057" y="40773"/>
                    <a:pt x="11083" y="43991"/>
                    <a:pt x="15496" y="43991"/>
                  </a:cubicBezTo>
                  <a:cubicBezTo>
                    <a:pt x="15704" y="43991"/>
                    <a:pt x="15908" y="43984"/>
                    <a:pt x="16107" y="43970"/>
                  </a:cubicBezTo>
                  <a:cubicBezTo>
                    <a:pt x="20380" y="43641"/>
                    <a:pt x="25475" y="41011"/>
                    <a:pt x="26790" y="38053"/>
                  </a:cubicBezTo>
                  <a:cubicBezTo>
                    <a:pt x="28269" y="34930"/>
                    <a:pt x="27941" y="35423"/>
                    <a:pt x="25311" y="35259"/>
                  </a:cubicBezTo>
                  <a:cubicBezTo>
                    <a:pt x="20052" y="34930"/>
                    <a:pt x="20545" y="34601"/>
                    <a:pt x="20052" y="32629"/>
                  </a:cubicBezTo>
                  <a:cubicBezTo>
                    <a:pt x="19887" y="31972"/>
                    <a:pt x="19559" y="27370"/>
                    <a:pt x="19559" y="27370"/>
                  </a:cubicBezTo>
                  <a:cubicBezTo>
                    <a:pt x="20052" y="26877"/>
                    <a:pt x="20874" y="25398"/>
                    <a:pt x="20874" y="25398"/>
                  </a:cubicBezTo>
                  <a:cubicBezTo>
                    <a:pt x="24489" y="23097"/>
                    <a:pt x="26955" y="19481"/>
                    <a:pt x="27448" y="15043"/>
                  </a:cubicBezTo>
                  <a:cubicBezTo>
                    <a:pt x="28105" y="7648"/>
                    <a:pt x="22681" y="909"/>
                    <a:pt x="15121" y="87"/>
                  </a:cubicBezTo>
                  <a:cubicBezTo>
                    <a:pt x="14617" y="29"/>
                    <a:pt x="14124" y="0"/>
                    <a:pt x="13641"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6" name="Google Shape;5666;p69"/>
            <p:cNvSpPr/>
            <p:nvPr/>
          </p:nvSpPr>
          <p:spPr>
            <a:xfrm>
              <a:off x="3706100" y="928400"/>
              <a:ext cx="580525" cy="538825"/>
            </a:xfrm>
            <a:custGeom>
              <a:rect b="b" l="l" r="r" t="t"/>
              <a:pathLst>
                <a:path extrusionOk="0" h="21553" w="23221">
                  <a:moveTo>
                    <a:pt x="6292" y="0"/>
                  </a:moveTo>
                  <a:cubicBezTo>
                    <a:pt x="6292" y="0"/>
                    <a:pt x="5963" y="5917"/>
                    <a:pt x="4320" y="7232"/>
                  </a:cubicBezTo>
                  <a:cubicBezTo>
                    <a:pt x="2841" y="8547"/>
                    <a:pt x="868" y="9368"/>
                    <a:pt x="704" y="9533"/>
                  </a:cubicBezTo>
                  <a:cubicBezTo>
                    <a:pt x="1197" y="9533"/>
                    <a:pt x="1690" y="9697"/>
                    <a:pt x="2183" y="9697"/>
                  </a:cubicBezTo>
                  <a:cubicBezTo>
                    <a:pt x="2676" y="9697"/>
                    <a:pt x="3662" y="9533"/>
                    <a:pt x="4977" y="9204"/>
                  </a:cubicBezTo>
                  <a:cubicBezTo>
                    <a:pt x="4977" y="10190"/>
                    <a:pt x="5142" y="11669"/>
                    <a:pt x="5142" y="13149"/>
                  </a:cubicBezTo>
                  <a:cubicBezTo>
                    <a:pt x="4977" y="14463"/>
                    <a:pt x="5306" y="15121"/>
                    <a:pt x="2512" y="16764"/>
                  </a:cubicBezTo>
                  <a:cubicBezTo>
                    <a:pt x="1" y="18334"/>
                    <a:pt x="6034" y="21552"/>
                    <a:pt x="10447" y="21552"/>
                  </a:cubicBezTo>
                  <a:cubicBezTo>
                    <a:pt x="10655" y="21552"/>
                    <a:pt x="10859" y="21545"/>
                    <a:pt x="11058" y="21531"/>
                  </a:cubicBezTo>
                  <a:cubicBezTo>
                    <a:pt x="15331" y="21202"/>
                    <a:pt x="20262" y="18572"/>
                    <a:pt x="21741" y="15614"/>
                  </a:cubicBezTo>
                  <a:cubicBezTo>
                    <a:pt x="23220" y="12491"/>
                    <a:pt x="22892" y="12984"/>
                    <a:pt x="20262" y="12820"/>
                  </a:cubicBezTo>
                  <a:cubicBezTo>
                    <a:pt x="15003" y="12491"/>
                    <a:pt x="15496" y="12162"/>
                    <a:pt x="15003" y="10190"/>
                  </a:cubicBezTo>
                  <a:cubicBezTo>
                    <a:pt x="14838" y="9533"/>
                    <a:pt x="14510" y="4931"/>
                    <a:pt x="14510" y="4931"/>
                  </a:cubicBezTo>
                  <a:cubicBezTo>
                    <a:pt x="15003" y="4438"/>
                    <a:pt x="15825" y="2959"/>
                    <a:pt x="15825" y="2959"/>
                  </a:cubicBezTo>
                  <a:cubicBezTo>
                    <a:pt x="16482" y="2466"/>
                    <a:pt x="16975" y="2137"/>
                    <a:pt x="17468" y="1808"/>
                  </a:cubicBezTo>
                  <a:lnTo>
                    <a:pt x="17468" y="1808"/>
                  </a:lnTo>
                  <a:lnTo>
                    <a:pt x="12866" y="1973"/>
                  </a:lnTo>
                  <a:lnTo>
                    <a:pt x="7771" y="1973"/>
                  </a:lnTo>
                  <a:lnTo>
                    <a:pt x="6292" y="0"/>
                  </a:ln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7" name="Google Shape;5667;p69"/>
            <p:cNvSpPr/>
            <p:nvPr/>
          </p:nvSpPr>
          <p:spPr>
            <a:xfrm>
              <a:off x="2839800" y="2094700"/>
              <a:ext cx="1261925" cy="877800"/>
            </a:xfrm>
            <a:custGeom>
              <a:rect b="b" l="l" r="r" t="t"/>
              <a:pathLst>
                <a:path extrusionOk="0" h="35112" w="50477">
                  <a:moveTo>
                    <a:pt x="10734" y="1"/>
                  </a:moveTo>
                  <a:cubicBezTo>
                    <a:pt x="5680" y="1"/>
                    <a:pt x="1" y="3687"/>
                    <a:pt x="678" y="10050"/>
                  </a:cubicBezTo>
                  <a:lnTo>
                    <a:pt x="9553" y="15967"/>
                  </a:lnTo>
                  <a:lnTo>
                    <a:pt x="41930" y="34703"/>
                  </a:lnTo>
                  <a:cubicBezTo>
                    <a:pt x="42465" y="34983"/>
                    <a:pt x="42967" y="35112"/>
                    <a:pt x="43439" y="35112"/>
                  </a:cubicBezTo>
                  <a:cubicBezTo>
                    <a:pt x="49349" y="35112"/>
                    <a:pt x="50477" y="14816"/>
                    <a:pt x="50477" y="14816"/>
                  </a:cubicBezTo>
                  <a:cubicBezTo>
                    <a:pt x="50477" y="14816"/>
                    <a:pt x="18756" y="2325"/>
                    <a:pt x="13826" y="518"/>
                  </a:cubicBezTo>
                  <a:cubicBezTo>
                    <a:pt x="12870" y="170"/>
                    <a:pt x="11816" y="1"/>
                    <a:pt x="10734" y="1"/>
                  </a:cubicBezTo>
                  <a:close/>
                </a:path>
              </a:pathLst>
            </a:custGeom>
            <a:solidFill>
              <a:srgbClr val="AACA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8" name="Google Shape;5668;p69"/>
            <p:cNvSpPr/>
            <p:nvPr/>
          </p:nvSpPr>
          <p:spPr>
            <a:xfrm>
              <a:off x="2428600" y="2284950"/>
              <a:ext cx="2104550" cy="980925"/>
            </a:xfrm>
            <a:custGeom>
              <a:rect b="b" l="l" r="r" t="t"/>
              <a:pathLst>
                <a:path extrusionOk="0" h="39237" w="84182">
                  <a:moveTo>
                    <a:pt x="9514" y="1"/>
                  </a:moveTo>
                  <a:cubicBezTo>
                    <a:pt x="4759" y="1"/>
                    <a:pt x="0" y="4170"/>
                    <a:pt x="690" y="10658"/>
                  </a:cubicBezTo>
                  <a:lnTo>
                    <a:pt x="7758" y="14767"/>
                  </a:lnTo>
                  <a:lnTo>
                    <a:pt x="38327" y="35804"/>
                  </a:lnTo>
                  <a:cubicBezTo>
                    <a:pt x="42597" y="38036"/>
                    <a:pt x="48185" y="39236"/>
                    <a:pt x="53331" y="39236"/>
                  </a:cubicBezTo>
                  <a:cubicBezTo>
                    <a:pt x="56901" y="39236"/>
                    <a:pt x="60258" y="38659"/>
                    <a:pt x="62816" y="37447"/>
                  </a:cubicBezTo>
                  <a:cubicBezTo>
                    <a:pt x="72019" y="33010"/>
                    <a:pt x="84182" y="26929"/>
                    <a:pt x="81223" y="11315"/>
                  </a:cubicBezTo>
                  <a:lnTo>
                    <a:pt x="81223" y="11315"/>
                  </a:lnTo>
                  <a:lnTo>
                    <a:pt x="46709" y="14767"/>
                  </a:lnTo>
                  <a:cubicBezTo>
                    <a:pt x="46709" y="14767"/>
                    <a:pt x="17126" y="2276"/>
                    <a:pt x="12195" y="468"/>
                  </a:cubicBezTo>
                  <a:cubicBezTo>
                    <a:pt x="11327" y="152"/>
                    <a:pt x="10421" y="1"/>
                    <a:pt x="9514" y="1"/>
                  </a:cubicBezTo>
                  <a:close/>
                </a:path>
              </a:pathLst>
            </a:custGeom>
            <a:solidFill>
              <a:srgbClr val="C4D9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9" name="Google Shape;5669;p69"/>
            <p:cNvSpPr/>
            <p:nvPr/>
          </p:nvSpPr>
          <p:spPr>
            <a:xfrm>
              <a:off x="2314375" y="2169250"/>
              <a:ext cx="1413450" cy="502350"/>
            </a:xfrm>
            <a:custGeom>
              <a:rect b="b" l="l" r="r" t="t"/>
              <a:pathLst>
                <a:path extrusionOk="0" h="20094" w="56538">
                  <a:moveTo>
                    <a:pt x="56537" y="1"/>
                  </a:moveTo>
                  <a:lnTo>
                    <a:pt x="0" y="5260"/>
                  </a:lnTo>
                  <a:cubicBezTo>
                    <a:pt x="0" y="6082"/>
                    <a:pt x="329" y="6739"/>
                    <a:pt x="1151" y="7232"/>
                  </a:cubicBezTo>
                  <a:lnTo>
                    <a:pt x="22845" y="19723"/>
                  </a:lnTo>
                  <a:cubicBezTo>
                    <a:pt x="23174" y="19970"/>
                    <a:pt x="23544" y="20093"/>
                    <a:pt x="23934" y="20093"/>
                  </a:cubicBezTo>
                  <a:cubicBezTo>
                    <a:pt x="24324" y="20093"/>
                    <a:pt x="24735" y="19970"/>
                    <a:pt x="25146" y="19723"/>
                  </a:cubicBezTo>
                  <a:lnTo>
                    <a:pt x="55387" y="2137"/>
                  </a:lnTo>
                  <a:cubicBezTo>
                    <a:pt x="56209" y="1809"/>
                    <a:pt x="56537" y="987"/>
                    <a:pt x="56537" y="165"/>
                  </a:cubicBezTo>
                  <a:lnTo>
                    <a:pt x="56537" y="1"/>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0" name="Google Shape;5670;p69"/>
            <p:cNvSpPr/>
            <p:nvPr/>
          </p:nvSpPr>
          <p:spPr>
            <a:xfrm>
              <a:off x="3029300" y="2251425"/>
              <a:ext cx="591700" cy="347000"/>
            </a:xfrm>
            <a:custGeom>
              <a:rect b="b" l="l" r="r" t="t"/>
              <a:pathLst>
                <a:path extrusionOk="0" h="13880" w="23668">
                  <a:moveTo>
                    <a:pt x="23339" y="1"/>
                  </a:moveTo>
                  <a:lnTo>
                    <a:pt x="329" y="13314"/>
                  </a:lnTo>
                  <a:cubicBezTo>
                    <a:pt x="165" y="13314"/>
                    <a:pt x="0" y="13642"/>
                    <a:pt x="0" y="13807"/>
                  </a:cubicBezTo>
                  <a:cubicBezTo>
                    <a:pt x="0" y="13807"/>
                    <a:pt x="74" y="13880"/>
                    <a:pt x="171" y="13880"/>
                  </a:cubicBezTo>
                  <a:cubicBezTo>
                    <a:pt x="220" y="13880"/>
                    <a:pt x="274" y="13861"/>
                    <a:pt x="329" y="13807"/>
                  </a:cubicBezTo>
                  <a:lnTo>
                    <a:pt x="23339" y="494"/>
                  </a:lnTo>
                  <a:cubicBezTo>
                    <a:pt x="23503" y="494"/>
                    <a:pt x="23667" y="165"/>
                    <a:pt x="23667" y="165"/>
                  </a:cubicBezTo>
                  <a:cubicBezTo>
                    <a:pt x="23667" y="1"/>
                    <a:pt x="23503" y="1"/>
                    <a:pt x="23339" y="1"/>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1" name="Google Shape;5671;p69"/>
            <p:cNvSpPr/>
            <p:nvPr/>
          </p:nvSpPr>
          <p:spPr>
            <a:xfrm>
              <a:off x="2314375" y="2300750"/>
              <a:ext cx="595800" cy="369800"/>
            </a:xfrm>
            <a:custGeom>
              <a:rect b="b" l="l" r="r" t="t"/>
              <a:pathLst>
                <a:path extrusionOk="0" h="14792" w="23832">
                  <a:moveTo>
                    <a:pt x="0" y="0"/>
                  </a:moveTo>
                  <a:cubicBezTo>
                    <a:pt x="0" y="822"/>
                    <a:pt x="329" y="1479"/>
                    <a:pt x="1151" y="1972"/>
                  </a:cubicBezTo>
                  <a:lnTo>
                    <a:pt x="22845" y="14463"/>
                  </a:lnTo>
                  <a:cubicBezTo>
                    <a:pt x="23174" y="14628"/>
                    <a:pt x="23503" y="14792"/>
                    <a:pt x="23831" y="14792"/>
                  </a:cubicBezTo>
                  <a:lnTo>
                    <a:pt x="23831" y="0"/>
                  </a:ln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2" name="Google Shape;5672;p69"/>
            <p:cNvSpPr/>
            <p:nvPr/>
          </p:nvSpPr>
          <p:spPr>
            <a:xfrm>
              <a:off x="2864950" y="2617125"/>
              <a:ext cx="94525" cy="51375"/>
            </a:xfrm>
            <a:custGeom>
              <a:rect b="b" l="l" r="r" t="t"/>
              <a:pathLst>
                <a:path extrusionOk="0" h="2055" w="3781">
                  <a:moveTo>
                    <a:pt x="0" y="0"/>
                  </a:moveTo>
                  <a:lnTo>
                    <a:pt x="0" y="1480"/>
                  </a:lnTo>
                  <a:lnTo>
                    <a:pt x="822" y="1808"/>
                  </a:lnTo>
                  <a:cubicBezTo>
                    <a:pt x="1151" y="1973"/>
                    <a:pt x="1521" y="2055"/>
                    <a:pt x="1911" y="2055"/>
                  </a:cubicBezTo>
                  <a:cubicBezTo>
                    <a:pt x="2301" y="2055"/>
                    <a:pt x="2712" y="1973"/>
                    <a:pt x="3123" y="1808"/>
                  </a:cubicBezTo>
                  <a:lnTo>
                    <a:pt x="3780" y="1480"/>
                  </a:lnTo>
                  <a:lnTo>
                    <a:pt x="3780" y="0"/>
                  </a:lnTo>
                  <a:close/>
                </a:path>
              </a:pathLst>
            </a:custGeom>
            <a:solidFill>
              <a:srgbClr val="B7D6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3" name="Google Shape;5673;p69"/>
            <p:cNvSpPr/>
            <p:nvPr/>
          </p:nvSpPr>
          <p:spPr>
            <a:xfrm>
              <a:off x="2314375" y="1820000"/>
              <a:ext cx="1417550" cy="819750"/>
            </a:xfrm>
            <a:custGeom>
              <a:rect b="b" l="l" r="r" t="t"/>
              <a:pathLst>
                <a:path extrusionOk="0" h="32790" w="56702">
                  <a:moveTo>
                    <a:pt x="33035" y="1"/>
                  </a:moveTo>
                  <a:lnTo>
                    <a:pt x="0" y="19230"/>
                  </a:lnTo>
                  <a:lnTo>
                    <a:pt x="23174" y="32543"/>
                  </a:lnTo>
                  <a:cubicBezTo>
                    <a:pt x="23420" y="32707"/>
                    <a:pt x="23708" y="32789"/>
                    <a:pt x="23996" y="32789"/>
                  </a:cubicBezTo>
                  <a:cubicBezTo>
                    <a:pt x="24283" y="32789"/>
                    <a:pt x="24571" y="32707"/>
                    <a:pt x="24817" y="32543"/>
                  </a:cubicBezTo>
                  <a:lnTo>
                    <a:pt x="56373" y="14300"/>
                  </a:lnTo>
                  <a:cubicBezTo>
                    <a:pt x="56702" y="14135"/>
                    <a:pt x="56702" y="13642"/>
                    <a:pt x="56373" y="13478"/>
                  </a:cubicBezTo>
                  <a:lnTo>
                    <a:pt x="33035" y="1"/>
                  </a:lnTo>
                  <a:close/>
                </a:path>
              </a:pathLst>
            </a:custGeom>
            <a:solidFill>
              <a:srgbClr val="EFF6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4" name="Google Shape;5674;p69"/>
            <p:cNvSpPr/>
            <p:nvPr/>
          </p:nvSpPr>
          <p:spPr>
            <a:xfrm>
              <a:off x="2384225" y="1862125"/>
              <a:ext cx="776575" cy="446850"/>
            </a:xfrm>
            <a:custGeom>
              <a:rect b="b" l="l" r="r" t="t"/>
              <a:pathLst>
                <a:path extrusionOk="0" h="17874" w="31063">
                  <a:moveTo>
                    <a:pt x="29830" y="1"/>
                  </a:moveTo>
                  <a:cubicBezTo>
                    <a:pt x="29748" y="1"/>
                    <a:pt x="29666" y="42"/>
                    <a:pt x="29584" y="124"/>
                  </a:cubicBezTo>
                  <a:lnTo>
                    <a:pt x="164" y="17052"/>
                  </a:lnTo>
                  <a:cubicBezTo>
                    <a:pt x="0" y="17216"/>
                    <a:pt x="0" y="17216"/>
                    <a:pt x="164" y="17381"/>
                  </a:cubicBezTo>
                  <a:lnTo>
                    <a:pt x="986" y="17874"/>
                  </a:lnTo>
                  <a:lnTo>
                    <a:pt x="1479" y="17874"/>
                  </a:lnTo>
                  <a:lnTo>
                    <a:pt x="30898" y="781"/>
                  </a:lnTo>
                  <a:cubicBezTo>
                    <a:pt x="31063" y="781"/>
                    <a:pt x="31063" y="617"/>
                    <a:pt x="30898" y="617"/>
                  </a:cubicBezTo>
                  <a:lnTo>
                    <a:pt x="30077" y="124"/>
                  </a:lnTo>
                  <a:cubicBezTo>
                    <a:pt x="29994" y="42"/>
                    <a:pt x="29912" y="1"/>
                    <a:pt x="29830" y="1"/>
                  </a:cubicBezTo>
                  <a:close/>
                </a:path>
              </a:pathLst>
            </a:custGeom>
            <a:solidFill>
              <a:srgbClr val="D2E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5" name="Google Shape;5675;p69"/>
            <p:cNvSpPr/>
            <p:nvPr/>
          </p:nvSpPr>
          <p:spPr>
            <a:xfrm>
              <a:off x="2996425" y="2218575"/>
              <a:ext cx="402700" cy="230100"/>
            </a:xfrm>
            <a:custGeom>
              <a:rect b="b" l="l" r="r" t="t"/>
              <a:pathLst>
                <a:path extrusionOk="0" h="9204" w="16108">
                  <a:moveTo>
                    <a:pt x="10355" y="0"/>
                  </a:moveTo>
                  <a:lnTo>
                    <a:pt x="1" y="5917"/>
                  </a:lnTo>
                  <a:lnTo>
                    <a:pt x="165" y="5917"/>
                  </a:lnTo>
                  <a:lnTo>
                    <a:pt x="5753" y="9204"/>
                  </a:lnTo>
                  <a:lnTo>
                    <a:pt x="15943" y="3287"/>
                  </a:lnTo>
                  <a:lnTo>
                    <a:pt x="16107" y="3287"/>
                  </a:lnTo>
                  <a:lnTo>
                    <a:pt x="10355" y="0"/>
                  </a:lnTo>
                  <a:close/>
                </a:path>
              </a:pathLst>
            </a:custGeom>
            <a:solidFill>
              <a:srgbClr val="97C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6" name="Google Shape;5676;p69"/>
            <p:cNvSpPr/>
            <p:nvPr/>
          </p:nvSpPr>
          <p:spPr>
            <a:xfrm>
              <a:off x="3000550" y="2222675"/>
              <a:ext cx="394450" cy="226000"/>
            </a:xfrm>
            <a:custGeom>
              <a:rect b="b" l="l" r="r" t="t"/>
              <a:pathLst>
                <a:path extrusionOk="0" h="9040" w="15778">
                  <a:moveTo>
                    <a:pt x="10190" y="0"/>
                  </a:moveTo>
                  <a:lnTo>
                    <a:pt x="0" y="5753"/>
                  </a:lnTo>
                  <a:lnTo>
                    <a:pt x="5588" y="9040"/>
                  </a:lnTo>
                  <a:lnTo>
                    <a:pt x="15778" y="3123"/>
                  </a:lnTo>
                  <a:lnTo>
                    <a:pt x="10190" y="0"/>
                  </a:lnTo>
                  <a:close/>
                </a:path>
              </a:pathLst>
            </a:custGeom>
            <a:solidFill>
              <a:srgbClr val="D2E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7" name="Google Shape;5677;p69"/>
            <p:cNvSpPr/>
            <p:nvPr/>
          </p:nvSpPr>
          <p:spPr>
            <a:xfrm>
              <a:off x="3132025" y="2222675"/>
              <a:ext cx="262975" cy="226000"/>
            </a:xfrm>
            <a:custGeom>
              <a:rect b="b" l="l" r="r" t="t"/>
              <a:pathLst>
                <a:path extrusionOk="0" h="9040" w="10519">
                  <a:moveTo>
                    <a:pt x="4931" y="0"/>
                  </a:moveTo>
                  <a:lnTo>
                    <a:pt x="4109" y="494"/>
                  </a:lnTo>
                  <a:cubicBezTo>
                    <a:pt x="5588" y="1151"/>
                    <a:pt x="6081" y="5095"/>
                    <a:pt x="0" y="8711"/>
                  </a:cubicBezTo>
                  <a:lnTo>
                    <a:pt x="329" y="9040"/>
                  </a:lnTo>
                  <a:lnTo>
                    <a:pt x="10519" y="3123"/>
                  </a:lnTo>
                  <a:lnTo>
                    <a:pt x="4931" y="0"/>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8" name="Google Shape;5678;p69"/>
            <p:cNvSpPr/>
            <p:nvPr/>
          </p:nvSpPr>
          <p:spPr>
            <a:xfrm>
              <a:off x="2441750" y="1899100"/>
              <a:ext cx="1010775" cy="581425"/>
            </a:xfrm>
            <a:custGeom>
              <a:rect b="b" l="l" r="r" t="t"/>
              <a:pathLst>
                <a:path extrusionOk="0" h="23257" w="40431">
                  <a:moveTo>
                    <a:pt x="29604" y="1"/>
                  </a:moveTo>
                  <a:cubicBezTo>
                    <a:pt x="29501" y="1"/>
                    <a:pt x="29419" y="42"/>
                    <a:pt x="29419" y="124"/>
                  </a:cubicBezTo>
                  <a:lnTo>
                    <a:pt x="164" y="16888"/>
                  </a:lnTo>
                  <a:cubicBezTo>
                    <a:pt x="0" y="17052"/>
                    <a:pt x="0" y="17217"/>
                    <a:pt x="164" y="17217"/>
                  </a:cubicBezTo>
                  <a:lnTo>
                    <a:pt x="10519" y="23133"/>
                  </a:lnTo>
                  <a:cubicBezTo>
                    <a:pt x="10601" y="23216"/>
                    <a:pt x="10683" y="23257"/>
                    <a:pt x="10765" y="23257"/>
                  </a:cubicBezTo>
                  <a:cubicBezTo>
                    <a:pt x="10847" y="23257"/>
                    <a:pt x="10929" y="23216"/>
                    <a:pt x="11012" y="23133"/>
                  </a:cubicBezTo>
                  <a:lnTo>
                    <a:pt x="40266" y="6369"/>
                  </a:lnTo>
                  <a:cubicBezTo>
                    <a:pt x="40431" y="6205"/>
                    <a:pt x="40431" y="6205"/>
                    <a:pt x="40266" y="6041"/>
                  </a:cubicBezTo>
                  <a:lnTo>
                    <a:pt x="29912" y="124"/>
                  </a:lnTo>
                  <a:cubicBezTo>
                    <a:pt x="29830" y="42"/>
                    <a:pt x="29707" y="1"/>
                    <a:pt x="29604" y="1"/>
                  </a:cubicBezTo>
                  <a:close/>
                </a:path>
              </a:pathLst>
            </a:custGeom>
            <a:solidFill>
              <a:srgbClr val="97C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9" name="Google Shape;5679;p69"/>
            <p:cNvSpPr/>
            <p:nvPr/>
          </p:nvSpPr>
          <p:spPr>
            <a:xfrm>
              <a:off x="2445850" y="2321275"/>
              <a:ext cx="25" cy="25"/>
            </a:xfrm>
            <a:custGeom>
              <a:rect b="b" l="l" r="r" t="t"/>
              <a:pathLst>
                <a:path extrusionOk="0" h="1" w="1">
                  <a:moveTo>
                    <a:pt x="0" y="1"/>
                  </a:moveTo>
                  <a:lnTo>
                    <a:pt x="0" y="1"/>
                  </a:lnTo>
                  <a:lnTo>
                    <a:pt x="0" y="1"/>
                  </a:lnTo>
                  <a:close/>
                </a:path>
              </a:pathLst>
            </a:custGeom>
            <a:solidFill>
              <a:srgbClr val="97C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0" name="Google Shape;5680;p69"/>
            <p:cNvSpPr/>
            <p:nvPr/>
          </p:nvSpPr>
          <p:spPr>
            <a:xfrm>
              <a:off x="2445850" y="1906300"/>
              <a:ext cx="1002575" cy="574225"/>
            </a:xfrm>
            <a:custGeom>
              <a:rect b="b" l="l" r="r" t="t"/>
              <a:pathLst>
                <a:path extrusionOk="0" h="22969" w="40103">
                  <a:moveTo>
                    <a:pt x="29255" y="0"/>
                  </a:moveTo>
                  <a:lnTo>
                    <a:pt x="0" y="16929"/>
                  </a:lnTo>
                  <a:lnTo>
                    <a:pt x="10355" y="22845"/>
                  </a:lnTo>
                  <a:cubicBezTo>
                    <a:pt x="10437" y="22928"/>
                    <a:pt x="10519" y="22969"/>
                    <a:pt x="10601" y="22969"/>
                  </a:cubicBezTo>
                  <a:cubicBezTo>
                    <a:pt x="10683" y="22969"/>
                    <a:pt x="10765" y="22928"/>
                    <a:pt x="10848" y="22845"/>
                  </a:cubicBezTo>
                  <a:lnTo>
                    <a:pt x="40102" y="6081"/>
                  </a:lnTo>
                  <a:lnTo>
                    <a:pt x="29748" y="0"/>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1" name="Google Shape;5681;p69"/>
            <p:cNvSpPr/>
            <p:nvPr/>
          </p:nvSpPr>
          <p:spPr>
            <a:xfrm>
              <a:off x="2285600" y="1144100"/>
              <a:ext cx="854650" cy="1156675"/>
            </a:xfrm>
            <a:custGeom>
              <a:rect b="b" l="l" r="r" t="t"/>
              <a:pathLst>
                <a:path extrusionOk="0" h="46267" w="34186">
                  <a:moveTo>
                    <a:pt x="32542" y="1"/>
                  </a:moveTo>
                  <a:cubicBezTo>
                    <a:pt x="32132" y="1"/>
                    <a:pt x="31721" y="83"/>
                    <a:pt x="31392" y="247"/>
                  </a:cubicBezTo>
                  <a:lnTo>
                    <a:pt x="1151" y="17833"/>
                  </a:lnTo>
                  <a:cubicBezTo>
                    <a:pt x="329" y="18162"/>
                    <a:pt x="1" y="18984"/>
                    <a:pt x="1" y="19805"/>
                  </a:cubicBezTo>
                  <a:lnTo>
                    <a:pt x="1" y="44130"/>
                  </a:lnTo>
                  <a:cubicBezTo>
                    <a:pt x="165" y="45444"/>
                    <a:pt x="329" y="45773"/>
                    <a:pt x="1151" y="46266"/>
                  </a:cubicBezTo>
                  <a:lnTo>
                    <a:pt x="34186" y="27037"/>
                  </a:lnTo>
                  <a:lnTo>
                    <a:pt x="34186" y="1069"/>
                  </a:lnTo>
                  <a:lnTo>
                    <a:pt x="34022" y="412"/>
                  </a:lnTo>
                  <a:lnTo>
                    <a:pt x="33693" y="247"/>
                  </a:lnTo>
                  <a:cubicBezTo>
                    <a:pt x="33364" y="83"/>
                    <a:pt x="32953" y="1"/>
                    <a:pt x="32542" y="1"/>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2" name="Google Shape;5682;p69"/>
            <p:cNvSpPr/>
            <p:nvPr/>
          </p:nvSpPr>
          <p:spPr>
            <a:xfrm>
              <a:off x="2289700" y="1144100"/>
              <a:ext cx="850550" cy="523900"/>
            </a:xfrm>
            <a:custGeom>
              <a:rect b="b" l="l" r="r" t="t"/>
              <a:pathLst>
                <a:path extrusionOk="0" h="20956" w="34022">
                  <a:moveTo>
                    <a:pt x="32378" y="1"/>
                  </a:moveTo>
                  <a:cubicBezTo>
                    <a:pt x="31968" y="1"/>
                    <a:pt x="31557" y="83"/>
                    <a:pt x="31228" y="247"/>
                  </a:cubicBezTo>
                  <a:lnTo>
                    <a:pt x="987" y="17833"/>
                  </a:lnTo>
                  <a:cubicBezTo>
                    <a:pt x="494" y="17997"/>
                    <a:pt x="165" y="18326"/>
                    <a:pt x="1" y="18655"/>
                  </a:cubicBezTo>
                  <a:lnTo>
                    <a:pt x="3945" y="20956"/>
                  </a:lnTo>
                  <a:lnTo>
                    <a:pt x="34022" y="1891"/>
                  </a:lnTo>
                  <a:lnTo>
                    <a:pt x="34022" y="1069"/>
                  </a:lnTo>
                  <a:lnTo>
                    <a:pt x="33858" y="412"/>
                  </a:lnTo>
                  <a:lnTo>
                    <a:pt x="33529" y="247"/>
                  </a:lnTo>
                  <a:cubicBezTo>
                    <a:pt x="33200" y="83"/>
                    <a:pt x="32789" y="1"/>
                    <a:pt x="32378" y="1"/>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3" name="Google Shape;5683;p69"/>
            <p:cNvSpPr/>
            <p:nvPr/>
          </p:nvSpPr>
          <p:spPr>
            <a:xfrm>
              <a:off x="2285600" y="1577600"/>
              <a:ext cx="106850" cy="119175"/>
            </a:xfrm>
            <a:custGeom>
              <a:rect b="b" l="l" r="r" t="t"/>
              <a:pathLst>
                <a:path extrusionOk="0" h="4767" w="4274">
                  <a:moveTo>
                    <a:pt x="1809" y="0"/>
                  </a:moveTo>
                  <a:lnTo>
                    <a:pt x="987" y="493"/>
                  </a:lnTo>
                  <a:cubicBezTo>
                    <a:pt x="329" y="986"/>
                    <a:pt x="1" y="1644"/>
                    <a:pt x="1" y="2465"/>
                  </a:cubicBezTo>
                  <a:lnTo>
                    <a:pt x="1" y="3616"/>
                  </a:lnTo>
                  <a:lnTo>
                    <a:pt x="1973" y="4766"/>
                  </a:lnTo>
                  <a:lnTo>
                    <a:pt x="4274" y="1479"/>
                  </a:lnTo>
                  <a:lnTo>
                    <a:pt x="1809" y="0"/>
                  </a:lnTo>
                  <a:close/>
                </a:path>
              </a:pathLst>
            </a:custGeom>
            <a:solidFill>
              <a:srgbClr val="B7D6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4" name="Google Shape;5684;p69"/>
            <p:cNvSpPr/>
            <p:nvPr/>
          </p:nvSpPr>
          <p:spPr>
            <a:xfrm>
              <a:off x="2314375" y="1153275"/>
              <a:ext cx="825875" cy="1147500"/>
            </a:xfrm>
            <a:custGeom>
              <a:rect b="b" l="l" r="r" t="t"/>
              <a:pathLst>
                <a:path extrusionOk="0" h="45900" w="33035">
                  <a:moveTo>
                    <a:pt x="32557" y="1"/>
                  </a:moveTo>
                  <a:cubicBezTo>
                    <a:pt x="32498" y="1"/>
                    <a:pt x="32438" y="15"/>
                    <a:pt x="32378" y="45"/>
                  </a:cubicBezTo>
                  <a:lnTo>
                    <a:pt x="493" y="18452"/>
                  </a:lnTo>
                  <a:cubicBezTo>
                    <a:pt x="164" y="18617"/>
                    <a:pt x="0" y="18945"/>
                    <a:pt x="0" y="19438"/>
                  </a:cubicBezTo>
                  <a:lnTo>
                    <a:pt x="0" y="45899"/>
                  </a:lnTo>
                  <a:lnTo>
                    <a:pt x="33035" y="26670"/>
                  </a:lnTo>
                  <a:lnTo>
                    <a:pt x="33035" y="538"/>
                  </a:lnTo>
                  <a:cubicBezTo>
                    <a:pt x="33035" y="269"/>
                    <a:pt x="32816" y="1"/>
                    <a:pt x="32557" y="1"/>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5" name="Google Shape;5685;p69"/>
            <p:cNvSpPr/>
            <p:nvPr/>
          </p:nvSpPr>
          <p:spPr>
            <a:xfrm>
              <a:off x="2314375" y="1153275"/>
              <a:ext cx="825875" cy="1147500"/>
            </a:xfrm>
            <a:custGeom>
              <a:rect b="b" l="l" r="r" t="t"/>
              <a:pathLst>
                <a:path extrusionOk="0" h="45900" w="33035">
                  <a:moveTo>
                    <a:pt x="32557" y="1"/>
                  </a:moveTo>
                  <a:cubicBezTo>
                    <a:pt x="32498" y="1"/>
                    <a:pt x="32438" y="15"/>
                    <a:pt x="32378" y="45"/>
                  </a:cubicBezTo>
                  <a:lnTo>
                    <a:pt x="493" y="18452"/>
                  </a:lnTo>
                  <a:cubicBezTo>
                    <a:pt x="164" y="18617"/>
                    <a:pt x="0" y="18945"/>
                    <a:pt x="0" y="19438"/>
                  </a:cubicBezTo>
                  <a:lnTo>
                    <a:pt x="0" y="45899"/>
                  </a:lnTo>
                  <a:lnTo>
                    <a:pt x="33035" y="26670"/>
                  </a:lnTo>
                  <a:lnTo>
                    <a:pt x="33035" y="538"/>
                  </a:lnTo>
                  <a:cubicBezTo>
                    <a:pt x="33035" y="269"/>
                    <a:pt x="32816" y="1"/>
                    <a:pt x="32557" y="1"/>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6" name="Google Shape;5686;p69"/>
            <p:cNvSpPr/>
            <p:nvPr/>
          </p:nvSpPr>
          <p:spPr>
            <a:xfrm>
              <a:off x="2322575" y="1153275"/>
              <a:ext cx="817675" cy="1139275"/>
            </a:xfrm>
            <a:custGeom>
              <a:rect b="b" l="l" r="r" t="t"/>
              <a:pathLst>
                <a:path extrusionOk="0" h="45571" w="32707">
                  <a:moveTo>
                    <a:pt x="32229" y="1"/>
                  </a:moveTo>
                  <a:cubicBezTo>
                    <a:pt x="32170" y="1"/>
                    <a:pt x="32110" y="15"/>
                    <a:pt x="32050" y="45"/>
                  </a:cubicBezTo>
                  <a:lnTo>
                    <a:pt x="28269" y="2181"/>
                  </a:lnTo>
                  <a:lnTo>
                    <a:pt x="27119" y="2839"/>
                  </a:lnTo>
                  <a:cubicBezTo>
                    <a:pt x="27119" y="9413"/>
                    <a:pt x="26626" y="26177"/>
                    <a:pt x="1" y="41626"/>
                  </a:cubicBezTo>
                  <a:lnTo>
                    <a:pt x="1" y="45570"/>
                  </a:lnTo>
                  <a:lnTo>
                    <a:pt x="32707" y="26670"/>
                  </a:lnTo>
                  <a:lnTo>
                    <a:pt x="32707" y="538"/>
                  </a:lnTo>
                  <a:cubicBezTo>
                    <a:pt x="32707" y="269"/>
                    <a:pt x="32488" y="1"/>
                    <a:pt x="32229" y="1"/>
                  </a:cubicBezTo>
                  <a:close/>
                </a:path>
              </a:pathLst>
            </a:custGeom>
            <a:solidFill>
              <a:srgbClr val="94C3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7" name="Google Shape;5687;p69"/>
            <p:cNvSpPr/>
            <p:nvPr/>
          </p:nvSpPr>
          <p:spPr>
            <a:xfrm>
              <a:off x="2314375" y="1799475"/>
              <a:ext cx="825875" cy="501300"/>
            </a:xfrm>
            <a:custGeom>
              <a:rect b="b" l="l" r="r" t="t"/>
              <a:pathLst>
                <a:path extrusionOk="0" h="20052" w="33035">
                  <a:moveTo>
                    <a:pt x="33035" y="0"/>
                  </a:moveTo>
                  <a:lnTo>
                    <a:pt x="0" y="19065"/>
                  </a:lnTo>
                  <a:lnTo>
                    <a:pt x="0" y="20051"/>
                  </a:lnTo>
                  <a:lnTo>
                    <a:pt x="33035" y="822"/>
                  </a:lnTo>
                  <a:lnTo>
                    <a:pt x="33035" y="0"/>
                  </a:lnTo>
                  <a:close/>
                </a:path>
              </a:pathLst>
            </a:custGeom>
            <a:solidFill>
              <a:srgbClr val="94C3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8" name="Google Shape;5688;p69"/>
            <p:cNvSpPr/>
            <p:nvPr/>
          </p:nvSpPr>
          <p:spPr>
            <a:xfrm>
              <a:off x="3111475" y="1191350"/>
              <a:ext cx="8250" cy="595825"/>
            </a:xfrm>
            <a:custGeom>
              <a:rect b="b" l="l" r="r" t="t"/>
              <a:pathLst>
                <a:path extrusionOk="0" h="23833" w="330">
                  <a:moveTo>
                    <a:pt x="329" y="1"/>
                  </a:moveTo>
                  <a:lnTo>
                    <a:pt x="1" y="165"/>
                  </a:lnTo>
                  <a:lnTo>
                    <a:pt x="1" y="23668"/>
                  </a:lnTo>
                  <a:lnTo>
                    <a:pt x="329" y="23832"/>
                  </a:lnTo>
                  <a:lnTo>
                    <a:pt x="329" y="1"/>
                  </a:lnTo>
                  <a:close/>
                </a:path>
              </a:pathLst>
            </a:custGeom>
            <a:solidFill>
              <a:srgbClr val="1E37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9" name="Google Shape;5689;p69"/>
            <p:cNvSpPr/>
            <p:nvPr/>
          </p:nvSpPr>
          <p:spPr>
            <a:xfrm>
              <a:off x="2339025" y="1195475"/>
              <a:ext cx="772475" cy="1031325"/>
            </a:xfrm>
            <a:custGeom>
              <a:rect b="b" l="l" r="r" t="t"/>
              <a:pathLst>
                <a:path extrusionOk="0" h="41253" w="30899">
                  <a:moveTo>
                    <a:pt x="30899" y="0"/>
                  </a:moveTo>
                  <a:lnTo>
                    <a:pt x="0" y="17750"/>
                  </a:lnTo>
                  <a:lnTo>
                    <a:pt x="0" y="41253"/>
                  </a:lnTo>
                  <a:lnTo>
                    <a:pt x="30899" y="23503"/>
                  </a:lnTo>
                  <a:lnTo>
                    <a:pt x="30899" y="0"/>
                  </a:lnTo>
                  <a:close/>
                </a:path>
              </a:pathLst>
            </a:custGeom>
            <a:solidFill>
              <a:srgbClr val="3445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0" name="Google Shape;5690;p69"/>
            <p:cNvSpPr/>
            <p:nvPr/>
          </p:nvSpPr>
          <p:spPr>
            <a:xfrm>
              <a:off x="2339025" y="1783025"/>
              <a:ext cx="780700" cy="452000"/>
            </a:xfrm>
            <a:custGeom>
              <a:rect b="b" l="l" r="r" t="t"/>
              <a:pathLst>
                <a:path extrusionOk="0" h="18080" w="31228">
                  <a:moveTo>
                    <a:pt x="30899" y="1"/>
                  </a:moveTo>
                  <a:lnTo>
                    <a:pt x="0" y="17751"/>
                  </a:lnTo>
                  <a:lnTo>
                    <a:pt x="0" y="18080"/>
                  </a:lnTo>
                  <a:lnTo>
                    <a:pt x="31227" y="165"/>
                  </a:lnTo>
                  <a:lnTo>
                    <a:pt x="30899" y="1"/>
                  </a:lnTo>
                  <a:close/>
                </a:path>
              </a:pathLst>
            </a:custGeom>
            <a:solidFill>
              <a:srgbClr val="031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1" name="Google Shape;5691;p69"/>
            <p:cNvSpPr/>
            <p:nvPr/>
          </p:nvSpPr>
          <p:spPr>
            <a:xfrm>
              <a:off x="2339025" y="1195475"/>
              <a:ext cx="772475" cy="1031325"/>
            </a:xfrm>
            <a:custGeom>
              <a:rect b="b" l="l" r="r" t="t"/>
              <a:pathLst>
                <a:path extrusionOk="0" h="41253" w="30899">
                  <a:moveTo>
                    <a:pt x="30899" y="0"/>
                  </a:moveTo>
                  <a:lnTo>
                    <a:pt x="26461" y="2466"/>
                  </a:lnTo>
                  <a:cubicBezTo>
                    <a:pt x="26297" y="9697"/>
                    <a:pt x="24324" y="25146"/>
                    <a:pt x="0" y="39609"/>
                  </a:cubicBezTo>
                  <a:lnTo>
                    <a:pt x="0" y="41253"/>
                  </a:lnTo>
                  <a:lnTo>
                    <a:pt x="30899" y="23503"/>
                  </a:lnTo>
                  <a:lnTo>
                    <a:pt x="30899" y="0"/>
                  </a:lnTo>
                  <a:close/>
                </a:path>
              </a:pathLst>
            </a:custGeom>
            <a:solidFill>
              <a:srgbClr val="2B3D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2" name="Google Shape;5692;p69"/>
            <p:cNvSpPr/>
            <p:nvPr/>
          </p:nvSpPr>
          <p:spPr>
            <a:xfrm>
              <a:off x="3362125" y="1223600"/>
              <a:ext cx="1097075" cy="1688300"/>
            </a:xfrm>
            <a:custGeom>
              <a:rect b="b" l="l" r="r" t="t"/>
              <a:pathLst>
                <a:path extrusionOk="0" h="67532" w="43883">
                  <a:moveTo>
                    <a:pt x="31835" y="0"/>
                  </a:moveTo>
                  <a:cubicBezTo>
                    <a:pt x="30722" y="0"/>
                    <a:pt x="29660" y="95"/>
                    <a:pt x="29090" y="190"/>
                  </a:cubicBezTo>
                  <a:cubicBezTo>
                    <a:pt x="30077" y="1341"/>
                    <a:pt x="30405" y="2162"/>
                    <a:pt x="27611" y="3313"/>
                  </a:cubicBezTo>
                  <a:cubicBezTo>
                    <a:pt x="26106" y="3936"/>
                    <a:pt x="24634" y="4149"/>
                    <a:pt x="23324" y="4149"/>
                  </a:cubicBezTo>
                  <a:cubicBezTo>
                    <a:pt x="20485" y="4149"/>
                    <a:pt x="18408" y="3148"/>
                    <a:pt x="18408" y="3148"/>
                  </a:cubicBezTo>
                  <a:cubicBezTo>
                    <a:pt x="18408" y="3148"/>
                    <a:pt x="14134" y="5449"/>
                    <a:pt x="10519" y="7915"/>
                  </a:cubicBezTo>
                  <a:cubicBezTo>
                    <a:pt x="2137" y="13831"/>
                    <a:pt x="0" y="23364"/>
                    <a:pt x="8711" y="26980"/>
                  </a:cubicBezTo>
                  <a:cubicBezTo>
                    <a:pt x="9204" y="30760"/>
                    <a:pt x="11669" y="36019"/>
                    <a:pt x="11833" y="38156"/>
                  </a:cubicBezTo>
                  <a:cubicBezTo>
                    <a:pt x="11340" y="45058"/>
                    <a:pt x="9368" y="47031"/>
                    <a:pt x="7889" y="62644"/>
                  </a:cubicBezTo>
                  <a:cubicBezTo>
                    <a:pt x="10252" y="65597"/>
                    <a:pt x="15162" y="67532"/>
                    <a:pt x="20483" y="67532"/>
                  </a:cubicBezTo>
                  <a:cubicBezTo>
                    <a:pt x="22565" y="67532"/>
                    <a:pt x="24710" y="67236"/>
                    <a:pt x="26790" y="66589"/>
                  </a:cubicBezTo>
                  <a:cubicBezTo>
                    <a:pt x="36322" y="63795"/>
                    <a:pt x="41417" y="56892"/>
                    <a:pt x="43882" y="53769"/>
                  </a:cubicBezTo>
                  <a:cubicBezTo>
                    <a:pt x="42567" y="44237"/>
                    <a:pt x="36979" y="37991"/>
                    <a:pt x="36979" y="35197"/>
                  </a:cubicBezTo>
                  <a:cubicBezTo>
                    <a:pt x="37308" y="24843"/>
                    <a:pt x="40924" y="18269"/>
                    <a:pt x="39938" y="8572"/>
                  </a:cubicBezTo>
                  <a:cubicBezTo>
                    <a:pt x="39280" y="2984"/>
                    <a:pt x="37308" y="847"/>
                    <a:pt x="34185" y="190"/>
                  </a:cubicBezTo>
                  <a:cubicBezTo>
                    <a:pt x="33491" y="51"/>
                    <a:pt x="32649" y="0"/>
                    <a:pt x="31835" y="0"/>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3" name="Google Shape;5693;p69"/>
            <p:cNvSpPr/>
            <p:nvPr/>
          </p:nvSpPr>
          <p:spPr>
            <a:xfrm>
              <a:off x="2256975" y="1379500"/>
              <a:ext cx="1606450" cy="1122475"/>
            </a:xfrm>
            <a:custGeom>
              <a:rect b="b" l="l" r="r" t="t"/>
              <a:pathLst>
                <a:path extrusionOk="0" h="44899" w="64258">
                  <a:moveTo>
                    <a:pt x="58599" y="1"/>
                  </a:moveTo>
                  <a:cubicBezTo>
                    <a:pt x="56801" y="1"/>
                    <a:pt x="54807" y="1420"/>
                    <a:pt x="53903" y="4473"/>
                  </a:cubicBezTo>
                  <a:cubicBezTo>
                    <a:pt x="52095" y="10882"/>
                    <a:pt x="52424" y="19264"/>
                    <a:pt x="47657" y="26496"/>
                  </a:cubicBezTo>
                  <a:cubicBezTo>
                    <a:pt x="45357" y="29783"/>
                    <a:pt x="41412" y="32741"/>
                    <a:pt x="34345" y="33727"/>
                  </a:cubicBezTo>
                  <a:cubicBezTo>
                    <a:pt x="29171" y="34449"/>
                    <a:pt x="25143" y="34907"/>
                    <a:pt x="22517" y="34907"/>
                  </a:cubicBezTo>
                  <a:cubicBezTo>
                    <a:pt x="21556" y="34907"/>
                    <a:pt x="20783" y="34846"/>
                    <a:pt x="20211" y="34714"/>
                  </a:cubicBezTo>
                  <a:cubicBezTo>
                    <a:pt x="18238" y="34385"/>
                    <a:pt x="17417" y="33892"/>
                    <a:pt x="15609" y="32577"/>
                  </a:cubicBezTo>
                  <a:cubicBezTo>
                    <a:pt x="13472" y="31262"/>
                    <a:pt x="11993" y="30933"/>
                    <a:pt x="10349" y="30112"/>
                  </a:cubicBezTo>
                  <a:cubicBezTo>
                    <a:pt x="9510" y="29552"/>
                    <a:pt x="9200" y="29257"/>
                    <a:pt x="8968" y="29257"/>
                  </a:cubicBezTo>
                  <a:cubicBezTo>
                    <a:pt x="8792" y="29257"/>
                    <a:pt x="8661" y="29428"/>
                    <a:pt x="8377" y="29783"/>
                  </a:cubicBezTo>
                  <a:cubicBezTo>
                    <a:pt x="7720" y="30440"/>
                    <a:pt x="8377" y="32248"/>
                    <a:pt x="9692" y="33234"/>
                  </a:cubicBezTo>
                  <a:cubicBezTo>
                    <a:pt x="11007" y="34385"/>
                    <a:pt x="12157" y="34549"/>
                    <a:pt x="12486" y="34878"/>
                  </a:cubicBezTo>
                  <a:cubicBezTo>
                    <a:pt x="12568" y="35042"/>
                    <a:pt x="12239" y="35124"/>
                    <a:pt x="11644" y="35124"/>
                  </a:cubicBezTo>
                  <a:cubicBezTo>
                    <a:pt x="11048" y="35124"/>
                    <a:pt x="10185" y="35042"/>
                    <a:pt x="9199" y="34878"/>
                  </a:cubicBezTo>
                  <a:cubicBezTo>
                    <a:pt x="6405" y="34385"/>
                    <a:pt x="4926" y="33070"/>
                    <a:pt x="3611" y="32577"/>
                  </a:cubicBezTo>
                  <a:cubicBezTo>
                    <a:pt x="3362" y="32494"/>
                    <a:pt x="3141" y="32458"/>
                    <a:pt x="2947" y="32458"/>
                  </a:cubicBezTo>
                  <a:cubicBezTo>
                    <a:pt x="1994" y="32458"/>
                    <a:pt x="1722" y="33345"/>
                    <a:pt x="2132" y="33892"/>
                  </a:cubicBezTo>
                  <a:cubicBezTo>
                    <a:pt x="2460" y="34385"/>
                    <a:pt x="3118" y="35371"/>
                    <a:pt x="5090" y="36521"/>
                  </a:cubicBezTo>
                  <a:cubicBezTo>
                    <a:pt x="7062" y="37508"/>
                    <a:pt x="9692" y="38494"/>
                    <a:pt x="9692" y="38494"/>
                  </a:cubicBezTo>
                  <a:cubicBezTo>
                    <a:pt x="9692" y="38494"/>
                    <a:pt x="7884" y="38329"/>
                    <a:pt x="5748" y="37836"/>
                  </a:cubicBezTo>
                  <a:cubicBezTo>
                    <a:pt x="3282" y="37179"/>
                    <a:pt x="2460" y="36521"/>
                    <a:pt x="1146" y="36357"/>
                  </a:cubicBezTo>
                  <a:cubicBezTo>
                    <a:pt x="1065" y="36334"/>
                    <a:pt x="989" y="36323"/>
                    <a:pt x="920" y="36323"/>
                  </a:cubicBezTo>
                  <a:cubicBezTo>
                    <a:pt x="1" y="36323"/>
                    <a:pt x="76" y="38223"/>
                    <a:pt x="1146" y="38987"/>
                  </a:cubicBezTo>
                  <a:cubicBezTo>
                    <a:pt x="2132" y="39644"/>
                    <a:pt x="3611" y="40302"/>
                    <a:pt x="5254" y="40795"/>
                  </a:cubicBezTo>
                  <a:cubicBezTo>
                    <a:pt x="6898" y="41288"/>
                    <a:pt x="9692" y="41781"/>
                    <a:pt x="9692" y="41781"/>
                  </a:cubicBezTo>
                  <a:cubicBezTo>
                    <a:pt x="9390" y="41799"/>
                    <a:pt x="9097" y="41807"/>
                    <a:pt x="8814" y="41807"/>
                  </a:cubicBezTo>
                  <a:cubicBezTo>
                    <a:pt x="6479" y="41807"/>
                    <a:pt x="4783" y="41252"/>
                    <a:pt x="3611" y="40959"/>
                  </a:cubicBezTo>
                  <a:cubicBezTo>
                    <a:pt x="3303" y="40871"/>
                    <a:pt x="3030" y="40830"/>
                    <a:pt x="2795" y="40830"/>
                  </a:cubicBezTo>
                  <a:cubicBezTo>
                    <a:pt x="2155" y="40830"/>
                    <a:pt x="1803" y="41135"/>
                    <a:pt x="1803" y="41616"/>
                  </a:cubicBezTo>
                  <a:cubicBezTo>
                    <a:pt x="1803" y="42274"/>
                    <a:pt x="2625" y="43096"/>
                    <a:pt x="5254" y="44082"/>
                  </a:cubicBezTo>
                  <a:cubicBezTo>
                    <a:pt x="6795" y="44659"/>
                    <a:pt x="8730" y="44899"/>
                    <a:pt x="10730" y="44899"/>
                  </a:cubicBezTo>
                  <a:cubicBezTo>
                    <a:pt x="12144" y="44899"/>
                    <a:pt x="13590" y="44779"/>
                    <a:pt x="14951" y="44575"/>
                  </a:cubicBezTo>
                  <a:cubicBezTo>
                    <a:pt x="18238" y="44082"/>
                    <a:pt x="19553" y="43589"/>
                    <a:pt x="21197" y="43424"/>
                  </a:cubicBezTo>
                  <a:cubicBezTo>
                    <a:pt x="27606" y="43096"/>
                    <a:pt x="32866" y="42931"/>
                    <a:pt x="39275" y="41781"/>
                  </a:cubicBezTo>
                  <a:cubicBezTo>
                    <a:pt x="43220" y="40959"/>
                    <a:pt x="48479" y="38987"/>
                    <a:pt x="52095" y="36357"/>
                  </a:cubicBezTo>
                  <a:cubicBezTo>
                    <a:pt x="57683" y="32084"/>
                    <a:pt x="61463" y="23209"/>
                    <a:pt x="62778" y="16635"/>
                  </a:cubicBezTo>
                  <a:cubicBezTo>
                    <a:pt x="64257" y="8088"/>
                    <a:pt x="62449" y="2336"/>
                    <a:pt x="60806" y="857"/>
                  </a:cubicBezTo>
                  <a:cubicBezTo>
                    <a:pt x="60190" y="293"/>
                    <a:pt x="59415" y="1"/>
                    <a:pt x="58599"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4" name="Google Shape;5694;p69"/>
            <p:cNvSpPr/>
            <p:nvPr/>
          </p:nvSpPr>
          <p:spPr>
            <a:xfrm>
              <a:off x="3649725" y="367550"/>
              <a:ext cx="632800" cy="714175"/>
            </a:xfrm>
            <a:custGeom>
              <a:rect b="b" l="l" r="r" t="t"/>
              <a:pathLst>
                <a:path extrusionOk="0" h="28567" w="25312">
                  <a:moveTo>
                    <a:pt x="10761" y="0"/>
                  </a:moveTo>
                  <a:cubicBezTo>
                    <a:pt x="6482" y="0"/>
                    <a:pt x="2197" y="1896"/>
                    <a:pt x="1" y="7314"/>
                  </a:cubicBezTo>
                  <a:cubicBezTo>
                    <a:pt x="1" y="7314"/>
                    <a:pt x="329" y="8136"/>
                    <a:pt x="1644" y="8464"/>
                  </a:cubicBezTo>
                  <a:cubicBezTo>
                    <a:pt x="1644" y="8464"/>
                    <a:pt x="1316" y="10108"/>
                    <a:pt x="2302" y="11258"/>
                  </a:cubicBezTo>
                  <a:cubicBezTo>
                    <a:pt x="3123" y="12080"/>
                    <a:pt x="3945" y="13559"/>
                    <a:pt x="4110" y="15203"/>
                  </a:cubicBezTo>
                  <a:cubicBezTo>
                    <a:pt x="4110" y="16518"/>
                    <a:pt x="3945" y="18325"/>
                    <a:pt x="4274" y="19805"/>
                  </a:cubicBezTo>
                  <a:cubicBezTo>
                    <a:pt x="4685" y="21174"/>
                    <a:pt x="6009" y="21288"/>
                    <a:pt x="6439" y="21288"/>
                  </a:cubicBezTo>
                  <a:cubicBezTo>
                    <a:pt x="6525" y="21288"/>
                    <a:pt x="6575" y="21284"/>
                    <a:pt x="6575" y="21284"/>
                  </a:cubicBezTo>
                  <a:cubicBezTo>
                    <a:pt x="6575" y="21284"/>
                    <a:pt x="6739" y="18490"/>
                    <a:pt x="7068" y="15696"/>
                  </a:cubicBezTo>
                  <a:cubicBezTo>
                    <a:pt x="7494" y="14757"/>
                    <a:pt x="8630" y="14173"/>
                    <a:pt x="9715" y="14173"/>
                  </a:cubicBezTo>
                  <a:cubicBezTo>
                    <a:pt x="10720" y="14173"/>
                    <a:pt x="11682" y="14675"/>
                    <a:pt x="11999" y="15860"/>
                  </a:cubicBezTo>
                  <a:cubicBezTo>
                    <a:pt x="12492" y="18161"/>
                    <a:pt x="11999" y="19476"/>
                    <a:pt x="11177" y="21119"/>
                  </a:cubicBezTo>
                  <a:cubicBezTo>
                    <a:pt x="10670" y="22006"/>
                    <a:pt x="9968" y="22600"/>
                    <a:pt x="9222" y="22600"/>
                  </a:cubicBezTo>
                  <a:cubicBezTo>
                    <a:pt x="8999" y="22600"/>
                    <a:pt x="8773" y="22547"/>
                    <a:pt x="8547" y="22434"/>
                  </a:cubicBezTo>
                  <a:lnTo>
                    <a:pt x="8547" y="22434"/>
                  </a:lnTo>
                  <a:cubicBezTo>
                    <a:pt x="8547" y="25886"/>
                    <a:pt x="9862" y="27365"/>
                    <a:pt x="12820" y="28187"/>
                  </a:cubicBezTo>
                  <a:cubicBezTo>
                    <a:pt x="13631" y="28457"/>
                    <a:pt x="14245" y="28567"/>
                    <a:pt x="14738" y="28567"/>
                  </a:cubicBezTo>
                  <a:cubicBezTo>
                    <a:pt x="16045" y="28567"/>
                    <a:pt x="16513" y="27797"/>
                    <a:pt x="17586" y="27201"/>
                  </a:cubicBezTo>
                  <a:cubicBezTo>
                    <a:pt x="18408" y="26707"/>
                    <a:pt x="19559" y="25721"/>
                    <a:pt x="19559" y="25721"/>
                  </a:cubicBezTo>
                  <a:cubicBezTo>
                    <a:pt x="23010" y="22599"/>
                    <a:pt x="24161" y="19476"/>
                    <a:pt x="24654" y="15038"/>
                  </a:cubicBezTo>
                  <a:cubicBezTo>
                    <a:pt x="25311" y="7643"/>
                    <a:pt x="19887" y="904"/>
                    <a:pt x="12327" y="82"/>
                  </a:cubicBezTo>
                  <a:cubicBezTo>
                    <a:pt x="11808" y="29"/>
                    <a:pt x="11284" y="0"/>
                    <a:pt x="10761"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5" name="Google Shape;5695;p69"/>
            <p:cNvSpPr/>
            <p:nvPr/>
          </p:nvSpPr>
          <p:spPr>
            <a:xfrm>
              <a:off x="3863400" y="702400"/>
              <a:ext cx="406800" cy="1073625"/>
            </a:xfrm>
            <a:custGeom>
              <a:rect b="b" l="l" r="r" t="t"/>
              <a:pathLst>
                <a:path extrusionOk="0" h="42945" w="16272">
                  <a:moveTo>
                    <a:pt x="16107" y="1"/>
                  </a:moveTo>
                  <a:cubicBezTo>
                    <a:pt x="16107" y="1"/>
                    <a:pt x="9204" y="8383"/>
                    <a:pt x="4109" y="10026"/>
                  </a:cubicBezTo>
                  <a:cubicBezTo>
                    <a:pt x="3219" y="10336"/>
                    <a:pt x="2521" y="10454"/>
                    <a:pt x="1973" y="10454"/>
                  </a:cubicBezTo>
                  <a:cubicBezTo>
                    <a:pt x="192" y="10454"/>
                    <a:pt x="0" y="9205"/>
                    <a:pt x="0" y="9205"/>
                  </a:cubicBezTo>
                  <a:lnTo>
                    <a:pt x="0" y="41253"/>
                  </a:lnTo>
                  <a:cubicBezTo>
                    <a:pt x="0" y="41253"/>
                    <a:pt x="1933" y="42945"/>
                    <a:pt x="5235" y="42945"/>
                  </a:cubicBezTo>
                  <a:cubicBezTo>
                    <a:pt x="6650" y="42945"/>
                    <a:pt x="8316" y="42634"/>
                    <a:pt x="10190" y="41747"/>
                  </a:cubicBezTo>
                  <a:cubicBezTo>
                    <a:pt x="16271" y="38788"/>
                    <a:pt x="16107" y="37638"/>
                    <a:pt x="16107" y="34351"/>
                  </a:cubicBezTo>
                  <a:lnTo>
                    <a:pt x="16107" y="1"/>
                  </a:ln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6" name="Google Shape;5696;p69"/>
            <p:cNvSpPr/>
            <p:nvPr/>
          </p:nvSpPr>
          <p:spPr>
            <a:xfrm>
              <a:off x="2881375" y="1376250"/>
              <a:ext cx="977925" cy="1081275"/>
            </a:xfrm>
            <a:custGeom>
              <a:rect b="b" l="l" r="r" t="t"/>
              <a:pathLst>
                <a:path extrusionOk="0" h="43251" w="39117">
                  <a:moveTo>
                    <a:pt x="33693" y="1"/>
                  </a:moveTo>
                  <a:cubicBezTo>
                    <a:pt x="26790" y="329"/>
                    <a:pt x="28434" y="9698"/>
                    <a:pt x="25640" y="18737"/>
                  </a:cubicBezTo>
                  <a:cubicBezTo>
                    <a:pt x="23010" y="27612"/>
                    <a:pt x="19066" y="30242"/>
                    <a:pt x="14464" y="32050"/>
                  </a:cubicBezTo>
                  <a:cubicBezTo>
                    <a:pt x="10026" y="33857"/>
                    <a:pt x="2959" y="34679"/>
                    <a:pt x="2959" y="34679"/>
                  </a:cubicBezTo>
                  <a:cubicBezTo>
                    <a:pt x="1" y="39939"/>
                    <a:pt x="3452" y="43226"/>
                    <a:pt x="3452" y="43226"/>
                  </a:cubicBezTo>
                  <a:cubicBezTo>
                    <a:pt x="3944" y="43242"/>
                    <a:pt x="4436" y="43250"/>
                    <a:pt x="4929" y="43250"/>
                  </a:cubicBezTo>
                  <a:cubicBezTo>
                    <a:pt x="14153" y="43250"/>
                    <a:pt x="23425" y="40371"/>
                    <a:pt x="28105" y="36158"/>
                  </a:cubicBezTo>
                  <a:cubicBezTo>
                    <a:pt x="33036" y="31885"/>
                    <a:pt x="39117" y="22188"/>
                    <a:pt x="38788" y="11999"/>
                  </a:cubicBezTo>
                  <a:cubicBezTo>
                    <a:pt x="38459" y="1809"/>
                    <a:pt x="35994" y="165"/>
                    <a:pt x="33693" y="1"/>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97" name="Google Shape;5697;p69"/>
          <p:cNvGrpSpPr/>
          <p:nvPr/>
        </p:nvGrpSpPr>
        <p:grpSpPr>
          <a:xfrm>
            <a:off x="708618" y="1396388"/>
            <a:ext cx="1669081" cy="2451723"/>
            <a:chOff x="2040150" y="370125"/>
            <a:chExt cx="3371200" cy="4836700"/>
          </a:xfrm>
        </p:grpSpPr>
        <p:sp>
          <p:nvSpPr>
            <p:cNvPr id="5698" name="Google Shape;5698;p69"/>
            <p:cNvSpPr/>
            <p:nvPr/>
          </p:nvSpPr>
          <p:spPr>
            <a:xfrm>
              <a:off x="2040150" y="3397050"/>
              <a:ext cx="2609825" cy="1487650"/>
            </a:xfrm>
            <a:custGeom>
              <a:rect b="b" l="l" r="r" t="t"/>
              <a:pathLst>
                <a:path extrusionOk="0" h="59506" w="104393">
                  <a:moveTo>
                    <a:pt x="52273" y="1"/>
                  </a:moveTo>
                  <a:cubicBezTo>
                    <a:pt x="50474" y="1"/>
                    <a:pt x="48676" y="383"/>
                    <a:pt x="47298" y="1149"/>
                  </a:cubicBezTo>
                  <a:lnTo>
                    <a:pt x="2755" y="26864"/>
                  </a:lnTo>
                  <a:cubicBezTo>
                    <a:pt x="0" y="28395"/>
                    <a:pt x="0" y="30997"/>
                    <a:pt x="2755" y="32681"/>
                  </a:cubicBezTo>
                  <a:lnTo>
                    <a:pt x="47298" y="58243"/>
                  </a:lnTo>
                  <a:cubicBezTo>
                    <a:pt x="48676" y="59085"/>
                    <a:pt x="50474" y="59506"/>
                    <a:pt x="52273" y="59506"/>
                  </a:cubicBezTo>
                  <a:cubicBezTo>
                    <a:pt x="54071" y="59506"/>
                    <a:pt x="55870" y="59085"/>
                    <a:pt x="57248" y="58243"/>
                  </a:cubicBezTo>
                  <a:lnTo>
                    <a:pt x="101637" y="32681"/>
                  </a:lnTo>
                  <a:cubicBezTo>
                    <a:pt x="104392" y="30997"/>
                    <a:pt x="104392" y="28548"/>
                    <a:pt x="101637" y="26864"/>
                  </a:cubicBezTo>
                  <a:lnTo>
                    <a:pt x="57248" y="1149"/>
                  </a:lnTo>
                  <a:cubicBezTo>
                    <a:pt x="55870" y="383"/>
                    <a:pt x="54071" y="1"/>
                    <a:pt x="52273"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9" name="Google Shape;5699;p69"/>
            <p:cNvSpPr/>
            <p:nvPr/>
          </p:nvSpPr>
          <p:spPr>
            <a:xfrm>
              <a:off x="2040150" y="2107450"/>
              <a:ext cx="2609825" cy="1484800"/>
            </a:xfrm>
            <a:custGeom>
              <a:rect b="b" l="l" r="r" t="t"/>
              <a:pathLst>
                <a:path extrusionOk="0" h="59392" w="104393">
                  <a:moveTo>
                    <a:pt x="52273" y="1"/>
                  </a:moveTo>
                  <a:cubicBezTo>
                    <a:pt x="50474" y="1"/>
                    <a:pt x="48676" y="383"/>
                    <a:pt x="47298" y="1149"/>
                  </a:cubicBezTo>
                  <a:lnTo>
                    <a:pt x="2755" y="26864"/>
                  </a:lnTo>
                  <a:cubicBezTo>
                    <a:pt x="0" y="28395"/>
                    <a:pt x="0" y="30997"/>
                    <a:pt x="2755" y="32528"/>
                  </a:cubicBezTo>
                  <a:lnTo>
                    <a:pt x="47298" y="58243"/>
                  </a:lnTo>
                  <a:cubicBezTo>
                    <a:pt x="48676" y="59008"/>
                    <a:pt x="50474" y="59391"/>
                    <a:pt x="52273" y="59391"/>
                  </a:cubicBezTo>
                  <a:cubicBezTo>
                    <a:pt x="54071" y="59391"/>
                    <a:pt x="55870" y="59008"/>
                    <a:pt x="57248" y="58243"/>
                  </a:cubicBezTo>
                  <a:lnTo>
                    <a:pt x="101637" y="32528"/>
                  </a:lnTo>
                  <a:cubicBezTo>
                    <a:pt x="104392" y="30997"/>
                    <a:pt x="104392" y="28395"/>
                    <a:pt x="101637" y="26864"/>
                  </a:cubicBezTo>
                  <a:lnTo>
                    <a:pt x="57248" y="1149"/>
                  </a:lnTo>
                  <a:cubicBezTo>
                    <a:pt x="55870" y="383"/>
                    <a:pt x="54071" y="1"/>
                    <a:pt x="52273" y="1"/>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0" name="Google Shape;5700;p69"/>
            <p:cNvSpPr/>
            <p:nvPr/>
          </p:nvSpPr>
          <p:spPr>
            <a:xfrm>
              <a:off x="2040150" y="2105550"/>
              <a:ext cx="2609825" cy="1488600"/>
            </a:xfrm>
            <a:custGeom>
              <a:rect b="b" l="l" r="r" t="t"/>
              <a:pathLst>
                <a:path extrusionOk="0" h="59544" w="104393">
                  <a:moveTo>
                    <a:pt x="52196" y="1990"/>
                  </a:moveTo>
                  <a:cubicBezTo>
                    <a:pt x="53727" y="1990"/>
                    <a:pt x="55258" y="2296"/>
                    <a:pt x="56176" y="2908"/>
                  </a:cubicBezTo>
                  <a:lnTo>
                    <a:pt x="100719" y="28624"/>
                  </a:lnTo>
                  <a:cubicBezTo>
                    <a:pt x="101484" y="29083"/>
                    <a:pt x="101790" y="29542"/>
                    <a:pt x="101790" y="29848"/>
                  </a:cubicBezTo>
                  <a:cubicBezTo>
                    <a:pt x="101790" y="30001"/>
                    <a:pt x="101484" y="30614"/>
                    <a:pt x="100719" y="31073"/>
                  </a:cubicBezTo>
                  <a:lnTo>
                    <a:pt x="56176" y="56635"/>
                  </a:lnTo>
                  <a:cubicBezTo>
                    <a:pt x="55258" y="57248"/>
                    <a:pt x="53727" y="57554"/>
                    <a:pt x="52196" y="57554"/>
                  </a:cubicBezTo>
                  <a:cubicBezTo>
                    <a:pt x="50666" y="57554"/>
                    <a:pt x="49288" y="57248"/>
                    <a:pt x="48217" y="56635"/>
                  </a:cubicBezTo>
                  <a:lnTo>
                    <a:pt x="3674" y="31073"/>
                  </a:lnTo>
                  <a:cubicBezTo>
                    <a:pt x="2909" y="30614"/>
                    <a:pt x="2602" y="30001"/>
                    <a:pt x="2602" y="29848"/>
                  </a:cubicBezTo>
                  <a:cubicBezTo>
                    <a:pt x="2602" y="29542"/>
                    <a:pt x="2909" y="29083"/>
                    <a:pt x="3674" y="28624"/>
                  </a:cubicBezTo>
                  <a:lnTo>
                    <a:pt x="48217" y="2908"/>
                  </a:lnTo>
                  <a:cubicBezTo>
                    <a:pt x="49288" y="2296"/>
                    <a:pt x="50666" y="1990"/>
                    <a:pt x="52196" y="1990"/>
                  </a:cubicBezTo>
                  <a:close/>
                  <a:moveTo>
                    <a:pt x="52196" y="0"/>
                  </a:moveTo>
                  <a:cubicBezTo>
                    <a:pt x="50359" y="0"/>
                    <a:pt x="48676" y="459"/>
                    <a:pt x="47298" y="1225"/>
                  </a:cubicBezTo>
                  <a:lnTo>
                    <a:pt x="2755" y="26940"/>
                  </a:lnTo>
                  <a:cubicBezTo>
                    <a:pt x="0" y="28471"/>
                    <a:pt x="0" y="31073"/>
                    <a:pt x="2755" y="32604"/>
                  </a:cubicBezTo>
                  <a:lnTo>
                    <a:pt x="47298" y="58319"/>
                  </a:lnTo>
                  <a:cubicBezTo>
                    <a:pt x="48676" y="59084"/>
                    <a:pt x="50359" y="59544"/>
                    <a:pt x="52196" y="59544"/>
                  </a:cubicBezTo>
                  <a:cubicBezTo>
                    <a:pt x="54033" y="59544"/>
                    <a:pt x="55870" y="59084"/>
                    <a:pt x="57248" y="58319"/>
                  </a:cubicBezTo>
                  <a:lnTo>
                    <a:pt x="101637" y="32604"/>
                  </a:lnTo>
                  <a:cubicBezTo>
                    <a:pt x="104392" y="31073"/>
                    <a:pt x="104392" y="28471"/>
                    <a:pt x="101637" y="26940"/>
                  </a:cubicBezTo>
                  <a:lnTo>
                    <a:pt x="57248" y="1225"/>
                  </a:lnTo>
                  <a:cubicBezTo>
                    <a:pt x="55870" y="459"/>
                    <a:pt x="54033" y="0"/>
                    <a:pt x="521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1" name="Google Shape;5701;p69"/>
            <p:cNvSpPr/>
            <p:nvPr/>
          </p:nvSpPr>
          <p:spPr>
            <a:xfrm>
              <a:off x="2059275" y="2851750"/>
              <a:ext cx="1285800" cy="1863625"/>
            </a:xfrm>
            <a:custGeom>
              <a:rect b="b" l="l" r="r" t="t"/>
              <a:pathLst>
                <a:path extrusionOk="0" h="74545" w="51432">
                  <a:moveTo>
                    <a:pt x="1" y="0"/>
                  </a:moveTo>
                  <a:lnTo>
                    <a:pt x="1" y="44849"/>
                  </a:lnTo>
                  <a:cubicBezTo>
                    <a:pt x="1" y="46074"/>
                    <a:pt x="766" y="46992"/>
                    <a:pt x="1990" y="47758"/>
                  </a:cubicBezTo>
                  <a:lnTo>
                    <a:pt x="46533" y="73320"/>
                  </a:lnTo>
                  <a:cubicBezTo>
                    <a:pt x="47758" y="74085"/>
                    <a:pt x="49441" y="74544"/>
                    <a:pt x="51431" y="74544"/>
                  </a:cubicBezTo>
                  <a:lnTo>
                    <a:pt x="51431" y="29696"/>
                  </a:lnTo>
                  <a:cubicBezTo>
                    <a:pt x="49594" y="29696"/>
                    <a:pt x="47911" y="29236"/>
                    <a:pt x="46533" y="28471"/>
                  </a:cubicBezTo>
                  <a:lnTo>
                    <a:pt x="1990" y="2756"/>
                  </a:lnTo>
                  <a:cubicBezTo>
                    <a:pt x="919" y="2143"/>
                    <a:pt x="1" y="1225"/>
                    <a:pt x="1" y="0"/>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2" name="Google Shape;5702;p69"/>
            <p:cNvSpPr/>
            <p:nvPr/>
          </p:nvSpPr>
          <p:spPr>
            <a:xfrm>
              <a:off x="3345050" y="2847925"/>
              <a:ext cx="1289625" cy="1867450"/>
            </a:xfrm>
            <a:custGeom>
              <a:rect b="b" l="l" r="r" t="t"/>
              <a:pathLst>
                <a:path extrusionOk="0" h="74698" w="51585">
                  <a:moveTo>
                    <a:pt x="51584" y="0"/>
                  </a:moveTo>
                  <a:cubicBezTo>
                    <a:pt x="51584" y="1378"/>
                    <a:pt x="50513" y="2296"/>
                    <a:pt x="49441" y="2909"/>
                  </a:cubicBezTo>
                  <a:lnTo>
                    <a:pt x="5052" y="28624"/>
                  </a:lnTo>
                  <a:cubicBezTo>
                    <a:pt x="3674" y="29389"/>
                    <a:pt x="1990" y="29849"/>
                    <a:pt x="0" y="29849"/>
                  </a:cubicBezTo>
                  <a:lnTo>
                    <a:pt x="0" y="74697"/>
                  </a:lnTo>
                  <a:cubicBezTo>
                    <a:pt x="2143" y="74697"/>
                    <a:pt x="3674" y="74238"/>
                    <a:pt x="5052" y="73473"/>
                  </a:cubicBezTo>
                  <a:lnTo>
                    <a:pt x="49441" y="47911"/>
                  </a:lnTo>
                  <a:cubicBezTo>
                    <a:pt x="50666" y="47145"/>
                    <a:pt x="51584" y="46227"/>
                    <a:pt x="51584" y="45002"/>
                  </a:cubicBezTo>
                  <a:lnTo>
                    <a:pt x="51584"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3" name="Google Shape;5703;p69"/>
            <p:cNvSpPr/>
            <p:nvPr/>
          </p:nvSpPr>
          <p:spPr>
            <a:xfrm>
              <a:off x="3505775" y="4382725"/>
              <a:ext cx="1572775" cy="824100"/>
            </a:xfrm>
            <a:custGeom>
              <a:rect b="b" l="l" r="r" t="t"/>
              <a:pathLst>
                <a:path extrusionOk="0" h="32964" w="62911">
                  <a:moveTo>
                    <a:pt x="45823" y="0"/>
                  </a:moveTo>
                  <a:cubicBezTo>
                    <a:pt x="39491" y="0"/>
                    <a:pt x="32223" y="1824"/>
                    <a:pt x="26328" y="5193"/>
                  </a:cubicBezTo>
                  <a:lnTo>
                    <a:pt x="11939" y="13459"/>
                  </a:lnTo>
                  <a:cubicBezTo>
                    <a:pt x="2296" y="18969"/>
                    <a:pt x="0" y="26775"/>
                    <a:pt x="6735" y="30755"/>
                  </a:cubicBezTo>
                  <a:cubicBezTo>
                    <a:pt x="9407" y="32240"/>
                    <a:pt x="13046" y="32964"/>
                    <a:pt x="17063" y="32964"/>
                  </a:cubicBezTo>
                  <a:cubicBezTo>
                    <a:pt x="23402" y="32964"/>
                    <a:pt x="30681" y="31160"/>
                    <a:pt x="36583" y="27694"/>
                  </a:cubicBezTo>
                  <a:lnTo>
                    <a:pt x="50972" y="19428"/>
                  </a:lnTo>
                  <a:cubicBezTo>
                    <a:pt x="60615" y="13918"/>
                    <a:pt x="62911" y="6111"/>
                    <a:pt x="56176" y="2285"/>
                  </a:cubicBezTo>
                  <a:cubicBezTo>
                    <a:pt x="53499" y="738"/>
                    <a:pt x="49850" y="0"/>
                    <a:pt x="45823" y="0"/>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4" name="Google Shape;5704;p69"/>
            <p:cNvSpPr/>
            <p:nvPr/>
          </p:nvSpPr>
          <p:spPr>
            <a:xfrm>
              <a:off x="3509600" y="1240375"/>
              <a:ext cx="1901750" cy="881950"/>
            </a:xfrm>
            <a:custGeom>
              <a:rect b="b" l="l" r="r" t="t"/>
              <a:pathLst>
                <a:path extrusionOk="0" h="35278" w="76070">
                  <a:moveTo>
                    <a:pt x="5707" y="1"/>
                  </a:moveTo>
                  <a:cubicBezTo>
                    <a:pt x="4912" y="1"/>
                    <a:pt x="4168" y="118"/>
                    <a:pt x="3521" y="320"/>
                  </a:cubicBezTo>
                  <a:cubicBezTo>
                    <a:pt x="766" y="1391"/>
                    <a:pt x="0" y="3381"/>
                    <a:pt x="4133" y="7973"/>
                  </a:cubicBezTo>
                  <a:cubicBezTo>
                    <a:pt x="8266" y="12412"/>
                    <a:pt x="16378" y="20372"/>
                    <a:pt x="23420" y="24964"/>
                  </a:cubicBezTo>
                  <a:cubicBezTo>
                    <a:pt x="26940" y="27107"/>
                    <a:pt x="32297" y="30321"/>
                    <a:pt x="40410" y="32311"/>
                  </a:cubicBezTo>
                  <a:cubicBezTo>
                    <a:pt x="46074" y="33689"/>
                    <a:pt x="50819" y="34148"/>
                    <a:pt x="56635" y="34301"/>
                  </a:cubicBezTo>
                  <a:cubicBezTo>
                    <a:pt x="58319" y="34301"/>
                    <a:pt x="59390" y="34760"/>
                    <a:pt x="62452" y="35066"/>
                  </a:cubicBezTo>
                  <a:cubicBezTo>
                    <a:pt x="63400" y="35209"/>
                    <a:pt x="64391" y="35277"/>
                    <a:pt x="65382" y="35277"/>
                  </a:cubicBezTo>
                  <a:cubicBezTo>
                    <a:pt x="67590" y="35277"/>
                    <a:pt x="69792" y="34935"/>
                    <a:pt x="71483" y="34301"/>
                  </a:cubicBezTo>
                  <a:cubicBezTo>
                    <a:pt x="73779" y="33230"/>
                    <a:pt x="74544" y="32617"/>
                    <a:pt x="74544" y="32005"/>
                  </a:cubicBezTo>
                  <a:cubicBezTo>
                    <a:pt x="74544" y="31482"/>
                    <a:pt x="74258" y="31245"/>
                    <a:pt x="73686" y="31245"/>
                  </a:cubicBezTo>
                  <a:cubicBezTo>
                    <a:pt x="73421" y="31245"/>
                    <a:pt x="73095" y="31296"/>
                    <a:pt x="72707" y="31393"/>
                  </a:cubicBezTo>
                  <a:cubicBezTo>
                    <a:pt x="71732" y="31672"/>
                    <a:pt x="70121" y="32331"/>
                    <a:pt x="67991" y="32331"/>
                  </a:cubicBezTo>
                  <a:cubicBezTo>
                    <a:pt x="67783" y="32331"/>
                    <a:pt x="67569" y="32325"/>
                    <a:pt x="67350" y="32311"/>
                  </a:cubicBezTo>
                  <a:cubicBezTo>
                    <a:pt x="67350" y="32311"/>
                    <a:pt x="69799" y="31699"/>
                    <a:pt x="71177" y="31240"/>
                  </a:cubicBezTo>
                  <a:cubicBezTo>
                    <a:pt x="72707" y="30780"/>
                    <a:pt x="74085" y="30168"/>
                    <a:pt x="75003" y="29556"/>
                  </a:cubicBezTo>
                  <a:cubicBezTo>
                    <a:pt x="75999" y="28845"/>
                    <a:pt x="76069" y="27075"/>
                    <a:pt x="75091" y="27075"/>
                  </a:cubicBezTo>
                  <a:cubicBezTo>
                    <a:pt x="75017" y="27075"/>
                    <a:pt x="74937" y="27085"/>
                    <a:pt x="74850" y="27107"/>
                  </a:cubicBezTo>
                  <a:cubicBezTo>
                    <a:pt x="73779" y="27413"/>
                    <a:pt x="73013" y="27872"/>
                    <a:pt x="70717" y="28638"/>
                  </a:cubicBezTo>
                  <a:cubicBezTo>
                    <a:pt x="68728" y="29250"/>
                    <a:pt x="67197" y="29250"/>
                    <a:pt x="67197" y="29250"/>
                  </a:cubicBezTo>
                  <a:cubicBezTo>
                    <a:pt x="67197" y="29250"/>
                    <a:pt x="69493" y="28331"/>
                    <a:pt x="71330" y="27260"/>
                  </a:cubicBezTo>
                  <a:cubicBezTo>
                    <a:pt x="73167" y="26188"/>
                    <a:pt x="73626" y="25423"/>
                    <a:pt x="73932" y="24811"/>
                  </a:cubicBezTo>
                  <a:cubicBezTo>
                    <a:pt x="74179" y="24440"/>
                    <a:pt x="74027" y="23571"/>
                    <a:pt x="73236" y="23571"/>
                  </a:cubicBezTo>
                  <a:cubicBezTo>
                    <a:pt x="73046" y="23571"/>
                    <a:pt x="72820" y="23621"/>
                    <a:pt x="72554" y="23739"/>
                  </a:cubicBezTo>
                  <a:cubicBezTo>
                    <a:pt x="71330" y="24199"/>
                    <a:pt x="69952" y="25423"/>
                    <a:pt x="67503" y="26035"/>
                  </a:cubicBezTo>
                  <a:cubicBezTo>
                    <a:pt x="66368" y="26225"/>
                    <a:pt x="65466" y="26355"/>
                    <a:pt x="64980" y="26355"/>
                  </a:cubicBezTo>
                  <a:cubicBezTo>
                    <a:pt x="64679" y="26355"/>
                    <a:pt x="64536" y="26305"/>
                    <a:pt x="64595" y="26188"/>
                  </a:cubicBezTo>
                  <a:cubicBezTo>
                    <a:pt x="64748" y="25729"/>
                    <a:pt x="65819" y="25576"/>
                    <a:pt x="67044" y="24505"/>
                  </a:cubicBezTo>
                  <a:cubicBezTo>
                    <a:pt x="68268" y="23586"/>
                    <a:pt x="68728" y="21903"/>
                    <a:pt x="68115" y="21290"/>
                  </a:cubicBezTo>
                  <a:cubicBezTo>
                    <a:pt x="67923" y="21098"/>
                    <a:pt x="67806" y="21011"/>
                    <a:pt x="67689" y="21011"/>
                  </a:cubicBezTo>
                  <a:cubicBezTo>
                    <a:pt x="67433" y="21011"/>
                    <a:pt x="67176" y="21425"/>
                    <a:pt x="66125" y="22056"/>
                  </a:cubicBezTo>
                  <a:cubicBezTo>
                    <a:pt x="64748" y="22821"/>
                    <a:pt x="63370" y="23127"/>
                    <a:pt x="61533" y="24505"/>
                  </a:cubicBezTo>
                  <a:cubicBezTo>
                    <a:pt x="59850" y="25729"/>
                    <a:pt x="58778" y="26341"/>
                    <a:pt x="57094" y="27107"/>
                  </a:cubicBezTo>
                  <a:cubicBezTo>
                    <a:pt x="56558" y="27285"/>
                    <a:pt x="55684" y="27373"/>
                    <a:pt x="54580" y="27373"/>
                  </a:cubicBezTo>
                  <a:cubicBezTo>
                    <a:pt x="51902" y="27373"/>
                    <a:pt x="47878" y="26858"/>
                    <a:pt x="44084" y="25882"/>
                  </a:cubicBezTo>
                  <a:cubicBezTo>
                    <a:pt x="37808" y="24352"/>
                    <a:pt x="30461" y="20372"/>
                    <a:pt x="27552" y="18229"/>
                  </a:cubicBezTo>
                  <a:cubicBezTo>
                    <a:pt x="21430" y="13484"/>
                    <a:pt x="15001" y="6137"/>
                    <a:pt x="12552" y="3381"/>
                  </a:cubicBezTo>
                  <a:cubicBezTo>
                    <a:pt x="10525" y="904"/>
                    <a:pt x="7919" y="1"/>
                    <a:pt x="5707"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5" name="Google Shape;5705;p69"/>
            <p:cNvSpPr/>
            <p:nvPr/>
          </p:nvSpPr>
          <p:spPr>
            <a:xfrm>
              <a:off x="3471325" y="1219325"/>
              <a:ext cx="1389125" cy="871025"/>
            </a:xfrm>
            <a:custGeom>
              <a:rect b="b" l="l" r="r" t="t"/>
              <a:pathLst>
                <a:path extrusionOk="0" h="34841" w="55565">
                  <a:moveTo>
                    <a:pt x="6854" y="1"/>
                  </a:moveTo>
                  <a:cubicBezTo>
                    <a:pt x="6073" y="1"/>
                    <a:pt x="5362" y="143"/>
                    <a:pt x="4746" y="397"/>
                  </a:cubicBezTo>
                  <a:cubicBezTo>
                    <a:pt x="1" y="2540"/>
                    <a:pt x="2909" y="7285"/>
                    <a:pt x="7348" y="11571"/>
                  </a:cubicBezTo>
                  <a:cubicBezTo>
                    <a:pt x="11787" y="15856"/>
                    <a:pt x="21583" y="25500"/>
                    <a:pt x="32451" y="30245"/>
                  </a:cubicBezTo>
                  <a:cubicBezTo>
                    <a:pt x="42111" y="34599"/>
                    <a:pt x="50925" y="34841"/>
                    <a:pt x="52764" y="34841"/>
                  </a:cubicBezTo>
                  <a:cubicBezTo>
                    <a:pt x="52994" y="34841"/>
                    <a:pt x="53115" y="34837"/>
                    <a:pt x="53115" y="34837"/>
                  </a:cubicBezTo>
                  <a:cubicBezTo>
                    <a:pt x="55564" y="30857"/>
                    <a:pt x="53574" y="28102"/>
                    <a:pt x="53574" y="28102"/>
                  </a:cubicBezTo>
                  <a:cubicBezTo>
                    <a:pt x="44084" y="26724"/>
                    <a:pt x="37808" y="23357"/>
                    <a:pt x="32910" y="20602"/>
                  </a:cubicBezTo>
                  <a:cubicBezTo>
                    <a:pt x="27859" y="17846"/>
                    <a:pt x="19899" y="10499"/>
                    <a:pt x="15766" y="5448"/>
                  </a:cubicBezTo>
                  <a:cubicBezTo>
                    <a:pt x="12613" y="1476"/>
                    <a:pt x="9370" y="1"/>
                    <a:pt x="6854" y="1"/>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6" name="Google Shape;5706;p69"/>
            <p:cNvSpPr/>
            <p:nvPr/>
          </p:nvSpPr>
          <p:spPr>
            <a:xfrm>
              <a:off x="3808075" y="4543150"/>
              <a:ext cx="164575" cy="362600"/>
            </a:xfrm>
            <a:custGeom>
              <a:rect b="b" l="l" r="r" t="t"/>
              <a:pathLst>
                <a:path extrusionOk="0" h="14504" w="6583">
                  <a:moveTo>
                    <a:pt x="766" y="0"/>
                  </a:moveTo>
                  <a:cubicBezTo>
                    <a:pt x="0" y="2143"/>
                    <a:pt x="919" y="3980"/>
                    <a:pt x="1531" y="5817"/>
                  </a:cubicBezTo>
                  <a:cubicBezTo>
                    <a:pt x="2756" y="9338"/>
                    <a:pt x="2450" y="14236"/>
                    <a:pt x="2450" y="14236"/>
                  </a:cubicBezTo>
                  <a:cubicBezTo>
                    <a:pt x="2526" y="14389"/>
                    <a:pt x="2947" y="14504"/>
                    <a:pt x="3406" y="14504"/>
                  </a:cubicBezTo>
                  <a:cubicBezTo>
                    <a:pt x="3865" y="14504"/>
                    <a:pt x="4363" y="14389"/>
                    <a:pt x="4593" y="14083"/>
                  </a:cubicBezTo>
                  <a:cubicBezTo>
                    <a:pt x="4593" y="14083"/>
                    <a:pt x="4451" y="6702"/>
                    <a:pt x="6354" y="6702"/>
                  </a:cubicBezTo>
                  <a:cubicBezTo>
                    <a:pt x="6427" y="6702"/>
                    <a:pt x="6503" y="6713"/>
                    <a:pt x="6582" y="6735"/>
                  </a:cubicBezTo>
                  <a:lnTo>
                    <a:pt x="766" y="0"/>
                  </a:ln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7" name="Google Shape;5707;p69"/>
            <p:cNvSpPr/>
            <p:nvPr/>
          </p:nvSpPr>
          <p:spPr>
            <a:xfrm>
              <a:off x="3819550" y="3984450"/>
              <a:ext cx="531950" cy="1007550"/>
            </a:xfrm>
            <a:custGeom>
              <a:rect b="b" l="l" r="r" t="t"/>
              <a:pathLst>
                <a:path extrusionOk="0" h="40302" w="21278">
                  <a:moveTo>
                    <a:pt x="3062" y="1"/>
                  </a:moveTo>
                  <a:lnTo>
                    <a:pt x="4440" y="13777"/>
                  </a:lnTo>
                  <a:cubicBezTo>
                    <a:pt x="4440" y="15460"/>
                    <a:pt x="3980" y="16685"/>
                    <a:pt x="3368" y="17603"/>
                  </a:cubicBezTo>
                  <a:cubicBezTo>
                    <a:pt x="2756" y="18675"/>
                    <a:pt x="1531" y="21124"/>
                    <a:pt x="1072" y="22348"/>
                  </a:cubicBezTo>
                  <a:cubicBezTo>
                    <a:pt x="766" y="23726"/>
                    <a:pt x="1" y="25410"/>
                    <a:pt x="2450" y="27247"/>
                  </a:cubicBezTo>
                  <a:cubicBezTo>
                    <a:pt x="4746" y="29236"/>
                    <a:pt x="6276" y="30308"/>
                    <a:pt x="7807" y="32298"/>
                  </a:cubicBezTo>
                  <a:cubicBezTo>
                    <a:pt x="9338" y="34288"/>
                    <a:pt x="9185" y="36890"/>
                    <a:pt x="11787" y="39186"/>
                  </a:cubicBezTo>
                  <a:cubicBezTo>
                    <a:pt x="12666" y="40010"/>
                    <a:pt x="13860" y="40302"/>
                    <a:pt x="15073" y="40302"/>
                  </a:cubicBezTo>
                  <a:cubicBezTo>
                    <a:pt x="17239" y="40302"/>
                    <a:pt x="19464" y="39370"/>
                    <a:pt x="20053" y="38880"/>
                  </a:cubicBezTo>
                  <a:cubicBezTo>
                    <a:pt x="21277" y="37808"/>
                    <a:pt x="20818" y="36890"/>
                    <a:pt x="18063" y="34747"/>
                  </a:cubicBezTo>
                  <a:cubicBezTo>
                    <a:pt x="15920" y="31533"/>
                    <a:pt x="13011" y="21277"/>
                    <a:pt x="12246" y="18828"/>
                  </a:cubicBezTo>
                  <a:cubicBezTo>
                    <a:pt x="11940" y="17909"/>
                    <a:pt x="11787" y="16073"/>
                    <a:pt x="11787" y="14236"/>
                  </a:cubicBezTo>
                  <a:cubicBezTo>
                    <a:pt x="11940" y="10715"/>
                    <a:pt x="11940" y="1684"/>
                    <a:pt x="11940" y="1684"/>
                  </a:cubicBezTo>
                  <a:lnTo>
                    <a:pt x="3062" y="1"/>
                  </a:ln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8" name="Google Shape;5708;p69"/>
            <p:cNvSpPr/>
            <p:nvPr/>
          </p:nvSpPr>
          <p:spPr>
            <a:xfrm>
              <a:off x="3819550" y="4413050"/>
              <a:ext cx="608475" cy="669150"/>
            </a:xfrm>
            <a:custGeom>
              <a:rect b="b" l="l" r="r" t="t"/>
              <a:pathLst>
                <a:path extrusionOk="0" h="26766" w="24339">
                  <a:moveTo>
                    <a:pt x="3674" y="0"/>
                  </a:moveTo>
                  <a:cubicBezTo>
                    <a:pt x="3062" y="0"/>
                    <a:pt x="2450" y="153"/>
                    <a:pt x="2144" y="1378"/>
                  </a:cubicBezTo>
                  <a:cubicBezTo>
                    <a:pt x="1378" y="3980"/>
                    <a:pt x="154" y="4439"/>
                    <a:pt x="1" y="6429"/>
                  </a:cubicBezTo>
                  <a:cubicBezTo>
                    <a:pt x="1" y="8266"/>
                    <a:pt x="1225" y="9950"/>
                    <a:pt x="2756" y="10868"/>
                  </a:cubicBezTo>
                  <a:cubicBezTo>
                    <a:pt x="5052" y="12399"/>
                    <a:pt x="5664" y="13011"/>
                    <a:pt x="6736" y="15307"/>
                  </a:cubicBezTo>
                  <a:cubicBezTo>
                    <a:pt x="7960" y="18062"/>
                    <a:pt x="7807" y="20970"/>
                    <a:pt x="8572" y="23420"/>
                  </a:cubicBezTo>
                  <a:cubicBezTo>
                    <a:pt x="11076" y="25322"/>
                    <a:pt x="13579" y="26766"/>
                    <a:pt x="16725" y="26766"/>
                  </a:cubicBezTo>
                  <a:cubicBezTo>
                    <a:pt x="18388" y="26766"/>
                    <a:pt x="20231" y="26362"/>
                    <a:pt x="22349" y="25409"/>
                  </a:cubicBezTo>
                  <a:cubicBezTo>
                    <a:pt x="23420" y="22348"/>
                    <a:pt x="24338" y="20970"/>
                    <a:pt x="18063" y="17450"/>
                  </a:cubicBezTo>
                  <a:lnTo>
                    <a:pt x="18063" y="17450"/>
                  </a:lnTo>
                  <a:cubicBezTo>
                    <a:pt x="19287" y="18827"/>
                    <a:pt x="19746" y="19746"/>
                    <a:pt x="17757" y="20205"/>
                  </a:cubicBezTo>
                  <a:cubicBezTo>
                    <a:pt x="16343" y="20528"/>
                    <a:pt x="15229" y="20723"/>
                    <a:pt x="14325" y="20723"/>
                  </a:cubicBezTo>
                  <a:cubicBezTo>
                    <a:pt x="11802" y="20723"/>
                    <a:pt x="10924" y="19202"/>
                    <a:pt x="9797" y="14695"/>
                  </a:cubicBezTo>
                  <a:cubicBezTo>
                    <a:pt x="8726" y="10103"/>
                    <a:pt x="7654" y="6888"/>
                    <a:pt x="5664" y="5051"/>
                  </a:cubicBezTo>
                  <a:cubicBezTo>
                    <a:pt x="3215" y="2908"/>
                    <a:pt x="3062" y="1531"/>
                    <a:pt x="3674"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9" name="Google Shape;5709;p69"/>
            <p:cNvSpPr/>
            <p:nvPr/>
          </p:nvSpPr>
          <p:spPr>
            <a:xfrm>
              <a:off x="4129525" y="4286750"/>
              <a:ext cx="164575" cy="366025"/>
            </a:xfrm>
            <a:custGeom>
              <a:rect b="b" l="l" r="r" t="t"/>
              <a:pathLst>
                <a:path extrusionOk="0" h="14641" w="6583">
                  <a:moveTo>
                    <a:pt x="765" y="1"/>
                  </a:moveTo>
                  <a:lnTo>
                    <a:pt x="765" y="1"/>
                  </a:lnTo>
                  <a:cubicBezTo>
                    <a:pt x="0" y="2297"/>
                    <a:pt x="919" y="3981"/>
                    <a:pt x="1531" y="5971"/>
                  </a:cubicBezTo>
                  <a:cubicBezTo>
                    <a:pt x="2755" y="9491"/>
                    <a:pt x="2449" y="14236"/>
                    <a:pt x="2449" y="14236"/>
                  </a:cubicBezTo>
                  <a:cubicBezTo>
                    <a:pt x="2531" y="14482"/>
                    <a:pt x="3008" y="14640"/>
                    <a:pt x="3503" y="14640"/>
                  </a:cubicBezTo>
                  <a:cubicBezTo>
                    <a:pt x="3934" y="14640"/>
                    <a:pt x="4379" y="14521"/>
                    <a:pt x="4592" y="14236"/>
                  </a:cubicBezTo>
                  <a:cubicBezTo>
                    <a:pt x="4592" y="14236"/>
                    <a:pt x="4450" y="6855"/>
                    <a:pt x="6353" y="6855"/>
                  </a:cubicBezTo>
                  <a:cubicBezTo>
                    <a:pt x="6426" y="6855"/>
                    <a:pt x="6503" y="6866"/>
                    <a:pt x="6582" y="6889"/>
                  </a:cubicBezTo>
                  <a:lnTo>
                    <a:pt x="765" y="1"/>
                  </a:ln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0" name="Google Shape;5710;p69"/>
            <p:cNvSpPr/>
            <p:nvPr/>
          </p:nvSpPr>
          <p:spPr>
            <a:xfrm>
              <a:off x="4141000" y="3743375"/>
              <a:ext cx="531925" cy="996075"/>
            </a:xfrm>
            <a:custGeom>
              <a:rect b="b" l="l" r="r" t="t"/>
              <a:pathLst>
                <a:path extrusionOk="0" h="39843" w="21277">
                  <a:moveTo>
                    <a:pt x="5511" y="0"/>
                  </a:moveTo>
                  <a:lnTo>
                    <a:pt x="4439" y="13317"/>
                  </a:lnTo>
                  <a:cubicBezTo>
                    <a:pt x="4439" y="15001"/>
                    <a:pt x="3827" y="16072"/>
                    <a:pt x="3215" y="17144"/>
                  </a:cubicBezTo>
                  <a:cubicBezTo>
                    <a:pt x="2756" y="18215"/>
                    <a:pt x="1531" y="20664"/>
                    <a:pt x="1072" y="21889"/>
                  </a:cubicBezTo>
                  <a:cubicBezTo>
                    <a:pt x="613" y="23267"/>
                    <a:pt x="0" y="24950"/>
                    <a:pt x="2296" y="26787"/>
                  </a:cubicBezTo>
                  <a:cubicBezTo>
                    <a:pt x="4745" y="28777"/>
                    <a:pt x="6123" y="29848"/>
                    <a:pt x="7807" y="31838"/>
                  </a:cubicBezTo>
                  <a:cubicBezTo>
                    <a:pt x="9337" y="33828"/>
                    <a:pt x="9184" y="36430"/>
                    <a:pt x="11633" y="38726"/>
                  </a:cubicBezTo>
                  <a:cubicBezTo>
                    <a:pt x="12567" y="39550"/>
                    <a:pt x="13777" y="39842"/>
                    <a:pt x="14987" y="39842"/>
                  </a:cubicBezTo>
                  <a:cubicBezTo>
                    <a:pt x="17149" y="39842"/>
                    <a:pt x="19310" y="38911"/>
                    <a:pt x="19899" y="38420"/>
                  </a:cubicBezTo>
                  <a:cubicBezTo>
                    <a:pt x="21277" y="37349"/>
                    <a:pt x="20818" y="36277"/>
                    <a:pt x="18062" y="34134"/>
                  </a:cubicBezTo>
                  <a:cubicBezTo>
                    <a:pt x="15919" y="31073"/>
                    <a:pt x="13011" y="20664"/>
                    <a:pt x="12246" y="18368"/>
                  </a:cubicBezTo>
                  <a:cubicBezTo>
                    <a:pt x="11940" y="17297"/>
                    <a:pt x="11787" y="15613"/>
                    <a:pt x="11787" y="13623"/>
                  </a:cubicBezTo>
                  <a:cubicBezTo>
                    <a:pt x="11940" y="10256"/>
                    <a:pt x="13317" y="1531"/>
                    <a:pt x="13317" y="1531"/>
                  </a:cubicBezTo>
                  <a:lnTo>
                    <a:pt x="5511" y="0"/>
                  </a:ln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1" name="Google Shape;5711;p69"/>
            <p:cNvSpPr/>
            <p:nvPr/>
          </p:nvSpPr>
          <p:spPr>
            <a:xfrm>
              <a:off x="4141000" y="4160475"/>
              <a:ext cx="608475" cy="669175"/>
            </a:xfrm>
            <a:custGeom>
              <a:rect b="b" l="l" r="r" t="t"/>
              <a:pathLst>
                <a:path extrusionOk="0" h="26767" w="24339">
                  <a:moveTo>
                    <a:pt x="3521" y="1"/>
                  </a:moveTo>
                  <a:cubicBezTo>
                    <a:pt x="3062" y="1"/>
                    <a:pt x="2449" y="154"/>
                    <a:pt x="2143" y="1378"/>
                  </a:cubicBezTo>
                  <a:cubicBezTo>
                    <a:pt x="1378" y="3980"/>
                    <a:pt x="153" y="4440"/>
                    <a:pt x="0" y="6429"/>
                  </a:cubicBezTo>
                  <a:cubicBezTo>
                    <a:pt x="0" y="8266"/>
                    <a:pt x="1225" y="9950"/>
                    <a:pt x="2756" y="10868"/>
                  </a:cubicBezTo>
                  <a:cubicBezTo>
                    <a:pt x="5052" y="12399"/>
                    <a:pt x="5664" y="13011"/>
                    <a:pt x="6735" y="15307"/>
                  </a:cubicBezTo>
                  <a:cubicBezTo>
                    <a:pt x="7960" y="18063"/>
                    <a:pt x="7807" y="20971"/>
                    <a:pt x="8572" y="23420"/>
                  </a:cubicBezTo>
                  <a:cubicBezTo>
                    <a:pt x="10975" y="25322"/>
                    <a:pt x="13509" y="26766"/>
                    <a:pt x="16689" y="26766"/>
                  </a:cubicBezTo>
                  <a:cubicBezTo>
                    <a:pt x="18369" y="26766"/>
                    <a:pt x="20231" y="26363"/>
                    <a:pt x="22348" y="25410"/>
                  </a:cubicBezTo>
                  <a:cubicBezTo>
                    <a:pt x="23420" y="22349"/>
                    <a:pt x="24338" y="20971"/>
                    <a:pt x="18062" y="17450"/>
                  </a:cubicBezTo>
                  <a:lnTo>
                    <a:pt x="18062" y="17450"/>
                  </a:lnTo>
                  <a:cubicBezTo>
                    <a:pt x="19287" y="18828"/>
                    <a:pt x="19746" y="19593"/>
                    <a:pt x="17756" y="20206"/>
                  </a:cubicBezTo>
                  <a:cubicBezTo>
                    <a:pt x="16389" y="20518"/>
                    <a:pt x="15302" y="20701"/>
                    <a:pt x="14414" y="20701"/>
                  </a:cubicBezTo>
                  <a:cubicBezTo>
                    <a:pt x="11822" y="20701"/>
                    <a:pt x="10937" y="19142"/>
                    <a:pt x="9797" y="14695"/>
                  </a:cubicBezTo>
                  <a:cubicBezTo>
                    <a:pt x="8725" y="10103"/>
                    <a:pt x="7654" y="6889"/>
                    <a:pt x="5664" y="5052"/>
                  </a:cubicBezTo>
                  <a:cubicBezTo>
                    <a:pt x="3215" y="2909"/>
                    <a:pt x="3062" y="1531"/>
                    <a:pt x="3521" y="1"/>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2" name="Google Shape;5712;p69"/>
            <p:cNvSpPr/>
            <p:nvPr/>
          </p:nvSpPr>
          <p:spPr>
            <a:xfrm>
              <a:off x="3306775" y="370125"/>
              <a:ext cx="574025" cy="422875"/>
            </a:xfrm>
            <a:custGeom>
              <a:rect b="b" l="l" r="r" t="t"/>
              <a:pathLst>
                <a:path extrusionOk="0" h="16915" w="22961">
                  <a:moveTo>
                    <a:pt x="8151" y="1"/>
                  </a:moveTo>
                  <a:cubicBezTo>
                    <a:pt x="5511" y="1"/>
                    <a:pt x="2756" y="690"/>
                    <a:pt x="1" y="2067"/>
                  </a:cubicBezTo>
                  <a:cubicBezTo>
                    <a:pt x="1" y="2067"/>
                    <a:pt x="9899" y="16914"/>
                    <a:pt x="15830" y="16914"/>
                  </a:cubicBezTo>
                  <a:cubicBezTo>
                    <a:pt x="16413" y="16914"/>
                    <a:pt x="16957" y="16771"/>
                    <a:pt x="17450" y="16456"/>
                  </a:cubicBezTo>
                  <a:cubicBezTo>
                    <a:pt x="22961" y="12782"/>
                    <a:pt x="20206" y="4976"/>
                    <a:pt x="15614" y="2067"/>
                  </a:cubicBezTo>
                  <a:cubicBezTo>
                    <a:pt x="13317" y="690"/>
                    <a:pt x="10792" y="1"/>
                    <a:pt x="8151" y="1"/>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3" name="Google Shape;5713;p69"/>
            <p:cNvSpPr/>
            <p:nvPr/>
          </p:nvSpPr>
          <p:spPr>
            <a:xfrm>
              <a:off x="2889675" y="425925"/>
              <a:ext cx="440100" cy="1109025"/>
            </a:xfrm>
            <a:custGeom>
              <a:rect b="b" l="l" r="r" t="t"/>
              <a:pathLst>
                <a:path extrusionOk="0" h="44361" w="17604">
                  <a:moveTo>
                    <a:pt x="10738" y="0"/>
                  </a:moveTo>
                  <a:cubicBezTo>
                    <a:pt x="9724" y="0"/>
                    <a:pt x="8697" y="185"/>
                    <a:pt x="7807" y="601"/>
                  </a:cubicBezTo>
                  <a:cubicBezTo>
                    <a:pt x="5051" y="1978"/>
                    <a:pt x="2449" y="3203"/>
                    <a:pt x="2602" y="12387"/>
                  </a:cubicBezTo>
                  <a:cubicBezTo>
                    <a:pt x="2602" y="20499"/>
                    <a:pt x="0" y="43613"/>
                    <a:pt x="6735" y="44225"/>
                  </a:cubicBezTo>
                  <a:cubicBezTo>
                    <a:pt x="7530" y="44315"/>
                    <a:pt x="8268" y="44360"/>
                    <a:pt x="8953" y="44360"/>
                  </a:cubicBezTo>
                  <a:cubicBezTo>
                    <a:pt x="16446" y="44360"/>
                    <a:pt x="17603" y="38887"/>
                    <a:pt x="17603" y="25704"/>
                  </a:cubicBezTo>
                  <a:cubicBezTo>
                    <a:pt x="17603" y="11162"/>
                    <a:pt x="14848" y="1213"/>
                    <a:pt x="14848" y="1213"/>
                  </a:cubicBezTo>
                  <a:cubicBezTo>
                    <a:pt x="13910" y="463"/>
                    <a:pt x="12341" y="0"/>
                    <a:pt x="10738"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4" name="Google Shape;5714;p69"/>
            <p:cNvSpPr/>
            <p:nvPr/>
          </p:nvSpPr>
          <p:spPr>
            <a:xfrm>
              <a:off x="2989175" y="2327500"/>
              <a:ext cx="1683750" cy="2054050"/>
            </a:xfrm>
            <a:custGeom>
              <a:rect b="b" l="l" r="r" t="t"/>
              <a:pathLst>
                <a:path extrusionOk="0" h="82162" w="67350">
                  <a:moveTo>
                    <a:pt x="32603" y="0"/>
                  </a:moveTo>
                  <a:lnTo>
                    <a:pt x="3521" y="8878"/>
                  </a:lnTo>
                  <a:cubicBezTo>
                    <a:pt x="0" y="18215"/>
                    <a:pt x="612" y="25869"/>
                    <a:pt x="12858" y="32757"/>
                  </a:cubicBezTo>
                  <a:cubicBezTo>
                    <a:pt x="19287" y="36430"/>
                    <a:pt x="34593" y="44390"/>
                    <a:pt x="34593" y="44390"/>
                  </a:cubicBezTo>
                  <a:cubicBezTo>
                    <a:pt x="34593" y="44390"/>
                    <a:pt x="33216" y="48370"/>
                    <a:pt x="33828" y="52502"/>
                  </a:cubicBezTo>
                  <a:cubicBezTo>
                    <a:pt x="35052" y="60003"/>
                    <a:pt x="37502" y="80667"/>
                    <a:pt x="37502" y="80667"/>
                  </a:cubicBezTo>
                  <a:cubicBezTo>
                    <a:pt x="37502" y="80667"/>
                    <a:pt x="39626" y="82162"/>
                    <a:pt x="42126" y="82162"/>
                  </a:cubicBezTo>
                  <a:cubicBezTo>
                    <a:pt x="43113" y="82162"/>
                    <a:pt x="44159" y="81929"/>
                    <a:pt x="45155" y="81279"/>
                  </a:cubicBezTo>
                  <a:cubicBezTo>
                    <a:pt x="45155" y="81279"/>
                    <a:pt x="46686" y="65666"/>
                    <a:pt x="47145" y="55105"/>
                  </a:cubicBezTo>
                  <a:cubicBezTo>
                    <a:pt x="47910" y="40716"/>
                    <a:pt x="48369" y="37961"/>
                    <a:pt x="46686" y="35206"/>
                  </a:cubicBezTo>
                  <a:cubicBezTo>
                    <a:pt x="45461" y="33063"/>
                    <a:pt x="32450" y="24338"/>
                    <a:pt x="28471" y="20205"/>
                  </a:cubicBezTo>
                  <a:lnTo>
                    <a:pt x="29083" y="20052"/>
                  </a:lnTo>
                  <a:lnTo>
                    <a:pt x="52043" y="31379"/>
                  </a:lnTo>
                  <a:cubicBezTo>
                    <a:pt x="52043" y="31379"/>
                    <a:pt x="50359" y="32910"/>
                    <a:pt x="49900" y="40257"/>
                  </a:cubicBezTo>
                  <a:cubicBezTo>
                    <a:pt x="49441" y="52196"/>
                    <a:pt x="50206" y="70105"/>
                    <a:pt x="50206" y="70105"/>
                  </a:cubicBezTo>
                  <a:cubicBezTo>
                    <a:pt x="50206" y="70105"/>
                    <a:pt x="52246" y="71512"/>
                    <a:pt x="54658" y="71512"/>
                  </a:cubicBezTo>
                  <a:cubicBezTo>
                    <a:pt x="55803" y="71512"/>
                    <a:pt x="57032" y="71195"/>
                    <a:pt x="58166" y="70258"/>
                  </a:cubicBezTo>
                  <a:cubicBezTo>
                    <a:pt x="59696" y="63829"/>
                    <a:pt x="67350" y="27246"/>
                    <a:pt x="66584" y="24032"/>
                  </a:cubicBezTo>
                  <a:cubicBezTo>
                    <a:pt x="65054" y="17909"/>
                    <a:pt x="34134" y="2908"/>
                    <a:pt x="32603" y="0"/>
                  </a:cubicBez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5" name="Google Shape;5715;p69"/>
            <p:cNvSpPr/>
            <p:nvPr/>
          </p:nvSpPr>
          <p:spPr>
            <a:xfrm>
              <a:off x="3119275" y="995800"/>
              <a:ext cx="627600" cy="659075"/>
            </a:xfrm>
            <a:custGeom>
              <a:rect b="b" l="l" r="r" t="t"/>
              <a:pathLst>
                <a:path extrusionOk="0" h="26363" w="25104">
                  <a:moveTo>
                    <a:pt x="5664" y="0"/>
                  </a:moveTo>
                  <a:cubicBezTo>
                    <a:pt x="5664" y="1"/>
                    <a:pt x="6276" y="10103"/>
                    <a:pt x="6123" y="10868"/>
                  </a:cubicBezTo>
                  <a:cubicBezTo>
                    <a:pt x="5970" y="11634"/>
                    <a:pt x="2143" y="12399"/>
                    <a:pt x="1072" y="13164"/>
                  </a:cubicBezTo>
                  <a:cubicBezTo>
                    <a:pt x="0" y="14083"/>
                    <a:pt x="6582" y="24491"/>
                    <a:pt x="9950" y="26022"/>
                  </a:cubicBezTo>
                  <a:cubicBezTo>
                    <a:pt x="10459" y="26254"/>
                    <a:pt x="11130" y="26363"/>
                    <a:pt x="11904" y="26363"/>
                  </a:cubicBezTo>
                  <a:cubicBezTo>
                    <a:pt x="16244" y="26363"/>
                    <a:pt x="23818" y="22938"/>
                    <a:pt x="24338" y="18522"/>
                  </a:cubicBezTo>
                  <a:cubicBezTo>
                    <a:pt x="25103" y="13777"/>
                    <a:pt x="21430" y="10103"/>
                    <a:pt x="20052" y="8725"/>
                  </a:cubicBezTo>
                  <a:cubicBezTo>
                    <a:pt x="19746" y="8674"/>
                    <a:pt x="19372" y="8657"/>
                    <a:pt x="18992" y="8657"/>
                  </a:cubicBezTo>
                  <a:cubicBezTo>
                    <a:pt x="18232" y="8657"/>
                    <a:pt x="17450" y="8725"/>
                    <a:pt x="17144" y="8725"/>
                  </a:cubicBezTo>
                  <a:lnTo>
                    <a:pt x="16838" y="3674"/>
                  </a:lnTo>
                  <a:cubicBezTo>
                    <a:pt x="12399" y="2297"/>
                    <a:pt x="5664" y="1"/>
                    <a:pt x="5664"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6" name="Google Shape;5716;p69"/>
            <p:cNvSpPr/>
            <p:nvPr/>
          </p:nvSpPr>
          <p:spPr>
            <a:xfrm>
              <a:off x="3019775" y="1210100"/>
              <a:ext cx="998800" cy="964475"/>
            </a:xfrm>
            <a:custGeom>
              <a:rect b="b" l="l" r="r" t="t"/>
              <a:pathLst>
                <a:path extrusionOk="0" h="38579" w="39952">
                  <a:moveTo>
                    <a:pt x="21889" y="0"/>
                  </a:moveTo>
                  <a:cubicBezTo>
                    <a:pt x="21889" y="0"/>
                    <a:pt x="26481" y="11940"/>
                    <a:pt x="24032" y="13011"/>
                  </a:cubicBezTo>
                  <a:cubicBezTo>
                    <a:pt x="23756" y="13126"/>
                    <a:pt x="23451" y="13180"/>
                    <a:pt x="23122" y="13180"/>
                  </a:cubicBezTo>
                  <a:cubicBezTo>
                    <a:pt x="19077" y="13180"/>
                    <a:pt x="11380" y="5066"/>
                    <a:pt x="8266" y="3368"/>
                  </a:cubicBezTo>
                  <a:cubicBezTo>
                    <a:pt x="5358" y="3674"/>
                    <a:pt x="2143" y="5205"/>
                    <a:pt x="1684" y="6888"/>
                  </a:cubicBezTo>
                  <a:cubicBezTo>
                    <a:pt x="1072" y="8572"/>
                    <a:pt x="1" y="17297"/>
                    <a:pt x="2450" y="23879"/>
                  </a:cubicBezTo>
                  <a:cubicBezTo>
                    <a:pt x="4899" y="30308"/>
                    <a:pt x="7348" y="34900"/>
                    <a:pt x="8878" y="37655"/>
                  </a:cubicBezTo>
                  <a:cubicBezTo>
                    <a:pt x="8878" y="37655"/>
                    <a:pt x="11944" y="38579"/>
                    <a:pt x="16294" y="38579"/>
                  </a:cubicBezTo>
                  <a:cubicBezTo>
                    <a:pt x="20249" y="38579"/>
                    <a:pt x="25264" y="37815"/>
                    <a:pt x="30002" y="34900"/>
                  </a:cubicBezTo>
                  <a:cubicBezTo>
                    <a:pt x="30002" y="34900"/>
                    <a:pt x="31073" y="29542"/>
                    <a:pt x="31073" y="25716"/>
                  </a:cubicBezTo>
                  <a:cubicBezTo>
                    <a:pt x="39951" y="18062"/>
                    <a:pt x="33063" y="8572"/>
                    <a:pt x="25563" y="919"/>
                  </a:cubicBezTo>
                  <a:cubicBezTo>
                    <a:pt x="24951" y="306"/>
                    <a:pt x="24185" y="0"/>
                    <a:pt x="23267" y="0"/>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7" name="Google Shape;5717;p69"/>
            <p:cNvSpPr/>
            <p:nvPr/>
          </p:nvSpPr>
          <p:spPr>
            <a:xfrm>
              <a:off x="3264675" y="995800"/>
              <a:ext cx="283200" cy="242350"/>
            </a:xfrm>
            <a:custGeom>
              <a:rect b="b" l="l" r="r" t="t"/>
              <a:pathLst>
                <a:path extrusionOk="0" h="9694" w="11328">
                  <a:moveTo>
                    <a:pt x="1" y="0"/>
                  </a:moveTo>
                  <a:cubicBezTo>
                    <a:pt x="1" y="1"/>
                    <a:pt x="1" y="1837"/>
                    <a:pt x="154" y="3062"/>
                  </a:cubicBezTo>
                  <a:cubicBezTo>
                    <a:pt x="154" y="3062"/>
                    <a:pt x="460" y="6582"/>
                    <a:pt x="6124" y="9338"/>
                  </a:cubicBezTo>
                  <a:cubicBezTo>
                    <a:pt x="6539" y="9515"/>
                    <a:pt x="7367" y="9693"/>
                    <a:pt x="8244" y="9693"/>
                  </a:cubicBezTo>
                  <a:cubicBezTo>
                    <a:pt x="9631" y="9693"/>
                    <a:pt x="11140" y="9248"/>
                    <a:pt x="11328" y="7654"/>
                  </a:cubicBezTo>
                  <a:lnTo>
                    <a:pt x="11022" y="3674"/>
                  </a:lnTo>
                  <a:lnTo>
                    <a:pt x="7807" y="2603"/>
                  </a:lnTo>
                  <a:lnTo>
                    <a:pt x="1" y="0"/>
                  </a:ln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8" name="Google Shape;5718;p69"/>
            <p:cNvSpPr/>
            <p:nvPr/>
          </p:nvSpPr>
          <p:spPr>
            <a:xfrm>
              <a:off x="3111625" y="401850"/>
              <a:ext cx="650550" cy="770000"/>
            </a:xfrm>
            <a:custGeom>
              <a:rect b="b" l="l" r="r" t="t"/>
              <a:pathLst>
                <a:path extrusionOk="0" h="30800" w="26022">
                  <a:moveTo>
                    <a:pt x="13516" y="0"/>
                  </a:moveTo>
                  <a:cubicBezTo>
                    <a:pt x="13200" y="0"/>
                    <a:pt x="12879" y="11"/>
                    <a:pt x="12552" y="33"/>
                  </a:cubicBezTo>
                  <a:cubicBezTo>
                    <a:pt x="5511" y="339"/>
                    <a:pt x="0" y="6615"/>
                    <a:pt x="306" y="13656"/>
                  </a:cubicBezTo>
                  <a:cubicBezTo>
                    <a:pt x="612" y="17942"/>
                    <a:pt x="2755" y="21462"/>
                    <a:pt x="5970" y="23758"/>
                  </a:cubicBezTo>
                  <a:cubicBezTo>
                    <a:pt x="5970" y="23758"/>
                    <a:pt x="6582" y="25442"/>
                    <a:pt x="7041" y="26054"/>
                  </a:cubicBezTo>
                  <a:cubicBezTo>
                    <a:pt x="9643" y="29422"/>
                    <a:pt x="15154" y="30800"/>
                    <a:pt x="18674" y="30800"/>
                  </a:cubicBezTo>
                  <a:cubicBezTo>
                    <a:pt x="20511" y="30800"/>
                    <a:pt x="22501" y="30034"/>
                    <a:pt x="23573" y="26973"/>
                  </a:cubicBezTo>
                  <a:cubicBezTo>
                    <a:pt x="26022" y="20697"/>
                    <a:pt x="25409" y="13809"/>
                    <a:pt x="24797" y="10595"/>
                  </a:cubicBezTo>
                  <a:cubicBezTo>
                    <a:pt x="23777" y="4325"/>
                    <a:pt x="19840" y="0"/>
                    <a:pt x="13516"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9" name="Google Shape;5719;p69"/>
            <p:cNvSpPr/>
            <p:nvPr/>
          </p:nvSpPr>
          <p:spPr>
            <a:xfrm>
              <a:off x="3100125" y="395325"/>
              <a:ext cx="616125" cy="600500"/>
            </a:xfrm>
            <a:custGeom>
              <a:rect b="b" l="l" r="r" t="t"/>
              <a:pathLst>
                <a:path extrusionOk="0" h="24020" w="24645">
                  <a:moveTo>
                    <a:pt x="13601" y="0"/>
                  </a:moveTo>
                  <a:cubicBezTo>
                    <a:pt x="12671" y="0"/>
                    <a:pt x="11750" y="98"/>
                    <a:pt x="10869" y="294"/>
                  </a:cubicBezTo>
                  <a:cubicBezTo>
                    <a:pt x="5358" y="1365"/>
                    <a:pt x="1072" y="6417"/>
                    <a:pt x="460" y="11927"/>
                  </a:cubicBezTo>
                  <a:cubicBezTo>
                    <a:pt x="1" y="16978"/>
                    <a:pt x="2756" y="21417"/>
                    <a:pt x="6430" y="24019"/>
                  </a:cubicBezTo>
                  <a:cubicBezTo>
                    <a:pt x="6277" y="23560"/>
                    <a:pt x="2909" y="18356"/>
                    <a:pt x="6430" y="17284"/>
                  </a:cubicBezTo>
                  <a:cubicBezTo>
                    <a:pt x="7042" y="17897"/>
                    <a:pt x="7042" y="19427"/>
                    <a:pt x="7042" y="20499"/>
                  </a:cubicBezTo>
                  <a:cubicBezTo>
                    <a:pt x="7042" y="20499"/>
                    <a:pt x="8726" y="20346"/>
                    <a:pt x="8726" y="18356"/>
                  </a:cubicBezTo>
                  <a:cubicBezTo>
                    <a:pt x="8726" y="17284"/>
                    <a:pt x="8420" y="15907"/>
                    <a:pt x="9338" y="14529"/>
                  </a:cubicBezTo>
                  <a:cubicBezTo>
                    <a:pt x="10103" y="13458"/>
                    <a:pt x="11940" y="13152"/>
                    <a:pt x="12246" y="10549"/>
                  </a:cubicBezTo>
                  <a:cubicBezTo>
                    <a:pt x="12246" y="10549"/>
                    <a:pt x="14046" y="7958"/>
                    <a:pt x="16312" y="7958"/>
                  </a:cubicBezTo>
                  <a:cubicBezTo>
                    <a:pt x="17350" y="7958"/>
                    <a:pt x="18487" y="8503"/>
                    <a:pt x="19594" y="10090"/>
                  </a:cubicBezTo>
                  <a:cubicBezTo>
                    <a:pt x="19901" y="8348"/>
                    <a:pt x="21376" y="7086"/>
                    <a:pt x="22776" y="7086"/>
                  </a:cubicBezTo>
                  <a:cubicBezTo>
                    <a:pt x="23467" y="7086"/>
                    <a:pt x="24139" y="7393"/>
                    <a:pt x="24645" y="8100"/>
                  </a:cubicBezTo>
                  <a:cubicBezTo>
                    <a:pt x="23616" y="2700"/>
                    <a:pt x="18483" y="0"/>
                    <a:pt x="13601"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0" name="Google Shape;5720;p69"/>
            <p:cNvSpPr/>
            <p:nvPr/>
          </p:nvSpPr>
          <p:spPr>
            <a:xfrm>
              <a:off x="2797825" y="1323675"/>
              <a:ext cx="590875" cy="1976700"/>
            </a:xfrm>
            <a:custGeom>
              <a:rect b="b" l="l" r="r" t="t"/>
              <a:pathLst>
                <a:path extrusionOk="0" h="79068" w="23635">
                  <a:moveTo>
                    <a:pt x="13216" y="1"/>
                  </a:moveTo>
                  <a:cubicBezTo>
                    <a:pt x="11840" y="1"/>
                    <a:pt x="10420" y="1383"/>
                    <a:pt x="8879" y="4947"/>
                  </a:cubicBezTo>
                  <a:cubicBezTo>
                    <a:pt x="6429" y="10611"/>
                    <a:pt x="2603" y="21326"/>
                    <a:pt x="1378" y="29591"/>
                  </a:cubicBezTo>
                  <a:cubicBezTo>
                    <a:pt x="766" y="33571"/>
                    <a:pt x="1" y="40000"/>
                    <a:pt x="1531" y="48113"/>
                  </a:cubicBezTo>
                  <a:cubicBezTo>
                    <a:pt x="2603" y="53776"/>
                    <a:pt x="4133" y="58368"/>
                    <a:pt x="6583" y="63726"/>
                  </a:cubicBezTo>
                  <a:cubicBezTo>
                    <a:pt x="7195" y="65103"/>
                    <a:pt x="7195" y="66481"/>
                    <a:pt x="8113" y="69389"/>
                  </a:cubicBezTo>
                  <a:cubicBezTo>
                    <a:pt x="9032" y="72297"/>
                    <a:pt x="10715" y="75359"/>
                    <a:pt x="12552" y="77196"/>
                  </a:cubicBezTo>
                  <a:cubicBezTo>
                    <a:pt x="14122" y="78634"/>
                    <a:pt x="15132" y="79067"/>
                    <a:pt x="15680" y="79067"/>
                  </a:cubicBezTo>
                  <a:cubicBezTo>
                    <a:pt x="15773" y="79067"/>
                    <a:pt x="15853" y="79055"/>
                    <a:pt x="15920" y="79032"/>
                  </a:cubicBezTo>
                  <a:cubicBezTo>
                    <a:pt x="16532" y="78726"/>
                    <a:pt x="16532" y="77961"/>
                    <a:pt x="15767" y="77196"/>
                  </a:cubicBezTo>
                  <a:cubicBezTo>
                    <a:pt x="15001" y="76277"/>
                    <a:pt x="13624" y="74900"/>
                    <a:pt x="12552" y="72603"/>
                  </a:cubicBezTo>
                  <a:lnTo>
                    <a:pt x="12552" y="72603"/>
                  </a:lnTo>
                  <a:cubicBezTo>
                    <a:pt x="12552" y="72604"/>
                    <a:pt x="14236" y="74593"/>
                    <a:pt x="15307" y="75665"/>
                  </a:cubicBezTo>
                  <a:cubicBezTo>
                    <a:pt x="16226" y="76889"/>
                    <a:pt x="17450" y="77808"/>
                    <a:pt x="18369" y="78420"/>
                  </a:cubicBezTo>
                  <a:cubicBezTo>
                    <a:pt x="18675" y="78573"/>
                    <a:pt x="19010" y="78640"/>
                    <a:pt x="19328" y="78640"/>
                  </a:cubicBezTo>
                  <a:cubicBezTo>
                    <a:pt x="20282" y="78640"/>
                    <a:pt x="21086" y="78037"/>
                    <a:pt x="20512" y="77349"/>
                  </a:cubicBezTo>
                  <a:cubicBezTo>
                    <a:pt x="19899" y="76430"/>
                    <a:pt x="18981" y="75818"/>
                    <a:pt x="17450" y="74134"/>
                  </a:cubicBezTo>
                  <a:cubicBezTo>
                    <a:pt x="16073" y="72604"/>
                    <a:pt x="15308" y="71226"/>
                    <a:pt x="15307" y="71226"/>
                  </a:cubicBezTo>
                  <a:lnTo>
                    <a:pt x="15307" y="71226"/>
                  </a:lnTo>
                  <a:cubicBezTo>
                    <a:pt x="15308" y="71226"/>
                    <a:pt x="17144" y="73063"/>
                    <a:pt x="18828" y="74134"/>
                  </a:cubicBezTo>
                  <a:cubicBezTo>
                    <a:pt x="20665" y="75359"/>
                    <a:pt x="21583" y="75512"/>
                    <a:pt x="22195" y="75512"/>
                  </a:cubicBezTo>
                  <a:cubicBezTo>
                    <a:pt x="22248" y="75525"/>
                    <a:pt x="22303" y="75531"/>
                    <a:pt x="22358" y="75531"/>
                  </a:cubicBezTo>
                  <a:cubicBezTo>
                    <a:pt x="22951" y="75531"/>
                    <a:pt x="23634" y="74808"/>
                    <a:pt x="22655" y="73828"/>
                  </a:cubicBezTo>
                  <a:cubicBezTo>
                    <a:pt x="21736" y="72910"/>
                    <a:pt x="20052" y="72144"/>
                    <a:pt x="18522" y="70154"/>
                  </a:cubicBezTo>
                  <a:cubicBezTo>
                    <a:pt x="17297" y="68624"/>
                    <a:pt x="16838" y="67552"/>
                    <a:pt x="17144" y="67552"/>
                  </a:cubicBezTo>
                  <a:cubicBezTo>
                    <a:pt x="17450" y="67552"/>
                    <a:pt x="18063" y="68471"/>
                    <a:pt x="19593" y="69083"/>
                  </a:cubicBezTo>
                  <a:cubicBezTo>
                    <a:pt x="20149" y="69392"/>
                    <a:pt x="20780" y="69526"/>
                    <a:pt x="21355" y="69526"/>
                  </a:cubicBezTo>
                  <a:cubicBezTo>
                    <a:pt x="22204" y="69526"/>
                    <a:pt x="22931" y="69233"/>
                    <a:pt x="23114" y="68777"/>
                  </a:cubicBezTo>
                  <a:cubicBezTo>
                    <a:pt x="23420" y="68011"/>
                    <a:pt x="22961" y="68165"/>
                    <a:pt x="21583" y="67399"/>
                  </a:cubicBezTo>
                  <a:cubicBezTo>
                    <a:pt x="20206" y="66481"/>
                    <a:pt x="19440" y="65103"/>
                    <a:pt x="17450" y="64032"/>
                  </a:cubicBezTo>
                  <a:cubicBezTo>
                    <a:pt x="15614" y="63113"/>
                    <a:pt x="14542" y="62348"/>
                    <a:pt x="13164" y="60970"/>
                  </a:cubicBezTo>
                  <a:cubicBezTo>
                    <a:pt x="11940" y="59746"/>
                    <a:pt x="9950" y="54235"/>
                    <a:pt x="8879" y="48725"/>
                  </a:cubicBezTo>
                  <a:cubicBezTo>
                    <a:pt x="7654" y="42449"/>
                    <a:pt x="8419" y="34183"/>
                    <a:pt x="9185" y="30510"/>
                  </a:cubicBezTo>
                  <a:cubicBezTo>
                    <a:pt x="11021" y="22856"/>
                    <a:pt x="15001" y="14132"/>
                    <a:pt x="16532" y="10764"/>
                  </a:cubicBezTo>
                  <a:cubicBezTo>
                    <a:pt x="18522" y="6784"/>
                    <a:pt x="17297" y="3111"/>
                    <a:pt x="15614" y="1274"/>
                  </a:cubicBezTo>
                  <a:cubicBezTo>
                    <a:pt x="14819" y="480"/>
                    <a:pt x="14025" y="1"/>
                    <a:pt x="13216"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1" name="Google Shape;5721;p69"/>
            <p:cNvSpPr/>
            <p:nvPr/>
          </p:nvSpPr>
          <p:spPr>
            <a:xfrm>
              <a:off x="2801650" y="1311725"/>
              <a:ext cx="474550" cy="1488500"/>
            </a:xfrm>
            <a:custGeom>
              <a:rect b="b" l="l" r="r" t="t"/>
              <a:pathLst>
                <a:path extrusionOk="0" h="59540" w="18982">
                  <a:moveTo>
                    <a:pt x="13235" y="0"/>
                  </a:moveTo>
                  <a:cubicBezTo>
                    <a:pt x="10596" y="0"/>
                    <a:pt x="8393" y="3785"/>
                    <a:pt x="6889" y="8181"/>
                  </a:cubicBezTo>
                  <a:cubicBezTo>
                    <a:pt x="4746" y="13997"/>
                    <a:pt x="1" y="26855"/>
                    <a:pt x="154" y="38641"/>
                  </a:cubicBezTo>
                  <a:cubicBezTo>
                    <a:pt x="307" y="50581"/>
                    <a:pt x="4440" y="59458"/>
                    <a:pt x="4440" y="59458"/>
                  </a:cubicBezTo>
                  <a:cubicBezTo>
                    <a:pt x="4871" y="59514"/>
                    <a:pt x="5277" y="59539"/>
                    <a:pt x="5659" y="59539"/>
                  </a:cubicBezTo>
                  <a:cubicBezTo>
                    <a:pt x="9477" y="59539"/>
                    <a:pt x="10868" y="57009"/>
                    <a:pt x="10868" y="57009"/>
                  </a:cubicBezTo>
                  <a:cubicBezTo>
                    <a:pt x="8113" y="47825"/>
                    <a:pt x="8726" y="40784"/>
                    <a:pt x="9185" y="35121"/>
                  </a:cubicBezTo>
                  <a:cubicBezTo>
                    <a:pt x="9491" y="29457"/>
                    <a:pt x="13011" y="19049"/>
                    <a:pt x="15920" y="13232"/>
                  </a:cubicBezTo>
                  <a:cubicBezTo>
                    <a:pt x="18981" y="7262"/>
                    <a:pt x="18063" y="3129"/>
                    <a:pt x="15920" y="1293"/>
                  </a:cubicBezTo>
                  <a:cubicBezTo>
                    <a:pt x="14985" y="396"/>
                    <a:pt x="14087" y="0"/>
                    <a:pt x="13235"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2" name="Google Shape;5722;p69"/>
            <p:cNvSpPr/>
            <p:nvPr/>
          </p:nvSpPr>
          <p:spPr>
            <a:xfrm>
              <a:off x="3093325" y="800350"/>
              <a:ext cx="167550" cy="210875"/>
            </a:xfrm>
            <a:custGeom>
              <a:rect b="b" l="l" r="r" t="t"/>
              <a:pathLst>
                <a:path extrusionOk="0" h="8435" w="6702">
                  <a:moveTo>
                    <a:pt x="4178" y="1"/>
                  </a:moveTo>
                  <a:cubicBezTo>
                    <a:pt x="3345" y="1"/>
                    <a:pt x="2510" y="337"/>
                    <a:pt x="1957" y="1237"/>
                  </a:cubicBezTo>
                  <a:cubicBezTo>
                    <a:pt x="0" y="4096"/>
                    <a:pt x="2778" y="8435"/>
                    <a:pt x="5055" y="8435"/>
                  </a:cubicBezTo>
                  <a:cubicBezTo>
                    <a:pt x="5094" y="8435"/>
                    <a:pt x="5132" y="8433"/>
                    <a:pt x="5171" y="8431"/>
                  </a:cubicBezTo>
                  <a:cubicBezTo>
                    <a:pt x="6396" y="8431"/>
                    <a:pt x="6702" y="7818"/>
                    <a:pt x="6702" y="7818"/>
                  </a:cubicBezTo>
                  <a:lnTo>
                    <a:pt x="6702" y="1083"/>
                  </a:lnTo>
                  <a:cubicBezTo>
                    <a:pt x="6198" y="496"/>
                    <a:pt x="5189" y="1"/>
                    <a:pt x="4178"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3" name="Google Shape;5723;p69"/>
            <p:cNvSpPr/>
            <p:nvPr/>
          </p:nvSpPr>
          <p:spPr>
            <a:xfrm>
              <a:off x="3054225" y="2044150"/>
              <a:ext cx="809250" cy="657550"/>
            </a:xfrm>
            <a:custGeom>
              <a:rect b="b" l="l" r="r" t="t"/>
              <a:pathLst>
                <a:path extrusionOk="0" h="26302" w="32370">
                  <a:moveTo>
                    <a:pt x="24429" y="1"/>
                  </a:moveTo>
                  <a:cubicBezTo>
                    <a:pt x="18070" y="1"/>
                    <a:pt x="6735" y="2915"/>
                    <a:pt x="6735" y="2915"/>
                  </a:cubicBezTo>
                  <a:cubicBezTo>
                    <a:pt x="7500" y="4293"/>
                    <a:pt x="7041" y="6130"/>
                    <a:pt x="5664" y="9191"/>
                  </a:cubicBezTo>
                  <a:cubicBezTo>
                    <a:pt x="3827" y="12865"/>
                    <a:pt x="1684" y="16538"/>
                    <a:pt x="0" y="22508"/>
                  </a:cubicBezTo>
                  <a:cubicBezTo>
                    <a:pt x="153" y="23273"/>
                    <a:pt x="2143" y="25263"/>
                    <a:pt x="10256" y="26182"/>
                  </a:cubicBezTo>
                  <a:cubicBezTo>
                    <a:pt x="11003" y="26262"/>
                    <a:pt x="11764" y="26301"/>
                    <a:pt x="12531" y="26301"/>
                  </a:cubicBezTo>
                  <a:cubicBezTo>
                    <a:pt x="21970" y="26301"/>
                    <a:pt x="32370" y="20391"/>
                    <a:pt x="31379" y="13171"/>
                  </a:cubicBezTo>
                  <a:cubicBezTo>
                    <a:pt x="30767" y="8885"/>
                    <a:pt x="29236" y="5671"/>
                    <a:pt x="28624" y="1538"/>
                  </a:cubicBezTo>
                  <a:cubicBezTo>
                    <a:pt x="28499" y="411"/>
                    <a:pt x="26814" y="1"/>
                    <a:pt x="24429"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24" name="Google Shape;5724;p69"/>
          <p:cNvSpPr/>
          <p:nvPr/>
        </p:nvSpPr>
        <p:spPr>
          <a:xfrm>
            <a:off x="4648380" y="2081060"/>
            <a:ext cx="324442" cy="203530"/>
          </a:xfrm>
          <a:custGeom>
            <a:rect b="b" l="l" r="r" t="t"/>
            <a:pathLst>
              <a:path extrusionOk="0" h="3048" w="4858">
                <a:moveTo>
                  <a:pt x="0" y="1238"/>
                </a:moveTo>
                <a:lnTo>
                  <a:pt x="2000" y="3048"/>
                </a:lnTo>
                <a:lnTo>
                  <a:pt x="4858" y="0"/>
                </a:lnTo>
              </a:path>
            </a:pathLst>
          </a:custGeom>
          <a:noFill/>
          <a:ln cap="rnd" cmpd="sng" w="38100">
            <a:solidFill>
              <a:srgbClr val="0000FF"/>
            </a:solidFill>
            <a:prstDash val="solid"/>
            <a:round/>
            <a:headEnd len="med" w="med" type="none"/>
            <a:tailEnd len="med" w="med" type="none"/>
          </a:ln>
        </p:spPr>
      </p:sp>
      <p:sp>
        <p:nvSpPr>
          <p:cNvPr id="5725" name="Google Shape;5725;p69"/>
          <p:cNvSpPr/>
          <p:nvPr/>
        </p:nvSpPr>
        <p:spPr>
          <a:xfrm>
            <a:off x="4648380" y="2614460"/>
            <a:ext cx="324442" cy="203530"/>
          </a:xfrm>
          <a:custGeom>
            <a:rect b="b" l="l" r="r" t="t"/>
            <a:pathLst>
              <a:path extrusionOk="0" h="3048" w="4858">
                <a:moveTo>
                  <a:pt x="0" y="1238"/>
                </a:moveTo>
                <a:lnTo>
                  <a:pt x="2000" y="3048"/>
                </a:lnTo>
                <a:lnTo>
                  <a:pt x="4858" y="0"/>
                </a:lnTo>
              </a:path>
            </a:pathLst>
          </a:custGeom>
          <a:noFill/>
          <a:ln cap="rnd" cmpd="sng" w="38100">
            <a:solidFill>
              <a:srgbClr val="0000FF"/>
            </a:solidFill>
            <a:prstDash val="solid"/>
            <a:round/>
            <a:headEnd len="med" w="med" type="none"/>
            <a:tailEnd len="med" w="med" type="none"/>
          </a:ln>
        </p:spPr>
      </p:sp>
      <p:sp>
        <p:nvSpPr>
          <p:cNvPr id="5726" name="Google Shape;5726;p69"/>
          <p:cNvSpPr/>
          <p:nvPr/>
        </p:nvSpPr>
        <p:spPr>
          <a:xfrm>
            <a:off x="4648380" y="3147860"/>
            <a:ext cx="324442" cy="203530"/>
          </a:xfrm>
          <a:custGeom>
            <a:rect b="b" l="l" r="r" t="t"/>
            <a:pathLst>
              <a:path extrusionOk="0" h="3048" w="4858">
                <a:moveTo>
                  <a:pt x="0" y="1238"/>
                </a:moveTo>
                <a:lnTo>
                  <a:pt x="2000" y="3048"/>
                </a:lnTo>
                <a:lnTo>
                  <a:pt x="4858" y="0"/>
                </a:lnTo>
              </a:path>
            </a:pathLst>
          </a:custGeom>
          <a:noFill/>
          <a:ln cap="rnd" cmpd="sng" w="38100">
            <a:solidFill>
              <a:srgbClr val="0000FF"/>
            </a:solidFill>
            <a:prstDash val="solid"/>
            <a:round/>
            <a:headEnd len="med" w="med" type="none"/>
            <a:tailEnd len="med" w="med" type="none"/>
          </a:ln>
        </p:spPr>
      </p:sp>
      <p:sp>
        <p:nvSpPr>
          <p:cNvPr id="5727" name="Google Shape;5727;p69"/>
          <p:cNvSpPr/>
          <p:nvPr/>
        </p:nvSpPr>
        <p:spPr>
          <a:xfrm>
            <a:off x="4648380" y="4062260"/>
            <a:ext cx="324442" cy="203530"/>
          </a:xfrm>
          <a:custGeom>
            <a:rect b="b" l="l" r="r" t="t"/>
            <a:pathLst>
              <a:path extrusionOk="0" h="3048" w="4858">
                <a:moveTo>
                  <a:pt x="0" y="1238"/>
                </a:moveTo>
                <a:lnTo>
                  <a:pt x="2000" y="3048"/>
                </a:lnTo>
                <a:lnTo>
                  <a:pt x="4858" y="0"/>
                </a:lnTo>
              </a:path>
            </a:pathLst>
          </a:custGeom>
          <a:noFill/>
          <a:ln cap="rnd" cmpd="sng" w="38100">
            <a:solidFill>
              <a:srgbClr val="0000FF"/>
            </a:solidFill>
            <a:prstDash val="solid"/>
            <a:round/>
            <a:headEnd len="med" w="med" type="none"/>
            <a:tailEnd len="med" w="med" type="none"/>
          </a:ln>
        </p:spPr>
      </p:sp>
      <p:sp>
        <p:nvSpPr>
          <p:cNvPr id="5728" name="Google Shape;5728;p6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2" name="Shape 5732"/>
        <p:cNvGrpSpPr/>
        <p:nvPr/>
      </p:nvGrpSpPr>
      <p:grpSpPr>
        <a:xfrm>
          <a:off x="0" y="0"/>
          <a:ext cx="0" cy="0"/>
          <a:chOff x="0" y="0"/>
          <a:chExt cx="0" cy="0"/>
        </a:xfrm>
      </p:grpSpPr>
      <p:grpSp>
        <p:nvGrpSpPr>
          <p:cNvPr id="5733" name="Google Shape;5733;p70"/>
          <p:cNvGrpSpPr/>
          <p:nvPr/>
        </p:nvGrpSpPr>
        <p:grpSpPr>
          <a:xfrm>
            <a:off x="4176115" y="64778"/>
            <a:ext cx="4809216" cy="4813470"/>
            <a:chOff x="643400" y="975676"/>
            <a:chExt cx="3757200" cy="3760524"/>
          </a:xfrm>
        </p:grpSpPr>
        <p:grpSp>
          <p:nvGrpSpPr>
            <p:cNvPr id="5734" name="Google Shape;5734;p70"/>
            <p:cNvGrpSpPr/>
            <p:nvPr/>
          </p:nvGrpSpPr>
          <p:grpSpPr>
            <a:xfrm>
              <a:off x="643400" y="1173700"/>
              <a:ext cx="3757200" cy="3562500"/>
              <a:chOff x="711925" y="1173700"/>
              <a:chExt cx="3757200" cy="3562500"/>
            </a:xfrm>
          </p:grpSpPr>
          <p:sp>
            <p:nvSpPr>
              <p:cNvPr id="5735" name="Google Shape;5735;p70"/>
              <p:cNvSpPr/>
              <p:nvPr/>
            </p:nvSpPr>
            <p:spPr>
              <a:xfrm>
                <a:off x="711925" y="1173700"/>
                <a:ext cx="3757200" cy="3562500"/>
              </a:xfrm>
              <a:prstGeom prst="roundRect">
                <a:avLst>
                  <a:gd fmla="val 4131" name="adj"/>
                </a:avLst>
              </a:prstGeom>
              <a:solidFill>
                <a:srgbClr val="5397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36" name="Google Shape;5736;p70"/>
              <p:cNvGrpSpPr/>
              <p:nvPr/>
            </p:nvGrpSpPr>
            <p:grpSpPr>
              <a:xfrm>
                <a:off x="911749" y="1371650"/>
                <a:ext cx="3366965" cy="3198815"/>
                <a:chOff x="916289" y="1422892"/>
                <a:chExt cx="3315900" cy="3150300"/>
              </a:xfrm>
            </p:grpSpPr>
            <p:sp>
              <p:nvSpPr>
                <p:cNvPr id="5737" name="Google Shape;5737;p70"/>
                <p:cNvSpPr/>
                <p:nvPr/>
              </p:nvSpPr>
              <p:spPr>
                <a:xfrm>
                  <a:off x="916289" y="1422892"/>
                  <a:ext cx="3315900" cy="3150300"/>
                </a:xfrm>
                <a:prstGeom prst="snip1Rect">
                  <a:avLst>
                    <a:gd fmla="val 11022"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8" name="Google Shape;5738;p70"/>
                <p:cNvSpPr/>
                <p:nvPr/>
              </p:nvSpPr>
              <p:spPr>
                <a:xfrm>
                  <a:off x="3885613" y="1422892"/>
                  <a:ext cx="346500" cy="346500"/>
                </a:xfrm>
                <a:prstGeom prst="rtTriangl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739" name="Google Shape;5739;p70"/>
            <p:cNvGrpSpPr/>
            <p:nvPr/>
          </p:nvGrpSpPr>
          <p:grpSpPr>
            <a:xfrm>
              <a:off x="2085780" y="975676"/>
              <a:ext cx="872127" cy="510899"/>
              <a:chOff x="2140000" y="1054000"/>
              <a:chExt cx="858900" cy="503150"/>
            </a:xfrm>
          </p:grpSpPr>
          <p:sp>
            <p:nvSpPr>
              <p:cNvPr id="5740" name="Google Shape;5740;p70"/>
              <p:cNvSpPr/>
              <p:nvPr/>
            </p:nvSpPr>
            <p:spPr>
              <a:xfrm>
                <a:off x="2140000" y="1185750"/>
                <a:ext cx="858900" cy="371400"/>
              </a:xfrm>
              <a:prstGeom prst="roundRect">
                <a:avLst>
                  <a:gd fmla="val 16667" name="adj"/>
                </a:avLst>
              </a:prstGeom>
              <a:solidFill>
                <a:srgbClr val="E7D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1" name="Google Shape;5741;p70"/>
              <p:cNvSpPr/>
              <p:nvPr/>
            </p:nvSpPr>
            <p:spPr>
              <a:xfrm>
                <a:off x="2432500" y="1054000"/>
                <a:ext cx="273900" cy="273900"/>
              </a:xfrm>
              <a:prstGeom prst="ellipse">
                <a:avLst/>
              </a:prstGeom>
              <a:solidFill>
                <a:srgbClr val="E7D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2" name="Google Shape;5742;p70"/>
              <p:cNvSpPr/>
              <p:nvPr/>
            </p:nvSpPr>
            <p:spPr>
              <a:xfrm>
                <a:off x="2525000" y="1146500"/>
                <a:ext cx="88800" cy="88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743" name="Google Shape;5743;p70"/>
          <p:cNvSpPr txBox="1"/>
          <p:nvPr>
            <p:ph idx="4294967295" type="body"/>
          </p:nvPr>
        </p:nvSpPr>
        <p:spPr>
          <a:xfrm>
            <a:off x="5016950" y="990950"/>
            <a:ext cx="3670500" cy="357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t>7.8 完成資通安全</a:t>
            </a:r>
            <a:r>
              <a:rPr lang="en" sz="2000">
                <a:solidFill>
                  <a:srgbClr val="FF0000"/>
                </a:solidFill>
              </a:rPr>
              <a:t>防護措施</a:t>
            </a:r>
            <a:r>
              <a:rPr lang="en" sz="2000"/>
              <a:t>？</a:t>
            </a:r>
            <a:br>
              <a:rPr lang="en" sz="2000"/>
            </a:br>
            <a:r>
              <a:rPr lang="en" sz="2000"/>
              <a:t>防毒軟體(Antivirus)、網路防火牆(Firewall)、電子郵件過濾機制(Email Filter)、入侵偵測及防禦機制(IDS/IPS)、</a:t>
            </a:r>
            <a:r>
              <a:rPr lang="en" sz="2000">
                <a:solidFill>
                  <a:schemeClr val="dk1"/>
                </a:solidFill>
              </a:rPr>
              <a:t>具有對外服務之核心資通系統者具</a:t>
            </a:r>
            <a:r>
              <a:rPr lang="en" sz="2000"/>
              <a:t>應用程式防火牆(WAF)、進階持續性威脅攻擊防禦(APT)</a:t>
            </a:r>
            <a:endParaRPr sz="2000"/>
          </a:p>
          <a:p>
            <a:pPr indent="0" lvl="0" marL="0" rtl="0" algn="l">
              <a:spcBef>
                <a:spcPts val="1600"/>
              </a:spcBef>
              <a:spcAft>
                <a:spcPts val="0"/>
              </a:spcAft>
              <a:buClr>
                <a:schemeClr val="dk1"/>
              </a:buClr>
              <a:buSzPts val="1100"/>
              <a:buFont typeface="Arial"/>
              <a:buNone/>
            </a:pPr>
            <a:r>
              <a:t/>
            </a:r>
            <a:endParaRPr sz="2000"/>
          </a:p>
          <a:p>
            <a:pPr indent="0" lvl="0" marL="0" rtl="0" algn="l">
              <a:spcBef>
                <a:spcPts val="1600"/>
              </a:spcBef>
              <a:spcAft>
                <a:spcPts val="1600"/>
              </a:spcAft>
              <a:buClr>
                <a:schemeClr val="dk1"/>
              </a:buClr>
              <a:buSzPts val="1100"/>
              <a:buFont typeface="Arial"/>
              <a:buNone/>
            </a:pPr>
            <a:r>
              <a:t/>
            </a:r>
            <a:endParaRPr sz="2000"/>
          </a:p>
        </p:txBody>
      </p:sp>
      <p:sp>
        <p:nvSpPr>
          <p:cNvPr id="5744" name="Google Shape;5744;p70"/>
          <p:cNvSpPr txBox="1"/>
          <p:nvPr>
            <p:ph idx="8" type="title"/>
          </p:nvPr>
        </p:nvSpPr>
        <p:spPr>
          <a:xfrm>
            <a:off x="603325" y="385950"/>
            <a:ext cx="3568800" cy="529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稽核項目</a:t>
            </a:r>
            <a:endParaRPr/>
          </a:p>
        </p:txBody>
      </p:sp>
      <p:sp>
        <p:nvSpPr>
          <p:cNvPr id="5745" name="Google Shape;5745;p70"/>
          <p:cNvSpPr/>
          <p:nvPr/>
        </p:nvSpPr>
        <p:spPr>
          <a:xfrm>
            <a:off x="4648380" y="1166660"/>
            <a:ext cx="324442" cy="203530"/>
          </a:xfrm>
          <a:custGeom>
            <a:rect b="b" l="l" r="r" t="t"/>
            <a:pathLst>
              <a:path extrusionOk="0" h="3048" w="4858">
                <a:moveTo>
                  <a:pt x="0" y="1238"/>
                </a:moveTo>
                <a:lnTo>
                  <a:pt x="2000" y="3048"/>
                </a:lnTo>
                <a:lnTo>
                  <a:pt x="4858" y="0"/>
                </a:lnTo>
              </a:path>
            </a:pathLst>
          </a:custGeom>
          <a:noFill/>
          <a:ln cap="rnd" cmpd="sng" w="38100">
            <a:solidFill>
              <a:srgbClr val="0000FF"/>
            </a:solidFill>
            <a:prstDash val="solid"/>
            <a:round/>
            <a:headEnd len="med" w="med" type="none"/>
            <a:tailEnd len="med" w="med" type="none"/>
          </a:ln>
        </p:spPr>
      </p:sp>
      <p:grpSp>
        <p:nvGrpSpPr>
          <p:cNvPr id="5746" name="Google Shape;5746;p70"/>
          <p:cNvGrpSpPr/>
          <p:nvPr/>
        </p:nvGrpSpPr>
        <p:grpSpPr>
          <a:xfrm>
            <a:off x="2184425" y="2085642"/>
            <a:ext cx="1911501" cy="2747837"/>
            <a:chOff x="1924025" y="334050"/>
            <a:chExt cx="3410350" cy="4902475"/>
          </a:xfrm>
        </p:grpSpPr>
        <p:sp>
          <p:nvSpPr>
            <p:cNvPr id="5747" name="Google Shape;5747;p70"/>
            <p:cNvSpPr/>
            <p:nvPr/>
          </p:nvSpPr>
          <p:spPr>
            <a:xfrm>
              <a:off x="1924025" y="3176250"/>
              <a:ext cx="2066775" cy="1084075"/>
            </a:xfrm>
            <a:custGeom>
              <a:rect b="b" l="l" r="r" t="t"/>
              <a:pathLst>
                <a:path extrusionOk="0" h="43363" w="82671">
                  <a:moveTo>
                    <a:pt x="60200" y="1"/>
                  </a:moveTo>
                  <a:cubicBezTo>
                    <a:pt x="51894" y="1"/>
                    <a:pt x="42346" y="2372"/>
                    <a:pt x="34515" y="6890"/>
                  </a:cubicBezTo>
                  <a:lnTo>
                    <a:pt x="15778" y="17737"/>
                  </a:lnTo>
                  <a:cubicBezTo>
                    <a:pt x="2959" y="25133"/>
                    <a:pt x="1" y="35323"/>
                    <a:pt x="8876" y="40418"/>
                  </a:cubicBezTo>
                  <a:cubicBezTo>
                    <a:pt x="12393" y="42401"/>
                    <a:pt x="17205" y="43363"/>
                    <a:pt x="22516" y="43363"/>
                  </a:cubicBezTo>
                  <a:cubicBezTo>
                    <a:pt x="30855" y="43363"/>
                    <a:pt x="40425" y="40992"/>
                    <a:pt x="48156" y="36474"/>
                  </a:cubicBezTo>
                  <a:lnTo>
                    <a:pt x="66892" y="25626"/>
                  </a:lnTo>
                  <a:cubicBezTo>
                    <a:pt x="79712" y="18231"/>
                    <a:pt x="82670" y="8205"/>
                    <a:pt x="73795" y="2946"/>
                  </a:cubicBezTo>
                  <a:cubicBezTo>
                    <a:pt x="70277" y="963"/>
                    <a:pt x="65491" y="1"/>
                    <a:pt x="60200"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8" name="Google Shape;5748;p70"/>
            <p:cNvSpPr/>
            <p:nvPr/>
          </p:nvSpPr>
          <p:spPr>
            <a:xfrm>
              <a:off x="3004650" y="3579175"/>
              <a:ext cx="246550" cy="278050"/>
            </a:xfrm>
            <a:custGeom>
              <a:rect b="b" l="l" r="r" t="t"/>
              <a:pathLst>
                <a:path extrusionOk="0" h="11122" w="9862">
                  <a:moveTo>
                    <a:pt x="7152" y="0"/>
                  </a:moveTo>
                  <a:cubicBezTo>
                    <a:pt x="6921" y="0"/>
                    <a:pt x="6674" y="94"/>
                    <a:pt x="6410" y="306"/>
                  </a:cubicBezTo>
                  <a:cubicBezTo>
                    <a:pt x="3780" y="2442"/>
                    <a:pt x="0" y="10660"/>
                    <a:pt x="0" y="10660"/>
                  </a:cubicBezTo>
                  <a:cubicBezTo>
                    <a:pt x="0" y="10660"/>
                    <a:pt x="231" y="11122"/>
                    <a:pt x="1274" y="11122"/>
                  </a:cubicBezTo>
                  <a:cubicBezTo>
                    <a:pt x="1992" y="11122"/>
                    <a:pt x="3093" y="10903"/>
                    <a:pt x="4767" y="10167"/>
                  </a:cubicBezTo>
                  <a:cubicBezTo>
                    <a:pt x="8875" y="8523"/>
                    <a:pt x="9862" y="6551"/>
                    <a:pt x="9862" y="6551"/>
                  </a:cubicBezTo>
                  <a:cubicBezTo>
                    <a:pt x="9862" y="6551"/>
                    <a:pt x="9075" y="0"/>
                    <a:pt x="7152" y="0"/>
                  </a:cubicBezTo>
                  <a:close/>
                </a:path>
              </a:pathLst>
            </a:custGeom>
            <a:solidFill>
              <a:srgbClr val="291D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9" name="Google Shape;5749;p70"/>
            <p:cNvSpPr/>
            <p:nvPr/>
          </p:nvSpPr>
          <p:spPr>
            <a:xfrm>
              <a:off x="2889600" y="3130725"/>
              <a:ext cx="447875" cy="626100"/>
            </a:xfrm>
            <a:custGeom>
              <a:rect b="b" l="l" r="r" t="t"/>
              <a:pathLst>
                <a:path extrusionOk="0" h="25044" w="17915">
                  <a:moveTo>
                    <a:pt x="14792" y="0"/>
                  </a:moveTo>
                  <a:lnTo>
                    <a:pt x="6739" y="329"/>
                  </a:lnTo>
                  <a:cubicBezTo>
                    <a:pt x="6739" y="329"/>
                    <a:pt x="6903" y="6903"/>
                    <a:pt x="6739" y="8547"/>
                  </a:cubicBezTo>
                  <a:cubicBezTo>
                    <a:pt x="6739" y="10190"/>
                    <a:pt x="4274" y="16764"/>
                    <a:pt x="3288" y="19723"/>
                  </a:cubicBezTo>
                  <a:cubicBezTo>
                    <a:pt x="2301" y="22681"/>
                    <a:pt x="0" y="22846"/>
                    <a:pt x="0" y="22846"/>
                  </a:cubicBezTo>
                  <a:cubicBezTo>
                    <a:pt x="0" y="22846"/>
                    <a:pt x="3160" y="25044"/>
                    <a:pt x="5461" y="25044"/>
                  </a:cubicBezTo>
                  <a:cubicBezTo>
                    <a:pt x="5676" y="25044"/>
                    <a:pt x="5884" y="25024"/>
                    <a:pt x="6082" y="24982"/>
                  </a:cubicBezTo>
                  <a:cubicBezTo>
                    <a:pt x="8382" y="24325"/>
                    <a:pt x="8218" y="21038"/>
                    <a:pt x="10683" y="17751"/>
                  </a:cubicBezTo>
                  <a:cubicBezTo>
                    <a:pt x="13149" y="14464"/>
                    <a:pt x="17915" y="13642"/>
                    <a:pt x="17915" y="13642"/>
                  </a:cubicBezTo>
                  <a:cubicBezTo>
                    <a:pt x="17915" y="13642"/>
                    <a:pt x="17751" y="12163"/>
                    <a:pt x="16107" y="9862"/>
                  </a:cubicBezTo>
                  <a:cubicBezTo>
                    <a:pt x="14464" y="7561"/>
                    <a:pt x="14628" y="4274"/>
                    <a:pt x="14792"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0" name="Google Shape;5750;p70"/>
            <p:cNvSpPr/>
            <p:nvPr/>
          </p:nvSpPr>
          <p:spPr>
            <a:xfrm>
              <a:off x="2758125" y="3405750"/>
              <a:ext cx="608125" cy="500700"/>
            </a:xfrm>
            <a:custGeom>
              <a:rect b="b" l="l" r="r" t="t"/>
              <a:pathLst>
                <a:path extrusionOk="0" h="20028" w="24325">
                  <a:moveTo>
                    <a:pt x="20338" y="1"/>
                  </a:moveTo>
                  <a:cubicBezTo>
                    <a:pt x="20244" y="1"/>
                    <a:pt x="20148" y="4"/>
                    <a:pt x="20051" y="11"/>
                  </a:cubicBezTo>
                  <a:cubicBezTo>
                    <a:pt x="17915" y="11"/>
                    <a:pt x="14792" y="2476"/>
                    <a:pt x="13641" y="4777"/>
                  </a:cubicBezTo>
                  <a:cubicBezTo>
                    <a:pt x="12655" y="7243"/>
                    <a:pt x="10847" y="10694"/>
                    <a:pt x="9368" y="11516"/>
                  </a:cubicBezTo>
                  <a:cubicBezTo>
                    <a:pt x="9046" y="11677"/>
                    <a:pt x="8655" y="11739"/>
                    <a:pt x="8219" y="11739"/>
                  </a:cubicBezTo>
                  <a:cubicBezTo>
                    <a:pt x="6875" y="11739"/>
                    <a:pt x="5105" y="11147"/>
                    <a:pt x="3616" y="11023"/>
                  </a:cubicBezTo>
                  <a:cubicBezTo>
                    <a:pt x="1479" y="11023"/>
                    <a:pt x="0" y="12009"/>
                    <a:pt x="0" y="13488"/>
                  </a:cubicBezTo>
                  <a:cubicBezTo>
                    <a:pt x="0" y="13488"/>
                    <a:pt x="6574" y="16611"/>
                    <a:pt x="8547" y="17597"/>
                  </a:cubicBezTo>
                  <a:cubicBezTo>
                    <a:pt x="9195" y="17921"/>
                    <a:pt x="9808" y="18139"/>
                    <a:pt x="10397" y="18139"/>
                  </a:cubicBezTo>
                  <a:cubicBezTo>
                    <a:pt x="11600" y="18139"/>
                    <a:pt x="12703" y="17232"/>
                    <a:pt x="13806" y="14474"/>
                  </a:cubicBezTo>
                  <a:cubicBezTo>
                    <a:pt x="14835" y="11614"/>
                    <a:pt x="15467" y="9631"/>
                    <a:pt x="16143" y="9631"/>
                  </a:cubicBezTo>
                  <a:cubicBezTo>
                    <a:pt x="16439" y="9631"/>
                    <a:pt x="16743" y="10009"/>
                    <a:pt x="17093" y="10858"/>
                  </a:cubicBezTo>
                  <a:cubicBezTo>
                    <a:pt x="18408" y="13652"/>
                    <a:pt x="18901" y="19898"/>
                    <a:pt x="18901" y="19898"/>
                  </a:cubicBezTo>
                  <a:cubicBezTo>
                    <a:pt x="18901" y="19898"/>
                    <a:pt x="19225" y="20028"/>
                    <a:pt x="19658" y="20028"/>
                  </a:cubicBezTo>
                  <a:cubicBezTo>
                    <a:pt x="20199" y="20028"/>
                    <a:pt x="20910" y="19825"/>
                    <a:pt x="21366" y="18912"/>
                  </a:cubicBezTo>
                  <a:cubicBezTo>
                    <a:pt x="21366" y="18912"/>
                    <a:pt x="21366" y="15953"/>
                    <a:pt x="21695" y="13324"/>
                  </a:cubicBezTo>
                  <a:cubicBezTo>
                    <a:pt x="22023" y="10858"/>
                    <a:pt x="24324" y="7736"/>
                    <a:pt x="24160" y="4613"/>
                  </a:cubicBezTo>
                  <a:cubicBezTo>
                    <a:pt x="24003" y="1779"/>
                    <a:pt x="22488" y="1"/>
                    <a:pt x="20338" y="1"/>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1" name="Google Shape;5751;p70"/>
            <p:cNvSpPr/>
            <p:nvPr/>
          </p:nvSpPr>
          <p:spPr>
            <a:xfrm>
              <a:off x="2814175" y="2079625"/>
              <a:ext cx="457575" cy="1181975"/>
            </a:xfrm>
            <a:custGeom>
              <a:rect b="b" l="l" r="r" t="t"/>
              <a:pathLst>
                <a:path extrusionOk="0" h="47279" w="18303">
                  <a:moveTo>
                    <a:pt x="8326" y="0"/>
                  </a:moveTo>
                  <a:cubicBezTo>
                    <a:pt x="3699" y="0"/>
                    <a:pt x="1" y="4234"/>
                    <a:pt x="1045" y="9010"/>
                  </a:cubicBezTo>
                  <a:cubicBezTo>
                    <a:pt x="4332" y="23473"/>
                    <a:pt x="9756" y="45989"/>
                    <a:pt x="9756" y="45989"/>
                  </a:cubicBezTo>
                  <a:cubicBezTo>
                    <a:pt x="11482" y="46996"/>
                    <a:pt x="13239" y="47279"/>
                    <a:pt x="14670" y="47279"/>
                  </a:cubicBezTo>
                  <a:cubicBezTo>
                    <a:pt x="16509" y="47279"/>
                    <a:pt x="17809" y="46811"/>
                    <a:pt x="17809" y="46811"/>
                  </a:cubicBezTo>
                  <a:cubicBezTo>
                    <a:pt x="18302" y="37607"/>
                    <a:pt x="17152" y="14269"/>
                    <a:pt x="14193" y="6709"/>
                  </a:cubicBezTo>
                  <a:cubicBezTo>
                    <a:pt x="14193" y="4243"/>
                    <a:pt x="14851" y="1121"/>
                    <a:pt x="14851" y="1121"/>
                  </a:cubicBezTo>
                  <a:lnTo>
                    <a:pt x="9756" y="134"/>
                  </a:lnTo>
                  <a:cubicBezTo>
                    <a:pt x="9272" y="44"/>
                    <a:pt x="8794" y="0"/>
                    <a:pt x="8326" y="0"/>
                  </a:cubicBezTo>
                  <a:close/>
                </a:path>
              </a:pathLst>
            </a:custGeom>
            <a:solidFill>
              <a:srgbClr val="AACA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2" name="Google Shape;5752;p70"/>
            <p:cNvSpPr/>
            <p:nvPr/>
          </p:nvSpPr>
          <p:spPr>
            <a:xfrm>
              <a:off x="2474600" y="3779275"/>
              <a:ext cx="250675" cy="275175"/>
            </a:xfrm>
            <a:custGeom>
              <a:rect b="b" l="l" r="r" t="t"/>
              <a:pathLst>
                <a:path extrusionOk="0" h="11007" w="10027">
                  <a:moveTo>
                    <a:pt x="7368" y="0"/>
                  </a:moveTo>
                  <a:cubicBezTo>
                    <a:pt x="7123" y="0"/>
                    <a:pt x="6859" y="109"/>
                    <a:pt x="6575" y="355"/>
                  </a:cubicBezTo>
                  <a:cubicBezTo>
                    <a:pt x="3945" y="2327"/>
                    <a:pt x="1" y="10545"/>
                    <a:pt x="1" y="10545"/>
                  </a:cubicBezTo>
                  <a:cubicBezTo>
                    <a:pt x="1" y="10545"/>
                    <a:pt x="289" y="11007"/>
                    <a:pt x="1380" y="11007"/>
                  </a:cubicBezTo>
                  <a:cubicBezTo>
                    <a:pt x="2129" y="11007"/>
                    <a:pt x="3257" y="10788"/>
                    <a:pt x="4931" y="10052"/>
                  </a:cubicBezTo>
                  <a:cubicBezTo>
                    <a:pt x="8876" y="8408"/>
                    <a:pt x="10026" y="6436"/>
                    <a:pt x="10026" y="6436"/>
                  </a:cubicBezTo>
                  <a:cubicBezTo>
                    <a:pt x="10026" y="6436"/>
                    <a:pt x="9254" y="0"/>
                    <a:pt x="7368" y="0"/>
                  </a:cubicBezTo>
                  <a:close/>
                </a:path>
              </a:pathLst>
            </a:custGeom>
            <a:solidFill>
              <a:srgbClr val="291D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3" name="Google Shape;5753;p70"/>
            <p:cNvSpPr/>
            <p:nvPr/>
          </p:nvSpPr>
          <p:spPr>
            <a:xfrm>
              <a:off x="2363675" y="3327950"/>
              <a:ext cx="447875" cy="626100"/>
            </a:xfrm>
            <a:custGeom>
              <a:rect b="b" l="l" r="r" t="t"/>
              <a:pathLst>
                <a:path extrusionOk="0" h="25044" w="17915">
                  <a:moveTo>
                    <a:pt x="14792" y="0"/>
                  </a:moveTo>
                  <a:lnTo>
                    <a:pt x="6739" y="329"/>
                  </a:lnTo>
                  <a:cubicBezTo>
                    <a:pt x="6739" y="329"/>
                    <a:pt x="6903" y="6903"/>
                    <a:pt x="6739" y="8547"/>
                  </a:cubicBezTo>
                  <a:cubicBezTo>
                    <a:pt x="6739" y="10190"/>
                    <a:pt x="4274" y="16764"/>
                    <a:pt x="3287" y="19723"/>
                  </a:cubicBezTo>
                  <a:cubicBezTo>
                    <a:pt x="2466" y="22681"/>
                    <a:pt x="0" y="22845"/>
                    <a:pt x="0" y="22845"/>
                  </a:cubicBezTo>
                  <a:cubicBezTo>
                    <a:pt x="0" y="22845"/>
                    <a:pt x="3160" y="25044"/>
                    <a:pt x="5460" y="25044"/>
                  </a:cubicBezTo>
                  <a:cubicBezTo>
                    <a:pt x="5676" y="25044"/>
                    <a:pt x="5884" y="25024"/>
                    <a:pt x="6081" y="24982"/>
                  </a:cubicBezTo>
                  <a:cubicBezTo>
                    <a:pt x="8382" y="24325"/>
                    <a:pt x="8218" y="21038"/>
                    <a:pt x="10683" y="17751"/>
                  </a:cubicBezTo>
                  <a:cubicBezTo>
                    <a:pt x="13149" y="14463"/>
                    <a:pt x="17915" y="13642"/>
                    <a:pt x="17915" y="13642"/>
                  </a:cubicBezTo>
                  <a:cubicBezTo>
                    <a:pt x="17915" y="13642"/>
                    <a:pt x="17750" y="12163"/>
                    <a:pt x="16107" y="9862"/>
                  </a:cubicBezTo>
                  <a:cubicBezTo>
                    <a:pt x="14463" y="7561"/>
                    <a:pt x="14628" y="4274"/>
                    <a:pt x="14792"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4" name="Google Shape;5754;p70"/>
            <p:cNvSpPr/>
            <p:nvPr/>
          </p:nvSpPr>
          <p:spPr>
            <a:xfrm>
              <a:off x="2232200" y="3602975"/>
              <a:ext cx="608125" cy="500700"/>
            </a:xfrm>
            <a:custGeom>
              <a:rect b="b" l="l" r="r" t="t"/>
              <a:pathLst>
                <a:path extrusionOk="0" h="20028" w="24325">
                  <a:moveTo>
                    <a:pt x="20338" y="1"/>
                  </a:moveTo>
                  <a:cubicBezTo>
                    <a:pt x="20243" y="1"/>
                    <a:pt x="20148" y="4"/>
                    <a:pt x="20051" y="11"/>
                  </a:cubicBezTo>
                  <a:cubicBezTo>
                    <a:pt x="17914" y="175"/>
                    <a:pt x="14627" y="2476"/>
                    <a:pt x="13641" y="4942"/>
                  </a:cubicBezTo>
                  <a:cubicBezTo>
                    <a:pt x="12491" y="7243"/>
                    <a:pt x="10847" y="10694"/>
                    <a:pt x="9368" y="11516"/>
                  </a:cubicBezTo>
                  <a:cubicBezTo>
                    <a:pt x="9022" y="11732"/>
                    <a:pt x="8596" y="11812"/>
                    <a:pt x="8121" y="11812"/>
                  </a:cubicBezTo>
                  <a:cubicBezTo>
                    <a:pt x="6790" y="11812"/>
                    <a:pt x="5069" y="11187"/>
                    <a:pt x="3616" y="11187"/>
                  </a:cubicBezTo>
                  <a:cubicBezTo>
                    <a:pt x="3460" y="11175"/>
                    <a:pt x="3308" y="11169"/>
                    <a:pt x="3159" y="11169"/>
                  </a:cubicBezTo>
                  <a:cubicBezTo>
                    <a:pt x="1271" y="11169"/>
                    <a:pt x="0" y="12117"/>
                    <a:pt x="0" y="13488"/>
                  </a:cubicBezTo>
                  <a:cubicBezTo>
                    <a:pt x="0" y="13488"/>
                    <a:pt x="6574" y="16775"/>
                    <a:pt x="8546" y="17597"/>
                  </a:cubicBezTo>
                  <a:cubicBezTo>
                    <a:pt x="9195" y="17921"/>
                    <a:pt x="9808" y="18139"/>
                    <a:pt x="10397" y="18139"/>
                  </a:cubicBezTo>
                  <a:cubicBezTo>
                    <a:pt x="11599" y="18139"/>
                    <a:pt x="12703" y="17232"/>
                    <a:pt x="13806" y="14474"/>
                  </a:cubicBezTo>
                  <a:cubicBezTo>
                    <a:pt x="14835" y="11614"/>
                    <a:pt x="15467" y="9630"/>
                    <a:pt x="16143" y="9630"/>
                  </a:cubicBezTo>
                  <a:cubicBezTo>
                    <a:pt x="16439" y="9630"/>
                    <a:pt x="16743" y="10009"/>
                    <a:pt x="17093" y="10858"/>
                  </a:cubicBezTo>
                  <a:cubicBezTo>
                    <a:pt x="18408" y="13652"/>
                    <a:pt x="18901" y="19898"/>
                    <a:pt x="18901" y="19898"/>
                  </a:cubicBezTo>
                  <a:cubicBezTo>
                    <a:pt x="18901" y="19898"/>
                    <a:pt x="19225" y="20028"/>
                    <a:pt x="19658" y="20028"/>
                  </a:cubicBezTo>
                  <a:cubicBezTo>
                    <a:pt x="20199" y="20028"/>
                    <a:pt x="20909" y="19825"/>
                    <a:pt x="21366" y="18912"/>
                  </a:cubicBezTo>
                  <a:cubicBezTo>
                    <a:pt x="21366" y="18912"/>
                    <a:pt x="21366" y="15953"/>
                    <a:pt x="21695" y="13324"/>
                  </a:cubicBezTo>
                  <a:cubicBezTo>
                    <a:pt x="22023" y="10858"/>
                    <a:pt x="24324" y="7736"/>
                    <a:pt x="24160" y="4613"/>
                  </a:cubicBezTo>
                  <a:cubicBezTo>
                    <a:pt x="24002" y="1779"/>
                    <a:pt x="22488" y="1"/>
                    <a:pt x="20338" y="1"/>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5" name="Google Shape;5755;p70"/>
            <p:cNvSpPr/>
            <p:nvPr/>
          </p:nvSpPr>
          <p:spPr>
            <a:xfrm>
              <a:off x="2445850" y="2329500"/>
              <a:ext cx="435550" cy="1165000"/>
            </a:xfrm>
            <a:custGeom>
              <a:rect b="b" l="l" r="r" t="t"/>
              <a:pathLst>
                <a:path extrusionOk="0" h="46600" w="17422">
                  <a:moveTo>
                    <a:pt x="8218" y="1"/>
                  </a:moveTo>
                  <a:lnTo>
                    <a:pt x="0" y="8876"/>
                  </a:lnTo>
                  <a:cubicBezTo>
                    <a:pt x="658" y="15614"/>
                    <a:pt x="3452" y="45691"/>
                    <a:pt x="3452" y="45691"/>
                  </a:cubicBezTo>
                  <a:cubicBezTo>
                    <a:pt x="4794" y="46362"/>
                    <a:pt x="6038" y="46600"/>
                    <a:pt x="7128" y="46600"/>
                  </a:cubicBezTo>
                  <a:cubicBezTo>
                    <a:pt x="9773" y="46600"/>
                    <a:pt x="11505" y="45198"/>
                    <a:pt x="11505" y="45198"/>
                  </a:cubicBezTo>
                  <a:cubicBezTo>
                    <a:pt x="12820" y="27119"/>
                    <a:pt x="17422" y="8547"/>
                    <a:pt x="14628" y="3945"/>
                  </a:cubicBezTo>
                  <a:cubicBezTo>
                    <a:pt x="14628" y="1480"/>
                    <a:pt x="11998" y="1"/>
                    <a:pt x="11998" y="1"/>
                  </a:cubicBezTo>
                  <a:close/>
                </a:path>
              </a:pathLst>
            </a:custGeom>
            <a:solidFill>
              <a:srgbClr val="C4D9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6" name="Google Shape;5756;p70"/>
            <p:cNvSpPr/>
            <p:nvPr/>
          </p:nvSpPr>
          <p:spPr>
            <a:xfrm>
              <a:off x="2589650" y="3671025"/>
              <a:ext cx="2744725" cy="1565500"/>
            </a:xfrm>
            <a:custGeom>
              <a:rect b="b" l="l" r="r" t="t"/>
              <a:pathLst>
                <a:path extrusionOk="0" h="62620" w="109789">
                  <a:moveTo>
                    <a:pt x="54833" y="1"/>
                  </a:moveTo>
                  <a:cubicBezTo>
                    <a:pt x="52922" y="1"/>
                    <a:pt x="51032" y="412"/>
                    <a:pt x="49635" y="1234"/>
                  </a:cubicBezTo>
                  <a:lnTo>
                    <a:pt x="2795" y="28187"/>
                  </a:lnTo>
                  <a:cubicBezTo>
                    <a:pt x="1" y="29995"/>
                    <a:pt x="1" y="32625"/>
                    <a:pt x="2795" y="34268"/>
                  </a:cubicBezTo>
                  <a:lnTo>
                    <a:pt x="49635" y="61387"/>
                  </a:lnTo>
                  <a:cubicBezTo>
                    <a:pt x="51032" y="62208"/>
                    <a:pt x="52922" y="62619"/>
                    <a:pt x="54812" y="62619"/>
                  </a:cubicBezTo>
                  <a:cubicBezTo>
                    <a:pt x="56702" y="62619"/>
                    <a:pt x="58592" y="62208"/>
                    <a:pt x="59989" y="61387"/>
                  </a:cubicBezTo>
                  <a:lnTo>
                    <a:pt x="106830" y="34268"/>
                  </a:lnTo>
                  <a:cubicBezTo>
                    <a:pt x="109788" y="32625"/>
                    <a:pt x="109788" y="29995"/>
                    <a:pt x="106830" y="28187"/>
                  </a:cubicBezTo>
                  <a:lnTo>
                    <a:pt x="60154" y="1234"/>
                  </a:lnTo>
                  <a:cubicBezTo>
                    <a:pt x="58675" y="412"/>
                    <a:pt x="56744" y="1"/>
                    <a:pt x="54833"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7" name="Google Shape;5757;p70"/>
            <p:cNvSpPr/>
            <p:nvPr/>
          </p:nvSpPr>
          <p:spPr>
            <a:xfrm>
              <a:off x="2589650" y="2269925"/>
              <a:ext cx="2744725" cy="1561375"/>
            </a:xfrm>
            <a:custGeom>
              <a:rect b="b" l="l" r="r" t="t"/>
              <a:pathLst>
                <a:path extrusionOk="0" h="62455" w="109789">
                  <a:moveTo>
                    <a:pt x="54833" y="1"/>
                  </a:moveTo>
                  <a:cubicBezTo>
                    <a:pt x="52922" y="1"/>
                    <a:pt x="51032" y="411"/>
                    <a:pt x="49635" y="1233"/>
                  </a:cubicBezTo>
                  <a:lnTo>
                    <a:pt x="2795" y="28187"/>
                  </a:lnTo>
                  <a:cubicBezTo>
                    <a:pt x="1" y="29831"/>
                    <a:pt x="1" y="32625"/>
                    <a:pt x="2795" y="34268"/>
                  </a:cubicBezTo>
                  <a:lnTo>
                    <a:pt x="49635" y="61222"/>
                  </a:lnTo>
                  <a:cubicBezTo>
                    <a:pt x="51032" y="62044"/>
                    <a:pt x="52922" y="62455"/>
                    <a:pt x="54812" y="62455"/>
                  </a:cubicBezTo>
                  <a:cubicBezTo>
                    <a:pt x="56702" y="62455"/>
                    <a:pt x="58592" y="62044"/>
                    <a:pt x="59989" y="61222"/>
                  </a:cubicBezTo>
                  <a:lnTo>
                    <a:pt x="106830" y="34268"/>
                  </a:lnTo>
                  <a:cubicBezTo>
                    <a:pt x="109788" y="32625"/>
                    <a:pt x="109788" y="29831"/>
                    <a:pt x="106830" y="28187"/>
                  </a:cubicBezTo>
                  <a:lnTo>
                    <a:pt x="60154" y="1233"/>
                  </a:lnTo>
                  <a:cubicBezTo>
                    <a:pt x="58675" y="411"/>
                    <a:pt x="56744" y="1"/>
                    <a:pt x="54833" y="1"/>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8" name="Google Shape;5758;p70"/>
            <p:cNvSpPr/>
            <p:nvPr/>
          </p:nvSpPr>
          <p:spPr>
            <a:xfrm>
              <a:off x="2589650" y="2267875"/>
              <a:ext cx="2744725" cy="1565475"/>
            </a:xfrm>
            <a:custGeom>
              <a:rect b="b" l="l" r="r" t="t"/>
              <a:pathLst>
                <a:path extrusionOk="0" h="62619" w="109789">
                  <a:moveTo>
                    <a:pt x="54895" y="2137"/>
                  </a:moveTo>
                  <a:cubicBezTo>
                    <a:pt x="56538" y="2137"/>
                    <a:pt x="58017" y="2466"/>
                    <a:pt x="59003" y="2959"/>
                  </a:cubicBezTo>
                  <a:lnTo>
                    <a:pt x="105844" y="30077"/>
                  </a:lnTo>
                  <a:cubicBezTo>
                    <a:pt x="106666" y="30570"/>
                    <a:pt x="106994" y="31063"/>
                    <a:pt x="106994" y="31227"/>
                  </a:cubicBezTo>
                  <a:cubicBezTo>
                    <a:pt x="106994" y="31556"/>
                    <a:pt x="106666" y="32049"/>
                    <a:pt x="105844" y="32542"/>
                  </a:cubicBezTo>
                  <a:lnTo>
                    <a:pt x="59003" y="59496"/>
                  </a:lnTo>
                  <a:cubicBezTo>
                    <a:pt x="58017" y="60154"/>
                    <a:pt x="56374" y="60482"/>
                    <a:pt x="54895" y="60482"/>
                  </a:cubicBezTo>
                  <a:cubicBezTo>
                    <a:pt x="53251" y="60482"/>
                    <a:pt x="51772" y="60154"/>
                    <a:pt x="50621" y="59496"/>
                  </a:cubicBezTo>
                  <a:lnTo>
                    <a:pt x="3945" y="32542"/>
                  </a:lnTo>
                  <a:cubicBezTo>
                    <a:pt x="2959" y="32049"/>
                    <a:pt x="2795" y="31556"/>
                    <a:pt x="2795" y="31227"/>
                  </a:cubicBezTo>
                  <a:cubicBezTo>
                    <a:pt x="2795" y="31063"/>
                    <a:pt x="3123" y="30570"/>
                    <a:pt x="3945" y="30077"/>
                  </a:cubicBezTo>
                  <a:lnTo>
                    <a:pt x="50621" y="3123"/>
                  </a:lnTo>
                  <a:cubicBezTo>
                    <a:pt x="51772" y="2466"/>
                    <a:pt x="53251" y="2137"/>
                    <a:pt x="54895" y="2137"/>
                  </a:cubicBezTo>
                  <a:close/>
                  <a:moveTo>
                    <a:pt x="54895" y="0"/>
                  </a:moveTo>
                  <a:cubicBezTo>
                    <a:pt x="52922" y="0"/>
                    <a:pt x="51114" y="493"/>
                    <a:pt x="49635" y="1315"/>
                  </a:cubicBezTo>
                  <a:lnTo>
                    <a:pt x="2795" y="28269"/>
                  </a:lnTo>
                  <a:cubicBezTo>
                    <a:pt x="1" y="29913"/>
                    <a:pt x="1" y="32707"/>
                    <a:pt x="2795" y="34350"/>
                  </a:cubicBezTo>
                  <a:lnTo>
                    <a:pt x="49635" y="61304"/>
                  </a:lnTo>
                  <a:cubicBezTo>
                    <a:pt x="51114" y="62126"/>
                    <a:pt x="52922" y="62619"/>
                    <a:pt x="54895" y="62619"/>
                  </a:cubicBezTo>
                  <a:cubicBezTo>
                    <a:pt x="56702" y="62619"/>
                    <a:pt x="58675" y="62126"/>
                    <a:pt x="60154" y="61304"/>
                  </a:cubicBezTo>
                  <a:lnTo>
                    <a:pt x="106830" y="34350"/>
                  </a:lnTo>
                  <a:cubicBezTo>
                    <a:pt x="109788" y="32707"/>
                    <a:pt x="109788" y="29913"/>
                    <a:pt x="106830" y="28269"/>
                  </a:cubicBezTo>
                  <a:lnTo>
                    <a:pt x="60154" y="1315"/>
                  </a:lnTo>
                  <a:cubicBezTo>
                    <a:pt x="58675" y="493"/>
                    <a:pt x="56702" y="0"/>
                    <a:pt x="5489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9" name="Google Shape;5759;p70"/>
            <p:cNvSpPr/>
            <p:nvPr/>
          </p:nvSpPr>
          <p:spPr>
            <a:xfrm>
              <a:off x="3962000" y="3048550"/>
              <a:ext cx="1351825" cy="1964050"/>
            </a:xfrm>
            <a:custGeom>
              <a:rect b="b" l="l" r="r" t="t"/>
              <a:pathLst>
                <a:path extrusionOk="0" h="78562" w="54073">
                  <a:moveTo>
                    <a:pt x="54073" y="0"/>
                  </a:moveTo>
                  <a:cubicBezTo>
                    <a:pt x="54073" y="1480"/>
                    <a:pt x="53086" y="2466"/>
                    <a:pt x="51936" y="3123"/>
                  </a:cubicBezTo>
                  <a:lnTo>
                    <a:pt x="5260" y="30077"/>
                  </a:lnTo>
                  <a:cubicBezTo>
                    <a:pt x="3781" y="30899"/>
                    <a:pt x="1973" y="31227"/>
                    <a:pt x="1" y="31392"/>
                  </a:cubicBezTo>
                  <a:lnTo>
                    <a:pt x="1" y="78561"/>
                  </a:lnTo>
                  <a:cubicBezTo>
                    <a:pt x="2137" y="78561"/>
                    <a:pt x="3781" y="78068"/>
                    <a:pt x="5260" y="77246"/>
                  </a:cubicBezTo>
                  <a:lnTo>
                    <a:pt x="51936" y="50292"/>
                  </a:lnTo>
                  <a:cubicBezTo>
                    <a:pt x="53251" y="49471"/>
                    <a:pt x="54073" y="48485"/>
                    <a:pt x="54073" y="47334"/>
                  </a:cubicBezTo>
                  <a:lnTo>
                    <a:pt x="54073"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0" name="Google Shape;5760;p70"/>
            <p:cNvSpPr/>
            <p:nvPr/>
          </p:nvSpPr>
          <p:spPr>
            <a:xfrm>
              <a:off x="2606100" y="3048550"/>
              <a:ext cx="1355925" cy="1964050"/>
            </a:xfrm>
            <a:custGeom>
              <a:rect b="b" l="l" r="r" t="t"/>
              <a:pathLst>
                <a:path extrusionOk="0" h="78562" w="54237">
                  <a:moveTo>
                    <a:pt x="0" y="0"/>
                  </a:moveTo>
                  <a:lnTo>
                    <a:pt x="0" y="47334"/>
                  </a:lnTo>
                  <a:cubicBezTo>
                    <a:pt x="0" y="48485"/>
                    <a:pt x="822" y="49471"/>
                    <a:pt x="2137" y="50292"/>
                  </a:cubicBezTo>
                  <a:lnTo>
                    <a:pt x="48977" y="77246"/>
                  </a:lnTo>
                  <a:cubicBezTo>
                    <a:pt x="50292" y="78068"/>
                    <a:pt x="52100" y="78561"/>
                    <a:pt x="54237" y="78561"/>
                  </a:cubicBezTo>
                  <a:lnTo>
                    <a:pt x="54237" y="31392"/>
                  </a:lnTo>
                  <a:cubicBezTo>
                    <a:pt x="52100" y="31227"/>
                    <a:pt x="50292" y="30899"/>
                    <a:pt x="48977" y="30077"/>
                  </a:cubicBezTo>
                  <a:lnTo>
                    <a:pt x="2137" y="3123"/>
                  </a:lnTo>
                  <a:cubicBezTo>
                    <a:pt x="986" y="2466"/>
                    <a:pt x="0" y="1480"/>
                    <a:pt x="0" y="0"/>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1" name="Google Shape;5761;p70"/>
            <p:cNvSpPr/>
            <p:nvPr/>
          </p:nvSpPr>
          <p:spPr>
            <a:xfrm>
              <a:off x="3489475" y="334050"/>
              <a:ext cx="719075" cy="434125"/>
            </a:xfrm>
            <a:custGeom>
              <a:rect b="b" l="l" r="r" t="t"/>
              <a:pathLst>
                <a:path extrusionOk="0" h="17365" w="28763">
                  <a:moveTo>
                    <a:pt x="12715" y="0"/>
                  </a:moveTo>
                  <a:cubicBezTo>
                    <a:pt x="5118" y="0"/>
                    <a:pt x="896" y="7278"/>
                    <a:pt x="494" y="10626"/>
                  </a:cubicBezTo>
                  <a:cubicBezTo>
                    <a:pt x="1" y="14735"/>
                    <a:pt x="4767" y="17365"/>
                    <a:pt x="4767" y="17365"/>
                  </a:cubicBezTo>
                  <a:cubicBezTo>
                    <a:pt x="4767" y="17365"/>
                    <a:pt x="28763" y="3559"/>
                    <a:pt x="18409" y="1258"/>
                  </a:cubicBezTo>
                  <a:cubicBezTo>
                    <a:pt x="16340" y="376"/>
                    <a:pt x="14440" y="0"/>
                    <a:pt x="12715"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2" name="Google Shape;5762;p70"/>
            <p:cNvSpPr/>
            <p:nvPr/>
          </p:nvSpPr>
          <p:spPr>
            <a:xfrm>
              <a:off x="3579875" y="367425"/>
              <a:ext cx="706750" cy="1099800"/>
            </a:xfrm>
            <a:custGeom>
              <a:rect b="b" l="l" r="r" t="t"/>
              <a:pathLst>
                <a:path extrusionOk="0" h="43992" w="28270">
                  <a:moveTo>
                    <a:pt x="13641" y="0"/>
                  </a:moveTo>
                  <a:cubicBezTo>
                    <a:pt x="7346" y="0"/>
                    <a:pt x="2854" y="4841"/>
                    <a:pt x="1480" y="11099"/>
                  </a:cubicBezTo>
                  <a:cubicBezTo>
                    <a:pt x="823" y="14550"/>
                    <a:pt x="1" y="21289"/>
                    <a:pt x="2137" y="26877"/>
                  </a:cubicBezTo>
                  <a:cubicBezTo>
                    <a:pt x="3288" y="30000"/>
                    <a:pt x="4438" y="32136"/>
                    <a:pt x="7232" y="32136"/>
                  </a:cubicBezTo>
                  <a:cubicBezTo>
                    <a:pt x="7725" y="32136"/>
                    <a:pt x="8711" y="31972"/>
                    <a:pt x="10026" y="31643"/>
                  </a:cubicBezTo>
                  <a:cubicBezTo>
                    <a:pt x="10026" y="32629"/>
                    <a:pt x="10191" y="34108"/>
                    <a:pt x="10191" y="35588"/>
                  </a:cubicBezTo>
                  <a:cubicBezTo>
                    <a:pt x="10026" y="36902"/>
                    <a:pt x="10355" y="37560"/>
                    <a:pt x="7725" y="39203"/>
                  </a:cubicBezTo>
                  <a:cubicBezTo>
                    <a:pt x="5057" y="40773"/>
                    <a:pt x="11083" y="43991"/>
                    <a:pt x="15496" y="43991"/>
                  </a:cubicBezTo>
                  <a:cubicBezTo>
                    <a:pt x="15704" y="43991"/>
                    <a:pt x="15908" y="43984"/>
                    <a:pt x="16107" y="43970"/>
                  </a:cubicBezTo>
                  <a:cubicBezTo>
                    <a:pt x="20380" y="43641"/>
                    <a:pt x="25475" y="41011"/>
                    <a:pt x="26790" y="38053"/>
                  </a:cubicBezTo>
                  <a:cubicBezTo>
                    <a:pt x="28269" y="34930"/>
                    <a:pt x="27941" y="35423"/>
                    <a:pt x="25311" y="35259"/>
                  </a:cubicBezTo>
                  <a:cubicBezTo>
                    <a:pt x="20052" y="34930"/>
                    <a:pt x="20545" y="34601"/>
                    <a:pt x="20052" y="32629"/>
                  </a:cubicBezTo>
                  <a:cubicBezTo>
                    <a:pt x="19887" y="31972"/>
                    <a:pt x="19559" y="27370"/>
                    <a:pt x="19559" y="27370"/>
                  </a:cubicBezTo>
                  <a:cubicBezTo>
                    <a:pt x="20052" y="26877"/>
                    <a:pt x="20874" y="25398"/>
                    <a:pt x="20874" y="25398"/>
                  </a:cubicBezTo>
                  <a:cubicBezTo>
                    <a:pt x="24489" y="23097"/>
                    <a:pt x="26955" y="19481"/>
                    <a:pt x="27448" y="15043"/>
                  </a:cubicBezTo>
                  <a:cubicBezTo>
                    <a:pt x="28105" y="7648"/>
                    <a:pt x="22681" y="909"/>
                    <a:pt x="15121" y="87"/>
                  </a:cubicBezTo>
                  <a:cubicBezTo>
                    <a:pt x="14617" y="29"/>
                    <a:pt x="14124" y="0"/>
                    <a:pt x="13641"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3" name="Google Shape;5763;p70"/>
            <p:cNvSpPr/>
            <p:nvPr/>
          </p:nvSpPr>
          <p:spPr>
            <a:xfrm>
              <a:off x="3706100" y="928400"/>
              <a:ext cx="580525" cy="538825"/>
            </a:xfrm>
            <a:custGeom>
              <a:rect b="b" l="l" r="r" t="t"/>
              <a:pathLst>
                <a:path extrusionOk="0" h="21553" w="23221">
                  <a:moveTo>
                    <a:pt x="6292" y="0"/>
                  </a:moveTo>
                  <a:cubicBezTo>
                    <a:pt x="6292" y="0"/>
                    <a:pt x="5963" y="5917"/>
                    <a:pt x="4320" y="7232"/>
                  </a:cubicBezTo>
                  <a:cubicBezTo>
                    <a:pt x="2841" y="8547"/>
                    <a:pt x="868" y="9368"/>
                    <a:pt x="704" y="9533"/>
                  </a:cubicBezTo>
                  <a:cubicBezTo>
                    <a:pt x="1197" y="9533"/>
                    <a:pt x="1690" y="9697"/>
                    <a:pt x="2183" y="9697"/>
                  </a:cubicBezTo>
                  <a:cubicBezTo>
                    <a:pt x="2676" y="9697"/>
                    <a:pt x="3662" y="9533"/>
                    <a:pt x="4977" y="9204"/>
                  </a:cubicBezTo>
                  <a:cubicBezTo>
                    <a:pt x="4977" y="10190"/>
                    <a:pt x="5142" y="11669"/>
                    <a:pt x="5142" y="13149"/>
                  </a:cubicBezTo>
                  <a:cubicBezTo>
                    <a:pt x="4977" y="14463"/>
                    <a:pt x="5306" y="15121"/>
                    <a:pt x="2512" y="16764"/>
                  </a:cubicBezTo>
                  <a:cubicBezTo>
                    <a:pt x="1" y="18334"/>
                    <a:pt x="6034" y="21552"/>
                    <a:pt x="10447" y="21552"/>
                  </a:cubicBezTo>
                  <a:cubicBezTo>
                    <a:pt x="10655" y="21552"/>
                    <a:pt x="10859" y="21545"/>
                    <a:pt x="11058" y="21531"/>
                  </a:cubicBezTo>
                  <a:cubicBezTo>
                    <a:pt x="15331" y="21202"/>
                    <a:pt x="20262" y="18572"/>
                    <a:pt x="21741" y="15614"/>
                  </a:cubicBezTo>
                  <a:cubicBezTo>
                    <a:pt x="23220" y="12491"/>
                    <a:pt x="22892" y="12984"/>
                    <a:pt x="20262" y="12820"/>
                  </a:cubicBezTo>
                  <a:cubicBezTo>
                    <a:pt x="15003" y="12491"/>
                    <a:pt x="15496" y="12162"/>
                    <a:pt x="15003" y="10190"/>
                  </a:cubicBezTo>
                  <a:cubicBezTo>
                    <a:pt x="14838" y="9533"/>
                    <a:pt x="14510" y="4931"/>
                    <a:pt x="14510" y="4931"/>
                  </a:cubicBezTo>
                  <a:cubicBezTo>
                    <a:pt x="15003" y="4438"/>
                    <a:pt x="15825" y="2959"/>
                    <a:pt x="15825" y="2959"/>
                  </a:cubicBezTo>
                  <a:cubicBezTo>
                    <a:pt x="16482" y="2466"/>
                    <a:pt x="16975" y="2137"/>
                    <a:pt x="17468" y="1808"/>
                  </a:cubicBezTo>
                  <a:lnTo>
                    <a:pt x="17468" y="1808"/>
                  </a:lnTo>
                  <a:lnTo>
                    <a:pt x="12866" y="1973"/>
                  </a:lnTo>
                  <a:lnTo>
                    <a:pt x="7771" y="1973"/>
                  </a:lnTo>
                  <a:lnTo>
                    <a:pt x="6292" y="0"/>
                  </a:ln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4" name="Google Shape;5764;p70"/>
            <p:cNvSpPr/>
            <p:nvPr/>
          </p:nvSpPr>
          <p:spPr>
            <a:xfrm>
              <a:off x="2839800" y="2094700"/>
              <a:ext cx="1261925" cy="877800"/>
            </a:xfrm>
            <a:custGeom>
              <a:rect b="b" l="l" r="r" t="t"/>
              <a:pathLst>
                <a:path extrusionOk="0" h="35112" w="50477">
                  <a:moveTo>
                    <a:pt x="10734" y="1"/>
                  </a:moveTo>
                  <a:cubicBezTo>
                    <a:pt x="5680" y="1"/>
                    <a:pt x="1" y="3687"/>
                    <a:pt x="678" y="10050"/>
                  </a:cubicBezTo>
                  <a:lnTo>
                    <a:pt x="9553" y="15967"/>
                  </a:lnTo>
                  <a:lnTo>
                    <a:pt x="41930" y="34703"/>
                  </a:lnTo>
                  <a:cubicBezTo>
                    <a:pt x="42465" y="34983"/>
                    <a:pt x="42967" y="35112"/>
                    <a:pt x="43439" y="35112"/>
                  </a:cubicBezTo>
                  <a:cubicBezTo>
                    <a:pt x="49349" y="35112"/>
                    <a:pt x="50477" y="14816"/>
                    <a:pt x="50477" y="14816"/>
                  </a:cubicBezTo>
                  <a:cubicBezTo>
                    <a:pt x="50477" y="14816"/>
                    <a:pt x="18756" y="2325"/>
                    <a:pt x="13826" y="518"/>
                  </a:cubicBezTo>
                  <a:cubicBezTo>
                    <a:pt x="12870" y="170"/>
                    <a:pt x="11816" y="1"/>
                    <a:pt x="10734" y="1"/>
                  </a:cubicBezTo>
                  <a:close/>
                </a:path>
              </a:pathLst>
            </a:custGeom>
            <a:solidFill>
              <a:srgbClr val="AACA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5" name="Google Shape;5765;p70"/>
            <p:cNvSpPr/>
            <p:nvPr/>
          </p:nvSpPr>
          <p:spPr>
            <a:xfrm>
              <a:off x="2428600" y="2284950"/>
              <a:ext cx="2104550" cy="980925"/>
            </a:xfrm>
            <a:custGeom>
              <a:rect b="b" l="l" r="r" t="t"/>
              <a:pathLst>
                <a:path extrusionOk="0" h="39237" w="84182">
                  <a:moveTo>
                    <a:pt x="9514" y="1"/>
                  </a:moveTo>
                  <a:cubicBezTo>
                    <a:pt x="4759" y="1"/>
                    <a:pt x="0" y="4170"/>
                    <a:pt x="690" y="10658"/>
                  </a:cubicBezTo>
                  <a:lnTo>
                    <a:pt x="7758" y="14767"/>
                  </a:lnTo>
                  <a:lnTo>
                    <a:pt x="38327" y="35804"/>
                  </a:lnTo>
                  <a:cubicBezTo>
                    <a:pt x="42597" y="38036"/>
                    <a:pt x="48185" y="39236"/>
                    <a:pt x="53331" y="39236"/>
                  </a:cubicBezTo>
                  <a:cubicBezTo>
                    <a:pt x="56901" y="39236"/>
                    <a:pt x="60258" y="38659"/>
                    <a:pt x="62816" y="37447"/>
                  </a:cubicBezTo>
                  <a:cubicBezTo>
                    <a:pt x="72019" y="33010"/>
                    <a:pt x="84182" y="26929"/>
                    <a:pt x="81223" y="11315"/>
                  </a:cubicBezTo>
                  <a:lnTo>
                    <a:pt x="81223" y="11315"/>
                  </a:lnTo>
                  <a:lnTo>
                    <a:pt x="46709" y="14767"/>
                  </a:lnTo>
                  <a:cubicBezTo>
                    <a:pt x="46709" y="14767"/>
                    <a:pt x="17126" y="2276"/>
                    <a:pt x="12195" y="468"/>
                  </a:cubicBezTo>
                  <a:cubicBezTo>
                    <a:pt x="11327" y="152"/>
                    <a:pt x="10421" y="1"/>
                    <a:pt x="9514" y="1"/>
                  </a:cubicBezTo>
                  <a:close/>
                </a:path>
              </a:pathLst>
            </a:custGeom>
            <a:solidFill>
              <a:srgbClr val="C4D9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6" name="Google Shape;5766;p70"/>
            <p:cNvSpPr/>
            <p:nvPr/>
          </p:nvSpPr>
          <p:spPr>
            <a:xfrm>
              <a:off x="2314375" y="2169250"/>
              <a:ext cx="1413450" cy="502350"/>
            </a:xfrm>
            <a:custGeom>
              <a:rect b="b" l="l" r="r" t="t"/>
              <a:pathLst>
                <a:path extrusionOk="0" h="20094" w="56538">
                  <a:moveTo>
                    <a:pt x="56537" y="1"/>
                  </a:moveTo>
                  <a:lnTo>
                    <a:pt x="0" y="5260"/>
                  </a:lnTo>
                  <a:cubicBezTo>
                    <a:pt x="0" y="6082"/>
                    <a:pt x="329" y="6739"/>
                    <a:pt x="1151" y="7232"/>
                  </a:cubicBezTo>
                  <a:lnTo>
                    <a:pt x="22845" y="19723"/>
                  </a:lnTo>
                  <a:cubicBezTo>
                    <a:pt x="23174" y="19970"/>
                    <a:pt x="23544" y="20093"/>
                    <a:pt x="23934" y="20093"/>
                  </a:cubicBezTo>
                  <a:cubicBezTo>
                    <a:pt x="24324" y="20093"/>
                    <a:pt x="24735" y="19970"/>
                    <a:pt x="25146" y="19723"/>
                  </a:cubicBezTo>
                  <a:lnTo>
                    <a:pt x="55387" y="2137"/>
                  </a:lnTo>
                  <a:cubicBezTo>
                    <a:pt x="56209" y="1809"/>
                    <a:pt x="56537" y="987"/>
                    <a:pt x="56537" y="165"/>
                  </a:cubicBezTo>
                  <a:lnTo>
                    <a:pt x="56537" y="1"/>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7" name="Google Shape;5767;p70"/>
            <p:cNvSpPr/>
            <p:nvPr/>
          </p:nvSpPr>
          <p:spPr>
            <a:xfrm>
              <a:off x="3029300" y="2251425"/>
              <a:ext cx="591700" cy="347000"/>
            </a:xfrm>
            <a:custGeom>
              <a:rect b="b" l="l" r="r" t="t"/>
              <a:pathLst>
                <a:path extrusionOk="0" h="13880" w="23668">
                  <a:moveTo>
                    <a:pt x="23339" y="1"/>
                  </a:moveTo>
                  <a:lnTo>
                    <a:pt x="329" y="13314"/>
                  </a:lnTo>
                  <a:cubicBezTo>
                    <a:pt x="165" y="13314"/>
                    <a:pt x="0" y="13642"/>
                    <a:pt x="0" y="13807"/>
                  </a:cubicBezTo>
                  <a:cubicBezTo>
                    <a:pt x="0" y="13807"/>
                    <a:pt x="74" y="13880"/>
                    <a:pt x="171" y="13880"/>
                  </a:cubicBezTo>
                  <a:cubicBezTo>
                    <a:pt x="220" y="13880"/>
                    <a:pt x="274" y="13861"/>
                    <a:pt x="329" y="13807"/>
                  </a:cubicBezTo>
                  <a:lnTo>
                    <a:pt x="23339" y="494"/>
                  </a:lnTo>
                  <a:cubicBezTo>
                    <a:pt x="23503" y="494"/>
                    <a:pt x="23667" y="165"/>
                    <a:pt x="23667" y="165"/>
                  </a:cubicBezTo>
                  <a:cubicBezTo>
                    <a:pt x="23667" y="1"/>
                    <a:pt x="23503" y="1"/>
                    <a:pt x="23339" y="1"/>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8" name="Google Shape;5768;p70"/>
            <p:cNvSpPr/>
            <p:nvPr/>
          </p:nvSpPr>
          <p:spPr>
            <a:xfrm>
              <a:off x="2314375" y="2300750"/>
              <a:ext cx="595800" cy="369800"/>
            </a:xfrm>
            <a:custGeom>
              <a:rect b="b" l="l" r="r" t="t"/>
              <a:pathLst>
                <a:path extrusionOk="0" h="14792" w="23832">
                  <a:moveTo>
                    <a:pt x="0" y="0"/>
                  </a:moveTo>
                  <a:cubicBezTo>
                    <a:pt x="0" y="822"/>
                    <a:pt x="329" y="1479"/>
                    <a:pt x="1151" y="1972"/>
                  </a:cubicBezTo>
                  <a:lnTo>
                    <a:pt x="22845" y="14463"/>
                  </a:lnTo>
                  <a:cubicBezTo>
                    <a:pt x="23174" y="14628"/>
                    <a:pt x="23503" y="14792"/>
                    <a:pt x="23831" y="14792"/>
                  </a:cubicBezTo>
                  <a:lnTo>
                    <a:pt x="23831" y="0"/>
                  </a:ln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9" name="Google Shape;5769;p70"/>
            <p:cNvSpPr/>
            <p:nvPr/>
          </p:nvSpPr>
          <p:spPr>
            <a:xfrm>
              <a:off x="2864950" y="2617125"/>
              <a:ext cx="94525" cy="51375"/>
            </a:xfrm>
            <a:custGeom>
              <a:rect b="b" l="l" r="r" t="t"/>
              <a:pathLst>
                <a:path extrusionOk="0" h="2055" w="3781">
                  <a:moveTo>
                    <a:pt x="0" y="0"/>
                  </a:moveTo>
                  <a:lnTo>
                    <a:pt x="0" y="1480"/>
                  </a:lnTo>
                  <a:lnTo>
                    <a:pt x="822" y="1808"/>
                  </a:lnTo>
                  <a:cubicBezTo>
                    <a:pt x="1151" y="1973"/>
                    <a:pt x="1521" y="2055"/>
                    <a:pt x="1911" y="2055"/>
                  </a:cubicBezTo>
                  <a:cubicBezTo>
                    <a:pt x="2301" y="2055"/>
                    <a:pt x="2712" y="1973"/>
                    <a:pt x="3123" y="1808"/>
                  </a:cubicBezTo>
                  <a:lnTo>
                    <a:pt x="3780" y="1480"/>
                  </a:lnTo>
                  <a:lnTo>
                    <a:pt x="3780" y="0"/>
                  </a:lnTo>
                  <a:close/>
                </a:path>
              </a:pathLst>
            </a:custGeom>
            <a:solidFill>
              <a:srgbClr val="B7D6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0" name="Google Shape;5770;p70"/>
            <p:cNvSpPr/>
            <p:nvPr/>
          </p:nvSpPr>
          <p:spPr>
            <a:xfrm>
              <a:off x="2314375" y="1820000"/>
              <a:ext cx="1417550" cy="819750"/>
            </a:xfrm>
            <a:custGeom>
              <a:rect b="b" l="l" r="r" t="t"/>
              <a:pathLst>
                <a:path extrusionOk="0" h="32790" w="56702">
                  <a:moveTo>
                    <a:pt x="33035" y="1"/>
                  </a:moveTo>
                  <a:lnTo>
                    <a:pt x="0" y="19230"/>
                  </a:lnTo>
                  <a:lnTo>
                    <a:pt x="23174" y="32543"/>
                  </a:lnTo>
                  <a:cubicBezTo>
                    <a:pt x="23420" y="32707"/>
                    <a:pt x="23708" y="32789"/>
                    <a:pt x="23996" y="32789"/>
                  </a:cubicBezTo>
                  <a:cubicBezTo>
                    <a:pt x="24283" y="32789"/>
                    <a:pt x="24571" y="32707"/>
                    <a:pt x="24817" y="32543"/>
                  </a:cubicBezTo>
                  <a:lnTo>
                    <a:pt x="56373" y="14300"/>
                  </a:lnTo>
                  <a:cubicBezTo>
                    <a:pt x="56702" y="14135"/>
                    <a:pt x="56702" y="13642"/>
                    <a:pt x="56373" y="13478"/>
                  </a:cubicBezTo>
                  <a:lnTo>
                    <a:pt x="33035" y="1"/>
                  </a:lnTo>
                  <a:close/>
                </a:path>
              </a:pathLst>
            </a:custGeom>
            <a:solidFill>
              <a:srgbClr val="EFF6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1" name="Google Shape;5771;p70"/>
            <p:cNvSpPr/>
            <p:nvPr/>
          </p:nvSpPr>
          <p:spPr>
            <a:xfrm>
              <a:off x="2384225" y="1862125"/>
              <a:ext cx="776575" cy="446850"/>
            </a:xfrm>
            <a:custGeom>
              <a:rect b="b" l="l" r="r" t="t"/>
              <a:pathLst>
                <a:path extrusionOk="0" h="17874" w="31063">
                  <a:moveTo>
                    <a:pt x="29830" y="1"/>
                  </a:moveTo>
                  <a:cubicBezTo>
                    <a:pt x="29748" y="1"/>
                    <a:pt x="29666" y="42"/>
                    <a:pt x="29584" y="124"/>
                  </a:cubicBezTo>
                  <a:lnTo>
                    <a:pt x="164" y="17052"/>
                  </a:lnTo>
                  <a:cubicBezTo>
                    <a:pt x="0" y="17216"/>
                    <a:pt x="0" y="17216"/>
                    <a:pt x="164" y="17381"/>
                  </a:cubicBezTo>
                  <a:lnTo>
                    <a:pt x="986" y="17874"/>
                  </a:lnTo>
                  <a:lnTo>
                    <a:pt x="1479" y="17874"/>
                  </a:lnTo>
                  <a:lnTo>
                    <a:pt x="30898" y="781"/>
                  </a:lnTo>
                  <a:cubicBezTo>
                    <a:pt x="31063" y="781"/>
                    <a:pt x="31063" y="617"/>
                    <a:pt x="30898" y="617"/>
                  </a:cubicBezTo>
                  <a:lnTo>
                    <a:pt x="30077" y="124"/>
                  </a:lnTo>
                  <a:cubicBezTo>
                    <a:pt x="29994" y="42"/>
                    <a:pt x="29912" y="1"/>
                    <a:pt x="29830" y="1"/>
                  </a:cubicBezTo>
                  <a:close/>
                </a:path>
              </a:pathLst>
            </a:custGeom>
            <a:solidFill>
              <a:srgbClr val="D2E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2" name="Google Shape;5772;p70"/>
            <p:cNvSpPr/>
            <p:nvPr/>
          </p:nvSpPr>
          <p:spPr>
            <a:xfrm>
              <a:off x="2996425" y="2218575"/>
              <a:ext cx="402700" cy="230100"/>
            </a:xfrm>
            <a:custGeom>
              <a:rect b="b" l="l" r="r" t="t"/>
              <a:pathLst>
                <a:path extrusionOk="0" h="9204" w="16108">
                  <a:moveTo>
                    <a:pt x="10355" y="0"/>
                  </a:moveTo>
                  <a:lnTo>
                    <a:pt x="1" y="5917"/>
                  </a:lnTo>
                  <a:lnTo>
                    <a:pt x="165" y="5917"/>
                  </a:lnTo>
                  <a:lnTo>
                    <a:pt x="5753" y="9204"/>
                  </a:lnTo>
                  <a:lnTo>
                    <a:pt x="15943" y="3287"/>
                  </a:lnTo>
                  <a:lnTo>
                    <a:pt x="16107" y="3287"/>
                  </a:lnTo>
                  <a:lnTo>
                    <a:pt x="10355" y="0"/>
                  </a:lnTo>
                  <a:close/>
                </a:path>
              </a:pathLst>
            </a:custGeom>
            <a:solidFill>
              <a:srgbClr val="97C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3" name="Google Shape;5773;p70"/>
            <p:cNvSpPr/>
            <p:nvPr/>
          </p:nvSpPr>
          <p:spPr>
            <a:xfrm>
              <a:off x="3000550" y="2222675"/>
              <a:ext cx="394450" cy="226000"/>
            </a:xfrm>
            <a:custGeom>
              <a:rect b="b" l="l" r="r" t="t"/>
              <a:pathLst>
                <a:path extrusionOk="0" h="9040" w="15778">
                  <a:moveTo>
                    <a:pt x="10190" y="0"/>
                  </a:moveTo>
                  <a:lnTo>
                    <a:pt x="0" y="5753"/>
                  </a:lnTo>
                  <a:lnTo>
                    <a:pt x="5588" y="9040"/>
                  </a:lnTo>
                  <a:lnTo>
                    <a:pt x="15778" y="3123"/>
                  </a:lnTo>
                  <a:lnTo>
                    <a:pt x="10190" y="0"/>
                  </a:lnTo>
                  <a:close/>
                </a:path>
              </a:pathLst>
            </a:custGeom>
            <a:solidFill>
              <a:srgbClr val="D2E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4" name="Google Shape;5774;p70"/>
            <p:cNvSpPr/>
            <p:nvPr/>
          </p:nvSpPr>
          <p:spPr>
            <a:xfrm>
              <a:off x="3132025" y="2222675"/>
              <a:ext cx="262975" cy="226000"/>
            </a:xfrm>
            <a:custGeom>
              <a:rect b="b" l="l" r="r" t="t"/>
              <a:pathLst>
                <a:path extrusionOk="0" h="9040" w="10519">
                  <a:moveTo>
                    <a:pt x="4931" y="0"/>
                  </a:moveTo>
                  <a:lnTo>
                    <a:pt x="4109" y="494"/>
                  </a:lnTo>
                  <a:cubicBezTo>
                    <a:pt x="5588" y="1151"/>
                    <a:pt x="6081" y="5095"/>
                    <a:pt x="0" y="8711"/>
                  </a:cubicBezTo>
                  <a:lnTo>
                    <a:pt x="329" y="9040"/>
                  </a:lnTo>
                  <a:lnTo>
                    <a:pt x="10519" y="3123"/>
                  </a:lnTo>
                  <a:lnTo>
                    <a:pt x="4931" y="0"/>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5" name="Google Shape;5775;p70"/>
            <p:cNvSpPr/>
            <p:nvPr/>
          </p:nvSpPr>
          <p:spPr>
            <a:xfrm>
              <a:off x="2441750" y="1899100"/>
              <a:ext cx="1010775" cy="581425"/>
            </a:xfrm>
            <a:custGeom>
              <a:rect b="b" l="l" r="r" t="t"/>
              <a:pathLst>
                <a:path extrusionOk="0" h="23257" w="40431">
                  <a:moveTo>
                    <a:pt x="29604" y="1"/>
                  </a:moveTo>
                  <a:cubicBezTo>
                    <a:pt x="29501" y="1"/>
                    <a:pt x="29419" y="42"/>
                    <a:pt x="29419" y="124"/>
                  </a:cubicBezTo>
                  <a:lnTo>
                    <a:pt x="164" y="16888"/>
                  </a:lnTo>
                  <a:cubicBezTo>
                    <a:pt x="0" y="17052"/>
                    <a:pt x="0" y="17217"/>
                    <a:pt x="164" y="17217"/>
                  </a:cubicBezTo>
                  <a:lnTo>
                    <a:pt x="10519" y="23133"/>
                  </a:lnTo>
                  <a:cubicBezTo>
                    <a:pt x="10601" y="23216"/>
                    <a:pt x="10683" y="23257"/>
                    <a:pt x="10765" y="23257"/>
                  </a:cubicBezTo>
                  <a:cubicBezTo>
                    <a:pt x="10847" y="23257"/>
                    <a:pt x="10929" y="23216"/>
                    <a:pt x="11012" y="23133"/>
                  </a:cubicBezTo>
                  <a:lnTo>
                    <a:pt x="40266" y="6369"/>
                  </a:lnTo>
                  <a:cubicBezTo>
                    <a:pt x="40431" y="6205"/>
                    <a:pt x="40431" y="6205"/>
                    <a:pt x="40266" y="6041"/>
                  </a:cubicBezTo>
                  <a:lnTo>
                    <a:pt x="29912" y="124"/>
                  </a:lnTo>
                  <a:cubicBezTo>
                    <a:pt x="29830" y="42"/>
                    <a:pt x="29707" y="1"/>
                    <a:pt x="29604" y="1"/>
                  </a:cubicBezTo>
                  <a:close/>
                </a:path>
              </a:pathLst>
            </a:custGeom>
            <a:solidFill>
              <a:srgbClr val="97C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6" name="Google Shape;5776;p70"/>
            <p:cNvSpPr/>
            <p:nvPr/>
          </p:nvSpPr>
          <p:spPr>
            <a:xfrm>
              <a:off x="2445850" y="2321275"/>
              <a:ext cx="25" cy="25"/>
            </a:xfrm>
            <a:custGeom>
              <a:rect b="b" l="l" r="r" t="t"/>
              <a:pathLst>
                <a:path extrusionOk="0" h="1" w="1">
                  <a:moveTo>
                    <a:pt x="0" y="1"/>
                  </a:moveTo>
                  <a:lnTo>
                    <a:pt x="0" y="1"/>
                  </a:lnTo>
                  <a:lnTo>
                    <a:pt x="0" y="1"/>
                  </a:lnTo>
                  <a:close/>
                </a:path>
              </a:pathLst>
            </a:custGeom>
            <a:solidFill>
              <a:srgbClr val="97C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7" name="Google Shape;5777;p70"/>
            <p:cNvSpPr/>
            <p:nvPr/>
          </p:nvSpPr>
          <p:spPr>
            <a:xfrm>
              <a:off x="2445850" y="1906300"/>
              <a:ext cx="1002575" cy="574225"/>
            </a:xfrm>
            <a:custGeom>
              <a:rect b="b" l="l" r="r" t="t"/>
              <a:pathLst>
                <a:path extrusionOk="0" h="22969" w="40103">
                  <a:moveTo>
                    <a:pt x="29255" y="0"/>
                  </a:moveTo>
                  <a:lnTo>
                    <a:pt x="0" y="16929"/>
                  </a:lnTo>
                  <a:lnTo>
                    <a:pt x="10355" y="22845"/>
                  </a:lnTo>
                  <a:cubicBezTo>
                    <a:pt x="10437" y="22928"/>
                    <a:pt x="10519" y="22969"/>
                    <a:pt x="10601" y="22969"/>
                  </a:cubicBezTo>
                  <a:cubicBezTo>
                    <a:pt x="10683" y="22969"/>
                    <a:pt x="10765" y="22928"/>
                    <a:pt x="10848" y="22845"/>
                  </a:cubicBezTo>
                  <a:lnTo>
                    <a:pt x="40102" y="6081"/>
                  </a:lnTo>
                  <a:lnTo>
                    <a:pt x="29748" y="0"/>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8" name="Google Shape;5778;p70"/>
            <p:cNvSpPr/>
            <p:nvPr/>
          </p:nvSpPr>
          <p:spPr>
            <a:xfrm>
              <a:off x="2285600" y="1144100"/>
              <a:ext cx="854650" cy="1156675"/>
            </a:xfrm>
            <a:custGeom>
              <a:rect b="b" l="l" r="r" t="t"/>
              <a:pathLst>
                <a:path extrusionOk="0" h="46267" w="34186">
                  <a:moveTo>
                    <a:pt x="32542" y="1"/>
                  </a:moveTo>
                  <a:cubicBezTo>
                    <a:pt x="32132" y="1"/>
                    <a:pt x="31721" y="83"/>
                    <a:pt x="31392" y="247"/>
                  </a:cubicBezTo>
                  <a:lnTo>
                    <a:pt x="1151" y="17833"/>
                  </a:lnTo>
                  <a:cubicBezTo>
                    <a:pt x="329" y="18162"/>
                    <a:pt x="1" y="18984"/>
                    <a:pt x="1" y="19805"/>
                  </a:cubicBezTo>
                  <a:lnTo>
                    <a:pt x="1" y="44130"/>
                  </a:lnTo>
                  <a:cubicBezTo>
                    <a:pt x="165" y="45444"/>
                    <a:pt x="329" y="45773"/>
                    <a:pt x="1151" y="46266"/>
                  </a:cubicBezTo>
                  <a:lnTo>
                    <a:pt x="34186" y="27037"/>
                  </a:lnTo>
                  <a:lnTo>
                    <a:pt x="34186" y="1069"/>
                  </a:lnTo>
                  <a:lnTo>
                    <a:pt x="34022" y="412"/>
                  </a:lnTo>
                  <a:lnTo>
                    <a:pt x="33693" y="247"/>
                  </a:lnTo>
                  <a:cubicBezTo>
                    <a:pt x="33364" y="83"/>
                    <a:pt x="32953" y="1"/>
                    <a:pt x="32542" y="1"/>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9" name="Google Shape;5779;p70"/>
            <p:cNvSpPr/>
            <p:nvPr/>
          </p:nvSpPr>
          <p:spPr>
            <a:xfrm>
              <a:off x="2289700" y="1144100"/>
              <a:ext cx="850550" cy="523900"/>
            </a:xfrm>
            <a:custGeom>
              <a:rect b="b" l="l" r="r" t="t"/>
              <a:pathLst>
                <a:path extrusionOk="0" h="20956" w="34022">
                  <a:moveTo>
                    <a:pt x="32378" y="1"/>
                  </a:moveTo>
                  <a:cubicBezTo>
                    <a:pt x="31968" y="1"/>
                    <a:pt x="31557" y="83"/>
                    <a:pt x="31228" y="247"/>
                  </a:cubicBezTo>
                  <a:lnTo>
                    <a:pt x="987" y="17833"/>
                  </a:lnTo>
                  <a:cubicBezTo>
                    <a:pt x="494" y="17997"/>
                    <a:pt x="165" y="18326"/>
                    <a:pt x="1" y="18655"/>
                  </a:cubicBezTo>
                  <a:lnTo>
                    <a:pt x="3945" y="20956"/>
                  </a:lnTo>
                  <a:lnTo>
                    <a:pt x="34022" y="1891"/>
                  </a:lnTo>
                  <a:lnTo>
                    <a:pt x="34022" y="1069"/>
                  </a:lnTo>
                  <a:lnTo>
                    <a:pt x="33858" y="412"/>
                  </a:lnTo>
                  <a:lnTo>
                    <a:pt x="33529" y="247"/>
                  </a:lnTo>
                  <a:cubicBezTo>
                    <a:pt x="33200" y="83"/>
                    <a:pt x="32789" y="1"/>
                    <a:pt x="32378" y="1"/>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0" name="Google Shape;5780;p70"/>
            <p:cNvSpPr/>
            <p:nvPr/>
          </p:nvSpPr>
          <p:spPr>
            <a:xfrm>
              <a:off x="2285600" y="1577600"/>
              <a:ext cx="106850" cy="119175"/>
            </a:xfrm>
            <a:custGeom>
              <a:rect b="b" l="l" r="r" t="t"/>
              <a:pathLst>
                <a:path extrusionOk="0" h="4767" w="4274">
                  <a:moveTo>
                    <a:pt x="1809" y="0"/>
                  </a:moveTo>
                  <a:lnTo>
                    <a:pt x="987" y="493"/>
                  </a:lnTo>
                  <a:cubicBezTo>
                    <a:pt x="329" y="986"/>
                    <a:pt x="1" y="1644"/>
                    <a:pt x="1" y="2465"/>
                  </a:cubicBezTo>
                  <a:lnTo>
                    <a:pt x="1" y="3616"/>
                  </a:lnTo>
                  <a:lnTo>
                    <a:pt x="1973" y="4766"/>
                  </a:lnTo>
                  <a:lnTo>
                    <a:pt x="4274" y="1479"/>
                  </a:lnTo>
                  <a:lnTo>
                    <a:pt x="1809" y="0"/>
                  </a:lnTo>
                  <a:close/>
                </a:path>
              </a:pathLst>
            </a:custGeom>
            <a:solidFill>
              <a:srgbClr val="B7D6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1" name="Google Shape;5781;p70"/>
            <p:cNvSpPr/>
            <p:nvPr/>
          </p:nvSpPr>
          <p:spPr>
            <a:xfrm>
              <a:off x="2314375" y="1153275"/>
              <a:ext cx="825875" cy="1147500"/>
            </a:xfrm>
            <a:custGeom>
              <a:rect b="b" l="l" r="r" t="t"/>
              <a:pathLst>
                <a:path extrusionOk="0" h="45900" w="33035">
                  <a:moveTo>
                    <a:pt x="32557" y="1"/>
                  </a:moveTo>
                  <a:cubicBezTo>
                    <a:pt x="32498" y="1"/>
                    <a:pt x="32438" y="15"/>
                    <a:pt x="32378" y="45"/>
                  </a:cubicBezTo>
                  <a:lnTo>
                    <a:pt x="493" y="18452"/>
                  </a:lnTo>
                  <a:cubicBezTo>
                    <a:pt x="164" y="18617"/>
                    <a:pt x="0" y="18945"/>
                    <a:pt x="0" y="19438"/>
                  </a:cubicBezTo>
                  <a:lnTo>
                    <a:pt x="0" y="45899"/>
                  </a:lnTo>
                  <a:lnTo>
                    <a:pt x="33035" y="26670"/>
                  </a:lnTo>
                  <a:lnTo>
                    <a:pt x="33035" y="538"/>
                  </a:lnTo>
                  <a:cubicBezTo>
                    <a:pt x="33035" y="269"/>
                    <a:pt x="32816" y="1"/>
                    <a:pt x="32557" y="1"/>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2" name="Google Shape;5782;p70"/>
            <p:cNvSpPr/>
            <p:nvPr/>
          </p:nvSpPr>
          <p:spPr>
            <a:xfrm>
              <a:off x="2314375" y="1153275"/>
              <a:ext cx="825875" cy="1147500"/>
            </a:xfrm>
            <a:custGeom>
              <a:rect b="b" l="l" r="r" t="t"/>
              <a:pathLst>
                <a:path extrusionOk="0" h="45900" w="33035">
                  <a:moveTo>
                    <a:pt x="32557" y="1"/>
                  </a:moveTo>
                  <a:cubicBezTo>
                    <a:pt x="32498" y="1"/>
                    <a:pt x="32438" y="15"/>
                    <a:pt x="32378" y="45"/>
                  </a:cubicBezTo>
                  <a:lnTo>
                    <a:pt x="493" y="18452"/>
                  </a:lnTo>
                  <a:cubicBezTo>
                    <a:pt x="164" y="18617"/>
                    <a:pt x="0" y="18945"/>
                    <a:pt x="0" y="19438"/>
                  </a:cubicBezTo>
                  <a:lnTo>
                    <a:pt x="0" y="45899"/>
                  </a:lnTo>
                  <a:lnTo>
                    <a:pt x="33035" y="26670"/>
                  </a:lnTo>
                  <a:lnTo>
                    <a:pt x="33035" y="538"/>
                  </a:lnTo>
                  <a:cubicBezTo>
                    <a:pt x="33035" y="269"/>
                    <a:pt x="32816" y="1"/>
                    <a:pt x="32557" y="1"/>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3" name="Google Shape;5783;p70"/>
            <p:cNvSpPr/>
            <p:nvPr/>
          </p:nvSpPr>
          <p:spPr>
            <a:xfrm>
              <a:off x="2322575" y="1153275"/>
              <a:ext cx="817675" cy="1139275"/>
            </a:xfrm>
            <a:custGeom>
              <a:rect b="b" l="l" r="r" t="t"/>
              <a:pathLst>
                <a:path extrusionOk="0" h="45571" w="32707">
                  <a:moveTo>
                    <a:pt x="32229" y="1"/>
                  </a:moveTo>
                  <a:cubicBezTo>
                    <a:pt x="32170" y="1"/>
                    <a:pt x="32110" y="15"/>
                    <a:pt x="32050" y="45"/>
                  </a:cubicBezTo>
                  <a:lnTo>
                    <a:pt x="28269" y="2181"/>
                  </a:lnTo>
                  <a:lnTo>
                    <a:pt x="27119" y="2839"/>
                  </a:lnTo>
                  <a:cubicBezTo>
                    <a:pt x="27119" y="9413"/>
                    <a:pt x="26626" y="26177"/>
                    <a:pt x="1" y="41626"/>
                  </a:cubicBezTo>
                  <a:lnTo>
                    <a:pt x="1" y="45570"/>
                  </a:lnTo>
                  <a:lnTo>
                    <a:pt x="32707" y="26670"/>
                  </a:lnTo>
                  <a:lnTo>
                    <a:pt x="32707" y="538"/>
                  </a:lnTo>
                  <a:cubicBezTo>
                    <a:pt x="32707" y="269"/>
                    <a:pt x="32488" y="1"/>
                    <a:pt x="32229" y="1"/>
                  </a:cubicBezTo>
                  <a:close/>
                </a:path>
              </a:pathLst>
            </a:custGeom>
            <a:solidFill>
              <a:srgbClr val="94C3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4" name="Google Shape;5784;p70"/>
            <p:cNvSpPr/>
            <p:nvPr/>
          </p:nvSpPr>
          <p:spPr>
            <a:xfrm>
              <a:off x="2314375" y="1799475"/>
              <a:ext cx="825875" cy="501300"/>
            </a:xfrm>
            <a:custGeom>
              <a:rect b="b" l="l" r="r" t="t"/>
              <a:pathLst>
                <a:path extrusionOk="0" h="20052" w="33035">
                  <a:moveTo>
                    <a:pt x="33035" y="0"/>
                  </a:moveTo>
                  <a:lnTo>
                    <a:pt x="0" y="19065"/>
                  </a:lnTo>
                  <a:lnTo>
                    <a:pt x="0" y="20051"/>
                  </a:lnTo>
                  <a:lnTo>
                    <a:pt x="33035" y="822"/>
                  </a:lnTo>
                  <a:lnTo>
                    <a:pt x="33035" y="0"/>
                  </a:lnTo>
                  <a:close/>
                </a:path>
              </a:pathLst>
            </a:custGeom>
            <a:solidFill>
              <a:srgbClr val="94C3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5" name="Google Shape;5785;p70"/>
            <p:cNvSpPr/>
            <p:nvPr/>
          </p:nvSpPr>
          <p:spPr>
            <a:xfrm>
              <a:off x="3111475" y="1191350"/>
              <a:ext cx="8250" cy="595825"/>
            </a:xfrm>
            <a:custGeom>
              <a:rect b="b" l="l" r="r" t="t"/>
              <a:pathLst>
                <a:path extrusionOk="0" h="23833" w="330">
                  <a:moveTo>
                    <a:pt x="329" y="1"/>
                  </a:moveTo>
                  <a:lnTo>
                    <a:pt x="1" y="165"/>
                  </a:lnTo>
                  <a:lnTo>
                    <a:pt x="1" y="23668"/>
                  </a:lnTo>
                  <a:lnTo>
                    <a:pt x="329" y="23832"/>
                  </a:lnTo>
                  <a:lnTo>
                    <a:pt x="329" y="1"/>
                  </a:lnTo>
                  <a:close/>
                </a:path>
              </a:pathLst>
            </a:custGeom>
            <a:solidFill>
              <a:srgbClr val="1E37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6" name="Google Shape;5786;p70"/>
            <p:cNvSpPr/>
            <p:nvPr/>
          </p:nvSpPr>
          <p:spPr>
            <a:xfrm>
              <a:off x="2339025" y="1195475"/>
              <a:ext cx="772475" cy="1031325"/>
            </a:xfrm>
            <a:custGeom>
              <a:rect b="b" l="l" r="r" t="t"/>
              <a:pathLst>
                <a:path extrusionOk="0" h="41253" w="30899">
                  <a:moveTo>
                    <a:pt x="30899" y="0"/>
                  </a:moveTo>
                  <a:lnTo>
                    <a:pt x="0" y="17750"/>
                  </a:lnTo>
                  <a:lnTo>
                    <a:pt x="0" y="41253"/>
                  </a:lnTo>
                  <a:lnTo>
                    <a:pt x="30899" y="23503"/>
                  </a:lnTo>
                  <a:lnTo>
                    <a:pt x="30899" y="0"/>
                  </a:lnTo>
                  <a:close/>
                </a:path>
              </a:pathLst>
            </a:custGeom>
            <a:solidFill>
              <a:srgbClr val="3445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7" name="Google Shape;5787;p70"/>
            <p:cNvSpPr/>
            <p:nvPr/>
          </p:nvSpPr>
          <p:spPr>
            <a:xfrm>
              <a:off x="2339025" y="1783025"/>
              <a:ext cx="780700" cy="452000"/>
            </a:xfrm>
            <a:custGeom>
              <a:rect b="b" l="l" r="r" t="t"/>
              <a:pathLst>
                <a:path extrusionOk="0" h="18080" w="31228">
                  <a:moveTo>
                    <a:pt x="30899" y="1"/>
                  </a:moveTo>
                  <a:lnTo>
                    <a:pt x="0" y="17751"/>
                  </a:lnTo>
                  <a:lnTo>
                    <a:pt x="0" y="18080"/>
                  </a:lnTo>
                  <a:lnTo>
                    <a:pt x="31227" y="165"/>
                  </a:lnTo>
                  <a:lnTo>
                    <a:pt x="30899" y="1"/>
                  </a:lnTo>
                  <a:close/>
                </a:path>
              </a:pathLst>
            </a:custGeom>
            <a:solidFill>
              <a:srgbClr val="031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8" name="Google Shape;5788;p70"/>
            <p:cNvSpPr/>
            <p:nvPr/>
          </p:nvSpPr>
          <p:spPr>
            <a:xfrm>
              <a:off x="2339025" y="1195475"/>
              <a:ext cx="772475" cy="1031325"/>
            </a:xfrm>
            <a:custGeom>
              <a:rect b="b" l="l" r="r" t="t"/>
              <a:pathLst>
                <a:path extrusionOk="0" h="41253" w="30899">
                  <a:moveTo>
                    <a:pt x="30899" y="0"/>
                  </a:moveTo>
                  <a:lnTo>
                    <a:pt x="26461" y="2466"/>
                  </a:lnTo>
                  <a:cubicBezTo>
                    <a:pt x="26297" y="9697"/>
                    <a:pt x="24324" y="25146"/>
                    <a:pt x="0" y="39609"/>
                  </a:cubicBezTo>
                  <a:lnTo>
                    <a:pt x="0" y="41253"/>
                  </a:lnTo>
                  <a:lnTo>
                    <a:pt x="30899" y="23503"/>
                  </a:lnTo>
                  <a:lnTo>
                    <a:pt x="30899" y="0"/>
                  </a:lnTo>
                  <a:close/>
                </a:path>
              </a:pathLst>
            </a:custGeom>
            <a:solidFill>
              <a:srgbClr val="2B3D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9" name="Google Shape;5789;p70"/>
            <p:cNvSpPr/>
            <p:nvPr/>
          </p:nvSpPr>
          <p:spPr>
            <a:xfrm>
              <a:off x="3362125" y="1223600"/>
              <a:ext cx="1097075" cy="1688300"/>
            </a:xfrm>
            <a:custGeom>
              <a:rect b="b" l="l" r="r" t="t"/>
              <a:pathLst>
                <a:path extrusionOk="0" h="67532" w="43883">
                  <a:moveTo>
                    <a:pt x="31835" y="0"/>
                  </a:moveTo>
                  <a:cubicBezTo>
                    <a:pt x="30722" y="0"/>
                    <a:pt x="29660" y="95"/>
                    <a:pt x="29090" y="190"/>
                  </a:cubicBezTo>
                  <a:cubicBezTo>
                    <a:pt x="30077" y="1341"/>
                    <a:pt x="30405" y="2162"/>
                    <a:pt x="27611" y="3313"/>
                  </a:cubicBezTo>
                  <a:cubicBezTo>
                    <a:pt x="26106" y="3936"/>
                    <a:pt x="24634" y="4149"/>
                    <a:pt x="23324" y="4149"/>
                  </a:cubicBezTo>
                  <a:cubicBezTo>
                    <a:pt x="20485" y="4149"/>
                    <a:pt x="18408" y="3148"/>
                    <a:pt x="18408" y="3148"/>
                  </a:cubicBezTo>
                  <a:cubicBezTo>
                    <a:pt x="18408" y="3148"/>
                    <a:pt x="14134" y="5449"/>
                    <a:pt x="10519" y="7915"/>
                  </a:cubicBezTo>
                  <a:cubicBezTo>
                    <a:pt x="2137" y="13831"/>
                    <a:pt x="0" y="23364"/>
                    <a:pt x="8711" y="26980"/>
                  </a:cubicBezTo>
                  <a:cubicBezTo>
                    <a:pt x="9204" y="30760"/>
                    <a:pt x="11669" y="36019"/>
                    <a:pt x="11833" y="38156"/>
                  </a:cubicBezTo>
                  <a:cubicBezTo>
                    <a:pt x="11340" y="45058"/>
                    <a:pt x="9368" y="47031"/>
                    <a:pt x="7889" y="62644"/>
                  </a:cubicBezTo>
                  <a:cubicBezTo>
                    <a:pt x="10252" y="65597"/>
                    <a:pt x="15162" y="67532"/>
                    <a:pt x="20483" y="67532"/>
                  </a:cubicBezTo>
                  <a:cubicBezTo>
                    <a:pt x="22565" y="67532"/>
                    <a:pt x="24710" y="67236"/>
                    <a:pt x="26790" y="66589"/>
                  </a:cubicBezTo>
                  <a:cubicBezTo>
                    <a:pt x="36322" y="63795"/>
                    <a:pt x="41417" y="56892"/>
                    <a:pt x="43882" y="53769"/>
                  </a:cubicBezTo>
                  <a:cubicBezTo>
                    <a:pt x="42567" y="44237"/>
                    <a:pt x="36979" y="37991"/>
                    <a:pt x="36979" y="35197"/>
                  </a:cubicBezTo>
                  <a:cubicBezTo>
                    <a:pt x="37308" y="24843"/>
                    <a:pt x="40924" y="18269"/>
                    <a:pt x="39938" y="8572"/>
                  </a:cubicBezTo>
                  <a:cubicBezTo>
                    <a:pt x="39280" y="2984"/>
                    <a:pt x="37308" y="847"/>
                    <a:pt x="34185" y="190"/>
                  </a:cubicBezTo>
                  <a:cubicBezTo>
                    <a:pt x="33491" y="51"/>
                    <a:pt x="32649" y="0"/>
                    <a:pt x="31835" y="0"/>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0" name="Google Shape;5790;p70"/>
            <p:cNvSpPr/>
            <p:nvPr/>
          </p:nvSpPr>
          <p:spPr>
            <a:xfrm>
              <a:off x="2256975" y="1379500"/>
              <a:ext cx="1606450" cy="1122475"/>
            </a:xfrm>
            <a:custGeom>
              <a:rect b="b" l="l" r="r" t="t"/>
              <a:pathLst>
                <a:path extrusionOk="0" h="44899" w="64258">
                  <a:moveTo>
                    <a:pt x="58599" y="1"/>
                  </a:moveTo>
                  <a:cubicBezTo>
                    <a:pt x="56801" y="1"/>
                    <a:pt x="54807" y="1420"/>
                    <a:pt x="53903" y="4473"/>
                  </a:cubicBezTo>
                  <a:cubicBezTo>
                    <a:pt x="52095" y="10882"/>
                    <a:pt x="52424" y="19264"/>
                    <a:pt x="47657" y="26496"/>
                  </a:cubicBezTo>
                  <a:cubicBezTo>
                    <a:pt x="45357" y="29783"/>
                    <a:pt x="41412" y="32741"/>
                    <a:pt x="34345" y="33727"/>
                  </a:cubicBezTo>
                  <a:cubicBezTo>
                    <a:pt x="29171" y="34449"/>
                    <a:pt x="25143" y="34907"/>
                    <a:pt x="22517" y="34907"/>
                  </a:cubicBezTo>
                  <a:cubicBezTo>
                    <a:pt x="21556" y="34907"/>
                    <a:pt x="20783" y="34846"/>
                    <a:pt x="20211" y="34714"/>
                  </a:cubicBezTo>
                  <a:cubicBezTo>
                    <a:pt x="18238" y="34385"/>
                    <a:pt x="17417" y="33892"/>
                    <a:pt x="15609" y="32577"/>
                  </a:cubicBezTo>
                  <a:cubicBezTo>
                    <a:pt x="13472" y="31262"/>
                    <a:pt x="11993" y="30933"/>
                    <a:pt x="10349" y="30112"/>
                  </a:cubicBezTo>
                  <a:cubicBezTo>
                    <a:pt x="9510" y="29552"/>
                    <a:pt x="9200" y="29257"/>
                    <a:pt x="8968" y="29257"/>
                  </a:cubicBezTo>
                  <a:cubicBezTo>
                    <a:pt x="8792" y="29257"/>
                    <a:pt x="8661" y="29428"/>
                    <a:pt x="8377" y="29783"/>
                  </a:cubicBezTo>
                  <a:cubicBezTo>
                    <a:pt x="7720" y="30440"/>
                    <a:pt x="8377" y="32248"/>
                    <a:pt x="9692" y="33234"/>
                  </a:cubicBezTo>
                  <a:cubicBezTo>
                    <a:pt x="11007" y="34385"/>
                    <a:pt x="12157" y="34549"/>
                    <a:pt x="12486" y="34878"/>
                  </a:cubicBezTo>
                  <a:cubicBezTo>
                    <a:pt x="12568" y="35042"/>
                    <a:pt x="12239" y="35124"/>
                    <a:pt x="11644" y="35124"/>
                  </a:cubicBezTo>
                  <a:cubicBezTo>
                    <a:pt x="11048" y="35124"/>
                    <a:pt x="10185" y="35042"/>
                    <a:pt x="9199" y="34878"/>
                  </a:cubicBezTo>
                  <a:cubicBezTo>
                    <a:pt x="6405" y="34385"/>
                    <a:pt x="4926" y="33070"/>
                    <a:pt x="3611" y="32577"/>
                  </a:cubicBezTo>
                  <a:cubicBezTo>
                    <a:pt x="3362" y="32494"/>
                    <a:pt x="3141" y="32458"/>
                    <a:pt x="2947" y="32458"/>
                  </a:cubicBezTo>
                  <a:cubicBezTo>
                    <a:pt x="1994" y="32458"/>
                    <a:pt x="1722" y="33345"/>
                    <a:pt x="2132" y="33892"/>
                  </a:cubicBezTo>
                  <a:cubicBezTo>
                    <a:pt x="2460" y="34385"/>
                    <a:pt x="3118" y="35371"/>
                    <a:pt x="5090" y="36521"/>
                  </a:cubicBezTo>
                  <a:cubicBezTo>
                    <a:pt x="7062" y="37508"/>
                    <a:pt x="9692" y="38494"/>
                    <a:pt x="9692" y="38494"/>
                  </a:cubicBezTo>
                  <a:cubicBezTo>
                    <a:pt x="9692" y="38494"/>
                    <a:pt x="7884" y="38329"/>
                    <a:pt x="5748" y="37836"/>
                  </a:cubicBezTo>
                  <a:cubicBezTo>
                    <a:pt x="3282" y="37179"/>
                    <a:pt x="2460" y="36521"/>
                    <a:pt x="1146" y="36357"/>
                  </a:cubicBezTo>
                  <a:cubicBezTo>
                    <a:pt x="1065" y="36334"/>
                    <a:pt x="989" y="36323"/>
                    <a:pt x="920" y="36323"/>
                  </a:cubicBezTo>
                  <a:cubicBezTo>
                    <a:pt x="1" y="36323"/>
                    <a:pt x="76" y="38223"/>
                    <a:pt x="1146" y="38987"/>
                  </a:cubicBezTo>
                  <a:cubicBezTo>
                    <a:pt x="2132" y="39644"/>
                    <a:pt x="3611" y="40302"/>
                    <a:pt x="5254" y="40795"/>
                  </a:cubicBezTo>
                  <a:cubicBezTo>
                    <a:pt x="6898" y="41288"/>
                    <a:pt x="9692" y="41781"/>
                    <a:pt x="9692" y="41781"/>
                  </a:cubicBezTo>
                  <a:cubicBezTo>
                    <a:pt x="9390" y="41799"/>
                    <a:pt x="9097" y="41807"/>
                    <a:pt x="8814" y="41807"/>
                  </a:cubicBezTo>
                  <a:cubicBezTo>
                    <a:pt x="6479" y="41807"/>
                    <a:pt x="4783" y="41252"/>
                    <a:pt x="3611" y="40959"/>
                  </a:cubicBezTo>
                  <a:cubicBezTo>
                    <a:pt x="3303" y="40871"/>
                    <a:pt x="3030" y="40830"/>
                    <a:pt x="2795" y="40830"/>
                  </a:cubicBezTo>
                  <a:cubicBezTo>
                    <a:pt x="2155" y="40830"/>
                    <a:pt x="1803" y="41135"/>
                    <a:pt x="1803" y="41616"/>
                  </a:cubicBezTo>
                  <a:cubicBezTo>
                    <a:pt x="1803" y="42274"/>
                    <a:pt x="2625" y="43096"/>
                    <a:pt x="5254" y="44082"/>
                  </a:cubicBezTo>
                  <a:cubicBezTo>
                    <a:pt x="6795" y="44659"/>
                    <a:pt x="8730" y="44899"/>
                    <a:pt x="10730" y="44899"/>
                  </a:cubicBezTo>
                  <a:cubicBezTo>
                    <a:pt x="12144" y="44899"/>
                    <a:pt x="13590" y="44779"/>
                    <a:pt x="14951" y="44575"/>
                  </a:cubicBezTo>
                  <a:cubicBezTo>
                    <a:pt x="18238" y="44082"/>
                    <a:pt x="19553" y="43589"/>
                    <a:pt x="21197" y="43424"/>
                  </a:cubicBezTo>
                  <a:cubicBezTo>
                    <a:pt x="27606" y="43096"/>
                    <a:pt x="32866" y="42931"/>
                    <a:pt x="39275" y="41781"/>
                  </a:cubicBezTo>
                  <a:cubicBezTo>
                    <a:pt x="43220" y="40959"/>
                    <a:pt x="48479" y="38987"/>
                    <a:pt x="52095" y="36357"/>
                  </a:cubicBezTo>
                  <a:cubicBezTo>
                    <a:pt x="57683" y="32084"/>
                    <a:pt x="61463" y="23209"/>
                    <a:pt x="62778" y="16635"/>
                  </a:cubicBezTo>
                  <a:cubicBezTo>
                    <a:pt x="64257" y="8088"/>
                    <a:pt x="62449" y="2336"/>
                    <a:pt x="60806" y="857"/>
                  </a:cubicBezTo>
                  <a:cubicBezTo>
                    <a:pt x="60190" y="293"/>
                    <a:pt x="59415" y="1"/>
                    <a:pt x="58599"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1" name="Google Shape;5791;p70"/>
            <p:cNvSpPr/>
            <p:nvPr/>
          </p:nvSpPr>
          <p:spPr>
            <a:xfrm>
              <a:off x="3649725" y="367550"/>
              <a:ext cx="632800" cy="714175"/>
            </a:xfrm>
            <a:custGeom>
              <a:rect b="b" l="l" r="r" t="t"/>
              <a:pathLst>
                <a:path extrusionOk="0" h="28567" w="25312">
                  <a:moveTo>
                    <a:pt x="10761" y="0"/>
                  </a:moveTo>
                  <a:cubicBezTo>
                    <a:pt x="6482" y="0"/>
                    <a:pt x="2197" y="1896"/>
                    <a:pt x="1" y="7314"/>
                  </a:cubicBezTo>
                  <a:cubicBezTo>
                    <a:pt x="1" y="7314"/>
                    <a:pt x="329" y="8136"/>
                    <a:pt x="1644" y="8464"/>
                  </a:cubicBezTo>
                  <a:cubicBezTo>
                    <a:pt x="1644" y="8464"/>
                    <a:pt x="1316" y="10108"/>
                    <a:pt x="2302" y="11258"/>
                  </a:cubicBezTo>
                  <a:cubicBezTo>
                    <a:pt x="3123" y="12080"/>
                    <a:pt x="3945" y="13559"/>
                    <a:pt x="4110" y="15203"/>
                  </a:cubicBezTo>
                  <a:cubicBezTo>
                    <a:pt x="4110" y="16518"/>
                    <a:pt x="3945" y="18325"/>
                    <a:pt x="4274" y="19805"/>
                  </a:cubicBezTo>
                  <a:cubicBezTo>
                    <a:pt x="4685" y="21174"/>
                    <a:pt x="6009" y="21288"/>
                    <a:pt x="6439" y="21288"/>
                  </a:cubicBezTo>
                  <a:cubicBezTo>
                    <a:pt x="6525" y="21288"/>
                    <a:pt x="6575" y="21284"/>
                    <a:pt x="6575" y="21284"/>
                  </a:cubicBezTo>
                  <a:cubicBezTo>
                    <a:pt x="6575" y="21284"/>
                    <a:pt x="6739" y="18490"/>
                    <a:pt x="7068" y="15696"/>
                  </a:cubicBezTo>
                  <a:cubicBezTo>
                    <a:pt x="7494" y="14757"/>
                    <a:pt x="8630" y="14173"/>
                    <a:pt x="9715" y="14173"/>
                  </a:cubicBezTo>
                  <a:cubicBezTo>
                    <a:pt x="10720" y="14173"/>
                    <a:pt x="11682" y="14675"/>
                    <a:pt x="11999" y="15860"/>
                  </a:cubicBezTo>
                  <a:cubicBezTo>
                    <a:pt x="12492" y="18161"/>
                    <a:pt x="11999" y="19476"/>
                    <a:pt x="11177" y="21119"/>
                  </a:cubicBezTo>
                  <a:cubicBezTo>
                    <a:pt x="10670" y="22006"/>
                    <a:pt x="9968" y="22600"/>
                    <a:pt x="9222" y="22600"/>
                  </a:cubicBezTo>
                  <a:cubicBezTo>
                    <a:pt x="8999" y="22600"/>
                    <a:pt x="8773" y="22547"/>
                    <a:pt x="8547" y="22434"/>
                  </a:cubicBezTo>
                  <a:lnTo>
                    <a:pt x="8547" y="22434"/>
                  </a:lnTo>
                  <a:cubicBezTo>
                    <a:pt x="8547" y="25886"/>
                    <a:pt x="9862" y="27365"/>
                    <a:pt x="12820" y="28187"/>
                  </a:cubicBezTo>
                  <a:cubicBezTo>
                    <a:pt x="13631" y="28457"/>
                    <a:pt x="14245" y="28567"/>
                    <a:pt x="14738" y="28567"/>
                  </a:cubicBezTo>
                  <a:cubicBezTo>
                    <a:pt x="16045" y="28567"/>
                    <a:pt x="16513" y="27797"/>
                    <a:pt x="17586" y="27201"/>
                  </a:cubicBezTo>
                  <a:cubicBezTo>
                    <a:pt x="18408" y="26707"/>
                    <a:pt x="19559" y="25721"/>
                    <a:pt x="19559" y="25721"/>
                  </a:cubicBezTo>
                  <a:cubicBezTo>
                    <a:pt x="23010" y="22599"/>
                    <a:pt x="24161" y="19476"/>
                    <a:pt x="24654" y="15038"/>
                  </a:cubicBezTo>
                  <a:cubicBezTo>
                    <a:pt x="25311" y="7643"/>
                    <a:pt x="19887" y="904"/>
                    <a:pt x="12327" y="82"/>
                  </a:cubicBezTo>
                  <a:cubicBezTo>
                    <a:pt x="11808" y="29"/>
                    <a:pt x="11284" y="0"/>
                    <a:pt x="10761"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2" name="Google Shape;5792;p70"/>
            <p:cNvSpPr/>
            <p:nvPr/>
          </p:nvSpPr>
          <p:spPr>
            <a:xfrm>
              <a:off x="3863400" y="702400"/>
              <a:ext cx="406800" cy="1073625"/>
            </a:xfrm>
            <a:custGeom>
              <a:rect b="b" l="l" r="r" t="t"/>
              <a:pathLst>
                <a:path extrusionOk="0" h="42945" w="16272">
                  <a:moveTo>
                    <a:pt x="16107" y="1"/>
                  </a:moveTo>
                  <a:cubicBezTo>
                    <a:pt x="16107" y="1"/>
                    <a:pt x="9204" y="8383"/>
                    <a:pt x="4109" y="10026"/>
                  </a:cubicBezTo>
                  <a:cubicBezTo>
                    <a:pt x="3219" y="10336"/>
                    <a:pt x="2521" y="10454"/>
                    <a:pt x="1973" y="10454"/>
                  </a:cubicBezTo>
                  <a:cubicBezTo>
                    <a:pt x="192" y="10454"/>
                    <a:pt x="0" y="9205"/>
                    <a:pt x="0" y="9205"/>
                  </a:cubicBezTo>
                  <a:lnTo>
                    <a:pt x="0" y="41253"/>
                  </a:lnTo>
                  <a:cubicBezTo>
                    <a:pt x="0" y="41253"/>
                    <a:pt x="1933" y="42945"/>
                    <a:pt x="5235" y="42945"/>
                  </a:cubicBezTo>
                  <a:cubicBezTo>
                    <a:pt x="6650" y="42945"/>
                    <a:pt x="8316" y="42634"/>
                    <a:pt x="10190" y="41747"/>
                  </a:cubicBezTo>
                  <a:cubicBezTo>
                    <a:pt x="16271" y="38788"/>
                    <a:pt x="16107" y="37638"/>
                    <a:pt x="16107" y="34351"/>
                  </a:cubicBezTo>
                  <a:lnTo>
                    <a:pt x="16107" y="1"/>
                  </a:ln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3" name="Google Shape;5793;p70"/>
            <p:cNvSpPr/>
            <p:nvPr/>
          </p:nvSpPr>
          <p:spPr>
            <a:xfrm>
              <a:off x="2881375" y="1376250"/>
              <a:ext cx="977925" cy="1081275"/>
            </a:xfrm>
            <a:custGeom>
              <a:rect b="b" l="l" r="r" t="t"/>
              <a:pathLst>
                <a:path extrusionOk="0" h="43251" w="39117">
                  <a:moveTo>
                    <a:pt x="33693" y="1"/>
                  </a:moveTo>
                  <a:cubicBezTo>
                    <a:pt x="26790" y="329"/>
                    <a:pt x="28434" y="9698"/>
                    <a:pt x="25640" y="18737"/>
                  </a:cubicBezTo>
                  <a:cubicBezTo>
                    <a:pt x="23010" y="27612"/>
                    <a:pt x="19066" y="30242"/>
                    <a:pt x="14464" y="32050"/>
                  </a:cubicBezTo>
                  <a:cubicBezTo>
                    <a:pt x="10026" y="33857"/>
                    <a:pt x="2959" y="34679"/>
                    <a:pt x="2959" y="34679"/>
                  </a:cubicBezTo>
                  <a:cubicBezTo>
                    <a:pt x="1" y="39939"/>
                    <a:pt x="3452" y="43226"/>
                    <a:pt x="3452" y="43226"/>
                  </a:cubicBezTo>
                  <a:cubicBezTo>
                    <a:pt x="3944" y="43242"/>
                    <a:pt x="4436" y="43250"/>
                    <a:pt x="4929" y="43250"/>
                  </a:cubicBezTo>
                  <a:cubicBezTo>
                    <a:pt x="14153" y="43250"/>
                    <a:pt x="23425" y="40371"/>
                    <a:pt x="28105" y="36158"/>
                  </a:cubicBezTo>
                  <a:cubicBezTo>
                    <a:pt x="33036" y="31885"/>
                    <a:pt x="39117" y="22188"/>
                    <a:pt x="38788" y="11999"/>
                  </a:cubicBezTo>
                  <a:cubicBezTo>
                    <a:pt x="38459" y="1809"/>
                    <a:pt x="35994" y="165"/>
                    <a:pt x="33693" y="1"/>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94" name="Google Shape;5794;p70"/>
          <p:cNvGrpSpPr/>
          <p:nvPr/>
        </p:nvGrpSpPr>
        <p:grpSpPr>
          <a:xfrm>
            <a:off x="708618" y="1396388"/>
            <a:ext cx="1669081" cy="2451723"/>
            <a:chOff x="2040150" y="370125"/>
            <a:chExt cx="3371200" cy="4836700"/>
          </a:xfrm>
        </p:grpSpPr>
        <p:sp>
          <p:nvSpPr>
            <p:cNvPr id="5795" name="Google Shape;5795;p70"/>
            <p:cNvSpPr/>
            <p:nvPr/>
          </p:nvSpPr>
          <p:spPr>
            <a:xfrm>
              <a:off x="2040150" y="3397050"/>
              <a:ext cx="2609825" cy="1487650"/>
            </a:xfrm>
            <a:custGeom>
              <a:rect b="b" l="l" r="r" t="t"/>
              <a:pathLst>
                <a:path extrusionOk="0" h="59506" w="104393">
                  <a:moveTo>
                    <a:pt x="52273" y="1"/>
                  </a:moveTo>
                  <a:cubicBezTo>
                    <a:pt x="50474" y="1"/>
                    <a:pt x="48676" y="383"/>
                    <a:pt x="47298" y="1149"/>
                  </a:cubicBezTo>
                  <a:lnTo>
                    <a:pt x="2755" y="26864"/>
                  </a:lnTo>
                  <a:cubicBezTo>
                    <a:pt x="0" y="28395"/>
                    <a:pt x="0" y="30997"/>
                    <a:pt x="2755" y="32681"/>
                  </a:cubicBezTo>
                  <a:lnTo>
                    <a:pt x="47298" y="58243"/>
                  </a:lnTo>
                  <a:cubicBezTo>
                    <a:pt x="48676" y="59085"/>
                    <a:pt x="50474" y="59506"/>
                    <a:pt x="52273" y="59506"/>
                  </a:cubicBezTo>
                  <a:cubicBezTo>
                    <a:pt x="54071" y="59506"/>
                    <a:pt x="55870" y="59085"/>
                    <a:pt x="57248" y="58243"/>
                  </a:cubicBezTo>
                  <a:lnTo>
                    <a:pt x="101637" y="32681"/>
                  </a:lnTo>
                  <a:cubicBezTo>
                    <a:pt x="104392" y="30997"/>
                    <a:pt x="104392" y="28548"/>
                    <a:pt x="101637" y="26864"/>
                  </a:cubicBezTo>
                  <a:lnTo>
                    <a:pt x="57248" y="1149"/>
                  </a:lnTo>
                  <a:cubicBezTo>
                    <a:pt x="55870" y="383"/>
                    <a:pt x="54071" y="1"/>
                    <a:pt x="52273"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6" name="Google Shape;5796;p70"/>
            <p:cNvSpPr/>
            <p:nvPr/>
          </p:nvSpPr>
          <p:spPr>
            <a:xfrm>
              <a:off x="2040150" y="2107450"/>
              <a:ext cx="2609825" cy="1484800"/>
            </a:xfrm>
            <a:custGeom>
              <a:rect b="b" l="l" r="r" t="t"/>
              <a:pathLst>
                <a:path extrusionOk="0" h="59392" w="104393">
                  <a:moveTo>
                    <a:pt x="52273" y="1"/>
                  </a:moveTo>
                  <a:cubicBezTo>
                    <a:pt x="50474" y="1"/>
                    <a:pt x="48676" y="383"/>
                    <a:pt x="47298" y="1149"/>
                  </a:cubicBezTo>
                  <a:lnTo>
                    <a:pt x="2755" y="26864"/>
                  </a:lnTo>
                  <a:cubicBezTo>
                    <a:pt x="0" y="28395"/>
                    <a:pt x="0" y="30997"/>
                    <a:pt x="2755" y="32528"/>
                  </a:cubicBezTo>
                  <a:lnTo>
                    <a:pt x="47298" y="58243"/>
                  </a:lnTo>
                  <a:cubicBezTo>
                    <a:pt x="48676" y="59008"/>
                    <a:pt x="50474" y="59391"/>
                    <a:pt x="52273" y="59391"/>
                  </a:cubicBezTo>
                  <a:cubicBezTo>
                    <a:pt x="54071" y="59391"/>
                    <a:pt x="55870" y="59008"/>
                    <a:pt x="57248" y="58243"/>
                  </a:cubicBezTo>
                  <a:lnTo>
                    <a:pt x="101637" y="32528"/>
                  </a:lnTo>
                  <a:cubicBezTo>
                    <a:pt x="104392" y="30997"/>
                    <a:pt x="104392" y="28395"/>
                    <a:pt x="101637" y="26864"/>
                  </a:cubicBezTo>
                  <a:lnTo>
                    <a:pt x="57248" y="1149"/>
                  </a:lnTo>
                  <a:cubicBezTo>
                    <a:pt x="55870" y="383"/>
                    <a:pt x="54071" y="1"/>
                    <a:pt x="52273" y="1"/>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7" name="Google Shape;5797;p70"/>
            <p:cNvSpPr/>
            <p:nvPr/>
          </p:nvSpPr>
          <p:spPr>
            <a:xfrm>
              <a:off x="2040150" y="2105550"/>
              <a:ext cx="2609825" cy="1488600"/>
            </a:xfrm>
            <a:custGeom>
              <a:rect b="b" l="l" r="r" t="t"/>
              <a:pathLst>
                <a:path extrusionOk="0" h="59544" w="104393">
                  <a:moveTo>
                    <a:pt x="52196" y="1990"/>
                  </a:moveTo>
                  <a:cubicBezTo>
                    <a:pt x="53727" y="1990"/>
                    <a:pt x="55258" y="2296"/>
                    <a:pt x="56176" y="2908"/>
                  </a:cubicBezTo>
                  <a:lnTo>
                    <a:pt x="100719" y="28624"/>
                  </a:lnTo>
                  <a:cubicBezTo>
                    <a:pt x="101484" y="29083"/>
                    <a:pt x="101790" y="29542"/>
                    <a:pt x="101790" y="29848"/>
                  </a:cubicBezTo>
                  <a:cubicBezTo>
                    <a:pt x="101790" y="30001"/>
                    <a:pt x="101484" y="30614"/>
                    <a:pt x="100719" y="31073"/>
                  </a:cubicBezTo>
                  <a:lnTo>
                    <a:pt x="56176" y="56635"/>
                  </a:lnTo>
                  <a:cubicBezTo>
                    <a:pt x="55258" y="57248"/>
                    <a:pt x="53727" y="57554"/>
                    <a:pt x="52196" y="57554"/>
                  </a:cubicBezTo>
                  <a:cubicBezTo>
                    <a:pt x="50666" y="57554"/>
                    <a:pt x="49288" y="57248"/>
                    <a:pt x="48217" y="56635"/>
                  </a:cubicBezTo>
                  <a:lnTo>
                    <a:pt x="3674" y="31073"/>
                  </a:lnTo>
                  <a:cubicBezTo>
                    <a:pt x="2909" y="30614"/>
                    <a:pt x="2602" y="30001"/>
                    <a:pt x="2602" y="29848"/>
                  </a:cubicBezTo>
                  <a:cubicBezTo>
                    <a:pt x="2602" y="29542"/>
                    <a:pt x="2909" y="29083"/>
                    <a:pt x="3674" y="28624"/>
                  </a:cubicBezTo>
                  <a:lnTo>
                    <a:pt x="48217" y="2908"/>
                  </a:lnTo>
                  <a:cubicBezTo>
                    <a:pt x="49288" y="2296"/>
                    <a:pt x="50666" y="1990"/>
                    <a:pt x="52196" y="1990"/>
                  </a:cubicBezTo>
                  <a:close/>
                  <a:moveTo>
                    <a:pt x="52196" y="0"/>
                  </a:moveTo>
                  <a:cubicBezTo>
                    <a:pt x="50359" y="0"/>
                    <a:pt x="48676" y="459"/>
                    <a:pt x="47298" y="1225"/>
                  </a:cubicBezTo>
                  <a:lnTo>
                    <a:pt x="2755" y="26940"/>
                  </a:lnTo>
                  <a:cubicBezTo>
                    <a:pt x="0" y="28471"/>
                    <a:pt x="0" y="31073"/>
                    <a:pt x="2755" y="32604"/>
                  </a:cubicBezTo>
                  <a:lnTo>
                    <a:pt x="47298" y="58319"/>
                  </a:lnTo>
                  <a:cubicBezTo>
                    <a:pt x="48676" y="59084"/>
                    <a:pt x="50359" y="59544"/>
                    <a:pt x="52196" y="59544"/>
                  </a:cubicBezTo>
                  <a:cubicBezTo>
                    <a:pt x="54033" y="59544"/>
                    <a:pt x="55870" y="59084"/>
                    <a:pt x="57248" y="58319"/>
                  </a:cubicBezTo>
                  <a:lnTo>
                    <a:pt x="101637" y="32604"/>
                  </a:lnTo>
                  <a:cubicBezTo>
                    <a:pt x="104392" y="31073"/>
                    <a:pt x="104392" y="28471"/>
                    <a:pt x="101637" y="26940"/>
                  </a:cubicBezTo>
                  <a:lnTo>
                    <a:pt x="57248" y="1225"/>
                  </a:lnTo>
                  <a:cubicBezTo>
                    <a:pt x="55870" y="459"/>
                    <a:pt x="54033" y="0"/>
                    <a:pt x="521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8" name="Google Shape;5798;p70"/>
            <p:cNvSpPr/>
            <p:nvPr/>
          </p:nvSpPr>
          <p:spPr>
            <a:xfrm>
              <a:off x="2059275" y="2851750"/>
              <a:ext cx="1285800" cy="1863625"/>
            </a:xfrm>
            <a:custGeom>
              <a:rect b="b" l="l" r="r" t="t"/>
              <a:pathLst>
                <a:path extrusionOk="0" h="74545" w="51432">
                  <a:moveTo>
                    <a:pt x="1" y="0"/>
                  </a:moveTo>
                  <a:lnTo>
                    <a:pt x="1" y="44849"/>
                  </a:lnTo>
                  <a:cubicBezTo>
                    <a:pt x="1" y="46074"/>
                    <a:pt x="766" y="46992"/>
                    <a:pt x="1990" y="47758"/>
                  </a:cubicBezTo>
                  <a:lnTo>
                    <a:pt x="46533" y="73320"/>
                  </a:lnTo>
                  <a:cubicBezTo>
                    <a:pt x="47758" y="74085"/>
                    <a:pt x="49441" y="74544"/>
                    <a:pt x="51431" y="74544"/>
                  </a:cubicBezTo>
                  <a:lnTo>
                    <a:pt x="51431" y="29696"/>
                  </a:lnTo>
                  <a:cubicBezTo>
                    <a:pt x="49594" y="29696"/>
                    <a:pt x="47911" y="29236"/>
                    <a:pt x="46533" y="28471"/>
                  </a:cubicBezTo>
                  <a:lnTo>
                    <a:pt x="1990" y="2756"/>
                  </a:lnTo>
                  <a:cubicBezTo>
                    <a:pt x="919" y="2143"/>
                    <a:pt x="1" y="1225"/>
                    <a:pt x="1" y="0"/>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9" name="Google Shape;5799;p70"/>
            <p:cNvSpPr/>
            <p:nvPr/>
          </p:nvSpPr>
          <p:spPr>
            <a:xfrm>
              <a:off x="3345050" y="2847925"/>
              <a:ext cx="1289625" cy="1867450"/>
            </a:xfrm>
            <a:custGeom>
              <a:rect b="b" l="l" r="r" t="t"/>
              <a:pathLst>
                <a:path extrusionOk="0" h="74698" w="51585">
                  <a:moveTo>
                    <a:pt x="51584" y="0"/>
                  </a:moveTo>
                  <a:cubicBezTo>
                    <a:pt x="51584" y="1378"/>
                    <a:pt x="50513" y="2296"/>
                    <a:pt x="49441" y="2909"/>
                  </a:cubicBezTo>
                  <a:lnTo>
                    <a:pt x="5052" y="28624"/>
                  </a:lnTo>
                  <a:cubicBezTo>
                    <a:pt x="3674" y="29389"/>
                    <a:pt x="1990" y="29849"/>
                    <a:pt x="0" y="29849"/>
                  </a:cubicBezTo>
                  <a:lnTo>
                    <a:pt x="0" y="74697"/>
                  </a:lnTo>
                  <a:cubicBezTo>
                    <a:pt x="2143" y="74697"/>
                    <a:pt x="3674" y="74238"/>
                    <a:pt x="5052" y="73473"/>
                  </a:cubicBezTo>
                  <a:lnTo>
                    <a:pt x="49441" y="47911"/>
                  </a:lnTo>
                  <a:cubicBezTo>
                    <a:pt x="50666" y="47145"/>
                    <a:pt x="51584" y="46227"/>
                    <a:pt x="51584" y="45002"/>
                  </a:cubicBezTo>
                  <a:lnTo>
                    <a:pt x="51584"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0" name="Google Shape;5800;p70"/>
            <p:cNvSpPr/>
            <p:nvPr/>
          </p:nvSpPr>
          <p:spPr>
            <a:xfrm>
              <a:off x="3505775" y="4382725"/>
              <a:ext cx="1572775" cy="824100"/>
            </a:xfrm>
            <a:custGeom>
              <a:rect b="b" l="l" r="r" t="t"/>
              <a:pathLst>
                <a:path extrusionOk="0" h="32964" w="62911">
                  <a:moveTo>
                    <a:pt x="45823" y="0"/>
                  </a:moveTo>
                  <a:cubicBezTo>
                    <a:pt x="39491" y="0"/>
                    <a:pt x="32223" y="1824"/>
                    <a:pt x="26328" y="5193"/>
                  </a:cubicBezTo>
                  <a:lnTo>
                    <a:pt x="11939" y="13459"/>
                  </a:lnTo>
                  <a:cubicBezTo>
                    <a:pt x="2296" y="18969"/>
                    <a:pt x="0" y="26775"/>
                    <a:pt x="6735" y="30755"/>
                  </a:cubicBezTo>
                  <a:cubicBezTo>
                    <a:pt x="9407" y="32240"/>
                    <a:pt x="13046" y="32964"/>
                    <a:pt x="17063" y="32964"/>
                  </a:cubicBezTo>
                  <a:cubicBezTo>
                    <a:pt x="23402" y="32964"/>
                    <a:pt x="30681" y="31160"/>
                    <a:pt x="36583" y="27694"/>
                  </a:cubicBezTo>
                  <a:lnTo>
                    <a:pt x="50972" y="19428"/>
                  </a:lnTo>
                  <a:cubicBezTo>
                    <a:pt x="60615" y="13918"/>
                    <a:pt x="62911" y="6111"/>
                    <a:pt x="56176" y="2285"/>
                  </a:cubicBezTo>
                  <a:cubicBezTo>
                    <a:pt x="53499" y="738"/>
                    <a:pt x="49850" y="0"/>
                    <a:pt x="45823" y="0"/>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1" name="Google Shape;5801;p70"/>
            <p:cNvSpPr/>
            <p:nvPr/>
          </p:nvSpPr>
          <p:spPr>
            <a:xfrm>
              <a:off x="3509600" y="1240375"/>
              <a:ext cx="1901750" cy="881950"/>
            </a:xfrm>
            <a:custGeom>
              <a:rect b="b" l="l" r="r" t="t"/>
              <a:pathLst>
                <a:path extrusionOk="0" h="35278" w="76070">
                  <a:moveTo>
                    <a:pt x="5707" y="1"/>
                  </a:moveTo>
                  <a:cubicBezTo>
                    <a:pt x="4912" y="1"/>
                    <a:pt x="4168" y="118"/>
                    <a:pt x="3521" y="320"/>
                  </a:cubicBezTo>
                  <a:cubicBezTo>
                    <a:pt x="766" y="1391"/>
                    <a:pt x="0" y="3381"/>
                    <a:pt x="4133" y="7973"/>
                  </a:cubicBezTo>
                  <a:cubicBezTo>
                    <a:pt x="8266" y="12412"/>
                    <a:pt x="16378" y="20372"/>
                    <a:pt x="23420" y="24964"/>
                  </a:cubicBezTo>
                  <a:cubicBezTo>
                    <a:pt x="26940" y="27107"/>
                    <a:pt x="32297" y="30321"/>
                    <a:pt x="40410" y="32311"/>
                  </a:cubicBezTo>
                  <a:cubicBezTo>
                    <a:pt x="46074" y="33689"/>
                    <a:pt x="50819" y="34148"/>
                    <a:pt x="56635" y="34301"/>
                  </a:cubicBezTo>
                  <a:cubicBezTo>
                    <a:pt x="58319" y="34301"/>
                    <a:pt x="59390" y="34760"/>
                    <a:pt x="62452" y="35066"/>
                  </a:cubicBezTo>
                  <a:cubicBezTo>
                    <a:pt x="63400" y="35209"/>
                    <a:pt x="64391" y="35277"/>
                    <a:pt x="65382" y="35277"/>
                  </a:cubicBezTo>
                  <a:cubicBezTo>
                    <a:pt x="67590" y="35277"/>
                    <a:pt x="69792" y="34935"/>
                    <a:pt x="71483" y="34301"/>
                  </a:cubicBezTo>
                  <a:cubicBezTo>
                    <a:pt x="73779" y="33230"/>
                    <a:pt x="74544" y="32617"/>
                    <a:pt x="74544" y="32005"/>
                  </a:cubicBezTo>
                  <a:cubicBezTo>
                    <a:pt x="74544" y="31482"/>
                    <a:pt x="74258" y="31245"/>
                    <a:pt x="73686" y="31245"/>
                  </a:cubicBezTo>
                  <a:cubicBezTo>
                    <a:pt x="73421" y="31245"/>
                    <a:pt x="73095" y="31296"/>
                    <a:pt x="72707" y="31393"/>
                  </a:cubicBezTo>
                  <a:cubicBezTo>
                    <a:pt x="71732" y="31672"/>
                    <a:pt x="70121" y="32331"/>
                    <a:pt x="67991" y="32331"/>
                  </a:cubicBezTo>
                  <a:cubicBezTo>
                    <a:pt x="67783" y="32331"/>
                    <a:pt x="67569" y="32325"/>
                    <a:pt x="67350" y="32311"/>
                  </a:cubicBezTo>
                  <a:cubicBezTo>
                    <a:pt x="67350" y="32311"/>
                    <a:pt x="69799" y="31699"/>
                    <a:pt x="71177" y="31240"/>
                  </a:cubicBezTo>
                  <a:cubicBezTo>
                    <a:pt x="72707" y="30780"/>
                    <a:pt x="74085" y="30168"/>
                    <a:pt x="75003" y="29556"/>
                  </a:cubicBezTo>
                  <a:cubicBezTo>
                    <a:pt x="75999" y="28845"/>
                    <a:pt x="76069" y="27075"/>
                    <a:pt x="75091" y="27075"/>
                  </a:cubicBezTo>
                  <a:cubicBezTo>
                    <a:pt x="75017" y="27075"/>
                    <a:pt x="74937" y="27085"/>
                    <a:pt x="74850" y="27107"/>
                  </a:cubicBezTo>
                  <a:cubicBezTo>
                    <a:pt x="73779" y="27413"/>
                    <a:pt x="73013" y="27872"/>
                    <a:pt x="70717" y="28638"/>
                  </a:cubicBezTo>
                  <a:cubicBezTo>
                    <a:pt x="68728" y="29250"/>
                    <a:pt x="67197" y="29250"/>
                    <a:pt x="67197" y="29250"/>
                  </a:cubicBezTo>
                  <a:cubicBezTo>
                    <a:pt x="67197" y="29250"/>
                    <a:pt x="69493" y="28331"/>
                    <a:pt x="71330" y="27260"/>
                  </a:cubicBezTo>
                  <a:cubicBezTo>
                    <a:pt x="73167" y="26188"/>
                    <a:pt x="73626" y="25423"/>
                    <a:pt x="73932" y="24811"/>
                  </a:cubicBezTo>
                  <a:cubicBezTo>
                    <a:pt x="74179" y="24440"/>
                    <a:pt x="74027" y="23571"/>
                    <a:pt x="73236" y="23571"/>
                  </a:cubicBezTo>
                  <a:cubicBezTo>
                    <a:pt x="73046" y="23571"/>
                    <a:pt x="72820" y="23621"/>
                    <a:pt x="72554" y="23739"/>
                  </a:cubicBezTo>
                  <a:cubicBezTo>
                    <a:pt x="71330" y="24199"/>
                    <a:pt x="69952" y="25423"/>
                    <a:pt x="67503" y="26035"/>
                  </a:cubicBezTo>
                  <a:cubicBezTo>
                    <a:pt x="66368" y="26225"/>
                    <a:pt x="65466" y="26355"/>
                    <a:pt x="64980" y="26355"/>
                  </a:cubicBezTo>
                  <a:cubicBezTo>
                    <a:pt x="64679" y="26355"/>
                    <a:pt x="64536" y="26305"/>
                    <a:pt x="64595" y="26188"/>
                  </a:cubicBezTo>
                  <a:cubicBezTo>
                    <a:pt x="64748" y="25729"/>
                    <a:pt x="65819" y="25576"/>
                    <a:pt x="67044" y="24505"/>
                  </a:cubicBezTo>
                  <a:cubicBezTo>
                    <a:pt x="68268" y="23586"/>
                    <a:pt x="68728" y="21903"/>
                    <a:pt x="68115" y="21290"/>
                  </a:cubicBezTo>
                  <a:cubicBezTo>
                    <a:pt x="67923" y="21098"/>
                    <a:pt x="67806" y="21011"/>
                    <a:pt x="67689" y="21011"/>
                  </a:cubicBezTo>
                  <a:cubicBezTo>
                    <a:pt x="67433" y="21011"/>
                    <a:pt x="67176" y="21425"/>
                    <a:pt x="66125" y="22056"/>
                  </a:cubicBezTo>
                  <a:cubicBezTo>
                    <a:pt x="64748" y="22821"/>
                    <a:pt x="63370" y="23127"/>
                    <a:pt x="61533" y="24505"/>
                  </a:cubicBezTo>
                  <a:cubicBezTo>
                    <a:pt x="59850" y="25729"/>
                    <a:pt x="58778" y="26341"/>
                    <a:pt x="57094" y="27107"/>
                  </a:cubicBezTo>
                  <a:cubicBezTo>
                    <a:pt x="56558" y="27285"/>
                    <a:pt x="55684" y="27373"/>
                    <a:pt x="54580" y="27373"/>
                  </a:cubicBezTo>
                  <a:cubicBezTo>
                    <a:pt x="51902" y="27373"/>
                    <a:pt x="47878" y="26858"/>
                    <a:pt x="44084" y="25882"/>
                  </a:cubicBezTo>
                  <a:cubicBezTo>
                    <a:pt x="37808" y="24352"/>
                    <a:pt x="30461" y="20372"/>
                    <a:pt x="27552" y="18229"/>
                  </a:cubicBezTo>
                  <a:cubicBezTo>
                    <a:pt x="21430" y="13484"/>
                    <a:pt x="15001" y="6137"/>
                    <a:pt x="12552" y="3381"/>
                  </a:cubicBezTo>
                  <a:cubicBezTo>
                    <a:pt x="10525" y="904"/>
                    <a:pt x="7919" y="1"/>
                    <a:pt x="5707"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2" name="Google Shape;5802;p70"/>
            <p:cNvSpPr/>
            <p:nvPr/>
          </p:nvSpPr>
          <p:spPr>
            <a:xfrm>
              <a:off x="3471325" y="1219325"/>
              <a:ext cx="1389125" cy="871025"/>
            </a:xfrm>
            <a:custGeom>
              <a:rect b="b" l="l" r="r" t="t"/>
              <a:pathLst>
                <a:path extrusionOk="0" h="34841" w="55565">
                  <a:moveTo>
                    <a:pt x="6854" y="1"/>
                  </a:moveTo>
                  <a:cubicBezTo>
                    <a:pt x="6073" y="1"/>
                    <a:pt x="5362" y="143"/>
                    <a:pt x="4746" y="397"/>
                  </a:cubicBezTo>
                  <a:cubicBezTo>
                    <a:pt x="1" y="2540"/>
                    <a:pt x="2909" y="7285"/>
                    <a:pt x="7348" y="11571"/>
                  </a:cubicBezTo>
                  <a:cubicBezTo>
                    <a:pt x="11787" y="15856"/>
                    <a:pt x="21583" y="25500"/>
                    <a:pt x="32451" y="30245"/>
                  </a:cubicBezTo>
                  <a:cubicBezTo>
                    <a:pt x="42111" y="34599"/>
                    <a:pt x="50925" y="34841"/>
                    <a:pt x="52764" y="34841"/>
                  </a:cubicBezTo>
                  <a:cubicBezTo>
                    <a:pt x="52994" y="34841"/>
                    <a:pt x="53115" y="34837"/>
                    <a:pt x="53115" y="34837"/>
                  </a:cubicBezTo>
                  <a:cubicBezTo>
                    <a:pt x="55564" y="30857"/>
                    <a:pt x="53574" y="28102"/>
                    <a:pt x="53574" y="28102"/>
                  </a:cubicBezTo>
                  <a:cubicBezTo>
                    <a:pt x="44084" y="26724"/>
                    <a:pt x="37808" y="23357"/>
                    <a:pt x="32910" y="20602"/>
                  </a:cubicBezTo>
                  <a:cubicBezTo>
                    <a:pt x="27859" y="17846"/>
                    <a:pt x="19899" y="10499"/>
                    <a:pt x="15766" y="5448"/>
                  </a:cubicBezTo>
                  <a:cubicBezTo>
                    <a:pt x="12613" y="1476"/>
                    <a:pt x="9370" y="1"/>
                    <a:pt x="6854" y="1"/>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3" name="Google Shape;5803;p70"/>
            <p:cNvSpPr/>
            <p:nvPr/>
          </p:nvSpPr>
          <p:spPr>
            <a:xfrm>
              <a:off x="3808075" y="4543150"/>
              <a:ext cx="164575" cy="362600"/>
            </a:xfrm>
            <a:custGeom>
              <a:rect b="b" l="l" r="r" t="t"/>
              <a:pathLst>
                <a:path extrusionOk="0" h="14504" w="6583">
                  <a:moveTo>
                    <a:pt x="766" y="0"/>
                  </a:moveTo>
                  <a:cubicBezTo>
                    <a:pt x="0" y="2143"/>
                    <a:pt x="919" y="3980"/>
                    <a:pt x="1531" y="5817"/>
                  </a:cubicBezTo>
                  <a:cubicBezTo>
                    <a:pt x="2756" y="9338"/>
                    <a:pt x="2450" y="14236"/>
                    <a:pt x="2450" y="14236"/>
                  </a:cubicBezTo>
                  <a:cubicBezTo>
                    <a:pt x="2526" y="14389"/>
                    <a:pt x="2947" y="14504"/>
                    <a:pt x="3406" y="14504"/>
                  </a:cubicBezTo>
                  <a:cubicBezTo>
                    <a:pt x="3865" y="14504"/>
                    <a:pt x="4363" y="14389"/>
                    <a:pt x="4593" y="14083"/>
                  </a:cubicBezTo>
                  <a:cubicBezTo>
                    <a:pt x="4593" y="14083"/>
                    <a:pt x="4451" y="6702"/>
                    <a:pt x="6354" y="6702"/>
                  </a:cubicBezTo>
                  <a:cubicBezTo>
                    <a:pt x="6427" y="6702"/>
                    <a:pt x="6503" y="6713"/>
                    <a:pt x="6582" y="6735"/>
                  </a:cubicBezTo>
                  <a:lnTo>
                    <a:pt x="766" y="0"/>
                  </a:ln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4" name="Google Shape;5804;p70"/>
            <p:cNvSpPr/>
            <p:nvPr/>
          </p:nvSpPr>
          <p:spPr>
            <a:xfrm>
              <a:off x="3819550" y="3984450"/>
              <a:ext cx="531950" cy="1007550"/>
            </a:xfrm>
            <a:custGeom>
              <a:rect b="b" l="l" r="r" t="t"/>
              <a:pathLst>
                <a:path extrusionOk="0" h="40302" w="21278">
                  <a:moveTo>
                    <a:pt x="3062" y="1"/>
                  </a:moveTo>
                  <a:lnTo>
                    <a:pt x="4440" y="13777"/>
                  </a:lnTo>
                  <a:cubicBezTo>
                    <a:pt x="4440" y="15460"/>
                    <a:pt x="3980" y="16685"/>
                    <a:pt x="3368" y="17603"/>
                  </a:cubicBezTo>
                  <a:cubicBezTo>
                    <a:pt x="2756" y="18675"/>
                    <a:pt x="1531" y="21124"/>
                    <a:pt x="1072" y="22348"/>
                  </a:cubicBezTo>
                  <a:cubicBezTo>
                    <a:pt x="766" y="23726"/>
                    <a:pt x="1" y="25410"/>
                    <a:pt x="2450" y="27247"/>
                  </a:cubicBezTo>
                  <a:cubicBezTo>
                    <a:pt x="4746" y="29236"/>
                    <a:pt x="6276" y="30308"/>
                    <a:pt x="7807" y="32298"/>
                  </a:cubicBezTo>
                  <a:cubicBezTo>
                    <a:pt x="9338" y="34288"/>
                    <a:pt x="9185" y="36890"/>
                    <a:pt x="11787" y="39186"/>
                  </a:cubicBezTo>
                  <a:cubicBezTo>
                    <a:pt x="12666" y="40010"/>
                    <a:pt x="13860" y="40302"/>
                    <a:pt x="15073" y="40302"/>
                  </a:cubicBezTo>
                  <a:cubicBezTo>
                    <a:pt x="17239" y="40302"/>
                    <a:pt x="19464" y="39370"/>
                    <a:pt x="20053" y="38880"/>
                  </a:cubicBezTo>
                  <a:cubicBezTo>
                    <a:pt x="21277" y="37808"/>
                    <a:pt x="20818" y="36890"/>
                    <a:pt x="18063" y="34747"/>
                  </a:cubicBezTo>
                  <a:cubicBezTo>
                    <a:pt x="15920" y="31533"/>
                    <a:pt x="13011" y="21277"/>
                    <a:pt x="12246" y="18828"/>
                  </a:cubicBezTo>
                  <a:cubicBezTo>
                    <a:pt x="11940" y="17909"/>
                    <a:pt x="11787" y="16073"/>
                    <a:pt x="11787" y="14236"/>
                  </a:cubicBezTo>
                  <a:cubicBezTo>
                    <a:pt x="11940" y="10715"/>
                    <a:pt x="11940" y="1684"/>
                    <a:pt x="11940" y="1684"/>
                  </a:cubicBezTo>
                  <a:lnTo>
                    <a:pt x="3062" y="1"/>
                  </a:ln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5" name="Google Shape;5805;p70"/>
            <p:cNvSpPr/>
            <p:nvPr/>
          </p:nvSpPr>
          <p:spPr>
            <a:xfrm>
              <a:off x="3819550" y="4413050"/>
              <a:ext cx="608475" cy="669150"/>
            </a:xfrm>
            <a:custGeom>
              <a:rect b="b" l="l" r="r" t="t"/>
              <a:pathLst>
                <a:path extrusionOk="0" h="26766" w="24339">
                  <a:moveTo>
                    <a:pt x="3674" y="0"/>
                  </a:moveTo>
                  <a:cubicBezTo>
                    <a:pt x="3062" y="0"/>
                    <a:pt x="2450" y="153"/>
                    <a:pt x="2144" y="1378"/>
                  </a:cubicBezTo>
                  <a:cubicBezTo>
                    <a:pt x="1378" y="3980"/>
                    <a:pt x="154" y="4439"/>
                    <a:pt x="1" y="6429"/>
                  </a:cubicBezTo>
                  <a:cubicBezTo>
                    <a:pt x="1" y="8266"/>
                    <a:pt x="1225" y="9950"/>
                    <a:pt x="2756" y="10868"/>
                  </a:cubicBezTo>
                  <a:cubicBezTo>
                    <a:pt x="5052" y="12399"/>
                    <a:pt x="5664" y="13011"/>
                    <a:pt x="6736" y="15307"/>
                  </a:cubicBezTo>
                  <a:cubicBezTo>
                    <a:pt x="7960" y="18062"/>
                    <a:pt x="7807" y="20970"/>
                    <a:pt x="8572" y="23420"/>
                  </a:cubicBezTo>
                  <a:cubicBezTo>
                    <a:pt x="11076" y="25322"/>
                    <a:pt x="13579" y="26766"/>
                    <a:pt x="16725" y="26766"/>
                  </a:cubicBezTo>
                  <a:cubicBezTo>
                    <a:pt x="18388" y="26766"/>
                    <a:pt x="20231" y="26362"/>
                    <a:pt x="22349" y="25409"/>
                  </a:cubicBezTo>
                  <a:cubicBezTo>
                    <a:pt x="23420" y="22348"/>
                    <a:pt x="24338" y="20970"/>
                    <a:pt x="18063" y="17450"/>
                  </a:cubicBezTo>
                  <a:lnTo>
                    <a:pt x="18063" y="17450"/>
                  </a:lnTo>
                  <a:cubicBezTo>
                    <a:pt x="19287" y="18827"/>
                    <a:pt x="19746" y="19746"/>
                    <a:pt x="17757" y="20205"/>
                  </a:cubicBezTo>
                  <a:cubicBezTo>
                    <a:pt x="16343" y="20528"/>
                    <a:pt x="15229" y="20723"/>
                    <a:pt x="14325" y="20723"/>
                  </a:cubicBezTo>
                  <a:cubicBezTo>
                    <a:pt x="11802" y="20723"/>
                    <a:pt x="10924" y="19202"/>
                    <a:pt x="9797" y="14695"/>
                  </a:cubicBezTo>
                  <a:cubicBezTo>
                    <a:pt x="8726" y="10103"/>
                    <a:pt x="7654" y="6888"/>
                    <a:pt x="5664" y="5051"/>
                  </a:cubicBezTo>
                  <a:cubicBezTo>
                    <a:pt x="3215" y="2908"/>
                    <a:pt x="3062" y="1531"/>
                    <a:pt x="3674"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6" name="Google Shape;5806;p70"/>
            <p:cNvSpPr/>
            <p:nvPr/>
          </p:nvSpPr>
          <p:spPr>
            <a:xfrm>
              <a:off x="4129525" y="4286750"/>
              <a:ext cx="164575" cy="366025"/>
            </a:xfrm>
            <a:custGeom>
              <a:rect b="b" l="l" r="r" t="t"/>
              <a:pathLst>
                <a:path extrusionOk="0" h="14641" w="6583">
                  <a:moveTo>
                    <a:pt x="765" y="1"/>
                  </a:moveTo>
                  <a:lnTo>
                    <a:pt x="765" y="1"/>
                  </a:lnTo>
                  <a:cubicBezTo>
                    <a:pt x="0" y="2297"/>
                    <a:pt x="919" y="3981"/>
                    <a:pt x="1531" y="5971"/>
                  </a:cubicBezTo>
                  <a:cubicBezTo>
                    <a:pt x="2755" y="9491"/>
                    <a:pt x="2449" y="14236"/>
                    <a:pt x="2449" y="14236"/>
                  </a:cubicBezTo>
                  <a:cubicBezTo>
                    <a:pt x="2531" y="14482"/>
                    <a:pt x="3008" y="14640"/>
                    <a:pt x="3503" y="14640"/>
                  </a:cubicBezTo>
                  <a:cubicBezTo>
                    <a:pt x="3934" y="14640"/>
                    <a:pt x="4379" y="14521"/>
                    <a:pt x="4592" y="14236"/>
                  </a:cubicBezTo>
                  <a:cubicBezTo>
                    <a:pt x="4592" y="14236"/>
                    <a:pt x="4450" y="6855"/>
                    <a:pt x="6353" y="6855"/>
                  </a:cubicBezTo>
                  <a:cubicBezTo>
                    <a:pt x="6426" y="6855"/>
                    <a:pt x="6503" y="6866"/>
                    <a:pt x="6582" y="6889"/>
                  </a:cubicBezTo>
                  <a:lnTo>
                    <a:pt x="765" y="1"/>
                  </a:ln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7" name="Google Shape;5807;p70"/>
            <p:cNvSpPr/>
            <p:nvPr/>
          </p:nvSpPr>
          <p:spPr>
            <a:xfrm>
              <a:off x="4141000" y="3743375"/>
              <a:ext cx="531925" cy="996075"/>
            </a:xfrm>
            <a:custGeom>
              <a:rect b="b" l="l" r="r" t="t"/>
              <a:pathLst>
                <a:path extrusionOk="0" h="39843" w="21277">
                  <a:moveTo>
                    <a:pt x="5511" y="0"/>
                  </a:moveTo>
                  <a:lnTo>
                    <a:pt x="4439" y="13317"/>
                  </a:lnTo>
                  <a:cubicBezTo>
                    <a:pt x="4439" y="15001"/>
                    <a:pt x="3827" y="16072"/>
                    <a:pt x="3215" y="17144"/>
                  </a:cubicBezTo>
                  <a:cubicBezTo>
                    <a:pt x="2756" y="18215"/>
                    <a:pt x="1531" y="20664"/>
                    <a:pt x="1072" y="21889"/>
                  </a:cubicBezTo>
                  <a:cubicBezTo>
                    <a:pt x="613" y="23267"/>
                    <a:pt x="0" y="24950"/>
                    <a:pt x="2296" y="26787"/>
                  </a:cubicBezTo>
                  <a:cubicBezTo>
                    <a:pt x="4745" y="28777"/>
                    <a:pt x="6123" y="29848"/>
                    <a:pt x="7807" y="31838"/>
                  </a:cubicBezTo>
                  <a:cubicBezTo>
                    <a:pt x="9337" y="33828"/>
                    <a:pt x="9184" y="36430"/>
                    <a:pt x="11633" y="38726"/>
                  </a:cubicBezTo>
                  <a:cubicBezTo>
                    <a:pt x="12567" y="39550"/>
                    <a:pt x="13777" y="39842"/>
                    <a:pt x="14987" y="39842"/>
                  </a:cubicBezTo>
                  <a:cubicBezTo>
                    <a:pt x="17149" y="39842"/>
                    <a:pt x="19310" y="38911"/>
                    <a:pt x="19899" y="38420"/>
                  </a:cubicBezTo>
                  <a:cubicBezTo>
                    <a:pt x="21277" y="37349"/>
                    <a:pt x="20818" y="36277"/>
                    <a:pt x="18062" y="34134"/>
                  </a:cubicBezTo>
                  <a:cubicBezTo>
                    <a:pt x="15919" y="31073"/>
                    <a:pt x="13011" y="20664"/>
                    <a:pt x="12246" y="18368"/>
                  </a:cubicBezTo>
                  <a:cubicBezTo>
                    <a:pt x="11940" y="17297"/>
                    <a:pt x="11787" y="15613"/>
                    <a:pt x="11787" y="13623"/>
                  </a:cubicBezTo>
                  <a:cubicBezTo>
                    <a:pt x="11940" y="10256"/>
                    <a:pt x="13317" y="1531"/>
                    <a:pt x="13317" y="1531"/>
                  </a:cubicBezTo>
                  <a:lnTo>
                    <a:pt x="5511" y="0"/>
                  </a:ln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8" name="Google Shape;5808;p70"/>
            <p:cNvSpPr/>
            <p:nvPr/>
          </p:nvSpPr>
          <p:spPr>
            <a:xfrm>
              <a:off x="4141000" y="4160475"/>
              <a:ext cx="608475" cy="669175"/>
            </a:xfrm>
            <a:custGeom>
              <a:rect b="b" l="l" r="r" t="t"/>
              <a:pathLst>
                <a:path extrusionOk="0" h="26767" w="24339">
                  <a:moveTo>
                    <a:pt x="3521" y="1"/>
                  </a:moveTo>
                  <a:cubicBezTo>
                    <a:pt x="3062" y="1"/>
                    <a:pt x="2449" y="154"/>
                    <a:pt x="2143" y="1378"/>
                  </a:cubicBezTo>
                  <a:cubicBezTo>
                    <a:pt x="1378" y="3980"/>
                    <a:pt x="153" y="4440"/>
                    <a:pt x="0" y="6429"/>
                  </a:cubicBezTo>
                  <a:cubicBezTo>
                    <a:pt x="0" y="8266"/>
                    <a:pt x="1225" y="9950"/>
                    <a:pt x="2756" y="10868"/>
                  </a:cubicBezTo>
                  <a:cubicBezTo>
                    <a:pt x="5052" y="12399"/>
                    <a:pt x="5664" y="13011"/>
                    <a:pt x="6735" y="15307"/>
                  </a:cubicBezTo>
                  <a:cubicBezTo>
                    <a:pt x="7960" y="18063"/>
                    <a:pt x="7807" y="20971"/>
                    <a:pt x="8572" y="23420"/>
                  </a:cubicBezTo>
                  <a:cubicBezTo>
                    <a:pt x="10975" y="25322"/>
                    <a:pt x="13509" y="26766"/>
                    <a:pt x="16689" y="26766"/>
                  </a:cubicBezTo>
                  <a:cubicBezTo>
                    <a:pt x="18369" y="26766"/>
                    <a:pt x="20231" y="26363"/>
                    <a:pt x="22348" y="25410"/>
                  </a:cubicBezTo>
                  <a:cubicBezTo>
                    <a:pt x="23420" y="22349"/>
                    <a:pt x="24338" y="20971"/>
                    <a:pt x="18062" y="17450"/>
                  </a:cubicBezTo>
                  <a:lnTo>
                    <a:pt x="18062" y="17450"/>
                  </a:lnTo>
                  <a:cubicBezTo>
                    <a:pt x="19287" y="18828"/>
                    <a:pt x="19746" y="19593"/>
                    <a:pt x="17756" y="20206"/>
                  </a:cubicBezTo>
                  <a:cubicBezTo>
                    <a:pt x="16389" y="20518"/>
                    <a:pt x="15302" y="20701"/>
                    <a:pt x="14414" y="20701"/>
                  </a:cubicBezTo>
                  <a:cubicBezTo>
                    <a:pt x="11822" y="20701"/>
                    <a:pt x="10937" y="19142"/>
                    <a:pt x="9797" y="14695"/>
                  </a:cubicBezTo>
                  <a:cubicBezTo>
                    <a:pt x="8725" y="10103"/>
                    <a:pt x="7654" y="6889"/>
                    <a:pt x="5664" y="5052"/>
                  </a:cubicBezTo>
                  <a:cubicBezTo>
                    <a:pt x="3215" y="2909"/>
                    <a:pt x="3062" y="1531"/>
                    <a:pt x="3521" y="1"/>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9" name="Google Shape;5809;p70"/>
            <p:cNvSpPr/>
            <p:nvPr/>
          </p:nvSpPr>
          <p:spPr>
            <a:xfrm>
              <a:off x="3306775" y="370125"/>
              <a:ext cx="574025" cy="422875"/>
            </a:xfrm>
            <a:custGeom>
              <a:rect b="b" l="l" r="r" t="t"/>
              <a:pathLst>
                <a:path extrusionOk="0" h="16915" w="22961">
                  <a:moveTo>
                    <a:pt x="8151" y="1"/>
                  </a:moveTo>
                  <a:cubicBezTo>
                    <a:pt x="5511" y="1"/>
                    <a:pt x="2756" y="690"/>
                    <a:pt x="1" y="2067"/>
                  </a:cubicBezTo>
                  <a:cubicBezTo>
                    <a:pt x="1" y="2067"/>
                    <a:pt x="9899" y="16914"/>
                    <a:pt x="15830" y="16914"/>
                  </a:cubicBezTo>
                  <a:cubicBezTo>
                    <a:pt x="16413" y="16914"/>
                    <a:pt x="16957" y="16771"/>
                    <a:pt x="17450" y="16456"/>
                  </a:cubicBezTo>
                  <a:cubicBezTo>
                    <a:pt x="22961" y="12782"/>
                    <a:pt x="20206" y="4976"/>
                    <a:pt x="15614" y="2067"/>
                  </a:cubicBezTo>
                  <a:cubicBezTo>
                    <a:pt x="13317" y="690"/>
                    <a:pt x="10792" y="1"/>
                    <a:pt x="8151" y="1"/>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0" name="Google Shape;5810;p70"/>
            <p:cNvSpPr/>
            <p:nvPr/>
          </p:nvSpPr>
          <p:spPr>
            <a:xfrm>
              <a:off x="2889675" y="425925"/>
              <a:ext cx="440100" cy="1109025"/>
            </a:xfrm>
            <a:custGeom>
              <a:rect b="b" l="l" r="r" t="t"/>
              <a:pathLst>
                <a:path extrusionOk="0" h="44361" w="17604">
                  <a:moveTo>
                    <a:pt x="10738" y="0"/>
                  </a:moveTo>
                  <a:cubicBezTo>
                    <a:pt x="9724" y="0"/>
                    <a:pt x="8697" y="185"/>
                    <a:pt x="7807" y="601"/>
                  </a:cubicBezTo>
                  <a:cubicBezTo>
                    <a:pt x="5051" y="1978"/>
                    <a:pt x="2449" y="3203"/>
                    <a:pt x="2602" y="12387"/>
                  </a:cubicBezTo>
                  <a:cubicBezTo>
                    <a:pt x="2602" y="20499"/>
                    <a:pt x="0" y="43613"/>
                    <a:pt x="6735" y="44225"/>
                  </a:cubicBezTo>
                  <a:cubicBezTo>
                    <a:pt x="7530" y="44315"/>
                    <a:pt x="8268" y="44360"/>
                    <a:pt x="8953" y="44360"/>
                  </a:cubicBezTo>
                  <a:cubicBezTo>
                    <a:pt x="16446" y="44360"/>
                    <a:pt x="17603" y="38887"/>
                    <a:pt x="17603" y="25704"/>
                  </a:cubicBezTo>
                  <a:cubicBezTo>
                    <a:pt x="17603" y="11162"/>
                    <a:pt x="14848" y="1213"/>
                    <a:pt x="14848" y="1213"/>
                  </a:cubicBezTo>
                  <a:cubicBezTo>
                    <a:pt x="13910" y="463"/>
                    <a:pt x="12341" y="0"/>
                    <a:pt x="10738"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1" name="Google Shape;5811;p70"/>
            <p:cNvSpPr/>
            <p:nvPr/>
          </p:nvSpPr>
          <p:spPr>
            <a:xfrm>
              <a:off x="2989175" y="2327500"/>
              <a:ext cx="1683750" cy="2054050"/>
            </a:xfrm>
            <a:custGeom>
              <a:rect b="b" l="l" r="r" t="t"/>
              <a:pathLst>
                <a:path extrusionOk="0" h="82162" w="67350">
                  <a:moveTo>
                    <a:pt x="32603" y="0"/>
                  </a:moveTo>
                  <a:lnTo>
                    <a:pt x="3521" y="8878"/>
                  </a:lnTo>
                  <a:cubicBezTo>
                    <a:pt x="0" y="18215"/>
                    <a:pt x="612" y="25869"/>
                    <a:pt x="12858" y="32757"/>
                  </a:cubicBezTo>
                  <a:cubicBezTo>
                    <a:pt x="19287" y="36430"/>
                    <a:pt x="34593" y="44390"/>
                    <a:pt x="34593" y="44390"/>
                  </a:cubicBezTo>
                  <a:cubicBezTo>
                    <a:pt x="34593" y="44390"/>
                    <a:pt x="33216" y="48370"/>
                    <a:pt x="33828" y="52502"/>
                  </a:cubicBezTo>
                  <a:cubicBezTo>
                    <a:pt x="35052" y="60003"/>
                    <a:pt x="37502" y="80667"/>
                    <a:pt x="37502" y="80667"/>
                  </a:cubicBezTo>
                  <a:cubicBezTo>
                    <a:pt x="37502" y="80667"/>
                    <a:pt x="39626" y="82162"/>
                    <a:pt x="42126" y="82162"/>
                  </a:cubicBezTo>
                  <a:cubicBezTo>
                    <a:pt x="43113" y="82162"/>
                    <a:pt x="44159" y="81929"/>
                    <a:pt x="45155" y="81279"/>
                  </a:cubicBezTo>
                  <a:cubicBezTo>
                    <a:pt x="45155" y="81279"/>
                    <a:pt x="46686" y="65666"/>
                    <a:pt x="47145" y="55105"/>
                  </a:cubicBezTo>
                  <a:cubicBezTo>
                    <a:pt x="47910" y="40716"/>
                    <a:pt x="48369" y="37961"/>
                    <a:pt x="46686" y="35206"/>
                  </a:cubicBezTo>
                  <a:cubicBezTo>
                    <a:pt x="45461" y="33063"/>
                    <a:pt x="32450" y="24338"/>
                    <a:pt x="28471" y="20205"/>
                  </a:cubicBezTo>
                  <a:lnTo>
                    <a:pt x="29083" y="20052"/>
                  </a:lnTo>
                  <a:lnTo>
                    <a:pt x="52043" y="31379"/>
                  </a:lnTo>
                  <a:cubicBezTo>
                    <a:pt x="52043" y="31379"/>
                    <a:pt x="50359" y="32910"/>
                    <a:pt x="49900" y="40257"/>
                  </a:cubicBezTo>
                  <a:cubicBezTo>
                    <a:pt x="49441" y="52196"/>
                    <a:pt x="50206" y="70105"/>
                    <a:pt x="50206" y="70105"/>
                  </a:cubicBezTo>
                  <a:cubicBezTo>
                    <a:pt x="50206" y="70105"/>
                    <a:pt x="52246" y="71512"/>
                    <a:pt x="54658" y="71512"/>
                  </a:cubicBezTo>
                  <a:cubicBezTo>
                    <a:pt x="55803" y="71512"/>
                    <a:pt x="57032" y="71195"/>
                    <a:pt x="58166" y="70258"/>
                  </a:cubicBezTo>
                  <a:cubicBezTo>
                    <a:pt x="59696" y="63829"/>
                    <a:pt x="67350" y="27246"/>
                    <a:pt x="66584" y="24032"/>
                  </a:cubicBezTo>
                  <a:cubicBezTo>
                    <a:pt x="65054" y="17909"/>
                    <a:pt x="34134" y="2908"/>
                    <a:pt x="32603" y="0"/>
                  </a:cubicBez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2" name="Google Shape;5812;p70"/>
            <p:cNvSpPr/>
            <p:nvPr/>
          </p:nvSpPr>
          <p:spPr>
            <a:xfrm>
              <a:off x="3119275" y="995800"/>
              <a:ext cx="627600" cy="659075"/>
            </a:xfrm>
            <a:custGeom>
              <a:rect b="b" l="l" r="r" t="t"/>
              <a:pathLst>
                <a:path extrusionOk="0" h="26363" w="25104">
                  <a:moveTo>
                    <a:pt x="5664" y="0"/>
                  </a:moveTo>
                  <a:cubicBezTo>
                    <a:pt x="5664" y="1"/>
                    <a:pt x="6276" y="10103"/>
                    <a:pt x="6123" y="10868"/>
                  </a:cubicBezTo>
                  <a:cubicBezTo>
                    <a:pt x="5970" y="11634"/>
                    <a:pt x="2143" y="12399"/>
                    <a:pt x="1072" y="13164"/>
                  </a:cubicBezTo>
                  <a:cubicBezTo>
                    <a:pt x="0" y="14083"/>
                    <a:pt x="6582" y="24491"/>
                    <a:pt x="9950" y="26022"/>
                  </a:cubicBezTo>
                  <a:cubicBezTo>
                    <a:pt x="10459" y="26254"/>
                    <a:pt x="11130" y="26363"/>
                    <a:pt x="11904" y="26363"/>
                  </a:cubicBezTo>
                  <a:cubicBezTo>
                    <a:pt x="16244" y="26363"/>
                    <a:pt x="23818" y="22938"/>
                    <a:pt x="24338" y="18522"/>
                  </a:cubicBezTo>
                  <a:cubicBezTo>
                    <a:pt x="25103" y="13777"/>
                    <a:pt x="21430" y="10103"/>
                    <a:pt x="20052" y="8725"/>
                  </a:cubicBezTo>
                  <a:cubicBezTo>
                    <a:pt x="19746" y="8674"/>
                    <a:pt x="19372" y="8657"/>
                    <a:pt x="18992" y="8657"/>
                  </a:cubicBezTo>
                  <a:cubicBezTo>
                    <a:pt x="18232" y="8657"/>
                    <a:pt x="17450" y="8725"/>
                    <a:pt x="17144" y="8725"/>
                  </a:cubicBezTo>
                  <a:lnTo>
                    <a:pt x="16838" y="3674"/>
                  </a:lnTo>
                  <a:cubicBezTo>
                    <a:pt x="12399" y="2297"/>
                    <a:pt x="5664" y="1"/>
                    <a:pt x="5664"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3" name="Google Shape;5813;p70"/>
            <p:cNvSpPr/>
            <p:nvPr/>
          </p:nvSpPr>
          <p:spPr>
            <a:xfrm>
              <a:off x="3019775" y="1210100"/>
              <a:ext cx="998800" cy="964475"/>
            </a:xfrm>
            <a:custGeom>
              <a:rect b="b" l="l" r="r" t="t"/>
              <a:pathLst>
                <a:path extrusionOk="0" h="38579" w="39952">
                  <a:moveTo>
                    <a:pt x="21889" y="0"/>
                  </a:moveTo>
                  <a:cubicBezTo>
                    <a:pt x="21889" y="0"/>
                    <a:pt x="26481" y="11940"/>
                    <a:pt x="24032" y="13011"/>
                  </a:cubicBezTo>
                  <a:cubicBezTo>
                    <a:pt x="23756" y="13126"/>
                    <a:pt x="23451" y="13180"/>
                    <a:pt x="23122" y="13180"/>
                  </a:cubicBezTo>
                  <a:cubicBezTo>
                    <a:pt x="19077" y="13180"/>
                    <a:pt x="11380" y="5066"/>
                    <a:pt x="8266" y="3368"/>
                  </a:cubicBezTo>
                  <a:cubicBezTo>
                    <a:pt x="5358" y="3674"/>
                    <a:pt x="2143" y="5205"/>
                    <a:pt x="1684" y="6888"/>
                  </a:cubicBezTo>
                  <a:cubicBezTo>
                    <a:pt x="1072" y="8572"/>
                    <a:pt x="1" y="17297"/>
                    <a:pt x="2450" y="23879"/>
                  </a:cubicBezTo>
                  <a:cubicBezTo>
                    <a:pt x="4899" y="30308"/>
                    <a:pt x="7348" y="34900"/>
                    <a:pt x="8878" y="37655"/>
                  </a:cubicBezTo>
                  <a:cubicBezTo>
                    <a:pt x="8878" y="37655"/>
                    <a:pt x="11944" y="38579"/>
                    <a:pt x="16294" y="38579"/>
                  </a:cubicBezTo>
                  <a:cubicBezTo>
                    <a:pt x="20249" y="38579"/>
                    <a:pt x="25264" y="37815"/>
                    <a:pt x="30002" y="34900"/>
                  </a:cubicBezTo>
                  <a:cubicBezTo>
                    <a:pt x="30002" y="34900"/>
                    <a:pt x="31073" y="29542"/>
                    <a:pt x="31073" y="25716"/>
                  </a:cubicBezTo>
                  <a:cubicBezTo>
                    <a:pt x="39951" y="18062"/>
                    <a:pt x="33063" y="8572"/>
                    <a:pt x="25563" y="919"/>
                  </a:cubicBezTo>
                  <a:cubicBezTo>
                    <a:pt x="24951" y="306"/>
                    <a:pt x="24185" y="0"/>
                    <a:pt x="23267" y="0"/>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4" name="Google Shape;5814;p70"/>
            <p:cNvSpPr/>
            <p:nvPr/>
          </p:nvSpPr>
          <p:spPr>
            <a:xfrm>
              <a:off x="3264675" y="995800"/>
              <a:ext cx="283200" cy="242350"/>
            </a:xfrm>
            <a:custGeom>
              <a:rect b="b" l="l" r="r" t="t"/>
              <a:pathLst>
                <a:path extrusionOk="0" h="9694" w="11328">
                  <a:moveTo>
                    <a:pt x="1" y="0"/>
                  </a:moveTo>
                  <a:cubicBezTo>
                    <a:pt x="1" y="1"/>
                    <a:pt x="1" y="1837"/>
                    <a:pt x="154" y="3062"/>
                  </a:cubicBezTo>
                  <a:cubicBezTo>
                    <a:pt x="154" y="3062"/>
                    <a:pt x="460" y="6582"/>
                    <a:pt x="6124" y="9338"/>
                  </a:cubicBezTo>
                  <a:cubicBezTo>
                    <a:pt x="6539" y="9515"/>
                    <a:pt x="7367" y="9693"/>
                    <a:pt x="8244" y="9693"/>
                  </a:cubicBezTo>
                  <a:cubicBezTo>
                    <a:pt x="9631" y="9693"/>
                    <a:pt x="11140" y="9248"/>
                    <a:pt x="11328" y="7654"/>
                  </a:cubicBezTo>
                  <a:lnTo>
                    <a:pt x="11022" y="3674"/>
                  </a:lnTo>
                  <a:lnTo>
                    <a:pt x="7807" y="2603"/>
                  </a:lnTo>
                  <a:lnTo>
                    <a:pt x="1" y="0"/>
                  </a:ln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5" name="Google Shape;5815;p70"/>
            <p:cNvSpPr/>
            <p:nvPr/>
          </p:nvSpPr>
          <p:spPr>
            <a:xfrm>
              <a:off x="3111625" y="401850"/>
              <a:ext cx="650550" cy="770000"/>
            </a:xfrm>
            <a:custGeom>
              <a:rect b="b" l="l" r="r" t="t"/>
              <a:pathLst>
                <a:path extrusionOk="0" h="30800" w="26022">
                  <a:moveTo>
                    <a:pt x="13516" y="0"/>
                  </a:moveTo>
                  <a:cubicBezTo>
                    <a:pt x="13200" y="0"/>
                    <a:pt x="12879" y="11"/>
                    <a:pt x="12552" y="33"/>
                  </a:cubicBezTo>
                  <a:cubicBezTo>
                    <a:pt x="5511" y="339"/>
                    <a:pt x="0" y="6615"/>
                    <a:pt x="306" y="13656"/>
                  </a:cubicBezTo>
                  <a:cubicBezTo>
                    <a:pt x="612" y="17942"/>
                    <a:pt x="2755" y="21462"/>
                    <a:pt x="5970" y="23758"/>
                  </a:cubicBezTo>
                  <a:cubicBezTo>
                    <a:pt x="5970" y="23758"/>
                    <a:pt x="6582" y="25442"/>
                    <a:pt x="7041" y="26054"/>
                  </a:cubicBezTo>
                  <a:cubicBezTo>
                    <a:pt x="9643" y="29422"/>
                    <a:pt x="15154" y="30800"/>
                    <a:pt x="18674" y="30800"/>
                  </a:cubicBezTo>
                  <a:cubicBezTo>
                    <a:pt x="20511" y="30800"/>
                    <a:pt x="22501" y="30034"/>
                    <a:pt x="23573" y="26973"/>
                  </a:cubicBezTo>
                  <a:cubicBezTo>
                    <a:pt x="26022" y="20697"/>
                    <a:pt x="25409" y="13809"/>
                    <a:pt x="24797" y="10595"/>
                  </a:cubicBezTo>
                  <a:cubicBezTo>
                    <a:pt x="23777" y="4325"/>
                    <a:pt x="19840" y="0"/>
                    <a:pt x="13516"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6" name="Google Shape;5816;p70"/>
            <p:cNvSpPr/>
            <p:nvPr/>
          </p:nvSpPr>
          <p:spPr>
            <a:xfrm>
              <a:off x="3100125" y="395325"/>
              <a:ext cx="616125" cy="600500"/>
            </a:xfrm>
            <a:custGeom>
              <a:rect b="b" l="l" r="r" t="t"/>
              <a:pathLst>
                <a:path extrusionOk="0" h="24020" w="24645">
                  <a:moveTo>
                    <a:pt x="13601" y="0"/>
                  </a:moveTo>
                  <a:cubicBezTo>
                    <a:pt x="12671" y="0"/>
                    <a:pt x="11750" y="98"/>
                    <a:pt x="10869" y="294"/>
                  </a:cubicBezTo>
                  <a:cubicBezTo>
                    <a:pt x="5358" y="1365"/>
                    <a:pt x="1072" y="6417"/>
                    <a:pt x="460" y="11927"/>
                  </a:cubicBezTo>
                  <a:cubicBezTo>
                    <a:pt x="1" y="16978"/>
                    <a:pt x="2756" y="21417"/>
                    <a:pt x="6430" y="24019"/>
                  </a:cubicBezTo>
                  <a:cubicBezTo>
                    <a:pt x="6277" y="23560"/>
                    <a:pt x="2909" y="18356"/>
                    <a:pt x="6430" y="17284"/>
                  </a:cubicBezTo>
                  <a:cubicBezTo>
                    <a:pt x="7042" y="17897"/>
                    <a:pt x="7042" y="19427"/>
                    <a:pt x="7042" y="20499"/>
                  </a:cubicBezTo>
                  <a:cubicBezTo>
                    <a:pt x="7042" y="20499"/>
                    <a:pt x="8726" y="20346"/>
                    <a:pt x="8726" y="18356"/>
                  </a:cubicBezTo>
                  <a:cubicBezTo>
                    <a:pt x="8726" y="17284"/>
                    <a:pt x="8420" y="15907"/>
                    <a:pt x="9338" y="14529"/>
                  </a:cubicBezTo>
                  <a:cubicBezTo>
                    <a:pt x="10103" y="13458"/>
                    <a:pt x="11940" y="13152"/>
                    <a:pt x="12246" y="10549"/>
                  </a:cubicBezTo>
                  <a:cubicBezTo>
                    <a:pt x="12246" y="10549"/>
                    <a:pt x="14046" y="7958"/>
                    <a:pt x="16312" y="7958"/>
                  </a:cubicBezTo>
                  <a:cubicBezTo>
                    <a:pt x="17350" y="7958"/>
                    <a:pt x="18487" y="8503"/>
                    <a:pt x="19594" y="10090"/>
                  </a:cubicBezTo>
                  <a:cubicBezTo>
                    <a:pt x="19901" y="8348"/>
                    <a:pt x="21376" y="7086"/>
                    <a:pt x="22776" y="7086"/>
                  </a:cubicBezTo>
                  <a:cubicBezTo>
                    <a:pt x="23467" y="7086"/>
                    <a:pt x="24139" y="7393"/>
                    <a:pt x="24645" y="8100"/>
                  </a:cubicBezTo>
                  <a:cubicBezTo>
                    <a:pt x="23616" y="2700"/>
                    <a:pt x="18483" y="0"/>
                    <a:pt x="13601"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7" name="Google Shape;5817;p70"/>
            <p:cNvSpPr/>
            <p:nvPr/>
          </p:nvSpPr>
          <p:spPr>
            <a:xfrm>
              <a:off x="2797825" y="1323675"/>
              <a:ext cx="590875" cy="1976700"/>
            </a:xfrm>
            <a:custGeom>
              <a:rect b="b" l="l" r="r" t="t"/>
              <a:pathLst>
                <a:path extrusionOk="0" h="79068" w="23635">
                  <a:moveTo>
                    <a:pt x="13216" y="1"/>
                  </a:moveTo>
                  <a:cubicBezTo>
                    <a:pt x="11840" y="1"/>
                    <a:pt x="10420" y="1383"/>
                    <a:pt x="8879" y="4947"/>
                  </a:cubicBezTo>
                  <a:cubicBezTo>
                    <a:pt x="6429" y="10611"/>
                    <a:pt x="2603" y="21326"/>
                    <a:pt x="1378" y="29591"/>
                  </a:cubicBezTo>
                  <a:cubicBezTo>
                    <a:pt x="766" y="33571"/>
                    <a:pt x="1" y="40000"/>
                    <a:pt x="1531" y="48113"/>
                  </a:cubicBezTo>
                  <a:cubicBezTo>
                    <a:pt x="2603" y="53776"/>
                    <a:pt x="4133" y="58368"/>
                    <a:pt x="6583" y="63726"/>
                  </a:cubicBezTo>
                  <a:cubicBezTo>
                    <a:pt x="7195" y="65103"/>
                    <a:pt x="7195" y="66481"/>
                    <a:pt x="8113" y="69389"/>
                  </a:cubicBezTo>
                  <a:cubicBezTo>
                    <a:pt x="9032" y="72297"/>
                    <a:pt x="10715" y="75359"/>
                    <a:pt x="12552" y="77196"/>
                  </a:cubicBezTo>
                  <a:cubicBezTo>
                    <a:pt x="14122" y="78634"/>
                    <a:pt x="15132" y="79067"/>
                    <a:pt x="15680" y="79067"/>
                  </a:cubicBezTo>
                  <a:cubicBezTo>
                    <a:pt x="15773" y="79067"/>
                    <a:pt x="15853" y="79055"/>
                    <a:pt x="15920" y="79032"/>
                  </a:cubicBezTo>
                  <a:cubicBezTo>
                    <a:pt x="16532" y="78726"/>
                    <a:pt x="16532" y="77961"/>
                    <a:pt x="15767" y="77196"/>
                  </a:cubicBezTo>
                  <a:cubicBezTo>
                    <a:pt x="15001" y="76277"/>
                    <a:pt x="13624" y="74900"/>
                    <a:pt x="12552" y="72603"/>
                  </a:cubicBezTo>
                  <a:lnTo>
                    <a:pt x="12552" y="72603"/>
                  </a:lnTo>
                  <a:cubicBezTo>
                    <a:pt x="12552" y="72604"/>
                    <a:pt x="14236" y="74593"/>
                    <a:pt x="15307" y="75665"/>
                  </a:cubicBezTo>
                  <a:cubicBezTo>
                    <a:pt x="16226" y="76889"/>
                    <a:pt x="17450" y="77808"/>
                    <a:pt x="18369" y="78420"/>
                  </a:cubicBezTo>
                  <a:cubicBezTo>
                    <a:pt x="18675" y="78573"/>
                    <a:pt x="19010" y="78640"/>
                    <a:pt x="19328" y="78640"/>
                  </a:cubicBezTo>
                  <a:cubicBezTo>
                    <a:pt x="20282" y="78640"/>
                    <a:pt x="21086" y="78037"/>
                    <a:pt x="20512" y="77349"/>
                  </a:cubicBezTo>
                  <a:cubicBezTo>
                    <a:pt x="19899" y="76430"/>
                    <a:pt x="18981" y="75818"/>
                    <a:pt x="17450" y="74134"/>
                  </a:cubicBezTo>
                  <a:cubicBezTo>
                    <a:pt x="16073" y="72604"/>
                    <a:pt x="15308" y="71226"/>
                    <a:pt x="15307" y="71226"/>
                  </a:cubicBezTo>
                  <a:lnTo>
                    <a:pt x="15307" y="71226"/>
                  </a:lnTo>
                  <a:cubicBezTo>
                    <a:pt x="15308" y="71226"/>
                    <a:pt x="17144" y="73063"/>
                    <a:pt x="18828" y="74134"/>
                  </a:cubicBezTo>
                  <a:cubicBezTo>
                    <a:pt x="20665" y="75359"/>
                    <a:pt x="21583" y="75512"/>
                    <a:pt x="22195" y="75512"/>
                  </a:cubicBezTo>
                  <a:cubicBezTo>
                    <a:pt x="22248" y="75525"/>
                    <a:pt x="22303" y="75531"/>
                    <a:pt x="22358" y="75531"/>
                  </a:cubicBezTo>
                  <a:cubicBezTo>
                    <a:pt x="22951" y="75531"/>
                    <a:pt x="23634" y="74808"/>
                    <a:pt x="22655" y="73828"/>
                  </a:cubicBezTo>
                  <a:cubicBezTo>
                    <a:pt x="21736" y="72910"/>
                    <a:pt x="20052" y="72144"/>
                    <a:pt x="18522" y="70154"/>
                  </a:cubicBezTo>
                  <a:cubicBezTo>
                    <a:pt x="17297" y="68624"/>
                    <a:pt x="16838" y="67552"/>
                    <a:pt x="17144" y="67552"/>
                  </a:cubicBezTo>
                  <a:cubicBezTo>
                    <a:pt x="17450" y="67552"/>
                    <a:pt x="18063" y="68471"/>
                    <a:pt x="19593" y="69083"/>
                  </a:cubicBezTo>
                  <a:cubicBezTo>
                    <a:pt x="20149" y="69392"/>
                    <a:pt x="20780" y="69526"/>
                    <a:pt x="21355" y="69526"/>
                  </a:cubicBezTo>
                  <a:cubicBezTo>
                    <a:pt x="22204" y="69526"/>
                    <a:pt x="22931" y="69233"/>
                    <a:pt x="23114" y="68777"/>
                  </a:cubicBezTo>
                  <a:cubicBezTo>
                    <a:pt x="23420" y="68011"/>
                    <a:pt x="22961" y="68165"/>
                    <a:pt x="21583" y="67399"/>
                  </a:cubicBezTo>
                  <a:cubicBezTo>
                    <a:pt x="20206" y="66481"/>
                    <a:pt x="19440" y="65103"/>
                    <a:pt x="17450" y="64032"/>
                  </a:cubicBezTo>
                  <a:cubicBezTo>
                    <a:pt x="15614" y="63113"/>
                    <a:pt x="14542" y="62348"/>
                    <a:pt x="13164" y="60970"/>
                  </a:cubicBezTo>
                  <a:cubicBezTo>
                    <a:pt x="11940" y="59746"/>
                    <a:pt x="9950" y="54235"/>
                    <a:pt x="8879" y="48725"/>
                  </a:cubicBezTo>
                  <a:cubicBezTo>
                    <a:pt x="7654" y="42449"/>
                    <a:pt x="8419" y="34183"/>
                    <a:pt x="9185" y="30510"/>
                  </a:cubicBezTo>
                  <a:cubicBezTo>
                    <a:pt x="11021" y="22856"/>
                    <a:pt x="15001" y="14132"/>
                    <a:pt x="16532" y="10764"/>
                  </a:cubicBezTo>
                  <a:cubicBezTo>
                    <a:pt x="18522" y="6784"/>
                    <a:pt x="17297" y="3111"/>
                    <a:pt x="15614" y="1274"/>
                  </a:cubicBezTo>
                  <a:cubicBezTo>
                    <a:pt x="14819" y="480"/>
                    <a:pt x="14025" y="1"/>
                    <a:pt x="13216"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8" name="Google Shape;5818;p70"/>
            <p:cNvSpPr/>
            <p:nvPr/>
          </p:nvSpPr>
          <p:spPr>
            <a:xfrm>
              <a:off x="2801650" y="1311725"/>
              <a:ext cx="474550" cy="1488500"/>
            </a:xfrm>
            <a:custGeom>
              <a:rect b="b" l="l" r="r" t="t"/>
              <a:pathLst>
                <a:path extrusionOk="0" h="59540" w="18982">
                  <a:moveTo>
                    <a:pt x="13235" y="0"/>
                  </a:moveTo>
                  <a:cubicBezTo>
                    <a:pt x="10596" y="0"/>
                    <a:pt x="8393" y="3785"/>
                    <a:pt x="6889" y="8181"/>
                  </a:cubicBezTo>
                  <a:cubicBezTo>
                    <a:pt x="4746" y="13997"/>
                    <a:pt x="1" y="26855"/>
                    <a:pt x="154" y="38641"/>
                  </a:cubicBezTo>
                  <a:cubicBezTo>
                    <a:pt x="307" y="50581"/>
                    <a:pt x="4440" y="59458"/>
                    <a:pt x="4440" y="59458"/>
                  </a:cubicBezTo>
                  <a:cubicBezTo>
                    <a:pt x="4871" y="59514"/>
                    <a:pt x="5277" y="59539"/>
                    <a:pt x="5659" y="59539"/>
                  </a:cubicBezTo>
                  <a:cubicBezTo>
                    <a:pt x="9477" y="59539"/>
                    <a:pt x="10868" y="57009"/>
                    <a:pt x="10868" y="57009"/>
                  </a:cubicBezTo>
                  <a:cubicBezTo>
                    <a:pt x="8113" y="47825"/>
                    <a:pt x="8726" y="40784"/>
                    <a:pt x="9185" y="35121"/>
                  </a:cubicBezTo>
                  <a:cubicBezTo>
                    <a:pt x="9491" y="29457"/>
                    <a:pt x="13011" y="19049"/>
                    <a:pt x="15920" y="13232"/>
                  </a:cubicBezTo>
                  <a:cubicBezTo>
                    <a:pt x="18981" y="7262"/>
                    <a:pt x="18063" y="3129"/>
                    <a:pt x="15920" y="1293"/>
                  </a:cubicBezTo>
                  <a:cubicBezTo>
                    <a:pt x="14985" y="396"/>
                    <a:pt x="14087" y="0"/>
                    <a:pt x="13235"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9" name="Google Shape;5819;p70"/>
            <p:cNvSpPr/>
            <p:nvPr/>
          </p:nvSpPr>
          <p:spPr>
            <a:xfrm>
              <a:off x="3093325" y="800350"/>
              <a:ext cx="167550" cy="210875"/>
            </a:xfrm>
            <a:custGeom>
              <a:rect b="b" l="l" r="r" t="t"/>
              <a:pathLst>
                <a:path extrusionOk="0" h="8435" w="6702">
                  <a:moveTo>
                    <a:pt x="4178" y="1"/>
                  </a:moveTo>
                  <a:cubicBezTo>
                    <a:pt x="3345" y="1"/>
                    <a:pt x="2510" y="337"/>
                    <a:pt x="1957" y="1237"/>
                  </a:cubicBezTo>
                  <a:cubicBezTo>
                    <a:pt x="0" y="4096"/>
                    <a:pt x="2778" y="8435"/>
                    <a:pt x="5055" y="8435"/>
                  </a:cubicBezTo>
                  <a:cubicBezTo>
                    <a:pt x="5094" y="8435"/>
                    <a:pt x="5132" y="8433"/>
                    <a:pt x="5171" y="8431"/>
                  </a:cubicBezTo>
                  <a:cubicBezTo>
                    <a:pt x="6396" y="8431"/>
                    <a:pt x="6702" y="7818"/>
                    <a:pt x="6702" y="7818"/>
                  </a:cubicBezTo>
                  <a:lnTo>
                    <a:pt x="6702" y="1083"/>
                  </a:lnTo>
                  <a:cubicBezTo>
                    <a:pt x="6198" y="496"/>
                    <a:pt x="5189" y="1"/>
                    <a:pt x="4178"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0" name="Google Shape;5820;p70"/>
            <p:cNvSpPr/>
            <p:nvPr/>
          </p:nvSpPr>
          <p:spPr>
            <a:xfrm>
              <a:off x="3054225" y="2044150"/>
              <a:ext cx="809250" cy="657550"/>
            </a:xfrm>
            <a:custGeom>
              <a:rect b="b" l="l" r="r" t="t"/>
              <a:pathLst>
                <a:path extrusionOk="0" h="26302" w="32370">
                  <a:moveTo>
                    <a:pt x="24429" y="1"/>
                  </a:moveTo>
                  <a:cubicBezTo>
                    <a:pt x="18070" y="1"/>
                    <a:pt x="6735" y="2915"/>
                    <a:pt x="6735" y="2915"/>
                  </a:cubicBezTo>
                  <a:cubicBezTo>
                    <a:pt x="7500" y="4293"/>
                    <a:pt x="7041" y="6130"/>
                    <a:pt x="5664" y="9191"/>
                  </a:cubicBezTo>
                  <a:cubicBezTo>
                    <a:pt x="3827" y="12865"/>
                    <a:pt x="1684" y="16538"/>
                    <a:pt x="0" y="22508"/>
                  </a:cubicBezTo>
                  <a:cubicBezTo>
                    <a:pt x="153" y="23273"/>
                    <a:pt x="2143" y="25263"/>
                    <a:pt x="10256" y="26182"/>
                  </a:cubicBezTo>
                  <a:cubicBezTo>
                    <a:pt x="11003" y="26262"/>
                    <a:pt x="11764" y="26301"/>
                    <a:pt x="12531" y="26301"/>
                  </a:cubicBezTo>
                  <a:cubicBezTo>
                    <a:pt x="21970" y="26301"/>
                    <a:pt x="32370" y="20391"/>
                    <a:pt x="31379" y="13171"/>
                  </a:cubicBezTo>
                  <a:cubicBezTo>
                    <a:pt x="30767" y="8885"/>
                    <a:pt x="29236" y="5671"/>
                    <a:pt x="28624" y="1538"/>
                  </a:cubicBezTo>
                  <a:cubicBezTo>
                    <a:pt x="28499" y="411"/>
                    <a:pt x="26814" y="1"/>
                    <a:pt x="24429"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21" name="Google Shape;5821;p7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5" name="Shape 5825"/>
        <p:cNvGrpSpPr/>
        <p:nvPr/>
      </p:nvGrpSpPr>
      <p:grpSpPr>
        <a:xfrm>
          <a:off x="0" y="0"/>
          <a:ext cx="0" cy="0"/>
          <a:chOff x="0" y="0"/>
          <a:chExt cx="0" cy="0"/>
        </a:xfrm>
      </p:grpSpPr>
      <p:sp>
        <p:nvSpPr>
          <p:cNvPr id="5826" name="Google Shape;5826;p71"/>
          <p:cNvSpPr txBox="1"/>
          <p:nvPr>
            <p:ph idx="2" type="title"/>
          </p:nvPr>
        </p:nvSpPr>
        <p:spPr>
          <a:xfrm>
            <a:off x="6511625" y="3761425"/>
            <a:ext cx="2017200" cy="867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5</a:t>
            </a:r>
            <a:endParaRPr/>
          </a:p>
        </p:txBody>
      </p:sp>
      <p:sp>
        <p:nvSpPr>
          <p:cNvPr id="5827" name="Google Shape;5827;p71"/>
          <p:cNvSpPr txBox="1"/>
          <p:nvPr>
            <p:ph type="title"/>
          </p:nvPr>
        </p:nvSpPr>
        <p:spPr>
          <a:xfrm>
            <a:off x="608125" y="3857000"/>
            <a:ext cx="5863800" cy="414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資通系統防護需求分級</a:t>
            </a:r>
            <a:endParaRPr/>
          </a:p>
        </p:txBody>
      </p:sp>
      <p:sp>
        <p:nvSpPr>
          <p:cNvPr id="5828" name="Google Shape;5828;p71"/>
          <p:cNvSpPr txBox="1"/>
          <p:nvPr>
            <p:ph idx="1" type="subTitle"/>
          </p:nvPr>
        </p:nvSpPr>
        <p:spPr>
          <a:xfrm>
            <a:off x="608125" y="4404150"/>
            <a:ext cx="5903400" cy="284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rgbClr val="344593"/>
              </a:buClr>
              <a:buSzPts val="1100"/>
              <a:buFont typeface="Arial"/>
              <a:buNone/>
            </a:pPr>
            <a:r>
              <a:rPr lang="en"/>
              <a:t>依據「資通安全責任等級分級辦法」附表九</a:t>
            </a:r>
            <a:endParaRPr/>
          </a:p>
        </p:txBody>
      </p:sp>
      <p:grpSp>
        <p:nvGrpSpPr>
          <p:cNvPr id="5829" name="Google Shape;5829;p71"/>
          <p:cNvGrpSpPr/>
          <p:nvPr/>
        </p:nvGrpSpPr>
        <p:grpSpPr>
          <a:xfrm>
            <a:off x="567552" y="445936"/>
            <a:ext cx="3006866" cy="3182349"/>
            <a:chOff x="1398150" y="395175"/>
            <a:chExt cx="4605400" cy="4874175"/>
          </a:xfrm>
        </p:grpSpPr>
        <p:sp>
          <p:nvSpPr>
            <p:cNvPr id="5830" name="Google Shape;5830;p71"/>
            <p:cNvSpPr/>
            <p:nvPr/>
          </p:nvSpPr>
          <p:spPr>
            <a:xfrm>
              <a:off x="1398150" y="2619525"/>
              <a:ext cx="4605400" cy="2649825"/>
            </a:xfrm>
            <a:custGeom>
              <a:rect b="b" l="l" r="r" t="t"/>
              <a:pathLst>
                <a:path extrusionOk="0" h="105993" w="184216">
                  <a:moveTo>
                    <a:pt x="91822" y="1"/>
                  </a:moveTo>
                  <a:cubicBezTo>
                    <a:pt x="90140" y="1"/>
                    <a:pt x="88458" y="358"/>
                    <a:pt x="87170" y="1074"/>
                  </a:cubicBezTo>
                  <a:lnTo>
                    <a:pt x="2004" y="50313"/>
                  </a:lnTo>
                  <a:cubicBezTo>
                    <a:pt x="1575" y="50456"/>
                    <a:pt x="1289" y="50742"/>
                    <a:pt x="1003" y="51028"/>
                  </a:cubicBezTo>
                  <a:cubicBezTo>
                    <a:pt x="430" y="51601"/>
                    <a:pt x="1" y="52316"/>
                    <a:pt x="1" y="53032"/>
                  </a:cubicBezTo>
                  <a:cubicBezTo>
                    <a:pt x="1" y="54034"/>
                    <a:pt x="716" y="54893"/>
                    <a:pt x="2004" y="55609"/>
                  </a:cubicBezTo>
                  <a:lnTo>
                    <a:pt x="87170" y="104847"/>
                  </a:lnTo>
                  <a:cubicBezTo>
                    <a:pt x="88458" y="105563"/>
                    <a:pt x="90176" y="105992"/>
                    <a:pt x="91750" y="105992"/>
                  </a:cubicBezTo>
                  <a:cubicBezTo>
                    <a:pt x="93468" y="105992"/>
                    <a:pt x="95185" y="105563"/>
                    <a:pt x="96474" y="104847"/>
                  </a:cubicBezTo>
                  <a:lnTo>
                    <a:pt x="181639" y="55609"/>
                  </a:lnTo>
                  <a:cubicBezTo>
                    <a:pt x="184215" y="54177"/>
                    <a:pt x="184215" y="51744"/>
                    <a:pt x="181639" y="50313"/>
                  </a:cubicBezTo>
                  <a:lnTo>
                    <a:pt x="96474" y="1074"/>
                  </a:lnTo>
                  <a:cubicBezTo>
                    <a:pt x="95185" y="358"/>
                    <a:pt x="93503" y="1"/>
                    <a:pt x="91822"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1" name="Google Shape;5831;p71"/>
            <p:cNvSpPr/>
            <p:nvPr/>
          </p:nvSpPr>
          <p:spPr>
            <a:xfrm>
              <a:off x="1398150" y="2369050"/>
              <a:ext cx="4605400" cy="2649800"/>
            </a:xfrm>
            <a:custGeom>
              <a:rect b="b" l="l" r="r" t="t"/>
              <a:pathLst>
                <a:path extrusionOk="0" h="105992" w="184216">
                  <a:moveTo>
                    <a:pt x="91822" y="0"/>
                  </a:moveTo>
                  <a:cubicBezTo>
                    <a:pt x="90140" y="0"/>
                    <a:pt x="88458" y="358"/>
                    <a:pt x="87170" y="1074"/>
                  </a:cubicBezTo>
                  <a:lnTo>
                    <a:pt x="15459" y="42440"/>
                  </a:lnTo>
                  <a:lnTo>
                    <a:pt x="2004" y="50312"/>
                  </a:lnTo>
                  <a:cubicBezTo>
                    <a:pt x="716" y="51028"/>
                    <a:pt x="1" y="52030"/>
                    <a:pt x="1" y="53032"/>
                  </a:cubicBezTo>
                  <a:cubicBezTo>
                    <a:pt x="1" y="53890"/>
                    <a:pt x="716" y="54892"/>
                    <a:pt x="2004" y="55608"/>
                  </a:cubicBezTo>
                  <a:lnTo>
                    <a:pt x="87170" y="104847"/>
                  </a:lnTo>
                  <a:cubicBezTo>
                    <a:pt x="88458" y="105562"/>
                    <a:pt x="90176" y="105992"/>
                    <a:pt x="91750" y="105992"/>
                  </a:cubicBezTo>
                  <a:cubicBezTo>
                    <a:pt x="93468" y="105992"/>
                    <a:pt x="95185" y="105562"/>
                    <a:pt x="96474" y="104847"/>
                  </a:cubicBezTo>
                  <a:lnTo>
                    <a:pt x="181639" y="55608"/>
                  </a:lnTo>
                  <a:cubicBezTo>
                    <a:pt x="184215" y="54177"/>
                    <a:pt x="184215" y="51743"/>
                    <a:pt x="181639" y="50312"/>
                  </a:cubicBezTo>
                  <a:lnTo>
                    <a:pt x="96474" y="1074"/>
                  </a:lnTo>
                  <a:cubicBezTo>
                    <a:pt x="95185" y="358"/>
                    <a:pt x="93503" y="0"/>
                    <a:pt x="91822" y="0"/>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2" name="Google Shape;5832;p71"/>
            <p:cNvSpPr/>
            <p:nvPr/>
          </p:nvSpPr>
          <p:spPr>
            <a:xfrm>
              <a:off x="1398150" y="3222475"/>
              <a:ext cx="2293775" cy="1796375"/>
            </a:xfrm>
            <a:custGeom>
              <a:rect b="b" l="l" r="r" t="t"/>
              <a:pathLst>
                <a:path extrusionOk="0" h="71855" w="91751">
                  <a:moveTo>
                    <a:pt x="1003" y="1"/>
                  </a:moveTo>
                  <a:cubicBezTo>
                    <a:pt x="430" y="573"/>
                    <a:pt x="1" y="1289"/>
                    <a:pt x="1" y="2005"/>
                  </a:cubicBezTo>
                  <a:lnTo>
                    <a:pt x="1" y="18895"/>
                  </a:lnTo>
                  <a:cubicBezTo>
                    <a:pt x="1" y="19753"/>
                    <a:pt x="716" y="20755"/>
                    <a:pt x="2004" y="21471"/>
                  </a:cubicBezTo>
                  <a:lnTo>
                    <a:pt x="87170" y="70710"/>
                  </a:lnTo>
                  <a:cubicBezTo>
                    <a:pt x="88458" y="71425"/>
                    <a:pt x="90176" y="71855"/>
                    <a:pt x="91750" y="71855"/>
                  </a:cubicBezTo>
                  <a:lnTo>
                    <a:pt x="91750" y="52388"/>
                  </a:lnTo>
                  <a:lnTo>
                    <a:pt x="15459" y="8303"/>
                  </a:lnTo>
                  <a:lnTo>
                    <a:pt x="1003" y="1"/>
                  </a:ln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3" name="Google Shape;5833;p71"/>
            <p:cNvSpPr/>
            <p:nvPr/>
          </p:nvSpPr>
          <p:spPr>
            <a:xfrm>
              <a:off x="3691900" y="3222475"/>
              <a:ext cx="2293750" cy="1796375"/>
            </a:xfrm>
            <a:custGeom>
              <a:rect b="b" l="l" r="r" t="t"/>
              <a:pathLst>
                <a:path extrusionOk="0" h="71855" w="91750">
                  <a:moveTo>
                    <a:pt x="90748" y="1"/>
                  </a:moveTo>
                  <a:lnTo>
                    <a:pt x="76291" y="8303"/>
                  </a:lnTo>
                  <a:lnTo>
                    <a:pt x="0" y="52388"/>
                  </a:lnTo>
                  <a:lnTo>
                    <a:pt x="0" y="71855"/>
                  </a:lnTo>
                  <a:cubicBezTo>
                    <a:pt x="1718" y="71855"/>
                    <a:pt x="3435" y="71425"/>
                    <a:pt x="4724" y="70710"/>
                  </a:cubicBezTo>
                  <a:lnTo>
                    <a:pt x="89889" y="21471"/>
                  </a:lnTo>
                  <a:cubicBezTo>
                    <a:pt x="91177" y="20755"/>
                    <a:pt x="91750" y="19753"/>
                    <a:pt x="91750" y="18895"/>
                  </a:cubicBezTo>
                  <a:lnTo>
                    <a:pt x="91750" y="2005"/>
                  </a:lnTo>
                  <a:cubicBezTo>
                    <a:pt x="91750" y="1289"/>
                    <a:pt x="91463" y="573"/>
                    <a:pt x="90748" y="1"/>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4" name="Google Shape;5834;p71"/>
            <p:cNvSpPr/>
            <p:nvPr/>
          </p:nvSpPr>
          <p:spPr>
            <a:xfrm>
              <a:off x="1398150" y="1950375"/>
              <a:ext cx="4605400" cy="2646225"/>
            </a:xfrm>
            <a:custGeom>
              <a:rect b="b" l="l" r="r" t="t"/>
              <a:pathLst>
                <a:path extrusionOk="0" h="105849" w="184216">
                  <a:moveTo>
                    <a:pt x="91822" y="0"/>
                  </a:moveTo>
                  <a:cubicBezTo>
                    <a:pt x="90140" y="0"/>
                    <a:pt x="88458" y="358"/>
                    <a:pt x="87170" y="1074"/>
                  </a:cubicBezTo>
                  <a:lnTo>
                    <a:pt x="2004" y="50312"/>
                  </a:lnTo>
                  <a:cubicBezTo>
                    <a:pt x="1575" y="50455"/>
                    <a:pt x="1289" y="50742"/>
                    <a:pt x="1003" y="50885"/>
                  </a:cubicBezTo>
                  <a:cubicBezTo>
                    <a:pt x="430" y="51457"/>
                    <a:pt x="1" y="52173"/>
                    <a:pt x="1" y="52889"/>
                  </a:cubicBezTo>
                  <a:cubicBezTo>
                    <a:pt x="1" y="53891"/>
                    <a:pt x="716" y="54893"/>
                    <a:pt x="2004" y="55608"/>
                  </a:cubicBezTo>
                  <a:lnTo>
                    <a:pt x="87170" y="104847"/>
                  </a:lnTo>
                  <a:cubicBezTo>
                    <a:pt x="88458" y="105562"/>
                    <a:pt x="90176" y="105849"/>
                    <a:pt x="91750" y="105849"/>
                  </a:cubicBezTo>
                  <a:cubicBezTo>
                    <a:pt x="93468" y="105849"/>
                    <a:pt x="95185" y="105562"/>
                    <a:pt x="96474" y="104847"/>
                  </a:cubicBezTo>
                  <a:lnTo>
                    <a:pt x="181639" y="55608"/>
                  </a:lnTo>
                  <a:cubicBezTo>
                    <a:pt x="184215" y="54177"/>
                    <a:pt x="184215" y="51744"/>
                    <a:pt x="181639" y="50312"/>
                  </a:cubicBezTo>
                  <a:lnTo>
                    <a:pt x="96474" y="1074"/>
                  </a:lnTo>
                  <a:cubicBezTo>
                    <a:pt x="95185" y="358"/>
                    <a:pt x="93503" y="0"/>
                    <a:pt x="91822" y="0"/>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5" name="Google Shape;5835;p71"/>
            <p:cNvSpPr/>
            <p:nvPr/>
          </p:nvSpPr>
          <p:spPr>
            <a:xfrm>
              <a:off x="1398150" y="1948575"/>
              <a:ext cx="4605400" cy="2648025"/>
            </a:xfrm>
            <a:custGeom>
              <a:rect b="b" l="l" r="r" t="t"/>
              <a:pathLst>
                <a:path extrusionOk="0" h="105921" w="184216">
                  <a:moveTo>
                    <a:pt x="91750" y="1861"/>
                  </a:moveTo>
                  <a:cubicBezTo>
                    <a:pt x="93181" y="1861"/>
                    <a:pt x="94613" y="2148"/>
                    <a:pt x="95472" y="2720"/>
                  </a:cubicBezTo>
                  <a:lnTo>
                    <a:pt x="180780" y="51816"/>
                  </a:lnTo>
                  <a:cubicBezTo>
                    <a:pt x="181496" y="52245"/>
                    <a:pt x="181782" y="52818"/>
                    <a:pt x="181782" y="52961"/>
                  </a:cubicBezTo>
                  <a:cubicBezTo>
                    <a:pt x="181782" y="53247"/>
                    <a:pt x="181496" y="53676"/>
                    <a:pt x="180780" y="54106"/>
                  </a:cubicBezTo>
                  <a:lnTo>
                    <a:pt x="95472" y="103344"/>
                  </a:lnTo>
                  <a:cubicBezTo>
                    <a:pt x="94613" y="103917"/>
                    <a:pt x="93181" y="104203"/>
                    <a:pt x="91750" y="104203"/>
                  </a:cubicBezTo>
                  <a:cubicBezTo>
                    <a:pt x="90319" y="104203"/>
                    <a:pt x="89030" y="103917"/>
                    <a:pt x="88029" y="103344"/>
                  </a:cubicBezTo>
                  <a:lnTo>
                    <a:pt x="2863" y="54106"/>
                  </a:lnTo>
                  <a:cubicBezTo>
                    <a:pt x="2148" y="53820"/>
                    <a:pt x="1861" y="53390"/>
                    <a:pt x="1861" y="52961"/>
                  </a:cubicBezTo>
                  <a:cubicBezTo>
                    <a:pt x="1861" y="52818"/>
                    <a:pt x="2004" y="52531"/>
                    <a:pt x="2291" y="52245"/>
                  </a:cubicBezTo>
                  <a:cubicBezTo>
                    <a:pt x="2434" y="52102"/>
                    <a:pt x="2577" y="51959"/>
                    <a:pt x="2863" y="51816"/>
                  </a:cubicBezTo>
                  <a:lnTo>
                    <a:pt x="88029" y="2720"/>
                  </a:lnTo>
                  <a:cubicBezTo>
                    <a:pt x="89030" y="2148"/>
                    <a:pt x="90319" y="1861"/>
                    <a:pt x="91750" y="1861"/>
                  </a:cubicBezTo>
                  <a:close/>
                  <a:moveTo>
                    <a:pt x="91750" y="1"/>
                  </a:moveTo>
                  <a:cubicBezTo>
                    <a:pt x="90032" y="1"/>
                    <a:pt x="88458" y="430"/>
                    <a:pt x="87170" y="1146"/>
                  </a:cubicBezTo>
                  <a:lnTo>
                    <a:pt x="2004" y="50384"/>
                  </a:lnTo>
                  <a:cubicBezTo>
                    <a:pt x="1575" y="50527"/>
                    <a:pt x="1289" y="50671"/>
                    <a:pt x="1003" y="50957"/>
                  </a:cubicBezTo>
                  <a:cubicBezTo>
                    <a:pt x="430" y="51529"/>
                    <a:pt x="1" y="52245"/>
                    <a:pt x="1" y="52961"/>
                  </a:cubicBezTo>
                  <a:cubicBezTo>
                    <a:pt x="1" y="53963"/>
                    <a:pt x="716" y="54965"/>
                    <a:pt x="2004" y="55680"/>
                  </a:cubicBezTo>
                  <a:lnTo>
                    <a:pt x="87170" y="104919"/>
                  </a:lnTo>
                  <a:cubicBezTo>
                    <a:pt x="88458" y="105634"/>
                    <a:pt x="90176" y="105921"/>
                    <a:pt x="91750" y="105921"/>
                  </a:cubicBezTo>
                  <a:cubicBezTo>
                    <a:pt x="93468" y="105921"/>
                    <a:pt x="95185" y="105634"/>
                    <a:pt x="96474" y="104919"/>
                  </a:cubicBezTo>
                  <a:lnTo>
                    <a:pt x="181639" y="55680"/>
                  </a:lnTo>
                  <a:cubicBezTo>
                    <a:pt x="184215" y="54249"/>
                    <a:pt x="184215" y="51816"/>
                    <a:pt x="181639" y="50384"/>
                  </a:cubicBezTo>
                  <a:lnTo>
                    <a:pt x="96474" y="1146"/>
                  </a:lnTo>
                  <a:cubicBezTo>
                    <a:pt x="95185" y="430"/>
                    <a:pt x="93468" y="1"/>
                    <a:pt x="9175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6" name="Google Shape;5836;p71"/>
            <p:cNvSpPr/>
            <p:nvPr/>
          </p:nvSpPr>
          <p:spPr>
            <a:xfrm>
              <a:off x="1909850" y="2251850"/>
              <a:ext cx="3564100" cy="2045075"/>
            </a:xfrm>
            <a:custGeom>
              <a:rect b="b" l="l" r="r" t="t"/>
              <a:pathLst>
                <a:path extrusionOk="0" h="81803" w="142564">
                  <a:moveTo>
                    <a:pt x="71354" y="0"/>
                  </a:moveTo>
                  <a:cubicBezTo>
                    <a:pt x="70244" y="0"/>
                    <a:pt x="69135" y="251"/>
                    <a:pt x="68276" y="752"/>
                  </a:cubicBezTo>
                  <a:lnTo>
                    <a:pt x="1718" y="39112"/>
                  </a:lnTo>
                  <a:cubicBezTo>
                    <a:pt x="1" y="40114"/>
                    <a:pt x="1" y="41689"/>
                    <a:pt x="1718" y="42690"/>
                  </a:cubicBezTo>
                  <a:lnTo>
                    <a:pt x="68133" y="81051"/>
                  </a:lnTo>
                  <a:cubicBezTo>
                    <a:pt x="68992" y="81552"/>
                    <a:pt x="70137" y="81802"/>
                    <a:pt x="71282" y="81802"/>
                  </a:cubicBezTo>
                  <a:cubicBezTo>
                    <a:pt x="72427" y="81802"/>
                    <a:pt x="73572" y="81552"/>
                    <a:pt x="74431" y="81051"/>
                  </a:cubicBezTo>
                  <a:lnTo>
                    <a:pt x="140846" y="42690"/>
                  </a:lnTo>
                  <a:cubicBezTo>
                    <a:pt x="142563" y="41689"/>
                    <a:pt x="142563" y="40114"/>
                    <a:pt x="140846" y="39112"/>
                  </a:cubicBezTo>
                  <a:lnTo>
                    <a:pt x="74431" y="752"/>
                  </a:lnTo>
                  <a:cubicBezTo>
                    <a:pt x="73572" y="251"/>
                    <a:pt x="72463" y="0"/>
                    <a:pt x="71354" y="0"/>
                  </a:cubicBezTo>
                  <a:close/>
                </a:path>
              </a:pathLst>
            </a:custGeom>
            <a:solidFill>
              <a:srgbClr val="3445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7" name="Google Shape;5837;p71"/>
            <p:cNvSpPr/>
            <p:nvPr/>
          </p:nvSpPr>
          <p:spPr>
            <a:xfrm>
              <a:off x="3691900" y="2252750"/>
              <a:ext cx="1782050" cy="1073525"/>
            </a:xfrm>
            <a:custGeom>
              <a:rect b="b" l="l" r="r" t="t"/>
              <a:pathLst>
                <a:path extrusionOk="0" h="42941" w="71282">
                  <a:moveTo>
                    <a:pt x="0" y="0"/>
                  </a:moveTo>
                  <a:lnTo>
                    <a:pt x="0" y="3149"/>
                  </a:lnTo>
                  <a:lnTo>
                    <a:pt x="69134" y="42941"/>
                  </a:lnTo>
                  <a:lnTo>
                    <a:pt x="69564" y="42654"/>
                  </a:lnTo>
                  <a:cubicBezTo>
                    <a:pt x="71281" y="41653"/>
                    <a:pt x="71281" y="40078"/>
                    <a:pt x="69564" y="39076"/>
                  </a:cubicBezTo>
                  <a:lnTo>
                    <a:pt x="3149" y="716"/>
                  </a:lnTo>
                  <a:cubicBezTo>
                    <a:pt x="2290" y="143"/>
                    <a:pt x="1145" y="0"/>
                    <a:pt x="0" y="0"/>
                  </a:cubicBezTo>
                  <a:close/>
                </a:path>
              </a:pathLst>
            </a:custGeom>
            <a:solidFill>
              <a:srgbClr val="1E37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8" name="Google Shape;5838;p71"/>
            <p:cNvSpPr/>
            <p:nvPr/>
          </p:nvSpPr>
          <p:spPr>
            <a:xfrm>
              <a:off x="1909850" y="2252750"/>
              <a:ext cx="1782075" cy="1073525"/>
            </a:xfrm>
            <a:custGeom>
              <a:rect b="b" l="l" r="r" t="t"/>
              <a:pathLst>
                <a:path extrusionOk="0" h="42941" w="71283">
                  <a:moveTo>
                    <a:pt x="71282" y="0"/>
                  </a:moveTo>
                  <a:cubicBezTo>
                    <a:pt x="70137" y="0"/>
                    <a:pt x="69135" y="143"/>
                    <a:pt x="68276" y="716"/>
                  </a:cubicBezTo>
                  <a:lnTo>
                    <a:pt x="1718" y="39076"/>
                  </a:lnTo>
                  <a:cubicBezTo>
                    <a:pt x="1" y="40078"/>
                    <a:pt x="1" y="41653"/>
                    <a:pt x="1718" y="42654"/>
                  </a:cubicBezTo>
                  <a:lnTo>
                    <a:pt x="2291" y="42941"/>
                  </a:lnTo>
                  <a:lnTo>
                    <a:pt x="71282" y="3006"/>
                  </a:lnTo>
                  <a:lnTo>
                    <a:pt x="71282" y="0"/>
                  </a:lnTo>
                  <a:close/>
                </a:path>
              </a:pathLst>
            </a:custGeom>
            <a:solidFill>
              <a:srgbClr val="031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9" name="Google Shape;5839;p71"/>
            <p:cNvSpPr/>
            <p:nvPr/>
          </p:nvSpPr>
          <p:spPr>
            <a:xfrm>
              <a:off x="2782975" y="1071875"/>
              <a:ext cx="1817850" cy="1048500"/>
            </a:xfrm>
            <a:custGeom>
              <a:rect b="b" l="l" r="r" t="t"/>
              <a:pathLst>
                <a:path extrusionOk="0" h="41940" w="72714">
                  <a:moveTo>
                    <a:pt x="50957" y="1"/>
                  </a:moveTo>
                  <a:lnTo>
                    <a:pt x="1" y="29343"/>
                  </a:lnTo>
                  <a:lnTo>
                    <a:pt x="21900" y="41939"/>
                  </a:lnTo>
                  <a:lnTo>
                    <a:pt x="72713" y="12596"/>
                  </a:lnTo>
                  <a:lnTo>
                    <a:pt x="50957" y="1"/>
                  </a:lnTo>
                  <a:close/>
                </a:path>
              </a:pathLst>
            </a:custGeom>
            <a:solidFill>
              <a:srgbClr val="ABF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0" name="Google Shape;5840;p71"/>
            <p:cNvSpPr/>
            <p:nvPr/>
          </p:nvSpPr>
          <p:spPr>
            <a:xfrm>
              <a:off x="2782975" y="1383200"/>
              <a:ext cx="1817850" cy="2350125"/>
            </a:xfrm>
            <a:custGeom>
              <a:rect b="b" l="l" r="r" t="t"/>
              <a:pathLst>
                <a:path extrusionOk="0" h="94005" w="72714">
                  <a:moveTo>
                    <a:pt x="72713" y="0"/>
                  </a:moveTo>
                  <a:lnTo>
                    <a:pt x="21900" y="29486"/>
                  </a:lnTo>
                  <a:lnTo>
                    <a:pt x="1" y="16890"/>
                  </a:lnTo>
                  <a:lnTo>
                    <a:pt x="1" y="75003"/>
                  </a:lnTo>
                  <a:cubicBezTo>
                    <a:pt x="1" y="80013"/>
                    <a:pt x="3579" y="86025"/>
                    <a:pt x="7730" y="88458"/>
                  </a:cubicBezTo>
                  <a:lnTo>
                    <a:pt x="14028" y="92179"/>
                  </a:lnTo>
                  <a:cubicBezTo>
                    <a:pt x="16175" y="93396"/>
                    <a:pt x="19002" y="94004"/>
                    <a:pt x="21829" y="94004"/>
                  </a:cubicBezTo>
                  <a:cubicBezTo>
                    <a:pt x="24656" y="94004"/>
                    <a:pt x="27483" y="93396"/>
                    <a:pt x="29630" y="92179"/>
                  </a:cubicBezTo>
                  <a:lnTo>
                    <a:pt x="64984" y="71711"/>
                  </a:lnTo>
                  <a:cubicBezTo>
                    <a:pt x="69135" y="69278"/>
                    <a:pt x="72713" y="63266"/>
                    <a:pt x="72713" y="58256"/>
                  </a:cubicBezTo>
                  <a:lnTo>
                    <a:pt x="72713" y="0"/>
                  </a:lnTo>
                  <a:close/>
                </a:path>
              </a:pathLst>
            </a:custGeom>
            <a:solidFill>
              <a:srgbClr val="6CFF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1" name="Google Shape;5841;p71"/>
            <p:cNvSpPr/>
            <p:nvPr/>
          </p:nvSpPr>
          <p:spPr>
            <a:xfrm>
              <a:off x="2782975" y="1805450"/>
              <a:ext cx="547525" cy="1928775"/>
            </a:xfrm>
            <a:custGeom>
              <a:rect b="b" l="l" r="r" t="t"/>
              <a:pathLst>
                <a:path extrusionOk="0" h="77151" w="21901">
                  <a:moveTo>
                    <a:pt x="1" y="0"/>
                  </a:moveTo>
                  <a:lnTo>
                    <a:pt x="1" y="58113"/>
                  </a:lnTo>
                  <a:cubicBezTo>
                    <a:pt x="1" y="63123"/>
                    <a:pt x="3579" y="69135"/>
                    <a:pt x="7873" y="71568"/>
                  </a:cubicBezTo>
                  <a:lnTo>
                    <a:pt x="10879" y="73429"/>
                  </a:lnTo>
                  <a:lnTo>
                    <a:pt x="14028" y="75289"/>
                  </a:lnTo>
                  <a:cubicBezTo>
                    <a:pt x="16318" y="76434"/>
                    <a:pt x="19038" y="77150"/>
                    <a:pt x="21900" y="77150"/>
                  </a:cubicBezTo>
                  <a:lnTo>
                    <a:pt x="21900" y="12596"/>
                  </a:lnTo>
                  <a:lnTo>
                    <a:pt x="1" y="0"/>
                  </a:lnTo>
                  <a:close/>
                </a:path>
              </a:pathLst>
            </a:custGeom>
            <a:solidFill>
              <a:srgbClr val="47EA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2" name="Google Shape;5842;p71"/>
            <p:cNvSpPr/>
            <p:nvPr/>
          </p:nvSpPr>
          <p:spPr>
            <a:xfrm>
              <a:off x="3756300" y="2255700"/>
              <a:ext cx="440175" cy="568300"/>
            </a:xfrm>
            <a:custGeom>
              <a:rect b="b" l="l" r="r" t="t"/>
              <a:pathLst>
                <a:path extrusionOk="0" h="22732" w="17607">
                  <a:moveTo>
                    <a:pt x="12731" y="1"/>
                  </a:moveTo>
                  <a:cubicBezTo>
                    <a:pt x="11560" y="1"/>
                    <a:pt x="10247" y="380"/>
                    <a:pt x="8875" y="1170"/>
                  </a:cubicBezTo>
                  <a:cubicBezTo>
                    <a:pt x="4008" y="4033"/>
                    <a:pt x="0" y="10760"/>
                    <a:pt x="0" y="16486"/>
                  </a:cubicBezTo>
                  <a:cubicBezTo>
                    <a:pt x="0" y="20431"/>
                    <a:pt x="2002" y="22732"/>
                    <a:pt x="4894" y="22732"/>
                  </a:cubicBezTo>
                  <a:cubicBezTo>
                    <a:pt x="6094" y="22732"/>
                    <a:pt x="7447" y="22335"/>
                    <a:pt x="8875" y="21496"/>
                  </a:cubicBezTo>
                  <a:cubicBezTo>
                    <a:pt x="13598" y="18776"/>
                    <a:pt x="17606" y="11906"/>
                    <a:pt x="17606" y="6323"/>
                  </a:cubicBezTo>
                  <a:cubicBezTo>
                    <a:pt x="17606" y="2262"/>
                    <a:pt x="15589" y="1"/>
                    <a:pt x="12731" y="1"/>
                  </a:cubicBezTo>
                  <a:close/>
                </a:path>
              </a:pathLst>
            </a:custGeom>
            <a:solidFill>
              <a:srgbClr val="3445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3" name="Google Shape;5843;p71"/>
            <p:cNvSpPr/>
            <p:nvPr/>
          </p:nvSpPr>
          <p:spPr>
            <a:xfrm>
              <a:off x="3903025" y="2331475"/>
              <a:ext cx="146725" cy="733550"/>
            </a:xfrm>
            <a:custGeom>
              <a:rect b="b" l="l" r="r" t="t"/>
              <a:pathLst>
                <a:path extrusionOk="0" h="29342" w="5869">
                  <a:moveTo>
                    <a:pt x="5869" y="0"/>
                  </a:moveTo>
                  <a:lnTo>
                    <a:pt x="0" y="3292"/>
                  </a:lnTo>
                  <a:lnTo>
                    <a:pt x="0" y="26480"/>
                  </a:lnTo>
                  <a:cubicBezTo>
                    <a:pt x="0" y="28255"/>
                    <a:pt x="773" y="29342"/>
                    <a:pt x="1854" y="29342"/>
                  </a:cubicBezTo>
                  <a:cubicBezTo>
                    <a:pt x="2168" y="29342"/>
                    <a:pt x="2508" y="29250"/>
                    <a:pt x="2863" y="29057"/>
                  </a:cubicBezTo>
                  <a:cubicBezTo>
                    <a:pt x="4580" y="28055"/>
                    <a:pt x="5869" y="25335"/>
                    <a:pt x="5869" y="23045"/>
                  </a:cubicBezTo>
                  <a:lnTo>
                    <a:pt x="5869" y="0"/>
                  </a:lnTo>
                  <a:close/>
                </a:path>
              </a:pathLst>
            </a:custGeom>
            <a:solidFill>
              <a:srgbClr val="3445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4" name="Google Shape;5844;p71"/>
            <p:cNvSpPr/>
            <p:nvPr/>
          </p:nvSpPr>
          <p:spPr>
            <a:xfrm>
              <a:off x="3130075" y="1700775"/>
              <a:ext cx="397225" cy="209350"/>
            </a:xfrm>
            <a:custGeom>
              <a:rect b="b" l="l" r="r" t="t"/>
              <a:pathLst>
                <a:path extrusionOk="0" h="8374" w="15889">
                  <a:moveTo>
                    <a:pt x="8016" y="1"/>
                  </a:moveTo>
                  <a:cubicBezTo>
                    <a:pt x="6156" y="1"/>
                    <a:pt x="4295" y="394"/>
                    <a:pt x="2864" y="1181"/>
                  </a:cubicBezTo>
                  <a:cubicBezTo>
                    <a:pt x="1" y="2899"/>
                    <a:pt x="1" y="5475"/>
                    <a:pt x="2864" y="7193"/>
                  </a:cubicBezTo>
                  <a:cubicBezTo>
                    <a:pt x="4295" y="7980"/>
                    <a:pt x="6156" y="8374"/>
                    <a:pt x="8016" y="8374"/>
                  </a:cubicBezTo>
                  <a:cubicBezTo>
                    <a:pt x="9877" y="8374"/>
                    <a:pt x="11738" y="7980"/>
                    <a:pt x="13169" y="7193"/>
                  </a:cubicBezTo>
                  <a:cubicBezTo>
                    <a:pt x="15889" y="5475"/>
                    <a:pt x="15889" y="2899"/>
                    <a:pt x="13169" y="1181"/>
                  </a:cubicBezTo>
                  <a:cubicBezTo>
                    <a:pt x="11738" y="394"/>
                    <a:pt x="9877" y="1"/>
                    <a:pt x="8016" y="1"/>
                  </a:cubicBezTo>
                  <a:close/>
                </a:path>
              </a:pathLst>
            </a:custGeom>
            <a:solidFill>
              <a:srgbClr val="3445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5" name="Google Shape;5845;p71"/>
            <p:cNvSpPr/>
            <p:nvPr/>
          </p:nvSpPr>
          <p:spPr>
            <a:xfrm>
              <a:off x="3856500" y="1279425"/>
              <a:ext cx="400800" cy="211150"/>
            </a:xfrm>
            <a:custGeom>
              <a:rect b="b" l="l" r="r" t="t"/>
              <a:pathLst>
                <a:path extrusionOk="0" h="8446" w="16032">
                  <a:moveTo>
                    <a:pt x="8016" y="0"/>
                  </a:moveTo>
                  <a:cubicBezTo>
                    <a:pt x="6155" y="0"/>
                    <a:pt x="4294" y="430"/>
                    <a:pt x="2863" y="1289"/>
                  </a:cubicBezTo>
                  <a:cubicBezTo>
                    <a:pt x="0" y="2863"/>
                    <a:pt x="0" y="5583"/>
                    <a:pt x="2863" y="7157"/>
                  </a:cubicBezTo>
                  <a:cubicBezTo>
                    <a:pt x="4294" y="8016"/>
                    <a:pt x="6155" y="8445"/>
                    <a:pt x="8016" y="8445"/>
                  </a:cubicBezTo>
                  <a:cubicBezTo>
                    <a:pt x="9877" y="8445"/>
                    <a:pt x="11737" y="8016"/>
                    <a:pt x="13169" y="7157"/>
                  </a:cubicBezTo>
                  <a:cubicBezTo>
                    <a:pt x="16031" y="5583"/>
                    <a:pt x="16031" y="2863"/>
                    <a:pt x="13169" y="1289"/>
                  </a:cubicBezTo>
                  <a:cubicBezTo>
                    <a:pt x="11737" y="430"/>
                    <a:pt x="9877" y="0"/>
                    <a:pt x="8016" y="0"/>
                  </a:cubicBezTo>
                  <a:close/>
                </a:path>
              </a:pathLst>
            </a:custGeom>
            <a:solidFill>
              <a:srgbClr val="3445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6" name="Google Shape;5846;p71"/>
            <p:cNvSpPr/>
            <p:nvPr/>
          </p:nvSpPr>
          <p:spPr>
            <a:xfrm>
              <a:off x="3147975" y="395175"/>
              <a:ext cx="1091425" cy="1410300"/>
            </a:xfrm>
            <a:custGeom>
              <a:rect b="b" l="l" r="r" t="t"/>
              <a:pathLst>
                <a:path extrusionOk="0" h="56412" w="43657">
                  <a:moveTo>
                    <a:pt x="35388" y="0"/>
                  </a:moveTo>
                  <a:cubicBezTo>
                    <a:pt x="33390" y="0"/>
                    <a:pt x="31141" y="648"/>
                    <a:pt x="28771" y="2020"/>
                  </a:cubicBezTo>
                  <a:lnTo>
                    <a:pt x="7730" y="14186"/>
                  </a:lnTo>
                  <a:cubicBezTo>
                    <a:pt x="3436" y="16620"/>
                    <a:pt x="1" y="22631"/>
                    <a:pt x="1" y="27641"/>
                  </a:cubicBezTo>
                  <a:lnTo>
                    <a:pt x="1" y="56411"/>
                  </a:lnTo>
                  <a:lnTo>
                    <a:pt x="14457" y="56411"/>
                  </a:lnTo>
                  <a:lnTo>
                    <a:pt x="14457" y="28070"/>
                  </a:lnTo>
                  <a:cubicBezTo>
                    <a:pt x="14457" y="27355"/>
                    <a:pt x="14887" y="26782"/>
                    <a:pt x="15459" y="26496"/>
                  </a:cubicBezTo>
                  <a:lnTo>
                    <a:pt x="27769" y="19339"/>
                  </a:lnTo>
                  <a:cubicBezTo>
                    <a:pt x="27891" y="19278"/>
                    <a:pt x="28020" y="19250"/>
                    <a:pt x="28147" y="19250"/>
                  </a:cubicBezTo>
                  <a:cubicBezTo>
                    <a:pt x="28614" y="19250"/>
                    <a:pt x="29057" y="19635"/>
                    <a:pt x="29057" y="20198"/>
                  </a:cubicBezTo>
                  <a:lnTo>
                    <a:pt x="29057" y="39664"/>
                  </a:lnTo>
                  <a:lnTo>
                    <a:pt x="43657" y="39664"/>
                  </a:lnTo>
                  <a:lnTo>
                    <a:pt x="43657" y="10465"/>
                  </a:lnTo>
                  <a:cubicBezTo>
                    <a:pt x="43657" y="3863"/>
                    <a:pt x="40270" y="0"/>
                    <a:pt x="35388" y="0"/>
                  </a:cubicBezTo>
                  <a:close/>
                </a:path>
              </a:pathLst>
            </a:custGeom>
            <a:solidFill>
              <a:srgbClr val="3445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3" name="Shape 3763"/>
        <p:cNvGrpSpPr/>
        <p:nvPr/>
      </p:nvGrpSpPr>
      <p:grpSpPr>
        <a:xfrm>
          <a:off x="0" y="0"/>
          <a:ext cx="0" cy="0"/>
          <a:chOff x="0" y="0"/>
          <a:chExt cx="0" cy="0"/>
        </a:xfrm>
      </p:grpSpPr>
      <p:pic>
        <p:nvPicPr>
          <p:cNvPr id="3764" name="Google Shape;3764;p36"/>
          <p:cNvPicPr preferRelativeResize="0"/>
          <p:nvPr/>
        </p:nvPicPr>
        <p:blipFill>
          <a:blip r:embed="rId3">
            <a:alphaModFix/>
          </a:blip>
          <a:stretch>
            <a:fillRect/>
          </a:stretch>
        </p:blipFill>
        <p:spPr>
          <a:xfrm>
            <a:off x="1186374" y="88378"/>
            <a:ext cx="6746711" cy="4770099"/>
          </a:xfrm>
          <a:prstGeom prst="rect">
            <a:avLst/>
          </a:prstGeom>
          <a:noFill/>
          <a:ln>
            <a:noFill/>
          </a:ln>
        </p:spPr>
      </p:pic>
      <p:sp>
        <p:nvSpPr>
          <p:cNvPr id="3765" name="Google Shape;3765;p3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766" name="Google Shape;3766;p36"/>
          <p:cNvSpPr/>
          <p:nvPr/>
        </p:nvSpPr>
        <p:spPr>
          <a:xfrm>
            <a:off x="222272" y="960563"/>
            <a:ext cx="780300" cy="7803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67" name="Google Shape;3767;p36"/>
          <p:cNvSpPr/>
          <p:nvPr/>
        </p:nvSpPr>
        <p:spPr>
          <a:xfrm>
            <a:off x="8171894" y="960563"/>
            <a:ext cx="780300" cy="7803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68" name="Google Shape;3768;p36"/>
          <p:cNvSpPr/>
          <p:nvPr/>
        </p:nvSpPr>
        <p:spPr>
          <a:xfrm>
            <a:off x="222728" y="3205013"/>
            <a:ext cx="780300" cy="7803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69" name="Google Shape;3769;p36"/>
          <p:cNvSpPr/>
          <p:nvPr/>
        </p:nvSpPr>
        <p:spPr>
          <a:xfrm>
            <a:off x="8172650" y="3205013"/>
            <a:ext cx="780300" cy="7803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70" name="Google Shape;3770;p36"/>
          <p:cNvSpPr txBox="1"/>
          <p:nvPr>
            <p:ph idx="4294967295" type="title"/>
          </p:nvPr>
        </p:nvSpPr>
        <p:spPr>
          <a:xfrm>
            <a:off x="223205" y="1029125"/>
            <a:ext cx="780300" cy="49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1</a:t>
            </a:r>
            <a:endParaRPr/>
          </a:p>
        </p:txBody>
      </p:sp>
      <p:sp>
        <p:nvSpPr>
          <p:cNvPr id="3771" name="Google Shape;3771;p36"/>
          <p:cNvSpPr txBox="1"/>
          <p:nvPr>
            <p:ph idx="4294967295" type="title"/>
          </p:nvPr>
        </p:nvSpPr>
        <p:spPr>
          <a:xfrm>
            <a:off x="8173130" y="1029125"/>
            <a:ext cx="780300" cy="49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2</a:t>
            </a:r>
            <a:endParaRPr/>
          </a:p>
        </p:txBody>
      </p:sp>
      <p:sp>
        <p:nvSpPr>
          <p:cNvPr id="3772" name="Google Shape;3772;p36"/>
          <p:cNvSpPr txBox="1"/>
          <p:nvPr>
            <p:ph idx="4294967295" type="title"/>
          </p:nvPr>
        </p:nvSpPr>
        <p:spPr>
          <a:xfrm>
            <a:off x="223667" y="3273575"/>
            <a:ext cx="780300" cy="49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3</a:t>
            </a:r>
            <a:endParaRPr/>
          </a:p>
        </p:txBody>
      </p:sp>
      <p:sp>
        <p:nvSpPr>
          <p:cNvPr id="3773" name="Google Shape;3773;p36"/>
          <p:cNvSpPr txBox="1"/>
          <p:nvPr>
            <p:ph idx="4294967295" type="title"/>
          </p:nvPr>
        </p:nvSpPr>
        <p:spPr>
          <a:xfrm>
            <a:off x="8173592" y="3273575"/>
            <a:ext cx="780300" cy="49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4</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0" name="Shape 5850"/>
        <p:cNvGrpSpPr/>
        <p:nvPr/>
      </p:nvGrpSpPr>
      <p:grpSpPr>
        <a:xfrm>
          <a:off x="0" y="0"/>
          <a:ext cx="0" cy="0"/>
          <a:chOff x="0" y="0"/>
          <a:chExt cx="0" cy="0"/>
        </a:xfrm>
      </p:grpSpPr>
      <p:sp>
        <p:nvSpPr>
          <p:cNvPr id="5851" name="Google Shape;5851;p72"/>
          <p:cNvSpPr txBox="1"/>
          <p:nvPr>
            <p:ph idx="4" type="title"/>
          </p:nvPr>
        </p:nvSpPr>
        <p:spPr>
          <a:xfrm>
            <a:off x="0" y="385950"/>
            <a:ext cx="8515800" cy="529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t>
            </a:r>
            <a:r>
              <a:rPr lang="en"/>
              <a:t>資通系統防護需求分級</a:t>
            </a:r>
            <a:r>
              <a:rPr lang="en"/>
              <a:t>」</a:t>
            </a:r>
            <a:r>
              <a:rPr lang="en"/>
              <a:t>四大構</a:t>
            </a:r>
            <a:r>
              <a:rPr lang="en"/>
              <a:t>面</a:t>
            </a:r>
            <a:endParaRPr/>
          </a:p>
        </p:txBody>
      </p:sp>
      <p:sp>
        <p:nvSpPr>
          <p:cNvPr id="5852" name="Google Shape;5852;p72"/>
          <p:cNvSpPr/>
          <p:nvPr/>
        </p:nvSpPr>
        <p:spPr>
          <a:xfrm>
            <a:off x="1095097" y="1823013"/>
            <a:ext cx="780300" cy="7803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Ubuntu"/>
              <a:ea typeface="Ubuntu"/>
              <a:cs typeface="Ubuntu"/>
              <a:sym typeface="Ubuntu"/>
            </a:endParaRPr>
          </a:p>
        </p:txBody>
      </p:sp>
      <p:sp>
        <p:nvSpPr>
          <p:cNvPr id="5853" name="Google Shape;5853;p72"/>
          <p:cNvSpPr/>
          <p:nvPr/>
        </p:nvSpPr>
        <p:spPr>
          <a:xfrm>
            <a:off x="3015819" y="1823013"/>
            <a:ext cx="780300" cy="7803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Ubuntu"/>
              <a:ea typeface="Ubuntu"/>
              <a:cs typeface="Ubuntu"/>
              <a:sym typeface="Ubuntu"/>
            </a:endParaRPr>
          </a:p>
        </p:txBody>
      </p:sp>
      <p:sp>
        <p:nvSpPr>
          <p:cNvPr id="5854" name="Google Shape;5854;p72"/>
          <p:cNvSpPr/>
          <p:nvPr/>
        </p:nvSpPr>
        <p:spPr>
          <a:xfrm>
            <a:off x="4936541" y="1823013"/>
            <a:ext cx="780300" cy="7803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Ubuntu"/>
              <a:ea typeface="Ubuntu"/>
              <a:cs typeface="Ubuntu"/>
              <a:sym typeface="Ubuntu"/>
            </a:endParaRPr>
          </a:p>
        </p:txBody>
      </p:sp>
      <p:sp>
        <p:nvSpPr>
          <p:cNvPr id="5855" name="Google Shape;5855;p72"/>
          <p:cNvSpPr/>
          <p:nvPr/>
        </p:nvSpPr>
        <p:spPr>
          <a:xfrm>
            <a:off x="6857263" y="1823013"/>
            <a:ext cx="780300" cy="7803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Ubuntu"/>
              <a:ea typeface="Ubuntu"/>
              <a:cs typeface="Ubuntu"/>
              <a:sym typeface="Ubuntu"/>
            </a:endParaRPr>
          </a:p>
        </p:txBody>
      </p:sp>
      <p:sp>
        <p:nvSpPr>
          <p:cNvPr id="5856" name="Google Shape;5856;p72"/>
          <p:cNvSpPr txBox="1"/>
          <p:nvPr>
            <p:ph idx="4294967295" type="subTitle"/>
          </p:nvPr>
        </p:nvSpPr>
        <p:spPr>
          <a:xfrm>
            <a:off x="581900" y="3269950"/>
            <a:ext cx="1797000" cy="4089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Clr>
                <a:schemeClr val="dk1"/>
              </a:buClr>
              <a:buSzPts val="1100"/>
              <a:buFont typeface="Arial"/>
              <a:buNone/>
            </a:pPr>
            <a:r>
              <a:rPr lang="en" sz="1400"/>
              <a:t>Confidentiality</a:t>
            </a:r>
            <a:endParaRPr sz="1400"/>
          </a:p>
        </p:txBody>
      </p:sp>
      <p:sp>
        <p:nvSpPr>
          <p:cNvPr id="5857" name="Google Shape;5857;p72"/>
          <p:cNvSpPr txBox="1"/>
          <p:nvPr>
            <p:ph idx="4294967295" type="title"/>
          </p:nvPr>
        </p:nvSpPr>
        <p:spPr>
          <a:xfrm>
            <a:off x="508592" y="2831275"/>
            <a:ext cx="1953300" cy="36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Ubuntu"/>
                <a:ea typeface="Ubuntu"/>
                <a:cs typeface="Ubuntu"/>
                <a:sym typeface="Ubuntu"/>
              </a:rPr>
              <a:t>機密性</a:t>
            </a:r>
            <a:endParaRPr sz="1800">
              <a:latin typeface="Ubuntu"/>
              <a:ea typeface="Ubuntu"/>
              <a:cs typeface="Ubuntu"/>
              <a:sym typeface="Ubuntu"/>
            </a:endParaRPr>
          </a:p>
        </p:txBody>
      </p:sp>
      <p:sp>
        <p:nvSpPr>
          <p:cNvPr id="5858" name="Google Shape;5858;p72"/>
          <p:cNvSpPr txBox="1"/>
          <p:nvPr>
            <p:ph idx="1" type="subTitle"/>
          </p:nvPr>
        </p:nvSpPr>
        <p:spPr>
          <a:xfrm>
            <a:off x="2616275" y="3269950"/>
            <a:ext cx="1683300" cy="408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400"/>
              <a:t>Integrity</a:t>
            </a:r>
            <a:endParaRPr sz="1400"/>
          </a:p>
        </p:txBody>
      </p:sp>
      <p:sp>
        <p:nvSpPr>
          <p:cNvPr id="5859" name="Google Shape;5859;p72"/>
          <p:cNvSpPr txBox="1"/>
          <p:nvPr>
            <p:ph idx="4294967295" type="title"/>
          </p:nvPr>
        </p:nvSpPr>
        <p:spPr>
          <a:xfrm>
            <a:off x="2429314" y="2831275"/>
            <a:ext cx="1953300" cy="36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Ubuntu"/>
                <a:ea typeface="Ubuntu"/>
                <a:cs typeface="Ubuntu"/>
                <a:sym typeface="Ubuntu"/>
              </a:rPr>
              <a:t>完整性</a:t>
            </a:r>
            <a:endParaRPr sz="1800">
              <a:latin typeface="Ubuntu"/>
              <a:ea typeface="Ubuntu"/>
              <a:cs typeface="Ubuntu"/>
              <a:sym typeface="Ubuntu"/>
            </a:endParaRPr>
          </a:p>
        </p:txBody>
      </p:sp>
      <p:sp>
        <p:nvSpPr>
          <p:cNvPr id="5860" name="Google Shape;5860;p72"/>
          <p:cNvSpPr txBox="1"/>
          <p:nvPr>
            <p:ph idx="4" type="title"/>
          </p:nvPr>
        </p:nvSpPr>
        <p:spPr>
          <a:xfrm>
            <a:off x="3017055" y="1967775"/>
            <a:ext cx="780300" cy="4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Ubuntu"/>
                <a:ea typeface="Ubuntu"/>
                <a:cs typeface="Ubuntu"/>
                <a:sym typeface="Ubuntu"/>
              </a:rPr>
              <a:t>2</a:t>
            </a:r>
            <a:endParaRPr sz="3000">
              <a:latin typeface="Ubuntu"/>
              <a:ea typeface="Ubuntu"/>
              <a:cs typeface="Ubuntu"/>
              <a:sym typeface="Ubuntu"/>
            </a:endParaRPr>
          </a:p>
        </p:txBody>
      </p:sp>
      <p:sp>
        <p:nvSpPr>
          <p:cNvPr id="5861" name="Google Shape;5861;p72"/>
          <p:cNvSpPr txBox="1"/>
          <p:nvPr>
            <p:ph idx="4294967295" type="subTitle"/>
          </p:nvPr>
        </p:nvSpPr>
        <p:spPr>
          <a:xfrm>
            <a:off x="4423375" y="3269950"/>
            <a:ext cx="1797000" cy="4089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Clr>
                <a:schemeClr val="dk1"/>
              </a:buClr>
              <a:buSzPts val="1100"/>
              <a:buFont typeface="Arial"/>
              <a:buNone/>
            </a:pPr>
            <a:r>
              <a:rPr lang="en" sz="1400"/>
              <a:t>Availability</a:t>
            </a:r>
            <a:endParaRPr sz="1400"/>
          </a:p>
        </p:txBody>
      </p:sp>
      <p:sp>
        <p:nvSpPr>
          <p:cNvPr id="5862" name="Google Shape;5862;p72"/>
          <p:cNvSpPr txBox="1"/>
          <p:nvPr>
            <p:ph idx="4294967295" type="title"/>
          </p:nvPr>
        </p:nvSpPr>
        <p:spPr>
          <a:xfrm>
            <a:off x="4350036" y="2831275"/>
            <a:ext cx="1953300" cy="36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Ubuntu"/>
                <a:ea typeface="Ubuntu"/>
                <a:cs typeface="Ubuntu"/>
                <a:sym typeface="Ubuntu"/>
              </a:rPr>
              <a:t>可用性</a:t>
            </a:r>
            <a:endParaRPr sz="1800">
              <a:latin typeface="Ubuntu"/>
              <a:ea typeface="Ubuntu"/>
              <a:cs typeface="Ubuntu"/>
              <a:sym typeface="Ubuntu"/>
            </a:endParaRPr>
          </a:p>
        </p:txBody>
      </p:sp>
      <p:sp>
        <p:nvSpPr>
          <p:cNvPr id="5863" name="Google Shape;5863;p72"/>
          <p:cNvSpPr txBox="1"/>
          <p:nvPr>
            <p:ph idx="3" type="subTitle"/>
          </p:nvPr>
        </p:nvSpPr>
        <p:spPr>
          <a:xfrm>
            <a:off x="6405750" y="3269950"/>
            <a:ext cx="1683300" cy="408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內容被置換</a:t>
            </a:r>
            <a:endParaRPr/>
          </a:p>
        </p:txBody>
      </p:sp>
      <p:sp>
        <p:nvSpPr>
          <p:cNvPr id="5864" name="Google Shape;5864;p72"/>
          <p:cNvSpPr txBox="1"/>
          <p:nvPr>
            <p:ph idx="4294967295" type="title"/>
          </p:nvPr>
        </p:nvSpPr>
        <p:spPr>
          <a:xfrm>
            <a:off x="6270758" y="2831275"/>
            <a:ext cx="1953300" cy="36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Ubuntu"/>
                <a:ea typeface="Ubuntu"/>
                <a:cs typeface="Ubuntu"/>
                <a:sym typeface="Ubuntu"/>
              </a:rPr>
              <a:t>法規遵循性</a:t>
            </a:r>
            <a:endParaRPr sz="1800">
              <a:latin typeface="Ubuntu"/>
              <a:ea typeface="Ubuntu"/>
              <a:cs typeface="Ubuntu"/>
              <a:sym typeface="Ubuntu"/>
            </a:endParaRPr>
          </a:p>
        </p:txBody>
      </p:sp>
      <p:sp>
        <p:nvSpPr>
          <p:cNvPr id="5865" name="Google Shape;5865;p72"/>
          <p:cNvSpPr txBox="1"/>
          <p:nvPr>
            <p:ph idx="4294967295" type="subTitle"/>
          </p:nvPr>
        </p:nvSpPr>
        <p:spPr>
          <a:xfrm>
            <a:off x="6171975" y="3269950"/>
            <a:ext cx="2161500" cy="4089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Clr>
                <a:schemeClr val="dk1"/>
              </a:buClr>
              <a:buSzPts val="1100"/>
              <a:buFont typeface="Arial"/>
              <a:buNone/>
            </a:pPr>
            <a:r>
              <a:rPr lang="en" sz="1400"/>
              <a:t>Regulatory compliance</a:t>
            </a:r>
            <a:endParaRPr sz="1400"/>
          </a:p>
        </p:txBody>
      </p:sp>
      <p:sp>
        <p:nvSpPr>
          <p:cNvPr id="5866" name="Google Shape;5866;p72"/>
          <p:cNvSpPr txBox="1"/>
          <p:nvPr>
            <p:ph idx="4" type="title"/>
          </p:nvPr>
        </p:nvSpPr>
        <p:spPr>
          <a:xfrm>
            <a:off x="4922055" y="1967775"/>
            <a:ext cx="780300" cy="4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Ubuntu"/>
                <a:ea typeface="Ubuntu"/>
                <a:cs typeface="Ubuntu"/>
                <a:sym typeface="Ubuntu"/>
              </a:rPr>
              <a:t>3</a:t>
            </a:r>
            <a:endParaRPr sz="3000">
              <a:latin typeface="Ubuntu"/>
              <a:ea typeface="Ubuntu"/>
              <a:cs typeface="Ubuntu"/>
              <a:sym typeface="Ubuntu"/>
            </a:endParaRPr>
          </a:p>
        </p:txBody>
      </p:sp>
      <p:sp>
        <p:nvSpPr>
          <p:cNvPr id="5867" name="Google Shape;5867;p72"/>
          <p:cNvSpPr txBox="1"/>
          <p:nvPr>
            <p:ph idx="4" type="title"/>
          </p:nvPr>
        </p:nvSpPr>
        <p:spPr>
          <a:xfrm>
            <a:off x="6827055" y="1967775"/>
            <a:ext cx="780300" cy="4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Ubuntu"/>
                <a:ea typeface="Ubuntu"/>
                <a:cs typeface="Ubuntu"/>
                <a:sym typeface="Ubuntu"/>
              </a:rPr>
              <a:t>4</a:t>
            </a:r>
            <a:endParaRPr sz="3000">
              <a:latin typeface="Ubuntu"/>
              <a:ea typeface="Ubuntu"/>
              <a:cs typeface="Ubuntu"/>
              <a:sym typeface="Ubuntu"/>
            </a:endParaRPr>
          </a:p>
        </p:txBody>
      </p:sp>
      <p:sp>
        <p:nvSpPr>
          <p:cNvPr id="5868" name="Google Shape;5868;p72"/>
          <p:cNvSpPr txBox="1"/>
          <p:nvPr>
            <p:ph idx="4" type="title"/>
          </p:nvPr>
        </p:nvSpPr>
        <p:spPr>
          <a:xfrm>
            <a:off x="1112055" y="1967775"/>
            <a:ext cx="780300" cy="4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Ubuntu"/>
                <a:ea typeface="Ubuntu"/>
                <a:cs typeface="Ubuntu"/>
                <a:sym typeface="Ubuntu"/>
              </a:rPr>
              <a:t>1</a:t>
            </a:r>
            <a:endParaRPr sz="3000">
              <a:latin typeface="Ubuntu"/>
              <a:ea typeface="Ubuntu"/>
              <a:cs typeface="Ubuntu"/>
              <a:sym typeface="Ubuntu"/>
            </a:endParaRPr>
          </a:p>
        </p:txBody>
      </p:sp>
      <p:sp>
        <p:nvSpPr>
          <p:cNvPr id="5869" name="Google Shape;5869;p7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3" name="Shape 5873"/>
        <p:cNvGrpSpPr/>
        <p:nvPr/>
      </p:nvGrpSpPr>
      <p:grpSpPr>
        <a:xfrm>
          <a:off x="0" y="0"/>
          <a:ext cx="0" cy="0"/>
          <a:chOff x="0" y="0"/>
          <a:chExt cx="0" cy="0"/>
        </a:xfrm>
      </p:grpSpPr>
      <p:pic>
        <p:nvPicPr>
          <p:cNvPr id="5874" name="Google Shape;5874;p73"/>
          <p:cNvPicPr preferRelativeResize="0"/>
          <p:nvPr/>
        </p:nvPicPr>
        <p:blipFill>
          <a:blip r:embed="rId3">
            <a:alphaModFix/>
          </a:blip>
          <a:stretch>
            <a:fillRect/>
          </a:stretch>
        </p:blipFill>
        <p:spPr>
          <a:xfrm>
            <a:off x="2754950" y="255300"/>
            <a:ext cx="6243599" cy="4414405"/>
          </a:xfrm>
          <a:prstGeom prst="rect">
            <a:avLst/>
          </a:prstGeom>
          <a:noFill/>
          <a:ln>
            <a:noFill/>
          </a:ln>
        </p:spPr>
      </p:pic>
      <p:sp>
        <p:nvSpPr>
          <p:cNvPr id="5875" name="Google Shape;5875;p73"/>
          <p:cNvSpPr/>
          <p:nvPr/>
        </p:nvSpPr>
        <p:spPr>
          <a:xfrm rot="-5400000">
            <a:off x="-848700" y="1327050"/>
            <a:ext cx="4403700" cy="2260200"/>
          </a:xfrm>
          <a:prstGeom prst="snip2DiagRect">
            <a:avLst>
              <a:gd fmla="val 0" name="adj1"/>
              <a:gd fmla="val 16667"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6" name="Google Shape;5876;p73"/>
          <p:cNvSpPr txBox="1"/>
          <p:nvPr>
            <p:ph idx="4294967295" type="subTitle"/>
          </p:nvPr>
        </p:nvSpPr>
        <p:spPr>
          <a:xfrm>
            <a:off x="878400" y="410075"/>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solidFill>
                  <a:srgbClr val="FFFFFF"/>
                </a:solidFill>
                <a:latin typeface="Arial"/>
                <a:ea typeface="Arial"/>
                <a:cs typeface="Arial"/>
                <a:sym typeface="Arial"/>
              </a:rPr>
              <a:t>依據資通系統風險評鑑參考指引</a:t>
            </a:r>
            <a:endParaRPr>
              <a:solidFill>
                <a:srgbClr val="FFFFFF"/>
              </a:solidFill>
              <a:latin typeface="Arial"/>
              <a:ea typeface="Arial"/>
              <a:cs typeface="Arial"/>
              <a:sym typeface="Arial"/>
            </a:endParaRPr>
          </a:p>
        </p:txBody>
      </p:sp>
      <p:grpSp>
        <p:nvGrpSpPr>
          <p:cNvPr id="5877" name="Google Shape;5877;p73"/>
          <p:cNvGrpSpPr/>
          <p:nvPr/>
        </p:nvGrpSpPr>
        <p:grpSpPr>
          <a:xfrm rot="5400000">
            <a:off x="345568" y="1223914"/>
            <a:ext cx="467247" cy="54696"/>
            <a:chOff x="3725184" y="2270258"/>
            <a:chExt cx="1467946" cy="171947"/>
          </a:xfrm>
        </p:grpSpPr>
        <p:sp>
          <p:nvSpPr>
            <p:cNvPr id="5878" name="Google Shape;5878;p73"/>
            <p:cNvSpPr/>
            <p:nvPr/>
          </p:nvSpPr>
          <p:spPr>
            <a:xfrm rot="-5400000">
              <a:off x="372518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9" name="Google Shape;5879;p73"/>
            <p:cNvSpPr/>
            <p:nvPr/>
          </p:nvSpPr>
          <p:spPr>
            <a:xfrm rot="-5400000">
              <a:off x="398439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0" name="Google Shape;5880;p73"/>
            <p:cNvSpPr/>
            <p:nvPr/>
          </p:nvSpPr>
          <p:spPr>
            <a:xfrm rot="-5400000">
              <a:off x="4243603"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1" name="Google Shape;5881;p73"/>
            <p:cNvSpPr/>
            <p:nvPr/>
          </p:nvSpPr>
          <p:spPr>
            <a:xfrm rot="-5400000">
              <a:off x="4502812"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2" name="Google Shape;5882;p73"/>
            <p:cNvSpPr/>
            <p:nvPr/>
          </p:nvSpPr>
          <p:spPr>
            <a:xfrm rot="-5400000">
              <a:off x="4762021"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3" name="Google Shape;5883;p73"/>
            <p:cNvSpPr/>
            <p:nvPr/>
          </p:nvSpPr>
          <p:spPr>
            <a:xfrm rot="-5400000">
              <a:off x="5021230" y="2270258"/>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84" name="Google Shape;5884;p73"/>
          <p:cNvSpPr/>
          <p:nvPr/>
        </p:nvSpPr>
        <p:spPr>
          <a:xfrm rot="5400000">
            <a:off x="389531" y="528260"/>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5" name="Google Shape;5885;p73"/>
          <p:cNvSpPr/>
          <p:nvPr/>
        </p:nvSpPr>
        <p:spPr>
          <a:xfrm flipH="1" rot="2700000">
            <a:off x="500292" y="594301"/>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6" name="Google Shape;5886;p73"/>
          <p:cNvSpPr/>
          <p:nvPr/>
        </p:nvSpPr>
        <p:spPr>
          <a:xfrm rot="5400000">
            <a:off x="389531" y="1569735"/>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7" name="Google Shape;5887;p73"/>
          <p:cNvSpPr/>
          <p:nvPr/>
        </p:nvSpPr>
        <p:spPr>
          <a:xfrm flipH="1" rot="2700000">
            <a:off x="500292" y="1635348"/>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8" name="Google Shape;5888;p73"/>
          <p:cNvSpPr txBox="1"/>
          <p:nvPr>
            <p:ph idx="4294967295" type="subTitle"/>
          </p:nvPr>
        </p:nvSpPr>
        <p:spPr>
          <a:xfrm>
            <a:off x="878400" y="1438775"/>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solidFill>
                  <a:srgbClr val="FFFFFF"/>
                </a:solidFill>
                <a:latin typeface="Arial"/>
                <a:ea typeface="Arial"/>
                <a:cs typeface="Arial"/>
                <a:sym typeface="Arial"/>
              </a:rPr>
              <a:t>建議依據資通安全責任等級分級原則當作高階風險評鑑方法</a:t>
            </a:r>
            <a:endParaRPr>
              <a:solidFill>
                <a:srgbClr val="FFFFFF"/>
              </a:solidFill>
              <a:latin typeface="Arial"/>
              <a:ea typeface="Arial"/>
              <a:cs typeface="Arial"/>
              <a:sym typeface="Arial"/>
            </a:endParaRPr>
          </a:p>
        </p:txBody>
      </p:sp>
      <p:sp>
        <p:nvSpPr>
          <p:cNvPr id="5889" name="Google Shape;5889;p7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3" name="Shape 5893"/>
        <p:cNvGrpSpPr/>
        <p:nvPr/>
      </p:nvGrpSpPr>
      <p:grpSpPr>
        <a:xfrm>
          <a:off x="0" y="0"/>
          <a:ext cx="0" cy="0"/>
          <a:chOff x="0" y="0"/>
          <a:chExt cx="0" cy="0"/>
        </a:xfrm>
      </p:grpSpPr>
      <p:graphicFrame>
        <p:nvGraphicFramePr>
          <p:cNvPr id="5894" name="Google Shape;5894;p74"/>
          <p:cNvGraphicFramePr/>
          <p:nvPr/>
        </p:nvGraphicFramePr>
        <p:xfrm>
          <a:off x="187825" y="323325"/>
          <a:ext cx="3000000" cy="3000000"/>
        </p:xfrm>
        <a:graphic>
          <a:graphicData uri="http://schemas.openxmlformats.org/drawingml/2006/table">
            <a:tbl>
              <a:tblPr>
                <a:noFill/>
                <a:tableStyleId>{E26FB417-2DE0-45E3-947D-3598B6DFD3D2}</a:tableStyleId>
              </a:tblPr>
              <a:tblGrid>
                <a:gridCol w="935400"/>
                <a:gridCol w="2604300"/>
                <a:gridCol w="2604300"/>
                <a:gridCol w="2604300"/>
              </a:tblGrid>
              <a:tr h="38100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1800">
                          <a:solidFill>
                            <a:srgbClr val="FFFFFF"/>
                          </a:solidFill>
                        </a:rPr>
                        <a:t>普</a:t>
                      </a:r>
                      <a:endParaRPr b="1" sz="1800">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4593"/>
                    </a:solidFill>
                  </a:tcPr>
                </a:tc>
                <a:tc>
                  <a:txBody>
                    <a:bodyPr/>
                    <a:lstStyle/>
                    <a:p>
                      <a:pPr indent="0" lvl="0" marL="0" rtl="0" algn="ctr">
                        <a:spcBef>
                          <a:spcPts val="0"/>
                        </a:spcBef>
                        <a:spcAft>
                          <a:spcPts val="0"/>
                        </a:spcAft>
                        <a:buNone/>
                      </a:pPr>
                      <a:r>
                        <a:rPr b="1" lang="en" sz="1800">
                          <a:solidFill>
                            <a:srgbClr val="FFFFFF"/>
                          </a:solidFill>
                        </a:rPr>
                        <a:t>中</a:t>
                      </a:r>
                      <a:endParaRPr b="1" sz="1800">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4593"/>
                    </a:solidFill>
                  </a:tcPr>
                </a:tc>
                <a:tc>
                  <a:txBody>
                    <a:bodyPr/>
                    <a:lstStyle/>
                    <a:p>
                      <a:pPr indent="0" lvl="0" marL="0" rtl="0" algn="ctr">
                        <a:spcBef>
                          <a:spcPts val="0"/>
                        </a:spcBef>
                        <a:spcAft>
                          <a:spcPts val="0"/>
                        </a:spcAft>
                        <a:buNone/>
                      </a:pPr>
                      <a:r>
                        <a:rPr b="1" lang="en" sz="1800">
                          <a:solidFill>
                            <a:srgbClr val="FFFFFF"/>
                          </a:solidFill>
                        </a:rPr>
                        <a:t>高</a:t>
                      </a:r>
                      <a:endParaRPr b="1" sz="1800">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4593"/>
                    </a:solidFill>
                  </a:tcPr>
                </a:tc>
              </a:tr>
              <a:tr h="381000">
                <a:tc>
                  <a:txBody>
                    <a:bodyPr/>
                    <a:lstStyle/>
                    <a:p>
                      <a:pPr indent="0" lvl="0" marL="0" rtl="0" algn="ctr">
                        <a:lnSpc>
                          <a:spcPct val="115000"/>
                        </a:lnSpc>
                        <a:spcBef>
                          <a:spcPts val="0"/>
                        </a:spcBef>
                        <a:spcAft>
                          <a:spcPts val="0"/>
                        </a:spcAft>
                        <a:buNone/>
                      </a:pPr>
                      <a:r>
                        <a:rPr b="1" lang="en" sz="1800">
                          <a:solidFill>
                            <a:srgbClr val="FFFFFF"/>
                          </a:solidFill>
                        </a:rPr>
                        <a:t>機密性</a:t>
                      </a:r>
                      <a:endParaRPr b="1" sz="1800">
                        <a:solidFill>
                          <a:srgbClr val="FFFFFF"/>
                        </a:solidFill>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4593"/>
                    </a:solidFill>
                  </a:tcPr>
                </a:tc>
                <a:tc>
                  <a:txBody>
                    <a:bodyPr/>
                    <a:lstStyle/>
                    <a:p>
                      <a:pPr indent="0" lvl="0" marL="0" rtl="0" algn="l">
                        <a:lnSpc>
                          <a:spcPct val="115000"/>
                        </a:lnSpc>
                        <a:spcBef>
                          <a:spcPts val="0"/>
                        </a:spcBef>
                        <a:spcAft>
                          <a:spcPts val="0"/>
                        </a:spcAft>
                        <a:buNone/>
                      </a:pPr>
                      <a:r>
                        <a:rPr b="1" lang="en" sz="1300">
                          <a:solidFill>
                            <a:srgbClr val="FF0000"/>
                          </a:solidFill>
                        </a:rPr>
                        <a:t>未經授權之資訊揭露</a:t>
                      </a:r>
                      <a:r>
                        <a:rPr lang="en" sz="1300"/>
                        <a:t>，在機關營運、資產或信譽等方面，造成可預期之</a:t>
                      </a:r>
                      <a:r>
                        <a:rPr lang="en" sz="1300">
                          <a:solidFill>
                            <a:srgbClr val="FF0000"/>
                          </a:solidFill>
                        </a:rPr>
                        <a:t>「有限」</a:t>
                      </a:r>
                      <a:r>
                        <a:rPr lang="en" sz="1300"/>
                        <a:t>負面影響。</a:t>
                      </a:r>
                      <a:endParaRPr sz="1300"/>
                    </a:p>
                  </a:txBody>
                  <a:tcPr marT="25400" marB="2540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300"/>
                        <a:t>未經授權的資訊揭露，在機關營運、資產或信譽等方面，造成可預期之</a:t>
                      </a:r>
                      <a:r>
                        <a:rPr lang="en" sz="1300">
                          <a:solidFill>
                            <a:srgbClr val="FF0000"/>
                          </a:solidFill>
                        </a:rPr>
                        <a:t>「嚴重」</a:t>
                      </a:r>
                      <a:r>
                        <a:rPr lang="en" sz="1300"/>
                        <a:t>負面影響。</a:t>
                      </a:r>
                      <a:endParaRPr sz="1300"/>
                    </a:p>
                  </a:txBody>
                  <a:tcPr marT="25400" marB="2540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300"/>
                        <a:t>未經授權的資訊揭露，在機關營運、資產或信譽等方面，造成可預期之</a:t>
                      </a:r>
                      <a:r>
                        <a:rPr lang="en" sz="1300">
                          <a:solidFill>
                            <a:srgbClr val="FF0000"/>
                          </a:solidFill>
                        </a:rPr>
                        <a:t>「非常嚴重」或「災難性」</a:t>
                      </a:r>
                      <a:r>
                        <a:rPr lang="en" sz="1300"/>
                        <a:t>負面影響。</a:t>
                      </a:r>
                      <a:endParaRPr sz="1300"/>
                    </a:p>
                  </a:txBody>
                  <a:tcPr marT="25400" marB="2540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381000">
                <a:tc>
                  <a:txBody>
                    <a:bodyPr/>
                    <a:lstStyle/>
                    <a:p>
                      <a:pPr indent="0" lvl="0" marL="0" rtl="0" algn="ctr">
                        <a:lnSpc>
                          <a:spcPct val="115000"/>
                        </a:lnSpc>
                        <a:spcBef>
                          <a:spcPts val="0"/>
                        </a:spcBef>
                        <a:spcAft>
                          <a:spcPts val="0"/>
                        </a:spcAft>
                        <a:buNone/>
                      </a:pPr>
                      <a:r>
                        <a:rPr b="1" lang="en" sz="1800">
                          <a:solidFill>
                            <a:srgbClr val="FFFFFF"/>
                          </a:solidFill>
                        </a:rPr>
                        <a:t>完整性</a:t>
                      </a:r>
                      <a:endParaRPr b="1" sz="1800">
                        <a:solidFill>
                          <a:srgbClr val="FFFFFF"/>
                        </a:solidFill>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4593"/>
                    </a:solidFill>
                  </a:tcPr>
                </a:tc>
                <a:tc>
                  <a:txBody>
                    <a:bodyPr/>
                    <a:lstStyle/>
                    <a:p>
                      <a:pPr indent="0" lvl="0" marL="0" rtl="0" algn="l">
                        <a:lnSpc>
                          <a:spcPct val="115000"/>
                        </a:lnSpc>
                        <a:spcBef>
                          <a:spcPts val="0"/>
                        </a:spcBef>
                        <a:spcAft>
                          <a:spcPts val="0"/>
                        </a:spcAft>
                        <a:buNone/>
                      </a:pPr>
                      <a:r>
                        <a:rPr b="1" lang="en" sz="1300">
                          <a:solidFill>
                            <a:srgbClr val="FF0000"/>
                          </a:solidFill>
                        </a:rPr>
                        <a:t>未經授權之資訊修改或破壞</a:t>
                      </a:r>
                      <a:r>
                        <a:rPr lang="en" sz="1300"/>
                        <a:t>，在機關營運、資產或信譽等方面，造成可預期之</a:t>
                      </a:r>
                      <a:r>
                        <a:rPr lang="en" sz="1300">
                          <a:solidFill>
                            <a:srgbClr val="FF0000"/>
                          </a:solidFill>
                        </a:rPr>
                        <a:t>「有限」</a:t>
                      </a:r>
                      <a:r>
                        <a:rPr lang="en" sz="1300"/>
                        <a:t>負面影響。</a:t>
                      </a:r>
                      <a:endParaRPr sz="1300"/>
                    </a:p>
                  </a:txBody>
                  <a:tcPr marT="25400" marB="2540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300"/>
                        <a:t>未經授權之資訊修改或破壞，在機關營運、資產或信譽等方面，造成可預期之</a:t>
                      </a:r>
                      <a:r>
                        <a:rPr lang="en" sz="1300">
                          <a:solidFill>
                            <a:srgbClr val="FF0000"/>
                          </a:solidFill>
                        </a:rPr>
                        <a:t>「嚴重」</a:t>
                      </a:r>
                      <a:r>
                        <a:rPr lang="en" sz="1300"/>
                        <a:t>負面影響。</a:t>
                      </a:r>
                      <a:endParaRPr sz="1300"/>
                    </a:p>
                  </a:txBody>
                  <a:tcPr marT="25400" marB="2540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300"/>
                        <a:t>未經授權之資訊修改或破壞，在機關、資產或信譽等方面，造成可預期之</a:t>
                      </a:r>
                      <a:r>
                        <a:rPr lang="en" sz="1300">
                          <a:solidFill>
                            <a:srgbClr val="FF0000"/>
                          </a:solidFill>
                        </a:rPr>
                        <a:t>「非常嚴重」或「災難性」</a:t>
                      </a:r>
                      <a:r>
                        <a:rPr lang="en" sz="1300"/>
                        <a:t>負面影響。</a:t>
                      </a:r>
                      <a:endParaRPr sz="1300"/>
                    </a:p>
                  </a:txBody>
                  <a:tcPr marT="25400" marB="2540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381000">
                <a:tc>
                  <a:txBody>
                    <a:bodyPr/>
                    <a:lstStyle/>
                    <a:p>
                      <a:pPr indent="0" lvl="0" marL="0" rtl="0" algn="ctr">
                        <a:lnSpc>
                          <a:spcPct val="115000"/>
                        </a:lnSpc>
                        <a:spcBef>
                          <a:spcPts val="0"/>
                        </a:spcBef>
                        <a:spcAft>
                          <a:spcPts val="0"/>
                        </a:spcAft>
                        <a:buNone/>
                      </a:pPr>
                      <a:r>
                        <a:rPr b="1" lang="en" sz="1800">
                          <a:solidFill>
                            <a:srgbClr val="FFFFFF"/>
                          </a:solidFill>
                        </a:rPr>
                        <a:t>可用性</a:t>
                      </a:r>
                      <a:endParaRPr b="1" sz="1800">
                        <a:solidFill>
                          <a:srgbClr val="FFFFFF"/>
                        </a:solidFill>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4593"/>
                    </a:solidFill>
                  </a:tcPr>
                </a:tc>
                <a:tc>
                  <a:txBody>
                    <a:bodyPr/>
                    <a:lstStyle/>
                    <a:p>
                      <a:pPr indent="0" lvl="0" marL="0" rtl="0" algn="l">
                        <a:lnSpc>
                          <a:spcPct val="115000"/>
                        </a:lnSpc>
                        <a:spcBef>
                          <a:spcPts val="0"/>
                        </a:spcBef>
                        <a:spcAft>
                          <a:spcPts val="0"/>
                        </a:spcAft>
                        <a:buNone/>
                      </a:pPr>
                      <a:r>
                        <a:rPr lang="en" sz="1300"/>
                        <a:t>資訊、資通系統之</a:t>
                      </a:r>
                      <a:r>
                        <a:rPr b="1" lang="en" sz="1300">
                          <a:solidFill>
                            <a:srgbClr val="FF0000"/>
                          </a:solidFill>
                        </a:rPr>
                        <a:t>存取或使用上的中斷</a:t>
                      </a:r>
                      <a:r>
                        <a:rPr lang="en" sz="1300"/>
                        <a:t>，在機關營運、資產或信譽等方面，造成可預期之</a:t>
                      </a:r>
                      <a:r>
                        <a:rPr lang="en" sz="1300">
                          <a:solidFill>
                            <a:srgbClr val="FF0000"/>
                          </a:solidFill>
                        </a:rPr>
                        <a:t>「有限」</a:t>
                      </a:r>
                      <a:r>
                        <a:rPr lang="en" sz="1300"/>
                        <a:t>負面影響。</a:t>
                      </a:r>
                      <a:endParaRPr sz="1300"/>
                    </a:p>
                  </a:txBody>
                  <a:tcPr marT="25400" marB="2540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300"/>
                        <a:t>資訊、資通系統之存取或使用上的中斷，在機關營運、資產或信譽等方面，造成可預期之</a:t>
                      </a:r>
                      <a:r>
                        <a:rPr lang="en" sz="1300">
                          <a:solidFill>
                            <a:srgbClr val="FF0000"/>
                          </a:solidFill>
                        </a:rPr>
                        <a:t>「嚴重」</a:t>
                      </a:r>
                      <a:r>
                        <a:rPr lang="en" sz="1300"/>
                        <a:t>負面影響。</a:t>
                      </a:r>
                      <a:endParaRPr sz="1300"/>
                    </a:p>
                  </a:txBody>
                  <a:tcPr marT="25400" marB="2540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300"/>
                        <a:t>資訊、資通系統之存取或使用上的中斷，在機關營運、資產或信譽等方面，造成可預期之</a:t>
                      </a:r>
                      <a:r>
                        <a:rPr lang="en" sz="1300">
                          <a:solidFill>
                            <a:srgbClr val="FF0000"/>
                          </a:solidFill>
                        </a:rPr>
                        <a:t>「非常嚴重」或「災難性」</a:t>
                      </a:r>
                      <a:r>
                        <a:rPr lang="en" sz="1300"/>
                        <a:t>負面影響。</a:t>
                      </a:r>
                      <a:endParaRPr sz="1300"/>
                    </a:p>
                  </a:txBody>
                  <a:tcPr marT="25400" marB="2540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381000">
                <a:tc>
                  <a:txBody>
                    <a:bodyPr/>
                    <a:lstStyle/>
                    <a:p>
                      <a:pPr indent="0" lvl="0" marL="0" rtl="0" algn="ctr">
                        <a:lnSpc>
                          <a:spcPct val="115000"/>
                        </a:lnSpc>
                        <a:spcBef>
                          <a:spcPts val="0"/>
                        </a:spcBef>
                        <a:spcAft>
                          <a:spcPts val="0"/>
                        </a:spcAft>
                        <a:buNone/>
                      </a:pPr>
                      <a:r>
                        <a:rPr b="1" lang="en" sz="1800">
                          <a:solidFill>
                            <a:srgbClr val="FFFFFF"/>
                          </a:solidFill>
                        </a:rPr>
                        <a:t>法遵性</a:t>
                      </a:r>
                      <a:endParaRPr b="1" sz="1800">
                        <a:solidFill>
                          <a:srgbClr val="FFFFFF"/>
                        </a:solidFill>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4593"/>
                    </a:solidFill>
                  </a:tcPr>
                </a:tc>
                <a:tc>
                  <a:txBody>
                    <a:bodyPr/>
                    <a:lstStyle/>
                    <a:p>
                      <a:pPr indent="0" lvl="0" marL="0" rtl="0" algn="l">
                        <a:lnSpc>
                          <a:spcPct val="115000"/>
                        </a:lnSpc>
                        <a:spcBef>
                          <a:spcPts val="0"/>
                        </a:spcBef>
                        <a:spcAft>
                          <a:spcPts val="0"/>
                        </a:spcAft>
                        <a:buNone/>
                      </a:pPr>
                      <a:r>
                        <a:rPr lang="en" sz="1300"/>
                        <a:t>系統運作、資料保護、資訊及資通系統資產使用等</a:t>
                      </a:r>
                      <a:r>
                        <a:rPr b="1" lang="en" sz="1300">
                          <a:solidFill>
                            <a:srgbClr val="FF0000"/>
                          </a:solidFill>
                        </a:rPr>
                        <a:t>若未依循相關法律規範辦理</a:t>
                      </a:r>
                      <a:r>
                        <a:rPr lang="en" sz="1300"/>
                        <a:t>，造成可預期之</a:t>
                      </a:r>
                      <a:r>
                        <a:rPr lang="en" sz="1300">
                          <a:solidFill>
                            <a:srgbClr val="FF0000"/>
                          </a:solidFill>
                        </a:rPr>
                        <a:t>「有限」</a:t>
                      </a:r>
                      <a:r>
                        <a:rPr lang="en" sz="1300"/>
                        <a:t>負面影響。</a:t>
                      </a:r>
                      <a:endParaRPr sz="1300"/>
                    </a:p>
                  </a:txBody>
                  <a:tcPr marT="25400" marB="2540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300"/>
                        <a:t>系統運作、資料保護、資訊及資通系統資產使用等若未依循相關法律規範辦理，造成可預期之</a:t>
                      </a:r>
                      <a:r>
                        <a:rPr lang="en" sz="1300">
                          <a:solidFill>
                            <a:srgbClr val="FF0000"/>
                          </a:solidFill>
                        </a:rPr>
                        <a:t>「嚴重」</a:t>
                      </a:r>
                      <a:r>
                        <a:rPr lang="en" sz="1300"/>
                        <a:t>負面影響。</a:t>
                      </a:r>
                      <a:endParaRPr sz="1300"/>
                    </a:p>
                  </a:txBody>
                  <a:tcPr marT="25400" marB="2540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300"/>
                        <a:t>系統運作、資料保護、資訊及資通系統資產使用等若未依循相關法律規範辦理，造成可預期之</a:t>
                      </a:r>
                      <a:r>
                        <a:rPr lang="en" sz="1300">
                          <a:solidFill>
                            <a:srgbClr val="FF0000"/>
                          </a:solidFill>
                        </a:rPr>
                        <a:t>「非常嚴重」或「災難性」</a:t>
                      </a:r>
                      <a:r>
                        <a:rPr lang="en" sz="1300"/>
                        <a:t>負面影響。</a:t>
                      </a:r>
                      <a:endParaRPr sz="1300"/>
                    </a:p>
                  </a:txBody>
                  <a:tcPr marT="25400" marB="2540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bl>
          </a:graphicData>
        </a:graphic>
      </p:graphicFrame>
      <p:sp>
        <p:nvSpPr>
          <p:cNvPr id="5895" name="Google Shape;5895;p7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9" name="Shape 5899"/>
        <p:cNvGrpSpPr/>
        <p:nvPr/>
      </p:nvGrpSpPr>
      <p:grpSpPr>
        <a:xfrm>
          <a:off x="0" y="0"/>
          <a:ext cx="0" cy="0"/>
          <a:chOff x="0" y="0"/>
          <a:chExt cx="0" cy="0"/>
        </a:xfrm>
      </p:grpSpPr>
      <p:pic>
        <p:nvPicPr>
          <p:cNvPr id="5900" name="Google Shape;5900;p75"/>
          <p:cNvPicPr preferRelativeResize="0"/>
          <p:nvPr/>
        </p:nvPicPr>
        <p:blipFill>
          <a:blip r:embed="rId3">
            <a:alphaModFix/>
          </a:blip>
          <a:stretch>
            <a:fillRect/>
          </a:stretch>
        </p:blipFill>
        <p:spPr>
          <a:xfrm>
            <a:off x="2754938" y="249963"/>
            <a:ext cx="6248366" cy="4414375"/>
          </a:xfrm>
          <a:prstGeom prst="rect">
            <a:avLst/>
          </a:prstGeom>
          <a:noFill/>
          <a:ln>
            <a:noFill/>
          </a:ln>
        </p:spPr>
      </p:pic>
      <p:sp>
        <p:nvSpPr>
          <p:cNvPr id="5901" name="Google Shape;5901;p75"/>
          <p:cNvSpPr/>
          <p:nvPr/>
        </p:nvSpPr>
        <p:spPr>
          <a:xfrm rot="-5400000">
            <a:off x="-848700" y="1327050"/>
            <a:ext cx="4403700" cy="2260200"/>
          </a:xfrm>
          <a:prstGeom prst="snip2DiagRect">
            <a:avLst>
              <a:gd fmla="val 0" name="adj1"/>
              <a:gd fmla="val 16667"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2" name="Google Shape;5902;p75"/>
          <p:cNvSpPr txBox="1"/>
          <p:nvPr>
            <p:ph idx="4294967295" type="subTitle"/>
          </p:nvPr>
        </p:nvSpPr>
        <p:spPr>
          <a:xfrm>
            <a:off x="878400" y="410075"/>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solidFill>
                  <a:srgbClr val="FFFFFF"/>
                </a:solidFill>
                <a:latin typeface="Arial"/>
                <a:ea typeface="Arial"/>
                <a:cs typeface="Arial"/>
                <a:sym typeface="Arial"/>
              </a:rPr>
              <a:t>定義</a:t>
            </a:r>
            <a:r>
              <a:rPr b="1" lang="en">
                <a:solidFill>
                  <a:srgbClr val="FFFF00"/>
                </a:solidFill>
                <a:latin typeface="Arial"/>
                <a:ea typeface="Arial"/>
                <a:cs typeface="Arial"/>
                <a:sym typeface="Arial"/>
              </a:rPr>
              <a:t>核心業務</a:t>
            </a:r>
            <a:endParaRPr b="1">
              <a:solidFill>
                <a:srgbClr val="FFFF00"/>
              </a:solidFill>
              <a:latin typeface="Arial"/>
              <a:ea typeface="Arial"/>
              <a:cs typeface="Arial"/>
              <a:sym typeface="Arial"/>
            </a:endParaRPr>
          </a:p>
        </p:txBody>
      </p:sp>
      <p:grpSp>
        <p:nvGrpSpPr>
          <p:cNvPr id="5903" name="Google Shape;5903;p75"/>
          <p:cNvGrpSpPr/>
          <p:nvPr/>
        </p:nvGrpSpPr>
        <p:grpSpPr>
          <a:xfrm rot="5400000">
            <a:off x="345568" y="3306864"/>
            <a:ext cx="467247" cy="54696"/>
            <a:chOff x="3725184" y="2270258"/>
            <a:chExt cx="1467946" cy="171947"/>
          </a:xfrm>
        </p:grpSpPr>
        <p:sp>
          <p:nvSpPr>
            <p:cNvPr id="5904" name="Google Shape;5904;p75"/>
            <p:cNvSpPr/>
            <p:nvPr/>
          </p:nvSpPr>
          <p:spPr>
            <a:xfrm rot="-5400000">
              <a:off x="372518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5" name="Google Shape;5905;p75"/>
            <p:cNvSpPr/>
            <p:nvPr/>
          </p:nvSpPr>
          <p:spPr>
            <a:xfrm rot="-5400000">
              <a:off x="398439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6" name="Google Shape;5906;p75"/>
            <p:cNvSpPr/>
            <p:nvPr/>
          </p:nvSpPr>
          <p:spPr>
            <a:xfrm rot="-5400000">
              <a:off x="4243603"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7" name="Google Shape;5907;p75"/>
            <p:cNvSpPr/>
            <p:nvPr/>
          </p:nvSpPr>
          <p:spPr>
            <a:xfrm rot="-5400000">
              <a:off x="4502812"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8" name="Google Shape;5908;p75"/>
            <p:cNvSpPr/>
            <p:nvPr/>
          </p:nvSpPr>
          <p:spPr>
            <a:xfrm rot="-5400000">
              <a:off x="4762021"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9" name="Google Shape;5909;p75"/>
            <p:cNvSpPr/>
            <p:nvPr/>
          </p:nvSpPr>
          <p:spPr>
            <a:xfrm rot="-5400000">
              <a:off x="5021230" y="2270258"/>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10" name="Google Shape;5910;p75"/>
          <p:cNvGrpSpPr/>
          <p:nvPr/>
        </p:nvGrpSpPr>
        <p:grpSpPr>
          <a:xfrm rot="5400000">
            <a:off x="345568" y="2265389"/>
            <a:ext cx="467247" cy="54696"/>
            <a:chOff x="3725184" y="2270258"/>
            <a:chExt cx="1467946" cy="171947"/>
          </a:xfrm>
        </p:grpSpPr>
        <p:sp>
          <p:nvSpPr>
            <p:cNvPr id="5911" name="Google Shape;5911;p75"/>
            <p:cNvSpPr/>
            <p:nvPr/>
          </p:nvSpPr>
          <p:spPr>
            <a:xfrm rot="-5400000">
              <a:off x="372518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2" name="Google Shape;5912;p75"/>
            <p:cNvSpPr/>
            <p:nvPr/>
          </p:nvSpPr>
          <p:spPr>
            <a:xfrm rot="-5400000">
              <a:off x="398439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3" name="Google Shape;5913;p75"/>
            <p:cNvSpPr/>
            <p:nvPr/>
          </p:nvSpPr>
          <p:spPr>
            <a:xfrm rot="-5400000">
              <a:off x="4243603"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4" name="Google Shape;5914;p75"/>
            <p:cNvSpPr/>
            <p:nvPr/>
          </p:nvSpPr>
          <p:spPr>
            <a:xfrm rot="-5400000">
              <a:off x="4502812"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5" name="Google Shape;5915;p75"/>
            <p:cNvSpPr/>
            <p:nvPr/>
          </p:nvSpPr>
          <p:spPr>
            <a:xfrm rot="-5400000">
              <a:off x="4762021"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6" name="Google Shape;5916;p75"/>
            <p:cNvSpPr/>
            <p:nvPr/>
          </p:nvSpPr>
          <p:spPr>
            <a:xfrm rot="-5400000">
              <a:off x="5021230" y="2270258"/>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17" name="Google Shape;5917;p75"/>
          <p:cNvGrpSpPr/>
          <p:nvPr/>
        </p:nvGrpSpPr>
        <p:grpSpPr>
          <a:xfrm rot="5400000">
            <a:off x="345568" y="1223914"/>
            <a:ext cx="467247" cy="54696"/>
            <a:chOff x="3725184" y="2270258"/>
            <a:chExt cx="1467946" cy="171947"/>
          </a:xfrm>
        </p:grpSpPr>
        <p:sp>
          <p:nvSpPr>
            <p:cNvPr id="5918" name="Google Shape;5918;p75"/>
            <p:cNvSpPr/>
            <p:nvPr/>
          </p:nvSpPr>
          <p:spPr>
            <a:xfrm rot="-5400000">
              <a:off x="372518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9" name="Google Shape;5919;p75"/>
            <p:cNvSpPr/>
            <p:nvPr/>
          </p:nvSpPr>
          <p:spPr>
            <a:xfrm rot="-5400000">
              <a:off x="398439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0" name="Google Shape;5920;p75"/>
            <p:cNvSpPr/>
            <p:nvPr/>
          </p:nvSpPr>
          <p:spPr>
            <a:xfrm rot="-5400000">
              <a:off x="4243603"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1" name="Google Shape;5921;p75"/>
            <p:cNvSpPr/>
            <p:nvPr/>
          </p:nvSpPr>
          <p:spPr>
            <a:xfrm rot="-5400000">
              <a:off x="4502812"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2" name="Google Shape;5922;p75"/>
            <p:cNvSpPr/>
            <p:nvPr/>
          </p:nvSpPr>
          <p:spPr>
            <a:xfrm rot="-5400000">
              <a:off x="4762021"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3" name="Google Shape;5923;p75"/>
            <p:cNvSpPr/>
            <p:nvPr/>
          </p:nvSpPr>
          <p:spPr>
            <a:xfrm rot="-5400000">
              <a:off x="5021230" y="2270258"/>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24" name="Google Shape;5924;p75"/>
          <p:cNvSpPr/>
          <p:nvPr/>
        </p:nvSpPr>
        <p:spPr>
          <a:xfrm rot="5400000">
            <a:off x="389531" y="528260"/>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5" name="Google Shape;5925;p75"/>
          <p:cNvSpPr/>
          <p:nvPr/>
        </p:nvSpPr>
        <p:spPr>
          <a:xfrm flipH="1" rot="2700000">
            <a:off x="500292" y="594301"/>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6" name="Google Shape;5926;p75"/>
          <p:cNvSpPr/>
          <p:nvPr/>
        </p:nvSpPr>
        <p:spPr>
          <a:xfrm rot="5400000">
            <a:off x="389531" y="1569735"/>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7" name="Google Shape;5927;p75"/>
          <p:cNvSpPr/>
          <p:nvPr/>
        </p:nvSpPr>
        <p:spPr>
          <a:xfrm flipH="1" rot="2700000">
            <a:off x="500292" y="1635348"/>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8" name="Google Shape;5928;p75"/>
          <p:cNvSpPr/>
          <p:nvPr/>
        </p:nvSpPr>
        <p:spPr>
          <a:xfrm rot="5400000">
            <a:off x="389531" y="2611210"/>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9" name="Google Shape;5929;p75"/>
          <p:cNvSpPr/>
          <p:nvPr/>
        </p:nvSpPr>
        <p:spPr>
          <a:xfrm flipH="1" rot="2700000">
            <a:off x="500292" y="2674348"/>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0" name="Google Shape;5930;p75"/>
          <p:cNvSpPr/>
          <p:nvPr/>
        </p:nvSpPr>
        <p:spPr>
          <a:xfrm rot="5400000">
            <a:off x="389531" y="3652685"/>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1" name="Google Shape;5931;p75"/>
          <p:cNvSpPr/>
          <p:nvPr/>
        </p:nvSpPr>
        <p:spPr>
          <a:xfrm flipH="1" rot="2700000">
            <a:off x="500292" y="3724156"/>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2" name="Google Shape;5932;p75"/>
          <p:cNvSpPr txBox="1"/>
          <p:nvPr>
            <p:ph idx="4294967295" type="subTitle"/>
          </p:nvPr>
        </p:nvSpPr>
        <p:spPr>
          <a:xfrm>
            <a:off x="878400" y="1438775"/>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solidFill>
                  <a:srgbClr val="FFFFFF"/>
                </a:solidFill>
                <a:latin typeface="Arial"/>
                <a:ea typeface="Arial"/>
                <a:cs typeface="Arial"/>
                <a:sym typeface="Arial"/>
              </a:rPr>
              <a:t>從</a:t>
            </a:r>
            <a:r>
              <a:rPr b="1" lang="en">
                <a:solidFill>
                  <a:srgbClr val="FFFF00"/>
                </a:solidFill>
                <a:latin typeface="Arial"/>
                <a:ea typeface="Arial"/>
                <a:cs typeface="Arial"/>
                <a:sym typeface="Arial"/>
              </a:rPr>
              <a:t>業務角度</a:t>
            </a:r>
            <a:r>
              <a:rPr lang="en">
                <a:solidFill>
                  <a:srgbClr val="FFFFFF"/>
                </a:solidFill>
                <a:latin typeface="Arial"/>
                <a:ea typeface="Arial"/>
                <a:cs typeface="Arial"/>
                <a:sym typeface="Arial"/>
              </a:rPr>
              <a:t>盤點系統</a:t>
            </a:r>
            <a:endParaRPr>
              <a:solidFill>
                <a:srgbClr val="FFFFFF"/>
              </a:solidFill>
              <a:latin typeface="Arial"/>
              <a:ea typeface="Arial"/>
              <a:cs typeface="Arial"/>
              <a:sym typeface="Arial"/>
            </a:endParaRPr>
          </a:p>
        </p:txBody>
      </p:sp>
      <p:sp>
        <p:nvSpPr>
          <p:cNvPr id="5933" name="Google Shape;5933;p75"/>
          <p:cNvSpPr txBox="1"/>
          <p:nvPr>
            <p:ph idx="4294967295" type="subTitle"/>
          </p:nvPr>
        </p:nvSpPr>
        <p:spPr>
          <a:xfrm>
            <a:off x="878400" y="2467475"/>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solidFill>
                  <a:srgbClr val="FFFFFF"/>
                </a:solidFill>
                <a:latin typeface="Arial"/>
                <a:ea typeface="Arial"/>
                <a:cs typeface="Arial"/>
                <a:sym typeface="Arial"/>
              </a:rPr>
              <a:t>支持核心業務持續運作必要即為</a:t>
            </a:r>
            <a:r>
              <a:rPr b="1" lang="en">
                <a:solidFill>
                  <a:srgbClr val="FFFF00"/>
                </a:solidFill>
                <a:latin typeface="Arial"/>
                <a:ea typeface="Arial"/>
                <a:cs typeface="Arial"/>
                <a:sym typeface="Arial"/>
              </a:rPr>
              <a:t>核心系統</a:t>
            </a:r>
            <a:endParaRPr b="1">
              <a:solidFill>
                <a:srgbClr val="FFFF00"/>
              </a:solidFill>
              <a:latin typeface="Arial"/>
              <a:ea typeface="Arial"/>
              <a:cs typeface="Arial"/>
              <a:sym typeface="Arial"/>
            </a:endParaRPr>
          </a:p>
        </p:txBody>
      </p:sp>
      <p:sp>
        <p:nvSpPr>
          <p:cNvPr id="5934" name="Google Shape;5934;p75"/>
          <p:cNvSpPr txBox="1"/>
          <p:nvPr>
            <p:ph idx="4294967295" type="subTitle"/>
          </p:nvPr>
        </p:nvSpPr>
        <p:spPr>
          <a:xfrm>
            <a:off x="878400" y="3496175"/>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b="1" lang="en">
                <a:solidFill>
                  <a:srgbClr val="FFFF00"/>
                </a:solidFill>
                <a:latin typeface="Arial"/>
                <a:ea typeface="Arial"/>
                <a:cs typeface="Arial"/>
                <a:sym typeface="Arial"/>
              </a:rPr>
              <a:t>非核心系統</a:t>
            </a:r>
            <a:r>
              <a:rPr lang="en">
                <a:solidFill>
                  <a:srgbClr val="FFFFFF"/>
                </a:solidFill>
                <a:latin typeface="Arial"/>
                <a:ea typeface="Arial"/>
                <a:cs typeface="Arial"/>
                <a:sym typeface="Arial"/>
              </a:rPr>
              <a:t>也必須盤點分級</a:t>
            </a:r>
            <a:endParaRPr>
              <a:solidFill>
                <a:srgbClr val="FFFFFF"/>
              </a:solidFill>
              <a:latin typeface="Arial"/>
              <a:ea typeface="Arial"/>
              <a:cs typeface="Arial"/>
              <a:sym typeface="Arial"/>
            </a:endParaRPr>
          </a:p>
        </p:txBody>
      </p:sp>
      <p:sp>
        <p:nvSpPr>
          <p:cNvPr id="5935" name="Google Shape;5935;p7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9" name="Shape 5939"/>
        <p:cNvGrpSpPr/>
        <p:nvPr/>
      </p:nvGrpSpPr>
      <p:grpSpPr>
        <a:xfrm>
          <a:off x="0" y="0"/>
          <a:ext cx="0" cy="0"/>
          <a:chOff x="0" y="0"/>
          <a:chExt cx="0" cy="0"/>
        </a:xfrm>
      </p:grpSpPr>
      <p:grpSp>
        <p:nvGrpSpPr>
          <p:cNvPr id="5940" name="Google Shape;5940;p76"/>
          <p:cNvGrpSpPr/>
          <p:nvPr/>
        </p:nvGrpSpPr>
        <p:grpSpPr>
          <a:xfrm>
            <a:off x="137516" y="64775"/>
            <a:ext cx="4809216" cy="4813470"/>
            <a:chOff x="643400" y="975676"/>
            <a:chExt cx="3757200" cy="3760524"/>
          </a:xfrm>
        </p:grpSpPr>
        <p:grpSp>
          <p:nvGrpSpPr>
            <p:cNvPr id="5941" name="Google Shape;5941;p76"/>
            <p:cNvGrpSpPr/>
            <p:nvPr/>
          </p:nvGrpSpPr>
          <p:grpSpPr>
            <a:xfrm>
              <a:off x="643400" y="1173700"/>
              <a:ext cx="3757200" cy="3562500"/>
              <a:chOff x="711925" y="1173700"/>
              <a:chExt cx="3757200" cy="3562500"/>
            </a:xfrm>
          </p:grpSpPr>
          <p:sp>
            <p:nvSpPr>
              <p:cNvPr id="5942" name="Google Shape;5942;p76"/>
              <p:cNvSpPr/>
              <p:nvPr/>
            </p:nvSpPr>
            <p:spPr>
              <a:xfrm>
                <a:off x="711925" y="1173700"/>
                <a:ext cx="3757200" cy="3562500"/>
              </a:xfrm>
              <a:prstGeom prst="roundRect">
                <a:avLst>
                  <a:gd fmla="val 4131" name="adj"/>
                </a:avLst>
              </a:prstGeom>
              <a:solidFill>
                <a:srgbClr val="E55A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43" name="Google Shape;5943;p76"/>
              <p:cNvGrpSpPr/>
              <p:nvPr/>
            </p:nvGrpSpPr>
            <p:grpSpPr>
              <a:xfrm>
                <a:off x="911749" y="1371650"/>
                <a:ext cx="3366965" cy="3198815"/>
                <a:chOff x="916289" y="1422892"/>
                <a:chExt cx="3315900" cy="3150300"/>
              </a:xfrm>
            </p:grpSpPr>
            <p:sp>
              <p:nvSpPr>
                <p:cNvPr id="5944" name="Google Shape;5944;p76"/>
                <p:cNvSpPr/>
                <p:nvPr/>
              </p:nvSpPr>
              <p:spPr>
                <a:xfrm>
                  <a:off x="916289" y="1422892"/>
                  <a:ext cx="3315900" cy="3150300"/>
                </a:xfrm>
                <a:prstGeom prst="snip1Rect">
                  <a:avLst>
                    <a:gd fmla="val 11022"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5" name="Google Shape;5945;p76"/>
                <p:cNvSpPr/>
                <p:nvPr/>
              </p:nvSpPr>
              <p:spPr>
                <a:xfrm>
                  <a:off x="3885613" y="1422892"/>
                  <a:ext cx="346500" cy="346500"/>
                </a:xfrm>
                <a:prstGeom prst="rtTriangl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946" name="Google Shape;5946;p76"/>
            <p:cNvGrpSpPr/>
            <p:nvPr/>
          </p:nvGrpSpPr>
          <p:grpSpPr>
            <a:xfrm>
              <a:off x="2085780" y="975676"/>
              <a:ext cx="872127" cy="510899"/>
              <a:chOff x="2140000" y="1054000"/>
              <a:chExt cx="858900" cy="503150"/>
            </a:xfrm>
          </p:grpSpPr>
          <p:sp>
            <p:nvSpPr>
              <p:cNvPr id="5947" name="Google Shape;5947;p76"/>
              <p:cNvSpPr/>
              <p:nvPr/>
            </p:nvSpPr>
            <p:spPr>
              <a:xfrm>
                <a:off x="2140000" y="1185750"/>
                <a:ext cx="858900" cy="371400"/>
              </a:xfrm>
              <a:prstGeom prst="roundRect">
                <a:avLst>
                  <a:gd fmla="val 16667" name="adj"/>
                </a:avLst>
              </a:prstGeom>
              <a:solidFill>
                <a:srgbClr val="E7D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8" name="Google Shape;5948;p76"/>
              <p:cNvSpPr/>
              <p:nvPr/>
            </p:nvSpPr>
            <p:spPr>
              <a:xfrm>
                <a:off x="2432500" y="1054000"/>
                <a:ext cx="273900" cy="273900"/>
              </a:xfrm>
              <a:prstGeom prst="ellipse">
                <a:avLst/>
              </a:prstGeom>
              <a:solidFill>
                <a:srgbClr val="E7D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9" name="Google Shape;5949;p76"/>
              <p:cNvSpPr/>
              <p:nvPr/>
            </p:nvSpPr>
            <p:spPr>
              <a:xfrm>
                <a:off x="2525000" y="1146500"/>
                <a:ext cx="88800" cy="88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950" name="Google Shape;5950;p76"/>
          <p:cNvSpPr txBox="1"/>
          <p:nvPr>
            <p:ph type="title"/>
          </p:nvPr>
        </p:nvSpPr>
        <p:spPr>
          <a:xfrm>
            <a:off x="4946725" y="385950"/>
            <a:ext cx="3568800" cy="529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稽核項目</a:t>
            </a:r>
            <a:endParaRPr/>
          </a:p>
        </p:txBody>
      </p:sp>
      <p:sp>
        <p:nvSpPr>
          <p:cNvPr id="5951" name="Google Shape;5951;p76"/>
          <p:cNvSpPr txBox="1"/>
          <p:nvPr>
            <p:ph idx="4294967295" type="body"/>
          </p:nvPr>
        </p:nvSpPr>
        <p:spPr>
          <a:xfrm>
            <a:off x="978350" y="990950"/>
            <a:ext cx="3670500" cy="357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t>1.1 界定機關之</a:t>
            </a:r>
            <a:r>
              <a:rPr lang="en" sz="2000">
                <a:solidFill>
                  <a:srgbClr val="FF0000"/>
                </a:solidFill>
              </a:rPr>
              <a:t>核心業務</a:t>
            </a:r>
            <a:r>
              <a:rPr lang="en" sz="2000"/>
              <a:t>，完成</a:t>
            </a:r>
            <a:r>
              <a:rPr lang="en" sz="2000">
                <a:solidFill>
                  <a:srgbClr val="FF0000"/>
                </a:solidFill>
              </a:rPr>
              <a:t>資通系統之盤點及分級</a:t>
            </a:r>
            <a:r>
              <a:rPr lang="en" sz="2000"/>
              <a:t>，且每年至少檢視1次分級之妥適性？</a:t>
            </a:r>
            <a:endParaRPr sz="2000"/>
          </a:p>
          <a:p>
            <a:pPr indent="0" lvl="0" marL="0" rtl="0" algn="l">
              <a:spcBef>
                <a:spcPts val="1600"/>
              </a:spcBef>
              <a:spcAft>
                <a:spcPts val="1600"/>
              </a:spcAft>
              <a:buClr>
                <a:schemeClr val="dk1"/>
              </a:buClr>
              <a:buSzPts val="1100"/>
              <a:buFont typeface="Arial"/>
              <a:buNone/>
            </a:pPr>
            <a:r>
              <a:t/>
            </a:r>
            <a:endParaRPr sz="2000"/>
          </a:p>
        </p:txBody>
      </p:sp>
      <p:sp>
        <p:nvSpPr>
          <p:cNvPr id="5952" name="Google Shape;5952;p76"/>
          <p:cNvSpPr/>
          <p:nvPr/>
        </p:nvSpPr>
        <p:spPr>
          <a:xfrm>
            <a:off x="609780" y="1166660"/>
            <a:ext cx="324442" cy="203530"/>
          </a:xfrm>
          <a:custGeom>
            <a:rect b="b" l="l" r="r" t="t"/>
            <a:pathLst>
              <a:path extrusionOk="0" h="3048" w="4858">
                <a:moveTo>
                  <a:pt x="0" y="1238"/>
                </a:moveTo>
                <a:lnTo>
                  <a:pt x="2000" y="3048"/>
                </a:lnTo>
                <a:lnTo>
                  <a:pt x="4858" y="0"/>
                </a:lnTo>
              </a:path>
            </a:pathLst>
          </a:custGeom>
          <a:noFill/>
          <a:ln cap="rnd" cmpd="sng" w="38100">
            <a:solidFill>
              <a:srgbClr val="0000FF"/>
            </a:solidFill>
            <a:prstDash val="solid"/>
            <a:round/>
            <a:headEnd len="med" w="med" type="none"/>
            <a:tailEnd len="med" w="med" type="none"/>
          </a:ln>
        </p:spPr>
      </p:sp>
      <p:grpSp>
        <p:nvGrpSpPr>
          <p:cNvPr id="5953" name="Google Shape;5953;p76"/>
          <p:cNvGrpSpPr/>
          <p:nvPr/>
        </p:nvGrpSpPr>
        <p:grpSpPr>
          <a:xfrm>
            <a:off x="5021005" y="2132623"/>
            <a:ext cx="1911475" cy="2587745"/>
            <a:chOff x="552931" y="2614061"/>
            <a:chExt cx="1723913" cy="2333825"/>
          </a:xfrm>
        </p:grpSpPr>
        <p:sp>
          <p:nvSpPr>
            <p:cNvPr id="5954" name="Google Shape;5954;p76"/>
            <p:cNvSpPr/>
            <p:nvPr/>
          </p:nvSpPr>
          <p:spPr>
            <a:xfrm>
              <a:off x="1436050" y="4073236"/>
              <a:ext cx="840795" cy="440220"/>
            </a:xfrm>
            <a:custGeom>
              <a:rect b="b" l="l" r="r" t="t"/>
              <a:pathLst>
                <a:path extrusionOk="0" h="34945" w="66743">
                  <a:moveTo>
                    <a:pt x="18285" y="0"/>
                  </a:moveTo>
                  <a:cubicBezTo>
                    <a:pt x="13981" y="0"/>
                    <a:pt x="10086" y="783"/>
                    <a:pt x="7252" y="2403"/>
                  </a:cubicBezTo>
                  <a:cubicBezTo>
                    <a:pt x="1" y="6546"/>
                    <a:pt x="2516" y="14686"/>
                    <a:pt x="12727" y="20605"/>
                  </a:cubicBezTo>
                  <a:lnTo>
                    <a:pt x="27822" y="29336"/>
                  </a:lnTo>
                  <a:cubicBezTo>
                    <a:pt x="34204" y="32983"/>
                    <a:pt x="41990" y="34945"/>
                    <a:pt x="48723" y="34945"/>
                  </a:cubicBezTo>
                  <a:cubicBezTo>
                    <a:pt x="52920" y="34945"/>
                    <a:pt x="56707" y="34183"/>
                    <a:pt x="59491" y="32592"/>
                  </a:cubicBezTo>
                  <a:cubicBezTo>
                    <a:pt x="66743" y="28448"/>
                    <a:pt x="64227" y="20161"/>
                    <a:pt x="54016" y="14242"/>
                  </a:cubicBezTo>
                  <a:lnTo>
                    <a:pt x="38921" y="5510"/>
                  </a:lnTo>
                  <a:cubicBezTo>
                    <a:pt x="32700" y="1904"/>
                    <a:pt x="24996" y="0"/>
                    <a:pt x="18285" y="0"/>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55" name="Google Shape;5955;p76"/>
            <p:cNvGrpSpPr/>
            <p:nvPr/>
          </p:nvGrpSpPr>
          <p:grpSpPr>
            <a:xfrm>
              <a:off x="552931" y="2614061"/>
              <a:ext cx="1637067" cy="2333825"/>
              <a:chOff x="2113925" y="428250"/>
              <a:chExt cx="3328725" cy="4745475"/>
            </a:xfrm>
          </p:grpSpPr>
          <p:sp>
            <p:nvSpPr>
              <p:cNvPr id="5956" name="Google Shape;5956;p76"/>
              <p:cNvSpPr/>
              <p:nvPr/>
            </p:nvSpPr>
            <p:spPr>
              <a:xfrm>
                <a:off x="4103225" y="3558900"/>
                <a:ext cx="828225" cy="355750"/>
              </a:xfrm>
              <a:custGeom>
                <a:rect b="b" l="l" r="r" t="t"/>
                <a:pathLst>
                  <a:path extrusionOk="0" h="14230" w="33129">
                    <a:moveTo>
                      <a:pt x="1902" y="0"/>
                    </a:moveTo>
                    <a:cubicBezTo>
                      <a:pt x="2219" y="0"/>
                      <a:pt x="476" y="8560"/>
                      <a:pt x="317" y="9352"/>
                    </a:cubicBezTo>
                    <a:cubicBezTo>
                      <a:pt x="159" y="9669"/>
                      <a:pt x="0" y="10145"/>
                      <a:pt x="159" y="10462"/>
                    </a:cubicBezTo>
                    <a:cubicBezTo>
                      <a:pt x="159" y="10937"/>
                      <a:pt x="476" y="11571"/>
                      <a:pt x="793" y="11888"/>
                    </a:cubicBezTo>
                    <a:cubicBezTo>
                      <a:pt x="1972" y="13330"/>
                      <a:pt x="4343" y="14230"/>
                      <a:pt x="6293" y="14230"/>
                    </a:cubicBezTo>
                    <a:cubicBezTo>
                      <a:pt x="6702" y="14230"/>
                      <a:pt x="7093" y="14190"/>
                      <a:pt x="7450" y="14108"/>
                    </a:cubicBezTo>
                    <a:cubicBezTo>
                      <a:pt x="9035" y="13791"/>
                      <a:pt x="10145" y="13474"/>
                      <a:pt x="11413" y="12998"/>
                    </a:cubicBezTo>
                    <a:cubicBezTo>
                      <a:pt x="12998" y="12523"/>
                      <a:pt x="15376" y="12523"/>
                      <a:pt x="16961" y="12364"/>
                    </a:cubicBezTo>
                    <a:cubicBezTo>
                      <a:pt x="17991" y="12364"/>
                      <a:pt x="18902" y="12404"/>
                      <a:pt x="19794" y="12404"/>
                    </a:cubicBezTo>
                    <a:cubicBezTo>
                      <a:pt x="20686" y="12404"/>
                      <a:pt x="21558" y="12364"/>
                      <a:pt x="22509" y="12206"/>
                    </a:cubicBezTo>
                    <a:cubicBezTo>
                      <a:pt x="24252" y="11888"/>
                      <a:pt x="25996" y="11413"/>
                      <a:pt x="27581" y="10779"/>
                    </a:cubicBezTo>
                    <a:cubicBezTo>
                      <a:pt x="29641" y="9828"/>
                      <a:pt x="33129" y="5548"/>
                      <a:pt x="30593" y="3963"/>
                    </a:cubicBezTo>
                    <a:cubicBezTo>
                      <a:pt x="30434" y="3804"/>
                      <a:pt x="30117" y="3804"/>
                      <a:pt x="29959" y="3804"/>
                    </a:cubicBezTo>
                    <a:cubicBezTo>
                      <a:pt x="22826" y="2695"/>
                      <a:pt x="13791" y="3170"/>
                      <a:pt x="11571" y="476"/>
                    </a:cubicBezTo>
                    <a:cubicBezTo>
                      <a:pt x="11571" y="476"/>
                      <a:pt x="2061" y="0"/>
                      <a:pt x="1902"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7" name="Google Shape;5957;p76"/>
              <p:cNvSpPr/>
              <p:nvPr/>
            </p:nvSpPr>
            <p:spPr>
              <a:xfrm>
                <a:off x="4111150" y="2366100"/>
                <a:ext cx="368550" cy="1239300"/>
              </a:xfrm>
              <a:custGeom>
                <a:rect b="b" l="l" r="r" t="t"/>
                <a:pathLst>
                  <a:path extrusionOk="0" h="49572" w="14742">
                    <a:moveTo>
                      <a:pt x="14742" y="1"/>
                    </a:moveTo>
                    <a:lnTo>
                      <a:pt x="6499" y="4598"/>
                    </a:lnTo>
                    <a:lnTo>
                      <a:pt x="2536" y="1269"/>
                    </a:lnTo>
                    <a:cubicBezTo>
                      <a:pt x="2536" y="1269"/>
                      <a:pt x="0" y="7768"/>
                      <a:pt x="0" y="10145"/>
                    </a:cubicBezTo>
                    <a:cubicBezTo>
                      <a:pt x="0" y="12523"/>
                      <a:pt x="1744" y="47712"/>
                      <a:pt x="1744" y="47712"/>
                    </a:cubicBezTo>
                    <a:cubicBezTo>
                      <a:pt x="1744" y="47712"/>
                      <a:pt x="4198" y="49571"/>
                      <a:pt x="7119" y="49571"/>
                    </a:cubicBezTo>
                    <a:cubicBezTo>
                      <a:pt x="8463" y="49571"/>
                      <a:pt x="9906" y="49178"/>
                      <a:pt x="11254" y="48029"/>
                    </a:cubicBezTo>
                    <a:cubicBezTo>
                      <a:pt x="11254" y="48029"/>
                      <a:pt x="14108" y="6500"/>
                      <a:pt x="14742" y="1"/>
                    </a:cubicBezTo>
                    <a:close/>
                  </a:path>
                </a:pathLst>
              </a:custGeom>
              <a:solidFill>
                <a:srgbClr val="6F8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8" name="Google Shape;5958;p76"/>
              <p:cNvSpPr/>
              <p:nvPr/>
            </p:nvSpPr>
            <p:spPr>
              <a:xfrm>
                <a:off x="4630250" y="3816475"/>
                <a:ext cx="812400" cy="354825"/>
              </a:xfrm>
              <a:custGeom>
                <a:rect b="b" l="l" r="r" t="t"/>
                <a:pathLst>
                  <a:path extrusionOk="0" h="14193" w="32496">
                    <a:moveTo>
                      <a:pt x="10463" y="0"/>
                    </a:moveTo>
                    <a:cubicBezTo>
                      <a:pt x="10463" y="0"/>
                      <a:pt x="952" y="317"/>
                      <a:pt x="952" y="317"/>
                    </a:cubicBezTo>
                    <a:cubicBezTo>
                      <a:pt x="1269" y="317"/>
                      <a:pt x="159" y="9035"/>
                      <a:pt x="1" y="9828"/>
                    </a:cubicBezTo>
                    <a:cubicBezTo>
                      <a:pt x="1" y="10145"/>
                      <a:pt x="1" y="10621"/>
                      <a:pt x="1" y="10938"/>
                    </a:cubicBezTo>
                    <a:cubicBezTo>
                      <a:pt x="159" y="11572"/>
                      <a:pt x="477" y="12047"/>
                      <a:pt x="952" y="12364"/>
                    </a:cubicBezTo>
                    <a:cubicBezTo>
                      <a:pt x="2010" y="13540"/>
                      <a:pt x="4114" y="14192"/>
                      <a:pt x="5972" y="14192"/>
                    </a:cubicBezTo>
                    <a:cubicBezTo>
                      <a:pt x="6619" y="14192"/>
                      <a:pt x="7236" y="14113"/>
                      <a:pt x="7768" y="13949"/>
                    </a:cubicBezTo>
                    <a:cubicBezTo>
                      <a:pt x="9353" y="13315"/>
                      <a:pt x="10304" y="12998"/>
                      <a:pt x="11572" y="12523"/>
                    </a:cubicBezTo>
                    <a:cubicBezTo>
                      <a:pt x="12999" y="11889"/>
                      <a:pt x="15376" y="11572"/>
                      <a:pt x="17120" y="11413"/>
                    </a:cubicBezTo>
                    <a:cubicBezTo>
                      <a:pt x="19022" y="11096"/>
                      <a:pt x="20607" y="11096"/>
                      <a:pt x="22509" y="10621"/>
                    </a:cubicBezTo>
                    <a:cubicBezTo>
                      <a:pt x="24253" y="10304"/>
                      <a:pt x="25838" y="9669"/>
                      <a:pt x="27423" y="8718"/>
                    </a:cubicBezTo>
                    <a:cubicBezTo>
                      <a:pt x="29325" y="7767"/>
                      <a:pt x="32495" y="3171"/>
                      <a:pt x="29801" y="1744"/>
                    </a:cubicBezTo>
                    <a:cubicBezTo>
                      <a:pt x="29642" y="1585"/>
                      <a:pt x="29325" y="1585"/>
                      <a:pt x="29167" y="1585"/>
                    </a:cubicBezTo>
                    <a:cubicBezTo>
                      <a:pt x="27773" y="1493"/>
                      <a:pt x="26308" y="1466"/>
                      <a:pt x="24832" y="1466"/>
                    </a:cubicBezTo>
                    <a:cubicBezTo>
                      <a:pt x="22895" y="1466"/>
                      <a:pt x="20940" y="1512"/>
                      <a:pt x="19110" y="1512"/>
                    </a:cubicBezTo>
                    <a:cubicBezTo>
                      <a:pt x="15197" y="1512"/>
                      <a:pt x="11853" y="1304"/>
                      <a:pt x="10463"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9" name="Google Shape;5959;p76"/>
              <p:cNvSpPr/>
              <p:nvPr/>
            </p:nvSpPr>
            <p:spPr>
              <a:xfrm>
                <a:off x="4610434" y="2617065"/>
                <a:ext cx="368550" cy="1239350"/>
              </a:xfrm>
              <a:custGeom>
                <a:rect b="b" l="l" r="r" t="t"/>
                <a:pathLst>
                  <a:path extrusionOk="0" h="48991" w="14742">
                    <a:moveTo>
                      <a:pt x="14742" y="1"/>
                    </a:moveTo>
                    <a:lnTo>
                      <a:pt x="2537" y="1269"/>
                    </a:lnTo>
                    <a:cubicBezTo>
                      <a:pt x="2537" y="1269"/>
                      <a:pt x="0" y="7768"/>
                      <a:pt x="0" y="10146"/>
                    </a:cubicBezTo>
                    <a:cubicBezTo>
                      <a:pt x="159" y="12523"/>
                      <a:pt x="1744" y="47712"/>
                      <a:pt x="1744" y="47712"/>
                    </a:cubicBezTo>
                    <a:cubicBezTo>
                      <a:pt x="1744" y="47712"/>
                      <a:pt x="3917" y="48990"/>
                      <a:pt x="6558" y="48990"/>
                    </a:cubicBezTo>
                    <a:cubicBezTo>
                      <a:pt x="8076" y="48990"/>
                      <a:pt x="9750" y="48568"/>
                      <a:pt x="11255" y="47237"/>
                    </a:cubicBezTo>
                    <a:cubicBezTo>
                      <a:pt x="11255" y="47237"/>
                      <a:pt x="14108" y="6500"/>
                      <a:pt x="14742" y="1"/>
                    </a:cubicBez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0" name="Google Shape;5960;p76"/>
              <p:cNvSpPr/>
              <p:nvPr/>
            </p:nvSpPr>
            <p:spPr>
              <a:xfrm>
                <a:off x="2117875" y="3663900"/>
                <a:ext cx="2647150" cy="1509825"/>
              </a:xfrm>
              <a:custGeom>
                <a:rect b="b" l="l" r="r" t="t"/>
                <a:pathLst>
                  <a:path extrusionOk="0" h="60393" w="105886">
                    <a:moveTo>
                      <a:pt x="52864" y="1"/>
                    </a:moveTo>
                    <a:cubicBezTo>
                      <a:pt x="51041" y="1"/>
                      <a:pt x="49218" y="397"/>
                      <a:pt x="47871" y="1190"/>
                    </a:cubicBezTo>
                    <a:lnTo>
                      <a:pt x="2696" y="27344"/>
                    </a:lnTo>
                    <a:cubicBezTo>
                      <a:pt x="1" y="28929"/>
                      <a:pt x="1" y="31465"/>
                      <a:pt x="2696" y="33050"/>
                    </a:cubicBezTo>
                    <a:lnTo>
                      <a:pt x="47871" y="59204"/>
                    </a:lnTo>
                    <a:cubicBezTo>
                      <a:pt x="49218" y="59997"/>
                      <a:pt x="51041" y="60393"/>
                      <a:pt x="52864" y="60393"/>
                    </a:cubicBezTo>
                    <a:cubicBezTo>
                      <a:pt x="54687" y="60393"/>
                      <a:pt x="56510" y="59997"/>
                      <a:pt x="57857" y="59204"/>
                    </a:cubicBezTo>
                    <a:lnTo>
                      <a:pt x="103032" y="33050"/>
                    </a:lnTo>
                    <a:cubicBezTo>
                      <a:pt x="105885" y="31465"/>
                      <a:pt x="105885" y="28929"/>
                      <a:pt x="103032" y="27344"/>
                    </a:cubicBezTo>
                    <a:lnTo>
                      <a:pt x="57857" y="1190"/>
                    </a:lnTo>
                    <a:cubicBezTo>
                      <a:pt x="56510" y="397"/>
                      <a:pt x="54687" y="1"/>
                      <a:pt x="52864"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1" name="Google Shape;5961;p76"/>
              <p:cNvSpPr/>
              <p:nvPr/>
            </p:nvSpPr>
            <p:spPr>
              <a:xfrm>
                <a:off x="2117875" y="2292800"/>
                <a:ext cx="2647150" cy="1505875"/>
              </a:xfrm>
              <a:custGeom>
                <a:rect b="b" l="l" r="r" t="t"/>
                <a:pathLst>
                  <a:path extrusionOk="0" h="60235" w="105886">
                    <a:moveTo>
                      <a:pt x="52864" y="0"/>
                    </a:moveTo>
                    <a:cubicBezTo>
                      <a:pt x="51041" y="0"/>
                      <a:pt x="49218" y="397"/>
                      <a:pt x="47871" y="1189"/>
                    </a:cubicBezTo>
                    <a:lnTo>
                      <a:pt x="2696" y="27185"/>
                    </a:lnTo>
                    <a:cubicBezTo>
                      <a:pt x="1" y="28770"/>
                      <a:pt x="1" y="31465"/>
                      <a:pt x="2696" y="33050"/>
                    </a:cubicBezTo>
                    <a:lnTo>
                      <a:pt x="47871" y="59045"/>
                    </a:lnTo>
                    <a:cubicBezTo>
                      <a:pt x="49218" y="59838"/>
                      <a:pt x="51041" y="60234"/>
                      <a:pt x="52864" y="60234"/>
                    </a:cubicBezTo>
                    <a:cubicBezTo>
                      <a:pt x="54687" y="60234"/>
                      <a:pt x="56510" y="59838"/>
                      <a:pt x="57857" y="59045"/>
                    </a:cubicBezTo>
                    <a:lnTo>
                      <a:pt x="103032" y="33050"/>
                    </a:lnTo>
                    <a:cubicBezTo>
                      <a:pt x="105885" y="31465"/>
                      <a:pt x="105885" y="28770"/>
                      <a:pt x="103032" y="27185"/>
                    </a:cubicBezTo>
                    <a:lnTo>
                      <a:pt x="57857" y="1189"/>
                    </a:lnTo>
                    <a:cubicBezTo>
                      <a:pt x="56510" y="397"/>
                      <a:pt x="54687" y="0"/>
                      <a:pt x="52864" y="0"/>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2" name="Google Shape;5962;p76"/>
              <p:cNvSpPr/>
              <p:nvPr/>
            </p:nvSpPr>
            <p:spPr>
              <a:xfrm>
                <a:off x="2113925" y="2290825"/>
                <a:ext cx="2651100" cy="1509825"/>
              </a:xfrm>
              <a:custGeom>
                <a:rect b="b" l="l" r="r" t="t"/>
                <a:pathLst>
                  <a:path extrusionOk="0" h="60393" w="106044">
                    <a:moveTo>
                      <a:pt x="53101" y="2061"/>
                    </a:moveTo>
                    <a:cubicBezTo>
                      <a:pt x="54528" y="2061"/>
                      <a:pt x="56113" y="2378"/>
                      <a:pt x="57064" y="3012"/>
                    </a:cubicBezTo>
                    <a:lnTo>
                      <a:pt x="102239" y="29007"/>
                    </a:lnTo>
                    <a:cubicBezTo>
                      <a:pt x="103032" y="29483"/>
                      <a:pt x="103349" y="29958"/>
                      <a:pt x="103349" y="30275"/>
                    </a:cubicBezTo>
                    <a:cubicBezTo>
                      <a:pt x="103349" y="30434"/>
                      <a:pt x="103032" y="30910"/>
                      <a:pt x="102239" y="31385"/>
                    </a:cubicBezTo>
                    <a:lnTo>
                      <a:pt x="57064" y="57539"/>
                    </a:lnTo>
                    <a:cubicBezTo>
                      <a:pt x="56113" y="58015"/>
                      <a:pt x="54528" y="58332"/>
                      <a:pt x="52943" y="58332"/>
                    </a:cubicBezTo>
                    <a:cubicBezTo>
                      <a:pt x="51516" y="58332"/>
                      <a:pt x="50089" y="58015"/>
                      <a:pt x="48980" y="57539"/>
                    </a:cubicBezTo>
                    <a:lnTo>
                      <a:pt x="3805" y="31385"/>
                    </a:lnTo>
                    <a:cubicBezTo>
                      <a:pt x="3012" y="30910"/>
                      <a:pt x="2695" y="30434"/>
                      <a:pt x="2695" y="30275"/>
                    </a:cubicBezTo>
                    <a:cubicBezTo>
                      <a:pt x="2695" y="29958"/>
                      <a:pt x="3012" y="29483"/>
                      <a:pt x="3805" y="29007"/>
                    </a:cubicBezTo>
                    <a:lnTo>
                      <a:pt x="48980" y="3012"/>
                    </a:lnTo>
                    <a:cubicBezTo>
                      <a:pt x="50089" y="2378"/>
                      <a:pt x="51516" y="2061"/>
                      <a:pt x="53101" y="2061"/>
                    </a:cubicBezTo>
                    <a:close/>
                    <a:moveTo>
                      <a:pt x="53101" y="0"/>
                    </a:moveTo>
                    <a:cubicBezTo>
                      <a:pt x="51199" y="0"/>
                      <a:pt x="49455" y="476"/>
                      <a:pt x="48029" y="1268"/>
                    </a:cubicBezTo>
                    <a:lnTo>
                      <a:pt x="2854" y="27264"/>
                    </a:lnTo>
                    <a:cubicBezTo>
                      <a:pt x="0" y="28849"/>
                      <a:pt x="0" y="31544"/>
                      <a:pt x="2854" y="33129"/>
                    </a:cubicBezTo>
                    <a:lnTo>
                      <a:pt x="48029" y="59124"/>
                    </a:lnTo>
                    <a:cubicBezTo>
                      <a:pt x="49455" y="59917"/>
                      <a:pt x="51199" y="60392"/>
                      <a:pt x="53101" y="60392"/>
                    </a:cubicBezTo>
                    <a:cubicBezTo>
                      <a:pt x="54845" y="60392"/>
                      <a:pt x="56747" y="59917"/>
                      <a:pt x="58015" y="59124"/>
                    </a:cubicBezTo>
                    <a:lnTo>
                      <a:pt x="103190" y="33129"/>
                    </a:lnTo>
                    <a:cubicBezTo>
                      <a:pt x="106043" y="31544"/>
                      <a:pt x="106043" y="28849"/>
                      <a:pt x="103190" y="27264"/>
                    </a:cubicBezTo>
                    <a:lnTo>
                      <a:pt x="58015" y="1268"/>
                    </a:lnTo>
                    <a:cubicBezTo>
                      <a:pt x="56588" y="476"/>
                      <a:pt x="54845" y="0"/>
                      <a:pt x="5310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3" name="Google Shape;5963;p76"/>
              <p:cNvSpPr/>
              <p:nvPr/>
            </p:nvSpPr>
            <p:spPr>
              <a:xfrm>
                <a:off x="2133725" y="3047700"/>
                <a:ext cx="1307750" cy="1890250"/>
              </a:xfrm>
              <a:custGeom>
                <a:rect b="b" l="l" r="r" t="t"/>
                <a:pathLst>
                  <a:path extrusionOk="0" h="75610" w="52310">
                    <a:moveTo>
                      <a:pt x="1" y="0"/>
                    </a:moveTo>
                    <a:lnTo>
                      <a:pt x="1" y="45493"/>
                    </a:lnTo>
                    <a:cubicBezTo>
                      <a:pt x="1" y="46761"/>
                      <a:pt x="794" y="47553"/>
                      <a:pt x="2062" y="48346"/>
                    </a:cubicBezTo>
                    <a:lnTo>
                      <a:pt x="47237" y="74500"/>
                    </a:lnTo>
                    <a:cubicBezTo>
                      <a:pt x="48505" y="75134"/>
                      <a:pt x="50090" y="75610"/>
                      <a:pt x="52309" y="75610"/>
                    </a:cubicBezTo>
                    <a:lnTo>
                      <a:pt x="52309" y="30117"/>
                    </a:lnTo>
                    <a:cubicBezTo>
                      <a:pt x="50248" y="30117"/>
                      <a:pt x="48505" y="29642"/>
                      <a:pt x="47237" y="28849"/>
                    </a:cubicBezTo>
                    <a:lnTo>
                      <a:pt x="2062" y="2854"/>
                    </a:lnTo>
                    <a:cubicBezTo>
                      <a:pt x="952" y="2220"/>
                      <a:pt x="1" y="1269"/>
                      <a:pt x="1" y="0"/>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4" name="Google Shape;5964;p76"/>
              <p:cNvSpPr/>
              <p:nvPr/>
            </p:nvSpPr>
            <p:spPr>
              <a:xfrm>
                <a:off x="3437475" y="3047700"/>
                <a:ext cx="1307725" cy="1890250"/>
              </a:xfrm>
              <a:custGeom>
                <a:rect b="b" l="l" r="r" t="t"/>
                <a:pathLst>
                  <a:path extrusionOk="0" h="75610" w="52309">
                    <a:moveTo>
                      <a:pt x="52309" y="0"/>
                    </a:moveTo>
                    <a:cubicBezTo>
                      <a:pt x="52309" y="1269"/>
                      <a:pt x="51358" y="2220"/>
                      <a:pt x="50248" y="2854"/>
                    </a:cubicBezTo>
                    <a:lnTo>
                      <a:pt x="5073" y="28849"/>
                    </a:lnTo>
                    <a:cubicBezTo>
                      <a:pt x="3805" y="29642"/>
                      <a:pt x="2061" y="30117"/>
                      <a:pt x="1" y="30117"/>
                    </a:cubicBezTo>
                    <a:lnTo>
                      <a:pt x="1" y="75610"/>
                    </a:lnTo>
                    <a:cubicBezTo>
                      <a:pt x="2220" y="75610"/>
                      <a:pt x="3805" y="75134"/>
                      <a:pt x="5073" y="74500"/>
                    </a:cubicBezTo>
                    <a:lnTo>
                      <a:pt x="50248" y="48346"/>
                    </a:lnTo>
                    <a:cubicBezTo>
                      <a:pt x="51516" y="47553"/>
                      <a:pt x="52309" y="46761"/>
                      <a:pt x="52309" y="45493"/>
                    </a:cubicBezTo>
                    <a:lnTo>
                      <a:pt x="52309"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5" name="Google Shape;5965;p76"/>
              <p:cNvSpPr/>
              <p:nvPr/>
            </p:nvSpPr>
            <p:spPr>
              <a:xfrm>
                <a:off x="3255200" y="2127750"/>
                <a:ext cx="1237550" cy="830950"/>
              </a:xfrm>
              <a:custGeom>
                <a:rect b="b" l="l" r="r" t="t"/>
                <a:pathLst>
                  <a:path extrusionOk="0" h="33238" w="49502">
                    <a:moveTo>
                      <a:pt x="39365" y="1"/>
                    </a:moveTo>
                    <a:cubicBezTo>
                      <a:pt x="38345" y="1"/>
                      <a:pt x="37354" y="163"/>
                      <a:pt x="36457" y="500"/>
                    </a:cubicBezTo>
                    <a:cubicBezTo>
                      <a:pt x="31702" y="2243"/>
                      <a:pt x="0" y="14132"/>
                      <a:pt x="0" y="14132"/>
                    </a:cubicBezTo>
                    <a:cubicBezTo>
                      <a:pt x="0" y="14132"/>
                      <a:pt x="1084" y="33238"/>
                      <a:pt x="6635" y="33238"/>
                    </a:cubicBezTo>
                    <a:cubicBezTo>
                      <a:pt x="7088" y="33238"/>
                      <a:pt x="7570" y="33111"/>
                      <a:pt x="8084" y="32836"/>
                    </a:cubicBezTo>
                    <a:lnTo>
                      <a:pt x="40737" y="14132"/>
                    </a:lnTo>
                    <a:lnTo>
                      <a:pt x="48980" y="9535"/>
                    </a:lnTo>
                    <a:cubicBezTo>
                      <a:pt x="49502" y="3532"/>
                      <a:pt x="44115" y="1"/>
                      <a:pt x="39365" y="1"/>
                    </a:cubicBezTo>
                    <a:close/>
                  </a:path>
                </a:pathLst>
              </a:custGeom>
              <a:solidFill>
                <a:srgbClr val="6F8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6" name="Google Shape;5966;p76"/>
              <p:cNvSpPr/>
              <p:nvPr/>
            </p:nvSpPr>
            <p:spPr>
              <a:xfrm>
                <a:off x="2954025" y="2393250"/>
                <a:ext cx="2041300" cy="885450"/>
              </a:xfrm>
              <a:custGeom>
                <a:rect b="b" l="l" r="r" t="t"/>
                <a:pathLst>
                  <a:path extrusionOk="0" h="35418" w="81652">
                    <a:moveTo>
                      <a:pt x="71397" y="1"/>
                    </a:moveTo>
                    <a:cubicBezTo>
                      <a:pt x="70369" y="1"/>
                      <a:pt x="69373" y="164"/>
                      <a:pt x="68477" y="500"/>
                    </a:cubicBezTo>
                    <a:cubicBezTo>
                      <a:pt x="63721" y="2243"/>
                      <a:pt x="32178" y="14132"/>
                      <a:pt x="32178" y="14132"/>
                    </a:cubicBezTo>
                    <a:lnTo>
                      <a:pt x="793" y="11437"/>
                    </a:lnTo>
                    <a:lnTo>
                      <a:pt x="793" y="11437"/>
                    </a:lnTo>
                    <a:cubicBezTo>
                      <a:pt x="0" y="23167"/>
                      <a:pt x="7609" y="28239"/>
                      <a:pt x="16327" y="32202"/>
                    </a:cubicBezTo>
                    <a:cubicBezTo>
                      <a:pt x="21100" y="34285"/>
                      <a:pt x="25779" y="35417"/>
                      <a:pt x="30128" y="35417"/>
                    </a:cubicBezTo>
                    <a:cubicBezTo>
                      <a:pt x="33722" y="35417"/>
                      <a:pt x="37091" y="34644"/>
                      <a:pt x="40103" y="32994"/>
                    </a:cubicBezTo>
                    <a:lnTo>
                      <a:pt x="72756" y="14132"/>
                    </a:lnTo>
                    <a:lnTo>
                      <a:pt x="68794" y="10803"/>
                    </a:lnTo>
                    <a:lnTo>
                      <a:pt x="80999" y="9535"/>
                    </a:lnTo>
                    <a:cubicBezTo>
                      <a:pt x="81651" y="3533"/>
                      <a:pt x="76181" y="1"/>
                      <a:pt x="71397" y="1"/>
                    </a:cubicBez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7" name="Google Shape;5967;p76"/>
              <p:cNvSpPr/>
              <p:nvPr/>
            </p:nvSpPr>
            <p:spPr>
              <a:xfrm>
                <a:off x="3129575" y="464000"/>
                <a:ext cx="708175" cy="1053875"/>
              </a:xfrm>
              <a:custGeom>
                <a:rect b="b" l="l" r="r" t="t"/>
                <a:pathLst>
                  <a:path extrusionOk="0" h="42155" w="28327">
                    <a:moveTo>
                      <a:pt x="15804" y="0"/>
                    </a:moveTo>
                    <a:cubicBezTo>
                      <a:pt x="8512" y="159"/>
                      <a:pt x="2648" y="6023"/>
                      <a:pt x="2648" y="13315"/>
                    </a:cubicBezTo>
                    <a:cubicBezTo>
                      <a:pt x="2648" y="17595"/>
                      <a:pt x="4708" y="21399"/>
                      <a:pt x="7878" y="23777"/>
                    </a:cubicBezTo>
                    <a:cubicBezTo>
                      <a:pt x="7878" y="23777"/>
                      <a:pt x="8037" y="24569"/>
                      <a:pt x="8354" y="25362"/>
                    </a:cubicBezTo>
                    <a:cubicBezTo>
                      <a:pt x="8354" y="25362"/>
                      <a:pt x="7561" y="29007"/>
                      <a:pt x="7244" y="29483"/>
                    </a:cubicBezTo>
                    <a:cubicBezTo>
                      <a:pt x="7145" y="29732"/>
                      <a:pt x="6873" y="29824"/>
                      <a:pt x="6464" y="29824"/>
                    </a:cubicBezTo>
                    <a:cubicBezTo>
                      <a:pt x="5570" y="29824"/>
                      <a:pt x="4020" y="29383"/>
                      <a:pt x="2172" y="29166"/>
                    </a:cubicBezTo>
                    <a:cubicBezTo>
                      <a:pt x="2098" y="29152"/>
                      <a:pt x="2026" y="29146"/>
                      <a:pt x="1956" y="29146"/>
                    </a:cubicBezTo>
                    <a:cubicBezTo>
                      <a:pt x="391" y="29146"/>
                      <a:pt x="0" y="32471"/>
                      <a:pt x="1062" y="35506"/>
                    </a:cubicBezTo>
                    <a:cubicBezTo>
                      <a:pt x="2172" y="38359"/>
                      <a:pt x="6610" y="41371"/>
                      <a:pt x="10732" y="42005"/>
                    </a:cubicBezTo>
                    <a:cubicBezTo>
                      <a:pt x="11283" y="42107"/>
                      <a:pt x="11875" y="42154"/>
                      <a:pt x="12481" y="42154"/>
                    </a:cubicBezTo>
                    <a:cubicBezTo>
                      <a:pt x="16578" y="42154"/>
                      <a:pt x="21362" y="40016"/>
                      <a:pt x="19291" y="38359"/>
                    </a:cubicBezTo>
                    <a:cubicBezTo>
                      <a:pt x="16913" y="36457"/>
                      <a:pt x="16913" y="35823"/>
                      <a:pt x="17230" y="34555"/>
                    </a:cubicBezTo>
                    <a:cubicBezTo>
                      <a:pt x="17547" y="33604"/>
                      <a:pt x="18181" y="31861"/>
                      <a:pt x="18498" y="31226"/>
                    </a:cubicBezTo>
                    <a:cubicBezTo>
                      <a:pt x="19659" y="31459"/>
                      <a:pt x="20564" y="31606"/>
                      <a:pt x="21215" y="31606"/>
                    </a:cubicBezTo>
                    <a:cubicBezTo>
                      <a:pt x="21453" y="31606"/>
                      <a:pt x="21657" y="31586"/>
                      <a:pt x="21827" y="31544"/>
                    </a:cubicBezTo>
                    <a:cubicBezTo>
                      <a:pt x="24680" y="31385"/>
                      <a:pt x="25473" y="29958"/>
                      <a:pt x="26265" y="26947"/>
                    </a:cubicBezTo>
                    <a:cubicBezTo>
                      <a:pt x="28168" y="20289"/>
                      <a:pt x="28326" y="15376"/>
                      <a:pt x="27851" y="12047"/>
                    </a:cubicBezTo>
                    <a:cubicBezTo>
                      <a:pt x="27217" y="5231"/>
                      <a:pt x="22620" y="0"/>
                      <a:pt x="15804"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8" name="Google Shape;5968;p76"/>
              <p:cNvSpPr/>
              <p:nvPr/>
            </p:nvSpPr>
            <p:spPr>
              <a:xfrm>
                <a:off x="3129625" y="1038575"/>
                <a:ext cx="593200" cy="416125"/>
              </a:xfrm>
              <a:custGeom>
                <a:rect b="b" l="l" r="r" t="t"/>
                <a:pathLst>
                  <a:path extrusionOk="0" h="16645" w="23728">
                    <a:moveTo>
                      <a:pt x="17862" y="1"/>
                    </a:moveTo>
                    <a:lnTo>
                      <a:pt x="14851" y="2379"/>
                    </a:lnTo>
                    <a:lnTo>
                      <a:pt x="10888" y="2696"/>
                    </a:lnTo>
                    <a:lnTo>
                      <a:pt x="8035" y="1586"/>
                    </a:lnTo>
                    <a:lnTo>
                      <a:pt x="8035" y="1586"/>
                    </a:lnTo>
                    <a:cubicBezTo>
                      <a:pt x="8193" y="1903"/>
                      <a:pt x="8193" y="2062"/>
                      <a:pt x="8352" y="2379"/>
                    </a:cubicBezTo>
                    <a:cubicBezTo>
                      <a:pt x="8352" y="2379"/>
                      <a:pt x="7559" y="5866"/>
                      <a:pt x="7242" y="6500"/>
                    </a:cubicBezTo>
                    <a:cubicBezTo>
                      <a:pt x="7143" y="6749"/>
                      <a:pt x="6871" y="6841"/>
                      <a:pt x="6462" y="6841"/>
                    </a:cubicBezTo>
                    <a:cubicBezTo>
                      <a:pt x="5568" y="6841"/>
                      <a:pt x="4018" y="6400"/>
                      <a:pt x="2170" y="6183"/>
                    </a:cubicBezTo>
                    <a:cubicBezTo>
                      <a:pt x="2092" y="6169"/>
                      <a:pt x="2017" y="6162"/>
                      <a:pt x="1945" y="6162"/>
                    </a:cubicBezTo>
                    <a:cubicBezTo>
                      <a:pt x="387" y="6162"/>
                      <a:pt x="0" y="9336"/>
                      <a:pt x="1060" y="12365"/>
                    </a:cubicBezTo>
                    <a:lnTo>
                      <a:pt x="3121" y="15218"/>
                    </a:lnTo>
                    <a:cubicBezTo>
                      <a:pt x="3755" y="15693"/>
                      <a:pt x="4231" y="16169"/>
                      <a:pt x="4865" y="16645"/>
                    </a:cubicBezTo>
                    <a:lnTo>
                      <a:pt x="19131" y="15218"/>
                    </a:lnTo>
                    <a:cubicBezTo>
                      <a:pt x="16911" y="13474"/>
                      <a:pt x="16911" y="12840"/>
                      <a:pt x="17228" y="11572"/>
                    </a:cubicBezTo>
                    <a:cubicBezTo>
                      <a:pt x="17545" y="10621"/>
                      <a:pt x="18179" y="8878"/>
                      <a:pt x="18496" y="8243"/>
                    </a:cubicBezTo>
                    <a:cubicBezTo>
                      <a:pt x="19657" y="8476"/>
                      <a:pt x="20562" y="8623"/>
                      <a:pt x="21213" y="8623"/>
                    </a:cubicBezTo>
                    <a:cubicBezTo>
                      <a:pt x="21451" y="8623"/>
                      <a:pt x="21655" y="8603"/>
                      <a:pt x="21825" y="8561"/>
                    </a:cubicBezTo>
                    <a:cubicBezTo>
                      <a:pt x="22618" y="8561"/>
                      <a:pt x="23252" y="8402"/>
                      <a:pt x="23727" y="8085"/>
                    </a:cubicBezTo>
                    <a:cubicBezTo>
                      <a:pt x="22459" y="7609"/>
                      <a:pt x="20557" y="6817"/>
                      <a:pt x="19448" y="6024"/>
                    </a:cubicBezTo>
                    <a:cubicBezTo>
                      <a:pt x="17704" y="4756"/>
                      <a:pt x="18179" y="2062"/>
                      <a:pt x="17862" y="1"/>
                    </a:cubicBez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9" name="Google Shape;5969;p76"/>
              <p:cNvSpPr/>
              <p:nvPr/>
            </p:nvSpPr>
            <p:spPr>
              <a:xfrm>
                <a:off x="3171975" y="428250"/>
                <a:ext cx="779725" cy="794100"/>
              </a:xfrm>
              <a:custGeom>
                <a:rect b="b" l="l" r="r" t="t"/>
                <a:pathLst>
                  <a:path extrusionOk="0" h="31764" w="31189">
                    <a:moveTo>
                      <a:pt x="14528" y="1"/>
                    </a:moveTo>
                    <a:cubicBezTo>
                      <a:pt x="10205" y="1"/>
                      <a:pt x="6224" y="1015"/>
                      <a:pt x="4914" y="5234"/>
                    </a:cubicBezTo>
                    <a:cubicBezTo>
                      <a:pt x="4914" y="5234"/>
                      <a:pt x="1903" y="6344"/>
                      <a:pt x="952" y="10941"/>
                    </a:cubicBezTo>
                    <a:cubicBezTo>
                      <a:pt x="0" y="15379"/>
                      <a:pt x="0" y="18708"/>
                      <a:pt x="2537" y="23146"/>
                    </a:cubicBezTo>
                    <a:cubicBezTo>
                      <a:pt x="5073" y="27743"/>
                      <a:pt x="6024" y="29803"/>
                      <a:pt x="6024" y="29803"/>
                    </a:cubicBezTo>
                    <a:cubicBezTo>
                      <a:pt x="6024" y="29803"/>
                      <a:pt x="7767" y="31388"/>
                      <a:pt x="10304" y="31705"/>
                    </a:cubicBezTo>
                    <a:cubicBezTo>
                      <a:pt x="10516" y="31745"/>
                      <a:pt x="10724" y="31764"/>
                      <a:pt x="10927" y="31764"/>
                    </a:cubicBezTo>
                    <a:cubicBezTo>
                      <a:pt x="13149" y="31764"/>
                      <a:pt x="14795" y="29525"/>
                      <a:pt x="15376" y="28218"/>
                    </a:cubicBezTo>
                    <a:cubicBezTo>
                      <a:pt x="16168" y="26792"/>
                      <a:pt x="16168" y="25524"/>
                      <a:pt x="16168" y="24414"/>
                    </a:cubicBezTo>
                    <a:lnTo>
                      <a:pt x="16168" y="24414"/>
                    </a:lnTo>
                    <a:cubicBezTo>
                      <a:pt x="16042" y="24540"/>
                      <a:pt x="15828" y="24610"/>
                      <a:pt x="15568" y="24610"/>
                    </a:cubicBezTo>
                    <a:cubicBezTo>
                      <a:pt x="14847" y="24610"/>
                      <a:pt x="13781" y="24069"/>
                      <a:pt x="13315" y="22670"/>
                    </a:cubicBezTo>
                    <a:cubicBezTo>
                      <a:pt x="12840" y="20927"/>
                      <a:pt x="12523" y="19183"/>
                      <a:pt x="13632" y="17123"/>
                    </a:cubicBezTo>
                    <a:cubicBezTo>
                      <a:pt x="14189" y="16218"/>
                      <a:pt x="15021" y="15833"/>
                      <a:pt x="15832" y="15833"/>
                    </a:cubicBezTo>
                    <a:cubicBezTo>
                      <a:pt x="16869" y="15833"/>
                      <a:pt x="17873" y="16461"/>
                      <a:pt x="18229" y="17440"/>
                    </a:cubicBezTo>
                    <a:cubicBezTo>
                      <a:pt x="18705" y="18866"/>
                      <a:pt x="18388" y="21878"/>
                      <a:pt x="18388" y="21878"/>
                    </a:cubicBezTo>
                    <a:cubicBezTo>
                      <a:pt x="18388" y="21878"/>
                      <a:pt x="20290" y="21719"/>
                      <a:pt x="20607" y="19817"/>
                    </a:cubicBezTo>
                    <a:cubicBezTo>
                      <a:pt x="20924" y="18549"/>
                      <a:pt x="21241" y="16488"/>
                      <a:pt x="21241" y="15220"/>
                    </a:cubicBezTo>
                    <a:cubicBezTo>
                      <a:pt x="21241" y="14111"/>
                      <a:pt x="21558" y="12843"/>
                      <a:pt x="22350" y="12209"/>
                    </a:cubicBezTo>
                    <a:cubicBezTo>
                      <a:pt x="23460" y="11099"/>
                      <a:pt x="23143" y="9356"/>
                      <a:pt x="23143" y="9356"/>
                    </a:cubicBezTo>
                    <a:cubicBezTo>
                      <a:pt x="23143" y="9356"/>
                      <a:pt x="26789" y="9197"/>
                      <a:pt x="28691" y="5551"/>
                    </a:cubicBezTo>
                    <a:cubicBezTo>
                      <a:pt x="30266" y="2663"/>
                      <a:pt x="31189" y="319"/>
                      <a:pt x="29119" y="319"/>
                    </a:cubicBezTo>
                    <a:cubicBezTo>
                      <a:pt x="28689" y="319"/>
                      <a:pt x="28131" y="420"/>
                      <a:pt x="27423" y="638"/>
                    </a:cubicBezTo>
                    <a:cubicBezTo>
                      <a:pt x="26943" y="803"/>
                      <a:pt x="26309" y="869"/>
                      <a:pt x="25559" y="869"/>
                    </a:cubicBezTo>
                    <a:cubicBezTo>
                      <a:pt x="22820" y="869"/>
                      <a:pt x="18527" y="1"/>
                      <a:pt x="14528" y="1"/>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0" name="Google Shape;5970;p76"/>
              <p:cNvSpPr/>
              <p:nvPr/>
            </p:nvSpPr>
            <p:spPr>
              <a:xfrm>
                <a:off x="2910425" y="1189600"/>
                <a:ext cx="982800" cy="1795225"/>
              </a:xfrm>
              <a:custGeom>
                <a:rect b="b" l="l" r="r" t="t"/>
                <a:pathLst>
                  <a:path extrusionOk="0" h="71809" w="39312">
                    <a:moveTo>
                      <a:pt x="10164" y="1"/>
                    </a:moveTo>
                    <a:cubicBezTo>
                      <a:pt x="7683" y="1"/>
                      <a:pt x="5240" y="1331"/>
                      <a:pt x="3013" y="7750"/>
                    </a:cubicBezTo>
                    <a:cubicBezTo>
                      <a:pt x="1" y="16627"/>
                      <a:pt x="2378" y="25345"/>
                      <a:pt x="3013" y="36441"/>
                    </a:cubicBezTo>
                    <a:cubicBezTo>
                      <a:pt x="3488" y="42781"/>
                      <a:pt x="2537" y="49121"/>
                      <a:pt x="2378" y="59583"/>
                    </a:cubicBezTo>
                    <a:cubicBezTo>
                      <a:pt x="5390" y="64497"/>
                      <a:pt x="18705" y="71154"/>
                      <a:pt x="25996" y="71788"/>
                    </a:cubicBezTo>
                    <a:cubicBezTo>
                      <a:pt x="26257" y="71802"/>
                      <a:pt x="26515" y="71809"/>
                      <a:pt x="26770" y="71809"/>
                    </a:cubicBezTo>
                    <a:cubicBezTo>
                      <a:pt x="29469" y="71809"/>
                      <a:pt x="31881" y="71072"/>
                      <a:pt x="33763" y="70203"/>
                    </a:cubicBezTo>
                    <a:cubicBezTo>
                      <a:pt x="36934" y="68618"/>
                      <a:pt x="38994" y="65448"/>
                      <a:pt x="38994" y="61961"/>
                    </a:cubicBezTo>
                    <a:cubicBezTo>
                      <a:pt x="39311" y="54194"/>
                      <a:pt x="39153" y="39611"/>
                      <a:pt x="38677" y="30576"/>
                    </a:cubicBezTo>
                    <a:cubicBezTo>
                      <a:pt x="38360" y="20114"/>
                      <a:pt x="36934" y="14091"/>
                      <a:pt x="33922" y="11872"/>
                    </a:cubicBezTo>
                    <a:cubicBezTo>
                      <a:pt x="31544" y="10287"/>
                      <a:pt x="25996" y="7275"/>
                      <a:pt x="25996" y="7275"/>
                    </a:cubicBezTo>
                    <a:cubicBezTo>
                      <a:pt x="25996" y="7275"/>
                      <a:pt x="25889" y="7287"/>
                      <a:pt x="25678" y="7287"/>
                    </a:cubicBezTo>
                    <a:cubicBezTo>
                      <a:pt x="24836" y="7287"/>
                      <a:pt x="22351" y="7085"/>
                      <a:pt x="18546" y="5056"/>
                    </a:cubicBezTo>
                    <a:cubicBezTo>
                      <a:pt x="15218" y="3312"/>
                      <a:pt x="14267" y="1727"/>
                      <a:pt x="14584" y="617"/>
                    </a:cubicBezTo>
                    <a:cubicBezTo>
                      <a:pt x="14584" y="617"/>
                      <a:pt x="13474" y="300"/>
                      <a:pt x="11731" y="142"/>
                    </a:cubicBezTo>
                    <a:cubicBezTo>
                      <a:pt x="11208" y="59"/>
                      <a:pt x="10685" y="1"/>
                      <a:pt x="10164"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1" name="Google Shape;5971;p76"/>
              <p:cNvSpPr/>
              <p:nvPr/>
            </p:nvSpPr>
            <p:spPr>
              <a:xfrm>
                <a:off x="3231425" y="1175475"/>
                <a:ext cx="364575" cy="230550"/>
              </a:xfrm>
              <a:custGeom>
                <a:rect b="b" l="l" r="r" t="t"/>
                <a:pathLst>
                  <a:path extrusionOk="0" h="9222" w="14583">
                    <a:moveTo>
                      <a:pt x="3142" y="0"/>
                    </a:moveTo>
                    <a:cubicBezTo>
                      <a:pt x="2470" y="0"/>
                      <a:pt x="1510" y="624"/>
                      <a:pt x="1110" y="1024"/>
                    </a:cubicBezTo>
                    <a:cubicBezTo>
                      <a:pt x="1110" y="1024"/>
                      <a:pt x="0" y="3877"/>
                      <a:pt x="4121" y="6572"/>
                    </a:cubicBezTo>
                    <a:cubicBezTo>
                      <a:pt x="7432" y="8663"/>
                      <a:pt x="9977" y="9221"/>
                      <a:pt x="11755" y="9221"/>
                    </a:cubicBezTo>
                    <a:cubicBezTo>
                      <a:pt x="13212" y="9221"/>
                      <a:pt x="14155" y="8847"/>
                      <a:pt x="14583" y="8632"/>
                    </a:cubicBezTo>
                    <a:cubicBezTo>
                      <a:pt x="14583" y="8474"/>
                      <a:pt x="14583" y="5304"/>
                      <a:pt x="13473" y="4987"/>
                    </a:cubicBezTo>
                    <a:cubicBezTo>
                      <a:pt x="13473" y="4987"/>
                      <a:pt x="13251" y="5054"/>
                      <a:pt x="12755" y="5054"/>
                    </a:cubicBezTo>
                    <a:cubicBezTo>
                      <a:pt x="11928" y="5054"/>
                      <a:pt x="10343" y="4868"/>
                      <a:pt x="7767" y="3877"/>
                    </a:cubicBezTo>
                    <a:cubicBezTo>
                      <a:pt x="3963" y="2292"/>
                      <a:pt x="3487" y="73"/>
                      <a:pt x="3487" y="73"/>
                    </a:cubicBezTo>
                    <a:cubicBezTo>
                      <a:pt x="3386" y="22"/>
                      <a:pt x="3269" y="0"/>
                      <a:pt x="3142"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2" name="Google Shape;5972;p76"/>
              <p:cNvSpPr/>
              <p:nvPr/>
            </p:nvSpPr>
            <p:spPr>
              <a:xfrm>
                <a:off x="3607875" y="1505600"/>
                <a:ext cx="1584975" cy="1021950"/>
              </a:xfrm>
              <a:custGeom>
                <a:rect b="b" l="l" r="r" t="t"/>
                <a:pathLst>
                  <a:path extrusionOk="0" h="40878" w="63399">
                    <a:moveTo>
                      <a:pt x="5260" y="1"/>
                    </a:moveTo>
                    <a:cubicBezTo>
                      <a:pt x="4400" y="1"/>
                      <a:pt x="3599" y="336"/>
                      <a:pt x="3012" y="975"/>
                    </a:cubicBezTo>
                    <a:cubicBezTo>
                      <a:pt x="1586" y="2402"/>
                      <a:pt x="1" y="8108"/>
                      <a:pt x="2061" y="16192"/>
                    </a:cubicBezTo>
                    <a:cubicBezTo>
                      <a:pt x="3646" y="22533"/>
                      <a:pt x="7767" y="30934"/>
                      <a:pt x="13315" y="34579"/>
                    </a:cubicBezTo>
                    <a:cubicBezTo>
                      <a:pt x="16803" y="36957"/>
                      <a:pt x="21875" y="38701"/>
                      <a:pt x="25838" y="39176"/>
                    </a:cubicBezTo>
                    <a:cubicBezTo>
                      <a:pt x="30593" y="39889"/>
                      <a:pt x="34635" y="39979"/>
                      <a:pt x="38900" y="39979"/>
                    </a:cubicBezTo>
                    <a:cubicBezTo>
                      <a:pt x="40321" y="39979"/>
                      <a:pt x="41768" y="39969"/>
                      <a:pt x="43274" y="39969"/>
                    </a:cubicBezTo>
                    <a:cubicBezTo>
                      <a:pt x="45017" y="39969"/>
                      <a:pt x="46127" y="40286"/>
                      <a:pt x="49297" y="40761"/>
                    </a:cubicBezTo>
                    <a:cubicBezTo>
                      <a:pt x="50105" y="40838"/>
                      <a:pt x="50931" y="40878"/>
                      <a:pt x="51756" y="40878"/>
                    </a:cubicBezTo>
                    <a:cubicBezTo>
                      <a:pt x="54330" y="40878"/>
                      <a:pt x="56887" y="40492"/>
                      <a:pt x="58808" y="39652"/>
                    </a:cubicBezTo>
                    <a:cubicBezTo>
                      <a:pt x="61185" y="38701"/>
                      <a:pt x="61978" y="37908"/>
                      <a:pt x="61978" y="37274"/>
                    </a:cubicBezTo>
                    <a:cubicBezTo>
                      <a:pt x="61978" y="36732"/>
                      <a:pt x="61608" y="36487"/>
                      <a:pt x="61019" y="36487"/>
                    </a:cubicBezTo>
                    <a:cubicBezTo>
                      <a:pt x="60746" y="36487"/>
                      <a:pt x="60427" y="36540"/>
                      <a:pt x="60076" y="36640"/>
                    </a:cubicBezTo>
                    <a:cubicBezTo>
                      <a:pt x="58966" y="36957"/>
                      <a:pt x="57064" y="37749"/>
                      <a:pt x="54369" y="37749"/>
                    </a:cubicBezTo>
                    <a:cubicBezTo>
                      <a:pt x="54369" y="37749"/>
                      <a:pt x="56905" y="37115"/>
                      <a:pt x="58491" y="36481"/>
                    </a:cubicBezTo>
                    <a:cubicBezTo>
                      <a:pt x="60076" y="36006"/>
                      <a:pt x="61344" y="35213"/>
                      <a:pt x="62295" y="34579"/>
                    </a:cubicBezTo>
                    <a:cubicBezTo>
                      <a:pt x="63326" y="33843"/>
                      <a:pt x="63399" y="32010"/>
                      <a:pt x="62513" y="32010"/>
                    </a:cubicBezTo>
                    <a:cubicBezTo>
                      <a:pt x="62446" y="32010"/>
                      <a:pt x="62373" y="32021"/>
                      <a:pt x="62295" y="32043"/>
                    </a:cubicBezTo>
                    <a:cubicBezTo>
                      <a:pt x="61027" y="32360"/>
                      <a:pt x="60234" y="32994"/>
                      <a:pt x="57857" y="33787"/>
                    </a:cubicBezTo>
                    <a:cubicBezTo>
                      <a:pt x="55796" y="34421"/>
                      <a:pt x="54211" y="34579"/>
                      <a:pt x="54211" y="34579"/>
                    </a:cubicBezTo>
                    <a:cubicBezTo>
                      <a:pt x="54211" y="34579"/>
                      <a:pt x="56588" y="33628"/>
                      <a:pt x="58491" y="32360"/>
                    </a:cubicBezTo>
                    <a:cubicBezTo>
                      <a:pt x="60393" y="31251"/>
                      <a:pt x="60868" y="30300"/>
                      <a:pt x="61185" y="29824"/>
                    </a:cubicBezTo>
                    <a:cubicBezTo>
                      <a:pt x="61442" y="29311"/>
                      <a:pt x="61283" y="28383"/>
                      <a:pt x="60458" y="28383"/>
                    </a:cubicBezTo>
                    <a:cubicBezTo>
                      <a:pt x="60263" y="28383"/>
                      <a:pt x="60031" y="28435"/>
                      <a:pt x="59759" y="28556"/>
                    </a:cubicBezTo>
                    <a:cubicBezTo>
                      <a:pt x="58491" y="29190"/>
                      <a:pt x="57064" y="30458"/>
                      <a:pt x="54528" y="31092"/>
                    </a:cubicBezTo>
                    <a:cubicBezTo>
                      <a:pt x="53422" y="31368"/>
                      <a:pt x="52478" y="31538"/>
                      <a:pt x="51911" y="31538"/>
                    </a:cubicBezTo>
                    <a:cubicBezTo>
                      <a:pt x="51503" y="31538"/>
                      <a:pt x="51291" y="31450"/>
                      <a:pt x="51358" y="31251"/>
                    </a:cubicBezTo>
                    <a:cubicBezTo>
                      <a:pt x="51516" y="30934"/>
                      <a:pt x="52626" y="30775"/>
                      <a:pt x="53894" y="29665"/>
                    </a:cubicBezTo>
                    <a:cubicBezTo>
                      <a:pt x="55162" y="28556"/>
                      <a:pt x="55637" y="26654"/>
                      <a:pt x="55003" y="26020"/>
                    </a:cubicBezTo>
                    <a:cubicBezTo>
                      <a:pt x="54741" y="25823"/>
                      <a:pt x="54614" y="25707"/>
                      <a:pt x="54454" y="25707"/>
                    </a:cubicBezTo>
                    <a:cubicBezTo>
                      <a:pt x="54229" y="25707"/>
                      <a:pt x="53937" y="25938"/>
                      <a:pt x="53101" y="26495"/>
                    </a:cubicBezTo>
                    <a:cubicBezTo>
                      <a:pt x="51675" y="27446"/>
                      <a:pt x="50090" y="27763"/>
                      <a:pt x="48187" y="29348"/>
                    </a:cubicBezTo>
                    <a:cubicBezTo>
                      <a:pt x="46602" y="30617"/>
                      <a:pt x="45810" y="31092"/>
                      <a:pt x="43908" y="31568"/>
                    </a:cubicBezTo>
                    <a:cubicBezTo>
                      <a:pt x="43121" y="31810"/>
                      <a:pt x="41917" y="31913"/>
                      <a:pt x="40351" y="31913"/>
                    </a:cubicBezTo>
                    <a:cubicBezTo>
                      <a:pt x="37816" y="31913"/>
                      <a:pt x="34330" y="31642"/>
                      <a:pt x="30117" y="31251"/>
                    </a:cubicBezTo>
                    <a:cubicBezTo>
                      <a:pt x="23460" y="30617"/>
                      <a:pt x="19339" y="27922"/>
                      <a:pt x="16961" y="24910"/>
                    </a:cubicBezTo>
                    <a:cubicBezTo>
                      <a:pt x="12047" y="18253"/>
                      <a:pt x="12047" y="10169"/>
                      <a:pt x="9828" y="4145"/>
                    </a:cubicBezTo>
                    <a:cubicBezTo>
                      <a:pt x="8881" y="1305"/>
                      <a:pt x="6957" y="1"/>
                      <a:pt x="5260"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3" name="Google Shape;5973;p76"/>
              <p:cNvSpPr/>
              <p:nvPr/>
            </p:nvSpPr>
            <p:spPr>
              <a:xfrm>
                <a:off x="3623725" y="1497850"/>
                <a:ext cx="1034300" cy="1009525"/>
              </a:xfrm>
              <a:custGeom>
                <a:rect b="b" l="l" r="r" t="t"/>
                <a:pathLst>
                  <a:path extrusionOk="0" h="40381" w="41372">
                    <a:moveTo>
                      <a:pt x="4818" y="0"/>
                    </a:moveTo>
                    <a:cubicBezTo>
                      <a:pt x="4694" y="0"/>
                      <a:pt x="4568" y="6"/>
                      <a:pt x="4439" y="17"/>
                    </a:cubicBezTo>
                    <a:cubicBezTo>
                      <a:pt x="2378" y="176"/>
                      <a:pt x="1" y="1602"/>
                      <a:pt x="1" y="10637"/>
                    </a:cubicBezTo>
                    <a:cubicBezTo>
                      <a:pt x="159" y="19672"/>
                      <a:pt x="6182" y="29183"/>
                      <a:pt x="8402" y="31561"/>
                    </a:cubicBezTo>
                    <a:cubicBezTo>
                      <a:pt x="10621" y="33938"/>
                      <a:pt x="14108" y="37267"/>
                      <a:pt x="20924" y="39011"/>
                    </a:cubicBezTo>
                    <a:cubicBezTo>
                      <a:pt x="25013" y="40152"/>
                      <a:pt x="31043" y="40380"/>
                      <a:pt x="35213" y="40380"/>
                    </a:cubicBezTo>
                    <a:cubicBezTo>
                      <a:pt x="37992" y="40380"/>
                      <a:pt x="39945" y="40279"/>
                      <a:pt x="39945" y="40279"/>
                    </a:cubicBezTo>
                    <a:cubicBezTo>
                      <a:pt x="39945" y="40279"/>
                      <a:pt x="41372" y="35523"/>
                      <a:pt x="39945" y="32195"/>
                    </a:cubicBezTo>
                    <a:cubicBezTo>
                      <a:pt x="39945" y="32195"/>
                      <a:pt x="30434" y="32036"/>
                      <a:pt x="25045" y="30451"/>
                    </a:cubicBezTo>
                    <a:cubicBezTo>
                      <a:pt x="19656" y="28866"/>
                      <a:pt x="17595" y="26647"/>
                      <a:pt x="15217" y="23160"/>
                    </a:cubicBezTo>
                    <a:cubicBezTo>
                      <a:pt x="12840" y="19672"/>
                      <a:pt x="10779" y="8894"/>
                      <a:pt x="10304" y="6358"/>
                    </a:cubicBezTo>
                    <a:cubicBezTo>
                      <a:pt x="9692" y="4064"/>
                      <a:pt x="8195" y="0"/>
                      <a:pt x="4818"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974" name="Google Shape;5974;p76"/>
          <p:cNvGrpSpPr/>
          <p:nvPr/>
        </p:nvGrpSpPr>
        <p:grpSpPr>
          <a:xfrm>
            <a:off x="6900842" y="1409031"/>
            <a:ext cx="1539029" cy="2475750"/>
            <a:chOff x="6071724" y="2429213"/>
            <a:chExt cx="1821767" cy="2930575"/>
          </a:xfrm>
        </p:grpSpPr>
        <p:sp>
          <p:nvSpPr>
            <p:cNvPr id="5975" name="Google Shape;5975;p76"/>
            <p:cNvSpPr/>
            <p:nvPr/>
          </p:nvSpPr>
          <p:spPr>
            <a:xfrm>
              <a:off x="6380531" y="4301376"/>
              <a:ext cx="1512960" cy="862018"/>
            </a:xfrm>
            <a:custGeom>
              <a:rect b="b" l="l" r="r" t="t"/>
              <a:pathLst>
                <a:path extrusionOk="0" h="57420" w="100780">
                  <a:moveTo>
                    <a:pt x="50390" y="1"/>
                  </a:moveTo>
                  <a:cubicBezTo>
                    <a:pt x="48651" y="1"/>
                    <a:pt x="46913" y="371"/>
                    <a:pt x="45581" y="1111"/>
                  </a:cubicBezTo>
                  <a:lnTo>
                    <a:pt x="2665" y="25973"/>
                  </a:lnTo>
                  <a:cubicBezTo>
                    <a:pt x="1" y="27453"/>
                    <a:pt x="1" y="29968"/>
                    <a:pt x="2665" y="31448"/>
                  </a:cubicBezTo>
                  <a:lnTo>
                    <a:pt x="45581" y="56310"/>
                  </a:lnTo>
                  <a:cubicBezTo>
                    <a:pt x="46913" y="57050"/>
                    <a:pt x="48651" y="57420"/>
                    <a:pt x="50390" y="57420"/>
                  </a:cubicBezTo>
                  <a:cubicBezTo>
                    <a:pt x="52129" y="57420"/>
                    <a:pt x="53868" y="57050"/>
                    <a:pt x="55200" y="56310"/>
                  </a:cubicBezTo>
                  <a:lnTo>
                    <a:pt x="98264" y="31448"/>
                  </a:lnTo>
                  <a:cubicBezTo>
                    <a:pt x="100780" y="29968"/>
                    <a:pt x="100780" y="27453"/>
                    <a:pt x="98116" y="25973"/>
                  </a:cubicBezTo>
                  <a:lnTo>
                    <a:pt x="55200" y="1111"/>
                  </a:lnTo>
                  <a:cubicBezTo>
                    <a:pt x="53868" y="371"/>
                    <a:pt x="52129" y="1"/>
                    <a:pt x="50390"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6" name="Google Shape;5976;p76"/>
            <p:cNvSpPr/>
            <p:nvPr/>
          </p:nvSpPr>
          <p:spPr>
            <a:xfrm>
              <a:off x="6071724" y="4835176"/>
              <a:ext cx="1001979" cy="524612"/>
            </a:xfrm>
            <a:custGeom>
              <a:rect b="b" l="l" r="r" t="t"/>
              <a:pathLst>
                <a:path extrusionOk="0" h="34945" w="66743">
                  <a:moveTo>
                    <a:pt x="18285" y="0"/>
                  </a:moveTo>
                  <a:cubicBezTo>
                    <a:pt x="13981" y="0"/>
                    <a:pt x="10086" y="783"/>
                    <a:pt x="7252" y="2403"/>
                  </a:cubicBezTo>
                  <a:cubicBezTo>
                    <a:pt x="1" y="6546"/>
                    <a:pt x="2516" y="14686"/>
                    <a:pt x="12727" y="20605"/>
                  </a:cubicBezTo>
                  <a:lnTo>
                    <a:pt x="27822" y="29336"/>
                  </a:lnTo>
                  <a:cubicBezTo>
                    <a:pt x="34204" y="32983"/>
                    <a:pt x="41990" y="34945"/>
                    <a:pt x="48723" y="34945"/>
                  </a:cubicBezTo>
                  <a:cubicBezTo>
                    <a:pt x="52920" y="34945"/>
                    <a:pt x="56707" y="34183"/>
                    <a:pt x="59491" y="32592"/>
                  </a:cubicBezTo>
                  <a:cubicBezTo>
                    <a:pt x="66743" y="28448"/>
                    <a:pt x="64227" y="20161"/>
                    <a:pt x="54016" y="14242"/>
                  </a:cubicBezTo>
                  <a:lnTo>
                    <a:pt x="38921" y="5510"/>
                  </a:lnTo>
                  <a:cubicBezTo>
                    <a:pt x="32700" y="1904"/>
                    <a:pt x="24996" y="0"/>
                    <a:pt x="18285" y="0"/>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7" name="Google Shape;5977;p76"/>
            <p:cNvSpPr/>
            <p:nvPr/>
          </p:nvSpPr>
          <p:spPr>
            <a:xfrm>
              <a:off x="6364978" y="3575462"/>
              <a:ext cx="1515182" cy="863684"/>
            </a:xfrm>
            <a:custGeom>
              <a:rect b="b" l="l" r="r" t="t"/>
              <a:pathLst>
                <a:path extrusionOk="0" h="57531" w="100928">
                  <a:moveTo>
                    <a:pt x="50390" y="0"/>
                  </a:moveTo>
                  <a:cubicBezTo>
                    <a:pt x="48651" y="0"/>
                    <a:pt x="46913" y="407"/>
                    <a:pt x="45581" y="1221"/>
                  </a:cubicBezTo>
                  <a:lnTo>
                    <a:pt x="2665" y="25935"/>
                  </a:lnTo>
                  <a:cubicBezTo>
                    <a:pt x="1" y="27563"/>
                    <a:pt x="1" y="30078"/>
                    <a:pt x="2665" y="31558"/>
                  </a:cubicBezTo>
                  <a:lnTo>
                    <a:pt x="45581" y="56420"/>
                  </a:lnTo>
                  <a:cubicBezTo>
                    <a:pt x="46913" y="57160"/>
                    <a:pt x="48651" y="57530"/>
                    <a:pt x="50390" y="57530"/>
                  </a:cubicBezTo>
                  <a:cubicBezTo>
                    <a:pt x="52129" y="57530"/>
                    <a:pt x="53868" y="57160"/>
                    <a:pt x="55200" y="56420"/>
                  </a:cubicBezTo>
                  <a:lnTo>
                    <a:pt x="98264" y="31558"/>
                  </a:lnTo>
                  <a:cubicBezTo>
                    <a:pt x="100928" y="30078"/>
                    <a:pt x="100928" y="27563"/>
                    <a:pt x="98264" y="25935"/>
                  </a:cubicBezTo>
                  <a:lnTo>
                    <a:pt x="55200" y="1221"/>
                  </a:lnTo>
                  <a:cubicBezTo>
                    <a:pt x="53868" y="407"/>
                    <a:pt x="52129" y="0"/>
                    <a:pt x="50390" y="0"/>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8" name="Google Shape;5978;p76"/>
            <p:cNvSpPr/>
            <p:nvPr/>
          </p:nvSpPr>
          <p:spPr>
            <a:xfrm>
              <a:off x="6364978" y="3576017"/>
              <a:ext cx="1515182" cy="862018"/>
            </a:xfrm>
            <a:custGeom>
              <a:rect b="b" l="l" r="r" t="t"/>
              <a:pathLst>
                <a:path extrusionOk="0" h="57420" w="100928">
                  <a:moveTo>
                    <a:pt x="50464" y="1924"/>
                  </a:moveTo>
                  <a:cubicBezTo>
                    <a:pt x="51944" y="1924"/>
                    <a:pt x="53276" y="2220"/>
                    <a:pt x="54312" y="2812"/>
                  </a:cubicBezTo>
                  <a:lnTo>
                    <a:pt x="97376" y="27526"/>
                  </a:lnTo>
                  <a:cubicBezTo>
                    <a:pt x="98116" y="27970"/>
                    <a:pt x="98412" y="28414"/>
                    <a:pt x="98412" y="28710"/>
                  </a:cubicBezTo>
                  <a:cubicBezTo>
                    <a:pt x="98412" y="29006"/>
                    <a:pt x="98116" y="29450"/>
                    <a:pt x="97376" y="29893"/>
                  </a:cubicBezTo>
                  <a:lnTo>
                    <a:pt x="54312" y="54755"/>
                  </a:lnTo>
                  <a:cubicBezTo>
                    <a:pt x="53276" y="55347"/>
                    <a:pt x="51944" y="55643"/>
                    <a:pt x="50464" y="55643"/>
                  </a:cubicBezTo>
                  <a:cubicBezTo>
                    <a:pt x="48984" y="55643"/>
                    <a:pt x="47505" y="55347"/>
                    <a:pt x="46469" y="54755"/>
                  </a:cubicBezTo>
                  <a:lnTo>
                    <a:pt x="3553" y="29893"/>
                  </a:lnTo>
                  <a:cubicBezTo>
                    <a:pt x="2813" y="29450"/>
                    <a:pt x="2517" y="29006"/>
                    <a:pt x="2517" y="28710"/>
                  </a:cubicBezTo>
                  <a:cubicBezTo>
                    <a:pt x="2517" y="28414"/>
                    <a:pt x="2813" y="27970"/>
                    <a:pt x="3553" y="27526"/>
                  </a:cubicBezTo>
                  <a:lnTo>
                    <a:pt x="46617" y="2812"/>
                  </a:lnTo>
                  <a:cubicBezTo>
                    <a:pt x="47505" y="2220"/>
                    <a:pt x="48984" y="1924"/>
                    <a:pt x="50464" y="1924"/>
                  </a:cubicBezTo>
                  <a:close/>
                  <a:moveTo>
                    <a:pt x="50464" y="0"/>
                  </a:moveTo>
                  <a:cubicBezTo>
                    <a:pt x="48688" y="0"/>
                    <a:pt x="46913" y="444"/>
                    <a:pt x="45581" y="1184"/>
                  </a:cubicBezTo>
                  <a:lnTo>
                    <a:pt x="2665" y="25898"/>
                  </a:lnTo>
                  <a:cubicBezTo>
                    <a:pt x="1" y="27526"/>
                    <a:pt x="1" y="30041"/>
                    <a:pt x="2665" y="31521"/>
                  </a:cubicBezTo>
                  <a:lnTo>
                    <a:pt x="45581" y="56383"/>
                  </a:lnTo>
                  <a:cubicBezTo>
                    <a:pt x="46913" y="57123"/>
                    <a:pt x="48688" y="57419"/>
                    <a:pt x="50464" y="57419"/>
                  </a:cubicBezTo>
                  <a:cubicBezTo>
                    <a:pt x="52240" y="57419"/>
                    <a:pt x="53868" y="57123"/>
                    <a:pt x="55200" y="56383"/>
                  </a:cubicBezTo>
                  <a:lnTo>
                    <a:pt x="98264" y="31521"/>
                  </a:lnTo>
                  <a:cubicBezTo>
                    <a:pt x="100928" y="30041"/>
                    <a:pt x="100928" y="27526"/>
                    <a:pt x="98264" y="25898"/>
                  </a:cubicBezTo>
                  <a:lnTo>
                    <a:pt x="55200" y="1184"/>
                  </a:lnTo>
                  <a:cubicBezTo>
                    <a:pt x="53868" y="444"/>
                    <a:pt x="52240" y="0"/>
                    <a:pt x="5046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9" name="Google Shape;5979;p76"/>
            <p:cNvSpPr/>
            <p:nvPr/>
          </p:nvSpPr>
          <p:spPr>
            <a:xfrm>
              <a:off x="6373866" y="4007011"/>
              <a:ext cx="748718" cy="1084188"/>
            </a:xfrm>
            <a:custGeom>
              <a:rect b="b" l="l" r="r" t="t"/>
              <a:pathLst>
                <a:path extrusionOk="0" h="72219" w="49873">
                  <a:moveTo>
                    <a:pt x="1" y="1"/>
                  </a:moveTo>
                  <a:lnTo>
                    <a:pt x="1" y="43361"/>
                  </a:lnTo>
                  <a:cubicBezTo>
                    <a:pt x="149" y="44545"/>
                    <a:pt x="889" y="45433"/>
                    <a:pt x="2073" y="46173"/>
                  </a:cubicBezTo>
                  <a:lnTo>
                    <a:pt x="44989" y="71034"/>
                  </a:lnTo>
                  <a:cubicBezTo>
                    <a:pt x="46321" y="71774"/>
                    <a:pt x="47948" y="72218"/>
                    <a:pt x="49872" y="72218"/>
                  </a:cubicBezTo>
                  <a:lnTo>
                    <a:pt x="49872" y="28710"/>
                  </a:lnTo>
                  <a:cubicBezTo>
                    <a:pt x="47948" y="28710"/>
                    <a:pt x="46321" y="28414"/>
                    <a:pt x="44989" y="27674"/>
                  </a:cubicBezTo>
                  <a:lnTo>
                    <a:pt x="2073" y="2812"/>
                  </a:lnTo>
                  <a:cubicBezTo>
                    <a:pt x="1037" y="2220"/>
                    <a:pt x="1" y="1332"/>
                    <a:pt x="1" y="1"/>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0" name="Google Shape;5980;p76"/>
            <p:cNvSpPr/>
            <p:nvPr/>
          </p:nvSpPr>
          <p:spPr>
            <a:xfrm>
              <a:off x="7122569" y="4007011"/>
              <a:ext cx="746482" cy="1084188"/>
            </a:xfrm>
            <a:custGeom>
              <a:rect b="b" l="l" r="r" t="t"/>
              <a:pathLst>
                <a:path extrusionOk="0" h="72219" w="49724">
                  <a:moveTo>
                    <a:pt x="49724" y="1"/>
                  </a:moveTo>
                  <a:cubicBezTo>
                    <a:pt x="49724" y="1332"/>
                    <a:pt x="48836" y="2220"/>
                    <a:pt x="47800" y="2812"/>
                  </a:cubicBezTo>
                  <a:lnTo>
                    <a:pt x="4736" y="27674"/>
                  </a:lnTo>
                  <a:cubicBezTo>
                    <a:pt x="3404" y="28414"/>
                    <a:pt x="1924" y="28710"/>
                    <a:pt x="0" y="28710"/>
                  </a:cubicBezTo>
                  <a:lnTo>
                    <a:pt x="0" y="72218"/>
                  </a:lnTo>
                  <a:cubicBezTo>
                    <a:pt x="1924" y="72070"/>
                    <a:pt x="3552" y="71774"/>
                    <a:pt x="4736" y="71034"/>
                  </a:cubicBezTo>
                  <a:lnTo>
                    <a:pt x="47800" y="46173"/>
                  </a:lnTo>
                  <a:cubicBezTo>
                    <a:pt x="48984" y="45433"/>
                    <a:pt x="49724" y="44545"/>
                    <a:pt x="49724" y="43361"/>
                  </a:cubicBezTo>
                  <a:lnTo>
                    <a:pt x="49724" y="1"/>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1" name="Google Shape;5981;p76"/>
            <p:cNvSpPr/>
            <p:nvPr/>
          </p:nvSpPr>
          <p:spPr>
            <a:xfrm>
              <a:off x="6145045" y="2842897"/>
              <a:ext cx="799250" cy="967481"/>
            </a:xfrm>
            <a:custGeom>
              <a:rect b="b" l="l" r="r" t="t"/>
              <a:pathLst>
                <a:path extrusionOk="0" h="64445" w="53239">
                  <a:moveTo>
                    <a:pt x="49933" y="1"/>
                  </a:moveTo>
                  <a:cubicBezTo>
                    <a:pt x="49545" y="1"/>
                    <a:pt x="49127" y="54"/>
                    <a:pt x="48688" y="146"/>
                  </a:cubicBezTo>
                  <a:cubicBezTo>
                    <a:pt x="46172" y="590"/>
                    <a:pt x="44100" y="1478"/>
                    <a:pt x="42768" y="5622"/>
                  </a:cubicBezTo>
                  <a:cubicBezTo>
                    <a:pt x="41436" y="9617"/>
                    <a:pt x="38773" y="21752"/>
                    <a:pt x="36849" y="27524"/>
                  </a:cubicBezTo>
                  <a:cubicBezTo>
                    <a:pt x="35813" y="31076"/>
                    <a:pt x="31817" y="37735"/>
                    <a:pt x="27230" y="42323"/>
                  </a:cubicBezTo>
                  <a:cubicBezTo>
                    <a:pt x="23234" y="46170"/>
                    <a:pt x="18351" y="50314"/>
                    <a:pt x="16575" y="50758"/>
                  </a:cubicBezTo>
                  <a:cubicBezTo>
                    <a:pt x="15762" y="50883"/>
                    <a:pt x="15054" y="50929"/>
                    <a:pt x="14363" y="50929"/>
                  </a:cubicBezTo>
                  <a:cubicBezTo>
                    <a:pt x="13419" y="50929"/>
                    <a:pt x="12506" y="50843"/>
                    <a:pt x="11395" y="50758"/>
                  </a:cubicBezTo>
                  <a:cubicBezTo>
                    <a:pt x="11057" y="50737"/>
                    <a:pt x="10740" y="50728"/>
                    <a:pt x="10440" y="50728"/>
                  </a:cubicBezTo>
                  <a:cubicBezTo>
                    <a:pt x="8641" y="50728"/>
                    <a:pt x="7463" y="51054"/>
                    <a:pt x="6068" y="51054"/>
                  </a:cubicBezTo>
                  <a:cubicBezTo>
                    <a:pt x="5180" y="51054"/>
                    <a:pt x="4688" y="50922"/>
                    <a:pt x="4401" y="50922"/>
                  </a:cubicBezTo>
                  <a:cubicBezTo>
                    <a:pt x="4161" y="50922"/>
                    <a:pt x="4063" y="51013"/>
                    <a:pt x="3996" y="51350"/>
                  </a:cubicBezTo>
                  <a:cubicBezTo>
                    <a:pt x="3700" y="52238"/>
                    <a:pt x="5032" y="53422"/>
                    <a:pt x="6660" y="53718"/>
                  </a:cubicBezTo>
                  <a:cubicBezTo>
                    <a:pt x="7085" y="53795"/>
                    <a:pt x="7471" y="53822"/>
                    <a:pt x="7813" y="53822"/>
                  </a:cubicBezTo>
                  <a:cubicBezTo>
                    <a:pt x="8582" y="53822"/>
                    <a:pt x="9133" y="53686"/>
                    <a:pt x="9436" y="53686"/>
                  </a:cubicBezTo>
                  <a:cubicBezTo>
                    <a:pt x="9513" y="53686"/>
                    <a:pt x="9575" y="53695"/>
                    <a:pt x="9619" y="53718"/>
                  </a:cubicBezTo>
                  <a:cubicBezTo>
                    <a:pt x="9915" y="54014"/>
                    <a:pt x="8731" y="54606"/>
                    <a:pt x="6956" y="55197"/>
                  </a:cubicBezTo>
                  <a:cubicBezTo>
                    <a:pt x="4440" y="55937"/>
                    <a:pt x="2812" y="55641"/>
                    <a:pt x="1480" y="55789"/>
                  </a:cubicBezTo>
                  <a:cubicBezTo>
                    <a:pt x="0" y="56085"/>
                    <a:pt x="296" y="57269"/>
                    <a:pt x="740" y="57565"/>
                  </a:cubicBezTo>
                  <a:cubicBezTo>
                    <a:pt x="1332" y="57861"/>
                    <a:pt x="2220" y="58305"/>
                    <a:pt x="4292" y="58305"/>
                  </a:cubicBezTo>
                  <a:cubicBezTo>
                    <a:pt x="6511" y="58305"/>
                    <a:pt x="8879" y="57861"/>
                    <a:pt x="8879" y="57861"/>
                  </a:cubicBezTo>
                  <a:lnTo>
                    <a:pt x="8879" y="57861"/>
                  </a:lnTo>
                  <a:cubicBezTo>
                    <a:pt x="8879" y="57861"/>
                    <a:pt x="7547" y="58601"/>
                    <a:pt x="5476" y="59045"/>
                  </a:cubicBezTo>
                  <a:cubicBezTo>
                    <a:pt x="3256" y="59637"/>
                    <a:pt x="2368" y="59637"/>
                    <a:pt x="1184" y="59933"/>
                  </a:cubicBezTo>
                  <a:cubicBezTo>
                    <a:pt x="0" y="60229"/>
                    <a:pt x="1036" y="61857"/>
                    <a:pt x="2368" y="62005"/>
                  </a:cubicBezTo>
                  <a:cubicBezTo>
                    <a:pt x="3404" y="62005"/>
                    <a:pt x="5032" y="62005"/>
                    <a:pt x="6512" y="61709"/>
                  </a:cubicBezTo>
                  <a:cubicBezTo>
                    <a:pt x="7991" y="61265"/>
                    <a:pt x="10359" y="60525"/>
                    <a:pt x="10359" y="60525"/>
                  </a:cubicBezTo>
                  <a:lnTo>
                    <a:pt x="10359" y="60525"/>
                  </a:lnTo>
                  <a:cubicBezTo>
                    <a:pt x="8287" y="61857"/>
                    <a:pt x="6364" y="62153"/>
                    <a:pt x="5180" y="62449"/>
                  </a:cubicBezTo>
                  <a:cubicBezTo>
                    <a:pt x="4144" y="62745"/>
                    <a:pt x="3700" y="63337"/>
                    <a:pt x="4144" y="63929"/>
                  </a:cubicBezTo>
                  <a:cubicBezTo>
                    <a:pt x="4337" y="64218"/>
                    <a:pt x="4781" y="64444"/>
                    <a:pt x="5762" y="64444"/>
                  </a:cubicBezTo>
                  <a:cubicBezTo>
                    <a:pt x="6287" y="64444"/>
                    <a:pt x="6966" y="64379"/>
                    <a:pt x="7843" y="64225"/>
                  </a:cubicBezTo>
                  <a:cubicBezTo>
                    <a:pt x="10359" y="63929"/>
                    <a:pt x="13615" y="62301"/>
                    <a:pt x="15983" y="60377"/>
                  </a:cubicBezTo>
                  <a:cubicBezTo>
                    <a:pt x="18351" y="58453"/>
                    <a:pt x="19238" y="57565"/>
                    <a:pt x="20570" y="56677"/>
                  </a:cubicBezTo>
                  <a:cubicBezTo>
                    <a:pt x="25454" y="53570"/>
                    <a:pt x="29450" y="51054"/>
                    <a:pt x="33445" y="47058"/>
                  </a:cubicBezTo>
                  <a:cubicBezTo>
                    <a:pt x="39365" y="41139"/>
                    <a:pt x="42768" y="35515"/>
                    <a:pt x="44544" y="31815"/>
                  </a:cubicBezTo>
                  <a:cubicBezTo>
                    <a:pt x="48244" y="24268"/>
                    <a:pt x="51056" y="12725"/>
                    <a:pt x="52239" y="6658"/>
                  </a:cubicBezTo>
                  <a:cubicBezTo>
                    <a:pt x="53238" y="1538"/>
                    <a:pt x="52025" y="1"/>
                    <a:pt x="49933"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2" name="Google Shape;5982;p76"/>
            <p:cNvSpPr/>
            <p:nvPr/>
          </p:nvSpPr>
          <p:spPr>
            <a:xfrm>
              <a:off x="6684895" y="2834970"/>
              <a:ext cx="271066" cy="476947"/>
            </a:xfrm>
            <a:custGeom>
              <a:rect b="b" l="l" r="r" t="t"/>
              <a:pathLst>
                <a:path extrusionOk="0" h="31770" w="18056">
                  <a:moveTo>
                    <a:pt x="12097" y="0"/>
                  </a:moveTo>
                  <a:cubicBezTo>
                    <a:pt x="9604" y="0"/>
                    <a:pt x="7410" y="2541"/>
                    <a:pt x="6068" y="6298"/>
                  </a:cubicBezTo>
                  <a:cubicBezTo>
                    <a:pt x="4737" y="10589"/>
                    <a:pt x="2813" y="19617"/>
                    <a:pt x="1629" y="22724"/>
                  </a:cubicBezTo>
                  <a:cubicBezTo>
                    <a:pt x="445" y="25832"/>
                    <a:pt x="1" y="28496"/>
                    <a:pt x="1" y="28496"/>
                  </a:cubicBezTo>
                  <a:cubicBezTo>
                    <a:pt x="1" y="28496"/>
                    <a:pt x="3860" y="31770"/>
                    <a:pt x="8667" y="31770"/>
                  </a:cubicBezTo>
                  <a:cubicBezTo>
                    <a:pt x="9267" y="31770"/>
                    <a:pt x="9883" y="31719"/>
                    <a:pt x="10508" y="31604"/>
                  </a:cubicBezTo>
                  <a:cubicBezTo>
                    <a:pt x="10508" y="31604"/>
                    <a:pt x="14060" y="22132"/>
                    <a:pt x="15688" y="14141"/>
                  </a:cubicBezTo>
                  <a:cubicBezTo>
                    <a:pt x="17315" y="6150"/>
                    <a:pt x="18055" y="1118"/>
                    <a:pt x="12876" y="82"/>
                  </a:cubicBezTo>
                  <a:cubicBezTo>
                    <a:pt x="12613" y="27"/>
                    <a:pt x="12354" y="0"/>
                    <a:pt x="12097"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3" name="Google Shape;5983;p76"/>
            <p:cNvSpPr/>
            <p:nvPr/>
          </p:nvSpPr>
          <p:spPr>
            <a:xfrm>
              <a:off x="6653804" y="3222773"/>
              <a:ext cx="208839" cy="162480"/>
            </a:xfrm>
            <a:custGeom>
              <a:rect b="b" l="l" r="r" t="t"/>
              <a:pathLst>
                <a:path extrusionOk="0" h="10823" w="13911">
                  <a:moveTo>
                    <a:pt x="2664" y="0"/>
                  </a:moveTo>
                  <a:lnTo>
                    <a:pt x="2664" y="0"/>
                  </a:lnTo>
                  <a:cubicBezTo>
                    <a:pt x="2664" y="0"/>
                    <a:pt x="2072" y="0"/>
                    <a:pt x="1184" y="2516"/>
                  </a:cubicBezTo>
                  <a:cubicBezTo>
                    <a:pt x="296" y="4884"/>
                    <a:pt x="0" y="6511"/>
                    <a:pt x="444" y="7103"/>
                  </a:cubicBezTo>
                  <a:cubicBezTo>
                    <a:pt x="2015" y="9408"/>
                    <a:pt x="5886" y="10823"/>
                    <a:pt x="8485" y="10823"/>
                  </a:cubicBezTo>
                  <a:cubicBezTo>
                    <a:pt x="9558" y="10823"/>
                    <a:pt x="10414" y="10582"/>
                    <a:pt x="10803" y="10063"/>
                  </a:cubicBezTo>
                  <a:cubicBezTo>
                    <a:pt x="11691" y="8731"/>
                    <a:pt x="13911" y="5328"/>
                    <a:pt x="13319" y="3700"/>
                  </a:cubicBezTo>
                  <a:lnTo>
                    <a:pt x="13319" y="3700"/>
                  </a:lnTo>
                  <a:lnTo>
                    <a:pt x="12875" y="4884"/>
                  </a:lnTo>
                  <a:cubicBezTo>
                    <a:pt x="12875" y="4884"/>
                    <a:pt x="12601" y="4923"/>
                    <a:pt x="12074" y="4923"/>
                  </a:cubicBezTo>
                  <a:cubicBezTo>
                    <a:pt x="11153" y="4923"/>
                    <a:pt x="9458" y="4803"/>
                    <a:pt x="7103" y="4144"/>
                  </a:cubicBezTo>
                  <a:cubicBezTo>
                    <a:pt x="4144" y="3108"/>
                    <a:pt x="2368" y="1036"/>
                    <a:pt x="2368" y="1036"/>
                  </a:cubicBezTo>
                  <a:lnTo>
                    <a:pt x="2664" y="0"/>
                  </a:ln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4" name="Google Shape;5984;p76"/>
            <p:cNvSpPr/>
            <p:nvPr/>
          </p:nvSpPr>
          <p:spPr>
            <a:xfrm>
              <a:off x="6153933" y="4771268"/>
              <a:ext cx="368797" cy="249463"/>
            </a:xfrm>
            <a:custGeom>
              <a:rect b="b" l="l" r="r" t="t"/>
              <a:pathLst>
                <a:path extrusionOk="0" h="16617" w="24566">
                  <a:moveTo>
                    <a:pt x="23234" y="0"/>
                  </a:moveTo>
                  <a:lnTo>
                    <a:pt x="15835" y="148"/>
                  </a:lnTo>
                  <a:cubicBezTo>
                    <a:pt x="14355" y="3404"/>
                    <a:pt x="10951" y="5624"/>
                    <a:pt x="5920" y="9175"/>
                  </a:cubicBezTo>
                  <a:cubicBezTo>
                    <a:pt x="888" y="12727"/>
                    <a:pt x="0" y="13911"/>
                    <a:pt x="592" y="14799"/>
                  </a:cubicBezTo>
                  <a:cubicBezTo>
                    <a:pt x="1184" y="15835"/>
                    <a:pt x="3848" y="16427"/>
                    <a:pt x="6364" y="16575"/>
                  </a:cubicBezTo>
                  <a:cubicBezTo>
                    <a:pt x="6586" y="16603"/>
                    <a:pt x="6821" y="16616"/>
                    <a:pt x="7065" y="16616"/>
                  </a:cubicBezTo>
                  <a:cubicBezTo>
                    <a:pt x="9407" y="16616"/>
                    <a:pt x="12556" y="15372"/>
                    <a:pt x="13763" y="13763"/>
                  </a:cubicBezTo>
                  <a:cubicBezTo>
                    <a:pt x="14799" y="12579"/>
                    <a:pt x="17463" y="10803"/>
                    <a:pt x="19238" y="10507"/>
                  </a:cubicBezTo>
                  <a:cubicBezTo>
                    <a:pt x="20866" y="10211"/>
                    <a:pt x="23974" y="8731"/>
                    <a:pt x="24270" y="7696"/>
                  </a:cubicBezTo>
                  <a:cubicBezTo>
                    <a:pt x="24566" y="6512"/>
                    <a:pt x="24270" y="4292"/>
                    <a:pt x="23826" y="2960"/>
                  </a:cubicBezTo>
                  <a:cubicBezTo>
                    <a:pt x="23530" y="1628"/>
                    <a:pt x="23234" y="0"/>
                    <a:pt x="23234"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5" name="Google Shape;5985;p76"/>
            <p:cNvSpPr/>
            <p:nvPr/>
          </p:nvSpPr>
          <p:spPr>
            <a:xfrm>
              <a:off x="6593814" y="5004532"/>
              <a:ext cx="308822" cy="326597"/>
            </a:xfrm>
            <a:custGeom>
              <a:rect b="b" l="l" r="r" t="t"/>
              <a:pathLst>
                <a:path extrusionOk="0" h="21755" w="20571">
                  <a:moveTo>
                    <a:pt x="11395" y="1"/>
                  </a:moveTo>
                  <a:cubicBezTo>
                    <a:pt x="10656" y="4588"/>
                    <a:pt x="8732" y="7400"/>
                    <a:pt x="6660" y="10508"/>
                  </a:cubicBezTo>
                  <a:cubicBezTo>
                    <a:pt x="4884" y="13172"/>
                    <a:pt x="2812" y="15540"/>
                    <a:pt x="740" y="18055"/>
                  </a:cubicBezTo>
                  <a:cubicBezTo>
                    <a:pt x="444" y="18499"/>
                    <a:pt x="148" y="18943"/>
                    <a:pt x="148" y="19387"/>
                  </a:cubicBezTo>
                  <a:cubicBezTo>
                    <a:pt x="0" y="21015"/>
                    <a:pt x="1924" y="21607"/>
                    <a:pt x="3108" y="21755"/>
                  </a:cubicBezTo>
                  <a:cubicBezTo>
                    <a:pt x="4292" y="21755"/>
                    <a:pt x="5476" y="21755"/>
                    <a:pt x="6660" y="21607"/>
                  </a:cubicBezTo>
                  <a:cubicBezTo>
                    <a:pt x="8880" y="21311"/>
                    <a:pt x="10951" y="20423"/>
                    <a:pt x="12283" y="18647"/>
                  </a:cubicBezTo>
                  <a:cubicBezTo>
                    <a:pt x="13615" y="16575"/>
                    <a:pt x="14799" y="14208"/>
                    <a:pt x="16723" y="12580"/>
                  </a:cubicBezTo>
                  <a:cubicBezTo>
                    <a:pt x="17759" y="11692"/>
                    <a:pt x="19091" y="11100"/>
                    <a:pt x="19683" y="9916"/>
                  </a:cubicBezTo>
                  <a:cubicBezTo>
                    <a:pt x="20571" y="8288"/>
                    <a:pt x="20275" y="6660"/>
                    <a:pt x="19831" y="5032"/>
                  </a:cubicBezTo>
                  <a:cubicBezTo>
                    <a:pt x="19683" y="4145"/>
                    <a:pt x="19387" y="3405"/>
                    <a:pt x="19387" y="2517"/>
                  </a:cubicBezTo>
                  <a:cubicBezTo>
                    <a:pt x="19239" y="1629"/>
                    <a:pt x="19091" y="741"/>
                    <a:pt x="19091" y="149"/>
                  </a:cubicBezTo>
                  <a:lnTo>
                    <a:pt x="11395" y="1"/>
                  </a:ln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6" name="Google Shape;5986;p76"/>
            <p:cNvSpPr/>
            <p:nvPr/>
          </p:nvSpPr>
          <p:spPr>
            <a:xfrm>
              <a:off x="6278341" y="3673764"/>
              <a:ext cx="1075285" cy="1346201"/>
            </a:xfrm>
            <a:custGeom>
              <a:rect b="b" l="l" r="r" t="t"/>
              <a:pathLst>
                <a:path extrusionOk="0" h="89672" w="71626">
                  <a:moveTo>
                    <a:pt x="35517" y="0"/>
                  </a:moveTo>
                  <a:cubicBezTo>
                    <a:pt x="35517" y="0"/>
                    <a:pt x="31078" y="3404"/>
                    <a:pt x="27082" y="6068"/>
                  </a:cubicBezTo>
                  <a:cubicBezTo>
                    <a:pt x="22198" y="9324"/>
                    <a:pt x="0" y="23086"/>
                    <a:pt x="0" y="28562"/>
                  </a:cubicBezTo>
                  <a:cubicBezTo>
                    <a:pt x="0" y="32262"/>
                    <a:pt x="7548" y="73254"/>
                    <a:pt x="7548" y="73254"/>
                  </a:cubicBezTo>
                  <a:cubicBezTo>
                    <a:pt x="8644" y="74160"/>
                    <a:pt x="9801" y="74467"/>
                    <a:pt x="10867" y="74467"/>
                  </a:cubicBezTo>
                  <a:cubicBezTo>
                    <a:pt x="13110" y="74467"/>
                    <a:pt x="14947" y="73106"/>
                    <a:pt x="14947" y="73106"/>
                  </a:cubicBezTo>
                  <a:cubicBezTo>
                    <a:pt x="14947" y="73106"/>
                    <a:pt x="16575" y="55792"/>
                    <a:pt x="16723" y="45729"/>
                  </a:cubicBezTo>
                  <a:cubicBezTo>
                    <a:pt x="16871" y="41141"/>
                    <a:pt x="16131" y="34925"/>
                    <a:pt x="16131" y="34925"/>
                  </a:cubicBezTo>
                  <a:lnTo>
                    <a:pt x="40253" y="20867"/>
                  </a:lnTo>
                  <a:lnTo>
                    <a:pt x="40253" y="20867"/>
                  </a:lnTo>
                  <a:cubicBezTo>
                    <a:pt x="37589" y="24862"/>
                    <a:pt x="26786" y="36997"/>
                    <a:pt x="26194" y="39365"/>
                  </a:cubicBezTo>
                  <a:cubicBezTo>
                    <a:pt x="25602" y="42029"/>
                    <a:pt x="27082" y="47948"/>
                    <a:pt x="28710" y="61119"/>
                  </a:cubicBezTo>
                  <a:cubicBezTo>
                    <a:pt x="29894" y="70442"/>
                    <a:pt x="32557" y="88645"/>
                    <a:pt x="32557" y="88645"/>
                  </a:cubicBezTo>
                  <a:cubicBezTo>
                    <a:pt x="33745" y="89419"/>
                    <a:pt x="35022" y="89671"/>
                    <a:pt x="36182" y="89671"/>
                  </a:cubicBezTo>
                  <a:cubicBezTo>
                    <a:pt x="38348" y="89671"/>
                    <a:pt x="40105" y="88793"/>
                    <a:pt x="40105" y="88793"/>
                  </a:cubicBezTo>
                  <a:cubicBezTo>
                    <a:pt x="40105" y="88793"/>
                    <a:pt x="42029" y="64671"/>
                    <a:pt x="41881" y="57272"/>
                  </a:cubicBezTo>
                  <a:cubicBezTo>
                    <a:pt x="41881" y="48836"/>
                    <a:pt x="41141" y="44841"/>
                    <a:pt x="41141" y="44841"/>
                  </a:cubicBezTo>
                  <a:cubicBezTo>
                    <a:pt x="41141" y="44841"/>
                    <a:pt x="47800" y="40993"/>
                    <a:pt x="54607" y="35813"/>
                  </a:cubicBezTo>
                  <a:cubicBezTo>
                    <a:pt x="62895" y="29302"/>
                    <a:pt x="71626" y="24270"/>
                    <a:pt x="68962" y="7252"/>
                  </a:cubicBezTo>
                  <a:lnTo>
                    <a:pt x="35517" y="0"/>
                  </a:ln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7" name="Google Shape;5987;p76"/>
            <p:cNvSpPr/>
            <p:nvPr/>
          </p:nvSpPr>
          <p:spPr>
            <a:xfrm>
              <a:off x="6520493" y="3869272"/>
              <a:ext cx="362147" cy="328819"/>
            </a:xfrm>
            <a:custGeom>
              <a:rect b="b" l="l" r="r" t="t"/>
              <a:pathLst>
                <a:path extrusionOk="0" h="21903" w="24123">
                  <a:moveTo>
                    <a:pt x="18647" y="0"/>
                  </a:moveTo>
                  <a:lnTo>
                    <a:pt x="18647" y="0"/>
                  </a:lnTo>
                  <a:cubicBezTo>
                    <a:pt x="18647" y="1"/>
                    <a:pt x="18795" y="3404"/>
                    <a:pt x="19535" y="5920"/>
                  </a:cubicBezTo>
                  <a:cubicBezTo>
                    <a:pt x="20127" y="8584"/>
                    <a:pt x="1" y="21902"/>
                    <a:pt x="1" y="21902"/>
                  </a:cubicBezTo>
                  <a:lnTo>
                    <a:pt x="24123" y="7844"/>
                  </a:lnTo>
                  <a:cubicBezTo>
                    <a:pt x="24123" y="7844"/>
                    <a:pt x="20275" y="5032"/>
                    <a:pt x="18647" y="0"/>
                  </a:cubicBezTo>
                  <a:close/>
                </a:path>
              </a:pathLst>
            </a:custGeom>
            <a:solidFill>
              <a:srgbClr val="597B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8" name="Google Shape;5988;p76"/>
            <p:cNvSpPr/>
            <p:nvPr/>
          </p:nvSpPr>
          <p:spPr>
            <a:xfrm>
              <a:off x="6889290" y="2800652"/>
              <a:ext cx="357703" cy="331281"/>
            </a:xfrm>
            <a:custGeom>
              <a:rect b="b" l="l" r="r" t="t"/>
              <a:pathLst>
                <a:path extrusionOk="0" h="22067" w="23827">
                  <a:moveTo>
                    <a:pt x="18203" y="0"/>
                  </a:moveTo>
                  <a:cubicBezTo>
                    <a:pt x="18203" y="1"/>
                    <a:pt x="5180" y="4440"/>
                    <a:pt x="3552" y="4736"/>
                  </a:cubicBezTo>
                  <a:cubicBezTo>
                    <a:pt x="1925" y="4884"/>
                    <a:pt x="1" y="9176"/>
                    <a:pt x="149" y="14207"/>
                  </a:cubicBezTo>
                  <a:cubicBezTo>
                    <a:pt x="402" y="18517"/>
                    <a:pt x="7930" y="22067"/>
                    <a:pt x="12130" y="22067"/>
                  </a:cubicBezTo>
                  <a:cubicBezTo>
                    <a:pt x="12834" y="22067"/>
                    <a:pt x="13444" y="21967"/>
                    <a:pt x="13911" y="21755"/>
                  </a:cubicBezTo>
                  <a:cubicBezTo>
                    <a:pt x="17167" y="20275"/>
                    <a:pt x="23827" y="13615"/>
                    <a:pt x="22791" y="12727"/>
                  </a:cubicBezTo>
                  <a:cubicBezTo>
                    <a:pt x="21755" y="11987"/>
                    <a:pt x="18203" y="9472"/>
                    <a:pt x="18055" y="8880"/>
                  </a:cubicBezTo>
                  <a:cubicBezTo>
                    <a:pt x="17907" y="8140"/>
                    <a:pt x="18203" y="1"/>
                    <a:pt x="18203"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9" name="Google Shape;5989;p76"/>
            <p:cNvSpPr/>
            <p:nvPr/>
          </p:nvSpPr>
          <p:spPr>
            <a:xfrm>
              <a:off x="6973720" y="2800652"/>
              <a:ext cx="188857" cy="151506"/>
            </a:xfrm>
            <a:custGeom>
              <a:rect b="b" l="l" r="r" t="t"/>
              <a:pathLst>
                <a:path extrusionOk="0" h="10092" w="12580">
                  <a:moveTo>
                    <a:pt x="12579" y="0"/>
                  </a:moveTo>
                  <a:cubicBezTo>
                    <a:pt x="12579" y="1"/>
                    <a:pt x="6364" y="2664"/>
                    <a:pt x="2960" y="3700"/>
                  </a:cubicBezTo>
                  <a:cubicBezTo>
                    <a:pt x="2220" y="5180"/>
                    <a:pt x="0" y="8288"/>
                    <a:pt x="1036" y="9324"/>
                  </a:cubicBezTo>
                  <a:cubicBezTo>
                    <a:pt x="1665" y="9895"/>
                    <a:pt x="2448" y="10092"/>
                    <a:pt x="3250" y="10092"/>
                  </a:cubicBezTo>
                  <a:cubicBezTo>
                    <a:pt x="4523" y="10092"/>
                    <a:pt x="5842" y="9596"/>
                    <a:pt x="6660" y="9324"/>
                  </a:cubicBezTo>
                  <a:cubicBezTo>
                    <a:pt x="8139" y="8732"/>
                    <a:pt x="9471" y="7844"/>
                    <a:pt x="10359" y="7104"/>
                  </a:cubicBezTo>
                  <a:cubicBezTo>
                    <a:pt x="11543" y="6216"/>
                    <a:pt x="12431" y="4736"/>
                    <a:pt x="12431" y="3108"/>
                  </a:cubicBezTo>
                  <a:cubicBezTo>
                    <a:pt x="12579" y="1776"/>
                    <a:pt x="12579" y="1"/>
                    <a:pt x="12579" y="0"/>
                  </a:cubicBez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0" name="Google Shape;5990;p76"/>
            <p:cNvSpPr/>
            <p:nvPr/>
          </p:nvSpPr>
          <p:spPr>
            <a:xfrm>
              <a:off x="6769325" y="2834910"/>
              <a:ext cx="559876" cy="1055094"/>
            </a:xfrm>
            <a:custGeom>
              <a:rect b="b" l="l" r="r" t="t"/>
              <a:pathLst>
                <a:path extrusionOk="0" h="70281" w="37294">
                  <a:moveTo>
                    <a:pt x="8873" y="0"/>
                  </a:moveTo>
                  <a:cubicBezTo>
                    <a:pt x="8622" y="0"/>
                    <a:pt x="8376" y="27"/>
                    <a:pt x="8140" y="86"/>
                  </a:cubicBezTo>
                  <a:cubicBezTo>
                    <a:pt x="8140" y="86"/>
                    <a:pt x="4588" y="1862"/>
                    <a:pt x="3108" y="6598"/>
                  </a:cubicBezTo>
                  <a:cubicBezTo>
                    <a:pt x="1628" y="11185"/>
                    <a:pt x="0" y="16809"/>
                    <a:pt x="148" y="25392"/>
                  </a:cubicBezTo>
                  <a:cubicBezTo>
                    <a:pt x="396" y="33436"/>
                    <a:pt x="1057" y="52762"/>
                    <a:pt x="1181" y="56191"/>
                  </a:cubicBezTo>
                  <a:lnTo>
                    <a:pt x="1181" y="56191"/>
                  </a:lnTo>
                  <a:cubicBezTo>
                    <a:pt x="1122" y="56508"/>
                    <a:pt x="410" y="61056"/>
                    <a:pt x="7548" y="65053"/>
                  </a:cubicBezTo>
                  <a:cubicBezTo>
                    <a:pt x="13497" y="68384"/>
                    <a:pt x="19159" y="70281"/>
                    <a:pt x="23766" y="70281"/>
                  </a:cubicBezTo>
                  <a:cubicBezTo>
                    <a:pt x="24888" y="70281"/>
                    <a:pt x="25948" y="70168"/>
                    <a:pt x="26934" y="69936"/>
                  </a:cubicBezTo>
                  <a:cubicBezTo>
                    <a:pt x="31226" y="68900"/>
                    <a:pt x="35665" y="66385"/>
                    <a:pt x="36257" y="63129"/>
                  </a:cubicBezTo>
                  <a:cubicBezTo>
                    <a:pt x="35813" y="57061"/>
                    <a:pt x="34629" y="46850"/>
                    <a:pt x="35665" y="39303"/>
                  </a:cubicBezTo>
                  <a:cubicBezTo>
                    <a:pt x="36553" y="31608"/>
                    <a:pt x="36553" y="25244"/>
                    <a:pt x="36997" y="19177"/>
                  </a:cubicBezTo>
                  <a:cubicBezTo>
                    <a:pt x="37293" y="12961"/>
                    <a:pt x="36109" y="13109"/>
                    <a:pt x="33001" y="10889"/>
                  </a:cubicBezTo>
                  <a:cubicBezTo>
                    <a:pt x="28858" y="7930"/>
                    <a:pt x="27230" y="7190"/>
                    <a:pt x="27230" y="7190"/>
                  </a:cubicBezTo>
                  <a:cubicBezTo>
                    <a:pt x="27230" y="7190"/>
                    <a:pt x="21311" y="15921"/>
                    <a:pt x="13023" y="16809"/>
                  </a:cubicBezTo>
                  <a:cubicBezTo>
                    <a:pt x="10359" y="14293"/>
                    <a:pt x="10212" y="5118"/>
                    <a:pt x="13763" y="2158"/>
                  </a:cubicBezTo>
                  <a:cubicBezTo>
                    <a:pt x="13763" y="2158"/>
                    <a:pt x="11126" y="0"/>
                    <a:pt x="8873" y="0"/>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1" name="Google Shape;5991;p76"/>
            <p:cNvSpPr/>
            <p:nvPr/>
          </p:nvSpPr>
          <p:spPr>
            <a:xfrm>
              <a:off x="6891512" y="2865085"/>
              <a:ext cx="97776" cy="222170"/>
            </a:xfrm>
            <a:custGeom>
              <a:rect b="b" l="l" r="r" t="t"/>
              <a:pathLst>
                <a:path extrusionOk="0" h="14799" w="6513">
                  <a:moveTo>
                    <a:pt x="6512" y="0"/>
                  </a:moveTo>
                  <a:cubicBezTo>
                    <a:pt x="6512" y="0"/>
                    <a:pt x="4884" y="296"/>
                    <a:pt x="3404" y="1924"/>
                  </a:cubicBezTo>
                  <a:cubicBezTo>
                    <a:pt x="2073" y="3700"/>
                    <a:pt x="1" y="7251"/>
                    <a:pt x="445" y="10951"/>
                  </a:cubicBezTo>
                  <a:cubicBezTo>
                    <a:pt x="445" y="10951"/>
                    <a:pt x="1481" y="13023"/>
                    <a:pt x="4884" y="14799"/>
                  </a:cubicBezTo>
                  <a:cubicBezTo>
                    <a:pt x="4884" y="14799"/>
                    <a:pt x="4144" y="10803"/>
                    <a:pt x="4144" y="8731"/>
                  </a:cubicBezTo>
                  <a:cubicBezTo>
                    <a:pt x="4292" y="5920"/>
                    <a:pt x="6512" y="2220"/>
                    <a:pt x="6512" y="2220"/>
                  </a:cubicBezTo>
                  <a:lnTo>
                    <a:pt x="6512" y="0"/>
                  </a:ln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2" name="Google Shape;5992;p76"/>
            <p:cNvSpPr/>
            <p:nvPr/>
          </p:nvSpPr>
          <p:spPr>
            <a:xfrm>
              <a:off x="6898177" y="3001939"/>
              <a:ext cx="66671" cy="91081"/>
            </a:xfrm>
            <a:custGeom>
              <a:rect b="b" l="l" r="r" t="t"/>
              <a:pathLst>
                <a:path extrusionOk="0" h="6067" w="4441">
                  <a:moveTo>
                    <a:pt x="1791" y="1"/>
                  </a:moveTo>
                  <a:cubicBezTo>
                    <a:pt x="857" y="1"/>
                    <a:pt x="1" y="1835"/>
                    <a:pt x="1" y="1835"/>
                  </a:cubicBezTo>
                  <a:cubicBezTo>
                    <a:pt x="1" y="1835"/>
                    <a:pt x="1" y="4055"/>
                    <a:pt x="1481" y="5387"/>
                  </a:cubicBezTo>
                  <a:cubicBezTo>
                    <a:pt x="2002" y="5908"/>
                    <a:pt x="2568" y="6067"/>
                    <a:pt x="3065" y="6067"/>
                  </a:cubicBezTo>
                  <a:cubicBezTo>
                    <a:pt x="3837" y="6067"/>
                    <a:pt x="4440" y="5683"/>
                    <a:pt x="4440" y="5683"/>
                  </a:cubicBezTo>
                  <a:cubicBezTo>
                    <a:pt x="3848" y="4499"/>
                    <a:pt x="2664" y="651"/>
                    <a:pt x="2072" y="59"/>
                  </a:cubicBezTo>
                  <a:cubicBezTo>
                    <a:pt x="1978" y="19"/>
                    <a:pt x="1884" y="1"/>
                    <a:pt x="1791"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3" name="Google Shape;5993;p76"/>
            <p:cNvSpPr/>
            <p:nvPr/>
          </p:nvSpPr>
          <p:spPr>
            <a:xfrm>
              <a:off x="6898177" y="3001939"/>
              <a:ext cx="66671" cy="85316"/>
            </a:xfrm>
            <a:custGeom>
              <a:rect b="b" l="l" r="r" t="t"/>
              <a:pathLst>
                <a:path extrusionOk="0" h="5683" w="4441">
                  <a:moveTo>
                    <a:pt x="1791" y="1"/>
                  </a:moveTo>
                  <a:cubicBezTo>
                    <a:pt x="857" y="1"/>
                    <a:pt x="1" y="1835"/>
                    <a:pt x="1" y="1835"/>
                  </a:cubicBezTo>
                  <a:cubicBezTo>
                    <a:pt x="159" y="1809"/>
                    <a:pt x="308" y="1797"/>
                    <a:pt x="451" y="1797"/>
                  </a:cubicBezTo>
                  <a:cubicBezTo>
                    <a:pt x="1908" y="1797"/>
                    <a:pt x="2582" y="3085"/>
                    <a:pt x="3256" y="3759"/>
                  </a:cubicBezTo>
                  <a:cubicBezTo>
                    <a:pt x="3848" y="4647"/>
                    <a:pt x="4440" y="5683"/>
                    <a:pt x="4440" y="5683"/>
                  </a:cubicBezTo>
                  <a:cubicBezTo>
                    <a:pt x="3848" y="4499"/>
                    <a:pt x="2664" y="651"/>
                    <a:pt x="2072" y="59"/>
                  </a:cubicBezTo>
                  <a:cubicBezTo>
                    <a:pt x="1978" y="19"/>
                    <a:pt x="1884" y="1"/>
                    <a:pt x="1791" y="1"/>
                  </a:cubicBezTo>
                  <a:close/>
                </a:path>
              </a:pathLst>
            </a:custGeom>
            <a:solidFill>
              <a:srgbClr val="C8DB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4" name="Google Shape;5994;p76"/>
            <p:cNvSpPr/>
            <p:nvPr/>
          </p:nvSpPr>
          <p:spPr>
            <a:xfrm>
              <a:off x="6818206" y="2429213"/>
              <a:ext cx="408790" cy="163441"/>
            </a:xfrm>
            <a:custGeom>
              <a:rect b="b" l="l" r="r" t="t"/>
              <a:pathLst>
                <a:path extrusionOk="0" h="10887" w="27230">
                  <a:moveTo>
                    <a:pt x="17768" y="0"/>
                  </a:moveTo>
                  <a:cubicBezTo>
                    <a:pt x="15110" y="0"/>
                    <a:pt x="12185" y="764"/>
                    <a:pt x="9175" y="1952"/>
                  </a:cubicBezTo>
                  <a:cubicBezTo>
                    <a:pt x="5624" y="3432"/>
                    <a:pt x="0" y="1656"/>
                    <a:pt x="1036" y="5800"/>
                  </a:cubicBezTo>
                  <a:cubicBezTo>
                    <a:pt x="1963" y="9254"/>
                    <a:pt x="6151" y="10886"/>
                    <a:pt x="10543" y="10886"/>
                  </a:cubicBezTo>
                  <a:cubicBezTo>
                    <a:pt x="13865" y="10886"/>
                    <a:pt x="17304" y="9952"/>
                    <a:pt x="19534" y="8168"/>
                  </a:cubicBezTo>
                  <a:cubicBezTo>
                    <a:pt x="19788" y="8041"/>
                    <a:pt x="22548" y="6716"/>
                    <a:pt x="25196" y="6716"/>
                  </a:cubicBezTo>
                  <a:cubicBezTo>
                    <a:pt x="25634" y="6716"/>
                    <a:pt x="26069" y="6752"/>
                    <a:pt x="26490" y="6836"/>
                  </a:cubicBezTo>
                  <a:cubicBezTo>
                    <a:pt x="26490" y="6836"/>
                    <a:pt x="27230" y="4320"/>
                    <a:pt x="23974" y="1952"/>
                  </a:cubicBezTo>
                  <a:cubicBezTo>
                    <a:pt x="22186" y="577"/>
                    <a:pt x="20077" y="0"/>
                    <a:pt x="17768"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5" name="Google Shape;5995;p76"/>
            <p:cNvSpPr/>
            <p:nvPr/>
          </p:nvSpPr>
          <p:spPr>
            <a:xfrm>
              <a:off x="6964833" y="2873973"/>
              <a:ext cx="255498" cy="248832"/>
            </a:xfrm>
            <a:custGeom>
              <a:rect b="b" l="l" r="r" t="t"/>
              <a:pathLst>
                <a:path extrusionOk="0" h="16575" w="17019">
                  <a:moveTo>
                    <a:pt x="13023" y="0"/>
                  </a:moveTo>
                  <a:lnTo>
                    <a:pt x="13023" y="1776"/>
                  </a:lnTo>
                  <a:cubicBezTo>
                    <a:pt x="12875" y="2960"/>
                    <a:pt x="6216" y="7991"/>
                    <a:pt x="4588" y="8583"/>
                  </a:cubicBezTo>
                  <a:cubicBezTo>
                    <a:pt x="2960" y="9175"/>
                    <a:pt x="0" y="14207"/>
                    <a:pt x="0" y="14207"/>
                  </a:cubicBezTo>
                  <a:cubicBezTo>
                    <a:pt x="370" y="14138"/>
                    <a:pt x="729" y="14104"/>
                    <a:pt x="1078" y="14104"/>
                  </a:cubicBezTo>
                  <a:cubicBezTo>
                    <a:pt x="2965" y="14104"/>
                    <a:pt x="4569" y="15076"/>
                    <a:pt x="6068" y="16575"/>
                  </a:cubicBezTo>
                  <a:cubicBezTo>
                    <a:pt x="6068" y="16575"/>
                    <a:pt x="15391" y="12579"/>
                    <a:pt x="17019" y="6216"/>
                  </a:cubicBezTo>
                  <a:cubicBezTo>
                    <a:pt x="17019" y="6216"/>
                    <a:pt x="15243" y="2812"/>
                    <a:pt x="14947" y="1924"/>
                  </a:cubicBezTo>
                  <a:cubicBezTo>
                    <a:pt x="14651" y="1184"/>
                    <a:pt x="13911" y="148"/>
                    <a:pt x="13023"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6" name="Google Shape;5996;p76"/>
            <p:cNvSpPr/>
            <p:nvPr/>
          </p:nvSpPr>
          <p:spPr>
            <a:xfrm>
              <a:off x="6964833" y="3042218"/>
              <a:ext cx="91096" cy="80587"/>
            </a:xfrm>
            <a:custGeom>
              <a:rect b="b" l="l" r="r" t="t"/>
              <a:pathLst>
                <a:path extrusionOk="0" h="5368" w="6068">
                  <a:moveTo>
                    <a:pt x="4078" y="0"/>
                  </a:moveTo>
                  <a:cubicBezTo>
                    <a:pt x="2870" y="0"/>
                    <a:pt x="0" y="3000"/>
                    <a:pt x="0" y="3000"/>
                  </a:cubicBezTo>
                  <a:cubicBezTo>
                    <a:pt x="1332" y="4184"/>
                    <a:pt x="3108" y="5220"/>
                    <a:pt x="6068" y="5368"/>
                  </a:cubicBezTo>
                  <a:cubicBezTo>
                    <a:pt x="6068" y="5368"/>
                    <a:pt x="5328" y="484"/>
                    <a:pt x="4292" y="40"/>
                  </a:cubicBezTo>
                  <a:cubicBezTo>
                    <a:pt x="4228" y="13"/>
                    <a:pt x="4157" y="0"/>
                    <a:pt x="4078" y="0"/>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7" name="Google Shape;5997;p76"/>
            <p:cNvSpPr/>
            <p:nvPr/>
          </p:nvSpPr>
          <p:spPr>
            <a:xfrm>
              <a:off x="6964833" y="3042218"/>
              <a:ext cx="91096" cy="80587"/>
            </a:xfrm>
            <a:custGeom>
              <a:rect b="b" l="l" r="r" t="t"/>
              <a:pathLst>
                <a:path extrusionOk="0" h="5368" w="6068">
                  <a:moveTo>
                    <a:pt x="4078" y="0"/>
                  </a:moveTo>
                  <a:cubicBezTo>
                    <a:pt x="2870" y="0"/>
                    <a:pt x="0" y="3000"/>
                    <a:pt x="0" y="3000"/>
                  </a:cubicBezTo>
                  <a:cubicBezTo>
                    <a:pt x="0" y="3000"/>
                    <a:pt x="1137" y="2621"/>
                    <a:pt x="1970" y="2621"/>
                  </a:cubicBezTo>
                  <a:cubicBezTo>
                    <a:pt x="2179" y="2621"/>
                    <a:pt x="2368" y="2645"/>
                    <a:pt x="2516" y="2704"/>
                  </a:cubicBezTo>
                  <a:cubicBezTo>
                    <a:pt x="3404" y="3000"/>
                    <a:pt x="6068" y="5368"/>
                    <a:pt x="6068" y="5368"/>
                  </a:cubicBezTo>
                  <a:cubicBezTo>
                    <a:pt x="6068" y="5368"/>
                    <a:pt x="5328" y="484"/>
                    <a:pt x="4292" y="40"/>
                  </a:cubicBezTo>
                  <a:cubicBezTo>
                    <a:pt x="4228" y="13"/>
                    <a:pt x="4157" y="0"/>
                    <a:pt x="4078" y="0"/>
                  </a:cubicBezTo>
                  <a:close/>
                </a:path>
              </a:pathLst>
            </a:custGeom>
            <a:solidFill>
              <a:srgbClr val="C8DB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8" name="Google Shape;5998;p76"/>
            <p:cNvSpPr/>
            <p:nvPr/>
          </p:nvSpPr>
          <p:spPr>
            <a:xfrm>
              <a:off x="6869293" y="2455875"/>
              <a:ext cx="382143" cy="447478"/>
            </a:xfrm>
            <a:custGeom>
              <a:rect b="b" l="l" r="r" t="t"/>
              <a:pathLst>
                <a:path extrusionOk="0" h="29807" w="25455">
                  <a:moveTo>
                    <a:pt x="12355" y="0"/>
                  </a:moveTo>
                  <a:cubicBezTo>
                    <a:pt x="6278" y="0"/>
                    <a:pt x="2035" y="4731"/>
                    <a:pt x="1185" y="10684"/>
                  </a:cubicBezTo>
                  <a:cubicBezTo>
                    <a:pt x="593" y="13939"/>
                    <a:pt x="1" y="20451"/>
                    <a:pt x="2073" y="25482"/>
                  </a:cubicBezTo>
                  <a:cubicBezTo>
                    <a:pt x="3405" y="28294"/>
                    <a:pt x="4736" y="29330"/>
                    <a:pt x="7252" y="29774"/>
                  </a:cubicBezTo>
                  <a:cubicBezTo>
                    <a:pt x="7403" y="29795"/>
                    <a:pt x="7580" y="29806"/>
                    <a:pt x="7780" y="29806"/>
                  </a:cubicBezTo>
                  <a:cubicBezTo>
                    <a:pt x="10314" y="29806"/>
                    <a:pt x="16452" y="28100"/>
                    <a:pt x="18647" y="25630"/>
                  </a:cubicBezTo>
                  <a:cubicBezTo>
                    <a:pt x="18943" y="25186"/>
                    <a:pt x="19535" y="22818"/>
                    <a:pt x="19535" y="22818"/>
                  </a:cubicBezTo>
                  <a:cubicBezTo>
                    <a:pt x="22643" y="20747"/>
                    <a:pt x="24863" y="17343"/>
                    <a:pt x="25159" y="13199"/>
                  </a:cubicBezTo>
                  <a:cubicBezTo>
                    <a:pt x="25455" y="6244"/>
                    <a:pt x="20127" y="324"/>
                    <a:pt x="13172" y="28"/>
                  </a:cubicBezTo>
                  <a:cubicBezTo>
                    <a:pt x="12896" y="10"/>
                    <a:pt x="12624" y="0"/>
                    <a:pt x="12355"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9" name="Google Shape;5999;p76"/>
            <p:cNvSpPr/>
            <p:nvPr/>
          </p:nvSpPr>
          <p:spPr>
            <a:xfrm>
              <a:off x="6900399" y="2454869"/>
              <a:ext cx="351037" cy="345798"/>
            </a:xfrm>
            <a:custGeom>
              <a:rect b="b" l="l" r="r" t="t"/>
              <a:pathLst>
                <a:path extrusionOk="0" h="23034" w="23383">
                  <a:moveTo>
                    <a:pt x="10526" y="1"/>
                  </a:moveTo>
                  <a:cubicBezTo>
                    <a:pt x="6164" y="1"/>
                    <a:pt x="2243" y="2231"/>
                    <a:pt x="1" y="5719"/>
                  </a:cubicBezTo>
                  <a:cubicBezTo>
                    <a:pt x="593" y="6459"/>
                    <a:pt x="2220" y="7199"/>
                    <a:pt x="4440" y="7791"/>
                  </a:cubicBezTo>
                  <a:cubicBezTo>
                    <a:pt x="5643" y="8025"/>
                    <a:pt x="6793" y="8115"/>
                    <a:pt x="7853" y="8115"/>
                  </a:cubicBezTo>
                  <a:cubicBezTo>
                    <a:pt x="11487" y="8115"/>
                    <a:pt x="14059" y="7051"/>
                    <a:pt x="14059" y="7051"/>
                  </a:cubicBezTo>
                  <a:lnTo>
                    <a:pt x="14059" y="7051"/>
                  </a:lnTo>
                  <a:cubicBezTo>
                    <a:pt x="13615" y="8679"/>
                    <a:pt x="14207" y="10011"/>
                    <a:pt x="14947" y="11047"/>
                  </a:cubicBezTo>
                  <a:cubicBezTo>
                    <a:pt x="15835" y="12378"/>
                    <a:pt x="16131" y="14006"/>
                    <a:pt x="15835" y="15486"/>
                  </a:cubicBezTo>
                  <a:cubicBezTo>
                    <a:pt x="15835" y="15930"/>
                    <a:pt x="15687" y="16374"/>
                    <a:pt x="15539" y="16966"/>
                  </a:cubicBezTo>
                  <a:cubicBezTo>
                    <a:pt x="15243" y="18890"/>
                    <a:pt x="16871" y="19038"/>
                    <a:pt x="16871" y="19038"/>
                  </a:cubicBezTo>
                  <a:cubicBezTo>
                    <a:pt x="16871" y="18150"/>
                    <a:pt x="17019" y="17114"/>
                    <a:pt x="17611" y="16522"/>
                  </a:cubicBezTo>
                  <a:cubicBezTo>
                    <a:pt x="21015" y="17558"/>
                    <a:pt x="17759" y="22590"/>
                    <a:pt x="17611" y="23033"/>
                  </a:cubicBezTo>
                  <a:cubicBezTo>
                    <a:pt x="21163" y="20518"/>
                    <a:pt x="23383" y="16226"/>
                    <a:pt x="22939" y="11490"/>
                  </a:cubicBezTo>
                  <a:cubicBezTo>
                    <a:pt x="22495" y="6015"/>
                    <a:pt x="18351" y="1427"/>
                    <a:pt x="13023" y="243"/>
                  </a:cubicBezTo>
                  <a:cubicBezTo>
                    <a:pt x="12181" y="80"/>
                    <a:pt x="11346" y="1"/>
                    <a:pt x="10526" y="1"/>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0" name="Google Shape;6000;p76"/>
            <p:cNvSpPr/>
            <p:nvPr/>
          </p:nvSpPr>
          <p:spPr>
            <a:xfrm>
              <a:off x="7215872" y="3037474"/>
              <a:ext cx="322153" cy="1185552"/>
            </a:xfrm>
            <a:custGeom>
              <a:rect b="b" l="l" r="r" t="t"/>
              <a:pathLst>
                <a:path extrusionOk="0" h="78971" w="21459">
                  <a:moveTo>
                    <a:pt x="5410" y="1"/>
                  </a:moveTo>
                  <a:cubicBezTo>
                    <a:pt x="4363" y="1"/>
                    <a:pt x="3413" y="528"/>
                    <a:pt x="2665" y="1392"/>
                  </a:cubicBezTo>
                  <a:cubicBezTo>
                    <a:pt x="1037" y="3316"/>
                    <a:pt x="1" y="5240"/>
                    <a:pt x="1629" y="9235"/>
                  </a:cubicBezTo>
                  <a:cubicBezTo>
                    <a:pt x="3108" y="13231"/>
                    <a:pt x="7844" y="22702"/>
                    <a:pt x="10064" y="29806"/>
                  </a:cubicBezTo>
                  <a:cubicBezTo>
                    <a:pt x="11100" y="33357"/>
                    <a:pt x="12580" y="41497"/>
                    <a:pt x="11840" y="48008"/>
                  </a:cubicBezTo>
                  <a:cubicBezTo>
                    <a:pt x="11248" y="53484"/>
                    <a:pt x="10064" y="59255"/>
                    <a:pt x="9028" y="60883"/>
                  </a:cubicBezTo>
                  <a:cubicBezTo>
                    <a:pt x="7992" y="62511"/>
                    <a:pt x="7252" y="62955"/>
                    <a:pt x="5624" y="64139"/>
                  </a:cubicBezTo>
                  <a:cubicBezTo>
                    <a:pt x="3700" y="65323"/>
                    <a:pt x="2960" y="66654"/>
                    <a:pt x="1629" y="67690"/>
                  </a:cubicBezTo>
                  <a:cubicBezTo>
                    <a:pt x="297" y="68726"/>
                    <a:pt x="297" y="68578"/>
                    <a:pt x="593" y="69318"/>
                  </a:cubicBezTo>
                  <a:cubicBezTo>
                    <a:pt x="825" y="69705"/>
                    <a:pt x="1420" y="69930"/>
                    <a:pt x="2126" y="69930"/>
                  </a:cubicBezTo>
                  <a:cubicBezTo>
                    <a:pt x="2771" y="69930"/>
                    <a:pt x="3509" y="69742"/>
                    <a:pt x="4144" y="69318"/>
                  </a:cubicBezTo>
                  <a:cubicBezTo>
                    <a:pt x="5624" y="68578"/>
                    <a:pt x="6068" y="67690"/>
                    <a:pt x="6512" y="67542"/>
                  </a:cubicBezTo>
                  <a:cubicBezTo>
                    <a:pt x="6808" y="67542"/>
                    <a:pt x="6364" y="68726"/>
                    <a:pt x="5328" y="70354"/>
                  </a:cubicBezTo>
                  <a:cubicBezTo>
                    <a:pt x="3848" y="72426"/>
                    <a:pt x="2369" y="73314"/>
                    <a:pt x="1481" y="74350"/>
                  </a:cubicBezTo>
                  <a:cubicBezTo>
                    <a:pt x="534" y="75297"/>
                    <a:pt x="1318" y="75996"/>
                    <a:pt x="1912" y="75996"/>
                  </a:cubicBezTo>
                  <a:cubicBezTo>
                    <a:pt x="1968" y="75996"/>
                    <a:pt x="2022" y="75990"/>
                    <a:pt x="2073" y="75978"/>
                  </a:cubicBezTo>
                  <a:cubicBezTo>
                    <a:pt x="2665" y="75978"/>
                    <a:pt x="3700" y="75682"/>
                    <a:pt x="5328" y="74350"/>
                  </a:cubicBezTo>
                  <a:cubicBezTo>
                    <a:pt x="6956" y="73018"/>
                    <a:pt x="8584" y="71094"/>
                    <a:pt x="8584" y="71094"/>
                  </a:cubicBezTo>
                  <a:lnTo>
                    <a:pt x="8584" y="71094"/>
                  </a:lnTo>
                  <a:cubicBezTo>
                    <a:pt x="8584" y="71094"/>
                    <a:pt x="7992" y="72574"/>
                    <a:pt x="6660" y="74350"/>
                  </a:cubicBezTo>
                  <a:cubicBezTo>
                    <a:pt x="5328" y="76126"/>
                    <a:pt x="4588" y="76718"/>
                    <a:pt x="3848" y="77605"/>
                  </a:cubicBezTo>
                  <a:cubicBezTo>
                    <a:pt x="3440" y="78320"/>
                    <a:pt x="4159" y="78824"/>
                    <a:pt x="4985" y="78824"/>
                  </a:cubicBezTo>
                  <a:cubicBezTo>
                    <a:pt x="5355" y="78824"/>
                    <a:pt x="5747" y="78723"/>
                    <a:pt x="6068" y="78493"/>
                  </a:cubicBezTo>
                  <a:cubicBezTo>
                    <a:pt x="6956" y="77901"/>
                    <a:pt x="8140" y="76866"/>
                    <a:pt x="9028" y="75682"/>
                  </a:cubicBezTo>
                  <a:cubicBezTo>
                    <a:pt x="10064" y="74498"/>
                    <a:pt x="11395" y="72278"/>
                    <a:pt x="11396" y="72278"/>
                  </a:cubicBezTo>
                  <a:lnTo>
                    <a:pt x="11396" y="72278"/>
                  </a:lnTo>
                  <a:cubicBezTo>
                    <a:pt x="10656" y="74646"/>
                    <a:pt x="9324" y="76126"/>
                    <a:pt x="8584" y="77161"/>
                  </a:cubicBezTo>
                  <a:cubicBezTo>
                    <a:pt x="7992" y="78049"/>
                    <a:pt x="7992" y="78789"/>
                    <a:pt x="8584" y="78937"/>
                  </a:cubicBezTo>
                  <a:cubicBezTo>
                    <a:pt x="8667" y="78958"/>
                    <a:pt x="8756" y="78970"/>
                    <a:pt x="8852" y="78970"/>
                  </a:cubicBezTo>
                  <a:cubicBezTo>
                    <a:pt x="9443" y="78970"/>
                    <a:pt x="10313" y="78519"/>
                    <a:pt x="11840" y="76866"/>
                  </a:cubicBezTo>
                  <a:cubicBezTo>
                    <a:pt x="13468" y="74942"/>
                    <a:pt x="14947" y="71686"/>
                    <a:pt x="15687" y="68726"/>
                  </a:cubicBezTo>
                  <a:cubicBezTo>
                    <a:pt x="16279" y="65766"/>
                    <a:pt x="16279" y="64435"/>
                    <a:pt x="16723" y="62955"/>
                  </a:cubicBezTo>
                  <a:cubicBezTo>
                    <a:pt x="18647" y="57479"/>
                    <a:pt x="20127" y="53040"/>
                    <a:pt x="20719" y="47268"/>
                  </a:cubicBezTo>
                  <a:cubicBezTo>
                    <a:pt x="21459" y="38981"/>
                    <a:pt x="20571" y="32469"/>
                    <a:pt x="19683" y="28474"/>
                  </a:cubicBezTo>
                  <a:cubicBezTo>
                    <a:pt x="17759" y="20334"/>
                    <a:pt x="13616" y="10123"/>
                    <a:pt x="10656" y="4648"/>
                  </a:cubicBezTo>
                  <a:cubicBezTo>
                    <a:pt x="8938" y="1302"/>
                    <a:pt x="7054" y="1"/>
                    <a:pt x="5410"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1" name="Google Shape;6001;p76"/>
            <p:cNvSpPr/>
            <p:nvPr/>
          </p:nvSpPr>
          <p:spPr>
            <a:xfrm>
              <a:off x="7213650" y="3028962"/>
              <a:ext cx="295491" cy="467294"/>
            </a:xfrm>
            <a:custGeom>
              <a:rect b="b" l="l" r="r" t="t"/>
              <a:pathLst>
                <a:path extrusionOk="0" h="31127" w="19683">
                  <a:moveTo>
                    <a:pt x="5454" y="0"/>
                  </a:moveTo>
                  <a:cubicBezTo>
                    <a:pt x="4735" y="0"/>
                    <a:pt x="3960" y="201"/>
                    <a:pt x="3108" y="627"/>
                  </a:cubicBezTo>
                  <a:cubicBezTo>
                    <a:pt x="445" y="1811"/>
                    <a:pt x="1" y="5511"/>
                    <a:pt x="1333" y="9654"/>
                  </a:cubicBezTo>
                  <a:cubicBezTo>
                    <a:pt x="2665" y="13798"/>
                    <a:pt x="6512" y="22381"/>
                    <a:pt x="7400" y="25489"/>
                  </a:cubicBezTo>
                  <a:cubicBezTo>
                    <a:pt x="8288" y="28745"/>
                    <a:pt x="9472" y="31112"/>
                    <a:pt x="9472" y="31112"/>
                  </a:cubicBezTo>
                  <a:cubicBezTo>
                    <a:pt x="9472" y="31112"/>
                    <a:pt x="9675" y="31126"/>
                    <a:pt x="10029" y="31126"/>
                  </a:cubicBezTo>
                  <a:cubicBezTo>
                    <a:pt x="11682" y="31126"/>
                    <a:pt x="16636" y="30825"/>
                    <a:pt x="19683" y="27413"/>
                  </a:cubicBezTo>
                  <a:cubicBezTo>
                    <a:pt x="19683" y="27413"/>
                    <a:pt x="17019" y="17646"/>
                    <a:pt x="13616" y="10246"/>
                  </a:cubicBezTo>
                  <a:cubicBezTo>
                    <a:pt x="10824" y="4178"/>
                    <a:pt x="8729" y="0"/>
                    <a:pt x="5454"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2" name="Google Shape;6002;p76"/>
            <p:cNvSpPr/>
            <p:nvPr/>
          </p:nvSpPr>
          <p:spPr>
            <a:xfrm>
              <a:off x="7333630" y="3409379"/>
              <a:ext cx="195508" cy="159748"/>
            </a:xfrm>
            <a:custGeom>
              <a:rect b="b" l="l" r="r" t="t"/>
              <a:pathLst>
                <a:path extrusionOk="0" h="10641" w="13023">
                  <a:moveTo>
                    <a:pt x="11247" y="1"/>
                  </a:moveTo>
                  <a:lnTo>
                    <a:pt x="11543" y="1185"/>
                  </a:lnTo>
                  <a:cubicBezTo>
                    <a:pt x="11543" y="1185"/>
                    <a:pt x="10063" y="2665"/>
                    <a:pt x="6363" y="3997"/>
                  </a:cubicBezTo>
                  <a:cubicBezTo>
                    <a:pt x="5145" y="4423"/>
                    <a:pt x="4001" y="4549"/>
                    <a:pt x="3078" y="4549"/>
                  </a:cubicBezTo>
                  <a:cubicBezTo>
                    <a:pt x="1758" y="4549"/>
                    <a:pt x="888" y="4293"/>
                    <a:pt x="888" y="4293"/>
                  </a:cubicBezTo>
                  <a:lnTo>
                    <a:pt x="444" y="3405"/>
                  </a:lnTo>
                  <a:lnTo>
                    <a:pt x="444" y="3405"/>
                  </a:lnTo>
                  <a:cubicBezTo>
                    <a:pt x="444" y="3405"/>
                    <a:pt x="0" y="3701"/>
                    <a:pt x="740" y="6216"/>
                  </a:cubicBezTo>
                  <a:cubicBezTo>
                    <a:pt x="1480" y="8732"/>
                    <a:pt x="2220" y="10064"/>
                    <a:pt x="2812" y="10360"/>
                  </a:cubicBezTo>
                  <a:cubicBezTo>
                    <a:pt x="3441" y="10554"/>
                    <a:pt x="4137" y="10640"/>
                    <a:pt x="4862" y="10640"/>
                  </a:cubicBezTo>
                  <a:cubicBezTo>
                    <a:pt x="8570" y="10640"/>
                    <a:pt x="13023" y="8369"/>
                    <a:pt x="13023" y="6512"/>
                  </a:cubicBezTo>
                  <a:cubicBezTo>
                    <a:pt x="13023" y="5033"/>
                    <a:pt x="12727" y="889"/>
                    <a:pt x="11247"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3" name="Google Shape;6003;p76"/>
            <p:cNvSpPr/>
            <p:nvPr/>
          </p:nvSpPr>
          <p:spPr>
            <a:xfrm>
              <a:off x="7162563" y="2687187"/>
              <a:ext cx="97311" cy="122427"/>
            </a:xfrm>
            <a:custGeom>
              <a:rect b="b" l="l" r="r" t="t"/>
              <a:pathLst>
                <a:path extrusionOk="0" h="8155" w="6482">
                  <a:moveTo>
                    <a:pt x="2538" y="0"/>
                  </a:moveTo>
                  <a:cubicBezTo>
                    <a:pt x="1537" y="0"/>
                    <a:pt x="554" y="479"/>
                    <a:pt x="148" y="1047"/>
                  </a:cubicBezTo>
                  <a:lnTo>
                    <a:pt x="0" y="7410"/>
                  </a:lnTo>
                  <a:cubicBezTo>
                    <a:pt x="0" y="7410"/>
                    <a:pt x="296" y="8150"/>
                    <a:pt x="1628" y="8150"/>
                  </a:cubicBezTo>
                  <a:cubicBezTo>
                    <a:pt x="1665" y="8153"/>
                    <a:pt x="1703" y="8154"/>
                    <a:pt x="1741" y="8154"/>
                  </a:cubicBezTo>
                  <a:cubicBezTo>
                    <a:pt x="3936" y="8154"/>
                    <a:pt x="6482" y="3959"/>
                    <a:pt x="4736" y="1195"/>
                  </a:cubicBezTo>
                  <a:cubicBezTo>
                    <a:pt x="4201" y="326"/>
                    <a:pt x="3364" y="0"/>
                    <a:pt x="2538"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4" name="Google Shape;6004;p76"/>
            <p:cNvSpPr/>
            <p:nvPr/>
          </p:nvSpPr>
          <p:spPr>
            <a:xfrm>
              <a:off x="6316113" y="3747640"/>
              <a:ext cx="824246" cy="472669"/>
            </a:xfrm>
            <a:custGeom>
              <a:rect b="b" l="l" r="r" t="t"/>
              <a:pathLst>
                <a:path extrusionOk="0" h="31485" w="54904">
                  <a:moveTo>
                    <a:pt x="20126" y="0"/>
                  </a:moveTo>
                  <a:cubicBezTo>
                    <a:pt x="19941" y="0"/>
                    <a:pt x="19756" y="37"/>
                    <a:pt x="19534" y="111"/>
                  </a:cubicBezTo>
                  <a:lnTo>
                    <a:pt x="0" y="11506"/>
                  </a:lnTo>
                  <a:lnTo>
                    <a:pt x="34925" y="31484"/>
                  </a:lnTo>
                  <a:lnTo>
                    <a:pt x="54903" y="19941"/>
                  </a:lnTo>
                  <a:lnTo>
                    <a:pt x="20718" y="111"/>
                  </a:lnTo>
                  <a:cubicBezTo>
                    <a:pt x="20496" y="37"/>
                    <a:pt x="20311" y="0"/>
                    <a:pt x="20126" y="0"/>
                  </a:cubicBezTo>
                  <a:close/>
                </a:path>
              </a:pathLst>
            </a:custGeom>
            <a:solidFill>
              <a:srgbClr val="EFF6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5" name="Google Shape;6005;p76"/>
            <p:cNvSpPr/>
            <p:nvPr/>
          </p:nvSpPr>
          <p:spPr>
            <a:xfrm>
              <a:off x="6378310" y="3838166"/>
              <a:ext cx="622088" cy="357703"/>
            </a:xfrm>
            <a:custGeom>
              <a:rect b="b" l="l" r="r" t="t"/>
              <a:pathLst>
                <a:path extrusionOk="0" h="23827" w="41438">
                  <a:moveTo>
                    <a:pt x="10656" y="1"/>
                  </a:moveTo>
                  <a:lnTo>
                    <a:pt x="1" y="6068"/>
                  </a:lnTo>
                  <a:lnTo>
                    <a:pt x="30930" y="23826"/>
                  </a:lnTo>
                  <a:lnTo>
                    <a:pt x="41437" y="17759"/>
                  </a:lnTo>
                  <a:lnTo>
                    <a:pt x="10656" y="1"/>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6" name="Google Shape;6006;p76"/>
            <p:cNvSpPr/>
            <p:nvPr/>
          </p:nvSpPr>
          <p:spPr>
            <a:xfrm>
              <a:off x="6698226" y="3860384"/>
              <a:ext cx="222185" cy="128867"/>
            </a:xfrm>
            <a:custGeom>
              <a:rect b="b" l="l" r="r" t="t"/>
              <a:pathLst>
                <a:path extrusionOk="0" h="8584" w="14800">
                  <a:moveTo>
                    <a:pt x="5328" y="0"/>
                  </a:moveTo>
                  <a:lnTo>
                    <a:pt x="1" y="3108"/>
                  </a:lnTo>
                  <a:lnTo>
                    <a:pt x="149" y="3256"/>
                  </a:lnTo>
                  <a:lnTo>
                    <a:pt x="9472" y="8584"/>
                  </a:lnTo>
                  <a:lnTo>
                    <a:pt x="14504" y="5624"/>
                  </a:lnTo>
                  <a:lnTo>
                    <a:pt x="14800" y="5476"/>
                  </a:lnTo>
                  <a:lnTo>
                    <a:pt x="5328" y="0"/>
                  </a:lnTo>
                  <a:close/>
                </a:path>
              </a:pathLst>
            </a:custGeom>
            <a:solidFill>
              <a:srgbClr val="AEB5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7" name="Google Shape;6007;p76"/>
            <p:cNvSpPr/>
            <p:nvPr/>
          </p:nvSpPr>
          <p:spPr>
            <a:xfrm>
              <a:off x="6700448" y="3864828"/>
              <a:ext cx="215519" cy="124424"/>
            </a:xfrm>
            <a:custGeom>
              <a:rect b="b" l="l" r="r" t="t"/>
              <a:pathLst>
                <a:path extrusionOk="0" h="8288" w="14356">
                  <a:moveTo>
                    <a:pt x="5180" y="0"/>
                  </a:moveTo>
                  <a:lnTo>
                    <a:pt x="1" y="2960"/>
                  </a:lnTo>
                  <a:lnTo>
                    <a:pt x="9324" y="8288"/>
                  </a:lnTo>
                  <a:lnTo>
                    <a:pt x="14356" y="5328"/>
                  </a:lnTo>
                  <a:lnTo>
                    <a:pt x="5180" y="0"/>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8" name="Google Shape;6008;p76"/>
            <p:cNvSpPr/>
            <p:nvPr/>
          </p:nvSpPr>
          <p:spPr>
            <a:xfrm>
              <a:off x="6316113" y="3920374"/>
              <a:ext cx="824246" cy="319931"/>
            </a:xfrm>
            <a:custGeom>
              <a:rect b="b" l="l" r="r" t="t"/>
              <a:pathLst>
                <a:path extrusionOk="0" h="21311" w="54904">
                  <a:moveTo>
                    <a:pt x="0" y="0"/>
                  </a:moveTo>
                  <a:lnTo>
                    <a:pt x="0" y="444"/>
                  </a:lnTo>
                  <a:cubicBezTo>
                    <a:pt x="0" y="1036"/>
                    <a:pt x="444" y="1628"/>
                    <a:pt x="1036" y="2072"/>
                  </a:cubicBezTo>
                  <a:lnTo>
                    <a:pt x="33889" y="21014"/>
                  </a:lnTo>
                  <a:cubicBezTo>
                    <a:pt x="34185" y="21310"/>
                    <a:pt x="34481" y="21310"/>
                    <a:pt x="34925" y="21310"/>
                  </a:cubicBezTo>
                  <a:cubicBezTo>
                    <a:pt x="35221" y="21310"/>
                    <a:pt x="35517" y="21162"/>
                    <a:pt x="35813" y="21014"/>
                  </a:cubicBezTo>
                  <a:lnTo>
                    <a:pt x="54015" y="10507"/>
                  </a:lnTo>
                  <a:cubicBezTo>
                    <a:pt x="54607" y="10211"/>
                    <a:pt x="54903" y="9619"/>
                    <a:pt x="54903" y="8879"/>
                  </a:cubicBezTo>
                  <a:lnTo>
                    <a:pt x="54903" y="8435"/>
                  </a:lnTo>
                  <a:lnTo>
                    <a:pt x="34925" y="19978"/>
                  </a:lnTo>
                  <a:lnTo>
                    <a:pt x="0"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9" name="Google Shape;6009;p76"/>
            <p:cNvSpPr/>
            <p:nvPr/>
          </p:nvSpPr>
          <p:spPr>
            <a:xfrm>
              <a:off x="6316113" y="3920374"/>
              <a:ext cx="524312" cy="319931"/>
            </a:xfrm>
            <a:custGeom>
              <a:rect b="b" l="l" r="r" t="t"/>
              <a:pathLst>
                <a:path extrusionOk="0" h="21311" w="34925">
                  <a:moveTo>
                    <a:pt x="0" y="0"/>
                  </a:moveTo>
                  <a:lnTo>
                    <a:pt x="0" y="444"/>
                  </a:lnTo>
                  <a:cubicBezTo>
                    <a:pt x="0" y="1036"/>
                    <a:pt x="444" y="1628"/>
                    <a:pt x="1036" y="2072"/>
                  </a:cubicBezTo>
                  <a:lnTo>
                    <a:pt x="33889" y="21014"/>
                  </a:lnTo>
                  <a:cubicBezTo>
                    <a:pt x="34185" y="21310"/>
                    <a:pt x="34481" y="21310"/>
                    <a:pt x="34925" y="21310"/>
                  </a:cubicBezTo>
                  <a:lnTo>
                    <a:pt x="34925" y="20126"/>
                  </a:lnTo>
                  <a:lnTo>
                    <a:pt x="0" y="0"/>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0" name="Google Shape;6010;p76"/>
            <p:cNvSpPr/>
            <p:nvPr/>
          </p:nvSpPr>
          <p:spPr>
            <a:xfrm>
              <a:off x="6238348" y="3564908"/>
              <a:ext cx="593204" cy="662937"/>
            </a:xfrm>
            <a:custGeom>
              <a:rect b="b" l="l" r="r" t="t"/>
              <a:pathLst>
                <a:path extrusionOk="0" h="44159" w="39514">
                  <a:moveTo>
                    <a:pt x="741" y="0"/>
                  </a:moveTo>
                  <a:cubicBezTo>
                    <a:pt x="297" y="444"/>
                    <a:pt x="1" y="888"/>
                    <a:pt x="1" y="1480"/>
                  </a:cubicBezTo>
                  <a:cubicBezTo>
                    <a:pt x="1" y="1628"/>
                    <a:pt x="1" y="1776"/>
                    <a:pt x="149" y="1924"/>
                  </a:cubicBezTo>
                  <a:lnTo>
                    <a:pt x="3700" y="23382"/>
                  </a:lnTo>
                  <a:cubicBezTo>
                    <a:pt x="3848" y="23974"/>
                    <a:pt x="4144" y="24566"/>
                    <a:pt x="4736" y="24862"/>
                  </a:cubicBezTo>
                  <a:lnTo>
                    <a:pt x="37589" y="43804"/>
                  </a:lnTo>
                  <a:cubicBezTo>
                    <a:pt x="37915" y="44049"/>
                    <a:pt x="38286" y="44159"/>
                    <a:pt x="38652" y="44159"/>
                  </a:cubicBezTo>
                  <a:cubicBezTo>
                    <a:pt x="38951" y="44159"/>
                    <a:pt x="39247" y="44085"/>
                    <a:pt x="39513" y="43952"/>
                  </a:cubicBezTo>
                  <a:lnTo>
                    <a:pt x="35665" y="20718"/>
                  </a:lnTo>
                  <a:cubicBezTo>
                    <a:pt x="35517" y="20274"/>
                    <a:pt x="35221" y="19830"/>
                    <a:pt x="34777" y="19682"/>
                  </a:cubicBezTo>
                  <a:lnTo>
                    <a:pt x="741" y="0"/>
                  </a:lnTo>
                  <a:close/>
                </a:path>
              </a:pathLst>
            </a:custGeom>
            <a:solidFill>
              <a:srgbClr val="EFF6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1" name="Google Shape;6011;p76"/>
            <p:cNvSpPr/>
            <p:nvPr/>
          </p:nvSpPr>
          <p:spPr>
            <a:xfrm>
              <a:off x="6249457" y="3560464"/>
              <a:ext cx="590967" cy="664288"/>
            </a:xfrm>
            <a:custGeom>
              <a:rect b="b" l="l" r="r" t="t"/>
              <a:pathLst>
                <a:path extrusionOk="0" h="44249" w="39365">
                  <a:moveTo>
                    <a:pt x="445" y="0"/>
                  </a:moveTo>
                  <a:cubicBezTo>
                    <a:pt x="297" y="0"/>
                    <a:pt x="149" y="148"/>
                    <a:pt x="1" y="296"/>
                  </a:cubicBezTo>
                  <a:lnTo>
                    <a:pt x="34037" y="19978"/>
                  </a:lnTo>
                  <a:cubicBezTo>
                    <a:pt x="34481" y="20274"/>
                    <a:pt x="34777" y="20570"/>
                    <a:pt x="34925" y="21162"/>
                  </a:cubicBezTo>
                  <a:lnTo>
                    <a:pt x="38773" y="44248"/>
                  </a:lnTo>
                  <a:cubicBezTo>
                    <a:pt x="38921" y="44248"/>
                    <a:pt x="38921" y="44248"/>
                    <a:pt x="39069" y="44100"/>
                  </a:cubicBezTo>
                  <a:lnTo>
                    <a:pt x="39365" y="44100"/>
                  </a:lnTo>
                  <a:lnTo>
                    <a:pt x="35369" y="20866"/>
                  </a:lnTo>
                  <a:cubicBezTo>
                    <a:pt x="35369" y="20274"/>
                    <a:pt x="35073" y="19830"/>
                    <a:pt x="34629" y="19682"/>
                  </a:cubicBezTo>
                  <a:lnTo>
                    <a:pt x="445"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2" name="Google Shape;6012;p76"/>
            <p:cNvSpPr/>
            <p:nvPr/>
          </p:nvSpPr>
          <p:spPr>
            <a:xfrm>
              <a:off x="6465742" y="3857892"/>
              <a:ext cx="90961" cy="91636"/>
            </a:xfrm>
            <a:custGeom>
              <a:rect b="b" l="l" r="r" t="t"/>
              <a:pathLst>
                <a:path extrusionOk="0" h="6104" w="6059">
                  <a:moveTo>
                    <a:pt x="1131" y="0"/>
                  </a:moveTo>
                  <a:cubicBezTo>
                    <a:pt x="399" y="0"/>
                    <a:pt x="1" y="490"/>
                    <a:pt x="96" y="1350"/>
                  </a:cubicBezTo>
                  <a:cubicBezTo>
                    <a:pt x="392" y="2830"/>
                    <a:pt x="1872" y="4754"/>
                    <a:pt x="3500" y="5642"/>
                  </a:cubicBezTo>
                  <a:cubicBezTo>
                    <a:pt x="4024" y="5956"/>
                    <a:pt x="4511" y="6104"/>
                    <a:pt x="4909" y="6104"/>
                  </a:cubicBezTo>
                  <a:cubicBezTo>
                    <a:pt x="5633" y="6104"/>
                    <a:pt x="6059" y="5614"/>
                    <a:pt x="5868" y="4754"/>
                  </a:cubicBezTo>
                  <a:cubicBezTo>
                    <a:pt x="5572" y="3274"/>
                    <a:pt x="4092" y="1350"/>
                    <a:pt x="2612" y="462"/>
                  </a:cubicBezTo>
                  <a:cubicBezTo>
                    <a:pt x="2035" y="148"/>
                    <a:pt x="1533" y="0"/>
                    <a:pt x="1131" y="0"/>
                  </a:cubicBezTo>
                  <a:close/>
                </a:path>
              </a:pathLst>
            </a:cu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13" name="Google Shape;6013;p7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7" name="Shape 6017"/>
        <p:cNvGrpSpPr/>
        <p:nvPr/>
      </p:nvGrpSpPr>
      <p:grpSpPr>
        <a:xfrm>
          <a:off x="0" y="0"/>
          <a:ext cx="0" cy="0"/>
          <a:chOff x="0" y="0"/>
          <a:chExt cx="0" cy="0"/>
        </a:xfrm>
      </p:grpSpPr>
      <p:pic>
        <p:nvPicPr>
          <p:cNvPr id="6018" name="Google Shape;6018;p77"/>
          <p:cNvPicPr preferRelativeResize="0"/>
          <p:nvPr/>
        </p:nvPicPr>
        <p:blipFill rotWithShape="1">
          <a:blip r:embed="rId3">
            <a:alphaModFix/>
          </a:blip>
          <a:srcRect b="0" l="15176" r="34082" t="2959"/>
          <a:stretch/>
        </p:blipFill>
        <p:spPr>
          <a:xfrm>
            <a:off x="0" y="0"/>
            <a:ext cx="4572001" cy="5018800"/>
          </a:xfrm>
          <a:prstGeom prst="rect">
            <a:avLst/>
          </a:prstGeom>
          <a:noFill/>
          <a:ln>
            <a:noFill/>
          </a:ln>
        </p:spPr>
      </p:pic>
      <p:pic>
        <p:nvPicPr>
          <p:cNvPr id="6019" name="Google Shape;6019;p77">
            <a:hlinkClick r:id="rId4"/>
          </p:cNvPr>
          <p:cNvPicPr preferRelativeResize="0"/>
          <p:nvPr/>
        </p:nvPicPr>
        <p:blipFill>
          <a:blip r:embed="rId5">
            <a:alphaModFix/>
          </a:blip>
          <a:stretch>
            <a:fillRect/>
          </a:stretch>
        </p:blipFill>
        <p:spPr>
          <a:xfrm>
            <a:off x="4821525" y="-69900"/>
            <a:ext cx="3829949" cy="5143502"/>
          </a:xfrm>
          <a:prstGeom prst="rect">
            <a:avLst/>
          </a:prstGeom>
          <a:noFill/>
          <a:ln>
            <a:noFill/>
          </a:ln>
        </p:spPr>
      </p:pic>
      <p:sp>
        <p:nvSpPr>
          <p:cNvPr id="6020" name="Google Shape;6020;p77"/>
          <p:cNvSpPr/>
          <p:nvPr/>
        </p:nvSpPr>
        <p:spPr>
          <a:xfrm>
            <a:off x="6029000" y="3147950"/>
            <a:ext cx="2044500" cy="504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1" name="Google Shape;6021;p77"/>
          <p:cNvSpPr txBox="1"/>
          <p:nvPr>
            <p:ph type="title"/>
          </p:nvPr>
        </p:nvSpPr>
        <p:spPr>
          <a:xfrm>
            <a:off x="4653675" y="4155475"/>
            <a:ext cx="4217700" cy="450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0000"/>
                </a:solidFill>
              </a:rPr>
              <a:t>資通</a:t>
            </a:r>
            <a:r>
              <a:rPr lang="en">
                <a:solidFill>
                  <a:srgbClr val="FF0000"/>
                </a:solidFill>
              </a:rPr>
              <a:t>系統及資訊之盤點</a:t>
            </a:r>
            <a:endParaRPr>
              <a:solidFill>
                <a:srgbClr val="FF0000"/>
              </a:solidFill>
            </a:endParaRPr>
          </a:p>
        </p:txBody>
      </p:sp>
      <p:sp>
        <p:nvSpPr>
          <p:cNvPr id="6022" name="Google Shape;6022;p77"/>
          <p:cNvSpPr txBox="1"/>
          <p:nvPr>
            <p:ph idx="4294967295" type="subTitle"/>
          </p:nvPr>
        </p:nvSpPr>
        <p:spPr>
          <a:xfrm>
            <a:off x="4653675" y="4529575"/>
            <a:ext cx="4349700" cy="318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solidFill>
                  <a:srgbClr val="FF0000"/>
                </a:solidFill>
              </a:rPr>
              <a:t>各校IP網段內或使用各校網域名稱之系統</a:t>
            </a:r>
            <a:endParaRPr>
              <a:solidFill>
                <a:srgbClr val="FF0000"/>
              </a:solidFill>
            </a:endParaRPr>
          </a:p>
        </p:txBody>
      </p:sp>
      <p:sp>
        <p:nvSpPr>
          <p:cNvPr id="6023" name="Google Shape;6023;p7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7" name="Shape 6027"/>
        <p:cNvGrpSpPr/>
        <p:nvPr/>
      </p:nvGrpSpPr>
      <p:grpSpPr>
        <a:xfrm>
          <a:off x="0" y="0"/>
          <a:ext cx="0" cy="0"/>
          <a:chOff x="0" y="0"/>
          <a:chExt cx="0" cy="0"/>
        </a:xfrm>
      </p:grpSpPr>
      <p:pic>
        <p:nvPicPr>
          <p:cNvPr id="6028" name="Google Shape;6028;p78"/>
          <p:cNvPicPr preferRelativeResize="0"/>
          <p:nvPr/>
        </p:nvPicPr>
        <p:blipFill>
          <a:blip r:embed="rId3">
            <a:alphaModFix/>
          </a:blip>
          <a:stretch>
            <a:fillRect/>
          </a:stretch>
        </p:blipFill>
        <p:spPr>
          <a:xfrm>
            <a:off x="225125" y="1232425"/>
            <a:ext cx="8384927" cy="3504620"/>
          </a:xfrm>
          <a:prstGeom prst="rect">
            <a:avLst/>
          </a:prstGeom>
          <a:noFill/>
          <a:ln>
            <a:noFill/>
          </a:ln>
        </p:spPr>
      </p:pic>
      <p:sp>
        <p:nvSpPr>
          <p:cNvPr id="6029" name="Google Shape;6029;p78"/>
          <p:cNvSpPr txBox="1"/>
          <p:nvPr>
            <p:ph idx="4" type="title"/>
          </p:nvPr>
        </p:nvSpPr>
        <p:spPr>
          <a:xfrm>
            <a:off x="0" y="385950"/>
            <a:ext cx="8515800" cy="529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資通</a:t>
            </a:r>
            <a:r>
              <a:rPr lang="en"/>
              <a:t>系統防護基準</a:t>
            </a:r>
            <a:endParaRPr/>
          </a:p>
        </p:txBody>
      </p:sp>
      <p:sp>
        <p:nvSpPr>
          <p:cNvPr id="6030" name="Google Shape;6030;p7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4" name="Shape 6034"/>
        <p:cNvGrpSpPr/>
        <p:nvPr/>
      </p:nvGrpSpPr>
      <p:grpSpPr>
        <a:xfrm>
          <a:off x="0" y="0"/>
          <a:ext cx="0" cy="0"/>
          <a:chOff x="0" y="0"/>
          <a:chExt cx="0" cy="0"/>
        </a:xfrm>
      </p:grpSpPr>
      <p:pic>
        <p:nvPicPr>
          <p:cNvPr id="6035" name="Google Shape;6035;p79"/>
          <p:cNvPicPr preferRelativeResize="0"/>
          <p:nvPr/>
        </p:nvPicPr>
        <p:blipFill>
          <a:blip r:embed="rId3">
            <a:alphaModFix/>
          </a:blip>
          <a:stretch>
            <a:fillRect/>
          </a:stretch>
        </p:blipFill>
        <p:spPr>
          <a:xfrm>
            <a:off x="2754950" y="253103"/>
            <a:ext cx="6248350" cy="4408083"/>
          </a:xfrm>
          <a:prstGeom prst="rect">
            <a:avLst/>
          </a:prstGeom>
          <a:noFill/>
          <a:ln>
            <a:noFill/>
          </a:ln>
        </p:spPr>
      </p:pic>
      <p:sp>
        <p:nvSpPr>
          <p:cNvPr id="6036" name="Google Shape;6036;p79"/>
          <p:cNvSpPr/>
          <p:nvPr/>
        </p:nvSpPr>
        <p:spPr>
          <a:xfrm rot="-5400000">
            <a:off x="-848700" y="1327050"/>
            <a:ext cx="4403700" cy="2260200"/>
          </a:xfrm>
          <a:prstGeom prst="snip2DiagRect">
            <a:avLst>
              <a:gd fmla="val 0" name="adj1"/>
              <a:gd fmla="val 16667"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7" name="Google Shape;6037;p79"/>
          <p:cNvSpPr txBox="1"/>
          <p:nvPr>
            <p:ph idx="4294967295" type="subTitle"/>
          </p:nvPr>
        </p:nvSpPr>
        <p:spPr>
          <a:xfrm>
            <a:off x="878400" y="410075"/>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solidFill>
                  <a:srgbClr val="FFFFFF"/>
                </a:solidFill>
                <a:latin typeface="Arial"/>
                <a:ea typeface="Arial"/>
                <a:cs typeface="Arial"/>
                <a:sym typeface="Arial"/>
              </a:rPr>
              <a:t>資通系統安全等級評估包含</a:t>
            </a:r>
            <a:r>
              <a:rPr b="1" lang="en">
                <a:solidFill>
                  <a:srgbClr val="FFFF00"/>
                </a:solidFill>
                <a:latin typeface="Arial"/>
                <a:ea typeface="Arial"/>
                <a:cs typeface="Arial"/>
                <a:sym typeface="Arial"/>
              </a:rPr>
              <a:t>防護基準</a:t>
            </a:r>
            <a:endParaRPr b="1">
              <a:solidFill>
                <a:srgbClr val="FFFF00"/>
              </a:solidFill>
              <a:latin typeface="Arial"/>
              <a:ea typeface="Arial"/>
              <a:cs typeface="Arial"/>
              <a:sym typeface="Arial"/>
            </a:endParaRPr>
          </a:p>
        </p:txBody>
      </p:sp>
      <p:grpSp>
        <p:nvGrpSpPr>
          <p:cNvPr id="6038" name="Google Shape;6038;p79"/>
          <p:cNvGrpSpPr/>
          <p:nvPr/>
        </p:nvGrpSpPr>
        <p:grpSpPr>
          <a:xfrm rot="5400000">
            <a:off x="345568" y="3306864"/>
            <a:ext cx="467247" cy="54696"/>
            <a:chOff x="3725184" y="2270258"/>
            <a:chExt cx="1467946" cy="171947"/>
          </a:xfrm>
        </p:grpSpPr>
        <p:sp>
          <p:nvSpPr>
            <p:cNvPr id="6039" name="Google Shape;6039;p79"/>
            <p:cNvSpPr/>
            <p:nvPr/>
          </p:nvSpPr>
          <p:spPr>
            <a:xfrm rot="-5400000">
              <a:off x="372518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0" name="Google Shape;6040;p79"/>
            <p:cNvSpPr/>
            <p:nvPr/>
          </p:nvSpPr>
          <p:spPr>
            <a:xfrm rot="-5400000">
              <a:off x="398439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1" name="Google Shape;6041;p79"/>
            <p:cNvSpPr/>
            <p:nvPr/>
          </p:nvSpPr>
          <p:spPr>
            <a:xfrm rot="-5400000">
              <a:off x="4243603"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2" name="Google Shape;6042;p79"/>
            <p:cNvSpPr/>
            <p:nvPr/>
          </p:nvSpPr>
          <p:spPr>
            <a:xfrm rot="-5400000">
              <a:off x="4502812"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3" name="Google Shape;6043;p79"/>
            <p:cNvSpPr/>
            <p:nvPr/>
          </p:nvSpPr>
          <p:spPr>
            <a:xfrm rot="-5400000">
              <a:off x="4762021"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4" name="Google Shape;6044;p79"/>
            <p:cNvSpPr/>
            <p:nvPr/>
          </p:nvSpPr>
          <p:spPr>
            <a:xfrm rot="-5400000">
              <a:off x="5021230" y="2270258"/>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45" name="Google Shape;6045;p79"/>
          <p:cNvGrpSpPr/>
          <p:nvPr/>
        </p:nvGrpSpPr>
        <p:grpSpPr>
          <a:xfrm rot="5400000">
            <a:off x="345568" y="2265389"/>
            <a:ext cx="467247" cy="54696"/>
            <a:chOff x="3725184" y="2270258"/>
            <a:chExt cx="1467946" cy="171947"/>
          </a:xfrm>
        </p:grpSpPr>
        <p:sp>
          <p:nvSpPr>
            <p:cNvPr id="6046" name="Google Shape;6046;p79"/>
            <p:cNvSpPr/>
            <p:nvPr/>
          </p:nvSpPr>
          <p:spPr>
            <a:xfrm rot="-5400000">
              <a:off x="372518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7" name="Google Shape;6047;p79"/>
            <p:cNvSpPr/>
            <p:nvPr/>
          </p:nvSpPr>
          <p:spPr>
            <a:xfrm rot="-5400000">
              <a:off x="398439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8" name="Google Shape;6048;p79"/>
            <p:cNvSpPr/>
            <p:nvPr/>
          </p:nvSpPr>
          <p:spPr>
            <a:xfrm rot="-5400000">
              <a:off x="4243603"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9" name="Google Shape;6049;p79"/>
            <p:cNvSpPr/>
            <p:nvPr/>
          </p:nvSpPr>
          <p:spPr>
            <a:xfrm rot="-5400000">
              <a:off x="4502812"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0" name="Google Shape;6050;p79"/>
            <p:cNvSpPr/>
            <p:nvPr/>
          </p:nvSpPr>
          <p:spPr>
            <a:xfrm rot="-5400000">
              <a:off x="4762021"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1" name="Google Shape;6051;p79"/>
            <p:cNvSpPr/>
            <p:nvPr/>
          </p:nvSpPr>
          <p:spPr>
            <a:xfrm rot="-5400000">
              <a:off x="5021230" y="2270258"/>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52" name="Google Shape;6052;p79"/>
          <p:cNvGrpSpPr/>
          <p:nvPr/>
        </p:nvGrpSpPr>
        <p:grpSpPr>
          <a:xfrm rot="5400000">
            <a:off x="345568" y="1223914"/>
            <a:ext cx="467247" cy="54696"/>
            <a:chOff x="3725184" y="2270258"/>
            <a:chExt cx="1467946" cy="171947"/>
          </a:xfrm>
        </p:grpSpPr>
        <p:sp>
          <p:nvSpPr>
            <p:cNvPr id="6053" name="Google Shape;6053;p79"/>
            <p:cNvSpPr/>
            <p:nvPr/>
          </p:nvSpPr>
          <p:spPr>
            <a:xfrm rot="-5400000">
              <a:off x="372518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4" name="Google Shape;6054;p79"/>
            <p:cNvSpPr/>
            <p:nvPr/>
          </p:nvSpPr>
          <p:spPr>
            <a:xfrm rot="-5400000">
              <a:off x="398439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5" name="Google Shape;6055;p79"/>
            <p:cNvSpPr/>
            <p:nvPr/>
          </p:nvSpPr>
          <p:spPr>
            <a:xfrm rot="-5400000">
              <a:off x="4243603"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6" name="Google Shape;6056;p79"/>
            <p:cNvSpPr/>
            <p:nvPr/>
          </p:nvSpPr>
          <p:spPr>
            <a:xfrm rot="-5400000">
              <a:off x="4502812"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7" name="Google Shape;6057;p79"/>
            <p:cNvSpPr/>
            <p:nvPr/>
          </p:nvSpPr>
          <p:spPr>
            <a:xfrm rot="-5400000">
              <a:off x="4762021"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8" name="Google Shape;6058;p79"/>
            <p:cNvSpPr/>
            <p:nvPr/>
          </p:nvSpPr>
          <p:spPr>
            <a:xfrm rot="-5400000">
              <a:off x="5021230" y="2270258"/>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59" name="Google Shape;6059;p79"/>
          <p:cNvSpPr/>
          <p:nvPr/>
        </p:nvSpPr>
        <p:spPr>
          <a:xfrm rot="5400000">
            <a:off x="389531" y="528260"/>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0" name="Google Shape;6060;p79"/>
          <p:cNvSpPr/>
          <p:nvPr/>
        </p:nvSpPr>
        <p:spPr>
          <a:xfrm flipH="1" rot="2700000">
            <a:off x="500292" y="594301"/>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1" name="Google Shape;6061;p79"/>
          <p:cNvSpPr/>
          <p:nvPr/>
        </p:nvSpPr>
        <p:spPr>
          <a:xfrm rot="5400000">
            <a:off x="389531" y="1569735"/>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2" name="Google Shape;6062;p79"/>
          <p:cNvSpPr/>
          <p:nvPr/>
        </p:nvSpPr>
        <p:spPr>
          <a:xfrm flipH="1" rot="2700000">
            <a:off x="500292" y="1635348"/>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3" name="Google Shape;6063;p79"/>
          <p:cNvSpPr/>
          <p:nvPr/>
        </p:nvSpPr>
        <p:spPr>
          <a:xfrm rot="5400000">
            <a:off x="389531" y="2611210"/>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4" name="Google Shape;6064;p79"/>
          <p:cNvSpPr/>
          <p:nvPr/>
        </p:nvSpPr>
        <p:spPr>
          <a:xfrm flipH="1" rot="2700000">
            <a:off x="500292" y="2674348"/>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5" name="Google Shape;6065;p79"/>
          <p:cNvSpPr/>
          <p:nvPr/>
        </p:nvSpPr>
        <p:spPr>
          <a:xfrm rot="5400000">
            <a:off x="389531" y="3652685"/>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6" name="Google Shape;6066;p79"/>
          <p:cNvSpPr/>
          <p:nvPr/>
        </p:nvSpPr>
        <p:spPr>
          <a:xfrm flipH="1" rot="2700000">
            <a:off x="500292" y="3724156"/>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7" name="Google Shape;6067;p79"/>
          <p:cNvSpPr txBox="1"/>
          <p:nvPr>
            <p:ph idx="4294967295" type="subTitle"/>
          </p:nvPr>
        </p:nvSpPr>
        <p:spPr>
          <a:xfrm>
            <a:off x="878400" y="1438775"/>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solidFill>
                  <a:schemeClr val="lt1"/>
                </a:solidFill>
                <a:latin typeface="Arial"/>
                <a:ea typeface="Arial"/>
                <a:cs typeface="Arial"/>
                <a:sym typeface="Arial"/>
              </a:rPr>
              <a:t>未符合該系統等級所應實施防護基準項目</a:t>
            </a:r>
            <a:endParaRPr>
              <a:solidFill>
                <a:srgbClr val="FFFFFF"/>
              </a:solidFill>
              <a:latin typeface="Arial"/>
              <a:ea typeface="Arial"/>
              <a:cs typeface="Arial"/>
              <a:sym typeface="Arial"/>
            </a:endParaRPr>
          </a:p>
        </p:txBody>
      </p:sp>
      <p:sp>
        <p:nvSpPr>
          <p:cNvPr id="6068" name="Google Shape;6068;p79"/>
          <p:cNvSpPr txBox="1"/>
          <p:nvPr>
            <p:ph idx="4294967295" type="subTitle"/>
          </p:nvPr>
        </p:nvSpPr>
        <p:spPr>
          <a:xfrm>
            <a:off x="878400" y="2467475"/>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solidFill>
                  <a:srgbClr val="FFFFFF"/>
                </a:solidFill>
                <a:latin typeface="Arial"/>
                <a:ea typeface="Arial"/>
                <a:cs typeface="Arial"/>
                <a:sym typeface="Arial"/>
              </a:rPr>
              <a:t>納入</a:t>
            </a:r>
            <a:r>
              <a:rPr b="1" lang="en">
                <a:solidFill>
                  <a:srgbClr val="FFFF00"/>
                </a:solidFill>
                <a:latin typeface="Arial"/>
                <a:ea typeface="Arial"/>
                <a:cs typeface="Arial"/>
                <a:sym typeface="Arial"/>
              </a:rPr>
              <a:t>風險處理計畫</a:t>
            </a:r>
            <a:r>
              <a:rPr lang="en">
                <a:solidFill>
                  <a:srgbClr val="FFFFFF"/>
                </a:solidFill>
                <a:latin typeface="Arial"/>
                <a:ea typeface="Arial"/>
                <a:cs typeface="Arial"/>
                <a:sym typeface="Arial"/>
              </a:rPr>
              <a:t>改善清單</a:t>
            </a:r>
            <a:endParaRPr>
              <a:solidFill>
                <a:srgbClr val="FFFFFF"/>
              </a:solidFill>
              <a:latin typeface="Arial"/>
              <a:ea typeface="Arial"/>
              <a:cs typeface="Arial"/>
              <a:sym typeface="Arial"/>
            </a:endParaRPr>
          </a:p>
        </p:txBody>
      </p:sp>
      <p:sp>
        <p:nvSpPr>
          <p:cNvPr id="6069" name="Google Shape;6069;p79"/>
          <p:cNvSpPr txBox="1"/>
          <p:nvPr>
            <p:ph idx="4294967295" type="subTitle"/>
          </p:nvPr>
        </p:nvSpPr>
        <p:spPr>
          <a:xfrm>
            <a:off x="878400" y="3496175"/>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solidFill>
                  <a:srgbClr val="FFFFFF"/>
                </a:solidFill>
                <a:latin typeface="Arial"/>
                <a:ea typeface="Arial"/>
                <a:cs typeface="Arial"/>
                <a:sym typeface="Arial"/>
              </a:rPr>
              <a:t>資安執行小組查核</a:t>
            </a:r>
            <a:endParaRPr>
              <a:solidFill>
                <a:srgbClr val="FFFFFF"/>
              </a:solidFill>
              <a:latin typeface="Arial"/>
              <a:ea typeface="Arial"/>
              <a:cs typeface="Arial"/>
              <a:sym typeface="Arial"/>
            </a:endParaRPr>
          </a:p>
        </p:txBody>
      </p:sp>
      <p:sp>
        <p:nvSpPr>
          <p:cNvPr id="6070" name="Google Shape;6070;p7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4" name="Shape 6074"/>
        <p:cNvGrpSpPr/>
        <p:nvPr/>
      </p:nvGrpSpPr>
      <p:grpSpPr>
        <a:xfrm>
          <a:off x="0" y="0"/>
          <a:ext cx="0" cy="0"/>
          <a:chOff x="0" y="0"/>
          <a:chExt cx="0" cy="0"/>
        </a:xfrm>
      </p:grpSpPr>
      <p:pic>
        <p:nvPicPr>
          <p:cNvPr id="6075" name="Google Shape;6075;p80"/>
          <p:cNvPicPr preferRelativeResize="0"/>
          <p:nvPr/>
        </p:nvPicPr>
        <p:blipFill>
          <a:blip r:embed="rId3">
            <a:alphaModFix/>
          </a:blip>
          <a:stretch>
            <a:fillRect/>
          </a:stretch>
        </p:blipFill>
        <p:spPr>
          <a:xfrm>
            <a:off x="2754950" y="242413"/>
            <a:ext cx="6248350" cy="4429481"/>
          </a:xfrm>
          <a:prstGeom prst="rect">
            <a:avLst/>
          </a:prstGeom>
          <a:noFill/>
          <a:ln>
            <a:noFill/>
          </a:ln>
        </p:spPr>
      </p:pic>
      <p:sp>
        <p:nvSpPr>
          <p:cNvPr id="6076" name="Google Shape;6076;p80"/>
          <p:cNvSpPr/>
          <p:nvPr/>
        </p:nvSpPr>
        <p:spPr>
          <a:xfrm rot="-5400000">
            <a:off x="-848700" y="1327050"/>
            <a:ext cx="4403700" cy="2260200"/>
          </a:xfrm>
          <a:prstGeom prst="snip2DiagRect">
            <a:avLst>
              <a:gd fmla="val 0" name="adj1"/>
              <a:gd fmla="val 16667"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7" name="Google Shape;6077;p80"/>
          <p:cNvSpPr txBox="1"/>
          <p:nvPr>
            <p:ph idx="4294967295" type="subTitle"/>
          </p:nvPr>
        </p:nvSpPr>
        <p:spPr>
          <a:xfrm>
            <a:off x="878400" y="410075"/>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b="1" lang="en">
                <a:solidFill>
                  <a:srgbClr val="FFFF00"/>
                </a:solidFill>
                <a:latin typeface="Arial"/>
                <a:ea typeface="Arial"/>
                <a:cs typeface="Arial"/>
                <a:sym typeface="Arial"/>
              </a:rPr>
              <a:t>高</a:t>
            </a:r>
            <a:r>
              <a:rPr lang="en">
                <a:solidFill>
                  <a:srgbClr val="FFFFFF"/>
                </a:solidFill>
                <a:latin typeface="Arial"/>
                <a:ea typeface="Arial"/>
                <a:cs typeface="Arial"/>
                <a:sym typeface="Arial"/>
              </a:rPr>
              <a:t>風險等級或支援</a:t>
            </a:r>
            <a:r>
              <a:rPr b="1" lang="en">
                <a:solidFill>
                  <a:srgbClr val="FFFF00"/>
                </a:solidFill>
                <a:latin typeface="Arial"/>
                <a:ea typeface="Arial"/>
                <a:cs typeface="Arial"/>
                <a:sym typeface="Arial"/>
              </a:rPr>
              <a:t>核心</a:t>
            </a:r>
            <a:r>
              <a:rPr lang="en">
                <a:solidFill>
                  <a:srgbClr val="FFFFFF"/>
                </a:solidFill>
                <a:latin typeface="Arial"/>
                <a:ea typeface="Arial"/>
                <a:cs typeface="Arial"/>
                <a:sym typeface="Arial"/>
              </a:rPr>
              <a:t>業務之資通系統</a:t>
            </a:r>
            <a:endParaRPr>
              <a:solidFill>
                <a:srgbClr val="FFFFFF"/>
              </a:solidFill>
              <a:latin typeface="Arial"/>
              <a:ea typeface="Arial"/>
              <a:cs typeface="Arial"/>
              <a:sym typeface="Arial"/>
            </a:endParaRPr>
          </a:p>
        </p:txBody>
      </p:sp>
      <p:grpSp>
        <p:nvGrpSpPr>
          <p:cNvPr id="6078" name="Google Shape;6078;p80"/>
          <p:cNvGrpSpPr/>
          <p:nvPr/>
        </p:nvGrpSpPr>
        <p:grpSpPr>
          <a:xfrm rot="5400000">
            <a:off x="345568" y="1223914"/>
            <a:ext cx="467247" cy="54696"/>
            <a:chOff x="3725184" y="2270258"/>
            <a:chExt cx="1467946" cy="171947"/>
          </a:xfrm>
        </p:grpSpPr>
        <p:sp>
          <p:nvSpPr>
            <p:cNvPr id="6079" name="Google Shape;6079;p80"/>
            <p:cNvSpPr/>
            <p:nvPr/>
          </p:nvSpPr>
          <p:spPr>
            <a:xfrm rot="-5400000">
              <a:off x="372518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0" name="Google Shape;6080;p80"/>
            <p:cNvSpPr/>
            <p:nvPr/>
          </p:nvSpPr>
          <p:spPr>
            <a:xfrm rot="-5400000">
              <a:off x="398439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1" name="Google Shape;6081;p80"/>
            <p:cNvSpPr/>
            <p:nvPr/>
          </p:nvSpPr>
          <p:spPr>
            <a:xfrm rot="-5400000">
              <a:off x="4243603"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2" name="Google Shape;6082;p80"/>
            <p:cNvSpPr/>
            <p:nvPr/>
          </p:nvSpPr>
          <p:spPr>
            <a:xfrm rot="-5400000">
              <a:off x="4502812"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3" name="Google Shape;6083;p80"/>
            <p:cNvSpPr/>
            <p:nvPr/>
          </p:nvSpPr>
          <p:spPr>
            <a:xfrm rot="-5400000">
              <a:off x="4762021"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4" name="Google Shape;6084;p80"/>
            <p:cNvSpPr/>
            <p:nvPr/>
          </p:nvSpPr>
          <p:spPr>
            <a:xfrm rot="-5400000">
              <a:off x="5021230" y="2270258"/>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85" name="Google Shape;6085;p80"/>
          <p:cNvSpPr/>
          <p:nvPr/>
        </p:nvSpPr>
        <p:spPr>
          <a:xfrm rot="5400000">
            <a:off x="389531" y="528260"/>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6" name="Google Shape;6086;p80"/>
          <p:cNvSpPr/>
          <p:nvPr/>
        </p:nvSpPr>
        <p:spPr>
          <a:xfrm flipH="1" rot="2700000">
            <a:off x="500292" y="594301"/>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7" name="Google Shape;6087;p80"/>
          <p:cNvSpPr/>
          <p:nvPr/>
        </p:nvSpPr>
        <p:spPr>
          <a:xfrm rot="5400000">
            <a:off x="389531" y="1569735"/>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8" name="Google Shape;6088;p80"/>
          <p:cNvSpPr/>
          <p:nvPr/>
        </p:nvSpPr>
        <p:spPr>
          <a:xfrm flipH="1" rot="2700000">
            <a:off x="500292" y="1635348"/>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9" name="Google Shape;6089;p80"/>
          <p:cNvSpPr/>
          <p:nvPr/>
        </p:nvSpPr>
        <p:spPr>
          <a:xfrm flipH="1" rot="2700000">
            <a:off x="500292" y="2674348"/>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0" name="Google Shape;6090;p80"/>
          <p:cNvSpPr txBox="1"/>
          <p:nvPr>
            <p:ph idx="4294967295" type="subTitle"/>
          </p:nvPr>
        </p:nvSpPr>
        <p:spPr>
          <a:xfrm>
            <a:off x="878400" y="1438775"/>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solidFill>
                  <a:srgbClr val="FFFFFF"/>
                </a:solidFill>
                <a:latin typeface="Arial"/>
                <a:ea typeface="Arial"/>
                <a:cs typeface="Arial"/>
                <a:sym typeface="Arial"/>
              </a:rPr>
              <a:t>再進行</a:t>
            </a:r>
            <a:r>
              <a:rPr b="1" lang="en">
                <a:solidFill>
                  <a:srgbClr val="FFFF00"/>
                </a:solidFill>
                <a:latin typeface="Arial"/>
                <a:ea typeface="Arial"/>
                <a:cs typeface="Arial"/>
                <a:sym typeface="Arial"/>
              </a:rPr>
              <a:t>詳細風險評鑑作業</a:t>
            </a:r>
            <a:endParaRPr b="1">
              <a:solidFill>
                <a:srgbClr val="FFFF00"/>
              </a:solidFill>
              <a:latin typeface="Arial"/>
              <a:ea typeface="Arial"/>
              <a:cs typeface="Arial"/>
              <a:sym typeface="Arial"/>
            </a:endParaRPr>
          </a:p>
        </p:txBody>
      </p:sp>
      <p:sp>
        <p:nvSpPr>
          <p:cNvPr id="6091" name="Google Shape;6091;p8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5" name="Shape 6095"/>
        <p:cNvGrpSpPr/>
        <p:nvPr/>
      </p:nvGrpSpPr>
      <p:grpSpPr>
        <a:xfrm>
          <a:off x="0" y="0"/>
          <a:ext cx="0" cy="0"/>
          <a:chOff x="0" y="0"/>
          <a:chExt cx="0" cy="0"/>
        </a:xfrm>
      </p:grpSpPr>
      <p:pic>
        <p:nvPicPr>
          <p:cNvPr id="6096" name="Google Shape;6096;p81"/>
          <p:cNvPicPr preferRelativeResize="0"/>
          <p:nvPr/>
        </p:nvPicPr>
        <p:blipFill>
          <a:blip r:embed="rId3">
            <a:alphaModFix/>
          </a:blip>
          <a:stretch>
            <a:fillRect/>
          </a:stretch>
        </p:blipFill>
        <p:spPr>
          <a:xfrm>
            <a:off x="2754951" y="255300"/>
            <a:ext cx="6248349" cy="4417782"/>
          </a:xfrm>
          <a:prstGeom prst="rect">
            <a:avLst/>
          </a:prstGeom>
          <a:noFill/>
          <a:ln>
            <a:noFill/>
          </a:ln>
        </p:spPr>
      </p:pic>
      <p:sp>
        <p:nvSpPr>
          <p:cNvPr id="6097" name="Google Shape;6097;p81"/>
          <p:cNvSpPr/>
          <p:nvPr/>
        </p:nvSpPr>
        <p:spPr>
          <a:xfrm rot="-5400000">
            <a:off x="-848700" y="1327050"/>
            <a:ext cx="4403700" cy="2260200"/>
          </a:xfrm>
          <a:prstGeom prst="snip2DiagRect">
            <a:avLst>
              <a:gd fmla="val 0" name="adj1"/>
              <a:gd fmla="val 16667"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8" name="Google Shape;6098;p81"/>
          <p:cNvSpPr txBox="1"/>
          <p:nvPr>
            <p:ph idx="4294967295" type="subTitle"/>
          </p:nvPr>
        </p:nvSpPr>
        <p:spPr>
          <a:xfrm>
            <a:off x="878400" y="410075"/>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solidFill>
                  <a:srgbClr val="FFFFFF"/>
                </a:solidFill>
                <a:latin typeface="Arial"/>
                <a:ea typeface="Arial"/>
                <a:cs typeface="Arial"/>
                <a:sym typeface="Arial"/>
              </a:rPr>
              <a:t>資訊資產清冊</a:t>
            </a:r>
            <a:endParaRPr>
              <a:solidFill>
                <a:srgbClr val="FFFFFF"/>
              </a:solidFill>
              <a:latin typeface="Arial"/>
              <a:ea typeface="Arial"/>
              <a:cs typeface="Arial"/>
              <a:sym typeface="Arial"/>
            </a:endParaRPr>
          </a:p>
        </p:txBody>
      </p:sp>
      <p:grpSp>
        <p:nvGrpSpPr>
          <p:cNvPr id="6099" name="Google Shape;6099;p81"/>
          <p:cNvGrpSpPr/>
          <p:nvPr/>
        </p:nvGrpSpPr>
        <p:grpSpPr>
          <a:xfrm rot="5400000">
            <a:off x="345568" y="1223914"/>
            <a:ext cx="467247" cy="54696"/>
            <a:chOff x="3725184" y="2270258"/>
            <a:chExt cx="1467946" cy="171947"/>
          </a:xfrm>
        </p:grpSpPr>
        <p:sp>
          <p:nvSpPr>
            <p:cNvPr id="6100" name="Google Shape;6100;p81"/>
            <p:cNvSpPr/>
            <p:nvPr/>
          </p:nvSpPr>
          <p:spPr>
            <a:xfrm rot="-5400000">
              <a:off x="372518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1" name="Google Shape;6101;p81"/>
            <p:cNvSpPr/>
            <p:nvPr/>
          </p:nvSpPr>
          <p:spPr>
            <a:xfrm rot="-5400000">
              <a:off x="398439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2" name="Google Shape;6102;p81"/>
            <p:cNvSpPr/>
            <p:nvPr/>
          </p:nvSpPr>
          <p:spPr>
            <a:xfrm rot="-5400000">
              <a:off x="4243603"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3" name="Google Shape;6103;p81"/>
            <p:cNvSpPr/>
            <p:nvPr/>
          </p:nvSpPr>
          <p:spPr>
            <a:xfrm rot="-5400000">
              <a:off x="4502812"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4" name="Google Shape;6104;p81"/>
            <p:cNvSpPr/>
            <p:nvPr/>
          </p:nvSpPr>
          <p:spPr>
            <a:xfrm rot="-5400000">
              <a:off x="4762021"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5" name="Google Shape;6105;p81"/>
            <p:cNvSpPr/>
            <p:nvPr/>
          </p:nvSpPr>
          <p:spPr>
            <a:xfrm rot="-5400000">
              <a:off x="5021230" y="2270258"/>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06" name="Google Shape;6106;p81"/>
          <p:cNvSpPr/>
          <p:nvPr/>
        </p:nvSpPr>
        <p:spPr>
          <a:xfrm rot="5400000">
            <a:off x="389531" y="528260"/>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7" name="Google Shape;6107;p81"/>
          <p:cNvSpPr/>
          <p:nvPr/>
        </p:nvSpPr>
        <p:spPr>
          <a:xfrm flipH="1" rot="2700000">
            <a:off x="500292" y="594301"/>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8" name="Google Shape;6108;p81"/>
          <p:cNvSpPr/>
          <p:nvPr/>
        </p:nvSpPr>
        <p:spPr>
          <a:xfrm rot="5400000">
            <a:off x="389531" y="1569735"/>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9" name="Google Shape;6109;p81"/>
          <p:cNvSpPr/>
          <p:nvPr/>
        </p:nvSpPr>
        <p:spPr>
          <a:xfrm flipH="1" rot="2700000">
            <a:off x="500292" y="1635348"/>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0" name="Google Shape;6110;p81"/>
          <p:cNvSpPr/>
          <p:nvPr/>
        </p:nvSpPr>
        <p:spPr>
          <a:xfrm flipH="1" rot="2700000">
            <a:off x="500292" y="2674348"/>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1" name="Google Shape;6111;p81"/>
          <p:cNvSpPr txBox="1"/>
          <p:nvPr>
            <p:ph idx="4294967295" type="subTitle"/>
          </p:nvPr>
        </p:nvSpPr>
        <p:spPr>
          <a:xfrm>
            <a:off x="878400" y="1438775"/>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solidFill>
                  <a:srgbClr val="FFFFFF"/>
                </a:solidFill>
                <a:latin typeface="Arial"/>
                <a:ea typeface="Arial"/>
                <a:cs typeface="Arial"/>
                <a:sym typeface="Arial"/>
              </a:rPr>
              <a:t>資訊資產威脅及弱點評估</a:t>
            </a:r>
            <a:endParaRPr b="1">
              <a:solidFill>
                <a:srgbClr val="FFFF00"/>
              </a:solidFill>
              <a:latin typeface="Arial"/>
              <a:ea typeface="Arial"/>
              <a:cs typeface="Arial"/>
              <a:sym typeface="Arial"/>
            </a:endParaRPr>
          </a:p>
        </p:txBody>
      </p:sp>
      <p:sp>
        <p:nvSpPr>
          <p:cNvPr id="6112" name="Google Shape;6112;p8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6113" name="Google Shape;6113;p81"/>
          <p:cNvGrpSpPr/>
          <p:nvPr/>
        </p:nvGrpSpPr>
        <p:grpSpPr>
          <a:xfrm rot="5400000">
            <a:off x="345568" y="2265389"/>
            <a:ext cx="467247" cy="54696"/>
            <a:chOff x="3725184" y="2270258"/>
            <a:chExt cx="1467946" cy="171947"/>
          </a:xfrm>
        </p:grpSpPr>
        <p:sp>
          <p:nvSpPr>
            <p:cNvPr id="6114" name="Google Shape;6114;p81"/>
            <p:cNvSpPr/>
            <p:nvPr/>
          </p:nvSpPr>
          <p:spPr>
            <a:xfrm rot="-5400000">
              <a:off x="372518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5" name="Google Shape;6115;p81"/>
            <p:cNvSpPr/>
            <p:nvPr/>
          </p:nvSpPr>
          <p:spPr>
            <a:xfrm rot="-5400000">
              <a:off x="398439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6" name="Google Shape;6116;p81"/>
            <p:cNvSpPr/>
            <p:nvPr/>
          </p:nvSpPr>
          <p:spPr>
            <a:xfrm rot="-5400000">
              <a:off x="4243603"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7" name="Google Shape;6117;p81"/>
            <p:cNvSpPr/>
            <p:nvPr/>
          </p:nvSpPr>
          <p:spPr>
            <a:xfrm rot="-5400000">
              <a:off x="4502812"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8" name="Google Shape;6118;p81"/>
            <p:cNvSpPr/>
            <p:nvPr/>
          </p:nvSpPr>
          <p:spPr>
            <a:xfrm rot="-5400000">
              <a:off x="4762021"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9" name="Google Shape;6119;p81"/>
            <p:cNvSpPr/>
            <p:nvPr/>
          </p:nvSpPr>
          <p:spPr>
            <a:xfrm rot="-5400000">
              <a:off x="5021230" y="2270258"/>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20" name="Google Shape;6120;p81"/>
          <p:cNvSpPr/>
          <p:nvPr/>
        </p:nvSpPr>
        <p:spPr>
          <a:xfrm rot="5400000">
            <a:off x="389531" y="2611210"/>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1" name="Google Shape;6121;p81"/>
          <p:cNvSpPr/>
          <p:nvPr/>
        </p:nvSpPr>
        <p:spPr>
          <a:xfrm flipH="1" rot="2700000">
            <a:off x="500292" y="2674348"/>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2" name="Google Shape;6122;p81"/>
          <p:cNvSpPr txBox="1"/>
          <p:nvPr>
            <p:ph idx="4294967295" type="subTitle"/>
          </p:nvPr>
        </p:nvSpPr>
        <p:spPr>
          <a:xfrm>
            <a:off x="878400" y="2467475"/>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FFFFFF"/>
                </a:solidFill>
                <a:latin typeface="Arial"/>
                <a:ea typeface="Arial"/>
                <a:cs typeface="Arial"/>
                <a:sym typeface="Arial"/>
              </a:rPr>
              <a:t>詳細風險評鑑彙整</a:t>
            </a:r>
            <a:endParaRPr b="1">
              <a:solidFill>
                <a:srgbClr val="FFFF00"/>
              </a:solidFill>
              <a:latin typeface="Arial"/>
              <a:ea typeface="Arial"/>
              <a:cs typeface="Arial"/>
              <a:sym typeface="Arial"/>
            </a:endParaRPr>
          </a:p>
          <a:p>
            <a:pPr indent="0" lvl="0" marL="0" rtl="0" algn="l">
              <a:spcBef>
                <a:spcPts val="1600"/>
              </a:spcBef>
              <a:spcAft>
                <a:spcPts val="1600"/>
              </a:spcAft>
              <a:buClr>
                <a:schemeClr val="dk1"/>
              </a:buClr>
              <a:buSzPts val="1100"/>
              <a:buFont typeface="Arial"/>
              <a:buNone/>
            </a:pPr>
            <a:r>
              <a:t/>
            </a:r>
            <a:endParaRPr>
              <a:solidFill>
                <a:srgbClr val="FFFFFF"/>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7" name="Shape 3777"/>
        <p:cNvGrpSpPr/>
        <p:nvPr/>
      </p:nvGrpSpPr>
      <p:grpSpPr>
        <a:xfrm>
          <a:off x="0" y="0"/>
          <a:ext cx="0" cy="0"/>
          <a:chOff x="0" y="0"/>
          <a:chExt cx="0" cy="0"/>
        </a:xfrm>
      </p:grpSpPr>
      <p:sp>
        <p:nvSpPr>
          <p:cNvPr id="3778" name="Google Shape;3778;p37"/>
          <p:cNvSpPr txBox="1"/>
          <p:nvPr>
            <p:ph idx="2" type="title"/>
          </p:nvPr>
        </p:nvSpPr>
        <p:spPr>
          <a:xfrm>
            <a:off x="6511625" y="3761425"/>
            <a:ext cx="2017200" cy="867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1</a:t>
            </a:r>
            <a:endParaRPr/>
          </a:p>
        </p:txBody>
      </p:sp>
      <p:sp>
        <p:nvSpPr>
          <p:cNvPr id="3779" name="Google Shape;3779;p37"/>
          <p:cNvSpPr txBox="1"/>
          <p:nvPr>
            <p:ph type="title"/>
          </p:nvPr>
        </p:nvSpPr>
        <p:spPr>
          <a:xfrm>
            <a:off x="608125" y="3857000"/>
            <a:ext cx="4373400" cy="414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資安長</a:t>
            </a:r>
            <a:endParaRPr/>
          </a:p>
        </p:txBody>
      </p:sp>
      <p:sp>
        <p:nvSpPr>
          <p:cNvPr id="3780" name="Google Shape;3780;p37"/>
          <p:cNvSpPr txBox="1"/>
          <p:nvPr>
            <p:ph idx="1" type="subTitle"/>
          </p:nvPr>
        </p:nvSpPr>
        <p:spPr>
          <a:xfrm>
            <a:off x="608125" y="4404150"/>
            <a:ext cx="5903400" cy="284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rgbClr val="344593"/>
              </a:buClr>
              <a:buSzPts val="1100"/>
              <a:buFont typeface="Arial"/>
              <a:buNone/>
            </a:pPr>
            <a:r>
              <a:rPr lang="en"/>
              <a:t>由機關首長指派副首長或適當人員(主任秘書以上人員)兼任</a:t>
            </a:r>
            <a:endParaRPr/>
          </a:p>
        </p:txBody>
      </p:sp>
      <p:grpSp>
        <p:nvGrpSpPr>
          <p:cNvPr id="3781" name="Google Shape;3781;p37"/>
          <p:cNvGrpSpPr/>
          <p:nvPr/>
        </p:nvGrpSpPr>
        <p:grpSpPr>
          <a:xfrm flipH="1">
            <a:off x="720090" y="297709"/>
            <a:ext cx="2197051" cy="3426135"/>
            <a:chOff x="6071724" y="2429213"/>
            <a:chExt cx="1821767" cy="2930575"/>
          </a:xfrm>
        </p:grpSpPr>
        <p:sp>
          <p:nvSpPr>
            <p:cNvPr id="3782" name="Google Shape;3782;p37"/>
            <p:cNvSpPr/>
            <p:nvPr/>
          </p:nvSpPr>
          <p:spPr>
            <a:xfrm>
              <a:off x="6380531" y="4301376"/>
              <a:ext cx="1512960" cy="862018"/>
            </a:xfrm>
            <a:custGeom>
              <a:rect b="b" l="l" r="r" t="t"/>
              <a:pathLst>
                <a:path extrusionOk="0" h="57420" w="100780">
                  <a:moveTo>
                    <a:pt x="50390" y="1"/>
                  </a:moveTo>
                  <a:cubicBezTo>
                    <a:pt x="48651" y="1"/>
                    <a:pt x="46913" y="371"/>
                    <a:pt x="45581" y="1111"/>
                  </a:cubicBezTo>
                  <a:lnTo>
                    <a:pt x="2665" y="25973"/>
                  </a:lnTo>
                  <a:cubicBezTo>
                    <a:pt x="1" y="27453"/>
                    <a:pt x="1" y="29968"/>
                    <a:pt x="2665" y="31448"/>
                  </a:cubicBezTo>
                  <a:lnTo>
                    <a:pt x="45581" y="56310"/>
                  </a:lnTo>
                  <a:cubicBezTo>
                    <a:pt x="46913" y="57050"/>
                    <a:pt x="48651" y="57420"/>
                    <a:pt x="50390" y="57420"/>
                  </a:cubicBezTo>
                  <a:cubicBezTo>
                    <a:pt x="52129" y="57420"/>
                    <a:pt x="53868" y="57050"/>
                    <a:pt x="55200" y="56310"/>
                  </a:cubicBezTo>
                  <a:lnTo>
                    <a:pt x="98264" y="31448"/>
                  </a:lnTo>
                  <a:cubicBezTo>
                    <a:pt x="100780" y="29968"/>
                    <a:pt x="100780" y="27453"/>
                    <a:pt x="98116" y="25973"/>
                  </a:cubicBezTo>
                  <a:lnTo>
                    <a:pt x="55200" y="1111"/>
                  </a:lnTo>
                  <a:cubicBezTo>
                    <a:pt x="53868" y="371"/>
                    <a:pt x="52129" y="1"/>
                    <a:pt x="50390"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3" name="Google Shape;3783;p37"/>
            <p:cNvSpPr/>
            <p:nvPr/>
          </p:nvSpPr>
          <p:spPr>
            <a:xfrm>
              <a:off x="6071724" y="4835176"/>
              <a:ext cx="1001979" cy="524612"/>
            </a:xfrm>
            <a:custGeom>
              <a:rect b="b" l="l" r="r" t="t"/>
              <a:pathLst>
                <a:path extrusionOk="0" h="34945" w="66743">
                  <a:moveTo>
                    <a:pt x="18285" y="0"/>
                  </a:moveTo>
                  <a:cubicBezTo>
                    <a:pt x="13981" y="0"/>
                    <a:pt x="10086" y="783"/>
                    <a:pt x="7252" y="2403"/>
                  </a:cubicBezTo>
                  <a:cubicBezTo>
                    <a:pt x="1" y="6546"/>
                    <a:pt x="2516" y="14686"/>
                    <a:pt x="12727" y="20605"/>
                  </a:cubicBezTo>
                  <a:lnTo>
                    <a:pt x="27822" y="29336"/>
                  </a:lnTo>
                  <a:cubicBezTo>
                    <a:pt x="34204" y="32983"/>
                    <a:pt x="41990" y="34945"/>
                    <a:pt x="48723" y="34945"/>
                  </a:cubicBezTo>
                  <a:cubicBezTo>
                    <a:pt x="52920" y="34945"/>
                    <a:pt x="56707" y="34183"/>
                    <a:pt x="59491" y="32592"/>
                  </a:cubicBezTo>
                  <a:cubicBezTo>
                    <a:pt x="66743" y="28448"/>
                    <a:pt x="64227" y="20161"/>
                    <a:pt x="54016" y="14242"/>
                  </a:cubicBezTo>
                  <a:lnTo>
                    <a:pt x="38921" y="5510"/>
                  </a:lnTo>
                  <a:cubicBezTo>
                    <a:pt x="32700" y="1904"/>
                    <a:pt x="24996" y="0"/>
                    <a:pt x="18285" y="0"/>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4" name="Google Shape;3784;p37"/>
            <p:cNvSpPr/>
            <p:nvPr/>
          </p:nvSpPr>
          <p:spPr>
            <a:xfrm>
              <a:off x="6364978" y="3575462"/>
              <a:ext cx="1515182" cy="863684"/>
            </a:xfrm>
            <a:custGeom>
              <a:rect b="b" l="l" r="r" t="t"/>
              <a:pathLst>
                <a:path extrusionOk="0" h="57531" w="100928">
                  <a:moveTo>
                    <a:pt x="50390" y="0"/>
                  </a:moveTo>
                  <a:cubicBezTo>
                    <a:pt x="48651" y="0"/>
                    <a:pt x="46913" y="407"/>
                    <a:pt x="45581" y="1221"/>
                  </a:cubicBezTo>
                  <a:lnTo>
                    <a:pt x="2665" y="25935"/>
                  </a:lnTo>
                  <a:cubicBezTo>
                    <a:pt x="1" y="27563"/>
                    <a:pt x="1" y="30078"/>
                    <a:pt x="2665" y="31558"/>
                  </a:cubicBezTo>
                  <a:lnTo>
                    <a:pt x="45581" y="56420"/>
                  </a:lnTo>
                  <a:cubicBezTo>
                    <a:pt x="46913" y="57160"/>
                    <a:pt x="48651" y="57530"/>
                    <a:pt x="50390" y="57530"/>
                  </a:cubicBezTo>
                  <a:cubicBezTo>
                    <a:pt x="52129" y="57530"/>
                    <a:pt x="53868" y="57160"/>
                    <a:pt x="55200" y="56420"/>
                  </a:cubicBezTo>
                  <a:lnTo>
                    <a:pt x="98264" y="31558"/>
                  </a:lnTo>
                  <a:cubicBezTo>
                    <a:pt x="100928" y="30078"/>
                    <a:pt x="100928" y="27563"/>
                    <a:pt x="98264" y="25935"/>
                  </a:cubicBezTo>
                  <a:lnTo>
                    <a:pt x="55200" y="1221"/>
                  </a:lnTo>
                  <a:cubicBezTo>
                    <a:pt x="53868" y="407"/>
                    <a:pt x="52129" y="0"/>
                    <a:pt x="50390" y="0"/>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5" name="Google Shape;3785;p37"/>
            <p:cNvSpPr/>
            <p:nvPr/>
          </p:nvSpPr>
          <p:spPr>
            <a:xfrm>
              <a:off x="6364978" y="3576017"/>
              <a:ext cx="1515182" cy="862018"/>
            </a:xfrm>
            <a:custGeom>
              <a:rect b="b" l="l" r="r" t="t"/>
              <a:pathLst>
                <a:path extrusionOk="0" h="57420" w="100928">
                  <a:moveTo>
                    <a:pt x="50464" y="1924"/>
                  </a:moveTo>
                  <a:cubicBezTo>
                    <a:pt x="51944" y="1924"/>
                    <a:pt x="53276" y="2220"/>
                    <a:pt x="54312" y="2812"/>
                  </a:cubicBezTo>
                  <a:lnTo>
                    <a:pt x="97376" y="27526"/>
                  </a:lnTo>
                  <a:cubicBezTo>
                    <a:pt x="98116" y="27970"/>
                    <a:pt x="98412" y="28414"/>
                    <a:pt x="98412" y="28710"/>
                  </a:cubicBezTo>
                  <a:cubicBezTo>
                    <a:pt x="98412" y="29006"/>
                    <a:pt x="98116" y="29450"/>
                    <a:pt x="97376" y="29893"/>
                  </a:cubicBezTo>
                  <a:lnTo>
                    <a:pt x="54312" y="54755"/>
                  </a:lnTo>
                  <a:cubicBezTo>
                    <a:pt x="53276" y="55347"/>
                    <a:pt x="51944" y="55643"/>
                    <a:pt x="50464" y="55643"/>
                  </a:cubicBezTo>
                  <a:cubicBezTo>
                    <a:pt x="48984" y="55643"/>
                    <a:pt x="47505" y="55347"/>
                    <a:pt x="46469" y="54755"/>
                  </a:cubicBezTo>
                  <a:lnTo>
                    <a:pt x="3553" y="29893"/>
                  </a:lnTo>
                  <a:cubicBezTo>
                    <a:pt x="2813" y="29450"/>
                    <a:pt x="2517" y="29006"/>
                    <a:pt x="2517" y="28710"/>
                  </a:cubicBezTo>
                  <a:cubicBezTo>
                    <a:pt x="2517" y="28414"/>
                    <a:pt x="2813" y="27970"/>
                    <a:pt x="3553" y="27526"/>
                  </a:cubicBezTo>
                  <a:lnTo>
                    <a:pt x="46617" y="2812"/>
                  </a:lnTo>
                  <a:cubicBezTo>
                    <a:pt x="47505" y="2220"/>
                    <a:pt x="48984" y="1924"/>
                    <a:pt x="50464" y="1924"/>
                  </a:cubicBezTo>
                  <a:close/>
                  <a:moveTo>
                    <a:pt x="50464" y="0"/>
                  </a:moveTo>
                  <a:cubicBezTo>
                    <a:pt x="48688" y="0"/>
                    <a:pt x="46913" y="444"/>
                    <a:pt x="45581" y="1184"/>
                  </a:cubicBezTo>
                  <a:lnTo>
                    <a:pt x="2665" y="25898"/>
                  </a:lnTo>
                  <a:cubicBezTo>
                    <a:pt x="1" y="27526"/>
                    <a:pt x="1" y="30041"/>
                    <a:pt x="2665" y="31521"/>
                  </a:cubicBezTo>
                  <a:lnTo>
                    <a:pt x="45581" y="56383"/>
                  </a:lnTo>
                  <a:cubicBezTo>
                    <a:pt x="46913" y="57123"/>
                    <a:pt x="48688" y="57419"/>
                    <a:pt x="50464" y="57419"/>
                  </a:cubicBezTo>
                  <a:cubicBezTo>
                    <a:pt x="52240" y="57419"/>
                    <a:pt x="53868" y="57123"/>
                    <a:pt x="55200" y="56383"/>
                  </a:cubicBezTo>
                  <a:lnTo>
                    <a:pt x="98264" y="31521"/>
                  </a:lnTo>
                  <a:cubicBezTo>
                    <a:pt x="100928" y="30041"/>
                    <a:pt x="100928" y="27526"/>
                    <a:pt x="98264" y="25898"/>
                  </a:cubicBezTo>
                  <a:lnTo>
                    <a:pt x="55200" y="1184"/>
                  </a:lnTo>
                  <a:cubicBezTo>
                    <a:pt x="53868" y="444"/>
                    <a:pt x="52240" y="0"/>
                    <a:pt x="5046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6" name="Google Shape;3786;p37"/>
            <p:cNvSpPr/>
            <p:nvPr/>
          </p:nvSpPr>
          <p:spPr>
            <a:xfrm>
              <a:off x="6373866" y="4007011"/>
              <a:ext cx="748718" cy="1084188"/>
            </a:xfrm>
            <a:custGeom>
              <a:rect b="b" l="l" r="r" t="t"/>
              <a:pathLst>
                <a:path extrusionOk="0" h="72219" w="49873">
                  <a:moveTo>
                    <a:pt x="1" y="1"/>
                  </a:moveTo>
                  <a:lnTo>
                    <a:pt x="1" y="43361"/>
                  </a:lnTo>
                  <a:cubicBezTo>
                    <a:pt x="149" y="44545"/>
                    <a:pt x="889" y="45433"/>
                    <a:pt x="2073" y="46173"/>
                  </a:cubicBezTo>
                  <a:lnTo>
                    <a:pt x="44989" y="71034"/>
                  </a:lnTo>
                  <a:cubicBezTo>
                    <a:pt x="46321" y="71774"/>
                    <a:pt x="47948" y="72218"/>
                    <a:pt x="49872" y="72218"/>
                  </a:cubicBezTo>
                  <a:lnTo>
                    <a:pt x="49872" y="28710"/>
                  </a:lnTo>
                  <a:cubicBezTo>
                    <a:pt x="47948" y="28710"/>
                    <a:pt x="46321" y="28414"/>
                    <a:pt x="44989" y="27674"/>
                  </a:cubicBezTo>
                  <a:lnTo>
                    <a:pt x="2073" y="2812"/>
                  </a:lnTo>
                  <a:cubicBezTo>
                    <a:pt x="1037" y="2220"/>
                    <a:pt x="1" y="1332"/>
                    <a:pt x="1" y="1"/>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7" name="Google Shape;3787;p37"/>
            <p:cNvSpPr/>
            <p:nvPr/>
          </p:nvSpPr>
          <p:spPr>
            <a:xfrm>
              <a:off x="7122569" y="4007011"/>
              <a:ext cx="746482" cy="1084188"/>
            </a:xfrm>
            <a:custGeom>
              <a:rect b="b" l="l" r="r" t="t"/>
              <a:pathLst>
                <a:path extrusionOk="0" h="72219" w="49724">
                  <a:moveTo>
                    <a:pt x="49724" y="1"/>
                  </a:moveTo>
                  <a:cubicBezTo>
                    <a:pt x="49724" y="1332"/>
                    <a:pt x="48836" y="2220"/>
                    <a:pt x="47800" y="2812"/>
                  </a:cubicBezTo>
                  <a:lnTo>
                    <a:pt x="4736" y="27674"/>
                  </a:lnTo>
                  <a:cubicBezTo>
                    <a:pt x="3404" y="28414"/>
                    <a:pt x="1924" y="28710"/>
                    <a:pt x="0" y="28710"/>
                  </a:cubicBezTo>
                  <a:lnTo>
                    <a:pt x="0" y="72218"/>
                  </a:lnTo>
                  <a:cubicBezTo>
                    <a:pt x="1924" y="72070"/>
                    <a:pt x="3552" y="71774"/>
                    <a:pt x="4736" y="71034"/>
                  </a:cubicBezTo>
                  <a:lnTo>
                    <a:pt x="47800" y="46173"/>
                  </a:lnTo>
                  <a:cubicBezTo>
                    <a:pt x="48984" y="45433"/>
                    <a:pt x="49724" y="44545"/>
                    <a:pt x="49724" y="43361"/>
                  </a:cubicBezTo>
                  <a:lnTo>
                    <a:pt x="49724" y="1"/>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8" name="Google Shape;3788;p37"/>
            <p:cNvSpPr/>
            <p:nvPr/>
          </p:nvSpPr>
          <p:spPr>
            <a:xfrm>
              <a:off x="6145045" y="2842897"/>
              <a:ext cx="799250" cy="967481"/>
            </a:xfrm>
            <a:custGeom>
              <a:rect b="b" l="l" r="r" t="t"/>
              <a:pathLst>
                <a:path extrusionOk="0" h="64445" w="53239">
                  <a:moveTo>
                    <a:pt x="49933" y="1"/>
                  </a:moveTo>
                  <a:cubicBezTo>
                    <a:pt x="49545" y="1"/>
                    <a:pt x="49127" y="54"/>
                    <a:pt x="48688" y="146"/>
                  </a:cubicBezTo>
                  <a:cubicBezTo>
                    <a:pt x="46172" y="590"/>
                    <a:pt x="44100" y="1478"/>
                    <a:pt x="42768" y="5622"/>
                  </a:cubicBezTo>
                  <a:cubicBezTo>
                    <a:pt x="41436" y="9617"/>
                    <a:pt x="38773" y="21752"/>
                    <a:pt x="36849" y="27524"/>
                  </a:cubicBezTo>
                  <a:cubicBezTo>
                    <a:pt x="35813" y="31076"/>
                    <a:pt x="31817" y="37735"/>
                    <a:pt x="27230" y="42323"/>
                  </a:cubicBezTo>
                  <a:cubicBezTo>
                    <a:pt x="23234" y="46170"/>
                    <a:pt x="18351" y="50314"/>
                    <a:pt x="16575" y="50758"/>
                  </a:cubicBezTo>
                  <a:cubicBezTo>
                    <a:pt x="15762" y="50883"/>
                    <a:pt x="15054" y="50929"/>
                    <a:pt x="14363" y="50929"/>
                  </a:cubicBezTo>
                  <a:cubicBezTo>
                    <a:pt x="13419" y="50929"/>
                    <a:pt x="12506" y="50843"/>
                    <a:pt x="11395" y="50758"/>
                  </a:cubicBezTo>
                  <a:cubicBezTo>
                    <a:pt x="11057" y="50737"/>
                    <a:pt x="10740" y="50728"/>
                    <a:pt x="10440" y="50728"/>
                  </a:cubicBezTo>
                  <a:cubicBezTo>
                    <a:pt x="8641" y="50728"/>
                    <a:pt x="7463" y="51054"/>
                    <a:pt x="6068" y="51054"/>
                  </a:cubicBezTo>
                  <a:cubicBezTo>
                    <a:pt x="5180" y="51054"/>
                    <a:pt x="4688" y="50922"/>
                    <a:pt x="4401" y="50922"/>
                  </a:cubicBezTo>
                  <a:cubicBezTo>
                    <a:pt x="4161" y="50922"/>
                    <a:pt x="4063" y="51013"/>
                    <a:pt x="3996" y="51350"/>
                  </a:cubicBezTo>
                  <a:cubicBezTo>
                    <a:pt x="3700" y="52238"/>
                    <a:pt x="5032" y="53422"/>
                    <a:pt x="6660" y="53718"/>
                  </a:cubicBezTo>
                  <a:cubicBezTo>
                    <a:pt x="7085" y="53795"/>
                    <a:pt x="7471" y="53822"/>
                    <a:pt x="7813" y="53822"/>
                  </a:cubicBezTo>
                  <a:cubicBezTo>
                    <a:pt x="8582" y="53822"/>
                    <a:pt x="9133" y="53686"/>
                    <a:pt x="9436" y="53686"/>
                  </a:cubicBezTo>
                  <a:cubicBezTo>
                    <a:pt x="9513" y="53686"/>
                    <a:pt x="9575" y="53695"/>
                    <a:pt x="9619" y="53718"/>
                  </a:cubicBezTo>
                  <a:cubicBezTo>
                    <a:pt x="9915" y="54014"/>
                    <a:pt x="8731" y="54606"/>
                    <a:pt x="6956" y="55197"/>
                  </a:cubicBezTo>
                  <a:cubicBezTo>
                    <a:pt x="4440" y="55937"/>
                    <a:pt x="2812" y="55641"/>
                    <a:pt x="1480" y="55789"/>
                  </a:cubicBezTo>
                  <a:cubicBezTo>
                    <a:pt x="0" y="56085"/>
                    <a:pt x="296" y="57269"/>
                    <a:pt x="740" y="57565"/>
                  </a:cubicBezTo>
                  <a:cubicBezTo>
                    <a:pt x="1332" y="57861"/>
                    <a:pt x="2220" y="58305"/>
                    <a:pt x="4292" y="58305"/>
                  </a:cubicBezTo>
                  <a:cubicBezTo>
                    <a:pt x="6511" y="58305"/>
                    <a:pt x="8879" y="57861"/>
                    <a:pt x="8879" y="57861"/>
                  </a:cubicBezTo>
                  <a:lnTo>
                    <a:pt x="8879" y="57861"/>
                  </a:lnTo>
                  <a:cubicBezTo>
                    <a:pt x="8879" y="57861"/>
                    <a:pt x="7547" y="58601"/>
                    <a:pt x="5476" y="59045"/>
                  </a:cubicBezTo>
                  <a:cubicBezTo>
                    <a:pt x="3256" y="59637"/>
                    <a:pt x="2368" y="59637"/>
                    <a:pt x="1184" y="59933"/>
                  </a:cubicBezTo>
                  <a:cubicBezTo>
                    <a:pt x="0" y="60229"/>
                    <a:pt x="1036" y="61857"/>
                    <a:pt x="2368" y="62005"/>
                  </a:cubicBezTo>
                  <a:cubicBezTo>
                    <a:pt x="3404" y="62005"/>
                    <a:pt x="5032" y="62005"/>
                    <a:pt x="6512" y="61709"/>
                  </a:cubicBezTo>
                  <a:cubicBezTo>
                    <a:pt x="7991" y="61265"/>
                    <a:pt x="10359" y="60525"/>
                    <a:pt x="10359" y="60525"/>
                  </a:cubicBezTo>
                  <a:lnTo>
                    <a:pt x="10359" y="60525"/>
                  </a:lnTo>
                  <a:cubicBezTo>
                    <a:pt x="8287" y="61857"/>
                    <a:pt x="6364" y="62153"/>
                    <a:pt x="5180" y="62449"/>
                  </a:cubicBezTo>
                  <a:cubicBezTo>
                    <a:pt x="4144" y="62745"/>
                    <a:pt x="3700" y="63337"/>
                    <a:pt x="4144" y="63929"/>
                  </a:cubicBezTo>
                  <a:cubicBezTo>
                    <a:pt x="4337" y="64218"/>
                    <a:pt x="4781" y="64444"/>
                    <a:pt x="5762" y="64444"/>
                  </a:cubicBezTo>
                  <a:cubicBezTo>
                    <a:pt x="6287" y="64444"/>
                    <a:pt x="6966" y="64379"/>
                    <a:pt x="7843" y="64225"/>
                  </a:cubicBezTo>
                  <a:cubicBezTo>
                    <a:pt x="10359" y="63929"/>
                    <a:pt x="13615" y="62301"/>
                    <a:pt x="15983" y="60377"/>
                  </a:cubicBezTo>
                  <a:cubicBezTo>
                    <a:pt x="18351" y="58453"/>
                    <a:pt x="19238" y="57565"/>
                    <a:pt x="20570" y="56677"/>
                  </a:cubicBezTo>
                  <a:cubicBezTo>
                    <a:pt x="25454" y="53570"/>
                    <a:pt x="29450" y="51054"/>
                    <a:pt x="33445" y="47058"/>
                  </a:cubicBezTo>
                  <a:cubicBezTo>
                    <a:pt x="39365" y="41139"/>
                    <a:pt x="42768" y="35515"/>
                    <a:pt x="44544" y="31815"/>
                  </a:cubicBezTo>
                  <a:cubicBezTo>
                    <a:pt x="48244" y="24268"/>
                    <a:pt x="51056" y="12725"/>
                    <a:pt x="52239" y="6658"/>
                  </a:cubicBezTo>
                  <a:cubicBezTo>
                    <a:pt x="53238" y="1538"/>
                    <a:pt x="52025" y="1"/>
                    <a:pt x="49933"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9" name="Google Shape;3789;p37"/>
            <p:cNvSpPr/>
            <p:nvPr/>
          </p:nvSpPr>
          <p:spPr>
            <a:xfrm>
              <a:off x="6684895" y="2834970"/>
              <a:ext cx="271066" cy="476947"/>
            </a:xfrm>
            <a:custGeom>
              <a:rect b="b" l="l" r="r" t="t"/>
              <a:pathLst>
                <a:path extrusionOk="0" h="31770" w="18056">
                  <a:moveTo>
                    <a:pt x="12097" y="0"/>
                  </a:moveTo>
                  <a:cubicBezTo>
                    <a:pt x="9604" y="0"/>
                    <a:pt x="7410" y="2541"/>
                    <a:pt x="6068" y="6298"/>
                  </a:cubicBezTo>
                  <a:cubicBezTo>
                    <a:pt x="4737" y="10589"/>
                    <a:pt x="2813" y="19617"/>
                    <a:pt x="1629" y="22724"/>
                  </a:cubicBezTo>
                  <a:cubicBezTo>
                    <a:pt x="445" y="25832"/>
                    <a:pt x="1" y="28496"/>
                    <a:pt x="1" y="28496"/>
                  </a:cubicBezTo>
                  <a:cubicBezTo>
                    <a:pt x="1" y="28496"/>
                    <a:pt x="3860" y="31770"/>
                    <a:pt x="8667" y="31770"/>
                  </a:cubicBezTo>
                  <a:cubicBezTo>
                    <a:pt x="9267" y="31770"/>
                    <a:pt x="9883" y="31719"/>
                    <a:pt x="10508" y="31604"/>
                  </a:cubicBezTo>
                  <a:cubicBezTo>
                    <a:pt x="10508" y="31604"/>
                    <a:pt x="14060" y="22132"/>
                    <a:pt x="15688" y="14141"/>
                  </a:cubicBezTo>
                  <a:cubicBezTo>
                    <a:pt x="17315" y="6150"/>
                    <a:pt x="18055" y="1118"/>
                    <a:pt x="12876" y="82"/>
                  </a:cubicBezTo>
                  <a:cubicBezTo>
                    <a:pt x="12613" y="27"/>
                    <a:pt x="12354" y="0"/>
                    <a:pt x="12097"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0" name="Google Shape;3790;p37"/>
            <p:cNvSpPr/>
            <p:nvPr/>
          </p:nvSpPr>
          <p:spPr>
            <a:xfrm>
              <a:off x="6653804" y="3222773"/>
              <a:ext cx="208839" cy="162480"/>
            </a:xfrm>
            <a:custGeom>
              <a:rect b="b" l="l" r="r" t="t"/>
              <a:pathLst>
                <a:path extrusionOk="0" h="10823" w="13911">
                  <a:moveTo>
                    <a:pt x="2664" y="0"/>
                  </a:moveTo>
                  <a:lnTo>
                    <a:pt x="2664" y="0"/>
                  </a:lnTo>
                  <a:cubicBezTo>
                    <a:pt x="2664" y="0"/>
                    <a:pt x="2072" y="0"/>
                    <a:pt x="1184" y="2516"/>
                  </a:cubicBezTo>
                  <a:cubicBezTo>
                    <a:pt x="296" y="4884"/>
                    <a:pt x="0" y="6511"/>
                    <a:pt x="444" y="7103"/>
                  </a:cubicBezTo>
                  <a:cubicBezTo>
                    <a:pt x="2015" y="9408"/>
                    <a:pt x="5886" y="10823"/>
                    <a:pt x="8485" y="10823"/>
                  </a:cubicBezTo>
                  <a:cubicBezTo>
                    <a:pt x="9558" y="10823"/>
                    <a:pt x="10414" y="10582"/>
                    <a:pt x="10803" y="10063"/>
                  </a:cubicBezTo>
                  <a:cubicBezTo>
                    <a:pt x="11691" y="8731"/>
                    <a:pt x="13911" y="5328"/>
                    <a:pt x="13319" y="3700"/>
                  </a:cubicBezTo>
                  <a:lnTo>
                    <a:pt x="13319" y="3700"/>
                  </a:lnTo>
                  <a:lnTo>
                    <a:pt x="12875" y="4884"/>
                  </a:lnTo>
                  <a:cubicBezTo>
                    <a:pt x="12875" y="4884"/>
                    <a:pt x="12601" y="4923"/>
                    <a:pt x="12074" y="4923"/>
                  </a:cubicBezTo>
                  <a:cubicBezTo>
                    <a:pt x="11153" y="4923"/>
                    <a:pt x="9458" y="4803"/>
                    <a:pt x="7103" y="4144"/>
                  </a:cubicBezTo>
                  <a:cubicBezTo>
                    <a:pt x="4144" y="3108"/>
                    <a:pt x="2368" y="1036"/>
                    <a:pt x="2368" y="1036"/>
                  </a:cubicBezTo>
                  <a:lnTo>
                    <a:pt x="2664" y="0"/>
                  </a:ln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1" name="Google Shape;3791;p37"/>
            <p:cNvSpPr/>
            <p:nvPr/>
          </p:nvSpPr>
          <p:spPr>
            <a:xfrm>
              <a:off x="6153933" y="4771268"/>
              <a:ext cx="368797" cy="249463"/>
            </a:xfrm>
            <a:custGeom>
              <a:rect b="b" l="l" r="r" t="t"/>
              <a:pathLst>
                <a:path extrusionOk="0" h="16617" w="24566">
                  <a:moveTo>
                    <a:pt x="23234" y="0"/>
                  </a:moveTo>
                  <a:lnTo>
                    <a:pt x="15835" y="148"/>
                  </a:lnTo>
                  <a:cubicBezTo>
                    <a:pt x="14355" y="3404"/>
                    <a:pt x="10951" y="5624"/>
                    <a:pt x="5920" y="9175"/>
                  </a:cubicBezTo>
                  <a:cubicBezTo>
                    <a:pt x="888" y="12727"/>
                    <a:pt x="0" y="13911"/>
                    <a:pt x="592" y="14799"/>
                  </a:cubicBezTo>
                  <a:cubicBezTo>
                    <a:pt x="1184" y="15835"/>
                    <a:pt x="3848" y="16427"/>
                    <a:pt x="6364" y="16575"/>
                  </a:cubicBezTo>
                  <a:cubicBezTo>
                    <a:pt x="6586" y="16603"/>
                    <a:pt x="6821" y="16616"/>
                    <a:pt x="7065" y="16616"/>
                  </a:cubicBezTo>
                  <a:cubicBezTo>
                    <a:pt x="9407" y="16616"/>
                    <a:pt x="12556" y="15372"/>
                    <a:pt x="13763" y="13763"/>
                  </a:cubicBezTo>
                  <a:cubicBezTo>
                    <a:pt x="14799" y="12579"/>
                    <a:pt x="17463" y="10803"/>
                    <a:pt x="19238" y="10507"/>
                  </a:cubicBezTo>
                  <a:cubicBezTo>
                    <a:pt x="20866" y="10211"/>
                    <a:pt x="23974" y="8731"/>
                    <a:pt x="24270" y="7696"/>
                  </a:cubicBezTo>
                  <a:cubicBezTo>
                    <a:pt x="24566" y="6512"/>
                    <a:pt x="24270" y="4292"/>
                    <a:pt x="23826" y="2960"/>
                  </a:cubicBezTo>
                  <a:cubicBezTo>
                    <a:pt x="23530" y="1628"/>
                    <a:pt x="23234" y="0"/>
                    <a:pt x="23234"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2" name="Google Shape;3792;p37"/>
            <p:cNvSpPr/>
            <p:nvPr/>
          </p:nvSpPr>
          <p:spPr>
            <a:xfrm>
              <a:off x="6593814" y="5004532"/>
              <a:ext cx="308822" cy="326597"/>
            </a:xfrm>
            <a:custGeom>
              <a:rect b="b" l="l" r="r" t="t"/>
              <a:pathLst>
                <a:path extrusionOk="0" h="21755" w="20571">
                  <a:moveTo>
                    <a:pt x="11395" y="1"/>
                  </a:moveTo>
                  <a:cubicBezTo>
                    <a:pt x="10656" y="4588"/>
                    <a:pt x="8732" y="7400"/>
                    <a:pt x="6660" y="10508"/>
                  </a:cubicBezTo>
                  <a:cubicBezTo>
                    <a:pt x="4884" y="13172"/>
                    <a:pt x="2812" y="15540"/>
                    <a:pt x="740" y="18055"/>
                  </a:cubicBezTo>
                  <a:cubicBezTo>
                    <a:pt x="444" y="18499"/>
                    <a:pt x="148" y="18943"/>
                    <a:pt x="148" y="19387"/>
                  </a:cubicBezTo>
                  <a:cubicBezTo>
                    <a:pt x="0" y="21015"/>
                    <a:pt x="1924" y="21607"/>
                    <a:pt x="3108" y="21755"/>
                  </a:cubicBezTo>
                  <a:cubicBezTo>
                    <a:pt x="4292" y="21755"/>
                    <a:pt x="5476" y="21755"/>
                    <a:pt x="6660" y="21607"/>
                  </a:cubicBezTo>
                  <a:cubicBezTo>
                    <a:pt x="8880" y="21311"/>
                    <a:pt x="10951" y="20423"/>
                    <a:pt x="12283" y="18647"/>
                  </a:cubicBezTo>
                  <a:cubicBezTo>
                    <a:pt x="13615" y="16575"/>
                    <a:pt x="14799" y="14208"/>
                    <a:pt x="16723" y="12580"/>
                  </a:cubicBezTo>
                  <a:cubicBezTo>
                    <a:pt x="17759" y="11692"/>
                    <a:pt x="19091" y="11100"/>
                    <a:pt x="19683" y="9916"/>
                  </a:cubicBezTo>
                  <a:cubicBezTo>
                    <a:pt x="20571" y="8288"/>
                    <a:pt x="20275" y="6660"/>
                    <a:pt x="19831" y="5032"/>
                  </a:cubicBezTo>
                  <a:cubicBezTo>
                    <a:pt x="19683" y="4145"/>
                    <a:pt x="19387" y="3405"/>
                    <a:pt x="19387" y="2517"/>
                  </a:cubicBezTo>
                  <a:cubicBezTo>
                    <a:pt x="19239" y="1629"/>
                    <a:pt x="19091" y="741"/>
                    <a:pt x="19091" y="149"/>
                  </a:cubicBezTo>
                  <a:lnTo>
                    <a:pt x="11395" y="1"/>
                  </a:ln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3" name="Google Shape;3793;p37"/>
            <p:cNvSpPr/>
            <p:nvPr/>
          </p:nvSpPr>
          <p:spPr>
            <a:xfrm>
              <a:off x="6278341" y="3673764"/>
              <a:ext cx="1075285" cy="1346201"/>
            </a:xfrm>
            <a:custGeom>
              <a:rect b="b" l="l" r="r" t="t"/>
              <a:pathLst>
                <a:path extrusionOk="0" h="89672" w="71626">
                  <a:moveTo>
                    <a:pt x="35517" y="0"/>
                  </a:moveTo>
                  <a:cubicBezTo>
                    <a:pt x="35517" y="0"/>
                    <a:pt x="31078" y="3404"/>
                    <a:pt x="27082" y="6068"/>
                  </a:cubicBezTo>
                  <a:cubicBezTo>
                    <a:pt x="22198" y="9324"/>
                    <a:pt x="0" y="23086"/>
                    <a:pt x="0" y="28562"/>
                  </a:cubicBezTo>
                  <a:cubicBezTo>
                    <a:pt x="0" y="32262"/>
                    <a:pt x="7548" y="73254"/>
                    <a:pt x="7548" y="73254"/>
                  </a:cubicBezTo>
                  <a:cubicBezTo>
                    <a:pt x="8644" y="74160"/>
                    <a:pt x="9801" y="74467"/>
                    <a:pt x="10867" y="74467"/>
                  </a:cubicBezTo>
                  <a:cubicBezTo>
                    <a:pt x="13110" y="74467"/>
                    <a:pt x="14947" y="73106"/>
                    <a:pt x="14947" y="73106"/>
                  </a:cubicBezTo>
                  <a:cubicBezTo>
                    <a:pt x="14947" y="73106"/>
                    <a:pt x="16575" y="55792"/>
                    <a:pt x="16723" y="45729"/>
                  </a:cubicBezTo>
                  <a:cubicBezTo>
                    <a:pt x="16871" y="41141"/>
                    <a:pt x="16131" y="34925"/>
                    <a:pt x="16131" y="34925"/>
                  </a:cubicBezTo>
                  <a:lnTo>
                    <a:pt x="40253" y="20867"/>
                  </a:lnTo>
                  <a:lnTo>
                    <a:pt x="40253" y="20867"/>
                  </a:lnTo>
                  <a:cubicBezTo>
                    <a:pt x="37589" y="24862"/>
                    <a:pt x="26786" y="36997"/>
                    <a:pt x="26194" y="39365"/>
                  </a:cubicBezTo>
                  <a:cubicBezTo>
                    <a:pt x="25602" y="42029"/>
                    <a:pt x="27082" y="47948"/>
                    <a:pt x="28710" y="61119"/>
                  </a:cubicBezTo>
                  <a:cubicBezTo>
                    <a:pt x="29894" y="70442"/>
                    <a:pt x="32557" y="88645"/>
                    <a:pt x="32557" y="88645"/>
                  </a:cubicBezTo>
                  <a:cubicBezTo>
                    <a:pt x="33745" y="89419"/>
                    <a:pt x="35022" y="89671"/>
                    <a:pt x="36182" y="89671"/>
                  </a:cubicBezTo>
                  <a:cubicBezTo>
                    <a:pt x="38348" y="89671"/>
                    <a:pt x="40105" y="88793"/>
                    <a:pt x="40105" y="88793"/>
                  </a:cubicBezTo>
                  <a:cubicBezTo>
                    <a:pt x="40105" y="88793"/>
                    <a:pt x="42029" y="64671"/>
                    <a:pt x="41881" y="57272"/>
                  </a:cubicBezTo>
                  <a:cubicBezTo>
                    <a:pt x="41881" y="48836"/>
                    <a:pt x="41141" y="44841"/>
                    <a:pt x="41141" y="44841"/>
                  </a:cubicBezTo>
                  <a:cubicBezTo>
                    <a:pt x="41141" y="44841"/>
                    <a:pt x="47800" y="40993"/>
                    <a:pt x="54607" y="35813"/>
                  </a:cubicBezTo>
                  <a:cubicBezTo>
                    <a:pt x="62895" y="29302"/>
                    <a:pt x="71626" y="24270"/>
                    <a:pt x="68962" y="7252"/>
                  </a:cubicBezTo>
                  <a:lnTo>
                    <a:pt x="35517" y="0"/>
                  </a:ln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4" name="Google Shape;3794;p37"/>
            <p:cNvSpPr/>
            <p:nvPr/>
          </p:nvSpPr>
          <p:spPr>
            <a:xfrm>
              <a:off x="6520493" y="3869272"/>
              <a:ext cx="362147" cy="328819"/>
            </a:xfrm>
            <a:custGeom>
              <a:rect b="b" l="l" r="r" t="t"/>
              <a:pathLst>
                <a:path extrusionOk="0" h="21903" w="24123">
                  <a:moveTo>
                    <a:pt x="18647" y="0"/>
                  </a:moveTo>
                  <a:lnTo>
                    <a:pt x="18647" y="0"/>
                  </a:lnTo>
                  <a:cubicBezTo>
                    <a:pt x="18647" y="1"/>
                    <a:pt x="18795" y="3404"/>
                    <a:pt x="19535" y="5920"/>
                  </a:cubicBezTo>
                  <a:cubicBezTo>
                    <a:pt x="20127" y="8584"/>
                    <a:pt x="1" y="21902"/>
                    <a:pt x="1" y="21902"/>
                  </a:cubicBezTo>
                  <a:lnTo>
                    <a:pt x="24123" y="7844"/>
                  </a:lnTo>
                  <a:cubicBezTo>
                    <a:pt x="24123" y="7844"/>
                    <a:pt x="20275" y="5032"/>
                    <a:pt x="18647" y="0"/>
                  </a:cubicBezTo>
                  <a:close/>
                </a:path>
              </a:pathLst>
            </a:custGeom>
            <a:solidFill>
              <a:srgbClr val="597B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5" name="Google Shape;3795;p37"/>
            <p:cNvSpPr/>
            <p:nvPr/>
          </p:nvSpPr>
          <p:spPr>
            <a:xfrm>
              <a:off x="6889290" y="2800652"/>
              <a:ext cx="357703" cy="331281"/>
            </a:xfrm>
            <a:custGeom>
              <a:rect b="b" l="l" r="r" t="t"/>
              <a:pathLst>
                <a:path extrusionOk="0" h="22067" w="23827">
                  <a:moveTo>
                    <a:pt x="18203" y="0"/>
                  </a:moveTo>
                  <a:cubicBezTo>
                    <a:pt x="18203" y="1"/>
                    <a:pt x="5180" y="4440"/>
                    <a:pt x="3552" y="4736"/>
                  </a:cubicBezTo>
                  <a:cubicBezTo>
                    <a:pt x="1925" y="4884"/>
                    <a:pt x="1" y="9176"/>
                    <a:pt x="149" y="14207"/>
                  </a:cubicBezTo>
                  <a:cubicBezTo>
                    <a:pt x="402" y="18517"/>
                    <a:pt x="7930" y="22067"/>
                    <a:pt x="12130" y="22067"/>
                  </a:cubicBezTo>
                  <a:cubicBezTo>
                    <a:pt x="12834" y="22067"/>
                    <a:pt x="13444" y="21967"/>
                    <a:pt x="13911" y="21755"/>
                  </a:cubicBezTo>
                  <a:cubicBezTo>
                    <a:pt x="17167" y="20275"/>
                    <a:pt x="23827" y="13615"/>
                    <a:pt x="22791" y="12727"/>
                  </a:cubicBezTo>
                  <a:cubicBezTo>
                    <a:pt x="21755" y="11987"/>
                    <a:pt x="18203" y="9472"/>
                    <a:pt x="18055" y="8880"/>
                  </a:cubicBezTo>
                  <a:cubicBezTo>
                    <a:pt x="17907" y="8140"/>
                    <a:pt x="18203" y="1"/>
                    <a:pt x="18203"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6" name="Google Shape;3796;p37"/>
            <p:cNvSpPr/>
            <p:nvPr/>
          </p:nvSpPr>
          <p:spPr>
            <a:xfrm>
              <a:off x="6973720" y="2800652"/>
              <a:ext cx="188857" cy="151506"/>
            </a:xfrm>
            <a:custGeom>
              <a:rect b="b" l="l" r="r" t="t"/>
              <a:pathLst>
                <a:path extrusionOk="0" h="10092" w="12580">
                  <a:moveTo>
                    <a:pt x="12579" y="0"/>
                  </a:moveTo>
                  <a:cubicBezTo>
                    <a:pt x="12579" y="1"/>
                    <a:pt x="6364" y="2664"/>
                    <a:pt x="2960" y="3700"/>
                  </a:cubicBezTo>
                  <a:cubicBezTo>
                    <a:pt x="2220" y="5180"/>
                    <a:pt x="0" y="8288"/>
                    <a:pt x="1036" y="9324"/>
                  </a:cubicBezTo>
                  <a:cubicBezTo>
                    <a:pt x="1665" y="9895"/>
                    <a:pt x="2448" y="10092"/>
                    <a:pt x="3250" y="10092"/>
                  </a:cubicBezTo>
                  <a:cubicBezTo>
                    <a:pt x="4523" y="10092"/>
                    <a:pt x="5842" y="9596"/>
                    <a:pt x="6660" y="9324"/>
                  </a:cubicBezTo>
                  <a:cubicBezTo>
                    <a:pt x="8139" y="8732"/>
                    <a:pt x="9471" y="7844"/>
                    <a:pt x="10359" y="7104"/>
                  </a:cubicBezTo>
                  <a:cubicBezTo>
                    <a:pt x="11543" y="6216"/>
                    <a:pt x="12431" y="4736"/>
                    <a:pt x="12431" y="3108"/>
                  </a:cubicBezTo>
                  <a:cubicBezTo>
                    <a:pt x="12579" y="1776"/>
                    <a:pt x="12579" y="1"/>
                    <a:pt x="12579" y="0"/>
                  </a:cubicBez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7" name="Google Shape;3797;p37"/>
            <p:cNvSpPr/>
            <p:nvPr/>
          </p:nvSpPr>
          <p:spPr>
            <a:xfrm>
              <a:off x="6769325" y="2834910"/>
              <a:ext cx="559876" cy="1055094"/>
            </a:xfrm>
            <a:custGeom>
              <a:rect b="b" l="l" r="r" t="t"/>
              <a:pathLst>
                <a:path extrusionOk="0" h="70281" w="37294">
                  <a:moveTo>
                    <a:pt x="8873" y="0"/>
                  </a:moveTo>
                  <a:cubicBezTo>
                    <a:pt x="8622" y="0"/>
                    <a:pt x="8376" y="27"/>
                    <a:pt x="8140" y="86"/>
                  </a:cubicBezTo>
                  <a:cubicBezTo>
                    <a:pt x="8140" y="86"/>
                    <a:pt x="4588" y="1862"/>
                    <a:pt x="3108" y="6598"/>
                  </a:cubicBezTo>
                  <a:cubicBezTo>
                    <a:pt x="1628" y="11185"/>
                    <a:pt x="0" y="16809"/>
                    <a:pt x="148" y="25392"/>
                  </a:cubicBezTo>
                  <a:cubicBezTo>
                    <a:pt x="396" y="33436"/>
                    <a:pt x="1057" y="52762"/>
                    <a:pt x="1181" y="56191"/>
                  </a:cubicBezTo>
                  <a:lnTo>
                    <a:pt x="1181" y="56191"/>
                  </a:lnTo>
                  <a:cubicBezTo>
                    <a:pt x="1122" y="56508"/>
                    <a:pt x="410" y="61056"/>
                    <a:pt x="7548" y="65053"/>
                  </a:cubicBezTo>
                  <a:cubicBezTo>
                    <a:pt x="13497" y="68384"/>
                    <a:pt x="19159" y="70281"/>
                    <a:pt x="23766" y="70281"/>
                  </a:cubicBezTo>
                  <a:cubicBezTo>
                    <a:pt x="24888" y="70281"/>
                    <a:pt x="25948" y="70168"/>
                    <a:pt x="26934" y="69936"/>
                  </a:cubicBezTo>
                  <a:cubicBezTo>
                    <a:pt x="31226" y="68900"/>
                    <a:pt x="35665" y="66385"/>
                    <a:pt x="36257" y="63129"/>
                  </a:cubicBezTo>
                  <a:cubicBezTo>
                    <a:pt x="35813" y="57061"/>
                    <a:pt x="34629" y="46850"/>
                    <a:pt x="35665" y="39303"/>
                  </a:cubicBezTo>
                  <a:cubicBezTo>
                    <a:pt x="36553" y="31608"/>
                    <a:pt x="36553" y="25244"/>
                    <a:pt x="36997" y="19177"/>
                  </a:cubicBezTo>
                  <a:cubicBezTo>
                    <a:pt x="37293" y="12961"/>
                    <a:pt x="36109" y="13109"/>
                    <a:pt x="33001" y="10889"/>
                  </a:cubicBezTo>
                  <a:cubicBezTo>
                    <a:pt x="28858" y="7930"/>
                    <a:pt x="27230" y="7190"/>
                    <a:pt x="27230" y="7190"/>
                  </a:cubicBezTo>
                  <a:cubicBezTo>
                    <a:pt x="27230" y="7190"/>
                    <a:pt x="21311" y="15921"/>
                    <a:pt x="13023" y="16809"/>
                  </a:cubicBezTo>
                  <a:cubicBezTo>
                    <a:pt x="10359" y="14293"/>
                    <a:pt x="10212" y="5118"/>
                    <a:pt x="13763" y="2158"/>
                  </a:cubicBezTo>
                  <a:cubicBezTo>
                    <a:pt x="13763" y="2158"/>
                    <a:pt x="11126" y="0"/>
                    <a:pt x="8873" y="0"/>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8" name="Google Shape;3798;p37"/>
            <p:cNvSpPr/>
            <p:nvPr/>
          </p:nvSpPr>
          <p:spPr>
            <a:xfrm>
              <a:off x="6891512" y="2865085"/>
              <a:ext cx="97776" cy="222170"/>
            </a:xfrm>
            <a:custGeom>
              <a:rect b="b" l="l" r="r" t="t"/>
              <a:pathLst>
                <a:path extrusionOk="0" h="14799" w="6513">
                  <a:moveTo>
                    <a:pt x="6512" y="0"/>
                  </a:moveTo>
                  <a:cubicBezTo>
                    <a:pt x="6512" y="0"/>
                    <a:pt x="4884" y="296"/>
                    <a:pt x="3404" y="1924"/>
                  </a:cubicBezTo>
                  <a:cubicBezTo>
                    <a:pt x="2073" y="3700"/>
                    <a:pt x="1" y="7251"/>
                    <a:pt x="445" y="10951"/>
                  </a:cubicBezTo>
                  <a:cubicBezTo>
                    <a:pt x="445" y="10951"/>
                    <a:pt x="1481" y="13023"/>
                    <a:pt x="4884" y="14799"/>
                  </a:cubicBezTo>
                  <a:cubicBezTo>
                    <a:pt x="4884" y="14799"/>
                    <a:pt x="4144" y="10803"/>
                    <a:pt x="4144" y="8731"/>
                  </a:cubicBezTo>
                  <a:cubicBezTo>
                    <a:pt x="4292" y="5920"/>
                    <a:pt x="6512" y="2220"/>
                    <a:pt x="6512" y="2220"/>
                  </a:cubicBezTo>
                  <a:lnTo>
                    <a:pt x="6512" y="0"/>
                  </a:ln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9" name="Google Shape;3799;p37"/>
            <p:cNvSpPr/>
            <p:nvPr/>
          </p:nvSpPr>
          <p:spPr>
            <a:xfrm>
              <a:off x="6898177" y="3001939"/>
              <a:ext cx="66671" cy="91081"/>
            </a:xfrm>
            <a:custGeom>
              <a:rect b="b" l="l" r="r" t="t"/>
              <a:pathLst>
                <a:path extrusionOk="0" h="6067" w="4441">
                  <a:moveTo>
                    <a:pt x="1791" y="1"/>
                  </a:moveTo>
                  <a:cubicBezTo>
                    <a:pt x="857" y="1"/>
                    <a:pt x="1" y="1835"/>
                    <a:pt x="1" y="1835"/>
                  </a:cubicBezTo>
                  <a:cubicBezTo>
                    <a:pt x="1" y="1835"/>
                    <a:pt x="1" y="4055"/>
                    <a:pt x="1481" y="5387"/>
                  </a:cubicBezTo>
                  <a:cubicBezTo>
                    <a:pt x="2002" y="5908"/>
                    <a:pt x="2568" y="6067"/>
                    <a:pt x="3065" y="6067"/>
                  </a:cubicBezTo>
                  <a:cubicBezTo>
                    <a:pt x="3837" y="6067"/>
                    <a:pt x="4440" y="5683"/>
                    <a:pt x="4440" y="5683"/>
                  </a:cubicBezTo>
                  <a:cubicBezTo>
                    <a:pt x="3848" y="4499"/>
                    <a:pt x="2664" y="651"/>
                    <a:pt x="2072" y="59"/>
                  </a:cubicBezTo>
                  <a:cubicBezTo>
                    <a:pt x="1978" y="19"/>
                    <a:pt x="1884" y="1"/>
                    <a:pt x="1791"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0" name="Google Shape;3800;p37"/>
            <p:cNvSpPr/>
            <p:nvPr/>
          </p:nvSpPr>
          <p:spPr>
            <a:xfrm>
              <a:off x="6898177" y="3001939"/>
              <a:ext cx="66671" cy="85316"/>
            </a:xfrm>
            <a:custGeom>
              <a:rect b="b" l="l" r="r" t="t"/>
              <a:pathLst>
                <a:path extrusionOk="0" h="5683" w="4441">
                  <a:moveTo>
                    <a:pt x="1791" y="1"/>
                  </a:moveTo>
                  <a:cubicBezTo>
                    <a:pt x="857" y="1"/>
                    <a:pt x="1" y="1835"/>
                    <a:pt x="1" y="1835"/>
                  </a:cubicBezTo>
                  <a:cubicBezTo>
                    <a:pt x="159" y="1809"/>
                    <a:pt x="308" y="1797"/>
                    <a:pt x="451" y="1797"/>
                  </a:cubicBezTo>
                  <a:cubicBezTo>
                    <a:pt x="1908" y="1797"/>
                    <a:pt x="2582" y="3085"/>
                    <a:pt x="3256" y="3759"/>
                  </a:cubicBezTo>
                  <a:cubicBezTo>
                    <a:pt x="3848" y="4647"/>
                    <a:pt x="4440" y="5683"/>
                    <a:pt x="4440" y="5683"/>
                  </a:cubicBezTo>
                  <a:cubicBezTo>
                    <a:pt x="3848" y="4499"/>
                    <a:pt x="2664" y="651"/>
                    <a:pt x="2072" y="59"/>
                  </a:cubicBezTo>
                  <a:cubicBezTo>
                    <a:pt x="1978" y="19"/>
                    <a:pt x="1884" y="1"/>
                    <a:pt x="1791" y="1"/>
                  </a:cubicBezTo>
                  <a:close/>
                </a:path>
              </a:pathLst>
            </a:custGeom>
            <a:solidFill>
              <a:srgbClr val="C8DB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1" name="Google Shape;3801;p37"/>
            <p:cNvSpPr/>
            <p:nvPr/>
          </p:nvSpPr>
          <p:spPr>
            <a:xfrm>
              <a:off x="6818206" y="2429213"/>
              <a:ext cx="408790" cy="163441"/>
            </a:xfrm>
            <a:custGeom>
              <a:rect b="b" l="l" r="r" t="t"/>
              <a:pathLst>
                <a:path extrusionOk="0" h="10887" w="27230">
                  <a:moveTo>
                    <a:pt x="17768" y="0"/>
                  </a:moveTo>
                  <a:cubicBezTo>
                    <a:pt x="15110" y="0"/>
                    <a:pt x="12185" y="764"/>
                    <a:pt x="9175" y="1952"/>
                  </a:cubicBezTo>
                  <a:cubicBezTo>
                    <a:pt x="5624" y="3432"/>
                    <a:pt x="0" y="1656"/>
                    <a:pt x="1036" y="5800"/>
                  </a:cubicBezTo>
                  <a:cubicBezTo>
                    <a:pt x="1963" y="9254"/>
                    <a:pt x="6151" y="10886"/>
                    <a:pt x="10543" y="10886"/>
                  </a:cubicBezTo>
                  <a:cubicBezTo>
                    <a:pt x="13865" y="10886"/>
                    <a:pt x="17304" y="9952"/>
                    <a:pt x="19534" y="8168"/>
                  </a:cubicBezTo>
                  <a:cubicBezTo>
                    <a:pt x="19788" y="8041"/>
                    <a:pt x="22548" y="6716"/>
                    <a:pt x="25196" y="6716"/>
                  </a:cubicBezTo>
                  <a:cubicBezTo>
                    <a:pt x="25634" y="6716"/>
                    <a:pt x="26069" y="6752"/>
                    <a:pt x="26490" y="6836"/>
                  </a:cubicBezTo>
                  <a:cubicBezTo>
                    <a:pt x="26490" y="6836"/>
                    <a:pt x="27230" y="4320"/>
                    <a:pt x="23974" y="1952"/>
                  </a:cubicBezTo>
                  <a:cubicBezTo>
                    <a:pt x="22186" y="577"/>
                    <a:pt x="20077" y="0"/>
                    <a:pt x="17768"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2" name="Google Shape;3802;p37"/>
            <p:cNvSpPr/>
            <p:nvPr/>
          </p:nvSpPr>
          <p:spPr>
            <a:xfrm>
              <a:off x="6964833" y="2873973"/>
              <a:ext cx="255498" cy="248832"/>
            </a:xfrm>
            <a:custGeom>
              <a:rect b="b" l="l" r="r" t="t"/>
              <a:pathLst>
                <a:path extrusionOk="0" h="16575" w="17019">
                  <a:moveTo>
                    <a:pt x="13023" y="0"/>
                  </a:moveTo>
                  <a:lnTo>
                    <a:pt x="13023" y="1776"/>
                  </a:lnTo>
                  <a:cubicBezTo>
                    <a:pt x="12875" y="2960"/>
                    <a:pt x="6216" y="7991"/>
                    <a:pt x="4588" y="8583"/>
                  </a:cubicBezTo>
                  <a:cubicBezTo>
                    <a:pt x="2960" y="9175"/>
                    <a:pt x="0" y="14207"/>
                    <a:pt x="0" y="14207"/>
                  </a:cubicBezTo>
                  <a:cubicBezTo>
                    <a:pt x="370" y="14138"/>
                    <a:pt x="729" y="14104"/>
                    <a:pt x="1078" y="14104"/>
                  </a:cubicBezTo>
                  <a:cubicBezTo>
                    <a:pt x="2965" y="14104"/>
                    <a:pt x="4569" y="15076"/>
                    <a:pt x="6068" y="16575"/>
                  </a:cubicBezTo>
                  <a:cubicBezTo>
                    <a:pt x="6068" y="16575"/>
                    <a:pt x="15391" y="12579"/>
                    <a:pt x="17019" y="6216"/>
                  </a:cubicBezTo>
                  <a:cubicBezTo>
                    <a:pt x="17019" y="6216"/>
                    <a:pt x="15243" y="2812"/>
                    <a:pt x="14947" y="1924"/>
                  </a:cubicBezTo>
                  <a:cubicBezTo>
                    <a:pt x="14651" y="1184"/>
                    <a:pt x="13911" y="148"/>
                    <a:pt x="13023"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3" name="Google Shape;3803;p37"/>
            <p:cNvSpPr/>
            <p:nvPr/>
          </p:nvSpPr>
          <p:spPr>
            <a:xfrm>
              <a:off x="6964833" y="3042218"/>
              <a:ext cx="91096" cy="80587"/>
            </a:xfrm>
            <a:custGeom>
              <a:rect b="b" l="l" r="r" t="t"/>
              <a:pathLst>
                <a:path extrusionOk="0" h="5368" w="6068">
                  <a:moveTo>
                    <a:pt x="4078" y="0"/>
                  </a:moveTo>
                  <a:cubicBezTo>
                    <a:pt x="2870" y="0"/>
                    <a:pt x="0" y="3000"/>
                    <a:pt x="0" y="3000"/>
                  </a:cubicBezTo>
                  <a:cubicBezTo>
                    <a:pt x="1332" y="4184"/>
                    <a:pt x="3108" y="5220"/>
                    <a:pt x="6068" y="5368"/>
                  </a:cubicBezTo>
                  <a:cubicBezTo>
                    <a:pt x="6068" y="5368"/>
                    <a:pt x="5328" y="484"/>
                    <a:pt x="4292" y="40"/>
                  </a:cubicBezTo>
                  <a:cubicBezTo>
                    <a:pt x="4228" y="13"/>
                    <a:pt x="4157" y="0"/>
                    <a:pt x="4078" y="0"/>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4" name="Google Shape;3804;p37"/>
            <p:cNvSpPr/>
            <p:nvPr/>
          </p:nvSpPr>
          <p:spPr>
            <a:xfrm>
              <a:off x="6964833" y="3042218"/>
              <a:ext cx="91096" cy="80587"/>
            </a:xfrm>
            <a:custGeom>
              <a:rect b="b" l="l" r="r" t="t"/>
              <a:pathLst>
                <a:path extrusionOk="0" h="5368" w="6068">
                  <a:moveTo>
                    <a:pt x="4078" y="0"/>
                  </a:moveTo>
                  <a:cubicBezTo>
                    <a:pt x="2870" y="0"/>
                    <a:pt x="0" y="3000"/>
                    <a:pt x="0" y="3000"/>
                  </a:cubicBezTo>
                  <a:cubicBezTo>
                    <a:pt x="0" y="3000"/>
                    <a:pt x="1137" y="2621"/>
                    <a:pt x="1970" y="2621"/>
                  </a:cubicBezTo>
                  <a:cubicBezTo>
                    <a:pt x="2179" y="2621"/>
                    <a:pt x="2368" y="2645"/>
                    <a:pt x="2516" y="2704"/>
                  </a:cubicBezTo>
                  <a:cubicBezTo>
                    <a:pt x="3404" y="3000"/>
                    <a:pt x="6068" y="5368"/>
                    <a:pt x="6068" y="5368"/>
                  </a:cubicBezTo>
                  <a:cubicBezTo>
                    <a:pt x="6068" y="5368"/>
                    <a:pt x="5328" y="484"/>
                    <a:pt x="4292" y="40"/>
                  </a:cubicBezTo>
                  <a:cubicBezTo>
                    <a:pt x="4228" y="13"/>
                    <a:pt x="4157" y="0"/>
                    <a:pt x="4078" y="0"/>
                  </a:cubicBezTo>
                  <a:close/>
                </a:path>
              </a:pathLst>
            </a:custGeom>
            <a:solidFill>
              <a:srgbClr val="C8DB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5" name="Google Shape;3805;p37"/>
            <p:cNvSpPr/>
            <p:nvPr/>
          </p:nvSpPr>
          <p:spPr>
            <a:xfrm>
              <a:off x="6869293" y="2455875"/>
              <a:ext cx="382143" cy="447478"/>
            </a:xfrm>
            <a:custGeom>
              <a:rect b="b" l="l" r="r" t="t"/>
              <a:pathLst>
                <a:path extrusionOk="0" h="29807" w="25455">
                  <a:moveTo>
                    <a:pt x="12355" y="0"/>
                  </a:moveTo>
                  <a:cubicBezTo>
                    <a:pt x="6278" y="0"/>
                    <a:pt x="2035" y="4731"/>
                    <a:pt x="1185" y="10684"/>
                  </a:cubicBezTo>
                  <a:cubicBezTo>
                    <a:pt x="593" y="13939"/>
                    <a:pt x="1" y="20451"/>
                    <a:pt x="2073" y="25482"/>
                  </a:cubicBezTo>
                  <a:cubicBezTo>
                    <a:pt x="3405" y="28294"/>
                    <a:pt x="4736" y="29330"/>
                    <a:pt x="7252" y="29774"/>
                  </a:cubicBezTo>
                  <a:cubicBezTo>
                    <a:pt x="7403" y="29795"/>
                    <a:pt x="7580" y="29806"/>
                    <a:pt x="7780" y="29806"/>
                  </a:cubicBezTo>
                  <a:cubicBezTo>
                    <a:pt x="10314" y="29806"/>
                    <a:pt x="16452" y="28100"/>
                    <a:pt x="18647" y="25630"/>
                  </a:cubicBezTo>
                  <a:cubicBezTo>
                    <a:pt x="18943" y="25186"/>
                    <a:pt x="19535" y="22818"/>
                    <a:pt x="19535" y="22818"/>
                  </a:cubicBezTo>
                  <a:cubicBezTo>
                    <a:pt x="22643" y="20747"/>
                    <a:pt x="24863" y="17343"/>
                    <a:pt x="25159" y="13199"/>
                  </a:cubicBezTo>
                  <a:cubicBezTo>
                    <a:pt x="25455" y="6244"/>
                    <a:pt x="20127" y="324"/>
                    <a:pt x="13172" y="28"/>
                  </a:cubicBezTo>
                  <a:cubicBezTo>
                    <a:pt x="12896" y="10"/>
                    <a:pt x="12624" y="0"/>
                    <a:pt x="12355"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6" name="Google Shape;3806;p37"/>
            <p:cNvSpPr/>
            <p:nvPr/>
          </p:nvSpPr>
          <p:spPr>
            <a:xfrm>
              <a:off x="6900399" y="2454869"/>
              <a:ext cx="351037" cy="345798"/>
            </a:xfrm>
            <a:custGeom>
              <a:rect b="b" l="l" r="r" t="t"/>
              <a:pathLst>
                <a:path extrusionOk="0" h="23034" w="23383">
                  <a:moveTo>
                    <a:pt x="10526" y="1"/>
                  </a:moveTo>
                  <a:cubicBezTo>
                    <a:pt x="6164" y="1"/>
                    <a:pt x="2243" y="2231"/>
                    <a:pt x="1" y="5719"/>
                  </a:cubicBezTo>
                  <a:cubicBezTo>
                    <a:pt x="593" y="6459"/>
                    <a:pt x="2220" y="7199"/>
                    <a:pt x="4440" y="7791"/>
                  </a:cubicBezTo>
                  <a:cubicBezTo>
                    <a:pt x="5643" y="8025"/>
                    <a:pt x="6793" y="8115"/>
                    <a:pt x="7853" y="8115"/>
                  </a:cubicBezTo>
                  <a:cubicBezTo>
                    <a:pt x="11487" y="8115"/>
                    <a:pt x="14059" y="7051"/>
                    <a:pt x="14059" y="7051"/>
                  </a:cubicBezTo>
                  <a:lnTo>
                    <a:pt x="14059" y="7051"/>
                  </a:lnTo>
                  <a:cubicBezTo>
                    <a:pt x="13615" y="8679"/>
                    <a:pt x="14207" y="10011"/>
                    <a:pt x="14947" y="11047"/>
                  </a:cubicBezTo>
                  <a:cubicBezTo>
                    <a:pt x="15835" y="12378"/>
                    <a:pt x="16131" y="14006"/>
                    <a:pt x="15835" y="15486"/>
                  </a:cubicBezTo>
                  <a:cubicBezTo>
                    <a:pt x="15835" y="15930"/>
                    <a:pt x="15687" y="16374"/>
                    <a:pt x="15539" y="16966"/>
                  </a:cubicBezTo>
                  <a:cubicBezTo>
                    <a:pt x="15243" y="18890"/>
                    <a:pt x="16871" y="19038"/>
                    <a:pt x="16871" y="19038"/>
                  </a:cubicBezTo>
                  <a:cubicBezTo>
                    <a:pt x="16871" y="18150"/>
                    <a:pt x="17019" y="17114"/>
                    <a:pt x="17611" y="16522"/>
                  </a:cubicBezTo>
                  <a:cubicBezTo>
                    <a:pt x="21015" y="17558"/>
                    <a:pt x="17759" y="22590"/>
                    <a:pt x="17611" y="23033"/>
                  </a:cubicBezTo>
                  <a:cubicBezTo>
                    <a:pt x="21163" y="20518"/>
                    <a:pt x="23383" y="16226"/>
                    <a:pt x="22939" y="11490"/>
                  </a:cubicBezTo>
                  <a:cubicBezTo>
                    <a:pt x="22495" y="6015"/>
                    <a:pt x="18351" y="1427"/>
                    <a:pt x="13023" y="243"/>
                  </a:cubicBezTo>
                  <a:cubicBezTo>
                    <a:pt x="12181" y="80"/>
                    <a:pt x="11346" y="1"/>
                    <a:pt x="10526" y="1"/>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7" name="Google Shape;3807;p37"/>
            <p:cNvSpPr/>
            <p:nvPr/>
          </p:nvSpPr>
          <p:spPr>
            <a:xfrm>
              <a:off x="7215872" y="3037474"/>
              <a:ext cx="322153" cy="1185552"/>
            </a:xfrm>
            <a:custGeom>
              <a:rect b="b" l="l" r="r" t="t"/>
              <a:pathLst>
                <a:path extrusionOk="0" h="78971" w="21459">
                  <a:moveTo>
                    <a:pt x="5410" y="1"/>
                  </a:moveTo>
                  <a:cubicBezTo>
                    <a:pt x="4363" y="1"/>
                    <a:pt x="3413" y="528"/>
                    <a:pt x="2665" y="1392"/>
                  </a:cubicBezTo>
                  <a:cubicBezTo>
                    <a:pt x="1037" y="3316"/>
                    <a:pt x="1" y="5240"/>
                    <a:pt x="1629" y="9235"/>
                  </a:cubicBezTo>
                  <a:cubicBezTo>
                    <a:pt x="3108" y="13231"/>
                    <a:pt x="7844" y="22702"/>
                    <a:pt x="10064" y="29806"/>
                  </a:cubicBezTo>
                  <a:cubicBezTo>
                    <a:pt x="11100" y="33357"/>
                    <a:pt x="12580" y="41497"/>
                    <a:pt x="11840" y="48008"/>
                  </a:cubicBezTo>
                  <a:cubicBezTo>
                    <a:pt x="11248" y="53484"/>
                    <a:pt x="10064" y="59255"/>
                    <a:pt x="9028" y="60883"/>
                  </a:cubicBezTo>
                  <a:cubicBezTo>
                    <a:pt x="7992" y="62511"/>
                    <a:pt x="7252" y="62955"/>
                    <a:pt x="5624" y="64139"/>
                  </a:cubicBezTo>
                  <a:cubicBezTo>
                    <a:pt x="3700" y="65323"/>
                    <a:pt x="2960" y="66654"/>
                    <a:pt x="1629" y="67690"/>
                  </a:cubicBezTo>
                  <a:cubicBezTo>
                    <a:pt x="297" y="68726"/>
                    <a:pt x="297" y="68578"/>
                    <a:pt x="593" y="69318"/>
                  </a:cubicBezTo>
                  <a:cubicBezTo>
                    <a:pt x="825" y="69705"/>
                    <a:pt x="1420" y="69930"/>
                    <a:pt x="2126" y="69930"/>
                  </a:cubicBezTo>
                  <a:cubicBezTo>
                    <a:pt x="2771" y="69930"/>
                    <a:pt x="3509" y="69742"/>
                    <a:pt x="4144" y="69318"/>
                  </a:cubicBezTo>
                  <a:cubicBezTo>
                    <a:pt x="5624" y="68578"/>
                    <a:pt x="6068" y="67690"/>
                    <a:pt x="6512" y="67542"/>
                  </a:cubicBezTo>
                  <a:cubicBezTo>
                    <a:pt x="6808" y="67542"/>
                    <a:pt x="6364" y="68726"/>
                    <a:pt x="5328" y="70354"/>
                  </a:cubicBezTo>
                  <a:cubicBezTo>
                    <a:pt x="3848" y="72426"/>
                    <a:pt x="2369" y="73314"/>
                    <a:pt x="1481" y="74350"/>
                  </a:cubicBezTo>
                  <a:cubicBezTo>
                    <a:pt x="534" y="75297"/>
                    <a:pt x="1318" y="75996"/>
                    <a:pt x="1912" y="75996"/>
                  </a:cubicBezTo>
                  <a:cubicBezTo>
                    <a:pt x="1968" y="75996"/>
                    <a:pt x="2022" y="75990"/>
                    <a:pt x="2073" y="75978"/>
                  </a:cubicBezTo>
                  <a:cubicBezTo>
                    <a:pt x="2665" y="75978"/>
                    <a:pt x="3700" y="75682"/>
                    <a:pt x="5328" y="74350"/>
                  </a:cubicBezTo>
                  <a:cubicBezTo>
                    <a:pt x="6956" y="73018"/>
                    <a:pt x="8584" y="71094"/>
                    <a:pt x="8584" y="71094"/>
                  </a:cubicBezTo>
                  <a:lnTo>
                    <a:pt x="8584" y="71094"/>
                  </a:lnTo>
                  <a:cubicBezTo>
                    <a:pt x="8584" y="71094"/>
                    <a:pt x="7992" y="72574"/>
                    <a:pt x="6660" y="74350"/>
                  </a:cubicBezTo>
                  <a:cubicBezTo>
                    <a:pt x="5328" y="76126"/>
                    <a:pt x="4588" y="76718"/>
                    <a:pt x="3848" y="77605"/>
                  </a:cubicBezTo>
                  <a:cubicBezTo>
                    <a:pt x="3440" y="78320"/>
                    <a:pt x="4159" y="78824"/>
                    <a:pt x="4985" y="78824"/>
                  </a:cubicBezTo>
                  <a:cubicBezTo>
                    <a:pt x="5355" y="78824"/>
                    <a:pt x="5747" y="78723"/>
                    <a:pt x="6068" y="78493"/>
                  </a:cubicBezTo>
                  <a:cubicBezTo>
                    <a:pt x="6956" y="77901"/>
                    <a:pt x="8140" y="76866"/>
                    <a:pt x="9028" y="75682"/>
                  </a:cubicBezTo>
                  <a:cubicBezTo>
                    <a:pt x="10064" y="74498"/>
                    <a:pt x="11395" y="72278"/>
                    <a:pt x="11396" y="72278"/>
                  </a:cubicBezTo>
                  <a:lnTo>
                    <a:pt x="11396" y="72278"/>
                  </a:lnTo>
                  <a:cubicBezTo>
                    <a:pt x="10656" y="74646"/>
                    <a:pt x="9324" y="76126"/>
                    <a:pt x="8584" y="77161"/>
                  </a:cubicBezTo>
                  <a:cubicBezTo>
                    <a:pt x="7992" y="78049"/>
                    <a:pt x="7992" y="78789"/>
                    <a:pt x="8584" y="78937"/>
                  </a:cubicBezTo>
                  <a:cubicBezTo>
                    <a:pt x="8667" y="78958"/>
                    <a:pt x="8756" y="78970"/>
                    <a:pt x="8852" y="78970"/>
                  </a:cubicBezTo>
                  <a:cubicBezTo>
                    <a:pt x="9443" y="78970"/>
                    <a:pt x="10313" y="78519"/>
                    <a:pt x="11840" y="76866"/>
                  </a:cubicBezTo>
                  <a:cubicBezTo>
                    <a:pt x="13468" y="74942"/>
                    <a:pt x="14947" y="71686"/>
                    <a:pt x="15687" y="68726"/>
                  </a:cubicBezTo>
                  <a:cubicBezTo>
                    <a:pt x="16279" y="65766"/>
                    <a:pt x="16279" y="64435"/>
                    <a:pt x="16723" y="62955"/>
                  </a:cubicBezTo>
                  <a:cubicBezTo>
                    <a:pt x="18647" y="57479"/>
                    <a:pt x="20127" y="53040"/>
                    <a:pt x="20719" y="47268"/>
                  </a:cubicBezTo>
                  <a:cubicBezTo>
                    <a:pt x="21459" y="38981"/>
                    <a:pt x="20571" y="32469"/>
                    <a:pt x="19683" y="28474"/>
                  </a:cubicBezTo>
                  <a:cubicBezTo>
                    <a:pt x="17759" y="20334"/>
                    <a:pt x="13616" y="10123"/>
                    <a:pt x="10656" y="4648"/>
                  </a:cubicBezTo>
                  <a:cubicBezTo>
                    <a:pt x="8938" y="1302"/>
                    <a:pt x="7054" y="1"/>
                    <a:pt x="5410"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8" name="Google Shape;3808;p37"/>
            <p:cNvSpPr/>
            <p:nvPr/>
          </p:nvSpPr>
          <p:spPr>
            <a:xfrm>
              <a:off x="7213650" y="3028962"/>
              <a:ext cx="295491" cy="467294"/>
            </a:xfrm>
            <a:custGeom>
              <a:rect b="b" l="l" r="r" t="t"/>
              <a:pathLst>
                <a:path extrusionOk="0" h="31127" w="19683">
                  <a:moveTo>
                    <a:pt x="5454" y="0"/>
                  </a:moveTo>
                  <a:cubicBezTo>
                    <a:pt x="4735" y="0"/>
                    <a:pt x="3960" y="201"/>
                    <a:pt x="3108" y="627"/>
                  </a:cubicBezTo>
                  <a:cubicBezTo>
                    <a:pt x="445" y="1811"/>
                    <a:pt x="1" y="5511"/>
                    <a:pt x="1333" y="9654"/>
                  </a:cubicBezTo>
                  <a:cubicBezTo>
                    <a:pt x="2665" y="13798"/>
                    <a:pt x="6512" y="22381"/>
                    <a:pt x="7400" y="25489"/>
                  </a:cubicBezTo>
                  <a:cubicBezTo>
                    <a:pt x="8288" y="28745"/>
                    <a:pt x="9472" y="31112"/>
                    <a:pt x="9472" y="31112"/>
                  </a:cubicBezTo>
                  <a:cubicBezTo>
                    <a:pt x="9472" y="31112"/>
                    <a:pt x="9675" y="31126"/>
                    <a:pt x="10029" y="31126"/>
                  </a:cubicBezTo>
                  <a:cubicBezTo>
                    <a:pt x="11682" y="31126"/>
                    <a:pt x="16636" y="30825"/>
                    <a:pt x="19683" y="27413"/>
                  </a:cubicBezTo>
                  <a:cubicBezTo>
                    <a:pt x="19683" y="27413"/>
                    <a:pt x="17019" y="17646"/>
                    <a:pt x="13616" y="10246"/>
                  </a:cubicBezTo>
                  <a:cubicBezTo>
                    <a:pt x="10824" y="4178"/>
                    <a:pt x="8729" y="0"/>
                    <a:pt x="5454"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9" name="Google Shape;3809;p37"/>
            <p:cNvSpPr/>
            <p:nvPr/>
          </p:nvSpPr>
          <p:spPr>
            <a:xfrm>
              <a:off x="7333630" y="3409379"/>
              <a:ext cx="195508" cy="159748"/>
            </a:xfrm>
            <a:custGeom>
              <a:rect b="b" l="l" r="r" t="t"/>
              <a:pathLst>
                <a:path extrusionOk="0" h="10641" w="13023">
                  <a:moveTo>
                    <a:pt x="11247" y="1"/>
                  </a:moveTo>
                  <a:lnTo>
                    <a:pt x="11543" y="1185"/>
                  </a:lnTo>
                  <a:cubicBezTo>
                    <a:pt x="11543" y="1185"/>
                    <a:pt x="10063" y="2665"/>
                    <a:pt x="6363" y="3997"/>
                  </a:cubicBezTo>
                  <a:cubicBezTo>
                    <a:pt x="5145" y="4423"/>
                    <a:pt x="4001" y="4549"/>
                    <a:pt x="3078" y="4549"/>
                  </a:cubicBezTo>
                  <a:cubicBezTo>
                    <a:pt x="1758" y="4549"/>
                    <a:pt x="888" y="4293"/>
                    <a:pt x="888" y="4293"/>
                  </a:cubicBezTo>
                  <a:lnTo>
                    <a:pt x="444" y="3405"/>
                  </a:lnTo>
                  <a:lnTo>
                    <a:pt x="444" y="3405"/>
                  </a:lnTo>
                  <a:cubicBezTo>
                    <a:pt x="444" y="3405"/>
                    <a:pt x="0" y="3701"/>
                    <a:pt x="740" y="6216"/>
                  </a:cubicBezTo>
                  <a:cubicBezTo>
                    <a:pt x="1480" y="8732"/>
                    <a:pt x="2220" y="10064"/>
                    <a:pt x="2812" y="10360"/>
                  </a:cubicBezTo>
                  <a:cubicBezTo>
                    <a:pt x="3441" y="10554"/>
                    <a:pt x="4137" y="10640"/>
                    <a:pt x="4862" y="10640"/>
                  </a:cubicBezTo>
                  <a:cubicBezTo>
                    <a:pt x="8570" y="10640"/>
                    <a:pt x="13023" y="8369"/>
                    <a:pt x="13023" y="6512"/>
                  </a:cubicBezTo>
                  <a:cubicBezTo>
                    <a:pt x="13023" y="5033"/>
                    <a:pt x="12727" y="889"/>
                    <a:pt x="11247"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0" name="Google Shape;3810;p37"/>
            <p:cNvSpPr/>
            <p:nvPr/>
          </p:nvSpPr>
          <p:spPr>
            <a:xfrm>
              <a:off x="7162563" y="2687187"/>
              <a:ext cx="97311" cy="122427"/>
            </a:xfrm>
            <a:custGeom>
              <a:rect b="b" l="l" r="r" t="t"/>
              <a:pathLst>
                <a:path extrusionOk="0" h="8155" w="6482">
                  <a:moveTo>
                    <a:pt x="2538" y="0"/>
                  </a:moveTo>
                  <a:cubicBezTo>
                    <a:pt x="1537" y="0"/>
                    <a:pt x="554" y="479"/>
                    <a:pt x="148" y="1047"/>
                  </a:cubicBezTo>
                  <a:lnTo>
                    <a:pt x="0" y="7410"/>
                  </a:lnTo>
                  <a:cubicBezTo>
                    <a:pt x="0" y="7410"/>
                    <a:pt x="296" y="8150"/>
                    <a:pt x="1628" y="8150"/>
                  </a:cubicBezTo>
                  <a:cubicBezTo>
                    <a:pt x="1665" y="8153"/>
                    <a:pt x="1703" y="8154"/>
                    <a:pt x="1741" y="8154"/>
                  </a:cubicBezTo>
                  <a:cubicBezTo>
                    <a:pt x="3936" y="8154"/>
                    <a:pt x="6482" y="3959"/>
                    <a:pt x="4736" y="1195"/>
                  </a:cubicBezTo>
                  <a:cubicBezTo>
                    <a:pt x="4201" y="326"/>
                    <a:pt x="3364" y="0"/>
                    <a:pt x="2538"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1" name="Google Shape;3811;p37"/>
            <p:cNvSpPr/>
            <p:nvPr/>
          </p:nvSpPr>
          <p:spPr>
            <a:xfrm>
              <a:off x="6316113" y="3747640"/>
              <a:ext cx="824246" cy="472669"/>
            </a:xfrm>
            <a:custGeom>
              <a:rect b="b" l="l" r="r" t="t"/>
              <a:pathLst>
                <a:path extrusionOk="0" h="31485" w="54904">
                  <a:moveTo>
                    <a:pt x="20126" y="0"/>
                  </a:moveTo>
                  <a:cubicBezTo>
                    <a:pt x="19941" y="0"/>
                    <a:pt x="19756" y="37"/>
                    <a:pt x="19534" y="111"/>
                  </a:cubicBezTo>
                  <a:lnTo>
                    <a:pt x="0" y="11506"/>
                  </a:lnTo>
                  <a:lnTo>
                    <a:pt x="34925" y="31484"/>
                  </a:lnTo>
                  <a:lnTo>
                    <a:pt x="54903" y="19941"/>
                  </a:lnTo>
                  <a:lnTo>
                    <a:pt x="20718" y="111"/>
                  </a:lnTo>
                  <a:cubicBezTo>
                    <a:pt x="20496" y="37"/>
                    <a:pt x="20311" y="0"/>
                    <a:pt x="20126" y="0"/>
                  </a:cubicBezTo>
                  <a:close/>
                </a:path>
              </a:pathLst>
            </a:custGeom>
            <a:solidFill>
              <a:srgbClr val="EFF6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2" name="Google Shape;3812;p37"/>
            <p:cNvSpPr/>
            <p:nvPr/>
          </p:nvSpPr>
          <p:spPr>
            <a:xfrm>
              <a:off x="6378310" y="3838166"/>
              <a:ext cx="622088" cy="357703"/>
            </a:xfrm>
            <a:custGeom>
              <a:rect b="b" l="l" r="r" t="t"/>
              <a:pathLst>
                <a:path extrusionOk="0" h="23827" w="41438">
                  <a:moveTo>
                    <a:pt x="10656" y="1"/>
                  </a:moveTo>
                  <a:lnTo>
                    <a:pt x="1" y="6068"/>
                  </a:lnTo>
                  <a:lnTo>
                    <a:pt x="30930" y="23826"/>
                  </a:lnTo>
                  <a:lnTo>
                    <a:pt x="41437" y="17759"/>
                  </a:lnTo>
                  <a:lnTo>
                    <a:pt x="10656" y="1"/>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3" name="Google Shape;3813;p37"/>
            <p:cNvSpPr/>
            <p:nvPr/>
          </p:nvSpPr>
          <p:spPr>
            <a:xfrm>
              <a:off x="6698226" y="3860384"/>
              <a:ext cx="222185" cy="128867"/>
            </a:xfrm>
            <a:custGeom>
              <a:rect b="b" l="l" r="r" t="t"/>
              <a:pathLst>
                <a:path extrusionOk="0" h="8584" w="14800">
                  <a:moveTo>
                    <a:pt x="5328" y="0"/>
                  </a:moveTo>
                  <a:lnTo>
                    <a:pt x="1" y="3108"/>
                  </a:lnTo>
                  <a:lnTo>
                    <a:pt x="149" y="3256"/>
                  </a:lnTo>
                  <a:lnTo>
                    <a:pt x="9472" y="8584"/>
                  </a:lnTo>
                  <a:lnTo>
                    <a:pt x="14504" y="5624"/>
                  </a:lnTo>
                  <a:lnTo>
                    <a:pt x="14800" y="5476"/>
                  </a:lnTo>
                  <a:lnTo>
                    <a:pt x="5328" y="0"/>
                  </a:lnTo>
                  <a:close/>
                </a:path>
              </a:pathLst>
            </a:custGeom>
            <a:solidFill>
              <a:srgbClr val="AEB5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4" name="Google Shape;3814;p37"/>
            <p:cNvSpPr/>
            <p:nvPr/>
          </p:nvSpPr>
          <p:spPr>
            <a:xfrm>
              <a:off x="6700448" y="3864828"/>
              <a:ext cx="215519" cy="124424"/>
            </a:xfrm>
            <a:custGeom>
              <a:rect b="b" l="l" r="r" t="t"/>
              <a:pathLst>
                <a:path extrusionOk="0" h="8288" w="14356">
                  <a:moveTo>
                    <a:pt x="5180" y="0"/>
                  </a:moveTo>
                  <a:lnTo>
                    <a:pt x="1" y="2960"/>
                  </a:lnTo>
                  <a:lnTo>
                    <a:pt x="9324" y="8288"/>
                  </a:lnTo>
                  <a:lnTo>
                    <a:pt x="14356" y="5328"/>
                  </a:lnTo>
                  <a:lnTo>
                    <a:pt x="5180" y="0"/>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5" name="Google Shape;3815;p37"/>
            <p:cNvSpPr/>
            <p:nvPr/>
          </p:nvSpPr>
          <p:spPr>
            <a:xfrm>
              <a:off x="6316113" y="3920374"/>
              <a:ext cx="824246" cy="319931"/>
            </a:xfrm>
            <a:custGeom>
              <a:rect b="b" l="l" r="r" t="t"/>
              <a:pathLst>
                <a:path extrusionOk="0" h="21311" w="54904">
                  <a:moveTo>
                    <a:pt x="0" y="0"/>
                  </a:moveTo>
                  <a:lnTo>
                    <a:pt x="0" y="444"/>
                  </a:lnTo>
                  <a:cubicBezTo>
                    <a:pt x="0" y="1036"/>
                    <a:pt x="444" y="1628"/>
                    <a:pt x="1036" y="2072"/>
                  </a:cubicBezTo>
                  <a:lnTo>
                    <a:pt x="33889" y="21014"/>
                  </a:lnTo>
                  <a:cubicBezTo>
                    <a:pt x="34185" y="21310"/>
                    <a:pt x="34481" y="21310"/>
                    <a:pt x="34925" y="21310"/>
                  </a:cubicBezTo>
                  <a:cubicBezTo>
                    <a:pt x="35221" y="21310"/>
                    <a:pt x="35517" y="21162"/>
                    <a:pt x="35813" y="21014"/>
                  </a:cubicBezTo>
                  <a:lnTo>
                    <a:pt x="54015" y="10507"/>
                  </a:lnTo>
                  <a:cubicBezTo>
                    <a:pt x="54607" y="10211"/>
                    <a:pt x="54903" y="9619"/>
                    <a:pt x="54903" y="8879"/>
                  </a:cubicBezTo>
                  <a:lnTo>
                    <a:pt x="54903" y="8435"/>
                  </a:lnTo>
                  <a:lnTo>
                    <a:pt x="34925" y="19978"/>
                  </a:lnTo>
                  <a:lnTo>
                    <a:pt x="0"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6" name="Google Shape;3816;p37"/>
            <p:cNvSpPr/>
            <p:nvPr/>
          </p:nvSpPr>
          <p:spPr>
            <a:xfrm>
              <a:off x="6316113" y="3920374"/>
              <a:ext cx="524312" cy="319931"/>
            </a:xfrm>
            <a:custGeom>
              <a:rect b="b" l="l" r="r" t="t"/>
              <a:pathLst>
                <a:path extrusionOk="0" h="21311" w="34925">
                  <a:moveTo>
                    <a:pt x="0" y="0"/>
                  </a:moveTo>
                  <a:lnTo>
                    <a:pt x="0" y="444"/>
                  </a:lnTo>
                  <a:cubicBezTo>
                    <a:pt x="0" y="1036"/>
                    <a:pt x="444" y="1628"/>
                    <a:pt x="1036" y="2072"/>
                  </a:cubicBezTo>
                  <a:lnTo>
                    <a:pt x="33889" y="21014"/>
                  </a:lnTo>
                  <a:cubicBezTo>
                    <a:pt x="34185" y="21310"/>
                    <a:pt x="34481" y="21310"/>
                    <a:pt x="34925" y="21310"/>
                  </a:cubicBezTo>
                  <a:lnTo>
                    <a:pt x="34925" y="20126"/>
                  </a:lnTo>
                  <a:lnTo>
                    <a:pt x="0" y="0"/>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7" name="Google Shape;3817;p37"/>
            <p:cNvSpPr/>
            <p:nvPr/>
          </p:nvSpPr>
          <p:spPr>
            <a:xfrm>
              <a:off x="6238348" y="3564908"/>
              <a:ext cx="593204" cy="662937"/>
            </a:xfrm>
            <a:custGeom>
              <a:rect b="b" l="l" r="r" t="t"/>
              <a:pathLst>
                <a:path extrusionOk="0" h="44159" w="39514">
                  <a:moveTo>
                    <a:pt x="741" y="0"/>
                  </a:moveTo>
                  <a:cubicBezTo>
                    <a:pt x="297" y="444"/>
                    <a:pt x="1" y="888"/>
                    <a:pt x="1" y="1480"/>
                  </a:cubicBezTo>
                  <a:cubicBezTo>
                    <a:pt x="1" y="1628"/>
                    <a:pt x="1" y="1776"/>
                    <a:pt x="149" y="1924"/>
                  </a:cubicBezTo>
                  <a:lnTo>
                    <a:pt x="3700" y="23382"/>
                  </a:lnTo>
                  <a:cubicBezTo>
                    <a:pt x="3848" y="23974"/>
                    <a:pt x="4144" y="24566"/>
                    <a:pt x="4736" y="24862"/>
                  </a:cubicBezTo>
                  <a:lnTo>
                    <a:pt x="37589" y="43804"/>
                  </a:lnTo>
                  <a:cubicBezTo>
                    <a:pt x="37915" y="44049"/>
                    <a:pt x="38286" y="44159"/>
                    <a:pt x="38652" y="44159"/>
                  </a:cubicBezTo>
                  <a:cubicBezTo>
                    <a:pt x="38951" y="44159"/>
                    <a:pt x="39247" y="44085"/>
                    <a:pt x="39513" y="43952"/>
                  </a:cubicBezTo>
                  <a:lnTo>
                    <a:pt x="35665" y="20718"/>
                  </a:lnTo>
                  <a:cubicBezTo>
                    <a:pt x="35517" y="20274"/>
                    <a:pt x="35221" y="19830"/>
                    <a:pt x="34777" y="19682"/>
                  </a:cubicBezTo>
                  <a:lnTo>
                    <a:pt x="741" y="0"/>
                  </a:lnTo>
                  <a:close/>
                </a:path>
              </a:pathLst>
            </a:custGeom>
            <a:solidFill>
              <a:srgbClr val="EFF6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8" name="Google Shape;3818;p37"/>
            <p:cNvSpPr/>
            <p:nvPr/>
          </p:nvSpPr>
          <p:spPr>
            <a:xfrm>
              <a:off x="6249457" y="3560464"/>
              <a:ext cx="590967" cy="664288"/>
            </a:xfrm>
            <a:custGeom>
              <a:rect b="b" l="l" r="r" t="t"/>
              <a:pathLst>
                <a:path extrusionOk="0" h="44249" w="39365">
                  <a:moveTo>
                    <a:pt x="445" y="0"/>
                  </a:moveTo>
                  <a:cubicBezTo>
                    <a:pt x="297" y="0"/>
                    <a:pt x="149" y="148"/>
                    <a:pt x="1" y="296"/>
                  </a:cubicBezTo>
                  <a:lnTo>
                    <a:pt x="34037" y="19978"/>
                  </a:lnTo>
                  <a:cubicBezTo>
                    <a:pt x="34481" y="20274"/>
                    <a:pt x="34777" y="20570"/>
                    <a:pt x="34925" y="21162"/>
                  </a:cubicBezTo>
                  <a:lnTo>
                    <a:pt x="38773" y="44248"/>
                  </a:lnTo>
                  <a:cubicBezTo>
                    <a:pt x="38921" y="44248"/>
                    <a:pt x="38921" y="44248"/>
                    <a:pt x="39069" y="44100"/>
                  </a:cubicBezTo>
                  <a:lnTo>
                    <a:pt x="39365" y="44100"/>
                  </a:lnTo>
                  <a:lnTo>
                    <a:pt x="35369" y="20866"/>
                  </a:lnTo>
                  <a:cubicBezTo>
                    <a:pt x="35369" y="20274"/>
                    <a:pt x="35073" y="19830"/>
                    <a:pt x="34629" y="19682"/>
                  </a:cubicBezTo>
                  <a:lnTo>
                    <a:pt x="445"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9" name="Google Shape;3819;p37"/>
            <p:cNvSpPr/>
            <p:nvPr/>
          </p:nvSpPr>
          <p:spPr>
            <a:xfrm>
              <a:off x="6465742" y="3857892"/>
              <a:ext cx="90961" cy="91636"/>
            </a:xfrm>
            <a:custGeom>
              <a:rect b="b" l="l" r="r" t="t"/>
              <a:pathLst>
                <a:path extrusionOk="0" h="6104" w="6059">
                  <a:moveTo>
                    <a:pt x="1131" y="0"/>
                  </a:moveTo>
                  <a:cubicBezTo>
                    <a:pt x="399" y="0"/>
                    <a:pt x="1" y="490"/>
                    <a:pt x="96" y="1350"/>
                  </a:cubicBezTo>
                  <a:cubicBezTo>
                    <a:pt x="392" y="2830"/>
                    <a:pt x="1872" y="4754"/>
                    <a:pt x="3500" y="5642"/>
                  </a:cubicBezTo>
                  <a:cubicBezTo>
                    <a:pt x="4024" y="5956"/>
                    <a:pt x="4511" y="6104"/>
                    <a:pt x="4909" y="6104"/>
                  </a:cubicBezTo>
                  <a:cubicBezTo>
                    <a:pt x="5633" y="6104"/>
                    <a:pt x="6059" y="5614"/>
                    <a:pt x="5868" y="4754"/>
                  </a:cubicBezTo>
                  <a:cubicBezTo>
                    <a:pt x="5572" y="3274"/>
                    <a:pt x="4092" y="1350"/>
                    <a:pt x="2612" y="462"/>
                  </a:cubicBezTo>
                  <a:cubicBezTo>
                    <a:pt x="2035" y="148"/>
                    <a:pt x="1533" y="0"/>
                    <a:pt x="1131" y="0"/>
                  </a:cubicBezTo>
                  <a:close/>
                </a:path>
              </a:pathLst>
            </a:cu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6" name="Shape 6126"/>
        <p:cNvGrpSpPr/>
        <p:nvPr/>
      </p:nvGrpSpPr>
      <p:grpSpPr>
        <a:xfrm>
          <a:off x="0" y="0"/>
          <a:ext cx="0" cy="0"/>
          <a:chOff x="0" y="0"/>
          <a:chExt cx="0" cy="0"/>
        </a:xfrm>
      </p:grpSpPr>
      <p:grpSp>
        <p:nvGrpSpPr>
          <p:cNvPr id="6127" name="Google Shape;6127;p82"/>
          <p:cNvGrpSpPr/>
          <p:nvPr/>
        </p:nvGrpSpPr>
        <p:grpSpPr>
          <a:xfrm>
            <a:off x="137528" y="64778"/>
            <a:ext cx="4809216" cy="4813470"/>
            <a:chOff x="643400" y="975676"/>
            <a:chExt cx="3757200" cy="3760524"/>
          </a:xfrm>
        </p:grpSpPr>
        <p:grpSp>
          <p:nvGrpSpPr>
            <p:cNvPr id="6128" name="Google Shape;6128;p82"/>
            <p:cNvGrpSpPr/>
            <p:nvPr/>
          </p:nvGrpSpPr>
          <p:grpSpPr>
            <a:xfrm>
              <a:off x="643400" y="1173700"/>
              <a:ext cx="3757200" cy="3562500"/>
              <a:chOff x="711925" y="1173700"/>
              <a:chExt cx="3757200" cy="3562500"/>
            </a:xfrm>
          </p:grpSpPr>
          <p:sp>
            <p:nvSpPr>
              <p:cNvPr id="6129" name="Google Shape;6129;p82"/>
              <p:cNvSpPr/>
              <p:nvPr/>
            </p:nvSpPr>
            <p:spPr>
              <a:xfrm>
                <a:off x="711925" y="1173700"/>
                <a:ext cx="3757200" cy="3562500"/>
              </a:xfrm>
              <a:prstGeom prst="roundRect">
                <a:avLst>
                  <a:gd fmla="val 4131" name="adj"/>
                </a:avLst>
              </a:prstGeom>
              <a:solidFill>
                <a:srgbClr val="5397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30" name="Google Shape;6130;p82"/>
              <p:cNvGrpSpPr/>
              <p:nvPr/>
            </p:nvGrpSpPr>
            <p:grpSpPr>
              <a:xfrm>
                <a:off x="911749" y="1371650"/>
                <a:ext cx="3366965" cy="3198815"/>
                <a:chOff x="916289" y="1422892"/>
                <a:chExt cx="3315900" cy="3150300"/>
              </a:xfrm>
            </p:grpSpPr>
            <p:sp>
              <p:nvSpPr>
                <p:cNvPr id="6131" name="Google Shape;6131;p82"/>
                <p:cNvSpPr/>
                <p:nvPr/>
              </p:nvSpPr>
              <p:spPr>
                <a:xfrm>
                  <a:off x="916289" y="1422892"/>
                  <a:ext cx="3315900" cy="3150300"/>
                </a:xfrm>
                <a:prstGeom prst="snip1Rect">
                  <a:avLst>
                    <a:gd fmla="val 11022"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2" name="Google Shape;6132;p82"/>
                <p:cNvSpPr/>
                <p:nvPr/>
              </p:nvSpPr>
              <p:spPr>
                <a:xfrm>
                  <a:off x="3885613" y="1422892"/>
                  <a:ext cx="346500" cy="346500"/>
                </a:xfrm>
                <a:prstGeom prst="rtTriangl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133" name="Google Shape;6133;p82"/>
            <p:cNvGrpSpPr/>
            <p:nvPr/>
          </p:nvGrpSpPr>
          <p:grpSpPr>
            <a:xfrm>
              <a:off x="2085780" y="975676"/>
              <a:ext cx="872127" cy="510899"/>
              <a:chOff x="2140000" y="1054000"/>
              <a:chExt cx="858900" cy="503150"/>
            </a:xfrm>
          </p:grpSpPr>
          <p:sp>
            <p:nvSpPr>
              <p:cNvPr id="6134" name="Google Shape;6134;p82"/>
              <p:cNvSpPr/>
              <p:nvPr/>
            </p:nvSpPr>
            <p:spPr>
              <a:xfrm>
                <a:off x="2140000" y="1185750"/>
                <a:ext cx="858900" cy="371400"/>
              </a:xfrm>
              <a:prstGeom prst="roundRect">
                <a:avLst>
                  <a:gd fmla="val 16667" name="adj"/>
                </a:avLst>
              </a:prstGeom>
              <a:solidFill>
                <a:srgbClr val="E7D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5" name="Google Shape;6135;p82"/>
              <p:cNvSpPr/>
              <p:nvPr/>
            </p:nvSpPr>
            <p:spPr>
              <a:xfrm>
                <a:off x="2432500" y="1054000"/>
                <a:ext cx="273900" cy="273900"/>
              </a:xfrm>
              <a:prstGeom prst="ellipse">
                <a:avLst/>
              </a:prstGeom>
              <a:solidFill>
                <a:srgbClr val="E7D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6" name="Google Shape;6136;p82"/>
              <p:cNvSpPr/>
              <p:nvPr/>
            </p:nvSpPr>
            <p:spPr>
              <a:xfrm>
                <a:off x="2525000" y="1146500"/>
                <a:ext cx="88800" cy="88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6137" name="Google Shape;6137;p82"/>
          <p:cNvSpPr txBox="1"/>
          <p:nvPr>
            <p:ph type="title"/>
          </p:nvPr>
        </p:nvSpPr>
        <p:spPr>
          <a:xfrm>
            <a:off x="4946725" y="385950"/>
            <a:ext cx="3568800" cy="529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稽核項目</a:t>
            </a:r>
            <a:endParaRPr/>
          </a:p>
        </p:txBody>
      </p:sp>
      <p:grpSp>
        <p:nvGrpSpPr>
          <p:cNvPr id="6138" name="Google Shape;6138;p82"/>
          <p:cNvGrpSpPr/>
          <p:nvPr/>
        </p:nvGrpSpPr>
        <p:grpSpPr>
          <a:xfrm>
            <a:off x="6527825" y="2085642"/>
            <a:ext cx="1911501" cy="2747837"/>
            <a:chOff x="1924025" y="334050"/>
            <a:chExt cx="3410350" cy="4902475"/>
          </a:xfrm>
        </p:grpSpPr>
        <p:sp>
          <p:nvSpPr>
            <p:cNvPr id="6139" name="Google Shape;6139;p82"/>
            <p:cNvSpPr/>
            <p:nvPr/>
          </p:nvSpPr>
          <p:spPr>
            <a:xfrm>
              <a:off x="1924025" y="3176250"/>
              <a:ext cx="2066775" cy="1084075"/>
            </a:xfrm>
            <a:custGeom>
              <a:rect b="b" l="l" r="r" t="t"/>
              <a:pathLst>
                <a:path extrusionOk="0" h="43363" w="82671">
                  <a:moveTo>
                    <a:pt x="60200" y="1"/>
                  </a:moveTo>
                  <a:cubicBezTo>
                    <a:pt x="51894" y="1"/>
                    <a:pt x="42346" y="2372"/>
                    <a:pt x="34515" y="6890"/>
                  </a:cubicBezTo>
                  <a:lnTo>
                    <a:pt x="15778" y="17737"/>
                  </a:lnTo>
                  <a:cubicBezTo>
                    <a:pt x="2959" y="25133"/>
                    <a:pt x="1" y="35323"/>
                    <a:pt x="8876" y="40418"/>
                  </a:cubicBezTo>
                  <a:cubicBezTo>
                    <a:pt x="12393" y="42401"/>
                    <a:pt x="17205" y="43363"/>
                    <a:pt x="22516" y="43363"/>
                  </a:cubicBezTo>
                  <a:cubicBezTo>
                    <a:pt x="30855" y="43363"/>
                    <a:pt x="40425" y="40992"/>
                    <a:pt x="48156" y="36474"/>
                  </a:cubicBezTo>
                  <a:lnTo>
                    <a:pt x="66892" y="25626"/>
                  </a:lnTo>
                  <a:cubicBezTo>
                    <a:pt x="79712" y="18231"/>
                    <a:pt x="82670" y="8205"/>
                    <a:pt x="73795" y="2946"/>
                  </a:cubicBezTo>
                  <a:cubicBezTo>
                    <a:pt x="70277" y="963"/>
                    <a:pt x="65491" y="1"/>
                    <a:pt x="60200"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0" name="Google Shape;6140;p82"/>
            <p:cNvSpPr/>
            <p:nvPr/>
          </p:nvSpPr>
          <p:spPr>
            <a:xfrm>
              <a:off x="3004650" y="3579175"/>
              <a:ext cx="246550" cy="278050"/>
            </a:xfrm>
            <a:custGeom>
              <a:rect b="b" l="l" r="r" t="t"/>
              <a:pathLst>
                <a:path extrusionOk="0" h="11122" w="9862">
                  <a:moveTo>
                    <a:pt x="7152" y="0"/>
                  </a:moveTo>
                  <a:cubicBezTo>
                    <a:pt x="6921" y="0"/>
                    <a:pt x="6674" y="94"/>
                    <a:pt x="6410" y="306"/>
                  </a:cubicBezTo>
                  <a:cubicBezTo>
                    <a:pt x="3780" y="2442"/>
                    <a:pt x="0" y="10660"/>
                    <a:pt x="0" y="10660"/>
                  </a:cubicBezTo>
                  <a:cubicBezTo>
                    <a:pt x="0" y="10660"/>
                    <a:pt x="231" y="11122"/>
                    <a:pt x="1274" y="11122"/>
                  </a:cubicBezTo>
                  <a:cubicBezTo>
                    <a:pt x="1992" y="11122"/>
                    <a:pt x="3093" y="10903"/>
                    <a:pt x="4767" y="10167"/>
                  </a:cubicBezTo>
                  <a:cubicBezTo>
                    <a:pt x="8875" y="8523"/>
                    <a:pt x="9862" y="6551"/>
                    <a:pt x="9862" y="6551"/>
                  </a:cubicBezTo>
                  <a:cubicBezTo>
                    <a:pt x="9862" y="6551"/>
                    <a:pt x="9075" y="0"/>
                    <a:pt x="7152" y="0"/>
                  </a:cubicBezTo>
                  <a:close/>
                </a:path>
              </a:pathLst>
            </a:custGeom>
            <a:solidFill>
              <a:srgbClr val="291D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1" name="Google Shape;6141;p82"/>
            <p:cNvSpPr/>
            <p:nvPr/>
          </p:nvSpPr>
          <p:spPr>
            <a:xfrm>
              <a:off x="2889600" y="3130725"/>
              <a:ext cx="447875" cy="626100"/>
            </a:xfrm>
            <a:custGeom>
              <a:rect b="b" l="l" r="r" t="t"/>
              <a:pathLst>
                <a:path extrusionOk="0" h="25044" w="17915">
                  <a:moveTo>
                    <a:pt x="14792" y="0"/>
                  </a:moveTo>
                  <a:lnTo>
                    <a:pt x="6739" y="329"/>
                  </a:lnTo>
                  <a:cubicBezTo>
                    <a:pt x="6739" y="329"/>
                    <a:pt x="6903" y="6903"/>
                    <a:pt x="6739" y="8547"/>
                  </a:cubicBezTo>
                  <a:cubicBezTo>
                    <a:pt x="6739" y="10190"/>
                    <a:pt x="4274" y="16764"/>
                    <a:pt x="3288" y="19723"/>
                  </a:cubicBezTo>
                  <a:cubicBezTo>
                    <a:pt x="2301" y="22681"/>
                    <a:pt x="0" y="22846"/>
                    <a:pt x="0" y="22846"/>
                  </a:cubicBezTo>
                  <a:cubicBezTo>
                    <a:pt x="0" y="22846"/>
                    <a:pt x="3160" y="25044"/>
                    <a:pt x="5461" y="25044"/>
                  </a:cubicBezTo>
                  <a:cubicBezTo>
                    <a:pt x="5676" y="25044"/>
                    <a:pt x="5884" y="25024"/>
                    <a:pt x="6082" y="24982"/>
                  </a:cubicBezTo>
                  <a:cubicBezTo>
                    <a:pt x="8382" y="24325"/>
                    <a:pt x="8218" y="21038"/>
                    <a:pt x="10683" y="17751"/>
                  </a:cubicBezTo>
                  <a:cubicBezTo>
                    <a:pt x="13149" y="14464"/>
                    <a:pt x="17915" y="13642"/>
                    <a:pt x="17915" y="13642"/>
                  </a:cubicBezTo>
                  <a:cubicBezTo>
                    <a:pt x="17915" y="13642"/>
                    <a:pt x="17751" y="12163"/>
                    <a:pt x="16107" y="9862"/>
                  </a:cubicBezTo>
                  <a:cubicBezTo>
                    <a:pt x="14464" y="7561"/>
                    <a:pt x="14628" y="4274"/>
                    <a:pt x="14792"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2" name="Google Shape;6142;p82"/>
            <p:cNvSpPr/>
            <p:nvPr/>
          </p:nvSpPr>
          <p:spPr>
            <a:xfrm>
              <a:off x="2758125" y="3405750"/>
              <a:ext cx="608125" cy="500700"/>
            </a:xfrm>
            <a:custGeom>
              <a:rect b="b" l="l" r="r" t="t"/>
              <a:pathLst>
                <a:path extrusionOk="0" h="20028" w="24325">
                  <a:moveTo>
                    <a:pt x="20338" y="1"/>
                  </a:moveTo>
                  <a:cubicBezTo>
                    <a:pt x="20244" y="1"/>
                    <a:pt x="20148" y="4"/>
                    <a:pt x="20051" y="11"/>
                  </a:cubicBezTo>
                  <a:cubicBezTo>
                    <a:pt x="17915" y="11"/>
                    <a:pt x="14792" y="2476"/>
                    <a:pt x="13641" y="4777"/>
                  </a:cubicBezTo>
                  <a:cubicBezTo>
                    <a:pt x="12655" y="7243"/>
                    <a:pt x="10847" y="10694"/>
                    <a:pt x="9368" y="11516"/>
                  </a:cubicBezTo>
                  <a:cubicBezTo>
                    <a:pt x="9046" y="11677"/>
                    <a:pt x="8655" y="11739"/>
                    <a:pt x="8219" y="11739"/>
                  </a:cubicBezTo>
                  <a:cubicBezTo>
                    <a:pt x="6875" y="11739"/>
                    <a:pt x="5105" y="11147"/>
                    <a:pt x="3616" y="11023"/>
                  </a:cubicBezTo>
                  <a:cubicBezTo>
                    <a:pt x="1479" y="11023"/>
                    <a:pt x="0" y="12009"/>
                    <a:pt x="0" y="13488"/>
                  </a:cubicBezTo>
                  <a:cubicBezTo>
                    <a:pt x="0" y="13488"/>
                    <a:pt x="6574" y="16611"/>
                    <a:pt x="8547" y="17597"/>
                  </a:cubicBezTo>
                  <a:cubicBezTo>
                    <a:pt x="9195" y="17921"/>
                    <a:pt x="9808" y="18139"/>
                    <a:pt x="10397" y="18139"/>
                  </a:cubicBezTo>
                  <a:cubicBezTo>
                    <a:pt x="11600" y="18139"/>
                    <a:pt x="12703" y="17232"/>
                    <a:pt x="13806" y="14474"/>
                  </a:cubicBezTo>
                  <a:cubicBezTo>
                    <a:pt x="14835" y="11614"/>
                    <a:pt x="15467" y="9631"/>
                    <a:pt x="16143" y="9631"/>
                  </a:cubicBezTo>
                  <a:cubicBezTo>
                    <a:pt x="16439" y="9631"/>
                    <a:pt x="16743" y="10009"/>
                    <a:pt x="17093" y="10858"/>
                  </a:cubicBezTo>
                  <a:cubicBezTo>
                    <a:pt x="18408" y="13652"/>
                    <a:pt x="18901" y="19898"/>
                    <a:pt x="18901" y="19898"/>
                  </a:cubicBezTo>
                  <a:cubicBezTo>
                    <a:pt x="18901" y="19898"/>
                    <a:pt x="19225" y="20028"/>
                    <a:pt x="19658" y="20028"/>
                  </a:cubicBezTo>
                  <a:cubicBezTo>
                    <a:pt x="20199" y="20028"/>
                    <a:pt x="20910" y="19825"/>
                    <a:pt x="21366" y="18912"/>
                  </a:cubicBezTo>
                  <a:cubicBezTo>
                    <a:pt x="21366" y="18912"/>
                    <a:pt x="21366" y="15953"/>
                    <a:pt x="21695" y="13324"/>
                  </a:cubicBezTo>
                  <a:cubicBezTo>
                    <a:pt x="22023" y="10858"/>
                    <a:pt x="24324" y="7736"/>
                    <a:pt x="24160" y="4613"/>
                  </a:cubicBezTo>
                  <a:cubicBezTo>
                    <a:pt x="24003" y="1779"/>
                    <a:pt x="22488" y="1"/>
                    <a:pt x="20338" y="1"/>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3" name="Google Shape;6143;p82"/>
            <p:cNvSpPr/>
            <p:nvPr/>
          </p:nvSpPr>
          <p:spPr>
            <a:xfrm>
              <a:off x="2814175" y="2079625"/>
              <a:ext cx="457575" cy="1181975"/>
            </a:xfrm>
            <a:custGeom>
              <a:rect b="b" l="l" r="r" t="t"/>
              <a:pathLst>
                <a:path extrusionOk="0" h="47279" w="18303">
                  <a:moveTo>
                    <a:pt x="8326" y="0"/>
                  </a:moveTo>
                  <a:cubicBezTo>
                    <a:pt x="3699" y="0"/>
                    <a:pt x="1" y="4234"/>
                    <a:pt x="1045" y="9010"/>
                  </a:cubicBezTo>
                  <a:cubicBezTo>
                    <a:pt x="4332" y="23473"/>
                    <a:pt x="9756" y="45989"/>
                    <a:pt x="9756" y="45989"/>
                  </a:cubicBezTo>
                  <a:cubicBezTo>
                    <a:pt x="11482" y="46996"/>
                    <a:pt x="13239" y="47279"/>
                    <a:pt x="14670" y="47279"/>
                  </a:cubicBezTo>
                  <a:cubicBezTo>
                    <a:pt x="16509" y="47279"/>
                    <a:pt x="17809" y="46811"/>
                    <a:pt x="17809" y="46811"/>
                  </a:cubicBezTo>
                  <a:cubicBezTo>
                    <a:pt x="18302" y="37607"/>
                    <a:pt x="17152" y="14269"/>
                    <a:pt x="14193" y="6709"/>
                  </a:cubicBezTo>
                  <a:cubicBezTo>
                    <a:pt x="14193" y="4243"/>
                    <a:pt x="14851" y="1121"/>
                    <a:pt x="14851" y="1121"/>
                  </a:cubicBezTo>
                  <a:lnTo>
                    <a:pt x="9756" y="134"/>
                  </a:lnTo>
                  <a:cubicBezTo>
                    <a:pt x="9272" y="44"/>
                    <a:pt x="8794" y="0"/>
                    <a:pt x="8326" y="0"/>
                  </a:cubicBezTo>
                  <a:close/>
                </a:path>
              </a:pathLst>
            </a:custGeom>
            <a:solidFill>
              <a:srgbClr val="AACA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4" name="Google Shape;6144;p82"/>
            <p:cNvSpPr/>
            <p:nvPr/>
          </p:nvSpPr>
          <p:spPr>
            <a:xfrm>
              <a:off x="2474600" y="3779275"/>
              <a:ext cx="250675" cy="275175"/>
            </a:xfrm>
            <a:custGeom>
              <a:rect b="b" l="l" r="r" t="t"/>
              <a:pathLst>
                <a:path extrusionOk="0" h="11007" w="10027">
                  <a:moveTo>
                    <a:pt x="7368" y="0"/>
                  </a:moveTo>
                  <a:cubicBezTo>
                    <a:pt x="7123" y="0"/>
                    <a:pt x="6859" y="109"/>
                    <a:pt x="6575" y="355"/>
                  </a:cubicBezTo>
                  <a:cubicBezTo>
                    <a:pt x="3945" y="2327"/>
                    <a:pt x="1" y="10545"/>
                    <a:pt x="1" y="10545"/>
                  </a:cubicBezTo>
                  <a:cubicBezTo>
                    <a:pt x="1" y="10545"/>
                    <a:pt x="289" y="11007"/>
                    <a:pt x="1380" y="11007"/>
                  </a:cubicBezTo>
                  <a:cubicBezTo>
                    <a:pt x="2129" y="11007"/>
                    <a:pt x="3257" y="10788"/>
                    <a:pt x="4931" y="10052"/>
                  </a:cubicBezTo>
                  <a:cubicBezTo>
                    <a:pt x="8876" y="8408"/>
                    <a:pt x="10026" y="6436"/>
                    <a:pt x="10026" y="6436"/>
                  </a:cubicBezTo>
                  <a:cubicBezTo>
                    <a:pt x="10026" y="6436"/>
                    <a:pt x="9254" y="0"/>
                    <a:pt x="7368" y="0"/>
                  </a:cubicBezTo>
                  <a:close/>
                </a:path>
              </a:pathLst>
            </a:custGeom>
            <a:solidFill>
              <a:srgbClr val="291D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5" name="Google Shape;6145;p82"/>
            <p:cNvSpPr/>
            <p:nvPr/>
          </p:nvSpPr>
          <p:spPr>
            <a:xfrm>
              <a:off x="2363675" y="3327950"/>
              <a:ext cx="447875" cy="626100"/>
            </a:xfrm>
            <a:custGeom>
              <a:rect b="b" l="l" r="r" t="t"/>
              <a:pathLst>
                <a:path extrusionOk="0" h="25044" w="17915">
                  <a:moveTo>
                    <a:pt x="14792" y="0"/>
                  </a:moveTo>
                  <a:lnTo>
                    <a:pt x="6739" y="329"/>
                  </a:lnTo>
                  <a:cubicBezTo>
                    <a:pt x="6739" y="329"/>
                    <a:pt x="6903" y="6903"/>
                    <a:pt x="6739" y="8547"/>
                  </a:cubicBezTo>
                  <a:cubicBezTo>
                    <a:pt x="6739" y="10190"/>
                    <a:pt x="4274" y="16764"/>
                    <a:pt x="3287" y="19723"/>
                  </a:cubicBezTo>
                  <a:cubicBezTo>
                    <a:pt x="2466" y="22681"/>
                    <a:pt x="0" y="22845"/>
                    <a:pt x="0" y="22845"/>
                  </a:cubicBezTo>
                  <a:cubicBezTo>
                    <a:pt x="0" y="22845"/>
                    <a:pt x="3160" y="25044"/>
                    <a:pt x="5460" y="25044"/>
                  </a:cubicBezTo>
                  <a:cubicBezTo>
                    <a:pt x="5676" y="25044"/>
                    <a:pt x="5884" y="25024"/>
                    <a:pt x="6081" y="24982"/>
                  </a:cubicBezTo>
                  <a:cubicBezTo>
                    <a:pt x="8382" y="24325"/>
                    <a:pt x="8218" y="21038"/>
                    <a:pt x="10683" y="17751"/>
                  </a:cubicBezTo>
                  <a:cubicBezTo>
                    <a:pt x="13149" y="14463"/>
                    <a:pt x="17915" y="13642"/>
                    <a:pt x="17915" y="13642"/>
                  </a:cubicBezTo>
                  <a:cubicBezTo>
                    <a:pt x="17915" y="13642"/>
                    <a:pt x="17750" y="12163"/>
                    <a:pt x="16107" y="9862"/>
                  </a:cubicBezTo>
                  <a:cubicBezTo>
                    <a:pt x="14463" y="7561"/>
                    <a:pt x="14628" y="4274"/>
                    <a:pt x="14792"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6" name="Google Shape;6146;p82"/>
            <p:cNvSpPr/>
            <p:nvPr/>
          </p:nvSpPr>
          <p:spPr>
            <a:xfrm>
              <a:off x="2232200" y="3602975"/>
              <a:ext cx="608125" cy="500700"/>
            </a:xfrm>
            <a:custGeom>
              <a:rect b="b" l="l" r="r" t="t"/>
              <a:pathLst>
                <a:path extrusionOk="0" h="20028" w="24325">
                  <a:moveTo>
                    <a:pt x="20338" y="1"/>
                  </a:moveTo>
                  <a:cubicBezTo>
                    <a:pt x="20243" y="1"/>
                    <a:pt x="20148" y="4"/>
                    <a:pt x="20051" y="11"/>
                  </a:cubicBezTo>
                  <a:cubicBezTo>
                    <a:pt x="17914" y="175"/>
                    <a:pt x="14627" y="2476"/>
                    <a:pt x="13641" y="4942"/>
                  </a:cubicBezTo>
                  <a:cubicBezTo>
                    <a:pt x="12491" y="7243"/>
                    <a:pt x="10847" y="10694"/>
                    <a:pt x="9368" y="11516"/>
                  </a:cubicBezTo>
                  <a:cubicBezTo>
                    <a:pt x="9022" y="11732"/>
                    <a:pt x="8596" y="11812"/>
                    <a:pt x="8121" y="11812"/>
                  </a:cubicBezTo>
                  <a:cubicBezTo>
                    <a:pt x="6790" y="11812"/>
                    <a:pt x="5069" y="11187"/>
                    <a:pt x="3616" y="11187"/>
                  </a:cubicBezTo>
                  <a:cubicBezTo>
                    <a:pt x="3460" y="11175"/>
                    <a:pt x="3308" y="11169"/>
                    <a:pt x="3159" y="11169"/>
                  </a:cubicBezTo>
                  <a:cubicBezTo>
                    <a:pt x="1271" y="11169"/>
                    <a:pt x="0" y="12117"/>
                    <a:pt x="0" y="13488"/>
                  </a:cubicBezTo>
                  <a:cubicBezTo>
                    <a:pt x="0" y="13488"/>
                    <a:pt x="6574" y="16775"/>
                    <a:pt x="8546" y="17597"/>
                  </a:cubicBezTo>
                  <a:cubicBezTo>
                    <a:pt x="9195" y="17921"/>
                    <a:pt x="9808" y="18139"/>
                    <a:pt x="10397" y="18139"/>
                  </a:cubicBezTo>
                  <a:cubicBezTo>
                    <a:pt x="11599" y="18139"/>
                    <a:pt x="12703" y="17232"/>
                    <a:pt x="13806" y="14474"/>
                  </a:cubicBezTo>
                  <a:cubicBezTo>
                    <a:pt x="14835" y="11614"/>
                    <a:pt x="15467" y="9630"/>
                    <a:pt x="16143" y="9630"/>
                  </a:cubicBezTo>
                  <a:cubicBezTo>
                    <a:pt x="16439" y="9630"/>
                    <a:pt x="16743" y="10009"/>
                    <a:pt x="17093" y="10858"/>
                  </a:cubicBezTo>
                  <a:cubicBezTo>
                    <a:pt x="18408" y="13652"/>
                    <a:pt x="18901" y="19898"/>
                    <a:pt x="18901" y="19898"/>
                  </a:cubicBezTo>
                  <a:cubicBezTo>
                    <a:pt x="18901" y="19898"/>
                    <a:pt x="19225" y="20028"/>
                    <a:pt x="19658" y="20028"/>
                  </a:cubicBezTo>
                  <a:cubicBezTo>
                    <a:pt x="20199" y="20028"/>
                    <a:pt x="20909" y="19825"/>
                    <a:pt x="21366" y="18912"/>
                  </a:cubicBezTo>
                  <a:cubicBezTo>
                    <a:pt x="21366" y="18912"/>
                    <a:pt x="21366" y="15953"/>
                    <a:pt x="21695" y="13324"/>
                  </a:cubicBezTo>
                  <a:cubicBezTo>
                    <a:pt x="22023" y="10858"/>
                    <a:pt x="24324" y="7736"/>
                    <a:pt x="24160" y="4613"/>
                  </a:cubicBezTo>
                  <a:cubicBezTo>
                    <a:pt x="24002" y="1779"/>
                    <a:pt x="22488" y="1"/>
                    <a:pt x="20338" y="1"/>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7" name="Google Shape;6147;p82"/>
            <p:cNvSpPr/>
            <p:nvPr/>
          </p:nvSpPr>
          <p:spPr>
            <a:xfrm>
              <a:off x="2445850" y="2329500"/>
              <a:ext cx="435550" cy="1165000"/>
            </a:xfrm>
            <a:custGeom>
              <a:rect b="b" l="l" r="r" t="t"/>
              <a:pathLst>
                <a:path extrusionOk="0" h="46600" w="17422">
                  <a:moveTo>
                    <a:pt x="8218" y="1"/>
                  </a:moveTo>
                  <a:lnTo>
                    <a:pt x="0" y="8876"/>
                  </a:lnTo>
                  <a:cubicBezTo>
                    <a:pt x="658" y="15614"/>
                    <a:pt x="3452" y="45691"/>
                    <a:pt x="3452" y="45691"/>
                  </a:cubicBezTo>
                  <a:cubicBezTo>
                    <a:pt x="4794" y="46362"/>
                    <a:pt x="6038" y="46600"/>
                    <a:pt x="7128" y="46600"/>
                  </a:cubicBezTo>
                  <a:cubicBezTo>
                    <a:pt x="9773" y="46600"/>
                    <a:pt x="11505" y="45198"/>
                    <a:pt x="11505" y="45198"/>
                  </a:cubicBezTo>
                  <a:cubicBezTo>
                    <a:pt x="12820" y="27119"/>
                    <a:pt x="17422" y="8547"/>
                    <a:pt x="14628" y="3945"/>
                  </a:cubicBezTo>
                  <a:cubicBezTo>
                    <a:pt x="14628" y="1480"/>
                    <a:pt x="11998" y="1"/>
                    <a:pt x="11998" y="1"/>
                  </a:cubicBezTo>
                  <a:close/>
                </a:path>
              </a:pathLst>
            </a:custGeom>
            <a:solidFill>
              <a:srgbClr val="C4D9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8" name="Google Shape;6148;p82"/>
            <p:cNvSpPr/>
            <p:nvPr/>
          </p:nvSpPr>
          <p:spPr>
            <a:xfrm>
              <a:off x="2589650" y="3671025"/>
              <a:ext cx="2744725" cy="1565500"/>
            </a:xfrm>
            <a:custGeom>
              <a:rect b="b" l="l" r="r" t="t"/>
              <a:pathLst>
                <a:path extrusionOk="0" h="62620" w="109789">
                  <a:moveTo>
                    <a:pt x="54833" y="1"/>
                  </a:moveTo>
                  <a:cubicBezTo>
                    <a:pt x="52922" y="1"/>
                    <a:pt x="51032" y="412"/>
                    <a:pt x="49635" y="1234"/>
                  </a:cubicBezTo>
                  <a:lnTo>
                    <a:pt x="2795" y="28187"/>
                  </a:lnTo>
                  <a:cubicBezTo>
                    <a:pt x="1" y="29995"/>
                    <a:pt x="1" y="32625"/>
                    <a:pt x="2795" y="34268"/>
                  </a:cubicBezTo>
                  <a:lnTo>
                    <a:pt x="49635" y="61387"/>
                  </a:lnTo>
                  <a:cubicBezTo>
                    <a:pt x="51032" y="62208"/>
                    <a:pt x="52922" y="62619"/>
                    <a:pt x="54812" y="62619"/>
                  </a:cubicBezTo>
                  <a:cubicBezTo>
                    <a:pt x="56702" y="62619"/>
                    <a:pt x="58592" y="62208"/>
                    <a:pt x="59989" y="61387"/>
                  </a:cubicBezTo>
                  <a:lnTo>
                    <a:pt x="106830" y="34268"/>
                  </a:lnTo>
                  <a:cubicBezTo>
                    <a:pt x="109788" y="32625"/>
                    <a:pt x="109788" y="29995"/>
                    <a:pt x="106830" y="28187"/>
                  </a:cubicBezTo>
                  <a:lnTo>
                    <a:pt x="60154" y="1234"/>
                  </a:lnTo>
                  <a:cubicBezTo>
                    <a:pt x="58675" y="412"/>
                    <a:pt x="56744" y="1"/>
                    <a:pt x="54833"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9" name="Google Shape;6149;p82"/>
            <p:cNvSpPr/>
            <p:nvPr/>
          </p:nvSpPr>
          <p:spPr>
            <a:xfrm>
              <a:off x="2589650" y="2269925"/>
              <a:ext cx="2744725" cy="1561375"/>
            </a:xfrm>
            <a:custGeom>
              <a:rect b="b" l="l" r="r" t="t"/>
              <a:pathLst>
                <a:path extrusionOk="0" h="62455" w="109789">
                  <a:moveTo>
                    <a:pt x="54833" y="1"/>
                  </a:moveTo>
                  <a:cubicBezTo>
                    <a:pt x="52922" y="1"/>
                    <a:pt x="51032" y="411"/>
                    <a:pt x="49635" y="1233"/>
                  </a:cubicBezTo>
                  <a:lnTo>
                    <a:pt x="2795" y="28187"/>
                  </a:lnTo>
                  <a:cubicBezTo>
                    <a:pt x="1" y="29831"/>
                    <a:pt x="1" y="32625"/>
                    <a:pt x="2795" y="34268"/>
                  </a:cubicBezTo>
                  <a:lnTo>
                    <a:pt x="49635" y="61222"/>
                  </a:lnTo>
                  <a:cubicBezTo>
                    <a:pt x="51032" y="62044"/>
                    <a:pt x="52922" y="62455"/>
                    <a:pt x="54812" y="62455"/>
                  </a:cubicBezTo>
                  <a:cubicBezTo>
                    <a:pt x="56702" y="62455"/>
                    <a:pt x="58592" y="62044"/>
                    <a:pt x="59989" y="61222"/>
                  </a:cubicBezTo>
                  <a:lnTo>
                    <a:pt x="106830" y="34268"/>
                  </a:lnTo>
                  <a:cubicBezTo>
                    <a:pt x="109788" y="32625"/>
                    <a:pt x="109788" y="29831"/>
                    <a:pt x="106830" y="28187"/>
                  </a:cubicBezTo>
                  <a:lnTo>
                    <a:pt x="60154" y="1233"/>
                  </a:lnTo>
                  <a:cubicBezTo>
                    <a:pt x="58675" y="411"/>
                    <a:pt x="56744" y="1"/>
                    <a:pt x="54833" y="1"/>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0" name="Google Shape;6150;p82"/>
            <p:cNvSpPr/>
            <p:nvPr/>
          </p:nvSpPr>
          <p:spPr>
            <a:xfrm>
              <a:off x="2589650" y="2267875"/>
              <a:ext cx="2744725" cy="1565475"/>
            </a:xfrm>
            <a:custGeom>
              <a:rect b="b" l="l" r="r" t="t"/>
              <a:pathLst>
                <a:path extrusionOk="0" h="62619" w="109789">
                  <a:moveTo>
                    <a:pt x="54895" y="2137"/>
                  </a:moveTo>
                  <a:cubicBezTo>
                    <a:pt x="56538" y="2137"/>
                    <a:pt x="58017" y="2466"/>
                    <a:pt x="59003" y="2959"/>
                  </a:cubicBezTo>
                  <a:lnTo>
                    <a:pt x="105844" y="30077"/>
                  </a:lnTo>
                  <a:cubicBezTo>
                    <a:pt x="106666" y="30570"/>
                    <a:pt x="106994" y="31063"/>
                    <a:pt x="106994" y="31227"/>
                  </a:cubicBezTo>
                  <a:cubicBezTo>
                    <a:pt x="106994" y="31556"/>
                    <a:pt x="106666" y="32049"/>
                    <a:pt x="105844" y="32542"/>
                  </a:cubicBezTo>
                  <a:lnTo>
                    <a:pt x="59003" y="59496"/>
                  </a:lnTo>
                  <a:cubicBezTo>
                    <a:pt x="58017" y="60154"/>
                    <a:pt x="56374" y="60482"/>
                    <a:pt x="54895" y="60482"/>
                  </a:cubicBezTo>
                  <a:cubicBezTo>
                    <a:pt x="53251" y="60482"/>
                    <a:pt x="51772" y="60154"/>
                    <a:pt x="50621" y="59496"/>
                  </a:cubicBezTo>
                  <a:lnTo>
                    <a:pt x="3945" y="32542"/>
                  </a:lnTo>
                  <a:cubicBezTo>
                    <a:pt x="2959" y="32049"/>
                    <a:pt x="2795" y="31556"/>
                    <a:pt x="2795" y="31227"/>
                  </a:cubicBezTo>
                  <a:cubicBezTo>
                    <a:pt x="2795" y="31063"/>
                    <a:pt x="3123" y="30570"/>
                    <a:pt x="3945" y="30077"/>
                  </a:cubicBezTo>
                  <a:lnTo>
                    <a:pt x="50621" y="3123"/>
                  </a:lnTo>
                  <a:cubicBezTo>
                    <a:pt x="51772" y="2466"/>
                    <a:pt x="53251" y="2137"/>
                    <a:pt x="54895" y="2137"/>
                  </a:cubicBezTo>
                  <a:close/>
                  <a:moveTo>
                    <a:pt x="54895" y="0"/>
                  </a:moveTo>
                  <a:cubicBezTo>
                    <a:pt x="52922" y="0"/>
                    <a:pt x="51114" y="493"/>
                    <a:pt x="49635" y="1315"/>
                  </a:cubicBezTo>
                  <a:lnTo>
                    <a:pt x="2795" y="28269"/>
                  </a:lnTo>
                  <a:cubicBezTo>
                    <a:pt x="1" y="29913"/>
                    <a:pt x="1" y="32707"/>
                    <a:pt x="2795" y="34350"/>
                  </a:cubicBezTo>
                  <a:lnTo>
                    <a:pt x="49635" y="61304"/>
                  </a:lnTo>
                  <a:cubicBezTo>
                    <a:pt x="51114" y="62126"/>
                    <a:pt x="52922" y="62619"/>
                    <a:pt x="54895" y="62619"/>
                  </a:cubicBezTo>
                  <a:cubicBezTo>
                    <a:pt x="56702" y="62619"/>
                    <a:pt x="58675" y="62126"/>
                    <a:pt x="60154" y="61304"/>
                  </a:cubicBezTo>
                  <a:lnTo>
                    <a:pt x="106830" y="34350"/>
                  </a:lnTo>
                  <a:cubicBezTo>
                    <a:pt x="109788" y="32707"/>
                    <a:pt x="109788" y="29913"/>
                    <a:pt x="106830" y="28269"/>
                  </a:cubicBezTo>
                  <a:lnTo>
                    <a:pt x="60154" y="1315"/>
                  </a:lnTo>
                  <a:cubicBezTo>
                    <a:pt x="58675" y="493"/>
                    <a:pt x="56702" y="0"/>
                    <a:pt x="5489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1" name="Google Shape;6151;p82"/>
            <p:cNvSpPr/>
            <p:nvPr/>
          </p:nvSpPr>
          <p:spPr>
            <a:xfrm>
              <a:off x="3962000" y="3048550"/>
              <a:ext cx="1351825" cy="1964050"/>
            </a:xfrm>
            <a:custGeom>
              <a:rect b="b" l="l" r="r" t="t"/>
              <a:pathLst>
                <a:path extrusionOk="0" h="78562" w="54073">
                  <a:moveTo>
                    <a:pt x="54073" y="0"/>
                  </a:moveTo>
                  <a:cubicBezTo>
                    <a:pt x="54073" y="1480"/>
                    <a:pt x="53086" y="2466"/>
                    <a:pt x="51936" y="3123"/>
                  </a:cubicBezTo>
                  <a:lnTo>
                    <a:pt x="5260" y="30077"/>
                  </a:lnTo>
                  <a:cubicBezTo>
                    <a:pt x="3781" y="30899"/>
                    <a:pt x="1973" y="31227"/>
                    <a:pt x="1" y="31392"/>
                  </a:cubicBezTo>
                  <a:lnTo>
                    <a:pt x="1" y="78561"/>
                  </a:lnTo>
                  <a:cubicBezTo>
                    <a:pt x="2137" y="78561"/>
                    <a:pt x="3781" y="78068"/>
                    <a:pt x="5260" y="77246"/>
                  </a:cubicBezTo>
                  <a:lnTo>
                    <a:pt x="51936" y="50292"/>
                  </a:lnTo>
                  <a:cubicBezTo>
                    <a:pt x="53251" y="49471"/>
                    <a:pt x="54073" y="48485"/>
                    <a:pt x="54073" y="47334"/>
                  </a:cubicBezTo>
                  <a:lnTo>
                    <a:pt x="54073"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2" name="Google Shape;6152;p82"/>
            <p:cNvSpPr/>
            <p:nvPr/>
          </p:nvSpPr>
          <p:spPr>
            <a:xfrm>
              <a:off x="2606100" y="3048550"/>
              <a:ext cx="1355925" cy="1964050"/>
            </a:xfrm>
            <a:custGeom>
              <a:rect b="b" l="l" r="r" t="t"/>
              <a:pathLst>
                <a:path extrusionOk="0" h="78562" w="54237">
                  <a:moveTo>
                    <a:pt x="0" y="0"/>
                  </a:moveTo>
                  <a:lnTo>
                    <a:pt x="0" y="47334"/>
                  </a:lnTo>
                  <a:cubicBezTo>
                    <a:pt x="0" y="48485"/>
                    <a:pt x="822" y="49471"/>
                    <a:pt x="2137" y="50292"/>
                  </a:cubicBezTo>
                  <a:lnTo>
                    <a:pt x="48977" y="77246"/>
                  </a:lnTo>
                  <a:cubicBezTo>
                    <a:pt x="50292" y="78068"/>
                    <a:pt x="52100" y="78561"/>
                    <a:pt x="54237" y="78561"/>
                  </a:cubicBezTo>
                  <a:lnTo>
                    <a:pt x="54237" y="31392"/>
                  </a:lnTo>
                  <a:cubicBezTo>
                    <a:pt x="52100" y="31227"/>
                    <a:pt x="50292" y="30899"/>
                    <a:pt x="48977" y="30077"/>
                  </a:cubicBezTo>
                  <a:lnTo>
                    <a:pt x="2137" y="3123"/>
                  </a:lnTo>
                  <a:cubicBezTo>
                    <a:pt x="986" y="2466"/>
                    <a:pt x="0" y="1480"/>
                    <a:pt x="0" y="0"/>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3" name="Google Shape;6153;p82"/>
            <p:cNvSpPr/>
            <p:nvPr/>
          </p:nvSpPr>
          <p:spPr>
            <a:xfrm>
              <a:off x="3489475" y="334050"/>
              <a:ext cx="719075" cy="434125"/>
            </a:xfrm>
            <a:custGeom>
              <a:rect b="b" l="l" r="r" t="t"/>
              <a:pathLst>
                <a:path extrusionOk="0" h="17365" w="28763">
                  <a:moveTo>
                    <a:pt x="12715" y="0"/>
                  </a:moveTo>
                  <a:cubicBezTo>
                    <a:pt x="5118" y="0"/>
                    <a:pt x="896" y="7278"/>
                    <a:pt x="494" y="10626"/>
                  </a:cubicBezTo>
                  <a:cubicBezTo>
                    <a:pt x="1" y="14735"/>
                    <a:pt x="4767" y="17365"/>
                    <a:pt x="4767" y="17365"/>
                  </a:cubicBezTo>
                  <a:cubicBezTo>
                    <a:pt x="4767" y="17365"/>
                    <a:pt x="28763" y="3559"/>
                    <a:pt x="18409" y="1258"/>
                  </a:cubicBezTo>
                  <a:cubicBezTo>
                    <a:pt x="16340" y="376"/>
                    <a:pt x="14440" y="0"/>
                    <a:pt x="12715"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4" name="Google Shape;6154;p82"/>
            <p:cNvSpPr/>
            <p:nvPr/>
          </p:nvSpPr>
          <p:spPr>
            <a:xfrm>
              <a:off x="3579875" y="367425"/>
              <a:ext cx="706750" cy="1099800"/>
            </a:xfrm>
            <a:custGeom>
              <a:rect b="b" l="l" r="r" t="t"/>
              <a:pathLst>
                <a:path extrusionOk="0" h="43992" w="28270">
                  <a:moveTo>
                    <a:pt x="13641" y="0"/>
                  </a:moveTo>
                  <a:cubicBezTo>
                    <a:pt x="7346" y="0"/>
                    <a:pt x="2854" y="4841"/>
                    <a:pt x="1480" y="11099"/>
                  </a:cubicBezTo>
                  <a:cubicBezTo>
                    <a:pt x="823" y="14550"/>
                    <a:pt x="1" y="21289"/>
                    <a:pt x="2137" y="26877"/>
                  </a:cubicBezTo>
                  <a:cubicBezTo>
                    <a:pt x="3288" y="30000"/>
                    <a:pt x="4438" y="32136"/>
                    <a:pt x="7232" y="32136"/>
                  </a:cubicBezTo>
                  <a:cubicBezTo>
                    <a:pt x="7725" y="32136"/>
                    <a:pt x="8711" y="31972"/>
                    <a:pt x="10026" y="31643"/>
                  </a:cubicBezTo>
                  <a:cubicBezTo>
                    <a:pt x="10026" y="32629"/>
                    <a:pt x="10191" y="34108"/>
                    <a:pt x="10191" y="35588"/>
                  </a:cubicBezTo>
                  <a:cubicBezTo>
                    <a:pt x="10026" y="36902"/>
                    <a:pt x="10355" y="37560"/>
                    <a:pt x="7725" y="39203"/>
                  </a:cubicBezTo>
                  <a:cubicBezTo>
                    <a:pt x="5057" y="40773"/>
                    <a:pt x="11083" y="43991"/>
                    <a:pt x="15496" y="43991"/>
                  </a:cubicBezTo>
                  <a:cubicBezTo>
                    <a:pt x="15704" y="43991"/>
                    <a:pt x="15908" y="43984"/>
                    <a:pt x="16107" y="43970"/>
                  </a:cubicBezTo>
                  <a:cubicBezTo>
                    <a:pt x="20380" y="43641"/>
                    <a:pt x="25475" y="41011"/>
                    <a:pt x="26790" y="38053"/>
                  </a:cubicBezTo>
                  <a:cubicBezTo>
                    <a:pt x="28269" y="34930"/>
                    <a:pt x="27941" y="35423"/>
                    <a:pt x="25311" y="35259"/>
                  </a:cubicBezTo>
                  <a:cubicBezTo>
                    <a:pt x="20052" y="34930"/>
                    <a:pt x="20545" y="34601"/>
                    <a:pt x="20052" y="32629"/>
                  </a:cubicBezTo>
                  <a:cubicBezTo>
                    <a:pt x="19887" y="31972"/>
                    <a:pt x="19559" y="27370"/>
                    <a:pt x="19559" y="27370"/>
                  </a:cubicBezTo>
                  <a:cubicBezTo>
                    <a:pt x="20052" y="26877"/>
                    <a:pt x="20874" y="25398"/>
                    <a:pt x="20874" y="25398"/>
                  </a:cubicBezTo>
                  <a:cubicBezTo>
                    <a:pt x="24489" y="23097"/>
                    <a:pt x="26955" y="19481"/>
                    <a:pt x="27448" y="15043"/>
                  </a:cubicBezTo>
                  <a:cubicBezTo>
                    <a:pt x="28105" y="7648"/>
                    <a:pt x="22681" y="909"/>
                    <a:pt x="15121" y="87"/>
                  </a:cubicBezTo>
                  <a:cubicBezTo>
                    <a:pt x="14617" y="29"/>
                    <a:pt x="14124" y="0"/>
                    <a:pt x="13641"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5" name="Google Shape;6155;p82"/>
            <p:cNvSpPr/>
            <p:nvPr/>
          </p:nvSpPr>
          <p:spPr>
            <a:xfrm>
              <a:off x="3706100" y="928400"/>
              <a:ext cx="580525" cy="538825"/>
            </a:xfrm>
            <a:custGeom>
              <a:rect b="b" l="l" r="r" t="t"/>
              <a:pathLst>
                <a:path extrusionOk="0" h="21553" w="23221">
                  <a:moveTo>
                    <a:pt x="6292" y="0"/>
                  </a:moveTo>
                  <a:cubicBezTo>
                    <a:pt x="6292" y="0"/>
                    <a:pt x="5963" y="5917"/>
                    <a:pt x="4320" y="7232"/>
                  </a:cubicBezTo>
                  <a:cubicBezTo>
                    <a:pt x="2841" y="8547"/>
                    <a:pt x="868" y="9368"/>
                    <a:pt x="704" y="9533"/>
                  </a:cubicBezTo>
                  <a:cubicBezTo>
                    <a:pt x="1197" y="9533"/>
                    <a:pt x="1690" y="9697"/>
                    <a:pt x="2183" y="9697"/>
                  </a:cubicBezTo>
                  <a:cubicBezTo>
                    <a:pt x="2676" y="9697"/>
                    <a:pt x="3662" y="9533"/>
                    <a:pt x="4977" y="9204"/>
                  </a:cubicBezTo>
                  <a:cubicBezTo>
                    <a:pt x="4977" y="10190"/>
                    <a:pt x="5142" y="11669"/>
                    <a:pt x="5142" y="13149"/>
                  </a:cubicBezTo>
                  <a:cubicBezTo>
                    <a:pt x="4977" y="14463"/>
                    <a:pt x="5306" y="15121"/>
                    <a:pt x="2512" y="16764"/>
                  </a:cubicBezTo>
                  <a:cubicBezTo>
                    <a:pt x="1" y="18334"/>
                    <a:pt x="6034" y="21552"/>
                    <a:pt x="10447" y="21552"/>
                  </a:cubicBezTo>
                  <a:cubicBezTo>
                    <a:pt x="10655" y="21552"/>
                    <a:pt x="10859" y="21545"/>
                    <a:pt x="11058" y="21531"/>
                  </a:cubicBezTo>
                  <a:cubicBezTo>
                    <a:pt x="15331" y="21202"/>
                    <a:pt x="20262" y="18572"/>
                    <a:pt x="21741" y="15614"/>
                  </a:cubicBezTo>
                  <a:cubicBezTo>
                    <a:pt x="23220" y="12491"/>
                    <a:pt x="22892" y="12984"/>
                    <a:pt x="20262" y="12820"/>
                  </a:cubicBezTo>
                  <a:cubicBezTo>
                    <a:pt x="15003" y="12491"/>
                    <a:pt x="15496" y="12162"/>
                    <a:pt x="15003" y="10190"/>
                  </a:cubicBezTo>
                  <a:cubicBezTo>
                    <a:pt x="14838" y="9533"/>
                    <a:pt x="14510" y="4931"/>
                    <a:pt x="14510" y="4931"/>
                  </a:cubicBezTo>
                  <a:cubicBezTo>
                    <a:pt x="15003" y="4438"/>
                    <a:pt x="15825" y="2959"/>
                    <a:pt x="15825" y="2959"/>
                  </a:cubicBezTo>
                  <a:cubicBezTo>
                    <a:pt x="16482" y="2466"/>
                    <a:pt x="16975" y="2137"/>
                    <a:pt x="17468" y="1808"/>
                  </a:cubicBezTo>
                  <a:lnTo>
                    <a:pt x="17468" y="1808"/>
                  </a:lnTo>
                  <a:lnTo>
                    <a:pt x="12866" y="1973"/>
                  </a:lnTo>
                  <a:lnTo>
                    <a:pt x="7771" y="1973"/>
                  </a:lnTo>
                  <a:lnTo>
                    <a:pt x="6292" y="0"/>
                  </a:ln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6" name="Google Shape;6156;p82"/>
            <p:cNvSpPr/>
            <p:nvPr/>
          </p:nvSpPr>
          <p:spPr>
            <a:xfrm>
              <a:off x="2839800" y="2094700"/>
              <a:ext cx="1261925" cy="877800"/>
            </a:xfrm>
            <a:custGeom>
              <a:rect b="b" l="l" r="r" t="t"/>
              <a:pathLst>
                <a:path extrusionOk="0" h="35112" w="50477">
                  <a:moveTo>
                    <a:pt x="10734" y="1"/>
                  </a:moveTo>
                  <a:cubicBezTo>
                    <a:pt x="5680" y="1"/>
                    <a:pt x="1" y="3687"/>
                    <a:pt x="678" y="10050"/>
                  </a:cubicBezTo>
                  <a:lnTo>
                    <a:pt x="9553" y="15967"/>
                  </a:lnTo>
                  <a:lnTo>
                    <a:pt x="41930" y="34703"/>
                  </a:lnTo>
                  <a:cubicBezTo>
                    <a:pt x="42465" y="34983"/>
                    <a:pt x="42967" y="35112"/>
                    <a:pt x="43439" y="35112"/>
                  </a:cubicBezTo>
                  <a:cubicBezTo>
                    <a:pt x="49349" y="35112"/>
                    <a:pt x="50477" y="14816"/>
                    <a:pt x="50477" y="14816"/>
                  </a:cubicBezTo>
                  <a:cubicBezTo>
                    <a:pt x="50477" y="14816"/>
                    <a:pt x="18756" y="2325"/>
                    <a:pt x="13826" y="518"/>
                  </a:cubicBezTo>
                  <a:cubicBezTo>
                    <a:pt x="12870" y="170"/>
                    <a:pt x="11816" y="1"/>
                    <a:pt x="10734" y="1"/>
                  </a:cubicBezTo>
                  <a:close/>
                </a:path>
              </a:pathLst>
            </a:custGeom>
            <a:solidFill>
              <a:srgbClr val="AACA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7" name="Google Shape;6157;p82"/>
            <p:cNvSpPr/>
            <p:nvPr/>
          </p:nvSpPr>
          <p:spPr>
            <a:xfrm>
              <a:off x="2428600" y="2284950"/>
              <a:ext cx="2104550" cy="980925"/>
            </a:xfrm>
            <a:custGeom>
              <a:rect b="b" l="l" r="r" t="t"/>
              <a:pathLst>
                <a:path extrusionOk="0" h="39237" w="84182">
                  <a:moveTo>
                    <a:pt x="9514" y="1"/>
                  </a:moveTo>
                  <a:cubicBezTo>
                    <a:pt x="4759" y="1"/>
                    <a:pt x="0" y="4170"/>
                    <a:pt x="690" y="10658"/>
                  </a:cubicBezTo>
                  <a:lnTo>
                    <a:pt x="7758" y="14767"/>
                  </a:lnTo>
                  <a:lnTo>
                    <a:pt x="38327" y="35804"/>
                  </a:lnTo>
                  <a:cubicBezTo>
                    <a:pt x="42597" y="38036"/>
                    <a:pt x="48185" y="39236"/>
                    <a:pt x="53331" y="39236"/>
                  </a:cubicBezTo>
                  <a:cubicBezTo>
                    <a:pt x="56901" y="39236"/>
                    <a:pt x="60258" y="38659"/>
                    <a:pt x="62816" y="37447"/>
                  </a:cubicBezTo>
                  <a:cubicBezTo>
                    <a:pt x="72019" y="33010"/>
                    <a:pt x="84182" y="26929"/>
                    <a:pt x="81223" y="11315"/>
                  </a:cubicBezTo>
                  <a:lnTo>
                    <a:pt x="81223" y="11315"/>
                  </a:lnTo>
                  <a:lnTo>
                    <a:pt x="46709" y="14767"/>
                  </a:lnTo>
                  <a:cubicBezTo>
                    <a:pt x="46709" y="14767"/>
                    <a:pt x="17126" y="2276"/>
                    <a:pt x="12195" y="468"/>
                  </a:cubicBezTo>
                  <a:cubicBezTo>
                    <a:pt x="11327" y="152"/>
                    <a:pt x="10421" y="1"/>
                    <a:pt x="9514" y="1"/>
                  </a:cubicBezTo>
                  <a:close/>
                </a:path>
              </a:pathLst>
            </a:custGeom>
            <a:solidFill>
              <a:srgbClr val="C4D9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8" name="Google Shape;6158;p82"/>
            <p:cNvSpPr/>
            <p:nvPr/>
          </p:nvSpPr>
          <p:spPr>
            <a:xfrm>
              <a:off x="2314375" y="2169250"/>
              <a:ext cx="1413450" cy="502350"/>
            </a:xfrm>
            <a:custGeom>
              <a:rect b="b" l="l" r="r" t="t"/>
              <a:pathLst>
                <a:path extrusionOk="0" h="20094" w="56538">
                  <a:moveTo>
                    <a:pt x="56537" y="1"/>
                  </a:moveTo>
                  <a:lnTo>
                    <a:pt x="0" y="5260"/>
                  </a:lnTo>
                  <a:cubicBezTo>
                    <a:pt x="0" y="6082"/>
                    <a:pt x="329" y="6739"/>
                    <a:pt x="1151" y="7232"/>
                  </a:cubicBezTo>
                  <a:lnTo>
                    <a:pt x="22845" y="19723"/>
                  </a:lnTo>
                  <a:cubicBezTo>
                    <a:pt x="23174" y="19970"/>
                    <a:pt x="23544" y="20093"/>
                    <a:pt x="23934" y="20093"/>
                  </a:cubicBezTo>
                  <a:cubicBezTo>
                    <a:pt x="24324" y="20093"/>
                    <a:pt x="24735" y="19970"/>
                    <a:pt x="25146" y="19723"/>
                  </a:cubicBezTo>
                  <a:lnTo>
                    <a:pt x="55387" y="2137"/>
                  </a:lnTo>
                  <a:cubicBezTo>
                    <a:pt x="56209" y="1809"/>
                    <a:pt x="56537" y="987"/>
                    <a:pt x="56537" y="165"/>
                  </a:cubicBezTo>
                  <a:lnTo>
                    <a:pt x="56537" y="1"/>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9" name="Google Shape;6159;p82"/>
            <p:cNvSpPr/>
            <p:nvPr/>
          </p:nvSpPr>
          <p:spPr>
            <a:xfrm>
              <a:off x="3029300" y="2251425"/>
              <a:ext cx="591700" cy="347000"/>
            </a:xfrm>
            <a:custGeom>
              <a:rect b="b" l="l" r="r" t="t"/>
              <a:pathLst>
                <a:path extrusionOk="0" h="13880" w="23668">
                  <a:moveTo>
                    <a:pt x="23339" y="1"/>
                  </a:moveTo>
                  <a:lnTo>
                    <a:pt x="329" y="13314"/>
                  </a:lnTo>
                  <a:cubicBezTo>
                    <a:pt x="165" y="13314"/>
                    <a:pt x="0" y="13642"/>
                    <a:pt x="0" y="13807"/>
                  </a:cubicBezTo>
                  <a:cubicBezTo>
                    <a:pt x="0" y="13807"/>
                    <a:pt x="74" y="13880"/>
                    <a:pt x="171" y="13880"/>
                  </a:cubicBezTo>
                  <a:cubicBezTo>
                    <a:pt x="220" y="13880"/>
                    <a:pt x="274" y="13861"/>
                    <a:pt x="329" y="13807"/>
                  </a:cubicBezTo>
                  <a:lnTo>
                    <a:pt x="23339" y="494"/>
                  </a:lnTo>
                  <a:cubicBezTo>
                    <a:pt x="23503" y="494"/>
                    <a:pt x="23667" y="165"/>
                    <a:pt x="23667" y="165"/>
                  </a:cubicBezTo>
                  <a:cubicBezTo>
                    <a:pt x="23667" y="1"/>
                    <a:pt x="23503" y="1"/>
                    <a:pt x="23339" y="1"/>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0" name="Google Shape;6160;p82"/>
            <p:cNvSpPr/>
            <p:nvPr/>
          </p:nvSpPr>
          <p:spPr>
            <a:xfrm>
              <a:off x="2314375" y="2300750"/>
              <a:ext cx="595800" cy="369800"/>
            </a:xfrm>
            <a:custGeom>
              <a:rect b="b" l="l" r="r" t="t"/>
              <a:pathLst>
                <a:path extrusionOk="0" h="14792" w="23832">
                  <a:moveTo>
                    <a:pt x="0" y="0"/>
                  </a:moveTo>
                  <a:cubicBezTo>
                    <a:pt x="0" y="822"/>
                    <a:pt x="329" y="1479"/>
                    <a:pt x="1151" y="1972"/>
                  </a:cubicBezTo>
                  <a:lnTo>
                    <a:pt x="22845" y="14463"/>
                  </a:lnTo>
                  <a:cubicBezTo>
                    <a:pt x="23174" y="14628"/>
                    <a:pt x="23503" y="14792"/>
                    <a:pt x="23831" y="14792"/>
                  </a:cubicBezTo>
                  <a:lnTo>
                    <a:pt x="23831" y="0"/>
                  </a:ln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1" name="Google Shape;6161;p82"/>
            <p:cNvSpPr/>
            <p:nvPr/>
          </p:nvSpPr>
          <p:spPr>
            <a:xfrm>
              <a:off x="2864950" y="2617125"/>
              <a:ext cx="94525" cy="51375"/>
            </a:xfrm>
            <a:custGeom>
              <a:rect b="b" l="l" r="r" t="t"/>
              <a:pathLst>
                <a:path extrusionOk="0" h="2055" w="3781">
                  <a:moveTo>
                    <a:pt x="0" y="0"/>
                  </a:moveTo>
                  <a:lnTo>
                    <a:pt x="0" y="1480"/>
                  </a:lnTo>
                  <a:lnTo>
                    <a:pt x="822" y="1808"/>
                  </a:lnTo>
                  <a:cubicBezTo>
                    <a:pt x="1151" y="1973"/>
                    <a:pt x="1521" y="2055"/>
                    <a:pt x="1911" y="2055"/>
                  </a:cubicBezTo>
                  <a:cubicBezTo>
                    <a:pt x="2301" y="2055"/>
                    <a:pt x="2712" y="1973"/>
                    <a:pt x="3123" y="1808"/>
                  </a:cubicBezTo>
                  <a:lnTo>
                    <a:pt x="3780" y="1480"/>
                  </a:lnTo>
                  <a:lnTo>
                    <a:pt x="3780" y="0"/>
                  </a:lnTo>
                  <a:close/>
                </a:path>
              </a:pathLst>
            </a:custGeom>
            <a:solidFill>
              <a:srgbClr val="B7D6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2" name="Google Shape;6162;p82"/>
            <p:cNvSpPr/>
            <p:nvPr/>
          </p:nvSpPr>
          <p:spPr>
            <a:xfrm>
              <a:off x="2314375" y="1820000"/>
              <a:ext cx="1417550" cy="819750"/>
            </a:xfrm>
            <a:custGeom>
              <a:rect b="b" l="l" r="r" t="t"/>
              <a:pathLst>
                <a:path extrusionOk="0" h="32790" w="56702">
                  <a:moveTo>
                    <a:pt x="33035" y="1"/>
                  </a:moveTo>
                  <a:lnTo>
                    <a:pt x="0" y="19230"/>
                  </a:lnTo>
                  <a:lnTo>
                    <a:pt x="23174" y="32543"/>
                  </a:lnTo>
                  <a:cubicBezTo>
                    <a:pt x="23420" y="32707"/>
                    <a:pt x="23708" y="32789"/>
                    <a:pt x="23996" y="32789"/>
                  </a:cubicBezTo>
                  <a:cubicBezTo>
                    <a:pt x="24283" y="32789"/>
                    <a:pt x="24571" y="32707"/>
                    <a:pt x="24817" y="32543"/>
                  </a:cubicBezTo>
                  <a:lnTo>
                    <a:pt x="56373" y="14300"/>
                  </a:lnTo>
                  <a:cubicBezTo>
                    <a:pt x="56702" y="14135"/>
                    <a:pt x="56702" y="13642"/>
                    <a:pt x="56373" y="13478"/>
                  </a:cubicBezTo>
                  <a:lnTo>
                    <a:pt x="33035" y="1"/>
                  </a:lnTo>
                  <a:close/>
                </a:path>
              </a:pathLst>
            </a:custGeom>
            <a:solidFill>
              <a:srgbClr val="EFF6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3" name="Google Shape;6163;p82"/>
            <p:cNvSpPr/>
            <p:nvPr/>
          </p:nvSpPr>
          <p:spPr>
            <a:xfrm>
              <a:off x="2384225" y="1862125"/>
              <a:ext cx="776575" cy="446850"/>
            </a:xfrm>
            <a:custGeom>
              <a:rect b="b" l="l" r="r" t="t"/>
              <a:pathLst>
                <a:path extrusionOk="0" h="17874" w="31063">
                  <a:moveTo>
                    <a:pt x="29830" y="1"/>
                  </a:moveTo>
                  <a:cubicBezTo>
                    <a:pt x="29748" y="1"/>
                    <a:pt x="29666" y="42"/>
                    <a:pt x="29584" y="124"/>
                  </a:cubicBezTo>
                  <a:lnTo>
                    <a:pt x="164" y="17052"/>
                  </a:lnTo>
                  <a:cubicBezTo>
                    <a:pt x="0" y="17216"/>
                    <a:pt x="0" y="17216"/>
                    <a:pt x="164" y="17381"/>
                  </a:cubicBezTo>
                  <a:lnTo>
                    <a:pt x="986" y="17874"/>
                  </a:lnTo>
                  <a:lnTo>
                    <a:pt x="1479" y="17874"/>
                  </a:lnTo>
                  <a:lnTo>
                    <a:pt x="30898" y="781"/>
                  </a:lnTo>
                  <a:cubicBezTo>
                    <a:pt x="31063" y="781"/>
                    <a:pt x="31063" y="617"/>
                    <a:pt x="30898" y="617"/>
                  </a:cubicBezTo>
                  <a:lnTo>
                    <a:pt x="30077" y="124"/>
                  </a:lnTo>
                  <a:cubicBezTo>
                    <a:pt x="29994" y="42"/>
                    <a:pt x="29912" y="1"/>
                    <a:pt x="29830" y="1"/>
                  </a:cubicBezTo>
                  <a:close/>
                </a:path>
              </a:pathLst>
            </a:custGeom>
            <a:solidFill>
              <a:srgbClr val="D2E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4" name="Google Shape;6164;p82"/>
            <p:cNvSpPr/>
            <p:nvPr/>
          </p:nvSpPr>
          <p:spPr>
            <a:xfrm>
              <a:off x="2996425" y="2218575"/>
              <a:ext cx="402700" cy="230100"/>
            </a:xfrm>
            <a:custGeom>
              <a:rect b="b" l="l" r="r" t="t"/>
              <a:pathLst>
                <a:path extrusionOk="0" h="9204" w="16108">
                  <a:moveTo>
                    <a:pt x="10355" y="0"/>
                  </a:moveTo>
                  <a:lnTo>
                    <a:pt x="1" y="5917"/>
                  </a:lnTo>
                  <a:lnTo>
                    <a:pt x="165" y="5917"/>
                  </a:lnTo>
                  <a:lnTo>
                    <a:pt x="5753" y="9204"/>
                  </a:lnTo>
                  <a:lnTo>
                    <a:pt x="15943" y="3287"/>
                  </a:lnTo>
                  <a:lnTo>
                    <a:pt x="16107" y="3287"/>
                  </a:lnTo>
                  <a:lnTo>
                    <a:pt x="10355" y="0"/>
                  </a:lnTo>
                  <a:close/>
                </a:path>
              </a:pathLst>
            </a:custGeom>
            <a:solidFill>
              <a:srgbClr val="97C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5" name="Google Shape;6165;p82"/>
            <p:cNvSpPr/>
            <p:nvPr/>
          </p:nvSpPr>
          <p:spPr>
            <a:xfrm>
              <a:off x="3000550" y="2222675"/>
              <a:ext cx="394450" cy="226000"/>
            </a:xfrm>
            <a:custGeom>
              <a:rect b="b" l="l" r="r" t="t"/>
              <a:pathLst>
                <a:path extrusionOk="0" h="9040" w="15778">
                  <a:moveTo>
                    <a:pt x="10190" y="0"/>
                  </a:moveTo>
                  <a:lnTo>
                    <a:pt x="0" y="5753"/>
                  </a:lnTo>
                  <a:lnTo>
                    <a:pt x="5588" y="9040"/>
                  </a:lnTo>
                  <a:lnTo>
                    <a:pt x="15778" y="3123"/>
                  </a:lnTo>
                  <a:lnTo>
                    <a:pt x="10190" y="0"/>
                  </a:lnTo>
                  <a:close/>
                </a:path>
              </a:pathLst>
            </a:custGeom>
            <a:solidFill>
              <a:srgbClr val="D2E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6" name="Google Shape;6166;p82"/>
            <p:cNvSpPr/>
            <p:nvPr/>
          </p:nvSpPr>
          <p:spPr>
            <a:xfrm>
              <a:off x="3132025" y="2222675"/>
              <a:ext cx="262975" cy="226000"/>
            </a:xfrm>
            <a:custGeom>
              <a:rect b="b" l="l" r="r" t="t"/>
              <a:pathLst>
                <a:path extrusionOk="0" h="9040" w="10519">
                  <a:moveTo>
                    <a:pt x="4931" y="0"/>
                  </a:moveTo>
                  <a:lnTo>
                    <a:pt x="4109" y="494"/>
                  </a:lnTo>
                  <a:cubicBezTo>
                    <a:pt x="5588" y="1151"/>
                    <a:pt x="6081" y="5095"/>
                    <a:pt x="0" y="8711"/>
                  </a:cubicBezTo>
                  <a:lnTo>
                    <a:pt x="329" y="9040"/>
                  </a:lnTo>
                  <a:lnTo>
                    <a:pt x="10519" y="3123"/>
                  </a:lnTo>
                  <a:lnTo>
                    <a:pt x="4931" y="0"/>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7" name="Google Shape;6167;p82"/>
            <p:cNvSpPr/>
            <p:nvPr/>
          </p:nvSpPr>
          <p:spPr>
            <a:xfrm>
              <a:off x="2441750" y="1899100"/>
              <a:ext cx="1010775" cy="581425"/>
            </a:xfrm>
            <a:custGeom>
              <a:rect b="b" l="l" r="r" t="t"/>
              <a:pathLst>
                <a:path extrusionOk="0" h="23257" w="40431">
                  <a:moveTo>
                    <a:pt x="29604" y="1"/>
                  </a:moveTo>
                  <a:cubicBezTo>
                    <a:pt x="29501" y="1"/>
                    <a:pt x="29419" y="42"/>
                    <a:pt x="29419" y="124"/>
                  </a:cubicBezTo>
                  <a:lnTo>
                    <a:pt x="164" y="16888"/>
                  </a:lnTo>
                  <a:cubicBezTo>
                    <a:pt x="0" y="17052"/>
                    <a:pt x="0" y="17217"/>
                    <a:pt x="164" y="17217"/>
                  </a:cubicBezTo>
                  <a:lnTo>
                    <a:pt x="10519" y="23133"/>
                  </a:lnTo>
                  <a:cubicBezTo>
                    <a:pt x="10601" y="23216"/>
                    <a:pt x="10683" y="23257"/>
                    <a:pt x="10765" y="23257"/>
                  </a:cubicBezTo>
                  <a:cubicBezTo>
                    <a:pt x="10847" y="23257"/>
                    <a:pt x="10929" y="23216"/>
                    <a:pt x="11012" y="23133"/>
                  </a:cubicBezTo>
                  <a:lnTo>
                    <a:pt x="40266" y="6369"/>
                  </a:lnTo>
                  <a:cubicBezTo>
                    <a:pt x="40431" y="6205"/>
                    <a:pt x="40431" y="6205"/>
                    <a:pt x="40266" y="6041"/>
                  </a:cubicBezTo>
                  <a:lnTo>
                    <a:pt x="29912" y="124"/>
                  </a:lnTo>
                  <a:cubicBezTo>
                    <a:pt x="29830" y="42"/>
                    <a:pt x="29707" y="1"/>
                    <a:pt x="29604" y="1"/>
                  </a:cubicBezTo>
                  <a:close/>
                </a:path>
              </a:pathLst>
            </a:custGeom>
            <a:solidFill>
              <a:srgbClr val="97C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8" name="Google Shape;6168;p82"/>
            <p:cNvSpPr/>
            <p:nvPr/>
          </p:nvSpPr>
          <p:spPr>
            <a:xfrm>
              <a:off x="2445850" y="2321275"/>
              <a:ext cx="25" cy="25"/>
            </a:xfrm>
            <a:custGeom>
              <a:rect b="b" l="l" r="r" t="t"/>
              <a:pathLst>
                <a:path extrusionOk="0" h="1" w="1">
                  <a:moveTo>
                    <a:pt x="0" y="1"/>
                  </a:moveTo>
                  <a:lnTo>
                    <a:pt x="0" y="1"/>
                  </a:lnTo>
                  <a:lnTo>
                    <a:pt x="0" y="1"/>
                  </a:lnTo>
                  <a:close/>
                </a:path>
              </a:pathLst>
            </a:custGeom>
            <a:solidFill>
              <a:srgbClr val="97C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9" name="Google Shape;6169;p82"/>
            <p:cNvSpPr/>
            <p:nvPr/>
          </p:nvSpPr>
          <p:spPr>
            <a:xfrm>
              <a:off x="2445850" y="1906300"/>
              <a:ext cx="1002575" cy="574225"/>
            </a:xfrm>
            <a:custGeom>
              <a:rect b="b" l="l" r="r" t="t"/>
              <a:pathLst>
                <a:path extrusionOk="0" h="22969" w="40103">
                  <a:moveTo>
                    <a:pt x="29255" y="0"/>
                  </a:moveTo>
                  <a:lnTo>
                    <a:pt x="0" y="16929"/>
                  </a:lnTo>
                  <a:lnTo>
                    <a:pt x="10355" y="22845"/>
                  </a:lnTo>
                  <a:cubicBezTo>
                    <a:pt x="10437" y="22928"/>
                    <a:pt x="10519" y="22969"/>
                    <a:pt x="10601" y="22969"/>
                  </a:cubicBezTo>
                  <a:cubicBezTo>
                    <a:pt x="10683" y="22969"/>
                    <a:pt x="10765" y="22928"/>
                    <a:pt x="10848" y="22845"/>
                  </a:cubicBezTo>
                  <a:lnTo>
                    <a:pt x="40102" y="6081"/>
                  </a:lnTo>
                  <a:lnTo>
                    <a:pt x="29748" y="0"/>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0" name="Google Shape;6170;p82"/>
            <p:cNvSpPr/>
            <p:nvPr/>
          </p:nvSpPr>
          <p:spPr>
            <a:xfrm>
              <a:off x="2285600" y="1144100"/>
              <a:ext cx="854650" cy="1156675"/>
            </a:xfrm>
            <a:custGeom>
              <a:rect b="b" l="l" r="r" t="t"/>
              <a:pathLst>
                <a:path extrusionOk="0" h="46267" w="34186">
                  <a:moveTo>
                    <a:pt x="32542" y="1"/>
                  </a:moveTo>
                  <a:cubicBezTo>
                    <a:pt x="32132" y="1"/>
                    <a:pt x="31721" y="83"/>
                    <a:pt x="31392" y="247"/>
                  </a:cubicBezTo>
                  <a:lnTo>
                    <a:pt x="1151" y="17833"/>
                  </a:lnTo>
                  <a:cubicBezTo>
                    <a:pt x="329" y="18162"/>
                    <a:pt x="1" y="18984"/>
                    <a:pt x="1" y="19805"/>
                  </a:cubicBezTo>
                  <a:lnTo>
                    <a:pt x="1" y="44130"/>
                  </a:lnTo>
                  <a:cubicBezTo>
                    <a:pt x="165" y="45444"/>
                    <a:pt x="329" y="45773"/>
                    <a:pt x="1151" y="46266"/>
                  </a:cubicBezTo>
                  <a:lnTo>
                    <a:pt x="34186" y="27037"/>
                  </a:lnTo>
                  <a:lnTo>
                    <a:pt x="34186" y="1069"/>
                  </a:lnTo>
                  <a:lnTo>
                    <a:pt x="34022" y="412"/>
                  </a:lnTo>
                  <a:lnTo>
                    <a:pt x="33693" y="247"/>
                  </a:lnTo>
                  <a:cubicBezTo>
                    <a:pt x="33364" y="83"/>
                    <a:pt x="32953" y="1"/>
                    <a:pt x="32542" y="1"/>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1" name="Google Shape;6171;p82"/>
            <p:cNvSpPr/>
            <p:nvPr/>
          </p:nvSpPr>
          <p:spPr>
            <a:xfrm>
              <a:off x="2289700" y="1144100"/>
              <a:ext cx="850550" cy="523900"/>
            </a:xfrm>
            <a:custGeom>
              <a:rect b="b" l="l" r="r" t="t"/>
              <a:pathLst>
                <a:path extrusionOk="0" h="20956" w="34022">
                  <a:moveTo>
                    <a:pt x="32378" y="1"/>
                  </a:moveTo>
                  <a:cubicBezTo>
                    <a:pt x="31968" y="1"/>
                    <a:pt x="31557" y="83"/>
                    <a:pt x="31228" y="247"/>
                  </a:cubicBezTo>
                  <a:lnTo>
                    <a:pt x="987" y="17833"/>
                  </a:lnTo>
                  <a:cubicBezTo>
                    <a:pt x="494" y="17997"/>
                    <a:pt x="165" y="18326"/>
                    <a:pt x="1" y="18655"/>
                  </a:cubicBezTo>
                  <a:lnTo>
                    <a:pt x="3945" y="20956"/>
                  </a:lnTo>
                  <a:lnTo>
                    <a:pt x="34022" y="1891"/>
                  </a:lnTo>
                  <a:lnTo>
                    <a:pt x="34022" y="1069"/>
                  </a:lnTo>
                  <a:lnTo>
                    <a:pt x="33858" y="412"/>
                  </a:lnTo>
                  <a:lnTo>
                    <a:pt x="33529" y="247"/>
                  </a:lnTo>
                  <a:cubicBezTo>
                    <a:pt x="33200" y="83"/>
                    <a:pt x="32789" y="1"/>
                    <a:pt x="32378" y="1"/>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2" name="Google Shape;6172;p82"/>
            <p:cNvSpPr/>
            <p:nvPr/>
          </p:nvSpPr>
          <p:spPr>
            <a:xfrm>
              <a:off x="2285600" y="1577600"/>
              <a:ext cx="106850" cy="119175"/>
            </a:xfrm>
            <a:custGeom>
              <a:rect b="b" l="l" r="r" t="t"/>
              <a:pathLst>
                <a:path extrusionOk="0" h="4767" w="4274">
                  <a:moveTo>
                    <a:pt x="1809" y="0"/>
                  </a:moveTo>
                  <a:lnTo>
                    <a:pt x="987" y="493"/>
                  </a:lnTo>
                  <a:cubicBezTo>
                    <a:pt x="329" y="986"/>
                    <a:pt x="1" y="1644"/>
                    <a:pt x="1" y="2465"/>
                  </a:cubicBezTo>
                  <a:lnTo>
                    <a:pt x="1" y="3616"/>
                  </a:lnTo>
                  <a:lnTo>
                    <a:pt x="1973" y="4766"/>
                  </a:lnTo>
                  <a:lnTo>
                    <a:pt x="4274" y="1479"/>
                  </a:lnTo>
                  <a:lnTo>
                    <a:pt x="1809" y="0"/>
                  </a:lnTo>
                  <a:close/>
                </a:path>
              </a:pathLst>
            </a:custGeom>
            <a:solidFill>
              <a:srgbClr val="B7D6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3" name="Google Shape;6173;p82"/>
            <p:cNvSpPr/>
            <p:nvPr/>
          </p:nvSpPr>
          <p:spPr>
            <a:xfrm>
              <a:off x="2314375" y="1153275"/>
              <a:ext cx="825875" cy="1147500"/>
            </a:xfrm>
            <a:custGeom>
              <a:rect b="b" l="l" r="r" t="t"/>
              <a:pathLst>
                <a:path extrusionOk="0" h="45900" w="33035">
                  <a:moveTo>
                    <a:pt x="32557" y="1"/>
                  </a:moveTo>
                  <a:cubicBezTo>
                    <a:pt x="32498" y="1"/>
                    <a:pt x="32438" y="15"/>
                    <a:pt x="32378" y="45"/>
                  </a:cubicBezTo>
                  <a:lnTo>
                    <a:pt x="493" y="18452"/>
                  </a:lnTo>
                  <a:cubicBezTo>
                    <a:pt x="164" y="18617"/>
                    <a:pt x="0" y="18945"/>
                    <a:pt x="0" y="19438"/>
                  </a:cubicBezTo>
                  <a:lnTo>
                    <a:pt x="0" y="45899"/>
                  </a:lnTo>
                  <a:lnTo>
                    <a:pt x="33035" y="26670"/>
                  </a:lnTo>
                  <a:lnTo>
                    <a:pt x="33035" y="538"/>
                  </a:lnTo>
                  <a:cubicBezTo>
                    <a:pt x="33035" y="269"/>
                    <a:pt x="32816" y="1"/>
                    <a:pt x="32557" y="1"/>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4" name="Google Shape;6174;p82"/>
            <p:cNvSpPr/>
            <p:nvPr/>
          </p:nvSpPr>
          <p:spPr>
            <a:xfrm>
              <a:off x="2314375" y="1153275"/>
              <a:ext cx="825875" cy="1147500"/>
            </a:xfrm>
            <a:custGeom>
              <a:rect b="b" l="l" r="r" t="t"/>
              <a:pathLst>
                <a:path extrusionOk="0" h="45900" w="33035">
                  <a:moveTo>
                    <a:pt x="32557" y="1"/>
                  </a:moveTo>
                  <a:cubicBezTo>
                    <a:pt x="32498" y="1"/>
                    <a:pt x="32438" y="15"/>
                    <a:pt x="32378" y="45"/>
                  </a:cubicBezTo>
                  <a:lnTo>
                    <a:pt x="493" y="18452"/>
                  </a:lnTo>
                  <a:cubicBezTo>
                    <a:pt x="164" y="18617"/>
                    <a:pt x="0" y="18945"/>
                    <a:pt x="0" y="19438"/>
                  </a:cubicBezTo>
                  <a:lnTo>
                    <a:pt x="0" y="45899"/>
                  </a:lnTo>
                  <a:lnTo>
                    <a:pt x="33035" y="26670"/>
                  </a:lnTo>
                  <a:lnTo>
                    <a:pt x="33035" y="538"/>
                  </a:lnTo>
                  <a:cubicBezTo>
                    <a:pt x="33035" y="269"/>
                    <a:pt x="32816" y="1"/>
                    <a:pt x="32557" y="1"/>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5" name="Google Shape;6175;p82"/>
            <p:cNvSpPr/>
            <p:nvPr/>
          </p:nvSpPr>
          <p:spPr>
            <a:xfrm>
              <a:off x="2322575" y="1153275"/>
              <a:ext cx="817675" cy="1139275"/>
            </a:xfrm>
            <a:custGeom>
              <a:rect b="b" l="l" r="r" t="t"/>
              <a:pathLst>
                <a:path extrusionOk="0" h="45571" w="32707">
                  <a:moveTo>
                    <a:pt x="32229" y="1"/>
                  </a:moveTo>
                  <a:cubicBezTo>
                    <a:pt x="32170" y="1"/>
                    <a:pt x="32110" y="15"/>
                    <a:pt x="32050" y="45"/>
                  </a:cubicBezTo>
                  <a:lnTo>
                    <a:pt x="28269" y="2181"/>
                  </a:lnTo>
                  <a:lnTo>
                    <a:pt x="27119" y="2839"/>
                  </a:lnTo>
                  <a:cubicBezTo>
                    <a:pt x="27119" y="9413"/>
                    <a:pt x="26626" y="26177"/>
                    <a:pt x="1" y="41626"/>
                  </a:cubicBezTo>
                  <a:lnTo>
                    <a:pt x="1" y="45570"/>
                  </a:lnTo>
                  <a:lnTo>
                    <a:pt x="32707" y="26670"/>
                  </a:lnTo>
                  <a:lnTo>
                    <a:pt x="32707" y="538"/>
                  </a:lnTo>
                  <a:cubicBezTo>
                    <a:pt x="32707" y="269"/>
                    <a:pt x="32488" y="1"/>
                    <a:pt x="32229" y="1"/>
                  </a:cubicBezTo>
                  <a:close/>
                </a:path>
              </a:pathLst>
            </a:custGeom>
            <a:solidFill>
              <a:srgbClr val="94C3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6" name="Google Shape;6176;p82"/>
            <p:cNvSpPr/>
            <p:nvPr/>
          </p:nvSpPr>
          <p:spPr>
            <a:xfrm>
              <a:off x="2314375" y="1799475"/>
              <a:ext cx="825875" cy="501300"/>
            </a:xfrm>
            <a:custGeom>
              <a:rect b="b" l="l" r="r" t="t"/>
              <a:pathLst>
                <a:path extrusionOk="0" h="20052" w="33035">
                  <a:moveTo>
                    <a:pt x="33035" y="0"/>
                  </a:moveTo>
                  <a:lnTo>
                    <a:pt x="0" y="19065"/>
                  </a:lnTo>
                  <a:lnTo>
                    <a:pt x="0" y="20051"/>
                  </a:lnTo>
                  <a:lnTo>
                    <a:pt x="33035" y="822"/>
                  </a:lnTo>
                  <a:lnTo>
                    <a:pt x="33035" y="0"/>
                  </a:lnTo>
                  <a:close/>
                </a:path>
              </a:pathLst>
            </a:custGeom>
            <a:solidFill>
              <a:srgbClr val="94C3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7" name="Google Shape;6177;p82"/>
            <p:cNvSpPr/>
            <p:nvPr/>
          </p:nvSpPr>
          <p:spPr>
            <a:xfrm>
              <a:off x="3111475" y="1191350"/>
              <a:ext cx="8250" cy="595825"/>
            </a:xfrm>
            <a:custGeom>
              <a:rect b="b" l="l" r="r" t="t"/>
              <a:pathLst>
                <a:path extrusionOk="0" h="23833" w="330">
                  <a:moveTo>
                    <a:pt x="329" y="1"/>
                  </a:moveTo>
                  <a:lnTo>
                    <a:pt x="1" y="165"/>
                  </a:lnTo>
                  <a:lnTo>
                    <a:pt x="1" y="23668"/>
                  </a:lnTo>
                  <a:lnTo>
                    <a:pt x="329" y="23832"/>
                  </a:lnTo>
                  <a:lnTo>
                    <a:pt x="329" y="1"/>
                  </a:lnTo>
                  <a:close/>
                </a:path>
              </a:pathLst>
            </a:custGeom>
            <a:solidFill>
              <a:srgbClr val="1E37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8" name="Google Shape;6178;p82"/>
            <p:cNvSpPr/>
            <p:nvPr/>
          </p:nvSpPr>
          <p:spPr>
            <a:xfrm>
              <a:off x="2339025" y="1195475"/>
              <a:ext cx="772475" cy="1031325"/>
            </a:xfrm>
            <a:custGeom>
              <a:rect b="b" l="l" r="r" t="t"/>
              <a:pathLst>
                <a:path extrusionOk="0" h="41253" w="30899">
                  <a:moveTo>
                    <a:pt x="30899" y="0"/>
                  </a:moveTo>
                  <a:lnTo>
                    <a:pt x="0" y="17750"/>
                  </a:lnTo>
                  <a:lnTo>
                    <a:pt x="0" y="41253"/>
                  </a:lnTo>
                  <a:lnTo>
                    <a:pt x="30899" y="23503"/>
                  </a:lnTo>
                  <a:lnTo>
                    <a:pt x="30899" y="0"/>
                  </a:lnTo>
                  <a:close/>
                </a:path>
              </a:pathLst>
            </a:custGeom>
            <a:solidFill>
              <a:srgbClr val="3445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9" name="Google Shape;6179;p82"/>
            <p:cNvSpPr/>
            <p:nvPr/>
          </p:nvSpPr>
          <p:spPr>
            <a:xfrm>
              <a:off x="2339025" y="1783025"/>
              <a:ext cx="780700" cy="452000"/>
            </a:xfrm>
            <a:custGeom>
              <a:rect b="b" l="l" r="r" t="t"/>
              <a:pathLst>
                <a:path extrusionOk="0" h="18080" w="31228">
                  <a:moveTo>
                    <a:pt x="30899" y="1"/>
                  </a:moveTo>
                  <a:lnTo>
                    <a:pt x="0" y="17751"/>
                  </a:lnTo>
                  <a:lnTo>
                    <a:pt x="0" y="18080"/>
                  </a:lnTo>
                  <a:lnTo>
                    <a:pt x="31227" y="165"/>
                  </a:lnTo>
                  <a:lnTo>
                    <a:pt x="30899" y="1"/>
                  </a:lnTo>
                  <a:close/>
                </a:path>
              </a:pathLst>
            </a:custGeom>
            <a:solidFill>
              <a:srgbClr val="031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0" name="Google Shape;6180;p82"/>
            <p:cNvSpPr/>
            <p:nvPr/>
          </p:nvSpPr>
          <p:spPr>
            <a:xfrm>
              <a:off x="2339025" y="1195475"/>
              <a:ext cx="772475" cy="1031325"/>
            </a:xfrm>
            <a:custGeom>
              <a:rect b="b" l="l" r="r" t="t"/>
              <a:pathLst>
                <a:path extrusionOk="0" h="41253" w="30899">
                  <a:moveTo>
                    <a:pt x="30899" y="0"/>
                  </a:moveTo>
                  <a:lnTo>
                    <a:pt x="26461" y="2466"/>
                  </a:lnTo>
                  <a:cubicBezTo>
                    <a:pt x="26297" y="9697"/>
                    <a:pt x="24324" y="25146"/>
                    <a:pt x="0" y="39609"/>
                  </a:cubicBezTo>
                  <a:lnTo>
                    <a:pt x="0" y="41253"/>
                  </a:lnTo>
                  <a:lnTo>
                    <a:pt x="30899" y="23503"/>
                  </a:lnTo>
                  <a:lnTo>
                    <a:pt x="30899" y="0"/>
                  </a:lnTo>
                  <a:close/>
                </a:path>
              </a:pathLst>
            </a:custGeom>
            <a:solidFill>
              <a:srgbClr val="2B3D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1" name="Google Shape;6181;p82"/>
            <p:cNvSpPr/>
            <p:nvPr/>
          </p:nvSpPr>
          <p:spPr>
            <a:xfrm>
              <a:off x="3362125" y="1223600"/>
              <a:ext cx="1097075" cy="1688300"/>
            </a:xfrm>
            <a:custGeom>
              <a:rect b="b" l="l" r="r" t="t"/>
              <a:pathLst>
                <a:path extrusionOk="0" h="67532" w="43883">
                  <a:moveTo>
                    <a:pt x="31835" y="0"/>
                  </a:moveTo>
                  <a:cubicBezTo>
                    <a:pt x="30722" y="0"/>
                    <a:pt x="29660" y="95"/>
                    <a:pt x="29090" y="190"/>
                  </a:cubicBezTo>
                  <a:cubicBezTo>
                    <a:pt x="30077" y="1341"/>
                    <a:pt x="30405" y="2162"/>
                    <a:pt x="27611" y="3313"/>
                  </a:cubicBezTo>
                  <a:cubicBezTo>
                    <a:pt x="26106" y="3936"/>
                    <a:pt x="24634" y="4149"/>
                    <a:pt x="23324" y="4149"/>
                  </a:cubicBezTo>
                  <a:cubicBezTo>
                    <a:pt x="20485" y="4149"/>
                    <a:pt x="18408" y="3148"/>
                    <a:pt x="18408" y="3148"/>
                  </a:cubicBezTo>
                  <a:cubicBezTo>
                    <a:pt x="18408" y="3148"/>
                    <a:pt x="14134" y="5449"/>
                    <a:pt x="10519" y="7915"/>
                  </a:cubicBezTo>
                  <a:cubicBezTo>
                    <a:pt x="2137" y="13831"/>
                    <a:pt x="0" y="23364"/>
                    <a:pt x="8711" y="26980"/>
                  </a:cubicBezTo>
                  <a:cubicBezTo>
                    <a:pt x="9204" y="30760"/>
                    <a:pt x="11669" y="36019"/>
                    <a:pt x="11833" y="38156"/>
                  </a:cubicBezTo>
                  <a:cubicBezTo>
                    <a:pt x="11340" y="45058"/>
                    <a:pt x="9368" y="47031"/>
                    <a:pt x="7889" y="62644"/>
                  </a:cubicBezTo>
                  <a:cubicBezTo>
                    <a:pt x="10252" y="65597"/>
                    <a:pt x="15162" y="67532"/>
                    <a:pt x="20483" y="67532"/>
                  </a:cubicBezTo>
                  <a:cubicBezTo>
                    <a:pt x="22565" y="67532"/>
                    <a:pt x="24710" y="67236"/>
                    <a:pt x="26790" y="66589"/>
                  </a:cubicBezTo>
                  <a:cubicBezTo>
                    <a:pt x="36322" y="63795"/>
                    <a:pt x="41417" y="56892"/>
                    <a:pt x="43882" y="53769"/>
                  </a:cubicBezTo>
                  <a:cubicBezTo>
                    <a:pt x="42567" y="44237"/>
                    <a:pt x="36979" y="37991"/>
                    <a:pt x="36979" y="35197"/>
                  </a:cubicBezTo>
                  <a:cubicBezTo>
                    <a:pt x="37308" y="24843"/>
                    <a:pt x="40924" y="18269"/>
                    <a:pt x="39938" y="8572"/>
                  </a:cubicBezTo>
                  <a:cubicBezTo>
                    <a:pt x="39280" y="2984"/>
                    <a:pt x="37308" y="847"/>
                    <a:pt x="34185" y="190"/>
                  </a:cubicBezTo>
                  <a:cubicBezTo>
                    <a:pt x="33491" y="51"/>
                    <a:pt x="32649" y="0"/>
                    <a:pt x="31835" y="0"/>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2" name="Google Shape;6182;p82"/>
            <p:cNvSpPr/>
            <p:nvPr/>
          </p:nvSpPr>
          <p:spPr>
            <a:xfrm>
              <a:off x="2256975" y="1379500"/>
              <a:ext cx="1606450" cy="1122475"/>
            </a:xfrm>
            <a:custGeom>
              <a:rect b="b" l="l" r="r" t="t"/>
              <a:pathLst>
                <a:path extrusionOk="0" h="44899" w="64258">
                  <a:moveTo>
                    <a:pt x="58599" y="1"/>
                  </a:moveTo>
                  <a:cubicBezTo>
                    <a:pt x="56801" y="1"/>
                    <a:pt x="54807" y="1420"/>
                    <a:pt x="53903" y="4473"/>
                  </a:cubicBezTo>
                  <a:cubicBezTo>
                    <a:pt x="52095" y="10882"/>
                    <a:pt x="52424" y="19264"/>
                    <a:pt x="47657" y="26496"/>
                  </a:cubicBezTo>
                  <a:cubicBezTo>
                    <a:pt x="45357" y="29783"/>
                    <a:pt x="41412" y="32741"/>
                    <a:pt x="34345" y="33727"/>
                  </a:cubicBezTo>
                  <a:cubicBezTo>
                    <a:pt x="29171" y="34449"/>
                    <a:pt x="25143" y="34907"/>
                    <a:pt x="22517" y="34907"/>
                  </a:cubicBezTo>
                  <a:cubicBezTo>
                    <a:pt x="21556" y="34907"/>
                    <a:pt x="20783" y="34846"/>
                    <a:pt x="20211" y="34714"/>
                  </a:cubicBezTo>
                  <a:cubicBezTo>
                    <a:pt x="18238" y="34385"/>
                    <a:pt x="17417" y="33892"/>
                    <a:pt x="15609" y="32577"/>
                  </a:cubicBezTo>
                  <a:cubicBezTo>
                    <a:pt x="13472" y="31262"/>
                    <a:pt x="11993" y="30933"/>
                    <a:pt x="10349" y="30112"/>
                  </a:cubicBezTo>
                  <a:cubicBezTo>
                    <a:pt x="9510" y="29552"/>
                    <a:pt x="9200" y="29257"/>
                    <a:pt x="8968" y="29257"/>
                  </a:cubicBezTo>
                  <a:cubicBezTo>
                    <a:pt x="8792" y="29257"/>
                    <a:pt x="8661" y="29428"/>
                    <a:pt x="8377" y="29783"/>
                  </a:cubicBezTo>
                  <a:cubicBezTo>
                    <a:pt x="7720" y="30440"/>
                    <a:pt x="8377" y="32248"/>
                    <a:pt x="9692" y="33234"/>
                  </a:cubicBezTo>
                  <a:cubicBezTo>
                    <a:pt x="11007" y="34385"/>
                    <a:pt x="12157" y="34549"/>
                    <a:pt x="12486" y="34878"/>
                  </a:cubicBezTo>
                  <a:cubicBezTo>
                    <a:pt x="12568" y="35042"/>
                    <a:pt x="12239" y="35124"/>
                    <a:pt x="11644" y="35124"/>
                  </a:cubicBezTo>
                  <a:cubicBezTo>
                    <a:pt x="11048" y="35124"/>
                    <a:pt x="10185" y="35042"/>
                    <a:pt x="9199" y="34878"/>
                  </a:cubicBezTo>
                  <a:cubicBezTo>
                    <a:pt x="6405" y="34385"/>
                    <a:pt x="4926" y="33070"/>
                    <a:pt x="3611" y="32577"/>
                  </a:cubicBezTo>
                  <a:cubicBezTo>
                    <a:pt x="3362" y="32494"/>
                    <a:pt x="3141" y="32458"/>
                    <a:pt x="2947" y="32458"/>
                  </a:cubicBezTo>
                  <a:cubicBezTo>
                    <a:pt x="1994" y="32458"/>
                    <a:pt x="1722" y="33345"/>
                    <a:pt x="2132" y="33892"/>
                  </a:cubicBezTo>
                  <a:cubicBezTo>
                    <a:pt x="2460" y="34385"/>
                    <a:pt x="3118" y="35371"/>
                    <a:pt x="5090" y="36521"/>
                  </a:cubicBezTo>
                  <a:cubicBezTo>
                    <a:pt x="7062" y="37508"/>
                    <a:pt x="9692" y="38494"/>
                    <a:pt x="9692" y="38494"/>
                  </a:cubicBezTo>
                  <a:cubicBezTo>
                    <a:pt x="9692" y="38494"/>
                    <a:pt x="7884" y="38329"/>
                    <a:pt x="5748" y="37836"/>
                  </a:cubicBezTo>
                  <a:cubicBezTo>
                    <a:pt x="3282" y="37179"/>
                    <a:pt x="2460" y="36521"/>
                    <a:pt x="1146" y="36357"/>
                  </a:cubicBezTo>
                  <a:cubicBezTo>
                    <a:pt x="1065" y="36334"/>
                    <a:pt x="989" y="36323"/>
                    <a:pt x="920" y="36323"/>
                  </a:cubicBezTo>
                  <a:cubicBezTo>
                    <a:pt x="1" y="36323"/>
                    <a:pt x="76" y="38223"/>
                    <a:pt x="1146" y="38987"/>
                  </a:cubicBezTo>
                  <a:cubicBezTo>
                    <a:pt x="2132" y="39644"/>
                    <a:pt x="3611" y="40302"/>
                    <a:pt x="5254" y="40795"/>
                  </a:cubicBezTo>
                  <a:cubicBezTo>
                    <a:pt x="6898" y="41288"/>
                    <a:pt x="9692" y="41781"/>
                    <a:pt x="9692" y="41781"/>
                  </a:cubicBezTo>
                  <a:cubicBezTo>
                    <a:pt x="9390" y="41799"/>
                    <a:pt x="9097" y="41807"/>
                    <a:pt x="8814" y="41807"/>
                  </a:cubicBezTo>
                  <a:cubicBezTo>
                    <a:pt x="6479" y="41807"/>
                    <a:pt x="4783" y="41252"/>
                    <a:pt x="3611" y="40959"/>
                  </a:cubicBezTo>
                  <a:cubicBezTo>
                    <a:pt x="3303" y="40871"/>
                    <a:pt x="3030" y="40830"/>
                    <a:pt x="2795" y="40830"/>
                  </a:cubicBezTo>
                  <a:cubicBezTo>
                    <a:pt x="2155" y="40830"/>
                    <a:pt x="1803" y="41135"/>
                    <a:pt x="1803" y="41616"/>
                  </a:cubicBezTo>
                  <a:cubicBezTo>
                    <a:pt x="1803" y="42274"/>
                    <a:pt x="2625" y="43096"/>
                    <a:pt x="5254" y="44082"/>
                  </a:cubicBezTo>
                  <a:cubicBezTo>
                    <a:pt x="6795" y="44659"/>
                    <a:pt x="8730" y="44899"/>
                    <a:pt x="10730" y="44899"/>
                  </a:cubicBezTo>
                  <a:cubicBezTo>
                    <a:pt x="12144" y="44899"/>
                    <a:pt x="13590" y="44779"/>
                    <a:pt x="14951" y="44575"/>
                  </a:cubicBezTo>
                  <a:cubicBezTo>
                    <a:pt x="18238" y="44082"/>
                    <a:pt x="19553" y="43589"/>
                    <a:pt x="21197" y="43424"/>
                  </a:cubicBezTo>
                  <a:cubicBezTo>
                    <a:pt x="27606" y="43096"/>
                    <a:pt x="32866" y="42931"/>
                    <a:pt x="39275" y="41781"/>
                  </a:cubicBezTo>
                  <a:cubicBezTo>
                    <a:pt x="43220" y="40959"/>
                    <a:pt x="48479" y="38987"/>
                    <a:pt x="52095" y="36357"/>
                  </a:cubicBezTo>
                  <a:cubicBezTo>
                    <a:pt x="57683" y="32084"/>
                    <a:pt x="61463" y="23209"/>
                    <a:pt x="62778" y="16635"/>
                  </a:cubicBezTo>
                  <a:cubicBezTo>
                    <a:pt x="64257" y="8088"/>
                    <a:pt x="62449" y="2336"/>
                    <a:pt x="60806" y="857"/>
                  </a:cubicBezTo>
                  <a:cubicBezTo>
                    <a:pt x="60190" y="293"/>
                    <a:pt x="59415" y="1"/>
                    <a:pt x="58599"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3" name="Google Shape;6183;p82"/>
            <p:cNvSpPr/>
            <p:nvPr/>
          </p:nvSpPr>
          <p:spPr>
            <a:xfrm>
              <a:off x="3649725" y="367550"/>
              <a:ext cx="632800" cy="714175"/>
            </a:xfrm>
            <a:custGeom>
              <a:rect b="b" l="l" r="r" t="t"/>
              <a:pathLst>
                <a:path extrusionOk="0" h="28567" w="25312">
                  <a:moveTo>
                    <a:pt x="10761" y="0"/>
                  </a:moveTo>
                  <a:cubicBezTo>
                    <a:pt x="6482" y="0"/>
                    <a:pt x="2197" y="1896"/>
                    <a:pt x="1" y="7314"/>
                  </a:cubicBezTo>
                  <a:cubicBezTo>
                    <a:pt x="1" y="7314"/>
                    <a:pt x="329" y="8136"/>
                    <a:pt x="1644" y="8464"/>
                  </a:cubicBezTo>
                  <a:cubicBezTo>
                    <a:pt x="1644" y="8464"/>
                    <a:pt x="1316" y="10108"/>
                    <a:pt x="2302" y="11258"/>
                  </a:cubicBezTo>
                  <a:cubicBezTo>
                    <a:pt x="3123" y="12080"/>
                    <a:pt x="3945" y="13559"/>
                    <a:pt x="4110" y="15203"/>
                  </a:cubicBezTo>
                  <a:cubicBezTo>
                    <a:pt x="4110" y="16518"/>
                    <a:pt x="3945" y="18325"/>
                    <a:pt x="4274" y="19805"/>
                  </a:cubicBezTo>
                  <a:cubicBezTo>
                    <a:pt x="4685" y="21174"/>
                    <a:pt x="6009" y="21288"/>
                    <a:pt x="6439" y="21288"/>
                  </a:cubicBezTo>
                  <a:cubicBezTo>
                    <a:pt x="6525" y="21288"/>
                    <a:pt x="6575" y="21284"/>
                    <a:pt x="6575" y="21284"/>
                  </a:cubicBezTo>
                  <a:cubicBezTo>
                    <a:pt x="6575" y="21284"/>
                    <a:pt x="6739" y="18490"/>
                    <a:pt x="7068" y="15696"/>
                  </a:cubicBezTo>
                  <a:cubicBezTo>
                    <a:pt x="7494" y="14757"/>
                    <a:pt x="8630" y="14173"/>
                    <a:pt x="9715" y="14173"/>
                  </a:cubicBezTo>
                  <a:cubicBezTo>
                    <a:pt x="10720" y="14173"/>
                    <a:pt x="11682" y="14675"/>
                    <a:pt x="11999" y="15860"/>
                  </a:cubicBezTo>
                  <a:cubicBezTo>
                    <a:pt x="12492" y="18161"/>
                    <a:pt x="11999" y="19476"/>
                    <a:pt x="11177" y="21119"/>
                  </a:cubicBezTo>
                  <a:cubicBezTo>
                    <a:pt x="10670" y="22006"/>
                    <a:pt x="9968" y="22600"/>
                    <a:pt x="9222" y="22600"/>
                  </a:cubicBezTo>
                  <a:cubicBezTo>
                    <a:pt x="8999" y="22600"/>
                    <a:pt x="8773" y="22547"/>
                    <a:pt x="8547" y="22434"/>
                  </a:cubicBezTo>
                  <a:lnTo>
                    <a:pt x="8547" y="22434"/>
                  </a:lnTo>
                  <a:cubicBezTo>
                    <a:pt x="8547" y="25886"/>
                    <a:pt x="9862" y="27365"/>
                    <a:pt x="12820" y="28187"/>
                  </a:cubicBezTo>
                  <a:cubicBezTo>
                    <a:pt x="13631" y="28457"/>
                    <a:pt x="14245" y="28567"/>
                    <a:pt x="14738" y="28567"/>
                  </a:cubicBezTo>
                  <a:cubicBezTo>
                    <a:pt x="16045" y="28567"/>
                    <a:pt x="16513" y="27797"/>
                    <a:pt x="17586" y="27201"/>
                  </a:cubicBezTo>
                  <a:cubicBezTo>
                    <a:pt x="18408" y="26707"/>
                    <a:pt x="19559" y="25721"/>
                    <a:pt x="19559" y="25721"/>
                  </a:cubicBezTo>
                  <a:cubicBezTo>
                    <a:pt x="23010" y="22599"/>
                    <a:pt x="24161" y="19476"/>
                    <a:pt x="24654" y="15038"/>
                  </a:cubicBezTo>
                  <a:cubicBezTo>
                    <a:pt x="25311" y="7643"/>
                    <a:pt x="19887" y="904"/>
                    <a:pt x="12327" y="82"/>
                  </a:cubicBezTo>
                  <a:cubicBezTo>
                    <a:pt x="11808" y="29"/>
                    <a:pt x="11284" y="0"/>
                    <a:pt x="10761"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4" name="Google Shape;6184;p82"/>
            <p:cNvSpPr/>
            <p:nvPr/>
          </p:nvSpPr>
          <p:spPr>
            <a:xfrm>
              <a:off x="3863400" y="702400"/>
              <a:ext cx="406800" cy="1073625"/>
            </a:xfrm>
            <a:custGeom>
              <a:rect b="b" l="l" r="r" t="t"/>
              <a:pathLst>
                <a:path extrusionOk="0" h="42945" w="16272">
                  <a:moveTo>
                    <a:pt x="16107" y="1"/>
                  </a:moveTo>
                  <a:cubicBezTo>
                    <a:pt x="16107" y="1"/>
                    <a:pt x="9204" y="8383"/>
                    <a:pt x="4109" y="10026"/>
                  </a:cubicBezTo>
                  <a:cubicBezTo>
                    <a:pt x="3219" y="10336"/>
                    <a:pt x="2521" y="10454"/>
                    <a:pt x="1973" y="10454"/>
                  </a:cubicBezTo>
                  <a:cubicBezTo>
                    <a:pt x="192" y="10454"/>
                    <a:pt x="0" y="9205"/>
                    <a:pt x="0" y="9205"/>
                  </a:cubicBezTo>
                  <a:lnTo>
                    <a:pt x="0" y="41253"/>
                  </a:lnTo>
                  <a:cubicBezTo>
                    <a:pt x="0" y="41253"/>
                    <a:pt x="1933" y="42945"/>
                    <a:pt x="5235" y="42945"/>
                  </a:cubicBezTo>
                  <a:cubicBezTo>
                    <a:pt x="6650" y="42945"/>
                    <a:pt x="8316" y="42634"/>
                    <a:pt x="10190" y="41747"/>
                  </a:cubicBezTo>
                  <a:cubicBezTo>
                    <a:pt x="16271" y="38788"/>
                    <a:pt x="16107" y="37638"/>
                    <a:pt x="16107" y="34351"/>
                  </a:cubicBezTo>
                  <a:lnTo>
                    <a:pt x="16107" y="1"/>
                  </a:ln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5" name="Google Shape;6185;p82"/>
            <p:cNvSpPr/>
            <p:nvPr/>
          </p:nvSpPr>
          <p:spPr>
            <a:xfrm>
              <a:off x="2881375" y="1376250"/>
              <a:ext cx="977925" cy="1081275"/>
            </a:xfrm>
            <a:custGeom>
              <a:rect b="b" l="l" r="r" t="t"/>
              <a:pathLst>
                <a:path extrusionOk="0" h="43251" w="39117">
                  <a:moveTo>
                    <a:pt x="33693" y="1"/>
                  </a:moveTo>
                  <a:cubicBezTo>
                    <a:pt x="26790" y="329"/>
                    <a:pt x="28434" y="9698"/>
                    <a:pt x="25640" y="18737"/>
                  </a:cubicBezTo>
                  <a:cubicBezTo>
                    <a:pt x="23010" y="27612"/>
                    <a:pt x="19066" y="30242"/>
                    <a:pt x="14464" y="32050"/>
                  </a:cubicBezTo>
                  <a:cubicBezTo>
                    <a:pt x="10026" y="33857"/>
                    <a:pt x="2959" y="34679"/>
                    <a:pt x="2959" y="34679"/>
                  </a:cubicBezTo>
                  <a:cubicBezTo>
                    <a:pt x="1" y="39939"/>
                    <a:pt x="3452" y="43226"/>
                    <a:pt x="3452" y="43226"/>
                  </a:cubicBezTo>
                  <a:cubicBezTo>
                    <a:pt x="3944" y="43242"/>
                    <a:pt x="4436" y="43250"/>
                    <a:pt x="4929" y="43250"/>
                  </a:cubicBezTo>
                  <a:cubicBezTo>
                    <a:pt x="14153" y="43250"/>
                    <a:pt x="23425" y="40371"/>
                    <a:pt x="28105" y="36158"/>
                  </a:cubicBezTo>
                  <a:cubicBezTo>
                    <a:pt x="33036" y="31885"/>
                    <a:pt x="39117" y="22188"/>
                    <a:pt x="38788" y="11999"/>
                  </a:cubicBezTo>
                  <a:cubicBezTo>
                    <a:pt x="38459" y="1809"/>
                    <a:pt x="35994" y="165"/>
                    <a:pt x="33693" y="1"/>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86" name="Google Shape;6186;p82"/>
          <p:cNvGrpSpPr/>
          <p:nvPr/>
        </p:nvGrpSpPr>
        <p:grpSpPr>
          <a:xfrm>
            <a:off x="5052018" y="1396388"/>
            <a:ext cx="1669081" cy="2451723"/>
            <a:chOff x="2040150" y="370125"/>
            <a:chExt cx="3371200" cy="4836700"/>
          </a:xfrm>
        </p:grpSpPr>
        <p:sp>
          <p:nvSpPr>
            <p:cNvPr id="6187" name="Google Shape;6187;p82"/>
            <p:cNvSpPr/>
            <p:nvPr/>
          </p:nvSpPr>
          <p:spPr>
            <a:xfrm>
              <a:off x="2040150" y="3397050"/>
              <a:ext cx="2609825" cy="1487650"/>
            </a:xfrm>
            <a:custGeom>
              <a:rect b="b" l="l" r="r" t="t"/>
              <a:pathLst>
                <a:path extrusionOk="0" h="59506" w="104393">
                  <a:moveTo>
                    <a:pt x="52273" y="1"/>
                  </a:moveTo>
                  <a:cubicBezTo>
                    <a:pt x="50474" y="1"/>
                    <a:pt x="48676" y="383"/>
                    <a:pt x="47298" y="1149"/>
                  </a:cubicBezTo>
                  <a:lnTo>
                    <a:pt x="2755" y="26864"/>
                  </a:lnTo>
                  <a:cubicBezTo>
                    <a:pt x="0" y="28395"/>
                    <a:pt x="0" y="30997"/>
                    <a:pt x="2755" y="32681"/>
                  </a:cubicBezTo>
                  <a:lnTo>
                    <a:pt x="47298" y="58243"/>
                  </a:lnTo>
                  <a:cubicBezTo>
                    <a:pt x="48676" y="59085"/>
                    <a:pt x="50474" y="59506"/>
                    <a:pt x="52273" y="59506"/>
                  </a:cubicBezTo>
                  <a:cubicBezTo>
                    <a:pt x="54071" y="59506"/>
                    <a:pt x="55870" y="59085"/>
                    <a:pt x="57248" y="58243"/>
                  </a:cubicBezTo>
                  <a:lnTo>
                    <a:pt x="101637" y="32681"/>
                  </a:lnTo>
                  <a:cubicBezTo>
                    <a:pt x="104392" y="30997"/>
                    <a:pt x="104392" y="28548"/>
                    <a:pt x="101637" y="26864"/>
                  </a:cubicBezTo>
                  <a:lnTo>
                    <a:pt x="57248" y="1149"/>
                  </a:lnTo>
                  <a:cubicBezTo>
                    <a:pt x="55870" y="383"/>
                    <a:pt x="54071" y="1"/>
                    <a:pt x="52273"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8" name="Google Shape;6188;p82"/>
            <p:cNvSpPr/>
            <p:nvPr/>
          </p:nvSpPr>
          <p:spPr>
            <a:xfrm>
              <a:off x="2040150" y="2107450"/>
              <a:ext cx="2609825" cy="1484800"/>
            </a:xfrm>
            <a:custGeom>
              <a:rect b="b" l="l" r="r" t="t"/>
              <a:pathLst>
                <a:path extrusionOk="0" h="59392" w="104393">
                  <a:moveTo>
                    <a:pt x="52273" y="1"/>
                  </a:moveTo>
                  <a:cubicBezTo>
                    <a:pt x="50474" y="1"/>
                    <a:pt x="48676" y="383"/>
                    <a:pt x="47298" y="1149"/>
                  </a:cubicBezTo>
                  <a:lnTo>
                    <a:pt x="2755" y="26864"/>
                  </a:lnTo>
                  <a:cubicBezTo>
                    <a:pt x="0" y="28395"/>
                    <a:pt x="0" y="30997"/>
                    <a:pt x="2755" y="32528"/>
                  </a:cubicBezTo>
                  <a:lnTo>
                    <a:pt x="47298" y="58243"/>
                  </a:lnTo>
                  <a:cubicBezTo>
                    <a:pt x="48676" y="59008"/>
                    <a:pt x="50474" y="59391"/>
                    <a:pt x="52273" y="59391"/>
                  </a:cubicBezTo>
                  <a:cubicBezTo>
                    <a:pt x="54071" y="59391"/>
                    <a:pt x="55870" y="59008"/>
                    <a:pt x="57248" y="58243"/>
                  </a:cubicBezTo>
                  <a:lnTo>
                    <a:pt x="101637" y="32528"/>
                  </a:lnTo>
                  <a:cubicBezTo>
                    <a:pt x="104392" y="30997"/>
                    <a:pt x="104392" y="28395"/>
                    <a:pt x="101637" y="26864"/>
                  </a:cubicBezTo>
                  <a:lnTo>
                    <a:pt x="57248" y="1149"/>
                  </a:lnTo>
                  <a:cubicBezTo>
                    <a:pt x="55870" y="383"/>
                    <a:pt x="54071" y="1"/>
                    <a:pt x="52273" y="1"/>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9" name="Google Shape;6189;p82"/>
            <p:cNvSpPr/>
            <p:nvPr/>
          </p:nvSpPr>
          <p:spPr>
            <a:xfrm>
              <a:off x="2040150" y="2105550"/>
              <a:ext cx="2609825" cy="1488600"/>
            </a:xfrm>
            <a:custGeom>
              <a:rect b="b" l="l" r="r" t="t"/>
              <a:pathLst>
                <a:path extrusionOk="0" h="59544" w="104393">
                  <a:moveTo>
                    <a:pt x="52196" y="1990"/>
                  </a:moveTo>
                  <a:cubicBezTo>
                    <a:pt x="53727" y="1990"/>
                    <a:pt x="55258" y="2296"/>
                    <a:pt x="56176" y="2908"/>
                  </a:cubicBezTo>
                  <a:lnTo>
                    <a:pt x="100719" y="28624"/>
                  </a:lnTo>
                  <a:cubicBezTo>
                    <a:pt x="101484" y="29083"/>
                    <a:pt x="101790" y="29542"/>
                    <a:pt x="101790" y="29848"/>
                  </a:cubicBezTo>
                  <a:cubicBezTo>
                    <a:pt x="101790" y="30001"/>
                    <a:pt x="101484" y="30614"/>
                    <a:pt x="100719" y="31073"/>
                  </a:cubicBezTo>
                  <a:lnTo>
                    <a:pt x="56176" y="56635"/>
                  </a:lnTo>
                  <a:cubicBezTo>
                    <a:pt x="55258" y="57248"/>
                    <a:pt x="53727" y="57554"/>
                    <a:pt x="52196" y="57554"/>
                  </a:cubicBezTo>
                  <a:cubicBezTo>
                    <a:pt x="50666" y="57554"/>
                    <a:pt x="49288" y="57248"/>
                    <a:pt x="48217" y="56635"/>
                  </a:cubicBezTo>
                  <a:lnTo>
                    <a:pt x="3674" y="31073"/>
                  </a:lnTo>
                  <a:cubicBezTo>
                    <a:pt x="2909" y="30614"/>
                    <a:pt x="2602" y="30001"/>
                    <a:pt x="2602" y="29848"/>
                  </a:cubicBezTo>
                  <a:cubicBezTo>
                    <a:pt x="2602" y="29542"/>
                    <a:pt x="2909" y="29083"/>
                    <a:pt x="3674" y="28624"/>
                  </a:cubicBezTo>
                  <a:lnTo>
                    <a:pt x="48217" y="2908"/>
                  </a:lnTo>
                  <a:cubicBezTo>
                    <a:pt x="49288" y="2296"/>
                    <a:pt x="50666" y="1990"/>
                    <a:pt x="52196" y="1990"/>
                  </a:cubicBezTo>
                  <a:close/>
                  <a:moveTo>
                    <a:pt x="52196" y="0"/>
                  </a:moveTo>
                  <a:cubicBezTo>
                    <a:pt x="50359" y="0"/>
                    <a:pt x="48676" y="459"/>
                    <a:pt x="47298" y="1225"/>
                  </a:cubicBezTo>
                  <a:lnTo>
                    <a:pt x="2755" y="26940"/>
                  </a:lnTo>
                  <a:cubicBezTo>
                    <a:pt x="0" y="28471"/>
                    <a:pt x="0" y="31073"/>
                    <a:pt x="2755" y="32604"/>
                  </a:cubicBezTo>
                  <a:lnTo>
                    <a:pt x="47298" y="58319"/>
                  </a:lnTo>
                  <a:cubicBezTo>
                    <a:pt x="48676" y="59084"/>
                    <a:pt x="50359" y="59544"/>
                    <a:pt x="52196" y="59544"/>
                  </a:cubicBezTo>
                  <a:cubicBezTo>
                    <a:pt x="54033" y="59544"/>
                    <a:pt x="55870" y="59084"/>
                    <a:pt x="57248" y="58319"/>
                  </a:cubicBezTo>
                  <a:lnTo>
                    <a:pt x="101637" y="32604"/>
                  </a:lnTo>
                  <a:cubicBezTo>
                    <a:pt x="104392" y="31073"/>
                    <a:pt x="104392" y="28471"/>
                    <a:pt x="101637" y="26940"/>
                  </a:cubicBezTo>
                  <a:lnTo>
                    <a:pt x="57248" y="1225"/>
                  </a:lnTo>
                  <a:cubicBezTo>
                    <a:pt x="55870" y="459"/>
                    <a:pt x="54033" y="0"/>
                    <a:pt x="521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0" name="Google Shape;6190;p82"/>
            <p:cNvSpPr/>
            <p:nvPr/>
          </p:nvSpPr>
          <p:spPr>
            <a:xfrm>
              <a:off x="2059275" y="2851750"/>
              <a:ext cx="1285800" cy="1863625"/>
            </a:xfrm>
            <a:custGeom>
              <a:rect b="b" l="l" r="r" t="t"/>
              <a:pathLst>
                <a:path extrusionOk="0" h="74545" w="51432">
                  <a:moveTo>
                    <a:pt x="1" y="0"/>
                  </a:moveTo>
                  <a:lnTo>
                    <a:pt x="1" y="44849"/>
                  </a:lnTo>
                  <a:cubicBezTo>
                    <a:pt x="1" y="46074"/>
                    <a:pt x="766" y="46992"/>
                    <a:pt x="1990" y="47758"/>
                  </a:cubicBezTo>
                  <a:lnTo>
                    <a:pt x="46533" y="73320"/>
                  </a:lnTo>
                  <a:cubicBezTo>
                    <a:pt x="47758" y="74085"/>
                    <a:pt x="49441" y="74544"/>
                    <a:pt x="51431" y="74544"/>
                  </a:cubicBezTo>
                  <a:lnTo>
                    <a:pt x="51431" y="29696"/>
                  </a:lnTo>
                  <a:cubicBezTo>
                    <a:pt x="49594" y="29696"/>
                    <a:pt x="47911" y="29236"/>
                    <a:pt x="46533" y="28471"/>
                  </a:cubicBezTo>
                  <a:lnTo>
                    <a:pt x="1990" y="2756"/>
                  </a:lnTo>
                  <a:cubicBezTo>
                    <a:pt x="919" y="2143"/>
                    <a:pt x="1" y="1225"/>
                    <a:pt x="1" y="0"/>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1" name="Google Shape;6191;p82"/>
            <p:cNvSpPr/>
            <p:nvPr/>
          </p:nvSpPr>
          <p:spPr>
            <a:xfrm>
              <a:off x="3345050" y="2847925"/>
              <a:ext cx="1289625" cy="1867450"/>
            </a:xfrm>
            <a:custGeom>
              <a:rect b="b" l="l" r="r" t="t"/>
              <a:pathLst>
                <a:path extrusionOk="0" h="74698" w="51585">
                  <a:moveTo>
                    <a:pt x="51584" y="0"/>
                  </a:moveTo>
                  <a:cubicBezTo>
                    <a:pt x="51584" y="1378"/>
                    <a:pt x="50513" y="2296"/>
                    <a:pt x="49441" y="2909"/>
                  </a:cubicBezTo>
                  <a:lnTo>
                    <a:pt x="5052" y="28624"/>
                  </a:lnTo>
                  <a:cubicBezTo>
                    <a:pt x="3674" y="29389"/>
                    <a:pt x="1990" y="29849"/>
                    <a:pt x="0" y="29849"/>
                  </a:cubicBezTo>
                  <a:lnTo>
                    <a:pt x="0" y="74697"/>
                  </a:lnTo>
                  <a:cubicBezTo>
                    <a:pt x="2143" y="74697"/>
                    <a:pt x="3674" y="74238"/>
                    <a:pt x="5052" y="73473"/>
                  </a:cubicBezTo>
                  <a:lnTo>
                    <a:pt x="49441" y="47911"/>
                  </a:lnTo>
                  <a:cubicBezTo>
                    <a:pt x="50666" y="47145"/>
                    <a:pt x="51584" y="46227"/>
                    <a:pt x="51584" y="45002"/>
                  </a:cubicBezTo>
                  <a:lnTo>
                    <a:pt x="51584"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2" name="Google Shape;6192;p82"/>
            <p:cNvSpPr/>
            <p:nvPr/>
          </p:nvSpPr>
          <p:spPr>
            <a:xfrm>
              <a:off x="3505775" y="4382725"/>
              <a:ext cx="1572775" cy="824100"/>
            </a:xfrm>
            <a:custGeom>
              <a:rect b="b" l="l" r="r" t="t"/>
              <a:pathLst>
                <a:path extrusionOk="0" h="32964" w="62911">
                  <a:moveTo>
                    <a:pt x="45823" y="0"/>
                  </a:moveTo>
                  <a:cubicBezTo>
                    <a:pt x="39491" y="0"/>
                    <a:pt x="32223" y="1824"/>
                    <a:pt x="26328" y="5193"/>
                  </a:cubicBezTo>
                  <a:lnTo>
                    <a:pt x="11939" y="13459"/>
                  </a:lnTo>
                  <a:cubicBezTo>
                    <a:pt x="2296" y="18969"/>
                    <a:pt x="0" y="26775"/>
                    <a:pt x="6735" y="30755"/>
                  </a:cubicBezTo>
                  <a:cubicBezTo>
                    <a:pt x="9407" y="32240"/>
                    <a:pt x="13046" y="32964"/>
                    <a:pt x="17063" y="32964"/>
                  </a:cubicBezTo>
                  <a:cubicBezTo>
                    <a:pt x="23402" y="32964"/>
                    <a:pt x="30681" y="31160"/>
                    <a:pt x="36583" y="27694"/>
                  </a:cubicBezTo>
                  <a:lnTo>
                    <a:pt x="50972" y="19428"/>
                  </a:lnTo>
                  <a:cubicBezTo>
                    <a:pt x="60615" y="13918"/>
                    <a:pt x="62911" y="6111"/>
                    <a:pt x="56176" y="2285"/>
                  </a:cubicBezTo>
                  <a:cubicBezTo>
                    <a:pt x="53499" y="738"/>
                    <a:pt x="49850" y="0"/>
                    <a:pt x="45823" y="0"/>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3" name="Google Shape;6193;p82"/>
            <p:cNvSpPr/>
            <p:nvPr/>
          </p:nvSpPr>
          <p:spPr>
            <a:xfrm>
              <a:off x="3509600" y="1240375"/>
              <a:ext cx="1901750" cy="881950"/>
            </a:xfrm>
            <a:custGeom>
              <a:rect b="b" l="l" r="r" t="t"/>
              <a:pathLst>
                <a:path extrusionOk="0" h="35278" w="76070">
                  <a:moveTo>
                    <a:pt x="5707" y="1"/>
                  </a:moveTo>
                  <a:cubicBezTo>
                    <a:pt x="4912" y="1"/>
                    <a:pt x="4168" y="118"/>
                    <a:pt x="3521" y="320"/>
                  </a:cubicBezTo>
                  <a:cubicBezTo>
                    <a:pt x="766" y="1391"/>
                    <a:pt x="0" y="3381"/>
                    <a:pt x="4133" y="7973"/>
                  </a:cubicBezTo>
                  <a:cubicBezTo>
                    <a:pt x="8266" y="12412"/>
                    <a:pt x="16378" y="20372"/>
                    <a:pt x="23420" y="24964"/>
                  </a:cubicBezTo>
                  <a:cubicBezTo>
                    <a:pt x="26940" y="27107"/>
                    <a:pt x="32297" y="30321"/>
                    <a:pt x="40410" y="32311"/>
                  </a:cubicBezTo>
                  <a:cubicBezTo>
                    <a:pt x="46074" y="33689"/>
                    <a:pt x="50819" y="34148"/>
                    <a:pt x="56635" y="34301"/>
                  </a:cubicBezTo>
                  <a:cubicBezTo>
                    <a:pt x="58319" y="34301"/>
                    <a:pt x="59390" y="34760"/>
                    <a:pt x="62452" y="35066"/>
                  </a:cubicBezTo>
                  <a:cubicBezTo>
                    <a:pt x="63400" y="35209"/>
                    <a:pt x="64391" y="35277"/>
                    <a:pt x="65382" y="35277"/>
                  </a:cubicBezTo>
                  <a:cubicBezTo>
                    <a:pt x="67590" y="35277"/>
                    <a:pt x="69792" y="34935"/>
                    <a:pt x="71483" y="34301"/>
                  </a:cubicBezTo>
                  <a:cubicBezTo>
                    <a:pt x="73779" y="33230"/>
                    <a:pt x="74544" y="32617"/>
                    <a:pt x="74544" y="32005"/>
                  </a:cubicBezTo>
                  <a:cubicBezTo>
                    <a:pt x="74544" y="31482"/>
                    <a:pt x="74258" y="31245"/>
                    <a:pt x="73686" y="31245"/>
                  </a:cubicBezTo>
                  <a:cubicBezTo>
                    <a:pt x="73421" y="31245"/>
                    <a:pt x="73095" y="31296"/>
                    <a:pt x="72707" y="31393"/>
                  </a:cubicBezTo>
                  <a:cubicBezTo>
                    <a:pt x="71732" y="31672"/>
                    <a:pt x="70121" y="32331"/>
                    <a:pt x="67991" y="32331"/>
                  </a:cubicBezTo>
                  <a:cubicBezTo>
                    <a:pt x="67783" y="32331"/>
                    <a:pt x="67569" y="32325"/>
                    <a:pt x="67350" y="32311"/>
                  </a:cubicBezTo>
                  <a:cubicBezTo>
                    <a:pt x="67350" y="32311"/>
                    <a:pt x="69799" y="31699"/>
                    <a:pt x="71177" y="31240"/>
                  </a:cubicBezTo>
                  <a:cubicBezTo>
                    <a:pt x="72707" y="30780"/>
                    <a:pt x="74085" y="30168"/>
                    <a:pt x="75003" y="29556"/>
                  </a:cubicBezTo>
                  <a:cubicBezTo>
                    <a:pt x="75999" y="28845"/>
                    <a:pt x="76069" y="27075"/>
                    <a:pt x="75091" y="27075"/>
                  </a:cubicBezTo>
                  <a:cubicBezTo>
                    <a:pt x="75017" y="27075"/>
                    <a:pt x="74937" y="27085"/>
                    <a:pt x="74850" y="27107"/>
                  </a:cubicBezTo>
                  <a:cubicBezTo>
                    <a:pt x="73779" y="27413"/>
                    <a:pt x="73013" y="27872"/>
                    <a:pt x="70717" y="28638"/>
                  </a:cubicBezTo>
                  <a:cubicBezTo>
                    <a:pt x="68728" y="29250"/>
                    <a:pt x="67197" y="29250"/>
                    <a:pt x="67197" y="29250"/>
                  </a:cubicBezTo>
                  <a:cubicBezTo>
                    <a:pt x="67197" y="29250"/>
                    <a:pt x="69493" y="28331"/>
                    <a:pt x="71330" y="27260"/>
                  </a:cubicBezTo>
                  <a:cubicBezTo>
                    <a:pt x="73167" y="26188"/>
                    <a:pt x="73626" y="25423"/>
                    <a:pt x="73932" y="24811"/>
                  </a:cubicBezTo>
                  <a:cubicBezTo>
                    <a:pt x="74179" y="24440"/>
                    <a:pt x="74027" y="23571"/>
                    <a:pt x="73236" y="23571"/>
                  </a:cubicBezTo>
                  <a:cubicBezTo>
                    <a:pt x="73046" y="23571"/>
                    <a:pt x="72820" y="23621"/>
                    <a:pt x="72554" y="23739"/>
                  </a:cubicBezTo>
                  <a:cubicBezTo>
                    <a:pt x="71330" y="24199"/>
                    <a:pt x="69952" y="25423"/>
                    <a:pt x="67503" y="26035"/>
                  </a:cubicBezTo>
                  <a:cubicBezTo>
                    <a:pt x="66368" y="26225"/>
                    <a:pt x="65466" y="26355"/>
                    <a:pt x="64980" y="26355"/>
                  </a:cubicBezTo>
                  <a:cubicBezTo>
                    <a:pt x="64679" y="26355"/>
                    <a:pt x="64536" y="26305"/>
                    <a:pt x="64595" y="26188"/>
                  </a:cubicBezTo>
                  <a:cubicBezTo>
                    <a:pt x="64748" y="25729"/>
                    <a:pt x="65819" y="25576"/>
                    <a:pt x="67044" y="24505"/>
                  </a:cubicBezTo>
                  <a:cubicBezTo>
                    <a:pt x="68268" y="23586"/>
                    <a:pt x="68728" y="21903"/>
                    <a:pt x="68115" y="21290"/>
                  </a:cubicBezTo>
                  <a:cubicBezTo>
                    <a:pt x="67923" y="21098"/>
                    <a:pt x="67806" y="21011"/>
                    <a:pt x="67689" y="21011"/>
                  </a:cubicBezTo>
                  <a:cubicBezTo>
                    <a:pt x="67433" y="21011"/>
                    <a:pt x="67176" y="21425"/>
                    <a:pt x="66125" y="22056"/>
                  </a:cubicBezTo>
                  <a:cubicBezTo>
                    <a:pt x="64748" y="22821"/>
                    <a:pt x="63370" y="23127"/>
                    <a:pt x="61533" y="24505"/>
                  </a:cubicBezTo>
                  <a:cubicBezTo>
                    <a:pt x="59850" y="25729"/>
                    <a:pt x="58778" y="26341"/>
                    <a:pt x="57094" y="27107"/>
                  </a:cubicBezTo>
                  <a:cubicBezTo>
                    <a:pt x="56558" y="27285"/>
                    <a:pt x="55684" y="27373"/>
                    <a:pt x="54580" y="27373"/>
                  </a:cubicBezTo>
                  <a:cubicBezTo>
                    <a:pt x="51902" y="27373"/>
                    <a:pt x="47878" y="26858"/>
                    <a:pt x="44084" y="25882"/>
                  </a:cubicBezTo>
                  <a:cubicBezTo>
                    <a:pt x="37808" y="24352"/>
                    <a:pt x="30461" y="20372"/>
                    <a:pt x="27552" y="18229"/>
                  </a:cubicBezTo>
                  <a:cubicBezTo>
                    <a:pt x="21430" y="13484"/>
                    <a:pt x="15001" y="6137"/>
                    <a:pt x="12552" y="3381"/>
                  </a:cubicBezTo>
                  <a:cubicBezTo>
                    <a:pt x="10525" y="904"/>
                    <a:pt x="7919" y="1"/>
                    <a:pt x="5707"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4" name="Google Shape;6194;p82"/>
            <p:cNvSpPr/>
            <p:nvPr/>
          </p:nvSpPr>
          <p:spPr>
            <a:xfrm>
              <a:off x="3471325" y="1219325"/>
              <a:ext cx="1389125" cy="871025"/>
            </a:xfrm>
            <a:custGeom>
              <a:rect b="b" l="l" r="r" t="t"/>
              <a:pathLst>
                <a:path extrusionOk="0" h="34841" w="55565">
                  <a:moveTo>
                    <a:pt x="6854" y="1"/>
                  </a:moveTo>
                  <a:cubicBezTo>
                    <a:pt x="6073" y="1"/>
                    <a:pt x="5362" y="143"/>
                    <a:pt x="4746" y="397"/>
                  </a:cubicBezTo>
                  <a:cubicBezTo>
                    <a:pt x="1" y="2540"/>
                    <a:pt x="2909" y="7285"/>
                    <a:pt x="7348" y="11571"/>
                  </a:cubicBezTo>
                  <a:cubicBezTo>
                    <a:pt x="11787" y="15856"/>
                    <a:pt x="21583" y="25500"/>
                    <a:pt x="32451" y="30245"/>
                  </a:cubicBezTo>
                  <a:cubicBezTo>
                    <a:pt x="42111" y="34599"/>
                    <a:pt x="50925" y="34841"/>
                    <a:pt x="52764" y="34841"/>
                  </a:cubicBezTo>
                  <a:cubicBezTo>
                    <a:pt x="52994" y="34841"/>
                    <a:pt x="53115" y="34837"/>
                    <a:pt x="53115" y="34837"/>
                  </a:cubicBezTo>
                  <a:cubicBezTo>
                    <a:pt x="55564" y="30857"/>
                    <a:pt x="53574" y="28102"/>
                    <a:pt x="53574" y="28102"/>
                  </a:cubicBezTo>
                  <a:cubicBezTo>
                    <a:pt x="44084" y="26724"/>
                    <a:pt x="37808" y="23357"/>
                    <a:pt x="32910" y="20602"/>
                  </a:cubicBezTo>
                  <a:cubicBezTo>
                    <a:pt x="27859" y="17846"/>
                    <a:pt x="19899" y="10499"/>
                    <a:pt x="15766" y="5448"/>
                  </a:cubicBezTo>
                  <a:cubicBezTo>
                    <a:pt x="12613" y="1476"/>
                    <a:pt x="9370" y="1"/>
                    <a:pt x="6854" y="1"/>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5" name="Google Shape;6195;p82"/>
            <p:cNvSpPr/>
            <p:nvPr/>
          </p:nvSpPr>
          <p:spPr>
            <a:xfrm>
              <a:off x="3808075" y="4543150"/>
              <a:ext cx="164575" cy="362600"/>
            </a:xfrm>
            <a:custGeom>
              <a:rect b="b" l="l" r="r" t="t"/>
              <a:pathLst>
                <a:path extrusionOk="0" h="14504" w="6583">
                  <a:moveTo>
                    <a:pt x="766" y="0"/>
                  </a:moveTo>
                  <a:cubicBezTo>
                    <a:pt x="0" y="2143"/>
                    <a:pt x="919" y="3980"/>
                    <a:pt x="1531" y="5817"/>
                  </a:cubicBezTo>
                  <a:cubicBezTo>
                    <a:pt x="2756" y="9338"/>
                    <a:pt x="2450" y="14236"/>
                    <a:pt x="2450" y="14236"/>
                  </a:cubicBezTo>
                  <a:cubicBezTo>
                    <a:pt x="2526" y="14389"/>
                    <a:pt x="2947" y="14504"/>
                    <a:pt x="3406" y="14504"/>
                  </a:cubicBezTo>
                  <a:cubicBezTo>
                    <a:pt x="3865" y="14504"/>
                    <a:pt x="4363" y="14389"/>
                    <a:pt x="4593" y="14083"/>
                  </a:cubicBezTo>
                  <a:cubicBezTo>
                    <a:pt x="4593" y="14083"/>
                    <a:pt x="4451" y="6702"/>
                    <a:pt x="6354" y="6702"/>
                  </a:cubicBezTo>
                  <a:cubicBezTo>
                    <a:pt x="6427" y="6702"/>
                    <a:pt x="6503" y="6713"/>
                    <a:pt x="6582" y="6735"/>
                  </a:cubicBezTo>
                  <a:lnTo>
                    <a:pt x="766" y="0"/>
                  </a:ln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6" name="Google Shape;6196;p82"/>
            <p:cNvSpPr/>
            <p:nvPr/>
          </p:nvSpPr>
          <p:spPr>
            <a:xfrm>
              <a:off x="3819550" y="3984450"/>
              <a:ext cx="531950" cy="1007550"/>
            </a:xfrm>
            <a:custGeom>
              <a:rect b="b" l="l" r="r" t="t"/>
              <a:pathLst>
                <a:path extrusionOk="0" h="40302" w="21278">
                  <a:moveTo>
                    <a:pt x="3062" y="1"/>
                  </a:moveTo>
                  <a:lnTo>
                    <a:pt x="4440" y="13777"/>
                  </a:lnTo>
                  <a:cubicBezTo>
                    <a:pt x="4440" y="15460"/>
                    <a:pt x="3980" y="16685"/>
                    <a:pt x="3368" y="17603"/>
                  </a:cubicBezTo>
                  <a:cubicBezTo>
                    <a:pt x="2756" y="18675"/>
                    <a:pt x="1531" y="21124"/>
                    <a:pt x="1072" y="22348"/>
                  </a:cubicBezTo>
                  <a:cubicBezTo>
                    <a:pt x="766" y="23726"/>
                    <a:pt x="1" y="25410"/>
                    <a:pt x="2450" y="27247"/>
                  </a:cubicBezTo>
                  <a:cubicBezTo>
                    <a:pt x="4746" y="29236"/>
                    <a:pt x="6276" y="30308"/>
                    <a:pt x="7807" y="32298"/>
                  </a:cubicBezTo>
                  <a:cubicBezTo>
                    <a:pt x="9338" y="34288"/>
                    <a:pt x="9185" y="36890"/>
                    <a:pt x="11787" y="39186"/>
                  </a:cubicBezTo>
                  <a:cubicBezTo>
                    <a:pt x="12666" y="40010"/>
                    <a:pt x="13860" y="40302"/>
                    <a:pt x="15073" y="40302"/>
                  </a:cubicBezTo>
                  <a:cubicBezTo>
                    <a:pt x="17239" y="40302"/>
                    <a:pt x="19464" y="39370"/>
                    <a:pt x="20053" y="38880"/>
                  </a:cubicBezTo>
                  <a:cubicBezTo>
                    <a:pt x="21277" y="37808"/>
                    <a:pt x="20818" y="36890"/>
                    <a:pt x="18063" y="34747"/>
                  </a:cubicBezTo>
                  <a:cubicBezTo>
                    <a:pt x="15920" y="31533"/>
                    <a:pt x="13011" y="21277"/>
                    <a:pt x="12246" y="18828"/>
                  </a:cubicBezTo>
                  <a:cubicBezTo>
                    <a:pt x="11940" y="17909"/>
                    <a:pt x="11787" y="16073"/>
                    <a:pt x="11787" y="14236"/>
                  </a:cubicBezTo>
                  <a:cubicBezTo>
                    <a:pt x="11940" y="10715"/>
                    <a:pt x="11940" y="1684"/>
                    <a:pt x="11940" y="1684"/>
                  </a:cubicBezTo>
                  <a:lnTo>
                    <a:pt x="3062" y="1"/>
                  </a:ln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7" name="Google Shape;6197;p82"/>
            <p:cNvSpPr/>
            <p:nvPr/>
          </p:nvSpPr>
          <p:spPr>
            <a:xfrm>
              <a:off x="3819550" y="4413050"/>
              <a:ext cx="608475" cy="669150"/>
            </a:xfrm>
            <a:custGeom>
              <a:rect b="b" l="l" r="r" t="t"/>
              <a:pathLst>
                <a:path extrusionOk="0" h="26766" w="24339">
                  <a:moveTo>
                    <a:pt x="3674" y="0"/>
                  </a:moveTo>
                  <a:cubicBezTo>
                    <a:pt x="3062" y="0"/>
                    <a:pt x="2450" y="153"/>
                    <a:pt x="2144" y="1378"/>
                  </a:cubicBezTo>
                  <a:cubicBezTo>
                    <a:pt x="1378" y="3980"/>
                    <a:pt x="154" y="4439"/>
                    <a:pt x="1" y="6429"/>
                  </a:cubicBezTo>
                  <a:cubicBezTo>
                    <a:pt x="1" y="8266"/>
                    <a:pt x="1225" y="9950"/>
                    <a:pt x="2756" y="10868"/>
                  </a:cubicBezTo>
                  <a:cubicBezTo>
                    <a:pt x="5052" y="12399"/>
                    <a:pt x="5664" y="13011"/>
                    <a:pt x="6736" y="15307"/>
                  </a:cubicBezTo>
                  <a:cubicBezTo>
                    <a:pt x="7960" y="18062"/>
                    <a:pt x="7807" y="20970"/>
                    <a:pt x="8572" y="23420"/>
                  </a:cubicBezTo>
                  <a:cubicBezTo>
                    <a:pt x="11076" y="25322"/>
                    <a:pt x="13579" y="26766"/>
                    <a:pt x="16725" y="26766"/>
                  </a:cubicBezTo>
                  <a:cubicBezTo>
                    <a:pt x="18388" y="26766"/>
                    <a:pt x="20231" y="26362"/>
                    <a:pt x="22349" y="25409"/>
                  </a:cubicBezTo>
                  <a:cubicBezTo>
                    <a:pt x="23420" y="22348"/>
                    <a:pt x="24338" y="20970"/>
                    <a:pt x="18063" y="17450"/>
                  </a:cubicBezTo>
                  <a:lnTo>
                    <a:pt x="18063" y="17450"/>
                  </a:lnTo>
                  <a:cubicBezTo>
                    <a:pt x="19287" y="18827"/>
                    <a:pt x="19746" y="19746"/>
                    <a:pt x="17757" y="20205"/>
                  </a:cubicBezTo>
                  <a:cubicBezTo>
                    <a:pt x="16343" y="20528"/>
                    <a:pt x="15229" y="20723"/>
                    <a:pt x="14325" y="20723"/>
                  </a:cubicBezTo>
                  <a:cubicBezTo>
                    <a:pt x="11802" y="20723"/>
                    <a:pt x="10924" y="19202"/>
                    <a:pt x="9797" y="14695"/>
                  </a:cubicBezTo>
                  <a:cubicBezTo>
                    <a:pt x="8726" y="10103"/>
                    <a:pt x="7654" y="6888"/>
                    <a:pt x="5664" y="5051"/>
                  </a:cubicBezTo>
                  <a:cubicBezTo>
                    <a:pt x="3215" y="2908"/>
                    <a:pt x="3062" y="1531"/>
                    <a:pt x="3674"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8" name="Google Shape;6198;p82"/>
            <p:cNvSpPr/>
            <p:nvPr/>
          </p:nvSpPr>
          <p:spPr>
            <a:xfrm>
              <a:off x="4129525" y="4286750"/>
              <a:ext cx="164575" cy="366025"/>
            </a:xfrm>
            <a:custGeom>
              <a:rect b="b" l="l" r="r" t="t"/>
              <a:pathLst>
                <a:path extrusionOk="0" h="14641" w="6583">
                  <a:moveTo>
                    <a:pt x="765" y="1"/>
                  </a:moveTo>
                  <a:lnTo>
                    <a:pt x="765" y="1"/>
                  </a:lnTo>
                  <a:cubicBezTo>
                    <a:pt x="0" y="2297"/>
                    <a:pt x="919" y="3981"/>
                    <a:pt x="1531" y="5971"/>
                  </a:cubicBezTo>
                  <a:cubicBezTo>
                    <a:pt x="2755" y="9491"/>
                    <a:pt x="2449" y="14236"/>
                    <a:pt x="2449" y="14236"/>
                  </a:cubicBezTo>
                  <a:cubicBezTo>
                    <a:pt x="2531" y="14482"/>
                    <a:pt x="3008" y="14640"/>
                    <a:pt x="3503" y="14640"/>
                  </a:cubicBezTo>
                  <a:cubicBezTo>
                    <a:pt x="3934" y="14640"/>
                    <a:pt x="4379" y="14521"/>
                    <a:pt x="4592" y="14236"/>
                  </a:cubicBezTo>
                  <a:cubicBezTo>
                    <a:pt x="4592" y="14236"/>
                    <a:pt x="4450" y="6855"/>
                    <a:pt x="6353" y="6855"/>
                  </a:cubicBezTo>
                  <a:cubicBezTo>
                    <a:pt x="6426" y="6855"/>
                    <a:pt x="6503" y="6866"/>
                    <a:pt x="6582" y="6889"/>
                  </a:cubicBezTo>
                  <a:lnTo>
                    <a:pt x="765" y="1"/>
                  </a:ln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9" name="Google Shape;6199;p82"/>
            <p:cNvSpPr/>
            <p:nvPr/>
          </p:nvSpPr>
          <p:spPr>
            <a:xfrm>
              <a:off x="4141000" y="3743375"/>
              <a:ext cx="531925" cy="996075"/>
            </a:xfrm>
            <a:custGeom>
              <a:rect b="b" l="l" r="r" t="t"/>
              <a:pathLst>
                <a:path extrusionOk="0" h="39843" w="21277">
                  <a:moveTo>
                    <a:pt x="5511" y="0"/>
                  </a:moveTo>
                  <a:lnTo>
                    <a:pt x="4439" y="13317"/>
                  </a:lnTo>
                  <a:cubicBezTo>
                    <a:pt x="4439" y="15001"/>
                    <a:pt x="3827" y="16072"/>
                    <a:pt x="3215" y="17144"/>
                  </a:cubicBezTo>
                  <a:cubicBezTo>
                    <a:pt x="2756" y="18215"/>
                    <a:pt x="1531" y="20664"/>
                    <a:pt x="1072" y="21889"/>
                  </a:cubicBezTo>
                  <a:cubicBezTo>
                    <a:pt x="613" y="23267"/>
                    <a:pt x="0" y="24950"/>
                    <a:pt x="2296" y="26787"/>
                  </a:cubicBezTo>
                  <a:cubicBezTo>
                    <a:pt x="4745" y="28777"/>
                    <a:pt x="6123" y="29848"/>
                    <a:pt x="7807" y="31838"/>
                  </a:cubicBezTo>
                  <a:cubicBezTo>
                    <a:pt x="9337" y="33828"/>
                    <a:pt x="9184" y="36430"/>
                    <a:pt x="11633" y="38726"/>
                  </a:cubicBezTo>
                  <a:cubicBezTo>
                    <a:pt x="12567" y="39550"/>
                    <a:pt x="13777" y="39842"/>
                    <a:pt x="14987" y="39842"/>
                  </a:cubicBezTo>
                  <a:cubicBezTo>
                    <a:pt x="17149" y="39842"/>
                    <a:pt x="19310" y="38911"/>
                    <a:pt x="19899" y="38420"/>
                  </a:cubicBezTo>
                  <a:cubicBezTo>
                    <a:pt x="21277" y="37349"/>
                    <a:pt x="20818" y="36277"/>
                    <a:pt x="18062" y="34134"/>
                  </a:cubicBezTo>
                  <a:cubicBezTo>
                    <a:pt x="15919" y="31073"/>
                    <a:pt x="13011" y="20664"/>
                    <a:pt x="12246" y="18368"/>
                  </a:cubicBezTo>
                  <a:cubicBezTo>
                    <a:pt x="11940" y="17297"/>
                    <a:pt x="11787" y="15613"/>
                    <a:pt x="11787" y="13623"/>
                  </a:cubicBezTo>
                  <a:cubicBezTo>
                    <a:pt x="11940" y="10256"/>
                    <a:pt x="13317" y="1531"/>
                    <a:pt x="13317" y="1531"/>
                  </a:cubicBezTo>
                  <a:lnTo>
                    <a:pt x="5511" y="0"/>
                  </a:ln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0" name="Google Shape;6200;p82"/>
            <p:cNvSpPr/>
            <p:nvPr/>
          </p:nvSpPr>
          <p:spPr>
            <a:xfrm>
              <a:off x="4141000" y="4160475"/>
              <a:ext cx="608475" cy="669175"/>
            </a:xfrm>
            <a:custGeom>
              <a:rect b="b" l="l" r="r" t="t"/>
              <a:pathLst>
                <a:path extrusionOk="0" h="26767" w="24339">
                  <a:moveTo>
                    <a:pt x="3521" y="1"/>
                  </a:moveTo>
                  <a:cubicBezTo>
                    <a:pt x="3062" y="1"/>
                    <a:pt x="2449" y="154"/>
                    <a:pt x="2143" y="1378"/>
                  </a:cubicBezTo>
                  <a:cubicBezTo>
                    <a:pt x="1378" y="3980"/>
                    <a:pt x="153" y="4440"/>
                    <a:pt x="0" y="6429"/>
                  </a:cubicBezTo>
                  <a:cubicBezTo>
                    <a:pt x="0" y="8266"/>
                    <a:pt x="1225" y="9950"/>
                    <a:pt x="2756" y="10868"/>
                  </a:cubicBezTo>
                  <a:cubicBezTo>
                    <a:pt x="5052" y="12399"/>
                    <a:pt x="5664" y="13011"/>
                    <a:pt x="6735" y="15307"/>
                  </a:cubicBezTo>
                  <a:cubicBezTo>
                    <a:pt x="7960" y="18063"/>
                    <a:pt x="7807" y="20971"/>
                    <a:pt x="8572" y="23420"/>
                  </a:cubicBezTo>
                  <a:cubicBezTo>
                    <a:pt x="10975" y="25322"/>
                    <a:pt x="13509" y="26766"/>
                    <a:pt x="16689" y="26766"/>
                  </a:cubicBezTo>
                  <a:cubicBezTo>
                    <a:pt x="18369" y="26766"/>
                    <a:pt x="20231" y="26363"/>
                    <a:pt x="22348" y="25410"/>
                  </a:cubicBezTo>
                  <a:cubicBezTo>
                    <a:pt x="23420" y="22349"/>
                    <a:pt x="24338" y="20971"/>
                    <a:pt x="18062" y="17450"/>
                  </a:cubicBezTo>
                  <a:lnTo>
                    <a:pt x="18062" y="17450"/>
                  </a:lnTo>
                  <a:cubicBezTo>
                    <a:pt x="19287" y="18828"/>
                    <a:pt x="19746" y="19593"/>
                    <a:pt x="17756" y="20206"/>
                  </a:cubicBezTo>
                  <a:cubicBezTo>
                    <a:pt x="16389" y="20518"/>
                    <a:pt x="15302" y="20701"/>
                    <a:pt x="14414" y="20701"/>
                  </a:cubicBezTo>
                  <a:cubicBezTo>
                    <a:pt x="11822" y="20701"/>
                    <a:pt x="10937" y="19142"/>
                    <a:pt x="9797" y="14695"/>
                  </a:cubicBezTo>
                  <a:cubicBezTo>
                    <a:pt x="8725" y="10103"/>
                    <a:pt x="7654" y="6889"/>
                    <a:pt x="5664" y="5052"/>
                  </a:cubicBezTo>
                  <a:cubicBezTo>
                    <a:pt x="3215" y="2909"/>
                    <a:pt x="3062" y="1531"/>
                    <a:pt x="3521" y="1"/>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1" name="Google Shape;6201;p82"/>
            <p:cNvSpPr/>
            <p:nvPr/>
          </p:nvSpPr>
          <p:spPr>
            <a:xfrm>
              <a:off x="3306775" y="370125"/>
              <a:ext cx="574025" cy="422875"/>
            </a:xfrm>
            <a:custGeom>
              <a:rect b="b" l="l" r="r" t="t"/>
              <a:pathLst>
                <a:path extrusionOk="0" h="16915" w="22961">
                  <a:moveTo>
                    <a:pt x="8151" y="1"/>
                  </a:moveTo>
                  <a:cubicBezTo>
                    <a:pt x="5511" y="1"/>
                    <a:pt x="2756" y="690"/>
                    <a:pt x="1" y="2067"/>
                  </a:cubicBezTo>
                  <a:cubicBezTo>
                    <a:pt x="1" y="2067"/>
                    <a:pt x="9899" y="16914"/>
                    <a:pt x="15830" y="16914"/>
                  </a:cubicBezTo>
                  <a:cubicBezTo>
                    <a:pt x="16413" y="16914"/>
                    <a:pt x="16957" y="16771"/>
                    <a:pt x="17450" y="16456"/>
                  </a:cubicBezTo>
                  <a:cubicBezTo>
                    <a:pt x="22961" y="12782"/>
                    <a:pt x="20206" y="4976"/>
                    <a:pt x="15614" y="2067"/>
                  </a:cubicBezTo>
                  <a:cubicBezTo>
                    <a:pt x="13317" y="690"/>
                    <a:pt x="10792" y="1"/>
                    <a:pt x="8151" y="1"/>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2" name="Google Shape;6202;p82"/>
            <p:cNvSpPr/>
            <p:nvPr/>
          </p:nvSpPr>
          <p:spPr>
            <a:xfrm>
              <a:off x="2889675" y="425925"/>
              <a:ext cx="440100" cy="1109025"/>
            </a:xfrm>
            <a:custGeom>
              <a:rect b="b" l="l" r="r" t="t"/>
              <a:pathLst>
                <a:path extrusionOk="0" h="44361" w="17604">
                  <a:moveTo>
                    <a:pt x="10738" y="0"/>
                  </a:moveTo>
                  <a:cubicBezTo>
                    <a:pt x="9724" y="0"/>
                    <a:pt x="8697" y="185"/>
                    <a:pt x="7807" y="601"/>
                  </a:cubicBezTo>
                  <a:cubicBezTo>
                    <a:pt x="5051" y="1978"/>
                    <a:pt x="2449" y="3203"/>
                    <a:pt x="2602" y="12387"/>
                  </a:cubicBezTo>
                  <a:cubicBezTo>
                    <a:pt x="2602" y="20499"/>
                    <a:pt x="0" y="43613"/>
                    <a:pt x="6735" y="44225"/>
                  </a:cubicBezTo>
                  <a:cubicBezTo>
                    <a:pt x="7530" y="44315"/>
                    <a:pt x="8268" y="44360"/>
                    <a:pt x="8953" y="44360"/>
                  </a:cubicBezTo>
                  <a:cubicBezTo>
                    <a:pt x="16446" y="44360"/>
                    <a:pt x="17603" y="38887"/>
                    <a:pt x="17603" y="25704"/>
                  </a:cubicBezTo>
                  <a:cubicBezTo>
                    <a:pt x="17603" y="11162"/>
                    <a:pt x="14848" y="1213"/>
                    <a:pt x="14848" y="1213"/>
                  </a:cubicBezTo>
                  <a:cubicBezTo>
                    <a:pt x="13910" y="463"/>
                    <a:pt x="12341" y="0"/>
                    <a:pt x="10738"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3" name="Google Shape;6203;p82"/>
            <p:cNvSpPr/>
            <p:nvPr/>
          </p:nvSpPr>
          <p:spPr>
            <a:xfrm>
              <a:off x="2989175" y="2327500"/>
              <a:ext cx="1683750" cy="2054050"/>
            </a:xfrm>
            <a:custGeom>
              <a:rect b="b" l="l" r="r" t="t"/>
              <a:pathLst>
                <a:path extrusionOk="0" h="82162" w="67350">
                  <a:moveTo>
                    <a:pt x="32603" y="0"/>
                  </a:moveTo>
                  <a:lnTo>
                    <a:pt x="3521" y="8878"/>
                  </a:lnTo>
                  <a:cubicBezTo>
                    <a:pt x="0" y="18215"/>
                    <a:pt x="612" y="25869"/>
                    <a:pt x="12858" y="32757"/>
                  </a:cubicBezTo>
                  <a:cubicBezTo>
                    <a:pt x="19287" y="36430"/>
                    <a:pt x="34593" y="44390"/>
                    <a:pt x="34593" y="44390"/>
                  </a:cubicBezTo>
                  <a:cubicBezTo>
                    <a:pt x="34593" y="44390"/>
                    <a:pt x="33216" y="48370"/>
                    <a:pt x="33828" y="52502"/>
                  </a:cubicBezTo>
                  <a:cubicBezTo>
                    <a:pt x="35052" y="60003"/>
                    <a:pt x="37502" y="80667"/>
                    <a:pt x="37502" y="80667"/>
                  </a:cubicBezTo>
                  <a:cubicBezTo>
                    <a:pt x="37502" y="80667"/>
                    <a:pt x="39626" y="82162"/>
                    <a:pt x="42126" y="82162"/>
                  </a:cubicBezTo>
                  <a:cubicBezTo>
                    <a:pt x="43113" y="82162"/>
                    <a:pt x="44159" y="81929"/>
                    <a:pt x="45155" y="81279"/>
                  </a:cubicBezTo>
                  <a:cubicBezTo>
                    <a:pt x="45155" y="81279"/>
                    <a:pt x="46686" y="65666"/>
                    <a:pt x="47145" y="55105"/>
                  </a:cubicBezTo>
                  <a:cubicBezTo>
                    <a:pt x="47910" y="40716"/>
                    <a:pt x="48369" y="37961"/>
                    <a:pt x="46686" y="35206"/>
                  </a:cubicBezTo>
                  <a:cubicBezTo>
                    <a:pt x="45461" y="33063"/>
                    <a:pt x="32450" y="24338"/>
                    <a:pt x="28471" y="20205"/>
                  </a:cubicBezTo>
                  <a:lnTo>
                    <a:pt x="29083" y="20052"/>
                  </a:lnTo>
                  <a:lnTo>
                    <a:pt x="52043" y="31379"/>
                  </a:lnTo>
                  <a:cubicBezTo>
                    <a:pt x="52043" y="31379"/>
                    <a:pt x="50359" y="32910"/>
                    <a:pt x="49900" y="40257"/>
                  </a:cubicBezTo>
                  <a:cubicBezTo>
                    <a:pt x="49441" y="52196"/>
                    <a:pt x="50206" y="70105"/>
                    <a:pt x="50206" y="70105"/>
                  </a:cubicBezTo>
                  <a:cubicBezTo>
                    <a:pt x="50206" y="70105"/>
                    <a:pt x="52246" y="71512"/>
                    <a:pt x="54658" y="71512"/>
                  </a:cubicBezTo>
                  <a:cubicBezTo>
                    <a:pt x="55803" y="71512"/>
                    <a:pt x="57032" y="71195"/>
                    <a:pt x="58166" y="70258"/>
                  </a:cubicBezTo>
                  <a:cubicBezTo>
                    <a:pt x="59696" y="63829"/>
                    <a:pt x="67350" y="27246"/>
                    <a:pt x="66584" y="24032"/>
                  </a:cubicBezTo>
                  <a:cubicBezTo>
                    <a:pt x="65054" y="17909"/>
                    <a:pt x="34134" y="2908"/>
                    <a:pt x="32603" y="0"/>
                  </a:cubicBez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4" name="Google Shape;6204;p82"/>
            <p:cNvSpPr/>
            <p:nvPr/>
          </p:nvSpPr>
          <p:spPr>
            <a:xfrm>
              <a:off x="3119275" y="995800"/>
              <a:ext cx="627600" cy="659075"/>
            </a:xfrm>
            <a:custGeom>
              <a:rect b="b" l="l" r="r" t="t"/>
              <a:pathLst>
                <a:path extrusionOk="0" h="26363" w="25104">
                  <a:moveTo>
                    <a:pt x="5664" y="0"/>
                  </a:moveTo>
                  <a:cubicBezTo>
                    <a:pt x="5664" y="1"/>
                    <a:pt x="6276" y="10103"/>
                    <a:pt x="6123" y="10868"/>
                  </a:cubicBezTo>
                  <a:cubicBezTo>
                    <a:pt x="5970" y="11634"/>
                    <a:pt x="2143" y="12399"/>
                    <a:pt x="1072" y="13164"/>
                  </a:cubicBezTo>
                  <a:cubicBezTo>
                    <a:pt x="0" y="14083"/>
                    <a:pt x="6582" y="24491"/>
                    <a:pt x="9950" y="26022"/>
                  </a:cubicBezTo>
                  <a:cubicBezTo>
                    <a:pt x="10459" y="26254"/>
                    <a:pt x="11130" y="26363"/>
                    <a:pt x="11904" y="26363"/>
                  </a:cubicBezTo>
                  <a:cubicBezTo>
                    <a:pt x="16244" y="26363"/>
                    <a:pt x="23818" y="22938"/>
                    <a:pt x="24338" y="18522"/>
                  </a:cubicBezTo>
                  <a:cubicBezTo>
                    <a:pt x="25103" y="13777"/>
                    <a:pt x="21430" y="10103"/>
                    <a:pt x="20052" y="8725"/>
                  </a:cubicBezTo>
                  <a:cubicBezTo>
                    <a:pt x="19746" y="8674"/>
                    <a:pt x="19372" y="8657"/>
                    <a:pt x="18992" y="8657"/>
                  </a:cubicBezTo>
                  <a:cubicBezTo>
                    <a:pt x="18232" y="8657"/>
                    <a:pt x="17450" y="8725"/>
                    <a:pt x="17144" y="8725"/>
                  </a:cubicBezTo>
                  <a:lnTo>
                    <a:pt x="16838" y="3674"/>
                  </a:lnTo>
                  <a:cubicBezTo>
                    <a:pt x="12399" y="2297"/>
                    <a:pt x="5664" y="1"/>
                    <a:pt x="5664"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5" name="Google Shape;6205;p82"/>
            <p:cNvSpPr/>
            <p:nvPr/>
          </p:nvSpPr>
          <p:spPr>
            <a:xfrm>
              <a:off x="3019775" y="1210100"/>
              <a:ext cx="998800" cy="964475"/>
            </a:xfrm>
            <a:custGeom>
              <a:rect b="b" l="l" r="r" t="t"/>
              <a:pathLst>
                <a:path extrusionOk="0" h="38579" w="39952">
                  <a:moveTo>
                    <a:pt x="21889" y="0"/>
                  </a:moveTo>
                  <a:cubicBezTo>
                    <a:pt x="21889" y="0"/>
                    <a:pt x="26481" y="11940"/>
                    <a:pt x="24032" y="13011"/>
                  </a:cubicBezTo>
                  <a:cubicBezTo>
                    <a:pt x="23756" y="13126"/>
                    <a:pt x="23451" y="13180"/>
                    <a:pt x="23122" y="13180"/>
                  </a:cubicBezTo>
                  <a:cubicBezTo>
                    <a:pt x="19077" y="13180"/>
                    <a:pt x="11380" y="5066"/>
                    <a:pt x="8266" y="3368"/>
                  </a:cubicBezTo>
                  <a:cubicBezTo>
                    <a:pt x="5358" y="3674"/>
                    <a:pt x="2143" y="5205"/>
                    <a:pt x="1684" y="6888"/>
                  </a:cubicBezTo>
                  <a:cubicBezTo>
                    <a:pt x="1072" y="8572"/>
                    <a:pt x="1" y="17297"/>
                    <a:pt x="2450" y="23879"/>
                  </a:cubicBezTo>
                  <a:cubicBezTo>
                    <a:pt x="4899" y="30308"/>
                    <a:pt x="7348" y="34900"/>
                    <a:pt x="8878" y="37655"/>
                  </a:cubicBezTo>
                  <a:cubicBezTo>
                    <a:pt x="8878" y="37655"/>
                    <a:pt x="11944" y="38579"/>
                    <a:pt x="16294" y="38579"/>
                  </a:cubicBezTo>
                  <a:cubicBezTo>
                    <a:pt x="20249" y="38579"/>
                    <a:pt x="25264" y="37815"/>
                    <a:pt x="30002" y="34900"/>
                  </a:cubicBezTo>
                  <a:cubicBezTo>
                    <a:pt x="30002" y="34900"/>
                    <a:pt x="31073" y="29542"/>
                    <a:pt x="31073" y="25716"/>
                  </a:cubicBezTo>
                  <a:cubicBezTo>
                    <a:pt x="39951" y="18062"/>
                    <a:pt x="33063" y="8572"/>
                    <a:pt x="25563" y="919"/>
                  </a:cubicBezTo>
                  <a:cubicBezTo>
                    <a:pt x="24951" y="306"/>
                    <a:pt x="24185" y="0"/>
                    <a:pt x="23267" y="0"/>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6" name="Google Shape;6206;p82"/>
            <p:cNvSpPr/>
            <p:nvPr/>
          </p:nvSpPr>
          <p:spPr>
            <a:xfrm>
              <a:off x="3264675" y="995800"/>
              <a:ext cx="283200" cy="242350"/>
            </a:xfrm>
            <a:custGeom>
              <a:rect b="b" l="l" r="r" t="t"/>
              <a:pathLst>
                <a:path extrusionOk="0" h="9694" w="11328">
                  <a:moveTo>
                    <a:pt x="1" y="0"/>
                  </a:moveTo>
                  <a:cubicBezTo>
                    <a:pt x="1" y="1"/>
                    <a:pt x="1" y="1837"/>
                    <a:pt x="154" y="3062"/>
                  </a:cubicBezTo>
                  <a:cubicBezTo>
                    <a:pt x="154" y="3062"/>
                    <a:pt x="460" y="6582"/>
                    <a:pt x="6124" y="9338"/>
                  </a:cubicBezTo>
                  <a:cubicBezTo>
                    <a:pt x="6539" y="9515"/>
                    <a:pt x="7367" y="9693"/>
                    <a:pt x="8244" y="9693"/>
                  </a:cubicBezTo>
                  <a:cubicBezTo>
                    <a:pt x="9631" y="9693"/>
                    <a:pt x="11140" y="9248"/>
                    <a:pt x="11328" y="7654"/>
                  </a:cubicBezTo>
                  <a:lnTo>
                    <a:pt x="11022" y="3674"/>
                  </a:lnTo>
                  <a:lnTo>
                    <a:pt x="7807" y="2603"/>
                  </a:lnTo>
                  <a:lnTo>
                    <a:pt x="1" y="0"/>
                  </a:ln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7" name="Google Shape;6207;p82"/>
            <p:cNvSpPr/>
            <p:nvPr/>
          </p:nvSpPr>
          <p:spPr>
            <a:xfrm>
              <a:off x="3111625" y="401850"/>
              <a:ext cx="650550" cy="770000"/>
            </a:xfrm>
            <a:custGeom>
              <a:rect b="b" l="l" r="r" t="t"/>
              <a:pathLst>
                <a:path extrusionOk="0" h="30800" w="26022">
                  <a:moveTo>
                    <a:pt x="13516" y="0"/>
                  </a:moveTo>
                  <a:cubicBezTo>
                    <a:pt x="13200" y="0"/>
                    <a:pt x="12879" y="11"/>
                    <a:pt x="12552" y="33"/>
                  </a:cubicBezTo>
                  <a:cubicBezTo>
                    <a:pt x="5511" y="339"/>
                    <a:pt x="0" y="6615"/>
                    <a:pt x="306" y="13656"/>
                  </a:cubicBezTo>
                  <a:cubicBezTo>
                    <a:pt x="612" y="17942"/>
                    <a:pt x="2755" y="21462"/>
                    <a:pt x="5970" y="23758"/>
                  </a:cubicBezTo>
                  <a:cubicBezTo>
                    <a:pt x="5970" y="23758"/>
                    <a:pt x="6582" y="25442"/>
                    <a:pt x="7041" y="26054"/>
                  </a:cubicBezTo>
                  <a:cubicBezTo>
                    <a:pt x="9643" y="29422"/>
                    <a:pt x="15154" y="30800"/>
                    <a:pt x="18674" y="30800"/>
                  </a:cubicBezTo>
                  <a:cubicBezTo>
                    <a:pt x="20511" y="30800"/>
                    <a:pt x="22501" y="30034"/>
                    <a:pt x="23573" y="26973"/>
                  </a:cubicBezTo>
                  <a:cubicBezTo>
                    <a:pt x="26022" y="20697"/>
                    <a:pt x="25409" y="13809"/>
                    <a:pt x="24797" y="10595"/>
                  </a:cubicBezTo>
                  <a:cubicBezTo>
                    <a:pt x="23777" y="4325"/>
                    <a:pt x="19840" y="0"/>
                    <a:pt x="13516"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8" name="Google Shape;6208;p82"/>
            <p:cNvSpPr/>
            <p:nvPr/>
          </p:nvSpPr>
          <p:spPr>
            <a:xfrm>
              <a:off x="3100125" y="395325"/>
              <a:ext cx="616125" cy="600500"/>
            </a:xfrm>
            <a:custGeom>
              <a:rect b="b" l="l" r="r" t="t"/>
              <a:pathLst>
                <a:path extrusionOk="0" h="24020" w="24645">
                  <a:moveTo>
                    <a:pt x="13601" y="0"/>
                  </a:moveTo>
                  <a:cubicBezTo>
                    <a:pt x="12671" y="0"/>
                    <a:pt x="11750" y="98"/>
                    <a:pt x="10869" y="294"/>
                  </a:cubicBezTo>
                  <a:cubicBezTo>
                    <a:pt x="5358" y="1365"/>
                    <a:pt x="1072" y="6417"/>
                    <a:pt x="460" y="11927"/>
                  </a:cubicBezTo>
                  <a:cubicBezTo>
                    <a:pt x="1" y="16978"/>
                    <a:pt x="2756" y="21417"/>
                    <a:pt x="6430" y="24019"/>
                  </a:cubicBezTo>
                  <a:cubicBezTo>
                    <a:pt x="6277" y="23560"/>
                    <a:pt x="2909" y="18356"/>
                    <a:pt x="6430" y="17284"/>
                  </a:cubicBezTo>
                  <a:cubicBezTo>
                    <a:pt x="7042" y="17897"/>
                    <a:pt x="7042" y="19427"/>
                    <a:pt x="7042" y="20499"/>
                  </a:cubicBezTo>
                  <a:cubicBezTo>
                    <a:pt x="7042" y="20499"/>
                    <a:pt x="8726" y="20346"/>
                    <a:pt x="8726" y="18356"/>
                  </a:cubicBezTo>
                  <a:cubicBezTo>
                    <a:pt x="8726" y="17284"/>
                    <a:pt x="8420" y="15907"/>
                    <a:pt x="9338" y="14529"/>
                  </a:cubicBezTo>
                  <a:cubicBezTo>
                    <a:pt x="10103" y="13458"/>
                    <a:pt x="11940" y="13152"/>
                    <a:pt x="12246" y="10549"/>
                  </a:cubicBezTo>
                  <a:cubicBezTo>
                    <a:pt x="12246" y="10549"/>
                    <a:pt x="14046" y="7958"/>
                    <a:pt x="16312" y="7958"/>
                  </a:cubicBezTo>
                  <a:cubicBezTo>
                    <a:pt x="17350" y="7958"/>
                    <a:pt x="18487" y="8503"/>
                    <a:pt x="19594" y="10090"/>
                  </a:cubicBezTo>
                  <a:cubicBezTo>
                    <a:pt x="19901" y="8348"/>
                    <a:pt x="21376" y="7086"/>
                    <a:pt x="22776" y="7086"/>
                  </a:cubicBezTo>
                  <a:cubicBezTo>
                    <a:pt x="23467" y="7086"/>
                    <a:pt x="24139" y="7393"/>
                    <a:pt x="24645" y="8100"/>
                  </a:cubicBezTo>
                  <a:cubicBezTo>
                    <a:pt x="23616" y="2700"/>
                    <a:pt x="18483" y="0"/>
                    <a:pt x="13601"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9" name="Google Shape;6209;p82"/>
            <p:cNvSpPr/>
            <p:nvPr/>
          </p:nvSpPr>
          <p:spPr>
            <a:xfrm>
              <a:off x="2797825" y="1323675"/>
              <a:ext cx="590875" cy="1976700"/>
            </a:xfrm>
            <a:custGeom>
              <a:rect b="b" l="l" r="r" t="t"/>
              <a:pathLst>
                <a:path extrusionOk="0" h="79068" w="23635">
                  <a:moveTo>
                    <a:pt x="13216" y="1"/>
                  </a:moveTo>
                  <a:cubicBezTo>
                    <a:pt x="11840" y="1"/>
                    <a:pt x="10420" y="1383"/>
                    <a:pt x="8879" y="4947"/>
                  </a:cubicBezTo>
                  <a:cubicBezTo>
                    <a:pt x="6429" y="10611"/>
                    <a:pt x="2603" y="21326"/>
                    <a:pt x="1378" y="29591"/>
                  </a:cubicBezTo>
                  <a:cubicBezTo>
                    <a:pt x="766" y="33571"/>
                    <a:pt x="1" y="40000"/>
                    <a:pt x="1531" y="48113"/>
                  </a:cubicBezTo>
                  <a:cubicBezTo>
                    <a:pt x="2603" y="53776"/>
                    <a:pt x="4133" y="58368"/>
                    <a:pt x="6583" y="63726"/>
                  </a:cubicBezTo>
                  <a:cubicBezTo>
                    <a:pt x="7195" y="65103"/>
                    <a:pt x="7195" y="66481"/>
                    <a:pt x="8113" y="69389"/>
                  </a:cubicBezTo>
                  <a:cubicBezTo>
                    <a:pt x="9032" y="72297"/>
                    <a:pt x="10715" y="75359"/>
                    <a:pt x="12552" y="77196"/>
                  </a:cubicBezTo>
                  <a:cubicBezTo>
                    <a:pt x="14122" y="78634"/>
                    <a:pt x="15132" y="79067"/>
                    <a:pt x="15680" y="79067"/>
                  </a:cubicBezTo>
                  <a:cubicBezTo>
                    <a:pt x="15773" y="79067"/>
                    <a:pt x="15853" y="79055"/>
                    <a:pt x="15920" y="79032"/>
                  </a:cubicBezTo>
                  <a:cubicBezTo>
                    <a:pt x="16532" y="78726"/>
                    <a:pt x="16532" y="77961"/>
                    <a:pt x="15767" y="77196"/>
                  </a:cubicBezTo>
                  <a:cubicBezTo>
                    <a:pt x="15001" y="76277"/>
                    <a:pt x="13624" y="74900"/>
                    <a:pt x="12552" y="72603"/>
                  </a:cubicBezTo>
                  <a:lnTo>
                    <a:pt x="12552" y="72603"/>
                  </a:lnTo>
                  <a:cubicBezTo>
                    <a:pt x="12552" y="72604"/>
                    <a:pt x="14236" y="74593"/>
                    <a:pt x="15307" y="75665"/>
                  </a:cubicBezTo>
                  <a:cubicBezTo>
                    <a:pt x="16226" y="76889"/>
                    <a:pt x="17450" y="77808"/>
                    <a:pt x="18369" y="78420"/>
                  </a:cubicBezTo>
                  <a:cubicBezTo>
                    <a:pt x="18675" y="78573"/>
                    <a:pt x="19010" y="78640"/>
                    <a:pt x="19328" y="78640"/>
                  </a:cubicBezTo>
                  <a:cubicBezTo>
                    <a:pt x="20282" y="78640"/>
                    <a:pt x="21086" y="78037"/>
                    <a:pt x="20512" y="77349"/>
                  </a:cubicBezTo>
                  <a:cubicBezTo>
                    <a:pt x="19899" y="76430"/>
                    <a:pt x="18981" y="75818"/>
                    <a:pt x="17450" y="74134"/>
                  </a:cubicBezTo>
                  <a:cubicBezTo>
                    <a:pt x="16073" y="72604"/>
                    <a:pt x="15308" y="71226"/>
                    <a:pt x="15307" y="71226"/>
                  </a:cubicBezTo>
                  <a:lnTo>
                    <a:pt x="15307" y="71226"/>
                  </a:lnTo>
                  <a:cubicBezTo>
                    <a:pt x="15308" y="71226"/>
                    <a:pt x="17144" y="73063"/>
                    <a:pt x="18828" y="74134"/>
                  </a:cubicBezTo>
                  <a:cubicBezTo>
                    <a:pt x="20665" y="75359"/>
                    <a:pt x="21583" y="75512"/>
                    <a:pt x="22195" y="75512"/>
                  </a:cubicBezTo>
                  <a:cubicBezTo>
                    <a:pt x="22248" y="75525"/>
                    <a:pt x="22303" y="75531"/>
                    <a:pt x="22358" y="75531"/>
                  </a:cubicBezTo>
                  <a:cubicBezTo>
                    <a:pt x="22951" y="75531"/>
                    <a:pt x="23634" y="74808"/>
                    <a:pt x="22655" y="73828"/>
                  </a:cubicBezTo>
                  <a:cubicBezTo>
                    <a:pt x="21736" y="72910"/>
                    <a:pt x="20052" y="72144"/>
                    <a:pt x="18522" y="70154"/>
                  </a:cubicBezTo>
                  <a:cubicBezTo>
                    <a:pt x="17297" y="68624"/>
                    <a:pt x="16838" y="67552"/>
                    <a:pt x="17144" y="67552"/>
                  </a:cubicBezTo>
                  <a:cubicBezTo>
                    <a:pt x="17450" y="67552"/>
                    <a:pt x="18063" y="68471"/>
                    <a:pt x="19593" y="69083"/>
                  </a:cubicBezTo>
                  <a:cubicBezTo>
                    <a:pt x="20149" y="69392"/>
                    <a:pt x="20780" y="69526"/>
                    <a:pt x="21355" y="69526"/>
                  </a:cubicBezTo>
                  <a:cubicBezTo>
                    <a:pt x="22204" y="69526"/>
                    <a:pt x="22931" y="69233"/>
                    <a:pt x="23114" y="68777"/>
                  </a:cubicBezTo>
                  <a:cubicBezTo>
                    <a:pt x="23420" y="68011"/>
                    <a:pt x="22961" y="68165"/>
                    <a:pt x="21583" y="67399"/>
                  </a:cubicBezTo>
                  <a:cubicBezTo>
                    <a:pt x="20206" y="66481"/>
                    <a:pt x="19440" y="65103"/>
                    <a:pt x="17450" y="64032"/>
                  </a:cubicBezTo>
                  <a:cubicBezTo>
                    <a:pt x="15614" y="63113"/>
                    <a:pt x="14542" y="62348"/>
                    <a:pt x="13164" y="60970"/>
                  </a:cubicBezTo>
                  <a:cubicBezTo>
                    <a:pt x="11940" y="59746"/>
                    <a:pt x="9950" y="54235"/>
                    <a:pt x="8879" y="48725"/>
                  </a:cubicBezTo>
                  <a:cubicBezTo>
                    <a:pt x="7654" y="42449"/>
                    <a:pt x="8419" y="34183"/>
                    <a:pt x="9185" y="30510"/>
                  </a:cubicBezTo>
                  <a:cubicBezTo>
                    <a:pt x="11021" y="22856"/>
                    <a:pt x="15001" y="14132"/>
                    <a:pt x="16532" y="10764"/>
                  </a:cubicBezTo>
                  <a:cubicBezTo>
                    <a:pt x="18522" y="6784"/>
                    <a:pt x="17297" y="3111"/>
                    <a:pt x="15614" y="1274"/>
                  </a:cubicBezTo>
                  <a:cubicBezTo>
                    <a:pt x="14819" y="480"/>
                    <a:pt x="14025" y="1"/>
                    <a:pt x="13216"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0" name="Google Shape;6210;p82"/>
            <p:cNvSpPr/>
            <p:nvPr/>
          </p:nvSpPr>
          <p:spPr>
            <a:xfrm>
              <a:off x="2801650" y="1311725"/>
              <a:ext cx="474550" cy="1488500"/>
            </a:xfrm>
            <a:custGeom>
              <a:rect b="b" l="l" r="r" t="t"/>
              <a:pathLst>
                <a:path extrusionOk="0" h="59540" w="18982">
                  <a:moveTo>
                    <a:pt x="13235" y="0"/>
                  </a:moveTo>
                  <a:cubicBezTo>
                    <a:pt x="10596" y="0"/>
                    <a:pt x="8393" y="3785"/>
                    <a:pt x="6889" y="8181"/>
                  </a:cubicBezTo>
                  <a:cubicBezTo>
                    <a:pt x="4746" y="13997"/>
                    <a:pt x="1" y="26855"/>
                    <a:pt x="154" y="38641"/>
                  </a:cubicBezTo>
                  <a:cubicBezTo>
                    <a:pt x="307" y="50581"/>
                    <a:pt x="4440" y="59458"/>
                    <a:pt x="4440" y="59458"/>
                  </a:cubicBezTo>
                  <a:cubicBezTo>
                    <a:pt x="4871" y="59514"/>
                    <a:pt x="5277" y="59539"/>
                    <a:pt x="5659" y="59539"/>
                  </a:cubicBezTo>
                  <a:cubicBezTo>
                    <a:pt x="9477" y="59539"/>
                    <a:pt x="10868" y="57009"/>
                    <a:pt x="10868" y="57009"/>
                  </a:cubicBezTo>
                  <a:cubicBezTo>
                    <a:pt x="8113" y="47825"/>
                    <a:pt x="8726" y="40784"/>
                    <a:pt x="9185" y="35121"/>
                  </a:cubicBezTo>
                  <a:cubicBezTo>
                    <a:pt x="9491" y="29457"/>
                    <a:pt x="13011" y="19049"/>
                    <a:pt x="15920" y="13232"/>
                  </a:cubicBezTo>
                  <a:cubicBezTo>
                    <a:pt x="18981" y="7262"/>
                    <a:pt x="18063" y="3129"/>
                    <a:pt x="15920" y="1293"/>
                  </a:cubicBezTo>
                  <a:cubicBezTo>
                    <a:pt x="14985" y="396"/>
                    <a:pt x="14087" y="0"/>
                    <a:pt x="13235"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1" name="Google Shape;6211;p82"/>
            <p:cNvSpPr/>
            <p:nvPr/>
          </p:nvSpPr>
          <p:spPr>
            <a:xfrm>
              <a:off x="3093325" y="800350"/>
              <a:ext cx="167550" cy="210875"/>
            </a:xfrm>
            <a:custGeom>
              <a:rect b="b" l="l" r="r" t="t"/>
              <a:pathLst>
                <a:path extrusionOk="0" h="8435" w="6702">
                  <a:moveTo>
                    <a:pt x="4178" y="1"/>
                  </a:moveTo>
                  <a:cubicBezTo>
                    <a:pt x="3345" y="1"/>
                    <a:pt x="2510" y="337"/>
                    <a:pt x="1957" y="1237"/>
                  </a:cubicBezTo>
                  <a:cubicBezTo>
                    <a:pt x="0" y="4096"/>
                    <a:pt x="2778" y="8435"/>
                    <a:pt x="5055" y="8435"/>
                  </a:cubicBezTo>
                  <a:cubicBezTo>
                    <a:pt x="5094" y="8435"/>
                    <a:pt x="5132" y="8433"/>
                    <a:pt x="5171" y="8431"/>
                  </a:cubicBezTo>
                  <a:cubicBezTo>
                    <a:pt x="6396" y="8431"/>
                    <a:pt x="6702" y="7818"/>
                    <a:pt x="6702" y="7818"/>
                  </a:cubicBezTo>
                  <a:lnTo>
                    <a:pt x="6702" y="1083"/>
                  </a:lnTo>
                  <a:cubicBezTo>
                    <a:pt x="6198" y="496"/>
                    <a:pt x="5189" y="1"/>
                    <a:pt x="4178"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2" name="Google Shape;6212;p82"/>
            <p:cNvSpPr/>
            <p:nvPr/>
          </p:nvSpPr>
          <p:spPr>
            <a:xfrm>
              <a:off x="3054225" y="2044150"/>
              <a:ext cx="809250" cy="657550"/>
            </a:xfrm>
            <a:custGeom>
              <a:rect b="b" l="l" r="r" t="t"/>
              <a:pathLst>
                <a:path extrusionOk="0" h="26302" w="32370">
                  <a:moveTo>
                    <a:pt x="24429" y="1"/>
                  </a:moveTo>
                  <a:cubicBezTo>
                    <a:pt x="18070" y="1"/>
                    <a:pt x="6735" y="2915"/>
                    <a:pt x="6735" y="2915"/>
                  </a:cubicBezTo>
                  <a:cubicBezTo>
                    <a:pt x="7500" y="4293"/>
                    <a:pt x="7041" y="6130"/>
                    <a:pt x="5664" y="9191"/>
                  </a:cubicBezTo>
                  <a:cubicBezTo>
                    <a:pt x="3827" y="12865"/>
                    <a:pt x="1684" y="16538"/>
                    <a:pt x="0" y="22508"/>
                  </a:cubicBezTo>
                  <a:cubicBezTo>
                    <a:pt x="153" y="23273"/>
                    <a:pt x="2143" y="25263"/>
                    <a:pt x="10256" y="26182"/>
                  </a:cubicBezTo>
                  <a:cubicBezTo>
                    <a:pt x="11003" y="26262"/>
                    <a:pt x="11764" y="26301"/>
                    <a:pt x="12531" y="26301"/>
                  </a:cubicBezTo>
                  <a:cubicBezTo>
                    <a:pt x="21970" y="26301"/>
                    <a:pt x="32370" y="20391"/>
                    <a:pt x="31379" y="13171"/>
                  </a:cubicBezTo>
                  <a:cubicBezTo>
                    <a:pt x="30767" y="8885"/>
                    <a:pt x="29236" y="5671"/>
                    <a:pt x="28624" y="1538"/>
                  </a:cubicBezTo>
                  <a:cubicBezTo>
                    <a:pt x="28499" y="411"/>
                    <a:pt x="26814" y="1"/>
                    <a:pt x="24429"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13" name="Google Shape;6213;p82"/>
          <p:cNvSpPr txBox="1"/>
          <p:nvPr>
            <p:ph idx="4294967295" type="body"/>
          </p:nvPr>
        </p:nvSpPr>
        <p:spPr>
          <a:xfrm>
            <a:off x="978350" y="990950"/>
            <a:ext cx="3670500" cy="357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t>8.1 自行或委外開發之資通系統依資通系統防護需求分級原則完成資通系統</a:t>
            </a:r>
            <a:r>
              <a:rPr lang="en" sz="2000">
                <a:solidFill>
                  <a:srgbClr val="FF0000"/>
                </a:solidFill>
              </a:rPr>
              <a:t>分級</a:t>
            </a:r>
            <a:r>
              <a:rPr lang="en" sz="2000"/>
              <a:t>，且依資通系統</a:t>
            </a:r>
            <a:r>
              <a:rPr lang="en" sz="2000">
                <a:solidFill>
                  <a:srgbClr val="FF0000"/>
                </a:solidFill>
              </a:rPr>
              <a:t>防護基準</a:t>
            </a:r>
            <a:r>
              <a:rPr lang="en" sz="2000"/>
              <a:t>執行控制措施？</a:t>
            </a:r>
            <a:endParaRPr sz="2000"/>
          </a:p>
          <a:p>
            <a:pPr indent="0" lvl="0" marL="0" rtl="0" algn="l">
              <a:spcBef>
                <a:spcPts val="1600"/>
              </a:spcBef>
              <a:spcAft>
                <a:spcPts val="0"/>
              </a:spcAft>
              <a:buClr>
                <a:schemeClr val="dk1"/>
              </a:buClr>
              <a:buSzPts val="1100"/>
              <a:buFont typeface="Arial"/>
              <a:buNone/>
            </a:pPr>
            <a:r>
              <a:rPr lang="en" sz="2000"/>
              <a:t>5.6 是否依資通系統分級，於徵求建議書文件(</a:t>
            </a:r>
            <a:r>
              <a:rPr lang="en" sz="2000">
                <a:solidFill>
                  <a:srgbClr val="FF0000"/>
                </a:solidFill>
              </a:rPr>
              <a:t>RFP</a:t>
            </a:r>
            <a:r>
              <a:rPr lang="en" sz="2000"/>
              <a:t>)相關採購文件中明確規範</a:t>
            </a:r>
            <a:r>
              <a:rPr lang="en" sz="2000">
                <a:solidFill>
                  <a:srgbClr val="FF0000"/>
                </a:solidFill>
              </a:rPr>
              <a:t>防護基準</a:t>
            </a:r>
            <a:r>
              <a:rPr lang="en" sz="2000"/>
              <a:t>需求？</a:t>
            </a:r>
            <a:endParaRPr sz="2000"/>
          </a:p>
          <a:p>
            <a:pPr indent="0" lvl="0" marL="0" rtl="0" algn="l">
              <a:spcBef>
                <a:spcPts val="1600"/>
              </a:spcBef>
              <a:spcAft>
                <a:spcPts val="0"/>
              </a:spcAft>
              <a:buClr>
                <a:schemeClr val="dk1"/>
              </a:buClr>
              <a:buSzPts val="1100"/>
              <a:buFont typeface="Arial"/>
              <a:buNone/>
            </a:pPr>
            <a:r>
              <a:t/>
            </a:r>
            <a:endParaRPr sz="2000"/>
          </a:p>
          <a:p>
            <a:pPr indent="0" lvl="0" marL="0" rtl="0" algn="l">
              <a:spcBef>
                <a:spcPts val="1600"/>
              </a:spcBef>
              <a:spcAft>
                <a:spcPts val="0"/>
              </a:spcAft>
              <a:buClr>
                <a:schemeClr val="dk1"/>
              </a:buClr>
              <a:buSzPts val="1100"/>
              <a:buFont typeface="Arial"/>
              <a:buNone/>
            </a:pPr>
            <a:r>
              <a:t/>
            </a:r>
            <a:endParaRPr sz="2000"/>
          </a:p>
          <a:p>
            <a:pPr indent="0" lvl="0" marL="0" rtl="0" algn="l">
              <a:spcBef>
                <a:spcPts val="1600"/>
              </a:spcBef>
              <a:spcAft>
                <a:spcPts val="1600"/>
              </a:spcAft>
              <a:buClr>
                <a:schemeClr val="dk1"/>
              </a:buClr>
              <a:buSzPts val="1100"/>
              <a:buFont typeface="Arial"/>
              <a:buNone/>
            </a:pPr>
            <a:r>
              <a:t/>
            </a:r>
            <a:endParaRPr sz="2000"/>
          </a:p>
        </p:txBody>
      </p:sp>
      <p:sp>
        <p:nvSpPr>
          <p:cNvPr id="6214" name="Google Shape;6214;p82"/>
          <p:cNvSpPr/>
          <p:nvPr/>
        </p:nvSpPr>
        <p:spPr>
          <a:xfrm>
            <a:off x="609780" y="1166660"/>
            <a:ext cx="324442" cy="203530"/>
          </a:xfrm>
          <a:custGeom>
            <a:rect b="b" l="l" r="r" t="t"/>
            <a:pathLst>
              <a:path extrusionOk="0" h="3048" w="4858">
                <a:moveTo>
                  <a:pt x="0" y="1238"/>
                </a:moveTo>
                <a:lnTo>
                  <a:pt x="2000" y="3048"/>
                </a:lnTo>
                <a:lnTo>
                  <a:pt x="4858" y="0"/>
                </a:lnTo>
              </a:path>
            </a:pathLst>
          </a:custGeom>
          <a:noFill/>
          <a:ln cap="rnd" cmpd="sng" w="38100">
            <a:solidFill>
              <a:srgbClr val="0000FF"/>
            </a:solidFill>
            <a:prstDash val="solid"/>
            <a:round/>
            <a:headEnd len="med" w="med" type="none"/>
            <a:tailEnd len="med" w="med" type="none"/>
          </a:ln>
        </p:spPr>
      </p:sp>
      <p:sp>
        <p:nvSpPr>
          <p:cNvPr id="6215" name="Google Shape;6215;p82"/>
          <p:cNvSpPr/>
          <p:nvPr/>
        </p:nvSpPr>
        <p:spPr>
          <a:xfrm>
            <a:off x="609780" y="2766860"/>
            <a:ext cx="324442" cy="203530"/>
          </a:xfrm>
          <a:custGeom>
            <a:rect b="b" l="l" r="r" t="t"/>
            <a:pathLst>
              <a:path extrusionOk="0" h="3048" w="4858">
                <a:moveTo>
                  <a:pt x="0" y="1238"/>
                </a:moveTo>
                <a:lnTo>
                  <a:pt x="2000" y="3048"/>
                </a:lnTo>
                <a:lnTo>
                  <a:pt x="4858" y="0"/>
                </a:lnTo>
              </a:path>
            </a:pathLst>
          </a:custGeom>
          <a:noFill/>
          <a:ln cap="rnd" cmpd="sng" w="38100">
            <a:solidFill>
              <a:srgbClr val="0000FF"/>
            </a:solidFill>
            <a:prstDash val="solid"/>
            <a:round/>
            <a:headEnd len="med" w="med" type="none"/>
            <a:tailEnd len="med" w="med" type="none"/>
          </a:ln>
        </p:spPr>
      </p:sp>
      <p:sp>
        <p:nvSpPr>
          <p:cNvPr id="6216" name="Google Shape;6216;p8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0" name="Shape 6220"/>
        <p:cNvGrpSpPr/>
        <p:nvPr/>
      </p:nvGrpSpPr>
      <p:grpSpPr>
        <a:xfrm>
          <a:off x="0" y="0"/>
          <a:ext cx="0" cy="0"/>
          <a:chOff x="0" y="0"/>
          <a:chExt cx="0" cy="0"/>
        </a:xfrm>
      </p:grpSpPr>
      <p:sp>
        <p:nvSpPr>
          <p:cNvPr id="6221" name="Google Shape;6221;p83"/>
          <p:cNvSpPr txBox="1"/>
          <p:nvPr>
            <p:ph type="title"/>
          </p:nvPr>
        </p:nvSpPr>
        <p:spPr>
          <a:xfrm>
            <a:off x="616650" y="3757225"/>
            <a:ext cx="2300100" cy="867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6</a:t>
            </a:r>
            <a:endParaRPr/>
          </a:p>
        </p:txBody>
      </p:sp>
      <p:sp>
        <p:nvSpPr>
          <p:cNvPr id="6222" name="Google Shape;6222;p83"/>
          <p:cNvSpPr txBox="1"/>
          <p:nvPr>
            <p:ph idx="2" type="title"/>
          </p:nvPr>
        </p:nvSpPr>
        <p:spPr>
          <a:xfrm>
            <a:off x="2905350" y="3857000"/>
            <a:ext cx="5618100" cy="414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社交工程別輕忽</a:t>
            </a:r>
            <a:endParaRPr/>
          </a:p>
        </p:txBody>
      </p:sp>
      <p:sp>
        <p:nvSpPr>
          <p:cNvPr id="6223" name="Google Shape;6223;p83"/>
          <p:cNvSpPr txBox="1"/>
          <p:nvPr>
            <p:ph idx="1" type="subTitle"/>
          </p:nvPr>
        </p:nvSpPr>
        <p:spPr>
          <a:xfrm>
            <a:off x="2905450" y="4406875"/>
            <a:ext cx="5618100" cy="2844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依據「資通安全</a:t>
            </a:r>
            <a:r>
              <a:rPr lang="en"/>
              <a:t>事件通報及應變辦法</a:t>
            </a:r>
            <a:r>
              <a:rPr lang="en"/>
              <a:t>」</a:t>
            </a:r>
            <a:r>
              <a:rPr lang="en"/>
              <a:t>之演練作業</a:t>
            </a:r>
            <a:r>
              <a:rPr lang="en"/>
              <a:t>要求</a:t>
            </a:r>
            <a:endParaRPr/>
          </a:p>
        </p:txBody>
      </p:sp>
      <p:grpSp>
        <p:nvGrpSpPr>
          <p:cNvPr id="6224" name="Google Shape;6224;p83"/>
          <p:cNvGrpSpPr/>
          <p:nvPr/>
        </p:nvGrpSpPr>
        <p:grpSpPr>
          <a:xfrm>
            <a:off x="6919984" y="517423"/>
            <a:ext cx="1478388" cy="3103112"/>
            <a:chOff x="5431588" y="1307171"/>
            <a:chExt cx="1423580" cy="2988072"/>
          </a:xfrm>
        </p:grpSpPr>
        <p:sp>
          <p:nvSpPr>
            <p:cNvPr id="6225" name="Google Shape;6225;p83"/>
            <p:cNvSpPr/>
            <p:nvPr/>
          </p:nvSpPr>
          <p:spPr>
            <a:xfrm>
              <a:off x="5536047" y="1312545"/>
              <a:ext cx="1313785" cy="2977344"/>
            </a:xfrm>
            <a:custGeom>
              <a:rect b="b" l="l" r="r" t="t"/>
              <a:pathLst>
                <a:path extrusionOk="0" h="156250" w="68947">
                  <a:moveTo>
                    <a:pt x="145" y="0"/>
                  </a:moveTo>
                  <a:cubicBezTo>
                    <a:pt x="65" y="0"/>
                    <a:pt x="0" y="64"/>
                    <a:pt x="0" y="145"/>
                  </a:cubicBezTo>
                  <a:lnTo>
                    <a:pt x="0" y="156105"/>
                  </a:lnTo>
                  <a:cubicBezTo>
                    <a:pt x="0" y="156185"/>
                    <a:pt x="65" y="156249"/>
                    <a:pt x="145" y="156249"/>
                  </a:cubicBezTo>
                  <a:lnTo>
                    <a:pt x="63378" y="156249"/>
                  </a:lnTo>
                  <a:cubicBezTo>
                    <a:pt x="66452" y="156249"/>
                    <a:pt x="68946" y="153757"/>
                    <a:pt x="68946" y="150682"/>
                  </a:cubicBezTo>
                  <a:lnTo>
                    <a:pt x="68946" y="5305"/>
                  </a:lnTo>
                  <a:cubicBezTo>
                    <a:pt x="68946" y="2375"/>
                    <a:pt x="66570" y="0"/>
                    <a:pt x="6364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6" name="Google Shape;6226;p83"/>
            <p:cNvSpPr/>
            <p:nvPr/>
          </p:nvSpPr>
          <p:spPr>
            <a:xfrm>
              <a:off x="5530674" y="1307171"/>
              <a:ext cx="1324494" cy="2988072"/>
            </a:xfrm>
            <a:custGeom>
              <a:rect b="b" l="l" r="r" t="t"/>
              <a:pathLst>
                <a:path extrusionOk="0" h="156813" w="69509">
                  <a:moveTo>
                    <a:pt x="64778" y="564"/>
                  </a:moveTo>
                  <a:cubicBezTo>
                    <a:pt x="67077" y="564"/>
                    <a:pt x="68947" y="2433"/>
                    <a:pt x="68947" y="4732"/>
                  </a:cubicBezTo>
                  <a:lnTo>
                    <a:pt x="68947" y="152083"/>
                  </a:lnTo>
                  <a:cubicBezTo>
                    <a:pt x="68947" y="154380"/>
                    <a:pt x="67077" y="156250"/>
                    <a:pt x="64778" y="156250"/>
                  </a:cubicBezTo>
                  <a:lnTo>
                    <a:pt x="4731" y="156250"/>
                  </a:lnTo>
                  <a:cubicBezTo>
                    <a:pt x="2432" y="156250"/>
                    <a:pt x="562" y="154380"/>
                    <a:pt x="562" y="152083"/>
                  </a:cubicBezTo>
                  <a:lnTo>
                    <a:pt x="562" y="4732"/>
                  </a:lnTo>
                  <a:cubicBezTo>
                    <a:pt x="562" y="2433"/>
                    <a:pt x="2432" y="564"/>
                    <a:pt x="4731" y="564"/>
                  </a:cubicBezTo>
                  <a:close/>
                  <a:moveTo>
                    <a:pt x="4731" y="1"/>
                  </a:moveTo>
                  <a:cubicBezTo>
                    <a:pt x="2123" y="1"/>
                    <a:pt x="1" y="2123"/>
                    <a:pt x="1" y="4732"/>
                  </a:cubicBezTo>
                  <a:lnTo>
                    <a:pt x="1" y="152083"/>
                  </a:lnTo>
                  <a:cubicBezTo>
                    <a:pt x="1" y="154691"/>
                    <a:pt x="2123" y="156813"/>
                    <a:pt x="4731" y="156813"/>
                  </a:cubicBezTo>
                  <a:lnTo>
                    <a:pt x="64778" y="156813"/>
                  </a:lnTo>
                  <a:cubicBezTo>
                    <a:pt x="67386" y="156813"/>
                    <a:pt x="69508" y="154691"/>
                    <a:pt x="69508" y="152083"/>
                  </a:cubicBezTo>
                  <a:lnTo>
                    <a:pt x="69508" y="4732"/>
                  </a:lnTo>
                  <a:cubicBezTo>
                    <a:pt x="69508" y="2123"/>
                    <a:pt x="67386" y="1"/>
                    <a:pt x="64778"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7" name="Google Shape;6227;p83"/>
            <p:cNvSpPr/>
            <p:nvPr/>
          </p:nvSpPr>
          <p:spPr>
            <a:xfrm>
              <a:off x="6788418" y="1565043"/>
              <a:ext cx="35004" cy="268733"/>
            </a:xfrm>
            <a:custGeom>
              <a:rect b="b" l="l" r="r" t="t"/>
              <a:pathLst>
                <a:path extrusionOk="0" h="14103" w="1837">
                  <a:moveTo>
                    <a:pt x="919" y="1"/>
                  </a:moveTo>
                  <a:cubicBezTo>
                    <a:pt x="416" y="1"/>
                    <a:pt x="8" y="403"/>
                    <a:pt x="0" y="906"/>
                  </a:cubicBezTo>
                  <a:lnTo>
                    <a:pt x="0" y="13185"/>
                  </a:lnTo>
                  <a:cubicBezTo>
                    <a:pt x="0" y="13691"/>
                    <a:pt x="412" y="14103"/>
                    <a:pt x="919" y="14103"/>
                  </a:cubicBezTo>
                  <a:cubicBezTo>
                    <a:pt x="1425" y="14103"/>
                    <a:pt x="1837" y="13691"/>
                    <a:pt x="1837" y="13184"/>
                  </a:cubicBezTo>
                  <a:lnTo>
                    <a:pt x="1837" y="906"/>
                  </a:lnTo>
                  <a:cubicBezTo>
                    <a:pt x="1829" y="403"/>
                    <a:pt x="1421" y="1"/>
                    <a:pt x="919"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8" name="Google Shape;6228;p83"/>
            <p:cNvSpPr/>
            <p:nvPr/>
          </p:nvSpPr>
          <p:spPr>
            <a:xfrm>
              <a:off x="6788418" y="1885033"/>
              <a:ext cx="35004" cy="165512"/>
            </a:xfrm>
            <a:custGeom>
              <a:rect b="b" l="l" r="r" t="t"/>
              <a:pathLst>
                <a:path extrusionOk="0" h="8686" w="1837">
                  <a:moveTo>
                    <a:pt x="919" y="0"/>
                  </a:moveTo>
                  <a:cubicBezTo>
                    <a:pt x="416" y="0"/>
                    <a:pt x="8" y="403"/>
                    <a:pt x="0" y="906"/>
                  </a:cubicBezTo>
                  <a:lnTo>
                    <a:pt x="0" y="7767"/>
                  </a:lnTo>
                  <a:cubicBezTo>
                    <a:pt x="0" y="8274"/>
                    <a:pt x="412" y="8686"/>
                    <a:pt x="919" y="8686"/>
                  </a:cubicBezTo>
                  <a:cubicBezTo>
                    <a:pt x="1425" y="8684"/>
                    <a:pt x="1837" y="8274"/>
                    <a:pt x="1837" y="7767"/>
                  </a:cubicBezTo>
                  <a:lnTo>
                    <a:pt x="1837" y="906"/>
                  </a:lnTo>
                  <a:cubicBezTo>
                    <a:pt x="1829" y="403"/>
                    <a:pt x="1421" y="0"/>
                    <a:pt x="919"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9" name="Google Shape;6229;p83"/>
            <p:cNvSpPr/>
            <p:nvPr/>
          </p:nvSpPr>
          <p:spPr>
            <a:xfrm>
              <a:off x="5436923" y="1312545"/>
              <a:ext cx="1313766" cy="2977344"/>
            </a:xfrm>
            <a:custGeom>
              <a:rect b="b" l="l" r="r" t="t"/>
              <a:pathLst>
                <a:path extrusionOk="0" h="156250" w="68946">
                  <a:moveTo>
                    <a:pt x="4728" y="0"/>
                  </a:moveTo>
                  <a:cubicBezTo>
                    <a:pt x="2118" y="0"/>
                    <a:pt x="0" y="2118"/>
                    <a:pt x="0" y="4730"/>
                  </a:cubicBezTo>
                  <a:lnTo>
                    <a:pt x="0" y="151516"/>
                  </a:lnTo>
                  <a:cubicBezTo>
                    <a:pt x="0" y="154130"/>
                    <a:pt x="2119" y="156249"/>
                    <a:pt x="4734" y="156249"/>
                  </a:cubicBezTo>
                  <a:lnTo>
                    <a:pt x="63850" y="156249"/>
                  </a:lnTo>
                  <a:cubicBezTo>
                    <a:pt x="66663" y="156249"/>
                    <a:pt x="68946" y="153968"/>
                    <a:pt x="68946" y="151153"/>
                  </a:cubicBezTo>
                  <a:lnTo>
                    <a:pt x="68946" y="4485"/>
                  </a:lnTo>
                  <a:cubicBezTo>
                    <a:pt x="68946" y="2009"/>
                    <a:pt x="66938" y="0"/>
                    <a:pt x="64461"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0" name="Google Shape;6230;p83"/>
            <p:cNvSpPr/>
            <p:nvPr/>
          </p:nvSpPr>
          <p:spPr>
            <a:xfrm>
              <a:off x="5431588" y="1307171"/>
              <a:ext cx="1324475" cy="2988072"/>
            </a:xfrm>
            <a:custGeom>
              <a:rect b="b" l="l" r="r" t="t"/>
              <a:pathLst>
                <a:path extrusionOk="0" h="156813" w="69508">
                  <a:moveTo>
                    <a:pt x="64778" y="564"/>
                  </a:moveTo>
                  <a:cubicBezTo>
                    <a:pt x="67075" y="564"/>
                    <a:pt x="68944" y="2433"/>
                    <a:pt x="68944" y="4732"/>
                  </a:cubicBezTo>
                  <a:lnTo>
                    <a:pt x="68944" y="152083"/>
                  </a:lnTo>
                  <a:cubicBezTo>
                    <a:pt x="68944" y="154380"/>
                    <a:pt x="67075" y="156250"/>
                    <a:pt x="64778" y="156250"/>
                  </a:cubicBezTo>
                  <a:lnTo>
                    <a:pt x="4730" y="156250"/>
                  </a:lnTo>
                  <a:cubicBezTo>
                    <a:pt x="2431" y="156250"/>
                    <a:pt x="562" y="154380"/>
                    <a:pt x="562" y="152083"/>
                  </a:cubicBezTo>
                  <a:lnTo>
                    <a:pt x="562" y="4732"/>
                  </a:lnTo>
                  <a:cubicBezTo>
                    <a:pt x="562" y="2433"/>
                    <a:pt x="2431" y="564"/>
                    <a:pt x="4730" y="564"/>
                  </a:cubicBezTo>
                  <a:close/>
                  <a:moveTo>
                    <a:pt x="4730" y="1"/>
                  </a:moveTo>
                  <a:cubicBezTo>
                    <a:pt x="2121" y="1"/>
                    <a:pt x="0" y="2123"/>
                    <a:pt x="0" y="4732"/>
                  </a:cubicBezTo>
                  <a:lnTo>
                    <a:pt x="0" y="152083"/>
                  </a:lnTo>
                  <a:cubicBezTo>
                    <a:pt x="0" y="154691"/>
                    <a:pt x="2121" y="156813"/>
                    <a:pt x="4730" y="156813"/>
                  </a:cubicBezTo>
                  <a:lnTo>
                    <a:pt x="64778" y="156813"/>
                  </a:lnTo>
                  <a:cubicBezTo>
                    <a:pt x="67385" y="156813"/>
                    <a:pt x="69507" y="154691"/>
                    <a:pt x="69507" y="152083"/>
                  </a:cubicBezTo>
                  <a:lnTo>
                    <a:pt x="69507" y="4732"/>
                  </a:lnTo>
                  <a:cubicBezTo>
                    <a:pt x="69507" y="2123"/>
                    <a:pt x="67385" y="1"/>
                    <a:pt x="64778"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1" name="Google Shape;6231;p83"/>
            <p:cNvSpPr/>
            <p:nvPr/>
          </p:nvSpPr>
          <p:spPr>
            <a:xfrm>
              <a:off x="5524405" y="1510774"/>
              <a:ext cx="1138841" cy="2553675"/>
            </a:xfrm>
            <a:custGeom>
              <a:rect b="b" l="l" r="r" t="t"/>
              <a:pathLst>
                <a:path extrusionOk="0" h="134016" w="59766">
                  <a:moveTo>
                    <a:pt x="0" y="0"/>
                  </a:moveTo>
                  <a:lnTo>
                    <a:pt x="0" y="134015"/>
                  </a:lnTo>
                  <a:lnTo>
                    <a:pt x="59765" y="134015"/>
                  </a:lnTo>
                  <a:lnTo>
                    <a:pt x="59765" y="0"/>
                  </a:ln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2" name="Google Shape;6232;p83"/>
            <p:cNvSpPr/>
            <p:nvPr/>
          </p:nvSpPr>
          <p:spPr>
            <a:xfrm>
              <a:off x="5908897" y="1413079"/>
              <a:ext cx="334834" cy="32146"/>
            </a:xfrm>
            <a:custGeom>
              <a:rect b="b" l="l" r="r" t="t"/>
              <a:pathLst>
                <a:path extrusionOk="0" h="1687" w="17572">
                  <a:moveTo>
                    <a:pt x="831" y="1"/>
                  </a:moveTo>
                  <a:cubicBezTo>
                    <a:pt x="371" y="8"/>
                    <a:pt x="0" y="383"/>
                    <a:pt x="0" y="844"/>
                  </a:cubicBezTo>
                  <a:cubicBezTo>
                    <a:pt x="0" y="1305"/>
                    <a:pt x="371" y="1680"/>
                    <a:pt x="831" y="1687"/>
                  </a:cubicBezTo>
                  <a:lnTo>
                    <a:pt x="16742" y="1687"/>
                  </a:lnTo>
                  <a:cubicBezTo>
                    <a:pt x="17203" y="1680"/>
                    <a:pt x="17572" y="1305"/>
                    <a:pt x="17572" y="844"/>
                  </a:cubicBezTo>
                  <a:cubicBezTo>
                    <a:pt x="17572" y="383"/>
                    <a:pt x="17203" y="8"/>
                    <a:pt x="1674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3" name="Google Shape;6233;p83"/>
            <p:cNvSpPr/>
            <p:nvPr/>
          </p:nvSpPr>
          <p:spPr>
            <a:xfrm>
              <a:off x="5994701" y="4116888"/>
              <a:ext cx="58308" cy="75839"/>
            </a:xfrm>
            <a:custGeom>
              <a:rect b="b" l="l" r="r" t="t"/>
              <a:pathLst>
                <a:path extrusionOk="0" h="3980" w="3060">
                  <a:moveTo>
                    <a:pt x="1531" y="1"/>
                  </a:moveTo>
                  <a:cubicBezTo>
                    <a:pt x="685" y="1"/>
                    <a:pt x="1" y="892"/>
                    <a:pt x="1" y="1990"/>
                  </a:cubicBezTo>
                  <a:cubicBezTo>
                    <a:pt x="1" y="3088"/>
                    <a:pt x="685" y="3979"/>
                    <a:pt x="1529" y="3979"/>
                  </a:cubicBezTo>
                  <a:cubicBezTo>
                    <a:pt x="2374" y="3979"/>
                    <a:pt x="3059" y="3088"/>
                    <a:pt x="3059" y="1990"/>
                  </a:cubicBezTo>
                  <a:cubicBezTo>
                    <a:pt x="3059" y="892"/>
                    <a:pt x="2375" y="1"/>
                    <a:pt x="1531" y="1"/>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4" name="Google Shape;6234;p83"/>
            <p:cNvSpPr/>
            <p:nvPr/>
          </p:nvSpPr>
          <p:spPr>
            <a:xfrm>
              <a:off x="5896301" y="1685680"/>
              <a:ext cx="395010" cy="460597"/>
            </a:xfrm>
            <a:custGeom>
              <a:rect b="b" l="l" r="r" t="t"/>
              <a:pathLst>
                <a:path extrusionOk="0" h="24172" w="20730">
                  <a:moveTo>
                    <a:pt x="10366" y="1"/>
                  </a:moveTo>
                  <a:cubicBezTo>
                    <a:pt x="7617" y="1"/>
                    <a:pt x="4980" y="1274"/>
                    <a:pt x="3036" y="3541"/>
                  </a:cubicBezTo>
                  <a:cubicBezTo>
                    <a:pt x="1093" y="5807"/>
                    <a:pt x="0" y="8881"/>
                    <a:pt x="0" y="12086"/>
                  </a:cubicBezTo>
                  <a:cubicBezTo>
                    <a:pt x="0" y="15291"/>
                    <a:pt x="1093" y="18366"/>
                    <a:pt x="3036" y="20632"/>
                  </a:cubicBezTo>
                  <a:cubicBezTo>
                    <a:pt x="4980" y="22899"/>
                    <a:pt x="7617" y="24172"/>
                    <a:pt x="10366" y="24172"/>
                  </a:cubicBezTo>
                  <a:cubicBezTo>
                    <a:pt x="13113" y="24172"/>
                    <a:pt x="15750" y="22899"/>
                    <a:pt x="17694" y="20632"/>
                  </a:cubicBezTo>
                  <a:cubicBezTo>
                    <a:pt x="19639" y="18366"/>
                    <a:pt x="20730" y="15291"/>
                    <a:pt x="20730" y="12086"/>
                  </a:cubicBezTo>
                  <a:cubicBezTo>
                    <a:pt x="20730" y="8881"/>
                    <a:pt x="19639" y="5807"/>
                    <a:pt x="17694" y="3541"/>
                  </a:cubicBezTo>
                  <a:cubicBezTo>
                    <a:pt x="15750" y="1274"/>
                    <a:pt x="13113" y="1"/>
                    <a:pt x="10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5" name="Google Shape;6235;p83"/>
            <p:cNvSpPr/>
            <p:nvPr/>
          </p:nvSpPr>
          <p:spPr>
            <a:xfrm>
              <a:off x="6018806" y="1738157"/>
              <a:ext cx="150001" cy="174906"/>
            </a:xfrm>
            <a:custGeom>
              <a:rect b="b" l="l" r="r" t="t"/>
              <a:pathLst>
                <a:path extrusionOk="0" h="9179" w="7872">
                  <a:moveTo>
                    <a:pt x="3937" y="1"/>
                  </a:moveTo>
                  <a:cubicBezTo>
                    <a:pt x="1762" y="1"/>
                    <a:pt x="0" y="2055"/>
                    <a:pt x="0" y="4590"/>
                  </a:cubicBezTo>
                  <a:cubicBezTo>
                    <a:pt x="0" y="7125"/>
                    <a:pt x="1762" y="9179"/>
                    <a:pt x="3937" y="9179"/>
                  </a:cubicBezTo>
                  <a:cubicBezTo>
                    <a:pt x="6110" y="9179"/>
                    <a:pt x="7872" y="7125"/>
                    <a:pt x="7872" y="4590"/>
                  </a:cubicBezTo>
                  <a:cubicBezTo>
                    <a:pt x="7872" y="2055"/>
                    <a:pt x="6110" y="1"/>
                    <a:pt x="3937"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6" name="Google Shape;6236;p83"/>
            <p:cNvSpPr/>
            <p:nvPr/>
          </p:nvSpPr>
          <p:spPr>
            <a:xfrm>
              <a:off x="6013432" y="1732803"/>
              <a:ext cx="160748" cy="185634"/>
            </a:xfrm>
            <a:custGeom>
              <a:rect b="b" l="l" r="r" t="t"/>
              <a:pathLst>
                <a:path extrusionOk="0" h="9742" w="8436">
                  <a:moveTo>
                    <a:pt x="4219" y="562"/>
                  </a:moveTo>
                  <a:cubicBezTo>
                    <a:pt x="6234" y="562"/>
                    <a:pt x="7874" y="2494"/>
                    <a:pt x="7874" y="4871"/>
                  </a:cubicBezTo>
                  <a:cubicBezTo>
                    <a:pt x="7874" y="7247"/>
                    <a:pt x="6234" y="9180"/>
                    <a:pt x="4219" y="9180"/>
                  </a:cubicBezTo>
                  <a:cubicBezTo>
                    <a:pt x="2203" y="9180"/>
                    <a:pt x="562" y="7247"/>
                    <a:pt x="562" y="4871"/>
                  </a:cubicBezTo>
                  <a:cubicBezTo>
                    <a:pt x="562" y="2494"/>
                    <a:pt x="2203" y="562"/>
                    <a:pt x="4219" y="562"/>
                  </a:cubicBezTo>
                  <a:close/>
                  <a:moveTo>
                    <a:pt x="4219" y="0"/>
                  </a:moveTo>
                  <a:cubicBezTo>
                    <a:pt x="1892" y="0"/>
                    <a:pt x="1" y="2185"/>
                    <a:pt x="1" y="4871"/>
                  </a:cubicBezTo>
                  <a:cubicBezTo>
                    <a:pt x="1" y="7556"/>
                    <a:pt x="1892" y="9741"/>
                    <a:pt x="4219" y="9741"/>
                  </a:cubicBezTo>
                  <a:cubicBezTo>
                    <a:pt x="6544" y="9741"/>
                    <a:pt x="8435" y="7556"/>
                    <a:pt x="8435" y="4871"/>
                  </a:cubicBezTo>
                  <a:cubicBezTo>
                    <a:pt x="8435" y="2185"/>
                    <a:pt x="6544" y="0"/>
                    <a:pt x="4219"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7" name="Google Shape;6237;p83"/>
            <p:cNvSpPr/>
            <p:nvPr/>
          </p:nvSpPr>
          <p:spPr>
            <a:xfrm>
              <a:off x="5957544" y="1936386"/>
              <a:ext cx="272525" cy="209891"/>
            </a:xfrm>
            <a:custGeom>
              <a:rect b="b" l="l" r="r" t="t"/>
              <a:pathLst>
                <a:path extrusionOk="0" h="11015" w="14302">
                  <a:moveTo>
                    <a:pt x="7152" y="1"/>
                  </a:moveTo>
                  <a:cubicBezTo>
                    <a:pt x="3202" y="1"/>
                    <a:pt x="1" y="3014"/>
                    <a:pt x="1" y="6731"/>
                  </a:cubicBezTo>
                  <a:cubicBezTo>
                    <a:pt x="4" y="7077"/>
                    <a:pt x="34" y="7421"/>
                    <a:pt x="93" y="7763"/>
                  </a:cubicBezTo>
                  <a:cubicBezTo>
                    <a:pt x="1945" y="9775"/>
                    <a:pt x="4421" y="11015"/>
                    <a:pt x="7152" y="11015"/>
                  </a:cubicBezTo>
                  <a:cubicBezTo>
                    <a:pt x="9882" y="11015"/>
                    <a:pt x="12358" y="9775"/>
                    <a:pt x="14209" y="7763"/>
                  </a:cubicBezTo>
                  <a:cubicBezTo>
                    <a:pt x="14268" y="7421"/>
                    <a:pt x="14298" y="7077"/>
                    <a:pt x="14301" y="6731"/>
                  </a:cubicBezTo>
                  <a:cubicBezTo>
                    <a:pt x="14301" y="3014"/>
                    <a:pt x="11100" y="1"/>
                    <a:pt x="7152"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8" name="Google Shape;6238;p83"/>
            <p:cNvSpPr/>
            <p:nvPr/>
          </p:nvSpPr>
          <p:spPr>
            <a:xfrm>
              <a:off x="5952190" y="1931032"/>
              <a:ext cx="283234" cy="220619"/>
            </a:xfrm>
            <a:custGeom>
              <a:rect b="b" l="l" r="r" t="t"/>
              <a:pathLst>
                <a:path extrusionOk="0" h="11578" w="14864">
                  <a:moveTo>
                    <a:pt x="7433" y="562"/>
                  </a:moveTo>
                  <a:cubicBezTo>
                    <a:pt x="11220" y="562"/>
                    <a:pt x="14302" y="3455"/>
                    <a:pt x="14302" y="7012"/>
                  </a:cubicBezTo>
                  <a:cubicBezTo>
                    <a:pt x="14299" y="7314"/>
                    <a:pt x="14274" y="7616"/>
                    <a:pt x="14226" y="7915"/>
                  </a:cubicBezTo>
                  <a:cubicBezTo>
                    <a:pt x="12358" y="9913"/>
                    <a:pt x="9949" y="11014"/>
                    <a:pt x="7433" y="11014"/>
                  </a:cubicBezTo>
                  <a:cubicBezTo>
                    <a:pt x="4917" y="11014"/>
                    <a:pt x="2506" y="9915"/>
                    <a:pt x="638" y="7915"/>
                  </a:cubicBezTo>
                  <a:cubicBezTo>
                    <a:pt x="590" y="7616"/>
                    <a:pt x="565" y="7314"/>
                    <a:pt x="563" y="7012"/>
                  </a:cubicBezTo>
                  <a:cubicBezTo>
                    <a:pt x="563" y="3455"/>
                    <a:pt x="3644" y="562"/>
                    <a:pt x="7433" y="562"/>
                  </a:cubicBezTo>
                  <a:close/>
                  <a:moveTo>
                    <a:pt x="7433" y="0"/>
                  </a:moveTo>
                  <a:cubicBezTo>
                    <a:pt x="3334" y="0"/>
                    <a:pt x="0" y="3146"/>
                    <a:pt x="0" y="7012"/>
                  </a:cubicBezTo>
                  <a:cubicBezTo>
                    <a:pt x="0" y="7345"/>
                    <a:pt x="31" y="7688"/>
                    <a:pt x="97" y="8089"/>
                  </a:cubicBezTo>
                  <a:cubicBezTo>
                    <a:pt x="105" y="8143"/>
                    <a:pt x="130" y="8194"/>
                    <a:pt x="167" y="8235"/>
                  </a:cubicBezTo>
                  <a:cubicBezTo>
                    <a:pt x="2152" y="10390"/>
                    <a:pt x="4732" y="11577"/>
                    <a:pt x="7433" y="11577"/>
                  </a:cubicBezTo>
                  <a:cubicBezTo>
                    <a:pt x="10134" y="11577"/>
                    <a:pt x="12714" y="10390"/>
                    <a:pt x="14697" y="8235"/>
                  </a:cubicBezTo>
                  <a:cubicBezTo>
                    <a:pt x="14734" y="8194"/>
                    <a:pt x="14759" y="8143"/>
                    <a:pt x="14767" y="8089"/>
                  </a:cubicBezTo>
                  <a:cubicBezTo>
                    <a:pt x="14833" y="7688"/>
                    <a:pt x="14864" y="7345"/>
                    <a:pt x="14864" y="7012"/>
                  </a:cubicBezTo>
                  <a:cubicBezTo>
                    <a:pt x="14864" y="3146"/>
                    <a:pt x="11530" y="0"/>
                    <a:pt x="7433"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9" name="Google Shape;6239;p83"/>
            <p:cNvSpPr/>
            <p:nvPr/>
          </p:nvSpPr>
          <p:spPr>
            <a:xfrm>
              <a:off x="5807695" y="2262875"/>
              <a:ext cx="572222" cy="655835"/>
            </a:xfrm>
            <a:custGeom>
              <a:rect b="b" l="l" r="r" t="t"/>
              <a:pathLst>
                <a:path extrusionOk="0" h="34418" w="30030">
                  <a:moveTo>
                    <a:pt x="15016" y="5228"/>
                  </a:moveTo>
                  <a:cubicBezTo>
                    <a:pt x="20632" y="5228"/>
                    <a:pt x="25203" y="10176"/>
                    <a:pt x="25203" y="16261"/>
                  </a:cubicBezTo>
                  <a:lnTo>
                    <a:pt x="25203" y="29190"/>
                  </a:lnTo>
                  <a:lnTo>
                    <a:pt x="4827" y="29190"/>
                  </a:lnTo>
                  <a:lnTo>
                    <a:pt x="4827" y="16261"/>
                  </a:lnTo>
                  <a:cubicBezTo>
                    <a:pt x="4827" y="10176"/>
                    <a:pt x="9398" y="5228"/>
                    <a:pt x="15016" y="5228"/>
                  </a:cubicBezTo>
                  <a:close/>
                  <a:moveTo>
                    <a:pt x="15016" y="1"/>
                  </a:moveTo>
                  <a:cubicBezTo>
                    <a:pt x="6736" y="1"/>
                    <a:pt x="1" y="7294"/>
                    <a:pt x="1" y="16261"/>
                  </a:cubicBezTo>
                  <a:lnTo>
                    <a:pt x="1" y="31804"/>
                  </a:lnTo>
                  <a:cubicBezTo>
                    <a:pt x="1" y="33248"/>
                    <a:pt x="1082" y="34417"/>
                    <a:pt x="2415" y="34417"/>
                  </a:cubicBezTo>
                  <a:lnTo>
                    <a:pt x="27617" y="34417"/>
                  </a:lnTo>
                  <a:cubicBezTo>
                    <a:pt x="28950" y="34417"/>
                    <a:pt x="30029" y="33248"/>
                    <a:pt x="30029" y="31804"/>
                  </a:cubicBezTo>
                  <a:lnTo>
                    <a:pt x="30029" y="16261"/>
                  </a:lnTo>
                  <a:cubicBezTo>
                    <a:pt x="30029" y="7294"/>
                    <a:pt x="23294" y="1"/>
                    <a:pt x="15016"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0" name="Google Shape;6240;p83"/>
            <p:cNvSpPr/>
            <p:nvPr/>
          </p:nvSpPr>
          <p:spPr>
            <a:xfrm>
              <a:off x="5760458" y="2716555"/>
              <a:ext cx="666715" cy="630778"/>
            </a:xfrm>
            <a:custGeom>
              <a:rect b="b" l="l" r="r" t="t"/>
              <a:pathLst>
                <a:path extrusionOk="0" h="33103" w="34989">
                  <a:moveTo>
                    <a:pt x="1" y="1"/>
                  </a:moveTo>
                  <a:lnTo>
                    <a:pt x="1" y="33102"/>
                  </a:lnTo>
                  <a:lnTo>
                    <a:pt x="34989" y="33102"/>
                  </a:lnTo>
                  <a:lnTo>
                    <a:pt x="3498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1" name="Google Shape;6241;p83"/>
            <p:cNvSpPr/>
            <p:nvPr/>
          </p:nvSpPr>
          <p:spPr>
            <a:xfrm>
              <a:off x="6003181" y="2875188"/>
              <a:ext cx="187806" cy="275745"/>
            </a:xfrm>
            <a:custGeom>
              <a:rect b="b" l="l" r="r" t="t"/>
              <a:pathLst>
                <a:path extrusionOk="0" h="14471" w="9856">
                  <a:moveTo>
                    <a:pt x="4927" y="1"/>
                  </a:moveTo>
                  <a:cubicBezTo>
                    <a:pt x="2633" y="1"/>
                    <a:pt x="772" y="2016"/>
                    <a:pt x="772" y="4502"/>
                  </a:cubicBezTo>
                  <a:cubicBezTo>
                    <a:pt x="772" y="6052"/>
                    <a:pt x="1496" y="7417"/>
                    <a:pt x="2595" y="8227"/>
                  </a:cubicBezTo>
                  <a:lnTo>
                    <a:pt x="1" y="14470"/>
                  </a:lnTo>
                  <a:lnTo>
                    <a:pt x="9856" y="14470"/>
                  </a:lnTo>
                  <a:lnTo>
                    <a:pt x="7261" y="8227"/>
                  </a:lnTo>
                  <a:cubicBezTo>
                    <a:pt x="8361" y="7417"/>
                    <a:pt x="9084" y="6050"/>
                    <a:pt x="9084" y="4502"/>
                  </a:cubicBezTo>
                  <a:cubicBezTo>
                    <a:pt x="9084" y="2016"/>
                    <a:pt x="7223" y="1"/>
                    <a:pt x="4927"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2" name="Google Shape;6242;p83"/>
            <p:cNvSpPr/>
            <p:nvPr/>
          </p:nvSpPr>
          <p:spPr>
            <a:xfrm>
              <a:off x="5996759" y="2869853"/>
              <a:ext cx="200611" cy="286435"/>
            </a:xfrm>
            <a:custGeom>
              <a:rect b="b" l="l" r="r" t="t"/>
              <a:pathLst>
                <a:path extrusionOk="0" h="15032" w="10528">
                  <a:moveTo>
                    <a:pt x="5264" y="562"/>
                  </a:moveTo>
                  <a:cubicBezTo>
                    <a:pt x="7401" y="562"/>
                    <a:pt x="9139" y="2455"/>
                    <a:pt x="9139" y="4782"/>
                  </a:cubicBezTo>
                  <a:cubicBezTo>
                    <a:pt x="9139" y="6185"/>
                    <a:pt x="8501" y="7493"/>
                    <a:pt x="7430" y="8280"/>
                  </a:cubicBezTo>
                  <a:cubicBezTo>
                    <a:pt x="7327" y="8356"/>
                    <a:pt x="7287" y="8495"/>
                    <a:pt x="7337" y="8614"/>
                  </a:cubicBezTo>
                  <a:lnTo>
                    <a:pt x="9771" y="14469"/>
                  </a:lnTo>
                  <a:lnTo>
                    <a:pt x="759" y="14469"/>
                  </a:lnTo>
                  <a:lnTo>
                    <a:pt x="3192" y="8614"/>
                  </a:lnTo>
                  <a:cubicBezTo>
                    <a:pt x="3241" y="8495"/>
                    <a:pt x="3204" y="8356"/>
                    <a:pt x="3099" y="8280"/>
                  </a:cubicBezTo>
                  <a:cubicBezTo>
                    <a:pt x="2028" y="7493"/>
                    <a:pt x="1391" y="6185"/>
                    <a:pt x="1391" y="4782"/>
                  </a:cubicBezTo>
                  <a:cubicBezTo>
                    <a:pt x="1391" y="2455"/>
                    <a:pt x="3129" y="562"/>
                    <a:pt x="5264" y="562"/>
                  </a:cubicBezTo>
                  <a:close/>
                  <a:moveTo>
                    <a:pt x="5264" y="1"/>
                  </a:moveTo>
                  <a:cubicBezTo>
                    <a:pt x="2819" y="1"/>
                    <a:pt x="828" y="2146"/>
                    <a:pt x="828" y="4782"/>
                  </a:cubicBezTo>
                  <a:cubicBezTo>
                    <a:pt x="828" y="6285"/>
                    <a:pt x="1483" y="7696"/>
                    <a:pt x="2591" y="8598"/>
                  </a:cubicBezTo>
                  <a:lnTo>
                    <a:pt x="78" y="14642"/>
                  </a:lnTo>
                  <a:cubicBezTo>
                    <a:pt x="1" y="14827"/>
                    <a:pt x="136" y="15030"/>
                    <a:pt x="338" y="15032"/>
                  </a:cubicBezTo>
                  <a:lnTo>
                    <a:pt x="10193" y="15032"/>
                  </a:lnTo>
                  <a:cubicBezTo>
                    <a:pt x="10392" y="15032"/>
                    <a:pt x="10528" y="14827"/>
                    <a:pt x="10452" y="14642"/>
                  </a:cubicBezTo>
                  <a:lnTo>
                    <a:pt x="7939" y="8598"/>
                  </a:lnTo>
                  <a:cubicBezTo>
                    <a:pt x="9046" y="7696"/>
                    <a:pt x="9701" y="6285"/>
                    <a:pt x="9701" y="4782"/>
                  </a:cubicBezTo>
                  <a:cubicBezTo>
                    <a:pt x="9701" y="2146"/>
                    <a:pt x="7712" y="1"/>
                    <a:pt x="5264"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3" name="Google Shape;6243;p83"/>
            <p:cNvSpPr/>
            <p:nvPr/>
          </p:nvSpPr>
          <p:spPr>
            <a:xfrm>
              <a:off x="5887574" y="2853485"/>
              <a:ext cx="775672" cy="1061878"/>
            </a:xfrm>
            <a:custGeom>
              <a:rect b="b" l="l" r="r" t="t"/>
              <a:pathLst>
                <a:path extrusionOk="0" h="55727" w="40707">
                  <a:moveTo>
                    <a:pt x="40706" y="1"/>
                  </a:moveTo>
                  <a:lnTo>
                    <a:pt x="100" y="55240"/>
                  </a:lnTo>
                  <a:cubicBezTo>
                    <a:pt x="1" y="55375"/>
                    <a:pt x="30" y="55568"/>
                    <a:pt x="165" y="55667"/>
                  </a:cubicBezTo>
                  <a:cubicBezTo>
                    <a:pt x="220" y="55707"/>
                    <a:pt x="283" y="55727"/>
                    <a:pt x="346" y="55727"/>
                  </a:cubicBezTo>
                  <a:cubicBezTo>
                    <a:pt x="441" y="55727"/>
                    <a:pt x="534" y="55683"/>
                    <a:pt x="594" y="55601"/>
                  </a:cubicBezTo>
                  <a:lnTo>
                    <a:pt x="40706" y="1035"/>
                  </a:lnTo>
                  <a:lnTo>
                    <a:pt x="40706"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4" name="Google Shape;6244;p83"/>
            <p:cNvSpPr/>
            <p:nvPr/>
          </p:nvSpPr>
          <p:spPr>
            <a:xfrm>
              <a:off x="6507643" y="1676190"/>
              <a:ext cx="155603" cy="218351"/>
            </a:xfrm>
            <a:custGeom>
              <a:rect b="b" l="l" r="r" t="t"/>
              <a:pathLst>
                <a:path extrusionOk="0" h="11459" w="8166">
                  <a:moveTo>
                    <a:pt x="8165" y="0"/>
                  </a:moveTo>
                  <a:lnTo>
                    <a:pt x="95" y="10977"/>
                  </a:lnTo>
                  <a:cubicBezTo>
                    <a:pt x="1" y="11112"/>
                    <a:pt x="31" y="11300"/>
                    <a:pt x="165" y="11398"/>
                  </a:cubicBezTo>
                  <a:cubicBezTo>
                    <a:pt x="220" y="11438"/>
                    <a:pt x="284" y="11458"/>
                    <a:pt x="347" y="11458"/>
                  </a:cubicBezTo>
                  <a:cubicBezTo>
                    <a:pt x="439" y="11458"/>
                    <a:pt x="529" y="11417"/>
                    <a:pt x="590" y="11338"/>
                  </a:cubicBezTo>
                  <a:lnTo>
                    <a:pt x="8165" y="1034"/>
                  </a:lnTo>
                  <a:lnTo>
                    <a:pt x="816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5" name="Google Shape;6245;p83"/>
            <p:cNvSpPr/>
            <p:nvPr/>
          </p:nvSpPr>
          <p:spPr>
            <a:xfrm>
              <a:off x="5524405" y="1952545"/>
              <a:ext cx="945204" cy="1292558"/>
            </a:xfrm>
            <a:custGeom>
              <a:rect b="b" l="l" r="r" t="t"/>
              <a:pathLst>
                <a:path extrusionOk="0" h="67833" w="49604">
                  <a:moveTo>
                    <a:pt x="49258" y="0"/>
                  </a:moveTo>
                  <a:cubicBezTo>
                    <a:pt x="49164" y="0"/>
                    <a:pt x="49071" y="44"/>
                    <a:pt x="49010" y="125"/>
                  </a:cubicBezTo>
                  <a:lnTo>
                    <a:pt x="0" y="66799"/>
                  </a:lnTo>
                  <a:lnTo>
                    <a:pt x="0" y="67833"/>
                  </a:lnTo>
                  <a:lnTo>
                    <a:pt x="49505" y="489"/>
                  </a:lnTo>
                  <a:cubicBezTo>
                    <a:pt x="49604" y="352"/>
                    <a:pt x="49575" y="160"/>
                    <a:pt x="49439" y="60"/>
                  </a:cubicBezTo>
                  <a:cubicBezTo>
                    <a:pt x="49384" y="20"/>
                    <a:pt x="49321" y="0"/>
                    <a:pt x="4925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6" name="Google Shape;6246;p83"/>
            <p:cNvSpPr/>
            <p:nvPr/>
          </p:nvSpPr>
          <p:spPr>
            <a:xfrm>
              <a:off x="5795367" y="3956807"/>
              <a:ext cx="66388" cy="83975"/>
            </a:xfrm>
            <a:custGeom>
              <a:rect b="b" l="l" r="r" t="t"/>
              <a:pathLst>
                <a:path extrusionOk="0" h="4407" w="3484">
                  <a:moveTo>
                    <a:pt x="3136" y="0"/>
                  </a:moveTo>
                  <a:cubicBezTo>
                    <a:pt x="3042" y="0"/>
                    <a:pt x="2949" y="44"/>
                    <a:pt x="2890" y="125"/>
                  </a:cubicBezTo>
                  <a:lnTo>
                    <a:pt x="100" y="3920"/>
                  </a:lnTo>
                  <a:cubicBezTo>
                    <a:pt x="0" y="4057"/>
                    <a:pt x="30" y="4248"/>
                    <a:pt x="165" y="4349"/>
                  </a:cubicBezTo>
                  <a:cubicBezTo>
                    <a:pt x="218" y="4387"/>
                    <a:pt x="282" y="4407"/>
                    <a:pt x="347" y="4407"/>
                  </a:cubicBezTo>
                  <a:cubicBezTo>
                    <a:pt x="444" y="4407"/>
                    <a:pt x="536" y="4360"/>
                    <a:pt x="594" y="4283"/>
                  </a:cubicBezTo>
                  <a:lnTo>
                    <a:pt x="3383" y="488"/>
                  </a:lnTo>
                  <a:cubicBezTo>
                    <a:pt x="3483" y="351"/>
                    <a:pt x="3454" y="160"/>
                    <a:pt x="3317" y="59"/>
                  </a:cubicBezTo>
                  <a:cubicBezTo>
                    <a:pt x="3263" y="20"/>
                    <a:pt x="3199" y="0"/>
                    <a:pt x="313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7" name="Google Shape;6247;p83"/>
            <p:cNvSpPr/>
            <p:nvPr/>
          </p:nvSpPr>
          <p:spPr>
            <a:xfrm>
              <a:off x="6033802" y="3081344"/>
              <a:ext cx="629444" cy="862906"/>
            </a:xfrm>
            <a:custGeom>
              <a:rect b="b" l="l" r="r" t="t"/>
              <a:pathLst>
                <a:path extrusionOk="0" h="45285" w="33033">
                  <a:moveTo>
                    <a:pt x="33032" y="1"/>
                  </a:moveTo>
                  <a:lnTo>
                    <a:pt x="102" y="44797"/>
                  </a:lnTo>
                  <a:cubicBezTo>
                    <a:pt x="1" y="44934"/>
                    <a:pt x="32" y="45125"/>
                    <a:pt x="167" y="45224"/>
                  </a:cubicBezTo>
                  <a:cubicBezTo>
                    <a:pt x="222" y="45265"/>
                    <a:pt x="286" y="45284"/>
                    <a:pt x="349" y="45284"/>
                  </a:cubicBezTo>
                  <a:cubicBezTo>
                    <a:pt x="443" y="45284"/>
                    <a:pt x="535" y="45241"/>
                    <a:pt x="595" y="45159"/>
                  </a:cubicBezTo>
                  <a:lnTo>
                    <a:pt x="33032" y="1036"/>
                  </a:lnTo>
                  <a:lnTo>
                    <a:pt x="3303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48" name="Google Shape;6248;p83"/>
          <p:cNvGrpSpPr/>
          <p:nvPr/>
        </p:nvGrpSpPr>
        <p:grpSpPr>
          <a:xfrm>
            <a:off x="5275877" y="921213"/>
            <a:ext cx="1833930" cy="2799990"/>
            <a:chOff x="3605604" y="1716301"/>
            <a:chExt cx="1765941" cy="2696187"/>
          </a:xfrm>
        </p:grpSpPr>
        <p:sp>
          <p:nvSpPr>
            <p:cNvPr id="6249" name="Google Shape;6249;p83"/>
            <p:cNvSpPr/>
            <p:nvPr/>
          </p:nvSpPr>
          <p:spPr>
            <a:xfrm>
              <a:off x="3611854" y="1721637"/>
              <a:ext cx="862372" cy="1070872"/>
            </a:xfrm>
            <a:custGeom>
              <a:rect b="b" l="l" r="r" t="t"/>
              <a:pathLst>
                <a:path extrusionOk="0" h="56199" w="45257">
                  <a:moveTo>
                    <a:pt x="37476" y="1"/>
                  </a:moveTo>
                  <a:cubicBezTo>
                    <a:pt x="34727" y="1"/>
                    <a:pt x="33541" y="1233"/>
                    <a:pt x="34009" y="2053"/>
                  </a:cubicBezTo>
                  <a:cubicBezTo>
                    <a:pt x="34538" y="2979"/>
                    <a:pt x="35994" y="4038"/>
                    <a:pt x="35994" y="4038"/>
                  </a:cubicBezTo>
                  <a:cubicBezTo>
                    <a:pt x="35994" y="4038"/>
                    <a:pt x="34170" y="3024"/>
                    <a:pt x="32260" y="3024"/>
                  </a:cubicBezTo>
                  <a:cubicBezTo>
                    <a:pt x="31497" y="3024"/>
                    <a:pt x="30719" y="3186"/>
                    <a:pt x="30039" y="3640"/>
                  </a:cubicBezTo>
                  <a:cubicBezTo>
                    <a:pt x="27657" y="5228"/>
                    <a:pt x="31098" y="4566"/>
                    <a:pt x="30436" y="6154"/>
                  </a:cubicBezTo>
                  <a:cubicBezTo>
                    <a:pt x="29774" y="7743"/>
                    <a:pt x="26069" y="7081"/>
                    <a:pt x="25143" y="11316"/>
                  </a:cubicBezTo>
                  <a:cubicBezTo>
                    <a:pt x="24217" y="15550"/>
                    <a:pt x="26864" y="19785"/>
                    <a:pt x="24481" y="21637"/>
                  </a:cubicBezTo>
                  <a:cubicBezTo>
                    <a:pt x="22099" y="23490"/>
                    <a:pt x="14954" y="20975"/>
                    <a:pt x="12837" y="25607"/>
                  </a:cubicBezTo>
                  <a:cubicBezTo>
                    <a:pt x="10719" y="30239"/>
                    <a:pt x="13712" y="32291"/>
                    <a:pt x="8684" y="35202"/>
                  </a:cubicBezTo>
                  <a:cubicBezTo>
                    <a:pt x="3657" y="38112"/>
                    <a:pt x="1" y="40958"/>
                    <a:pt x="1456" y="48103"/>
                  </a:cubicBezTo>
                  <a:cubicBezTo>
                    <a:pt x="2544" y="53444"/>
                    <a:pt x="5480" y="56198"/>
                    <a:pt x="10818" y="56198"/>
                  </a:cubicBezTo>
                  <a:cubicBezTo>
                    <a:pt x="12621" y="56198"/>
                    <a:pt x="14698" y="55884"/>
                    <a:pt x="17070" y="55249"/>
                  </a:cubicBezTo>
                  <a:cubicBezTo>
                    <a:pt x="26466" y="52736"/>
                    <a:pt x="25805" y="47045"/>
                    <a:pt x="28848" y="41223"/>
                  </a:cubicBezTo>
                  <a:cubicBezTo>
                    <a:pt x="31891" y="35399"/>
                    <a:pt x="36655" y="36591"/>
                    <a:pt x="38112" y="33283"/>
                  </a:cubicBezTo>
                  <a:cubicBezTo>
                    <a:pt x="39567" y="29974"/>
                    <a:pt x="37714" y="26004"/>
                    <a:pt x="37846" y="22962"/>
                  </a:cubicBezTo>
                  <a:cubicBezTo>
                    <a:pt x="37979" y="19918"/>
                    <a:pt x="41023" y="19256"/>
                    <a:pt x="42213" y="15683"/>
                  </a:cubicBezTo>
                  <a:cubicBezTo>
                    <a:pt x="43404" y="12111"/>
                    <a:pt x="44471" y="8399"/>
                    <a:pt x="44471" y="8399"/>
                  </a:cubicBezTo>
                  <a:cubicBezTo>
                    <a:pt x="44471" y="8399"/>
                    <a:pt x="45257" y="6949"/>
                    <a:pt x="45257" y="4435"/>
                  </a:cubicBezTo>
                  <a:cubicBezTo>
                    <a:pt x="45257" y="1921"/>
                    <a:pt x="42213" y="465"/>
                    <a:pt x="38640" y="68"/>
                  </a:cubicBezTo>
                  <a:cubicBezTo>
                    <a:pt x="38225" y="22"/>
                    <a:pt x="37837" y="1"/>
                    <a:pt x="37476"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0" name="Google Shape;6250;p83"/>
            <p:cNvSpPr/>
            <p:nvPr/>
          </p:nvSpPr>
          <p:spPr>
            <a:xfrm>
              <a:off x="3605604" y="1716301"/>
              <a:ext cx="873958" cy="1081600"/>
            </a:xfrm>
            <a:custGeom>
              <a:rect b="b" l="l" r="r" t="t"/>
              <a:pathLst>
                <a:path extrusionOk="0" h="56762" w="45865">
                  <a:moveTo>
                    <a:pt x="37811" y="562"/>
                  </a:moveTo>
                  <a:cubicBezTo>
                    <a:pt x="38161" y="562"/>
                    <a:pt x="38537" y="582"/>
                    <a:pt x="38937" y="627"/>
                  </a:cubicBezTo>
                  <a:cubicBezTo>
                    <a:pt x="42014" y="968"/>
                    <a:pt x="45303" y="2222"/>
                    <a:pt x="45303" y="4715"/>
                  </a:cubicBezTo>
                  <a:cubicBezTo>
                    <a:pt x="45303" y="7117"/>
                    <a:pt x="44558" y="8530"/>
                    <a:pt x="44551" y="8545"/>
                  </a:cubicBezTo>
                  <a:cubicBezTo>
                    <a:pt x="44540" y="8562"/>
                    <a:pt x="44533" y="8581"/>
                    <a:pt x="44527" y="8600"/>
                  </a:cubicBezTo>
                  <a:cubicBezTo>
                    <a:pt x="44516" y="8638"/>
                    <a:pt x="43449" y="12347"/>
                    <a:pt x="42274" y="15874"/>
                  </a:cubicBezTo>
                  <a:cubicBezTo>
                    <a:pt x="41733" y="17498"/>
                    <a:pt x="40810" y="18483"/>
                    <a:pt x="39917" y="19435"/>
                  </a:cubicBezTo>
                  <a:cubicBezTo>
                    <a:pt x="38914" y="20504"/>
                    <a:pt x="37967" y="21515"/>
                    <a:pt x="37893" y="23229"/>
                  </a:cubicBezTo>
                  <a:cubicBezTo>
                    <a:pt x="37845" y="24365"/>
                    <a:pt x="38059" y="25596"/>
                    <a:pt x="38285" y="26899"/>
                  </a:cubicBezTo>
                  <a:cubicBezTo>
                    <a:pt x="38673" y="29122"/>
                    <a:pt x="39074" y="31421"/>
                    <a:pt x="38182" y="33449"/>
                  </a:cubicBezTo>
                  <a:cubicBezTo>
                    <a:pt x="37589" y="34794"/>
                    <a:pt x="36424" y="35337"/>
                    <a:pt x="34948" y="36022"/>
                  </a:cubicBezTo>
                  <a:cubicBezTo>
                    <a:pt x="33049" y="36906"/>
                    <a:pt x="30688" y="38003"/>
                    <a:pt x="28926" y="41372"/>
                  </a:cubicBezTo>
                  <a:cubicBezTo>
                    <a:pt x="28171" y="42819"/>
                    <a:pt x="27644" y="44246"/>
                    <a:pt x="27135" y="45628"/>
                  </a:cubicBezTo>
                  <a:cubicBezTo>
                    <a:pt x="25599" y="49797"/>
                    <a:pt x="24272" y="53398"/>
                    <a:pt x="17326" y="55258"/>
                  </a:cubicBezTo>
                  <a:cubicBezTo>
                    <a:pt x="14977" y="55886"/>
                    <a:pt x="12922" y="56201"/>
                    <a:pt x="11140" y="56201"/>
                  </a:cubicBezTo>
                  <a:cubicBezTo>
                    <a:pt x="9077" y="56201"/>
                    <a:pt x="7379" y="55779"/>
                    <a:pt x="6015" y="54935"/>
                  </a:cubicBezTo>
                  <a:cubicBezTo>
                    <a:pt x="4005" y="53691"/>
                    <a:pt x="2712" y="51530"/>
                    <a:pt x="2058" y="48329"/>
                  </a:cubicBezTo>
                  <a:cubicBezTo>
                    <a:pt x="625" y="41289"/>
                    <a:pt x="4256" y="38561"/>
                    <a:pt x="9152" y="35726"/>
                  </a:cubicBezTo>
                  <a:cubicBezTo>
                    <a:pt x="12377" y="33859"/>
                    <a:pt x="12441" y="32288"/>
                    <a:pt x="12523" y="30301"/>
                  </a:cubicBezTo>
                  <a:cubicBezTo>
                    <a:pt x="12571" y="29100"/>
                    <a:pt x="12626" y="27740"/>
                    <a:pt x="13420" y="26005"/>
                  </a:cubicBezTo>
                  <a:cubicBezTo>
                    <a:pt x="14654" y="23303"/>
                    <a:pt x="17779" y="23170"/>
                    <a:pt x="20537" y="23052"/>
                  </a:cubicBezTo>
                  <a:cubicBezTo>
                    <a:pt x="22318" y="22976"/>
                    <a:pt x="23998" y="22903"/>
                    <a:pt x="24982" y="22139"/>
                  </a:cubicBezTo>
                  <a:cubicBezTo>
                    <a:pt x="26461" y="20988"/>
                    <a:pt x="26181" y="19076"/>
                    <a:pt x="25858" y="16862"/>
                  </a:cubicBezTo>
                  <a:cubicBezTo>
                    <a:pt x="25621" y="15258"/>
                    <a:pt x="25354" y="13439"/>
                    <a:pt x="25745" y="11656"/>
                  </a:cubicBezTo>
                  <a:cubicBezTo>
                    <a:pt x="26299" y="9122"/>
                    <a:pt x="27905" y="8438"/>
                    <a:pt x="29195" y="7890"/>
                  </a:cubicBezTo>
                  <a:cubicBezTo>
                    <a:pt x="30021" y="7537"/>
                    <a:pt x="30736" y="7234"/>
                    <a:pt x="31023" y="6542"/>
                  </a:cubicBezTo>
                  <a:cubicBezTo>
                    <a:pt x="31429" y="5570"/>
                    <a:pt x="30609" y="5189"/>
                    <a:pt x="30169" y="4985"/>
                  </a:cubicBezTo>
                  <a:cubicBezTo>
                    <a:pt x="30032" y="4921"/>
                    <a:pt x="29825" y="4824"/>
                    <a:pt x="29797" y="4794"/>
                  </a:cubicBezTo>
                  <a:cubicBezTo>
                    <a:pt x="29800" y="4776"/>
                    <a:pt x="29846" y="4606"/>
                    <a:pt x="30523" y="4155"/>
                  </a:cubicBezTo>
                  <a:cubicBezTo>
                    <a:pt x="31147" y="3738"/>
                    <a:pt x="31871" y="3588"/>
                    <a:pt x="32585" y="3588"/>
                  </a:cubicBezTo>
                  <a:cubicBezTo>
                    <a:pt x="34395" y="3588"/>
                    <a:pt x="36160" y="4550"/>
                    <a:pt x="36185" y="4562"/>
                  </a:cubicBezTo>
                  <a:cubicBezTo>
                    <a:pt x="36228" y="4586"/>
                    <a:pt x="36276" y="4598"/>
                    <a:pt x="36322" y="4598"/>
                  </a:cubicBezTo>
                  <a:cubicBezTo>
                    <a:pt x="36415" y="4598"/>
                    <a:pt x="36505" y="4552"/>
                    <a:pt x="36558" y="4468"/>
                  </a:cubicBezTo>
                  <a:cubicBezTo>
                    <a:pt x="36638" y="4343"/>
                    <a:pt x="36606" y="4177"/>
                    <a:pt x="36487" y="4089"/>
                  </a:cubicBezTo>
                  <a:cubicBezTo>
                    <a:pt x="36472" y="4080"/>
                    <a:pt x="35074" y="3057"/>
                    <a:pt x="34581" y="2193"/>
                  </a:cubicBezTo>
                  <a:cubicBezTo>
                    <a:pt x="34455" y="1974"/>
                    <a:pt x="34543" y="1756"/>
                    <a:pt x="34637" y="1611"/>
                  </a:cubicBezTo>
                  <a:cubicBezTo>
                    <a:pt x="35008" y="1048"/>
                    <a:pt x="36104" y="562"/>
                    <a:pt x="37811" y="562"/>
                  </a:cubicBezTo>
                  <a:close/>
                  <a:moveTo>
                    <a:pt x="37814" y="0"/>
                  </a:moveTo>
                  <a:cubicBezTo>
                    <a:pt x="35780" y="0"/>
                    <a:pt x="34592" y="659"/>
                    <a:pt x="34168" y="1304"/>
                  </a:cubicBezTo>
                  <a:cubicBezTo>
                    <a:pt x="33916" y="1689"/>
                    <a:pt x="33888" y="2114"/>
                    <a:pt x="34092" y="2473"/>
                  </a:cubicBezTo>
                  <a:cubicBezTo>
                    <a:pt x="34268" y="2782"/>
                    <a:pt x="34537" y="3100"/>
                    <a:pt x="34823" y="3392"/>
                  </a:cubicBezTo>
                  <a:cubicBezTo>
                    <a:pt x="34176" y="3190"/>
                    <a:pt x="33397" y="3021"/>
                    <a:pt x="32598" y="3021"/>
                  </a:cubicBezTo>
                  <a:cubicBezTo>
                    <a:pt x="31784" y="3021"/>
                    <a:pt x="30949" y="3196"/>
                    <a:pt x="30211" y="3688"/>
                  </a:cubicBezTo>
                  <a:cubicBezTo>
                    <a:pt x="29492" y="4167"/>
                    <a:pt x="29209" y="4498"/>
                    <a:pt x="29235" y="4830"/>
                  </a:cubicBezTo>
                  <a:cubicBezTo>
                    <a:pt x="29262" y="5183"/>
                    <a:pt x="29603" y="5342"/>
                    <a:pt x="29931" y="5495"/>
                  </a:cubicBezTo>
                  <a:cubicBezTo>
                    <a:pt x="30491" y="5753"/>
                    <a:pt x="30685" y="5893"/>
                    <a:pt x="30504" y="6326"/>
                  </a:cubicBezTo>
                  <a:cubicBezTo>
                    <a:pt x="30304" y="6806"/>
                    <a:pt x="29717" y="7056"/>
                    <a:pt x="28974" y="7374"/>
                  </a:cubicBezTo>
                  <a:cubicBezTo>
                    <a:pt x="27638" y="7941"/>
                    <a:pt x="25811" y="8720"/>
                    <a:pt x="25195" y="11536"/>
                  </a:cubicBezTo>
                  <a:cubicBezTo>
                    <a:pt x="24784" y="13419"/>
                    <a:pt x="25058" y="15292"/>
                    <a:pt x="25300" y="16944"/>
                  </a:cubicBezTo>
                  <a:cubicBezTo>
                    <a:pt x="25611" y="19069"/>
                    <a:pt x="25858" y="20746"/>
                    <a:pt x="24635" y="21696"/>
                  </a:cubicBezTo>
                  <a:cubicBezTo>
                    <a:pt x="23794" y="22351"/>
                    <a:pt x="22200" y="22418"/>
                    <a:pt x="20512" y="22491"/>
                  </a:cubicBezTo>
                  <a:cubicBezTo>
                    <a:pt x="17594" y="22616"/>
                    <a:pt x="14286" y="22757"/>
                    <a:pt x="12908" y="25771"/>
                  </a:cubicBezTo>
                  <a:cubicBezTo>
                    <a:pt x="12069" y="27605"/>
                    <a:pt x="12011" y="29026"/>
                    <a:pt x="11960" y="30279"/>
                  </a:cubicBezTo>
                  <a:cubicBezTo>
                    <a:pt x="11883" y="32165"/>
                    <a:pt x="11827" y="33527"/>
                    <a:pt x="8871" y="35240"/>
                  </a:cubicBezTo>
                  <a:cubicBezTo>
                    <a:pt x="3950" y="38087"/>
                    <a:pt x="1" y="41047"/>
                    <a:pt x="1507" y="48439"/>
                  </a:cubicBezTo>
                  <a:cubicBezTo>
                    <a:pt x="2193" y="51803"/>
                    <a:pt x="3569" y="54082"/>
                    <a:pt x="5719" y="55412"/>
                  </a:cubicBezTo>
                  <a:cubicBezTo>
                    <a:pt x="7173" y="56312"/>
                    <a:pt x="8969" y="56761"/>
                    <a:pt x="11142" y="56761"/>
                  </a:cubicBezTo>
                  <a:cubicBezTo>
                    <a:pt x="12975" y="56761"/>
                    <a:pt x="15078" y="56441"/>
                    <a:pt x="17471" y="55800"/>
                  </a:cubicBezTo>
                  <a:cubicBezTo>
                    <a:pt x="24698" y="53866"/>
                    <a:pt x="26138" y="49959"/>
                    <a:pt x="27662" y="45821"/>
                  </a:cubicBezTo>
                  <a:cubicBezTo>
                    <a:pt x="28165" y="44458"/>
                    <a:pt x="28684" y="43048"/>
                    <a:pt x="29423" y="41633"/>
                  </a:cubicBezTo>
                  <a:cubicBezTo>
                    <a:pt x="31098" y="38433"/>
                    <a:pt x="33269" y="37422"/>
                    <a:pt x="35184" y="36533"/>
                  </a:cubicBezTo>
                  <a:cubicBezTo>
                    <a:pt x="36706" y="35825"/>
                    <a:pt x="38020" y="35214"/>
                    <a:pt x="38696" y="33675"/>
                  </a:cubicBezTo>
                  <a:cubicBezTo>
                    <a:pt x="39657" y="31492"/>
                    <a:pt x="39240" y="29108"/>
                    <a:pt x="38839" y="26803"/>
                  </a:cubicBezTo>
                  <a:cubicBezTo>
                    <a:pt x="38618" y="25531"/>
                    <a:pt x="38409" y="24328"/>
                    <a:pt x="38454" y="23253"/>
                  </a:cubicBezTo>
                  <a:cubicBezTo>
                    <a:pt x="38520" y="21747"/>
                    <a:pt x="39359" y="20854"/>
                    <a:pt x="40327" y="19820"/>
                  </a:cubicBezTo>
                  <a:cubicBezTo>
                    <a:pt x="41217" y="18869"/>
                    <a:pt x="42227" y="17793"/>
                    <a:pt x="42806" y="16051"/>
                  </a:cubicBezTo>
                  <a:cubicBezTo>
                    <a:pt x="43932" y="12675"/>
                    <a:pt x="44960" y="9130"/>
                    <a:pt x="45060" y="8784"/>
                  </a:cubicBezTo>
                  <a:cubicBezTo>
                    <a:pt x="45175" y="8558"/>
                    <a:pt x="45865" y="7111"/>
                    <a:pt x="45865" y="4715"/>
                  </a:cubicBezTo>
                  <a:cubicBezTo>
                    <a:pt x="45865" y="2320"/>
                    <a:pt x="43234" y="539"/>
                    <a:pt x="38998" y="68"/>
                  </a:cubicBezTo>
                  <a:cubicBezTo>
                    <a:pt x="38576" y="21"/>
                    <a:pt x="38181" y="0"/>
                    <a:pt x="37814"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1" name="Google Shape;6251;p83"/>
            <p:cNvSpPr/>
            <p:nvPr/>
          </p:nvSpPr>
          <p:spPr>
            <a:xfrm>
              <a:off x="3675879" y="1804945"/>
              <a:ext cx="751834" cy="809971"/>
            </a:xfrm>
            <a:custGeom>
              <a:rect b="b" l="l" r="r" t="t"/>
              <a:pathLst>
                <a:path extrusionOk="0" h="42507" w="39456">
                  <a:moveTo>
                    <a:pt x="36226" y="0"/>
                  </a:moveTo>
                  <a:cubicBezTo>
                    <a:pt x="35872" y="0"/>
                    <a:pt x="35644" y="89"/>
                    <a:pt x="35530" y="269"/>
                  </a:cubicBezTo>
                  <a:cubicBezTo>
                    <a:pt x="35258" y="700"/>
                    <a:pt x="35854" y="1411"/>
                    <a:pt x="35924" y="1491"/>
                  </a:cubicBezTo>
                  <a:cubicBezTo>
                    <a:pt x="35951" y="1522"/>
                    <a:pt x="35990" y="1539"/>
                    <a:pt x="36029" y="1539"/>
                  </a:cubicBezTo>
                  <a:cubicBezTo>
                    <a:pt x="36061" y="1539"/>
                    <a:pt x="36095" y="1527"/>
                    <a:pt x="36121" y="1504"/>
                  </a:cubicBezTo>
                  <a:cubicBezTo>
                    <a:pt x="36181" y="1454"/>
                    <a:pt x="36187" y="1365"/>
                    <a:pt x="36136" y="1307"/>
                  </a:cubicBezTo>
                  <a:cubicBezTo>
                    <a:pt x="35961" y="1104"/>
                    <a:pt x="35641" y="620"/>
                    <a:pt x="35768" y="419"/>
                  </a:cubicBezTo>
                  <a:cubicBezTo>
                    <a:pt x="35803" y="364"/>
                    <a:pt x="35909" y="281"/>
                    <a:pt x="36224" y="281"/>
                  </a:cubicBezTo>
                  <a:cubicBezTo>
                    <a:pt x="36486" y="281"/>
                    <a:pt x="36892" y="338"/>
                    <a:pt x="37521" y="514"/>
                  </a:cubicBezTo>
                  <a:cubicBezTo>
                    <a:pt x="38426" y="767"/>
                    <a:pt x="38917" y="1221"/>
                    <a:pt x="38983" y="1861"/>
                  </a:cubicBezTo>
                  <a:cubicBezTo>
                    <a:pt x="39161" y="3622"/>
                    <a:pt x="36257" y="6288"/>
                    <a:pt x="34984" y="6942"/>
                  </a:cubicBezTo>
                  <a:cubicBezTo>
                    <a:pt x="33616" y="7645"/>
                    <a:pt x="32046" y="8003"/>
                    <a:pt x="30529" y="8348"/>
                  </a:cubicBezTo>
                  <a:cubicBezTo>
                    <a:pt x="28040" y="8914"/>
                    <a:pt x="25464" y="9501"/>
                    <a:pt x="23691" y="11628"/>
                  </a:cubicBezTo>
                  <a:cubicBezTo>
                    <a:pt x="22232" y="13380"/>
                    <a:pt x="22683" y="15200"/>
                    <a:pt x="23080" y="16807"/>
                  </a:cubicBezTo>
                  <a:cubicBezTo>
                    <a:pt x="23395" y="18079"/>
                    <a:pt x="23692" y="19281"/>
                    <a:pt x="23043" y="20308"/>
                  </a:cubicBezTo>
                  <a:cubicBezTo>
                    <a:pt x="22346" y="21410"/>
                    <a:pt x="20602" y="21689"/>
                    <a:pt x="18755" y="21985"/>
                  </a:cubicBezTo>
                  <a:cubicBezTo>
                    <a:pt x="16645" y="22323"/>
                    <a:pt x="14463" y="22672"/>
                    <a:pt x="13363" y="24253"/>
                  </a:cubicBezTo>
                  <a:cubicBezTo>
                    <a:pt x="12532" y="25446"/>
                    <a:pt x="12932" y="27145"/>
                    <a:pt x="13355" y="28942"/>
                  </a:cubicBezTo>
                  <a:cubicBezTo>
                    <a:pt x="13998" y="31678"/>
                    <a:pt x="14727" y="34779"/>
                    <a:pt x="11241" y="36825"/>
                  </a:cubicBezTo>
                  <a:cubicBezTo>
                    <a:pt x="9299" y="37964"/>
                    <a:pt x="7241" y="38794"/>
                    <a:pt x="5426" y="39526"/>
                  </a:cubicBezTo>
                  <a:cubicBezTo>
                    <a:pt x="3227" y="40413"/>
                    <a:pt x="1327" y="41178"/>
                    <a:pt x="97" y="42262"/>
                  </a:cubicBezTo>
                  <a:cubicBezTo>
                    <a:pt x="1" y="42346"/>
                    <a:pt x="61" y="42507"/>
                    <a:pt x="191" y="42507"/>
                  </a:cubicBezTo>
                  <a:cubicBezTo>
                    <a:pt x="226" y="42507"/>
                    <a:pt x="258" y="42494"/>
                    <a:pt x="284" y="42472"/>
                  </a:cubicBezTo>
                  <a:cubicBezTo>
                    <a:pt x="1475" y="41420"/>
                    <a:pt x="3355" y="40662"/>
                    <a:pt x="5530" y="39785"/>
                  </a:cubicBezTo>
                  <a:cubicBezTo>
                    <a:pt x="7356" y="39050"/>
                    <a:pt x="9423" y="38218"/>
                    <a:pt x="11383" y="37067"/>
                  </a:cubicBezTo>
                  <a:cubicBezTo>
                    <a:pt x="15046" y="34916"/>
                    <a:pt x="14292" y="31708"/>
                    <a:pt x="13627" y="28878"/>
                  </a:cubicBezTo>
                  <a:cubicBezTo>
                    <a:pt x="13219" y="27142"/>
                    <a:pt x="12834" y="25503"/>
                    <a:pt x="13592" y="24412"/>
                  </a:cubicBezTo>
                  <a:cubicBezTo>
                    <a:pt x="14623" y="22930"/>
                    <a:pt x="16746" y="22590"/>
                    <a:pt x="18798" y="22262"/>
                  </a:cubicBezTo>
                  <a:cubicBezTo>
                    <a:pt x="20710" y="21956"/>
                    <a:pt x="22515" y="21667"/>
                    <a:pt x="23279" y="20456"/>
                  </a:cubicBezTo>
                  <a:cubicBezTo>
                    <a:pt x="23993" y="19328"/>
                    <a:pt x="23681" y="18070"/>
                    <a:pt x="23351" y="16739"/>
                  </a:cubicBezTo>
                  <a:cubicBezTo>
                    <a:pt x="22951" y="15121"/>
                    <a:pt x="22537" y="13450"/>
                    <a:pt x="23907" y="11808"/>
                  </a:cubicBezTo>
                  <a:cubicBezTo>
                    <a:pt x="25619" y="9751"/>
                    <a:pt x="28034" y="9203"/>
                    <a:pt x="30591" y="8621"/>
                  </a:cubicBezTo>
                  <a:cubicBezTo>
                    <a:pt x="32126" y="8273"/>
                    <a:pt x="33713" y="7912"/>
                    <a:pt x="35112" y="7192"/>
                  </a:cubicBezTo>
                  <a:cubicBezTo>
                    <a:pt x="36474" y="6492"/>
                    <a:pt x="39455" y="3741"/>
                    <a:pt x="39261" y="1832"/>
                  </a:cubicBezTo>
                  <a:cubicBezTo>
                    <a:pt x="39184" y="1065"/>
                    <a:pt x="38624" y="531"/>
                    <a:pt x="37597" y="244"/>
                  </a:cubicBezTo>
                  <a:cubicBezTo>
                    <a:pt x="37017" y="81"/>
                    <a:pt x="36564" y="0"/>
                    <a:pt x="3622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2" name="Google Shape;6252;p83"/>
            <p:cNvSpPr/>
            <p:nvPr/>
          </p:nvSpPr>
          <p:spPr>
            <a:xfrm>
              <a:off x="3755434" y="2044505"/>
              <a:ext cx="476127" cy="739029"/>
            </a:xfrm>
            <a:custGeom>
              <a:rect b="b" l="l" r="r" t="t"/>
              <a:pathLst>
                <a:path extrusionOk="0" h="38784" w="24987">
                  <a:moveTo>
                    <a:pt x="22347" y="0"/>
                  </a:moveTo>
                  <a:cubicBezTo>
                    <a:pt x="22292" y="0"/>
                    <a:pt x="22239" y="33"/>
                    <a:pt x="22217" y="88"/>
                  </a:cubicBezTo>
                  <a:cubicBezTo>
                    <a:pt x="21838" y="1113"/>
                    <a:pt x="21734" y="2007"/>
                    <a:pt x="21908" y="2745"/>
                  </a:cubicBezTo>
                  <a:cubicBezTo>
                    <a:pt x="22037" y="3298"/>
                    <a:pt x="22322" y="3974"/>
                    <a:pt x="22624" y="4689"/>
                  </a:cubicBezTo>
                  <a:cubicBezTo>
                    <a:pt x="23525" y="6829"/>
                    <a:pt x="24647" y="9489"/>
                    <a:pt x="22717" y="11143"/>
                  </a:cubicBezTo>
                  <a:cubicBezTo>
                    <a:pt x="21595" y="12105"/>
                    <a:pt x="20143" y="12629"/>
                    <a:pt x="18740" y="13136"/>
                  </a:cubicBezTo>
                  <a:cubicBezTo>
                    <a:pt x="16872" y="13812"/>
                    <a:pt x="15105" y="14449"/>
                    <a:pt x="14647" y="16053"/>
                  </a:cubicBezTo>
                  <a:cubicBezTo>
                    <a:pt x="14369" y="17028"/>
                    <a:pt x="14388" y="18575"/>
                    <a:pt x="14410" y="20366"/>
                  </a:cubicBezTo>
                  <a:cubicBezTo>
                    <a:pt x="14449" y="23472"/>
                    <a:pt x="14496" y="27340"/>
                    <a:pt x="12886" y="29513"/>
                  </a:cubicBezTo>
                  <a:cubicBezTo>
                    <a:pt x="11443" y="31460"/>
                    <a:pt x="9206" y="32204"/>
                    <a:pt x="7042" y="32925"/>
                  </a:cubicBezTo>
                  <a:cubicBezTo>
                    <a:pt x="5410" y="33467"/>
                    <a:pt x="3869" y="33979"/>
                    <a:pt x="2714" y="34969"/>
                  </a:cubicBezTo>
                  <a:cubicBezTo>
                    <a:pt x="0" y="37296"/>
                    <a:pt x="360" y="38630"/>
                    <a:pt x="378" y="38684"/>
                  </a:cubicBezTo>
                  <a:cubicBezTo>
                    <a:pt x="395" y="38744"/>
                    <a:pt x="449" y="38783"/>
                    <a:pt x="512" y="38783"/>
                  </a:cubicBezTo>
                  <a:cubicBezTo>
                    <a:pt x="524" y="38783"/>
                    <a:pt x="537" y="38782"/>
                    <a:pt x="550" y="38778"/>
                  </a:cubicBezTo>
                  <a:cubicBezTo>
                    <a:pt x="624" y="38756"/>
                    <a:pt x="667" y="38678"/>
                    <a:pt x="646" y="38604"/>
                  </a:cubicBezTo>
                  <a:cubicBezTo>
                    <a:pt x="643" y="38592"/>
                    <a:pt x="347" y="37367"/>
                    <a:pt x="2897" y="35182"/>
                  </a:cubicBezTo>
                  <a:cubicBezTo>
                    <a:pt x="4009" y="34229"/>
                    <a:pt x="5525" y="33724"/>
                    <a:pt x="7129" y="33190"/>
                  </a:cubicBezTo>
                  <a:cubicBezTo>
                    <a:pt x="9336" y="32457"/>
                    <a:pt x="11615" y="31698"/>
                    <a:pt x="13110" y="29681"/>
                  </a:cubicBezTo>
                  <a:cubicBezTo>
                    <a:pt x="14777" y="27431"/>
                    <a:pt x="14729" y="23510"/>
                    <a:pt x="14690" y="20362"/>
                  </a:cubicBezTo>
                  <a:cubicBezTo>
                    <a:pt x="14668" y="18592"/>
                    <a:pt x="14649" y="17065"/>
                    <a:pt x="14917" y="16131"/>
                  </a:cubicBezTo>
                  <a:cubicBezTo>
                    <a:pt x="15336" y="14665"/>
                    <a:pt x="16958" y="14079"/>
                    <a:pt x="18835" y="13400"/>
                  </a:cubicBezTo>
                  <a:cubicBezTo>
                    <a:pt x="20262" y="12884"/>
                    <a:pt x="21740" y="12352"/>
                    <a:pt x="22901" y="11357"/>
                  </a:cubicBezTo>
                  <a:cubicBezTo>
                    <a:pt x="24986" y="9569"/>
                    <a:pt x="23820" y="6802"/>
                    <a:pt x="22883" y="4581"/>
                  </a:cubicBezTo>
                  <a:cubicBezTo>
                    <a:pt x="22586" y="3877"/>
                    <a:pt x="22306" y="3210"/>
                    <a:pt x="22180" y="2681"/>
                  </a:cubicBezTo>
                  <a:cubicBezTo>
                    <a:pt x="22020" y="1998"/>
                    <a:pt x="22121" y="1158"/>
                    <a:pt x="22481" y="185"/>
                  </a:cubicBezTo>
                  <a:cubicBezTo>
                    <a:pt x="22506" y="114"/>
                    <a:pt x="22468" y="35"/>
                    <a:pt x="22396" y="9"/>
                  </a:cubicBezTo>
                  <a:cubicBezTo>
                    <a:pt x="22380" y="3"/>
                    <a:pt x="22364" y="0"/>
                    <a:pt x="2234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3" name="Google Shape;6253;p83"/>
            <p:cNvSpPr/>
            <p:nvPr/>
          </p:nvSpPr>
          <p:spPr>
            <a:xfrm>
              <a:off x="4191431" y="1996448"/>
              <a:ext cx="18617" cy="24695"/>
            </a:xfrm>
            <a:custGeom>
              <a:rect b="b" l="l" r="r" t="t"/>
              <a:pathLst>
                <a:path extrusionOk="0" h="1296" w="977">
                  <a:moveTo>
                    <a:pt x="818" y="1"/>
                  </a:moveTo>
                  <a:cubicBezTo>
                    <a:pt x="775" y="1"/>
                    <a:pt x="734" y="20"/>
                    <a:pt x="707" y="56"/>
                  </a:cubicBezTo>
                  <a:cubicBezTo>
                    <a:pt x="694" y="73"/>
                    <a:pt x="402" y="471"/>
                    <a:pt x="53" y="1086"/>
                  </a:cubicBezTo>
                  <a:cubicBezTo>
                    <a:pt x="1" y="1179"/>
                    <a:pt x="68" y="1296"/>
                    <a:pt x="176" y="1296"/>
                  </a:cubicBezTo>
                  <a:cubicBezTo>
                    <a:pt x="227" y="1296"/>
                    <a:pt x="274" y="1268"/>
                    <a:pt x="298" y="1224"/>
                  </a:cubicBezTo>
                  <a:cubicBezTo>
                    <a:pt x="491" y="878"/>
                    <a:pt x="702" y="544"/>
                    <a:pt x="933" y="224"/>
                  </a:cubicBezTo>
                  <a:cubicBezTo>
                    <a:pt x="977" y="161"/>
                    <a:pt x="963" y="73"/>
                    <a:pt x="902" y="28"/>
                  </a:cubicBezTo>
                  <a:cubicBezTo>
                    <a:pt x="877" y="10"/>
                    <a:pt x="847" y="1"/>
                    <a:pt x="81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4" name="Google Shape;6254;p83"/>
            <p:cNvSpPr/>
            <p:nvPr/>
          </p:nvSpPr>
          <p:spPr>
            <a:xfrm>
              <a:off x="4388670" y="2630732"/>
              <a:ext cx="395296" cy="343219"/>
            </a:xfrm>
            <a:custGeom>
              <a:rect b="b" l="l" r="r" t="t"/>
              <a:pathLst>
                <a:path extrusionOk="0" h="18012" w="20745">
                  <a:moveTo>
                    <a:pt x="5074" y="0"/>
                  </a:moveTo>
                  <a:cubicBezTo>
                    <a:pt x="3271" y="0"/>
                    <a:pt x="0" y="5987"/>
                    <a:pt x="609" y="6838"/>
                  </a:cubicBezTo>
                  <a:cubicBezTo>
                    <a:pt x="1258" y="7749"/>
                    <a:pt x="2817" y="10735"/>
                    <a:pt x="4895" y="11256"/>
                  </a:cubicBezTo>
                  <a:cubicBezTo>
                    <a:pt x="6975" y="11777"/>
                    <a:pt x="17496" y="18012"/>
                    <a:pt x="17496" y="18012"/>
                  </a:cubicBezTo>
                  <a:lnTo>
                    <a:pt x="20744" y="17102"/>
                  </a:lnTo>
                  <a:cubicBezTo>
                    <a:pt x="20744" y="17102"/>
                    <a:pt x="14378" y="12685"/>
                    <a:pt x="11910" y="10606"/>
                  </a:cubicBezTo>
                  <a:cubicBezTo>
                    <a:pt x="9443" y="8527"/>
                    <a:pt x="6065" y="5150"/>
                    <a:pt x="6065" y="5150"/>
                  </a:cubicBezTo>
                  <a:lnTo>
                    <a:pt x="5416" y="84"/>
                  </a:lnTo>
                  <a:cubicBezTo>
                    <a:pt x="5310" y="27"/>
                    <a:pt x="5195" y="0"/>
                    <a:pt x="507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5" name="Google Shape;6255;p83"/>
            <p:cNvSpPr/>
            <p:nvPr/>
          </p:nvSpPr>
          <p:spPr>
            <a:xfrm>
              <a:off x="4384249" y="2625301"/>
              <a:ext cx="406500" cy="353985"/>
            </a:xfrm>
            <a:custGeom>
              <a:rect b="b" l="l" r="r" t="t"/>
              <a:pathLst>
                <a:path extrusionOk="0" h="18577" w="21333">
                  <a:moveTo>
                    <a:pt x="5320" y="567"/>
                  </a:moveTo>
                  <a:cubicBezTo>
                    <a:pt x="5344" y="567"/>
                    <a:pt x="5367" y="570"/>
                    <a:pt x="5390" y="574"/>
                  </a:cubicBezTo>
                  <a:lnTo>
                    <a:pt x="6018" y="5471"/>
                  </a:lnTo>
                  <a:cubicBezTo>
                    <a:pt x="6026" y="5532"/>
                    <a:pt x="6053" y="5591"/>
                    <a:pt x="6098" y="5634"/>
                  </a:cubicBezTo>
                  <a:cubicBezTo>
                    <a:pt x="6132" y="5668"/>
                    <a:pt x="9513" y="9044"/>
                    <a:pt x="11961" y="11107"/>
                  </a:cubicBezTo>
                  <a:cubicBezTo>
                    <a:pt x="14012" y="12833"/>
                    <a:pt x="18786" y="16198"/>
                    <a:pt x="20327" y="17276"/>
                  </a:cubicBezTo>
                  <a:lnTo>
                    <a:pt x="17768" y="17993"/>
                  </a:lnTo>
                  <a:cubicBezTo>
                    <a:pt x="16608" y="17308"/>
                    <a:pt x="7203" y="11770"/>
                    <a:pt x="5196" y="11268"/>
                  </a:cubicBezTo>
                  <a:cubicBezTo>
                    <a:pt x="3571" y="10861"/>
                    <a:pt x="2207" y="8726"/>
                    <a:pt x="1475" y="7577"/>
                  </a:cubicBezTo>
                  <a:cubicBezTo>
                    <a:pt x="1315" y="7328"/>
                    <a:pt x="1179" y="7115"/>
                    <a:pt x="1070" y="6962"/>
                  </a:cubicBezTo>
                  <a:cubicBezTo>
                    <a:pt x="806" y="6558"/>
                    <a:pt x="2134" y="3419"/>
                    <a:pt x="3858" y="1542"/>
                  </a:cubicBezTo>
                  <a:cubicBezTo>
                    <a:pt x="4440" y="908"/>
                    <a:pt x="4952" y="568"/>
                    <a:pt x="5305" y="568"/>
                  </a:cubicBezTo>
                  <a:cubicBezTo>
                    <a:pt x="5310" y="567"/>
                    <a:pt x="5315" y="567"/>
                    <a:pt x="5320" y="567"/>
                  </a:cubicBezTo>
                  <a:close/>
                  <a:moveTo>
                    <a:pt x="5302" y="1"/>
                  </a:moveTo>
                  <a:cubicBezTo>
                    <a:pt x="4746" y="1"/>
                    <a:pt x="4084" y="433"/>
                    <a:pt x="3326" y="1293"/>
                  </a:cubicBezTo>
                  <a:cubicBezTo>
                    <a:pt x="1870" y="2945"/>
                    <a:pt x="1" y="6431"/>
                    <a:pt x="612" y="7288"/>
                  </a:cubicBezTo>
                  <a:cubicBezTo>
                    <a:pt x="718" y="7436"/>
                    <a:pt x="848" y="7640"/>
                    <a:pt x="1001" y="7880"/>
                  </a:cubicBezTo>
                  <a:cubicBezTo>
                    <a:pt x="1831" y="9178"/>
                    <a:pt x="3218" y="11353"/>
                    <a:pt x="5060" y="11814"/>
                  </a:cubicBezTo>
                  <a:cubicBezTo>
                    <a:pt x="7076" y="12317"/>
                    <a:pt x="17480" y="18476"/>
                    <a:pt x="17585" y="18537"/>
                  </a:cubicBezTo>
                  <a:cubicBezTo>
                    <a:pt x="17629" y="18564"/>
                    <a:pt x="17679" y="18577"/>
                    <a:pt x="17728" y="18577"/>
                  </a:cubicBezTo>
                  <a:cubicBezTo>
                    <a:pt x="17754" y="18577"/>
                    <a:pt x="17781" y="18574"/>
                    <a:pt x="17805" y="18567"/>
                  </a:cubicBezTo>
                  <a:lnTo>
                    <a:pt x="21052" y="17656"/>
                  </a:lnTo>
                  <a:cubicBezTo>
                    <a:pt x="21281" y="17592"/>
                    <a:pt x="21332" y="17292"/>
                    <a:pt x="21137" y="17156"/>
                  </a:cubicBezTo>
                  <a:cubicBezTo>
                    <a:pt x="21074" y="17112"/>
                    <a:pt x="14754" y="12722"/>
                    <a:pt x="12325" y="10676"/>
                  </a:cubicBezTo>
                  <a:cubicBezTo>
                    <a:pt x="10084" y="8790"/>
                    <a:pt x="7054" y="5792"/>
                    <a:pt x="6564" y="5305"/>
                  </a:cubicBezTo>
                  <a:lnTo>
                    <a:pt x="5926" y="333"/>
                  </a:lnTo>
                  <a:cubicBezTo>
                    <a:pt x="5915" y="244"/>
                    <a:pt x="5861" y="164"/>
                    <a:pt x="5781" y="121"/>
                  </a:cubicBezTo>
                  <a:cubicBezTo>
                    <a:pt x="5631" y="41"/>
                    <a:pt x="5471" y="1"/>
                    <a:pt x="5302"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6" name="Google Shape;6256;p83"/>
            <p:cNvSpPr/>
            <p:nvPr/>
          </p:nvSpPr>
          <p:spPr>
            <a:xfrm>
              <a:off x="4508811" y="4188573"/>
              <a:ext cx="245352" cy="128126"/>
            </a:xfrm>
            <a:custGeom>
              <a:rect b="b" l="l" r="r" t="t"/>
              <a:pathLst>
                <a:path extrusionOk="0" h="6724" w="12876">
                  <a:moveTo>
                    <a:pt x="1681" y="0"/>
                  </a:moveTo>
                  <a:cubicBezTo>
                    <a:pt x="1681" y="0"/>
                    <a:pt x="0" y="3882"/>
                    <a:pt x="1061" y="4534"/>
                  </a:cubicBezTo>
                  <a:cubicBezTo>
                    <a:pt x="1589" y="4860"/>
                    <a:pt x="2199" y="4921"/>
                    <a:pt x="2749" y="4921"/>
                  </a:cubicBezTo>
                  <a:cubicBezTo>
                    <a:pt x="3080" y="4921"/>
                    <a:pt x="3389" y="4899"/>
                    <a:pt x="3645" y="4899"/>
                  </a:cubicBezTo>
                  <a:cubicBezTo>
                    <a:pt x="3815" y="4899"/>
                    <a:pt x="3961" y="4909"/>
                    <a:pt x="4075" y="4941"/>
                  </a:cubicBezTo>
                  <a:cubicBezTo>
                    <a:pt x="4646" y="5105"/>
                    <a:pt x="5543" y="6163"/>
                    <a:pt x="8639" y="6572"/>
                  </a:cubicBezTo>
                  <a:cubicBezTo>
                    <a:pt x="9448" y="6678"/>
                    <a:pt x="10090" y="6723"/>
                    <a:pt x="10602" y="6723"/>
                  </a:cubicBezTo>
                  <a:cubicBezTo>
                    <a:pt x="12048" y="6723"/>
                    <a:pt x="12450" y="6362"/>
                    <a:pt x="12631" y="6002"/>
                  </a:cubicBezTo>
                  <a:cubicBezTo>
                    <a:pt x="12876" y="5512"/>
                    <a:pt x="11328" y="5105"/>
                    <a:pt x="10024" y="4208"/>
                  </a:cubicBezTo>
                  <a:cubicBezTo>
                    <a:pt x="8721" y="3312"/>
                    <a:pt x="5543" y="623"/>
                    <a:pt x="5543" y="623"/>
                  </a:cubicBezTo>
                  <a:cubicBezTo>
                    <a:pt x="4966" y="952"/>
                    <a:pt x="4433" y="1076"/>
                    <a:pt x="3960" y="1076"/>
                  </a:cubicBezTo>
                  <a:cubicBezTo>
                    <a:pt x="2562" y="1076"/>
                    <a:pt x="1681" y="0"/>
                    <a:pt x="168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7" name="Google Shape;6257;p83"/>
            <p:cNvSpPr/>
            <p:nvPr/>
          </p:nvSpPr>
          <p:spPr>
            <a:xfrm>
              <a:off x="4503228" y="4183200"/>
              <a:ext cx="256366" cy="138854"/>
            </a:xfrm>
            <a:custGeom>
              <a:rect b="b" l="l" r="r" t="t"/>
              <a:pathLst>
                <a:path extrusionOk="0" h="7287" w="13454">
                  <a:moveTo>
                    <a:pt x="2076" y="772"/>
                  </a:moveTo>
                  <a:cubicBezTo>
                    <a:pt x="2481" y="1121"/>
                    <a:pt x="3252" y="1636"/>
                    <a:pt x="4264" y="1636"/>
                  </a:cubicBezTo>
                  <a:cubicBezTo>
                    <a:pt x="4729" y="1636"/>
                    <a:pt x="5245" y="1527"/>
                    <a:pt x="5801" y="1243"/>
                  </a:cubicBezTo>
                  <a:cubicBezTo>
                    <a:pt x="6448" y="1787"/>
                    <a:pt x="9002" y="3928"/>
                    <a:pt x="10158" y="4722"/>
                  </a:cubicBezTo>
                  <a:cubicBezTo>
                    <a:pt x="10672" y="5074"/>
                    <a:pt x="11206" y="5346"/>
                    <a:pt x="11677" y="5585"/>
                  </a:cubicBezTo>
                  <a:cubicBezTo>
                    <a:pt x="12075" y="5786"/>
                    <a:pt x="12617" y="6063"/>
                    <a:pt x="12673" y="6157"/>
                  </a:cubicBezTo>
                  <a:cubicBezTo>
                    <a:pt x="12586" y="6331"/>
                    <a:pt x="12390" y="6724"/>
                    <a:pt x="10903" y="6724"/>
                  </a:cubicBezTo>
                  <a:cubicBezTo>
                    <a:pt x="10413" y="6724"/>
                    <a:pt x="9782" y="6681"/>
                    <a:pt x="8968" y="6574"/>
                  </a:cubicBezTo>
                  <a:cubicBezTo>
                    <a:pt x="6737" y="6281"/>
                    <a:pt x="5687" y="5645"/>
                    <a:pt x="5060" y="5266"/>
                  </a:cubicBezTo>
                  <a:cubicBezTo>
                    <a:pt x="4821" y="5121"/>
                    <a:pt x="4631" y="5006"/>
                    <a:pt x="4446" y="4953"/>
                  </a:cubicBezTo>
                  <a:cubicBezTo>
                    <a:pt x="4301" y="4913"/>
                    <a:pt x="4129" y="4899"/>
                    <a:pt x="3937" y="4899"/>
                  </a:cubicBezTo>
                  <a:cubicBezTo>
                    <a:pt x="3813" y="4899"/>
                    <a:pt x="3679" y="4905"/>
                    <a:pt x="3537" y="4910"/>
                  </a:cubicBezTo>
                  <a:cubicBezTo>
                    <a:pt x="3379" y="4916"/>
                    <a:pt x="3212" y="4922"/>
                    <a:pt x="3040" y="4922"/>
                  </a:cubicBezTo>
                  <a:cubicBezTo>
                    <a:pt x="2526" y="4922"/>
                    <a:pt x="1969" y="4865"/>
                    <a:pt x="1501" y="4577"/>
                  </a:cubicBezTo>
                  <a:cubicBezTo>
                    <a:pt x="967" y="4249"/>
                    <a:pt x="1492" y="2241"/>
                    <a:pt x="2076" y="772"/>
                  </a:cubicBezTo>
                  <a:close/>
                  <a:moveTo>
                    <a:pt x="1977" y="0"/>
                  </a:moveTo>
                  <a:cubicBezTo>
                    <a:pt x="1963" y="0"/>
                    <a:pt x="1949" y="1"/>
                    <a:pt x="1936" y="3"/>
                  </a:cubicBezTo>
                  <a:cubicBezTo>
                    <a:pt x="1838" y="17"/>
                    <a:pt x="1756" y="81"/>
                    <a:pt x="1717" y="170"/>
                  </a:cubicBezTo>
                  <a:cubicBezTo>
                    <a:pt x="1419" y="855"/>
                    <a:pt x="0" y="4313"/>
                    <a:pt x="1206" y="5056"/>
                  </a:cubicBezTo>
                  <a:cubicBezTo>
                    <a:pt x="1796" y="5419"/>
                    <a:pt x="2469" y="5484"/>
                    <a:pt x="3052" y="5484"/>
                  </a:cubicBezTo>
                  <a:cubicBezTo>
                    <a:pt x="3231" y="5484"/>
                    <a:pt x="3401" y="5478"/>
                    <a:pt x="3557" y="5473"/>
                  </a:cubicBezTo>
                  <a:cubicBezTo>
                    <a:pt x="3690" y="5467"/>
                    <a:pt x="3820" y="5463"/>
                    <a:pt x="3937" y="5463"/>
                  </a:cubicBezTo>
                  <a:cubicBezTo>
                    <a:pt x="4082" y="5463"/>
                    <a:pt x="4207" y="5470"/>
                    <a:pt x="4291" y="5495"/>
                  </a:cubicBezTo>
                  <a:cubicBezTo>
                    <a:pt x="4405" y="5527"/>
                    <a:pt x="4565" y="5623"/>
                    <a:pt x="4769" y="5747"/>
                  </a:cubicBezTo>
                  <a:cubicBezTo>
                    <a:pt x="5435" y="6149"/>
                    <a:pt x="6547" y="6822"/>
                    <a:pt x="8895" y="7132"/>
                  </a:cubicBezTo>
                  <a:cubicBezTo>
                    <a:pt x="9712" y="7240"/>
                    <a:pt x="10370" y="7287"/>
                    <a:pt x="10902" y="7287"/>
                  </a:cubicBezTo>
                  <a:cubicBezTo>
                    <a:pt x="12472" y="7287"/>
                    <a:pt x="12941" y="6877"/>
                    <a:pt x="13177" y="6409"/>
                  </a:cubicBezTo>
                  <a:cubicBezTo>
                    <a:pt x="13453" y="5856"/>
                    <a:pt x="12782" y="5516"/>
                    <a:pt x="11932" y="5085"/>
                  </a:cubicBezTo>
                  <a:cubicBezTo>
                    <a:pt x="11477" y="4853"/>
                    <a:pt x="10959" y="4590"/>
                    <a:pt x="10476" y="4259"/>
                  </a:cubicBezTo>
                  <a:cubicBezTo>
                    <a:pt x="9200" y="3381"/>
                    <a:pt x="6049" y="717"/>
                    <a:pt x="6018" y="690"/>
                  </a:cubicBezTo>
                  <a:cubicBezTo>
                    <a:pt x="5966" y="647"/>
                    <a:pt x="5901" y="624"/>
                    <a:pt x="5836" y="624"/>
                  </a:cubicBezTo>
                  <a:cubicBezTo>
                    <a:pt x="5788" y="624"/>
                    <a:pt x="5740" y="636"/>
                    <a:pt x="5697" y="661"/>
                  </a:cubicBezTo>
                  <a:cubicBezTo>
                    <a:pt x="5168" y="964"/>
                    <a:pt x="4681" y="1077"/>
                    <a:pt x="4250" y="1077"/>
                  </a:cubicBezTo>
                  <a:cubicBezTo>
                    <a:pt x="3017" y="1077"/>
                    <a:pt x="2236" y="154"/>
                    <a:pt x="2192" y="103"/>
                  </a:cubicBezTo>
                  <a:cubicBezTo>
                    <a:pt x="2139" y="38"/>
                    <a:pt x="2059" y="0"/>
                    <a:pt x="1977"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8" name="Google Shape;6258;p83"/>
            <p:cNvSpPr/>
            <p:nvPr/>
          </p:nvSpPr>
          <p:spPr>
            <a:xfrm>
              <a:off x="4521483" y="4255837"/>
              <a:ext cx="228431" cy="60843"/>
            </a:xfrm>
            <a:custGeom>
              <a:rect b="b" l="l" r="r" t="t"/>
              <a:pathLst>
                <a:path extrusionOk="0" h="3193" w="11988">
                  <a:moveTo>
                    <a:pt x="1" y="1"/>
                  </a:moveTo>
                  <a:lnTo>
                    <a:pt x="1" y="1"/>
                  </a:lnTo>
                  <a:cubicBezTo>
                    <a:pt x="11" y="457"/>
                    <a:pt x="117" y="834"/>
                    <a:pt x="396" y="1003"/>
                  </a:cubicBezTo>
                  <a:cubicBezTo>
                    <a:pt x="926" y="1329"/>
                    <a:pt x="1538" y="1390"/>
                    <a:pt x="2089" y="1390"/>
                  </a:cubicBezTo>
                  <a:cubicBezTo>
                    <a:pt x="2417" y="1390"/>
                    <a:pt x="2723" y="1369"/>
                    <a:pt x="2977" y="1369"/>
                  </a:cubicBezTo>
                  <a:cubicBezTo>
                    <a:pt x="3148" y="1369"/>
                    <a:pt x="3296" y="1378"/>
                    <a:pt x="3410" y="1411"/>
                  </a:cubicBezTo>
                  <a:cubicBezTo>
                    <a:pt x="3981" y="1573"/>
                    <a:pt x="4878" y="2633"/>
                    <a:pt x="7974" y="3040"/>
                  </a:cubicBezTo>
                  <a:cubicBezTo>
                    <a:pt x="8784" y="3147"/>
                    <a:pt x="9427" y="3192"/>
                    <a:pt x="9940" y="3192"/>
                  </a:cubicBezTo>
                  <a:cubicBezTo>
                    <a:pt x="11384" y="3192"/>
                    <a:pt x="11786" y="2832"/>
                    <a:pt x="11967" y="2472"/>
                  </a:cubicBezTo>
                  <a:cubicBezTo>
                    <a:pt x="11977" y="2447"/>
                    <a:pt x="11985" y="2422"/>
                    <a:pt x="11988" y="2396"/>
                  </a:cubicBezTo>
                  <a:lnTo>
                    <a:pt x="11988" y="2396"/>
                  </a:lnTo>
                  <a:cubicBezTo>
                    <a:pt x="11557" y="2454"/>
                    <a:pt x="11130" y="2480"/>
                    <a:pt x="10710" y="2480"/>
                  </a:cubicBezTo>
                  <a:cubicBezTo>
                    <a:pt x="9291" y="2480"/>
                    <a:pt x="7936" y="2190"/>
                    <a:pt x="6676" y="1893"/>
                  </a:cubicBezTo>
                  <a:cubicBezTo>
                    <a:pt x="4670" y="1421"/>
                    <a:pt x="4081" y="360"/>
                    <a:pt x="2195" y="360"/>
                  </a:cubicBezTo>
                  <a:cubicBezTo>
                    <a:pt x="1242" y="360"/>
                    <a:pt x="501" y="179"/>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9" name="Google Shape;6259;p83"/>
            <p:cNvSpPr/>
            <p:nvPr/>
          </p:nvSpPr>
          <p:spPr>
            <a:xfrm>
              <a:off x="4516052" y="4250483"/>
              <a:ext cx="239426" cy="71571"/>
            </a:xfrm>
            <a:custGeom>
              <a:rect b="b" l="l" r="r" t="t"/>
              <a:pathLst>
                <a:path extrusionOk="0" h="3756" w="12565">
                  <a:moveTo>
                    <a:pt x="612" y="679"/>
                  </a:moveTo>
                  <a:cubicBezTo>
                    <a:pt x="1196" y="841"/>
                    <a:pt x="1821" y="922"/>
                    <a:pt x="2480" y="922"/>
                  </a:cubicBezTo>
                  <a:cubicBezTo>
                    <a:pt x="3481" y="922"/>
                    <a:pt x="4092" y="1242"/>
                    <a:pt x="4801" y="1612"/>
                  </a:cubicBezTo>
                  <a:cubicBezTo>
                    <a:pt x="5359" y="1904"/>
                    <a:pt x="5994" y="2235"/>
                    <a:pt x="6895" y="2446"/>
                  </a:cubicBezTo>
                  <a:cubicBezTo>
                    <a:pt x="8194" y="2753"/>
                    <a:pt x="9561" y="3041"/>
                    <a:pt x="10990" y="3041"/>
                  </a:cubicBezTo>
                  <a:cubicBezTo>
                    <a:pt x="11164" y="3041"/>
                    <a:pt x="11338" y="3037"/>
                    <a:pt x="11514" y="3028"/>
                  </a:cubicBezTo>
                  <a:lnTo>
                    <a:pt x="11514" y="3028"/>
                  </a:lnTo>
                  <a:cubicBezTo>
                    <a:pt x="11258" y="3122"/>
                    <a:pt x="10860" y="3193"/>
                    <a:pt x="10231" y="3193"/>
                  </a:cubicBezTo>
                  <a:cubicBezTo>
                    <a:pt x="9740" y="3193"/>
                    <a:pt x="9109" y="3150"/>
                    <a:pt x="8295" y="3043"/>
                  </a:cubicBezTo>
                  <a:cubicBezTo>
                    <a:pt x="6064" y="2750"/>
                    <a:pt x="5014" y="2114"/>
                    <a:pt x="4387" y="1735"/>
                  </a:cubicBezTo>
                  <a:cubicBezTo>
                    <a:pt x="4148" y="1590"/>
                    <a:pt x="3958" y="1475"/>
                    <a:pt x="3773" y="1422"/>
                  </a:cubicBezTo>
                  <a:cubicBezTo>
                    <a:pt x="3628" y="1382"/>
                    <a:pt x="3456" y="1368"/>
                    <a:pt x="3264" y="1368"/>
                  </a:cubicBezTo>
                  <a:cubicBezTo>
                    <a:pt x="3140" y="1368"/>
                    <a:pt x="3006" y="1374"/>
                    <a:pt x="2864" y="1379"/>
                  </a:cubicBezTo>
                  <a:cubicBezTo>
                    <a:pt x="2706" y="1385"/>
                    <a:pt x="2538" y="1391"/>
                    <a:pt x="2366" y="1391"/>
                  </a:cubicBezTo>
                  <a:cubicBezTo>
                    <a:pt x="1852" y="1391"/>
                    <a:pt x="1296" y="1334"/>
                    <a:pt x="828" y="1046"/>
                  </a:cubicBezTo>
                  <a:cubicBezTo>
                    <a:pt x="716" y="976"/>
                    <a:pt x="650" y="838"/>
                    <a:pt x="612" y="679"/>
                  </a:cubicBezTo>
                  <a:close/>
                  <a:moveTo>
                    <a:pt x="286" y="0"/>
                  </a:moveTo>
                  <a:cubicBezTo>
                    <a:pt x="134" y="0"/>
                    <a:pt x="0" y="124"/>
                    <a:pt x="4" y="288"/>
                  </a:cubicBezTo>
                  <a:cubicBezTo>
                    <a:pt x="19" y="900"/>
                    <a:pt x="197" y="1316"/>
                    <a:pt x="533" y="1525"/>
                  </a:cubicBezTo>
                  <a:cubicBezTo>
                    <a:pt x="1123" y="1888"/>
                    <a:pt x="1796" y="1953"/>
                    <a:pt x="2379" y="1953"/>
                  </a:cubicBezTo>
                  <a:cubicBezTo>
                    <a:pt x="2558" y="1953"/>
                    <a:pt x="2728" y="1947"/>
                    <a:pt x="2884" y="1942"/>
                  </a:cubicBezTo>
                  <a:cubicBezTo>
                    <a:pt x="3017" y="1936"/>
                    <a:pt x="3147" y="1932"/>
                    <a:pt x="3264" y="1932"/>
                  </a:cubicBezTo>
                  <a:cubicBezTo>
                    <a:pt x="3409" y="1932"/>
                    <a:pt x="3534" y="1939"/>
                    <a:pt x="3618" y="1964"/>
                  </a:cubicBezTo>
                  <a:cubicBezTo>
                    <a:pt x="3732" y="1996"/>
                    <a:pt x="3892" y="2092"/>
                    <a:pt x="4096" y="2216"/>
                  </a:cubicBezTo>
                  <a:cubicBezTo>
                    <a:pt x="4762" y="2618"/>
                    <a:pt x="5874" y="3291"/>
                    <a:pt x="8222" y="3601"/>
                  </a:cubicBezTo>
                  <a:cubicBezTo>
                    <a:pt x="9039" y="3709"/>
                    <a:pt x="9697" y="3756"/>
                    <a:pt x="10229" y="3756"/>
                  </a:cubicBezTo>
                  <a:cubicBezTo>
                    <a:pt x="11799" y="3756"/>
                    <a:pt x="12268" y="3346"/>
                    <a:pt x="12504" y="2879"/>
                  </a:cubicBezTo>
                  <a:cubicBezTo>
                    <a:pt x="12529" y="2827"/>
                    <a:pt x="12545" y="2772"/>
                    <a:pt x="12553" y="2715"/>
                  </a:cubicBezTo>
                  <a:cubicBezTo>
                    <a:pt x="12564" y="2627"/>
                    <a:pt x="12535" y="2540"/>
                    <a:pt x="12472" y="2478"/>
                  </a:cubicBezTo>
                  <a:cubicBezTo>
                    <a:pt x="12418" y="2425"/>
                    <a:pt x="12346" y="2396"/>
                    <a:pt x="12270" y="2396"/>
                  </a:cubicBezTo>
                  <a:cubicBezTo>
                    <a:pt x="12259" y="2396"/>
                    <a:pt x="12248" y="2397"/>
                    <a:pt x="12236" y="2398"/>
                  </a:cubicBezTo>
                  <a:cubicBezTo>
                    <a:pt x="11822" y="2454"/>
                    <a:pt x="11410" y="2479"/>
                    <a:pt x="11003" y="2479"/>
                  </a:cubicBezTo>
                  <a:cubicBezTo>
                    <a:pt x="9627" y="2479"/>
                    <a:pt x="8293" y="2199"/>
                    <a:pt x="7025" y="1899"/>
                  </a:cubicBezTo>
                  <a:cubicBezTo>
                    <a:pt x="6192" y="1704"/>
                    <a:pt x="5618" y="1403"/>
                    <a:pt x="5062" y="1115"/>
                  </a:cubicBezTo>
                  <a:cubicBezTo>
                    <a:pt x="4321" y="727"/>
                    <a:pt x="3620" y="361"/>
                    <a:pt x="2482" y="361"/>
                  </a:cubicBezTo>
                  <a:cubicBezTo>
                    <a:pt x="1540" y="361"/>
                    <a:pt x="819" y="174"/>
                    <a:pt x="380" y="16"/>
                  </a:cubicBezTo>
                  <a:cubicBezTo>
                    <a:pt x="349" y="5"/>
                    <a:pt x="317" y="0"/>
                    <a:pt x="286"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0" name="Google Shape;6260;p83"/>
            <p:cNvSpPr/>
            <p:nvPr/>
          </p:nvSpPr>
          <p:spPr>
            <a:xfrm>
              <a:off x="3818982" y="2130728"/>
              <a:ext cx="867593" cy="2102071"/>
            </a:xfrm>
            <a:custGeom>
              <a:rect b="b" l="l" r="r" t="t"/>
              <a:pathLst>
                <a:path extrusionOk="0" h="110316" w="45531">
                  <a:moveTo>
                    <a:pt x="25090" y="1"/>
                  </a:moveTo>
                  <a:cubicBezTo>
                    <a:pt x="25090" y="1"/>
                    <a:pt x="25704" y="4124"/>
                    <a:pt x="24915" y="5791"/>
                  </a:cubicBezTo>
                  <a:cubicBezTo>
                    <a:pt x="24125" y="7458"/>
                    <a:pt x="21670" y="7631"/>
                    <a:pt x="19564" y="7984"/>
                  </a:cubicBezTo>
                  <a:cubicBezTo>
                    <a:pt x="17458" y="8336"/>
                    <a:pt x="12634" y="10176"/>
                    <a:pt x="13160" y="14913"/>
                  </a:cubicBezTo>
                  <a:cubicBezTo>
                    <a:pt x="13687" y="19650"/>
                    <a:pt x="19739" y="29915"/>
                    <a:pt x="19739" y="32810"/>
                  </a:cubicBezTo>
                  <a:cubicBezTo>
                    <a:pt x="19739" y="35705"/>
                    <a:pt x="17897" y="37196"/>
                    <a:pt x="15879" y="42811"/>
                  </a:cubicBezTo>
                  <a:cubicBezTo>
                    <a:pt x="13862" y="48426"/>
                    <a:pt x="14124" y="58864"/>
                    <a:pt x="14738" y="65620"/>
                  </a:cubicBezTo>
                  <a:cubicBezTo>
                    <a:pt x="15352" y="72374"/>
                    <a:pt x="17371" y="78778"/>
                    <a:pt x="17371" y="78778"/>
                  </a:cubicBezTo>
                  <a:cubicBezTo>
                    <a:pt x="17371" y="78778"/>
                    <a:pt x="12282" y="86936"/>
                    <a:pt x="10090" y="90445"/>
                  </a:cubicBezTo>
                  <a:cubicBezTo>
                    <a:pt x="7897" y="93956"/>
                    <a:pt x="1" y="109219"/>
                    <a:pt x="1" y="109219"/>
                  </a:cubicBezTo>
                  <a:cubicBezTo>
                    <a:pt x="1" y="109219"/>
                    <a:pt x="1" y="109745"/>
                    <a:pt x="1229" y="110097"/>
                  </a:cubicBezTo>
                  <a:cubicBezTo>
                    <a:pt x="1841" y="110272"/>
                    <a:pt x="2498" y="110316"/>
                    <a:pt x="3002" y="110316"/>
                  </a:cubicBezTo>
                  <a:cubicBezTo>
                    <a:pt x="3509" y="110316"/>
                    <a:pt x="3861" y="110272"/>
                    <a:pt x="3861" y="110272"/>
                  </a:cubicBezTo>
                  <a:cubicBezTo>
                    <a:pt x="3861" y="110272"/>
                    <a:pt x="18950" y="92112"/>
                    <a:pt x="21756" y="89042"/>
                  </a:cubicBezTo>
                  <a:cubicBezTo>
                    <a:pt x="24564" y="85972"/>
                    <a:pt x="27196" y="80621"/>
                    <a:pt x="27546" y="78164"/>
                  </a:cubicBezTo>
                  <a:cubicBezTo>
                    <a:pt x="27898" y="75706"/>
                    <a:pt x="27459" y="60707"/>
                    <a:pt x="27459" y="60706"/>
                  </a:cubicBezTo>
                  <a:lnTo>
                    <a:pt x="27459" y="60706"/>
                  </a:lnTo>
                  <a:cubicBezTo>
                    <a:pt x="27459" y="60706"/>
                    <a:pt x="30618" y="68251"/>
                    <a:pt x="33074" y="72111"/>
                  </a:cubicBezTo>
                  <a:cubicBezTo>
                    <a:pt x="35532" y="75972"/>
                    <a:pt x="37191" y="79392"/>
                    <a:pt x="37191" y="79392"/>
                  </a:cubicBezTo>
                  <a:cubicBezTo>
                    <a:pt x="37191" y="79392"/>
                    <a:pt x="36583" y="84568"/>
                    <a:pt x="37197" y="88955"/>
                  </a:cubicBezTo>
                  <a:cubicBezTo>
                    <a:pt x="37811" y="93340"/>
                    <a:pt x="37293" y="107423"/>
                    <a:pt x="37907" y="108564"/>
                  </a:cubicBezTo>
                  <a:cubicBezTo>
                    <a:pt x="38185" y="109079"/>
                    <a:pt x="38821" y="109264"/>
                    <a:pt x="39484" y="109264"/>
                  </a:cubicBezTo>
                  <a:cubicBezTo>
                    <a:pt x="40288" y="109264"/>
                    <a:pt x="41132" y="108991"/>
                    <a:pt x="41421" y="108702"/>
                  </a:cubicBezTo>
                  <a:cubicBezTo>
                    <a:pt x="41947" y="108176"/>
                    <a:pt x="42198" y="104746"/>
                    <a:pt x="42198" y="104746"/>
                  </a:cubicBezTo>
                  <a:cubicBezTo>
                    <a:pt x="42198" y="104746"/>
                    <a:pt x="43250" y="94043"/>
                    <a:pt x="43864" y="89042"/>
                  </a:cubicBezTo>
                  <a:cubicBezTo>
                    <a:pt x="44479" y="84043"/>
                    <a:pt x="45531" y="79743"/>
                    <a:pt x="45181" y="78603"/>
                  </a:cubicBezTo>
                  <a:cubicBezTo>
                    <a:pt x="44829" y="77462"/>
                    <a:pt x="42636" y="65270"/>
                    <a:pt x="40969" y="59479"/>
                  </a:cubicBezTo>
                  <a:cubicBezTo>
                    <a:pt x="39302" y="53689"/>
                    <a:pt x="34215" y="42900"/>
                    <a:pt x="33074" y="40092"/>
                  </a:cubicBezTo>
                  <a:cubicBezTo>
                    <a:pt x="31934" y="37285"/>
                    <a:pt x="31320" y="34741"/>
                    <a:pt x="31495" y="33863"/>
                  </a:cubicBezTo>
                  <a:cubicBezTo>
                    <a:pt x="31670" y="32987"/>
                    <a:pt x="35091" y="27723"/>
                    <a:pt x="35969" y="26319"/>
                  </a:cubicBezTo>
                  <a:cubicBezTo>
                    <a:pt x="36846" y="24915"/>
                    <a:pt x="37197" y="22372"/>
                    <a:pt x="36144" y="20091"/>
                  </a:cubicBezTo>
                  <a:cubicBezTo>
                    <a:pt x="35091" y="17810"/>
                    <a:pt x="36144" y="14740"/>
                    <a:pt x="35969" y="12898"/>
                  </a:cubicBezTo>
                  <a:cubicBezTo>
                    <a:pt x="35793" y="11054"/>
                    <a:pt x="33074" y="10265"/>
                    <a:pt x="31670" y="9564"/>
                  </a:cubicBezTo>
                  <a:cubicBezTo>
                    <a:pt x="30267" y="8862"/>
                    <a:pt x="29740" y="7281"/>
                    <a:pt x="29740" y="5967"/>
                  </a:cubicBezTo>
                  <a:cubicBezTo>
                    <a:pt x="29740" y="4652"/>
                    <a:pt x="30529" y="2808"/>
                    <a:pt x="30529" y="2808"/>
                  </a:cubicBezTo>
                  <a:cubicBezTo>
                    <a:pt x="30529" y="2808"/>
                    <a:pt x="26231" y="1"/>
                    <a:pt x="250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1" name="Google Shape;6261;p83"/>
            <p:cNvSpPr/>
            <p:nvPr/>
          </p:nvSpPr>
          <p:spPr>
            <a:xfrm>
              <a:off x="3813647" y="2125393"/>
              <a:ext cx="875825" cy="2112780"/>
            </a:xfrm>
            <a:custGeom>
              <a:rect b="b" l="l" r="r" t="t"/>
              <a:pathLst>
                <a:path extrusionOk="0" h="110878" w="45963">
                  <a:moveTo>
                    <a:pt x="25697" y="619"/>
                  </a:moveTo>
                  <a:lnTo>
                    <a:pt x="25697" y="619"/>
                  </a:lnTo>
                  <a:cubicBezTo>
                    <a:pt x="26709" y="908"/>
                    <a:pt x="28945" y="2219"/>
                    <a:pt x="30460" y="3196"/>
                  </a:cubicBezTo>
                  <a:cubicBezTo>
                    <a:pt x="30248" y="3736"/>
                    <a:pt x="29737" y="5146"/>
                    <a:pt x="29737" y="6246"/>
                  </a:cubicBezTo>
                  <a:cubicBezTo>
                    <a:pt x="29737" y="7602"/>
                    <a:pt x="30285" y="9325"/>
                    <a:pt x="31823" y="10093"/>
                  </a:cubicBezTo>
                  <a:cubicBezTo>
                    <a:pt x="32084" y="10224"/>
                    <a:pt x="32390" y="10359"/>
                    <a:pt x="32718" y="10502"/>
                  </a:cubicBezTo>
                  <a:cubicBezTo>
                    <a:pt x="34110" y="11108"/>
                    <a:pt x="35839" y="11864"/>
                    <a:pt x="35968" y="13203"/>
                  </a:cubicBezTo>
                  <a:cubicBezTo>
                    <a:pt x="36026" y="13820"/>
                    <a:pt x="35937" y="14611"/>
                    <a:pt x="35842" y="15450"/>
                  </a:cubicBezTo>
                  <a:cubicBezTo>
                    <a:pt x="35658" y="17084"/>
                    <a:pt x="35451" y="18936"/>
                    <a:pt x="36167" y="20488"/>
                  </a:cubicBezTo>
                  <a:cubicBezTo>
                    <a:pt x="37209" y="22742"/>
                    <a:pt x="36815" y="25159"/>
                    <a:pt x="36008" y="26448"/>
                  </a:cubicBezTo>
                  <a:cubicBezTo>
                    <a:pt x="35864" y="26680"/>
                    <a:pt x="35651" y="27016"/>
                    <a:pt x="35394" y="27418"/>
                  </a:cubicBezTo>
                  <a:cubicBezTo>
                    <a:pt x="33584" y="30265"/>
                    <a:pt x="31642" y="33363"/>
                    <a:pt x="31497" y="34086"/>
                  </a:cubicBezTo>
                  <a:cubicBezTo>
                    <a:pt x="31303" y="35059"/>
                    <a:pt x="31958" y="37687"/>
                    <a:pt x="33092" y="40476"/>
                  </a:cubicBezTo>
                  <a:cubicBezTo>
                    <a:pt x="33383" y="41192"/>
                    <a:pt x="33923" y="42408"/>
                    <a:pt x="34605" y="43947"/>
                  </a:cubicBezTo>
                  <a:cubicBezTo>
                    <a:pt x="36649" y="48560"/>
                    <a:pt x="39738" y="55531"/>
                    <a:pt x="40977" y="59835"/>
                  </a:cubicBezTo>
                  <a:cubicBezTo>
                    <a:pt x="42093" y="63707"/>
                    <a:pt x="43435" y="70406"/>
                    <a:pt x="44322" y="74838"/>
                  </a:cubicBezTo>
                  <a:cubicBezTo>
                    <a:pt x="44756" y="77007"/>
                    <a:pt x="45070" y="78576"/>
                    <a:pt x="45189" y="78964"/>
                  </a:cubicBezTo>
                  <a:cubicBezTo>
                    <a:pt x="45386" y="79602"/>
                    <a:pt x="45054" y="81609"/>
                    <a:pt x="44669" y="83932"/>
                  </a:cubicBezTo>
                  <a:cubicBezTo>
                    <a:pt x="44403" y="85533"/>
                    <a:pt x="44101" y="87349"/>
                    <a:pt x="43864" y="89287"/>
                  </a:cubicBezTo>
                  <a:cubicBezTo>
                    <a:pt x="43257" y="94233"/>
                    <a:pt x="42207" y="104890"/>
                    <a:pt x="42197" y="105004"/>
                  </a:cubicBezTo>
                  <a:cubicBezTo>
                    <a:pt x="42076" y="106639"/>
                    <a:pt x="41784" y="108498"/>
                    <a:pt x="41501" y="108783"/>
                  </a:cubicBezTo>
                  <a:cubicBezTo>
                    <a:pt x="41278" y="109004"/>
                    <a:pt x="40505" y="109262"/>
                    <a:pt x="39761" y="109262"/>
                  </a:cubicBezTo>
                  <a:cubicBezTo>
                    <a:pt x="39623" y="109262"/>
                    <a:pt x="39486" y="109253"/>
                    <a:pt x="39354" y="109233"/>
                  </a:cubicBezTo>
                  <a:cubicBezTo>
                    <a:pt x="39038" y="109187"/>
                    <a:pt x="38621" y="109058"/>
                    <a:pt x="38434" y="108710"/>
                  </a:cubicBezTo>
                  <a:cubicBezTo>
                    <a:pt x="38157" y="108196"/>
                    <a:pt x="38132" y="103924"/>
                    <a:pt x="38112" y="100156"/>
                  </a:cubicBezTo>
                  <a:cubicBezTo>
                    <a:pt x="38088" y="96047"/>
                    <a:pt x="38062" y="91389"/>
                    <a:pt x="37754" y="89195"/>
                  </a:cubicBezTo>
                  <a:cubicBezTo>
                    <a:pt x="37152" y="84896"/>
                    <a:pt x="37743" y="79755"/>
                    <a:pt x="37748" y="79704"/>
                  </a:cubicBezTo>
                  <a:cubicBezTo>
                    <a:pt x="37756" y="79651"/>
                    <a:pt x="37747" y="79597"/>
                    <a:pt x="37722" y="79548"/>
                  </a:cubicBezTo>
                  <a:cubicBezTo>
                    <a:pt x="37706" y="79514"/>
                    <a:pt x="36027" y="76068"/>
                    <a:pt x="33590" y="72239"/>
                  </a:cubicBezTo>
                  <a:cubicBezTo>
                    <a:pt x="31175" y="68445"/>
                    <a:pt x="28029" y="60952"/>
                    <a:pt x="27999" y="60878"/>
                  </a:cubicBezTo>
                  <a:cubicBezTo>
                    <a:pt x="27953" y="60772"/>
                    <a:pt x="27850" y="60705"/>
                    <a:pt x="27739" y="60705"/>
                  </a:cubicBezTo>
                  <a:cubicBezTo>
                    <a:pt x="27720" y="60705"/>
                    <a:pt x="27699" y="60707"/>
                    <a:pt x="27679" y="60712"/>
                  </a:cubicBezTo>
                  <a:cubicBezTo>
                    <a:pt x="27546" y="60741"/>
                    <a:pt x="27453" y="60859"/>
                    <a:pt x="27458" y="60995"/>
                  </a:cubicBezTo>
                  <a:cubicBezTo>
                    <a:pt x="27463" y="61145"/>
                    <a:pt x="27892" y="75999"/>
                    <a:pt x="27549" y="78404"/>
                  </a:cubicBezTo>
                  <a:cubicBezTo>
                    <a:pt x="27205" y="80805"/>
                    <a:pt x="24579" y="86127"/>
                    <a:pt x="21829" y="89133"/>
                  </a:cubicBezTo>
                  <a:cubicBezTo>
                    <a:pt x="19152" y="92063"/>
                    <a:pt x="5143" y="108907"/>
                    <a:pt x="3998" y="110283"/>
                  </a:cubicBezTo>
                  <a:cubicBezTo>
                    <a:pt x="3861" y="110296"/>
                    <a:pt x="3604" y="110314"/>
                    <a:pt x="3282" y="110314"/>
                  </a:cubicBezTo>
                  <a:cubicBezTo>
                    <a:pt x="2798" y="110314"/>
                    <a:pt x="2169" y="110272"/>
                    <a:pt x="1586" y="110107"/>
                  </a:cubicBezTo>
                  <a:cubicBezTo>
                    <a:pt x="835" y="109891"/>
                    <a:pt x="632" y="109628"/>
                    <a:pt x="580" y="109534"/>
                  </a:cubicBezTo>
                  <a:cubicBezTo>
                    <a:pt x="1249" y="108243"/>
                    <a:pt x="8535" y="94192"/>
                    <a:pt x="10606" y="90874"/>
                  </a:cubicBezTo>
                  <a:cubicBezTo>
                    <a:pt x="12799" y="87365"/>
                    <a:pt x="17887" y="79207"/>
                    <a:pt x="17887" y="79207"/>
                  </a:cubicBezTo>
                  <a:cubicBezTo>
                    <a:pt x="17931" y="79137"/>
                    <a:pt x="17943" y="79050"/>
                    <a:pt x="17918" y="78973"/>
                  </a:cubicBezTo>
                  <a:cubicBezTo>
                    <a:pt x="17897" y="78909"/>
                    <a:pt x="15902" y="72521"/>
                    <a:pt x="15297" y="65873"/>
                  </a:cubicBezTo>
                  <a:cubicBezTo>
                    <a:pt x="14611" y="58327"/>
                    <a:pt x="14546" y="48404"/>
                    <a:pt x="16423" y="43186"/>
                  </a:cubicBezTo>
                  <a:cubicBezTo>
                    <a:pt x="17279" y="40801"/>
                    <a:pt x="18106" y="39163"/>
                    <a:pt x="18769" y="37845"/>
                  </a:cubicBezTo>
                  <a:cubicBezTo>
                    <a:pt x="19658" y="36086"/>
                    <a:pt x="20299" y="34814"/>
                    <a:pt x="20299" y="33089"/>
                  </a:cubicBezTo>
                  <a:cubicBezTo>
                    <a:pt x="20299" y="31656"/>
                    <a:pt x="18968" y="28694"/>
                    <a:pt x="17428" y="25264"/>
                  </a:cubicBezTo>
                  <a:cubicBezTo>
                    <a:pt x="15816" y="21676"/>
                    <a:pt x="13990" y="17610"/>
                    <a:pt x="13717" y="15163"/>
                  </a:cubicBezTo>
                  <a:cubicBezTo>
                    <a:pt x="13235" y="10819"/>
                    <a:pt x="17543" y="8931"/>
                    <a:pt x="19888" y="8540"/>
                  </a:cubicBezTo>
                  <a:cubicBezTo>
                    <a:pt x="20132" y="8499"/>
                    <a:pt x="20380" y="8461"/>
                    <a:pt x="20629" y="8423"/>
                  </a:cubicBezTo>
                  <a:cubicBezTo>
                    <a:pt x="22624" y="8116"/>
                    <a:pt x="24686" y="7798"/>
                    <a:pt x="25448" y="6190"/>
                  </a:cubicBezTo>
                  <a:cubicBezTo>
                    <a:pt x="26129" y="4754"/>
                    <a:pt x="25830" y="1697"/>
                    <a:pt x="25697" y="619"/>
                  </a:cubicBezTo>
                  <a:close/>
                  <a:moveTo>
                    <a:pt x="25368" y="1"/>
                  </a:moveTo>
                  <a:cubicBezTo>
                    <a:pt x="25197" y="1"/>
                    <a:pt x="25067" y="153"/>
                    <a:pt x="25092" y="323"/>
                  </a:cubicBezTo>
                  <a:cubicBezTo>
                    <a:pt x="25099" y="362"/>
                    <a:pt x="25685" y="4379"/>
                    <a:pt x="24942" y="5951"/>
                  </a:cubicBezTo>
                  <a:cubicBezTo>
                    <a:pt x="24307" y="7289"/>
                    <a:pt x="22395" y="7585"/>
                    <a:pt x="20546" y="7869"/>
                  </a:cubicBezTo>
                  <a:cubicBezTo>
                    <a:pt x="20294" y="7907"/>
                    <a:pt x="20044" y="7946"/>
                    <a:pt x="19798" y="7987"/>
                  </a:cubicBezTo>
                  <a:cubicBezTo>
                    <a:pt x="17270" y="8409"/>
                    <a:pt x="12632" y="10464"/>
                    <a:pt x="13160" y="15225"/>
                  </a:cubicBezTo>
                  <a:cubicBezTo>
                    <a:pt x="13442" y="17762"/>
                    <a:pt x="15288" y="21870"/>
                    <a:pt x="16916" y="25496"/>
                  </a:cubicBezTo>
                  <a:cubicBezTo>
                    <a:pt x="18367" y="28726"/>
                    <a:pt x="19738" y="31778"/>
                    <a:pt x="19738" y="33090"/>
                  </a:cubicBezTo>
                  <a:cubicBezTo>
                    <a:pt x="19738" y="34681"/>
                    <a:pt x="19154" y="35839"/>
                    <a:pt x="18269" y="37594"/>
                  </a:cubicBezTo>
                  <a:cubicBezTo>
                    <a:pt x="17598" y="38924"/>
                    <a:pt x="16763" y="40581"/>
                    <a:pt x="15895" y="42996"/>
                  </a:cubicBezTo>
                  <a:cubicBezTo>
                    <a:pt x="13496" y="49673"/>
                    <a:pt x="14403" y="62234"/>
                    <a:pt x="14738" y="65926"/>
                  </a:cubicBezTo>
                  <a:cubicBezTo>
                    <a:pt x="15303" y="72120"/>
                    <a:pt x="17062" y="78089"/>
                    <a:pt x="17345" y="79018"/>
                  </a:cubicBezTo>
                  <a:cubicBezTo>
                    <a:pt x="16735" y="79996"/>
                    <a:pt x="12176" y="87305"/>
                    <a:pt x="10131" y="90577"/>
                  </a:cubicBezTo>
                  <a:cubicBezTo>
                    <a:pt x="7956" y="94055"/>
                    <a:pt x="110" y="109217"/>
                    <a:pt x="31" y="109370"/>
                  </a:cubicBezTo>
                  <a:cubicBezTo>
                    <a:pt x="11" y="109410"/>
                    <a:pt x="1" y="109455"/>
                    <a:pt x="1" y="109499"/>
                  </a:cubicBezTo>
                  <a:cubicBezTo>
                    <a:pt x="1" y="109623"/>
                    <a:pt x="69" y="110257"/>
                    <a:pt x="1431" y="110646"/>
                  </a:cubicBezTo>
                  <a:cubicBezTo>
                    <a:pt x="2079" y="110832"/>
                    <a:pt x="2763" y="110877"/>
                    <a:pt x="3286" y="110877"/>
                  </a:cubicBezTo>
                  <a:cubicBezTo>
                    <a:pt x="3311" y="110877"/>
                    <a:pt x="3336" y="110877"/>
                    <a:pt x="3361" y="110877"/>
                  </a:cubicBezTo>
                  <a:cubicBezTo>
                    <a:pt x="3633" y="110877"/>
                    <a:pt x="3905" y="110863"/>
                    <a:pt x="4176" y="110833"/>
                  </a:cubicBezTo>
                  <a:cubicBezTo>
                    <a:pt x="4248" y="110824"/>
                    <a:pt x="4312" y="110788"/>
                    <a:pt x="4358" y="110734"/>
                  </a:cubicBezTo>
                  <a:cubicBezTo>
                    <a:pt x="4509" y="110552"/>
                    <a:pt x="19474" y="92544"/>
                    <a:pt x="22245" y="89513"/>
                  </a:cubicBezTo>
                  <a:cubicBezTo>
                    <a:pt x="25105" y="86385"/>
                    <a:pt x="27745" y="81016"/>
                    <a:pt x="28107" y="78486"/>
                  </a:cubicBezTo>
                  <a:cubicBezTo>
                    <a:pt x="28395" y="76466"/>
                    <a:pt x="28162" y="66301"/>
                    <a:pt x="28061" y="62446"/>
                  </a:cubicBezTo>
                  <a:lnTo>
                    <a:pt x="28061" y="62446"/>
                  </a:lnTo>
                  <a:cubicBezTo>
                    <a:pt x="29092" y="64804"/>
                    <a:pt x="31305" y="69694"/>
                    <a:pt x="33118" y="72544"/>
                  </a:cubicBezTo>
                  <a:cubicBezTo>
                    <a:pt x="35342" y="76039"/>
                    <a:pt x="36929" y="79211"/>
                    <a:pt x="37183" y="79724"/>
                  </a:cubicBezTo>
                  <a:cubicBezTo>
                    <a:pt x="37110" y="80411"/>
                    <a:pt x="36630" y="85207"/>
                    <a:pt x="37199" y="89276"/>
                  </a:cubicBezTo>
                  <a:cubicBezTo>
                    <a:pt x="37500" y="91433"/>
                    <a:pt x="37527" y="96071"/>
                    <a:pt x="37550" y="100162"/>
                  </a:cubicBezTo>
                  <a:cubicBezTo>
                    <a:pt x="37579" y="105234"/>
                    <a:pt x="37614" y="108373"/>
                    <a:pt x="37939" y="108978"/>
                  </a:cubicBezTo>
                  <a:cubicBezTo>
                    <a:pt x="38176" y="109418"/>
                    <a:pt x="38638" y="109700"/>
                    <a:pt x="39274" y="109793"/>
                  </a:cubicBezTo>
                  <a:cubicBezTo>
                    <a:pt x="39434" y="109816"/>
                    <a:pt x="39599" y="109827"/>
                    <a:pt x="39765" y="109827"/>
                  </a:cubicBezTo>
                  <a:cubicBezTo>
                    <a:pt x="40643" y="109827"/>
                    <a:pt x="41554" y="109527"/>
                    <a:pt x="41899" y="109182"/>
                  </a:cubicBezTo>
                  <a:cubicBezTo>
                    <a:pt x="42469" y="108610"/>
                    <a:pt x="42713" y="105638"/>
                    <a:pt x="42755" y="105055"/>
                  </a:cubicBezTo>
                  <a:cubicBezTo>
                    <a:pt x="42765" y="104947"/>
                    <a:pt x="43816" y="94297"/>
                    <a:pt x="44422" y="89357"/>
                  </a:cubicBezTo>
                  <a:cubicBezTo>
                    <a:pt x="44659" y="87431"/>
                    <a:pt x="44958" y="85622"/>
                    <a:pt x="45223" y="84027"/>
                  </a:cubicBezTo>
                  <a:cubicBezTo>
                    <a:pt x="45652" y="81436"/>
                    <a:pt x="45962" y="79564"/>
                    <a:pt x="45728" y="78803"/>
                  </a:cubicBezTo>
                  <a:cubicBezTo>
                    <a:pt x="45615" y="78439"/>
                    <a:pt x="45289" y="76803"/>
                    <a:pt x="44873" y="74729"/>
                  </a:cubicBezTo>
                  <a:cubicBezTo>
                    <a:pt x="43983" y="70288"/>
                    <a:pt x="42640" y="63576"/>
                    <a:pt x="41519" y="59682"/>
                  </a:cubicBezTo>
                  <a:cubicBezTo>
                    <a:pt x="40270" y="55342"/>
                    <a:pt x="37169" y="48350"/>
                    <a:pt x="35119" y="43722"/>
                  </a:cubicBezTo>
                  <a:cubicBezTo>
                    <a:pt x="34439" y="42187"/>
                    <a:pt x="33901" y="40975"/>
                    <a:pt x="33614" y="40267"/>
                  </a:cubicBezTo>
                  <a:cubicBezTo>
                    <a:pt x="32405" y="37290"/>
                    <a:pt x="31906" y="34919"/>
                    <a:pt x="32050" y="34199"/>
                  </a:cubicBezTo>
                  <a:cubicBezTo>
                    <a:pt x="32186" y="33517"/>
                    <a:pt x="34767" y="29457"/>
                    <a:pt x="35870" y="27723"/>
                  </a:cubicBezTo>
                  <a:cubicBezTo>
                    <a:pt x="36128" y="27318"/>
                    <a:pt x="36342" y="26981"/>
                    <a:pt x="36487" y="26749"/>
                  </a:cubicBezTo>
                  <a:cubicBezTo>
                    <a:pt x="37371" y="25334"/>
                    <a:pt x="37808" y="22699"/>
                    <a:pt x="36679" y="20253"/>
                  </a:cubicBezTo>
                  <a:cubicBezTo>
                    <a:pt x="36029" y="18844"/>
                    <a:pt x="36227" y="17075"/>
                    <a:pt x="36402" y="15516"/>
                  </a:cubicBezTo>
                  <a:cubicBezTo>
                    <a:pt x="36500" y="14646"/>
                    <a:pt x="36592" y="13827"/>
                    <a:pt x="36528" y="13152"/>
                  </a:cubicBezTo>
                  <a:cubicBezTo>
                    <a:pt x="36370" y="11483"/>
                    <a:pt x="34390" y="10618"/>
                    <a:pt x="32944" y="9988"/>
                  </a:cubicBezTo>
                  <a:cubicBezTo>
                    <a:pt x="32626" y="9850"/>
                    <a:pt x="32329" y="9720"/>
                    <a:pt x="32075" y="9593"/>
                  </a:cubicBezTo>
                  <a:cubicBezTo>
                    <a:pt x="30767" y="8938"/>
                    <a:pt x="30301" y="7436"/>
                    <a:pt x="30301" y="6247"/>
                  </a:cubicBezTo>
                  <a:cubicBezTo>
                    <a:pt x="30301" y="5006"/>
                    <a:pt x="31060" y="3218"/>
                    <a:pt x="31067" y="3199"/>
                  </a:cubicBezTo>
                  <a:cubicBezTo>
                    <a:pt x="31121" y="3074"/>
                    <a:pt x="31077" y="2928"/>
                    <a:pt x="30964" y="2853"/>
                  </a:cubicBezTo>
                  <a:cubicBezTo>
                    <a:pt x="30516" y="2562"/>
                    <a:pt x="26561" y="1"/>
                    <a:pt x="25370" y="1"/>
                  </a:cubicBezTo>
                  <a:cubicBezTo>
                    <a:pt x="25370" y="1"/>
                    <a:pt x="25369" y="1"/>
                    <a:pt x="25368"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2" name="Google Shape;6262;p83"/>
            <p:cNvSpPr/>
            <p:nvPr/>
          </p:nvSpPr>
          <p:spPr>
            <a:xfrm>
              <a:off x="4471959" y="2414229"/>
              <a:ext cx="34032" cy="79383"/>
            </a:xfrm>
            <a:custGeom>
              <a:rect b="b" l="l" r="r" t="t"/>
              <a:pathLst>
                <a:path extrusionOk="0" h="4166" w="1786">
                  <a:moveTo>
                    <a:pt x="303" y="0"/>
                  </a:moveTo>
                  <a:cubicBezTo>
                    <a:pt x="289" y="0"/>
                    <a:pt x="274" y="1"/>
                    <a:pt x="260" y="3"/>
                  </a:cubicBezTo>
                  <a:cubicBezTo>
                    <a:pt x="107" y="28"/>
                    <a:pt x="1" y="172"/>
                    <a:pt x="27" y="327"/>
                  </a:cubicBezTo>
                  <a:cubicBezTo>
                    <a:pt x="181" y="1341"/>
                    <a:pt x="1150" y="3878"/>
                    <a:pt x="1191" y="3985"/>
                  </a:cubicBezTo>
                  <a:cubicBezTo>
                    <a:pt x="1231" y="4094"/>
                    <a:pt x="1336" y="4166"/>
                    <a:pt x="1453" y="4166"/>
                  </a:cubicBezTo>
                  <a:cubicBezTo>
                    <a:pt x="1650" y="4166"/>
                    <a:pt x="1786" y="3969"/>
                    <a:pt x="1716" y="3785"/>
                  </a:cubicBezTo>
                  <a:cubicBezTo>
                    <a:pt x="1705" y="3759"/>
                    <a:pt x="728" y="1196"/>
                    <a:pt x="581" y="241"/>
                  </a:cubicBezTo>
                  <a:cubicBezTo>
                    <a:pt x="561" y="101"/>
                    <a:pt x="440" y="0"/>
                    <a:pt x="303"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3" name="Google Shape;6263;p83"/>
            <p:cNvSpPr/>
            <p:nvPr/>
          </p:nvSpPr>
          <p:spPr>
            <a:xfrm>
              <a:off x="4276817" y="2645537"/>
              <a:ext cx="102554" cy="34871"/>
            </a:xfrm>
            <a:custGeom>
              <a:rect b="b" l="l" r="r" t="t"/>
              <a:pathLst>
                <a:path extrusionOk="0" h="1830" w="5382">
                  <a:moveTo>
                    <a:pt x="5061" y="1"/>
                  </a:moveTo>
                  <a:cubicBezTo>
                    <a:pt x="5020" y="1"/>
                    <a:pt x="4979" y="9"/>
                    <a:pt x="4940" y="28"/>
                  </a:cubicBezTo>
                  <a:cubicBezTo>
                    <a:pt x="2779" y="1110"/>
                    <a:pt x="1374" y="1265"/>
                    <a:pt x="744" y="1265"/>
                  </a:cubicBezTo>
                  <a:cubicBezTo>
                    <a:pt x="497" y="1265"/>
                    <a:pt x="369" y="1241"/>
                    <a:pt x="362" y="1240"/>
                  </a:cubicBezTo>
                  <a:cubicBezTo>
                    <a:pt x="344" y="1236"/>
                    <a:pt x="326" y="1235"/>
                    <a:pt x="308" y="1235"/>
                  </a:cubicBezTo>
                  <a:cubicBezTo>
                    <a:pt x="178" y="1235"/>
                    <a:pt x="62" y="1325"/>
                    <a:pt x="32" y="1456"/>
                  </a:cubicBezTo>
                  <a:cubicBezTo>
                    <a:pt x="0" y="1604"/>
                    <a:pt x="94" y="1753"/>
                    <a:pt x="241" y="1790"/>
                  </a:cubicBezTo>
                  <a:cubicBezTo>
                    <a:pt x="263" y="1794"/>
                    <a:pt x="433" y="1829"/>
                    <a:pt x="753" y="1829"/>
                  </a:cubicBezTo>
                  <a:cubicBezTo>
                    <a:pt x="1475" y="1829"/>
                    <a:pt x="2955" y="1648"/>
                    <a:pt x="5192" y="531"/>
                  </a:cubicBezTo>
                  <a:cubicBezTo>
                    <a:pt x="5328" y="460"/>
                    <a:pt x="5382" y="293"/>
                    <a:pt x="5313" y="156"/>
                  </a:cubicBezTo>
                  <a:cubicBezTo>
                    <a:pt x="5264" y="58"/>
                    <a:pt x="5164" y="1"/>
                    <a:pt x="5061"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4" name="Google Shape;6264;p83"/>
            <p:cNvSpPr/>
            <p:nvPr/>
          </p:nvSpPr>
          <p:spPr>
            <a:xfrm>
              <a:off x="3818982" y="2883248"/>
              <a:ext cx="867593" cy="1349551"/>
            </a:xfrm>
            <a:custGeom>
              <a:rect b="b" l="l" r="r" t="t"/>
              <a:pathLst>
                <a:path extrusionOk="0" h="70824" w="45531">
                  <a:moveTo>
                    <a:pt x="17240" y="1"/>
                  </a:moveTo>
                  <a:cubicBezTo>
                    <a:pt x="16809" y="931"/>
                    <a:pt x="16350" y="2009"/>
                    <a:pt x="15879" y="3319"/>
                  </a:cubicBezTo>
                  <a:cubicBezTo>
                    <a:pt x="13862" y="8934"/>
                    <a:pt x="14124" y="19372"/>
                    <a:pt x="14738" y="26128"/>
                  </a:cubicBezTo>
                  <a:cubicBezTo>
                    <a:pt x="15352" y="32882"/>
                    <a:pt x="17371" y="39286"/>
                    <a:pt x="17371" y="39286"/>
                  </a:cubicBezTo>
                  <a:cubicBezTo>
                    <a:pt x="17371" y="39286"/>
                    <a:pt x="12282" y="47444"/>
                    <a:pt x="10090" y="50953"/>
                  </a:cubicBezTo>
                  <a:cubicBezTo>
                    <a:pt x="7897" y="54462"/>
                    <a:pt x="1" y="69727"/>
                    <a:pt x="1" y="69727"/>
                  </a:cubicBezTo>
                  <a:cubicBezTo>
                    <a:pt x="1" y="69727"/>
                    <a:pt x="1" y="70253"/>
                    <a:pt x="1229" y="70605"/>
                  </a:cubicBezTo>
                  <a:cubicBezTo>
                    <a:pt x="1843" y="70780"/>
                    <a:pt x="2501" y="70823"/>
                    <a:pt x="3006" y="70823"/>
                  </a:cubicBezTo>
                  <a:cubicBezTo>
                    <a:pt x="3510" y="70823"/>
                    <a:pt x="3861" y="70780"/>
                    <a:pt x="3861" y="70780"/>
                  </a:cubicBezTo>
                  <a:cubicBezTo>
                    <a:pt x="3861" y="70780"/>
                    <a:pt x="18950" y="52620"/>
                    <a:pt x="21756" y="49550"/>
                  </a:cubicBezTo>
                  <a:cubicBezTo>
                    <a:pt x="24564" y="46479"/>
                    <a:pt x="27196" y="41129"/>
                    <a:pt x="27546" y="38672"/>
                  </a:cubicBezTo>
                  <a:cubicBezTo>
                    <a:pt x="27898" y="36214"/>
                    <a:pt x="27459" y="21215"/>
                    <a:pt x="27459" y="21214"/>
                  </a:cubicBezTo>
                  <a:lnTo>
                    <a:pt x="27459" y="21214"/>
                  </a:lnTo>
                  <a:cubicBezTo>
                    <a:pt x="27459" y="21214"/>
                    <a:pt x="30618" y="28759"/>
                    <a:pt x="33074" y="32619"/>
                  </a:cubicBezTo>
                  <a:cubicBezTo>
                    <a:pt x="35532" y="36478"/>
                    <a:pt x="37191" y="39900"/>
                    <a:pt x="37191" y="39900"/>
                  </a:cubicBezTo>
                  <a:cubicBezTo>
                    <a:pt x="37191" y="39900"/>
                    <a:pt x="36583" y="45076"/>
                    <a:pt x="37197" y="49463"/>
                  </a:cubicBezTo>
                  <a:cubicBezTo>
                    <a:pt x="37811" y="53848"/>
                    <a:pt x="37293" y="67931"/>
                    <a:pt x="37907" y="69072"/>
                  </a:cubicBezTo>
                  <a:cubicBezTo>
                    <a:pt x="38185" y="69587"/>
                    <a:pt x="38821" y="69772"/>
                    <a:pt x="39484" y="69772"/>
                  </a:cubicBezTo>
                  <a:cubicBezTo>
                    <a:pt x="40288" y="69772"/>
                    <a:pt x="41132" y="69499"/>
                    <a:pt x="41421" y="69210"/>
                  </a:cubicBezTo>
                  <a:cubicBezTo>
                    <a:pt x="41947" y="68684"/>
                    <a:pt x="42198" y="65254"/>
                    <a:pt x="42198" y="65254"/>
                  </a:cubicBezTo>
                  <a:cubicBezTo>
                    <a:pt x="42198" y="65254"/>
                    <a:pt x="43250" y="54551"/>
                    <a:pt x="43864" y="49550"/>
                  </a:cubicBezTo>
                  <a:cubicBezTo>
                    <a:pt x="44479" y="44551"/>
                    <a:pt x="45531" y="40251"/>
                    <a:pt x="45181" y="39111"/>
                  </a:cubicBezTo>
                  <a:cubicBezTo>
                    <a:pt x="44829" y="37970"/>
                    <a:pt x="42636" y="25776"/>
                    <a:pt x="40969" y="19986"/>
                  </a:cubicBezTo>
                  <a:cubicBezTo>
                    <a:pt x="39376" y="14453"/>
                    <a:pt x="34661" y="4357"/>
                    <a:pt x="33251" y="1023"/>
                  </a:cubicBezTo>
                  <a:cubicBezTo>
                    <a:pt x="30986" y="1871"/>
                    <a:pt x="28774" y="2193"/>
                    <a:pt x="26723" y="2193"/>
                  </a:cubicBezTo>
                  <a:cubicBezTo>
                    <a:pt x="22649" y="2193"/>
                    <a:pt x="19208" y="926"/>
                    <a:pt x="17240"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5" name="Google Shape;6265;p83"/>
            <p:cNvSpPr/>
            <p:nvPr/>
          </p:nvSpPr>
          <p:spPr>
            <a:xfrm>
              <a:off x="3813647" y="2877894"/>
              <a:ext cx="875844" cy="1360260"/>
            </a:xfrm>
            <a:custGeom>
              <a:rect b="b" l="l" r="r" t="t"/>
              <a:pathLst>
                <a:path extrusionOk="0" h="71386" w="45964">
                  <a:moveTo>
                    <a:pt x="17657" y="654"/>
                  </a:moveTo>
                  <a:cubicBezTo>
                    <a:pt x="19756" y="1609"/>
                    <a:pt x="23090" y="2759"/>
                    <a:pt x="26989" y="2759"/>
                  </a:cubicBezTo>
                  <a:cubicBezTo>
                    <a:pt x="28999" y="2759"/>
                    <a:pt x="31158" y="2453"/>
                    <a:pt x="33376" y="1659"/>
                  </a:cubicBezTo>
                  <a:cubicBezTo>
                    <a:pt x="33681" y="2372"/>
                    <a:pt x="34108" y="3334"/>
                    <a:pt x="34607" y="4460"/>
                  </a:cubicBezTo>
                  <a:cubicBezTo>
                    <a:pt x="36650" y="9072"/>
                    <a:pt x="39739" y="16040"/>
                    <a:pt x="40979" y="20344"/>
                  </a:cubicBezTo>
                  <a:cubicBezTo>
                    <a:pt x="42093" y="24216"/>
                    <a:pt x="43435" y="30915"/>
                    <a:pt x="44322" y="35347"/>
                  </a:cubicBezTo>
                  <a:cubicBezTo>
                    <a:pt x="44756" y="37516"/>
                    <a:pt x="45071" y="39085"/>
                    <a:pt x="45191" y="39473"/>
                  </a:cubicBezTo>
                  <a:cubicBezTo>
                    <a:pt x="45386" y="40111"/>
                    <a:pt x="45054" y="42118"/>
                    <a:pt x="44669" y="44441"/>
                  </a:cubicBezTo>
                  <a:cubicBezTo>
                    <a:pt x="44403" y="46042"/>
                    <a:pt x="44101" y="47858"/>
                    <a:pt x="43864" y="49796"/>
                  </a:cubicBezTo>
                  <a:cubicBezTo>
                    <a:pt x="43257" y="54742"/>
                    <a:pt x="42207" y="65399"/>
                    <a:pt x="42197" y="65513"/>
                  </a:cubicBezTo>
                  <a:cubicBezTo>
                    <a:pt x="42077" y="67148"/>
                    <a:pt x="41784" y="69007"/>
                    <a:pt x="41501" y="69292"/>
                  </a:cubicBezTo>
                  <a:cubicBezTo>
                    <a:pt x="41278" y="69513"/>
                    <a:pt x="40505" y="69771"/>
                    <a:pt x="39761" y="69771"/>
                  </a:cubicBezTo>
                  <a:cubicBezTo>
                    <a:pt x="39623" y="69771"/>
                    <a:pt x="39486" y="69762"/>
                    <a:pt x="39354" y="69742"/>
                  </a:cubicBezTo>
                  <a:cubicBezTo>
                    <a:pt x="39038" y="69696"/>
                    <a:pt x="38622" y="69567"/>
                    <a:pt x="38434" y="69219"/>
                  </a:cubicBezTo>
                  <a:cubicBezTo>
                    <a:pt x="38157" y="68705"/>
                    <a:pt x="38133" y="64433"/>
                    <a:pt x="38112" y="60665"/>
                  </a:cubicBezTo>
                  <a:cubicBezTo>
                    <a:pt x="38088" y="56556"/>
                    <a:pt x="38062" y="51898"/>
                    <a:pt x="37754" y="49704"/>
                  </a:cubicBezTo>
                  <a:cubicBezTo>
                    <a:pt x="37153" y="45405"/>
                    <a:pt x="37743" y="40264"/>
                    <a:pt x="37750" y="40213"/>
                  </a:cubicBezTo>
                  <a:cubicBezTo>
                    <a:pt x="37756" y="40160"/>
                    <a:pt x="37747" y="40106"/>
                    <a:pt x="37724" y="40057"/>
                  </a:cubicBezTo>
                  <a:cubicBezTo>
                    <a:pt x="37706" y="40023"/>
                    <a:pt x="36027" y="36577"/>
                    <a:pt x="33590" y="32748"/>
                  </a:cubicBezTo>
                  <a:cubicBezTo>
                    <a:pt x="31175" y="28954"/>
                    <a:pt x="28029" y="21461"/>
                    <a:pt x="27999" y="21387"/>
                  </a:cubicBezTo>
                  <a:cubicBezTo>
                    <a:pt x="27953" y="21281"/>
                    <a:pt x="27850" y="21214"/>
                    <a:pt x="27739" y="21214"/>
                  </a:cubicBezTo>
                  <a:cubicBezTo>
                    <a:pt x="27720" y="21214"/>
                    <a:pt x="27699" y="21216"/>
                    <a:pt x="27679" y="21221"/>
                  </a:cubicBezTo>
                  <a:cubicBezTo>
                    <a:pt x="27546" y="21250"/>
                    <a:pt x="27453" y="21368"/>
                    <a:pt x="27458" y="21504"/>
                  </a:cubicBezTo>
                  <a:cubicBezTo>
                    <a:pt x="27462" y="21654"/>
                    <a:pt x="27892" y="36508"/>
                    <a:pt x="27549" y="38913"/>
                  </a:cubicBezTo>
                  <a:cubicBezTo>
                    <a:pt x="27205" y="41314"/>
                    <a:pt x="24579" y="46636"/>
                    <a:pt x="21829" y="49642"/>
                  </a:cubicBezTo>
                  <a:cubicBezTo>
                    <a:pt x="19152" y="52572"/>
                    <a:pt x="5143" y="69416"/>
                    <a:pt x="3998" y="70792"/>
                  </a:cubicBezTo>
                  <a:cubicBezTo>
                    <a:pt x="3861" y="70805"/>
                    <a:pt x="3604" y="70823"/>
                    <a:pt x="3282" y="70823"/>
                  </a:cubicBezTo>
                  <a:cubicBezTo>
                    <a:pt x="2798" y="70823"/>
                    <a:pt x="2169" y="70781"/>
                    <a:pt x="1586" y="70616"/>
                  </a:cubicBezTo>
                  <a:cubicBezTo>
                    <a:pt x="835" y="70400"/>
                    <a:pt x="632" y="70137"/>
                    <a:pt x="580" y="70043"/>
                  </a:cubicBezTo>
                  <a:cubicBezTo>
                    <a:pt x="1249" y="68752"/>
                    <a:pt x="8535" y="54701"/>
                    <a:pt x="10606" y="51383"/>
                  </a:cubicBezTo>
                  <a:cubicBezTo>
                    <a:pt x="12800" y="47873"/>
                    <a:pt x="17889" y="39716"/>
                    <a:pt x="17889" y="39716"/>
                  </a:cubicBezTo>
                  <a:cubicBezTo>
                    <a:pt x="17932" y="39646"/>
                    <a:pt x="17943" y="39559"/>
                    <a:pt x="17918" y="39482"/>
                  </a:cubicBezTo>
                  <a:cubicBezTo>
                    <a:pt x="17897" y="39418"/>
                    <a:pt x="15902" y="33030"/>
                    <a:pt x="15298" y="26382"/>
                  </a:cubicBezTo>
                  <a:cubicBezTo>
                    <a:pt x="14613" y="18836"/>
                    <a:pt x="14547" y="8913"/>
                    <a:pt x="16423" y="3693"/>
                  </a:cubicBezTo>
                  <a:cubicBezTo>
                    <a:pt x="16796" y="2655"/>
                    <a:pt x="17202" y="1657"/>
                    <a:pt x="17657" y="654"/>
                  </a:cubicBezTo>
                  <a:close/>
                  <a:moveTo>
                    <a:pt x="17519" y="1"/>
                  </a:moveTo>
                  <a:cubicBezTo>
                    <a:pt x="17486" y="1"/>
                    <a:pt x="17454" y="6"/>
                    <a:pt x="17423" y="18"/>
                  </a:cubicBezTo>
                  <a:cubicBezTo>
                    <a:pt x="17353" y="44"/>
                    <a:pt x="17296" y="97"/>
                    <a:pt x="17264" y="164"/>
                  </a:cubicBezTo>
                  <a:cubicBezTo>
                    <a:pt x="16754" y="1269"/>
                    <a:pt x="16306" y="2363"/>
                    <a:pt x="15895" y="3505"/>
                  </a:cubicBezTo>
                  <a:cubicBezTo>
                    <a:pt x="13496" y="10182"/>
                    <a:pt x="14403" y="22743"/>
                    <a:pt x="14738" y="26435"/>
                  </a:cubicBezTo>
                  <a:cubicBezTo>
                    <a:pt x="15303" y="32629"/>
                    <a:pt x="17062" y="38598"/>
                    <a:pt x="17345" y="39527"/>
                  </a:cubicBezTo>
                  <a:cubicBezTo>
                    <a:pt x="16735" y="40505"/>
                    <a:pt x="12176" y="47814"/>
                    <a:pt x="10131" y="51086"/>
                  </a:cubicBezTo>
                  <a:cubicBezTo>
                    <a:pt x="7956" y="54564"/>
                    <a:pt x="110" y="69726"/>
                    <a:pt x="31" y="69879"/>
                  </a:cubicBezTo>
                  <a:cubicBezTo>
                    <a:pt x="11" y="69919"/>
                    <a:pt x="1" y="69964"/>
                    <a:pt x="1" y="70008"/>
                  </a:cubicBezTo>
                  <a:cubicBezTo>
                    <a:pt x="1" y="70132"/>
                    <a:pt x="69" y="70766"/>
                    <a:pt x="1433" y="71155"/>
                  </a:cubicBezTo>
                  <a:cubicBezTo>
                    <a:pt x="2079" y="71341"/>
                    <a:pt x="2763" y="71386"/>
                    <a:pt x="3286" y="71386"/>
                  </a:cubicBezTo>
                  <a:cubicBezTo>
                    <a:pt x="3300" y="71386"/>
                    <a:pt x="3313" y="71386"/>
                    <a:pt x="3327" y="71386"/>
                  </a:cubicBezTo>
                  <a:cubicBezTo>
                    <a:pt x="3611" y="71386"/>
                    <a:pt x="3895" y="71371"/>
                    <a:pt x="4178" y="71341"/>
                  </a:cubicBezTo>
                  <a:cubicBezTo>
                    <a:pt x="4249" y="71332"/>
                    <a:pt x="4315" y="71295"/>
                    <a:pt x="4360" y="71242"/>
                  </a:cubicBezTo>
                  <a:cubicBezTo>
                    <a:pt x="4510" y="71059"/>
                    <a:pt x="19477" y="53052"/>
                    <a:pt x="22248" y="50021"/>
                  </a:cubicBezTo>
                  <a:cubicBezTo>
                    <a:pt x="25108" y="46893"/>
                    <a:pt x="27746" y="41524"/>
                    <a:pt x="28108" y="38994"/>
                  </a:cubicBezTo>
                  <a:cubicBezTo>
                    <a:pt x="28397" y="36972"/>
                    <a:pt x="28163" y="26808"/>
                    <a:pt x="28063" y="22953"/>
                  </a:cubicBezTo>
                  <a:lnTo>
                    <a:pt x="28063" y="22953"/>
                  </a:lnTo>
                  <a:cubicBezTo>
                    <a:pt x="29094" y="25312"/>
                    <a:pt x="31306" y="30202"/>
                    <a:pt x="33119" y="33052"/>
                  </a:cubicBezTo>
                  <a:cubicBezTo>
                    <a:pt x="35343" y="36546"/>
                    <a:pt x="36932" y="39718"/>
                    <a:pt x="37185" y="40232"/>
                  </a:cubicBezTo>
                  <a:cubicBezTo>
                    <a:pt x="37111" y="40919"/>
                    <a:pt x="36631" y="45714"/>
                    <a:pt x="37201" y="49783"/>
                  </a:cubicBezTo>
                  <a:cubicBezTo>
                    <a:pt x="37503" y="51940"/>
                    <a:pt x="37530" y="56578"/>
                    <a:pt x="37553" y="60669"/>
                  </a:cubicBezTo>
                  <a:cubicBezTo>
                    <a:pt x="37581" y="65742"/>
                    <a:pt x="37616" y="68880"/>
                    <a:pt x="37941" y="69486"/>
                  </a:cubicBezTo>
                  <a:cubicBezTo>
                    <a:pt x="38179" y="69926"/>
                    <a:pt x="38640" y="70207"/>
                    <a:pt x="39275" y="70301"/>
                  </a:cubicBezTo>
                  <a:cubicBezTo>
                    <a:pt x="39435" y="70324"/>
                    <a:pt x="39600" y="70335"/>
                    <a:pt x="39767" y="70335"/>
                  </a:cubicBezTo>
                  <a:cubicBezTo>
                    <a:pt x="40646" y="70335"/>
                    <a:pt x="41556" y="70034"/>
                    <a:pt x="41901" y="69690"/>
                  </a:cubicBezTo>
                  <a:cubicBezTo>
                    <a:pt x="42471" y="69118"/>
                    <a:pt x="42714" y="66146"/>
                    <a:pt x="42757" y="65562"/>
                  </a:cubicBezTo>
                  <a:cubicBezTo>
                    <a:pt x="42768" y="65454"/>
                    <a:pt x="43817" y="54805"/>
                    <a:pt x="44424" y="49865"/>
                  </a:cubicBezTo>
                  <a:cubicBezTo>
                    <a:pt x="44660" y="47938"/>
                    <a:pt x="44960" y="46130"/>
                    <a:pt x="45224" y="44534"/>
                  </a:cubicBezTo>
                  <a:cubicBezTo>
                    <a:pt x="45653" y="41944"/>
                    <a:pt x="45964" y="40071"/>
                    <a:pt x="45729" y="39310"/>
                  </a:cubicBezTo>
                  <a:cubicBezTo>
                    <a:pt x="45618" y="38947"/>
                    <a:pt x="45290" y="37311"/>
                    <a:pt x="44874" y="35237"/>
                  </a:cubicBezTo>
                  <a:cubicBezTo>
                    <a:pt x="43985" y="30796"/>
                    <a:pt x="42642" y="24084"/>
                    <a:pt x="41520" y="20190"/>
                  </a:cubicBezTo>
                  <a:cubicBezTo>
                    <a:pt x="40270" y="15849"/>
                    <a:pt x="37171" y="8859"/>
                    <a:pt x="35120" y="4234"/>
                  </a:cubicBezTo>
                  <a:cubicBezTo>
                    <a:pt x="34563" y="2977"/>
                    <a:pt x="34096" y="1924"/>
                    <a:pt x="33789" y="1195"/>
                  </a:cubicBezTo>
                  <a:cubicBezTo>
                    <a:pt x="33744" y="1088"/>
                    <a:pt x="33640" y="1023"/>
                    <a:pt x="33531" y="1023"/>
                  </a:cubicBezTo>
                  <a:cubicBezTo>
                    <a:pt x="33498" y="1023"/>
                    <a:pt x="33464" y="1029"/>
                    <a:pt x="33431" y="1042"/>
                  </a:cubicBezTo>
                  <a:cubicBezTo>
                    <a:pt x="31195" y="1879"/>
                    <a:pt x="29014" y="2198"/>
                    <a:pt x="26988" y="2198"/>
                  </a:cubicBezTo>
                  <a:cubicBezTo>
                    <a:pt x="23030" y="2198"/>
                    <a:pt x="19665" y="980"/>
                    <a:pt x="17639" y="28"/>
                  </a:cubicBezTo>
                  <a:cubicBezTo>
                    <a:pt x="17601" y="10"/>
                    <a:pt x="17560" y="1"/>
                    <a:pt x="17519"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6" name="Google Shape;6266;p83"/>
            <p:cNvSpPr/>
            <p:nvPr/>
          </p:nvSpPr>
          <p:spPr>
            <a:xfrm>
              <a:off x="5055175" y="2964518"/>
              <a:ext cx="217551" cy="233233"/>
            </a:xfrm>
            <a:custGeom>
              <a:rect b="b" l="l" r="r" t="t"/>
              <a:pathLst>
                <a:path extrusionOk="0" h="12240" w="11417">
                  <a:moveTo>
                    <a:pt x="4" y="0"/>
                  </a:moveTo>
                  <a:lnTo>
                    <a:pt x="4" y="9002"/>
                  </a:lnTo>
                  <a:lnTo>
                    <a:pt x="968" y="9002"/>
                  </a:lnTo>
                  <a:lnTo>
                    <a:pt x="968" y="10150"/>
                  </a:lnTo>
                  <a:lnTo>
                    <a:pt x="1" y="10150"/>
                  </a:lnTo>
                  <a:lnTo>
                    <a:pt x="1" y="12240"/>
                  </a:lnTo>
                  <a:lnTo>
                    <a:pt x="3704" y="12240"/>
                  </a:lnTo>
                  <a:lnTo>
                    <a:pt x="3704" y="11538"/>
                  </a:lnTo>
                  <a:lnTo>
                    <a:pt x="7713" y="11538"/>
                  </a:lnTo>
                  <a:lnTo>
                    <a:pt x="7713" y="12240"/>
                  </a:lnTo>
                  <a:lnTo>
                    <a:pt x="11416" y="12240"/>
                  </a:lnTo>
                  <a:lnTo>
                    <a:pt x="11416" y="10150"/>
                  </a:lnTo>
                  <a:lnTo>
                    <a:pt x="10451" y="10150"/>
                  </a:lnTo>
                  <a:lnTo>
                    <a:pt x="10451" y="9002"/>
                  </a:lnTo>
                  <a:lnTo>
                    <a:pt x="11415" y="9002"/>
                  </a:lnTo>
                  <a:lnTo>
                    <a:pt x="11415" y="0"/>
                  </a:ln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7" name="Google Shape;6267;p83"/>
            <p:cNvSpPr/>
            <p:nvPr/>
          </p:nvSpPr>
          <p:spPr>
            <a:xfrm>
              <a:off x="5049840" y="2959183"/>
              <a:ext cx="228241" cy="243904"/>
            </a:xfrm>
            <a:custGeom>
              <a:rect b="b" l="l" r="r" t="t"/>
              <a:pathLst>
                <a:path extrusionOk="0" h="12800" w="11978">
                  <a:moveTo>
                    <a:pt x="11415" y="562"/>
                  </a:moveTo>
                  <a:lnTo>
                    <a:pt x="11415" y="9000"/>
                  </a:lnTo>
                  <a:lnTo>
                    <a:pt x="10732" y="9000"/>
                  </a:lnTo>
                  <a:cubicBezTo>
                    <a:pt x="10576" y="9000"/>
                    <a:pt x="10451" y="9126"/>
                    <a:pt x="10451" y="9282"/>
                  </a:cubicBezTo>
                  <a:lnTo>
                    <a:pt x="10451" y="10430"/>
                  </a:lnTo>
                  <a:cubicBezTo>
                    <a:pt x="10451" y="10584"/>
                    <a:pt x="10576" y="10711"/>
                    <a:pt x="10732" y="10711"/>
                  </a:cubicBezTo>
                  <a:lnTo>
                    <a:pt x="11416" y="10711"/>
                  </a:lnTo>
                  <a:lnTo>
                    <a:pt x="11416" y="12238"/>
                  </a:lnTo>
                  <a:lnTo>
                    <a:pt x="8276" y="12238"/>
                  </a:lnTo>
                  <a:lnTo>
                    <a:pt x="8275" y="11817"/>
                  </a:lnTo>
                  <a:cubicBezTo>
                    <a:pt x="8275" y="11662"/>
                    <a:pt x="8149" y="11537"/>
                    <a:pt x="7993" y="11537"/>
                  </a:cubicBezTo>
                  <a:lnTo>
                    <a:pt x="3984" y="11537"/>
                  </a:lnTo>
                  <a:cubicBezTo>
                    <a:pt x="3829" y="11537"/>
                    <a:pt x="3702" y="11662"/>
                    <a:pt x="3704" y="11817"/>
                  </a:cubicBezTo>
                  <a:lnTo>
                    <a:pt x="3704" y="12238"/>
                  </a:lnTo>
                  <a:lnTo>
                    <a:pt x="562" y="12238"/>
                  </a:lnTo>
                  <a:lnTo>
                    <a:pt x="562" y="10711"/>
                  </a:lnTo>
                  <a:lnTo>
                    <a:pt x="1248" y="10711"/>
                  </a:lnTo>
                  <a:cubicBezTo>
                    <a:pt x="1402" y="10711"/>
                    <a:pt x="1528" y="10584"/>
                    <a:pt x="1528" y="10430"/>
                  </a:cubicBezTo>
                  <a:lnTo>
                    <a:pt x="1528" y="9282"/>
                  </a:lnTo>
                  <a:cubicBezTo>
                    <a:pt x="1528" y="9126"/>
                    <a:pt x="1402" y="9000"/>
                    <a:pt x="1248" y="9000"/>
                  </a:cubicBezTo>
                  <a:lnTo>
                    <a:pt x="564" y="9000"/>
                  </a:lnTo>
                  <a:lnTo>
                    <a:pt x="564" y="562"/>
                  </a:lnTo>
                  <a:close/>
                  <a:moveTo>
                    <a:pt x="284" y="0"/>
                  </a:moveTo>
                  <a:cubicBezTo>
                    <a:pt x="128" y="0"/>
                    <a:pt x="2" y="126"/>
                    <a:pt x="2" y="280"/>
                  </a:cubicBezTo>
                  <a:lnTo>
                    <a:pt x="2" y="9282"/>
                  </a:lnTo>
                  <a:cubicBezTo>
                    <a:pt x="2" y="9436"/>
                    <a:pt x="128" y="9563"/>
                    <a:pt x="284" y="9563"/>
                  </a:cubicBezTo>
                  <a:lnTo>
                    <a:pt x="966" y="9563"/>
                  </a:lnTo>
                  <a:lnTo>
                    <a:pt x="966" y="10148"/>
                  </a:lnTo>
                  <a:lnTo>
                    <a:pt x="281" y="10148"/>
                  </a:lnTo>
                  <a:cubicBezTo>
                    <a:pt x="126" y="10148"/>
                    <a:pt x="1" y="10275"/>
                    <a:pt x="1" y="10430"/>
                  </a:cubicBezTo>
                  <a:lnTo>
                    <a:pt x="1" y="12520"/>
                  </a:lnTo>
                  <a:cubicBezTo>
                    <a:pt x="1" y="12674"/>
                    <a:pt x="126" y="12800"/>
                    <a:pt x="281" y="12800"/>
                  </a:cubicBezTo>
                  <a:lnTo>
                    <a:pt x="3984" y="12800"/>
                  </a:lnTo>
                  <a:cubicBezTo>
                    <a:pt x="4138" y="12800"/>
                    <a:pt x="4265" y="12674"/>
                    <a:pt x="4265" y="12520"/>
                  </a:cubicBezTo>
                  <a:lnTo>
                    <a:pt x="4265" y="12098"/>
                  </a:lnTo>
                  <a:lnTo>
                    <a:pt x="7713" y="12098"/>
                  </a:lnTo>
                  <a:lnTo>
                    <a:pt x="7713" y="12520"/>
                  </a:lnTo>
                  <a:cubicBezTo>
                    <a:pt x="7713" y="12674"/>
                    <a:pt x="7838" y="12800"/>
                    <a:pt x="7993" y="12800"/>
                  </a:cubicBezTo>
                  <a:lnTo>
                    <a:pt x="11696" y="12800"/>
                  </a:lnTo>
                  <a:cubicBezTo>
                    <a:pt x="11852" y="12800"/>
                    <a:pt x="11978" y="12674"/>
                    <a:pt x="11978" y="12520"/>
                  </a:cubicBezTo>
                  <a:lnTo>
                    <a:pt x="11978" y="10430"/>
                  </a:lnTo>
                  <a:cubicBezTo>
                    <a:pt x="11978" y="10275"/>
                    <a:pt x="11852" y="10148"/>
                    <a:pt x="11696" y="10148"/>
                  </a:cubicBezTo>
                  <a:lnTo>
                    <a:pt x="11012" y="10148"/>
                  </a:lnTo>
                  <a:lnTo>
                    <a:pt x="11012" y="9563"/>
                  </a:lnTo>
                  <a:lnTo>
                    <a:pt x="11696" y="9563"/>
                  </a:lnTo>
                  <a:cubicBezTo>
                    <a:pt x="11851" y="9563"/>
                    <a:pt x="11976" y="9436"/>
                    <a:pt x="11976" y="9282"/>
                  </a:cubicBezTo>
                  <a:lnTo>
                    <a:pt x="11976" y="280"/>
                  </a:lnTo>
                  <a:cubicBezTo>
                    <a:pt x="11976" y="126"/>
                    <a:pt x="11851" y="0"/>
                    <a:pt x="11696"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8" name="Google Shape;6268;p83"/>
            <p:cNvSpPr/>
            <p:nvPr/>
          </p:nvSpPr>
          <p:spPr>
            <a:xfrm>
              <a:off x="4085943" y="2913203"/>
              <a:ext cx="1280229" cy="76601"/>
            </a:xfrm>
            <a:custGeom>
              <a:rect b="b" l="l" r="r" t="t"/>
              <a:pathLst>
                <a:path extrusionOk="0" h="4020" w="67186">
                  <a:moveTo>
                    <a:pt x="1" y="1"/>
                  </a:moveTo>
                  <a:lnTo>
                    <a:pt x="1" y="4019"/>
                  </a:lnTo>
                  <a:lnTo>
                    <a:pt x="67154" y="4019"/>
                  </a:lnTo>
                  <a:cubicBezTo>
                    <a:pt x="67171" y="4019"/>
                    <a:pt x="67186" y="4006"/>
                    <a:pt x="67186" y="3987"/>
                  </a:cubicBezTo>
                  <a:lnTo>
                    <a:pt x="67186" y="35"/>
                  </a:lnTo>
                  <a:cubicBezTo>
                    <a:pt x="67186" y="16"/>
                    <a:pt x="67171" y="1"/>
                    <a:pt x="67154" y="1"/>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9" name="Google Shape;6269;p83"/>
            <p:cNvSpPr/>
            <p:nvPr/>
          </p:nvSpPr>
          <p:spPr>
            <a:xfrm>
              <a:off x="4080588" y="2907868"/>
              <a:ext cx="1290957" cy="87291"/>
            </a:xfrm>
            <a:custGeom>
              <a:rect b="b" l="l" r="r" t="t"/>
              <a:pathLst>
                <a:path extrusionOk="0" h="4581" w="67749">
                  <a:moveTo>
                    <a:pt x="66465" y="562"/>
                  </a:moveTo>
                  <a:cubicBezTo>
                    <a:pt x="66863" y="562"/>
                    <a:pt x="67185" y="886"/>
                    <a:pt x="67185" y="1284"/>
                  </a:cubicBezTo>
                  <a:lnTo>
                    <a:pt x="67185" y="3297"/>
                  </a:lnTo>
                  <a:cubicBezTo>
                    <a:pt x="67185" y="3695"/>
                    <a:pt x="66863" y="4018"/>
                    <a:pt x="66465" y="4019"/>
                  </a:cubicBezTo>
                  <a:lnTo>
                    <a:pt x="563" y="4019"/>
                  </a:lnTo>
                  <a:lnTo>
                    <a:pt x="563" y="562"/>
                  </a:lnTo>
                  <a:close/>
                  <a:moveTo>
                    <a:pt x="282" y="1"/>
                  </a:moveTo>
                  <a:cubicBezTo>
                    <a:pt x="127" y="1"/>
                    <a:pt x="0" y="126"/>
                    <a:pt x="0" y="282"/>
                  </a:cubicBezTo>
                  <a:lnTo>
                    <a:pt x="0" y="4299"/>
                  </a:lnTo>
                  <a:cubicBezTo>
                    <a:pt x="0" y="4455"/>
                    <a:pt x="127" y="4581"/>
                    <a:pt x="282" y="4581"/>
                  </a:cubicBezTo>
                  <a:lnTo>
                    <a:pt x="66465" y="4581"/>
                  </a:lnTo>
                  <a:cubicBezTo>
                    <a:pt x="67174" y="4581"/>
                    <a:pt x="67747" y="4006"/>
                    <a:pt x="67748" y="3297"/>
                  </a:cubicBezTo>
                  <a:lnTo>
                    <a:pt x="67748" y="1284"/>
                  </a:lnTo>
                  <a:cubicBezTo>
                    <a:pt x="67747" y="576"/>
                    <a:pt x="67174" y="1"/>
                    <a:pt x="66465"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0" name="Google Shape;6270;p83"/>
            <p:cNvSpPr/>
            <p:nvPr/>
          </p:nvSpPr>
          <p:spPr>
            <a:xfrm>
              <a:off x="4903783" y="2901732"/>
              <a:ext cx="98000" cy="99562"/>
            </a:xfrm>
            <a:custGeom>
              <a:rect b="b" l="l" r="r" t="t"/>
              <a:pathLst>
                <a:path extrusionOk="0" h="5225" w="5143">
                  <a:moveTo>
                    <a:pt x="18" y="1"/>
                  </a:moveTo>
                  <a:cubicBezTo>
                    <a:pt x="7" y="1"/>
                    <a:pt x="0" y="9"/>
                    <a:pt x="0" y="18"/>
                  </a:cubicBezTo>
                  <a:lnTo>
                    <a:pt x="0" y="5206"/>
                  </a:lnTo>
                  <a:cubicBezTo>
                    <a:pt x="0" y="5216"/>
                    <a:pt x="7" y="5225"/>
                    <a:pt x="18" y="5225"/>
                  </a:cubicBezTo>
                  <a:lnTo>
                    <a:pt x="5125" y="5225"/>
                  </a:lnTo>
                  <a:cubicBezTo>
                    <a:pt x="5135" y="5225"/>
                    <a:pt x="5143" y="5216"/>
                    <a:pt x="5143" y="5206"/>
                  </a:cubicBezTo>
                  <a:lnTo>
                    <a:pt x="5143" y="18"/>
                  </a:lnTo>
                  <a:cubicBezTo>
                    <a:pt x="5143" y="9"/>
                    <a:pt x="5135" y="1"/>
                    <a:pt x="5125" y="1"/>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1" name="Google Shape;6271;p83"/>
            <p:cNvSpPr/>
            <p:nvPr/>
          </p:nvSpPr>
          <p:spPr>
            <a:xfrm>
              <a:off x="4898391" y="2896396"/>
              <a:ext cx="108766" cy="110271"/>
            </a:xfrm>
            <a:custGeom>
              <a:rect b="b" l="l" r="r" t="t"/>
              <a:pathLst>
                <a:path extrusionOk="0" h="5787" w="5708">
                  <a:moveTo>
                    <a:pt x="4871" y="562"/>
                  </a:moveTo>
                  <a:cubicBezTo>
                    <a:pt x="5022" y="562"/>
                    <a:pt x="5144" y="685"/>
                    <a:pt x="5144" y="836"/>
                  </a:cubicBezTo>
                  <a:lnTo>
                    <a:pt x="5144" y="4949"/>
                  </a:lnTo>
                  <a:cubicBezTo>
                    <a:pt x="5144" y="5101"/>
                    <a:pt x="5022" y="5223"/>
                    <a:pt x="4871" y="5223"/>
                  </a:cubicBezTo>
                  <a:lnTo>
                    <a:pt x="837" y="5223"/>
                  </a:lnTo>
                  <a:cubicBezTo>
                    <a:pt x="686" y="5223"/>
                    <a:pt x="563" y="5101"/>
                    <a:pt x="563" y="4949"/>
                  </a:cubicBezTo>
                  <a:lnTo>
                    <a:pt x="563" y="835"/>
                  </a:lnTo>
                  <a:cubicBezTo>
                    <a:pt x="563" y="685"/>
                    <a:pt x="686" y="562"/>
                    <a:pt x="837" y="562"/>
                  </a:cubicBezTo>
                  <a:close/>
                  <a:moveTo>
                    <a:pt x="837" y="1"/>
                  </a:moveTo>
                  <a:cubicBezTo>
                    <a:pt x="375" y="1"/>
                    <a:pt x="2" y="374"/>
                    <a:pt x="0" y="836"/>
                  </a:cubicBezTo>
                  <a:lnTo>
                    <a:pt x="0" y="4951"/>
                  </a:lnTo>
                  <a:cubicBezTo>
                    <a:pt x="2" y="5411"/>
                    <a:pt x="375" y="5785"/>
                    <a:pt x="837" y="5786"/>
                  </a:cubicBezTo>
                  <a:lnTo>
                    <a:pt x="4871" y="5786"/>
                  </a:lnTo>
                  <a:cubicBezTo>
                    <a:pt x="5332" y="5785"/>
                    <a:pt x="5707" y="5411"/>
                    <a:pt x="5707" y="4951"/>
                  </a:cubicBezTo>
                  <a:lnTo>
                    <a:pt x="5707" y="836"/>
                  </a:lnTo>
                  <a:cubicBezTo>
                    <a:pt x="5707" y="374"/>
                    <a:pt x="5332" y="1"/>
                    <a:pt x="4871"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2" name="Google Shape;6272;p83"/>
            <p:cNvSpPr/>
            <p:nvPr/>
          </p:nvSpPr>
          <p:spPr>
            <a:xfrm>
              <a:off x="3729919" y="2752436"/>
              <a:ext cx="398154" cy="398154"/>
            </a:xfrm>
            <a:custGeom>
              <a:rect b="b" l="l" r="r" t="t"/>
              <a:pathLst>
                <a:path extrusionOk="0" h="20895" w="20895">
                  <a:moveTo>
                    <a:pt x="10447" y="1"/>
                  </a:moveTo>
                  <a:cubicBezTo>
                    <a:pt x="7676" y="1"/>
                    <a:pt x="5019" y="1100"/>
                    <a:pt x="3060" y="3061"/>
                  </a:cubicBezTo>
                  <a:cubicBezTo>
                    <a:pt x="1100" y="5019"/>
                    <a:pt x="0" y="7677"/>
                    <a:pt x="0" y="10448"/>
                  </a:cubicBezTo>
                  <a:cubicBezTo>
                    <a:pt x="0" y="13219"/>
                    <a:pt x="1100" y="15876"/>
                    <a:pt x="3060" y="17835"/>
                  </a:cubicBezTo>
                  <a:cubicBezTo>
                    <a:pt x="5019" y="19795"/>
                    <a:pt x="7676" y="20895"/>
                    <a:pt x="10447" y="20895"/>
                  </a:cubicBezTo>
                  <a:cubicBezTo>
                    <a:pt x="13218" y="20895"/>
                    <a:pt x="15876" y="19795"/>
                    <a:pt x="17834" y="17835"/>
                  </a:cubicBezTo>
                  <a:cubicBezTo>
                    <a:pt x="19794" y="15876"/>
                    <a:pt x="20894" y="13219"/>
                    <a:pt x="20894" y="10448"/>
                  </a:cubicBezTo>
                  <a:cubicBezTo>
                    <a:pt x="20894" y="7677"/>
                    <a:pt x="19794" y="5019"/>
                    <a:pt x="17834" y="3061"/>
                  </a:cubicBezTo>
                  <a:cubicBezTo>
                    <a:pt x="15876" y="1100"/>
                    <a:pt x="13218" y="1"/>
                    <a:pt x="10447" y="1"/>
                  </a:cubicBezTo>
                  <a:close/>
                </a:path>
              </a:pathLst>
            </a:custGeom>
            <a:gradFill>
              <a:gsLst>
                <a:gs pos="0">
                  <a:srgbClr val="8BE3FF"/>
                </a:gs>
                <a:gs pos="100000">
                  <a:srgbClr val="ACFFD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3" name="Google Shape;6273;p83"/>
            <p:cNvSpPr/>
            <p:nvPr/>
          </p:nvSpPr>
          <p:spPr>
            <a:xfrm>
              <a:off x="3724546" y="2747101"/>
              <a:ext cx="408882" cy="408882"/>
            </a:xfrm>
            <a:custGeom>
              <a:rect b="b" l="l" r="r" t="t"/>
              <a:pathLst>
                <a:path extrusionOk="0" h="21458" w="21458">
                  <a:moveTo>
                    <a:pt x="10729" y="561"/>
                  </a:moveTo>
                  <a:cubicBezTo>
                    <a:pt x="16335" y="561"/>
                    <a:pt x="20896" y="5123"/>
                    <a:pt x="20896" y="10729"/>
                  </a:cubicBezTo>
                  <a:cubicBezTo>
                    <a:pt x="20896" y="16334"/>
                    <a:pt x="16335" y="20895"/>
                    <a:pt x="10729" y="20895"/>
                  </a:cubicBezTo>
                  <a:cubicBezTo>
                    <a:pt x="5123" y="20895"/>
                    <a:pt x="562" y="16334"/>
                    <a:pt x="562" y="10729"/>
                  </a:cubicBezTo>
                  <a:cubicBezTo>
                    <a:pt x="562" y="5123"/>
                    <a:pt x="5123" y="562"/>
                    <a:pt x="10729" y="562"/>
                  </a:cubicBezTo>
                  <a:lnTo>
                    <a:pt x="10729" y="561"/>
                  </a:lnTo>
                  <a:close/>
                  <a:moveTo>
                    <a:pt x="10729" y="1"/>
                  </a:moveTo>
                  <a:cubicBezTo>
                    <a:pt x="4814" y="1"/>
                    <a:pt x="1" y="4814"/>
                    <a:pt x="1" y="10729"/>
                  </a:cubicBezTo>
                  <a:cubicBezTo>
                    <a:pt x="1" y="16645"/>
                    <a:pt x="4814" y="21458"/>
                    <a:pt x="10729" y="21458"/>
                  </a:cubicBezTo>
                  <a:cubicBezTo>
                    <a:pt x="16645" y="21458"/>
                    <a:pt x="21458" y="16643"/>
                    <a:pt x="21458" y="10728"/>
                  </a:cubicBezTo>
                  <a:cubicBezTo>
                    <a:pt x="21458" y="4812"/>
                    <a:pt x="16645" y="1"/>
                    <a:pt x="10729"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4" name="Google Shape;6274;p83"/>
            <p:cNvSpPr/>
            <p:nvPr/>
          </p:nvSpPr>
          <p:spPr>
            <a:xfrm>
              <a:off x="3848575" y="2819814"/>
              <a:ext cx="160824" cy="263416"/>
            </a:xfrm>
            <a:custGeom>
              <a:rect b="b" l="l" r="r" t="t"/>
              <a:pathLst>
                <a:path extrusionOk="0" h="13824" w="8440">
                  <a:moveTo>
                    <a:pt x="4220" y="0"/>
                  </a:moveTo>
                  <a:cubicBezTo>
                    <a:pt x="1890" y="0"/>
                    <a:pt x="1" y="1664"/>
                    <a:pt x="1" y="3716"/>
                  </a:cubicBezTo>
                  <a:cubicBezTo>
                    <a:pt x="1" y="5077"/>
                    <a:pt x="834" y="6264"/>
                    <a:pt x="2072" y="6912"/>
                  </a:cubicBezTo>
                  <a:cubicBezTo>
                    <a:pt x="834" y="7559"/>
                    <a:pt x="1" y="8745"/>
                    <a:pt x="1" y="10106"/>
                  </a:cubicBezTo>
                  <a:cubicBezTo>
                    <a:pt x="1" y="12159"/>
                    <a:pt x="1890" y="13823"/>
                    <a:pt x="4220" y="13823"/>
                  </a:cubicBezTo>
                  <a:cubicBezTo>
                    <a:pt x="6551" y="13823"/>
                    <a:pt x="8439" y="12159"/>
                    <a:pt x="8439" y="10107"/>
                  </a:cubicBezTo>
                  <a:cubicBezTo>
                    <a:pt x="8439" y="8746"/>
                    <a:pt x="7607" y="7559"/>
                    <a:pt x="6368" y="6912"/>
                  </a:cubicBezTo>
                  <a:cubicBezTo>
                    <a:pt x="7607" y="6266"/>
                    <a:pt x="8439" y="5077"/>
                    <a:pt x="8439" y="3716"/>
                  </a:cubicBezTo>
                  <a:cubicBezTo>
                    <a:pt x="8439" y="1664"/>
                    <a:pt x="6551" y="0"/>
                    <a:pt x="422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5" name="Google Shape;6275;p83"/>
            <p:cNvSpPr/>
            <p:nvPr/>
          </p:nvSpPr>
          <p:spPr>
            <a:xfrm>
              <a:off x="3843220" y="2814441"/>
              <a:ext cx="171533" cy="274144"/>
            </a:xfrm>
            <a:custGeom>
              <a:rect b="b" l="l" r="r" t="t"/>
              <a:pathLst>
                <a:path extrusionOk="0" h="14387" w="9002">
                  <a:moveTo>
                    <a:pt x="4501" y="564"/>
                  </a:moveTo>
                  <a:cubicBezTo>
                    <a:pt x="6673" y="564"/>
                    <a:pt x="8439" y="2104"/>
                    <a:pt x="8439" y="3998"/>
                  </a:cubicBezTo>
                  <a:cubicBezTo>
                    <a:pt x="8439" y="5215"/>
                    <a:pt x="7721" y="6316"/>
                    <a:pt x="6518" y="6944"/>
                  </a:cubicBezTo>
                  <a:cubicBezTo>
                    <a:pt x="6317" y="7049"/>
                    <a:pt x="6317" y="7338"/>
                    <a:pt x="6518" y="7443"/>
                  </a:cubicBezTo>
                  <a:cubicBezTo>
                    <a:pt x="7721" y="8072"/>
                    <a:pt x="8439" y="9173"/>
                    <a:pt x="8439" y="10389"/>
                  </a:cubicBezTo>
                  <a:cubicBezTo>
                    <a:pt x="8439" y="12282"/>
                    <a:pt x="6673" y="13824"/>
                    <a:pt x="4501" y="13824"/>
                  </a:cubicBezTo>
                  <a:cubicBezTo>
                    <a:pt x="2330" y="13824"/>
                    <a:pt x="563" y="12282"/>
                    <a:pt x="563" y="10389"/>
                  </a:cubicBezTo>
                  <a:cubicBezTo>
                    <a:pt x="563" y="9173"/>
                    <a:pt x="1281" y="8072"/>
                    <a:pt x="2484" y="7443"/>
                  </a:cubicBezTo>
                  <a:cubicBezTo>
                    <a:pt x="2685" y="7338"/>
                    <a:pt x="2685" y="7049"/>
                    <a:pt x="2484" y="6944"/>
                  </a:cubicBezTo>
                  <a:cubicBezTo>
                    <a:pt x="1281" y="6316"/>
                    <a:pt x="563" y="5215"/>
                    <a:pt x="563" y="3998"/>
                  </a:cubicBezTo>
                  <a:cubicBezTo>
                    <a:pt x="563" y="2104"/>
                    <a:pt x="2330" y="564"/>
                    <a:pt x="4501" y="564"/>
                  </a:cubicBezTo>
                  <a:close/>
                  <a:moveTo>
                    <a:pt x="4501" y="1"/>
                  </a:moveTo>
                  <a:cubicBezTo>
                    <a:pt x="2020" y="1"/>
                    <a:pt x="0" y="1795"/>
                    <a:pt x="0" y="3998"/>
                  </a:cubicBezTo>
                  <a:cubicBezTo>
                    <a:pt x="0" y="5257"/>
                    <a:pt x="681" y="6444"/>
                    <a:pt x="1803" y="7194"/>
                  </a:cubicBezTo>
                  <a:cubicBezTo>
                    <a:pt x="681" y="7943"/>
                    <a:pt x="0" y="9131"/>
                    <a:pt x="0" y="10389"/>
                  </a:cubicBezTo>
                  <a:cubicBezTo>
                    <a:pt x="0" y="12593"/>
                    <a:pt x="2020" y="14387"/>
                    <a:pt x="4501" y="14387"/>
                  </a:cubicBezTo>
                  <a:cubicBezTo>
                    <a:pt x="6982" y="14387"/>
                    <a:pt x="9002" y="12593"/>
                    <a:pt x="9002" y="10389"/>
                  </a:cubicBezTo>
                  <a:cubicBezTo>
                    <a:pt x="9002" y="9131"/>
                    <a:pt x="8322" y="7943"/>
                    <a:pt x="7199" y="7194"/>
                  </a:cubicBezTo>
                  <a:cubicBezTo>
                    <a:pt x="8322" y="6444"/>
                    <a:pt x="9002" y="5257"/>
                    <a:pt x="9002" y="3998"/>
                  </a:cubicBezTo>
                  <a:cubicBezTo>
                    <a:pt x="9002" y="1795"/>
                    <a:pt x="6982" y="1"/>
                    <a:pt x="4501"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6" name="Google Shape;6276;p83"/>
            <p:cNvSpPr/>
            <p:nvPr/>
          </p:nvSpPr>
          <p:spPr>
            <a:xfrm>
              <a:off x="4744636" y="2935878"/>
              <a:ext cx="144913" cy="81841"/>
            </a:xfrm>
            <a:custGeom>
              <a:rect b="b" l="l" r="r" t="t"/>
              <a:pathLst>
                <a:path extrusionOk="0" h="4295" w="7605">
                  <a:moveTo>
                    <a:pt x="6557" y="1"/>
                  </a:moveTo>
                  <a:cubicBezTo>
                    <a:pt x="6528" y="1"/>
                    <a:pt x="6495" y="5"/>
                    <a:pt x="6459" y="13"/>
                  </a:cubicBezTo>
                  <a:cubicBezTo>
                    <a:pt x="5806" y="157"/>
                    <a:pt x="5444" y="883"/>
                    <a:pt x="5444" y="883"/>
                  </a:cubicBezTo>
                  <a:cubicBezTo>
                    <a:pt x="5444" y="883"/>
                    <a:pt x="5396" y="168"/>
                    <a:pt x="5069" y="168"/>
                  </a:cubicBezTo>
                  <a:cubicBezTo>
                    <a:pt x="4992" y="168"/>
                    <a:pt x="4900" y="207"/>
                    <a:pt x="4791" y="303"/>
                  </a:cubicBezTo>
                  <a:cubicBezTo>
                    <a:pt x="4210" y="811"/>
                    <a:pt x="3774" y="1464"/>
                    <a:pt x="3774" y="1464"/>
                  </a:cubicBezTo>
                  <a:cubicBezTo>
                    <a:pt x="3774" y="1464"/>
                    <a:pt x="3717" y="387"/>
                    <a:pt x="3454" y="387"/>
                  </a:cubicBezTo>
                  <a:cubicBezTo>
                    <a:pt x="3419" y="387"/>
                    <a:pt x="3381" y="405"/>
                    <a:pt x="3339" y="447"/>
                  </a:cubicBezTo>
                  <a:cubicBezTo>
                    <a:pt x="2976" y="811"/>
                    <a:pt x="1598" y="2771"/>
                    <a:pt x="1598" y="2771"/>
                  </a:cubicBezTo>
                  <a:lnTo>
                    <a:pt x="1" y="2917"/>
                  </a:lnTo>
                  <a:cubicBezTo>
                    <a:pt x="1" y="2917"/>
                    <a:pt x="3266" y="4295"/>
                    <a:pt x="4283" y="4295"/>
                  </a:cubicBezTo>
                  <a:cubicBezTo>
                    <a:pt x="5300" y="4295"/>
                    <a:pt x="6460" y="3278"/>
                    <a:pt x="7041" y="2044"/>
                  </a:cubicBezTo>
                  <a:cubicBezTo>
                    <a:pt x="7523" y="1021"/>
                    <a:pt x="7605" y="447"/>
                    <a:pt x="7411" y="447"/>
                  </a:cubicBezTo>
                  <a:cubicBezTo>
                    <a:pt x="7371" y="447"/>
                    <a:pt x="7320" y="471"/>
                    <a:pt x="7258" y="520"/>
                  </a:cubicBezTo>
                  <a:lnTo>
                    <a:pt x="6532" y="1101"/>
                  </a:lnTo>
                  <a:cubicBezTo>
                    <a:pt x="6532" y="1101"/>
                    <a:pt x="7049" y="1"/>
                    <a:pt x="655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7" name="Google Shape;6277;p83"/>
            <p:cNvSpPr/>
            <p:nvPr/>
          </p:nvSpPr>
          <p:spPr>
            <a:xfrm>
              <a:off x="4738977" y="2930543"/>
              <a:ext cx="158976" cy="92550"/>
            </a:xfrm>
            <a:custGeom>
              <a:rect b="b" l="l" r="r" t="t"/>
              <a:pathLst>
                <a:path extrusionOk="0" h="4857" w="8343">
                  <a:moveTo>
                    <a:pt x="6787" y="580"/>
                  </a:moveTo>
                  <a:cubicBezTo>
                    <a:pt x="6776" y="730"/>
                    <a:pt x="6689" y="1021"/>
                    <a:pt x="6575" y="1261"/>
                  </a:cubicBezTo>
                  <a:cubicBezTo>
                    <a:pt x="6520" y="1381"/>
                    <a:pt x="6553" y="1521"/>
                    <a:pt x="6655" y="1602"/>
                  </a:cubicBezTo>
                  <a:cubicBezTo>
                    <a:pt x="6707" y="1642"/>
                    <a:pt x="6769" y="1662"/>
                    <a:pt x="6830" y="1662"/>
                  </a:cubicBezTo>
                  <a:cubicBezTo>
                    <a:pt x="6892" y="1662"/>
                    <a:pt x="6954" y="1642"/>
                    <a:pt x="7005" y="1601"/>
                  </a:cubicBezTo>
                  <a:lnTo>
                    <a:pt x="7465" y="1235"/>
                  </a:lnTo>
                  <a:lnTo>
                    <a:pt x="7465" y="1235"/>
                  </a:lnTo>
                  <a:cubicBezTo>
                    <a:pt x="7404" y="1451"/>
                    <a:pt x="7290" y="1766"/>
                    <a:pt x="7083" y="2205"/>
                  </a:cubicBezTo>
                  <a:cubicBezTo>
                    <a:pt x="6523" y="3396"/>
                    <a:pt x="5446" y="4293"/>
                    <a:pt x="4580" y="4293"/>
                  </a:cubicBezTo>
                  <a:cubicBezTo>
                    <a:pt x="4017" y="4293"/>
                    <a:pt x="2583" y="3793"/>
                    <a:pt x="1485" y="3370"/>
                  </a:cubicBezTo>
                  <a:lnTo>
                    <a:pt x="1920" y="3331"/>
                  </a:lnTo>
                  <a:cubicBezTo>
                    <a:pt x="2001" y="3323"/>
                    <a:pt x="2077" y="3280"/>
                    <a:pt x="2124" y="3213"/>
                  </a:cubicBezTo>
                  <a:cubicBezTo>
                    <a:pt x="2456" y="2740"/>
                    <a:pt x="3299" y="1562"/>
                    <a:pt x="3698" y="1082"/>
                  </a:cubicBezTo>
                  <a:cubicBezTo>
                    <a:pt x="3749" y="1305"/>
                    <a:pt x="3779" y="1531"/>
                    <a:pt x="3791" y="1758"/>
                  </a:cubicBezTo>
                  <a:cubicBezTo>
                    <a:pt x="3800" y="1925"/>
                    <a:pt x="3936" y="2026"/>
                    <a:pt x="4074" y="2026"/>
                  </a:cubicBezTo>
                  <a:cubicBezTo>
                    <a:pt x="4161" y="2026"/>
                    <a:pt x="4248" y="1986"/>
                    <a:pt x="4306" y="1900"/>
                  </a:cubicBezTo>
                  <a:cubicBezTo>
                    <a:pt x="4310" y="1894"/>
                    <a:pt x="4726" y="1273"/>
                    <a:pt x="5273" y="794"/>
                  </a:cubicBezTo>
                  <a:cubicBezTo>
                    <a:pt x="5309" y="764"/>
                    <a:pt x="5335" y="746"/>
                    <a:pt x="5344" y="736"/>
                  </a:cubicBezTo>
                  <a:cubicBezTo>
                    <a:pt x="5394" y="808"/>
                    <a:pt x="5449" y="1010"/>
                    <a:pt x="5461" y="1182"/>
                  </a:cubicBezTo>
                  <a:cubicBezTo>
                    <a:pt x="5470" y="1309"/>
                    <a:pt x="5562" y="1414"/>
                    <a:pt x="5685" y="1439"/>
                  </a:cubicBezTo>
                  <a:cubicBezTo>
                    <a:pt x="5704" y="1443"/>
                    <a:pt x="5722" y="1445"/>
                    <a:pt x="5741" y="1445"/>
                  </a:cubicBezTo>
                  <a:cubicBezTo>
                    <a:pt x="5845" y="1445"/>
                    <a:pt x="5943" y="1386"/>
                    <a:pt x="5992" y="1289"/>
                  </a:cubicBezTo>
                  <a:cubicBezTo>
                    <a:pt x="5995" y="1283"/>
                    <a:pt x="6283" y="732"/>
                    <a:pt x="6787" y="580"/>
                  </a:cubicBezTo>
                  <a:close/>
                  <a:moveTo>
                    <a:pt x="6854" y="1"/>
                  </a:moveTo>
                  <a:cubicBezTo>
                    <a:pt x="6807" y="1"/>
                    <a:pt x="6755" y="6"/>
                    <a:pt x="6698" y="19"/>
                  </a:cubicBezTo>
                  <a:cubicBezTo>
                    <a:pt x="6345" y="97"/>
                    <a:pt x="6066" y="309"/>
                    <a:pt x="5866" y="519"/>
                  </a:cubicBezTo>
                  <a:cubicBezTo>
                    <a:pt x="5796" y="383"/>
                    <a:pt x="5697" y="265"/>
                    <a:pt x="5556" y="205"/>
                  </a:cubicBezTo>
                  <a:cubicBezTo>
                    <a:pt x="5504" y="183"/>
                    <a:pt x="5440" y="166"/>
                    <a:pt x="5367" y="166"/>
                  </a:cubicBezTo>
                  <a:cubicBezTo>
                    <a:pt x="5240" y="166"/>
                    <a:pt x="5083" y="216"/>
                    <a:pt x="4904" y="373"/>
                  </a:cubicBezTo>
                  <a:cubicBezTo>
                    <a:pt x="4675" y="574"/>
                    <a:pt x="4462" y="794"/>
                    <a:pt x="4266" y="1029"/>
                  </a:cubicBezTo>
                  <a:cubicBezTo>
                    <a:pt x="4150" y="512"/>
                    <a:pt x="3959" y="440"/>
                    <a:pt x="3887" y="411"/>
                  </a:cubicBezTo>
                  <a:cubicBezTo>
                    <a:pt x="3858" y="400"/>
                    <a:pt x="3810" y="386"/>
                    <a:pt x="3751" y="386"/>
                  </a:cubicBezTo>
                  <a:cubicBezTo>
                    <a:pt x="3664" y="386"/>
                    <a:pt x="3551" y="416"/>
                    <a:pt x="3438" y="529"/>
                  </a:cubicBezTo>
                  <a:cubicBezTo>
                    <a:pt x="3105" y="862"/>
                    <a:pt x="2052" y="2340"/>
                    <a:pt x="1740" y="2782"/>
                  </a:cubicBezTo>
                  <a:lnTo>
                    <a:pt x="273" y="2917"/>
                  </a:lnTo>
                  <a:cubicBezTo>
                    <a:pt x="143" y="2927"/>
                    <a:pt x="40" y="3024"/>
                    <a:pt x="19" y="3153"/>
                  </a:cubicBezTo>
                  <a:cubicBezTo>
                    <a:pt x="0" y="3280"/>
                    <a:pt x="69" y="3405"/>
                    <a:pt x="189" y="3455"/>
                  </a:cubicBezTo>
                  <a:cubicBezTo>
                    <a:pt x="528" y="3598"/>
                    <a:pt x="3537" y="4856"/>
                    <a:pt x="4580" y="4856"/>
                  </a:cubicBezTo>
                  <a:cubicBezTo>
                    <a:pt x="5668" y="4856"/>
                    <a:pt x="6934" y="3841"/>
                    <a:pt x="7592" y="2445"/>
                  </a:cubicBezTo>
                  <a:cubicBezTo>
                    <a:pt x="8343" y="848"/>
                    <a:pt x="8042" y="612"/>
                    <a:pt x="7930" y="523"/>
                  </a:cubicBezTo>
                  <a:cubicBezTo>
                    <a:pt x="7890" y="492"/>
                    <a:pt x="7814" y="446"/>
                    <a:pt x="7708" y="446"/>
                  </a:cubicBezTo>
                  <a:cubicBezTo>
                    <a:pt x="7618" y="446"/>
                    <a:pt x="7508" y="479"/>
                    <a:pt x="7380" y="582"/>
                  </a:cubicBezTo>
                  <a:lnTo>
                    <a:pt x="7348" y="608"/>
                  </a:lnTo>
                  <a:cubicBezTo>
                    <a:pt x="7355" y="442"/>
                    <a:pt x="7325" y="287"/>
                    <a:pt x="7234" y="173"/>
                  </a:cubicBezTo>
                  <a:cubicBezTo>
                    <a:pt x="7177" y="102"/>
                    <a:pt x="7061" y="1"/>
                    <a:pt x="6854"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8" name="Google Shape;6278;p83"/>
            <p:cNvSpPr/>
            <p:nvPr/>
          </p:nvSpPr>
          <p:spPr>
            <a:xfrm>
              <a:off x="4791664" y="2963756"/>
              <a:ext cx="24924" cy="38758"/>
            </a:xfrm>
            <a:custGeom>
              <a:rect b="b" l="l" r="r" t="t"/>
              <a:pathLst>
                <a:path extrusionOk="0" h="2034" w="1308">
                  <a:moveTo>
                    <a:pt x="1307" y="1"/>
                  </a:moveTo>
                  <a:lnTo>
                    <a:pt x="1" y="2034"/>
                  </a:lnTo>
                  <a:cubicBezTo>
                    <a:pt x="1089" y="1744"/>
                    <a:pt x="1307" y="1"/>
                    <a:pt x="130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9" name="Google Shape;6279;p83"/>
            <p:cNvSpPr/>
            <p:nvPr/>
          </p:nvSpPr>
          <p:spPr>
            <a:xfrm>
              <a:off x="4785966" y="2958306"/>
              <a:ext cx="36338" cy="49562"/>
            </a:xfrm>
            <a:custGeom>
              <a:rect b="b" l="l" r="r" t="t"/>
              <a:pathLst>
                <a:path extrusionOk="0" h="2601" w="1907">
                  <a:moveTo>
                    <a:pt x="1606" y="0"/>
                  </a:moveTo>
                  <a:cubicBezTo>
                    <a:pt x="1464" y="0"/>
                    <a:pt x="1341" y="108"/>
                    <a:pt x="1326" y="253"/>
                  </a:cubicBezTo>
                  <a:cubicBezTo>
                    <a:pt x="1325" y="268"/>
                    <a:pt x="1108" y="1812"/>
                    <a:pt x="227" y="2047"/>
                  </a:cubicBezTo>
                  <a:cubicBezTo>
                    <a:pt x="90" y="2084"/>
                    <a:pt x="1" y="2216"/>
                    <a:pt x="20" y="2356"/>
                  </a:cubicBezTo>
                  <a:cubicBezTo>
                    <a:pt x="38" y="2496"/>
                    <a:pt x="157" y="2600"/>
                    <a:pt x="297" y="2600"/>
                  </a:cubicBezTo>
                  <a:cubicBezTo>
                    <a:pt x="298" y="2600"/>
                    <a:pt x="299" y="2600"/>
                    <a:pt x="300" y="2600"/>
                  </a:cubicBezTo>
                  <a:cubicBezTo>
                    <a:pt x="323" y="2600"/>
                    <a:pt x="348" y="2597"/>
                    <a:pt x="371" y="2591"/>
                  </a:cubicBezTo>
                  <a:cubicBezTo>
                    <a:pt x="1628" y="2256"/>
                    <a:pt x="1873" y="401"/>
                    <a:pt x="1884" y="322"/>
                  </a:cubicBezTo>
                  <a:cubicBezTo>
                    <a:pt x="1907" y="166"/>
                    <a:pt x="1796" y="23"/>
                    <a:pt x="1640" y="3"/>
                  </a:cubicBezTo>
                  <a:cubicBezTo>
                    <a:pt x="1628" y="1"/>
                    <a:pt x="1617" y="0"/>
                    <a:pt x="1606"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0" name="Google Shape;6280;p83"/>
            <p:cNvSpPr/>
            <p:nvPr/>
          </p:nvSpPr>
          <p:spPr>
            <a:xfrm>
              <a:off x="4820704" y="2952704"/>
              <a:ext cx="27668" cy="60881"/>
            </a:xfrm>
            <a:custGeom>
              <a:rect b="b" l="l" r="r" t="t"/>
              <a:pathLst>
                <a:path extrusionOk="0" h="3195" w="1452">
                  <a:moveTo>
                    <a:pt x="1452" y="0"/>
                  </a:moveTo>
                  <a:lnTo>
                    <a:pt x="1" y="3194"/>
                  </a:lnTo>
                  <a:cubicBezTo>
                    <a:pt x="871" y="2758"/>
                    <a:pt x="1452" y="1"/>
                    <a:pt x="145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1" name="Google Shape;6281;p83"/>
            <p:cNvSpPr/>
            <p:nvPr/>
          </p:nvSpPr>
          <p:spPr>
            <a:xfrm>
              <a:off x="4814930" y="2947464"/>
              <a:ext cx="39234" cy="71475"/>
            </a:xfrm>
            <a:custGeom>
              <a:rect b="b" l="l" r="r" t="t"/>
              <a:pathLst>
                <a:path extrusionOk="0" h="3751" w="2059">
                  <a:moveTo>
                    <a:pt x="1752" y="1"/>
                  </a:moveTo>
                  <a:cubicBezTo>
                    <a:pt x="1625" y="1"/>
                    <a:pt x="1511" y="88"/>
                    <a:pt x="1481" y="217"/>
                  </a:cubicBezTo>
                  <a:cubicBezTo>
                    <a:pt x="1266" y="1232"/>
                    <a:pt x="724" y="2944"/>
                    <a:pt x="178" y="3219"/>
                  </a:cubicBezTo>
                  <a:cubicBezTo>
                    <a:pt x="62" y="3275"/>
                    <a:pt x="0" y="3407"/>
                    <a:pt x="30" y="3534"/>
                  </a:cubicBezTo>
                  <a:cubicBezTo>
                    <a:pt x="60" y="3661"/>
                    <a:pt x="174" y="3751"/>
                    <a:pt x="304" y="3751"/>
                  </a:cubicBezTo>
                  <a:cubicBezTo>
                    <a:pt x="347" y="3751"/>
                    <a:pt x="390" y="3741"/>
                    <a:pt x="429" y="3720"/>
                  </a:cubicBezTo>
                  <a:cubicBezTo>
                    <a:pt x="1393" y="3238"/>
                    <a:pt x="1968" y="630"/>
                    <a:pt x="2031" y="334"/>
                  </a:cubicBezTo>
                  <a:cubicBezTo>
                    <a:pt x="2058" y="184"/>
                    <a:pt x="1961" y="38"/>
                    <a:pt x="1812" y="7"/>
                  </a:cubicBezTo>
                  <a:cubicBezTo>
                    <a:pt x="1792" y="3"/>
                    <a:pt x="1772" y="1"/>
                    <a:pt x="1752"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2" name="Google Shape;6282;p83"/>
            <p:cNvSpPr/>
            <p:nvPr/>
          </p:nvSpPr>
          <p:spPr>
            <a:xfrm>
              <a:off x="4846961" y="2956877"/>
              <a:ext cx="22180" cy="55317"/>
            </a:xfrm>
            <a:custGeom>
              <a:rect b="b" l="l" r="r" t="t"/>
              <a:pathLst>
                <a:path extrusionOk="0" h="2903" w="1164">
                  <a:moveTo>
                    <a:pt x="1163" y="0"/>
                  </a:moveTo>
                  <a:lnTo>
                    <a:pt x="1" y="2903"/>
                  </a:lnTo>
                  <a:cubicBezTo>
                    <a:pt x="510" y="2176"/>
                    <a:pt x="1163" y="1"/>
                    <a:pt x="116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3" name="Google Shape;6283;p83"/>
            <p:cNvSpPr/>
            <p:nvPr/>
          </p:nvSpPr>
          <p:spPr>
            <a:xfrm>
              <a:off x="4840883" y="2951504"/>
              <a:ext cx="34223" cy="66026"/>
            </a:xfrm>
            <a:custGeom>
              <a:rect b="b" l="l" r="r" t="t"/>
              <a:pathLst>
                <a:path extrusionOk="0" h="3465" w="1796">
                  <a:moveTo>
                    <a:pt x="1481" y="0"/>
                  </a:moveTo>
                  <a:cubicBezTo>
                    <a:pt x="1360" y="0"/>
                    <a:pt x="1248" y="79"/>
                    <a:pt x="1213" y="201"/>
                  </a:cubicBezTo>
                  <a:cubicBezTo>
                    <a:pt x="1207" y="222"/>
                    <a:pt x="566" y="2343"/>
                    <a:pt x="90" y="3023"/>
                  </a:cubicBezTo>
                  <a:cubicBezTo>
                    <a:pt x="1" y="3150"/>
                    <a:pt x="31" y="3325"/>
                    <a:pt x="160" y="3414"/>
                  </a:cubicBezTo>
                  <a:cubicBezTo>
                    <a:pt x="206" y="3447"/>
                    <a:pt x="263" y="3465"/>
                    <a:pt x="320" y="3465"/>
                  </a:cubicBezTo>
                  <a:cubicBezTo>
                    <a:pt x="412" y="3465"/>
                    <a:pt x="498" y="3421"/>
                    <a:pt x="550" y="3345"/>
                  </a:cubicBezTo>
                  <a:cubicBezTo>
                    <a:pt x="1078" y="2591"/>
                    <a:pt x="1723" y="453"/>
                    <a:pt x="1751" y="362"/>
                  </a:cubicBezTo>
                  <a:cubicBezTo>
                    <a:pt x="1796" y="214"/>
                    <a:pt x="1711" y="56"/>
                    <a:pt x="1563" y="12"/>
                  </a:cubicBezTo>
                  <a:cubicBezTo>
                    <a:pt x="1535" y="4"/>
                    <a:pt x="1508" y="0"/>
                    <a:pt x="1481"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4" name="Google Shape;6284;p83"/>
            <p:cNvSpPr/>
            <p:nvPr/>
          </p:nvSpPr>
          <p:spPr>
            <a:xfrm>
              <a:off x="4270967" y="2130728"/>
              <a:ext cx="148038" cy="292799"/>
            </a:xfrm>
            <a:custGeom>
              <a:rect b="b" l="l" r="r" t="t"/>
              <a:pathLst>
                <a:path extrusionOk="0" h="15366" w="7769">
                  <a:moveTo>
                    <a:pt x="1370" y="1"/>
                  </a:moveTo>
                  <a:cubicBezTo>
                    <a:pt x="1370" y="1"/>
                    <a:pt x="1984" y="4124"/>
                    <a:pt x="1195" y="5791"/>
                  </a:cubicBezTo>
                  <a:cubicBezTo>
                    <a:pt x="945" y="6320"/>
                    <a:pt x="523" y="6698"/>
                    <a:pt x="1" y="6979"/>
                  </a:cubicBezTo>
                  <a:cubicBezTo>
                    <a:pt x="576" y="8931"/>
                    <a:pt x="2912" y="13287"/>
                    <a:pt x="4185" y="14855"/>
                  </a:cubicBezTo>
                  <a:cubicBezTo>
                    <a:pt x="4473" y="15209"/>
                    <a:pt x="4733" y="15365"/>
                    <a:pt x="4975" y="15365"/>
                  </a:cubicBezTo>
                  <a:cubicBezTo>
                    <a:pt x="6081" y="15365"/>
                    <a:pt x="6780" y="12079"/>
                    <a:pt x="7769" y="9450"/>
                  </a:cubicBezTo>
                  <a:cubicBezTo>
                    <a:pt x="6509" y="8706"/>
                    <a:pt x="6020" y="7220"/>
                    <a:pt x="6020" y="5966"/>
                  </a:cubicBezTo>
                  <a:cubicBezTo>
                    <a:pt x="6020" y="4650"/>
                    <a:pt x="6809" y="2808"/>
                    <a:pt x="6809" y="2808"/>
                  </a:cubicBezTo>
                  <a:cubicBezTo>
                    <a:pt x="6809" y="2808"/>
                    <a:pt x="2511" y="1"/>
                    <a:pt x="137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5" name="Google Shape;6285;p83"/>
            <p:cNvSpPr/>
            <p:nvPr/>
          </p:nvSpPr>
          <p:spPr>
            <a:xfrm>
              <a:off x="4265117" y="2125393"/>
              <a:ext cx="159833" cy="303489"/>
            </a:xfrm>
            <a:custGeom>
              <a:rect b="b" l="l" r="r" t="t"/>
              <a:pathLst>
                <a:path extrusionOk="0" h="15927" w="8388">
                  <a:moveTo>
                    <a:pt x="2006" y="618"/>
                  </a:moveTo>
                  <a:lnTo>
                    <a:pt x="2006" y="618"/>
                  </a:lnTo>
                  <a:cubicBezTo>
                    <a:pt x="3018" y="908"/>
                    <a:pt x="5254" y="2218"/>
                    <a:pt x="6769" y="3196"/>
                  </a:cubicBezTo>
                  <a:cubicBezTo>
                    <a:pt x="6556" y="3734"/>
                    <a:pt x="6046" y="5146"/>
                    <a:pt x="6046" y="6244"/>
                  </a:cubicBezTo>
                  <a:cubicBezTo>
                    <a:pt x="6046" y="7445"/>
                    <a:pt x="6495" y="8988"/>
                    <a:pt x="7734" y="9844"/>
                  </a:cubicBezTo>
                  <a:cubicBezTo>
                    <a:pt x="7510" y="10455"/>
                    <a:pt x="7301" y="11092"/>
                    <a:pt x="7097" y="11712"/>
                  </a:cubicBezTo>
                  <a:cubicBezTo>
                    <a:pt x="6556" y="13369"/>
                    <a:pt x="5941" y="15246"/>
                    <a:pt x="5332" y="15358"/>
                  </a:cubicBezTo>
                  <a:cubicBezTo>
                    <a:pt x="5317" y="15361"/>
                    <a:pt x="5302" y="15362"/>
                    <a:pt x="5286" y="15362"/>
                  </a:cubicBezTo>
                  <a:cubicBezTo>
                    <a:pt x="5082" y="15362"/>
                    <a:pt x="4864" y="15148"/>
                    <a:pt x="4711" y="14957"/>
                  </a:cubicBezTo>
                  <a:cubicBezTo>
                    <a:pt x="3487" y="13453"/>
                    <a:pt x="1289" y="9346"/>
                    <a:pt x="643" y="7392"/>
                  </a:cubicBezTo>
                  <a:cubicBezTo>
                    <a:pt x="1160" y="7073"/>
                    <a:pt x="1526" y="6679"/>
                    <a:pt x="1756" y="6189"/>
                  </a:cubicBezTo>
                  <a:cubicBezTo>
                    <a:pt x="2437" y="4752"/>
                    <a:pt x="2140" y="1695"/>
                    <a:pt x="2006" y="618"/>
                  </a:cubicBezTo>
                  <a:close/>
                  <a:moveTo>
                    <a:pt x="1675" y="1"/>
                  </a:moveTo>
                  <a:cubicBezTo>
                    <a:pt x="1504" y="1"/>
                    <a:pt x="1374" y="153"/>
                    <a:pt x="1400" y="323"/>
                  </a:cubicBezTo>
                  <a:cubicBezTo>
                    <a:pt x="1406" y="362"/>
                    <a:pt x="1992" y="4380"/>
                    <a:pt x="1249" y="5951"/>
                  </a:cubicBezTo>
                  <a:cubicBezTo>
                    <a:pt x="1040" y="6389"/>
                    <a:pt x="690" y="6736"/>
                    <a:pt x="174" y="7014"/>
                  </a:cubicBezTo>
                  <a:cubicBezTo>
                    <a:pt x="57" y="7077"/>
                    <a:pt x="0" y="7213"/>
                    <a:pt x="38" y="7341"/>
                  </a:cubicBezTo>
                  <a:cubicBezTo>
                    <a:pt x="611" y="9282"/>
                    <a:pt x="2946" y="13680"/>
                    <a:pt x="4274" y="15313"/>
                  </a:cubicBezTo>
                  <a:cubicBezTo>
                    <a:pt x="4606" y="15721"/>
                    <a:pt x="4944" y="15927"/>
                    <a:pt x="5281" y="15927"/>
                  </a:cubicBezTo>
                  <a:cubicBezTo>
                    <a:pt x="5332" y="15927"/>
                    <a:pt x="5383" y="15923"/>
                    <a:pt x="5434" y="15914"/>
                  </a:cubicBezTo>
                  <a:cubicBezTo>
                    <a:pt x="6371" y="15740"/>
                    <a:pt x="6928" y="14041"/>
                    <a:pt x="7632" y="11890"/>
                  </a:cubicBezTo>
                  <a:cubicBezTo>
                    <a:pt x="7857" y="11205"/>
                    <a:pt x="8089" y="10494"/>
                    <a:pt x="8340" y="9831"/>
                  </a:cubicBezTo>
                  <a:cubicBezTo>
                    <a:pt x="8388" y="9702"/>
                    <a:pt x="8337" y="9559"/>
                    <a:pt x="8219" y="9489"/>
                  </a:cubicBezTo>
                  <a:cubicBezTo>
                    <a:pt x="7031" y="8788"/>
                    <a:pt x="6608" y="7354"/>
                    <a:pt x="6608" y="6247"/>
                  </a:cubicBezTo>
                  <a:cubicBezTo>
                    <a:pt x="6608" y="5006"/>
                    <a:pt x="7367" y="3218"/>
                    <a:pt x="7374" y="3199"/>
                  </a:cubicBezTo>
                  <a:cubicBezTo>
                    <a:pt x="7430" y="3074"/>
                    <a:pt x="7384" y="2928"/>
                    <a:pt x="7271" y="2853"/>
                  </a:cubicBezTo>
                  <a:cubicBezTo>
                    <a:pt x="6823" y="2560"/>
                    <a:pt x="2868" y="1"/>
                    <a:pt x="1677" y="1"/>
                  </a:cubicBezTo>
                  <a:cubicBezTo>
                    <a:pt x="1677" y="1"/>
                    <a:pt x="1676" y="1"/>
                    <a:pt x="1675"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6" name="Google Shape;6286;p83"/>
            <p:cNvSpPr/>
            <p:nvPr/>
          </p:nvSpPr>
          <p:spPr>
            <a:xfrm>
              <a:off x="3892630" y="2293668"/>
              <a:ext cx="561932" cy="719231"/>
            </a:xfrm>
            <a:custGeom>
              <a:rect b="b" l="l" r="r" t="t"/>
              <a:pathLst>
                <a:path extrusionOk="0" h="37745" w="29490">
                  <a:moveTo>
                    <a:pt x="14359" y="1"/>
                  </a:moveTo>
                  <a:cubicBezTo>
                    <a:pt x="14359" y="1"/>
                    <a:pt x="11024" y="371"/>
                    <a:pt x="9291" y="3708"/>
                  </a:cubicBezTo>
                  <a:cubicBezTo>
                    <a:pt x="7560" y="7046"/>
                    <a:pt x="0" y="22197"/>
                    <a:pt x="645" y="23103"/>
                  </a:cubicBezTo>
                  <a:cubicBezTo>
                    <a:pt x="4320" y="28273"/>
                    <a:pt x="17690" y="31992"/>
                    <a:pt x="19051" y="33351"/>
                  </a:cubicBezTo>
                  <a:cubicBezTo>
                    <a:pt x="20410" y="34710"/>
                    <a:pt x="22146" y="36337"/>
                    <a:pt x="23505" y="37203"/>
                  </a:cubicBezTo>
                  <a:cubicBezTo>
                    <a:pt x="24148" y="37612"/>
                    <a:pt x="25097" y="37745"/>
                    <a:pt x="25970" y="37745"/>
                  </a:cubicBezTo>
                  <a:cubicBezTo>
                    <a:pt x="26941" y="37745"/>
                    <a:pt x="27819" y="37581"/>
                    <a:pt x="28079" y="37451"/>
                  </a:cubicBezTo>
                  <a:cubicBezTo>
                    <a:pt x="28572" y="37203"/>
                    <a:pt x="28944" y="36090"/>
                    <a:pt x="28079" y="36090"/>
                  </a:cubicBezTo>
                  <a:cubicBezTo>
                    <a:pt x="27214" y="36090"/>
                    <a:pt x="26771" y="35466"/>
                    <a:pt x="26647" y="34971"/>
                  </a:cubicBezTo>
                  <a:cubicBezTo>
                    <a:pt x="26621" y="34869"/>
                    <a:pt x="26665" y="34830"/>
                    <a:pt x="26757" y="34830"/>
                  </a:cubicBezTo>
                  <a:cubicBezTo>
                    <a:pt x="27035" y="34830"/>
                    <a:pt x="27753" y="35181"/>
                    <a:pt x="28332" y="35181"/>
                  </a:cubicBezTo>
                  <a:cubicBezTo>
                    <a:pt x="28484" y="35181"/>
                    <a:pt x="28626" y="35156"/>
                    <a:pt x="28748" y="35095"/>
                  </a:cubicBezTo>
                  <a:cubicBezTo>
                    <a:pt x="29489" y="34725"/>
                    <a:pt x="27088" y="33372"/>
                    <a:pt x="26348" y="32753"/>
                  </a:cubicBezTo>
                  <a:cubicBezTo>
                    <a:pt x="25607" y="32136"/>
                    <a:pt x="24988" y="31270"/>
                    <a:pt x="23999" y="31270"/>
                  </a:cubicBezTo>
                  <a:cubicBezTo>
                    <a:pt x="23011" y="31270"/>
                    <a:pt x="21154" y="31248"/>
                    <a:pt x="21154" y="31248"/>
                  </a:cubicBezTo>
                  <a:cubicBezTo>
                    <a:pt x="21154" y="31248"/>
                    <a:pt x="16599" y="27949"/>
                    <a:pt x="13849" y="25493"/>
                  </a:cubicBezTo>
                  <a:cubicBezTo>
                    <a:pt x="10143" y="22185"/>
                    <a:pt x="6876" y="20401"/>
                    <a:pt x="6876" y="20401"/>
                  </a:cubicBezTo>
                  <a:lnTo>
                    <a:pt x="15225" y="6675"/>
                  </a:lnTo>
                  <a:lnTo>
                    <a:pt x="1435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7" name="Google Shape;6287;p83"/>
            <p:cNvSpPr/>
            <p:nvPr/>
          </p:nvSpPr>
          <p:spPr>
            <a:xfrm>
              <a:off x="3890801" y="2288332"/>
              <a:ext cx="558273" cy="729845"/>
            </a:xfrm>
            <a:custGeom>
              <a:rect b="b" l="l" r="r" t="t"/>
              <a:pathLst>
                <a:path extrusionOk="0" h="38302" w="29298">
                  <a:moveTo>
                    <a:pt x="14455" y="0"/>
                  </a:moveTo>
                  <a:cubicBezTo>
                    <a:pt x="14444" y="0"/>
                    <a:pt x="14434" y="1"/>
                    <a:pt x="14423" y="2"/>
                  </a:cubicBezTo>
                  <a:cubicBezTo>
                    <a:pt x="14281" y="18"/>
                    <a:pt x="10917" y="428"/>
                    <a:pt x="9137" y="3860"/>
                  </a:cubicBezTo>
                  <a:cubicBezTo>
                    <a:pt x="8325" y="5426"/>
                    <a:pt x="5981" y="10083"/>
                    <a:pt x="3919" y="14477"/>
                  </a:cubicBezTo>
                  <a:cubicBezTo>
                    <a:pt x="0" y="22828"/>
                    <a:pt x="333" y="23295"/>
                    <a:pt x="511" y="23546"/>
                  </a:cubicBezTo>
                  <a:cubicBezTo>
                    <a:pt x="3062" y="27132"/>
                    <a:pt x="10112" y="30001"/>
                    <a:pt x="14776" y="31900"/>
                  </a:cubicBezTo>
                  <a:cubicBezTo>
                    <a:pt x="16803" y="32724"/>
                    <a:pt x="18553" y="33437"/>
                    <a:pt x="18947" y="33831"/>
                  </a:cubicBezTo>
                  <a:cubicBezTo>
                    <a:pt x="20817" y="35699"/>
                    <a:pt x="22331" y="37007"/>
                    <a:pt x="23451" y="37721"/>
                  </a:cubicBezTo>
                  <a:cubicBezTo>
                    <a:pt x="24142" y="38160"/>
                    <a:pt x="25135" y="38301"/>
                    <a:pt x="26050" y="38301"/>
                  </a:cubicBezTo>
                  <a:cubicBezTo>
                    <a:pt x="27090" y="38301"/>
                    <a:pt x="28026" y="38119"/>
                    <a:pt x="28299" y="37982"/>
                  </a:cubicBezTo>
                  <a:cubicBezTo>
                    <a:pt x="28745" y="37760"/>
                    <a:pt x="29061" y="37107"/>
                    <a:pt x="28951" y="36638"/>
                  </a:cubicBezTo>
                  <a:cubicBezTo>
                    <a:pt x="28870" y="36296"/>
                    <a:pt x="28580" y="36090"/>
                    <a:pt x="28173" y="36090"/>
                  </a:cubicBezTo>
                  <a:cubicBezTo>
                    <a:pt x="27631" y="36090"/>
                    <a:pt x="27288" y="35785"/>
                    <a:pt x="27116" y="35451"/>
                  </a:cubicBezTo>
                  <a:lnTo>
                    <a:pt x="27116" y="35451"/>
                  </a:lnTo>
                  <a:cubicBezTo>
                    <a:pt x="27176" y="35469"/>
                    <a:pt x="27237" y="35489"/>
                    <a:pt x="27292" y="35505"/>
                  </a:cubicBezTo>
                  <a:cubicBezTo>
                    <a:pt x="27625" y="35610"/>
                    <a:pt x="28041" y="35740"/>
                    <a:pt x="28429" y="35740"/>
                  </a:cubicBezTo>
                  <a:cubicBezTo>
                    <a:pt x="28620" y="35740"/>
                    <a:pt x="28805" y="35708"/>
                    <a:pt x="28970" y="35626"/>
                  </a:cubicBezTo>
                  <a:cubicBezTo>
                    <a:pt x="29209" y="35507"/>
                    <a:pt x="29257" y="35319"/>
                    <a:pt x="29263" y="35216"/>
                  </a:cubicBezTo>
                  <a:cubicBezTo>
                    <a:pt x="29298" y="34728"/>
                    <a:pt x="28590" y="34203"/>
                    <a:pt x="27422" y="33395"/>
                  </a:cubicBezTo>
                  <a:cubicBezTo>
                    <a:pt x="27104" y="33175"/>
                    <a:pt x="26804" y="32968"/>
                    <a:pt x="26623" y="32817"/>
                  </a:cubicBezTo>
                  <a:cubicBezTo>
                    <a:pt x="26457" y="32679"/>
                    <a:pt x="26298" y="32527"/>
                    <a:pt x="26137" y="32377"/>
                  </a:cubicBezTo>
                  <a:cubicBezTo>
                    <a:pt x="25564" y="31831"/>
                    <a:pt x="24969" y="31268"/>
                    <a:pt x="24095" y="31268"/>
                  </a:cubicBezTo>
                  <a:cubicBezTo>
                    <a:pt x="23239" y="31268"/>
                    <a:pt x="21725" y="31254"/>
                    <a:pt x="21343" y="31249"/>
                  </a:cubicBezTo>
                  <a:cubicBezTo>
                    <a:pt x="20750" y="30816"/>
                    <a:pt x="16653" y="27813"/>
                    <a:pt x="14133" y="25564"/>
                  </a:cubicBezTo>
                  <a:cubicBezTo>
                    <a:pt x="11035" y="22799"/>
                    <a:pt x="8208" y="21074"/>
                    <a:pt x="7363" y="20581"/>
                  </a:cubicBezTo>
                  <a:lnTo>
                    <a:pt x="15562" y="7100"/>
                  </a:lnTo>
                  <a:cubicBezTo>
                    <a:pt x="15641" y="6968"/>
                    <a:pt x="15597" y="6797"/>
                    <a:pt x="15466" y="6717"/>
                  </a:cubicBezTo>
                  <a:cubicBezTo>
                    <a:pt x="15420" y="6689"/>
                    <a:pt x="15370" y="6676"/>
                    <a:pt x="15320" y="6676"/>
                  </a:cubicBezTo>
                  <a:cubicBezTo>
                    <a:pt x="15226" y="6676"/>
                    <a:pt x="15134" y="6723"/>
                    <a:pt x="15081" y="6809"/>
                  </a:cubicBezTo>
                  <a:lnTo>
                    <a:pt x="6732" y="20537"/>
                  </a:lnTo>
                  <a:cubicBezTo>
                    <a:pt x="6649" y="20674"/>
                    <a:pt x="6697" y="20852"/>
                    <a:pt x="6837" y="20929"/>
                  </a:cubicBezTo>
                  <a:cubicBezTo>
                    <a:pt x="6871" y="20947"/>
                    <a:pt x="10122" y="22738"/>
                    <a:pt x="13758" y="25983"/>
                  </a:cubicBezTo>
                  <a:cubicBezTo>
                    <a:pt x="16488" y="28420"/>
                    <a:pt x="21040" y="31723"/>
                    <a:pt x="21085" y="31757"/>
                  </a:cubicBezTo>
                  <a:cubicBezTo>
                    <a:pt x="21132" y="31791"/>
                    <a:pt x="21189" y="31810"/>
                    <a:pt x="21247" y="31811"/>
                  </a:cubicBezTo>
                  <a:cubicBezTo>
                    <a:pt x="21247" y="31811"/>
                    <a:pt x="23107" y="31831"/>
                    <a:pt x="24097" y="31831"/>
                  </a:cubicBezTo>
                  <a:cubicBezTo>
                    <a:pt x="24746" y="31831"/>
                    <a:pt x="25234" y="32295"/>
                    <a:pt x="25752" y="32785"/>
                  </a:cubicBezTo>
                  <a:cubicBezTo>
                    <a:pt x="25921" y="32944"/>
                    <a:pt x="26089" y="33103"/>
                    <a:pt x="26264" y="33249"/>
                  </a:cubicBezTo>
                  <a:cubicBezTo>
                    <a:pt x="26465" y="33417"/>
                    <a:pt x="26775" y="33631"/>
                    <a:pt x="27103" y="33859"/>
                  </a:cubicBezTo>
                  <a:cubicBezTo>
                    <a:pt x="27577" y="34185"/>
                    <a:pt x="28534" y="34846"/>
                    <a:pt x="28685" y="35138"/>
                  </a:cubicBezTo>
                  <a:cubicBezTo>
                    <a:pt x="28611" y="35168"/>
                    <a:pt x="28523" y="35180"/>
                    <a:pt x="28426" y="35180"/>
                  </a:cubicBezTo>
                  <a:cubicBezTo>
                    <a:pt x="28130" y="35180"/>
                    <a:pt x="27756" y="35062"/>
                    <a:pt x="27460" y="34970"/>
                  </a:cubicBezTo>
                  <a:cubicBezTo>
                    <a:pt x="27210" y="34891"/>
                    <a:pt x="27010" y="34828"/>
                    <a:pt x="26848" y="34828"/>
                  </a:cubicBezTo>
                  <a:cubicBezTo>
                    <a:pt x="26737" y="34828"/>
                    <a:pt x="26644" y="34858"/>
                    <a:pt x="26566" y="34932"/>
                  </a:cubicBezTo>
                  <a:cubicBezTo>
                    <a:pt x="26508" y="34987"/>
                    <a:pt x="26417" y="35110"/>
                    <a:pt x="26470" y="35320"/>
                  </a:cubicBezTo>
                  <a:cubicBezTo>
                    <a:pt x="26624" y="35934"/>
                    <a:pt x="27163" y="36652"/>
                    <a:pt x="28175" y="36652"/>
                  </a:cubicBezTo>
                  <a:cubicBezTo>
                    <a:pt x="28377" y="36652"/>
                    <a:pt x="28395" y="36727"/>
                    <a:pt x="28405" y="36767"/>
                  </a:cubicBezTo>
                  <a:cubicBezTo>
                    <a:pt x="28455" y="36981"/>
                    <a:pt x="28259" y="37374"/>
                    <a:pt x="28048" y="37479"/>
                  </a:cubicBezTo>
                  <a:cubicBezTo>
                    <a:pt x="27823" y="37591"/>
                    <a:pt x="26986" y="37744"/>
                    <a:pt x="26061" y="37744"/>
                  </a:cubicBezTo>
                  <a:cubicBezTo>
                    <a:pt x="25238" y="37744"/>
                    <a:pt x="24345" y="37623"/>
                    <a:pt x="23753" y="37245"/>
                  </a:cubicBezTo>
                  <a:cubicBezTo>
                    <a:pt x="22668" y="36555"/>
                    <a:pt x="21184" y="35272"/>
                    <a:pt x="19345" y="33433"/>
                  </a:cubicBezTo>
                  <a:cubicBezTo>
                    <a:pt x="18871" y="32959"/>
                    <a:pt x="17242" y="32297"/>
                    <a:pt x="14989" y="31379"/>
                  </a:cubicBezTo>
                  <a:cubicBezTo>
                    <a:pt x="10383" y="29505"/>
                    <a:pt x="3425" y="26674"/>
                    <a:pt x="986" y="23253"/>
                  </a:cubicBezTo>
                  <a:cubicBezTo>
                    <a:pt x="713" y="22192"/>
                    <a:pt x="6557" y="10057"/>
                    <a:pt x="9636" y="4118"/>
                  </a:cubicBezTo>
                  <a:cubicBezTo>
                    <a:pt x="11274" y="962"/>
                    <a:pt x="14454" y="564"/>
                    <a:pt x="14486" y="561"/>
                  </a:cubicBezTo>
                  <a:cubicBezTo>
                    <a:pt x="14640" y="543"/>
                    <a:pt x="14751" y="403"/>
                    <a:pt x="14734" y="250"/>
                  </a:cubicBezTo>
                  <a:cubicBezTo>
                    <a:pt x="14719" y="106"/>
                    <a:pt x="14596" y="0"/>
                    <a:pt x="14455"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8" name="Google Shape;6288;p83"/>
            <p:cNvSpPr/>
            <p:nvPr/>
          </p:nvSpPr>
          <p:spPr>
            <a:xfrm>
              <a:off x="3898308" y="2547004"/>
              <a:ext cx="556254" cy="465895"/>
            </a:xfrm>
            <a:custGeom>
              <a:rect b="b" l="l" r="r" t="t"/>
              <a:pathLst>
                <a:path extrusionOk="0" h="24450" w="29192">
                  <a:moveTo>
                    <a:pt x="4262" y="1"/>
                  </a:moveTo>
                  <a:cubicBezTo>
                    <a:pt x="2037" y="4688"/>
                    <a:pt x="0" y="9319"/>
                    <a:pt x="347" y="9808"/>
                  </a:cubicBezTo>
                  <a:cubicBezTo>
                    <a:pt x="4022" y="14978"/>
                    <a:pt x="17392" y="18697"/>
                    <a:pt x="18753" y="20056"/>
                  </a:cubicBezTo>
                  <a:cubicBezTo>
                    <a:pt x="20112" y="21415"/>
                    <a:pt x="21848" y="23042"/>
                    <a:pt x="23207" y="23908"/>
                  </a:cubicBezTo>
                  <a:cubicBezTo>
                    <a:pt x="23850" y="24317"/>
                    <a:pt x="24799" y="24450"/>
                    <a:pt x="25672" y="24450"/>
                  </a:cubicBezTo>
                  <a:cubicBezTo>
                    <a:pt x="26643" y="24450"/>
                    <a:pt x="27521" y="24286"/>
                    <a:pt x="27781" y="24156"/>
                  </a:cubicBezTo>
                  <a:cubicBezTo>
                    <a:pt x="28274" y="23908"/>
                    <a:pt x="28646" y="22795"/>
                    <a:pt x="27781" y="22795"/>
                  </a:cubicBezTo>
                  <a:cubicBezTo>
                    <a:pt x="26916" y="22795"/>
                    <a:pt x="26473" y="22171"/>
                    <a:pt x="26349" y="21676"/>
                  </a:cubicBezTo>
                  <a:cubicBezTo>
                    <a:pt x="26323" y="21574"/>
                    <a:pt x="26367" y="21535"/>
                    <a:pt x="26459" y="21535"/>
                  </a:cubicBezTo>
                  <a:cubicBezTo>
                    <a:pt x="26737" y="21535"/>
                    <a:pt x="27455" y="21886"/>
                    <a:pt x="28034" y="21886"/>
                  </a:cubicBezTo>
                  <a:cubicBezTo>
                    <a:pt x="28186" y="21886"/>
                    <a:pt x="28328" y="21861"/>
                    <a:pt x="28450" y="21800"/>
                  </a:cubicBezTo>
                  <a:cubicBezTo>
                    <a:pt x="29191" y="21429"/>
                    <a:pt x="26792" y="20077"/>
                    <a:pt x="26050" y="19458"/>
                  </a:cubicBezTo>
                  <a:cubicBezTo>
                    <a:pt x="25309" y="18840"/>
                    <a:pt x="24690" y="17975"/>
                    <a:pt x="23701" y="17975"/>
                  </a:cubicBezTo>
                  <a:cubicBezTo>
                    <a:pt x="22713" y="17975"/>
                    <a:pt x="20856" y="17953"/>
                    <a:pt x="20856" y="17953"/>
                  </a:cubicBezTo>
                  <a:cubicBezTo>
                    <a:pt x="20856" y="17953"/>
                    <a:pt x="16301" y="14654"/>
                    <a:pt x="13551" y="12198"/>
                  </a:cubicBezTo>
                  <a:cubicBezTo>
                    <a:pt x="9845" y="8890"/>
                    <a:pt x="6578" y="7106"/>
                    <a:pt x="6578" y="7106"/>
                  </a:cubicBezTo>
                  <a:lnTo>
                    <a:pt x="9919" y="1614"/>
                  </a:lnTo>
                  <a:cubicBezTo>
                    <a:pt x="7727" y="240"/>
                    <a:pt x="5424" y="15"/>
                    <a:pt x="426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9" name="Google Shape;6289;p83"/>
            <p:cNvSpPr/>
            <p:nvPr/>
          </p:nvSpPr>
          <p:spPr>
            <a:xfrm>
              <a:off x="3890286" y="2541669"/>
              <a:ext cx="558788" cy="476508"/>
            </a:xfrm>
            <a:custGeom>
              <a:rect b="b" l="l" r="r" t="t"/>
              <a:pathLst>
                <a:path extrusionOk="0" h="25007" w="29325">
                  <a:moveTo>
                    <a:pt x="4859" y="567"/>
                  </a:moveTo>
                  <a:cubicBezTo>
                    <a:pt x="6001" y="600"/>
                    <a:pt x="8006" y="845"/>
                    <a:pt x="9955" y="1989"/>
                  </a:cubicBezTo>
                  <a:lnTo>
                    <a:pt x="6761" y="7242"/>
                  </a:lnTo>
                  <a:cubicBezTo>
                    <a:pt x="6676" y="7379"/>
                    <a:pt x="6724" y="7557"/>
                    <a:pt x="6866" y="7634"/>
                  </a:cubicBezTo>
                  <a:cubicBezTo>
                    <a:pt x="6898" y="7652"/>
                    <a:pt x="10146" y="9440"/>
                    <a:pt x="13786" y="12688"/>
                  </a:cubicBezTo>
                  <a:cubicBezTo>
                    <a:pt x="16517" y="15125"/>
                    <a:pt x="21067" y="18428"/>
                    <a:pt x="21112" y="18462"/>
                  </a:cubicBezTo>
                  <a:cubicBezTo>
                    <a:pt x="21160" y="18496"/>
                    <a:pt x="21217" y="18515"/>
                    <a:pt x="21276" y="18516"/>
                  </a:cubicBezTo>
                  <a:cubicBezTo>
                    <a:pt x="21276" y="18516"/>
                    <a:pt x="23134" y="18536"/>
                    <a:pt x="24124" y="18536"/>
                  </a:cubicBezTo>
                  <a:cubicBezTo>
                    <a:pt x="24773" y="18536"/>
                    <a:pt x="25261" y="18999"/>
                    <a:pt x="25781" y="19489"/>
                  </a:cubicBezTo>
                  <a:cubicBezTo>
                    <a:pt x="25948" y="19649"/>
                    <a:pt x="26118" y="19808"/>
                    <a:pt x="26293" y="19954"/>
                  </a:cubicBezTo>
                  <a:cubicBezTo>
                    <a:pt x="26492" y="20122"/>
                    <a:pt x="26803" y="20336"/>
                    <a:pt x="27131" y="20564"/>
                  </a:cubicBezTo>
                  <a:cubicBezTo>
                    <a:pt x="27605" y="20890"/>
                    <a:pt x="28561" y="21551"/>
                    <a:pt x="28712" y="21843"/>
                  </a:cubicBezTo>
                  <a:cubicBezTo>
                    <a:pt x="28638" y="21873"/>
                    <a:pt x="28550" y="21885"/>
                    <a:pt x="28453" y="21885"/>
                  </a:cubicBezTo>
                  <a:cubicBezTo>
                    <a:pt x="28158" y="21885"/>
                    <a:pt x="27783" y="21767"/>
                    <a:pt x="27489" y="21675"/>
                  </a:cubicBezTo>
                  <a:cubicBezTo>
                    <a:pt x="27238" y="21596"/>
                    <a:pt x="27037" y="21533"/>
                    <a:pt x="26876" y="21533"/>
                  </a:cubicBezTo>
                  <a:cubicBezTo>
                    <a:pt x="26765" y="21533"/>
                    <a:pt x="26672" y="21563"/>
                    <a:pt x="26593" y="21637"/>
                  </a:cubicBezTo>
                  <a:cubicBezTo>
                    <a:pt x="26536" y="21692"/>
                    <a:pt x="26446" y="21815"/>
                    <a:pt x="26498" y="22025"/>
                  </a:cubicBezTo>
                  <a:cubicBezTo>
                    <a:pt x="26653" y="22639"/>
                    <a:pt x="27191" y="23357"/>
                    <a:pt x="28202" y="23357"/>
                  </a:cubicBezTo>
                  <a:cubicBezTo>
                    <a:pt x="28406" y="23357"/>
                    <a:pt x="28423" y="23432"/>
                    <a:pt x="28432" y="23472"/>
                  </a:cubicBezTo>
                  <a:cubicBezTo>
                    <a:pt x="28483" y="23686"/>
                    <a:pt x="28286" y="24079"/>
                    <a:pt x="28076" y="24184"/>
                  </a:cubicBezTo>
                  <a:cubicBezTo>
                    <a:pt x="27851" y="24296"/>
                    <a:pt x="27014" y="24449"/>
                    <a:pt x="26089" y="24449"/>
                  </a:cubicBezTo>
                  <a:cubicBezTo>
                    <a:pt x="25266" y="24449"/>
                    <a:pt x="24373" y="24328"/>
                    <a:pt x="23780" y="23950"/>
                  </a:cubicBezTo>
                  <a:cubicBezTo>
                    <a:pt x="22696" y="23260"/>
                    <a:pt x="21213" y="21977"/>
                    <a:pt x="19374" y="20138"/>
                  </a:cubicBezTo>
                  <a:cubicBezTo>
                    <a:pt x="18900" y="19664"/>
                    <a:pt x="17271" y="19002"/>
                    <a:pt x="15016" y="18084"/>
                  </a:cubicBezTo>
                  <a:cubicBezTo>
                    <a:pt x="10411" y="16210"/>
                    <a:pt x="3452" y="13379"/>
                    <a:pt x="1013" y="9958"/>
                  </a:cubicBezTo>
                  <a:cubicBezTo>
                    <a:pt x="964" y="9762"/>
                    <a:pt x="1096" y="8511"/>
                    <a:pt x="4859" y="567"/>
                  </a:cubicBezTo>
                  <a:close/>
                  <a:moveTo>
                    <a:pt x="4686" y="1"/>
                  </a:moveTo>
                  <a:cubicBezTo>
                    <a:pt x="4562" y="13"/>
                    <a:pt x="4476" y="62"/>
                    <a:pt x="4429" y="161"/>
                  </a:cubicBezTo>
                  <a:cubicBezTo>
                    <a:pt x="1" y="9494"/>
                    <a:pt x="350" y="9987"/>
                    <a:pt x="538" y="10251"/>
                  </a:cubicBezTo>
                  <a:cubicBezTo>
                    <a:pt x="3089" y="13837"/>
                    <a:pt x="10139" y="16706"/>
                    <a:pt x="14803" y="18605"/>
                  </a:cubicBezTo>
                  <a:cubicBezTo>
                    <a:pt x="16830" y="19429"/>
                    <a:pt x="18580" y="20142"/>
                    <a:pt x="18974" y="20536"/>
                  </a:cubicBezTo>
                  <a:cubicBezTo>
                    <a:pt x="20844" y="22404"/>
                    <a:pt x="22358" y="23712"/>
                    <a:pt x="23478" y="24426"/>
                  </a:cubicBezTo>
                  <a:cubicBezTo>
                    <a:pt x="24169" y="24865"/>
                    <a:pt x="25162" y="25006"/>
                    <a:pt x="26077" y="25006"/>
                  </a:cubicBezTo>
                  <a:cubicBezTo>
                    <a:pt x="27117" y="25006"/>
                    <a:pt x="28053" y="24824"/>
                    <a:pt x="28326" y="24687"/>
                  </a:cubicBezTo>
                  <a:cubicBezTo>
                    <a:pt x="28772" y="24465"/>
                    <a:pt x="29088" y="23812"/>
                    <a:pt x="28978" y="23343"/>
                  </a:cubicBezTo>
                  <a:cubicBezTo>
                    <a:pt x="28897" y="23001"/>
                    <a:pt x="28606" y="22795"/>
                    <a:pt x="28200" y="22795"/>
                  </a:cubicBezTo>
                  <a:cubicBezTo>
                    <a:pt x="27658" y="22795"/>
                    <a:pt x="27315" y="22490"/>
                    <a:pt x="27143" y="22156"/>
                  </a:cubicBezTo>
                  <a:lnTo>
                    <a:pt x="27143" y="22156"/>
                  </a:lnTo>
                  <a:cubicBezTo>
                    <a:pt x="27203" y="22174"/>
                    <a:pt x="27264" y="22194"/>
                    <a:pt x="27318" y="22210"/>
                  </a:cubicBezTo>
                  <a:cubicBezTo>
                    <a:pt x="27652" y="22315"/>
                    <a:pt x="28068" y="22445"/>
                    <a:pt x="28455" y="22445"/>
                  </a:cubicBezTo>
                  <a:cubicBezTo>
                    <a:pt x="28647" y="22445"/>
                    <a:pt x="28831" y="22413"/>
                    <a:pt x="28995" y="22331"/>
                  </a:cubicBezTo>
                  <a:cubicBezTo>
                    <a:pt x="29236" y="22212"/>
                    <a:pt x="29282" y="22024"/>
                    <a:pt x="29290" y="21921"/>
                  </a:cubicBezTo>
                  <a:cubicBezTo>
                    <a:pt x="29325" y="21433"/>
                    <a:pt x="28617" y="20908"/>
                    <a:pt x="27449" y="20100"/>
                  </a:cubicBezTo>
                  <a:cubicBezTo>
                    <a:pt x="27131" y="19881"/>
                    <a:pt x="26831" y="19673"/>
                    <a:pt x="26650" y="19522"/>
                  </a:cubicBezTo>
                  <a:cubicBezTo>
                    <a:pt x="26484" y="19384"/>
                    <a:pt x="26323" y="19232"/>
                    <a:pt x="26164" y="19080"/>
                  </a:cubicBezTo>
                  <a:cubicBezTo>
                    <a:pt x="25590" y="18536"/>
                    <a:pt x="24995" y="17973"/>
                    <a:pt x="24122" y="17973"/>
                  </a:cubicBezTo>
                  <a:cubicBezTo>
                    <a:pt x="23266" y="17973"/>
                    <a:pt x="21752" y="17957"/>
                    <a:pt x="21369" y="17954"/>
                  </a:cubicBezTo>
                  <a:cubicBezTo>
                    <a:pt x="20777" y="17521"/>
                    <a:pt x="16680" y="14518"/>
                    <a:pt x="14160" y="12268"/>
                  </a:cubicBezTo>
                  <a:cubicBezTo>
                    <a:pt x="11062" y="9504"/>
                    <a:pt x="8235" y="7779"/>
                    <a:pt x="7390" y="7286"/>
                  </a:cubicBezTo>
                  <a:lnTo>
                    <a:pt x="10581" y="2040"/>
                  </a:lnTo>
                  <a:cubicBezTo>
                    <a:pt x="10659" y="1909"/>
                    <a:pt x="10619" y="1736"/>
                    <a:pt x="10489" y="1655"/>
                  </a:cubicBezTo>
                  <a:cubicBezTo>
                    <a:pt x="8246" y="250"/>
                    <a:pt x="5889" y="15"/>
                    <a:pt x="4686"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0" name="Google Shape;6290;p83"/>
            <p:cNvSpPr/>
            <p:nvPr/>
          </p:nvSpPr>
          <p:spPr>
            <a:xfrm>
              <a:off x="4220147" y="1881641"/>
              <a:ext cx="299278" cy="334987"/>
            </a:xfrm>
            <a:custGeom>
              <a:rect b="b" l="l" r="r" t="t"/>
              <a:pathLst>
                <a:path extrusionOk="0" h="17580" w="15706">
                  <a:moveTo>
                    <a:pt x="12548" y="1"/>
                  </a:moveTo>
                  <a:lnTo>
                    <a:pt x="12532" y="12"/>
                  </a:lnTo>
                  <a:cubicBezTo>
                    <a:pt x="11458" y="1872"/>
                    <a:pt x="8354" y="2973"/>
                    <a:pt x="6979" y="3396"/>
                  </a:cubicBezTo>
                  <a:cubicBezTo>
                    <a:pt x="5468" y="3861"/>
                    <a:pt x="7676" y="4907"/>
                    <a:pt x="7444" y="6303"/>
                  </a:cubicBezTo>
                  <a:cubicBezTo>
                    <a:pt x="7211" y="7698"/>
                    <a:pt x="4189" y="8512"/>
                    <a:pt x="4189" y="8512"/>
                  </a:cubicBezTo>
                  <a:cubicBezTo>
                    <a:pt x="4189" y="8512"/>
                    <a:pt x="3324" y="6653"/>
                    <a:pt x="2096" y="6653"/>
                  </a:cubicBezTo>
                  <a:cubicBezTo>
                    <a:pt x="868" y="6653"/>
                    <a:pt x="0" y="9462"/>
                    <a:pt x="702" y="10955"/>
                  </a:cubicBezTo>
                  <a:cubicBezTo>
                    <a:pt x="1184" y="11981"/>
                    <a:pt x="2041" y="12142"/>
                    <a:pt x="2530" y="12142"/>
                  </a:cubicBezTo>
                  <a:cubicBezTo>
                    <a:pt x="2751" y="12142"/>
                    <a:pt x="2897" y="12109"/>
                    <a:pt x="2897" y="12109"/>
                  </a:cubicBezTo>
                  <a:lnTo>
                    <a:pt x="2897" y="12109"/>
                  </a:lnTo>
                  <a:cubicBezTo>
                    <a:pt x="2897" y="12109"/>
                    <a:pt x="2809" y="14740"/>
                    <a:pt x="4476" y="15529"/>
                  </a:cubicBezTo>
                  <a:cubicBezTo>
                    <a:pt x="6143" y="16319"/>
                    <a:pt x="8951" y="17372"/>
                    <a:pt x="10003" y="17547"/>
                  </a:cubicBezTo>
                  <a:cubicBezTo>
                    <a:pt x="10130" y="17568"/>
                    <a:pt x="10258" y="17579"/>
                    <a:pt x="10384" y="17579"/>
                  </a:cubicBezTo>
                  <a:cubicBezTo>
                    <a:pt x="11302" y="17579"/>
                    <a:pt x="12162" y="17005"/>
                    <a:pt x="12548" y="15618"/>
                  </a:cubicBezTo>
                  <a:cubicBezTo>
                    <a:pt x="12985" y="14038"/>
                    <a:pt x="13249" y="10792"/>
                    <a:pt x="13249" y="10792"/>
                  </a:cubicBezTo>
                  <a:cubicBezTo>
                    <a:pt x="13249" y="10792"/>
                    <a:pt x="14829" y="9740"/>
                    <a:pt x="15266" y="9126"/>
                  </a:cubicBezTo>
                  <a:cubicBezTo>
                    <a:pt x="15705" y="8512"/>
                    <a:pt x="14126" y="7897"/>
                    <a:pt x="13688" y="7020"/>
                  </a:cubicBezTo>
                  <a:cubicBezTo>
                    <a:pt x="13249" y="6142"/>
                    <a:pt x="13249" y="5441"/>
                    <a:pt x="13424" y="4211"/>
                  </a:cubicBezTo>
                  <a:cubicBezTo>
                    <a:pt x="13601" y="2983"/>
                    <a:pt x="12548" y="1"/>
                    <a:pt x="125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1" name="Google Shape;6291;p83"/>
            <p:cNvSpPr/>
            <p:nvPr/>
          </p:nvSpPr>
          <p:spPr>
            <a:xfrm>
              <a:off x="4218337" y="1876439"/>
              <a:ext cx="304842" cy="345581"/>
            </a:xfrm>
            <a:custGeom>
              <a:rect b="b" l="l" r="r" t="t"/>
              <a:pathLst>
                <a:path extrusionOk="0" h="18136" w="15998">
                  <a:moveTo>
                    <a:pt x="12552" y="892"/>
                  </a:moveTo>
                  <a:cubicBezTo>
                    <a:pt x="12880" y="1920"/>
                    <a:pt x="13354" y="3654"/>
                    <a:pt x="13242" y="4446"/>
                  </a:cubicBezTo>
                  <a:cubicBezTo>
                    <a:pt x="13061" y="5706"/>
                    <a:pt x="13058" y="6473"/>
                    <a:pt x="13532" y="7419"/>
                  </a:cubicBezTo>
                  <a:cubicBezTo>
                    <a:pt x="13741" y="7839"/>
                    <a:pt x="14156" y="8186"/>
                    <a:pt x="14523" y="8492"/>
                  </a:cubicBezTo>
                  <a:cubicBezTo>
                    <a:pt x="14927" y="8830"/>
                    <a:pt x="15228" y="9100"/>
                    <a:pt x="15134" y="9234"/>
                  </a:cubicBezTo>
                  <a:cubicBezTo>
                    <a:pt x="14798" y="9704"/>
                    <a:pt x="13615" y="10545"/>
                    <a:pt x="13188" y="10831"/>
                  </a:cubicBezTo>
                  <a:cubicBezTo>
                    <a:pt x="13117" y="10879"/>
                    <a:pt x="13071" y="10957"/>
                    <a:pt x="13064" y="11043"/>
                  </a:cubicBezTo>
                  <a:cubicBezTo>
                    <a:pt x="13061" y="11075"/>
                    <a:pt x="12797" y="14281"/>
                    <a:pt x="12371" y="15815"/>
                  </a:cubicBezTo>
                  <a:cubicBezTo>
                    <a:pt x="12056" y="16949"/>
                    <a:pt x="11379" y="17572"/>
                    <a:pt x="10487" y="17572"/>
                  </a:cubicBezTo>
                  <a:cubicBezTo>
                    <a:pt x="10376" y="17572"/>
                    <a:pt x="10262" y="17563"/>
                    <a:pt x="10144" y="17543"/>
                  </a:cubicBezTo>
                  <a:cubicBezTo>
                    <a:pt x="9112" y="17371"/>
                    <a:pt x="6284" y="16302"/>
                    <a:pt x="4691" y="15548"/>
                  </a:cubicBezTo>
                  <a:cubicBezTo>
                    <a:pt x="3214" y="14848"/>
                    <a:pt x="3273" y="12414"/>
                    <a:pt x="3273" y="12390"/>
                  </a:cubicBezTo>
                  <a:cubicBezTo>
                    <a:pt x="3278" y="12231"/>
                    <a:pt x="3149" y="12100"/>
                    <a:pt x="2990" y="12100"/>
                  </a:cubicBezTo>
                  <a:cubicBezTo>
                    <a:pt x="2972" y="12100"/>
                    <a:pt x="2951" y="12102"/>
                    <a:pt x="2931" y="12106"/>
                  </a:cubicBezTo>
                  <a:cubicBezTo>
                    <a:pt x="2915" y="12109"/>
                    <a:pt x="2796" y="12134"/>
                    <a:pt x="2621" y="12134"/>
                  </a:cubicBezTo>
                  <a:cubicBezTo>
                    <a:pt x="2205" y="12134"/>
                    <a:pt x="1469" y="11996"/>
                    <a:pt x="1051" y="11107"/>
                  </a:cubicBezTo>
                  <a:cubicBezTo>
                    <a:pt x="606" y="10162"/>
                    <a:pt x="871" y="8636"/>
                    <a:pt x="1399" y="7805"/>
                  </a:cubicBezTo>
                  <a:cubicBezTo>
                    <a:pt x="1541" y="7582"/>
                    <a:pt x="1832" y="7207"/>
                    <a:pt x="2191" y="7207"/>
                  </a:cubicBezTo>
                  <a:cubicBezTo>
                    <a:pt x="3049" y="7207"/>
                    <a:pt x="3809" y="8432"/>
                    <a:pt x="4029" y="8905"/>
                  </a:cubicBezTo>
                  <a:cubicBezTo>
                    <a:pt x="4076" y="9005"/>
                    <a:pt x="4176" y="9067"/>
                    <a:pt x="4283" y="9067"/>
                  </a:cubicBezTo>
                  <a:cubicBezTo>
                    <a:pt x="4307" y="9067"/>
                    <a:pt x="4332" y="9063"/>
                    <a:pt x="4357" y="9056"/>
                  </a:cubicBezTo>
                  <a:cubicBezTo>
                    <a:pt x="4685" y="8969"/>
                    <a:pt x="7561" y="8152"/>
                    <a:pt x="7817" y="6622"/>
                  </a:cubicBezTo>
                  <a:cubicBezTo>
                    <a:pt x="7939" y="5887"/>
                    <a:pt x="7512" y="5270"/>
                    <a:pt x="7169" y="4774"/>
                  </a:cubicBezTo>
                  <a:cubicBezTo>
                    <a:pt x="7009" y="4544"/>
                    <a:pt x="6790" y="4227"/>
                    <a:pt x="6826" y="4121"/>
                  </a:cubicBezTo>
                  <a:cubicBezTo>
                    <a:pt x="6829" y="4112"/>
                    <a:pt x="6866" y="4029"/>
                    <a:pt x="7157" y="3939"/>
                  </a:cubicBezTo>
                  <a:cubicBezTo>
                    <a:pt x="8687" y="3469"/>
                    <a:pt x="11296" y="2476"/>
                    <a:pt x="12552" y="892"/>
                  </a:cubicBezTo>
                  <a:close/>
                  <a:moveTo>
                    <a:pt x="12638" y="0"/>
                  </a:moveTo>
                  <a:cubicBezTo>
                    <a:pt x="12571" y="0"/>
                    <a:pt x="12505" y="22"/>
                    <a:pt x="12451" y="65"/>
                  </a:cubicBezTo>
                  <a:cubicBezTo>
                    <a:pt x="12424" y="87"/>
                    <a:pt x="12400" y="115"/>
                    <a:pt x="12383" y="145"/>
                  </a:cubicBezTo>
                  <a:cubicBezTo>
                    <a:pt x="11409" y="1834"/>
                    <a:pt x="8587" y="2910"/>
                    <a:pt x="6992" y="3400"/>
                  </a:cubicBezTo>
                  <a:cubicBezTo>
                    <a:pt x="6606" y="3519"/>
                    <a:pt x="6378" y="3694"/>
                    <a:pt x="6295" y="3937"/>
                  </a:cubicBezTo>
                  <a:cubicBezTo>
                    <a:pt x="6166" y="4312"/>
                    <a:pt x="6428" y="4693"/>
                    <a:pt x="6707" y="5094"/>
                  </a:cubicBezTo>
                  <a:cubicBezTo>
                    <a:pt x="7007" y="5527"/>
                    <a:pt x="7348" y="6018"/>
                    <a:pt x="7262" y="6529"/>
                  </a:cubicBezTo>
                  <a:cubicBezTo>
                    <a:pt x="7111" y="7445"/>
                    <a:pt x="5331" y="8173"/>
                    <a:pt x="4429" y="8450"/>
                  </a:cubicBezTo>
                  <a:cubicBezTo>
                    <a:pt x="4143" y="7926"/>
                    <a:pt x="3323" y="6643"/>
                    <a:pt x="2191" y="6643"/>
                  </a:cubicBezTo>
                  <a:cubicBezTo>
                    <a:pt x="1720" y="6643"/>
                    <a:pt x="1283" y="6940"/>
                    <a:pt x="925" y="7503"/>
                  </a:cubicBezTo>
                  <a:cubicBezTo>
                    <a:pt x="320" y="8455"/>
                    <a:pt x="1" y="10197"/>
                    <a:pt x="542" y="11346"/>
                  </a:cubicBezTo>
                  <a:cubicBezTo>
                    <a:pt x="1046" y="12417"/>
                    <a:pt x="1973" y="12699"/>
                    <a:pt x="2623" y="12699"/>
                  </a:cubicBezTo>
                  <a:cubicBezTo>
                    <a:pt x="2655" y="12699"/>
                    <a:pt x="2686" y="12698"/>
                    <a:pt x="2716" y="12697"/>
                  </a:cubicBezTo>
                  <a:cubicBezTo>
                    <a:pt x="2751" y="13465"/>
                    <a:pt x="2989" y="15363"/>
                    <a:pt x="4450" y="16055"/>
                  </a:cubicBezTo>
                  <a:cubicBezTo>
                    <a:pt x="6085" y="16830"/>
                    <a:pt x="8948" y="17912"/>
                    <a:pt x="10051" y="18097"/>
                  </a:cubicBezTo>
                  <a:cubicBezTo>
                    <a:pt x="10198" y="18122"/>
                    <a:pt x="10348" y="18134"/>
                    <a:pt x="10497" y="18135"/>
                  </a:cubicBezTo>
                  <a:cubicBezTo>
                    <a:pt x="11642" y="18135"/>
                    <a:pt x="12527" y="17351"/>
                    <a:pt x="12914" y="15964"/>
                  </a:cubicBezTo>
                  <a:cubicBezTo>
                    <a:pt x="13309" y="14542"/>
                    <a:pt x="13558" y="11860"/>
                    <a:pt x="13614" y="11221"/>
                  </a:cubicBezTo>
                  <a:cubicBezTo>
                    <a:pt x="13992" y="10963"/>
                    <a:pt x="15195" y="10115"/>
                    <a:pt x="15592" y="9560"/>
                  </a:cubicBezTo>
                  <a:cubicBezTo>
                    <a:pt x="15997" y="8991"/>
                    <a:pt x="15406" y="8496"/>
                    <a:pt x="14884" y="8059"/>
                  </a:cubicBezTo>
                  <a:cubicBezTo>
                    <a:pt x="14560" y="7787"/>
                    <a:pt x="14193" y="7481"/>
                    <a:pt x="14035" y="7166"/>
                  </a:cubicBezTo>
                  <a:cubicBezTo>
                    <a:pt x="13626" y="6349"/>
                    <a:pt x="13631" y="5690"/>
                    <a:pt x="13798" y="4523"/>
                  </a:cubicBezTo>
                  <a:cubicBezTo>
                    <a:pt x="13981" y="3243"/>
                    <a:pt x="12952" y="304"/>
                    <a:pt x="12908" y="180"/>
                  </a:cubicBezTo>
                  <a:cubicBezTo>
                    <a:pt x="12877" y="94"/>
                    <a:pt x="12800" y="34"/>
                    <a:pt x="12713" y="10"/>
                  </a:cubicBezTo>
                  <a:cubicBezTo>
                    <a:pt x="12688" y="3"/>
                    <a:pt x="12663" y="0"/>
                    <a:pt x="12638"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2" name="Google Shape;6292;p83"/>
            <p:cNvSpPr/>
            <p:nvPr/>
          </p:nvSpPr>
          <p:spPr>
            <a:xfrm>
              <a:off x="4435088" y="1999535"/>
              <a:ext cx="13319" cy="33251"/>
            </a:xfrm>
            <a:custGeom>
              <a:rect b="b" l="l" r="r" t="t"/>
              <a:pathLst>
                <a:path extrusionOk="0" h="1745" w="699">
                  <a:moveTo>
                    <a:pt x="350" y="0"/>
                  </a:moveTo>
                  <a:cubicBezTo>
                    <a:pt x="158" y="0"/>
                    <a:pt x="0" y="391"/>
                    <a:pt x="0" y="872"/>
                  </a:cubicBezTo>
                  <a:cubicBezTo>
                    <a:pt x="0" y="1354"/>
                    <a:pt x="156" y="1745"/>
                    <a:pt x="350" y="1745"/>
                  </a:cubicBezTo>
                  <a:cubicBezTo>
                    <a:pt x="543" y="1745"/>
                    <a:pt x="699" y="1354"/>
                    <a:pt x="699" y="872"/>
                  </a:cubicBezTo>
                  <a:cubicBezTo>
                    <a:pt x="699" y="391"/>
                    <a:pt x="543" y="0"/>
                    <a:pt x="350"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3" name="Google Shape;6293;p83"/>
            <p:cNvSpPr/>
            <p:nvPr/>
          </p:nvSpPr>
          <p:spPr>
            <a:xfrm>
              <a:off x="4412507" y="1966951"/>
              <a:ext cx="43998" cy="26868"/>
            </a:xfrm>
            <a:custGeom>
              <a:rect b="b" l="l" r="r" t="t"/>
              <a:pathLst>
                <a:path extrusionOk="0" h="1410" w="2309">
                  <a:moveTo>
                    <a:pt x="1783" y="0"/>
                  </a:moveTo>
                  <a:cubicBezTo>
                    <a:pt x="1021" y="0"/>
                    <a:pt x="257" y="835"/>
                    <a:pt x="163" y="942"/>
                  </a:cubicBezTo>
                  <a:cubicBezTo>
                    <a:pt x="1" y="1124"/>
                    <a:pt x="129" y="1410"/>
                    <a:pt x="371" y="1410"/>
                  </a:cubicBezTo>
                  <a:cubicBezTo>
                    <a:pt x="452" y="1410"/>
                    <a:pt x="529" y="1376"/>
                    <a:pt x="581" y="1317"/>
                  </a:cubicBezTo>
                  <a:cubicBezTo>
                    <a:pt x="771" y="1103"/>
                    <a:pt x="1359" y="562"/>
                    <a:pt x="1781" y="562"/>
                  </a:cubicBezTo>
                  <a:cubicBezTo>
                    <a:pt x="1826" y="562"/>
                    <a:pt x="1869" y="568"/>
                    <a:pt x="1910" y="581"/>
                  </a:cubicBezTo>
                  <a:cubicBezTo>
                    <a:pt x="1938" y="590"/>
                    <a:pt x="1966" y="594"/>
                    <a:pt x="1994" y="594"/>
                  </a:cubicBezTo>
                  <a:cubicBezTo>
                    <a:pt x="2111" y="594"/>
                    <a:pt x="2221" y="520"/>
                    <a:pt x="2260" y="402"/>
                  </a:cubicBezTo>
                  <a:cubicBezTo>
                    <a:pt x="2308" y="258"/>
                    <a:pt x="2232" y="100"/>
                    <a:pt x="2088" y="49"/>
                  </a:cubicBezTo>
                  <a:cubicBezTo>
                    <a:pt x="1987" y="15"/>
                    <a:pt x="1885" y="0"/>
                    <a:pt x="1783"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4" name="Google Shape;6294;p83"/>
            <p:cNvSpPr/>
            <p:nvPr/>
          </p:nvSpPr>
          <p:spPr>
            <a:xfrm>
              <a:off x="4398121" y="2109368"/>
              <a:ext cx="58537" cy="23800"/>
            </a:xfrm>
            <a:custGeom>
              <a:rect b="b" l="l" r="r" t="t"/>
              <a:pathLst>
                <a:path extrusionOk="0" h="1249" w="3072">
                  <a:moveTo>
                    <a:pt x="312" y="1"/>
                  </a:moveTo>
                  <a:cubicBezTo>
                    <a:pt x="236" y="1"/>
                    <a:pt x="159" y="32"/>
                    <a:pt x="104" y="93"/>
                  </a:cubicBezTo>
                  <a:cubicBezTo>
                    <a:pt x="0" y="209"/>
                    <a:pt x="11" y="387"/>
                    <a:pt x="126" y="490"/>
                  </a:cubicBezTo>
                  <a:cubicBezTo>
                    <a:pt x="805" y="1103"/>
                    <a:pt x="1519" y="1249"/>
                    <a:pt x="2045" y="1249"/>
                  </a:cubicBezTo>
                  <a:cubicBezTo>
                    <a:pt x="2506" y="1249"/>
                    <a:pt x="2823" y="1138"/>
                    <a:pt x="2850" y="1128"/>
                  </a:cubicBezTo>
                  <a:cubicBezTo>
                    <a:pt x="2996" y="1074"/>
                    <a:pt x="3072" y="913"/>
                    <a:pt x="3019" y="767"/>
                  </a:cubicBezTo>
                  <a:cubicBezTo>
                    <a:pt x="2978" y="653"/>
                    <a:pt x="2870" y="581"/>
                    <a:pt x="2754" y="581"/>
                  </a:cubicBezTo>
                  <a:cubicBezTo>
                    <a:pt x="2723" y="581"/>
                    <a:pt x="2691" y="587"/>
                    <a:pt x="2659" y="598"/>
                  </a:cubicBezTo>
                  <a:cubicBezTo>
                    <a:pt x="2639" y="605"/>
                    <a:pt x="2400" y="687"/>
                    <a:pt x="2049" y="687"/>
                  </a:cubicBezTo>
                  <a:cubicBezTo>
                    <a:pt x="1631" y="687"/>
                    <a:pt x="1054" y="571"/>
                    <a:pt x="501" y="73"/>
                  </a:cubicBezTo>
                  <a:cubicBezTo>
                    <a:pt x="447" y="25"/>
                    <a:pt x="379" y="1"/>
                    <a:pt x="312"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5" name="Google Shape;6295;p83"/>
            <p:cNvSpPr/>
            <p:nvPr/>
          </p:nvSpPr>
          <p:spPr>
            <a:xfrm>
              <a:off x="3779024" y="4211877"/>
              <a:ext cx="221324" cy="195276"/>
            </a:xfrm>
            <a:custGeom>
              <a:rect b="b" l="l" r="r" t="t"/>
              <a:pathLst>
                <a:path extrusionOk="0" h="10248" w="11615">
                  <a:moveTo>
                    <a:pt x="2098" y="1"/>
                  </a:moveTo>
                  <a:cubicBezTo>
                    <a:pt x="2098" y="1"/>
                    <a:pt x="0" y="4207"/>
                    <a:pt x="82" y="4777"/>
                  </a:cubicBezTo>
                  <a:cubicBezTo>
                    <a:pt x="164" y="5347"/>
                    <a:pt x="4319" y="8363"/>
                    <a:pt x="6275" y="9422"/>
                  </a:cubicBezTo>
                  <a:cubicBezTo>
                    <a:pt x="7237" y="9943"/>
                    <a:pt x="8573" y="10247"/>
                    <a:pt x="9654" y="10247"/>
                  </a:cubicBezTo>
                  <a:cubicBezTo>
                    <a:pt x="10771" y="10247"/>
                    <a:pt x="11615" y="9923"/>
                    <a:pt x="11490" y="9177"/>
                  </a:cubicBezTo>
                  <a:cubicBezTo>
                    <a:pt x="11245" y="7712"/>
                    <a:pt x="7905" y="6733"/>
                    <a:pt x="7090" y="4534"/>
                  </a:cubicBezTo>
                  <a:cubicBezTo>
                    <a:pt x="6275" y="2333"/>
                    <a:pt x="5958" y="1054"/>
                    <a:pt x="5958" y="1054"/>
                  </a:cubicBezTo>
                  <a:cubicBezTo>
                    <a:pt x="5958" y="1054"/>
                    <a:pt x="5901" y="1057"/>
                    <a:pt x="5796" y="1057"/>
                  </a:cubicBezTo>
                  <a:cubicBezTo>
                    <a:pt x="5283" y="1057"/>
                    <a:pt x="3637" y="975"/>
                    <a:pt x="209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6" name="Google Shape;6296;p83"/>
            <p:cNvSpPr/>
            <p:nvPr/>
          </p:nvSpPr>
          <p:spPr>
            <a:xfrm>
              <a:off x="3773650" y="4206542"/>
              <a:ext cx="230889" cy="205946"/>
            </a:xfrm>
            <a:custGeom>
              <a:rect b="b" l="l" r="r" t="t"/>
              <a:pathLst>
                <a:path extrusionOk="0" h="10808" w="12117">
                  <a:moveTo>
                    <a:pt x="2496" y="679"/>
                  </a:moveTo>
                  <a:cubicBezTo>
                    <a:pt x="3971" y="1516"/>
                    <a:pt x="5463" y="1614"/>
                    <a:pt x="6024" y="1618"/>
                  </a:cubicBezTo>
                  <a:cubicBezTo>
                    <a:pt x="6148" y="2072"/>
                    <a:pt x="6481" y="3214"/>
                    <a:pt x="7108" y="4910"/>
                  </a:cubicBezTo>
                  <a:cubicBezTo>
                    <a:pt x="7569" y="6152"/>
                    <a:pt x="8744" y="7004"/>
                    <a:pt x="9781" y="7754"/>
                  </a:cubicBezTo>
                  <a:cubicBezTo>
                    <a:pt x="10613" y="8356"/>
                    <a:pt x="11399" y="8926"/>
                    <a:pt x="11495" y="9504"/>
                  </a:cubicBezTo>
                  <a:cubicBezTo>
                    <a:pt x="11527" y="9698"/>
                    <a:pt x="11467" y="9838"/>
                    <a:pt x="11300" y="9956"/>
                  </a:cubicBezTo>
                  <a:cubicBezTo>
                    <a:pt x="11019" y="10157"/>
                    <a:pt x="10528" y="10251"/>
                    <a:pt x="9947" y="10251"/>
                  </a:cubicBezTo>
                  <a:cubicBezTo>
                    <a:pt x="8926" y="10251"/>
                    <a:pt x="7625" y="9962"/>
                    <a:pt x="6691" y="9456"/>
                  </a:cubicBezTo>
                  <a:cubicBezTo>
                    <a:pt x="4541" y="8292"/>
                    <a:pt x="831" y="5499"/>
                    <a:pt x="643" y="5024"/>
                  </a:cubicBezTo>
                  <a:cubicBezTo>
                    <a:pt x="627" y="4679"/>
                    <a:pt x="1551" y="2595"/>
                    <a:pt x="2496" y="679"/>
                  </a:cubicBezTo>
                  <a:close/>
                  <a:moveTo>
                    <a:pt x="2381" y="0"/>
                  </a:moveTo>
                  <a:cubicBezTo>
                    <a:pt x="2278" y="0"/>
                    <a:pt x="2178" y="56"/>
                    <a:pt x="2129" y="155"/>
                  </a:cubicBezTo>
                  <a:cubicBezTo>
                    <a:pt x="1486" y="1445"/>
                    <a:pt x="1" y="4504"/>
                    <a:pt x="85" y="5096"/>
                  </a:cubicBezTo>
                  <a:cubicBezTo>
                    <a:pt x="198" y="5887"/>
                    <a:pt x="4757" y="9047"/>
                    <a:pt x="6422" y="9950"/>
                  </a:cubicBezTo>
                  <a:cubicBezTo>
                    <a:pt x="7372" y="10464"/>
                    <a:pt x="8776" y="10808"/>
                    <a:pt x="9945" y="10808"/>
                  </a:cubicBezTo>
                  <a:cubicBezTo>
                    <a:pt x="10634" y="10808"/>
                    <a:pt x="11241" y="10688"/>
                    <a:pt x="11626" y="10415"/>
                  </a:cubicBezTo>
                  <a:cubicBezTo>
                    <a:pt x="11966" y="10172"/>
                    <a:pt x="12116" y="9816"/>
                    <a:pt x="12049" y="9412"/>
                  </a:cubicBezTo>
                  <a:cubicBezTo>
                    <a:pt x="11915" y="8606"/>
                    <a:pt x="11078" y="8000"/>
                    <a:pt x="10111" y="7300"/>
                  </a:cubicBezTo>
                  <a:cubicBezTo>
                    <a:pt x="9138" y="6596"/>
                    <a:pt x="8035" y="5797"/>
                    <a:pt x="7634" y="4716"/>
                  </a:cubicBezTo>
                  <a:cubicBezTo>
                    <a:pt x="6837" y="2559"/>
                    <a:pt x="6516" y="1278"/>
                    <a:pt x="6513" y="1267"/>
                  </a:cubicBezTo>
                  <a:cubicBezTo>
                    <a:pt x="6482" y="1140"/>
                    <a:pt x="6369" y="1053"/>
                    <a:pt x="6241" y="1053"/>
                  </a:cubicBezTo>
                  <a:cubicBezTo>
                    <a:pt x="6235" y="1053"/>
                    <a:pt x="6229" y="1053"/>
                    <a:pt x="6223" y="1054"/>
                  </a:cubicBezTo>
                  <a:cubicBezTo>
                    <a:pt x="6220" y="1054"/>
                    <a:pt x="6175" y="1056"/>
                    <a:pt x="6095" y="1056"/>
                  </a:cubicBezTo>
                  <a:cubicBezTo>
                    <a:pt x="5636" y="1056"/>
                    <a:pt x="4021" y="986"/>
                    <a:pt x="2530" y="43"/>
                  </a:cubicBezTo>
                  <a:cubicBezTo>
                    <a:pt x="2483" y="14"/>
                    <a:pt x="2432" y="0"/>
                    <a:pt x="2381"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7" name="Google Shape;6297;p83"/>
            <p:cNvSpPr/>
            <p:nvPr/>
          </p:nvSpPr>
          <p:spPr>
            <a:xfrm>
              <a:off x="3780186" y="4284687"/>
              <a:ext cx="219742" cy="122466"/>
            </a:xfrm>
            <a:custGeom>
              <a:rect b="b" l="l" r="r" t="t"/>
              <a:pathLst>
                <a:path extrusionOk="0" h="6427" w="11532">
                  <a:moveTo>
                    <a:pt x="291" y="1"/>
                  </a:moveTo>
                  <a:cubicBezTo>
                    <a:pt x="113" y="460"/>
                    <a:pt x="1" y="818"/>
                    <a:pt x="21" y="958"/>
                  </a:cubicBezTo>
                  <a:cubicBezTo>
                    <a:pt x="103" y="1528"/>
                    <a:pt x="4258" y="4542"/>
                    <a:pt x="6214" y="5603"/>
                  </a:cubicBezTo>
                  <a:cubicBezTo>
                    <a:pt x="7175" y="6123"/>
                    <a:pt x="8509" y="6427"/>
                    <a:pt x="9589" y="6427"/>
                  </a:cubicBezTo>
                  <a:cubicBezTo>
                    <a:pt x="10694" y="6427"/>
                    <a:pt x="11532" y="6109"/>
                    <a:pt x="11429" y="5380"/>
                  </a:cubicBezTo>
                  <a:lnTo>
                    <a:pt x="11429" y="5380"/>
                  </a:lnTo>
                  <a:cubicBezTo>
                    <a:pt x="11107" y="5424"/>
                    <a:pt x="10751" y="5453"/>
                    <a:pt x="10364" y="5453"/>
                  </a:cubicBezTo>
                  <a:cubicBezTo>
                    <a:pt x="9408" y="5453"/>
                    <a:pt x="8269" y="5279"/>
                    <a:pt x="7027" y="4741"/>
                  </a:cubicBezTo>
                  <a:cubicBezTo>
                    <a:pt x="4010" y="3433"/>
                    <a:pt x="1084" y="758"/>
                    <a:pt x="29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8" name="Google Shape;6298;p83"/>
            <p:cNvSpPr/>
            <p:nvPr/>
          </p:nvSpPr>
          <p:spPr>
            <a:xfrm>
              <a:off x="3774908" y="4279313"/>
              <a:ext cx="229441" cy="133156"/>
            </a:xfrm>
            <a:custGeom>
              <a:rect b="b" l="l" r="r" t="t"/>
              <a:pathLst>
                <a:path extrusionOk="0" h="6988" w="12041">
                  <a:moveTo>
                    <a:pt x="686" y="777"/>
                  </a:moveTo>
                  <a:cubicBezTo>
                    <a:pt x="1796" y="1801"/>
                    <a:pt x="4455" y="4094"/>
                    <a:pt x="7192" y="5281"/>
                  </a:cubicBezTo>
                  <a:cubicBezTo>
                    <a:pt x="8325" y="5772"/>
                    <a:pt x="9478" y="6017"/>
                    <a:pt x="10633" y="6017"/>
                  </a:cubicBezTo>
                  <a:cubicBezTo>
                    <a:pt x="10883" y="6017"/>
                    <a:pt x="11132" y="6005"/>
                    <a:pt x="11381" y="5982"/>
                  </a:cubicBezTo>
                  <a:lnTo>
                    <a:pt x="11381" y="5982"/>
                  </a:lnTo>
                  <a:cubicBezTo>
                    <a:pt x="11340" y="6047"/>
                    <a:pt x="11286" y="6101"/>
                    <a:pt x="11222" y="6143"/>
                  </a:cubicBezTo>
                  <a:cubicBezTo>
                    <a:pt x="10941" y="6338"/>
                    <a:pt x="10455" y="6429"/>
                    <a:pt x="9880" y="6429"/>
                  </a:cubicBezTo>
                  <a:cubicBezTo>
                    <a:pt x="8858" y="6429"/>
                    <a:pt x="7555" y="6141"/>
                    <a:pt x="6625" y="5637"/>
                  </a:cubicBezTo>
                  <a:cubicBezTo>
                    <a:pt x="4475" y="4473"/>
                    <a:pt x="765" y="1680"/>
                    <a:pt x="577" y="1205"/>
                  </a:cubicBezTo>
                  <a:cubicBezTo>
                    <a:pt x="577" y="1193"/>
                    <a:pt x="577" y="1101"/>
                    <a:pt x="686" y="777"/>
                  </a:cubicBezTo>
                  <a:close/>
                  <a:moveTo>
                    <a:pt x="568" y="1"/>
                  </a:moveTo>
                  <a:cubicBezTo>
                    <a:pt x="457" y="1"/>
                    <a:pt x="349" y="65"/>
                    <a:pt x="305" y="181"/>
                  </a:cubicBezTo>
                  <a:cubicBezTo>
                    <a:pt x="21" y="914"/>
                    <a:pt x="0" y="1142"/>
                    <a:pt x="19" y="1279"/>
                  </a:cubicBezTo>
                  <a:cubicBezTo>
                    <a:pt x="132" y="2069"/>
                    <a:pt x="4691" y="5228"/>
                    <a:pt x="6356" y="6131"/>
                  </a:cubicBezTo>
                  <a:cubicBezTo>
                    <a:pt x="7302" y="6643"/>
                    <a:pt x="8709" y="6987"/>
                    <a:pt x="9879" y="6987"/>
                  </a:cubicBezTo>
                  <a:cubicBezTo>
                    <a:pt x="10558" y="6987"/>
                    <a:pt x="11159" y="6871"/>
                    <a:pt x="11543" y="6604"/>
                  </a:cubicBezTo>
                  <a:cubicBezTo>
                    <a:pt x="11884" y="6367"/>
                    <a:pt x="12040" y="6019"/>
                    <a:pt x="11985" y="5624"/>
                  </a:cubicBezTo>
                  <a:cubicBezTo>
                    <a:pt x="11965" y="5482"/>
                    <a:pt x="11844" y="5381"/>
                    <a:pt x="11706" y="5381"/>
                  </a:cubicBezTo>
                  <a:cubicBezTo>
                    <a:pt x="11693" y="5381"/>
                    <a:pt x="11681" y="5381"/>
                    <a:pt x="11668" y="5383"/>
                  </a:cubicBezTo>
                  <a:cubicBezTo>
                    <a:pt x="11323" y="5431"/>
                    <a:pt x="10976" y="5455"/>
                    <a:pt x="10630" y="5455"/>
                  </a:cubicBezTo>
                  <a:cubicBezTo>
                    <a:pt x="9553" y="5455"/>
                    <a:pt x="8476" y="5223"/>
                    <a:pt x="7417" y="4763"/>
                  </a:cubicBezTo>
                  <a:cubicBezTo>
                    <a:pt x="4458" y="3483"/>
                    <a:pt x="1574" y="855"/>
                    <a:pt x="760" y="79"/>
                  </a:cubicBezTo>
                  <a:cubicBezTo>
                    <a:pt x="705" y="26"/>
                    <a:pt x="636" y="1"/>
                    <a:pt x="568"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2" name="Shape 6302"/>
        <p:cNvGrpSpPr/>
        <p:nvPr/>
      </p:nvGrpSpPr>
      <p:grpSpPr>
        <a:xfrm>
          <a:off x="0" y="0"/>
          <a:ext cx="0" cy="0"/>
          <a:chOff x="0" y="0"/>
          <a:chExt cx="0" cy="0"/>
        </a:xfrm>
      </p:grpSpPr>
      <p:sp>
        <p:nvSpPr>
          <p:cNvPr id="6303" name="Google Shape;6303;p84"/>
          <p:cNvSpPr txBox="1"/>
          <p:nvPr>
            <p:ph idx="15" type="title"/>
          </p:nvPr>
        </p:nvSpPr>
        <p:spPr>
          <a:xfrm>
            <a:off x="322125" y="385950"/>
            <a:ext cx="8821800" cy="529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社交工程演練之重要關注點</a:t>
            </a:r>
            <a:endParaRPr/>
          </a:p>
        </p:txBody>
      </p:sp>
      <p:sp>
        <p:nvSpPr>
          <p:cNvPr id="6304" name="Google Shape;6304;p84"/>
          <p:cNvSpPr/>
          <p:nvPr/>
        </p:nvSpPr>
        <p:spPr>
          <a:xfrm>
            <a:off x="1476097" y="1823013"/>
            <a:ext cx="780300" cy="7803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5" name="Google Shape;6305;p84"/>
          <p:cNvSpPr/>
          <p:nvPr/>
        </p:nvSpPr>
        <p:spPr>
          <a:xfrm>
            <a:off x="3396819" y="1823013"/>
            <a:ext cx="780300" cy="7803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6" name="Google Shape;6306;p84"/>
          <p:cNvSpPr/>
          <p:nvPr/>
        </p:nvSpPr>
        <p:spPr>
          <a:xfrm>
            <a:off x="5317541" y="1823013"/>
            <a:ext cx="780300" cy="7803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7" name="Google Shape;6307;p84"/>
          <p:cNvSpPr/>
          <p:nvPr/>
        </p:nvSpPr>
        <p:spPr>
          <a:xfrm>
            <a:off x="7238263" y="1823013"/>
            <a:ext cx="780300" cy="7803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8" name="Google Shape;6308;p84"/>
          <p:cNvSpPr txBox="1"/>
          <p:nvPr>
            <p:ph idx="1" type="subTitle"/>
          </p:nvPr>
        </p:nvSpPr>
        <p:spPr>
          <a:xfrm>
            <a:off x="889600" y="3269950"/>
            <a:ext cx="1953300" cy="408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半年一次</a:t>
            </a:r>
            <a:endParaRPr/>
          </a:p>
        </p:txBody>
      </p:sp>
      <p:sp>
        <p:nvSpPr>
          <p:cNvPr id="6309" name="Google Shape;6309;p84"/>
          <p:cNvSpPr txBox="1"/>
          <p:nvPr>
            <p:ph type="title"/>
          </p:nvPr>
        </p:nvSpPr>
        <p:spPr>
          <a:xfrm>
            <a:off x="889592" y="2831275"/>
            <a:ext cx="1953300" cy="36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演練週期</a:t>
            </a:r>
            <a:endParaRPr/>
          </a:p>
        </p:txBody>
      </p:sp>
      <p:sp>
        <p:nvSpPr>
          <p:cNvPr id="6310" name="Google Shape;6310;p84"/>
          <p:cNvSpPr txBox="1"/>
          <p:nvPr>
            <p:ph idx="2" type="title"/>
          </p:nvPr>
        </p:nvSpPr>
        <p:spPr>
          <a:xfrm>
            <a:off x="1477030" y="1967775"/>
            <a:ext cx="780300" cy="4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1</a:t>
            </a:r>
            <a:endParaRPr/>
          </a:p>
        </p:txBody>
      </p:sp>
      <p:sp>
        <p:nvSpPr>
          <p:cNvPr id="6311" name="Google Shape;6311;p84"/>
          <p:cNvSpPr txBox="1"/>
          <p:nvPr>
            <p:ph idx="3" type="subTitle"/>
          </p:nvPr>
        </p:nvSpPr>
        <p:spPr>
          <a:xfrm>
            <a:off x="2945325" y="3269950"/>
            <a:ext cx="1683300" cy="408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&lt; 10%</a:t>
            </a:r>
            <a:endParaRPr/>
          </a:p>
        </p:txBody>
      </p:sp>
      <p:sp>
        <p:nvSpPr>
          <p:cNvPr id="6312" name="Google Shape;6312;p84"/>
          <p:cNvSpPr txBox="1"/>
          <p:nvPr>
            <p:ph idx="4" type="title"/>
          </p:nvPr>
        </p:nvSpPr>
        <p:spPr>
          <a:xfrm>
            <a:off x="2810314" y="2831275"/>
            <a:ext cx="1953300" cy="36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開啟信件率</a:t>
            </a:r>
            <a:endParaRPr/>
          </a:p>
        </p:txBody>
      </p:sp>
      <p:sp>
        <p:nvSpPr>
          <p:cNvPr id="6313" name="Google Shape;6313;p84"/>
          <p:cNvSpPr txBox="1"/>
          <p:nvPr>
            <p:ph idx="5" type="title"/>
          </p:nvPr>
        </p:nvSpPr>
        <p:spPr>
          <a:xfrm>
            <a:off x="3398055" y="1967775"/>
            <a:ext cx="780300" cy="4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2</a:t>
            </a:r>
            <a:endParaRPr/>
          </a:p>
        </p:txBody>
      </p:sp>
      <p:sp>
        <p:nvSpPr>
          <p:cNvPr id="6314" name="Google Shape;6314;p84"/>
          <p:cNvSpPr txBox="1"/>
          <p:nvPr>
            <p:ph idx="6" type="subTitle"/>
          </p:nvPr>
        </p:nvSpPr>
        <p:spPr>
          <a:xfrm>
            <a:off x="4561600" y="3269950"/>
            <a:ext cx="2296500" cy="408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&lt; 6%</a:t>
            </a:r>
            <a:endParaRPr/>
          </a:p>
        </p:txBody>
      </p:sp>
      <p:sp>
        <p:nvSpPr>
          <p:cNvPr id="6315" name="Google Shape;6315;p84"/>
          <p:cNvSpPr txBox="1"/>
          <p:nvPr>
            <p:ph idx="7" type="title"/>
          </p:nvPr>
        </p:nvSpPr>
        <p:spPr>
          <a:xfrm>
            <a:off x="4731036" y="2831275"/>
            <a:ext cx="1953300" cy="36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點選連結率</a:t>
            </a:r>
            <a:endParaRPr/>
          </a:p>
        </p:txBody>
      </p:sp>
      <p:sp>
        <p:nvSpPr>
          <p:cNvPr id="6316" name="Google Shape;6316;p84"/>
          <p:cNvSpPr txBox="1"/>
          <p:nvPr>
            <p:ph idx="8" type="title"/>
          </p:nvPr>
        </p:nvSpPr>
        <p:spPr>
          <a:xfrm>
            <a:off x="5318480" y="1967775"/>
            <a:ext cx="780300" cy="4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3</a:t>
            </a:r>
            <a:endParaRPr/>
          </a:p>
        </p:txBody>
      </p:sp>
      <p:sp>
        <p:nvSpPr>
          <p:cNvPr id="6317" name="Google Shape;6317;p84"/>
          <p:cNvSpPr txBox="1"/>
          <p:nvPr>
            <p:ph idx="9" type="subTitle"/>
          </p:nvPr>
        </p:nvSpPr>
        <p:spPr>
          <a:xfrm>
            <a:off x="6786750" y="3269950"/>
            <a:ext cx="1683300" cy="408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人員加強訓練宣導</a:t>
            </a:r>
            <a:endParaRPr/>
          </a:p>
        </p:txBody>
      </p:sp>
      <p:sp>
        <p:nvSpPr>
          <p:cNvPr id="6318" name="Google Shape;6318;p84"/>
          <p:cNvSpPr txBox="1"/>
          <p:nvPr>
            <p:ph idx="13" type="title"/>
          </p:nvPr>
        </p:nvSpPr>
        <p:spPr>
          <a:xfrm>
            <a:off x="6651758" y="2831275"/>
            <a:ext cx="1953300" cy="36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擬定改善計畫</a:t>
            </a:r>
            <a:endParaRPr/>
          </a:p>
        </p:txBody>
      </p:sp>
      <p:sp>
        <p:nvSpPr>
          <p:cNvPr id="6319" name="Google Shape;6319;p84"/>
          <p:cNvSpPr txBox="1"/>
          <p:nvPr>
            <p:ph idx="14" type="title"/>
          </p:nvPr>
        </p:nvSpPr>
        <p:spPr>
          <a:xfrm>
            <a:off x="7239204" y="1967775"/>
            <a:ext cx="780300" cy="4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4</a:t>
            </a:r>
            <a:endParaRPr/>
          </a:p>
        </p:txBody>
      </p:sp>
      <p:sp>
        <p:nvSpPr>
          <p:cNvPr id="6320" name="Google Shape;6320;p8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4" name="Shape 6324"/>
        <p:cNvGrpSpPr/>
        <p:nvPr/>
      </p:nvGrpSpPr>
      <p:grpSpPr>
        <a:xfrm>
          <a:off x="0" y="0"/>
          <a:ext cx="0" cy="0"/>
          <a:chOff x="0" y="0"/>
          <a:chExt cx="0" cy="0"/>
        </a:xfrm>
      </p:grpSpPr>
      <p:pic>
        <p:nvPicPr>
          <p:cNvPr id="6325" name="Google Shape;6325;p85"/>
          <p:cNvPicPr preferRelativeResize="0"/>
          <p:nvPr/>
        </p:nvPicPr>
        <p:blipFill>
          <a:blip r:embed="rId3">
            <a:alphaModFix/>
          </a:blip>
          <a:stretch>
            <a:fillRect/>
          </a:stretch>
        </p:blipFill>
        <p:spPr>
          <a:xfrm>
            <a:off x="73476" y="258825"/>
            <a:ext cx="6243599" cy="4417479"/>
          </a:xfrm>
          <a:prstGeom prst="rect">
            <a:avLst/>
          </a:prstGeom>
          <a:noFill/>
          <a:ln>
            <a:noFill/>
          </a:ln>
        </p:spPr>
      </p:pic>
      <p:sp>
        <p:nvSpPr>
          <p:cNvPr id="6326" name="Google Shape;6326;p85"/>
          <p:cNvSpPr/>
          <p:nvPr/>
        </p:nvSpPr>
        <p:spPr>
          <a:xfrm rot="-5400000">
            <a:off x="5538300" y="1330575"/>
            <a:ext cx="4403700" cy="2260200"/>
          </a:xfrm>
          <a:prstGeom prst="snip2DiagRect">
            <a:avLst>
              <a:gd fmla="val 0" name="adj1"/>
              <a:gd fmla="val 16667"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7" name="Google Shape;6327;p85"/>
          <p:cNvSpPr txBox="1"/>
          <p:nvPr>
            <p:ph idx="4294967295" type="subTitle"/>
          </p:nvPr>
        </p:nvSpPr>
        <p:spPr>
          <a:xfrm>
            <a:off x="7265400" y="413600"/>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solidFill>
                  <a:srgbClr val="FFFFFF"/>
                </a:solidFill>
                <a:latin typeface="Arial"/>
                <a:ea typeface="Arial"/>
                <a:cs typeface="Arial"/>
                <a:sym typeface="Arial"/>
              </a:rPr>
              <a:t>釣魚信件</a:t>
            </a:r>
            <a:endParaRPr>
              <a:solidFill>
                <a:srgbClr val="FFFFFF"/>
              </a:solidFill>
              <a:latin typeface="Arial"/>
              <a:ea typeface="Arial"/>
              <a:cs typeface="Arial"/>
              <a:sym typeface="Arial"/>
            </a:endParaRPr>
          </a:p>
        </p:txBody>
      </p:sp>
      <p:grpSp>
        <p:nvGrpSpPr>
          <p:cNvPr id="6328" name="Google Shape;6328;p85"/>
          <p:cNvGrpSpPr/>
          <p:nvPr/>
        </p:nvGrpSpPr>
        <p:grpSpPr>
          <a:xfrm rot="5400000">
            <a:off x="6732568" y="3310389"/>
            <a:ext cx="467247" cy="54696"/>
            <a:chOff x="3725184" y="2270258"/>
            <a:chExt cx="1467946" cy="171947"/>
          </a:xfrm>
        </p:grpSpPr>
        <p:sp>
          <p:nvSpPr>
            <p:cNvPr id="6329" name="Google Shape;6329;p85"/>
            <p:cNvSpPr/>
            <p:nvPr/>
          </p:nvSpPr>
          <p:spPr>
            <a:xfrm rot="-5400000">
              <a:off x="372518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0" name="Google Shape;6330;p85"/>
            <p:cNvSpPr/>
            <p:nvPr/>
          </p:nvSpPr>
          <p:spPr>
            <a:xfrm rot="-5400000">
              <a:off x="398439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1" name="Google Shape;6331;p85"/>
            <p:cNvSpPr/>
            <p:nvPr/>
          </p:nvSpPr>
          <p:spPr>
            <a:xfrm rot="-5400000">
              <a:off x="4243603"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2" name="Google Shape;6332;p85"/>
            <p:cNvSpPr/>
            <p:nvPr/>
          </p:nvSpPr>
          <p:spPr>
            <a:xfrm rot="-5400000">
              <a:off x="4502812"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3" name="Google Shape;6333;p85"/>
            <p:cNvSpPr/>
            <p:nvPr/>
          </p:nvSpPr>
          <p:spPr>
            <a:xfrm rot="-5400000">
              <a:off x="4762021"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4" name="Google Shape;6334;p85"/>
            <p:cNvSpPr/>
            <p:nvPr/>
          </p:nvSpPr>
          <p:spPr>
            <a:xfrm rot="-5400000">
              <a:off x="5021230" y="2270258"/>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35" name="Google Shape;6335;p85"/>
          <p:cNvGrpSpPr/>
          <p:nvPr/>
        </p:nvGrpSpPr>
        <p:grpSpPr>
          <a:xfrm rot="5400000">
            <a:off x="6732568" y="2268914"/>
            <a:ext cx="467247" cy="54696"/>
            <a:chOff x="3725184" y="2270258"/>
            <a:chExt cx="1467946" cy="171947"/>
          </a:xfrm>
        </p:grpSpPr>
        <p:sp>
          <p:nvSpPr>
            <p:cNvPr id="6336" name="Google Shape;6336;p85"/>
            <p:cNvSpPr/>
            <p:nvPr/>
          </p:nvSpPr>
          <p:spPr>
            <a:xfrm rot="-5400000">
              <a:off x="372518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7" name="Google Shape;6337;p85"/>
            <p:cNvSpPr/>
            <p:nvPr/>
          </p:nvSpPr>
          <p:spPr>
            <a:xfrm rot="-5400000">
              <a:off x="398439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8" name="Google Shape;6338;p85"/>
            <p:cNvSpPr/>
            <p:nvPr/>
          </p:nvSpPr>
          <p:spPr>
            <a:xfrm rot="-5400000">
              <a:off x="4243603"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9" name="Google Shape;6339;p85"/>
            <p:cNvSpPr/>
            <p:nvPr/>
          </p:nvSpPr>
          <p:spPr>
            <a:xfrm rot="-5400000">
              <a:off x="4502812"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0" name="Google Shape;6340;p85"/>
            <p:cNvSpPr/>
            <p:nvPr/>
          </p:nvSpPr>
          <p:spPr>
            <a:xfrm rot="-5400000">
              <a:off x="4762021"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1" name="Google Shape;6341;p85"/>
            <p:cNvSpPr/>
            <p:nvPr/>
          </p:nvSpPr>
          <p:spPr>
            <a:xfrm rot="-5400000">
              <a:off x="5021230" y="2270258"/>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42" name="Google Shape;6342;p85"/>
          <p:cNvGrpSpPr/>
          <p:nvPr/>
        </p:nvGrpSpPr>
        <p:grpSpPr>
          <a:xfrm rot="5400000">
            <a:off x="6732568" y="1227439"/>
            <a:ext cx="467247" cy="54696"/>
            <a:chOff x="3725184" y="2270258"/>
            <a:chExt cx="1467946" cy="171947"/>
          </a:xfrm>
        </p:grpSpPr>
        <p:sp>
          <p:nvSpPr>
            <p:cNvPr id="6343" name="Google Shape;6343;p85"/>
            <p:cNvSpPr/>
            <p:nvPr/>
          </p:nvSpPr>
          <p:spPr>
            <a:xfrm rot="-5400000">
              <a:off x="372518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4" name="Google Shape;6344;p85"/>
            <p:cNvSpPr/>
            <p:nvPr/>
          </p:nvSpPr>
          <p:spPr>
            <a:xfrm rot="-5400000">
              <a:off x="398439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5" name="Google Shape;6345;p85"/>
            <p:cNvSpPr/>
            <p:nvPr/>
          </p:nvSpPr>
          <p:spPr>
            <a:xfrm rot="-5400000">
              <a:off x="4243603"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6" name="Google Shape;6346;p85"/>
            <p:cNvSpPr/>
            <p:nvPr/>
          </p:nvSpPr>
          <p:spPr>
            <a:xfrm rot="-5400000">
              <a:off x="4502812"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7" name="Google Shape;6347;p85"/>
            <p:cNvSpPr/>
            <p:nvPr/>
          </p:nvSpPr>
          <p:spPr>
            <a:xfrm rot="-5400000">
              <a:off x="4762021"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8" name="Google Shape;6348;p85"/>
            <p:cNvSpPr/>
            <p:nvPr/>
          </p:nvSpPr>
          <p:spPr>
            <a:xfrm rot="-5400000">
              <a:off x="5021230" y="2270258"/>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49" name="Google Shape;6349;p85"/>
          <p:cNvSpPr/>
          <p:nvPr/>
        </p:nvSpPr>
        <p:spPr>
          <a:xfrm rot="5400000">
            <a:off x="6776531" y="531785"/>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0" name="Google Shape;6350;p85"/>
          <p:cNvSpPr/>
          <p:nvPr/>
        </p:nvSpPr>
        <p:spPr>
          <a:xfrm flipH="1" rot="2700000">
            <a:off x="6887292" y="597826"/>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1" name="Google Shape;6351;p85"/>
          <p:cNvSpPr/>
          <p:nvPr/>
        </p:nvSpPr>
        <p:spPr>
          <a:xfrm rot="5400000">
            <a:off x="6776531" y="1573260"/>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2" name="Google Shape;6352;p85"/>
          <p:cNvSpPr/>
          <p:nvPr/>
        </p:nvSpPr>
        <p:spPr>
          <a:xfrm flipH="1" rot="2700000">
            <a:off x="6887292" y="1638873"/>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3" name="Google Shape;6353;p85"/>
          <p:cNvSpPr/>
          <p:nvPr/>
        </p:nvSpPr>
        <p:spPr>
          <a:xfrm rot="5400000">
            <a:off x="6776531" y="2614735"/>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4" name="Google Shape;6354;p85"/>
          <p:cNvSpPr/>
          <p:nvPr/>
        </p:nvSpPr>
        <p:spPr>
          <a:xfrm flipH="1" rot="2700000">
            <a:off x="6887292" y="2677873"/>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5" name="Google Shape;6355;p85"/>
          <p:cNvSpPr/>
          <p:nvPr/>
        </p:nvSpPr>
        <p:spPr>
          <a:xfrm rot="5400000">
            <a:off x="6776531" y="3656210"/>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6" name="Google Shape;6356;p85"/>
          <p:cNvSpPr/>
          <p:nvPr/>
        </p:nvSpPr>
        <p:spPr>
          <a:xfrm flipH="1" rot="2700000">
            <a:off x="6887292" y="3727681"/>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7" name="Google Shape;6357;p85"/>
          <p:cNvSpPr txBox="1"/>
          <p:nvPr>
            <p:ph idx="4294967295" type="subTitle"/>
          </p:nvPr>
        </p:nvSpPr>
        <p:spPr>
          <a:xfrm>
            <a:off x="7265400" y="1442300"/>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solidFill>
                  <a:srgbClr val="FFFFFF"/>
                </a:solidFill>
                <a:latin typeface="Arial"/>
                <a:ea typeface="Arial"/>
                <a:cs typeface="Arial"/>
                <a:sym typeface="Arial"/>
              </a:rPr>
              <a:t>釣魚網站</a:t>
            </a:r>
            <a:endParaRPr>
              <a:solidFill>
                <a:srgbClr val="FFFFFF"/>
              </a:solidFill>
              <a:latin typeface="Arial"/>
              <a:ea typeface="Arial"/>
              <a:cs typeface="Arial"/>
              <a:sym typeface="Arial"/>
            </a:endParaRPr>
          </a:p>
        </p:txBody>
      </p:sp>
      <p:sp>
        <p:nvSpPr>
          <p:cNvPr id="6358" name="Google Shape;6358;p85"/>
          <p:cNvSpPr txBox="1"/>
          <p:nvPr>
            <p:ph idx="4294967295" type="subTitle"/>
          </p:nvPr>
        </p:nvSpPr>
        <p:spPr>
          <a:xfrm>
            <a:off x="7265400" y="2471000"/>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solidFill>
                  <a:srgbClr val="FFFFFF"/>
                </a:solidFill>
                <a:latin typeface="Arial"/>
                <a:ea typeface="Arial"/>
                <a:cs typeface="Arial"/>
                <a:sym typeface="Arial"/>
              </a:rPr>
              <a:t>社群網站內容蒐集</a:t>
            </a:r>
            <a:endParaRPr>
              <a:solidFill>
                <a:srgbClr val="FFFFFF"/>
              </a:solidFill>
              <a:latin typeface="Arial"/>
              <a:ea typeface="Arial"/>
              <a:cs typeface="Arial"/>
              <a:sym typeface="Arial"/>
            </a:endParaRPr>
          </a:p>
        </p:txBody>
      </p:sp>
      <p:sp>
        <p:nvSpPr>
          <p:cNvPr id="6359" name="Google Shape;6359;p85"/>
          <p:cNvSpPr txBox="1"/>
          <p:nvPr>
            <p:ph idx="4294967295" type="subTitle"/>
          </p:nvPr>
        </p:nvSpPr>
        <p:spPr>
          <a:xfrm>
            <a:off x="7265400" y="3499700"/>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solidFill>
                  <a:srgbClr val="FFFFFF"/>
                </a:solidFill>
                <a:latin typeface="Arial"/>
                <a:ea typeface="Arial"/>
                <a:cs typeface="Arial"/>
                <a:sym typeface="Arial"/>
              </a:rPr>
              <a:t>語音釣魚攻擊</a:t>
            </a:r>
            <a:endParaRPr>
              <a:solidFill>
                <a:srgbClr val="FFFFFF"/>
              </a:solidFill>
              <a:latin typeface="Arial"/>
              <a:ea typeface="Arial"/>
              <a:cs typeface="Arial"/>
              <a:sym typeface="Arial"/>
            </a:endParaRPr>
          </a:p>
        </p:txBody>
      </p:sp>
      <p:sp>
        <p:nvSpPr>
          <p:cNvPr id="6360" name="Google Shape;6360;p8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4" name="Shape 6364"/>
        <p:cNvGrpSpPr/>
        <p:nvPr/>
      </p:nvGrpSpPr>
      <p:grpSpPr>
        <a:xfrm>
          <a:off x="0" y="0"/>
          <a:ext cx="0" cy="0"/>
          <a:chOff x="0" y="0"/>
          <a:chExt cx="0" cy="0"/>
        </a:xfrm>
      </p:grpSpPr>
      <p:pic>
        <p:nvPicPr>
          <p:cNvPr id="6365" name="Google Shape;6365;p86"/>
          <p:cNvPicPr preferRelativeResize="0"/>
          <p:nvPr/>
        </p:nvPicPr>
        <p:blipFill rotWithShape="1">
          <a:blip r:embed="rId3">
            <a:alphaModFix/>
          </a:blip>
          <a:srcRect b="28555" l="0" r="0" t="24800"/>
          <a:stretch/>
        </p:blipFill>
        <p:spPr>
          <a:xfrm>
            <a:off x="-17550" y="0"/>
            <a:ext cx="9179102" cy="1087525"/>
          </a:xfrm>
          <a:prstGeom prst="rect">
            <a:avLst/>
          </a:prstGeom>
          <a:noFill/>
          <a:ln>
            <a:noFill/>
          </a:ln>
        </p:spPr>
      </p:pic>
      <p:pic>
        <p:nvPicPr>
          <p:cNvPr id="6366" name="Google Shape;6366;p86">
            <a:hlinkClick r:id="rId4"/>
          </p:cNvPr>
          <p:cNvPicPr preferRelativeResize="0"/>
          <p:nvPr/>
        </p:nvPicPr>
        <p:blipFill rotWithShape="1">
          <a:blip r:embed="rId5">
            <a:alphaModFix/>
          </a:blip>
          <a:srcRect b="10065" l="8934" r="10068" t="9542"/>
          <a:stretch/>
        </p:blipFill>
        <p:spPr>
          <a:xfrm>
            <a:off x="278125" y="1275650"/>
            <a:ext cx="3300100" cy="3275554"/>
          </a:xfrm>
          <a:prstGeom prst="rect">
            <a:avLst/>
          </a:prstGeom>
          <a:noFill/>
          <a:ln>
            <a:noFill/>
          </a:ln>
        </p:spPr>
      </p:pic>
      <p:grpSp>
        <p:nvGrpSpPr>
          <p:cNvPr id="6367" name="Google Shape;6367;p86"/>
          <p:cNvGrpSpPr/>
          <p:nvPr/>
        </p:nvGrpSpPr>
        <p:grpSpPr>
          <a:xfrm>
            <a:off x="3685322" y="1199449"/>
            <a:ext cx="5493776" cy="3076464"/>
            <a:chOff x="95925" y="56454"/>
            <a:chExt cx="9083625" cy="5086746"/>
          </a:xfrm>
        </p:grpSpPr>
        <p:grpSp>
          <p:nvGrpSpPr>
            <p:cNvPr id="6368" name="Google Shape;6368;p86"/>
            <p:cNvGrpSpPr/>
            <p:nvPr/>
          </p:nvGrpSpPr>
          <p:grpSpPr>
            <a:xfrm>
              <a:off x="2091748" y="56454"/>
              <a:ext cx="4864334" cy="3886758"/>
              <a:chOff x="2170887" y="1808835"/>
              <a:chExt cx="3586474" cy="2926776"/>
            </a:xfrm>
          </p:grpSpPr>
          <p:sp>
            <p:nvSpPr>
              <p:cNvPr id="6369" name="Google Shape;6369;p86"/>
              <p:cNvSpPr/>
              <p:nvPr/>
            </p:nvSpPr>
            <p:spPr>
              <a:xfrm>
                <a:off x="2170887" y="4471704"/>
                <a:ext cx="3563702" cy="263907"/>
              </a:xfrm>
              <a:custGeom>
                <a:rect b="b" l="l" r="r" t="t"/>
                <a:pathLst>
                  <a:path extrusionOk="0" h="10223" w="156029">
                    <a:moveTo>
                      <a:pt x="78014" y="0"/>
                    </a:moveTo>
                    <a:cubicBezTo>
                      <a:pt x="34941" y="0"/>
                      <a:pt x="0" y="2282"/>
                      <a:pt x="0" y="5111"/>
                    </a:cubicBezTo>
                    <a:cubicBezTo>
                      <a:pt x="0" y="7908"/>
                      <a:pt x="34941" y="10222"/>
                      <a:pt x="78014" y="10222"/>
                    </a:cubicBezTo>
                    <a:cubicBezTo>
                      <a:pt x="121088" y="10222"/>
                      <a:pt x="156029" y="7908"/>
                      <a:pt x="156029" y="5111"/>
                    </a:cubicBezTo>
                    <a:cubicBezTo>
                      <a:pt x="156029" y="2282"/>
                      <a:pt x="121088" y="0"/>
                      <a:pt x="78014" y="0"/>
                    </a:cubicBezTo>
                    <a:close/>
                  </a:path>
                </a:pathLst>
              </a:custGeom>
              <a:solidFill>
                <a:srgbClr val="49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0" name="Google Shape;6370;p86"/>
              <p:cNvSpPr/>
              <p:nvPr/>
            </p:nvSpPr>
            <p:spPr>
              <a:xfrm>
                <a:off x="5252232" y="2426227"/>
                <a:ext cx="180619" cy="149211"/>
              </a:xfrm>
              <a:custGeom>
                <a:rect b="b" l="l" r="r" t="t"/>
                <a:pathLst>
                  <a:path extrusionOk="0" h="5780" w="7908">
                    <a:moveTo>
                      <a:pt x="7467" y="0"/>
                    </a:moveTo>
                    <a:cubicBezTo>
                      <a:pt x="5221" y="0"/>
                      <a:pt x="0" y="3825"/>
                      <a:pt x="0" y="3825"/>
                    </a:cubicBezTo>
                    <a:cubicBezTo>
                      <a:pt x="0" y="3825"/>
                      <a:pt x="579" y="4597"/>
                      <a:pt x="1286" y="5143"/>
                    </a:cubicBezTo>
                    <a:cubicBezTo>
                      <a:pt x="1752" y="5468"/>
                      <a:pt x="2475" y="5780"/>
                      <a:pt x="3187" y="5780"/>
                    </a:cubicBezTo>
                    <a:cubicBezTo>
                      <a:pt x="3603" y="5780"/>
                      <a:pt x="4016" y="5673"/>
                      <a:pt x="4372" y="5400"/>
                    </a:cubicBezTo>
                    <a:cubicBezTo>
                      <a:pt x="5336" y="4693"/>
                      <a:pt x="5818" y="3054"/>
                      <a:pt x="5818" y="3054"/>
                    </a:cubicBezTo>
                    <a:cubicBezTo>
                      <a:pt x="5818" y="3054"/>
                      <a:pt x="6911" y="3054"/>
                      <a:pt x="7200" y="3022"/>
                    </a:cubicBezTo>
                    <a:cubicBezTo>
                      <a:pt x="7490" y="3022"/>
                      <a:pt x="7908" y="64"/>
                      <a:pt x="7908" y="64"/>
                    </a:cubicBezTo>
                    <a:cubicBezTo>
                      <a:pt x="7779" y="21"/>
                      <a:pt x="7630" y="0"/>
                      <a:pt x="7467"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1" name="Google Shape;6371;p86"/>
              <p:cNvSpPr/>
              <p:nvPr/>
            </p:nvSpPr>
            <p:spPr>
              <a:xfrm>
                <a:off x="5245608" y="2421245"/>
                <a:ext cx="192381" cy="159330"/>
              </a:xfrm>
              <a:custGeom>
                <a:rect b="b" l="l" r="r" t="t"/>
                <a:pathLst>
                  <a:path extrusionOk="0" h="6172" w="8423">
                    <a:moveTo>
                      <a:pt x="7748" y="418"/>
                    </a:moveTo>
                    <a:cubicBezTo>
                      <a:pt x="7828" y="418"/>
                      <a:pt x="7901" y="426"/>
                      <a:pt x="7965" y="438"/>
                    </a:cubicBezTo>
                    <a:lnTo>
                      <a:pt x="7965" y="438"/>
                    </a:lnTo>
                    <a:cubicBezTo>
                      <a:pt x="7950" y="513"/>
                      <a:pt x="7931" y="604"/>
                      <a:pt x="7908" y="707"/>
                    </a:cubicBezTo>
                    <a:cubicBezTo>
                      <a:pt x="7844" y="1125"/>
                      <a:pt x="7748" y="1736"/>
                      <a:pt x="7619" y="2250"/>
                    </a:cubicBezTo>
                    <a:cubicBezTo>
                      <a:pt x="7587" y="2507"/>
                      <a:pt x="7523" y="2732"/>
                      <a:pt x="7458" y="2893"/>
                    </a:cubicBezTo>
                    <a:cubicBezTo>
                      <a:pt x="7435" y="2940"/>
                      <a:pt x="7428" y="2988"/>
                      <a:pt x="7414" y="3022"/>
                    </a:cubicBezTo>
                    <a:lnTo>
                      <a:pt x="7414" y="3022"/>
                    </a:lnTo>
                    <a:cubicBezTo>
                      <a:pt x="7042" y="3026"/>
                      <a:pt x="6076" y="3054"/>
                      <a:pt x="6076" y="3054"/>
                    </a:cubicBezTo>
                    <a:lnTo>
                      <a:pt x="5947" y="3054"/>
                    </a:lnTo>
                    <a:lnTo>
                      <a:pt x="5883" y="3215"/>
                    </a:lnTo>
                    <a:lnTo>
                      <a:pt x="5883" y="3279"/>
                    </a:lnTo>
                    <a:cubicBezTo>
                      <a:pt x="5787" y="3568"/>
                      <a:pt x="5305" y="4854"/>
                      <a:pt x="4533" y="5433"/>
                    </a:cubicBezTo>
                    <a:cubicBezTo>
                      <a:pt x="4244" y="5658"/>
                      <a:pt x="3858" y="5754"/>
                      <a:pt x="3472" y="5754"/>
                    </a:cubicBezTo>
                    <a:cubicBezTo>
                      <a:pt x="2829" y="5754"/>
                      <a:pt x="2122" y="5465"/>
                      <a:pt x="1704" y="5143"/>
                    </a:cubicBezTo>
                    <a:cubicBezTo>
                      <a:pt x="1383" y="4886"/>
                      <a:pt x="1062" y="4565"/>
                      <a:pt x="836" y="4307"/>
                    </a:cubicBezTo>
                    <a:cubicBezTo>
                      <a:pt x="727" y="4226"/>
                      <a:pt x="665" y="4121"/>
                      <a:pt x="609" y="4051"/>
                    </a:cubicBezTo>
                    <a:lnTo>
                      <a:pt x="609" y="4051"/>
                    </a:lnTo>
                    <a:cubicBezTo>
                      <a:pt x="620" y="4041"/>
                      <a:pt x="632" y="4030"/>
                      <a:pt x="644" y="4018"/>
                    </a:cubicBezTo>
                    <a:cubicBezTo>
                      <a:pt x="1158" y="3665"/>
                      <a:pt x="2476" y="2765"/>
                      <a:pt x="3890" y="1929"/>
                    </a:cubicBezTo>
                    <a:cubicBezTo>
                      <a:pt x="4597" y="1543"/>
                      <a:pt x="5337" y="1157"/>
                      <a:pt x="6012" y="868"/>
                    </a:cubicBezTo>
                    <a:cubicBezTo>
                      <a:pt x="6687" y="579"/>
                      <a:pt x="7298" y="418"/>
                      <a:pt x="7748" y="418"/>
                    </a:cubicBezTo>
                    <a:close/>
                    <a:moveTo>
                      <a:pt x="7748" y="0"/>
                    </a:moveTo>
                    <a:cubicBezTo>
                      <a:pt x="7137" y="0"/>
                      <a:pt x="6365" y="257"/>
                      <a:pt x="5530" y="611"/>
                    </a:cubicBezTo>
                    <a:cubicBezTo>
                      <a:pt x="3087" y="1704"/>
                      <a:pt x="194" y="3857"/>
                      <a:pt x="161" y="3857"/>
                    </a:cubicBezTo>
                    <a:lnTo>
                      <a:pt x="1" y="3986"/>
                    </a:lnTo>
                    <a:lnTo>
                      <a:pt x="129" y="4147"/>
                    </a:lnTo>
                    <a:cubicBezTo>
                      <a:pt x="129" y="4147"/>
                      <a:pt x="708" y="4918"/>
                      <a:pt x="1447" y="5497"/>
                    </a:cubicBezTo>
                    <a:cubicBezTo>
                      <a:pt x="1962" y="5850"/>
                      <a:pt x="2701" y="6172"/>
                      <a:pt x="3472" y="6172"/>
                    </a:cubicBezTo>
                    <a:cubicBezTo>
                      <a:pt x="3954" y="6172"/>
                      <a:pt x="4405" y="6075"/>
                      <a:pt x="4790" y="5786"/>
                    </a:cubicBezTo>
                    <a:cubicBezTo>
                      <a:pt x="5337" y="5368"/>
                      <a:pt x="5690" y="4758"/>
                      <a:pt x="5947" y="4243"/>
                    </a:cubicBezTo>
                    <a:cubicBezTo>
                      <a:pt x="6089" y="3920"/>
                      <a:pt x="6192" y="3635"/>
                      <a:pt x="6249" y="3468"/>
                    </a:cubicBezTo>
                    <a:lnTo>
                      <a:pt x="6249" y="3468"/>
                    </a:lnTo>
                    <a:cubicBezTo>
                      <a:pt x="6560" y="3459"/>
                      <a:pt x="7290" y="3440"/>
                      <a:pt x="7490" y="3440"/>
                    </a:cubicBezTo>
                    <a:cubicBezTo>
                      <a:pt x="7619" y="3440"/>
                      <a:pt x="7683" y="3375"/>
                      <a:pt x="7715" y="3343"/>
                    </a:cubicBezTo>
                    <a:cubicBezTo>
                      <a:pt x="7780" y="3247"/>
                      <a:pt x="7812" y="3150"/>
                      <a:pt x="7844" y="3054"/>
                    </a:cubicBezTo>
                    <a:cubicBezTo>
                      <a:pt x="8005" y="2668"/>
                      <a:pt x="8133" y="1993"/>
                      <a:pt x="8230" y="1382"/>
                    </a:cubicBezTo>
                    <a:cubicBezTo>
                      <a:pt x="8326" y="804"/>
                      <a:pt x="8423" y="289"/>
                      <a:pt x="8423" y="289"/>
                    </a:cubicBezTo>
                    <a:lnTo>
                      <a:pt x="8423" y="129"/>
                    </a:lnTo>
                    <a:lnTo>
                      <a:pt x="8262" y="64"/>
                    </a:lnTo>
                    <a:cubicBezTo>
                      <a:pt x="8101" y="0"/>
                      <a:pt x="7940" y="0"/>
                      <a:pt x="7748" y="0"/>
                    </a:cubicBezTo>
                    <a:close/>
                  </a:path>
                </a:pathLst>
              </a:custGeom>
              <a:solidFill>
                <a:srgbClr val="49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2" name="Google Shape;6372;p86"/>
              <p:cNvSpPr/>
              <p:nvPr/>
            </p:nvSpPr>
            <p:spPr>
              <a:xfrm>
                <a:off x="5310222" y="3095042"/>
                <a:ext cx="334812" cy="171799"/>
              </a:xfrm>
              <a:custGeom>
                <a:rect b="b" l="l" r="r" t="t"/>
                <a:pathLst>
                  <a:path extrusionOk="0" h="6655" w="14659">
                    <a:moveTo>
                      <a:pt x="0" y="0"/>
                    </a:moveTo>
                    <a:lnTo>
                      <a:pt x="193" y="5465"/>
                    </a:lnTo>
                    <a:cubicBezTo>
                      <a:pt x="193" y="5465"/>
                      <a:pt x="7991" y="6655"/>
                      <a:pt x="8719" y="6655"/>
                    </a:cubicBezTo>
                    <a:cubicBezTo>
                      <a:pt x="8728" y="6655"/>
                      <a:pt x="8737" y="6655"/>
                      <a:pt x="8744" y="6654"/>
                    </a:cubicBezTo>
                    <a:cubicBezTo>
                      <a:pt x="9322" y="6654"/>
                      <a:pt x="11669" y="5690"/>
                      <a:pt x="12376" y="5529"/>
                    </a:cubicBezTo>
                    <a:cubicBezTo>
                      <a:pt x="13083" y="5369"/>
                      <a:pt x="14658" y="4083"/>
                      <a:pt x="14658" y="4083"/>
                    </a:cubicBezTo>
                    <a:lnTo>
                      <a:pt x="14658" y="4083"/>
                    </a:lnTo>
                    <a:lnTo>
                      <a:pt x="7715" y="4179"/>
                    </a:lnTo>
                    <a:lnTo>
                      <a:pt x="0" y="0"/>
                    </a:lnTo>
                    <a:close/>
                  </a:path>
                </a:pathLst>
              </a:custGeom>
              <a:solidFill>
                <a:srgbClr val="49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3" name="Google Shape;6373;p86"/>
              <p:cNvSpPr/>
              <p:nvPr/>
            </p:nvSpPr>
            <p:spPr>
              <a:xfrm>
                <a:off x="5305083" y="3085904"/>
                <a:ext cx="353906" cy="186746"/>
              </a:xfrm>
              <a:custGeom>
                <a:rect b="b" l="l" r="r" t="t"/>
                <a:pathLst>
                  <a:path extrusionOk="0" h="7234" w="15495">
                    <a:moveTo>
                      <a:pt x="450" y="708"/>
                    </a:moveTo>
                    <a:lnTo>
                      <a:pt x="7908" y="4726"/>
                    </a:lnTo>
                    <a:lnTo>
                      <a:pt x="14229" y="4668"/>
                    </a:lnTo>
                    <a:lnTo>
                      <a:pt x="14229" y="4668"/>
                    </a:lnTo>
                    <a:cubicBezTo>
                      <a:pt x="14015" y="4823"/>
                      <a:pt x="13766" y="5000"/>
                      <a:pt x="13501" y="5176"/>
                    </a:cubicBezTo>
                    <a:cubicBezTo>
                      <a:pt x="13147" y="5433"/>
                      <a:pt x="12762" y="5626"/>
                      <a:pt x="12569" y="5690"/>
                    </a:cubicBezTo>
                    <a:cubicBezTo>
                      <a:pt x="12183" y="5755"/>
                      <a:pt x="11412" y="6044"/>
                      <a:pt x="10672" y="6301"/>
                    </a:cubicBezTo>
                    <a:cubicBezTo>
                      <a:pt x="10287" y="6430"/>
                      <a:pt x="9933" y="6558"/>
                      <a:pt x="9612" y="6655"/>
                    </a:cubicBezTo>
                    <a:cubicBezTo>
                      <a:pt x="9322" y="6751"/>
                      <a:pt x="9065" y="6816"/>
                      <a:pt x="8969" y="6816"/>
                    </a:cubicBezTo>
                    <a:cubicBezTo>
                      <a:pt x="8937" y="6816"/>
                      <a:pt x="8744" y="6783"/>
                      <a:pt x="8454" y="6751"/>
                    </a:cubicBezTo>
                    <a:cubicBezTo>
                      <a:pt x="7490" y="6655"/>
                      <a:pt x="5497" y="6333"/>
                      <a:pt x="3729" y="6076"/>
                    </a:cubicBezTo>
                    <a:cubicBezTo>
                      <a:pt x="2829" y="5948"/>
                      <a:pt x="2026" y="5851"/>
                      <a:pt x="1415" y="5755"/>
                    </a:cubicBezTo>
                    <a:cubicBezTo>
                      <a:pt x="1055" y="5695"/>
                      <a:pt x="770" y="5647"/>
                      <a:pt x="606" y="5620"/>
                    </a:cubicBezTo>
                    <a:lnTo>
                      <a:pt x="606" y="5620"/>
                    </a:lnTo>
                    <a:lnTo>
                      <a:pt x="450" y="708"/>
                    </a:lnTo>
                    <a:close/>
                    <a:moveTo>
                      <a:pt x="0" y="1"/>
                    </a:moveTo>
                    <a:lnTo>
                      <a:pt x="193" y="5980"/>
                    </a:lnTo>
                    <a:lnTo>
                      <a:pt x="386" y="6012"/>
                    </a:lnTo>
                    <a:cubicBezTo>
                      <a:pt x="386" y="6012"/>
                      <a:pt x="2347" y="6333"/>
                      <a:pt x="4436" y="6623"/>
                    </a:cubicBezTo>
                    <a:cubicBezTo>
                      <a:pt x="5465" y="6783"/>
                      <a:pt x="6494" y="6912"/>
                      <a:pt x="7329" y="7041"/>
                    </a:cubicBezTo>
                    <a:cubicBezTo>
                      <a:pt x="7747" y="7105"/>
                      <a:pt x="8133" y="7137"/>
                      <a:pt x="8390" y="7169"/>
                    </a:cubicBezTo>
                    <a:cubicBezTo>
                      <a:pt x="8679" y="7201"/>
                      <a:pt x="8872" y="7233"/>
                      <a:pt x="8969" y="7233"/>
                    </a:cubicBezTo>
                    <a:lnTo>
                      <a:pt x="9001" y="7233"/>
                    </a:lnTo>
                    <a:cubicBezTo>
                      <a:pt x="9162" y="7233"/>
                      <a:pt x="9419" y="7169"/>
                      <a:pt x="9740" y="7073"/>
                    </a:cubicBezTo>
                    <a:cubicBezTo>
                      <a:pt x="10222" y="6912"/>
                      <a:pt x="10833" y="6687"/>
                      <a:pt x="11380" y="6494"/>
                    </a:cubicBezTo>
                    <a:cubicBezTo>
                      <a:pt x="11926" y="6301"/>
                      <a:pt x="12408" y="6140"/>
                      <a:pt x="12633" y="6108"/>
                    </a:cubicBezTo>
                    <a:cubicBezTo>
                      <a:pt x="12858" y="6044"/>
                      <a:pt x="13115" y="5915"/>
                      <a:pt x="13340" y="5787"/>
                    </a:cubicBezTo>
                    <a:cubicBezTo>
                      <a:pt x="14112" y="5337"/>
                      <a:pt x="15012" y="4598"/>
                      <a:pt x="15012" y="4598"/>
                    </a:cubicBezTo>
                    <a:lnTo>
                      <a:pt x="15494" y="4212"/>
                    </a:lnTo>
                    <a:lnTo>
                      <a:pt x="8004" y="4308"/>
                    </a:lnTo>
                    <a:lnTo>
                      <a:pt x="0" y="1"/>
                    </a:lnTo>
                    <a:close/>
                  </a:path>
                </a:pathLst>
              </a:custGeom>
              <a:solidFill>
                <a:srgbClr val="49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4" name="Google Shape;6374;p86"/>
              <p:cNvSpPr/>
              <p:nvPr/>
            </p:nvSpPr>
            <p:spPr>
              <a:xfrm>
                <a:off x="5462931" y="3200419"/>
                <a:ext cx="182103" cy="66422"/>
              </a:xfrm>
              <a:custGeom>
                <a:rect b="b" l="l" r="r" t="t"/>
                <a:pathLst>
                  <a:path extrusionOk="0" h="2573" w="7973">
                    <a:moveTo>
                      <a:pt x="7972" y="1"/>
                    </a:moveTo>
                    <a:lnTo>
                      <a:pt x="1029" y="97"/>
                    </a:lnTo>
                    <a:cubicBezTo>
                      <a:pt x="1029" y="97"/>
                      <a:pt x="0" y="451"/>
                      <a:pt x="97" y="1512"/>
                    </a:cubicBezTo>
                    <a:cubicBezTo>
                      <a:pt x="129" y="1865"/>
                      <a:pt x="386" y="2187"/>
                      <a:pt x="708" y="2412"/>
                    </a:cubicBezTo>
                    <a:cubicBezTo>
                      <a:pt x="1415" y="2508"/>
                      <a:pt x="1929" y="2572"/>
                      <a:pt x="2058" y="2572"/>
                    </a:cubicBezTo>
                    <a:cubicBezTo>
                      <a:pt x="2636" y="2572"/>
                      <a:pt x="4983" y="1608"/>
                      <a:pt x="5690" y="1447"/>
                    </a:cubicBezTo>
                    <a:cubicBezTo>
                      <a:pt x="6397" y="1287"/>
                      <a:pt x="7972" y="1"/>
                      <a:pt x="7972"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5" name="Google Shape;6375;p86"/>
              <p:cNvSpPr/>
              <p:nvPr/>
            </p:nvSpPr>
            <p:spPr>
              <a:xfrm>
                <a:off x="5459984" y="3194610"/>
                <a:ext cx="199005" cy="78039"/>
              </a:xfrm>
              <a:custGeom>
                <a:rect b="b" l="l" r="r" t="t"/>
                <a:pathLst>
                  <a:path extrusionOk="0" h="3023" w="8713">
                    <a:moveTo>
                      <a:pt x="7446" y="457"/>
                    </a:moveTo>
                    <a:cubicBezTo>
                      <a:pt x="7233" y="612"/>
                      <a:pt x="6984" y="789"/>
                      <a:pt x="6719" y="965"/>
                    </a:cubicBezTo>
                    <a:cubicBezTo>
                      <a:pt x="6365" y="1222"/>
                      <a:pt x="5980" y="1415"/>
                      <a:pt x="5787" y="1479"/>
                    </a:cubicBezTo>
                    <a:cubicBezTo>
                      <a:pt x="5401" y="1544"/>
                      <a:pt x="4630" y="1833"/>
                      <a:pt x="3890" y="2090"/>
                    </a:cubicBezTo>
                    <a:cubicBezTo>
                      <a:pt x="3505" y="2219"/>
                      <a:pt x="3151" y="2347"/>
                      <a:pt x="2830" y="2444"/>
                    </a:cubicBezTo>
                    <a:cubicBezTo>
                      <a:pt x="2540" y="2540"/>
                      <a:pt x="2283" y="2605"/>
                      <a:pt x="2187" y="2605"/>
                    </a:cubicBezTo>
                    <a:cubicBezTo>
                      <a:pt x="2155" y="2605"/>
                      <a:pt x="1994" y="2572"/>
                      <a:pt x="1737" y="2540"/>
                    </a:cubicBezTo>
                    <a:cubicBezTo>
                      <a:pt x="1525" y="2540"/>
                      <a:pt x="1257" y="2483"/>
                      <a:pt x="932" y="2450"/>
                    </a:cubicBezTo>
                    <a:lnTo>
                      <a:pt x="932" y="2450"/>
                    </a:lnTo>
                    <a:cubicBezTo>
                      <a:pt x="659" y="2231"/>
                      <a:pt x="450" y="1983"/>
                      <a:pt x="419" y="1704"/>
                    </a:cubicBezTo>
                    <a:lnTo>
                      <a:pt x="419" y="1608"/>
                    </a:lnTo>
                    <a:cubicBezTo>
                      <a:pt x="419" y="1190"/>
                      <a:pt x="612" y="933"/>
                      <a:pt x="837" y="772"/>
                    </a:cubicBezTo>
                    <a:cubicBezTo>
                      <a:pt x="933" y="676"/>
                      <a:pt x="1030" y="612"/>
                      <a:pt x="1126" y="579"/>
                    </a:cubicBezTo>
                    <a:lnTo>
                      <a:pt x="1222" y="515"/>
                    </a:lnTo>
                    <a:lnTo>
                      <a:pt x="1222" y="515"/>
                    </a:lnTo>
                    <a:lnTo>
                      <a:pt x="1222" y="515"/>
                    </a:lnTo>
                    <a:lnTo>
                      <a:pt x="7446" y="457"/>
                    </a:lnTo>
                    <a:close/>
                    <a:moveTo>
                      <a:pt x="8712" y="1"/>
                    </a:moveTo>
                    <a:lnTo>
                      <a:pt x="1126" y="97"/>
                    </a:lnTo>
                    <a:lnTo>
                      <a:pt x="1094" y="97"/>
                    </a:lnTo>
                    <a:cubicBezTo>
                      <a:pt x="1094" y="97"/>
                      <a:pt x="805" y="194"/>
                      <a:pt x="547" y="451"/>
                    </a:cubicBezTo>
                    <a:cubicBezTo>
                      <a:pt x="290" y="676"/>
                      <a:pt x="1" y="1062"/>
                      <a:pt x="1" y="1608"/>
                    </a:cubicBezTo>
                    <a:cubicBezTo>
                      <a:pt x="1" y="1640"/>
                      <a:pt x="1" y="1704"/>
                      <a:pt x="1" y="1737"/>
                    </a:cubicBezTo>
                    <a:cubicBezTo>
                      <a:pt x="33" y="2219"/>
                      <a:pt x="354" y="2572"/>
                      <a:pt x="708" y="2830"/>
                    </a:cubicBezTo>
                    <a:lnTo>
                      <a:pt x="772" y="2862"/>
                    </a:lnTo>
                    <a:lnTo>
                      <a:pt x="805" y="2862"/>
                    </a:lnTo>
                    <a:cubicBezTo>
                      <a:pt x="1158" y="2894"/>
                      <a:pt x="1480" y="2958"/>
                      <a:pt x="1705" y="2990"/>
                    </a:cubicBezTo>
                    <a:cubicBezTo>
                      <a:pt x="1930" y="2990"/>
                      <a:pt x="2090" y="3022"/>
                      <a:pt x="2187" y="3022"/>
                    </a:cubicBezTo>
                    <a:lnTo>
                      <a:pt x="2219" y="3022"/>
                    </a:lnTo>
                    <a:cubicBezTo>
                      <a:pt x="2380" y="3022"/>
                      <a:pt x="2637" y="2958"/>
                      <a:pt x="2958" y="2862"/>
                    </a:cubicBezTo>
                    <a:cubicBezTo>
                      <a:pt x="3440" y="2701"/>
                      <a:pt x="4051" y="2476"/>
                      <a:pt x="4598" y="2283"/>
                    </a:cubicBezTo>
                    <a:cubicBezTo>
                      <a:pt x="5144" y="2090"/>
                      <a:pt x="5626" y="1929"/>
                      <a:pt x="5851" y="1897"/>
                    </a:cubicBezTo>
                    <a:cubicBezTo>
                      <a:pt x="6076" y="1833"/>
                      <a:pt x="6333" y="1704"/>
                      <a:pt x="6558" y="1576"/>
                    </a:cubicBezTo>
                    <a:cubicBezTo>
                      <a:pt x="7330" y="1126"/>
                      <a:pt x="8230" y="387"/>
                      <a:pt x="8230" y="387"/>
                    </a:cubicBezTo>
                    <a:lnTo>
                      <a:pt x="8712" y="1"/>
                    </a:lnTo>
                    <a:close/>
                  </a:path>
                </a:pathLst>
              </a:custGeom>
              <a:solidFill>
                <a:srgbClr val="49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6" name="Google Shape;6376;p86"/>
              <p:cNvSpPr/>
              <p:nvPr/>
            </p:nvSpPr>
            <p:spPr>
              <a:xfrm>
                <a:off x="5032694" y="3443648"/>
                <a:ext cx="200467" cy="1106896"/>
              </a:xfrm>
              <a:custGeom>
                <a:rect b="b" l="l" r="r" t="t"/>
                <a:pathLst>
                  <a:path extrusionOk="0" h="42878" w="8777">
                    <a:moveTo>
                      <a:pt x="3190" y="0"/>
                    </a:moveTo>
                    <a:cubicBezTo>
                      <a:pt x="3112" y="0"/>
                      <a:pt x="3034" y="10"/>
                      <a:pt x="2958" y="29"/>
                    </a:cubicBezTo>
                    <a:cubicBezTo>
                      <a:pt x="1544" y="383"/>
                      <a:pt x="1930" y="2215"/>
                      <a:pt x="1930" y="2215"/>
                    </a:cubicBezTo>
                    <a:cubicBezTo>
                      <a:pt x="1930" y="2215"/>
                      <a:pt x="2476" y="16873"/>
                      <a:pt x="2508" y="19220"/>
                    </a:cubicBezTo>
                    <a:cubicBezTo>
                      <a:pt x="2572" y="21598"/>
                      <a:pt x="1" y="26934"/>
                      <a:pt x="290" y="30727"/>
                    </a:cubicBezTo>
                    <a:cubicBezTo>
                      <a:pt x="579" y="34488"/>
                      <a:pt x="997" y="42878"/>
                      <a:pt x="997" y="42878"/>
                    </a:cubicBezTo>
                    <a:lnTo>
                      <a:pt x="3890" y="42814"/>
                    </a:lnTo>
                    <a:cubicBezTo>
                      <a:pt x="3890" y="42814"/>
                      <a:pt x="4276" y="40660"/>
                      <a:pt x="5080" y="38056"/>
                    </a:cubicBezTo>
                    <a:cubicBezTo>
                      <a:pt x="5883" y="35453"/>
                      <a:pt x="6880" y="31306"/>
                      <a:pt x="7137" y="27770"/>
                    </a:cubicBezTo>
                    <a:cubicBezTo>
                      <a:pt x="7362" y="24202"/>
                      <a:pt x="8776" y="14141"/>
                      <a:pt x="7458" y="8323"/>
                    </a:cubicBezTo>
                    <a:cubicBezTo>
                      <a:pt x="6213" y="2856"/>
                      <a:pt x="4537" y="0"/>
                      <a:pt x="3190" y="0"/>
                    </a:cubicBezTo>
                    <a:close/>
                  </a:path>
                </a:pathLst>
              </a:custGeom>
              <a:solidFill>
                <a:srgbClr val="3A3A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7" name="Google Shape;6377;p86"/>
              <p:cNvSpPr/>
              <p:nvPr/>
            </p:nvSpPr>
            <p:spPr>
              <a:xfrm>
                <a:off x="5034178" y="3437762"/>
                <a:ext cx="186489" cy="1118590"/>
              </a:xfrm>
              <a:custGeom>
                <a:rect b="b" l="l" r="r" t="t"/>
                <a:pathLst>
                  <a:path extrusionOk="0" h="43331" w="8165">
                    <a:moveTo>
                      <a:pt x="3118" y="418"/>
                    </a:moveTo>
                    <a:cubicBezTo>
                      <a:pt x="3375" y="418"/>
                      <a:pt x="3697" y="579"/>
                      <a:pt x="4050" y="900"/>
                    </a:cubicBezTo>
                    <a:cubicBezTo>
                      <a:pt x="4565" y="1415"/>
                      <a:pt x="5111" y="2315"/>
                      <a:pt x="5658" y="3600"/>
                    </a:cubicBezTo>
                    <a:cubicBezTo>
                      <a:pt x="6204" y="4886"/>
                      <a:pt x="6718" y="6558"/>
                      <a:pt x="7168" y="8615"/>
                    </a:cubicBezTo>
                    <a:cubicBezTo>
                      <a:pt x="7586" y="10383"/>
                      <a:pt x="7715" y="12601"/>
                      <a:pt x="7715" y="14915"/>
                    </a:cubicBezTo>
                    <a:cubicBezTo>
                      <a:pt x="7715" y="19994"/>
                      <a:pt x="7008" y="25491"/>
                      <a:pt x="6847" y="27966"/>
                    </a:cubicBezTo>
                    <a:cubicBezTo>
                      <a:pt x="6622" y="31502"/>
                      <a:pt x="5625" y="35616"/>
                      <a:pt x="4822" y="38220"/>
                    </a:cubicBezTo>
                    <a:cubicBezTo>
                      <a:pt x="4145" y="40412"/>
                      <a:pt x="3765" y="42308"/>
                      <a:pt x="3662" y="42852"/>
                    </a:cubicBezTo>
                    <a:lnTo>
                      <a:pt x="3662" y="42852"/>
                    </a:lnTo>
                    <a:lnTo>
                      <a:pt x="1147" y="42908"/>
                    </a:lnTo>
                    <a:lnTo>
                      <a:pt x="1147" y="42908"/>
                    </a:lnTo>
                    <a:cubicBezTo>
                      <a:pt x="1083" y="41618"/>
                      <a:pt x="713" y="34343"/>
                      <a:pt x="450" y="30923"/>
                    </a:cubicBezTo>
                    <a:cubicBezTo>
                      <a:pt x="418" y="30730"/>
                      <a:pt x="418" y="30505"/>
                      <a:pt x="418" y="30312"/>
                    </a:cubicBezTo>
                    <a:cubicBezTo>
                      <a:pt x="418" y="28512"/>
                      <a:pt x="964" y="26391"/>
                      <a:pt x="1543" y="24462"/>
                    </a:cubicBezTo>
                    <a:cubicBezTo>
                      <a:pt x="2090" y="22501"/>
                      <a:pt x="2668" y="20733"/>
                      <a:pt x="2668" y="19544"/>
                    </a:cubicBezTo>
                    <a:lnTo>
                      <a:pt x="2668" y="19448"/>
                    </a:lnTo>
                    <a:cubicBezTo>
                      <a:pt x="2604" y="17069"/>
                      <a:pt x="2057" y="2411"/>
                      <a:pt x="2057" y="2411"/>
                    </a:cubicBezTo>
                    <a:lnTo>
                      <a:pt x="2057" y="2379"/>
                    </a:lnTo>
                    <a:lnTo>
                      <a:pt x="2057" y="2347"/>
                    </a:lnTo>
                    <a:cubicBezTo>
                      <a:pt x="2057" y="2282"/>
                      <a:pt x="2025" y="2122"/>
                      <a:pt x="2025" y="1929"/>
                    </a:cubicBezTo>
                    <a:cubicBezTo>
                      <a:pt x="2025" y="1640"/>
                      <a:pt x="2057" y="1318"/>
                      <a:pt x="2186" y="1061"/>
                    </a:cubicBezTo>
                    <a:cubicBezTo>
                      <a:pt x="2347" y="772"/>
                      <a:pt x="2540" y="547"/>
                      <a:pt x="2925" y="450"/>
                    </a:cubicBezTo>
                    <a:cubicBezTo>
                      <a:pt x="2990" y="450"/>
                      <a:pt x="3054" y="418"/>
                      <a:pt x="3118" y="418"/>
                    </a:cubicBezTo>
                    <a:close/>
                    <a:moveTo>
                      <a:pt x="3118" y="0"/>
                    </a:moveTo>
                    <a:cubicBezTo>
                      <a:pt x="3022" y="0"/>
                      <a:pt x="2925" y="32"/>
                      <a:pt x="2829" y="32"/>
                    </a:cubicBezTo>
                    <a:cubicBezTo>
                      <a:pt x="2315" y="161"/>
                      <a:pt x="1993" y="514"/>
                      <a:pt x="1800" y="868"/>
                    </a:cubicBezTo>
                    <a:cubicBezTo>
                      <a:pt x="1640" y="1222"/>
                      <a:pt x="1607" y="1607"/>
                      <a:pt x="1607" y="1929"/>
                    </a:cubicBezTo>
                    <a:cubicBezTo>
                      <a:pt x="1607" y="2250"/>
                      <a:pt x="1640" y="2475"/>
                      <a:pt x="1640" y="2475"/>
                    </a:cubicBezTo>
                    <a:lnTo>
                      <a:pt x="1641" y="2475"/>
                    </a:lnTo>
                    <a:lnTo>
                      <a:pt x="1641" y="2475"/>
                    </a:lnTo>
                    <a:cubicBezTo>
                      <a:pt x="1647" y="2647"/>
                      <a:pt x="1679" y="3498"/>
                      <a:pt x="1736" y="4758"/>
                    </a:cubicBezTo>
                    <a:cubicBezTo>
                      <a:pt x="1897" y="9001"/>
                      <a:pt x="2186" y="17680"/>
                      <a:pt x="2250" y="19448"/>
                    </a:cubicBezTo>
                    <a:lnTo>
                      <a:pt x="2250" y="19544"/>
                    </a:lnTo>
                    <a:cubicBezTo>
                      <a:pt x="2250" y="20605"/>
                      <a:pt x="1704" y="22373"/>
                      <a:pt x="1125" y="24334"/>
                    </a:cubicBezTo>
                    <a:cubicBezTo>
                      <a:pt x="547" y="26294"/>
                      <a:pt x="0" y="28416"/>
                      <a:pt x="0" y="30312"/>
                    </a:cubicBezTo>
                    <a:cubicBezTo>
                      <a:pt x="0" y="30537"/>
                      <a:pt x="0" y="30730"/>
                      <a:pt x="0" y="30955"/>
                    </a:cubicBezTo>
                    <a:cubicBezTo>
                      <a:pt x="161" y="32852"/>
                      <a:pt x="354" y="35873"/>
                      <a:pt x="482" y="38445"/>
                    </a:cubicBezTo>
                    <a:cubicBezTo>
                      <a:pt x="547" y="39731"/>
                      <a:pt x="611" y="40920"/>
                      <a:pt x="643" y="41756"/>
                    </a:cubicBezTo>
                    <a:cubicBezTo>
                      <a:pt x="707" y="42592"/>
                      <a:pt x="707" y="43138"/>
                      <a:pt x="707" y="43138"/>
                    </a:cubicBezTo>
                    <a:lnTo>
                      <a:pt x="739" y="43331"/>
                    </a:lnTo>
                    <a:lnTo>
                      <a:pt x="4018" y="43267"/>
                    </a:lnTo>
                    <a:lnTo>
                      <a:pt x="4050" y="43074"/>
                    </a:lnTo>
                    <a:cubicBezTo>
                      <a:pt x="4050" y="43074"/>
                      <a:pt x="4082" y="42945"/>
                      <a:pt x="4115" y="42720"/>
                    </a:cubicBezTo>
                    <a:cubicBezTo>
                      <a:pt x="4275" y="41981"/>
                      <a:pt x="4629" y="40277"/>
                      <a:pt x="5240" y="38349"/>
                    </a:cubicBezTo>
                    <a:cubicBezTo>
                      <a:pt x="6043" y="35713"/>
                      <a:pt x="7040" y="31598"/>
                      <a:pt x="7265" y="27998"/>
                    </a:cubicBezTo>
                    <a:cubicBezTo>
                      <a:pt x="7458" y="25555"/>
                      <a:pt x="8165" y="20026"/>
                      <a:pt x="8165" y="14915"/>
                    </a:cubicBezTo>
                    <a:cubicBezTo>
                      <a:pt x="8165" y="12601"/>
                      <a:pt x="8004" y="10351"/>
                      <a:pt x="7586" y="8518"/>
                    </a:cubicBezTo>
                    <a:cubicBezTo>
                      <a:pt x="6975" y="5754"/>
                      <a:pt x="6236" y="3665"/>
                      <a:pt x="5497" y="2250"/>
                    </a:cubicBezTo>
                    <a:cubicBezTo>
                      <a:pt x="5111" y="1511"/>
                      <a:pt x="4725" y="964"/>
                      <a:pt x="4340" y="611"/>
                    </a:cubicBezTo>
                    <a:cubicBezTo>
                      <a:pt x="3954" y="225"/>
                      <a:pt x="3536" y="0"/>
                      <a:pt x="3118" y="0"/>
                    </a:cubicBezTo>
                    <a:close/>
                  </a:path>
                </a:pathLst>
              </a:custGeom>
              <a:solidFill>
                <a:srgbClr val="49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8" name="Google Shape;6378;p86"/>
              <p:cNvSpPr/>
              <p:nvPr/>
            </p:nvSpPr>
            <p:spPr>
              <a:xfrm>
                <a:off x="5018008" y="3290049"/>
                <a:ext cx="303247" cy="1271285"/>
              </a:xfrm>
              <a:custGeom>
                <a:rect b="b" l="l" r="r" t="t"/>
                <a:pathLst>
                  <a:path extrusionOk="0" h="49246" w="13277">
                    <a:moveTo>
                      <a:pt x="772" y="0"/>
                    </a:moveTo>
                    <a:cubicBezTo>
                      <a:pt x="772" y="1"/>
                      <a:pt x="1" y="4340"/>
                      <a:pt x="1030" y="6558"/>
                    </a:cubicBezTo>
                    <a:cubicBezTo>
                      <a:pt x="2026" y="8808"/>
                      <a:pt x="3665" y="14690"/>
                      <a:pt x="4630" y="18130"/>
                    </a:cubicBezTo>
                    <a:cubicBezTo>
                      <a:pt x="5562" y="21569"/>
                      <a:pt x="5755" y="25234"/>
                      <a:pt x="4855" y="28384"/>
                    </a:cubicBezTo>
                    <a:cubicBezTo>
                      <a:pt x="3955" y="31534"/>
                      <a:pt x="4565" y="35617"/>
                      <a:pt x="5305" y="38927"/>
                    </a:cubicBezTo>
                    <a:cubicBezTo>
                      <a:pt x="6012" y="42270"/>
                      <a:pt x="7137" y="49246"/>
                      <a:pt x="7137" y="49246"/>
                    </a:cubicBezTo>
                    <a:lnTo>
                      <a:pt x="9837" y="49182"/>
                    </a:lnTo>
                    <a:cubicBezTo>
                      <a:pt x="9837" y="49182"/>
                      <a:pt x="11059" y="35584"/>
                      <a:pt x="11734" y="32338"/>
                    </a:cubicBezTo>
                    <a:cubicBezTo>
                      <a:pt x="12409" y="29059"/>
                      <a:pt x="13052" y="23980"/>
                      <a:pt x="13180" y="19448"/>
                    </a:cubicBezTo>
                    <a:cubicBezTo>
                      <a:pt x="13277" y="14915"/>
                      <a:pt x="12955" y="4565"/>
                      <a:pt x="12955" y="4565"/>
                    </a:cubicBezTo>
                    <a:lnTo>
                      <a:pt x="13084" y="1029"/>
                    </a:lnTo>
                    <a:lnTo>
                      <a:pt x="772" y="0"/>
                    </a:lnTo>
                    <a:close/>
                  </a:path>
                </a:pathLst>
              </a:custGeom>
              <a:solidFill>
                <a:srgbClr val="6666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9" name="Google Shape;6379;p86"/>
              <p:cNvSpPr/>
              <p:nvPr/>
            </p:nvSpPr>
            <p:spPr>
              <a:xfrm>
                <a:off x="5024631" y="3284240"/>
                <a:ext cx="299569" cy="1282902"/>
              </a:xfrm>
              <a:custGeom>
                <a:rect b="b" l="l" r="r" t="t"/>
                <a:pathLst>
                  <a:path extrusionOk="0" h="49696" w="13116">
                    <a:moveTo>
                      <a:pt x="657" y="436"/>
                    </a:moveTo>
                    <a:lnTo>
                      <a:pt x="12569" y="1447"/>
                    </a:lnTo>
                    <a:lnTo>
                      <a:pt x="12440" y="4790"/>
                    </a:lnTo>
                    <a:lnTo>
                      <a:pt x="12440" y="4822"/>
                    </a:lnTo>
                    <a:cubicBezTo>
                      <a:pt x="12440" y="4822"/>
                      <a:pt x="12472" y="5272"/>
                      <a:pt x="12472" y="6076"/>
                    </a:cubicBezTo>
                    <a:cubicBezTo>
                      <a:pt x="12569" y="8422"/>
                      <a:pt x="12697" y="13630"/>
                      <a:pt x="12697" y="17391"/>
                    </a:cubicBezTo>
                    <a:cubicBezTo>
                      <a:pt x="12697" y="18258"/>
                      <a:pt x="12697" y="19030"/>
                      <a:pt x="12665" y="19673"/>
                    </a:cubicBezTo>
                    <a:cubicBezTo>
                      <a:pt x="12569" y="24205"/>
                      <a:pt x="11926" y="29284"/>
                      <a:pt x="11219" y="32499"/>
                    </a:cubicBezTo>
                    <a:cubicBezTo>
                      <a:pt x="10897" y="34170"/>
                      <a:pt x="10415" y="38349"/>
                      <a:pt x="10029" y="42174"/>
                    </a:cubicBezTo>
                    <a:cubicBezTo>
                      <a:pt x="9697" y="45469"/>
                      <a:pt x="9436" y="48453"/>
                      <a:pt x="9370" y="49218"/>
                    </a:cubicBezTo>
                    <a:lnTo>
                      <a:pt x="9370" y="49218"/>
                    </a:lnTo>
                    <a:lnTo>
                      <a:pt x="7045" y="49273"/>
                    </a:lnTo>
                    <a:lnTo>
                      <a:pt x="7045" y="49273"/>
                    </a:lnTo>
                    <a:cubicBezTo>
                      <a:pt x="6870" y="48199"/>
                      <a:pt x="5880" y="42159"/>
                      <a:pt x="5208" y="39120"/>
                    </a:cubicBezTo>
                    <a:cubicBezTo>
                      <a:pt x="4758" y="36967"/>
                      <a:pt x="4340" y="34524"/>
                      <a:pt x="4340" y="32209"/>
                    </a:cubicBezTo>
                    <a:cubicBezTo>
                      <a:pt x="4340" y="30956"/>
                      <a:pt x="4468" y="29734"/>
                      <a:pt x="4758" y="28673"/>
                    </a:cubicBezTo>
                    <a:cubicBezTo>
                      <a:pt x="5176" y="27227"/>
                      <a:pt x="5368" y="25716"/>
                      <a:pt x="5368" y="24173"/>
                    </a:cubicBezTo>
                    <a:cubicBezTo>
                      <a:pt x="5368" y="22244"/>
                      <a:pt x="5047" y="20219"/>
                      <a:pt x="4533" y="18291"/>
                    </a:cubicBezTo>
                    <a:cubicBezTo>
                      <a:pt x="4050" y="16587"/>
                      <a:pt x="3408" y="14273"/>
                      <a:pt x="2765" y="12055"/>
                    </a:cubicBezTo>
                    <a:cubicBezTo>
                      <a:pt x="2122" y="9869"/>
                      <a:pt x="1447" y="7844"/>
                      <a:pt x="932" y="6719"/>
                    </a:cubicBezTo>
                    <a:cubicBezTo>
                      <a:pt x="547" y="5851"/>
                      <a:pt x="418" y="4661"/>
                      <a:pt x="418" y="3504"/>
                    </a:cubicBezTo>
                    <a:cubicBezTo>
                      <a:pt x="418" y="2668"/>
                      <a:pt x="482" y="1833"/>
                      <a:pt x="547" y="1254"/>
                    </a:cubicBezTo>
                    <a:cubicBezTo>
                      <a:pt x="579" y="933"/>
                      <a:pt x="611" y="708"/>
                      <a:pt x="643" y="515"/>
                    </a:cubicBezTo>
                    <a:cubicBezTo>
                      <a:pt x="649" y="486"/>
                      <a:pt x="654" y="460"/>
                      <a:pt x="657" y="436"/>
                    </a:cubicBezTo>
                    <a:close/>
                    <a:moveTo>
                      <a:pt x="290" y="0"/>
                    </a:moveTo>
                    <a:lnTo>
                      <a:pt x="257" y="193"/>
                    </a:lnTo>
                    <a:cubicBezTo>
                      <a:pt x="257" y="193"/>
                      <a:pt x="0" y="1768"/>
                      <a:pt x="0" y="3504"/>
                    </a:cubicBezTo>
                    <a:cubicBezTo>
                      <a:pt x="0" y="4694"/>
                      <a:pt x="97" y="5947"/>
                      <a:pt x="547" y="6879"/>
                    </a:cubicBezTo>
                    <a:cubicBezTo>
                      <a:pt x="1029" y="7972"/>
                      <a:pt x="1704" y="10029"/>
                      <a:pt x="2347" y="12183"/>
                    </a:cubicBezTo>
                    <a:cubicBezTo>
                      <a:pt x="3022" y="14369"/>
                      <a:pt x="3665" y="16716"/>
                      <a:pt x="4115" y="18419"/>
                    </a:cubicBezTo>
                    <a:cubicBezTo>
                      <a:pt x="4629" y="20316"/>
                      <a:pt x="4918" y="22277"/>
                      <a:pt x="4918" y="24173"/>
                    </a:cubicBezTo>
                    <a:cubicBezTo>
                      <a:pt x="4918" y="25684"/>
                      <a:pt x="4758" y="27163"/>
                      <a:pt x="4340" y="28545"/>
                    </a:cubicBezTo>
                    <a:cubicBezTo>
                      <a:pt x="4018" y="29670"/>
                      <a:pt x="3890" y="30923"/>
                      <a:pt x="3890" y="32209"/>
                    </a:cubicBezTo>
                    <a:cubicBezTo>
                      <a:pt x="3890" y="34556"/>
                      <a:pt x="4340" y="37031"/>
                      <a:pt x="4790" y="39217"/>
                    </a:cubicBezTo>
                    <a:cubicBezTo>
                      <a:pt x="5176" y="40856"/>
                      <a:pt x="5626" y="43428"/>
                      <a:pt x="6011" y="45613"/>
                    </a:cubicBezTo>
                    <a:cubicBezTo>
                      <a:pt x="6172" y="46674"/>
                      <a:pt x="6333" y="47671"/>
                      <a:pt x="6461" y="48378"/>
                    </a:cubicBezTo>
                    <a:cubicBezTo>
                      <a:pt x="6590" y="49085"/>
                      <a:pt x="6654" y="49503"/>
                      <a:pt x="6654" y="49503"/>
                    </a:cubicBezTo>
                    <a:lnTo>
                      <a:pt x="6686" y="49696"/>
                    </a:lnTo>
                    <a:lnTo>
                      <a:pt x="9740" y="49632"/>
                    </a:lnTo>
                    <a:lnTo>
                      <a:pt x="9772" y="49439"/>
                    </a:lnTo>
                    <a:cubicBezTo>
                      <a:pt x="9772" y="49439"/>
                      <a:pt x="9836" y="48571"/>
                      <a:pt x="9965" y="47253"/>
                    </a:cubicBezTo>
                    <a:cubicBezTo>
                      <a:pt x="10158" y="45260"/>
                      <a:pt x="10447" y="42206"/>
                      <a:pt x="10769" y="39345"/>
                    </a:cubicBezTo>
                    <a:cubicBezTo>
                      <a:pt x="11058" y="36484"/>
                      <a:pt x="11412" y="33784"/>
                      <a:pt x="11637" y="32595"/>
                    </a:cubicBezTo>
                    <a:cubicBezTo>
                      <a:pt x="12344" y="29316"/>
                      <a:pt x="12987" y="24237"/>
                      <a:pt x="13083" y="19673"/>
                    </a:cubicBezTo>
                    <a:cubicBezTo>
                      <a:pt x="13115" y="19030"/>
                      <a:pt x="13115" y="18258"/>
                      <a:pt x="13115" y="17391"/>
                    </a:cubicBezTo>
                    <a:cubicBezTo>
                      <a:pt x="13115" y="12518"/>
                      <a:pt x="12872" y="5216"/>
                      <a:pt x="12859" y="4808"/>
                    </a:cubicBezTo>
                    <a:lnTo>
                      <a:pt x="12859" y="4808"/>
                    </a:lnTo>
                    <a:lnTo>
                      <a:pt x="13019" y="1029"/>
                    </a:lnTo>
                    <a:lnTo>
                      <a:pt x="290" y="0"/>
                    </a:lnTo>
                    <a:close/>
                  </a:path>
                </a:pathLst>
              </a:custGeom>
              <a:solidFill>
                <a:srgbClr val="49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0" name="Google Shape;6380;p86"/>
              <p:cNvSpPr/>
              <p:nvPr/>
            </p:nvSpPr>
            <p:spPr>
              <a:xfrm>
                <a:off x="5037102" y="4547213"/>
                <a:ext cx="198251" cy="68074"/>
              </a:xfrm>
              <a:custGeom>
                <a:rect b="b" l="l" r="r" t="t"/>
                <a:pathLst>
                  <a:path extrusionOk="0" h="2637" w="8680">
                    <a:moveTo>
                      <a:pt x="804" y="0"/>
                    </a:moveTo>
                    <a:lnTo>
                      <a:pt x="772" y="65"/>
                    </a:lnTo>
                    <a:cubicBezTo>
                      <a:pt x="1" y="965"/>
                      <a:pt x="258" y="2636"/>
                      <a:pt x="258" y="2636"/>
                    </a:cubicBezTo>
                    <a:lnTo>
                      <a:pt x="8680" y="2636"/>
                    </a:lnTo>
                    <a:lnTo>
                      <a:pt x="8680" y="2379"/>
                    </a:lnTo>
                    <a:cubicBezTo>
                      <a:pt x="8680" y="2379"/>
                      <a:pt x="8390" y="2025"/>
                      <a:pt x="8230" y="1929"/>
                    </a:cubicBezTo>
                    <a:cubicBezTo>
                      <a:pt x="8069" y="1833"/>
                      <a:pt x="5594" y="1415"/>
                      <a:pt x="5047" y="997"/>
                    </a:cubicBezTo>
                    <a:cubicBezTo>
                      <a:pt x="4469" y="579"/>
                      <a:pt x="3729" y="0"/>
                      <a:pt x="3729"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1" name="Google Shape;6381;p86"/>
              <p:cNvSpPr/>
              <p:nvPr/>
            </p:nvSpPr>
            <p:spPr>
              <a:xfrm>
                <a:off x="5037102" y="4542231"/>
                <a:ext cx="203390" cy="78865"/>
              </a:xfrm>
              <a:custGeom>
                <a:rect b="b" l="l" r="r" t="t"/>
                <a:pathLst>
                  <a:path extrusionOk="0" h="3055" w="8905">
                    <a:moveTo>
                      <a:pt x="3644" y="418"/>
                    </a:moveTo>
                    <a:cubicBezTo>
                      <a:pt x="3811" y="541"/>
                      <a:pt x="4424" y="993"/>
                      <a:pt x="4919" y="1351"/>
                    </a:cubicBezTo>
                    <a:cubicBezTo>
                      <a:pt x="5112" y="1479"/>
                      <a:pt x="5369" y="1608"/>
                      <a:pt x="5690" y="1704"/>
                    </a:cubicBezTo>
                    <a:cubicBezTo>
                      <a:pt x="6172" y="1833"/>
                      <a:pt x="6751" y="1993"/>
                      <a:pt x="7265" y="2090"/>
                    </a:cubicBezTo>
                    <a:cubicBezTo>
                      <a:pt x="7490" y="2154"/>
                      <a:pt x="7715" y="2186"/>
                      <a:pt x="7876" y="2218"/>
                    </a:cubicBezTo>
                    <a:cubicBezTo>
                      <a:pt x="7940" y="2251"/>
                      <a:pt x="8037" y="2283"/>
                      <a:pt x="8069" y="2283"/>
                    </a:cubicBezTo>
                    <a:lnTo>
                      <a:pt x="8101" y="2283"/>
                    </a:lnTo>
                    <a:cubicBezTo>
                      <a:pt x="8101" y="2283"/>
                      <a:pt x="8101" y="2283"/>
                      <a:pt x="8101" y="2283"/>
                    </a:cubicBezTo>
                    <a:lnTo>
                      <a:pt x="8101" y="2283"/>
                    </a:lnTo>
                    <a:lnTo>
                      <a:pt x="8133" y="2315"/>
                    </a:lnTo>
                    <a:lnTo>
                      <a:pt x="8135" y="2306"/>
                    </a:lnTo>
                    <a:lnTo>
                      <a:pt x="8135" y="2306"/>
                    </a:lnTo>
                    <a:cubicBezTo>
                      <a:pt x="8197" y="2357"/>
                      <a:pt x="8278" y="2459"/>
                      <a:pt x="8358" y="2540"/>
                    </a:cubicBezTo>
                    <a:cubicBezTo>
                      <a:pt x="8382" y="2563"/>
                      <a:pt x="8403" y="2585"/>
                      <a:pt x="8423" y="2604"/>
                    </a:cubicBezTo>
                    <a:lnTo>
                      <a:pt x="440" y="2604"/>
                    </a:lnTo>
                    <a:cubicBezTo>
                      <a:pt x="431" y="2489"/>
                      <a:pt x="419" y="2334"/>
                      <a:pt x="419" y="2154"/>
                    </a:cubicBezTo>
                    <a:cubicBezTo>
                      <a:pt x="419" y="1608"/>
                      <a:pt x="515" y="836"/>
                      <a:pt x="933" y="418"/>
                    </a:cubicBezTo>
                    <a:close/>
                    <a:moveTo>
                      <a:pt x="708" y="0"/>
                    </a:moveTo>
                    <a:lnTo>
                      <a:pt x="611" y="129"/>
                    </a:lnTo>
                    <a:cubicBezTo>
                      <a:pt x="97" y="708"/>
                      <a:pt x="1" y="1543"/>
                      <a:pt x="1" y="2154"/>
                    </a:cubicBezTo>
                    <a:cubicBezTo>
                      <a:pt x="1" y="2572"/>
                      <a:pt x="65" y="2861"/>
                      <a:pt x="65" y="2861"/>
                    </a:cubicBezTo>
                    <a:lnTo>
                      <a:pt x="65" y="3054"/>
                    </a:lnTo>
                    <a:lnTo>
                      <a:pt x="8905" y="3054"/>
                    </a:lnTo>
                    <a:lnTo>
                      <a:pt x="8905" y="2572"/>
                    </a:lnTo>
                    <a:lnTo>
                      <a:pt x="8905" y="2508"/>
                    </a:lnTo>
                    <a:lnTo>
                      <a:pt x="8840" y="2443"/>
                    </a:lnTo>
                    <a:cubicBezTo>
                      <a:pt x="8840" y="2443"/>
                      <a:pt x="8776" y="2347"/>
                      <a:pt x="8680" y="2251"/>
                    </a:cubicBezTo>
                    <a:cubicBezTo>
                      <a:pt x="8583" y="2122"/>
                      <a:pt x="8455" y="2026"/>
                      <a:pt x="8358" y="1929"/>
                    </a:cubicBezTo>
                    <a:lnTo>
                      <a:pt x="8230" y="1897"/>
                    </a:lnTo>
                    <a:cubicBezTo>
                      <a:pt x="8133" y="1865"/>
                      <a:pt x="7908" y="1801"/>
                      <a:pt x="7651" y="1736"/>
                    </a:cubicBezTo>
                    <a:cubicBezTo>
                      <a:pt x="7233" y="1640"/>
                      <a:pt x="6687" y="1543"/>
                      <a:pt x="6205" y="1415"/>
                    </a:cubicBezTo>
                    <a:cubicBezTo>
                      <a:pt x="5980" y="1351"/>
                      <a:pt x="5755" y="1286"/>
                      <a:pt x="5562" y="1190"/>
                    </a:cubicBezTo>
                    <a:cubicBezTo>
                      <a:pt x="5369" y="1126"/>
                      <a:pt x="5240" y="1061"/>
                      <a:pt x="5176" y="1029"/>
                    </a:cubicBezTo>
                    <a:cubicBezTo>
                      <a:pt x="4597" y="611"/>
                      <a:pt x="3858" y="33"/>
                      <a:pt x="3858" y="33"/>
                    </a:cubicBezTo>
                    <a:lnTo>
                      <a:pt x="3794" y="0"/>
                    </a:lnTo>
                    <a:close/>
                  </a:path>
                </a:pathLst>
              </a:custGeom>
              <a:solidFill>
                <a:srgbClr val="49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2" name="Google Shape;6382;p86"/>
              <p:cNvSpPr/>
              <p:nvPr/>
            </p:nvSpPr>
            <p:spPr>
              <a:xfrm>
                <a:off x="5042241" y="4603645"/>
                <a:ext cx="193112" cy="11643"/>
              </a:xfrm>
              <a:custGeom>
                <a:rect b="b" l="l" r="r" t="t"/>
                <a:pathLst>
                  <a:path extrusionOk="0" h="451" w="8455">
                    <a:moveTo>
                      <a:pt x="1" y="0"/>
                    </a:moveTo>
                    <a:cubicBezTo>
                      <a:pt x="1" y="289"/>
                      <a:pt x="33" y="450"/>
                      <a:pt x="33" y="450"/>
                    </a:cubicBezTo>
                    <a:lnTo>
                      <a:pt x="8455" y="450"/>
                    </a:lnTo>
                    <a:lnTo>
                      <a:pt x="8455" y="193"/>
                    </a:lnTo>
                    <a:cubicBezTo>
                      <a:pt x="8455" y="193"/>
                      <a:pt x="8390" y="97"/>
                      <a:pt x="8294"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3" name="Google Shape;6383;p86"/>
              <p:cNvSpPr/>
              <p:nvPr/>
            </p:nvSpPr>
            <p:spPr>
              <a:xfrm>
                <a:off x="5037102" y="4597836"/>
                <a:ext cx="203390" cy="23259"/>
              </a:xfrm>
              <a:custGeom>
                <a:rect b="b" l="l" r="r" t="t"/>
                <a:pathLst>
                  <a:path extrusionOk="0" h="901" w="8905">
                    <a:moveTo>
                      <a:pt x="1" y="0"/>
                    </a:moveTo>
                    <a:lnTo>
                      <a:pt x="1" y="225"/>
                    </a:lnTo>
                    <a:cubicBezTo>
                      <a:pt x="33" y="514"/>
                      <a:pt x="65" y="707"/>
                      <a:pt x="65" y="707"/>
                    </a:cubicBezTo>
                    <a:lnTo>
                      <a:pt x="65" y="900"/>
                    </a:lnTo>
                    <a:lnTo>
                      <a:pt x="8905" y="900"/>
                    </a:lnTo>
                    <a:lnTo>
                      <a:pt x="8905" y="418"/>
                    </a:lnTo>
                    <a:lnTo>
                      <a:pt x="8905" y="354"/>
                    </a:lnTo>
                    <a:lnTo>
                      <a:pt x="8840" y="289"/>
                    </a:lnTo>
                    <a:cubicBezTo>
                      <a:pt x="8840" y="289"/>
                      <a:pt x="8776" y="193"/>
                      <a:pt x="8680" y="97"/>
                    </a:cubicBezTo>
                    <a:lnTo>
                      <a:pt x="8615" y="0"/>
                    </a:lnTo>
                    <a:close/>
                  </a:path>
                </a:pathLst>
              </a:custGeom>
              <a:solidFill>
                <a:srgbClr val="49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4" name="Google Shape;6384;p86"/>
              <p:cNvSpPr/>
              <p:nvPr/>
            </p:nvSpPr>
            <p:spPr>
              <a:xfrm>
                <a:off x="5172200" y="4559656"/>
                <a:ext cx="210493" cy="72772"/>
              </a:xfrm>
              <a:custGeom>
                <a:rect b="b" l="l" r="r" t="t"/>
                <a:pathLst>
                  <a:path extrusionOk="0" h="2819" w="9216">
                    <a:moveTo>
                      <a:pt x="3086" y="1"/>
                    </a:moveTo>
                    <a:lnTo>
                      <a:pt x="386" y="65"/>
                    </a:lnTo>
                    <a:cubicBezTo>
                      <a:pt x="386" y="65"/>
                      <a:pt x="0" y="676"/>
                      <a:pt x="0" y="1704"/>
                    </a:cubicBezTo>
                    <a:cubicBezTo>
                      <a:pt x="0" y="2733"/>
                      <a:pt x="322" y="2733"/>
                      <a:pt x="322" y="2733"/>
                    </a:cubicBezTo>
                    <a:cubicBezTo>
                      <a:pt x="322" y="2733"/>
                      <a:pt x="4293" y="2819"/>
                      <a:pt x="6922" y="2819"/>
                    </a:cubicBezTo>
                    <a:cubicBezTo>
                      <a:pt x="8236" y="2819"/>
                      <a:pt x="9215" y="2797"/>
                      <a:pt x="9194" y="2733"/>
                    </a:cubicBezTo>
                    <a:cubicBezTo>
                      <a:pt x="9161" y="2508"/>
                      <a:pt x="8165" y="2058"/>
                      <a:pt x="6847" y="1801"/>
                    </a:cubicBezTo>
                    <a:cubicBezTo>
                      <a:pt x="5497" y="1543"/>
                      <a:pt x="3086" y="1"/>
                      <a:pt x="3086"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5" name="Google Shape;6385;p86"/>
              <p:cNvSpPr/>
              <p:nvPr/>
            </p:nvSpPr>
            <p:spPr>
              <a:xfrm>
                <a:off x="5167061" y="4554674"/>
                <a:ext cx="220269" cy="83021"/>
              </a:xfrm>
              <a:custGeom>
                <a:rect b="b" l="l" r="r" t="t"/>
                <a:pathLst>
                  <a:path extrusionOk="0" h="3216" w="9644">
                    <a:moveTo>
                      <a:pt x="3268" y="420"/>
                    </a:moveTo>
                    <a:cubicBezTo>
                      <a:pt x="3432" y="522"/>
                      <a:pt x="3960" y="845"/>
                      <a:pt x="4597" y="1190"/>
                    </a:cubicBezTo>
                    <a:cubicBezTo>
                      <a:pt x="5368" y="1608"/>
                      <a:pt x="6301" y="2058"/>
                      <a:pt x="7008" y="2186"/>
                    </a:cubicBezTo>
                    <a:cubicBezTo>
                      <a:pt x="7683" y="2315"/>
                      <a:pt x="8229" y="2508"/>
                      <a:pt x="8647" y="2669"/>
                    </a:cubicBezTo>
                    <a:cubicBezTo>
                      <a:pt x="8731" y="2710"/>
                      <a:pt x="8808" y="2746"/>
                      <a:pt x="8877" y="2779"/>
                    </a:cubicBezTo>
                    <a:lnTo>
                      <a:pt x="8877" y="2779"/>
                    </a:lnTo>
                    <a:cubicBezTo>
                      <a:pt x="8470" y="2797"/>
                      <a:pt x="7859" y="2797"/>
                      <a:pt x="7136" y="2797"/>
                    </a:cubicBezTo>
                    <a:cubicBezTo>
                      <a:pt x="5818" y="2797"/>
                      <a:pt x="4179" y="2765"/>
                      <a:pt x="2861" y="2765"/>
                    </a:cubicBezTo>
                    <a:cubicBezTo>
                      <a:pt x="1681" y="2736"/>
                      <a:pt x="759" y="2708"/>
                      <a:pt x="579" y="2702"/>
                    </a:cubicBezTo>
                    <a:lnTo>
                      <a:pt x="579" y="2702"/>
                    </a:lnTo>
                    <a:lnTo>
                      <a:pt x="579" y="2701"/>
                    </a:lnTo>
                    <a:cubicBezTo>
                      <a:pt x="579" y="2701"/>
                      <a:pt x="450" y="2540"/>
                      <a:pt x="450" y="1897"/>
                    </a:cubicBezTo>
                    <a:cubicBezTo>
                      <a:pt x="450" y="1415"/>
                      <a:pt x="547" y="1029"/>
                      <a:pt x="611" y="772"/>
                    </a:cubicBezTo>
                    <a:cubicBezTo>
                      <a:pt x="675" y="644"/>
                      <a:pt x="707" y="547"/>
                      <a:pt x="740" y="483"/>
                    </a:cubicBezTo>
                    <a:lnTo>
                      <a:pt x="741" y="480"/>
                    </a:lnTo>
                    <a:lnTo>
                      <a:pt x="741" y="480"/>
                    </a:lnTo>
                    <a:lnTo>
                      <a:pt x="3268" y="420"/>
                    </a:lnTo>
                    <a:close/>
                    <a:moveTo>
                      <a:pt x="3311" y="1"/>
                    </a:moveTo>
                    <a:lnTo>
                      <a:pt x="515" y="65"/>
                    </a:lnTo>
                    <a:lnTo>
                      <a:pt x="450" y="161"/>
                    </a:lnTo>
                    <a:cubicBezTo>
                      <a:pt x="418" y="161"/>
                      <a:pt x="0" y="804"/>
                      <a:pt x="0" y="1897"/>
                    </a:cubicBezTo>
                    <a:cubicBezTo>
                      <a:pt x="0" y="2411"/>
                      <a:pt x="97" y="2701"/>
                      <a:pt x="193" y="2894"/>
                    </a:cubicBezTo>
                    <a:cubicBezTo>
                      <a:pt x="274" y="3055"/>
                      <a:pt x="422" y="3127"/>
                      <a:pt x="506" y="3127"/>
                    </a:cubicBezTo>
                    <a:cubicBezTo>
                      <a:pt x="522" y="3127"/>
                      <a:pt x="535" y="3124"/>
                      <a:pt x="545" y="3119"/>
                    </a:cubicBezTo>
                    <a:lnTo>
                      <a:pt x="545" y="3119"/>
                    </a:lnTo>
                    <a:cubicBezTo>
                      <a:pt x="919" y="3128"/>
                      <a:pt x="4635" y="3215"/>
                      <a:pt x="7136" y="3215"/>
                    </a:cubicBezTo>
                    <a:lnTo>
                      <a:pt x="8776" y="3215"/>
                    </a:lnTo>
                    <a:cubicBezTo>
                      <a:pt x="9001" y="3183"/>
                      <a:pt x="9161" y="3183"/>
                      <a:pt x="9258" y="3183"/>
                    </a:cubicBezTo>
                    <a:cubicBezTo>
                      <a:pt x="9322" y="3151"/>
                      <a:pt x="9386" y="3151"/>
                      <a:pt x="9419" y="3151"/>
                    </a:cubicBezTo>
                    <a:lnTo>
                      <a:pt x="9515" y="3119"/>
                    </a:lnTo>
                    <a:lnTo>
                      <a:pt x="9579" y="3054"/>
                    </a:lnTo>
                    <a:cubicBezTo>
                      <a:pt x="9611" y="3054"/>
                      <a:pt x="9644" y="2990"/>
                      <a:pt x="9644" y="2926"/>
                    </a:cubicBezTo>
                    <a:lnTo>
                      <a:pt x="9644" y="2894"/>
                    </a:lnTo>
                    <a:lnTo>
                      <a:pt x="9644" y="2862"/>
                    </a:lnTo>
                    <a:cubicBezTo>
                      <a:pt x="9611" y="2765"/>
                      <a:pt x="9547" y="2733"/>
                      <a:pt x="9515" y="2669"/>
                    </a:cubicBezTo>
                    <a:cubicBezTo>
                      <a:pt x="9354" y="2508"/>
                      <a:pt x="9065" y="2379"/>
                      <a:pt x="8647" y="2219"/>
                    </a:cubicBezTo>
                    <a:cubicBezTo>
                      <a:pt x="8229" y="2058"/>
                      <a:pt x="7683" y="1897"/>
                      <a:pt x="7104" y="1769"/>
                    </a:cubicBezTo>
                    <a:cubicBezTo>
                      <a:pt x="6493" y="1672"/>
                      <a:pt x="5561" y="1222"/>
                      <a:pt x="4790" y="804"/>
                    </a:cubicBezTo>
                    <a:cubicBezTo>
                      <a:pt x="4404" y="611"/>
                      <a:pt x="4083" y="419"/>
                      <a:pt x="3825" y="258"/>
                    </a:cubicBezTo>
                    <a:cubicBezTo>
                      <a:pt x="3568" y="129"/>
                      <a:pt x="3440" y="33"/>
                      <a:pt x="3440" y="33"/>
                    </a:cubicBezTo>
                    <a:lnTo>
                      <a:pt x="3375" y="1"/>
                    </a:lnTo>
                    <a:close/>
                  </a:path>
                </a:pathLst>
              </a:custGeom>
              <a:solidFill>
                <a:srgbClr val="49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6" name="Google Shape;6386;p86"/>
              <p:cNvSpPr/>
              <p:nvPr/>
            </p:nvSpPr>
            <p:spPr>
              <a:xfrm>
                <a:off x="5172931" y="4617740"/>
                <a:ext cx="209763" cy="14689"/>
              </a:xfrm>
              <a:custGeom>
                <a:rect b="b" l="l" r="r" t="t"/>
                <a:pathLst>
                  <a:path extrusionOk="0" h="569" w="9184">
                    <a:moveTo>
                      <a:pt x="0" y="1"/>
                    </a:moveTo>
                    <a:cubicBezTo>
                      <a:pt x="97" y="483"/>
                      <a:pt x="290" y="483"/>
                      <a:pt x="290" y="483"/>
                    </a:cubicBezTo>
                    <a:cubicBezTo>
                      <a:pt x="290" y="483"/>
                      <a:pt x="4261" y="569"/>
                      <a:pt x="6890" y="569"/>
                    </a:cubicBezTo>
                    <a:cubicBezTo>
                      <a:pt x="8204" y="569"/>
                      <a:pt x="9183" y="547"/>
                      <a:pt x="9162" y="483"/>
                    </a:cubicBezTo>
                    <a:cubicBezTo>
                      <a:pt x="9129" y="354"/>
                      <a:pt x="8840" y="193"/>
                      <a:pt x="8358"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7" name="Google Shape;6387;p86"/>
              <p:cNvSpPr/>
              <p:nvPr/>
            </p:nvSpPr>
            <p:spPr>
              <a:xfrm>
                <a:off x="5167061" y="4611931"/>
                <a:ext cx="220269" cy="25763"/>
              </a:xfrm>
              <a:custGeom>
                <a:rect b="b" l="l" r="r" t="t"/>
                <a:pathLst>
                  <a:path extrusionOk="0" h="998" w="9644">
                    <a:moveTo>
                      <a:pt x="8551" y="418"/>
                    </a:moveTo>
                    <a:cubicBezTo>
                      <a:pt x="8676" y="472"/>
                      <a:pt x="8791" y="516"/>
                      <a:pt x="8885" y="560"/>
                    </a:cubicBezTo>
                    <a:lnTo>
                      <a:pt x="8885" y="560"/>
                    </a:lnTo>
                    <a:cubicBezTo>
                      <a:pt x="8478" y="579"/>
                      <a:pt x="7863" y="579"/>
                      <a:pt x="7136" y="579"/>
                    </a:cubicBezTo>
                    <a:cubicBezTo>
                      <a:pt x="5818" y="579"/>
                      <a:pt x="4179" y="547"/>
                      <a:pt x="2861" y="547"/>
                    </a:cubicBezTo>
                    <a:cubicBezTo>
                      <a:pt x="1681" y="518"/>
                      <a:pt x="759" y="490"/>
                      <a:pt x="579" y="484"/>
                    </a:cubicBezTo>
                    <a:lnTo>
                      <a:pt x="579" y="484"/>
                    </a:lnTo>
                    <a:lnTo>
                      <a:pt x="579" y="483"/>
                    </a:lnTo>
                    <a:cubicBezTo>
                      <a:pt x="579" y="483"/>
                      <a:pt x="565" y="461"/>
                      <a:pt x="546" y="418"/>
                    </a:cubicBezTo>
                    <a:close/>
                    <a:moveTo>
                      <a:pt x="0" y="1"/>
                    </a:moveTo>
                    <a:lnTo>
                      <a:pt x="65" y="258"/>
                    </a:lnTo>
                    <a:cubicBezTo>
                      <a:pt x="97" y="515"/>
                      <a:pt x="193" y="676"/>
                      <a:pt x="290" y="772"/>
                    </a:cubicBezTo>
                    <a:cubicBezTo>
                      <a:pt x="354" y="869"/>
                      <a:pt x="482" y="901"/>
                      <a:pt x="515" y="901"/>
                    </a:cubicBezTo>
                    <a:cubicBezTo>
                      <a:pt x="515" y="901"/>
                      <a:pt x="4501" y="997"/>
                      <a:pt x="7136" y="997"/>
                    </a:cubicBezTo>
                    <a:lnTo>
                      <a:pt x="8776" y="997"/>
                    </a:lnTo>
                    <a:cubicBezTo>
                      <a:pt x="9001" y="965"/>
                      <a:pt x="9161" y="965"/>
                      <a:pt x="9258" y="965"/>
                    </a:cubicBezTo>
                    <a:cubicBezTo>
                      <a:pt x="9322" y="933"/>
                      <a:pt x="9386" y="933"/>
                      <a:pt x="9419" y="933"/>
                    </a:cubicBezTo>
                    <a:lnTo>
                      <a:pt x="9515" y="901"/>
                    </a:lnTo>
                    <a:lnTo>
                      <a:pt x="9579" y="836"/>
                    </a:lnTo>
                    <a:cubicBezTo>
                      <a:pt x="9611" y="836"/>
                      <a:pt x="9644" y="772"/>
                      <a:pt x="9644" y="708"/>
                    </a:cubicBezTo>
                    <a:lnTo>
                      <a:pt x="9644" y="676"/>
                    </a:lnTo>
                    <a:lnTo>
                      <a:pt x="9644" y="644"/>
                    </a:lnTo>
                    <a:cubicBezTo>
                      <a:pt x="9611" y="547"/>
                      <a:pt x="9547" y="483"/>
                      <a:pt x="9483" y="451"/>
                    </a:cubicBezTo>
                    <a:cubicBezTo>
                      <a:pt x="9322" y="290"/>
                      <a:pt x="9065" y="161"/>
                      <a:pt x="8711" y="33"/>
                    </a:cubicBezTo>
                    <a:lnTo>
                      <a:pt x="8647" y="1"/>
                    </a:lnTo>
                    <a:close/>
                  </a:path>
                </a:pathLst>
              </a:custGeom>
              <a:solidFill>
                <a:srgbClr val="49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8" name="Google Shape;6388;p86"/>
              <p:cNvSpPr/>
              <p:nvPr/>
            </p:nvSpPr>
            <p:spPr>
              <a:xfrm>
                <a:off x="4986443" y="2158500"/>
                <a:ext cx="546995" cy="1196758"/>
              </a:xfrm>
              <a:custGeom>
                <a:rect b="b" l="l" r="r" t="t"/>
                <a:pathLst>
                  <a:path extrusionOk="0" h="46359" w="23949">
                    <a:moveTo>
                      <a:pt x="12715" y="0"/>
                    </a:moveTo>
                    <a:cubicBezTo>
                      <a:pt x="12193" y="0"/>
                      <a:pt x="11622" y="44"/>
                      <a:pt x="10994" y="149"/>
                    </a:cubicBezTo>
                    <a:cubicBezTo>
                      <a:pt x="8069" y="631"/>
                      <a:pt x="6044" y="4039"/>
                      <a:pt x="5594" y="7607"/>
                    </a:cubicBezTo>
                    <a:cubicBezTo>
                      <a:pt x="5144" y="11175"/>
                      <a:pt x="5562" y="15128"/>
                      <a:pt x="5562" y="15128"/>
                    </a:cubicBezTo>
                    <a:cubicBezTo>
                      <a:pt x="5626" y="15675"/>
                      <a:pt x="4437" y="17025"/>
                      <a:pt x="4115" y="17411"/>
                    </a:cubicBezTo>
                    <a:cubicBezTo>
                      <a:pt x="3440" y="18311"/>
                      <a:pt x="2604" y="19018"/>
                      <a:pt x="1994" y="19982"/>
                    </a:cubicBezTo>
                    <a:cubicBezTo>
                      <a:pt x="740" y="21911"/>
                      <a:pt x="1" y="24354"/>
                      <a:pt x="258" y="26668"/>
                    </a:cubicBezTo>
                    <a:cubicBezTo>
                      <a:pt x="515" y="29079"/>
                      <a:pt x="1704" y="39815"/>
                      <a:pt x="1737" y="40780"/>
                    </a:cubicBezTo>
                    <a:cubicBezTo>
                      <a:pt x="1737" y="41712"/>
                      <a:pt x="1062" y="43191"/>
                      <a:pt x="1190" y="44348"/>
                    </a:cubicBezTo>
                    <a:cubicBezTo>
                      <a:pt x="1319" y="45473"/>
                      <a:pt x="1704" y="44958"/>
                      <a:pt x="4147" y="45312"/>
                    </a:cubicBezTo>
                    <a:cubicBezTo>
                      <a:pt x="6129" y="45629"/>
                      <a:pt x="11150" y="46359"/>
                      <a:pt x="13340" y="46359"/>
                    </a:cubicBezTo>
                    <a:cubicBezTo>
                      <a:pt x="13815" y="46359"/>
                      <a:pt x="14156" y="46324"/>
                      <a:pt x="14305" y="46244"/>
                    </a:cubicBezTo>
                    <a:cubicBezTo>
                      <a:pt x="15141" y="45794"/>
                      <a:pt x="15752" y="44541"/>
                      <a:pt x="15719" y="43898"/>
                    </a:cubicBezTo>
                    <a:cubicBezTo>
                      <a:pt x="15719" y="43287"/>
                      <a:pt x="15623" y="38690"/>
                      <a:pt x="15141" y="36279"/>
                    </a:cubicBezTo>
                    <a:cubicBezTo>
                      <a:pt x="14659" y="33869"/>
                      <a:pt x="15076" y="28951"/>
                      <a:pt x="14916" y="26443"/>
                    </a:cubicBezTo>
                    <a:cubicBezTo>
                      <a:pt x="14755" y="23936"/>
                      <a:pt x="13823" y="19886"/>
                      <a:pt x="12955" y="18536"/>
                    </a:cubicBezTo>
                    <a:cubicBezTo>
                      <a:pt x="12087" y="17186"/>
                      <a:pt x="11123" y="16157"/>
                      <a:pt x="11444" y="15643"/>
                    </a:cubicBezTo>
                    <a:cubicBezTo>
                      <a:pt x="11733" y="15096"/>
                      <a:pt x="15462" y="12814"/>
                      <a:pt x="17327" y="12043"/>
                    </a:cubicBezTo>
                    <a:cubicBezTo>
                      <a:pt x="19191" y="11271"/>
                      <a:pt x="23948" y="9278"/>
                      <a:pt x="23209" y="8571"/>
                    </a:cubicBezTo>
                    <a:cubicBezTo>
                      <a:pt x="22470" y="7864"/>
                      <a:pt x="19641" y="3621"/>
                      <a:pt x="19641" y="3621"/>
                    </a:cubicBezTo>
                    <a:cubicBezTo>
                      <a:pt x="19641" y="3621"/>
                      <a:pt x="17905" y="1467"/>
                      <a:pt x="16748" y="953"/>
                    </a:cubicBezTo>
                    <a:cubicBezTo>
                      <a:pt x="15842" y="575"/>
                      <a:pt x="14600" y="0"/>
                      <a:pt x="12715" y="0"/>
                    </a:cubicBezTo>
                    <a:close/>
                  </a:path>
                </a:pathLst>
              </a:custGeom>
              <a:solidFill>
                <a:srgbClr val="49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9" name="Google Shape;6389;p86"/>
              <p:cNvSpPr/>
              <p:nvPr/>
            </p:nvSpPr>
            <p:spPr>
              <a:xfrm>
                <a:off x="4986443" y="2153208"/>
                <a:ext cx="536717" cy="1207393"/>
              </a:xfrm>
              <a:custGeom>
                <a:rect b="b" l="l" r="r" t="t"/>
                <a:pathLst>
                  <a:path extrusionOk="0" h="46771" w="23499">
                    <a:moveTo>
                      <a:pt x="12730" y="418"/>
                    </a:moveTo>
                    <a:cubicBezTo>
                      <a:pt x="14562" y="418"/>
                      <a:pt x="15752" y="965"/>
                      <a:pt x="16684" y="1351"/>
                    </a:cubicBezTo>
                    <a:cubicBezTo>
                      <a:pt x="17198" y="1576"/>
                      <a:pt x="17905" y="2218"/>
                      <a:pt x="18484" y="2829"/>
                    </a:cubicBezTo>
                    <a:cubicBezTo>
                      <a:pt x="18773" y="3118"/>
                      <a:pt x="19030" y="3408"/>
                      <a:pt x="19191" y="3633"/>
                    </a:cubicBezTo>
                    <a:cubicBezTo>
                      <a:pt x="19384" y="3826"/>
                      <a:pt x="19480" y="3954"/>
                      <a:pt x="19480" y="3954"/>
                    </a:cubicBezTo>
                    <a:cubicBezTo>
                      <a:pt x="19480" y="3954"/>
                      <a:pt x="20155" y="5015"/>
                      <a:pt x="20959" y="6140"/>
                    </a:cubicBezTo>
                    <a:cubicBezTo>
                      <a:pt x="21377" y="6719"/>
                      <a:pt x="21795" y="7329"/>
                      <a:pt x="22180" y="7812"/>
                    </a:cubicBezTo>
                    <a:cubicBezTo>
                      <a:pt x="22534" y="8326"/>
                      <a:pt x="22855" y="8712"/>
                      <a:pt x="23048" y="8937"/>
                    </a:cubicBezTo>
                    <a:lnTo>
                      <a:pt x="23080" y="8937"/>
                    </a:lnTo>
                    <a:cubicBezTo>
                      <a:pt x="23080" y="8937"/>
                      <a:pt x="23048" y="9033"/>
                      <a:pt x="22952" y="9162"/>
                    </a:cubicBezTo>
                    <a:cubicBezTo>
                      <a:pt x="22759" y="9355"/>
                      <a:pt x="22405" y="9612"/>
                      <a:pt x="21955" y="9869"/>
                    </a:cubicBezTo>
                    <a:cubicBezTo>
                      <a:pt x="20573" y="10672"/>
                      <a:pt x="18387" y="11572"/>
                      <a:pt x="17230" y="12055"/>
                    </a:cubicBezTo>
                    <a:cubicBezTo>
                      <a:pt x="16298" y="12440"/>
                      <a:pt x="14884" y="13212"/>
                      <a:pt x="13662" y="13951"/>
                    </a:cubicBezTo>
                    <a:cubicBezTo>
                      <a:pt x="13084" y="14337"/>
                      <a:pt x="12505" y="14690"/>
                      <a:pt x="12087" y="14980"/>
                    </a:cubicBezTo>
                    <a:cubicBezTo>
                      <a:pt x="11894" y="15141"/>
                      <a:pt x="11701" y="15269"/>
                      <a:pt x="11541" y="15398"/>
                    </a:cubicBezTo>
                    <a:cubicBezTo>
                      <a:pt x="11412" y="15526"/>
                      <a:pt x="11316" y="15623"/>
                      <a:pt x="11251" y="15719"/>
                    </a:cubicBezTo>
                    <a:cubicBezTo>
                      <a:pt x="11187" y="15848"/>
                      <a:pt x="11155" y="15944"/>
                      <a:pt x="11155" y="16073"/>
                    </a:cubicBezTo>
                    <a:cubicBezTo>
                      <a:pt x="11155" y="16266"/>
                      <a:pt x="11219" y="16458"/>
                      <a:pt x="11316" y="16651"/>
                    </a:cubicBezTo>
                    <a:cubicBezTo>
                      <a:pt x="11605" y="17262"/>
                      <a:pt x="12216" y="17969"/>
                      <a:pt x="12794" y="18837"/>
                    </a:cubicBezTo>
                    <a:cubicBezTo>
                      <a:pt x="13180" y="19480"/>
                      <a:pt x="13630" y="20830"/>
                      <a:pt x="13984" y="22309"/>
                    </a:cubicBezTo>
                    <a:cubicBezTo>
                      <a:pt x="14369" y="23787"/>
                      <a:pt x="14626" y="25427"/>
                      <a:pt x="14691" y="26648"/>
                    </a:cubicBezTo>
                    <a:cubicBezTo>
                      <a:pt x="14723" y="27098"/>
                      <a:pt x="14755" y="27645"/>
                      <a:pt x="14755" y="28223"/>
                    </a:cubicBezTo>
                    <a:cubicBezTo>
                      <a:pt x="14755" y="29573"/>
                      <a:pt x="14691" y="31213"/>
                      <a:pt x="14691" y="32756"/>
                    </a:cubicBezTo>
                    <a:cubicBezTo>
                      <a:pt x="14691" y="34202"/>
                      <a:pt x="14723" y="35552"/>
                      <a:pt x="14916" y="36517"/>
                    </a:cubicBezTo>
                    <a:cubicBezTo>
                      <a:pt x="15398" y="38895"/>
                      <a:pt x="15494" y="43492"/>
                      <a:pt x="15527" y="44135"/>
                    </a:cubicBezTo>
                    <a:cubicBezTo>
                      <a:pt x="15527" y="44392"/>
                      <a:pt x="15366" y="44842"/>
                      <a:pt x="15141" y="45260"/>
                    </a:cubicBezTo>
                    <a:cubicBezTo>
                      <a:pt x="14916" y="45678"/>
                      <a:pt x="14562" y="46064"/>
                      <a:pt x="14209" y="46256"/>
                    </a:cubicBezTo>
                    <a:cubicBezTo>
                      <a:pt x="14176" y="46289"/>
                      <a:pt x="14080" y="46321"/>
                      <a:pt x="13951" y="46321"/>
                    </a:cubicBezTo>
                    <a:cubicBezTo>
                      <a:pt x="13791" y="46353"/>
                      <a:pt x="13598" y="46353"/>
                      <a:pt x="13373" y="46353"/>
                    </a:cubicBezTo>
                    <a:cubicBezTo>
                      <a:pt x="11251" y="46353"/>
                      <a:pt x="6140" y="45614"/>
                      <a:pt x="4180" y="45324"/>
                    </a:cubicBezTo>
                    <a:cubicBezTo>
                      <a:pt x="2958" y="45131"/>
                      <a:pt x="2219" y="45163"/>
                      <a:pt x="1833" y="45131"/>
                    </a:cubicBezTo>
                    <a:cubicBezTo>
                      <a:pt x="1737" y="45099"/>
                      <a:pt x="1672" y="45099"/>
                      <a:pt x="1608" y="45067"/>
                    </a:cubicBezTo>
                    <a:cubicBezTo>
                      <a:pt x="1544" y="45035"/>
                      <a:pt x="1544" y="45003"/>
                      <a:pt x="1479" y="44938"/>
                    </a:cubicBezTo>
                    <a:cubicBezTo>
                      <a:pt x="1447" y="44874"/>
                      <a:pt x="1415" y="44713"/>
                      <a:pt x="1383" y="44521"/>
                    </a:cubicBezTo>
                    <a:cubicBezTo>
                      <a:pt x="1383" y="44424"/>
                      <a:pt x="1383" y="44328"/>
                      <a:pt x="1383" y="44231"/>
                    </a:cubicBezTo>
                    <a:cubicBezTo>
                      <a:pt x="1383" y="43749"/>
                      <a:pt x="1512" y="43171"/>
                      <a:pt x="1640" y="42592"/>
                    </a:cubicBezTo>
                    <a:cubicBezTo>
                      <a:pt x="1801" y="42045"/>
                      <a:pt x="1929" y="41499"/>
                      <a:pt x="1929" y="41017"/>
                    </a:cubicBezTo>
                    <a:lnTo>
                      <a:pt x="1929" y="40985"/>
                    </a:lnTo>
                    <a:lnTo>
                      <a:pt x="1929" y="40953"/>
                    </a:lnTo>
                    <a:cubicBezTo>
                      <a:pt x="1929" y="40695"/>
                      <a:pt x="1865" y="39860"/>
                      <a:pt x="1737" y="38702"/>
                    </a:cubicBezTo>
                    <a:cubicBezTo>
                      <a:pt x="1383" y="35167"/>
                      <a:pt x="676" y="28641"/>
                      <a:pt x="483" y="26841"/>
                    </a:cubicBezTo>
                    <a:cubicBezTo>
                      <a:pt x="451" y="26552"/>
                      <a:pt x="419" y="26230"/>
                      <a:pt x="419" y="25941"/>
                    </a:cubicBezTo>
                    <a:cubicBezTo>
                      <a:pt x="419" y="23948"/>
                      <a:pt x="1094" y="21955"/>
                      <a:pt x="2154" y="20284"/>
                    </a:cubicBezTo>
                    <a:cubicBezTo>
                      <a:pt x="2765" y="19384"/>
                      <a:pt x="3601" y="18676"/>
                      <a:pt x="4276" y="17744"/>
                    </a:cubicBezTo>
                    <a:cubicBezTo>
                      <a:pt x="4437" y="17551"/>
                      <a:pt x="4790" y="17133"/>
                      <a:pt x="5112" y="16683"/>
                    </a:cubicBezTo>
                    <a:cubicBezTo>
                      <a:pt x="5272" y="16458"/>
                      <a:pt x="5433" y="16233"/>
                      <a:pt x="5562" y="16008"/>
                    </a:cubicBezTo>
                    <a:cubicBezTo>
                      <a:pt x="5690" y="15783"/>
                      <a:pt x="5755" y="15591"/>
                      <a:pt x="5755" y="15366"/>
                    </a:cubicBezTo>
                    <a:lnTo>
                      <a:pt x="5755" y="15333"/>
                    </a:lnTo>
                    <a:cubicBezTo>
                      <a:pt x="5755" y="15333"/>
                      <a:pt x="5755" y="15205"/>
                      <a:pt x="5755" y="15044"/>
                    </a:cubicBezTo>
                    <a:cubicBezTo>
                      <a:pt x="5690" y="14465"/>
                      <a:pt x="5594" y="13148"/>
                      <a:pt x="5594" y="11572"/>
                    </a:cubicBezTo>
                    <a:cubicBezTo>
                      <a:pt x="5594" y="10383"/>
                      <a:pt x="5658" y="9097"/>
                      <a:pt x="5819" y="7844"/>
                    </a:cubicBezTo>
                    <a:cubicBezTo>
                      <a:pt x="6012" y="6076"/>
                      <a:pt x="6623" y="4372"/>
                      <a:pt x="7523" y="3054"/>
                    </a:cubicBezTo>
                    <a:cubicBezTo>
                      <a:pt x="8455" y="1704"/>
                      <a:pt x="9644" y="804"/>
                      <a:pt x="11026" y="547"/>
                    </a:cubicBezTo>
                    <a:cubicBezTo>
                      <a:pt x="11637" y="450"/>
                      <a:pt x="12216" y="418"/>
                      <a:pt x="12730" y="418"/>
                    </a:cubicBezTo>
                    <a:close/>
                    <a:moveTo>
                      <a:pt x="12730" y="0"/>
                    </a:moveTo>
                    <a:cubicBezTo>
                      <a:pt x="12183" y="0"/>
                      <a:pt x="11605" y="33"/>
                      <a:pt x="10930" y="129"/>
                    </a:cubicBezTo>
                    <a:cubicBezTo>
                      <a:pt x="9419" y="386"/>
                      <a:pt x="8133" y="1415"/>
                      <a:pt x="7169" y="2797"/>
                    </a:cubicBezTo>
                    <a:cubicBezTo>
                      <a:pt x="6237" y="4179"/>
                      <a:pt x="5626" y="5947"/>
                      <a:pt x="5401" y="7779"/>
                    </a:cubicBezTo>
                    <a:cubicBezTo>
                      <a:pt x="5240" y="9065"/>
                      <a:pt x="5176" y="10383"/>
                      <a:pt x="5176" y="11572"/>
                    </a:cubicBezTo>
                    <a:cubicBezTo>
                      <a:pt x="5176" y="13694"/>
                      <a:pt x="5337" y="15366"/>
                      <a:pt x="5337" y="15366"/>
                    </a:cubicBezTo>
                    <a:cubicBezTo>
                      <a:pt x="5337" y="15462"/>
                      <a:pt x="5305" y="15623"/>
                      <a:pt x="5176" y="15816"/>
                    </a:cubicBezTo>
                    <a:cubicBezTo>
                      <a:pt x="5047" y="16105"/>
                      <a:pt x="4790" y="16458"/>
                      <a:pt x="4533" y="16748"/>
                    </a:cubicBezTo>
                    <a:cubicBezTo>
                      <a:pt x="4308" y="17069"/>
                      <a:pt x="4083" y="17326"/>
                      <a:pt x="3955" y="17487"/>
                    </a:cubicBezTo>
                    <a:cubicBezTo>
                      <a:pt x="3312" y="18355"/>
                      <a:pt x="2444" y="19062"/>
                      <a:pt x="1801" y="20059"/>
                    </a:cubicBezTo>
                    <a:cubicBezTo>
                      <a:pt x="708" y="21762"/>
                      <a:pt x="1" y="23852"/>
                      <a:pt x="1" y="25941"/>
                    </a:cubicBezTo>
                    <a:cubicBezTo>
                      <a:pt x="1" y="26263"/>
                      <a:pt x="33" y="26584"/>
                      <a:pt x="65" y="26905"/>
                    </a:cubicBezTo>
                    <a:cubicBezTo>
                      <a:pt x="194" y="28095"/>
                      <a:pt x="547" y="31373"/>
                      <a:pt x="869" y="34492"/>
                    </a:cubicBezTo>
                    <a:cubicBezTo>
                      <a:pt x="1029" y="36034"/>
                      <a:pt x="1190" y="37545"/>
                      <a:pt x="1319" y="38735"/>
                    </a:cubicBezTo>
                    <a:cubicBezTo>
                      <a:pt x="1447" y="39892"/>
                      <a:pt x="1512" y="40760"/>
                      <a:pt x="1512" y="40985"/>
                    </a:cubicBezTo>
                    <a:lnTo>
                      <a:pt x="1512" y="41017"/>
                    </a:lnTo>
                    <a:cubicBezTo>
                      <a:pt x="1512" y="41403"/>
                      <a:pt x="1383" y="41917"/>
                      <a:pt x="1254" y="42495"/>
                    </a:cubicBezTo>
                    <a:cubicBezTo>
                      <a:pt x="1094" y="43074"/>
                      <a:pt x="965" y="43653"/>
                      <a:pt x="965" y="44231"/>
                    </a:cubicBezTo>
                    <a:cubicBezTo>
                      <a:pt x="965" y="44360"/>
                      <a:pt x="965" y="44456"/>
                      <a:pt x="965" y="44585"/>
                    </a:cubicBezTo>
                    <a:cubicBezTo>
                      <a:pt x="997" y="44874"/>
                      <a:pt x="1062" y="45099"/>
                      <a:pt x="1190" y="45260"/>
                    </a:cubicBezTo>
                    <a:cubicBezTo>
                      <a:pt x="1287" y="45388"/>
                      <a:pt x="1447" y="45485"/>
                      <a:pt x="1608" y="45517"/>
                    </a:cubicBezTo>
                    <a:cubicBezTo>
                      <a:pt x="1833" y="45581"/>
                      <a:pt x="2122" y="45581"/>
                      <a:pt x="2540" y="45581"/>
                    </a:cubicBezTo>
                    <a:cubicBezTo>
                      <a:pt x="2926" y="45614"/>
                      <a:pt x="3440" y="45646"/>
                      <a:pt x="4115" y="45742"/>
                    </a:cubicBezTo>
                    <a:cubicBezTo>
                      <a:pt x="6108" y="46031"/>
                      <a:pt x="11155" y="46771"/>
                      <a:pt x="13373" y="46771"/>
                    </a:cubicBezTo>
                    <a:cubicBezTo>
                      <a:pt x="13630" y="46771"/>
                      <a:pt x="13823" y="46771"/>
                      <a:pt x="13984" y="46739"/>
                    </a:cubicBezTo>
                    <a:cubicBezTo>
                      <a:pt x="14144" y="46739"/>
                      <a:pt x="14305" y="46706"/>
                      <a:pt x="14401" y="46642"/>
                    </a:cubicBezTo>
                    <a:cubicBezTo>
                      <a:pt x="14884" y="46385"/>
                      <a:pt x="15237" y="45935"/>
                      <a:pt x="15527" y="45485"/>
                    </a:cubicBezTo>
                    <a:cubicBezTo>
                      <a:pt x="15784" y="45003"/>
                      <a:pt x="15944" y="44521"/>
                      <a:pt x="15944" y="44135"/>
                    </a:cubicBezTo>
                    <a:lnTo>
                      <a:pt x="15944" y="44103"/>
                    </a:lnTo>
                    <a:cubicBezTo>
                      <a:pt x="15912" y="43492"/>
                      <a:pt x="15816" y="38863"/>
                      <a:pt x="15334" y="36452"/>
                    </a:cubicBezTo>
                    <a:cubicBezTo>
                      <a:pt x="15173" y="35520"/>
                      <a:pt x="15109" y="34170"/>
                      <a:pt x="15109" y="32756"/>
                    </a:cubicBezTo>
                    <a:cubicBezTo>
                      <a:pt x="15109" y="31245"/>
                      <a:pt x="15173" y="29606"/>
                      <a:pt x="15173" y="28223"/>
                    </a:cubicBezTo>
                    <a:cubicBezTo>
                      <a:pt x="15173" y="27645"/>
                      <a:pt x="15173" y="27098"/>
                      <a:pt x="15141" y="26648"/>
                    </a:cubicBezTo>
                    <a:cubicBezTo>
                      <a:pt x="15044" y="25362"/>
                      <a:pt x="14787" y="23723"/>
                      <a:pt x="14401" y="22212"/>
                    </a:cubicBezTo>
                    <a:cubicBezTo>
                      <a:pt x="14048" y="20702"/>
                      <a:pt x="13598" y="19351"/>
                      <a:pt x="13148" y="18612"/>
                    </a:cubicBezTo>
                    <a:cubicBezTo>
                      <a:pt x="12762" y="18034"/>
                      <a:pt x="12344" y="17487"/>
                      <a:pt x="12055" y="17069"/>
                    </a:cubicBezTo>
                    <a:cubicBezTo>
                      <a:pt x="11926" y="16844"/>
                      <a:pt x="11798" y="16651"/>
                      <a:pt x="11701" y="16458"/>
                    </a:cubicBezTo>
                    <a:cubicBezTo>
                      <a:pt x="11637" y="16298"/>
                      <a:pt x="11573" y="16169"/>
                      <a:pt x="11573" y="16073"/>
                    </a:cubicBezTo>
                    <a:cubicBezTo>
                      <a:pt x="11573" y="16008"/>
                      <a:pt x="11605" y="15976"/>
                      <a:pt x="11605" y="15944"/>
                    </a:cubicBezTo>
                    <a:cubicBezTo>
                      <a:pt x="11637" y="15912"/>
                      <a:pt x="11701" y="15816"/>
                      <a:pt x="11830" y="15719"/>
                    </a:cubicBezTo>
                    <a:cubicBezTo>
                      <a:pt x="12280" y="15333"/>
                      <a:pt x="13276" y="14690"/>
                      <a:pt x="14369" y="14048"/>
                    </a:cubicBezTo>
                    <a:cubicBezTo>
                      <a:pt x="15430" y="13405"/>
                      <a:pt x="16587" y="12794"/>
                      <a:pt x="17391" y="12440"/>
                    </a:cubicBezTo>
                    <a:cubicBezTo>
                      <a:pt x="18259" y="12087"/>
                      <a:pt x="19770" y="11476"/>
                      <a:pt x="21055" y="10833"/>
                    </a:cubicBezTo>
                    <a:cubicBezTo>
                      <a:pt x="21698" y="10512"/>
                      <a:pt x="22277" y="10190"/>
                      <a:pt x="22727" y="9869"/>
                    </a:cubicBezTo>
                    <a:cubicBezTo>
                      <a:pt x="22952" y="9740"/>
                      <a:pt x="23113" y="9580"/>
                      <a:pt x="23241" y="9451"/>
                    </a:cubicBezTo>
                    <a:cubicBezTo>
                      <a:pt x="23402" y="9290"/>
                      <a:pt x="23498" y="9129"/>
                      <a:pt x="23498" y="8937"/>
                    </a:cubicBezTo>
                    <a:cubicBezTo>
                      <a:pt x="23498" y="8808"/>
                      <a:pt x="23434" y="8712"/>
                      <a:pt x="23370" y="8615"/>
                    </a:cubicBezTo>
                    <a:cubicBezTo>
                      <a:pt x="23177" y="8454"/>
                      <a:pt x="22855" y="8069"/>
                      <a:pt x="22502" y="7554"/>
                    </a:cubicBezTo>
                    <a:cubicBezTo>
                      <a:pt x="21955" y="6815"/>
                      <a:pt x="21280" y="5851"/>
                      <a:pt x="20734" y="5079"/>
                    </a:cubicBezTo>
                    <a:cubicBezTo>
                      <a:pt x="20220" y="4308"/>
                      <a:pt x="19834" y="3697"/>
                      <a:pt x="19834" y="3697"/>
                    </a:cubicBezTo>
                    <a:lnTo>
                      <a:pt x="19802" y="3697"/>
                    </a:lnTo>
                    <a:cubicBezTo>
                      <a:pt x="19802" y="3697"/>
                      <a:pt x="19384" y="3151"/>
                      <a:pt x="18805" y="2540"/>
                    </a:cubicBezTo>
                    <a:cubicBezTo>
                      <a:pt x="18194" y="1929"/>
                      <a:pt x="17487" y="1254"/>
                      <a:pt x="16844" y="965"/>
                    </a:cubicBezTo>
                    <a:cubicBezTo>
                      <a:pt x="15944" y="579"/>
                      <a:pt x="14659" y="0"/>
                      <a:pt x="12730" y="0"/>
                    </a:cubicBezTo>
                    <a:close/>
                  </a:path>
                </a:pathLst>
              </a:custGeom>
              <a:solidFill>
                <a:srgbClr val="49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0" name="Google Shape;6390;p86"/>
              <p:cNvSpPr/>
              <p:nvPr/>
            </p:nvSpPr>
            <p:spPr>
              <a:xfrm>
                <a:off x="5052519" y="2749844"/>
                <a:ext cx="574883" cy="463973"/>
              </a:xfrm>
              <a:custGeom>
                <a:rect b="b" l="l" r="r" t="t"/>
                <a:pathLst>
                  <a:path extrusionOk="0" h="17973" w="25170">
                    <a:moveTo>
                      <a:pt x="1737" y="0"/>
                    </a:moveTo>
                    <a:cubicBezTo>
                      <a:pt x="1737" y="0"/>
                      <a:pt x="1" y="1286"/>
                      <a:pt x="65" y="3311"/>
                    </a:cubicBezTo>
                    <a:cubicBezTo>
                      <a:pt x="97" y="5336"/>
                      <a:pt x="2508" y="15655"/>
                      <a:pt x="2862" y="16715"/>
                    </a:cubicBezTo>
                    <a:cubicBezTo>
                      <a:pt x="3247" y="17744"/>
                      <a:pt x="4855" y="17841"/>
                      <a:pt x="5208" y="17969"/>
                    </a:cubicBezTo>
                    <a:cubicBezTo>
                      <a:pt x="5213" y="17972"/>
                      <a:pt x="5222" y="17973"/>
                      <a:pt x="5233" y="17973"/>
                    </a:cubicBezTo>
                    <a:cubicBezTo>
                      <a:pt x="5966" y="17973"/>
                      <a:pt x="19384" y="12762"/>
                      <a:pt x="19384" y="12762"/>
                    </a:cubicBezTo>
                    <a:cubicBezTo>
                      <a:pt x="19384" y="12762"/>
                      <a:pt x="21023" y="13919"/>
                      <a:pt x="21666" y="13919"/>
                    </a:cubicBezTo>
                    <a:cubicBezTo>
                      <a:pt x="22277" y="13887"/>
                      <a:pt x="24045" y="13855"/>
                      <a:pt x="24045" y="13855"/>
                    </a:cubicBezTo>
                    <a:cubicBezTo>
                      <a:pt x="24045" y="13855"/>
                      <a:pt x="24752" y="15012"/>
                      <a:pt x="24977" y="15012"/>
                    </a:cubicBezTo>
                    <a:cubicBezTo>
                      <a:pt x="25170" y="15012"/>
                      <a:pt x="25106" y="14465"/>
                      <a:pt x="25009" y="14048"/>
                    </a:cubicBezTo>
                    <a:cubicBezTo>
                      <a:pt x="24945" y="13630"/>
                      <a:pt x="24559" y="12569"/>
                      <a:pt x="24559" y="12569"/>
                    </a:cubicBezTo>
                    <a:cubicBezTo>
                      <a:pt x="24559" y="12569"/>
                      <a:pt x="22663" y="11444"/>
                      <a:pt x="21730" y="11251"/>
                    </a:cubicBezTo>
                    <a:cubicBezTo>
                      <a:pt x="20974" y="11089"/>
                      <a:pt x="20149" y="10836"/>
                      <a:pt x="19580" y="10836"/>
                    </a:cubicBezTo>
                    <a:cubicBezTo>
                      <a:pt x="19473" y="10836"/>
                      <a:pt x="19374" y="10845"/>
                      <a:pt x="19287" y="10865"/>
                    </a:cubicBezTo>
                    <a:cubicBezTo>
                      <a:pt x="18709" y="11026"/>
                      <a:pt x="7555" y="12826"/>
                      <a:pt x="7555" y="12826"/>
                    </a:cubicBezTo>
                    <a:cubicBezTo>
                      <a:pt x="7555" y="12826"/>
                      <a:pt x="7812" y="5304"/>
                      <a:pt x="7619" y="3697"/>
                    </a:cubicBezTo>
                    <a:cubicBezTo>
                      <a:pt x="7458" y="2090"/>
                      <a:pt x="6783" y="450"/>
                      <a:pt x="5530" y="193"/>
                    </a:cubicBezTo>
                    <a:lnTo>
                      <a:pt x="1737" y="0"/>
                    </a:lnTo>
                    <a:close/>
                  </a:path>
                </a:pathLst>
              </a:custGeom>
              <a:solidFill>
                <a:srgbClr val="49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1" name="Google Shape;6391;p86"/>
              <p:cNvSpPr/>
              <p:nvPr/>
            </p:nvSpPr>
            <p:spPr>
              <a:xfrm>
                <a:off x="5048864" y="2744862"/>
                <a:ext cx="582214" cy="474686"/>
              </a:xfrm>
              <a:custGeom>
                <a:rect b="b" l="l" r="r" t="t"/>
                <a:pathLst>
                  <a:path extrusionOk="0" h="18388" w="25491">
                    <a:moveTo>
                      <a:pt x="1768" y="0"/>
                    </a:moveTo>
                    <a:cubicBezTo>
                      <a:pt x="1768" y="33"/>
                      <a:pt x="1318" y="354"/>
                      <a:pt x="868" y="933"/>
                    </a:cubicBezTo>
                    <a:cubicBezTo>
                      <a:pt x="450" y="1511"/>
                      <a:pt x="0" y="2379"/>
                      <a:pt x="0" y="3440"/>
                    </a:cubicBezTo>
                    <a:lnTo>
                      <a:pt x="0" y="3536"/>
                    </a:lnTo>
                    <a:lnTo>
                      <a:pt x="2" y="3536"/>
                    </a:lnTo>
                    <a:lnTo>
                      <a:pt x="2" y="3536"/>
                    </a:lnTo>
                    <a:cubicBezTo>
                      <a:pt x="37" y="4090"/>
                      <a:pt x="166" y="5104"/>
                      <a:pt x="418" y="6365"/>
                    </a:cubicBezTo>
                    <a:cubicBezTo>
                      <a:pt x="772" y="8262"/>
                      <a:pt x="1318" y="10705"/>
                      <a:pt x="1800" y="12794"/>
                    </a:cubicBezTo>
                    <a:cubicBezTo>
                      <a:pt x="2025" y="13823"/>
                      <a:pt x="2250" y="14755"/>
                      <a:pt x="2443" y="15494"/>
                    </a:cubicBezTo>
                    <a:cubicBezTo>
                      <a:pt x="2636" y="16233"/>
                      <a:pt x="2764" y="16748"/>
                      <a:pt x="2829" y="16973"/>
                    </a:cubicBezTo>
                    <a:cubicBezTo>
                      <a:pt x="2957" y="17262"/>
                      <a:pt x="3150" y="17519"/>
                      <a:pt x="3375" y="17680"/>
                    </a:cubicBezTo>
                    <a:cubicBezTo>
                      <a:pt x="3729" y="17969"/>
                      <a:pt x="4147" y="18098"/>
                      <a:pt x="4532" y="18194"/>
                    </a:cubicBezTo>
                    <a:cubicBezTo>
                      <a:pt x="4725" y="18259"/>
                      <a:pt x="4886" y="18291"/>
                      <a:pt x="5015" y="18323"/>
                    </a:cubicBezTo>
                    <a:cubicBezTo>
                      <a:pt x="5143" y="18323"/>
                      <a:pt x="5272" y="18355"/>
                      <a:pt x="5304" y="18387"/>
                    </a:cubicBezTo>
                    <a:lnTo>
                      <a:pt x="5529" y="18387"/>
                    </a:lnTo>
                    <a:cubicBezTo>
                      <a:pt x="5722" y="18323"/>
                      <a:pt x="6075" y="18226"/>
                      <a:pt x="6557" y="18066"/>
                    </a:cubicBezTo>
                    <a:cubicBezTo>
                      <a:pt x="9694" y="16990"/>
                      <a:pt x="18272" y="13666"/>
                      <a:pt x="19495" y="13202"/>
                    </a:cubicBezTo>
                    <a:lnTo>
                      <a:pt x="19495" y="13202"/>
                    </a:lnTo>
                    <a:cubicBezTo>
                      <a:pt x="19638" y="13299"/>
                      <a:pt x="19959" y="13512"/>
                      <a:pt x="20315" y="13726"/>
                    </a:cubicBezTo>
                    <a:cubicBezTo>
                      <a:pt x="20572" y="13855"/>
                      <a:pt x="20830" y="14015"/>
                      <a:pt x="21087" y="14112"/>
                    </a:cubicBezTo>
                    <a:cubicBezTo>
                      <a:pt x="21344" y="14241"/>
                      <a:pt x="21601" y="14305"/>
                      <a:pt x="21826" y="14305"/>
                    </a:cubicBezTo>
                    <a:cubicBezTo>
                      <a:pt x="22344" y="14305"/>
                      <a:pt x="23692" y="14282"/>
                      <a:pt x="24091" y="14275"/>
                    </a:cubicBezTo>
                    <a:lnTo>
                      <a:pt x="24091" y="14275"/>
                    </a:lnTo>
                    <a:cubicBezTo>
                      <a:pt x="24166" y="14395"/>
                      <a:pt x="24282" y="14581"/>
                      <a:pt x="24398" y="14755"/>
                    </a:cubicBezTo>
                    <a:cubicBezTo>
                      <a:pt x="24526" y="14916"/>
                      <a:pt x="24623" y="15044"/>
                      <a:pt x="24751" y="15173"/>
                    </a:cubicBezTo>
                    <a:cubicBezTo>
                      <a:pt x="24783" y="15237"/>
                      <a:pt x="24848" y="15301"/>
                      <a:pt x="24912" y="15333"/>
                    </a:cubicBezTo>
                    <a:cubicBezTo>
                      <a:pt x="24944" y="15366"/>
                      <a:pt x="25008" y="15430"/>
                      <a:pt x="25137" y="15430"/>
                    </a:cubicBezTo>
                    <a:cubicBezTo>
                      <a:pt x="25201" y="15430"/>
                      <a:pt x="25266" y="15398"/>
                      <a:pt x="25330" y="15366"/>
                    </a:cubicBezTo>
                    <a:cubicBezTo>
                      <a:pt x="25426" y="15269"/>
                      <a:pt x="25426" y="15205"/>
                      <a:pt x="25458" y="15141"/>
                    </a:cubicBezTo>
                    <a:cubicBezTo>
                      <a:pt x="25458" y="15076"/>
                      <a:pt x="25491" y="14980"/>
                      <a:pt x="25491" y="14916"/>
                    </a:cubicBezTo>
                    <a:cubicBezTo>
                      <a:pt x="25491" y="14691"/>
                      <a:pt x="25426" y="14433"/>
                      <a:pt x="25394" y="14208"/>
                    </a:cubicBezTo>
                    <a:cubicBezTo>
                      <a:pt x="25330" y="13951"/>
                      <a:pt x="25233" y="13598"/>
                      <a:pt x="25137" y="13276"/>
                    </a:cubicBezTo>
                    <a:cubicBezTo>
                      <a:pt x="25008" y="12955"/>
                      <a:pt x="24912" y="12698"/>
                      <a:pt x="24912" y="12698"/>
                    </a:cubicBezTo>
                    <a:lnTo>
                      <a:pt x="24912" y="12633"/>
                    </a:lnTo>
                    <a:lnTo>
                      <a:pt x="24848" y="12601"/>
                    </a:lnTo>
                    <a:cubicBezTo>
                      <a:pt x="24848" y="12601"/>
                      <a:pt x="24365" y="12312"/>
                      <a:pt x="23755" y="11990"/>
                    </a:cubicBezTo>
                    <a:cubicBezTo>
                      <a:pt x="23144" y="11669"/>
                      <a:pt x="22437" y="11347"/>
                      <a:pt x="21923" y="11219"/>
                    </a:cubicBezTo>
                    <a:cubicBezTo>
                      <a:pt x="21183" y="11090"/>
                      <a:pt x="20412" y="10833"/>
                      <a:pt x="19769" y="10833"/>
                    </a:cubicBezTo>
                    <a:cubicBezTo>
                      <a:pt x="19640" y="10833"/>
                      <a:pt x="19512" y="10833"/>
                      <a:pt x="19383" y="10865"/>
                    </a:cubicBezTo>
                    <a:cubicBezTo>
                      <a:pt x="19319" y="10865"/>
                      <a:pt x="19094" y="10930"/>
                      <a:pt x="18740" y="10994"/>
                    </a:cubicBezTo>
                    <a:cubicBezTo>
                      <a:pt x="17487" y="11219"/>
                      <a:pt x="14722" y="11669"/>
                      <a:pt x="12279" y="12055"/>
                    </a:cubicBezTo>
                    <a:cubicBezTo>
                      <a:pt x="11026" y="12248"/>
                      <a:pt x="9901" y="12440"/>
                      <a:pt x="9065" y="12569"/>
                    </a:cubicBezTo>
                    <a:cubicBezTo>
                      <a:pt x="8565" y="12662"/>
                      <a:pt x="8182" y="12722"/>
                      <a:pt x="7948" y="12757"/>
                    </a:cubicBezTo>
                    <a:lnTo>
                      <a:pt x="7948" y="12757"/>
                    </a:lnTo>
                    <a:cubicBezTo>
                      <a:pt x="7976" y="11808"/>
                      <a:pt x="8068" y="8483"/>
                      <a:pt x="8068" y="6108"/>
                    </a:cubicBezTo>
                    <a:cubicBezTo>
                      <a:pt x="8068" y="5111"/>
                      <a:pt x="8036" y="4308"/>
                      <a:pt x="8004" y="3890"/>
                    </a:cubicBezTo>
                    <a:cubicBezTo>
                      <a:pt x="7908" y="3054"/>
                      <a:pt x="7683" y="2218"/>
                      <a:pt x="7329" y="1543"/>
                    </a:cubicBezTo>
                    <a:cubicBezTo>
                      <a:pt x="6975" y="868"/>
                      <a:pt x="6429" y="322"/>
                      <a:pt x="5722" y="161"/>
                    </a:cubicBezTo>
                    <a:lnTo>
                      <a:pt x="5625" y="579"/>
                    </a:lnTo>
                    <a:cubicBezTo>
                      <a:pt x="6172" y="708"/>
                      <a:pt x="6622" y="1126"/>
                      <a:pt x="6943" y="1736"/>
                    </a:cubicBezTo>
                    <a:cubicBezTo>
                      <a:pt x="7297" y="2347"/>
                      <a:pt x="7490" y="3151"/>
                      <a:pt x="7586" y="3922"/>
                    </a:cubicBezTo>
                    <a:cubicBezTo>
                      <a:pt x="7618" y="4308"/>
                      <a:pt x="7650" y="5144"/>
                      <a:pt x="7650" y="6108"/>
                    </a:cubicBezTo>
                    <a:cubicBezTo>
                      <a:pt x="7650" y="7490"/>
                      <a:pt x="7618" y="9226"/>
                      <a:pt x="7554" y="10608"/>
                    </a:cubicBezTo>
                    <a:cubicBezTo>
                      <a:pt x="7522" y="11958"/>
                      <a:pt x="7490" y="12987"/>
                      <a:pt x="7490" y="13019"/>
                    </a:cubicBezTo>
                    <a:lnTo>
                      <a:pt x="7490" y="13276"/>
                    </a:lnTo>
                    <a:lnTo>
                      <a:pt x="7747" y="13212"/>
                    </a:lnTo>
                    <a:cubicBezTo>
                      <a:pt x="7747" y="13212"/>
                      <a:pt x="10543" y="12762"/>
                      <a:pt x="13404" y="12312"/>
                    </a:cubicBezTo>
                    <a:cubicBezTo>
                      <a:pt x="14819" y="12087"/>
                      <a:pt x="16265" y="11830"/>
                      <a:pt x="17390" y="11637"/>
                    </a:cubicBezTo>
                    <a:cubicBezTo>
                      <a:pt x="17969" y="11540"/>
                      <a:pt x="18451" y="11476"/>
                      <a:pt x="18805" y="11412"/>
                    </a:cubicBezTo>
                    <a:cubicBezTo>
                      <a:pt x="19158" y="11347"/>
                      <a:pt x="19383" y="11315"/>
                      <a:pt x="19480" y="11283"/>
                    </a:cubicBezTo>
                    <a:cubicBezTo>
                      <a:pt x="19576" y="11251"/>
                      <a:pt x="19672" y="11251"/>
                      <a:pt x="19769" y="11251"/>
                    </a:cubicBezTo>
                    <a:cubicBezTo>
                      <a:pt x="20283" y="11251"/>
                      <a:pt x="21087" y="11476"/>
                      <a:pt x="21858" y="11637"/>
                    </a:cubicBezTo>
                    <a:cubicBezTo>
                      <a:pt x="22276" y="11733"/>
                      <a:pt x="22983" y="12055"/>
                      <a:pt x="23562" y="12376"/>
                    </a:cubicBezTo>
                    <a:cubicBezTo>
                      <a:pt x="23851" y="12505"/>
                      <a:pt x="24108" y="12665"/>
                      <a:pt x="24301" y="12762"/>
                    </a:cubicBezTo>
                    <a:cubicBezTo>
                      <a:pt x="24405" y="12831"/>
                      <a:pt x="24490" y="12882"/>
                      <a:pt x="24547" y="12914"/>
                    </a:cubicBezTo>
                    <a:lnTo>
                      <a:pt x="24547" y="12914"/>
                    </a:lnTo>
                    <a:cubicBezTo>
                      <a:pt x="24580" y="13004"/>
                      <a:pt x="24650" y="13196"/>
                      <a:pt x="24719" y="13405"/>
                    </a:cubicBezTo>
                    <a:cubicBezTo>
                      <a:pt x="24816" y="13726"/>
                      <a:pt x="24944" y="14080"/>
                      <a:pt x="24976" y="14273"/>
                    </a:cubicBezTo>
                    <a:cubicBezTo>
                      <a:pt x="25006" y="14479"/>
                      <a:pt x="25035" y="14712"/>
                      <a:pt x="25040" y="14873"/>
                    </a:cubicBezTo>
                    <a:lnTo>
                      <a:pt x="25040" y="14873"/>
                    </a:lnTo>
                    <a:cubicBezTo>
                      <a:pt x="25010" y="14838"/>
                      <a:pt x="24977" y="14799"/>
                      <a:pt x="24944" y="14755"/>
                    </a:cubicBezTo>
                    <a:cubicBezTo>
                      <a:pt x="24816" y="14594"/>
                      <a:pt x="24687" y="14401"/>
                      <a:pt x="24558" y="14241"/>
                    </a:cubicBezTo>
                    <a:cubicBezTo>
                      <a:pt x="24462" y="14048"/>
                      <a:pt x="24365" y="13919"/>
                      <a:pt x="24365" y="13919"/>
                    </a:cubicBezTo>
                    <a:lnTo>
                      <a:pt x="24301" y="13823"/>
                    </a:lnTo>
                    <a:lnTo>
                      <a:pt x="24205" y="13823"/>
                    </a:lnTo>
                    <a:cubicBezTo>
                      <a:pt x="24205" y="13823"/>
                      <a:pt x="22485" y="13885"/>
                      <a:pt x="21821" y="13887"/>
                    </a:cubicBezTo>
                    <a:lnTo>
                      <a:pt x="21821" y="13887"/>
                    </a:lnTo>
                    <a:cubicBezTo>
                      <a:pt x="21692" y="13885"/>
                      <a:pt x="21502" y="13821"/>
                      <a:pt x="21280" y="13726"/>
                    </a:cubicBezTo>
                    <a:cubicBezTo>
                      <a:pt x="20926" y="13565"/>
                      <a:pt x="20508" y="13340"/>
                      <a:pt x="20219" y="13148"/>
                    </a:cubicBezTo>
                    <a:cubicBezTo>
                      <a:pt x="20058" y="13051"/>
                      <a:pt x="19930" y="12955"/>
                      <a:pt x="19833" y="12890"/>
                    </a:cubicBezTo>
                    <a:cubicBezTo>
                      <a:pt x="19737" y="12826"/>
                      <a:pt x="19672" y="12794"/>
                      <a:pt x="19672" y="12794"/>
                    </a:cubicBezTo>
                    <a:lnTo>
                      <a:pt x="19576" y="12730"/>
                    </a:lnTo>
                    <a:lnTo>
                      <a:pt x="19480" y="12762"/>
                    </a:lnTo>
                    <a:cubicBezTo>
                      <a:pt x="19480" y="12762"/>
                      <a:pt x="18644" y="13083"/>
                      <a:pt x="17358" y="13565"/>
                    </a:cubicBezTo>
                    <a:cubicBezTo>
                      <a:pt x="15429" y="14305"/>
                      <a:pt x="12568" y="15398"/>
                      <a:pt x="10093" y="16330"/>
                    </a:cubicBezTo>
                    <a:cubicBezTo>
                      <a:pt x="8872" y="16780"/>
                      <a:pt x="7715" y="17198"/>
                      <a:pt x="6879" y="17487"/>
                    </a:cubicBezTo>
                    <a:cubicBezTo>
                      <a:pt x="6461" y="17648"/>
                      <a:pt x="6107" y="17776"/>
                      <a:pt x="5850" y="17841"/>
                    </a:cubicBezTo>
                    <a:cubicBezTo>
                      <a:pt x="5690" y="17873"/>
                      <a:pt x="5593" y="17905"/>
                      <a:pt x="5529" y="17937"/>
                    </a:cubicBezTo>
                    <a:lnTo>
                      <a:pt x="5446" y="17965"/>
                    </a:lnTo>
                    <a:lnTo>
                      <a:pt x="5446" y="17965"/>
                    </a:lnTo>
                    <a:cubicBezTo>
                      <a:pt x="5321" y="17934"/>
                      <a:pt x="5165" y="17903"/>
                      <a:pt x="4950" y="17873"/>
                    </a:cubicBezTo>
                    <a:cubicBezTo>
                      <a:pt x="4661" y="17809"/>
                      <a:pt x="4275" y="17712"/>
                      <a:pt x="3954" y="17551"/>
                    </a:cubicBezTo>
                    <a:cubicBezTo>
                      <a:pt x="3600" y="17359"/>
                      <a:pt x="3343" y="17134"/>
                      <a:pt x="3247" y="16812"/>
                    </a:cubicBezTo>
                    <a:cubicBezTo>
                      <a:pt x="3150" y="16587"/>
                      <a:pt x="2925" y="15751"/>
                      <a:pt x="2636" y="14594"/>
                    </a:cubicBezTo>
                    <a:cubicBezTo>
                      <a:pt x="2218" y="12890"/>
                      <a:pt x="1672" y="10480"/>
                      <a:pt x="1254" y="8326"/>
                    </a:cubicBezTo>
                    <a:cubicBezTo>
                      <a:pt x="804" y="6172"/>
                      <a:pt x="450" y="4244"/>
                      <a:pt x="418" y="3504"/>
                    </a:cubicBezTo>
                    <a:lnTo>
                      <a:pt x="418" y="3440"/>
                    </a:lnTo>
                    <a:cubicBezTo>
                      <a:pt x="418" y="2508"/>
                      <a:pt x="836" y="1736"/>
                      <a:pt x="1222" y="1190"/>
                    </a:cubicBezTo>
                    <a:cubicBezTo>
                      <a:pt x="1414" y="933"/>
                      <a:pt x="1639" y="708"/>
                      <a:pt x="1768" y="579"/>
                    </a:cubicBezTo>
                    <a:cubicBezTo>
                      <a:pt x="1864" y="483"/>
                      <a:pt x="1929" y="451"/>
                      <a:pt x="1961" y="418"/>
                    </a:cubicBezTo>
                    <a:lnTo>
                      <a:pt x="1993" y="354"/>
                    </a:lnTo>
                    <a:lnTo>
                      <a:pt x="2025" y="354"/>
                    </a:lnTo>
                    <a:lnTo>
                      <a:pt x="1768" y="0"/>
                    </a:lnTo>
                    <a:close/>
                  </a:path>
                </a:pathLst>
              </a:custGeom>
              <a:solidFill>
                <a:srgbClr val="49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2" name="Google Shape;6392;p86"/>
              <p:cNvSpPr/>
              <p:nvPr/>
            </p:nvSpPr>
            <p:spPr>
              <a:xfrm>
                <a:off x="5053250" y="2729089"/>
                <a:ext cx="224700" cy="496268"/>
              </a:xfrm>
              <a:custGeom>
                <a:rect b="b" l="l" r="r" t="t"/>
                <a:pathLst>
                  <a:path extrusionOk="0" h="19224" w="9838">
                    <a:moveTo>
                      <a:pt x="1962" y="1"/>
                    </a:moveTo>
                    <a:cubicBezTo>
                      <a:pt x="1962" y="1"/>
                      <a:pt x="1480" y="354"/>
                      <a:pt x="965" y="965"/>
                    </a:cubicBezTo>
                    <a:cubicBezTo>
                      <a:pt x="483" y="1576"/>
                      <a:pt x="1" y="2508"/>
                      <a:pt x="1" y="3633"/>
                    </a:cubicBezTo>
                    <a:cubicBezTo>
                      <a:pt x="1" y="4758"/>
                      <a:pt x="322" y="6944"/>
                      <a:pt x="644" y="9098"/>
                    </a:cubicBezTo>
                    <a:cubicBezTo>
                      <a:pt x="965" y="11251"/>
                      <a:pt x="1287" y="13405"/>
                      <a:pt x="1287" y="14369"/>
                    </a:cubicBezTo>
                    <a:cubicBezTo>
                      <a:pt x="1287" y="15430"/>
                      <a:pt x="1544" y="16587"/>
                      <a:pt x="1994" y="17552"/>
                    </a:cubicBezTo>
                    <a:cubicBezTo>
                      <a:pt x="2187" y="18002"/>
                      <a:pt x="2444" y="18420"/>
                      <a:pt x="2765" y="18709"/>
                    </a:cubicBezTo>
                    <a:cubicBezTo>
                      <a:pt x="3055" y="19030"/>
                      <a:pt x="3440" y="19223"/>
                      <a:pt x="3826" y="19223"/>
                    </a:cubicBezTo>
                    <a:cubicBezTo>
                      <a:pt x="4180" y="19223"/>
                      <a:pt x="4726" y="19127"/>
                      <a:pt x="5337" y="18966"/>
                    </a:cubicBezTo>
                    <a:cubicBezTo>
                      <a:pt x="7233" y="18516"/>
                      <a:pt x="9837" y="17616"/>
                      <a:pt x="9837" y="17616"/>
                    </a:cubicBezTo>
                    <a:lnTo>
                      <a:pt x="9709" y="17198"/>
                    </a:lnTo>
                    <a:cubicBezTo>
                      <a:pt x="9709" y="17198"/>
                      <a:pt x="9419" y="17294"/>
                      <a:pt x="8969" y="17455"/>
                    </a:cubicBezTo>
                    <a:cubicBezTo>
                      <a:pt x="8262" y="17680"/>
                      <a:pt x="7233" y="18002"/>
                      <a:pt x="6205" y="18291"/>
                    </a:cubicBezTo>
                    <a:cubicBezTo>
                      <a:pt x="5208" y="18580"/>
                      <a:pt x="4244" y="18805"/>
                      <a:pt x="3826" y="18805"/>
                    </a:cubicBezTo>
                    <a:cubicBezTo>
                      <a:pt x="3569" y="18805"/>
                      <a:pt x="3312" y="18677"/>
                      <a:pt x="3055" y="18420"/>
                    </a:cubicBezTo>
                    <a:cubicBezTo>
                      <a:pt x="2669" y="18034"/>
                      <a:pt x="2347" y="17391"/>
                      <a:pt x="2090" y="16652"/>
                    </a:cubicBezTo>
                    <a:cubicBezTo>
                      <a:pt x="1865" y="15912"/>
                      <a:pt x="1705" y="15109"/>
                      <a:pt x="1705" y="14369"/>
                    </a:cubicBezTo>
                    <a:cubicBezTo>
                      <a:pt x="1705" y="13309"/>
                      <a:pt x="1383" y="11187"/>
                      <a:pt x="1062" y="9033"/>
                    </a:cubicBezTo>
                    <a:cubicBezTo>
                      <a:pt x="740" y="6880"/>
                      <a:pt x="419" y="4694"/>
                      <a:pt x="419" y="3633"/>
                    </a:cubicBezTo>
                    <a:cubicBezTo>
                      <a:pt x="419" y="2637"/>
                      <a:pt x="869" y="1801"/>
                      <a:pt x="1319" y="1222"/>
                    </a:cubicBezTo>
                    <a:cubicBezTo>
                      <a:pt x="1544" y="933"/>
                      <a:pt x="1769" y="708"/>
                      <a:pt x="1930" y="579"/>
                    </a:cubicBezTo>
                    <a:cubicBezTo>
                      <a:pt x="2026" y="483"/>
                      <a:pt x="2090" y="419"/>
                      <a:pt x="2122" y="386"/>
                    </a:cubicBezTo>
                    <a:lnTo>
                      <a:pt x="2187" y="354"/>
                    </a:lnTo>
                    <a:lnTo>
                      <a:pt x="2219" y="354"/>
                    </a:lnTo>
                    <a:lnTo>
                      <a:pt x="1962" y="1"/>
                    </a:lnTo>
                    <a:close/>
                  </a:path>
                </a:pathLst>
              </a:custGeom>
              <a:solidFill>
                <a:srgbClr val="6666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3" name="Google Shape;6393;p86"/>
              <p:cNvSpPr/>
              <p:nvPr/>
            </p:nvSpPr>
            <p:spPr>
              <a:xfrm>
                <a:off x="5193487" y="2773903"/>
                <a:ext cx="113812" cy="313704"/>
              </a:xfrm>
              <a:custGeom>
                <a:rect b="b" l="l" r="r" t="t"/>
                <a:pathLst>
                  <a:path extrusionOk="0" h="12152" w="4983">
                    <a:moveTo>
                      <a:pt x="290" y="1"/>
                    </a:moveTo>
                    <a:lnTo>
                      <a:pt x="0" y="322"/>
                    </a:lnTo>
                    <a:cubicBezTo>
                      <a:pt x="33" y="354"/>
                      <a:pt x="1126" y="1383"/>
                      <a:pt x="1126" y="3954"/>
                    </a:cubicBezTo>
                    <a:cubicBezTo>
                      <a:pt x="1126" y="4211"/>
                      <a:pt x="1126" y="4501"/>
                      <a:pt x="1093" y="4790"/>
                    </a:cubicBezTo>
                    <a:cubicBezTo>
                      <a:pt x="1061" y="5208"/>
                      <a:pt x="1061" y="5851"/>
                      <a:pt x="1061" y="6590"/>
                    </a:cubicBezTo>
                    <a:cubicBezTo>
                      <a:pt x="1061" y="8840"/>
                      <a:pt x="1158" y="11894"/>
                      <a:pt x="1158" y="11894"/>
                    </a:cubicBezTo>
                    <a:lnTo>
                      <a:pt x="1190" y="12151"/>
                    </a:lnTo>
                    <a:lnTo>
                      <a:pt x="4983" y="11251"/>
                    </a:lnTo>
                    <a:lnTo>
                      <a:pt x="4886" y="10833"/>
                    </a:lnTo>
                    <a:lnTo>
                      <a:pt x="1597" y="11604"/>
                    </a:lnTo>
                    <a:lnTo>
                      <a:pt x="1597" y="11604"/>
                    </a:lnTo>
                    <a:cubicBezTo>
                      <a:pt x="1585" y="11290"/>
                      <a:pt x="1564" y="10742"/>
                      <a:pt x="1543" y="10062"/>
                    </a:cubicBezTo>
                    <a:cubicBezTo>
                      <a:pt x="1511" y="9033"/>
                      <a:pt x="1479" y="7715"/>
                      <a:pt x="1479" y="6590"/>
                    </a:cubicBezTo>
                    <a:cubicBezTo>
                      <a:pt x="1479" y="5851"/>
                      <a:pt x="1479" y="5208"/>
                      <a:pt x="1511" y="4822"/>
                    </a:cubicBezTo>
                    <a:cubicBezTo>
                      <a:pt x="1543" y="4533"/>
                      <a:pt x="1543" y="4211"/>
                      <a:pt x="1543" y="3954"/>
                    </a:cubicBezTo>
                    <a:cubicBezTo>
                      <a:pt x="1543" y="1190"/>
                      <a:pt x="322" y="33"/>
                      <a:pt x="290" y="1"/>
                    </a:cubicBezTo>
                    <a:close/>
                  </a:path>
                </a:pathLst>
              </a:custGeom>
              <a:solidFill>
                <a:srgbClr val="6666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4" name="Google Shape;6394;p86"/>
              <p:cNvSpPr/>
              <p:nvPr/>
            </p:nvSpPr>
            <p:spPr>
              <a:xfrm>
                <a:off x="5440182" y="3029549"/>
                <a:ext cx="187219" cy="107829"/>
              </a:xfrm>
              <a:custGeom>
                <a:rect b="b" l="l" r="r" t="t"/>
                <a:pathLst>
                  <a:path extrusionOk="0" h="4177" w="8197">
                    <a:moveTo>
                      <a:pt x="2607" y="1"/>
                    </a:moveTo>
                    <a:cubicBezTo>
                      <a:pt x="2500" y="1"/>
                      <a:pt x="2401" y="10"/>
                      <a:pt x="2314" y="30"/>
                    </a:cubicBezTo>
                    <a:cubicBezTo>
                      <a:pt x="2154" y="94"/>
                      <a:pt x="1254" y="255"/>
                      <a:pt x="0" y="448"/>
                    </a:cubicBezTo>
                    <a:lnTo>
                      <a:pt x="482" y="2666"/>
                    </a:lnTo>
                    <a:cubicBezTo>
                      <a:pt x="1672" y="2216"/>
                      <a:pt x="2411" y="1927"/>
                      <a:pt x="2411" y="1927"/>
                    </a:cubicBezTo>
                    <a:cubicBezTo>
                      <a:pt x="2411" y="1927"/>
                      <a:pt x="4050" y="3084"/>
                      <a:pt x="4693" y="3084"/>
                    </a:cubicBezTo>
                    <a:cubicBezTo>
                      <a:pt x="5304" y="3052"/>
                      <a:pt x="7072" y="3020"/>
                      <a:pt x="7072" y="3020"/>
                    </a:cubicBezTo>
                    <a:cubicBezTo>
                      <a:pt x="7072" y="3020"/>
                      <a:pt x="7779" y="4177"/>
                      <a:pt x="8004" y="4177"/>
                    </a:cubicBezTo>
                    <a:cubicBezTo>
                      <a:pt x="8197" y="4177"/>
                      <a:pt x="8133" y="3630"/>
                      <a:pt x="8036" y="3213"/>
                    </a:cubicBezTo>
                    <a:cubicBezTo>
                      <a:pt x="7972" y="2795"/>
                      <a:pt x="7586" y="1734"/>
                      <a:pt x="7586" y="1734"/>
                    </a:cubicBezTo>
                    <a:cubicBezTo>
                      <a:pt x="7586" y="1734"/>
                      <a:pt x="5690" y="609"/>
                      <a:pt x="4757" y="416"/>
                    </a:cubicBezTo>
                    <a:cubicBezTo>
                      <a:pt x="4001" y="254"/>
                      <a:pt x="3176" y="1"/>
                      <a:pt x="260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5" name="Google Shape;6395;p86"/>
              <p:cNvSpPr/>
              <p:nvPr/>
            </p:nvSpPr>
            <p:spPr>
              <a:xfrm>
                <a:off x="5434289" y="3024515"/>
                <a:ext cx="196789" cy="118672"/>
              </a:xfrm>
              <a:custGeom>
                <a:rect b="b" l="l" r="r" t="t"/>
                <a:pathLst>
                  <a:path extrusionOk="0" h="4597" w="8616">
                    <a:moveTo>
                      <a:pt x="2894" y="418"/>
                    </a:moveTo>
                    <a:cubicBezTo>
                      <a:pt x="3408" y="418"/>
                      <a:pt x="4212" y="643"/>
                      <a:pt x="4983" y="804"/>
                    </a:cubicBezTo>
                    <a:cubicBezTo>
                      <a:pt x="5401" y="900"/>
                      <a:pt x="6108" y="1222"/>
                      <a:pt x="6687" y="1543"/>
                    </a:cubicBezTo>
                    <a:cubicBezTo>
                      <a:pt x="6976" y="1672"/>
                      <a:pt x="7233" y="1832"/>
                      <a:pt x="7426" y="1929"/>
                    </a:cubicBezTo>
                    <a:cubicBezTo>
                      <a:pt x="7530" y="1998"/>
                      <a:pt x="7615" y="2049"/>
                      <a:pt x="7672" y="2081"/>
                    </a:cubicBezTo>
                    <a:lnTo>
                      <a:pt x="7672" y="2081"/>
                    </a:lnTo>
                    <a:cubicBezTo>
                      <a:pt x="7705" y="2171"/>
                      <a:pt x="7775" y="2363"/>
                      <a:pt x="7844" y="2572"/>
                    </a:cubicBezTo>
                    <a:cubicBezTo>
                      <a:pt x="7941" y="2893"/>
                      <a:pt x="8069" y="3247"/>
                      <a:pt x="8101" y="3440"/>
                    </a:cubicBezTo>
                    <a:cubicBezTo>
                      <a:pt x="8131" y="3646"/>
                      <a:pt x="8160" y="3879"/>
                      <a:pt x="8165" y="4040"/>
                    </a:cubicBezTo>
                    <a:lnTo>
                      <a:pt x="8165" y="4040"/>
                    </a:lnTo>
                    <a:cubicBezTo>
                      <a:pt x="8135" y="4005"/>
                      <a:pt x="8102" y="3966"/>
                      <a:pt x="8069" y="3922"/>
                    </a:cubicBezTo>
                    <a:cubicBezTo>
                      <a:pt x="7941" y="3761"/>
                      <a:pt x="7812" y="3568"/>
                      <a:pt x="7683" y="3408"/>
                    </a:cubicBezTo>
                    <a:cubicBezTo>
                      <a:pt x="7587" y="3215"/>
                      <a:pt x="7490" y="3086"/>
                      <a:pt x="7490" y="3086"/>
                    </a:cubicBezTo>
                    <a:lnTo>
                      <a:pt x="7426" y="2990"/>
                    </a:lnTo>
                    <a:lnTo>
                      <a:pt x="7330" y="2990"/>
                    </a:lnTo>
                    <a:cubicBezTo>
                      <a:pt x="7330" y="2990"/>
                      <a:pt x="5610" y="3052"/>
                      <a:pt x="4946" y="3054"/>
                    </a:cubicBezTo>
                    <a:lnTo>
                      <a:pt x="4946" y="3054"/>
                    </a:lnTo>
                    <a:cubicBezTo>
                      <a:pt x="4817" y="3052"/>
                      <a:pt x="4627" y="2988"/>
                      <a:pt x="4405" y="2893"/>
                    </a:cubicBezTo>
                    <a:cubicBezTo>
                      <a:pt x="4051" y="2732"/>
                      <a:pt x="3633" y="2507"/>
                      <a:pt x="3344" y="2315"/>
                    </a:cubicBezTo>
                    <a:cubicBezTo>
                      <a:pt x="3183" y="2218"/>
                      <a:pt x="3055" y="2122"/>
                      <a:pt x="2958" y="2057"/>
                    </a:cubicBezTo>
                    <a:cubicBezTo>
                      <a:pt x="2862" y="1993"/>
                      <a:pt x="2797" y="1961"/>
                      <a:pt x="2797" y="1961"/>
                    </a:cubicBezTo>
                    <a:lnTo>
                      <a:pt x="2701" y="1897"/>
                    </a:lnTo>
                    <a:lnTo>
                      <a:pt x="2605" y="1929"/>
                    </a:lnTo>
                    <a:cubicBezTo>
                      <a:pt x="2605" y="1929"/>
                      <a:pt x="1936" y="2180"/>
                      <a:pt x="910" y="2577"/>
                    </a:cubicBezTo>
                    <a:lnTo>
                      <a:pt x="910" y="2577"/>
                    </a:lnTo>
                    <a:lnTo>
                      <a:pt x="529" y="821"/>
                    </a:lnTo>
                    <a:lnTo>
                      <a:pt x="529" y="821"/>
                    </a:lnTo>
                    <a:cubicBezTo>
                      <a:pt x="1062" y="716"/>
                      <a:pt x="1500" y="635"/>
                      <a:pt x="1865" y="579"/>
                    </a:cubicBezTo>
                    <a:cubicBezTo>
                      <a:pt x="2251" y="514"/>
                      <a:pt x="2508" y="482"/>
                      <a:pt x="2605" y="450"/>
                    </a:cubicBezTo>
                    <a:cubicBezTo>
                      <a:pt x="2701" y="418"/>
                      <a:pt x="2797" y="418"/>
                      <a:pt x="2894" y="418"/>
                    </a:cubicBezTo>
                    <a:close/>
                    <a:moveTo>
                      <a:pt x="2894" y="0"/>
                    </a:moveTo>
                    <a:cubicBezTo>
                      <a:pt x="2765" y="0"/>
                      <a:pt x="2637" y="0"/>
                      <a:pt x="2508" y="32"/>
                    </a:cubicBezTo>
                    <a:cubicBezTo>
                      <a:pt x="2444" y="32"/>
                      <a:pt x="2187" y="97"/>
                      <a:pt x="1801" y="161"/>
                    </a:cubicBezTo>
                    <a:cubicBezTo>
                      <a:pt x="1383" y="225"/>
                      <a:pt x="837" y="322"/>
                      <a:pt x="226" y="418"/>
                    </a:cubicBezTo>
                    <a:lnTo>
                      <a:pt x="1" y="482"/>
                    </a:lnTo>
                    <a:lnTo>
                      <a:pt x="612" y="3150"/>
                    </a:lnTo>
                    <a:lnTo>
                      <a:pt x="837" y="3054"/>
                    </a:lnTo>
                    <a:cubicBezTo>
                      <a:pt x="1707" y="2715"/>
                      <a:pt x="2341" y="2468"/>
                      <a:pt x="2615" y="2366"/>
                    </a:cubicBezTo>
                    <a:lnTo>
                      <a:pt x="2615" y="2366"/>
                    </a:lnTo>
                    <a:cubicBezTo>
                      <a:pt x="2757" y="2462"/>
                      <a:pt x="3081" y="2677"/>
                      <a:pt x="3440" y="2893"/>
                    </a:cubicBezTo>
                    <a:cubicBezTo>
                      <a:pt x="3697" y="3022"/>
                      <a:pt x="3955" y="3182"/>
                      <a:pt x="4212" y="3279"/>
                    </a:cubicBezTo>
                    <a:cubicBezTo>
                      <a:pt x="4469" y="3408"/>
                      <a:pt x="4726" y="3472"/>
                      <a:pt x="4951" y="3472"/>
                    </a:cubicBezTo>
                    <a:cubicBezTo>
                      <a:pt x="5469" y="3472"/>
                      <a:pt x="6817" y="3449"/>
                      <a:pt x="7216" y="3442"/>
                    </a:cubicBezTo>
                    <a:lnTo>
                      <a:pt x="7216" y="3442"/>
                    </a:lnTo>
                    <a:cubicBezTo>
                      <a:pt x="7291" y="3562"/>
                      <a:pt x="7407" y="3748"/>
                      <a:pt x="7523" y="3922"/>
                    </a:cubicBezTo>
                    <a:cubicBezTo>
                      <a:pt x="7651" y="4083"/>
                      <a:pt x="7748" y="4211"/>
                      <a:pt x="7876" y="4340"/>
                    </a:cubicBezTo>
                    <a:cubicBezTo>
                      <a:pt x="7908" y="4404"/>
                      <a:pt x="7973" y="4468"/>
                      <a:pt x="8037" y="4500"/>
                    </a:cubicBezTo>
                    <a:cubicBezTo>
                      <a:pt x="8069" y="4533"/>
                      <a:pt x="8133" y="4597"/>
                      <a:pt x="8262" y="4597"/>
                    </a:cubicBezTo>
                    <a:cubicBezTo>
                      <a:pt x="8326" y="4597"/>
                      <a:pt x="8391" y="4565"/>
                      <a:pt x="8455" y="4533"/>
                    </a:cubicBezTo>
                    <a:cubicBezTo>
                      <a:pt x="8551" y="4436"/>
                      <a:pt x="8551" y="4372"/>
                      <a:pt x="8583" y="4308"/>
                    </a:cubicBezTo>
                    <a:cubicBezTo>
                      <a:pt x="8583" y="4243"/>
                      <a:pt x="8616" y="4147"/>
                      <a:pt x="8616" y="4083"/>
                    </a:cubicBezTo>
                    <a:cubicBezTo>
                      <a:pt x="8616" y="3858"/>
                      <a:pt x="8551" y="3600"/>
                      <a:pt x="8519" y="3375"/>
                    </a:cubicBezTo>
                    <a:cubicBezTo>
                      <a:pt x="8455" y="3118"/>
                      <a:pt x="8358" y="2765"/>
                      <a:pt x="8262" y="2443"/>
                    </a:cubicBezTo>
                    <a:cubicBezTo>
                      <a:pt x="8133" y="2122"/>
                      <a:pt x="8037" y="1865"/>
                      <a:pt x="8037" y="1865"/>
                    </a:cubicBezTo>
                    <a:lnTo>
                      <a:pt x="8037" y="1800"/>
                    </a:lnTo>
                    <a:lnTo>
                      <a:pt x="7973" y="1768"/>
                    </a:lnTo>
                    <a:cubicBezTo>
                      <a:pt x="7973" y="1768"/>
                      <a:pt x="7490" y="1479"/>
                      <a:pt x="6880" y="1157"/>
                    </a:cubicBezTo>
                    <a:cubicBezTo>
                      <a:pt x="6269" y="836"/>
                      <a:pt x="5562" y="514"/>
                      <a:pt x="5048" y="386"/>
                    </a:cubicBezTo>
                    <a:cubicBezTo>
                      <a:pt x="4308" y="257"/>
                      <a:pt x="3537" y="0"/>
                      <a:pt x="2894" y="0"/>
                    </a:cubicBezTo>
                    <a:close/>
                  </a:path>
                </a:pathLst>
              </a:custGeom>
              <a:solidFill>
                <a:srgbClr val="49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6" name="Google Shape;6396;p86"/>
              <p:cNvSpPr/>
              <p:nvPr/>
            </p:nvSpPr>
            <p:spPr>
              <a:xfrm>
                <a:off x="5668491" y="2861029"/>
                <a:ext cx="83001" cy="332781"/>
              </a:xfrm>
              <a:custGeom>
                <a:rect b="b" l="l" r="r" t="t"/>
                <a:pathLst>
                  <a:path extrusionOk="0" h="12891" w="3634">
                    <a:moveTo>
                      <a:pt x="2894" y="1"/>
                    </a:moveTo>
                    <a:lnTo>
                      <a:pt x="1" y="12698"/>
                    </a:lnTo>
                    <a:lnTo>
                      <a:pt x="740" y="12891"/>
                    </a:lnTo>
                    <a:lnTo>
                      <a:pt x="3633" y="194"/>
                    </a:lnTo>
                    <a:lnTo>
                      <a:pt x="2894" y="1"/>
                    </a:lnTo>
                    <a:close/>
                  </a:path>
                </a:pathLst>
              </a:custGeom>
              <a:solidFill>
                <a:srgbClr val="77C6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7" name="Google Shape;6397;p86"/>
              <p:cNvSpPr/>
              <p:nvPr/>
            </p:nvSpPr>
            <p:spPr>
              <a:xfrm>
                <a:off x="5662621" y="2854395"/>
                <a:ext cx="94740" cy="346050"/>
              </a:xfrm>
              <a:custGeom>
                <a:rect b="b" l="l" r="r" t="t"/>
                <a:pathLst>
                  <a:path extrusionOk="0" h="13405" w="4148">
                    <a:moveTo>
                      <a:pt x="3312" y="515"/>
                    </a:moveTo>
                    <a:lnTo>
                      <a:pt x="3633" y="611"/>
                    </a:lnTo>
                    <a:lnTo>
                      <a:pt x="852" y="12873"/>
                    </a:lnTo>
                    <a:lnTo>
                      <a:pt x="852" y="12873"/>
                    </a:lnTo>
                    <a:lnTo>
                      <a:pt x="515" y="12794"/>
                    </a:lnTo>
                    <a:lnTo>
                      <a:pt x="3312" y="515"/>
                    </a:lnTo>
                    <a:close/>
                    <a:moveTo>
                      <a:pt x="2990" y="1"/>
                    </a:moveTo>
                    <a:lnTo>
                      <a:pt x="1" y="13116"/>
                    </a:lnTo>
                    <a:lnTo>
                      <a:pt x="1158" y="13405"/>
                    </a:lnTo>
                    <a:lnTo>
                      <a:pt x="1222" y="13180"/>
                    </a:lnTo>
                    <a:lnTo>
                      <a:pt x="4147" y="290"/>
                    </a:lnTo>
                    <a:lnTo>
                      <a:pt x="2990" y="1"/>
                    </a:lnTo>
                    <a:close/>
                  </a:path>
                </a:pathLst>
              </a:custGeom>
              <a:solidFill>
                <a:srgbClr val="49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8" name="Google Shape;6398;p86"/>
              <p:cNvSpPr/>
              <p:nvPr/>
            </p:nvSpPr>
            <p:spPr>
              <a:xfrm>
                <a:off x="5330778" y="3179689"/>
                <a:ext cx="357560" cy="28242"/>
              </a:xfrm>
              <a:custGeom>
                <a:rect b="b" l="l" r="r" t="t"/>
                <a:pathLst>
                  <a:path extrusionOk="0" h="1094" w="15655">
                    <a:moveTo>
                      <a:pt x="15623" y="0"/>
                    </a:moveTo>
                    <a:lnTo>
                      <a:pt x="0" y="322"/>
                    </a:lnTo>
                    <a:lnTo>
                      <a:pt x="33" y="1093"/>
                    </a:lnTo>
                    <a:lnTo>
                      <a:pt x="15655" y="772"/>
                    </a:lnTo>
                    <a:lnTo>
                      <a:pt x="15623" y="0"/>
                    </a:lnTo>
                    <a:close/>
                  </a:path>
                </a:pathLst>
              </a:custGeom>
              <a:solidFill>
                <a:srgbClr val="77C6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9" name="Google Shape;6399;p86"/>
              <p:cNvSpPr/>
              <p:nvPr/>
            </p:nvSpPr>
            <p:spPr>
              <a:xfrm>
                <a:off x="5326370" y="3173881"/>
                <a:ext cx="366376" cy="39858"/>
              </a:xfrm>
              <a:custGeom>
                <a:rect b="b" l="l" r="r" t="t"/>
                <a:pathLst>
                  <a:path extrusionOk="0" h="1544" w="16041">
                    <a:moveTo>
                      <a:pt x="15623" y="418"/>
                    </a:moveTo>
                    <a:lnTo>
                      <a:pt x="15623" y="776"/>
                    </a:lnTo>
                    <a:lnTo>
                      <a:pt x="15623" y="776"/>
                    </a:lnTo>
                    <a:lnTo>
                      <a:pt x="418" y="1125"/>
                    </a:lnTo>
                    <a:lnTo>
                      <a:pt x="418" y="772"/>
                    </a:lnTo>
                    <a:lnTo>
                      <a:pt x="15623" y="418"/>
                    </a:lnTo>
                    <a:close/>
                    <a:moveTo>
                      <a:pt x="16041" y="0"/>
                    </a:moveTo>
                    <a:lnTo>
                      <a:pt x="1" y="354"/>
                    </a:lnTo>
                    <a:lnTo>
                      <a:pt x="1" y="1543"/>
                    </a:lnTo>
                    <a:lnTo>
                      <a:pt x="16041" y="1190"/>
                    </a:lnTo>
                    <a:lnTo>
                      <a:pt x="16041" y="965"/>
                    </a:lnTo>
                    <a:lnTo>
                      <a:pt x="16041" y="0"/>
                    </a:lnTo>
                    <a:close/>
                  </a:path>
                </a:pathLst>
              </a:custGeom>
              <a:solidFill>
                <a:srgbClr val="49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0" name="Google Shape;6400;p86"/>
              <p:cNvSpPr/>
              <p:nvPr/>
            </p:nvSpPr>
            <p:spPr>
              <a:xfrm>
                <a:off x="3305921" y="4050145"/>
                <a:ext cx="903802" cy="537752"/>
              </a:xfrm>
              <a:custGeom>
                <a:rect b="b" l="l" r="r" t="t"/>
                <a:pathLst>
                  <a:path extrusionOk="0" h="20831" w="39571">
                    <a:moveTo>
                      <a:pt x="4565" y="1"/>
                    </a:moveTo>
                    <a:lnTo>
                      <a:pt x="4565" y="10094"/>
                    </a:lnTo>
                    <a:cubicBezTo>
                      <a:pt x="4565" y="13405"/>
                      <a:pt x="3440" y="16619"/>
                      <a:pt x="1350" y="19191"/>
                    </a:cubicBezTo>
                    <a:lnTo>
                      <a:pt x="0" y="20830"/>
                    </a:lnTo>
                    <a:lnTo>
                      <a:pt x="39570" y="20830"/>
                    </a:lnTo>
                    <a:lnTo>
                      <a:pt x="38220" y="19191"/>
                    </a:lnTo>
                    <a:cubicBezTo>
                      <a:pt x="36131" y="16619"/>
                      <a:pt x="35006" y="13405"/>
                      <a:pt x="35006" y="10094"/>
                    </a:cubicBezTo>
                    <a:lnTo>
                      <a:pt x="35006"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1" name="Google Shape;6401;p86"/>
              <p:cNvSpPr/>
              <p:nvPr/>
            </p:nvSpPr>
            <p:spPr>
              <a:xfrm>
                <a:off x="3367589" y="3774648"/>
                <a:ext cx="780443" cy="443992"/>
              </a:xfrm>
              <a:custGeom>
                <a:rect b="b" l="l" r="r" t="t"/>
                <a:pathLst>
                  <a:path extrusionOk="0" h="17199" w="34170">
                    <a:moveTo>
                      <a:pt x="1865" y="1"/>
                    </a:moveTo>
                    <a:lnTo>
                      <a:pt x="1865" y="8294"/>
                    </a:lnTo>
                    <a:lnTo>
                      <a:pt x="1865" y="10126"/>
                    </a:lnTo>
                    <a:cubicBezTo>
                      <a:pt x="1865" y="12601"/>
                      <a:pt x="1222" y="15044"/>
                      <a:pt x="0" y="17198"/>
                    </a:cubicBezTo>
                    <a:lnTo>
                      <a:pt x="34170" y="17198"/>
                    </a:lnTo>
                    <a:cubicBezTo>
                      <a:pt x="32948" y="15044"/>
                      <a:pt x="32306" y="12601"/>
                      <a:pt x="32306" y="10126"/>
                    </a:cubicBezTo>
                    <a:lnTo>
                      <a:pt x="32306" y="8294"/>
                    </a:lnTo>
                    <a:lnTo>
                      <a:pt x="32306" y="1"/>
                    </a:lnTo>
                    <a:close/>
                  </a:path>
                </a:pathLst>
              </a:custGeom>
              <a:solidFill>
                <a:srgbClr val="49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2" name="Google Shape;6402;p86"/>
              <p:cNvSpPr/>
              <p:nvPr/>
            </p:nvSpPr>
            <p:spPr>
              <a:xfrm>
                <a:off x="3300782" y="4044337"/>
                <a:ext cx="914080" cy="549369"/>
              </a:xfrm>
              <a:custGeom>
                <a:rect b="b" l="l" r="r" t="t"/>
                <a:pathLst>
                  <a:path extrusionOk="0" h="21281" w="40021">
                    <a:moveTo>
                      <a:pt x="35006" y="419"/>
                    </a:moveTo>
                    <a:lnTo>
                      <a:pt x="35006" y="10319"/>
                    </a:lnTo>
                    <a:cubicBezTo>
                      <a:pt x="35006" y="13662"/>
                      <a:pt x="36163" y="16941"/>
                      <a:pt x="38284" y="19545"/>
                    </a:cubicBezTo>
                    <a:lnTo>
                      <a:pt x="39345" y="20863"/>
                    </a:lnTo>
                    <a:lnTo>
                      <a:pt x="675" y="20863"/>
                    </a:lnTo>
                    <a:lnTo>
                      <a:pt x="1736" y="19545"/>
                    </a:lnTo>
                    <a:cubicBezTo>
                      <a:pt x="3858" y="16941"/>
                      <a:pt x="5015" y="13662"/>
                      <a:pt x="5015" y="10319"/>
                    </a:cubicBezTo>
                    <a:lnTo>
                      <a:pt x="5015" y="419"/>
                    </a:lnTo>
                    <a:close/>
                    <a:moveTo>
                      <a:pt x="4790" y="1"/>
                    </a:moveTo>
                    <a:cubicBezTo>
                      <a:pt x="4725" y="1"/>
                      <a:pt x="4693" y="33"/>
                      <a:pt x="4661" y="65"/>
                    </a:cubicBezTo>
                    <a:cubicBezTo>
                      <a:pt x="4597" y="97"/>
                      <a:pt x="4597" y="161"/>
                      <a:pt x="4597" y="226"/>
                    </a:cubicBezTo>
                    <a:lnTo>
                      <a:pt x="4597" y="10319"/>
                    </a:lnTo>
                    <a:cubicBezTo>
                      <a:pt x="4597" y="13566"/>
                      <a:pt x="3472" y="16748"/>
                      <a:pt x="1415" y="19287"/>
                    </a:cubicBezTo>
                    <a:lnTo>
                      <a:pt x="65" y="20927"/>
                    </a:lnTo>
                    <a:cubicBezTo>
                      <a:pt x="0" y="20991"/>
                      <a:pt x="0" y="21088"/>
                      <a:pt x="32" y="21152"/>
                    </a:cubicBezTo>
                    <a:cubicBezTo>
                      <a:pt x="65" y="21216"/>
                      <a:pt x="161" y="21280"/>
                      <a:pt x="225" y="21280"/>
                    </a:cubicBezTo>
                    <a:lnTo>
                      <a:pt x="39795" y="21280"/>
                    </a:lnTo>
                    <a:cubicBezTo>
                      <a:pt x="39859" y="21280"/>
                      <a:pt x="39956" y="21216"/>
                      <a:pt x="39988" y="21152"/>
                    </a:cubicBezTo>
                    <a:cubicBezTo>
                      <a:pt x="40020" y="21088"/>
                      <a:pt x="39988" y="20991"/>
                      <a:pt x="39956" y="20927"/>
                    </a:cubicBezTo>
                    <a:lnTo>
                      <a:pt x="38606" y="19287"/>
                    </a:lnTo>
                    <a:cubicBezTo>
                      <a:pt x="36548" y="16748"/>
                      <a:pt x="35423" y="13566"/>
                      <a:pt x="35423" y="10319"/>
                    </a:cubicBezTo>
                    <a:lnTo>
                      <a:pt x="35423" y="226"/>
                    </a:lnTo>
                    <a:cubicBezTo>
                      <a:pt x="35423" y="161"/>
                      <a:pt x="35423" y="97"/>
                      <a:pt x="35359" y="65"/>
                    </a:cubicBezTo>
                    <a:cubicBezTo>
                      <a:pt x="35327" y="33"/>
                      <a:pt x="35263" y="1"/>
                      <a:pt x="35231" y="1"/>
                    </a:cubicBezTo>
                    <a:close/>
                  </a:path>
                </a:pathLst>
              </a:custGeom>
              <a:solidFill>
                <a:srgbClr val="49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3" name="Google Shape;6403;p86"/>
              <p:cNvSpPr/>
              <p:nvPr/>
            </p:nvSpPr>
            <p:spPr>
              <a:xfrm>
                <a:off x="2361030" y="1814644"/>
                <a:ext cx="2793560" cy="2317697"/>
              </a:xfrm>
              <a:custGeom>
                <a:rect b="b" l="l" r="r" t="t"/>
                <a:pathLst>
                  <a:path extrusionOk="0" h="89781" w="122310">
                    <a:moveTo>
                      <a:pt x="4565" y="0"/>
                    </a:moveTo>
                    <a:cubicBezTo>
                      <a:pt x="2058" y="0"/>
                      <a:pt x="0" y="2026"/>
                      <a:pt x="0" y="4533"/>
                    </a:cubicBezTo>
                    <a:lnTo>
                      <a:pt x="0" y="85216"/>
                    </a:lnTo>
                    <a:cubicBezTo>
                      <a:pt x="0" y="87755"/>
                      <a:pt x="2058" y="89780"/>
                      <a:pt x="4565" y="89780"/>
                    </a:cubicBezTo>
                    <a:lnTo>
                      <a:pt x="117745" y="89780"/>
                    </a:lnTo>
                    <a:cubicBezTo>
                      <a:pt x="120253" y="89780"/>
                      <a:pt x="122310" y="87755"/>
                      <a:pt x="122310" y="85216"/>
                    </a:cubicBezTo>
                    <a:lnTo>
                      <a:pt x="122310" y="4533"/>
                    </a:lnTo>
                    <a:cubicBezTo>
                      <a:pt x="122310" y="2026"/>
                      <a:pt x="120253" y="0"/>
                      <a:pt x="117745" y="0"/>
                    </a:cubicBezTo>
                    <a:close/>
                  </a:path>
                </a:pathLst>
              </a:custGeom>
              <a:solidFill>
                <a:srgbClr val="49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4" name="Google Shape;6404;p86"/>
              <p:cNvSpPr/>
              <p:nvPr/>
            </p:nvSpPr>
            <p:spPr>
              <a:xfrm>
                <a:off x="2356622" y="1808835"/>
                <a:ext cx="2802377" cy="2328461"/>
              </a:xfrm>
              <a:custGeom>
                <a:rect b="b" l="l" r="r" t="t"/>
                <a:pathLst>
                  <a:path extrusionOk="0" h="90198" w="122696">
                    <a:moveTo>
                      <a:pt x="117938" y="418"/>
                    </a:moveTo>
                    <a:cubicBezTo>
                      <a:pt x="119128" y="418"/>
                      <a:pt x="120221" y="901"/>
                      <a:pt x="120992" y="1704"/>
                    </a:cubicBezTo>
                    <a:cubicBezTo>
                      <a:pt x="121796" y="2476"/>
                      <a:pt x="122278" y="3569"/>
                      <a:pt x="122278" y="4758"/>
                    </a:cubicBezTo>
                    <a:lnTo>
                      <a:pt x="122278" y="85441"/>
                    </a:lnTo>
                    <a:cubicBezTo>
                      <a:pt x="122278" y="86662"/>
                      <a:pt x="121796" y="87723"/>
                      <a:pt x="120992" y="88526"/>
                    </a:cubicBezTo>
                    <a:cubicBezTo>
                      <a:pt x="120221" y="89298"/>
                      <a:pt x="119128" y="89780"/>
                      <a:pt x="117938" y="89780"/>
                    </a:cubicBezTo>
                    <a:lnTo>
                      <a:pt x="4758" y="89780"/>
                    </a:lnTo>
                    <a:cubicBezTo>
                      <a:pt x="3569" y="89780"/>
                      <a:pt x="2476" y="89298"/>
                      <a:pt x="1672" y="88526"/>
                    </a:cubicBezTo>
                    <a:cubicBezTo>
                      <a:pt x="901" y="87723"/>
                      <a:pt x="418" y="86662"/>
                      <a:pt x="418" y="85441"/>
                    </a:cubicBezTo>
                    <a:lnTo>
                      <a:pt x="418" y="4758"/>
                    </a:lnTo>
                    <a:cubicBezTo>
                      <a:pt x="418" y="3569"/>
                      <a:pt x="901" y="2476"/>
                      <a:pt x="1672" y="1704"/>
                    </a:cubicBezTo>
                    <a:cubicBezTo>
                      <a:pt x="2476" y="901"/>
                      <a:pt x="3569" y="418"/>
                      <a:pt x="4758" y="418"/>
                    </a:cubicBezTo>
                    <a:close/>
                    <a:moveTo>
                      <a:pt x="4758" y="0"/>
                    </a:moveTo>
                    <a:cubicBezTo>
                      <a:pt x="2122" y="0"/>
                      <a:pt x="1" y="2122"/>
                      <a:pt x="1" y="4758"/>
                    </a:cubicBezTo>
                    <a:lnTo>
                      <a:pt x="1" y="85441"/>
                    </a:lnTo>
                    <a:cubicBezTo>
                      <a:pt x="1" y="88076"/>
                      <a:pt x="2122" y="90198"/>
                      <a:pt x="4758" y="90198"/>
                    </a:cubicBezTo>
                    <a:lnTo>
                      <a:pt x="117938" y="90198"/>
                    </a:lnTo>
                    <a:cubicBezTo>
                      <a:pt x="120574" y="90198"/>
                      <a:pt x="122696" y="88076"/>
                      <a:pt x="122696" y="85441"/>
                    </a:cubicBezTo>
                    <a:lnTo>
                      <a:pt x="122696" y="4758"/>
                    </a:lnTo>
                    <a:cubicBezTo>
                      <a:pt x="122696" y="2122"/>
                      <a:pt x="120574" y="0"/>
                      <a:pt x="117938" y="0"/>
                    </a:cubicBezTo>
                    <a:close/>
                  </a:path>
                </a:pathLst>
              </a:custGeom>
              <a:solidFill>
                <a:srgbClr val="49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5" name="Google Shape;6405;p86"/>
              <p:cNvSpPr/>
              <p:nvPr/>
            </p:nvSpPr>
            <p:spPr>
              <a:xfrm>
                <a:off x="2361030" y="3772169"/>
                <a:ext cx="2793560" cy="360171"/>
              </a:xfrm>
              <a:custGeom>
                <a:rect b="b" l="l" r="r" t="t"/>
                <a:pathLst>
                  <a:path extrusionOk="0" h="13952" w="122310">
                    <a:moveTo>
                      <a:pt x="0" y="0"/>
                    </a:moveTo>
                    <a:lnTo>
                      <a:pt x="0" y="9387"/>
                    </a:lnTo>
                    <a:cubicBezTo>
                      <a:pt x="0" y="11926"/>
                      <a:pt x="2058" y="13951"/>
                      <a:pt x="4565" y="13951"/>
                    </a:cubicBezTo>
                    <a:lnTo>
                      <a:pt x="117745" y="13951"/>
                    </a:lnTo>
                    <a:cubicBezTo>
                      <a:pt x="120253" y="13951"/>
                      <a:pt x="122310" y="11926"/>
                      <a:pt x="122310" y="9387"/>
                    </a:cubicBezTo>
                    <a:lnTo>
                      <a:pt x="122310"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6" name="Google Shape;6406;p86"/>
              <p:cNvSpPr/>
              <p:nvPr/>
            </p:nvSpPr>
            <p:spPr>
              <a:xfrm>
                <a:off x="2356622" y="3766361"/>
                <a:ext cx="2802377" cy="370936"/>
              </a:xfrm>
              <a:custGeom>
                <a:rect b="b" l="l" r="r" t="t"/>
                <a:pathLst>
                  <a:path extrusionOk="0" h="14369" w="122696">
                    <a:moveTo>
                      <a:pt x="122278" y="418"/>
                    </a:moveTo>
                    <a:lnTo>
                      <a:pt x="122278" y="9612"/>
                    </a:lnTo>
                    <a:cubicBezTo>
                      <a:pt x="122278" y="10833"/>
                      <a:pt x="121796" y="11894"/>
                      <a:pt x="120992" y="12697"/>
                    </a:cubicBezTo>
                    <a:cubicBezTo>
                      <a:pt x="120221" y="13469"/>
                      <a:pt x="119128" y="13951"/>
                      <a:pt x="117938" y="13951"/>
                    </a:cubicBezTo>
                    <a:lnTo>
                      <a:pt x="4758" y="13951"/>
                    </a:lnTo>
                    <a:cubicBezTo>
                      <a:pt x="3569" y="13951"/>
                      <a:pt x="2476" y="13469"/>
                      <a:pt x="1672" y="12697"/>
                    </a:cubicBezTo>
                    <a:cubicBezTo>
                      <a:pt x="901" y="11894"/>
                      <a:pt x="418" y="10833"/>
                      <a:pt x="418" y="9612"/>
                    </a:cubicBezTo>
                    <a:lnTo>
                      <a:pt x="418" y="418"/>
                    </a:lnTo>
                    <a:close/>
                    <a:moveTo>
                      <a:pt x="193" y="0"/>
                    </a:moveTo>
                    <a:cubicBezTo>
                      <a:pt x="161" y="0"/>
                      <a:pt x="97" y="33"/>
                      <a:pt x="65" y="65"/>
                    </a:cubicBezTo>
                    <a:cubicBezTo>
                      <a:pt x="1" y="97"/>
                      <a:pt x="1" y="161"/>
                      <a:pt x="1" y="225"/>
                    </a:cubicBezTo>
                    <a:lnTo>
                      <a:pt x="1" y="9612"/>
                    </a:lnTo>
                    <a:cubicBezTo>
                      <a:pt x="1" y="12247"/>
                      <a:pt x="2122" y="14369"/>
                      <a:pt x="4758" y="14369"/>
                    </a:cubicBezTo>
                    <a:lnTo>
                      <a:pt x="117938" y="14369"/>
                    </a:lnTo>
                    <a:cubicBezTo>
                      <a:pt x="120574" y="14369"/>
                      <a:pt x="122696" y="12247"/>
                      <a:pt x="122696" y="9612"/>
                    </a:cubicBezTo>
                    <a:lnTo>
                      <a:pt x="122696" y="225"/>
                    </a:lnTo>
                    <a:cubicBezTo>
                      <a:pt x="122696" y="161"/>
                      <a:pt x="122664" y="97"/>
                      <a:pt x="122631" y="65"/>
                    </a:cubicBezTo>
                    <a:cubicBezTo>
                      <a:pt x="122599" y="33"/>
                      <a:pt x="122535" y="0"/>
                      <a:pt x="122503" y="0"/>
                    </a:cubicBezTo>
                    <a:close/>
                  </a:path>
                </a:pathLst>
              </a:custGeom>
              <a:solidFill>
                <a:srgbClr val="49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7" name="Google Shape;6407;p86"/>
              <p:cNvSpPr/>
              <p:nvPr/>
            </p:nvSpPr>
            <p:spPr>
              <a:xfrm>
                <a:off x="2501999" y="1958201"/>
                <a:ext cx="2511646" cy="1638065"/>
              </a:xfrm>
              <a:custGeom>
                <a:rect b="b" l="l" r="r" t="t"/>
                <a:pathLst>
                  <a:path extrusionOk="0" h="63454" w="109967">
                    <a:moveTo>
                      <a:pt x="0" y="0"/>
                    </a:moveTo>
                    <a:lnTo>
                      <a:pt x="0" y="63454"/>
                    </a:lnTo>
                    <a:lnTo>
                      <a:pt x="109966" y="63454"/>
                    </a:lnTo>
                    <a:lnTo>
                      <a:pt x="109966" y="0"/>
                    </a:lnTo>
                    <a:close/>
                  </a:path>
                </a:pathLst>
              </a:custGeom>
              <a:solidFill>
                <a:srgbClr val="77C6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8" name="Google Shape;6408;p86"/>
              <p:cNvSpPr/>
              <p:nvPr/>
            </p:nvSpPr>
            <p:spPr>
              <a:xfrm>
                <a:off x="2496860" y="1953219"/>
                <a:ext cx="2521924" cy="1648030"/>
              </a:xfrm>
              <a:custGeom>
                <a:rect b="b" l="l" r="r" t="t"/>
                <a:pathLst>
                  <a:path extrusionOk="0" h="63840" w="110417">
                    <a:moveTo>
                      <a:pt x="109998" y="419"/>
                    </a:moveTo>
                    <a:lnTo>
                      <a:pt x="109998" y="63422"/>
                    </a:lnTo>
                    <a:lnTo>
                      <a:pt x="418" y="63422"/>
                    </a:lnTo>
                    <a:lnTo>
                      <a:pt x="418" y="419"/>
                    </a:lnTo>
                    <a:close/>
                    <a:moveTo>
                      <a:pt x="225" y="1"/>
                    </a:moveTo>
                    <a:cubicBezTo>
                      <a:pt x="161" y="1"/>
                      <a:pt x="97" y="1"/>
                      <a:pt x="64" y="65"/>
                    </a:cubicBezTo>
                    <a:cubicBezTo>
                      <a:pt x="32" y="97"/>
                      <a:pt x="0" y="161"/>
                      <a:pt x="0" y="193"/>
                    </a:cubicBezTo>
                    <a:lnTo>
                      <a:pt x="0" y="63647"/>
                    </a:lnTo>
                    <a:cubicBezTo>
                      <a:pt x="0" y="63711"/>
                      <a:pt x="32" y="63743"/>
                      <a:pt x="64" y="63775"/>
                    </a:cubicBezTo>
                    <a:cubicBezTo>
                      <a:pt x="97" y="63840"/>
                      <a:pt x="161" y="63840"/>
                      <a:pt x="225" y="63840"/>
                    </a:cubicBezTo>
                    <a:lnTo>
                      <a:pt x="110191" y="63840"/>
                    </a:lnTo>
                    <a:cubicBezTo>
                      <a:pt x="110255" y="63840"/>
                      <a:pt x="110320" y="63840"/>
                      <a:pt x="110352" y="63775"/>
                    </a:cubicBezTo>
                    <a:cubicBezTo>
                      <a:pt x="110384" y="63743"/>
                      <a:pt x="110416" y="63711"/>
                      <a:pt x="110416" y="63647"/>
                    </a:cubicBezTo>
                    <a:lnTo>
                      <a:pt x="110416" y="193"/>
                    </a:lnTo>
                    <a:cubicBezTo>
                      <a:pt x="110416" y="161"/>
                      <a:pt x="110384" y="97"/>
                      <a:pt x="110352" y="65"/>
                    </a:cubicBezTo>
                    <a:cubicBezTo>
                      <a:pt x="110320" y="1"/>
                      <a:pt x="110255" y="1"/>
                      <a:pt x="11019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9" name="Google Shape;6409;p86"/>
              <p:cNvSpPr/>
              <p:nvPr/>
            </p:nvSpPr>
            <p:spPr>
              <a:xfrm>
                <a:off x="3305921" y="4587872"/>
                <a:ext cx="903802" cy="46493"/>
              </a:xfrm>
              <a:custGeom>
                <a:rect b="b" l="l" r="r" t="t"/>
                <a:pathLst>
                  <a:path extrusionOk="0" h="1801" w="39571">
                    <a:moveTo>
                      <a:pt x="0" y="0"/>
                    </a:moveTo>
                    <a:lnTo>
                      <a:pt x="0" y="1801"/>
                    </a:lnTo>
                    <a:lnTo>
                      <a:pt x="39570" y="1801"/>
                    </a:lnTo>
                    <a:lnTo>
                      <a:pt x="39570"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0" name="Google Shape;6410;p86"/>
              <p:cNvSpPr/>
              <p:nvPr/>
            </p:nvSpPr>
            <p:spPr>
              <a:xfrm>
                <a:off x="3301513" y="4582890"/>
                <a:ext cx="913349" cy="57283"/>
              </a:xfrm>
              <a:custGeom>
                <a:rect b="b" l="l" r="r" t="t"/>
                <a:pathLst>
                  <a:path extrusionOk="0" h="2219" w="39989">
                    <a:moveTo>
                      <a:pt x="39538" y="418"/>
                    </a:moveTo>
                    <a:lnTo>
                      <a:pt x="39538" y="1801"/>
                    </a:lnTo>
                    <a:lnTo>
                      <a:pt x="418" y="1801"/>
                    </a:lnTo>
                    <a:lnTo>
                      <a:pt x="418" y="418"/>
                    </a:lnTo>
                    <a:close/>
                    <a:moveTo>
                      <a:pt x="193" y="1"/>
                    </a:moveTo>
                    <a:cubicBezTo>
                      <a:pt x="129" y="1"/>
                      <a:pt x="97" y="1"/>
                      <a:pt x="65" y="65"/>
                    </a:cubicBezTo>
                    <a:cubicBezTo>
                      <a:pt x="0" y="97"/>
                      <a:pt x="0" y="161"/>
                      <a:pt x="0" y="193"/>
                    </a:cubicBezTo>
                    <a:lnTo>
                      <a:pt x="0" y="1994"/>
                    </a:lnTo>
                    <a:cubicBezTo>
                      <a:pt x="0" y="2058"/>
                      <a:pt x="0" y="2122"/>
                      <a:pt x="65" y="2154"/>
                    </a:cubicBezTo>
                    <a:cubicBezTo>
                      <a:pt x="97" y="2186"/>
                      <a:pt x="129" y="2219"/>
                      <a:pt x="193" y="2219"/>
                    </a:cubicBezTo>
                    <a:lnTo>
                      <a:pt x="39763" y="2219"/>
                    </a:lnTo>
                    <a:cubicBezTo>
                      <a:pt x="39827" y="2219"/>
                      <a:pt x="39859" y="2186"/>
                      <a:pt x="39924" y="2154"/>
                    </a:cubicBezTo>
                    <a:cubicBezTo>
                      <a:pt x="39956" y="2122"/>
                      <a:pt x="39988" y="2058"/>
                      <a:pt x="39988" y="1994"/>
                    </a:cubicBezTo>
                    <a:lnTo>
                      <a:pt x="39988" y="193"/>
                    </a:lnTo>
                    <a:cubicBezTo>
                      <a:pt x="39988" y="161"/>
                      <a:pt x="39956" y="97"/>
                      <a:pt x="39924" y="65"/>
                    </a:cubicBezTo>
                    <a:cubicBezTo>
                      <a:pt x="39859" y="1"/>
                      <a:pt x="39827" y="1"/>
                      <a:pt x="39763" y="1"/>
                    </a:cubicBezTo>
                    <a:close/>
                  </a:path>
                </a:pathLst>
              </a:custGeom>
              <a:solidFill>
                <a:srgbClr val="49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411" name="Google Shape;6411;p86"/>
            <p:cNvSpPr txBox="1"/>
            <p:nvPr/>
          </p:nvSpPr>
          <p:spPr>
            <a:xfrm>
              <a:off x="95925" y="226225"/>
              <a:ext cx="2319600" cy="112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solidFill>
                    <a:srgbClr val="FF0000"/>
                  </a:solidFill>
                  <a:latin typeface="Roboto"/>
                  <a:ea typeface="Roboto"/>
                  <a:cs typeface="Roboto"/>
                  <a:sym typeface="Roboto"/>
                </a:rPr>
                <a:t>寄件人信箱若是.....</a:t>
              </a:r>
              <a:endParaRPr b="1" sz="800">
                <a:solidFill>
                  <a:srgbClr val="FF0000"/>
                </a:solidFill>
                <a:latin typeface="Roboto"/>
                <a:ea typeface="Roboto"/>
                <a:cs typeface="Roboto"/>
                <a:sym typeface="Roboto"/>
              </a:endParaRPr>
            </a:p>
            <a:p>
              <a:pPr indent="-107950" lvl="0" marL="114300" rtl="0" algn="l">
                <a:spcBef>
                  <a:spcPts val="0"/>
                </a:spcBef>
                <a:spcAft>
                  <a:spcPts val="0"/>
                </a:spcAft>
                <a:buSzPts val="800"/>
                <a:buFont typeface="Roboto"/>
                <a:buChar char="●"/>
              </a:pPr>
              <a:r>
                <a:rPr lang="en" sz="800">
                  <a:latin typeface="Roboto"/>
                  <a:ea typeface="Roboto"/>
                  <a:cs typeface="Roboto"/>
                  <a:sym typeface="Roboto"/>
                </a:rPr>
                <a:t>不認得的人</a:t>
              </a:r>
              <a:endParaRPr sz="800">
                <a:latin typeface="Roboto"/>
                <a:ea typeface="Roboto"/>
                <a:cs typeface="Roboto"/>
                <a:sym typeface="Roboto"/>
              </a:endParaRPr>
            </a:p>
            <a:p>
              <a:pPr indent="-107950" lvl="0" marL="114300" rtl="0" algn="l">
                <a:spcBef>
                  <a:spcPts val="0"/>
                </a:spcBef>
                <a:spcAft>
                  <a:spcPts val="0"/>
                </a:spcAft>
                <a:buSzPts val="800"/>
                <a:buFont typeface="Roboto"/>
                <a:buChar char="●"/>
              </a:pPr>
              <a:r>
                <a:rPr lang="en" sz="800">
                  <a:latin typeface="Roboto"/>
                  <a:ea typeface="Roboto"/>
                  <a:cs typeface="Roboto"/>
                  <a:sym typeface="Roboto"/>
                </a:rPr>
                <a:t>沒有業務往來的人</a:t>
              </a:r>
              <a:endParaRPr sz="800">
                <a:latin typeface="Roboto"/>
                <a:ea typeface="Roboto"/>
                <a:cs typeface="Roboto"/>
                <a:sym typeface="Roboto"/>
              </a:endParaRPr>
            </a:p>
            <a:p>
              <a:pPr indent="-107950" lvl="0" marL="114300" rtl="0" algn="l">
                <a:spcBef>
                  <a:spcPts val="0"/>
                </a:spcBef>
                <a:spcAft>
                  <a:spcPts val="0"/>
                </a:spcAft>
                <a:buSzPts val="800"/>
                <a:buFont typeface="Roboto"/>
                <a:buChar char="●"/>
              </a:pPr>
              <a:r>
                <a:rPr lang="en" sz="800">
                  <a:latin typeface="Roboto"/>
                  <a:ea typeface="Roboto"/>
                  <a:cs typeface="Roboto"/>
                  <a:sym typeface="Roboto"/>
                </a:rPr>
                <a:t>署名某人但他應該不會跟我聯絡的</a:t>
              </a:r>
              <a:endParaRPr sz="800">
                <a:latin typeface="Roboto"/>
                <a:ea typeface="Roboto"/>
                <a:cs typeface="Roboto"/>
                <a:sym typeface="Roboto"/>
              </a:endParaRPr>
            </a:p>
            <a:p>
              <a:pPr indent="-107950" lvl="0" marL="114300" rtl="0" algn="l">
                <a:spcBef>
                  <a:spcPts val="0"/>
                </a:spcBef>
                <a:spcAft>
                  <a:spcPts val="0"/>
                </a:spcAft>
                <a:buSzPts val="800"/>
                <a:buFont typeface="Roboto"/>
                <a:buChar char="●"/>
              </a:pPr>
              <a:r>
                <a:rPr lang="en" sz="800">
                  <a:latin typeface="Roboto"/>
                  <a:ea typeface="Roboto"/>
                  <a:cs typeface="Roboto"/>
                  <a:sym typeface="Roboto"/>
                </a:rPr>
                <a:t>信箱網域名稱蠻可疑的(像某單位的網域又有點不像、或是免費信箱)</a:t>
              </a:r>
              <a:endParaRPr sz="800">
                <a:latin typeface="Roboto"/>
                <a:ea typeface="Roboto"/>
                <a:cs typeface="Roboto"/>
                <a:sym typeface="Roboto"/>
              </a:endParaRPr>
            </a:p>
          </p:txBody>
        </p:sp>
        <p:sp>
          <p:nvSpPr>
            <p:cNvPr id="6412" name="Google Shape;6412;p86"/>
            <p:cNvSpPr txBox="1"/>
            <p:nvPr/>
          </p:nvSpPr>
          <p:spPr>
            <a:xfrm>
              <a:off x="107834" y="2171701"/>
              <a:ext cx="2319600" cy="112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solidFill>
                    <a:srgbClr val="FF0000"/>
                  </a:solidFill>
                  <a:latin typeface="Roboto"/>
                  <a:ea typeface="Roboto"/>
                  <a:cs typeface="Roboto"/>
                  <a:sym typeface="Roboto"/>
                </a:rPr>
                <a:t>收件人群組若是.....</a:t>
              </a:r>
              <a:endParaRPr b="1" sz="800">
                <a:solidFill>
                  <a:srgbClr val="FF0000"/>
                </a:solidFill>
                <a:latin typeface="Roboto"/>
                <a:ea typeface="Roboto"/>
                <a:cs typeface="Roboto"/>
                <a:sym typeface="Roboto"/>
              </a:endParaRPr>
            </a:p>
            <a:p>
              <a:pPr indent="-107950" lvl="0" marL="114300" rtl="0" algn="l">
                <a:spcBef>
                  <a:spcPts val="0"/>
                </a:spcBef>
                <a:spcAft>
                  <a:spcPts val="0"/>
                </a:spcAft>
                <a:buSzPts val="800"/>
                <a:buFont typeface="Roboto"/>
                <a:buChar char="●"/>
              </a:pPr>
              <a:r>
                <a:rPr lang="en" sz="800">
                  <a:latin typeface="Roboto"/>
                  <a:ea typeface="Roboto"/>
                  <a:cs typeface="Roboto"/>
                  <a:sym typeface="Roboto"/>
                </a:rPr>
                <a:t>還有其他一些不認得的收件人</a:t>
              </a:r>
              <a:endParaRPr sz="800">
                <a:latin typeface="Roboto"/>
                <a:ea typeface="Roboto"/>
                <a:cs typeface="Roboto"/>
                <a:sym typeface="Roboto"/>
              </a:endParaRPr>
            </a:p>
            <a:p>
              <a:pPr indent="-107950" lvl="0" marL="114300" rtl="0" algn="l">
                <a:spcBef>
                  <a:spcPts val="0"/>
                </a:spcBef>
                <a:spcAft>
                  <a:spcPts val="0"/>
                </a:spcAft>
                <a:buSzPts val="800"/>
                <a:buFont typeface="Roboto"/>
                <a:buChar char="●"/>
              </a:pPr>
              <a:r>
                <a:rPr lang="en" sz="800">
                  <a:latin typeface="Roboto"/>
                  <a:ea typeface="Roboto"/>
                  <a:cs typeface="Roboto"/>
                  <a:sym typeface="Roboto"/>
                </a:rPr>
                <a:t>看來像是從網站把同頁面的通訊錄都納入收件人名單中</a:t>
              </a:r>
              <a:endParaRPr sz="800">
                <a:latin typeface="Roboto"/>
                <a:ea typeface="Roboto"/>
                <a:cs typeface="Roboto"/>
                <a:sym typeface="Roboto"/>
              </a:endParaRPr>
            </a:p>
          </p:txBody>
        </p:sp>
        <p:sp>
          <p:nvSpPr>
            <p:cNvPr id="6413" name="Google Shape;6413;p86"/>
            <p:cNvSpPr txBox="1"/>
            <p:nvPr/>
          </p:nvSpPr>
          <p:spPr>
            <a:xfrm>
              <a:off x="107825" y="3530050"/>
              <a:ext cx="2319600" cy="112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solidFill>
                    <a:srgbClr val="FF0000"/>
                  </a:solidFill>
                  <a:latin typeface="Roboto"/>
                  <a:ea typeface="Roboto"/>
                  <a:cs typeface="Roboto"/>
                  <a:sym typeface="Roboto"/>
                </a:rPr>
                <a:t>信件內的超連結若是.....</a:t>
              </a:r>
              <a:endParaRPr b="1" sz="800">
                <a:solidFill>
                  <a:srgbClr val="FF0000"/>
                </a:solidFill>
                <a:latin typeface="Roboto"/>
                <a:ea typeface="Roboto"/>
                <a:cs typeface="Roboto"/>
                <a:sym typeface="Roboto"/>
              </a:endParaRPr>
            </a:p>
            <a:p>
              <a:pPr indent="-107950" lvl="0" marL="114300" rtl="0" algn="l">
                <a:spcBef>
                  <a:spcPts val="0"/>
                </a:spcBef>
                <a:spcAft>
                  <a:spcPts val="0"/>
                </a:spcAft>
                <a:buSzPts val="800"/>
                <a:buFont typeface="Roboto"/>
                <a:buChar char="●"/>
              </a:pPr>
              <a:r>
                <a:rPr lang="en" sz="800">
                  <a:latin typeface="Roboto"/>
                  <a:ea typeface="Roboto"/>
                  <a:cs typeface="Roboto"/>
                  <a:sym typeface="Roboto"/>
                </a:rPr>
                <a:t>滑鼠移到超連結上可看到實際連結的網址與表面上的網址不同</a:t>
              </a:r>
              <a:endParaRPr sz="800">
                <a:latin typeface="Roboto"/>
                <a:ea typeface="Roboto"/>
                <a:cs typeface="Roboto"/>
                <a:sym typeface="Roboto"/>
              </a:endParaRPr>
            </a:p>
            <a:p>
              <a:pPr indent="-107950" lvl="0" marL="114300" rtl="0" algn="l">
                <a:spcBef>
                  <a:spcPts val="0"/>
                </a:spcBef>
                <a:spcAft>
                  <a:spcPts val="0"/>
                </a:spcAft>
                <a:buSzPts val="800"/>
                <a:buFont typeface="Roboto"/>
                <a:buChar char="●"/>
              </a:pPr>
              <a:r>
                <a:rPr lang="en" sz="800">
                  <a:latin typeface="Roboto"/>
                  <a:ea typeface="Roboto"/>
                  <a:cs typeface="Roboto"/>
                  <a:sym typeface="Roboto"/>
                </a:rPr>
                <a:t>超連結網址看得出來是某個已知網站但中間有些微拼錯字的</a:t>
              </a:r>
              <a:endParaRPr sz="800">
                <a:latin typeface="Roboto"/>
                <a:ea typeface="Roboto"/>
                <a:cs typeface="Roboto"/>
                <a:sym typeface="Roboto"/>
              </a:endParaRPr>
            </a:p>
            <a:p>
              <a:pPr indent="-107950" lvl="0" marL="114300" rtl="0" algn="l">
                <a:spcBef>
                  <a:spcPts val="0"/>
                </a:spcBef>
                <a:spcAft>
                  <a:spcPts val="0"/>
                </a:spcAft>
                <a:buSzPts val="800"/>
                <a:buFont typeface="Roboto"/>
                <a:buChar char="●"/>
              </a:pPr>
              <a:r>
                <a:rPr lang="en" sz="800">
                  <a:latin typeface="Roboto"/>
                  <a:ea typeface="Roboto"/>
                  <a:cs typeface="Roboto"/>
                  <a:sym typeface="Roboto"/>
                </a:rPr>
                <a:t>超長的超連結網址就要特別小心</a:t>
              </a:r>
              <a:endParaRPr sz="800">
                <a:latin typeface="Roboto"/>
                <a:ea typeface="Roboto"/>
                <a:cs typeface="Roboto"/>
                <a:sym typeface="Roboto"/>
              </a:endParaRPr>
            </a:p>
          </p:txBody>
        </p:sp>
        <p:sp>
          <p:nvSpPr>
            <p:cNvPr id="6414" name="Google Shape;6414;p86"/>
            <p:cNvSpPr txBox="1"/>
            <p:nvPr/>
          </p:nvSpPr>
          <p:spPr>
            <a:xfrm>
              <a:off x="6783750" y="150025"/>
              <a:ext cx="2319600" cy="65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solidFill>
                    <a:srgbClr val="FF0000"/>
                  </a:solidFill>
                  <a:latin typeface="Roboto"/>
                  <a:ea typeface="Roboto"/>
                  <a:cs typeface="Roboto"/>
                  <a:sym typeface="Roboto"/>
                </a:rPr>
                <a:t>寄件時間若是.....</a:t>
              </a:r>
              <a:endParaRPr b="1" sz="800">
                <a:solidFill>
                  <a:srgbClr val="FF0000"/>
                </a:solidFill>
                <a:latin typeface="Roboto"/>
                <a:ea typeface="Roboto"/>
                <a:cs typeface="Roboto"/>
                <a:sym typeface="Roboto"/>
              </a:endParaRPr>
            </a:p>
            <a:p>
              <a:pPr indent="-107950" lvl="0" marL="114300" rtl="0" algn="l">
                <a:spcBef>
                  <a:spcPts val="0"/>
                </a:spcBef>
                <a:spcAft>
                  <a:spcPts val="0"/>
                </a:spcAft>
                <a:buSzPts val="800"/>
                <a:buFont typeface="Roboto"/>
                <a:buChar char="●"/>
              </a:pPr>
              <a:r>
                <a:rPr lang="en" sz="800">
                  <a:latin typeface="Roboto"/>
                  <a:ea typeface="Roboto"/>
                  <a:cs typeface="Roboto"/>
                  <a:sym typeface="Roboto"/>
                </a:rPr>
                <a:t>不太正常的寄件時間，像是半夜3點怎麼有人會寄信聯繫業務呢?</a:t>
              </a:r>
              <a:endParaRPr sz="800">
                <a:latin typeface="Roboto"/>
                <a:ea typeface="Roboto"/>
                <a:cs typeface="Roboto"/>
                <a:sym typeface="Roboto"/>
              </a:endParaRPr>
            </a:p>
          </p:txBody>
        </p:sp>
        <p:sp>
          <p:nvSpPr>
            <p:cNvPr id="6415" name="Google Shape;6415;p86"/>
            <p:cNvSpPr txBox="1"/>
            <p:nvPr/>
          </p:nvSpPr>
          <p:spPr>
            <a:xfrm>
              <a:off x="6859950" y="1102525"/>
              <a:ext cx="2319600" cy="93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solidFill>
                    <a:srgbClr val="FF0000"/>
                  </a:solidFill>
                  <a:latin typeface="Roboto"/>
                  <a:ea typeface="Roboto"/>
                  <a:cs typeface="Roboto"/>
                  <a:sym typeface="Roboto"/>
                </a:rPr>
                <a:t>信件主旨若是.....</a:t>
              </a:r>
              <a:endParaRPr b="1" sz="800">
                <a:solidFill>
                  <a:srgbClr val="FF0000"/>
                </a:solidFill>
                <a:latin typeface="Roboto"/>
                <a:ea typeface="Roboto"/>
                <a:cs typeface="Roboto"/>
                <a:sym typeface="Roboto"/>
              </a:endParaRPr>
            </a:p>
            <a:p>
              <a:pPr indent="-107950" lvl="0" marL="114300" rtl="0" algn="l">
                <a:spcBef>
                  <a:spcPts val="0"/>
                </a:spcBef>
                <a:spcAft>
                  <a:spcPts val="0"/>
                </a:spcAft>
                <a:buSzPts val="800"/>
                <a:buFont typeface="Roboto"/>
                <a:buChar char="●"/>
              </a:pPr>
              <a:r>
                <a:rPr lang="en" sz="800">
                  <a:latin typeface="Roboto"/>
                  <a:ea typeface="Roboto"/>
                  <a:cs typeface="Roboto"/>
                  <a:sym typeface="Roboto"/>
                </a:rPr>
                <a:t>主旨看來跟自己無關的</a:t>
              </a:r>
              <a:endParaRPr sz="800">
                <a:latin typeface="Roboto"/>
                <a:ea typeface="Roboto"/>
                <a:cs typeface="Roboto"/>
                <a:sym typeface="Roboto"/>
              </a:endParaRPr>
            </a:p>
            <a:p>
              <a:pPr indent="-107950" lvl="0" marL="114300" rtl="0" algn="l">
                <a:spcBef>
                  <a:spcPts val="0"/>
                </a:spcBef>
                <a:spcAft>
                  <a:spcPts val="0"/>
                </a:spcAft>
                <a:buSzPts val="800"/>
                <a:buFont typeface="Roboto"/>
                <a:buChar char="●"/>
              </a:pPr>
              <a:r>
                <a:rPr lang="en" sz="800">
                  <a:latin typeface="Roboto"/>
                  <a:ea typeface="Roboto"/>
                  <a:cs typeface="Roboto"/>
                  <a:sym typeface="Roboto"/>
                </a:rPr>
                <a:t>主旨與信件內容不相關</a:t>
              </a:r>
              <a:endParaRPr sz="800">
                <a:latin typeface="Roboto"/>
                <a:ea typeface="Roboto"/>
                <a:cs typeface="Roboto"/>
                <a:sym typeface="Roboto"/>
              </a:endParaRPr>
            </a:p>
            <a:p>
              <a:pPr indent="-107950" lvl="0" marL="114300" rtl="0" algn="l">
                <a:spcBef>
                  <a:spcPts val="0"/>
                </a:spcBef>
                <a:spcAft>
                  <a:spcPts val="0"/>
                </a:spcAft>
                <a:buSzPts val="800"/>
                <a:buFont typeface="Roboto"/>
                <a:buChar char="●"/>
              </a:pPr>
              <a:r>
                <a:rPr lang="en" sz="800">
                  <a:latin typeface="Roboto"/>
                  <a:ea typeface="Roboto"/>
                  <a:cs typeface="Roboto"/>
                  <a:sym typeface="Roboto"/>
                </a:rPr>
                <a:t>主旨是回覆什麼，但之前並未寫信去問過什麼啊!</a:t>
              </a:r>
              <a:endParaRPr sz="800">
                <a:latin typeface="Roboto"/>
                <a:ea typeface="Roboto"/>
                <a:cs typeface="Roboto"/>
                <a:sym typeface="Roboto"/>
              </a:endParaRPr>
            </a:p>
          </p:txBody>
        </p:sp>
        <p:sp>
          <p:nvSpPr>
            <p:cNvPr id="6416" name="Google Shape;6416;p86"/>
            <p:cNvSpPr txBox="1"/>
            <p:nvPr/>
          </p:nvSpPr>
          <p:spPr>
            <a:xfrm>
              <a:off x="6859950" y="2778925"/>
              <a:ext cx="2319600" cy="139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solidFill>
                    <a:srgbClr val="FF0000"/>
                  </a:solidFill>
                  <a:latin typeface="Roboto"/>
                  <a:ea typeface="Roboto"/>
                  <a:cs typeface="Roboto"/>
                  <a:sym typeface="Roboto"/>
                </a:rPr>
                <a:t>附加檔案若是.....</a:t>
              </a:r>
              <a:endParaRPr b="1" sz="800">
                <a:solidFill>
                  <a:srgbClr val="FF0000"/>
                </a:solidFill>
                <a:latin typeface="Roboto"/>
                <a:ea typeface="Roboto"/>
                <a:cs typeface="Roboto"/>
                <a:sym typeface="Roboto"/>
              </a:endParaRPr>
            </a:p>
            <a:p>
              <a:pPr indent="-107950" lvl="0" marL="114300" rtl="0" algn="l">
                <a:spcBef>
                  <a:spcPts val="0"/>
                </a:spcBef>
                <a:spcAft>
                  <a:spcPts val="0"/>
                </a:spcAft>
                <a:buSzPts val="800"/>
                <a:buFont typeface="Roboto"/>
                <a:buChar char="●"/>
              </a:pPr>
              <a:r>
                <a:rPr lang="en" sz="800">
                  <a:latin typeface="Roboto"/>
                  <a:ea typeface="Roboto"/>
                  <a:cs typeface="Roboto"/>
                  <a:sym typeface="Roboto"/>
                </a:rPr>
                <a:t>檔案名稱看起來不應該寄給我的</a:t>
              </a:r>
              <a:endParaRPr sz="800">
                <a:latin typeface="Roboto"/>
                <a:ea typeface="Roboto"/>
                <a:cs typeface="Roboto"/>
                <a:sym typeface="Roboto"/>
              </a:endParaRPr>
            </a:p>
            <a:p>
              <a:pPr indent="-107950" lvl="0" marL="114300" rtl="0" algn="l">
                <a:spcBef>
                  <a:spcPts val="0"/>
                </a:spcBef>
                <a:spcAft>
                  <a:spcPts val="0"/>
                </a:spcAft>
                <a:buSzPts val="800"/>
                <a:buFont typeface="Roboto"/>
                <a:buChar char="●"/>
              </a:pPr>
              <a:r>
                <a:rPr lang="en" sz="800">
                  <a:latin typeface="Roboto"/>
                  <a:ea typeface="Roboto"/>
                  <a:cs typeface="Roboto"/>
                  <a:sym typeface="Roboto"/>
                </a:rPr>
                <a:t>檔案名稱與信件內容不相關</a:t>
              </a:r>
              <a:endParaRPr sz="800">
                <a:latin typeface="Roboto"/>
                <a:ea typeface="Roboto"/>
                <a:cs typeface="Roboto"/>
                <a:sym typeface="Roboto"/>
              </a:endParaRPr>
            </a:p>
            <a:p>
              <a:pPr indent="-107950" lvl="0" marL="114300" rtl="0" algn="l">
                <a:spcBef>
                  <a:spcPts val="0"/>
                </a:spcBef>
                <a:spcAft>
                  <a:spcPts val="0"/>
                </a:spcAft>
                <a:buSzPts val="800"/>
                <a:buFont typeface="Roboto"/>
                <a:buChar char="●"/>
              </a:pPr>
              <a:r>
                <a:rPr lang="en" sz="800">
                  <a:latin typeface="Roboto"/>
                  <a:ea typeface="Roboto"/>
                  <a:cs typeface="Roboto"/>
                  <a:sym typeface="Roboto"/>
                </a:rPr>
                <a:t>署名某人來信，但應該不會寄這種檔案給自己啊!</a:t>
              </a:r>
              <a:endParaRPr sz="800">
                <a:latin typeface="Roboto"/>
                <a:ea typeface="Roboto"/>
                <a:cs typeface="Roboto"/>
                <a:sym typeface="Roboto"/>
              </a:endParaRPr>
            </a:p>
            <a:p>
              <a:pPr indent="-107950" lvl="0" marL="114300" rtl="0" algn="l">
                <a:spcBef>
                  <a:spcPts val="0"/>
                </a:spcBef>
                <a:spcAft>
                  <a:spcPts val="0"/>
                </a:spcAft>
                <a:buSzPts val="800"/>
                <a:buFont typeface="Roboto"/>
                <a:buChar char="●"/>
              </a:pPr>
              <a:r>
                <a:rPr lang="en" sz="800">
                  <a:latin typeface="Roboto"/>
                  <a:ea typeface="Roboto"/>
                  <a:cs typeface="Roboto"/>
                  <a:sym typeface="Roboto"/>
                </a:rPr>
                <a:t>除了副檔名.txt，任何檔案都有可能包藏惡意程式在內，有懷疑的話就開啟前先用防毒軟體掃描較保險。</a:t>
              </a:r>
              <a:endParaRPr sz="800">
                <a:latin typeface="Roboto"/>
                <a:ea typeface="Roboto"/>
                <a:cs typeface="Roboto"/>
                <a:sym typeface="Roboto"/>
              </a:endParaRPr>
            </a:p>
          </p:txBody>
        </p:sp>
        <p:sp>
          <p:nvSpPr>
            <p:cNvPr id="6417" name="Google Shape;6417;p86"/>
            <p:cNvSpPr txBox="1"/>
            <p:nvPr/>
          </p:nvSpPr>
          <p:spPr>
            <a:xfrm>
              <a:off x="3764325" y="3943200"/>
              <a:ext cx="4354800" cy="12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solidFill>
                    <a:srgbClr val="FF0000"/>
                  </a:solidFill>
                  <a:latin typeface="Roboto"/>
                  <a:ea typeface="Roboto"/>
                  <a:cs typeface="Roboto"/>
                  <a:sym typeface="Roboto"/>
                </a:rPr>
                <a:t>信件內容若是.....</a:t>
              </a:r>
              <a:endParaRPr b="1" sz="800">
                <a:solidFill>
                  <a:srgbClr val="FF0000"/>
                </a:solidFill>
                <a:latin typeface="Roboto"/>
                <a:ea typeface="Roboto"/>
                <a:cs typeface="Roboto"/>
                <a:sym typeface="Roboto"/>
              </a:endParaRPr>
            </a:p>
            <a:p>
              <a:pPr indent="-107950" lvl="0" marL="114300" rtl="0" algn="l">
                <a:spcBef>
                  <a:spcPts val="0"/>
                </a:spcBef>
                <a:spcAft>
                  <a:spcPts val="0"/>
                </a:spcAft>
                <a:buSzPts val="800"/>
                <a:buFont typeface="Roboto"/>
                <a:buChar char="●"/>
              </a:pPr>
              <a:r>
                <a:rPr lang="en" sz="800">
                  <a:solidFill>
                    <a:srgbClr val="000000"/>
                  </a:solidFill>
                  <a:latin typeface="Roboto"/>
                  <a:ea typeface="Roboto"/>
                  <a:cs typeface="Roboto"/>
                  <a:sym typeface="Roboto"/>
                </a:rPr>
                <a:t>不合常理</a:t>
              </a:r>
              <a:endParaRPr sz="800">
                <a:solidFill>
                  <a:srgbClr val="000000"/>
                </a:solidFill>
                <a:latin typeface="Roboto"/>
                <a:ea typeface="Roboto"/>
                <a:cs typeface="Roboto"/>
                <a:sym typeface="Roboto"/>
              </a:endParaRPr>
            </a:p>
            <a:p>
              <a:pPr indent="-107950" lvl="0" marL="114300" rtl="0" algn="l">
                <a:spcBef>
                  <a:spcPts val="0"/>
                </a:spcBef>
                <a:spcAft>
                  <a:spcPts val="0"/>
                </a:spcAft>
                <a:buSzPts val="800"/>
                <a:buFont typeface="Roboto"/>
                <a:buChar char="●"/>
              </a:pPr>
              <a:r>
                <a:rPr lang="en" sz="800">
                  <a:latin typeface="Roboto"/>
                  <a:ea typeface="Roboto"/>
                  <a:cs typeface="Roboto"/>
                  <a:sym typeface="Roboto"/>
                </a:rPr>
                <a:t>提到為了避免什麼不好的後果</a:t>
              </a:r>
              <a:endParaRPr sz="800">
                <a:latin typeface="Roboto"/>
                <a:ea typeface="Roboto"/>
                <a:cs typeface="Roboto"/>
                <a:sym typeface="Roboto"/>
              </a:endParaRPr>
            </a:p>
            <a:p>
              <a:pPr indent="-107950" lvl="0" marL="114300" rtl="0" algn="l">
                <a:spcBef>
                  <a:spcPts val="0"/>
                </a:spcBef>
                <a:spcAft>
                  <a:spcPts val="0"/>
                </a:spcAft>
                <a:buSzPts val="800"/>
                <a:buFont typeface="Roboto"/>
                <a:buChar char="●"/>
              </a:pPr>
              <a:r>
                <a:rPr lang="en" sz="800">
                  <a:latin typeface="Roboto"/>
                  <a:ea typeface="Roboto"/>
                  <a:cs typeface="Roboto"/>
                  <a:sym typeface="Roboto"/>
                </a:rPr>
                <a:t>提到你中獎了或你獲得什麼好處</a:t>
              </a:r>
              <a:endParaRPr sz="800">
                <a:latin typeface="Roboto"/>
                <a:ea typeface="Roboto"/>
                <a:cs typeface="Roboto"/>
                <a:sym typeface="Roboto"/>
              </a:endParaRPr>
            </a:p>
            <a:p>
              <a:pPr indent="-107950" lvl="0" marL="114300" rtl="0" algn="l">
                <a:spcBef>
                  <a:spcPts val="0"/>
                </a:spcBef>
                <a:spcAft>
                  <a:spcPts val="0"/>
                </a:spcAft>
                <a:buSzPts val="800"/>
                <a:buFont typeface="Roboto"/>
                <a:buChar char="●"/>
              </a:pPr>
              <a:r>
                <a:rPr lang="en" sz="800">
                  <a:latin typeface="Roboto"/>
                  <a:ea typeface="Roboto"/>
                  <a:cs typeface="Roboto"/>
                  <a:sym typeface="Roboto"/>
                </a:rPr>
                <a:t>提到別人或自己可能發生桃色事件或</a:t>
              </a:r>
              <a:br>
                <a:rPr lang="en" sz="800">
                  <a:latin typeface="Roboto"/>
                  <a:ea typeface="Roboto"/>
                  <a:cs typeface="Roboto"/>
                  <a:sym typeface="Roboto"/>
                </a:rPr>
              </a:br>
              <a:r>
                <a:rPr lang="en" sz="800">
                  <a:latin typeface="Roboto"/>
                  <a:ea typeface="Roboto"/>
                  <a:cs typeface="Roboto"/>
                  <a:sym typeface="Roboto"/>
                </a:rPr>
                <a:t>不雅照片等八卦消息</a:t>
              </a:r>
              <a:endParaRPr sz="800">
                <a:latin typeface="Roboto"/>
                <a:ea typeface="Roboto"/>
                <a:cs typeface="Roboto"/>
                <a:sym typeface="Roboto"/>
              </a:endParaRPr>
            </a:p>
            <a:p>
              <a:pPr indent="-107950" lvl="0" marL="114300" rtl="0" algn="l">
                <a:spcBef>
                  <a:spcPts val="0"/>
                </a:spcBef>
                <a:spcAft>
                  <a:spcPts val="0"/>
                </a:spcAft>
                <a:buSzPts val="800"/>
                <a:buFont typeface="Roboto"/>
                <a:buChar char="●"/>
              </a:pPr>
              <a:r>
                <a:rPr lang="en" sz="800">
                  <a:latin typeface="Roboto"/>
                  <a:ea typeface="Roboto"/>
                  <a:cs typeface="Roboto"/>
                  <a:sym typeface="Roboto"/>
                </a:rPr>
                <a:t>內容明顯文法錯誤或錯字不少，不像</a:t>
              </a:r>
              <a:br>
                <a:rPr lang="en" sz="800">
                  <a:latin typeface="Roboto"/>
                  <a:ea typeface="Roboto"/>
                  <a:cs typeface="Roboto"/>
                  <a:sym typeface="Roboto"/>
                </a:rPr>
              </a:br>
              <a:r>
                <a:rPr lang="en" sz="800">
                  <a:latin typeface="Roboto"/>
                  <a:ea typeface="Roboto"/>
                  <a:cs typeface="Roboto"/>
                  <a:sym typeface="Roboto"/>
                </a:rPr>
                <a:t>是一般人會嚴謹擬訂字句。</a:t>
              </a:r>
              <a:endParaRPr sz="800">
                <a:latin typeface="Roboto"/>
                <a:ea typeface="Roboto"/>
                <a:cs typeface="Roboto"/>
                <a:sym typeface="Roboto"/>
              </a:endParaRPr>
            </a:p>
            <a:p>
              <a:pPr indent="-107950" lvl="0" marL="114300" rtl="0" algn="l">
                <a:spcBef>
                  <a:spcPts val="0"/>
                </a:spcBef>
                <a:spcAft>
                  <a:spcPts val="0"/>
                </a:spcAft>
                <a:buSzPts val="800"/>
                <a:buFont typeface="Roboto"/>
                <a:buChar char="●"/>
              </a:pPr>
              <a:r>
                <a:rPr lang="en" sz="800">
                  <a:latin typeface="Roboto"/>
                  <a:ea typeface="Roboto"/>
                  <a:cs typeface="Roboto"/>
                  <a:sym typeface="Roboto"/>
                </a:rPr>
                <a:t>強調快點擊超連結或開啟附加檔案</a:t>
              </a:r>
              <a:endParaRPr sz="800">
                <a:latin typeface="Roboto"/>
                <a:ea typeface="Roboto"/>
                <a:cs typeface="Roboto"/>
                <a:sym typeface="Roboto"/>
              </a:endParaRPr>
            </a:p>
          </p:txBody>
        </p:sp>
        <p:pic>
          <p:nvPicPr>
            <p:cNvPr id="6418" name="Google Shape;6418;p86"/>
            <p:cNvPicPr preferRelativeResize="0"/>
            <p:nvPr/>
          </p:nvPicPr>
          <p:blipFill rotWithShape="1">
            <a:blip r:embed="rId6">
              <a:alphaModFix/>
            </a:blip>
            <a:srcRect b="54386" l="35156" r="31621" t="15938"/>
            <a:stretch/>
          </p:blipFill>
          <p:spPr>
            <a:xfrm>
              <a:off x="2535025" y="227925"/>
              <a:ext cx="3444299" cy="2204350"/>
            </a:xfrm>
            <a:prstGeom prst="rect">
              <a:avLst/>
            </a:prstGeom>
            <a:noFill/>
            <a:ln>
              <a:noFill/>
            </a:ln>
          </p:spPr>
        </p:pic>
        <p:cxnSp>
          <p:nvCxnSpPr>
            <p:cNvPr id="6419" name="Google Shape;6419;p86"/>
            <p:cNvCxnSpPr/>
            <p:nvPr/>
          </p:nvCxnSpPr>
          <p:spPr>
            <a:xfrm>
              <a:off x="1519225" y="433675"/>
              <a:ext cx="1038000" cy="9300"/>
            </a:xfrm>
            <a:prstGeom prst="straightConnector1">
              <a:avLst/>
            </a:prstGeom>
            <a:noFill/>
            <a:ln cap="flat" cmpd="sng" w="19050">
              <a:solidFill>
                <a:srgbClr val="FF0000"/>
              </a:solidFill>
              <a:prstDash val="solid"/>
              <a:round/>
              <a:headEnd len="med" w="med" type="none"/>
              <a:tailEnd len="med" w="med" type="none"/>
            </a:ln>
          </p:spPr>
        </p:cxnSp>
        <p:cxnSp>
          <p:nvCxnSpPr>
            <p:cNvPr id="6420" name="Google Shape;6420;p86"/>
            <p:cNvCxnSpPr/>
            <p:nvPr/>
          </p:nvCxnSpPr>
          <p:spPr>
            <a:xfrm>
              <a:off x="5979325" y="1267500"/>
              <a:ext cx="844800" cy="9300"/>
            </a:xfrm>
            <a:prstGeom prst="straightConnector1">
              <a:avLst/>
            </a:prstGeom>
            <a:noFill/>
            <a:ln cap="flat" cmpd="sng" w="19050">
              <a:solidFill>
                <a:srgbClr val="FF0000"/>
              </a:solidFill>
              <a:prstDash val="solid"/>
              <a:round/>
              <a:headEnd len="med" w="med" type="none"/>
              <a:tailEnd len="med" w="med" type="none"/>
            </a:ln>
          </p:spPr>
        </p:cxnSp>
        <p:cxnSp>
          <p:nvCxnSpPr>
            <p:cNvPr id="6421" name="Google Shape;6421;p86"/>
            <p:cNvCxnSpPr/>
            <p:nvPr/>
          </p:nvCxnSpPr>
          <p:spPr>
            <a:xfrm>
              <a:off x="4518925" y="2975875"/>
              <a:ext cx="2319000" cy="16800"/>
            </a:xfrm>
            <a:prstGeom prst="straightConnector1">
              <a:avLst/>
            </a:prstGeom>
            <a:noFill/>
            <a:ln cap="flat" cmpd="sng" w="19050">
              <a:solidFill>
                <a:srgbClr val="FF0000"/>
              </a:solidFill>
              <a:prstDash val="solid"/>
              <a:round/>
              <a:headEnd len="med" w="med" type="none"/>
              <a:tailEnd len="med" w="med" type="none"/>
            </a:ln>
          </p:spPr>
        </p:cxnSp>
        <p:cxnSp>
          <p:nvCxnSpPr>
            <p:cNvPr id="6422" name="Google Shape;6422;p86"/>
            <p:cNvCxnSpPr/>
            <p:nvPr/>
          </p:nvCxnSpPr>
          <p:spPr>
            <a:xfrm flipH="1">
              <a:off x="4523700" y="2423100"/>
              <a:ext cx="5400" cy="545700"/>
            </a:xfrm>
            <a:prstGeom prst="straightConnector1">
              <a:avLst/>
            </a:prstGeom>
            <a:noFill/>
            <a:ln cap="flat" cmpd="sng" w="19050">
              <a:solidFill>
                <a:srgbClr val="FF0000"/>
              </a:solidFill>
              <a:prstDash val="solid"/>
              <a:round/>
              <a:headEnd len="med" w="med" type="none"/>
              <a:tailEnd len="med" w="med" type="none"/>
            </a:ln>
          </p:spPr>
        </p:cxnSp>
        <p:cxnSp>
          <p:nvCxnSpPr>
            <p:cNvPr id="6423" name="Google Shape;6423;p86"/>
            <p:cNvCxnSpPr/>
            <p:nvPr/>
          </p:nvCxnSpPr>
          <p:spPr>
            <a:xfrm>
              <a:off x="1519225" y="2760550"/>
              <a:ext cx="1125900" cy="13200"/>
            </a:xfrm>
            <a:prstGeom prst="straightConnector1">
              <a:avLst/>
            </a:prstGeom>
            <a:noFill/>
            <a:ln cap="flat" cmpd="sng" w="19050">
              <a:solidFill>
                <a:srgbClr val="FF0000"/>
              </a:solidFill>
              <a:prstDash val="solid"/>
              <a:round/>
              <a:headEnd len="med" w="med" type="none"/>
              <a:tailEnd len="med" w="med" type="none"/>
            </a:ln>
          </p:spPr>
        </p:cxnSp>
        <p:cxnSp>
          <p:nvCxnSpPr>
            <p:cNvPr id="6424" name="Google Shape;6424;p86"/>
            <p:cNvCxnSpPr/>
            <p:nvPr/>
          </p:nvCxnSpPr>
          <p:spPr>
            <a:xfrm flipH="1">
              <a:off x="2645125" y="2432275"/>
              <a:ext cx="5400" cy="350700"/>
            </a:xfrm>
            <a:prstGeom prst="straightConnector1">
              <a:avLst/>
            </a:prstGeom>
            <a:noFill/>
            <a:ln cap="flat" cmpd="sng" w="19050">
              <a:solidFill>
                <a:srgbClr val="FF0000"/>
              </a:solidFill>
              <a:prstDash val="solid"/>
              <a:round/>
              <a:headEnd len="med" w="med" type="none"/>
              <a:tailEnd len="med" w="med" type="none"/>
            </a:ln>
          </p:spPr>
        </p:cxnSp>
        <p:cxnSp>
          <p:nvCxnSpPr>
            <p:cNvPr id="6425" name="Google Shape;6425;p86"/>
            <p:cNvCxnSpPr/>
            <p:nvPr/>
          </p:nvCxnSpPr>
          <p:spPr>
            <a:xfrm flipH="1">
              <a:off x="3894375" y="2423100"/>
              <a:ext cx="15600" cy="1590600"/>
            </a:xfrm>
            <a:prstGeom prst="straightConnector1">
              <a:avLst/>
            </a:prstGeom>
            <a:noFill/>
            <a:ln cap="flat" cmpd="sng" w="19050">
              <a:solidFill>
                <a:srgbClr val="FF0000"/>
              </a:solidFill>
              <a:prstDash val="solid"/>
              <a:round/>
              <a:headEnd len="med" w="med" type="none"/>
              <a:tailEnd len="med" w="med" type="none"/>
            </a:ln>
          </p:spPr>
        </p:cxnSp>
        <p:cxnSp>
          <p:nvCxnSpPr>
            <p:cNvPr id="6426" name="Google Shape;6426;p86"/>
            <p:cNvCxnSpPr/>
            <p:nvPr/>
          </p:nvCxnSpPr>
          <p:spPr>
            <a:xfrm flipH="1">
              <a:off x="3555250" y="2432275"/>
              <a:ext cx="16800" cy="1324200"/>
            </a:xfrm>
            <a:prstGeom prst="straightConnector1">
              <a:avLst/>
            </a:prstGeom>
            <a:noFill/>
            <a:ln cap="flat" cmpd="sng" w="19050">
              <a:solidFill>
                <a:srgbClr val="FF0000"/>
              </a:solidFill>
              <a:prstDash val="solid"/>
              <a:round/>
              <a:headEnd len="med" w="med" type="none"/>
              <a:tailEnd len="med" w="med" type="none"/>
            </a:ln>
          </p:spPr>
        </p:cxnSp>
        <p:cxnSp>
          <p:nvCxnSpPr>
            <p:cNvPr id="6427" name="Google Shape;6427;p86"/>
            <p:cNvCxnSpPr/>
            <p:nvPr/>
          </p:nvCxnSpPr>
          <p:spPr>
            <a:xfrm>
              <a:off x="1818600" y="3738225"/>
              <a:ext cx="1742400" cy="16800"/>
            </a:xfrm>
            <a:prstGeom prst="straightConnector1">
              <a:avLst/>
            </a:prstGeom>
            <a:noFill/>
            <a:ln cap="flat" cmpd="sng" w="19050">
              <a:solidFill>
                <a:srgbClr val="FF0000"/>
              </a:solidFill>
              <a:prstDash val="solid"/>
              <a:round/>
              <a:headEnd len="med" w="med" type="none"/>
              <a:tailEnd len="med" w="med" type="none"/>
            </a:ln>
          </p:spPr>
        </p:cxnSp>
        <p:cxnSp>
          <p:nvCxnSpPr>
            <p:cNvPr id="6428" name="Google Shape;6428;p86"/>
            <p:cNvCxnSpPr/>
            <p:nvPr/>
          </p:nvCxnSpPr>
          <p:spPr>
            <a:xfrm flipH="1" rot="10800000">
              <a:off x="5979325" y="348925"/>
              <a:ext cx="799200" cy="753600"/>
            </a:xfrm>
            <a:prstGeom prst="straightConnector1">
              <a:avLst/>
            </a:prstGeom>
            <a:noFill/>
            <a:ln cap="flat" cmpd="sng" w="19050">
              <a:solidFill>
                <a:srgbClr val="FF0000"/>
              </a:solidFill>
              <a:prstDash val="solid"/>
              <a:round/>
              <a:headEnd len="med" w="med" type="none"/>
              <a:tailEnd len="med" w="med" type="none"/>
            </a:ln>
          </p:spPr>
        </p:cxnSp>
      </p:grpSp>
      <p:sp>
        <p:nvSpPr>
          <p:cNvPr id="6429" name="Google Shape;6429;p86"/>
          <p:cNvSpPr txBox="1"/>
          <p:nvPr>
            <p:ph idx="4294967295" type="title"/>
          </p:nvPr>
        </p:nvSpPr>
        <p:spPr>
          <a:xfrm>
            <a:off x="-17550" y="241825"/>
            <a:ext cx="3872700" cy="529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500"/>
              <a:t>釣魚信件特徵</a:t>
            </a:r>
            <a:endParaRPr sz="3500"/>
          </a:p>
        </p:txBody>
      </p:sp>
      <p:sp>
        <p:nvSpPr>
          <p:cNvPr id="6430" name="Google Shape;6430;p8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4" name="Shape 6434"/>
        <p:cNvGrpSpPr/>
        <p:nvPr/>
      </p:nvGrpSpPr>
      <p:grpSpPr>
        <a:xfrm>
          <a:off x="0" y="0"/>
          <a:ext cx="0" cy="0"/>
          <a:chOff x="0" y="0"/>
          <a:chExt cx="0" cy="0"/>
        </a:xfrm>
      </p:grpSpPr>
      <p:pic>
        <p:nvPicPr>
          <p:cNvPr id="6435" name="Google Shape;6435;p87"/>
          <p:cNvPicPr preferRelativeResize="0"/>
          <p:nvPr/>
        </p:nvPicPr>
        <p:blipFill>
          <a:blip r:embed="rId3">
            <a:alphaModFix/>
          </a:blip>
          <a:stretch>
            <a:fillRect/>
          </a:stretch>
        </p:blipFill>
        <p:spPr>
          <a:xfrm>
            <a:off x="0" y="574350"/>
            <a:ext cx="9144003" cy="4156773"/>
          </a:xfrm>
          <a:prstGeom prst="rect">
            <a:avLst/>
          </a:prstGeom>
          <a:noFill/>
          <a:ln>
            <a:noFill/>
          </a:ln>
        </p:spPr>
      </p:pic>
      <p:sp>
        <p:nvSpPr>
          <p:cNvPr id="6436" name="Google Shape;6436;p8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0" name="Shape 6440"/>
        <p:cNvGrpSpPr/>
        <p:nvPr/>
      </p:nvGrpSpPr>
      <p:grpSpPr>
        <a:xfrm>
          <a:off x="0" y="0"/>
          <a:ext cx="0" cy="0"/>
          <a:chOff x="0" y="0"/>
          <a:chExt cx="0" cy="0"/>
        </a:xfrm>
      </p:grpSpPr>
      <p:grpSp>
        <p:nvGrpSpPr>
          <p:cNvPr id="6441" name="Google Shape;6441;p88"/>
          <p:cNvGrpSpPr/>
          <p:nvPr/>
        </p:nvGrpSpPr>
        <p:grpSpPr>
          <a:xfrm>
            <a:off x="4176115" y="64778"/>
            <a:ext cx="4809216" cy="4813470"/>
            <a:chOff x="643400" y="975676"/>
            <a:chExt cx="3757200" cy="3760524"/>
          </a:xfrm>
        </p:grpSpPr>
        <p:grpSp>
          <p:nvGrpSpPr>
            <p:cNvPr id="6442" name="Google Shape;6442;p88"/>
            <p:cNvGrpSpPr/>
            <p:nvPr/>
          </p:nvGrpSpPr>
          <p:grpSpPr>
            <a:xfrm>
              <a:off x="643400" y="1173700"/>
              <a:ext cx="3757200" cy="3562500"/>
              <a:chOff x="711925" y="1173700"/>
              <a:chExt cx="3757200" cy="3562500"/>
            </a:xfrm>
          </p:grpSpPr>
          <p:sp>
            <p:nvSpPr>
              <p:cNvPr id="6443" name="Google Shape;6443;p88"/>
              <p:cNvSpPr/>
              <p:nvPr/>
            </p:nvSpPr>
            <p:spPr>
              <a:xfrm>
                <a:off x="711925" y="1173700"/>
                <a:ext cx="3757200" cy="3562500"/>
              </a:xfrm>
              <a:prstGeom prst="roundRect">
                <a:avLst>
                  <a:gd fmla="val 4131" name="adj"/>
                </a:avLst>
              </a:prstGeom>
              <a:solidFill>
                <a:srgbClr val="5397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444" name="Google Shape;6444;p88"/>
              <p:cNvGrpSpPr/>
              <p:nvPr/>
            </p:nvGrpSpPr>
            <p:grpSpPr>
              <a:xfrm>
                <a:off x="911749" y="1371650"/>
                <a:ext cx="3366965" cy="3198815"/>
                <a:chOff x="916289" y="1422892"/>
                <a:chExt cx="3315900" cy="3150300"/>
              </a:xfrm>
            </p:grpSpPr>
            <p:sp>
              <p:nvSpPr>
                <p:cNvPr id="6445" name="Google Shape;6445;p88"/>
                <p:cNvSpPr/>
                <p:nvPr/>
              </p:nvSpPr>
              <p:spPr>
                <a:xfrm>
                  <a:off x="916289" y="1422892"/>
                  <a:ext cx="3315900" cy="3150300"/>
                </a:xfrm>
                <a:prstGeom prst="snip1Rect">
                  <a:avLst>
                    <a:gd fmla="val 11022"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6" name="Google Shape;6446;p88"/>
                <p:cNvSpPr/>
                <p:nvPr/>
              </p:nvSpPr>
              <p:spPr>
                <a:xfrm>
                  <a:off x="3885613" y="1422892"/>
                  <a:ext cx="346500" cy="346500"/>
                </a:xfrm>
                <a:prstGeom prst="rtTriangl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447" name="Google Shape;6447;p88"/>
            <p:cNvGrpSpPr/>
            <p:nvPr/>
          </p:nvGrpSpPr>
          <p:grpSpPr>
            <a:xfrm>
              <a:off x="2085780" y="975676"/>
              <a:ext cx="872127" cy="510899"/>
              <a:chOff x="2140000" y="1054000"/>
              <a:chExt cx="858900" cy="503150"/>
            </a:xfrm>
          </p:grpSpPr>
          <p:sp>
            <p:nvSpPr>
              <p:cNvPr id="6448" name="Google Shape;6448;p88"/>
              <p:cNvSpPr/>
              <p:nvPr/>
            </p:nvSpPr>
            <p:spPr>
              <a:xfrm>
                <a:off x="2140000" y="1185750"/>
                <a:ext cx="858900" cy="371400"/>
              </a:xfrm>
              <a:prstGeom prst="roundRect">
                <a:avLst>
                  <a:gd fmla="val 16667" name="adj"/>
                </a:avLst>
              </a:prstGeom>
              <a:solidFill>
                <a:srgbClr val="E7D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9" name="Google Shape;6449;p88"/>
              <p:cNvSpPr/>
              <p:nvPr/>
            </p:nvSpPr>
            <p:spPr>
              <a:xfrm>
                <a:off x="2432500" y="1054000"/>
                <a:ext cx="273900" cy="273900"/>
              </a:xfrm>
              <a:prstGeom prst="ellipse">
                <a:avLst/>
              </a:prstGeom>
              <a:solidFill>
                <a:srgbClr val="E7D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0" name="Google Shape;6450;p88"/>
              <p:cNvSpPr/>
              <p:nvPr/>
            </p:nvSpPr>
            <p:spPr>
              <a:xfrm>
                <a:off x="2525000" y="1146500"/>
                <a:ext cx="88800" cy="88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6451" name="Google Shape;6451;p88"/>
          <p:cNvSpPr txBox="1"/>
          <p:nvPr>
            <p:ph idx="4294967295" type="body"/>
          </p:nvPr>
        </p:nvSpPr>
        <p:spPr>
          <a:xfrm>
            <a:off x="5016950" y="990950"/>
            <a:ext cx="3670500" cy="357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chemeClr val="dk1"/>
                </a:solidFill>
              </a:rPr>
              <a:t>6.8 針對所屬/監督之公務機關辦理下列演練？ (1)每半年規劃及辦理1次</a:t>
            </a:r>
            <a:r>
              <a:rPr lang="en" sz="2000">
                <a:solidFill>
                  <a:srgbClr val="FF0000"/>
                </a:solidFill>
              </a:rPr>
              <a:t>社交工程演練</a:t>
            </a:r>
            <a:r>
              <a:rPr lang="en" sz="2000">
                <a:solidFill>
                  <a:schemeClr val="dk1"/>
                </a:solidFill>
              </a:rPr>
              <a:t>？ (2)每年規劃及辦理1次</a:t>
            </a:r>
            <a:r>
              <a:rPr lang="en" sz="2000">
                <a:solidFill>
                  <a:srgbClr val="FF0000"/>
                </a:solidFill>
              </a:rPr>
              <a:t>資安事件通報</a:t>
            </a:r>
            <a:r>
              <a:rPr lang="en" sz="2000">
                <a:solidFill>
                  <a:schemeClr val="dk1"/>
                </a:solidFill>
              </a:rPr>
              <a:t>及應變演練？	</a:t>
            </a:r>
            <a:endParaRPr sz="2000">
              <a:solidFill>
                <a:schemeClr val="dk1"/>
              </a:solidFill>
            </a:endParaRPr>
          </a:p>
          <a:p>
            <a:pPr indent="0" lvl="0" marL="0" rtl="0" algn="l">
              <a:spcBef>
                <a:spcPts val="1600"/>
              </a:spcBef>
              <a:spcAft>
                <a:spcPts val="1600"/>
              </a:spcAft>
              <a:buClr>
                <a:schemeClr val="dk1"/>
              </a:buClr>
              <a:buSzPts val="1100"/>
              <a:buFont typeface="Arial"/>
              <a:buNone/>
            </a:pPr>
            <a:r>
              <a:rPr lang="en" sz="2000"/>
              <a:t>9.5</a:t>
            </a:r>
            <a:r>
              <a:rPr lang="en" sz="2000"/>
              <a:t> </a:t>
            </a:r>
            <a:r>
              <a:rPr lang="en" sz="2000">
                <a:solidFill>
                  <a:srgbClr val="FF0000"/>
                </a:solidFill>
              </a:rPr>
              <a:t>每半年進行1次</a:t>
            </a:r>
            <a:r>
              <a:rPr lang="en" sz="2000"/>
              <a:t>社交工程演練？針對開啟郵件、點閱郵件附件或連結之人員加強資安意識教育訓練？</a:t>
            </a:r>
            <a:endParaRPr sz="2000"/>
          </a:p>
        </p:txBody>
      </p:sp>
      <p:sp>
        <p:nvSpPr>
          <p:cNvPr id="6452" name="Google Shape;6452;p88"/>
          <p:cNvSpPr txBox="1"/>
          <p:nvPr>
            <p:ph idx="8" type="title"/>
          </p:nvPr>
        </p:nvSpPr>
        <p:spPr>
          <a:xfrm>
            <a:off x="603325" y="385950"/>
            <a:ext cx="3568800" cy="529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稽核項目</a:t>
            </a:r>
            <a:endParaRPr/>
          </a:p>
        </p:txBody>
      </p:sp>
      <p:sp>
        <p:nvSpPr>
          <p:cNvPr id="6453" name="Google Shape;6453;p88"/>
          <p:cNvSpPr/>
          <p:nvPr/>
        </p:nvSpPr>
        <p:spPr>
          <a:xfrm>
            <a:off x="4648380" y="1166660"/>
            <a:ext cx="324442" cy="203530"/>
          </a:xfrm>
          <a:custGeom>
            <a:rect b="b" l="l" r="r" t="t"/>
            <a:pathLst>
              <a:path extrusionOk="0" h="3048" w="4858">
                <a:moveTo>
                  <a:pt x="0" y="1238"/>
                </a:moveTo>
                <a:lnTo>
                  <a:pt x="2000" y="3048"/>
                </a:lnTo>
                <a:lnTo>
                  <a:pt x="4858" y="0"/>
                </a:lnTo>
              </a:path>
            </a:pathLst>
          </a:custGeom>
          <a:noFill/>
          <a:ln cap="rnd" cmpd="sng" w="38100">
            <a:solidFill>
              <a:srgbClr val="0000FF"/>
            </a:solidFill>
            <a:prstDash val="solid"/>
            <a:round/>
            <a:headEnd len="med" w="med" type="none"/>
            <a:tailEnd len="med" w="med" type="none"/>
          </a:ln>
        </p:spPr>
      </p:sp>
      <p:grpSp>
        <p:nvGrpSpPr>
          <p:cNvPr id="6454" name="Google Shape;6454;p88"/>
          <p:cNvGrpSpPr/>
          <p:nvPr/>
        </p:nvGrpSpPr>
        <p:grpSpPr>
          <a:xfrm>
            <a:off x="2184425" y="2085642"/>
            <a:ext cx="1911501" cy="2747837"/>
            <a:chOff x="1924025" y="334050"/>
            <a:chExt cx="3410350" cy="4902475"/>
          </a:xfrm>
        </p:grpSpPr>
        <p:sp>
          <p:nvSpPr>
            <p:cNvPr id="6455" name="Google Shape;6455;p88"/>
            <p:cNvSpPr/>
            <p:nvPr/>
          </p:nvSpPr>
          <p:spPr>
            <a:xfrm>
              <a:off x="1924025" y="3176250"/>
              <a:ext cx="2066775" cy="1084075"/>
            </a:xfrm>
            <a:custGeom>
              <a:rect b="b" l="l" r="r" t="t"/>
              <a:pathLst>
                <a:path extrusionOk="0" h="43363" w="82671">
                  <a:moveTo>
                    <a:pt x="60200" y="1"/>
                  </a:moveTo>
                  <a:cubicBezTo>
                    <a:pt x="51894" y="1"/>
                    <a:pt x="42346" y="2372"/>
                    <a:pt x="34515" y="6890"/>
                  </a:cubicBezTo>
                  <a:lnTo>
                    <a:pt x="15778" y="17737"/>
                  </a:lnTo>
                  <a:cubicBezTo>
                    <a:pt x="2959" y="25133"/>
                    <a:pt x="1" y="35323"/>
                    <a:pt x="8876" y="40418"/>
                  </a:cubicBezTo>
                  <a:cubicBezTo>
                    <a:pt x="12393" y="42401"/>
                    <a:pt x="17205" y="43363"/>
                    <a:pt x="22516" y="43363"/>
                  </a:cubicBezTo>
                  <a:cubicBezTo>
                    <a:pt x="30855" y="43363"/>
                    <a:pt x="40425" y="40992"/>
                    <a:pt x="48156" y="36474"/>
                  </a:cubicBezTo>
                  <a:lnTo>
                    <a:pt x="66892" y="25626"/>
                  </a:lnTo>
                  <a:cubicBezTo>
                    <a:pt x="79712" y="18231"/>
                    <a:pt x="82670" y="8205"/>
                    <a:pt x="73795" y="2946"/>
                  </a:cubicBezTo>
                  <a:cubicBezTo>
                    <a:pt x="70277" y="963"/>
                    <a:pt x="65491" y="1"/>
                    <a:pt x="60200"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6" name="Google Shape;6456;p88"/>
            <p:cNvSpPr/>
            <p:nvPr/>
          </p:nvSpPr>
          <p:spPr>
            <a:xfrm>
              <a:off x="3004650" y="3579175"/>
              <a:ext cx="246550" cy="278050"/>
            </a:xfrm>
            <a:custGeom>
              <a:rect b="b" l="l" r="r" t="t"/>
              <a:pathLst>
                <a:path extrusionOk="0" h="11122" w="9862">
                  <a:moveTo>
                    <a:pt x="7152" y="0"/>
                  </a:moveTo>
                  <a:cubicBezTo>
                    <a:pt x="6921" y="0"/>
                    <a:pt x="6674" y="94"/>
                    <a:pt x="6410" y="306"/>
                  </a:cubicBezTo>
                  <a:cubicBezTo>
                    <a:pt x="3780" y="2442"/>
                    <a:pt x="0" y="10660"/>
                    <a:pt x="0" y="10660"/>
                  </a:cubicBezTo>
                  <a:cubicBezTo>
                    <a:pt x="0" y="10660"/>
                    <a:pt x="231" y="11122"/>
                    <a:pt x="1274" y="11122"/>
                  </a:cubicBezTo>
                  <a:cubicBezTo>
                    <a:pt x="1992" y="11122"/>
                    <a:pt x="3093" y="10903"/>
                    <a:pt x="4767" y="10167"/>
                  </a:cubicBezTo>
                  <a:cubicBezTo>
                    <a:pt x="8875" y="8523"/>
                    <a:pt x="9862" y="6551"/>
                    <a:pt x="9862" y="6551"/>
                  </a:cubicBezTo>
                  <a:cubicBezTo>
                    <a:pt x="9862" y="6551"/>
                    <a:pt x="9075" y="0"/>
                    <a:pt x="7152" y="0"/>
                  </a:cubicBezTo>
                  <a:close/>
                </a:path>
              </a:pathLst>
            </a:custGeom>
            <a:solidFill>
              <a:srgbClr val="291D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7" name="Google Shape;6457;p88"/>
            <p:cNvSpPr/>
            <p:nvPr/>
          </p:nvSpPr>
          <p:spPr>
            <a:xfrm>
              <a:off x="2889600" y="3130725"/>
              <a:ext cx="447875" cy="626100"/>
            </a:xfrm>
            <a:custGeom>
              <a:rect b="b" l="l" r="r" t="t"/>
              <a:pathLst>
                <a:path extrusionOk="0" h="25044" w="17915">
                  <a:moveTo>
                    <a:pt x="14792" y="0"/>
                  </a:moveTo>
                  <a:lnTo>
                    <a:pt x="6739" y="329"/>
                  </a:lnTo>
                  <a:cubicBezTo>
                    <a:pt x="6739" y="329"/>
                    <a:pt x="6903" y="6903"/>
                    <a:pt x="6739" y="8547"/>
                  </a:cubicBezTo>
                  <a:cubicBezTo>
                    <a:pt x="6739" y="10190"/>
                    <a:pt x="4274" y="16764"/>
                    <a:pt x="3288" y="19723"/>
                  </a:cubicBezTo>
                  <a:cubicBezTo>
                    <a:pt x="2301" y="22681"/>
                    <a:pt x="0" y="22846"/>
                    <a:pt x="0" y="22846"/>
                  </a:cubicBezTo>
                  <a:cubicBezTo>
                    <a:pt x="0" y="22846"/>
                    <a:pt x="3160" y="25044"/>
                    <a:pt x="5461" y="25044"/>
                  </a:cubicBezTo>
                  <a:cubicBezTo>
                    <a:pt x="5676" y="25044"/>
                    <a:pt x="5884" y="25024"/>
                    <a:pt x="6082" y="24982"/>
                  </a:cubicBezTo>
                  <a:cubicBezTo>
                    <a:pt x="8382" y="24325"/>
                    <a:pt x="8218" y="21038"/>
                    <a:pt x="10683" y="17751"/>
                  </a:cubicBezTo>
                  <a:cubicBezTo>
                    <a:pt x="13149" y="14464"/>
                    <a:pt x="17915" y="13642"/>
                    <a:pt x="17915" y="13642"/>
                  </a:cubicBezTo>
                  <a:cubicBezTo>
                    <a:pt x="17915" y="13642"/>
                    <a:pt x="17751" y="12163"/>
                    <a:pt x="16107" y="9862"/>
                  </a:cubicBezTo>
                  <a:cubicBezTo>
                    <a:pt x="14464" y="7561"/>
                    <a:pt x="14628" y="4274"/>
                    <a:pt x="14792"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8" name="Google Shape;6458;p88"/>
            <p:cNvSpPr/>
            <p:nvPr/>
          </p:nvSpPr>
          <p:spPr>
            <a:xfrm>
              <a:off x="2758125" y="3405750"/>
              <a:ext cx="608125" cy="500700"/>
            </a:xfrm>
            <a:custGeom>
              <a:rect b="b" l="l" r="r" t="t"/>
              <a:pathLst>
                <a:path extrusionOk="0" h="20028" w="24325">
                  <a:moveTo>
                    <a:pt x="20338" y="1"/>
                  </a:moveTo>
                  <a:cubicBezTo>
                    <a:pt x="20244" y="1"/>
                    <a:pt x="20148" y="4"/>
                    <a:pt x="20051" y="11"/>
                  </a:cubicBezTo>
                  <a:cubicBezTo>
                    <a:pt x="17915" y="11"/>
                    <a:pt x="14792" y="2476"/>
                    <a:pt x="13641" y="4777"/>
                  </a:cubicBezTo>
                  <a:cubicBezTo>
                    <a:pt x="12655" y="7243"/>
                    <a:pt x="10847" y="10694"/>
                    <a:pt x="9368" y="11516"/>
                  </a:cubicBezTo>
                  <a:cubicBezTo>
                    <a:pt x="9046" y="11677"/>
                    <a:pt x="8655" y="11739"/>
                    <a:pt x="8219" y="11739"/>
                  </a:cubicBezTo>
                  <a:cubicBezTo>
                    <a:pt x="6875" y="11739"/>
                    <a:pt x="5105" y="11147"/>
                    <a:pt x="3616" y="11023"/>
                  </a:cubicBezTo>
                  <a:cubicBezTo>
                    <a:pt x="1479" y="11023"/>
                    <a:pt x="0" y="12009"/>
                    <a:pt x="0" y="13488"/>
                  </a:cubicBezTo>
                  <a:cubicBezTo>
                    <a:pt x="0" y="13488"/>
                    <a:pt x="6574" y="16611"/>
                    <a:pt x="8547" y="17597"/>
                  </a:cubicBezTo>
                  <a:cubicBezTo>
                    <a:pt x="9195" y="17921"/>
                    <a:pt x="9808" y="18139"/>
                    <a:pt x="10397" y="18139"/>
                  </a:cubicBezTo>
                  <a:cubicBezTo>
                    <a:pt x="11600" y="18139"/>
                    <a:pt x="12703" y="17232"/>
                    <a:pt x="13806" y="14474"/>
                  </a:cubicBezTo>
                  <a:cubicBezTo>
                    <a:pt x="14835" y="11614"/>
                    <a:pt x="15467" y="9631"/>
                    <a:pt x="16143" y="9631"/>
                  </a:cubicBezTo>
                  <a:cubicBezTo>
                    <a:pt x="16439" y="9631"/>
                    <a:pt x="16743" y="10009"/>
                    <a:pt x="17093" y="10858"/>
                  </a:cubicBezTo>
                  <a:cubicBezTo>
                    <a:pt x="18408" y="13652"/>
                    <a:pt x="18901" y="19898"/>
                    <a:pt x="18901" y="19898"/>
                  </a:cubicBezTo>
                  <a:cubicBezTo>
                    <a:pt x="18901" y="19898"/>
                    <a:pt x="19225" y="20028"/>
                    <a:pt x="19658" y="20028"/>
                  </a:cubicBezTo>
                  <a:cubicBezTo>
                    <a:pt x="20199" y="20028"/>
                    <a:pt x="20910" y="19825"/>
                    <a:pt x="21366" y="18912"/>
                  </a:cubicBezTo>
                  <a:cubicBezTo>
                    <a:pt x="21366" y="18912"/>
                    <a:pt x="21366" y="15953"/>
                    <a:pt x="21695" y="13324"/>
                  </a:cubicBezTo>
                  <a:cubicBezTo>
                    <a:pt x="22023" y="10858"/>
                    <a:pt x="24324" y="7736"/>
                    <a:pt x="24160" y="4613"/>
                  </a:cubicBezTo>
                  <a:cubicBezTo>
                    <a:pt x="24003" y="1779"/>
                    <a:pt x="22488" y="1"/>
                    <a:pt x="20338" y="1"/>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9" name="Google Shape;6459;p88"/>
            <p:cNvSpPr/>
            <p:nvPr/>
          </p:nvSpPr>
          <p:spPr>
            <a:xfrm>
              <a:off x="2814175" y="2079625"/>
              <a:ext cx="457575" cy="1181975"/>
            </a:xfrm>
            <a:custGeom>
              <a:rect b="b" l="l" r="r" t="t"/>
              <a:pathLst>
                <a:path extrusionOk="0" h="47279" w="18303">
                  <a:moveTo>
                    <a:pt x="8326" y="0"/>
                  </a:moveTo>
                  <a:cubicBezTo>
                    <a:pt x="3699" y="0"/>
                    <a:pt x="1" y="4234"/>
                    <a:pt x="1045" y="9010"/>
                  </a:cubicBezTo>
                  <a:cubicBezTo>
                    <a:pt x="4332" y="23473"/>
                    <a:pt x="9756" y="45989"/>
                    <a:pt x="9756" y="45989"/>
                  </a:cubicBezTo>
                  <a:cubicBezTo>
                    <a:pt x="11482" y="46996"/>
                    <a:pt x="13239" y="47279"/>
                    <a:pt x="14670" y="47279"/>
                  </a:cubicBezTo>
                  <a:cubicBezTo>
                    <a:pt x="16509" y="47279"/>
                    <a:pt x="17809" y="46811"/>
                    <a:pt x="17809" y="46811"/>
                  </a:cubicBezTo>
                  <a:cubicBezTo>
                    <a:pt x="18302" y="37607"/>
                    <a:pt x="17152" y="14269"/>
                    <a:pt x="14193" y="6709"/>
                  </a:cubicBezTo>
                  <a:cubicBezTo>
                    <a:pt x="14193" y="4243"/>
                    <a:pt x="14851" y="1121"/>
                    <a:pt x="14851" y="1121"/>
                  </a:cubicBezTo>
                  <a:lnTo>
                    <a:pt x="9756" y="134"/>
                  </a:lnTo>
                  <a:cubicBezTo>
                    <a:pt x="9272" y="44"/>
                    <a:pt x="8794" y="0"/>
                    <a:pt x="8326" y="0"/>
                  </a:cubicBezTo>
                  <a:close/>
                </a:path>
              </a:pathLst>
            </a:custGeom>
            <a:solidFill>
              <a:srgbClr val="AACA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0" name="Google Shape;6460;p88"/>
            <p:cNvSpPr/>
            <p:nvPr/>
          </p:nvSpPr>
          <p:spPr>
            <a:xfrm>
              <a:off x="2474600" y="3779275"/>
              <a:ext cx="250675" cy="275175"/>
            </a:xfrm>
            <a:custGeom>
              <a:rect b="b" l="l" r="r" t="t"/>
              <a:pathLst>
                <a:path extrusionOk="0" h="11007" w="10027">
                  <a:moveTo>
                    <a:pt x="7368" y="0"/>
                  </a:moveTo>
                  <a:cubicBezTo>
                    <a:pt x="7123" y="0"/>
                    <a:pt x="6859" y="109"/>
                    <a:pt x="6575" y="355"/>
                  </a:cubicBezTo>
                  <a:cubicBezTo>
                    <a:pt x="3945" y="2327"/>
                    <a:pt x="1" y="10545"/>
                    <a:pt x="1" y="10545"/>
                  </a:cubicBezTo>
                  <a:cubicBezTo>
                    <a:pt x="1" y="10545"/>
                    <a:pt x="289" y="11007"/>
                    <a:pt x="1380" y="11007"/>
                  </a:cubicBezTo>
                  <a:cubicBezTo>
                    <a:pt x="2129" y="11007"/>
                    <a:pt x="3257" y="10788"/>
                    <a:pt x="4931" y="10052"/>
                  </a:cubicBezTo>
                  <a:cubicBezTo>
                    <a:pt x="8876" y="8408"/>
                    <a:pt x="10026" y="6436"/>
                    <a:pt x="10026" y="6436"/>
                  </a:cubicBezTo>
                  <a:cubicBezTo>
                    <a:pt x="10026" y="6436"/>
                    <a:pt x="9254" y="0"/>
                    <a:pt x="7368" y="0"/>
                  </a:cubicBezTo>
                  <a:close/>
                </a:path>
              </a:pathLst>
            </a:custGeom>
            <a:solidFill>
              <a:srgbClr val="291D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1" name="Google Shape;6461;p88"/>
            <p:cNvSpPr/>
            <p:nvPr/>
          </p:nvSpPr>
          <p:spPr>
            <a:xfrm>
              <a:off x="2363675" y="3327950"/>
              <a:ext cx="447875" cy="626100"/>
            </a:xfrm>
            <a:custGeom>
              <a:rect b="b" l="l" r="r" t="t"/>
              <a:pathLst>
                <a:path extrusionOk="0" h="25044" w="17915">
                  <a:moveTo>
                    <a:pt x="14792" y="0"/>
                  </a:moveTo>
                  <a:lnTo>
                    <a:pt x="6739" y="329"/>
                  </a:lnTo>
                  <a:cubicBezTo>
                    <a:pt x="6739" y="329"/>
                    <a:pt x="6903" y="6903"/>
                    <a:pt x="6739" y="8547"/>
                  </a:cubicBezTo>
                  <a:cubicBezTo>
                    <a:pt x="6739" y="10190"/>
                    <a:pt x="4274" y="16764"/>
                    <a:pt x="3287" y="19723"/>
                  </a:cubicBezTo>
                  <a:cubicBezTo>
                    <a:pt x="2466" y="22681"/>
                    <a:pt x="0" y="22845"/>
                    <a:pt x="0" y="22845"/>
                  </a:cubicBezTo>
                  <a:cubicBezTo>
                    <a:pt x="0" y="22845"/>
                    <a:pt x="3160" y="25044"/>
                    <a:pt x="5460" y="25044"/>
                  </a:cubicBezTo>
                  <a:cubicBezTo>
                    <a:pt x="5676" y="25044"/>
                    <a:pt x="5884" y="25024"/>
                    <a:pt x="6081" y="24982"/>
                  </a:cubicBezTo>
                  <a:cubicBezTo>
                    <a:pt x="8382" y="24325"/>
                    <a:pt x="8218" y="21038"/>
                    <a:pt x="10683" y="17751"/>
                  </a:cubicBezTo>
                  <a:cubicBezTo>
                    <a:pt x="13149" y="14463"/>
                    <a:pt x="17915" y="13642"/>
                    <a:pt x="17915" y="13642"/>
                  </a:cubicBezTo>
                  <a:cubicBezTo>
                    <a:pt x="17915" y="13642"/>
                    <a:pt x="17750" y="12163"/>
                    <a:pt x="16107" y="9862"/>
                  </a:cubicBezTo>
                  <a:cubicBezTo>
                    <a:pt x="14463" y="7561"/>
                    <a:pt x="14628" y="4274"/>
                    <a:pt x="14792"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2" name="Google Shape;6462;p88"/>
            <p:cNvSpPr/>
            <p:nvPr/>
          </p:nvSpPr>
          <p:spPr>
            <a:xfrm>
              <a:off x="2232200" y="3602975"/>
              <a:ext cx="608125" cy="500700"/>
            </a:xfrm>
            <a:custGeom>
              <a:rect b="b" l="l" r="r" t="t"/>
              <a:pathLst>
                <a:path extrusionOk="0" h="20028" w="24325">
                  <a:moveTo>
                    <a:pt x="20338" y="1"/>
                  </a:moveTo>
                  <a:cubicBezTo>
                    <a:pt x="20243" y="1"/>
                    <a:pt x="20148" y="4"/>
                    <a:pt x="20051" y="11"/>
                  </a:cubicBezTo>
                  <a:cubicBezTo>
                    <a:pt x="17914" y="175"/>
                    <a:pt x="14627" y="2476"/>
                    <a:pt x="13641" y="4942"/>
                  </a:cubicBezTo>
                  <a:cubicBezTo>
                    <a:pt x="12491" y="7243"/>
                    <a:pt x="10847" y="10694"/>
                    <a:pt x="9368" y="11516"/>
                  </a:cubicBezTo>
                  <a:cubicBezTo>
                    <a:pt x="9022" y="11732"/>
                    <a:pt x="8596" y="11812"/>
                    <a:pt x="8121" y="11812"/>
                  </a:cubicBezTo>
                  <a:cubicBezTo>
                    <a:pt x="6790" y="11812"/>
                    <a:pt x="5069" y="11187"/>
                    <a:pt x="3616" y="11187"/>
                  </a:cubicBezTo>
                  <a:cubicBezTo>
                    <a:pt x="3460" y="11175"/>
                    <a:pt x="3308" y="11169"/>
                    <a:pt x="3159" y="11169"/>
                  </a:cubicBezTo>
                  <a:cubicBezTo>
                    <a:pt x="1271" y="11169"/>
                    <a:pt x="0" y="12117"/>
                    <a:pt x="0" y="13488"/>
                  </a:cubicBezTo>
                  <a:cubicBezTo>
                    <a:pt x="0" y="13488"/>
                    <a:pt x="6574" y="16775"/>
                    <a:pt x="8546" y="17597"/>
                  </a:cubicBezTo>
                  <a:cubicBezTo>
                    <a:pt x="9195" y="17921"/>
                    <a:pt x="9808" y="18139"/>
                    <a:pt x="10397" y="18139"/>
                  </a:cubicBezTo>
                  <a:cubicBezTo>
                    <a:pt x="11599" y="18139"/>
                    <a:pt x="12703" y="17232"/>
                    <a:pt x="13806" y="14474"/>
                  </a:cubicBezTo>
                  <a:cubicBezTo>
                    <a:pt x="14835" y="11614"/>
                    <a:pt x="15467" y="9630"/>
                    <a:pt x="16143" y="9630"/>
                  </a:cubicBezTo>
                  <a:cubicBezTo>
                    <a:pt x="16439" y="9630"/>
                    <a:pt x="16743" y="10009"/>
                    <a:pt x="17093" y="10858"/>
                  </a:cubicBezTo>
                  <a:cubicBezTo>
                    <a:pt x="18408" y="13652"/>
                    <a:pt x="18901" y="19898"/>
                    <a:pt x="18901" y="19898"/>
                  </a:cubicBezTo>
                  <a:cubicBezTo>
                    <a:pt x="18901" y="19898"/>
                    <a:pt x="19225" y="20028"/>
                    <a:pt x="19658" y="20028"/>
                  </a:cubicBezTo>
                  <a:cubicBezTo>
                    <a:pt x="20199" y="20028"/>
                    <a:pt x="20909" y="19825"/>
                    <a:pt x="21366" y="18912"/>
                  </a:cubicBezTo>
                  <a:cubicBezTo>
                    <a:pt x="21366" y="18912"/>
                    <a:pt x="21366" y="15953"/>
                    <a:pt x="21695" y="13324"/>
                  </a:cubicBezTo>
                  <a:cubicBezTo>
                    <a:pt x="22023" y="10858"/>
                    <a:pt x="24324" y="7736"/>
                    <a:pt x="24160" y="4613"/>
                  </a:cubicBezTo>
                  <a:cubicBezTo>
                    <a:pt x="24002" y="1779"/>
                    <a:pt x="22488" y="1"/>
                    <a:pt x="20338" y="1"/>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3" name="Google Shape;6463;p88"/>
            <p:cNvSpPr/>
            <p:nvPr/>
          </p:nvSpPr>
          <p:spPr>
            <a:xfrm>
              <a:off x="2445850" y="2329500"/>
              <a:ext cx="435550" cy="1165000"/>
            </a:xfrm>
            <a:custGeom>
              <a:rect b="b" l="l" r="r" t="t"/>
              <a:pathLst>
                <a:path extrusionOk="0" h="46600" w="17422">
                  <a:moveTo>
                    <a:pt x="8218" y="1"/>
                  </a:moveTo>
                  <a:lnTo>
                    <a:pt x="0" y="8876"/>
                  </a:lnTo>
                  <a:cubicBezTo>
                    <a:pt x="658" y="15614"/>
                    <a:pt x="3452" y="45691"/>
                    <a:pt x="3452" y="45691"/>
                  </a:cubicBezTo>
                  <a:cubicBezTo>
                    <a:pt x="4794" y="46362"/>
                    <a:pt x="6038" y="46600"/>
                    <a:pt x="7128" y="46600"/>
                  </a:cubicBezTo>
                  <a:cubicBezTo>
                    <a:pt x="9773" y="46600"/>
                    <a:pt x="11505" y="45198"/>
                    <a:pt x="11505" y="45198"/>
                  </a:cubicBezTo>
                  <a:cubicBezTo>
                    <a:pt x="12820" y="27119"/>
                    <a:pt x="17422" y="8547"/>
                    <a:pt x="14628" y="3945"/>
                  </a:cubicBezTo>
                  <a:cubicBezTo>
                    <a:pt x="14628" y="1480"/>
                    <a:pt x="11998" y="1"/>
                    <a:pt x="11998" y="1"/>
                  </a:cubicBezTo>
                  <a:close/>
                </a:path>
              </a:pathLst>
            </a:custGeom>
            <a:solidFill>
              <a:srgbClr val="C4D9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4" name="Google Shape;6464;p88"/>
            <p:cNvSpPr/>
            <p:nvPr/>
          </p:nvSpPr>
          <p:spPr>
            <a:xfrm>
              <a:off x="2589650" y="3671025"/>
              <a:ext cx="2744725" cy="1565500"/>
            </a:xfrm>
            <a:custGeom>
              <a:rect b="b" l="l" r="r" t="t"/>
              <a:pathLst>
                <a:path extrusionOk="0" h="62620" w="109789">
                  <a:moveTo>
                    <a:pt x="54833" y="1"/>
                  </a:moveTo>
                  <a:cubicBezTo>
                    <a:pt x="52922" y="1"/>
                    <a:pt x="51032" y="412"/>
                    <a:pt x="49635" y="1234"/>
                  </a:cubicBezTo>
                  <a:lnTo>
                    <a:pt x="2795" y="28187"/>
                  </a:lnTo>
                  <a:cubicBezTo>
                    <a:pt x="1" y="29995"/>
                    <a:pt x="1" y="32625"/>
                    <a:pt x="2795" y="34268"/>
                  </a:cubicBezTo>
                  <a:lnTo>
                    <a:pt x="49635" y="61387"/>
                  </a:lnTo>
                  <a:cubicBezTo>
                    <a:pt x="51032" y="62208"/>
                    <a:pt x="52922" y="62619"/>
                    <a:pt x="54812" y="62619"/>
                  </a:cubicBezTo>
                  <a:cubicBezTo>
                    <a:pt x="56702" y="62619"/>
                    <a:pt x="58592" y="62208"/>
                    <a:pt x="59989" y="61387"/>
                  </a:cubicBezTo>
                  <a:lnTo>
                    <a:pt x="106830" y="34268"/>
                  </a:lnTo>
                  <a:cubicBezTo>
                    <a:pt x="109788" y="32625"/>
                    <a:pt x="109788" y="29995"/>
                    <a:pt x="106830" y="28187"/>
                  </a:cubicBezTo>
                  <a:lnTo>
                    <a:pt x="60154" y="1234"/>
                  </a:lnTo>
                  <a:cubicBezTo>
                    <a:pt x="58675" y="412"/>
                    <a:pt x="56744" y="1"/>
                    <a:pt x="54833"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5" name="Google Shape;6465;p88"/>
            <p:cNvSpPr/>
            <p:nvPr/>
          </p:nvSpPr>
          <p:spPr>
            <a:xfrm>
              <a:off x="2589650" y="2269925"/>
              <a:ext cx="2744725" cy="1561375"/>
            </a:xfrm>
            <a:custGeom>
              <a:rect b="b" l="l" r="r" t="t"/>
              <a:pathLst>
                <a:path extrusionOk="0" h="62455" w="109789">
                  <a:moveTo>
                    <a:pt x="54833" y="1"/>
                  </a:moveTo>
                  <a:cubicBezTo>
                    <a:pt x="52922" y="1"/>
                    <a:pt x="51032" y="411"/>
                    <a:pt x="49635" y="1233"/>
                  </a:cubicBezTo>
                  <a:lnTo>
                    <a:pt x="2795" y="28187"/>
                  </a:lnTo>
                  <a:cubicBezTo>
                    <a:pt x="1" y="29831"/>
                    <a:pt x="1" y="32625"/>
                    <a:pt x="2795" y="34268"/>
                  </a:cubicBezTo>
                  <a:lnTo>
                    <a:pt x="49635" y="61222"/>
                  </a:lnTo>
                  <a:cubicBezTo>
                    <a:pt x="51032" y="62044"/>
                    <a:pt x="52922" y="62455"/>
                    <a:pt x="54812" y="62455"/>
                  </a:cubicBezTo>
                  <a:cubicBezTo>
                    <a:pt x="56702" y="62455"/>
                    <a:pt x="58592" y="62044"/>
                    <a:pt x="59989" y="61222"/>
                  </a:cubicBezTo>
                  <a:lnTo>
                    <a:pt x="106830" y="34268"/>
                  </a:lnTo>
                  <a:cubicBezTo>
                    <a:pt x="109788" y="32625"/>
                    <a:pt x="109788" y="29831"/>
                    <a:pt x="106830" y="28187"/>
                  </a:cubicBezTo>
                  <a:lnTo>
                    <a:pt x="60154" y="1233"/>
                  </a:lnTo>
                  <a:cubicBezTo>
                    <a:pt x="58675" y="411"/>
                    <a:pt x="56744" y="1"/>
                    <a:pt x="54833" y="1"/>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6" name="Google Shape;6466;p88"/>
            <p:cNvSpPr/>
            <p:nvPr/>
          </p:nvSpPr>
          <p:spPr>
            <a:xfrm>
              <a:off x="2589650" y="2267875"/>
              <a:ext cx="2744725" cy="1565475"/>
            </a:xfrm>
            <a:custGeom>
              <a:rect b="b" l="l" r="r" t="t"/>
              <a:pathLst>
                <a:path extrusionOk="0" h="62619" w="109789">
                  <a:moveTo>
                    <a:pt x="54895" y="2137"/>
                  </a:moveTo>
                  <a:cubicBezTo>
                    <a:pt x="56538" y="2137"/>
                    <a:pt x="58017" y="2466"/>
                    <a:pt x="59003" y="2959"/>
                  </a:cubicBezTo>
                  <a:lnTo>
                    <a:pt x="105844" y="30077"/>
                  </a:lnTo>
                  <a:cubicBezTo>
                    <a:pt x="106666" y="30570"/>
                    <a:pt x="106994" y="31063"/>
                    <a:pt x="106994" y="31227"/>
                  </a:cubicBezTo>
                  <a:cubicBezTo>
                    <a:pt x="106994" y="31556"/>
                    <a:pt x="106666" y="32049"/>
                    <a:pt x="105844" y="32542"/>
                  </a:cubicBezTo>
                  <a:lnTo>
                    <a:pt x="59003" y="59496"/>
                  </a:lnTo>
                  <a:cubicBezTo>
                    <a:pt x="58017" y="60154"/>
                    <a:pt x="56374" y="60482"/>
                    <a:pt x="54895" y="60482"/>
                  </a:cubicBezTo>
                  <a:cubicBezTo>
                    <a:pt x="53251" y="60482"/>
                    <a:pt x="51772" y="60154"/>
                    <a:pt x="50621" y="59496"/>
                  </a:cubicBezTo>
                  <a:lnTo>
                    <a:pt x="3945" y="32542"/>
                  </a:lnTo>
                  <a:cubicBezTo>
                    <a:pt x="2959" y="32049"/>
                    <a:pt x="2795" y="31556"/>
                    <a:pt x="2795" y="31227"/>
                  </a:cubicBezTo>
                  <a:cubicBezTo>
                    <a:pt x="2795" y="31063"/>
                    <a:pt x="3123" y="30570"/>
                    <a:pt x="3945" y="30077"/>
                  </a:cubicBezTo>
                  <a:lnTo>
                    <a:pt x="50621" y="3123"/>
                  </a:lnTo>
                  <a:cubicBezTo>
                    <a:pt x="51772" y="2466"/>
                    <a:pt x="53251" y="2137"/>
                    <a:pt x="54895" y="2137"/>
                  </a:cubicBezTo>
                  <a:close/>
                  <a:moveTo>
                    <a:pt x="54895" y="0"/>
                  </a:moveTo>
                  <a:cubicBezTo>
                    <a:pt x="52922" y="0"/>
                    <a:pt x="51114" y="493"/>
                    <a:pt x="49635" y="1315"/>
                  </a:cubicBezTo>
                  <a:lnTo>
                    <a:pt x="2795" y="28269"/>
                  </a:lnTo>
                  <a:cubicBezTo>
                    <a:pt x="1" y="29913"/>
                    <a:pt x="1" y="32707"/>
                    <a:pt x="2795" y="34350"/>
                  </a:cubicBezTo>
                  <a:lnTo>
                    <a:pt x="49635" y="61304"/>
                  </a:lnTo>
                  <a:cubicBezTo>
                    <a:pt x="51114" y="62126"/>
                    <a:pt x="52922" y="62619"/>
                    <a:pt x="54895" y="62619"/>
                  </a:cubicBezTo>
                  <a:cubicBezTo>
                    <a:pt x="56702" y="62619"/>
                    <a:pt x="58675" y="62126"/>
                    <a:pt x="60154" y="61304"/>
                  </a:cubicBezTo>
                  <a:lnTo>
                    <a:pt x="106830" y="34350"/>
                  </a:lnTo>
                  <a:cubicBezTo>
                    <a:pt x="109788" y="32707"/>
                    <a:pt x="109788" y="29913"/>
                    <a:pt x="106830" y="28269"/>
                  </a:cubicBezTo>
                  <a:lnTo>
                    <a:pt x="60154" y="1315"/>
                  </a:lnTo>
                  <a:cubicBezTo>
                    <a:pt x="58675" y="493"/>
                    <a:pt x="56702" y="0"/>
                    <a:pt x="5489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7" name="Google Shape;6467;p88"/>
            <p:cNvSpPr/>
            <p:nvPr/>
          </p:nvSpPr>
          <p:spPr>
            <a:xfrm>
              <a:off x="3962000" y="3048550"/>
              <a:ext cx="1351825" cy="1964050"/>
            </a:xfrm>
            <a:custGeom>
              <a:rect b="b" l="l" r="r" t="t"/>
              <a:pathLst>
                <a:path extrusionOk="0" h="78562" w="54073">
                  <a:moveTo>
                    <a:pt x="54073" y="0"/>
                  </a:moveTo>
                  <a:cubicBezTo>
                    <a:pt x="54073" y="1480"/>
                    <a:pt x="53086" y="2466"/>
                    <a:pt x="51936" y="3123"/>
                  </a:cubicBezTo>
                  <a:lnTo>
                    <a:pt x="5260" y="30077"/>
                  </a:lnTo>
                  <a:cubicBezTo>
                    <a:pt x="3781" y="30899"/>
                    <a:pt x="1973" y="31227"/>
                    <a:pt x="1" y="31392"/>
                  </a:cubicBezTo>
                  <a:lnTo>
                    <a:pt x="1" y="78561"/>
                  </a:lnTo>
                  <a:cubicBezTo>
                    <a:pt x="2137" y="78561"/>
                    <a:pt x="3781" y="78068"/>
                    <a:pt x="5260" y="77246"/>
                  </a:cubicBezTo>
                  <a:lnTo>
                    <a:pt x="51936" y="50292"/>
                  </a:lnTo>
                  <a:cubicBezTo>
                    <a:pt x="53251" y="49471"/>
                    <a:pt x="54073" y="48485"/>
                    <a:pt x="54073" y="47334"/>
                  </a:cubicBezTo>
                  <a:lnTo>
                    <a:pt x="54073"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8" name="Google Shape;6468;p88"/>
            <p:cNvSpPr/>
            <p:nvPr/>
          </p:nvSpPr>
          <p:spPr>
            <a:xfrm>
              <a:off x="2606100" y="3048550"/>
              <a:ext cx="1355925" cy="1964050"/>
            </a:xfrm>
            <a:custGeom>
              <a:rect b="b" l="l" r="r" t="t"/>
              <a:pathLst>
                <a:path extrusionOk="0" h="78562" w="54237">
                  <a:moveTo>
                    <a:pt x="0" y="0"/>
                  </a:moveTo>
                  <a:lnTo>
                    <a:pt x="0" y="47334"/>
                  </a:lnTo>
                  <a:cubicBezTo>
                    <a:pt x="0" y="48485"/>
                    <a:pt x="822" y="49471"/>
                    <a:pt x="2137" y="50292"/>
                  </a:cubicBezTo>
                  <a:lnTo>
                    <a:pt x="48977" y="77246"/>
                  </a:lnTo>
                  <a:cubicBezTo>
                    <a:pt x="50292" y="78068"/>
                    <a:pt x="52100" y="78561"/>
                    <a:pt x="54237" y="78561"/>
                  </a:cubicBezTo>
                  <a:lnTo>
                    <a:pt x="54237" y="31392"/>
                  </a:lnTo>
                  <a:cubicBezTo>
                    <a:pt x="52100" y="31227"/>
                    <a:pt x="50292" y="30899"/>
                    <a:pt x="48977" y="30077"/>
                  </a:cubicBezTo>
                  <a:lnTo>
                    <a:pt x="2137" y="3123"/>
                  </a:lnTo>
                  <a:cubicBezTo>
                    <a:pt x="986" y="2466"/>
                    <a:pt x="0" y="1480"/>
                    <a:pt x="0" y="0"/>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9" name="Google Shape;6469;p88"/>
            <p:cNvSpPr/>
            <p:nvPr/>
          </p:nvSpPr>
          <p:spPr>
            <a:xfrm>
              <a:off x="3489475" y="334050"/>
              <a:ext cx="719075" cy="434125"/>
            </a:xfrm>
            <a:custGeom>
              <a:rect b="b" l="l" r="r" t="t"/>
              <a:pathLst>
                <a:path extrusionOk="0" h="17365" w="28763">
                  <a:moveTo>
                    <a:pt x="12715" y="0"/>
                  </a:moveTo>
                  <a:cubicBezTo>
                    <a:pt x="5118" y="0"/>
                    <a:pt x="896" y="7278"/>
                    <a:pt x="494" y="10626"/>
                  </a:cubicBezTo>
                  <a:cubicBezTo>
                    <a:pt x="1" y="14735"/>
                    <a:pt x="4767" y="17365"/>
                    <a:pt x="4767" y="17365"/>
                  </a:cubicBezTo>
                  <a:cubicBezTo>
                    <a:pt x="4767" y="17365"/>
                    <a:pt x="28763" y="3559"/>
                    <a:pt x="18409" y="1258"/>
                  </a:cubicBezTo>
                  <a:cubicBezTo>
                    <a:pt x="16340" y="376"/>
                    <a:pt x="14440" y="0"/>
                    <a:pt x="12715"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0" name="Google Shape;6470;p88"/>
            <p:cNvSpPr/>
            <p:nvPr/>
          </p:nvSpPr>
          <p:spPr>
            <a:xfrm>
              <a:off x="3579875" y="367425"/>
              <a:ext cx="706750" cy="1099800"/>
            </a:xfrm>
            <a:custGeom>
              <a:rect b="b" l="l" r="r" t="t"/>
              <a:pathLst>
                <a:path extrusionOk="0" h="43992" w="28270">
                  <a:moveTo>
                    <a:pt x="13641" y="0"/>
                  </a:moveTo>
                  <a:cubicBezTo>
                    <a:pt x="7346" y="0"/>
                    <a:pt x="2854" y="4841"/>
                    <a:pt x="1480" y="11099"/>
                  </a:cubicBezTo>
                  <a:cubicBezTo>
                    <a:pt x="823" y="14550"/>
                    <a:pt x="1" y="21289"/>
                    <a:pt x="2137" y="26877"/>
                  </a:cubicBezTo>
                  <a:cubicBezTo>
                    <a:pt x="3288" y="30000"/>
                    <a:pt x="4438" y="32136"/>
                    <a:pt x="7232" y="32136"/>
                  </a:cubicBezTo>
                  <a:cubicBezTo>
                    <a:pt x="7725" y="32136"/>
                    <a:pt x="8711" y="31972"/>
                    <a:pt x="10026" y="31643"/>
                  </a:cubicBezTo>
                  <a:cubicBezTo>
                    <a:pt x="10026" y="32629"/>
                    <a:pt x="10191" y="34108"/>
                    <a:pt x="10191" y="35588"/>
                  </a:cubicBezTo>
                  <a:cubicBezTo>
                    <a:pt x="10026" y="36902"/>
                    <a:pt x="10355" y="37560"/>
                    <a:pt x="7725" y="39203"/>
                  </a:cubicBezTo>
                  <a:cubicBezTo>
                    <a:pt x="5057" y="40773"/>
                    <a:pt x="11083" y="43991"/>
                    <a:pt x="15496" y="43991"/>
                  </a:cubicBezTo>
                  <a:cubicBezTo>
                    <a:pt x="15704" y="43991"/>
                    <a:pt x="15908" y="43984"/>
                    <a:pt x="16107" y="43970"/>
                  </a:cubicBezTo>
                  <a:cubicBezTo>
                    <a:pt x="20380" y="43641"/>
                    <a:pt x="25475" y="41011"/>
                    <a:pt x="26790" y="38053"/>
                  </a:cubicBezTo>
                  <a:cubicBezTo>
                    <a:pt x="28269" y="34930"/>
                    <a:pt x="27941" y="35423"/>
                    <a:pt x="25311" y="35259"/>
                  </a:cubicBezTo>
                  <a:cubicBezTo>
                    <a:pt x="20052" y="34930"/>
                    <a:pt x="20545" y="34601"/>
                    <a:pt x="20052" y="32629"/>
                  </a:cubicBezTo>
                  <a:cubicBezTo>
                    <a:pt x="19887" y="31972"/>
                    <a:pt x="19559" y="27370"/>
                    <a:pt x="19559" y="27370"/>
                  </a:cubicBezTo>
                  <a:cubicBezTo>
                    <a:pt x="20052" y="26877"/>
                    <a:pt x="20874" y="25398"/>
                    <a:pt x="20874" y="25398"/>
                  </a:cubicBezTo>
                  <a:cubicBezTo>
                    <a:pt x="24489" y="23097"/>
                    <a:pt x="26955" y="19481"/>
                    <a:pt x="27448" y="15043"/>
                  </a:cubicBezTo>
                  <a:cubicBezTo>
                    <a:pt x="28105" y="7648"/>
                    <a:pt x="22681" y="909"/>
                    <a:pt x="15121" y="87"/>
                  </a:cubicBezTo>
                  <a:cubicBezTo>
                    <a:pt x="14617" y="29"/>
                    <a:pt x="14124" y="0"/>
                    <a:pt x="13641"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1" name="Google Shape;6471;p88"/>
            <p:cNvSpPr/>
            <p:nvPr/>
          </p:nvSpPr>
          <p:spPr>
            <a:xfrm>
              <a:off x="3706100" y="928400"/>
              <a:ext cx="580525" cy="538825"/>
            </a:xfrm>
            <a:custGeom>
              <a:rect b="b" l="l" r="r" t="t"/>
              <a:pathLst>
                <a:path extrusionOk="0" h="21553" w="23221">
                  <a:moveTo>
                    <a:pt x="6292" y="0"/>
                  </a:moveTo>
                  <a:cubicBezTo>
                    <a:pt x="6292" y="0"/>
                    <a:pt x="5963" y="5917"/>
                    <a:pt x="4320" y="7232"/>
                  </a:cubicBezTo>
                  <a:cubicBezTo>
                    <a:pt x="2841" y="8547"/>
                    <a:pt x="868" y="9368"/>
                    <a:pt x="704" y="9533"/>
                  </a:cubicBezTo>
                  <a:cubicBezTo>
                    <a:pt x="1197" y="9533"/>
                    <a:pt x="1690" y="9697"/>
                    <a:pt x="2183" y="9697"/>
                  </a:cubicBezTo>
                  <a:cubicBezTo>
                    <a:pt x="2676" y="9697"/>
                    <a:pt x="3662" y="9533"/>
                    <a:pt x="4977" y="9204"/>
                  </a:cubicBezTo>
                  <a:cubicBezTo>
                    <a:pt x="4977" y="10190"/>
                    <a:pt x="5142" y="11669"/>
                    <a:pt x="5142" y="13149"/>
                  </a:cubicBezTo>
                  <a:cubicBezTo>
                    <a:pt x="4977" y="14463"/>
                    <a:pt x="5306" y="15121"/>
                    <a:pt x="2512" y="16764"/>
                  </a:cubicBezTo>
                  <a:cubicBezTo>
                    <a:pt x="1" y="18334"/>
                    <a:pt x="6034" y="21552"/>
                    <a:pt x="10447" y="21552"/>
                  </a:cubicBezTo>
                  <a:cubicBezTo>
                    <a:pt x="10655" y="21552"/>
                    <a:pt x="10859" y="21545"/>
                    <a:pt x="11058" y="21531"/>
                  </a:cubicBezTo>
                  <a:cubicBezTo>
                    <a:pt x="15331" y="21202"/>
                    <a:pt x="20262" y="18572"/>
                    <a:pt x="21741" y="15614"/>
                  </a:cubicBezTo>
                  <a:cubicBezTo>
                    <a:pt x="23220" y="12491"/>
                    <a:pt x="22892" y="12984"/>
                    <a:pt x="20262" y="12820"/>
                  </a:cubicBezTo>
                  <a:cubicBezTo>
                    <a:pt x="15003" y="12491"/>
                    <a:pt x="15496" y="12162"/>
                    <a:pt x="15003" y="10190"/>
                  </a:cubicBezTo>
                  <a:cubicBezTo>
                    <a:pt x="14838" y="9533"/>
                    <a:pt x="14510" y="4931"/>
                    <a:pt x="14510" y="4931"/>
                  </a:cubicBezTo>
                  <a:cubicBezTo>
                    <a:pt x="15003" y="4438"/>
                    <a:pt x="15825" y="2959"/>
                    <a:pt x="15825" y="2959"/>
                  </a:cubicBezTo>
                  <a:cubicBezTo>
                    <a:pt x="16482" y="2466"/>
                    <a:pt x="16975" y="2137"/>
                    <a:pt x="17468" y="1808"/>
                  </a:cubicBezTo>
                  <a:lnTo>
                    <a:pt x="17468" y="1808"/>
                  </a:lnTo>
                  <a:lnTo>
                    <a:pt x="12866" y="1973"/>
                  </a:lnTo>
                  <a:lnTo>
                    <a:pt x="7771" y="1973"/>
                  </a:lnTo>
                  <a:lnTo>
                    <a:pt x="6292" y="0"/>
                  </a:ln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2" name="Google Shape;6472;p88"/>
            <p:cNvSpPr/>
            <p:nvPr/>
          </p:nvSpPr>
          <p:spPr>
            <a:xfrm>
              <a:off x="2839800" y="2094700"/>
              <a:ext cx="1261925" cy="877800"/>
            </a:xfrm>
            <a:custGeom>
              <a:rect b="b" l="l" r="r" t="t"/>
              <a:pathLst>
                <a:path extrusionOk="0" h="35112" w="50477">
                  <a:moveTo>
                    <a:pt x="10734" y="1"/>
                  </a:moveTo>
                  <a:cubicBezTo>
                    <a:pt x="5680" y="1"/>
                    <a:pt x="1" y="3687"/>
                    <a:pt x="678" y="10050"/>
                  </a:cubicBezTo>
                  <a:lnTo>
                    <a:pt x="9553" y="15967"/>
                  </a:lnTo>
                  <a:lnTo>
                    <a:pt x="41930" y="34703"/>
                  </a:lnTo>
                  <a:cubicBezTo>
                    <a:pt x="42465" y="34983"/>
                    <a:pt x="42967" y="35112"/>
                    <a:pt x="43439" y="35112"/>
                  </a:cubicBezTo>
                  <a:cubicBezTo>
                    <a:pt x="49349" y="35112"/>
                    <a:pt x="50477" y="14816"/>
                    <a:pt x="50477" y="14816"/>
                  </a:cubicBezTo>
                  <a:cubicBezTo>
                    <a:pt x="50477" y="14816"/>
                    <a:pt x="18756" y="2325"/>
                    <a:pt x="13826" y="518"/>
                  </a:cubicBezTo>
                  <a:cubicBezTo>
                    <a:pt x="12870" y="170"/>
                    <a:pt x="11816" y="1"/>
                    <a:pt x="10734" y="1"/>
                  </a:cubicBezTo>
                  <a:close/>
                </a:path>
              </a:pathLst>
            </a:custGeom>
            <a:solidFill>
              <a:srgbClr val="AACA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3" name="Google Shape;6473;p88"/>
            <p:cNvSpPr/>
            <p:nvPr/>
          </p:nvSpPr>
          <p:spPr>
            <a:xfrm>
              <a:off x="2428600" y="2284950"/>
              <a:ext cx="2104550" cy="980925"/>
            </a:xfrm>
            <a:custGeom>
              <a:rect b="b" l="l" r="r" t="t"/>
              <a:pathLst>
                <a:path extrusionOk="0" h="39237" w="84182">
                  <a:moveTo>
                    <a:pt x="9514" y="1"/>
                  </a:moveTo>
                  <a:cubicBezTo>
                    <a:pt x="4759" y="1"/>
                    <a:pt x="0" y="4170"/>
                    <a:pt x="690" y="10658"/>
                  </a:cubicBezTo>
                  <a:lnTo>
                    <a:pt x="7758" y="14767"/>
                  </a:lnTo>
                  <a:lnTo>
                    <a:pt x="38327" y="35804"/>
                  </a:lnTo>
                  <a:cubicBezTo>
                    <a:pt x="42597" y="38036"/>
                    <a:pt x="48185" y="39236"/>
                    <a:pt x="53331" y="39236"/>
                  </a:cubicBezTo>
                  <a:cubicBezTo>
                    <a:pt x="56901" y="39236"/>
                    <a:pt x="60258" y="38659"/>
                    <a:pt x="62816" y="37447"/>
                  </a:cubicBezTo>
                  <a:cubicBezTo>
                    <a:pt x="72019" y="33010"/>
                    <a:pt x="84182" y="26929"/>
                    <a:pt x="81223" y="11315"/>
                  </a:cubicBezTo>
                  <a:lnTo>
                    <a:pt x="81223" y="11315"/>
                  </a:lnTo>
                  <a:lnTo>
                    <a:pt x="46709" y="14767"/>
                  </a:lnTo>
                  <a:cubicBezTo>
                    <a:pt x="46709" y="14767"/>
                    <a:pt x="17126" y="2276"/>
                    <a:pt x="12195" y="468"/>
                  </a:cubicBezTo>
                  <a:cubicBezTo>
                    <a:pt x="11327" y="152"/>
                    <a:pt x="10421" y="1"/>
                    <a:pt x="9514" y="1"/>
                  </a:cubicBezTo>
                  <a:close/>
                </a:path>
              </a:pathLst>
            </a:custGeom>
            <a:solidFill>
              <a:srgbClr val="C4D9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4" name="Google Shape;6474;p88"/>
            <p:cNvSpPr/>
            <p:nvPr/>
          </p:nvSpPr>
          <p:spPr>
            <a:xfrm>
              <a:off x="2314375" y="2169250"/>
              <a:ext cx="1413450" cy="502350"/>
            </a:xfrm>
            <a:custGeom>
              <a:rect b="b" l="l" r="r" t="t"/>
              <a:pathLst>
                <a:path extrusionOk="0" h="20094" w="56538">
                  <a:moveTo>
                    <a:pt x="56537" y="1"/>
                  </a:moveTo>
                  <a:lnTo>
                    <a:pt x="0" y="5260"/>
                  </a:lnTo>
                  <a:cubicBezTo>
                    <a:pt x="0" y="6082"/>
                    <a:pt x="329" y="6739"/>
                    <a:pt x="1151" y="7232"/>
                  </a:cubicBezTo>
                  <a:lnTo>
                    <a:pt x="22845" y="19723"/>
                  </a:lnTo>
                  <a:cubicBezTo>
                    <a:pt x="23174" y="19970"/>
                    <a:pt x="23544" y="20093"/>
                    <a:pt x="23934" y="20093"/>
                  </a:cubicBezTo>
                  <a:cubicBezTo>
                    <a:pt x="24324" y="20093"/>
                    <a:pt x="24735" y="19970"/>
                    <a:pt x="25146" y="19723"/>
                  </a:cubicBezTo>
                  <a:lnTo>
                    <a:pt x="55387" y="2137"/>
                  </a:lnTo>
                  <a:cubicBezTo>
                    <a:pt x="56209" y="1809"/>
                    <a:pt x="56537" y="987"/>
                    <a:pt x="56537" y="165"/>
                  </a:cubicBezTo>
                  <a:lnTo>
                    <a:pt x="56537" y="1"/>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5" name="Google Shape;6475;p88"/>
            <p:cNvSpPr/>
            <p:nvPr/>
          </p:nvSpPr>
          <p:spPr>
            <a:xfrm>
              <a:off x="3029300" y="2251425"/>
              <a:ext cx="591700" cy="347000"/>
            </a:xfrm>
            <a:custGeom>
              <a:rect b="b" l="l" r="r" t="t"/>
              <a:pathLst>
                <a:path extrusionOk="0" h="13880" w="23668">
                  <a:moveTo>
                    <a:pt x="23339" y="1"/>
                  </a:moveTo>
                  <a:lnTo>
                    <a:pt x="329" y="13314"/>
                  </a:lnTo>
                  <a:cubicBezTo>
                    <a:pt x="165" y="13314"/>
                    <a:pt x="0" y="13642"/>
                    <a:pt x="0" y="13807"/>
                  </a:cubicBezTo>
                  <a:cubicBezTo>
                    <a:pt x="0" y="13807"/>
                    <a:pt x="74" y="13880"/>
                    <a:pt x="171" y="13880"/>
                  </a:cubicBezTo>
                  <a:cubicBezTo>
                    <a:pt x="220" y="13880"/>
                    <a:pt x="274" y="13861"/>
                    <a:pt x="329" y="13807"/>
                  </a:cubicBezTo>
                  <a:lnTo>
                    <a:pt x="23339" y="494"/>
                  </a:lnTo>
                  <a:cubicBezTo>
                    <a:pt x="23503" y="494"/>
                    <a:pt x="23667" y="165"/>
                    <a:pt x="23667" y="165"/>
                  </a:cubicBezTo>
                  <a:cubicBezTo>
                    <a:pt x="23667" y="1"/>
                    <a:pt x="23503" y="1"/>
                    <a:pt x="23339" y="1"/>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6" name="Google Shape;6476;p88"/>
            <p:cNvSpPr/>
            <p:nvPr/>
          </p:nvSpPr>
          <p:spPr>
            <a:xfrm>
              <a:off x="2314375" y="2300750"/>
              <a:ext cx="595800" cy="369800"/>
            </a:xfrm>
            <a:custGeom>
              <a:rect b="b" l="l" r="r" t="t"/>
              <a:pathLst>
                <a:path extrusionOk="0" h="14792" w="23832">
                  <a:moveTo>
                    <a:pt x="0" y="0"/>
                  </a:moveTo>
                  <a:cubicBezTo>
                    <a:pt x="0" y="822"/>
                    <a:pt x="329" y="1479"/>
                    <a:pt x="1151" y="1972"/>
                  </a:cubicBezTo>
                  <a:lnTo>
                    <a:pt x="22845" y="14463"/>
                  </a:lnTo>
                  <a:cubicBezTo>
                    <a:pt x="23174" y="14628"/>
                    <a:pt x="23503" y="14792"/>
                    <a:pt x="23831" y="14792"/>
                  </a:cubicBezTo>
                  <a:lnTo>
                    <a:pt x="23831" y="0"/>
                  </a:ln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7" name="Google Shape;6477;p88"/>
            <p:cNvSpPr/>
            <p:nvPr/>
          </p:nvSpPr>
          <p:spPr>
            <a:xfrm>
              <a:off x="2864950" y="2617125"/>
              <a:ext cx="94525" cy="51375"/>
            </a:xfrm>
            <a:custGeom>
              <a:rect b="b" l="l" r="r" t="t"/>
              <a:pathLst>
                <a:path extrusionOk="0" h="2055" w="3781">
                  <a:moveTo>
                    <a:pt x="0" y="0"/>
                  </a:moveTo>
                  <a:lnTo>
                    <a:pt x="0" y="1480"/>
                  </a:lnTo>
                  <a:lnTo>
                    <a:pt x="822" y="1808"/>
                  </a:lnTo>
                  <a:cubicBezTo>
                    <a:pt x="1151" y="1973"/>
                    <a:pt x="1521" y="2055"/>
                    <a:pt x="1911" y="2055"/>
                  </a:cubicBezTo>
                  <a:cubicBezTo>
                    <a:pt x="2301" y="2055"/>
                    <a:pt x="2712" y="1973"/>
                    <a:pt x="3123" y="1808"/>
                  </a:cubicBezTo>
                  <a:lnTo>
                    <a:pt x="3780" y="1480"/>
                  </a:lnTo>
                  <a:lnTo>
                    <a:pt x="3780" y="0"/>
                  </a:lnTo>
                  <a:close/>
                </a:path>
              </a:pathLst>
            </a:custGeom>
            <a:solidFill>
              <a:srgbClr val="B7D6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8" name="Google Shape;6478;p88"/>
            <p:cNvSpPr/>
            <p:nvPr/>
          </p:nvSpPr>
          <p:spPr>
            <a:xfrm>
              <a:off x="2314375" y="1820000"/>
              <a:ext cx="1417550" cy="819750"/>
            </a:xfrm>
            <a:custGeom>
              <a:rect b="b" l="l" r="r" t="t"/>
              <a:pathLst>
                <a:path extrusionOk="0" h="32790" w="56702">
                  <a:moveTo>
                    <a:pt x="33035" y="1"/>
                  </a:moveTo>
                  <a:lnTo>
                    <a:pt x="0" y="19230"/>
                  </a:lnTo>
                  <a:lnTo>
                    <a:pt x="23174" y="32543"/>
                  </a:lnTo>
                  <a:cubicBezTo>
                    <a:pt x="23420" y="32707"/>
                    <a:pt x="23708" y="32789"/>
                    <a:pt x="23996" y="32789"/>
                  </a:cubicBezTo>
                  <a:cubicBezTo>
                    <a:pt x="24283" y="32789"/>
                    <a:pt x="24571" y="32707"/>
                    <a:pt x="24817" y="32543"/>
                  </a:cubicBezTo>
                  <a:lnTo>
                    <a:pt x="56373" y="14300"/>
                  </a:lnTo>
                  <a:cubicBezTo>
                    <a:pt x="56702" y="14135"/>
                    <a:pt x="56702" y="13642"/>
                    <a:pt x="56373" y="13478"/>
                  </a:cubicBezTo>
                  <a:lnTo>
                    <a:pt x="33035" y="1"/>
                  </a:lnTo>
                  <a:close/>
                </a:path>
              </a:pathLst>
            </a:custGeom>
            <a:solidFill>
              <a:srgbClr val="EFF6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9" name="Google Shape;6479;p88"/>
            <p:cNvSpPr/>
            <p:nvPr/>
          </p:nvSpPr>
          <p:spPr>
            <a:xfrm>
              <a:off x="2384225" y="1862125"/>
              <a:ext cx="776575" cy="446850"/>
            </a:xfrm>
            <a:custGeom>
              <a:rect b="b" l="l" r="r" t="t"/>
              <a:pathLst>
                <a:path extrusionOk="0" h="17874" w="31063">
                  <a:moveTo>
                    <a:pt x="29830" y="1"/>
                  </a:moveTo>
                  <a:cubicBezTo>
                    <a:pt x="29748" y="1"/>
                    <a:pt x="29666" y="42"/>
                    <a:pt x="29584" y="124"/>
                  </a:cubicBezTo>
                  <a:lnTo>
                    <a:pt x="164" y="17052"/>
                  </a:lnTo>
                  <a:cubicBezTo>
                    <a:pt x="0" y="17216"/>
                    <a:pt x="0" y="17216"/>
                    <a:pt x="164" y="17381"/>
                  </a:cubicBezTo>
                  <a:lnTo>
                    <a:pt x="986" y="17874"/>
                  </a:lnTo>
                  <a:lnTo>
                    <a:pt x="1479" y="17874"/>
                  </a:lnTo>
                  <a:lnTo>
                    <a:pt x="30898" y="781"/>
                  </a:lnTo>
                  <a:cubicBezTo>
                    <a:pt x="31063" y="781"/>
                    <a:pt x="31063" y="617"/>
                    <a:pt x="30898" y="617"/>
                  </a:cubicBezTo>
                  <a:lnTo>
                    <a:pt x="30077" y="124"/>
                  </a:lnTo>
                  <a:cubicBezTo>
                    <a:pt x="29994" y="42"/>
                    <a:pt x="29912" y="1"/>
                    <a:pt x="29830" y="1"/>
                  </a:cubicBezTo>
                  <a:close/>
                </a:path>
              </a:pathLst>
            </a:custGeom>
            <a:solidFill>
              <a:srgbClr val="D2E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0" name="Google Shape;6480;p88"/>
            <p:cNvSpPr/>
            <p:nvPr/>
          </p:nvSpPr>
          <p:spPr>
            <a:xfrm>
              <a:off x="2996425" y="2218575"/>
              <a:ext cx="402700" cy="230100"/>
            </a:xfrm>
            <a:custGeom>
              <a:rect b="b" l="l" r="r" t="t"/>
              <a:pathLst>
                <a:path extrusionOk="0" h="9204" w="16108">
                  <a:moveTo>
                    <a:pt x="10355" y="0"/>
                  </a:moveTo>
                  <a:lnTo>
                    <a:pt x="1" y="5917"/>
                  </a:lnTo>
                  <a:lnTo>
                    <a:pt x="165" y="5917"/>
                  </a:lnTo>
                  <a:lnTo>
                    <a:pt x="5753" y="9204"/>
                  </a:lnTo>
                  <a:lnTo>
                    <a:pt x="15943" y="3287"/>
                  </a:lnTo>
                  <a:lnTo>
                    <a:pt x="16107" y="3287"/>
                  </a:lnTo>
                  <a:lnTo>
                    <a:pt x="10355" y="0"/>
                  </a:lnTo>
                  <a:close/>
                </a:path>
              </a:pathLst>
            </a:custGeom>
            <a:solidFill>
              <a:srgbClr val="97C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1" name="Google Shape;6481;p88"/>
            <p:cNvSpPr/>
            <p:nvPr/>
          </p:nvSpPr>
          <p:spPr>
            <a:xfrm>
              <a:off x="3000550" y="2222675"/>
              <a:ext cx="394450" cy="226000"/>
            </a:xfrm>
            <a:custGeom>
              <a:rect b="b" l="l" r="r" t="t"/>
              <a:pathLst>
                <a:path extrusionOk="0" h="9040" w="15778">
                  <a:moveTo>
                    <a:pt x="10190" y="0"/>
                  </a:moveTo>
                  <a:lnTo>
                    <a:pt x="0" y="5753"/>
                  </a:lnTo>
                  <a:lnTo>
                    <a:pt x="5588" y="9040"/>
                  </a:lnTo>
                  <a:lnTo>
                    <a:pt x="15778" y="3123"/>
                  </a:lnTo>
                  <a:lnTo>
                    <a:pt x="10190" y="0"/>
                  </a:lnTo>
                  <a:close/>
                </a:path>
              </a:pathLst>
            </a:custGeom>
            <a:solidFill>
              <a:srgbClr val="D2E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2" name="Google Shape;6482;p88"/>
            <p:cNvSpPr/>
            <p:nvPr/>
          </p:nvSpPr>
          <p:spPr>
            <a:xfrm>
              <a:off x="3132025" y="2222675"/>
              <a:ext cx="262975" cy="226000"/>
            </a:xfrm>
            <a:custGeom>
              <a:rect b="b" l="l" r="r" t="t"/>
              <a:pathLst>
                <a:path extrusionOk="0" h="9040" w="10519">
                  <a:moveTo>
                    <a:pt x="4931" y="0"/>
                  </a:moveTo>
                  <a:lnTo>
                    <a:pt x="4109" y="494"/>
                  </a:lnTo>
                  <a:cubicBezTo>
                    <a:pt x="5588" y="1151"/>
                    <a:pt x="6081" y="5095"/>
                    <a:pt x="0" y="8711"/>
                  </a:cubicBezTo>
                  <a:lnTo>
                    <a:pt x="329" y="9040"/>
                  </a:lnTo>
                  <a:lnTo>
                    <a:pt x="10519" y="3123"/>
                  </a:lnTo>
                  <a:lnTo>
                    <a:pt x="4931" y="0"/>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3" name="Google Shape;6483;p88"/>
            <p:cNvSpPr/>
            <p:nvPr/>
          </p:nvSpPr>
          <p:spPr>
            <a:xfrm>
              <a:off x="2441750" y="1899100"/>
              <a:ext cx="1010775" cy="581425"/>
            </a:xfrm>
            <a:custGeom>
              <a:rect b="b" l="l" r="r" t="t"/>
              <a:pathLst>
                <a:path extrusionOk="0" h="23257" w="40431">
                  <a:moveTo>
                    <a:pt x="29604" y="1"/>
                  </a:moveTo>
                  <a:cubicBezTo>
                    <a:pt x="29501" y="1"/>
                    <a:pt x="29419" y="42"/>
                    <a:pt x="29419" y="124"/>
                  </a:cubicBezTo>
                  <a:lnTo>
                    <a:pt x="164" y="16888"/>
                  </a:lnTo>
                  <a:cubicBezTo>
                    <a:pt x="0" y="17052"/>
                    <a:pt x="0" y="17217"/>
                    <a:pt x="164" y="17217"/>
                  </a:cubicBezTo>
                  <a:lnTo>
                    <a:pt x="10519" y="23133"/>
                  </a:lnTo>
                  <a:cubicBezTo>
                    <a:pt x="10601" y="23216"/>
                    <a:pt x="10683" y="23257"/>
                    <a:pt x="10765" y="23257"/>
                  </a:cubicBezTo>
                  <a:cubicBezTo>
                    <a:pt x="10847" y="23257"/>
                    <a:pt x="10929" y="23216"/>
                    <a:pt x="11012" y="23133"/>
                  </a:cubicBezTo>
                  <a:lnTo>
                    <a:pt x="40266" y="6369"/>
                  </a:lnTo>
                  <a:cubicBezTo>
                    <a:pt x="40431" y="6205"/>
                    <a:pt x="40431" y="6205"/>
                    <a:pt x="40266" y="6041"/>
                  </a:cubicBezTo>
                  <a:lnTo>
                    <a:pt x="29912" y="124"/>
                  </a:lnTo>
                  <a:cubicBezTo>
                    <a:pt x="29830" y="42"/>
                    <a:pt x="29707" y="1"/>
                    <a:pt x="29604" y="1"/>
                  </a:cubicBezTo>
                  <a:close/>
                </a:path>
              </a:pathLst>
            </a:custGeom>
            <a:solidFill>
              <a:srgbClr val="97C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4" name="Google Shape;6484;p88"/>
            <p:cNvSpPr/>
            <p:nvPr/>
          </p:nvSpPr>
          <p:spPr>
            <a:xfrm>
              <a:off x="2445850" y="2321275"/>
              <a:ext cx="25" cy="25"/>
            </a:xfrm>
            <a:custGeom>
              <a:rect b="b" l="l" r="r" t="t"/>
              <a:pathLst>
                <a:path extrusionOk="0" h="1" w="1">
                  <a:moveTo>
                    <a:pt x="0" y="1"/>
                  </a:moveTo>
                  <a:lnTo>
                    <a:pt x="0" y="1"/>
                  </a:lnTo>
                  <a:lnTo>
                    <a:pt x="0" y="1"/>
                  </a:lnTo>
                  <a:close/>
                </a:path>
              </a:pathLst>
            </a:custGeom>
            <a:solidFill>
              <a:srgbClr val="97C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5" name="Google Shape;6485;p88"/>
            <p:cNvSpPr/>
            <p:nvPr/>
          </p:nvSpPr>
          <p:spPr>
            <a:xfrm>
              <a:off x="2445850" y="1906300"/>
              <a:ext cx="1002575" cy="574225"/>
            </a:xfrm>
            <a:custGeom>
              <a:rect b="b" l="l" r="r" t="t"/>
              <a:pathLst>
                <a:path extrusionOk="0" h="22969" w="40103">
                  <a:moveTo>
                    <a:pt x="29255" y="0"/>
                  </a:moveTo>
                  <a:lnTo>
                    <a:pt x="0" y="16929"/>
                  </a:lnTo>
                  <a:lnTo>
                    <a:pt x="10355" y="22845"/>
                  </a:lnTo>
                  <a:cubicBezTo>
                    <a:pt x="10437" y="22928"/>
                    <a:pt x="10519" y="22969"/>
                    <a:pt x="10601" y="22969"/>
                  </a:cubicBezTo>
                  <a:cubicBezTo>
                    <a:pt x="10683" y="22969"/>
                    <a:pt x="10765" y="22928"/>
                    <a:pt x="10848" y="22845"/>
                  </a:cubicBezTo>
                  <a:lnTo>
                    <a:pt x="40102" y="6081"/>
                  </a:lnTo>
                  <a:lnTo>
                    <a:pt x="29748" y="0"/>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6" name="Google Shape;6486;p88"/>
            <p:cNvSpPr/>
            <p:nvPr/>
          </p:nvSpPr>
          <p:spPr>
            <a:xfrm>
              <a:off x="2285600" y="1144100"/>
              <a:ext cx="854650" cy="1156675"/>
            </a:xfrm>
            <a:custGeom>
              <a:rect b="b" l="l" r="r" t="t"/>
              <a:pathLst>
                <a:path extrusionOk="0" h="46267" w="34186">
                  <a:moveTo>
                    <a:pt x="32542" y="1"/>
                  </a:moveTo>
                  <a:cubicBezTo>
                    <a:pt x="32132" y="1"/>
                    <a:pt x="31721" y="83"/>
                    <a:pt x="31392" y="247"/>
                  </a:cubicBezTo>
                  <a:lnTo>
                    <a:pt x="1151" y="17833"/>
                  </a:lnTo>
                  <a:cubicBezTo>
                    <a:pt x="329" y="18162"/>
                    <a:pt x="1" y="18984"/>
                    <a:pt x="1" y="19805"/>
                  </a:cubicBezTo>
                  <a:lnTo>
                    <a:pt x="1" y="44130"/>
                  </a:lnTo>
                  <a:cubicBezTo>
                    <a:pt x="165" y="45444"/>
                    <a:pt x="329" y="45773"/>
                    <a:pt x="1151" y="46266"/>
                  </a:cubicBezTo>
                  <a:lnTo>
                    <a:pt x="34186" y="27037"/>
                  </a:lnTo>
                  <a:lnTo>
                    <a:pt x="34186" y="1069"/>
                  </a:lnTo>
                  <a:lnTo>
                    <a:pt x="34022" y="412"/>
                  </a:lnTo>
                  <a:lnTo>
                    <a:pt x="33693" y="247"/>
                  </a:lnTo>
                  <a:cubicBezTo>
                    <a:pt x="33364" y="83"/>
                    <a:pt x="32953" y="1"/>
                    <a:pt x="32542" y="1"/>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7" name="Google Shape;6487;p88"/>
            <p:cNvSpPr/>
            <p:nvPr/>
          </p:nvSpPr>
          <p:spPr>
            <a:xfrm>
              <a:off x="2289700" y="1144100"/>
              <a:ext cx="850550" cy="523900"/>
            </a:xfrm>
            <a:custGeom>
              <a:rect b="b" l="l" r="r" t="t"/>
              <a:pathLst>
                <a:path extrusionOk="0" h="20956" w="34022">
                  <a:moveTo>
                    <a:pt x="32378" y="1"/>
                  </a:moveTo>
                  <a:cubicBezTo>
                    <a:pt x="31968" y="1"/>
                    <a:pt x="31557" y="83"/>
                    <a:pt x="31228" y="247"/>
                  </a:cubicBezTo>
                  <a:lnTo>
                    <a:pt x="987" y="17833"/>
                  </a:lnTo>
                  <a:cubicBezTo>
                    <a:pt x="494" y="17997"/>
                    <a:pt x="165" y="18326"/>
                    <a:pt x="1" y="18655"/>
                  </a:cubicBezTo>
                  <a:lnTo>
                    <a:pt x="3945" y="20956"/>
                  </a:lnTo>
                  <a:lnTo>
                    <a:pt x="34022" y="1891"/>
                  </a:lnTo>
                  <a:lnTo>
                    <a:pt x="34022" y="1069"/>
                  </a:lnTo>
                  <a:lnTo>
                    <a:pt x="33858" y="412"/>
                  </a:lnTo>
                  <a:lnTo>
                    <a:pt x="33529" y="247"/>
                  </a:lnTo>
                  <a:cubicBezTo>
                    <a:pt x="33200" y="83"/>
                    <a:pt x="32789" y="1"/>
                    <a:pt x="32378" y="1"/>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8" name="Google Shape;6488;p88"/>
            <p:cNvSpPr/>
            <p:nvPr/>
          </p:nvSpPr>
          <p:spPr>
            <a:xfrm>
              <a:off x="2285600" y="1577600"/>
              <a:ext cx="106850" cy="119175"/>
            </a:xfrm>
            <a:custGeom>
              <a:rect b="b" l="l" r="r" t="t"/>
              <a:pathLst>
                <a:path extrusionOk="0" h="4767" w="4274">
                  <a:moveTo>
                    <a:pt x="1809" y="0"/>
                  </a:moveTo>
                  <a:lnTo>
                    <a:pt x="987" y="493"/>
                  </a:lnTo>
                  <a:cubicBezTo>
                    <a:pt x="329" y="986"/>
                    <a:pt x="1" y="1644"/>
                    <a:pt x="1" y="2465"/>
                  </a:cubicBezTo>
                  <a:lnTo>
                    <a:pt x="1" y="3616"/>
                  </a:lnTo>
                  <a:lnTo>
                    <a:pt x="1973" y="4766"/>
                  </a:lnTo>
                  <a:lnTo>
                    <a:pt x="4274" y="1479"/>
                  </a:lnTo>
                  <a:lnTo>
                    <a:pt x="1809" y="0"/>
                  </a:lnTo>
                  <a:close/>
                </a:path>
              </a:pathLst>
            </a:custGeom>
            <a:solidFill>
              <a:srgbClr val="B7D6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9" name="Google Shape;6489;p88"/>
            <p:cNvSpPr/>
            <p:nvPr/>
          </p:nvSpPr>
          <p:spPr>
            <a:xfrm>
              <a:off x="2314375" y="1153275"/>
              <a:ext cx="825875" cy="1147500"/>
            </a:xfrm>
            <a:custGeom>
              <a:rect b="b" l="l" r="r" t="t"/>
              <a:pathLst>
                <a:path extrusionOk="0" h="45900" w="33035">
                  <a:moveTo>
                    <a:pt x="32557" y="1"/>
                  </a:moveTo>
                  <a:cubicBezTo>
                    <a:pt x="32498" y="1"/>
                    <a:pt x="32438" y="15"/>
                    <a:pt x="32378" y="45"/>
                  </a:cubicBezTo>
                  <a:lnTo>
                    <a:pt x="493" y="18452"/>
                  </a:lnTo>
                  <a:cubicBezTo>
                    <a:pt x="164" y="18617"/>
                    <a:pt x="0" y="18945"/>
                    <a:pt x="0" y="19438"/>
                  </a:cubicBezTo>
                  <a:lnTo>
                    <a:pt x="0" y="45899"/>
                  </a:lnTo>
                  <a:lnTo>
                    <a:pt x="33035" y="26670"/>
                  </a:lnTo>
                  <a:lnTo>
                    <a:pt x="33035" y="538"/>
                  </a:lnTo>
                  <a:cubicBezTo>
                    <a:pt x="33035" y="269"/>
                    <a:pt x="32816" y="1"/>
                    <a:pt x="32557" y="1"/>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0" name="Google Shape;6490;p88"/>
            <p:cNvSpPr/>
            <p:nvPr/>
          </p:nvSpPr>
          <p:spPr>
            <a:xfrm>
              <a:off x="2314375" y="1153275"/>
              <a:ext cx="825875" cy="1147500"/>
            </a:xfrm>
            <a:custGeom>
              <a:rect b="b" l="l" r="r" t="t"/>
              <a:pathLst>
                <a:path extrusionOk="0" h="45900" w="33035">
                  <a:moveTo>
                    <a:pt x="32557" y="1"/>
                  </a:moveTo>
                  <a:cubicBezTo>
                    <a:pt x="32498" y="1"/>
                    <a:pt x="32438" y="15"/>
                    <a:pt x="32378" y="45"/>
                  </a:cubicBezTo>
                  <a:lnTo>
                    <a:pt x="493" y="18452"/>
                  </a:lnTo>
                  <a:cubicBezTo>
                    <a:pt x="164" y="18617"/>
                    <a:pt x="0" y="18945"/>
                    <a:pt x="0" y="19438"/>
                  </a:cubicBezTo>
                  <a:lnTo>
                    <a:pt x="0" y="45899"/>
                  </a:lnTo>
                  <a:lnTo>
                    <a:pt x="33035" y="26670"/>
                  </a:lnTo>
                  <a:lnTo>
                    <a:pt x="33035" y="538"/>
                  </a:lnTo>
                  <a:cubicBezTo>
                    <a:pt x="33035" y="269"/>
                    <a:pt x="32816" y="1"/>
                    <a:pt x="32557" y="1"/>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1" name="Google Shape;6491;p88"/>
            <p:cNvSpPr/>
            <p:nvPr/>
          </p:nvSpPr>
          <p:spPr>
            <a:xfrm>
              <a:off x="2322575" y="1153275"/>
              <a:ext cx="817675" cy="1139275"/>
            </a:xfrm>
            <a:custGeom>
              <a:rect b="b" l="l" r="r" t="t"/>
              <a:pathLst>
                <a:path extrusionOk="0" h="45571" w="32707">
                  <a:moveTo>
                    <a:pt x="32229" y="1"/>
                  </a:moveTo>
                  <a:cubicBezTo>
                    <a:pt x="32170" y="1"/>
                    <a:pt x="32110" y="15"/>
                    <a:pt x="32050" y="45"/>
                  </a:cubicBezTo>
                  <a:lnTo>
                    <a:pt x="28269" y="2181"/>
                  </a:lnTo>
                  <a:lnTo>
                    <a:pt x="27119" y="2839"/>
                  </a:lnTo>
                  <a:cubicBezTo>
                    <a:pt x="27119" y="9413"/>
                    <a:pt x="26626" y="26177"/>
                    <a:pt x="1" y="41626"/>
                  </a:cubicBezTo>
                  <a:lnTo>
                    <a:pt x="1" y="45570"/>
                  </a:lnTo>
                  <a:lnTo>
                    <a:pt x="32707" y="26670"/>
                  </a:lnTo>
                  <a:lnTo>
                    <a:pt x="32707" y="538"/>
                  </a:lnTo>
                  <a:cubicBezTo>
                    <a:pt x="32707" y="269"/>
                    <a:pt x="32488" y="1"/>
                    <a:pt x="32229" y="1"/>
                  </a:cubicBezTo>
                  <a:close/>
                </a:path>
              </a:pathLst>
            </a:custGeom>
            <a:solidFill>
              <a:srgbClr val="94C3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2" name="Google Shape;6492;p88"/>
            <p:cNvSpPr/>
            <p:nvPr/>
          </p:nvSpPr>
          <p:spPr>
            <a:xfrm>
              <a:off x="2314375" y="1799475"/>
              <a:ext cx="825875" cy="501300"/>
            </a:xfrm>
            <a:custGeom>
              <a:rect b="b" l="l" r="r" t="t"/>
              <a:pathLst>
                <a:path extrusionOk="0" h="20052" w="33035">
                  <a:moveTo>
                    <a:pt x="33035" y="0"/>
                  </a:moveTo>
                  <a:lnTo>
                    <a:pt x="0" y="19065"/>
                  </a:lnTo>
                  <a:lnTo>
                    <a:pt x="0" y="20051"/>
                  </a:lnTo>
                  <a:lnTo>
                    <a:pt x="33035" y="822"/>
                  </a:lnTo>
                  <a:lnTo>
                    <a:pt x="33035" y="0"/>
                  </a:lnTo>
                  <a:close/>
                </a:path>
              </a:pathLst>
            </a:custGeom>
            <a:solidFill>
              <a:srgbClr val="94C3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3" name="Google Shape;6493;p88"/>
            <p:cNvSpPr/>
            <p:nvPr/>
          </p:nvSpPr>
          <p:spPr>
            <a:xfrm>
              <a:off x="3111475" y="1191350"/>
              <a:ext cx="8250" cy="595825"/>
            </a:xfrm>
            <a:custGeom>
              <a:rect b="b" l="l" r="r" t="t"/>
              <a:pathLst>
                <a:path extrusionOk="0" h="23833" w="330">
                  <a:moveTo>
                    <a:pt x="329" y="1"/>
                  </a:moveTo>
                  <a:lnTo>
                    <a:pt x="1" y="165"/>
                  </a:lnTo>
                  <a:lnTo>
                    <a:pt x="1" y="23668"/>
                  </a:lnTo>
                  <a:lnTo>
                    <a:pt x="329" y="23832"/>
                  </a:lnTo>
                  <a:lnTo>
                    <a:pt x="329" y="1"/>
                  </a:lnTo>
                  <a:close/>
                </a:path>
              </a:pathLst>
            </a:custGeom>
            <a:solidFill>
              <a:srgbClr val="1E37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4" name="Google Shape;6494;p88"/>
            <p:cNvSpPr/>
            <p:nvPr/>
          </p:nvSpPr>
          <p:spPr>
            <a:xfrm>
              <a:off x="2339025" y="1195475"/>
              <a:ext cx="772475" cy="1031325"/>
            </a:xfrm>
            <a:custGeom>
              <a:rect b="b" l="l" r="r" t="t"/>
              <a:pathLst>
                <a:path extrusionOk="0" h="41253" w="30899">
                  <a:moveTo>
                    <a:pt x="30899" y="0"/>
                  </a:moveTo>
                  <a:lnTo>
                    <a:pt x="0" y="17750"/>
                  </a:lnTo>
                  <a:lnTo>
                    <a:pt x="0" y="41253"/>
                  </a:lnTo>
                  <a:lnTo>
                    <a:pt x="30899" y="23503"/>
                  </a:lnTo>
                  <a:lnTo>
                    <a:pt x="30899" y="0"/>
                  </a:lnTo>
                  <a:close/>
                </a:path>
              </a:pathLst>
            </a:custGeom>
            <a:solidFill>
              <a:srgbClr val="3445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5" name="Google Shape;6495;p88"/>
            <p:cNvSpPr/>
            <p:nvPr/>
          </p:nvSpPr>
          <p:spPr>
            <a:xfrm>
              <a:off x="2339025" y="1783025"/>
              <a:ext cx="780700" cy="452000"/>
            </a:xfrm>
            <a:custGeom>
              <a:rect b="b" l="l" r="r" t="t"/>
              <a:pathLst>
                <a:path extrusionOk="0" h="18080" w="31228">
                  <a:moveTo>
                    <a:pt x="30899" y="1"/>
                  </a:moveTo>
                  <a:lnTo>
                    <a:pt x="0" y="17751"/>
                  </a:lnTo>
                  <a:lnTo>
                    <a:pt x="0" y="18080"/>
                  </a:lnTo>
                  <a:lnTo>
                    <a:pt x="31227" y="165"/>
                  </a:lnTo>
                  <a:lnTo>
                    <a:pt x="30899" y="1"/>
                  </a:lnTo>
                  <a:close/>
                </a:path>
              </a:pathLst>
            </a:custGeom>
            <a:solidFill>
              <a:srgbClr val="031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6" name="Google Shape;6496;p88"/>
            <p:cNvSpPr/>
            <p:nvPr/>
          </p:nvSpPr>
          <p:spPr>
            <a:xfrm>
              <a:off x="2339025" y="1195475"/>
              <a:ext cx="772475" cy="1031325"/>
            </a:xfrm>
            <a:custGeom>
              <a:rect b="b" l="l" r="r" t="t"/>
              <a:pathLst>
                <a:path extrusionOk="0" h="41253" w="30899">
                  <a:moveTo>
                    <a:pt x="30899" y="0"/>
                  </a:moveTo>
                  <a:lnTo>
                    <a:pt x="26461" y="2466"/>
                  </a:lnTo>
                  <a:cubicBezTo>
                    <a:pt x="26297" y="9697"/>
                    <a:pt x="24324" y="25146"/>
                    <a:pt x="0" y="39609"/>
                  </a:cubicBezTo>
                  <a:lnTo>
                    <a:pt x="0" y="41253"/>
                  </a:lnTo>
                  <a:lnTo>
                    <a:pt x="30899" y="23503"/>
                  </a:lnTo>
                  <a:lnTo>
                    <a:pt x="30899" y="0"/>
                  </a:lnTo>
                  <a:close/>
                </a:path>
              </a:pathLst>
            </a:custGeom>
            <a:solidFill>
              <a:srgbClr val="2B3D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7" name="Google Shape;6497;p88"/>
            <p:cNvSpPr/>
            <p:nvPr/>
          </p:nvSpPr>
          <p:spPr>
            <a:xfrm>
              <a:off x="3362125" y="1223600"/>
              <a:ext cx="1097075" cy="1688300"/>
            </a:xfrm>
            <a:custGeom>
              <a:rect b="b" l="l" r="r" t="t"/>
              <a:pathLst>
                <a:path extrusionOk="0" h="67532" w="43883">
                  <a:moveTo>
                    <a:pt x="31835" y="0"/>
                  </a:moveTo>
                  <a:cubicBezTo>
                    <a:pt x="30722" y="0"/>
                    <a:pt x="29660" y="95"/>
                    <a:pt x="29090" y="190"/>
                  </a:cubicBezTo>
                  <a:cubicBezTo>
                    <a:pt x="30077" y="1341"/>
                    <a:pt x="30405" y="2162"/>
                    <a:pt x="27611" y="3313"/>
                  </a:cubicBezTo>
                  <a:cubicBezTo>
                    <a:pt x="26106" y="3936"/>
                    <a:pt x="24634" y="4149"/>
                    <a:pt x="23324" y="4149"/>
                  </a:cubicBezTo>
                  <a:cubicBezTo>
                    <a:pt x="20485" y="4149"/>
                    <a:pt x="18408" y="3148"/>
                    <a:pt x="18408" y="3148"/>
                  </a:cubicBezTo>
                  <a:cubicBezTo>
                    <a:pt x="18408" y="3148"/>
                    <a:pt x="14134" y="5449"/>
                    <a:pt x="10519" y="7915"/>
                  </a:cubicBezTo>
                  <a:cubicBezTo>
                    <a:pt x="2137" y="13831"/>
                    <a:pt x="0" y="23364"/>
                    <a:pt x="8711" y="26980"/>
                  </a:cubicBezTo>
                  <a:cubicBezTo>
                    <a:pt x="9204" y="30760"/>
                    <a:pt x="11669" y="36019"/>
                    <a:pt x="11833" y="38156"/>
                  </a:cubicBezTo>
                  <a:cubicBezTo>
                    <a:pt x="11340" y="45058"/>
                    <a:pt x="9368" y="47031"/>
                    <a:pt x="7889" y="62644"/>
                  </a:cubicBezTo>
                  <a:cubicBezTo>
                    <a:pt x="10252" y="65597"/>
                    <a:pt x="15162" y="67532"/>
                    <a:pt x="20483" y="67532"/>
                  </a:cubicBezTo>
                  <a:cubicBezTo>
                    <a:pt x="22565" y="67532"/>
                    <a:pt x="24710" y="67236"/>
                    <a:pt x="26790" y="66589"/>
                  </a:cubicBezTo>
                  <a:cubicBezTo>
                    <a:pt x="36322" y="63795"/>
                    <a:pt x="41417" y="56892"/>
                    <a:pt x="43882" y="53769"/>
                  </a:cubicBezTo>
                  <a:cubicBezTo>
                    <a:pt x="42567" y="44237"/>
                    <a:pt x="36979" y="37991"/>
                    <a:pt x="36979" y="35197"/>
                  </a:cubicBezTo>
                  <a:cubicBezTo>
                    <a:pt x="37308" y="24843"/>
                    <a:pt x="40924" y="18269"/>
                    <a:pt x="39938" y="8572"/>
                  </a:cubicBezTo>
                  <a:cubicBezTo>
                    <a:pt x="39280" y="2984"/>
                    <a:pt x="37308" y="847"/>
                    <a:pt x="34185" y="190"/>
                  </a:cubicBezTo>
                  <a:cubicBezTo>
                    <a:pt x="33491" y="51"/>
                    <a:pt x="32649" y="0"/>
                    <a:pt x="31835" y="0"/>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8" name="Google Shape;6498;p88"/>
            <p:cNvSpPr/>
            <p:nvPr/>
          </p:nvSpPr>
          <p:spPr>
            <a:xfrm>
              <a:off x="2256975" y="1379500"/>
              <a:ext cx="1606450" cy="1122475"/>
            </a:xfrm>
            <a:custGeom>
              <a:rect b="b" l="l" r="r" t="t"/>
              <a:pathLst>
                <a:path extrusionOk="0" h="44899" w="64258">
                  <a:moveTo>
                    <a:pt x="58599" y="1"/>
                  </a:moveTo>
                  <a:cubicBezTo>
                    <a:pt x="56801" y="1"/>
                    <a:pt x="54807" y="1420"/>
                    <a:pt x="53903" y="4473"/>
                  </a:cubicBezTo>
                  <a:cubicBezTo>
                    <a:pt x="52095" y="10882"/>
                    <a:pt x="52424" y="19264"/>
                    <a:pt x="47657" y="26496"/>
                  </a:cubicBezTo>
                  <a:cubicBezTo>
                    <a:pt x="45357" y="29783"/>
                    <a:pt x="41412" y="32741"/>
                    <a:pt x="34345" y="33727"/>
                  </a:cubicBezTo>
                  <a:cubicBezTo>
                    <a:pt x="29171" y="34449"/>
                    <a:pt x="25143" y="34907"/>
                    <a:pt x="22517" y="34907"/>
                  </a:cubicBezTo>
                  <a:cubicBezTo>
                    <a:pt x="21556" y="34907"/>
                    <a:pt x="20783" y="34846"/>
                    <a:pt x="20211" y="34714"/>
                  </a:cubicBezTo>
                  <a:cubicBezTo>
                    <a:pt x="18238" y="34385"/>
                    <a:pt x="17417" y="33892"/>
                    <a:pt x="15609" y="32577"/>
                  </a:cubicBezTo>
                  <a:cubicBezTo>
                    <a:pt x="13472" y="31262"/>
                    <a:pt x="11993" y="30933"/>
                    <a:pt x="10349" y="30112"/>
                  </a:cubicBezTo>
                  <a:cubicBezTo>
                    <a:pt x="9510" y="29552"/>
                    <a:pt x="9200" y="29257"/>
                    <a:pt x="8968" y="29257"/>
                  </a:cubicBezTo>
                  <a:cubicBezTo>
                    <a:pt x="8792" y="29257"/>
                    <a:pt x="8661" y="29428"/>
                    <a:pt x="8377" y="29783"/>
                  </a:cubicBezTo>
                  <a:cubicBezTo>
                    <a:pt x="7720" y="30440"/>
                    <a:pt x="8377" y="32248"/>
                    <a:pt x="9692" y="33234"/>
                  </a:cubicBezTo>
                  <a:cubicBezTo>
                    <a:pt x="11007" y="34385"/>
                    <a:pt x="12157" y="34549"/>
                    <a:pt x="12486" y="34878"/>
                  </a:cubicBezTo>
                  <a:cubicBezTo>
                    <a:pt x="12568" y="35042"/>
                    <a:pt x="12239" y="35124"/>
                    <a:pt x="11644" y="35124"/>
                  </a:cubicBezTo>
                  <a:cubicBezTo>
                    <a:pt x="11048" y="35124"/>
                    <a:pt x="10185" y="35042"/>
                    <a:pt x="9199" y="34878"/>
                  </a:cubicBezTo>
                  <a:cubicBezTo>
                    <a:pt x="6405" y="34385"/>
                    <a:pt x="4926" y="33070"/>
                    <a:pt x="3611" y="32577"/>
                  </a:cubicBezTo>
                  <a:cubicBezTo>
                    <a:pt x="3362" y="32494"/>
                    <a:pt x="3141" y="32458"/>
                    <a:pt x="2947" y="32458"/>
                  </a:cubicBezTo>
                  <a:cubicBezTo>
                    <a:pt x="1994" y="32458"/>
                    <a:pt x="1722" y="33345"/>
                    <a:pt x="2132" y="33892"/>
                  </a:cubicBezTo>
                  <a:cubicBezTo>
                    <a:pt x="2460" y="34385"/>
                    <a:pt x="3118" y="35371"/>
                    <a:pt x="5090" y="36521"/>
                  </a:cubicBezTo>
                  <a:cubicBezTo>
                    <a:pt x="7062" y="37508"/>
                    <a:pt x="9692" y="38494"/>
                    <a:pt x="9692" y="38494"/>
                  </a:cubicBezTo>
                  <a:cubicBezTo>
                    <a:pt x="9692" y="38494"/>
                    <a:pt x="7884" y="38329"/>
                    <a:pt x="5748" y="37836"/>
                  </a:cubicBezTo>
                  <a:cubicBezTo>
                    <a:pt x="3282" y="37179"/>
                    <a:pt x="2460" y="36521"/>
                    <a:pt x="1146" y="36357"/>
                  </a:cubicBezTo>
                  <a:cubicBezTo>
                    <a:pt x="1065" y="36334"/>
                    <a:pt x="989" y="36323"/>
                    <a:pt x="920" y="36323"/>
                  </a:cubicBezTo>
                  <a:cubicBezTo>
                    <a:pt x="1" y="36323"/>
                    <a:pt x="76" y="38223"/>
                    <a:pt x="1146" y="38987"/>
                  </a:cubicBezTo>
                  <a:cubicBezTo>
                    <a:pt x="2132" y="39644"/>
                    <a:pt x="3611" y="40302"/>
                    <a:pt x="5254" y="40795"/>
                  </a:cubicBezTo>
                  <a:cubicBezTo>
                    <a:pt x="6898" y="41288"/>
                    <a:pt x="9692" y="41781"/>
                    <a:pt x="9692" y="41781"/>
                  </a:cubicBezTo>
                  <a:cubicBezTo>
                    <a:pt x="9390" y="41799"/>
                    <a:pt x="9097" y="41807"/>
                    <a:pt x="8814" y="41807"/>
                  </a:cubicBezTo>
                  <a:cubicBezTo>
                    <a:pt x="6479" y="41807"/>
                    <a:pt x="4783" y="41252"/>
                    <a:pt x="3611" y="40959"/>
                  </a:cubicBezTo>
                  <a:cubicBezTo>
                    <a:pt x="3303" y="40871"/>
                    <a:pt x="3030" y="40830"/>
                    <a:pt x="2795" y="40830"/>
                  </a:cubicBezTo>
                  <a:cubicBezTo>
                    <a:pt x="2155" y="40830"/>
                    <a:pt x="1803" y="41135"/>
                    <a:pt x="1803" y="41616"/>
                  </a:cubicBezTo>
                  <a:cubicBezTo>
                    <a:pt x="1803" y="42274"/>
                    <a:pt x="2625" y="43096"/>
                    <a:pt x="5254" y="44082"/>
                  </a:cubicBezTo>
                  <a:cubicBezTo>
                    <a:pt x="6795" y="44659"/>
                    <a:pt x="8730" y="44899"/>
                    <a:pt x="10730" y="44899"/>
                  </a:cubicBezTo>
                  <a:cubicBezTo>
                    <a:pt x="12144" y="44899"/>
                    <a:pt x="13590" y="44779"/>
                    <a:pt x="14951" y="44575"/>
                  </a:cubicBezTo>
                  <a:cubicBezTo>
                    <a:pt x="18238" y="44082"/>
                    <a:pt x="19553" y="43589"/>
                    <a:pt x="21197" y="43424"/>
                  </a:cubicBezTo>
                  <a:cubicBezTo>
                    <a:pt x="27606" y="43096"/>
                    <a:pt x="32866" y="42931"/>
                    <a:pt x="39275" y="41781"/>
                  </a:cubicBezTo>
                  <a:cubicBezTo>
                    <a:pt x="43220" y="40959"/>
                    <a:pt x="48479" y="38987"/>
                    <a:pt x="52095" y="36357"/>
                  </a:cubicBezTo>
                  <a:cubicBezTo>
                    <a:pt x="57683" y="32084"/>
                    <a:pt x="61463" y="23209"/>
                    <a:pt x="62778" y="16635"/>
                  </a:cubicBezTo>
                  <a:cubicBezTo>
                    <a:pt x="64257" y="8088"/>
                    <a:pt x="62449" y="2336"/>
                    <a:pt x="60806" y="857"/>
                  </a:cubicBezTo>
                  <a:cubicBezTo>
                    <a:pt x="60190" y="293"/>
                    <a:pt x="59415" y="1"/>
                    <a:pt x="58599"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9" name="Google Shape;6499;p88"/>
            <p:cNvSpPr/>
            <p:nvPr/>
          </p:nvSpPr>
          <p:spPr>
            <a:xfrm>
              <a:off x="3649725" y="367550"/>
              <a:ext cx="632800" cy="714175"/>
            </a:xfrm>
            <a:custGeom>
              <a:rect b="b" l="l" r="r" t="t"/>
              <a:pathLst>
                <a:path extrusionOk="0" h="28567" w="25312">
                  <a:moveTo>
                    <a:pt x="10761" y="0"/>
                  </a:moveTo>
                  <a:cubicBezTo>
                    <a:pt x="6482" y="0"/>
                    <a:pt x="2197" y="1896"/>
                    <a:pt x="1" y="7314"/>
                  </a:cubicBezTo>
                  <a:cubicBezTo>
                    <a:pt x="1" y="7314"/>
                    <a:pt x="329" y="8136"/>
                    <a:pt x="1644" y="8464"/>
                  </a:cubicBezTo>
                  <a:cubicBezTo>
                    <a:pt x="1644" y="8464"/>
                    <a:pt x="1316" y="10108"/>
                    <a:pt x="2302" y="11258"/>
                  </a:cubicBezTo>
                  <a:cubicBezTo>
                    <a:pt x="3123" y="12080"/>
                    <a:pt x="3945" y="13559"/>
                    <a:pt x="4110" y="15203"/>
                  </a:cubicBezTo>
                  <a:cubicBezTo>
                    <a:pt x="4110" y="16518"/>
                    <a:pt x="3945" y="18325"/>
                    <a:pt x="4274" y="19805"/>
                  </a:cubicBezTo>
                  <a:cubicBezTo>
                    <a:pt x="4685" y="21174"/>
                    <a:pt x="6009" y="21288"/>
                    <a:pt x="6439" y="21288"/>
                  </a:cubicBezTo>
                  <a:cubicBezTo>
                    <a:pt x="6525" y="21288"/>
                    <a:pt x="6575" y="21284"/>
                    <a:pt x="6575" y="21284"/>
                  </a:cubicBezTo>
                  <a:cubicBezTo>
                    <a:pt x="6575" y="21284"/>
                    <a:pt x="6739" y="18490"/>
                    <a:pt x="7068" y="15696"/>
                  </a:cubicBezTo>
                  <a:cubicBezTo>
                    <a:pt x="7494" y="14757"/>
                    <a:pt x="8630" y="14173"/>
                    <a:pt x="9715" y="14173"/>
                  </a:cubicBezTo>
                  <a:cubicBezTo>
                    <a:pt x="10720" y="14173"/>
                    <a:pt x="11682" y="14675"/>
                    <a:pt x="11999" y="15860"/>
                  </a:cubicBezTo>
                  <a:cubicBezTo>
                    <a:pt x="12492" y="18161"/>
                    <a:pt x="11999" y="19476"/>
                    <a:pt x="11177" y="21119"/>
                  </a:cubicBezTo>
                  <a:cubicBezTo>
                    <a:pt x="10670" y="22006"/>
                    <a:pt x="9968" y="22600"/>
                    <a:pt x="9222" y="22600"/>
                  </a:cubicBezTo>
                  <a:cubicBezTo>
                    <a:pt x="8999" y="22600"/>
                    <a:pt x="8773" y="22547"/>
                    <a:pt x="8547" y="22434"/>
                  </a:cubicBezTo>
                  <a:lnTo>
                    <a:pt x="8547" y="22434"/>
                  </a:lnTo>
                  <a:cubicBezTo>
                    <a:pt x="8547" y="25886"/>
                    <a:pt x="9862" y="27365"/>
                    <a:pt x="12820" y="28187"/>
                  </a:cubicBezTo>
                  <a:cubicBezTo>
                    <a:pt x="13631" y="28457"/>
                    <a:pt x="14245" y="28567"/>
                    <a:pt x="14738" y="28567"/>
                  </a:cubicBezTo>
                  <a:cubicBezTo>
                    <a:pt x="16045" y="28567"/>
                    <a:pt x="16513" y="27797"/>
                    <a:pt x="17586" y="27201"/>
                  </a:cubicBezTo>
                  <a:cubicBezTo>
                    <a:pt x="18408" y="26707"/>
                    <a:pt x="19559" y="25721"/>
                    <a:pt x="19559" y="25721"/>
                  </a:cubicBezTo>
                  <a:cubicBezTo>
                    <a:pt x="23010" y="22599"/>
                    <a:pt x="24161" y="19476"/>
                    <a:pt x="24654" y="15038"/>
                  </a:cubicBezTo>
                  <a:cubicBezTo>
                    <a:pt x="25311" y="7643"/>
                    <a:pt x="19887" y="904"/>
                    <a:pt x="12327" y="82"/>
                  </a:cubicBezTo>
                  <a:cubicBezTo>
                    <a:pt x="11808" y="29"/>
                    <a:pt x="11284" y="0"/>
                    <a:pt x="10761"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0" name="Google Shape;6500;p88"/>
            <p:cNvSpPr/>
            <p:nvPr/>
          </p:nvSpPr>
          <p:spPr>
            <a:xfrm>
              <a:off x="3863400" y="702400"/>
              <a:ext cx="406800" cy="1073625"/>
            </a:xfrm>
            <a:custGeom>
              <a:rect b="b" l="l" r="r" t="t"/>
              <a:pathLst>
                <a:path extrusionOk="0" h="42945" w="16272">
                  <a:moveTo>
                    <a:pt x="16107" y="1"/>
                  </a:moveTo>
                  <a:cubicBezTo>
                    <a:pt x="16107" y="1"/>
                    <a:pt x="9204" y="8383"/>
                    <a:pt x="4109" y="10026"/>
                  </a:cubicBezTo>
                  <a:cubicBezTo>
                    <a:pt x="3219" y="10336"/>
                    <a:pt x="2521" y="10454"/>
                    <a:pt x="1973" y="10454"/>
                  </a:cubicBezTo>
                  <a:cubicBezTo>
                    <a:pt x="192" y="10454"/>
                    <a:pt x="0" y="9205"/>
                    <a:pt x="0" y="9205"/>
                  </a:cubicBezTo>
                  <a:lnTo>
                    <a:pt x="0" y="41253"/>
                  </a:lnTo>
                  <a:cubicBezTo>
                    <a:pt x="0" y="41253"/>
                    <a:pt x="1933" y="42945"/>
                    <a:pt x="5235" y="42945"/>
                  </a:cubicBezTo>
                  <a:cubicBezTo>
                    <a:pt x="6650" y="42945"/>
                    <a:pt x="8316" y="42634"/>
                    <a:pt x="10190" y="41747"/>
                  </a:cubicBezTo>
                  <a:cubicBezTo>
                    <a:pt x="16271" y="38788"/>
                    <a:pt x="16107" y="37638"/>
                    <a:pt x="16107" y="34351"/>
                  </a:cubicBezTo>
                  <a:lnTo>
                    <a:pt x="16107" y="1"/>
                  </a:ln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1" name="Google Shape;6501;p88"/>
            <p:cNvSpPr/>
            <p:nvPr/>
          </p:nvSpPr>
          <p:spPr>
            <a:xfrm>
              <a:off x="2881375" y="1376250"/>
              <a:ext cx="977925" cy="1081275"/>
            </a:xfrm>
            <a:custGeom>
              <a:rect b="b" l="l" r="r" t="t"/>
              <a:pathLst>
                <a:path extrusionOk="0" h="43251" w="39117">
                  <a:moveTo>
                    <a:pt x="33693" y="1"/>
                  </a:moveTo>
                  <a:cubicBezTo>
                    <a:pt x="26790" y="329"/>
                    <a:pt x="28434" y="9698"/>
                    <a:pt x="25640" y="18737"/>
                  </a:cubicBezTo>
                  <a:cubicBezTo>
                    <a:pt x="23010" y="27612"/>
                    <a:pt x="19066" y="30242"/>
                    <a:pt x="14464" y="32050"/>
                  </a:cubicBezTo>
                  <a:cubicBezTo>
                    <a:pt x="10026" y="33857"/>
                    <a:pt x="2959" y="34679"/>
                    <a:pt x="2959" y="34679"/>
                  </a:cubicBezTo>
                  <a:cubicBezTo>
                    <a:pt x="1" y="39939"/>
                    <a:pt x="3452" y="43226"/>
                    <a:pt x="3452" y="43226"/>
                  </a:cubicBezTo>
                  <a:cubicBezTo>
                    <a:pt x="3944" y="43242"/>
                    <a:pt x="4436" y="43250"/>
                    <a:pt x="4929" y="43250"/>
                  </a:cubicBezTo>
                  <a:cubicBezTo>
                    <a:pt x="14153" y="43250"/>
                    <a:pt x="23425" y="40371"/>
                    <a:pt x="28105" y="36158"/>
                  </a:cubicBezTo>
                  <a:cubicBezTo>
                    <a:pt x="33036" y="31885"/>
                    <a:pt x="39117" y="22188"/>
                    <a:pt x="38788" y="11999"/>
                  </a:cubicBezTo>
                  <a:cubicBezTo>
                    <a:pt x="38459" y="1809"/>
                    <a:pt x="35994" y="165"/>
                    <a:pt x="33693" y="1"/>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02" name="Google Shape;6502;p88"/>
          <p:cNvGrpSpPr/>
          <p:nvPr/>
        </p:nvGrpSpPr>
        <p:grpSpPr>
          <a:xfrm>
            <a:off x="708618" y="1396388"/>
            <a:ext cx="1669081" cy="2451723"/>
            <a:chOff x="2040150" y="370125"/>
            <a:chExt cx="3371200" cy="4836700"/>
          </a:xfrm>
        </p:grpSpPr>
        <p:sp>
          <p:nvSpPr>
            <p:cNvPr id="6503" name="Google Shape;6503;p88"/>
            <p:cNvSpPr/>
            <p:nvPr/>
          </p:nvSpPr>
          <p:spPr>
            <a:xfrm>
              <a:off x="2040150" y="3397050"/>
              <a:ext cx="2609825" cy="1487650"/>
            </a:xfrm>
            <a:custGeom>
              <a:rect b="b" l="l" r="r" t="t"/>
              <a:pathLst>
                <a:path extrusionOk="0" h="59506" w="104393">
                  <a:moveTo>
                    <a:pt x="52273" y="1"/>
                  </a:moveTo>
                  <a:cubicBezTo>
                    <a:pt x="50474" y="1"/>
                    <a:pt x="48676" y="383"/>
                    <a:pt x="47298" y="1149"/>
                  </a:cubicBezTo>
                  <a:lnTo>
                    <a:pt x="2755" y="26864"/>
                  </a:lnTo>
                  <a:cubicBezTo>
                    <a:pt x="0" y="28395"/>
                    <a:pt x="0" y="30997"/>
                    <a:pt x="2755" y="32681"/>
                  </a:cubicBezTo>
                  <a:lnTo>
                    <a:pt x="47298" y="58243"/>
                  </a:lnTo>
                  <a:cubicBezTo>
                    <a:pt x="48676" y="59085"/>
                    <a:pt x="50474" y="59506"/>
                    <a:pt x="52273" y="59506"/>
                  </a:cubicBezTo>
                  <a:cubicBezTo>
                    <a:pt x="54071" y="59506"/>
                    <a:pt x="55870" y="59085"/>
                    <a:pt x="57248" y="58243"/>
                  </a:cubicBezTo>
                  <a:lnTo>
                    <a:pt x="101637" y="32681"/>
                  </a:lnTo>
                  <a:cubicBezTo>
                    <a:pt x="104392" y="30997"/>
                    <a:pt x="104392" y="28548"/>
                    <a:pt x="101637" y="26864"/>
                  </a:cubicBezTo>
                  <a:lnTo>
                    <a:pt x="57248" y="1149"/>
                  </a:lnTo>
                  <a:cubicBezTo>
                    <a:pt x="55870" y="383"/>
                    <a:pt x="54071" y="1"/>
                    <a:pt x="52273"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4" name="Google Shape;6504;p88"/>
            <p:cNvSpPr/>
            <p:nvPr/>
          </p:nvSpPr>
          <p:spPr>
            <a:xfrm>
              <a:off x="2040150" y="2107450"/>
              <a:ext cx="2609825" cy="1484800"/>
            </a:xfrm>
            <a:custGeom>
              <a:rect b="b" l="l" r="r" t="t"/>
              <a:pathLst>
                <a:path extrusionOk="0" h="59392" w="104393">
                  <a:moveTo>
                    <a:pt x="52273" y="1"/>
                  </a:moveTo>
                  <a:cubicBezTo>
                    <a:pt x="50474" y="1"/>
                    <a:pt x="48676" y="383"/>
                    <a:pt x="47298" y="1149"/>
                  </a:cubicBezTo>
                  <a:lnTo>
                    <a:pt x="2755" y="26864"/>
                  </a:lnTo>
                  <a:cubicBezTo>
                    <a:pt x="0" y="28395"/>
                    <a:pt x="0" y="30997"/>
                    <a:pt x="2755" y="32528"/>
                  </a:cubicBezTo>
                  <a:lnTo>
                    <a:pt x="47298" y="58243"/>
                  </a:lnTo>
                  <a:cubicBezTo>
                    <a:pt x="48676" y="59008"/>
                    <a:pt x="50474" y="59391"/>
                    <a:pt x="52273" y="59391"/>
                  </a:cubicBezTo>
                  <a:cubicBezTo>
                    <a:pt x="54071" y="59391"/>
                    <a:pt x="55870" y="59008"/>
                    <a:pt x="57248" y="58243"/>
                  </a:cubicBezTo>
                  <a:lnTo>
                    <a:pt x="101637" y="32528"/>
                  </a:lnTo>
                  <a:cubicBezTo>
                    <a:pt x="104392" y="30997"/>
                    <a:pt x="104392" y="28395"/>
                    <a:pt x="101637" y="26864"/>
                  </a:cubicBezTo>
                  <a:lnTo>
                    <a:pt x="57248" y="1149"/>
                  </a:lnTo>
                  <a:cubicBezTo>
                    <a:pt x="55870" y="383"/>
                    <a:pt x="54071" y="1"/>
                    <a:pt x="52273" y="1"/>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5" name="Google Shape;6505;p88"/>
            <p:cNvSpPr/>
            <p:nvPr/>
          </p:nvSpPr>
          <p:spPr>
            <a:xfrm>
              <a:off x="2040150" y="2105550"/>
              <a:ext cx="2609825" cy="1488600"/>
            </a:xfrm>
            <a:custGeom>
              <a:rect b="b" l="l" r="r" t="t"/>
              <a:pathLst>
                <a:path extrusionOk="0" h="59544" w="104393">
                  <a:moveTo>
                    <a:pt x="52196" y="1990"/>
                  </a:moveTo>
                  <a:cubicBezTo>
                    <a:pt x="53727" y="1990"/>
                    <a:pt x="55258" y="2296"/>
                    <a:pt x="56176" y="2908"/>
                  </a:cubicBezTo>
                  <a:lnTo>
                    <a:pt x="100719" y="28624"/>
                  </a:lnTo>
                  <a:cubicBezTo>
                    <a:pt x="101484" y="29083"/>
                    <a:pt x="101790" y="29542"/>
                    <a:pt x="101790" y="29848"/>
                  </a:cubicBezTo>
                  <a:cubicBezTo>
                    <a:pt x="101790" y="30001"/>
                    <a:pt x="101484" y="30614"/>
                    <a:pt x="100719" y="31073"/>
                  </a:cubicBezTo>
                  <a:lnTo>
                    <a:pt x="56176" y="56635"/>
                  </a:lnTo>
                  <a:cubicBezTo>
                    <a:pt x="55258" y="57248"/>
                    <a:pt x="53727" y="57554"/>
                    <a:pt x="52196" y="57554"/>
                  </a:cubicBezTo>
                  <a:cubicBezTo>
                    <a:pt x="50666" y="57554"/>
                    <a:pt x="49288" y="57248"/>
                    <a:pt x="48217" y="56635"/>
                  </a:cubicBezTo>
                  <a:lnTo>
                    <a:pt x="3674" y="31073"/>
                  </a:lnTo>
                  <a:cubicBezTo>
                    <a:pt x="2909" y="30614"/>
                    <a:pt x="2602" y="30001"/>
                    <a:pt x="2602" y="29848"/>
                  </a:cubicBezTo>
                  <a:cubicBezTo>
                    <a:pt x="2602" y="29542"/>
                    <a:pt x="2909" y="29083"/>
                    <a:pt x="3674" y="28624"/>
                  </a:cubicBezTo>
                  <a:lnTo>
                    <a:pt x="48217" y="2908"/>
                  </a:lnTo>
                  <a:cubicBezTo>
                    <a:pt x="49288" y="2296"/>
                    <a:pt x="50666" y="1990"/>
                    <a:pt x="52196" y="1990"/>
                  </a:cubicBezTo>
                  <a:close/>
                  <a:moveTo>
                    <a:pt x="52196" y="0"/>
                  </a:moveTo>
                  <a:cubicBezTo>
                    <a:pt x="50359" y="0"/>
                    <a:pt x="48676" y="459"/>
                    <a:pt x="47298" y="1225"/>
                  </a:cubicBezTo>
                  <a:lnTo>
                    <a:pt x="2755" y="26940"/>
                  </a:lnTo>
                  <a:cubicBezTo>
                    <a:pt x="0" y="28471"/>
                    <a:pt x="0" y="31073"/>
                    <a:pt x="2755" y="32604"/>
                  </a:cubicBezTo>
                  <a:lnTo>
                    <a:pt x="47298" y="58319"/>
                  </a:lnTo>
                  <a:cubicBezTo>
                    <a:pt x="48676" y="59084"/>
                    <a:pt x="50359" y="59544"/>
                    <a:pt x="52196" y="59544"/>
                  </a:cubicBezTo>
                  <a:cubicBezTo>
                    <a:pt x="54033" y="59544"/>
                    <a:pt x="55870" y="59084"/>
                    <a:pt x="57248" y="58319"/>
                  </a:cubicBezTo>
                  <a:lnTo>
                    <a:pt x="101637" y="32604"/>
                  </a:lnTo>
                  <a:cubicBezTo>
                    <a:pt x="104392" y="31073"/>
                    <a:pt x="104392" y="28471"/>
                    <a:pt x="101637" y="26940"/>
                  </a:cubicBezTo>
                  <a:lnTo>
                    <a:pt x="57248" y="1225"/>
                  </a:lnTo>
                  <a:cubicBezTo>
                    <a:pt x="55870" y="459"/>
                    <a:pt x="54033" y="0"/>
                    <a:pt x="521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6" name="Google Shape;6506;p88"/>
            <p:cNvSpPr/>
            <p:nvPr/>
          </p:nvSpPr>
          <p:spPr>
            <a:xfrm>
              <a:off x="2059275" y="2851750"/>
              <a:ext cx="1285800" cy="1863625"/>
            </a:xfrm>
            <a:custGeom>
              <a:rect b="b" l="l" r="r" t="t"/>
              <a:pathLst>
                <a:path extrusionOk="0" h="74545" w="51432">
                  <a:moveTo>
                    <a:pt x="1" y="0"/>
                  </a:moveTo>
                  <a:lnTo>
                    <a:pt x="1" y="44849"/>
                  </a:lnTo>
                  <a:cubicBezTo>
                    <a:pt x="1" y="46074"/>
                    <a:pt x="766" y="46992"/>
                    <a:pt x="1990" y="47758"/>
                  </a:cubicBezTo>
                  <a:lnTo>
                    <a:pt x="46533" y="73320"/>
                  </a:lnTo>
                  <a:cubicBezTo>
                    <a:pt x="47758" y="74085"/>
                    <a:pt x="49441" y="74544"/>
                    <a:pt x="51431" y="74544"/>
                  </a:cubicBezTo>
                  <a:lnTo>
                    <a:pt x="51431" y="29696"/>
                  </a:lnTo>
                  <a:cubicBezTo>
                    <a:pt x="49594" y="29696"/>
                    <a:pt x="47911" y="29236"/>
                    <a:pt x="46533" y="28471"/>
                  </a:cubicBezTo>
                  <a:lnTo>
                    <a:pt x="1990" y="2756"/>
                  </a:lnTo>
                  <a:cubicBezTo>
                    <a:pt x="919" y="2143"/>
                    <a:pt x="1" y="1225"/>
                    <a:pt x="1" y="0"/>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7" name="Google Shape;6507;p88"/>
            <p:cNvSpPr/>
            <p:nvPr/>
          </p:nvSpPr>
          <p:spPr>
            <a:xfrm>
              <a:off x="3345050" y="2847925"/>
              <a:ext cx="1289625" cy="1867450"/>
            </a:xfrm>
            <a:custGeom>
              <a:rect b="b" l="l" r="r" t="t"/>
              <a:pathLst>
                <a:path extrusionOk="0" h="74698" w="51585">
                  <a:moveTo>
                    <a:pt x="51584" y="0"/>
                  </a:moveTo>
                  <a:cubicBezTo>
                    <a:pt x="51584" y="1378"/>
                    <a:pt x="50513" y="2296"/>
                    <a:pt x="49441" y="2909"/>
                  </a:cubicBezTo>
                  <a:lnTo>
                    <a:pt x="5052" y="28624"/>
                  </a:lnTo>
                  <a:cubicBezTo>
                    <a:pt x="3674" y="29389"/>
                    <a:pt x="1990" y="29849"/>
                    <a:pt x="0" y="29849"/>
                  </a:cubicBezTo>
                  <a:lnTo>
                    <a:pt x="0" y="74697"/>
                  </a:lnTo>
                  <a:cubicBezTo>
                    <a:pt x="2143" y="74697"/>
                    <a:pt x="3674" y="74238"/>
                    <a:pt x="5052" y="73473"/>
                  </a:cubicBezTo>
                  <a:lnTo>
                    <a:pt x="49441" y="47911"/>
                  </a:lnTo>
                  <a:cubicBezTo>
                    <a:pt x="50666" y="47145"/>
                    <a:pt x="51584" y="46227"/>
                    <a:pt x="51584" y="45002"/>
                  </a:cubicBezTo>
                  <a:lnTo>
                    <a:pt x="51584"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8" name="Google Shape;6508;p88"/>
            <p:cNvSpPr/>
            <p:nvPr/>
          </p:nvSpPr>
          <p:spPr>
            <a:xfrm>
              <a:off x="3505775" y="4382725"/>
              <a:ext cx="1572775" cy="824100"/>
            </a:xfrm>
            <a:custGeom>
              <a:rect b="b" l="l" r="r" t="t"/>
              <a:pathLst>
                <a:path extrusionOk="0" h="32964" w="62911">
                  <a:moveTo>
                    <a:pt x="45823" y="0"/>
                  </a:moveTo>
                  <a:cubicBezTo>
                    <a:pt x="39491" y="0"/>
                    <a:pt x="32223" y="1824"/>
                    <a:pt x="26328" y="5193"/>
                  </a:cubicBezTo>
                  <a:lnTo>
                    <a:pt x="11939" y="13459"/>
                  </a:lnTo>
                  <a:cubicBezTo>
                    <a:pt x="2296" y="18969"/>
                    <a:pt x="0" y="26775"/>
                    <a:pt x="6735" y="30755"/>
                  </a:cubicBezTo>
                  <a:cubicBezTo>
                    <a:pt x="9407" y="32240"/>
                    <a:pt x="13046" y="32964"/>
                    <a:pt x="17063" y="32964"/>
                  </a:cubicBezTo>
                  <a:cubicBezTo>
                    <a:pt x="23402" y="32964"/>
                    <a:pt x="30681" y="31160"/>
                    <a:pt x="36583" y="27694"/>
                  </a:cubicBezTo>
                  <a:lnTo>
                    <a:pt x="50972" y="19428"/>
                  </a:lnTo>
                  <a:cubicBezTo>
                    <a:pt x="60615" y="13918"/>
                    <a:pt x="62911" y="6111"/>
                    <a:pt x="56176" y="2285"/>
                  </a:cubicBezTo>
                  <a:cubicBezTo>
                    <a:pt x="53499" y="738"/>
                    <a:pt x="49850" y="0"/>
                    <a:pt x="45823" y="0"/>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9" name="Google Shape;6509;p88"/>
            <p:cNvSpPr/>
            <p:nvPr/>
          </p:nvSpPr>
          <p:spPr>
            <a:xfrm>
              <a:off x="3509600" y="1240375"/>
              <a:ext cx="1901750" cy="881950"/>
            </a:xfrm>
            <a:custGeom>
              <a:rect b="b" l="l" r="r" t="t"/>
              <a:pathLst>
                <a:path extrusionOk="0" h="35278" w="76070">
                  <a:moveTo>
                    <a:pt x="5707" y="1"/>
                  </a:moveTo>
                  <a:cubicBezTo>
                    <a:pt x="4912" y="1"/>
                    <a:pt x="4168" y="118"/>
                    <a:pt x="3521" y="320"/>
                  </a:cubicBezTo>
                  <a:cubicBezTo>
                    <a:pt x="766" y="1391"/>
                    <a:pt x="0" y="3381"/>
                    <a:pt x="4133" y="7973"/>
                  </a:cubicBezTo>
                  <a:cubicBezTo>
                    <a:pt x="8266" y="12412"/>
                    <a:pt x="16378" y="20372"/>
                    <a:pt x="23420" y="24964"/>
                  </a:cubicBezTo>
                  <a:cubicBezTo>
                    <a:pt x="26940" y="27107"/>
                    <a:pt x="32297" y="30321"/>
                    <a:pt x="40410" y="32311"/>
                  </a:cubicBezTo>
                  <a:cubicBezTo>
                    <a:pt x="46074" y="33689"/>
                    <a:pt x="50819" y="34148"/>
                    <a:pt x="56635" y="34301"/>
                  </a:cubicBezTo>
                  <a:cubicBezTo>
                    <a:pt x="58319" y="34301"/>
                    <a:pt x="59390" y="34760"/>
                    <a:pt x="62452" y="35066"/>
                  </a:cubicBezTo>
                  <a:cubicBezTo>
                    <a:pt x="63400" y="35209"/>
                    <a:pt x="64391" y="35277"/>
                    <a:pt x="65382" y="35277"/>
                  </a:cubicBezTo>
                  <a:cubicBezTo>
                    <a:pt x="67590" y="35277"/>
                    <a:pt x="69792" y="34935"/>
                    <a:pt x="71483" y="34301"/>
                  </a:cubicBezTo>
                  <a:cubicBezTo>
                    <a:pt x="73779" y="33230"/>
                    <a:pt x="74544" y="32617"/>
                    <a:pt x="74544" y="32005"/>
                  </a:cubicBezTo>
                  <a:cubicBezTo>
                    <a:pt x="74544" y="31482"/>
                    <a:pt x="74258" y="31245"/>
                    <a:pt x="73686" y="31245"/>
                  </a:cubicBezTo>
                  <a:cubicBezTo>
                    <a:pt x="73421" y="31245"/>
                    <a:pt x="73095" y="31296"/>
                    <a:pt x="72707" y="31393"/>
                  </a:cubicBezTo>
                  <a:cubicBezTo>
                    <a:pt x="71732" y="31672"/>
                    <a:pt x="70121" y="32331"/>
                    <a:pt x="67991" y="32331"/>
                  </a:cubicBezTo>
                  <a:cubicBezTo>
                    <a:pt x="67783" y="32331"/>
                    <a:pt x="67569" y="32325"/>
                    <a:pt x="67350" y="32311"/>
                  </a:cubicBezTo>
                  <a:cubicBezTo>
                    <a:pt x="67350" y="32311"/>
                    <a:pt x="69799" y="31699"/>
                    <a:pt x="71177" y="31240"/>
                  </a:cubicBezTo>
                  <a:cubicBezTo>
                    <a:pt x="72707" y="30780"/>
                    <a:pt x="74085" y="30168"/>
                    <a:pt x="75003" y="29556"/>
                  </a:cubicBezTo>
                  <a:cubicBezTo>
                    <a:pt x="75999" y="28845"/>
                    <a:pt x="76069" y="27075"/>
                    <a:pt x="75091" y="27075"/>
                  </a:cubicBezTo>
                  <a:cubicBezTo>
                    <a:pt x="75017" y="27075"/>
                    <a:pt x="74937" y="27085"/>
                    <a:pt x="74850" y="27107"/>
                  </a:cubicBezTo>
                  <a:cubicBezTo>
                    <a:pt x="73779" y="27413"/>
                    <a:pt x="73013" y="27872"/>
                    <a:pt x="70717" y="28638"/>
                  </a:cubicBezTo>
                  <a:cubicBezTo>
                    <a:pt x="68728" y="29250"/>
                    <a:pt x="67197" y="29250"/>
                    <a:pt x="67197" y="29250"/>
                  </a:cubicBezTo>
                  <a:cubicBezTo>
                    <a:pt x="67197" y="29250"/>
                    <a:pt x="69493" y="28331"/>
                    <a:pt x="71330" y="27260"/>
                  </a:cubicBezTo>
                  <a:cubicBezTo>
                    <a:pt x="73167" y="26188"/>
                    <a:pt x="73626" y="25423"/>
                    <a:pt x="73932" y="24811"/>
                  </a:cubicBezTo>
                  <a:cubicBezTo>
                    <a:pt x="74179" y="24440"/>
                    <a:pt x="74027" y="23571"/>
                    <a:pt x="73236" y="23571"/>
                  </a:cubicBezTo>
                  <a:cubicBezTo>
                    <a:pt x="73046" y="23571"/>
                    <a:pt x="72820" y="23621"/>
                    <a:pt x="72554" y="23739"/>
                  </a:cubicBezTo>
                  <a:cubicBezTo>
                    <a:pt x="71330" y="24199"/>
                    <a:pt x="69952" y="25423"/>
                    <a:pt x="67503" y="26035"/>
                  </a:cubicBezTo>
                  <a:cubicBezTo>
                    <a:pt x="66368" y="26225"/>
                    <a:pt x="65466" y="26355"/>
                    <a:pt x="64980" y="26355"/>
                  </a:cubicBezTo>
                  <a:cubicBezTo>
                    <a:pt x="64679" y="26355"/>
                    <a:pt x="64536" y="26305"/>
                    <a:pt x="64595" y="26188"/>
                  </a:cubicBezTo>
                  <a:cubicBezTo>
                    <a:pt x="64748" y="25729"/>
                    <a:pt x="65819" y="25576"/>
                    <a:pt x="67044" y="24505"/>
                  </a:cubicBezTo>
                  <a:cubicBezTo>
                    <a:pt x="68268" y="23586"/>
                    <a:pt x="68728" y="21903"/>
                    <a:pt x="68115" y="21290"/>
                  </a:cubicBezTo>
                  <a:cubicBezTo>
                    <a:pt x="67923" y="21098"/>
                    <a:pt x="67806" y="21011"/>
                    <a:pt x="67689" y="21011"/>
                  </a:cubicBezTo>
                  <a:cubicBezTo>
                    <a:pt x="67433" y="21011"/>
                    <a:pt x="67176" y="21425"/>
                    <a:pt x="66125" y="22056"/>
                  </a:cubicBezTo>
                  <a:cubicBezTo>
                    <a:pt x="64748" y="22821"/>
                    <a:pt x="63370" y="23127"/>
                    <a:pt x="61533" y="24505"/>
                  </a:cubicBezTo>
                  <a:cubicBezTo>
                    <a:pt x="59850" y="25729"/>
                    <a:pt x="58778" y="26341"/>
                    <a:pt x="57094" y="27107"/>
                  </a:cubicBezTo>
                  <a:cubicBezTo>
                    <a:pt x="56558" y="27285"/>
                    <a:pt x="55684" y="27373"/>
                    <a:pt x="54580" y="27373"/>
                  </a:cubicBezTo>
                  <a:cubicBezTo>
                    <a:pt x="51902" y="27373"/>
                    <a:pt x="47878" y="26858"/>
                    <a:pt x="44084" y="25882"/>
                  </a:cubicBezTo>
                  <a:cubicBezTo>
                    <a:pt x="37808" y="24352"/>
                    <a:pt x="30461" y="20372"/>
                    <a:pt x="27552" y="18229"/>
                  </a:cubicBezTo>
                  <a:cubicBezTo>
                    <a:pt x="21430" y="13484"/>
                    <a:pt x="15001" y="6137"/>
                    <a:pt x="12552" y="3381"/>
                  </a:cubicBezTo>
                  <a:cubicBezTo>
                    <a:pt x="10525" y="904"/>
                    <a:pt x="7919" y="1"/>
                    <a:pt x="5707"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0" name="Google Shape;6510;p88"/>
            <p:cNvSpPr/>
            <p:nvPr/>
          </p:nvSpPr>
          <p:spPr>
            <a:xfrm>
              <a:off x="3471325" y="1219325"/>
              <a:ext cx="1389125" cy="871025"/>
            </a:xfrm>
            <a:custGeom>
              <a:rect b="b" l="l" r="r" t="t"/>
              <a:pathLst>
                <a:path extrusionOk="0" h="34841" w="55565">
                  <a:moveTo>
                    <a:pt x="6854" y="1"/>
                  </a:moveTo>
                  <a:cubicBezTo>
                    <a:pt x="6073" y="1"/>
                    <a:pt x="5362" y="143"/>
                    <a:pt x="4746" y="397"/>
                  </a:cubicBezTo>
                  <a:cubicBezTo>
                    <a:pt x="1" y="2540"/>
                    <a:pt x="2909" y="7285"/>
                    <a:pt x="7348" y="11571"/>
                  </a:cubicBezTo>
                  <a:cubicBezTo>
                    <a:pt x="11787" y="15856"/>
                    <a:pt x="21583" y="25500"/>
                    <a:pt x="32451" y="30245"/>
                  </a:cubicBezTo>
                  <a:cubicBezTo>
                    <a:pt x="42111" y="34599"/>
                    <a:pt x="50925" y="34841"/>
                    <a:pt x="52764" y="34841"/>
                  </a:cubicBezTo>
                  <a:cubicBezTo>
                    <a:pt x="52994" y="34841"/>
                    <a:pt x="53115" y="34837"/>
                    <a:pt x="53115" y="34837"/>
                  </a:cubicBezTo>
                  <a:cubicBezTo>
                    <a:pt x="55564" y="30857"/>
                    <a:pt x="53574" y="28102"/>
                    <a:pt x="53574" y="28102"/>
                  </a:cubicBezTo>
                  <a:cubicBezTo>
                    <a:pt x="44084" y="26724"/>
                    <a:pt x="37808" y="23357"/>
                    <a:pt x="32910" y="20602"/>
                  </a:cubicBezTo>
                  <a:cubicBezTo>
                    <a:pt x="27859" y="17846"/>
                    <a:pt x="19899" y="10499"/>
                    <a:pt x="15766" y="5448"/>
                  </a:cubicBezTo>
                  <a:cubicBezTo>
                    <a:pt x="12613" y="1476"/>
                    <a:pt x="9370" y="1"/>
                    <a:pt x="6854" y="1"/>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1" name="Google Shape;6511;p88"/>
            <p:cNvSpPr/>
            <p:nvPr/>
          </p:nvSpPr>
          <p:spPr>
            <a:xfrm>
              <a:off x="3808075" y="4543150"/>
              <a:ext cx="164575" cy="362600"/>
            </a:xfrm>
            <a:custGeom>
              <a:rect b="b" l="l" r="r" t="t"/>
              <a:pathLst>
                <a:path extrusionOk="0" h="14504" w="6583">
                  <a:moveTo>
                    <a:pt x="766" y="0"/>
                  </a:moveTo>
                  <a:cubicBezTo>
                    <a:pt x="0" y="2143"/>
                    <a:pt x="919" y="3980"/>
                    <a:pt x="1531" y="5817"/>
                  </a:cubicBezTo>
                  <a:cubicBezTo>
                    <a:pt x="2756" y="9338"/>
                    <a:pt x="2450" y="14236"/>
                    <a:pt x="2450" y="14236"/>
                  </a:cubicBezTo>
                  <a:cubicBezTo>
                    <a:pt x="2526" y="14389"/>
                    <a:pt x="2947" y="14504"/>
                    <a:pt x="3406" y="14504"/>
                  </a:cubicBezTo>
                  <a:cubicBezTo>
                    <a:pt x="3865" y="14504"/>
                    <a:pt x="4363" y="14389"/>
                    <a:pt x="4593" y="14083"/>
                  </a:cubicBezTo>
                  <a:cubicBezTo>
                    <a:pt x="4593" y="14083"/>
                    <a:pt x="4451" y="6702"/>
                    <a:pt x="6354" y="6702"/>
                  </a:cubicBezTo>
                  <a:cubicBezTo>
                    <a:pt x="6427" y="6702"/>
                    <a:pt x="6503" y="6713"/>
                    <a:pt x="6582" y="6735"/>
                  </a:cubicBezTo>
                  <a:lnTo>
                    <a:pt x="766" y="0"/>
                  </a:ln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2" name="Google Shape;6512;p88"/>
            <p:cNvSpPr/>
            <p:nvPr/>
          </p:nvSpPr>
          <p:spPr>
            <a:xfrm>
              <a:off x="3819550" y="3984450"/>
              <a:ext cx="531950" cy="1007550"/>
            </a:xfrm>
            <a:custGeom>
              <a:rect b="b" l="l" r="r" t="t"/>
              <a:pathLst>
                <a:path extrusionOk="0" h="40302" w="21278">
                  <a:moveTo>
                    <a:pt x="3062" y="1"/>
                  </a:moveTo>
                  <a:lnTo>
                    <a:pt x="4440" y="13777"/>
                  </a:lnTo>
                  <a:cubicBezTo>
                    <a:pt x="4440" y="15460"/>
                    <a:pt x="3980" y="16685"/>
                    <a:pt x="3368" y="17603"/>
                  </a:cubicBezTo>
                  <a:cubicBezTo>
                    <a:pt x="2756" y="18675"/>
                    <a:pt x="1531" y="21124"/>
                    <a:pt x="1072" y="22348"/>
                  </a:cubicBezTo>
                  <a:cubicBezTo>
                    <a:pt x="766" y="23726"/>
                    <a:pt x="1" y="25410"/>
                    <a:pt x="2450" y="27247"/>
                  </a:cubicBezTo>
                  <a:cubicBezTo>
                    <a:pt x="4746" y="29236"/>
                    <a:pt x="6276" y="30308"/>
                    <a:pt x="7807" y="32298"/>
                  </a:cubicBezTo>
                  <a:cubicBezTo>
                    <a:pt x="9338" y="34288"/>
                    <a:pt x="9185" y="36890"/>
                    <a:pt x="11787" y="39186"/>
                  </a:cubicBezTo>
                  <a:cubicBezTo>
                    <a:pt x="12666" y="40010"/>
                    <a:pt x="13860" y="40302"/>
                    <a:pt x="15073" y="40302"/>
                  </a:cubicBezTo>
                  <a:cubicBezTo>
                    <a:pt x="17239" y="40302"/>
                    <a:pt x="19464" y="39370"/>
                    <a:pt x="20053" y="38880"/>
                  </a:cubicBezTo>
                  <a:cubicBezTo>
                    <a:pt x="21277" y="37808"/>
                    <a:pt x="20818" y="36890"/>
                    <a:pt x="18063" y="34747"/>
                  </a:cubicBezTo>
                  <a:cubicBezTo>
                    <a:pt x="15920" y="31533"/>
                    <a:pt x="13011" y="21277"/>
                    <a:pt x="12246" y="18828"/>
                  </a:cubicBezTo>
                  <a:cubicBezTo>
                    <a:pt x="11940" y="17909"/>
                    <a:pt x="11787" y="16073"/>
                    <a:pt x="11787" y="14236"/>
                  </a:cubicBezTo>
                  <a:cubicBezTo>
                    <a:pt x="11940" y="10715"/>
                    <a:pt x="11940" y="1684"/>
                    <a:pt x="11940" y="1684"/>
                  </a:cubicBezTo>
                  <a:lnTo>
                    <a:pt x="3062" y="1"/>
                  </a:ln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3" name="Google Shape;6513;p88"/>
            <p:cNvSpPr/>
            <p:nvPr/>
          </p:nvSpPr>
          <p:spPr>
            <a:xfrm>
              <a:off x="3819550" y="4413050"/>
              <a:ext cx="608475" cy="669150"/>
            </a:xfrm>
            <a:custGeom>
              <a:rect b="b" l="l" r="r" t="t"/>
              <a:pathLst>
                <a:path extrusionOk="0" h="26766" w="24339">
                  <a:moveTo>
                    <a:pt x="3674" y="0"/>
                  </a:moveTo>
                  <a:cubicBezTo>
                    <a:pt x="3062" y="0"/>
                    <a:pt x="2450" y="153"/>
                    <a:pt x="2144" y="1378"/>
                  </a:cubicBezTo>
                  <a:cubicBezTo>
                    <a:pt x="1378" y="3980"/>
                    <a:pt x="154" y="4439"/>
                    <a:pt x="1" y="6429"/>
                  </a:cubicBezTo>
                  <a:cubicBezTo>
                    <a:pt x="1" y="8266"/>
                    <a:pt x="1225" y="9950"/>
                    <a:pt x="2756" y="10868"/>
                  </a:cubicBezTo>
                  <a:cubicBezTo>
                    <a:pt x="5052" y="12399"/>
                    <a:pt x="5664" y="13011"/>
                    <a:pt x="6736" y="15307"/>
                  </a:cubicBezTo>
                  <a:cubicBezTo>
                    <a:pt x="7960" y="18062"/>
                    <a:pt x="7807" y="20970"/>
                    <a:pt x="8572" y="23420"/>
                  </a:cubicBezTo>
                  <a:cubicBezTo>
                    <a:pt x="11076" y="25322"/>
                    <a:pt x="13579" y="26766"/>
                    <a:pt x="16725" y="26766"/>
                  </a:cubicBezTo>
                  <a:cubicBezTo>
                    <a:pt x="18388" y="26766"/>
                    <a:pt x="20231" y="26362"/>
                    <a:pt x="22349" y="25409"/>
                  </a:cubicBezTo>
                  <a:cubicBezTo>
                    <a:pt x="23420" y="22348"/>
                    <a:pt x="24338" y="20970"/>
                    <a:pt x="18063" y="17450"/>
                  </a:cubicBezTo>
                  <a:lnTo>
                    <a:pt x="18063" y="17450"/>
                  </a:lnTo>
                  <a:cubicBezTo>
                    <a:pt x="19287" y="18827"/>
                    <a:pt x="19746" y="19746"/>
                    <a:pt x="17757" y="20205"/>
                  </a:cubicBezTo>
                  <a:cubicBezTo>
                    <a:pt x="16343" y="20528"/>
                    <a:pt x="15229" y="20723"/>
                    <a:pt x="14325" y="20723"/>
                  </a:cubicBezTo>
                  <a:cubicBezTo>
                    <a:pt x="11802" y="20723"/>
                    <a:pt x="10924" y="19202"/>
                    <a:pt x="9797" y="14695"/>
                  </a:cubicBezTo>
                  <a:cubicBezTo>
                    <a:pt x="8726" y="10103"/>
                    <a:pt x="7654" y="6888"/>
                    <a:pt x="5664" y="5051"/>
                  </a:cubicBezTo>
                  <a:cubicBezTo>
                    <a:pt x="3215" y="2908"/>
                    <a:pt x="3062" y="1531"/>
                    <a:pt x="3674"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4" name="Google Shape;6514;p88"/>
            <p:cNvSpPr/>
            <p:nvPr/>
          </p:nvSpPr>
          <p:spPr>
            <a:xfrm>
              <a:off x="4129525" y="4286750"/>
              <a:ext cx="164575" cy="366025"/>
            </a:xfrm>
            <a:custGeom>
              <a:rect b="b" l="l" r="r" t="t"/>
              <a:pathLst>
                <a:path extrusionOk="0" h="14641" w="6583">
                  <a:moveTo>
                    <a:pt x="765" y="1"/>
                  </a:moveTo>
                  <a:lnTo>
                    <a:pt x="765" y="1"/>
                  </a:lnTo>
                  <a:cubicBezTo>
                    <a:pt x="0" y="2297"/>
                    <a:pt x="919" y="3981"/>
                    <a:pt x="1531" y="5971"/>
                  </a:cubicBezTo>
                  <a:cubicBezTo>
                    <a:pt x="2755" y="9491"/>
                    <a:pt x="2449" y="14236"/>
                    <a:pt x="2449" y="14236"/>
                  </a:cubicBezTo>
                  <a:cubicBezTo>
                    <a:pt x="2531" y="14482"/>
                    <a:pt x="3008" y="14640"/>
                    <a:pt x="3503" y="14640"/>
                  </a:cubicBezTo>
                  <a:cubicBezTo>
                    <a:pt x="3934" y="14640"/>
                    <a:pt x="4379" y="14521"/>
                    <a:pt x="4592" y="14236"/>
                  </a:cubicBezTo>
                  <a:cubicBezTo>
                    <a:pt x="4592" y="14236"/>
                    <a:pt x="4450" y="6855"/>
                    <a:pt x="6353" y="6855"/>
                  </a:cubicBezTo>
                  <a:cubicBezTo>
                    <a:pt x="6426" y="6855"/>
                    <a:pt x="6503" y="6866"/>
                    <a:pt x="6582" y="6889"/>
                  </a:cubicBezTo>
                  <a:lnTo>
                    <a:pt x="765" y="1"/>
                  </a:ln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5" name="Google Shape;6515;p88"/>
            <p:cNvSpPr/>
            <p:nvPr/>
          </p:nvSpPr>
          <p:spPr>
            <a:xfrm>
              <a:off x="4141000" y="3743375"/>
              <a:ext cx="531925" cy="996075"/>
            </a:xfrm>
            <a:custGeom>
              <a:rect b="b" l="l" r="r" t="t"/>
              <a:pathLst>
                <a:path extrusionOk="0" h="39843" w="21277">
                  <a:moveTo>
                    <a:pt x="5511" y="0"/>
                  </a:moveTo>
                  <a:lnTo>
                    <a:pt x="4439" y="13317"/>
                  </a:lnTo>
                  <a:cubicBezTo>
                    <a:pt x="4439" y="15001"/>
                    <a:pt x="3827" y="16072"/>
                    <a:pt x="3215" y="17144"/>
                  </a:cubicBezTo>
                  <a:cubicBezTo>
                    <a:pt x="2756" y="18215"/>
                    <a:pt x="1531" y="20664"/>
                    <a:pt x="1072" y="21889"/>
                  </a:cubicBezTo>
                  <a:cubicBezTo>
                    <a:pt x="613" y="23267"/>
                    <a:pt x="0" y="24950"/>
                    <a:pt x="2296" y="26787"/>
                  </a:cubicBezTo>
                  <a:cubicBezTo>
                    <a:pt x="4745" y="28777"/>
                    <a:pt x="6123" y="29848"/>
                    <a:pt x="7807" y="31838"/>
                  </a:cubicBezTo>
                  <a:cubicBezTo>
                    <a:pt x="9337" y="33828"/>
                    <a:pt x="9184" y="36430"/>
                    <a:pt x="11633" y="38726"/>
                  </a:cubicBezTo>
                  <a:cubicBezTo>
                    <a:pt x="12567" y="39550"/>
                    <a:pt x="13777" y="39842"/>
                    <a:pt x="14987" y="39842"/>
                  </a:cubicBezTo>
                  <a:cubicBezTo>
                    <a:pt x="17149" y="39842"/>
                    <a:pt x="19310" y="38911"/>
                    <a:pt x="19899" y="38420"/>
                  </a:cubicBezTo>
                  <a:cubicBezTo>
                    <a:pt x="21277" y="37349"/>
                    <a:pt x="20818" y="36277"/>
                    <a:pt x="18062" y="34134"/>
                  </a:cubicBezTo>
                  <a:cubicBezTo>
                    <a:pt x="15919" y="31073"/>
                    <a:pt x="13011" y="20664"/>
                    <a:pt x="12246" y="18368"/>
                  </a:cubicBezTo>
                  <a:cubicBezTo>
                    <a:pt x="11940" y="17297"/>
                    <a:pt x="11787" y="15613"/>
                    <a:pt x="11787" y="13623"/>
                  </a:cubicBezTo>
                  <a:cubicBezTo>
                    <a:pt x="11940" y="10256"/>
                    <a:pt x="13317" y="1531"/>
                    <a:pt x="13317" y="1531"/>
                  </a:cubicBezTo>
                  <a:lnTo>
                    <a:pt x="5511" y="0"/>
                  </a:ln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6" name="Google Shape;6516;p88"/>
            <p:cNvSpPr/>
            <p:nvPr/>
          </p:nvSpPr>
          <p:spPr>
            <a:xfrm>
              <a:off x="4141000" y="4160475"/>
              <a:ext cx="608475" cy="669175"/>
            </a:xfrm>
            <a:custGeom>
              <a:rect b="b" l="l" r="r" t="t"/>
              <a:pathLst>
                <a:path extrusionOk="0" h="26767" w="24339">
                  <a:moveTo>
                    <a:pt x="3521" y="1"/>
                  </a:moveTo>
                  <a:cubicBezTo>
                    <a:pt x="3062" y="1"/>
                    <a:pt x="2449" y="154"/>
                    <a:pt x="2143" y="1378"/>
                  </a:cubicBezTo>
                  <a:cubicBezTo>
                    <a:pt x="1378" y="3980"/>
                    <a:pt x="153" y="4440"/>
                    <a:pt x="0" y="6429"/>
                  </a:cubicBezTo>
                  <a:cubicBezTo>
                    <a:pt x="0" y="8266"/>
                    <a:pt x="1225" y="9950"/>
                    <a:pt x="2756" y="10868"/>
                  </a:cubicBezTo>
                  <a:cubicBezTo>
                    <a:pt x="5052" y="12399"/>
                    <a:pt x="5664" y="13011"/>
                    <a:pt x="6735" y="15307"/>
                  </a:cubicBezTo>
                  <a:cubicBezTo>
                    <a:pt x="7960" y="18063"/>
                    <a:pt x="7807" y="20971"/>
                    <a:pt x="8572" y="23420"/>
                  </a:cubicBezTo>
                  <a:cubicBezTo>
                    <a:pt x="10975" y="25322"/>
                    <a:pt x="13509" y="26766"/>
                    <a:pt x="16689" y="26766"/>
                  </a:cubicBezTo>
                  <a:cubicBezTo>
                    <a:pt x="18369" y="26766"/>
                    <a:pt x="20231" y="26363"/>
                    <a:pt x="22348" y="25410"/>
                  </a:cubicBezTo>
                  <a:cubicBezTo>
                    <a:pt x="23420" y="22349"/>
                    <a:pt x="24338" y="20971"/>
                    <a:pt x="18062" y="17450"/>
                  </a:cubicBezTo>
                  <a:lnTo>
                    <a:pt x="18062" y="17450"/>
                  </a:lnTo>
                  <a:cubicBezTo>
                    <a:pt x="19287" y="18828"/>
                    <a:pt x="19746" y="19593"/>
                    <a:pt x="17756" y="20206"/>
                  </a:cubicBezTo>
                  <a:cubicBezTo>
                    <a:pt x="16389" y="20518"/>
                    <a:pt x="15302" y="20701"/>
                    <a:pt x="14414" y="20701"/>
                  </a:cubicBezTo>
                  <a:cubicBezTo>
                    <a:pt x="11822" y="20701"/>
                    <a:pt x="10937" y="19142"/>
                    <a:pt x="9797" y="14695"/>
                  </a:cubicBezTo>
                  <a:cubicBezTo>
                    <a:pt x="8725" y="10103"/>
                    <a:pt x="7654" y="6889"/>
                    <a:pt x="5664" y="5052"/>
                  </a:cubicBezTo>
                  <a:cubicBezTo>
                    <a:pt x="3215" y="2909"/>
                    <a:pt x="3062" y="1531"/>
                    <a:pt x="3521" y="1"/>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7" name="Google Shape;6517;p88"/>
            <p:cNvSpPr/>
            <p:nvPr/>
          </p:nvSpPr>
          <p:spPr>
            <a:xfrm>
              <a:off x="3306775" y="370125"/>
              <a:ext cx="574025" cy="422875"/>
            </a:xfrm>
            <a:custGeom>
              <a:rect b="b" l="l" r="r" t="t"/>
              <a:pathLst>
                <a:path extrusionOk="0" h="16915" w="22961">
                  <a:moveTo>
                    <a:pt x="8151" y="1"/>
                  </a:moveTo>
                  <a:cubicBezTo>
                    <a:pt x="5511" y="1"/>
                    <a:pt x="2756" y="690"/>
                    <a:pt x="1" y="2067"/>
                  </a:cubicBezTo>
                  <a:cubicBezTo>
                    <a:pt x="1" y="2067"/>
                    <a:pt x="9899" y="16914"/>
                    <a:pt x="15830" y="16914"/>
                  </a:cubicBezTo>
                  <a:cubicBezTo>
                    <a:pt x="16413" y="16914"/>
                    <a:pt x="16957" y="16771"/>
                    <a:pt x="17450" y="16456"/>
                  </a:cubicBezTo>
                  <a:cubicBezTo>
                    <a:pt x="22961" y="12782"/>
                    <a:pt x="20206" y="4976"/>
                    <a:pt x="15614" y="2067"/>
                  </a:cubicBezTo>
                  <a:cubicBezTo>
                    <a:pt x="13317" y="690"/>
                    <a:pt x="10792" y="1"/>
                    <a:pt x="8151" y="1"/>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8" name="Google Shape;6518;p88"/>
            <p:cNvSpPr/>
            <p:nvPr/>
          </p:nvSpPr>
          <p:spPr>
            <a:xfrm>
              <a:off x="2889675" y="425925"/>
              <a:ext cx="440100" cy="1109025"/>
            </a:xfrm>
            <a:custGeom>
              <a:rect b="b" l="l" r="r" t="t"/>
              <a:pathLst>
                <a:path extrusionOk="0" h="44361" w="17604">
                  <a:moveTo>
                    <a:pt x="10738" y="0"/>
                  </a:moveTo>
                  <a:cubicBezTo>
                    <a:pt x="9724" y="0"/>
                    <a:pt x="8697" y="185"/>
                    <a:pt x="7807" y="601"/>
                  </a:cubicBezTo>
                  <a:cubicBezTo>
                    <a:pt x="5051" y="1978"/>
                    <a:pt x="2449" y="3203"/>
                    <a:pt x="2602" y="12387"/>
                  </a:cubicBezTo>
                  <a:cubicBezTo>
                    <a:pt x="2602" y="20499"/>
                    <a:pt x="0" y="43613"/>
                    <a:pt x="6735" y="44225"/>
                  </a:cubicBezTo>
                  <a:cubicBezTo>
                    <a:pt x="7530" y="44315"/>
                    <a:pt x="8268" y="44360"/>
                    <a:pt x="8953" y="44360"/>
                  </a:cubicBezTo>
                  <a:cubicBezTo>
                    <a:pt x="16446" y="44360"/>
                    <a:pt x="17603" y="38887"/>
                    <a:pt x="17603" y="25704"/>
                  </a:cubicBezTo>
                  <a:cubicBezTo>
                    <a:pt x="17603" y="11162"/>
                    <a:pt x="14848" y="1213"/>
                    <a:pt x="14848" y="1213"/>
                  </a:cubicBezTo>
                  <a:cubicBezTo>
                    <a:pt x="13910" y="463"/>
                    <a:pt x="12341" y="0"/>
                    <a:pt x="10738"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9" name="Google Shape;6519;p88"/>
            <p:cNvSpPr/>
            <p:nvPr/>
          </p:nvSpPr>
          <p:spPr>
            <a:xfrm>
              <a:off x="2989175" y="2327500"/>
              <a:ext cx="1683750" cy="2054050"/>
            </a:xfrm>
            <a:custGeom>
              <a:rect b="b" l="l" r="r" t="t"/>
              <a:pathLst>
                <a:path extrusionOk="0" h="82162" w="67350">
                  <a:moveTo>
                    <a:pt x="32603" y="0"/>
                  </a:moveTo>
                  <a:lnTo>
                    <a:pt x="3521" y="8878"/>
                  </a:lnTo>
                  <a:cubicBezTo>
                    <a:pt x="0" y="18215"/>
                    <a:pt x="612" y="25869"/>
                    <a:pt x="12858" y="32757"/>
                  </a:cubicBezTo>
                  <a:cubicBezTo>
                    <a:pt x="19287" y="36430"/>
                    <a:pt x="34593" y="44390"/>
                    <a:pt x="34593" y="44390"/>
                  </a:cubicBezTo>
                  <a:cubicBezTo>
                    <a:pt x="34593" y="44390"/>
                    <a:pt x="33216" y="48370"/>
                    <a:pt x="33828" y="52502"/>
                  </a:cubicBezTo>
                  <a:cubicBezTo>
                    <a:pt x="35052" y="60003"/>
                    <a:pt x="37502" y="80667"/>
                    <a:pt x="37502" y="80667"/>
                  </a:cubicBezTo>
                  <a:cubicBezTo>
                    <a:pt x="37502" y="80667"/>
                    <a:pt x="39626" y="82162"/>
                    <a:pt x="42126" y="82162"/>
                  </a:cubicBezTo>
                  <a:cubicBezTo>
                    <a:pt x="43113" y="82162"/>
                    <a:pt x="44159" y="81929"/>
                    <a:pt x="45155" y="81279"/>
                  </a:cubicBezTo>
                  <a:cubicBezTo>
                    <a:pt x="45155" y="81279"/>
                    <a:pt x="46686" y="65666"/>
                    <a:pt x="47145" y="55105"/>
                  </a:cubicBezTo>
                  <a:cubicBezTo>
                    <a:pt x="47910" y="40716"/>
                    <a:pt x="48369" y="37961"/>
                    <a:pt x="46686" y="35206"/>
                  </a:cubicBezTo>
                  <a:cubicBezTo>
                    <a:pt x="45461" y="33063"/>
                    <a:pt x="32450" y="24338"/>
                    <a:pt x="28471" y="20205"/>
                  </a:cubicBezTo>
                  <a:lnTo>
                    <a:pt x="29083" y="20052"/>
                  </a:lnTo>
                  <a:lnTo>
                    <a:pt x="52043" y="31379"/>
                  </a:lnTo>
                  <a:cubicBezTo>
                    <a:pt x="52043" y="31379"/>
                    <a:pt x="50359" y="32910"/>
                    <a:pt x="49900" y="40257"/>
                  </a:cubicBezTo>
                  <a:cubicBezTo>
                    <a:pt x="49441" y="52196"/>
                    <a:pt x="50206" y="70105"/>
                    <a:pt x="50206" y="70105"/>
                  </a:cubicBezTo>
                  <a:cubicBezTo>
                    <a:pt x="50206" y="70105"/>
                    <a:pt x="52246" y="71512"/>
                    <a:pt x="54658" y="71512"/>
                  </a:cubicBezTo>
                  <a:cubicBezTo>
                    <a:pt x="55803" y="71512"/>
                    <a:pt x="57032" y="71195"/>
                    <a:pt x="58166" y="70258"/>
                  </a:cubicBezTo>
                  <a:cubicBezTo>
                    <a:pt x="59696" y="63829"/>
                    <a:pt x="67350" y="27246"/>
                    <a:pt x="66584" y="24032"/>
                  </a:cubicBezTo>
                  <a:cubicBezTo>
                    <a:pt x="65054" y="17909"/>
                    <a:pt x="34134" y="2908"/>
                    <a:pt x="32603" y="0"/>
                  </a:cubicBez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0" name="Google Shape;6520;p88"/>
            <p:cNvSpPr/>
            <p:nvPr/>
          </p:nvSpPr>
          <p:spPr>
            <a:xfrm>
              <a:off x="3119275" y="995800"/>
              <a:ext cx="627600" cy="659075"/>
            </a:xfrm>
            <a:custGeom>
              <a:rect b="b" l="l" r="r" t="t"/>
              <a:pathLst>
                <a:path extrusionOk="0" h="26363" w="25104">
                  <a:moveTo>
                    <a:pt x="5664" y="0"/>
                  </a:moveTo>
                  <a:cubicBezTo>
                    <a:pt x="5664" y="1"/>
                    <a:pt x="6276" y="10103"/>
                    <a:pt x="6123" y="10868"/>
                  </a:cubicBezTo>
                  <a:cubicBezTo>
                    <a:pt x="5970" y="11634"/>
                    <a:pt x="2143" y="12399"/>
                    <a:pt x="1072" y="13164"/>
                  </a:cubicBezTo>
                  <a:cubicBezTo>
                    <a:pt x="0" y="14083"/>
                    <a:pt x="6582" y="24491"/>
                    <a:pt x="9950" y="26022"/>
                  </a:cubicBezTo>
                  <a:cubicBezTo>
                    <a:pt x="10459" y="26254"/>
                    <a:pt x="11130" y="26363"/>
                    <a:pt x="11904" y="26363"/>
                  </a:cubicBezTo>
                  <a:cubicBezTo>
                    <a:pt x="16244" y="26363"/>
                    <a:pt x="23818" y="22938"/>
                    <a:pt x="24338" y="18522"/>
                  </a:cubicBezTo>
                  <a:cubicBezTo>
                    <a:pt x="25103" y="13777"/>
                    <a:pt x="21430" y="10103"/>
                    <a:pt x="20052" y="8725"/>
                  </a:cubicBezTo>
                  <a:cubicBezTo>
                    <a:pt x="19746" y="8674"/>
                    <a:pt x="19372" y="8657"/>
                    <a:pt x="18992" y="8657"/>
                  </a:cubicBezTo>
                  <a:cubicBezTo>
                    <a:pt x="18232" y="8657"/>
                    <a:pt x="17450" y="8725"/>
                    <a:pt x="17144" y="8725"/>
                  </a:cubicBezTo>
                  <a:lnTo>
                    <a:pt x="16838" y="3674"/>
                  </a:lnTo>
                  <a:cubicBezTo>
                    <a:pt x="12399" y="2297"/>
                    <a:pt x="5664" y="1"/>
                    <a:pt x="5664"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1" name="Google Shape;6521;p88"/>
            <p:cNvSpPr/>
            <p:nvPr/>
          </p:nvSpPr>
          <p:spPr>
            <a:xfrm>
              <a:off x="3019775" y="1210100"/>
              <a:ext cx="998800" cy="964475"/>
            </a:xfrm>
            <a:custGeom>
              <a:rect b="b" l="l" r="r" t="t"/>
              <a:pathLst>
                <a:path extrusionOk="0" h="38579" w="39952">
                  <a:moveTo>
                    <a:pt x="21889" y="0"/>
                  </a:moveTo>
                  <a:cubicBezTo>
                    <a:pt x="21889" y="0"/>
                    <a:pt x="26481" y="11940"/>
                    <a:pt x="24032" y="13011"/>
                  </a:cubicBezTo>
                  <a:cubicBezTo>
                    <a:pt x="23756" y="13126"/>
                    <a:pt x="23451" y="13180"/>
                    <a:pt x="23122" y="13180"/>
                  </a:cubicBezTo>
                  <a:cubicBezTo>
                    <a:pt x="19077" y="13180"/>
                    <a:pt x="11380" y="5066"/>
                    <a:pt x="8266" y="3368"/>
                  </a:cubicBezTo>
                  <a:cubicBezTo>
                    <a:pt x="5358" y="3674"/>
                    <a:pt x="2143" y="5205"/>
                    <a:pt x="1684" y="6888"/>
                  </a:cubicBezTo>
                  <a:cubicBezTo>
                    <a:pt x="1072" y="8572"/>
                    <a:pt x="1" y="17297"/>
                    <a:pt x="2450" y="23879"/>
                  </a:cubicBezTo>
                  <a:cubicBezTo>
                    <a:pt x="4899" y="30308"/>
                    <a:pt x="7348" y="34900"/>
                    <a:pt x="8878" y="37655"/>
                  </a:cubicBezTo>
                  <a:cubicBezTo>
                    <a:pt x="8878" y="37655"/>
                    <a:pt x="11944" y="38579"/>
                    <a:pt x="16294" y="38579"/>
                  </a:cubicBezTo>
                  <a:cubicBezTo>
                    <a:pt x="20249" y="38579"/>
                    <a:pt x="25264" y="37815"/>
                    <a:pt x="30002" y="34900"/>
                  </a:cubicBezTo>
                  <a:cubicBezTo>
                    <a:pt x="30002" y="34900"/>
                    <a:pt x="31073" y="29542"/>
                    <a:pt x="31073" y="25716"/>
                  </a:cubicBezTo>
                  <a:cubicBezTo>
                    <a:pt x="39951" y="18062"/>
                    <a:pt x="33063" y="8572"/>
                    <a:pt x="25563" y="919"/>
                  </a:cubicBezTo>
                  <a:cubicBezTo>
                    <a:pt x="24951" y="306"/>
                    <a:pt x="24185" y="0"/>
                    <a:pt x="23267" y="0"/>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2" name="Google Shape;6522;p88"/>
            <p:cNvSpPr/>
            <p:nvPr/>
          </p:nvSpPr>
          <p:spPr>
            <a:xfrm>
              <a:off x="3264675" y="995800"/>
              <a:ext cx="283200" cy="242350"/>
            </a:xfrm>
            <a:custGeom>
              <a:rect b="b" l="l" r="r" t="t"/>
              <a:pathLst>
                <a:path extrusionOk="0" h="9694" w="11328">
                  <a:moveTo>
                    <a:pt x="1" y="0"/>
                  </a:moveTo>
                  <a:cubicBezTo>
                    <a:pt x="1" y="1"/>
                    <a:pt x="1" y="1837"/>
                    <a:pt x="154" y="3062"/>
                  </a:cubicBezTo>
                  <a:cubicBezTo>
                    <a:pt x="154" y="3062"/>
                    <a:pt x="460" y="6582"/>
                    <a:pt x="6124" y="9338"/>
                  </a:cubicBezTo>
                  <a:cubicBezTo>
                    <a:pt x="6539" y="9515"/>
                    <a:pt x="7367" y="9693"/>
                    <a:pt x="8244" y="9693"/>
                  </a:cubicBezTo>
                  <a:cubicBezTo>
                    <a:pt x="9631" y="9693"/>
                    <a:pt x="11140" y="9248"/>
                    <a:pt x="11328" y="7654"/>
                  </a:cubicBezTo>
                  <a:lnTo>
                    <a:pt x="11022" y="3674"/>
                  </a:lnTo>
                  <a:lnTo>
                    <a:pt x="7807" y="2603"/>
                  </a:lnTo>
                  <a:lnTo>
                    <a:pt x="1" y="0"/>
                  </a:ln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3" name="Google Shape;6523;p88"/>
            <p:cNvSpPr/>
            <p:nvPr/>
          </p:nvSpPr>
          <p:spPr>
            <a:xfrm>
              <a:off x="3111625" y="401850"/>
              <a:ext cx="650550" cy="770000"/>
            </a:xfrm>
            <a:custGeom>
              <a:rect b="b" l="l" r="r" t="t"/>
              <a:pathLst>
                <a:path extrusionOk="0" h="30800" w="26022">
                  <a:moveTo>
                    <a:pt x="13516" y="0"/>
                  </a:moveTo>
                  <a:cubicBezTo>
                    <a:pt x="13200" y="0"/>
                    <a:pt x="12879" y="11"/>
                    <a:pt x="12552" y="33"/>
                  </a:cubicBezTo>
                  <a:cubicBezTo>
                    <a:pt x="5511" y="339"/>
                    <a:pt x="0" y="6615"/>
                    <a:pt x="306" y="13656"/>
                  </a:cubicBezTo>
                  <a:cubicBezTo>
                    <a:pt x="612" y="17942"/>
                    <a:pt x="2755" y="21462"/>
                    <a:pt x="5970" y="23758"/>
                  </a:cubicBezTo>
                  <a:cubicBezTo>
                    <a:pt x="5970" y="23758"/>
                    <a:pt x="6582" y="25442"/>
                    <a:pt x="7041" y="26054"/>
                  </a:cubicBezTo>
                  <a:cubicBezTo>
                    <a:pt x="9643" y="29422"/>
                    <a:pt x="15154" y="30800"/>
                    <a:pt x="18674" y="30800"/>
                  </a:cubicBezTo>
                  <a:cubicBezTo>
                    <a:pt x="20511" y="30800"/>
                    <a:pt x="22501" y="30034"/>
                    <a:pt x="23573" y="26973"/>
                  </a:cubicBezTo>
                  <a:cubicBezTo>
                    <a:pt x="26022" y="20697"/>
                    <a:pt x="25409" y="13809"/>
                    <a:pt x="24797" y="10595"/>
                  </a:cubicBezTo>
                  <a:cubicBezTo>
                    <a:pt x="23777" y="4325"/>
                    <a:pt x="19840" y="0"/>
                    <a:pt x="13516"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4" name="Google Shape;6524;p88"/>
            <p:cNvSpPr/>
            <p:nvPr/>
          </p:nvSpPr>
          <p:spPr>
            <a:xfrm>
              <a:off x="3100125" y="395325"/>
              <a:ext cx="616125" cy="600500"/>
            </a:xfrm>
            <a:custGeom>
              <a:rect b="b" l="l" r="r" t="t"/>
              <a:pathLst>
                <a:path extrusionOk="0" h="24020" w="24645">
                  <a:moveTo>
                    <a:pt x="13601" y="0"/>
                  </a:moveTo>
                  <a:cubicBezTo>
                    <a:pt x="12671" y="0"/>
                    <a:pt x="11750" y="98"/>
                    <a:pt x="10869" y="294"/>
                  </a:cubicBezTo>
                  <a:cubicBezTo>
                    <a:pt x="5358" y="1365"/>
                    <a:pt x="1072" y="6417"/>
                    <a:pt x="460" y="11927"/>
                  </a:cubicBezTo>
                  <a:cubicBezTo>
                    <a:pt x="1" y="16978"/>
                    <a:pt x="2756" y="21417"/>
                    <a:pt x="6430" y="24019"/>
                  </a:cubicBezTo>
                  <a:cubicBezTo>
                    <a:pt x="6277" y="23560"/>
                    <a:pt x="2909" y="18356"/>
                    <a:pt x="6430" y="17284"/>
                  </a:cubicBezTo>
                  <a:cubicBezTo>
                    <a:pt x="7042" y="17897"/>
                    <a:pt x="7042" y="19427"/>
                    <a:pt x="7042" y="20499"/>
                  </a:cubicBezTo>
                  <a:cubicBezTo>
                    <a:pt x="7042" y="20499"/>
                    <a:pt x="8726" y="20346"/>
                    <a:pt x="8726" y="18356"/>
                  </a:cubicBezTo>
                  <a:cubicBezTo>
                    <a:pt x="8726" y="17284"/>
                    <a:pt x="8420" y="15907"/>
                    <a:pt x="9338" y="14529"/>
                  </a:cubicBezTo>
                  <a:cubicBezTo>
                    <a:pt x="10103" y="13458"/>
                    <a:pt x="11940" y="13152"/>
                    <a:pt x="12246" y="10549"/>
                  </a:cubicBezTo>
                  <a:cubicBezTo>
                    <a:pt x="12246" y="10549"/>
                    <a:pt x="14046" y="7958"/>
                    <a:pt x="16312" y="7958"/>
                  </a:cubicBezTo>
                  <a:cubicBezTo>
                    <a:pt x="17350" y="7958"/>
                    <a:pt x="18487" y="8503"/>
                    <a:pt x="19594" y="10090"/>
                  </a:cubicBezTo>
                  <a:cubicBezTo>
                    <a:pt x="19901" y="8348"/>
                    <a:pt x="21376" y="7086"/>
                    <a:pt x="22776" y="7086"/>
                  </a:cubicBezTo>
                  <a:cubicBezTo>
                    <a:pt x="23467" y="7086"/>
                    <a:pt x="24139" y="7393"/>
                    <a:pt x="24645" y="8100"/>
                  </a:cubicBezTo>
                  <a:cubicBezTo>
                    <a:pt x="23616" y="2700"/>
                    <a:pt x="18483" y="0"/>
                    <a:pt x="13601"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5" name="Google Shape;6525;p88"/>
            <p:cNvSpPr/>
            <p:nvPr/>
          </p:nvSpPr>
          <p:spPr>
            <a:xfrm>
              <a:off x="2797825" y="1323675"/>
              <a:ext cx="590875" cy="1976700"/>
            </a:xfrm>
            <a:custGeom>
              <a:rect b="b" l="l" r="r" t="t"/>
              <a:pathLst>
                <a:path extrusionOk="0" h="79068" w="23635">
                  <a:moveTo>
                    <a:pt x="13216" y="1"/>
                  </a:moveTo>
                  <a:cubicBezTo>
                    <a:pt x="11840" y="1"/>
                    <a:pt x="10420" y="1383"/>
                    <a:pt x="8879" y="4947"/>
                  </a:cubicBezTo>
                  <a:cubicBezTo>
                    <a:pt x="6429" y="10611"/>
                    <a:pt x="2603" y="21326"/>
                    <a:pt x="1378" y="29591"/>
                  </a:cubicBezTo>
                  <a:cubicBezTo>
                    <a:pt x="766" y="33571"/>
                    <a:pt x="1" y="40000"/>
                    <a:pt x="1531" y="48113"/>
                  </a:cubicBezTo>
                  <a:cubicBezTo>
                    <a:pt x="2603" y="53776"/>
                    <a:pt x="4133" y="58368"/>
                    <a:pt x="6583" y="63726"/>
                  </a:cubicBezTo>
                  <a:cubicBezTo>
                    <a:pt x="7195" y="65103"/>
                    <a:pt x="7195" y="66481"/>
                    <a:pt x="8113" y="69389"/>
                  </a:cubicBezTo>
                  <a:cubicBezTo>
                    <a:pt x="9032" y="72297"/>
                    <a:pt x="10715" y="75359"/>
                    <a:pt x="12552" y="77196"/>
                  </a:cubicBezTo>
                  <a:cubicBezTo>
                    <a:pt x="14122" y="78634"/>
                    <a:pt x="15132" y="79067"/>
                    <a:pt x="15680" y="79067"/>
                  </a:cubicBezTo>
                  <a:cubicBezTo>
                    <a:pt x="15773" y="79067"/>
                    <a:pt x="15853" y="79055"/>
                    <a:pt x="15920" y="79032"/>
                  </a:cubicBezTo>
                  <a:cubicBezTo>
                    <a:pt x="16532" y="78726"/>
                    <a:pt x="16532" y="77961"/>
                    <a:pt x="15767" y="77196"/>
                  </a:cubicBezTo>
                  <a:cubicBezTo>
                    <a:pt x="15001" y="76277"/>
                    <a:pt x="13624" y="74900"/>
                    <a:pt x="12552" y="72603"/>
                  </a:cubicBezTo>
                  <a:lnTo>
                    <a:pt x="12552" y="72603"/>
                  </a:lnTo>
                  <a:cubicBezTo>
                    <a:pt x="12552" y="72604"/>
                    <a:pt x="14236" y="74593"/>
                    <a:pt x="15307" y="75665"/>
                  </a:cubicBezTo>
                  <a:cubicBezTo>
                    <a:pt x="16226" y="76889"/>
                    <a:pt x="17450" y="77808"/>
                    <a:pt x="18369" y="78420"/>
                  </a:cubicBezTo>
                  <a:cubicBezTo>
                    <a:pt x="18675" y="78573"/>
                    <a:pt x="19010" y="78640"/>
                    <a:pt x="19328" y="78640"/>
                  </a:cubicBezTo>
                  <a:cubicBezTo>
                    <a:pt x="20282" y="78640"/>
                    <a:pt x="21086" y="78037"/>
                    <a:pt x="20512" y="77349"/>
                  </a:cubicBezTo>
                  <a:cubicBezTo>
                    <a:pt x="19899" y="76430"/>
                    <a:pt x="18981" y="75818"/>
                    <a:pt x="17450" y="74134"/>
                  </a:cubicBezTo>
                  <a:cubicBezTo>
                    <a:pt x="16073" y="72604"/>
                    <a:pt x="15308" y="71226"/>
                    <a:pt x="15307" y="71226"/>
                  </a:cubicBezTo>
                  <a:lnTo>
                    <a:pt x="15307" y="71226"/>
                  </a:lnTo>
                  <a:cubicBezTo>
                    <a:pt x="15308" y="71226"/>
                    <a:pt x="17144" y="73063"/>
                    <a:pt x="18828" y="74134"/>
                  </a:cubicBezTo>
                  <a:cubicBezTo>
                    <a:pt x="20665" y="75359"/>
                    <a:pt x="21583" y="75512"/>
                    <a:pt x="22195" y="75512"/>
                  </a:cubicBezTo>
                  <a:cubicBezTo>
                    <a:pt x="22248" y="75525"/>
                    <a:pt x="22303" y="75531"/>
                    <a:pt x="22358" y="75531"/>
                  </a:cubicBezTo>
                  <a:cubicBezTo>
                    <a:pt x="22951" y="75531"/>
                    <a:pt x="23634" y="74808"/>
                    <a:pt x="22655" y="73828"/>
                  </a:cubicBezTo>
                  <a:cubicBezTo>
                    <a:pt x="21736" y="72910"/>
                    <a:pt x="20052" y="72144"/>
                    <a:pt x="18522" y="70154"/>
                  </a:cubicBezTo>
                  <a:cubicBezTo>
                    <a:pt x="17297" y="68624"/>
                    <a:pt x="16838" y="67552"/>
                    <a:pt x="17144" y="67552"/>
                  </a:cubicBezTo>
                  <a:cubicBezTo>
                    <a:pt x="17450" y="67552"/>
                    <a:pt x="18063" y="68471"/>
                    <a:pt x="19593" y="69083"/>
                  </a:cubicBezTo>
                  <a:cubicBezTo>
                    <a:pt x="20149" y="69392"/>
                    <a:pt x="20780" y="69526"/>
                    <a:pt x="21355" y="69526"/>
                  </a:cubicBezTo>
                  <a:cubicBezTo>
                    <a:pt x="22204" y="69526"/>
                    <a:pt x="22931" y="69233"/>
                    <a:pt x="23114" y="68777"/>
                  </a:cubicBezTo>
                  <a:cubicBezTo>
                    <a:pt x="23420" y="68011"/>
                    <a:pt x="22961" y="68165"/>
                    <a:pt x="21583" y="67399"/>
                  </a:cubicBezTo>
                  <a:cubicBezTo>
                    <a:pt x="20206" y="66481"/>
                    <a:pt x="19440" y="65103"/>
                    <a:pt x="17450" y="64032"/>
                  </a:cubicBezTo>
                  <a:cubicBezTo>
                    <a:pt x="15614" y="63113"/>
                    <a:pt x="14542" y="62348"/>
                    <a:pt x="13164" y="60970"/>
                  </a:cubicBezTo>
                  <a:cubicBezTo>
                    <a:pt x="11940" y="59746"/>
                    <a:pt x="9950" y="54235"/>
                    <a:pt x="8879" y="48725"/>
                  </a:cubicBezTo>
                  <a:cubicBezTo>
                    <a:pt x="7654" y="42449"/>
                    <a:pt x="8419" y="34183"/>
                    <a:pt x="9185" y="30510"/>
                  </a:cubicBezTo>
                  <a:cubicBezTo>
                    <a:pt x="11021" y="22856"/>
                    <a:pt x="15001" y="14132"/>
                    <a:pt x="16532" y="10764"/>
                  </a:cubicBezTo>
                  <a:cubicBezTo>
                    <a:pt x="18522" y="6784"/>
                    <a:pt x="17297" y="3111"/>
                    <a:pt x="15614" y="1274"/>
                  </a:cubicBezTo>
                  <a:cubicBezTo>
                    <a:pt x="14819" y="480"/>
                    <a:pt x="14025" y="1"/>
                    <a:pt x="13216"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6" name="Google Shape;6526;p88"/>
            <p:cNvSpPr/>
            <p:nvPr/>
          </p:nvSpPr>
          <p:spPr>
            <a:xfrm>
              <a:off x="2801650" y="1311725"/>
              <a:ext cx="474550" cy="1488500"/>
            </a:xfrm>
            <a:custGeom>
              <a:rect b="b" l="l" r="r" t="t"/>
              <a:pathLst>
                <a:path extrusionOk="0" h="59540" w="18982">
                  <a:moveTo>
                    <a:pt x="13235" y="0"/>
                  </a:moveTo>
                  <a:cubicBezTo>
                    <a:pt x="10596" y="0"/>
                    <a:pt x="8393" y="3785"/>
                    <a:pt x="6889" y="8181"/>
                  </a:cubicBezTo>
                  <a:cubicBezTo>
                    <a:pt x="4746" y="13997"/>
                    <a:pt x="1" y="26855"/>
                    <a:pt x="154" y="38641"/>
                  </a:cubicBezTo>
                  <a:cubicBezTo>
                    <a:pt x="307" y="50581"/>
                    <a:pt x="4440" y="59458"/>
                    <a:pt x="4440" y="59458"/>
                  </a:cubicBezTo>
                  <a:cubicBezTo>
                    <a:pt x="4871" y="59514"/>
                    <a:pt x="5277" y="59539"/>
                    <a:pt x="5659" y="59539"/>
                  </a:cubicBezTo>
                  <a:cubicBezTo>
                    <a:pt x="9477" y="59539"/>
                    <a:pt x="10868" y="57009"/>
                    <a:pt x="10868" y="57009"/>
                  </a:cubicBezTo>
                  <a:cubicBezTo>
                    <a:pt x="8113" y="47825"/>
                    <a:pt x="8726" y="40784"/>
                    <a:pt x="9185" y="35121"/>
                  </a:cubicBezTo>
                  <a:cubicBezTo>
                    <a:pt x="9491" y="29457"/>
                    <a:pt x="13011" y="19049"/>
                    <a:pt x="15920" y="13232"/>
                  </a:cubicBezTo>
                  <a:cubicBezTo>
                    <a:pt x="18981" y="7262"/>
                    <a:pt x="18063" y="3129"/>
                    <a:pt x="15920" y="1293"/>
                  </a:cubicBezTo>
                  <a:cubicBezTo>
                    <a:pt x="14985" y="396"/>
                    <a:pt x="14087" y="0"/>
                    <a:pt x="13235"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7" name="Google Shape;6527;p88"/>
            <p:cNvSpPr/>
            <p:nvPr/>
          </p:nvSpPr>
          <p:spPr>
            <a:xfrm>
              <a:off x="3093325" y="800350"/>
              <a:ext cx="167550" cy="210875"/>
            </a:xfrm>
            <a:custGeom>
              <a:rect b="b" l="l" r="r" t="t"/>
              <a:pathLst>
                <a:path extrusionOk="0" h="8435" w="6702">
                  <a:moveTo>
                    <a:pt x="4178" y="1"/>
                  </a:moveTo>
                  <a:cubicBezTo>
                    <a:pt x="3345" y="1"/>
                    <a:pt x="2510" y="337"/>
                    <a:pt x="1957" y="1237"/>
                  </a:cubicBezTo>
                  <a:cubicBezTo>
                    <a:pt x="0" y="4096"/>
                    <a:pt x="2778" y="8435"/>
                    <a:pt x="5055" y="8435"/>
                  </a:cubicBezTo>
                  <a:cubicBezTo>
                    <a:pt x="5094" y="8435"/>
                    <a:pt x="5132" y="8433"/>
                    <a:pt x="5171" y="8431"/>
                  </a:cubicBezTo>
                  <a:cubicBezTo>
                    <a:pt x="6396" y="8431"/>
                    <a:pt x="6702" y="7818"/>
                    <a:pt x="6702" y="7818"/>
                  </a:cubicBezTo>
                  <a:lnTo>
                    <a:pt x="6702" y="1083"/>
                  </a:lnTo>
                  <a:cubicBezTo>
                    <a:pt x="6198" y="496"/>
                    <a:pt x="5189" y="1"/>
                    <a:pt x="4178"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8" name="Google Shape;6528;p88"/>
            <p:cNvSpPr/>
            <p:nvPr/>
          </p:nvSpPr>
          <p:spPr>
            <a:xfrm>
              <a:off x="3054225" y="2044150"/>
              <a:ext cx="809250" cy="657550"/>
            </a:xfrm>
            <a:custGeom>
              <a:rect b="b" l="l" r="r" t="t"/>
              <a:pathLst>
                <a:path extrusionOk="0" h="26302" w="32370">
                  <a:moveTo>
                    <a:pt x="24429" y="1"/>
                  </a:moveTo>
                  <a:cubicBezTo>
                    <a:pt x="18070" y="1"/>
                    <a:pt x="6735" y="2915"/>
                    <a:pt x="6735" y="2915"/>
                  </a:cubicBezTo>
                  <a:cubicBezTo>
                    <a:pt x="7500" y="4293"/>
                    <a:pt x="7041" y="6130"/>
                    <a:pt x="5664" y="9191"/>
                  </a:cubicBezTo>
                  <a:cubicBezTo>
                    <a:pt x="3827" y="12865"/>
                    <a:pt x="1684" y="16538"/>
                    <a:pt x="0" y="22508"/>
                  </a:cubicBezTo>
                  <a:cubicBezTo>
                    <a:pt x="153" y="23273"/>
                    <a:pt x="2143" y="25263"/>
                    <a:pt x="10256" y="26182"/>
                  </a:cubicBezTo>
                  <a:cubicBezTo>
                    <a:pt x="11003" y="26262"/>
                    <a:pt x="11764" y="26301"/>
                    <a:pt x="12531" y="26301"/>
                  </a:cubicBezTo>
                  <a:cubicBezTo>
                    <a:pt x="21970" y="26301"/>
                    <a:pt x="32370" y="20391"/>
                    <a:pt x="31379" y="13171"/>
                  </a:cubicBezTo>
                  <a:cubicBezTo>
                    <a:pt x="30767" y="8885"/>
                    <a:pt x="29236" y="5671"/>
                    <a:pt x="28624" y="1538"/>
                  </a:cubicBezTo>
                  <a:cubicBezTo>
                    <a:pt x="28499" y="411"/>
                    <a:pt x="26814" y="1"/>
                    <a:pt x="24429"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29" name="Google Shape;6529;p88"/>
          <p:cNvSpPr/>
          <p:nvPr/>
        </p:nvSpPr>
        <p:spPr>
          <a:xfrm>
            <a:off x="4648380" y="3134060"/>
            <a:ext cx="324442" cy="203530"/>
          </a:xfrm>
          <a:custGeom>
            <a:rect b="b" l="l" r="r" t="t"/>
            <a:pathLst>
              <a:path extrusionOk="0" h="3048" w="4858">
                <a:moveTo>
                  <a:pt x="0" y="1238"/>
                </a:moveTo>
                <a:lnTo>
                  <a:pt x="2000" y="3048"/>
                </a:lnTo>
                <a:lnTo>
                  <a:pt x="4858" y="0"/>
                </a:lnTo>
              </a:path>
            </a:pathLst>
          </a:custGeom>
          <a:noFill/>
          <a:ln cap="rnd" cmpd="sng" w="38100">
            <a:solidFill>
              <a:srgbClr val="0000FF"/>
            </a:solidFill>
            <a:prstDash val="solid"/>
            <a:round/>
            <a:headEnd len="med" w="med" type="none"/>
            <a:tailEnd len="med" w="med" type="none"/>
          </a:ln>
        </p:spPr>
      </p:sp>
      <p:sp>
        <p:nvSpPr>
          <p:cNvPr id="6530" name="Google Shape;6530;p8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4" name="Shape 6534"/>
        <p:cNvGrpSpPr/>
        <p:nvPr/>
      </p:nvGrpSpPr>
      <p:grpSpPr>
        <a:xfrm>
          <a:off x="0" y="0"/>
          <a:ext cx="0" cy="0"/>
          <a:chOff x="0" y="0"/>
          <a:chExt cx="0" cy="0"/>
        </a:xfrm>
      </p:grpSpPr>
      <p:sp>
        <p:nvSpPr>
          <p:cNvPr id="6535" name="Google Shape;6535;p89"/>
          <p:cNvSpPr txBox="1"/>
          <p:nvPr>
            <p:ph idx="2" type="title"/>
          </p:nvPr>
        </p:nvSpPr>
        <p:spPr>
          <a:xfrm>
            <a:off x="6511625" y="3761425"/>
            <a:ext cx="2017200" cy="867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7</a:t>
            </a:r>
            <a:endParaRPr/>
          </a:p>
        </p:txBody>
      </p:sp>
      <p:sp>
        <p:nvSpPr>
          <p:cNvPr id="6536" name="Google Shape;6536;p89"/>
          <p:cNvSpPr txBox="1"/>
          <p:nvPr>
            <p:ph type="title"/>
          </p:nvPr>
        </p:nvSpPr>
        <p:spPr>
          <a:xfrm>
            <a:off x="608125" y="3857000"/>
            <a:ext cx="5863800" cy="414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資安認知與訓練</a:t>
            </a:r>
            <a:endParaRPr/>
          </a:p>
        </p:txBody>
      </p:sp>
      <p:sp>
        <p:nvSpPr>
          <p:cNvPr id="6537" name="Google Shape;6537;p89"/>
          <p:cNvSpPr txBox="1"/>
          <p:nvPr>
            <p:ph idx="1" type="subTitle"/>
          </p:nvPr>
        </p:nvSpPr>
        <p:spPr>
          <a:xfrm>
            <a:off x="608125" y="4404150"/>
            <a:ext cx="5903400" cy="284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rgbClr val="344593"/>
              </a:buClr>
              <a:buSzPts val="1100"/>
              <a:buFont typeface="Arial"/>
              <a:buNone/>
            </a:pPr>
            <a:r>
              <a:rPr lang="en"/>
              <a:t>依據「資通安全責任等級分級辦法」之應辦事項要求</a:t>
            </a:r>
            <a:endParaRPr/>
          </a:p>
        </p:txBody>
      </p:sp>
      <p:grpSp>
        <p:nvGrpSpPr>
          <p:cNvPr id="6538" name="Google Shape;6538;p89"/>
          <p:cNvGrpSpPr/>
          <p:nvPr/>
        </p:nvGrpSpPr>
        <p:grpSpPr>
          <a:xfrm>
            <a:off x="608178" y="77489"/>
            <a:ext cx="2764881" cy="3646518"/>
            <a:chOff x="1904875" y="344525"/>
            <a:chExt cx="3780775" cy="4986350"/>
          </a:xfrm>
        </p:grpSpPr>
        <p:sp>
          <p:nvSpPr>
            <p:cNvPr id="6539" name="Google Shape;6539;p89"/>
            <p:cNvSpPr/>
            <p:nvPr/>
          </p:nvSpPr>
          <p:spPr>
            <a:xfrm>
              <a:off x="1904875" y="3192550"/>
              <a:ext cx="2968025" cy="1711550"/>
            </a:xfrm>
            <a:custGeom>
              <a:rect b="b" l="l" r="r" t="t"/>
              <a:pathLst>
                <a:path extrusionOk="0" h="68462" w="118721">
                  <a:moveTo>
                    <a:pt x="114510" y="1"/>
                  </a:moveTo>
                  <a:cubicBezTo>
                    <a:pt x="114171" y="1"/>
                    <a:pt x="113831" y="91"/>
                    <a:pt x="113559" y="272"/>
                  </a:cubicBezTo>
                  <a:lnTo>
                    <a:pt x="544" y="65564"/>
                  </a:lnTo>
                  <a:cubicBezTo>
                    <a:pt x="1" y="65836"/>
                    <a:pt x="1" y="66379"/>
                    <a:pt x="544" y="66651"/>
                  </a:cubicBezTo>
                  <a:lnTo>
                    <a:pt x="3170" y="68190"/>
                  </a:lnTo>
                  <a:cubicBezTo>
                    <a:pt x="3442" y="68371"/>
                    <a:pt x="3804" y="68462"/>
                    <a:pt x="4166" y="68462"/>
                  </a:cubicBezTo>
                  <a:cubicBezTo>
                    <a:pt x="4529" y="68462"/>
                    <a:pt x="4891" y="68371"/>
                    <a:pt x="5163" y="68190"/>
                  </a:cubicBezTo>
                  <a:lnTo>
                    <a:pt x="118178" y="2898"/>
                  </a:lnTo>
                  <a:cubicBezTo>
                    <a:pt x="118721" y="2627"/>
                    <a:pt x="118721" y="2083"/>
                    <a:pt x="118178" y="1812"/>
                  </a:cubicBezTo>
                  <a:lnTo>
                    <a:pt x="115461" y="272"/>
                  </a:lnTo>
                  <a:cubicBezTo>
                    <a:pt x="115189" y="91"/>
                    <a:pt x="114850" y="1"/>
                    <a:pt x="114510"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0" name="Google Shape;6540;p89"/>
            <p:cNvSpPr/>
            <p:nvPr/>
          </p:nvSpPr>
          <p:spPr>
            <a:xfrm>
              <a:off x="3842800" y="4349925"/>
              <a:ext cx="880700" cy="461000"/>
            </a:xfrm>
            <a:custGeom>
              <a:rect b="b" l="l" r="r" t="t"/>
              <a:pathLst>
                <a:path extrusionOk="0" h="18440" w="35228">
                  <a:moveTo>
                    <a:pt x="25681" y="1"/>
                  </a:moveTo>
                  <a:cubicBezTo>
                    <a:pt x="22119" y="1"/>
                    <a:pt x="18003" y="1025"/>
                    <a:pt x="14671" y="2969"/>
                  </a:cubicBezTo>
                  <a:lnTo>
                    <a:pt x="6702" y="7587"/>
                  </a:lnTo>
                  <a:cubicBezTo>
                    <a:pt x="1359" y="10666"/>
                    <a:pt x="1" y="15013"/>
                    <a:pt x="3804" y="17186"/>
                  </a:cubicBezTo>
                  <a:cubicBezTo>
                    <a:pt x="5284" y="18032"/>
                    <a:pt x="7327" y="18439"/>
                    <a:pt x="9590" y="18439"/>
                  </a:cubicBezTo>
                  <a:cubicBezTo>
                    <a:pt x="13143" y="18439"/>
                    <a:pt x="17238" y="17437"/>
                    <a:pt x="20557" y="15556"/>
                  </a:cubicBezTo>
                  <a:lnTo>
                    <a:pt x="28526" y="10938"/>
                  </a:lnTo>
                  <a:cubicBezTo>
                    <a:pt x="33959" y="7768"/>
                    <a:pt x="35227" y="3512"/>
                    <a:pt x="31424" y="1248"/>
                  </a:cubicBezTo>
                  <a:cubicBezTo>
                    <a:pt x="29953" y="408"/>
                    <a:pt x="27927" y="1"/>
                    <a:pt x="25681"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1" name="Google Shape;6541;p89"/>
            <p:cNvSpPr/>
            <p:nvPr/>
          </p:nvSpPr>
          <p:spPr>
            <a:xfrm>
              <a:off x="4422375" y="4439700"/>
              <a:ext cx="140375" cy="154325"/>
            </a:xfrm>
            <a:custGeom>
              <a:rect b="b" l="l" r="r" t="t"/>
              <a:pathLst>
                <a:path extrusionOk="0" h="6173" w="5615">
                  <a:moveTo>
                    <a:pt x="4055" y="1"/>
                  </a:moveTo>
                  <a:cubicBezTo>
                    <a:pt x="3920" y="1"/>
                    <a:pt x="3776" y="60"/>
                    <a:pt x="3622" y="193"/>
                  </a:cubicBezTo>
                  <a:cubicBezTo>
                    <a:pt x="2174" y="1279"/>
                    <a:pt x="0" y="5898"/>
                    <a:pt x="0" y="5898"/>
                  </a:cubicBezTo>
                  <a:cubicBezTo>
                    <a:pt x="0" y="5898"/>
                    <a:pt x="137" y="6172"/>
                    <a:pt x="792" y="6172"/>
                  </a:cubicBezTo>
                  <a:cubicBezTo>
                    <a:pt x="1200" y="6172"/>
                    <a:pt x="1811" y="6065"/>
                    <a:pt x="2717" y="5717"/>
                  </a:cubicBezTo>
                  <a:cubicBezTo>
                    <a:pt x="4981" y="4721"/>
                    <a:pt x="5615" y="3634"/>
                    <a:pt x="5615" y="3634"/>
                  </a:cubicBezTo>
                  <a:cubicBezTo>
                    <a:pt x="5615" y="3634"/>
                    <a:pt x="5116" y="1"/>
                    <a:pt x="4055" y="1"/>
                  </a:cubicBezTo>
                  <a:close/>
                </a:path>
              </a:pathLst>
            </a:custGeom>
            <a:solidFill>
              <a:srgbClr val="291D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2" name="Google Shape;6542;p89"/>
            <p:cNvSpPr/>
            <p:nvPr/>
          </p:nvSpPr>
          <p:spPr>
            <a:xfrm>
              <a:off x="4358975" y="4186425"/>
              <a:ext cx="251325" cy="351775"/>
            </a:xfrm>
            <a:custGeom>
              <a:rect b="b" l="l" r="r" t="t"/>
              <a:pathLst>
                <a:path extrusionOk="0" h="14071" w="10053">
                  <a:moveTo>
                    <a:pt x="8241" y="0"/>
                  </a:moveTo>
                  <a:lnTo>
                    <a:pt x="3804" y="181"/>
                  </a:lnTo>
                  <a:cubicBezTo>
                    <a:pt x="3804" y="181"/>
                    <a:pt x="3804" y="3894"/>
                    <a:pt x="3804" y="4800"/>
                  </a:cubicBezTo>
                  <a:cubicBezTo>
                    <a:pt x="3713" y="5796"/>
                    <a:pt x="2355" y="9418"/>
                    <a:pt x="1812" y="11139"/>
                  </a:cubicBezTo>
                  <a:cubicBezTo>
                    <a:pt x="1359" y="12769"/>
                    <a:pt x="1" y="12859"/>
                    <a:pt x="1" y="12859"/>
                  </a:cubicBezTo>
                  <a:cubicBezTo>
                    <a:pt x="1" y="12859"/>
                    <a:pt x="1742" y="14071"/>
                    <a:pt x="3009" y="14071"/>
                  </a:cubicBezTo>
                  <a:cubicBezTo>
                    <a:pt x="3128" y="14071"/>
                    <a:pt x="3243" y="14060"/>
                    <a:pt x="3351" y="14037"/>
                  </a:cubicBezTo>
                  <a:cubicBezTo>
                    <a:pt x="4619" y="13674"/>
                    <a:pt x="4619" y="11863"/>
                    <a:pt x="5977" y="9962"/>
                  </a:cubicBezTo>
                  <a:cubicBezTo>
                    <a:pt x="7336" y="8060"/>
                    <a:pt x="10052" y="7698"/>
                    <a:pt x="10052" y="7698"/>
                  </a:cubicBezTo>
                  <a:cubicBezTo>
                    <a:pt x="10052" y="7698"/>
                    <a:pt x="9962" y="6792"/>
                    <a:pt x="9056" y="5524"/>
                  </a:cubicBezTo>
                  <a:cubicBezTo>
                    <a:pt x="8151" y="4256"/>
                    <a:pt x="8241" y="2445"/>
                    <a:pt x="8241" y="0"/>
                  </a:cubicBez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3" name="Google Shape;6543;p89"/>
            <p:cNvSpPr/>
            <p:nvPr/>
          </p:nvSpPr>
          <p:spPr>
            <a:xfrm>
              <a:off x="4284275" y="4340225"/>
              <a:ext cx="341875" cy="282675"/>
            </a:xfrm>
            <a:custGeom>
              <a:rect b="b" l="l" r="r" t="t"/>
              <a:pathLst>
                <a:path extrusionOk="0" h="11307" w="13675">
                  <a:moveTo>
                    <a:pt x="11398" y="0"/>
                  </a:moveTo>
                  <a:cubicBezTo>
                    <a:pt x="11342" y="0"/>
                    <a:pt x="11286" y="2"/>
                    <a:pt x="11229" y="6"/>
                  </a:cubicBezTo>
                  <a:cubicBezTo>
                    <a:pt x="10052" y="97"/>
                    <a:pt x="8241" y="1365"/>
                    <a:pt x="7698" y="2813"/>
                  </a:cubicBezTo>
                  <a:cubicBezTo>
                    <a:pt x="7064" y="4172"/>
                    <a:pt x="6068" y="6074"/>
                    <a:pt x="5343" y="6526"/>
                  </a:cubicBezTo>
                  <a:cubicBezTo>
                    <a:pt x="5143" y="6615"/>
                    <a:pt x="4911" y="6649"/>
                    <a:pt x="4657" y="6649"/>
                  </a:cubicBezTo>
                  <a:cubicBezTo>
                    <a:pt x="3873" y="6649"/>
                    <a:pt x="2881" y="6323"/>
                    <a:pt x="1992" y="6255"/>
                  </a:cubicBezTo>
                  <a:cubicBezTo>
                    <a:pt x="815" y="6255"/>
                    <a:pt x="0" y="6798"/>
                    <a:pt x="0" y="7704"/>
                  </a:cubicBezTo>
                  <a:cubicBezTo>
                    <a:pt x="0" y="7704"/>
                    <a:pt x="3713" y="9424"/>
                    <a:pt x="4800" y="9967"/>
                  </a:cubicBezTo>
                  <a:cubicBezTo>
                    <a:pt x="5152" y="10144"/>
                    <a:pt x="5495" y="10263"/>
                    <a:pt x="5826" y="10263"/>
                  </a:cubicBezTo>
                  <a:cubicBezTo>
                    <a:pt x="6514" y="10263"/>
                    <a:pt x="7147" y="9747"/>
                    <a:pt x="7698" y="8156"/>
                  </a:cubicBezTo>
                  <a:cubicBezTo>
                    <a:pt x="8328" y="6581"/>
                    <a:pt x="8695" y="5487"/>
                    <a:pt x="9074" y="5487"/>
                  </a:cubicBezTo>
                  <a:cubicBezTo>
                    <a:pt x="9239" y="5487"/>
                    <a:pt x="9407" y="5696"/>
                    <a:pt x="9599" y="6164"/>
                  </a:cubicBezTo>
                  <a:cubicBezTo>
                    <a:pt x="10324" y="7704"/>
                    <a:pt x="10595" y="11235"/>
                    <a:pt x="10595" y="11235"/>
                  </a:cubicBezTo>
                  <a:cubicBezTo>
                    <a:pt x="10595" y="11235"/>
                    <a:pt x="10792" y="11307"/>
                    <a:pt x="11050" y="11307"/>
                  </a:cubicBezTo>
                  <a:cubicBezTo>
                    <a:pt x="11373" y="11307"/>
                    <a:pt x="11793" y="11195"/>
                    <a:pt x="12044" y="10692"/>
                  </a:cubicBezTo>
                  <a:cubicBezTo>
                    <a:pt x="12044" y="10692"/>
                    <a:pt x="11954" y="8971"/>
                    <a:pt x="12225" y="7613"/>
                  </a:cubicBezTo>
                  <a:cubicBezTo>
                    <a:pt x="12406" y="6164"/>
                    <a:pt x="13674" y="4353"/>
                    <a:pt x="13584" y="2632"/>
                  </a:cubicBezTo>
                  <a:cubicBezTo>
                    <a:pt x="13497" y="984"/>
                    <a:pt x="12662" y="0"/>
                    <a:pt x="11398"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4" name="Google Shape;6544;p89"/>
            <p:cNvSpPr/>
            <p:nvPr/>
          </p:nvSpPr>
          <p:spPr>
            <a:xfrm>
              <a:off x="4386150" y="3672500"/>
              <a:ext cx="255850" cy="648450"/>
            </a:xfrm>
            <a:custGeom>
              <a:rect b="b" l="l" r="r" t="t"/>
              <a:pathLst>
                <a:path extrusionOk="0" h="25938" w="10234">
                  <a:moveTo>
                    <a:pt x="0" y="1"/>
                  </a:moveTo>
                  <a:cubicBezTo>
                    <a:pt x="362" y="3895"/>
                    <a:pt x="2717" y="25357"/>
                    <a:pt x="2717" y="25357"/>
                  </a:cubicBezTo>
                  <a:cubicBezTo>
                    <a:pt x="3411" y="25790"/>
                    <a:pt x="4150" y="25938"/>
                    <a:pt x="4836" y="25938"/>
                  </a:cubicBezTo>
                  <a:cubicBezTo>
                    <a:pt x="6299" y="25938"/>
                    <a:pt x="7516" y="25266"/>
                    <a:pt x="7516" y="25266"/>
                  </a:cubicBezTo>
                  <a:cubicBezTo>
                    <a:pt x="7245" y="20286"/>
                    <a:pt x="10233" y="9238"/>
                    <a:pt x="8603" y="4981"/>
                  </a:cubicBezTo>
                  <a:cubicBezTo>
                    <a:pt x="8603" y="3532"/>
                    <a:pt x="7245" y="725"/>
                    <a:pt x="7245" y="725"/>
                  </a:cubicBezTo>
                  <a:lnTo>
                    <a:pt x="1449" y="182"/>
                  </a:lnTo>
                  <a:lnTo>
                    <a:pt x="0" y="1"/>
                  </a:ln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5" name="Google Shape;6545;p89"/>
            <p:cNvSpPr/>
            <p:nvPr/>
          </p:nvSpPr>
          <p:spPr>
            <a:xfrm>
              <a:off x="4123525" y="4580075"/>
              <a:ext cx="140400" cy="156075"/>
            </a:xfrm>
            <a:custGeom>
              <a:rect b="b" l="l" r="r" t="t"/>
              <a:pathLst>
                <a:path extrusionOk="0" h="6243" w="5616">
                  <a:moveTo>
                    <a:pt x="4056" y="0"/>
                  </a:moveTo>
                  <a:cubicBezTo>
                    <a:pt x="3921" y="0"/>
                    <a:pt x="3776" y="59"/>
                    <a:pt x="3623" y="192"/>
                  </a:cubicBezTo>
                  <a:cubicBezTo>
                    <a:pt x="2174" y="1370"/>
                    <a:pt x="1" y="5988"/>
                    <a:pt x="1" y="5988"/>
                  </a:cubicBezTo>
                  <a:cubicBezTo>
                    <a:pt x="1" y="5988"/>
                    <a:pt x="128" y="6242"/>
                    <a:pt x="703" y="6242"/>
                  </a:cubicBezTo>
                  <a:cubicBezTo>
                    <a:pt x="1098" y="6242"/>
                    <a:pt x="1704" y="6122"/>
                    <a:pt x="2627" y="5716"/>
                  </a:cubicBezTo>
                  <a:cubicBezTo>
                    <a:pt x="4981" y="4811"/>
                    <a:pt x="5615" y="3634"/>
                    <a:pt x="5615" y="3634"/>
                  </a:cubicBezTo>
                  <a:cubicBezTo>
                    <a:pt x="5615" y="3634"/>
                    <a:pt x="5116" y="0"/>
                    <a:pt x="4056" y="0"/>
                  </a:cubicBezTo>
                  <a:close/>
                </a:path>
              </a:pathLst>
            </a:custGeom>
            <a:solidFill>
              <a:srgbClr val="291D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6" name="Google Shape;6546;p89"/>
            <p:cNvSpPr/>
            <p:nvPr/>
          </p:nvSpPr>
          <p:spPr>
            <a:xfrm>
              <a:off x="4057875" y="4329050"/>
              <a:ext cx="253575" cy="350050"/>
            </a:xfrm>
            <a:custGeom>
              <a:rect b="b" l="l" r="r" t="t"/>
              <a:pathLst>
                <a:path extrusionOk="0" h="14002" w="10143">
                  <a:moveTo>
                    <a:pt x="8332" y="0"/>
                  </a:moveTo>
                  <a:lnTo>
                    <a:pt x="3804" y="91"/>
                  </a:lnTo>
                  <a:cubicBezTo>
                    <a:pt x="3804" y="91"/>
                    <a:pt x="3894" y="3804"/>
                    <a:pt x="3804" y="4800"/>
                  </a:cubicBezTo>
                  <a:cubicBezTo>
                    <a:pt x="3804" y="5705"/>
                    <a:pt x="2446" y="9328"/>
                    <a:pt x="1902" y="11048"/>
                  </a:cubicBezTo>
                  <a:cubicBezTo>
                    <a:pt x="1359" y="12769"/>
                    <a:pt x="0" y="12769"/>
                    <a:pt x="0" y="12769"/>
                  </a:cubicBezTo>
                  <a:cubicBezTo>
                    <a:pt x="0" y="12769"/>
                    <a:pt x="1740" y="14001"/>
                    <a:pt x="3015" y="14001"/>
                  </a:cubicBezTo>
                  <a:cubicBezTo>
                    <a:pt x="3165" y="14001"/>
                    <a:pt x="3308" y="13984"/>
                    <a:pt x="3442" y="13946"/>
                  </a:cubicBezTo>
                  <a:cubicBezTo>
                    <a:pt x="4709" y="13675"/>
                    <a:pt x="4619" y="11773"/>
                    <a:pt x="6068" y="9962"/>
                  </a:cubicBezTo>
                  <a:cubicBezTo>
                    <a:pt x="7426" y="8060"/>
                    <a:pt x="10143" y="7698"/>
                    <a:pt x="10143" y="7698"/>
                  </a:cubicBezTo>
                  <a:cubicBezTo>
                    <a:pt x="10143" y="7698"/>
                    <a:pt x="10052" y="6792"/>
                    <a:pt x="9147" y="5524"/>
                  </a:cubicBezTo>
                  <a:cubicBezTo>
                    <a:pt x="8241" y="4257"/>
                    <a:pt x="8241" y="2355"/>
                    <a:pt x="8332"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7" name="Google Shape;6547;p89"/>
            <p:cNvSpPr/>
            <p:nvPr/>
          </p:nvSpPr>
          <p:spPr>
            <a:xfrm>
              <a:off x="3983175" y="4482850"/>
              <a:ext cx="344125" cy="282500"/>
            </a:xfrm>
            <a:custGeom>
              <a:rect b="b" l="l" r="r" t="t"/>
              <a:pathLst>
                <a:path extrusionOk="0" h="11300" w="13765">
                  <a:moveTo>
                    <a:pt x="11478" y="1"/>
                  </a:moveTo>
                  <a:cubicBezTo>
                    <a:pt x="11426" y="1"/>
                    <a:pt x="11373" y="2"/>
                    <a:pt x="11320" y="6"/>
                  </a:cubicBezTo>
                  <a:cubicBezTo>
                    <a:pt x="10142" y="6"/>
                    <a:pt x="8331" y="1365"/>
                    <a:pt x="7697" y="2723"/>
                  </a:cubicBezTo>
                  <a:cubicBezTo>
                    <a:pt x="7154" y="4081"/>
                    <a:pt x="6158" y="6074"/>
                    <a:pt x="5343" y="6436"/>
                  </a:cubicBezTo>
                  <a:cubicBezTo>
                    <a:pt x="5152" y="6555"/>
                    <a:pt x="4918" y="6599"/>
                    <a:pt x="4654" y="6599"/>
                  </a:cubicBezTo>
                  <a:cubicBezTo>
                    <a:pt x="3916" y="6599"/>
                    <a:pt x="2950" y="6255"/>
                    <a:pt x="2083" y="6255"/>
                  </a:cubicBezTo>
                  <a:cubicBezTo>
                    <a:pt x="906" y="6255"/>
                    <a:pt x="91" y="6798"/>
                    <a:pt x="0" y="7613"/>
                  </a:cubicBezTo>
                  <a:cubicBezTo>
                    <a:pt x="0" y="7613"/>
                    <a:pt x="3713" y="9424"/>
                    <a:pt x="4890" y="9968"/>
                  </a:cubicBezTo>
                  <a:cubicBezTo>
                    <a:pt x="5226" y="10108"/>
                    <a:pt x="5545" y="10204"/>
                    <a:pt x="5851" y="10204"/>
                  </a:cubicBezTo>
                  <a:cubicBezTo>
                    <a:pt x="6537" y="10204"/>
                    <a:pt x="7162" y="9721"/>
                    <a:pt x="7788" y="8156"/>
                  </a:cubicBezTo>
                  <a:cubicBezTo>
                    <a:pt x="8420" y="6513"/>
                    <a:pt x="8743" y="5400"/>
                    <a:pt x="9127" y="5400"/>
                  </a:cubicBezTo>
                  <a:cubicBezTo>
                    <a:pt x="9293" y="5400"/>
                    <a:pt x="9471" y="5608"/>
                    <a:pt x="9690" y="6074"/>
                  </a:cubicBezTo>
                  <a:cubicBezTo>
                    <a:pt x="10414" y="7704"/>
                    <a:pt x="10686" y="11235"/>
                    <a:pt x="10686" y="11235"/>
                  </a:cubicBezTo>
                  <a:cubicBezTo>
                    <a:pt x="10686" y="11235"/>
                    <a:pt x="10846" y="11300"/>
                    <a:pt x="11066" y="11300"/>
                  </a:cubicBezTo>
                  <a:cubicBezTo>
                    <a:pt x="11368" y="11300"/>
                    <a:pt x="11782" y="11178"/>
                    <a:pt x="12044" y="10602"/>
                  </a:cubicBezTo>
                  <a:cubicBezTo>
                    <a:pt x="12044" y="10602"/>
                    <a:pt x="12044" y="8971"/>
                    <a:pt x="12225" y="7523"/>
                  </a:cubicBezTo>
                  <a:cubicBezTo>
                    <a:pt x="12497" y="6164"/>
                    <a:pt x="13765" y="4353"/>
                    <a:pt x="13674" y="2632"/>
                  </a:cubicBezTo>
                  <a:cubicBezTo>
                    <a:pt x="13587" y="984"/>
                    <a:pt x="12670" y="1"/>
                    <a:pt x="11478" y="1"/>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8" name="Google Shape;6548;p89"/>
            <p:cNvSpPr/>
            <p:nvPr/>
          </p:nvSpPr>
          <p:spPr>
            <a:xfrm>
              <a:off x="4089575" y="3830975"/>
              <a:ext cx="251325" cy="635675"/>
            </a:xfrm>
            <a:custGeom>
              <a:rect b="b" l="l" r="r" t="t"/>
              <a:pathLst>
                <a:path extrusionOk="0" h="25427" w="10053">
                  <a:moveTo>
                    <a:pt x="0" y="1"/>
                  </a:moveTo>
                  <a:cubicBezTo>
                    <a:pt x="453" y="3895"/>
                    <a:pt x="2626" y="24904"/>
                    <a:pt x="2626" y="24904"/>
                  </a:cubicBezTo>
                  <a:cubicBezTo>
                    <a:pt x="3344" y="25288"/>
                    <a:pt x="4040" y="25426"/>
                    <a:pt x="4669" y="25426"/>
                  </a:cubicBezTo>
                  <a:cubicBezTo>
                    <a:pt x="6262" y="25426"/>
                    <a:pt x="7426" y="24542"/>
                    <a:pt x="7426" y="24542"/>
                  </a:cubicBezTo>
                  <a:cubicBezTo>
                    <a:pt x="8150" y="14399"/>
                    <a:pt x="10052" y="7426"/>
                    <a:pt x="8513" y="4891"/>
                  </a:cubicBezTo>
                  <a:lnTo>
                    <a:pt x="0" y="1"/>
                  </a:ln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9" name="Google Shape;6549;p89"/>
            <p:cNvSpPr/>
            <p:nvPr/>
          </p:nvSpPr>
          <p:spPr>
            <a:xfrm>
              <a:off x="1932050" y="344525"/>
              <a:ext cx="2965775" cy="4043400"/>
            </a:xfrm>
            <a:custGeom>
              <a:rect b="b" l="l" r="r" t="t"/>
              <a:pathLst>
                <a:path extrusionOk="0" h="161736" w="118631">
                  <a:moveTo>
                    <a:pt x="113197" y="0"/>
                  </a:moveTo>
                  <a:cubicBezTo>
                    <a:pt x="112834" y="0"/>
                    <a:pt x="112472" y="91"/>
                    <a:pt x="112201" y="272"/>
                  </a:cubicBezTo>
                  <a:lnTo>
                    <a:pt x="1087" y="64387"/>
                  </a:lnTo>
                  <a:cubicBezTo>
                    <a:pt x="816" y="64568"/>
                    <a:pt x="544" y="64839"/>
                    <a:pt x="272" y="65202"/>
                  </a:cubicBezTo>
                  <a:cubicBezTo>
                    <a:pt x="91" y="65564"/>
                    <a:pt x="1" y="66017"/>
                    <a:pt x="1" y="66379"/>
                  </a:cubicBezTo>
                  <a:lnTo>
                    <a:pt x="1" y="157480"/>
                  </a:lnTo>
                  <a:cubicBezTo>
                    <a:pt x="1" y="158114"/>
                    <a:pt x="363" y="158838"/>
                    <a:pt x="906" y="159200"/>
                  </a:cubicBezTo>
                  <a:lnTo>
                    <a:pt x="5434" y="161736"/>
                  </a:lnTo>
                  <a:lnTo>
                    <a:pt x="9147" y="159562"/>
                  </a:lnTo>
                  <a:lnTo>
                    <a:pt x="118630" y="96444"/>
                  </a:lnTo>
                  <a:lnTo>
                    <a:pt x="118630" y="2807"/>
                  </a:lnTo>
                  <a:lnTo>
                    <a:pt x="114193" y="272"/>
                  </a:lnTo>
                  <a:cubicBezTo>
                    <a:pt x="113921" y="91"/>
                    <a:pt x="113559" y="0"/>
                    <a:pt x="113197" y="0"/>
                  </a:cubicBezTo>
                  <a:close/>
                </a:path>
              </a:pathLst>
            </a:custGeom>
            <a:solidFill>
              <a:srgbClr val="1E37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0" name="Google Shape;6550;p89"/>
            <p:cNvSpPr/>
            <p:nvPr/>
          </p:nvSpPr>
          <p:spPr>
            <a:xfrm>
              <a:off x="1932050" y="1974550"/>
              <a:ext cx="228675" cy="2413375"/>
            </a:xfrm>
            <a:custGeom>
              <a:rect b="b" l="l" r="r" t="t"/>
              <a:pathLst>
                <a:path extrusionOk="0" h="96535" w="9147">
                  <a:moveTo>
                    <a:pt x="272" y="1"/>
                  </a:moveTo>
                  <a:cubicBezTo>
                    <a:pt x="91" y="363"/>
                    <a:pt x="1" y="816"/>
                    <a:pt x="1" y="1178"/>
                  </a:cubicBezTo>
                  <a:lnTo>
                    <a:pt x="1" y="92279"/>
                  </a:lnTo>
                  <a:cubicBezTo>
                    <a:pt x="1" y="92913"/>
                    <a:pt x="363" y="93637"/>
                    <a:pt x="906" y="93999"/>
                  </a:cubicBezTo>
                  <a:lnTo>
                    <a:pt x="5434" y="96535"/>
                  </a:lnTo>
                  <a:lnTo>
                    <a:pt x="9147" y="94361"/>
                  </a:lnTo>
                  <a:lnTo>
                    <a:pt x="9147" y="5162"/>
                  </a:lnTo>
                  <a:lnTo>
                    <a:pt x="272" y="1"/>
                  </a:lnTo>
                  <a:close/>
                </a:path>
              </a:pathLst>
            </a:custGeom>
            <a:solidFill>
              <a:srgbClr val="031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1" name="Google Shape;6551;p89"/>
            <p:cNvSpPr/>
            <p:nvPr/>
          </p:nvSpPr>
          <p:spPr>
            <a:xfrm>
              <a:off x="2045250" y="409525"/>
              <a:ext cx="2875200" cy="3984575"/>
            </a:xfrm>
            <a:custGeom>
              <a:rect b="b" l="l" r="r" t="t"/>
              <a:pathLst>
                <a:path extrusionOk="0" h="159383" w="115008">
                  <a:moveTo>
                    <a:pt x="113340" y="1"/>
                  </a:moveTo>
                  <a:cubicBezTo>
                    <a:pt x="112940" y="1"/>
                    <a:pt x="112491" y="127"/>
                    <a:pt x="112019" y="389"/>
                  </a:cubicBezTo>
                  <a:lnTo>
                    <a:pt x="2989" y="63417"/>
                  </a:lnTo>
                  <a:cubicBezTo>
                    <a:pt x="1359" y="64322"/>
                    <a:pt x="0" y="66586"/>
                    <a:pt x="0" y="68488"/>
                  </a:cubicBezTo>
                  <a:lnTo>
                    <a:pt x="0" y="157234"/>
                  </a:lnTo>
                  <a:cubicBezTo>
                    <a:pt x="0" y="158580"/>
                    <a:pt x="681" y="159382"/>
                    <a:pt x="1657" y="159382"/>
                  </a:cubicBezTo>
                  <a:cubicBezTo>
                    <a:pt x="2060" y="159382"/>
                    <a:pt x="2513" y="159246"/>
                    <a:pt x="2989" y="158955"/>
                  </a:cubicBezTo>
                  <a:lnTo>
                    <a:pt x="112019" y="96017"/>
                  </a:lnTo>
                  <a:cubicBezTo>
                    <a:pt x="113649" y="95021"/>
                    <a:pt x="115008" y="92757"/>
                    <a:pt x="115008" y="90946"/>
                  </a:cubicBezTo>
                  <a:lnTo>
                    <a:pt x="115008" y="2109"/>
                  </a:lnTo>
                  <a:cubicBezTo>
                    <a:pt x="115008" y="758"/>
                    <a:pt x="114322" y="1"/>
                    <a:pt x="113340" y="1"/>
                  </a:cubicBezTo>
                  <a:close/>
                </a:path>
              </a:pathLst>
            </a:custGeom>
            <a:solidFill>
              <a:srgbClr val="3445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2" name="Google Shape;6552;p89"/>
            <p:cNvSpPr/>
            <p:nvPr/>
          </p:nvSpPr>
          <p:spPr>
            <a:xfrm>
              <a:off x="2507075" y="409525"/>
              <a:ext cx="2875225" cy="3984575"/>
            </a:xfrm>
            <a:custGeom>
              <a:rect b="b" l="l" r="r" t="t"/>
              <a:pathLst>
                <a:path extrusionOk="0" h="159383" w="115009">
                  <a:moveTo>
                    <a:pt x="113341" y="1"/>
                  </a:moveTo>
                  <a:cubicBezTo>
                    <a:pt x="112941" y="1"/>
                    <a:pt x="112492" y="127"/>
                    <a:pt x="112020" y="389"/>
                  </a:cubicBezTo>
                  <a:lnTo>
                    <a:pt x="2989" y="63417"/>
                  </a:lnTo>
                  <a:cubicBezTo>
                    <a:pt x="1359" y="64322"/>
                    <a:pt x="1" y="66586"/>
                    <a:pt x="1" y="68488"/>
                  </a:cubicBezTo>
                  <a:lnTo>
                    <a:pt x="1" y="157234"/>
                  </a:lnTo>
                  <a:cubicBezTo>
                    <a:pt x="1" y="158580"/>
                    <a:pt x="682" y="159382"/>
                    <a:pt x="1658" y="159382"/>
                  </a:cubicBezTo>
                  <a:cubicBezTo>
                    <a:pt x="2060" y="159382"/>
                    <a:pt x="2513" y="159246"/>
                    <a:pt x="2989" y="158955"/>
                  </a:cubicBezTo>
                  <a:lnTo>
                    <a:pt x="112020" y="96017"/>
                  </a:lnTo>
                  <a:cubicBezTo>
                    <a:pt x="113650" y="95021"/>
                    <a:pt x="115008" y="92757"/>
                    <a:pt x="115008" y="90946"/>
                  </a:cubicBezTo>
                  <a:lnTo>
                    <a:pt x="115008" y="2109"/>
                  </a:lnTo>
                  <a:cubicBezTo>
                    <a:pt x="115008" y="758"/>
                    <a:pt x="114322" y="1"/>
                    <a:pt x="113341" y="1"/>
                  </a:cubicBezTo>
                  <a:close/>
                </a:path>
              </a:pathLst>
            </a:custGeom>
            <a:solidFill>
              <a:srgbClr val="E9FF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3" name="Google Shape;6553;p89"/>
            <p:cNvSpPr/>
            <p:nvPr/>
          </p:nvSpPr>
          <p:spPr>
            <a:xfrm>
              <a:off x="2507075" y="396600"/>
              <a:ext cx="2875225" cy="4011700"/>
            </a:xfrm>
            <a:custGeom>
              <a:rect b="b" l="l" r="r" t="t"/>
              <a:pathLst>
                <a:path extrusionOk="0" fill="none" h="160468" w="115009">
                  <a:moveTo>
                    <a:pt x="2989" y="63934"/>
                  </a:moveTo>
                  <a:lnTo>
                    <a:pt x="112020" y="906"/>
                  </a:lnTo>
                  <a:cubicBezTo>
                    <a:pt x="113650" y="0"/>
                    <a:pt x="115008" y="724"/>
                    <a:pt x="115008" y="2626"/>
                  </a:cubicBezTo>
                  <a:lnTo>
                    <a:pt x="115008" y="91463"/>
                  </a:lnTo>
                  <a:cubicBezTo>
                    <a:pt x="115008" y="93274"/>
                    <a:pt x="113650" y="95538"/>
                    <a:pt x="112020" y="96534"/>
                  </a:cubicBezTo>
                  <a:lnTo>
                    <a:pt x="2989" y="159472"/>
                  </a:lnTo>
                  <a:cubicBezTo>
                    <a:pt x="1359" y="160468"/>
                    <a:pt x="1" y="159653"/>
                    <a:pt x="1" y="157751"/>
                  </a:cubicBezTo>
                  <a:lnTo>
                    <a:pt x="1" y="69005"/>
                  </a:lnTo>
                  <a:cubicBezTo>
                    <a:pt x="1" y="67103"/>
                    <a:pt x="1359" y="64839"/>
                    <a:pt x="2989" y="63934"/>
                  </a:cubicBezTo>
                  <a:close/>
                </a:path>
              </a:pathLst>
            </a:custGeom>
            <a:noFill/>
            <a:ln cap="flat" cmpd="sng" w="29425">
              <a:solidFill>
                <a:srgbClr val="E9FFFB"/>
              </a:solidFill>
              <a:prstDash val="solid"/>
              <a:miter lim="905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4" name="Google Shape;6554;p89"/>
            <p:cNvSpPr/>
            <p:nvPr/>
          </p:nvSpPr>
          <p:spPr>
            <a:xfrm>
              <a:off x="2851200" y="1335750"/>
              <a:ext cx="2184725" cy="2427325"/>
            </a:xfrm>
            <a:custGeom>
              <a:rect b="b" l="l" r="r" t="t"/>
              <a:pathLst>
                <a:path extrusionOk="0" h="97093" w="87389">
                  <a:moveTo>
                    <a:pt x="55861" y="1"/>
                  </a:moveTo>
                  <a:cubicBezTo>
                    <a:pt x="54769" y="1"/>
                    <a:pt x="53633" y="294"/>
                    <a:pt x="52524" y="921"/>
                  </a:cubicBezTo>
                  <a:cubicBezTo>
                    <a:pt x="48901" y="3004"/>
                    <a:pt x="45732" y="8256"/>
                    <a:pt x="45460" y="12603"/>
                  </a:cubicBezTo>
                  <a:lnTo>
                    <a:pt x="41929" y="41400"/>
                  </a:lnTo>
                  <a:cubicBezTo>
                    <a:pt x="41566" y="45747"/>
                    <a:pt x="38306" y="51090"/>
                    <a:pt x="34503" y="53263"/>
                  </a:cubicBezTo>
                  <a:lnTo>
                    <a:pt x="34412" y="53263"/>
                  </a:lnTo>
                  <a:cubicBezTo>
                    <a:pt x="33242" y="53932"/>
                    <a:pt x="32020" y="54249"/>
                    <a:pt x="30845" y="54249"/>
                  </a:cubicBezTo>
                  <a:cubicBezTo>
                    <a:pt x="28200" y="54249"/>
                    <a:pt x="25788" y="52643"/>
                    <a:pt x="24723" y="49822"/>
                  </a:cubicBezTo>
                  <a:lnTo>
                    <a:pt x="23274" y="41762"/>
                  </a:lnTo>
                  <a:cubicBezTo>
                    <a:pt x="23274" y="41762"/>
                    <a:pt x="20557" y="40223"/>
                    <a:pt x="19470" y="39589"/>
                  </a:cubicBezTo>
                  <a:cubicBezTo>
                    <a:pt x="18426" y="38877"/>
                    <a:pt x="17183" y="38489"/>
                    <a:pt x="15884" y="38489"/>
                  </a:cubicBezTo>
                  <a:cubicBezTo>
                    <a:pt x="14705" y="38489"/>
                    <a:pt x="13480" y="38809"/>
                    <a:pt x="12316" y="39498"/>
                  </a:cubicBezTo>
                  <a:lnTo>
                    <a:pt x="11411" y="40042"/>
                  </a:lnTo>
                  <a:cubicBezTo>
                    <a:pt x="7698" y="42215"/>
                    <a:pt x="4257" y="47467"/>
                    <a:pt x="3895" y="51814"/>
                  </a:cubicBezTo>
                  <a:lnTo>
                    <a:pt x="1" y="94376"/>
                  </a:lnTo>
                  <a:lnTo>
                    <a:pt x="4528" y="97093"/>
                  </a:lnTo>
                  <a:lnTo>
                    <a:pt x="87388" y="43936"/>
                  </a:lnTo>
                  <a:lnTo>
                    <a:pt x="84128" y="26820"/>
                  </a:lnTo>
                  <a:cubicBezTo>
                    <a:pt x="84128" y="26820"/>
                    <a:pt x="81592" y="25371"/>
                    <a:pt x="80325" y="24556"/>
                  </a:cubicBezTo>
                  <a:cubicBezTo>
                    <a:pt x="79538" y="24048"/>
                    <a:pt x="78657" y="23775"/>
                    <a:pt x="77730" y="23775"/>
                  </a:cubicBezTo>
                  <a:cubicBezTo>
                    <a:pt x="76842" y="23775"/>
                    <a:pt x="75912" y="24025"/>
                    <a:pt x="74982" y="24556"/>
                  </a:cubicBezTo>
                  <a:cubicBezTo>
                    <a:pt x="74061" y="25079"/>
                    <a:pt x="73099" y="25328"/>
                    <a:pt x="72157" y="25328"/>
                  </a:cubicBezTo>
                  <a:cubicBezTo>
                    <a:pt x="69669" y="25328"/>
                    <a:pt x="67314" y="23593"/>
                    <a:pt x="66198" y="20572"/>
                  </a:cubicBezTo>
                  <a:lnTo>
                    <a:pt x="63119" y="3366"/>
                  </a:lnTo>
                  <a:cubicBezTo>
                    <a:pt x="63119" y="3366"/>
                    <a:pt x="60040" y="1464"/>
                    <a:pt x="58591" y="649"/>
                  </a:cubicBezTo>
                  <a:cubicBezTo>
                    <a:pt x="57745" y="226"/>
                    <a:pt x="56819" y="1"/>
                    <a:pt x="55861" y="1"/>
                  </a:cubicBezTo>
                  <a:close/>
                </a:path>
              </a:pathLst>
            </a:custGeom>
            <a:solidFill>
              <a:srgbClr val="3FE0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5" name="Google Shape;6555;p89"/>
            <p:cNvSpPr/>
            <p:nvPr/>
          </p:nvSpPr>
          <p:spPr>
            <a:xfrm>
              <a:off x="2964400" y="1401750"/>
              <a:ext cx="2184700" cy="2361325"/>
            </a:xfrm>
            <a:custGeom>
              <a:rect b="b" l="l" r="r" t="t"/>
              <a:pathLst>
                <a:path extrusionOk="0" h="94453" w="87388">
                  <a:moveTo>
                    <a:pt x="55885" y="1"/>
                  </a:moveTo>
                  <a:cubicBezTo>
                    <a:pt x="54801" y="1"/>
                    <a:pt x="53684" y="292"/>
                    <a:pt x="52614" y="907"/>
                  </a:cubicBezTo>
                  <a:cubicBezTo>
                    <a:pt x="48992" y="2990"/>
                    <a:pt x="46185" y="7246"/>
                    <a:pt x="45460" y="12589"/>
                  </a:cubicBezTo>
                  <a:lnTo>
                    <a:pt x="42019" y="41386"/>
                  </a:lnTo>
                  <a:cubicBezTo>
                    <a:pt x="41657" y="45733"/>
                    <a:pt x="38397" y="51076"/>
                    <a:pt x="34593" y="53249"/>
                  </a:cubicBezTo>
                  <a:lnTo>
                    <a:pt x="34503" y="53249"/>
                  </a:lnTo>
                  <a:cubicBezTo>
                    <a:pt x="33308" y="53960"/>
                    <a:pt x="32060" y="54296"/>
                    <a:pt x="30862" y="54296"/>
                  </a:cubicBezTo>
                  <a:cubicBezTo>
                    <a:pt x="28246" y="54296"/>
                    <a:pt x="25869" y="52694"/>
                    <a:pt x="24813" y="49899"/>
                  </a:cubicBezTo>
                  <a:lnTo>
                    <a:pt x="22006" y="42745"/>
                  </a:lnTo>
                  <a:cubicBezTo>
                    <a:pt x="20951" y="40015"/>
                    <a:pt x="18579" y="38475"/>
                    <a:pt x="15995" y="38475"/>
                  </a:cubicBezTo>
                  <a:cubicBezTo>
                    <a:pt x="14808" y="38475"/>
                    <a:pt x="13576" y="38800"/>
                    <a:pt x="12407" y="39485"/>
                  </a:cubicBezTo>
                  <a:lnTo>
                    <a:pt x="11501" y="40028"/>
                  </a:lnTo>
                  <a:cubicBezTo>
                    <a:pt x="7698" y="42201"/>
                    <a:pt x="4347" y="47544"/>
                    <a:pt x="3894" y="51891"/>
                  </a:cubicBezTo>
                  <a:lnTo>
                    <a:pt x="0" y="94453"/>
                  </a:lnTo>
                  <a:lnTo>
                    <a:pt x="87388" y="44012"/>
                  </a:lnTo>
                  <a:lnTo>
                    <a:pt x="83222" y="28708"/>
                  </a:lnTo>
                  <a:cubicBezTo>
                    <a:pt x="82427" y="25594"/>
                    <a:pt x="80227" y="23789"/>
                    <a:pt x="77791" y="23789"/>
                  </a:cubicBezTo>
                  <a:cubicBezTo>
                    <a:pt x="76897" y="23789"/>
                    <a:pt x="75971" y="24032"/>
                    <a:pt x="75072" y="24543"/>
                  </a:cubicBezTo>
                  <a:cubicBezTo>
                    <a:pt x="74148" y="25067"/>
                    <a:pt x="73183" y="25316"/>
                    <a:pt x="72237" y="25316"/>
                  </a:cubicBezTo>
                  <a:cubicBezTo>
                    <a:pt x="69753" y="25316"/>
                    <a:pt x="67403" y="23600"/>
                    <a:pt x="66288" y="20649"/>
                  </a:cubicBezTo>
                  <a:lnTo>
                    <a:pt x="61941" y="4529"/>
                  </a:lnTo>
                  <a:cubicBezTo>
                    <a:pt x="60857" y="1658"/>
                    <a:pt x="58468" y="1"/>
                    <a:pt x="55885" y="1"/>
                  </a:cubicBezTo>
                  <a:close/>
                </a:path>
              </a:pathLst>
            </a:custGeom>
            <a:solidFill>
              <a:srgbClr val="6CFF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6" name="Google Shape;6556;p89"/>
            <p:cNvSpPr/>
            <p:nvPr/>
          </p:nvSpPr>
          <p:spPr>
            <a:xfrm>
              <a:off x="2982500" y="1755375"/>
              <a:ext cx="498100" cy="332575"/>
            </a:xfrm>
            <a:custGeom>
              <a:rect b="b" l="l" r="r" t="t"/>
              <a:pathLst>
                <a:path extrusionOk="0" h="13303" w="19924">
                  <a:moveTo>
                    <a:pt x="19113" y="0"/>
                  </a:moveTo>
                  <a:cubicBezTo>
                    <a:pt x="18826" y="0"/>
                    <a:pt x="18481" y="111"/>
                    <a:pt x="18112" y="346"/>
                  </a:cubicBezTo>
                  <a:lnTo>
                    <a:pt x="1812" y="9764"/>
                  </a:lnTo>
                  <a:cubicBezTo>
                    <a:pt x="816" y="10307"/>
                    <a:pt x="1" y="11484"/>
                    <a:pt x="1" y="12390"/>
                  </a:cubicBezTo>
                  <a:cubicBezTo>
                    <a:pt x="1" y="12982"/>
                    <a:pt x="349" y="13303"/>
                    <a:pt x="868" y="13303"/>
                  </a:cubicBezTo>
                  <a:cubicBezTo>
                    <a:pt x="1143" y="13303"/>
                    <a:pt x="1467" y="13212"/>
                    <a:pt x="1812" y="13024"/>
                  </a:cubicBezTo>
                  <a:lnTo>
                    <a:pt x="18112" y="3606"/>
                  </a:lnTo>
                  <a:cubicBezTo>
                    <a:pt x="19108" y="3062"/>
                    <a:pt x="19923" y="1795"/>
                    <a:pt x="19923" y="889"/>
                  </a:cubicBezTo>
                  <a:cubicBezTo>
                    <a:pt x="19923" y="319"/>
                    <a:pt x="19601" y="0"/>
                    <a:pt x="19113" y="0"/>
                  </a:cubicBezTo>
                  <a:close/>
                </a:path>
              </a:pathLst>
            </a:custGeom>
            <a:solidFill>
              <a:srgbClr val="3FE0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7" name="Google Shape;6557;p89"/>
            <p:cNvSpPr/>
            <p:nvPr/>
          </p:nvSpPr>
          <p:spPr>
            <a:xfrm>
              <a:off x="2982500" y="1922300"/>
              <a:ext cx="498100" cy="332575"/>
            </a:xfrm>
            <a:custGeom>
              <a:rect b="b" l="l" r="r" t="t"/>
              <a:pathLst>
                <a:path extrusionOk="0" h="13303" w="19924">
                  <a:moveTo>
                    <a:pt x="19057" y="1"/>
                  </a:moveTo>
                  <a:cubicBezTo>
                    <a:pt x="18781" y="1"/>
                    <a:pt x="18458" y="91"/>
                    <a:pt x="18112" y="279"/>
                  </a:cubicBezTo>
                  <a:lnTo>
                    <a:pt x="1812" y="9697"/>
                  </a:lnTo>
                  <a:cubicBezTo>
                    <a:pt x="816" y="10241"/>
                    <a:pt x="1" y="11509"/>
                    <a:pt x="1" y="12414"/>
                  </a:cubicBezTo>
                  <a:cubicBezTo>
                    <a:pt x="1" y="12984"/>
                    <a:pt x="324" y="13303"/>
                    <a:pt x="811" y="13303"/>
                  </a:cubicBezTo>
                  <a:cubicBezTo>
                    <a:pt x="1099" y="13303"/>
                    <a:pt x="1443" y="13192"/>
                    <a:pt x="1812" y="12957"/>
                  </a:cubicBezTo>
                  <a:lnTo>
                    <a:pt x="18112" y="3630"/>
                  </a:lnTo>
                  <a:cubicBezTo>
                    <a:pt x="19108" y="2996"/>
                    <a:pt x="19923" y="1819"/>
                    <a:pt x="19923" y="913"/>
                  </a:cubicBezTo>
                  <a:cubicBezTo>
                    <a:pt x="19923" y="322"/>
                    <a:pt x="19576" y="1"/>
                    <a:pt x="19057" y="1"/>
                  </a:cubicBezTo>
                  <a:close/>
                </a:path>
              </a:pathLst>
            </a:custGeom>
            <a:solidFill>
              <a:srgbClr val="3FE0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8" name="Google Shape;6558;p89"/>
            <p:cNvSpPr/>
            <p:nvPr/>
          </p:nvSpPr>
          <p:spPr>
            <a:xfrm>
              <a:off x="4141650" y="4450725"/>
              <a:ext cx="1544000" cy="880150"/>
            </a:xfrm>
            <a:custGeom>
              <a:rect b="b" l="l" r="r" t="t"/>
              <a:pathLst>
                <a:path extrusionOk="0" h="35206" w="61760">
                  <a:moveTo>
                    <a:pt x="30925" y="1"/>
                  </a:moveTo>
                  <a:cubicBezTo>
                    <a:pt x="29861" y="1"/>
                    <a:pt x="28797" y="250"/>
                    <a:pt x="27982" y="748"/>
                  </a:cubicBezTo>
                  <a:lnTo>
                    <a:pt x="1630" y="15871"/>
                  </a:lnTo>
                  <a:cubicBezTo>
                    <a:pt x="0" y="16867"/>
                    <a:pt x="0" y="18407"/>
                    <a:pt x="1630" y="19312"/>
                  </a:cubicBezTo>
                  <a:lnTo>
                    <a:pt x="27982" y="34526"/>
                  </a:lnTo>
                  <a:cubicBezTo>
                    <a:pt x="28797" y="34979"/>
                    <a:pt x="29861" y="35205"/>
                    <a:pt x="30925" y="35205"/>
                  </a:cubicBezTo>
                  <a:cubicBezTo>
                    <a:pt x="31989" y="35205"/>
                    <a:pt x="33053" y="34979"/>
                    <a:pt x="33868" y="34526"/>
                  </a:cubicBezTo>
                  <a:lnTo>
                    <a:pt x="60130" y="19312"/>
                  </a:lnTo>
                  <a:cubicBezTo>
                    <a:pt x="61760" y="18407"/>
                    <a:pt x="61760" y="16867"/>
                    <a:pt x="60130" y="15871"/>
                  </a:cubicBezTo>
                  <a:lnTo>
                    <a:pt x="33868" y="748"/>
                  </a:lnTo>
                  <a:cubicBezTo>
                    <a:pt x="33053" y="250"/>
                    <a:pt x="31989" y="1"/>
                    <a:pt x="30925"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9" name="Google Shape;6559;p89"/>
            <p:cNvSpPr/>
            <p:nvPr/>
          </p:nvSpPr>
          <p:spPr>
            <a:xfrm>
              <a:off x="4141650" y="3637425"/>
              <a:ext cx="1544000" cy="880125"/>
            </a:xfrm>
            <a:custGeom>
              <a:rect b="b" l="l" r="r" t="t"/>
              <a:pathLst>
                <a:path extrusionOk="0" h="35205" w="61760">
                  <a:moveTo>
                    <a:pt x="30925" y="0"/>
                  </a:moveTo>
                  <a:cubicBezTo>
                    <a:pt x="29861" y="0"/>
                    <a:pt x="28797" y="226"/>
                    <a:pt x="27982" y="679"/>
                  </a:cubicBezTo>
                  <a:lnTo>
                    <a:pt x="1630" y="15893"/>
                  </a:lnTo>
                  <a:cubicBezTo>
                    <a:pt x="0" y="16798"/>
                    <a:pt x="0" y="18338"/>
                    <a:pt x="1630" y="19244"/>
                  </a:cubicBezTo>
                  <a:lnTo>
                    <a:pt x="27982" y="34457"/>
                  </a:lnTo>
                  <a:cubicBezTo>
                    <a:pt x="28797" y="34955"/>
                    <a:pt x="29861" y="35204"/>
                    <a:pt x="30925" y="35204"/>
                  </a:cubicBezTo>
                  <a:cubicBezTo>
                    <a:pt x="31989" y="35204"/>
                    <a:pt x="33053" y="34955"/>
                    <a:pt x="33868" y="34457"/>
                  </a:cubicBezTo>
                  <a:lnTo>
                    <a:pt x="60130" y="19244"/>
                  </a:lnTo>
                  <a:cubicBezTo>
                    <a:pt x="61760" y="18338"/>
                    <a:pt x="61760" y="16798"/>
                    <a:pt x="60130" y="15893"/>
                  </a:cubicBezTo>
                  <a:lnTo>
                    <a:pt x="33868" y="679"/>
                  </a:lnTo>
                  <a:cubicBezTo>
                    <a:pt x="33053" y="226"/>
                    <a:pt x="31989" y="0"/>
                    <a:pt x="30925" y="0"/>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0" name="Google Shape;6560;p89"/>
            <p:cNvSpPr/>
            <p:nvPr/>
          </p:nvSpPr>
          <p:spPr>
            <a:xfrm>
              <a:off x="4141650" y="3636275"/>
              <a:ext cx="1544000" cy="880700"/>
            </a:xfrm>
            <a:custGeom>
              <a:rect b="b" l="l" r="r" t="t"/>
              <a:pathLst>
                <a:path extrusionOk="0" h="35228" w="61760">
                  <a:moveTo>
                    <a:pt x="30880" y="1178"/>
                  </a:moveTo>
                  <a:cubicBezTo>
                    <a:pt x="31786" y="1178"/>
                    <a:pt x="32691" y="1359"/>
                    <a:pt x="33235" y="1721"/>
                  </a:cubicBezTo>
                  <a:lnTo>
                    <a:pt x="59587" y="16935"/>
                  </a:lnTo>
                  <a:cubicBezTo>
                    <a:pt x="60039" y="17207"/>
                    <a:pt x="60220" y="17478"/>
                    <a:pt x="60220" y="17659"/>
                  </a:cubicBezTo>
                  <a:cubicBezTo>
                    <a:pt x="60220" y="17750"/>
                    <a:pt x="60039" y="18022"/>
                    <a:pt x="59587" y="18293"/>
                  </a:cubicBezTo>
                  <a:lnTo>
                    <a:pt x="33235" y="33507"/>
                  </a:lnTo>
                  <a:cubicBezTo>
                    <a:pt x="32691" y="33869"/>
                    <a:pt x="31786" y="34050"/>
                    <a:pt x="30880" y="34050"/>
                  </a:cubicBezTo>
                  <a:cubicBezTo>
                    <a:pt x="29974" y="34050"/>
                    <a:pt x="29159" y="33869"/>
                    <a:pt x="28526" y="33507"/>
                  </a:cubicBezTo>
                  <a:lnTo>
                    <a:pt x="2173" y="18293"/>
                  </a:lnTo>
                  <a:cubicBezTo>
                    <a:pt x="1721" y="18022"/>
                    <a:pt x="1540" y="17750"/>
                    <a:pt x="1540" y="17659"/>
                  </a:cubicBezTo>
                  <a:cubicBezTo>
                    <a:pt x="1540" y="17478"/>
                    <a:pt x="1721" y="17207"/>
                    <a:pt x="2173" y="16935"/>
                  </a:cubicBezTo>
                  <a:lnTo>
                    <a:pt x="28526" y="1721"/>
                  </a:lnTo>
                  <a:cubicBezTo>
                    <a:pt x="29159" y="1359"/>
                    <a:pt x="29974" y="1178"/>
                    <a:pt x="30880" y="1178"/>
                  </a:cubicBezTo>
                  <a:close/>
                  <a:moveTo>
                    <a:pt x="30880" y="1"/>
                  </a:moveTo>
                  <a:cubicBezTo>
                    <a:pt x="29793" y="1"/>
                    <a:pt x="28797" y="272"/>
                    <a:pt x="27982" y="725"/>
                  </a:cubicBezTo>
                  <a:lnTo>
                    <a:pt x="1630" y="15939"/>
                  </a:lnTo>
                  <a:cubicBezTo>
                    <a:pt x="0" y="16844"/>
                    <a:pt x="0" y="18384"/>
                    <a:pt x="1630" y="19290"/>
                  </a:cubicBezTo>
                  <a:lnTo>
                    <a:pt x="27982" y="34503"/>
                  </a:lnTo>
                  <a:cubicBezTo>
                    <a:pt x="28797" y="34956"/>
                    <a:pt x="29793" y="35228"/>
                    <a:pt x="30880" y="35228"/>
                  </a:cubicBezTo>
                  <a:cubicBezTo>
                    <a:pt x="31967" y="35228"/>
                    <a:pt x="33053" y="34956"/>
                    <a:pt x="33868" y="34503"/>
                  </a:cubicBezTo>
                  <a:lnTo>
                    <a:pt x="60130" y="19290"/>
                  </a:lnTo>
                  <a:cubicBezTo>
                    <a:pt x="61760" y="18384"/>
                    <a:pt x="61760" y="16844"/>
                    <a:pt x="60130" y="15939"/>
                  </a:cubicBezTo>
                  <a:lnTo>
                    <a:pt x="33868" y="725"/>
                  </a:lnTo>
                  <a:cubicBezTo>
                    <a:pt x="33053" y="272"/>
                    <a:pt x="31967" y="1"/>
                    <a:pt x="3088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1" name="Google Shape;6561;p89"/>
            <p:cNvSpPr/>
            <p:nvPr/>
          </p:nvSpPr>
          <p:spPr>
            <a:xfrm>
              <a:off x="4913650" y="4077750"/>
              <a:ext cx="762950" cy="1102550"/>
            </a:xfrm>
            <a:custGeom>
              <a:rect b="b" l="l" r="r" t="t"/>
              <a:pathLst>
                <a:path extrusionOk="0" h="44102" w="30518">
                  <a:moveTo>
                    <a:pt x="30518" y="0"/>
                  </a:moveTo>
                  <a:cubicBezTo>
                    <a:pt x="30518" y="725"/>
                    <a:pt x="29884" y="1268"/>
                    <a:pt x="29250" y="1631"/>
                  </a:cubicBezTo>
                  <a:lnTo>
                    <a:pt x="2988" y="16844"/>
                  </a:lnTo>
                  <a:cubicBezTo>
                    <a:pt x="2173" y="17297"/>
                    <a:pt x="1177" y="17569"/>
                    <a:pt x="0" y="17569"/>
                  </a:cubicBezTo>
                  <a:lnTo>
                    <a:pt x="0" y="44102"/>
                  </a:lnTo>
                  <a:cubicBezTo>
                    <a:pt x="1177" y="44102"/>
                    <a:pt x="2173" y="43830"/>
                    <a:pt x="2988" y="43378"/>
                  </a:cubicBezTo>
                  <a:lnTo>
                    <a:pt x="29250" y="28254"/>
                  </a:lnTo>
                  <a:cubicBezTo>
                    <a:pt x="29974" y="27711"/>
                    <a:pt x="30427" y="27258"/>
                    <a:pt x="30518" y="26534"/>
                  </a:cubicBezTo>
                  <a:lnTo>
                    <a:pt x="30518" y="0"/>
                  </a:ln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2" name="Google Shape;6562;p89"/>
            <p:cNvSpPr/>
            <p:nvPr/>
          </p:nvSpPr>
          <p:spPr>
            <a:xfrm>
              <a:off x="4152950" y="4077750"/>
              <a:ext cx="760725" cy="1102550"/>
            </a:xfrm>
            <a:custGeom>
              <a:rect b="b" l="l" r="r" t="t"/>
              <a:pathLst>
                <a:path extrusionOk="0" h="44102" w="30429">
                  <a:moveTo>
                    <a:pt x="1" y="0"/>
                  </a:moveTo>
                  <a:lnTo>
                    <a:pt x="1" y="26534"/>
                  </a:lnTo>
                  <a:cubicBezTo>
                    <a:pt x="1" y="27258"/>
                    <a:pt x="454" y="27711"/>
                    <a:pt x="1178" y="28254"/>
                  </a:cubicBezTo>
                  <a:lnTo>
                    <a:pt x="27530" y="43378"/>
                  </a:lnTo>
                  <a:cubicBezTo>
                    <a:pt x="28255" y="43830"/>
                    <a:pt x="29251" y="44102"/>
                    <a:pt x="30428" y="44102"/>
                  </a:cubicBezTo>
                  <a:lnTo>
                    <a:pt x="30428" y="17569"/>
                  </a:lnTo>
                  <a:cubicBezTo>
                    <a:pt x="29341" y="17569"/>
                    <a:pt x="28345" y="17297"/>
                    <a:pt x="27530" y="16844"/>
                  </a:cubicBezTo>
                  <a:lnTo>
                    <a:pt x="1178" y="1631"/>
                  </a:lnTo>
                  <a:cubicBezTo>
                    <a:pt x="544" y="1268"/>
                    <a:pt x="1" y="725"/>
                    <a:pt x="1" y="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3" name="Google Shape;6563;p89"/>
            <p:cNvSpPr/>
            <p:nvPr/>
          </p:nvSpPr>
          <p:spPr>
            <a:xfrm>
              <a:off x="4734800" y="2535325"/>
              <a:ext cx="307900" cy="235350"/>
            </a:xfrm>
            <a:custGeom>
              <a:rect b="b" l="l" r="r" t="t"/>
              <a:pathLst>
                <a:path extrusionOk="0" h="9414" w="12316">
                  <a:moveTo>
                    <a:pt x="6315" y="1"/>
                  </a:moveTo>
                  <a:cubicBezTo>
                    <a:pt x="5861" y="1"/>
                    <a:pt x="5414" y="38"/>
                    <a:pt x="4981" y="118"/>
                  </a:cubicBezTo>
                  <a:cubicBezTo>
                    <a:pt x="3441" y="481"/>
                    <a:pt x="2173" y="1386"/>
                    <a:pt x="1177" y="2563"/>
                  </a:cubicBezTo>
                  <a:cubicBezTo>
                    <a:pt x="724" y="3197"/>
                    <a:pt x="0" y="4918"/>
                    <a:pt x="362" y="7091"/>
                  </a:cubicBezTo>
                  <a:cubicBezTo>
                    <a:pt x="543" y="8178"/>
                    <a:pt x="1358" y="9265"/>
                    <a:pt x="2445" y="9355"/>
                  </a:cubicBezTo>
                  <a:cubicBezTo>
                    <a:pt x="2588" y="9396"/>
                    <a:pt x="2735" y="9414"/>
                    <a:pt x="2884" y="9414"/>
                  </a:cubicBezTo>
                  <a:cubicBezTo>
                    <a:pt x="3396" y="9414"/>
                    <a:pt x="3926" y="9203"/>
                    <a:pt x="4347" y="8993"/>
                  </a:cubicBezTo>
                  <a:cubicBezTo>
                    <a:pt x="4800" y="8721"/>
                    <a:pt x="5162" y="8269"/>
                    <a:pt x="5615" y="7906"/>
                  </a:cubicBezTo>
                  <a:cubicBezTo>
                    <a:pt x="6430" y="7272"/>
                    <a:pt x="7245" y="6639"/>
                    <a:pt x="7969" y="5914"/>
                  </a:cubicBezTo>
                  <a:cubicBezTo>
                    <a:pt x="9327" y="4737"/>
                    <a:pt x="10595" y="3560"/>
                    <a:pt x="11863" y="2382"/>
                  </a:cubicBezTo>
                  <a:cubicBezTo>
                    <a:pt x="11863" y="2382"/>
                    <a:pt x="12316" y="1930"/>
                    <a:pt x="12316" y="1930"/>
                  </a:cubicBezTo>
                  <a:cubicBezTo>
                    <a:pt x="10676" y="812"/>
                    <a:pt x="8424" y="1"/>
                    <a:pt x="6315" y="1"/>
                  </a:cubicBezTo>
                  <a:close/>
                </a:path>
              </a:pathLst>
            </a:custGeom>
            <a:solidFill>
              <a:srgbClr val="3A2C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4" name="Google Shape;6564;p89"/>
            <p:cNvSpPr/>
            <p:nvPr/>
          </p:nvSpPr>
          <p:spPr>
            <a:xfrm>
              <a:off x="4376825" y="3531825"/>
              <a:ext cx="708900" cy="493075"/>
            </a:xfrm>
            <a:custGeom>
              <a:rect b="b" l="l" r="r" t="t"/>
              <a:pathLst>
                <a:path extrusionOk="0" h="19723" w="28356">
                  <a:moveTo>
                    <a:pt x="6085" y="1"/>
                  </a:moveTo>
                  <a:cubicBezTo>
                    <a:pt x="3256" y="1"/>
                    <a:pt x="0" y="2045"/>
                    <a:pt x="373" y="5628"/>
                  </a:cubicBezTo>
                  <a:lnTo>
                    <a:pt x="5263" y="8344"/>
                  </a:lnTo>
                  <a:lnTo>
                    <a:pt x="23646" y="19483"/>
                  </a:lnTo>
                  <a:cubicBezTo>
                    <a:pt x="23947" y="19647"/>
                    <a:pt x="24229" y="19723"/>
                    <a:pt x="24494" y="19723"/>
                  </a:cubicBezTo>
                  <a:cubicBezTo>
                    <a:pt x="27736" y="19723"/>
                    <a:pt x="28355" y="8344"/>
                    <a:pt x="28355" y="8344"/>
                  </a:cubicBezTo>
                  <a:cubicBezTo>
                    <a:pt x="28355" y="8344"/>
                    <a:pt x="10606" y="1281"/>
                    <a:pt x="7799" y="285"/>
                  </a:cubicBezTo>
                  <a:cubicBezTo>
                    <a:pt x="7273" y="94"/>
                    <a:pt x="6689" y="1"/>
                    <a:pt x="6085" y="1"/>
                  </a:cubicBez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5" name="Google Shape;6565;p89"/>
            <p:cNvSpPr/>
            <p:nvPr/>
          </p:nvSpPr>
          <p:spPr>
            <a:xfrm>
              <a:off x="4082100" y="3690300"/>
              <a:ext cx="1189275" cy="521475"/>
            </a:xfrm>
            <a:custGeom>
              <a:rect b="b" l="l" r="r" t="t"/>
              <a:pathLst>
                <a:path extrusionOk="0" h="20859" w="47571">
                  <a:moveTo>
                    <a:pt x="6018" y="1"/>
                  </a:moveTo>
                  <a:cubicBezTo>
                    <a:pt x="3208" y="1"/>
                    <a:pt x="1" y="2045"/>
                    <a:pt x="299" y="5628"/>
                  </a:cubicBezTo>
                  <a:lnTo>
                    <a:pt x="8131" y="10127"/>
                  </a:lnTo>
                  <a:lnTo>
                    <a:pt x="8131" y="10127"/>
                  </a:lnTo>
                  <a:lnTo>
                    <a:pt x="23572" y="19483"/>
                  </a:lnTo>
                  <a:cubicBezTo>
                    <a:pt x="25358" y="20417"/>
                    <a:pt x="27327" y="20859"/>
                    <a:pt x="29419" y="20859"/>
                  </a:cubicBezTo>
                  <a:cubicBezTo>
                    <a:pt x="31995" y="20859"/>
                    <a:pt x="34761" y="20189"/>
                    <a:pt x="37609" y="18940"/>
                  </a:cubicBezTo>
                  <a:cubicBezTo>
                    <a:pt x="42861" y="16676"/>
                    <a:pt x="47570" y="13416"/>
                    <a:pt x="44853" y="6714"/>
                  </a:cubicBezTo>
                  <a:lnTo>
                    <a:pt x="44853" y="6714"/>
                  </a:lnTo>
                  <a:lnTo>
                    <a:pt x="28644" y="7711"/>
                  </a:lnTo>
                  <a:cubicBezTo>
                    <a:pt x="28644" y="7711"/>
                    <a:pt x="10532" y="1281"/>
                    <a:pt x="7725" y="285"/>
                  </a:cubicBezTo>
                  <a:cubicBezTo>
                    <a:pt x="7199" y="94"/>
                    <a:pt x="6618" y="1"/>
                    <a:pt x="6018"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6" name="Google Shape;6566;p89"/>
            <p:cNvSpPr/>
            <p:nvPr/>
          </p:nvSpPr>
          <p:spPr>
            <a:xfrm>
              <a:off x="4768750" y="2562750"/>
              <a:ext cx="418850" cy="616950"/>
            </a:xfrm>
            <a:custGeom>
              <a:rect b="b" l="l" r="r" t="t"/>
              <a:pathLst>
                <a:path extrusionOk="0" h="24678" w="16754">
                  <a:moveTo>
                    <a:pt x="7470" y="0"/>
                  </a:moveTo>
                  <a:cubicBezTo>
                    <a:pt x="3751" y="0"/>
                    <a:pt x="1151" y="2899"/>
                    <a:pt x="544" y="6628"/>
                  </a:cubicBezTo>
                  <a:cubicBezTo>
                    <a:pt x="181" y="8530"/>
                    <a:pt x="0" y="12424"/>
                    <a:pt x="1268" y="15412"/>
                  </a:cubicBezTo>
                  <a:cubicBezTo>
                    <a:pt x="1946" y="17023"/>
                    <a:pt x="2624" y="18237"/>
                    <a:pt x="3971" y="18237"/>
                  </a:cubicBezTo>
                  <a:cubicBezTo>
                    <a:pt x="4063" y="18237"/>
                    <a:pt x="4158" y="18231"/>
                    <a:pt x="4257" y="18220"/>
                  </a:cubicBezTo>
                  <a:cubicBezTo>
                    <a:pt x="4619" y="18220"/>
                    <a:pt x="5253" y="18038"/>
                    <a:pt x="5977" y="17857"/>
                  </a:cubicBezTo>
                  <a:cubicBezTo>
                    <a:pt x="6158" y="18401"/>
                    <a:pt x="6430" y="19306"/>
                    <a:pt x="6611" y="20302"/>
                  </a:cubicBezTo>
                  <a:cubicBezTo>
                    <a:pt x="6792" y="21027"/>
                    <a:pt x="6158" y="21208"/>
                    <a:pt x="4709" y="22204"/>
                  </a:cubicBezTo>
                  <a:cubicBezTo>
                    <a:pt x="3364" y="23129"/>
                    <a:pt x="6624" y="24678"/>
                    <a:pt x="9054" y="24678"/>
                  </a:cubicBezTo>
                  <a:cubicBezTo>
                    <a:pt x="9241" y="24678"/>
                    <a:pt x="9424" y="24669"/>
                    <a:pt x="9599" y="24649"/>
                  </a:cubicBezTo>
                  <a:cubicBezTo>
                    <a:pt x="12044" y="24287"/>
                    <a:pt x="14761" y="22657"/>
                    <a:pt x="15395" y="21117"/>
                  </a:cubicBezTo>
                  <a:cubicBezTo>
                    <a:pt x="16210" y="19216"/>
                    <a:pt x="16753" y="19035"/>
                    <a:pt x="15305" y="18944"/>
                  </a:cubicBezTo>
                  <a:cubicBezTo>
                    <a:pt x="14109" y="18944"/>
                    <a:pt x="13348" y="19002"/>
                    <a:pt x="12849" y="19002"/>
                  </a:cubicBezTo>
                  <a:cubicBezTo>
                    <a:pt x="12099" y="19002"/>
                    <a:pt x="11936" y="18872"/>
                    <a:pt x="11773" y="18220"/>
                  </a:cubicBezTo>
                  <a:cubicBezTo>
                    <a:pt x="11682" y="17857"/>
                    <a:pt x="11139" y="15141"/>
                    <a:pt x="11139" y="15141"/>
                  </a:cubicBezTo>
                  <a:cubicBezTo>
                    <a:pt x="11411" y="14869"/>
                    <a:pt x="11773" y="14054"/>
                    <a:pt x="11773" y="14054"/>
                  </a:cubicBezTo>
                  <a:cubicBezTo>
                    <a:pt x="13765" y="12696"/>
                    <a:pt x="15033" y="10613"/>
                    <a:pt x="15214" y="8168"/>
                  </a:cubicBezTo>
                  <a:cubicBezTo>
                    <a:pt x="15395" y="3912"/>
                    <a:pt x="12135" y="199"/>
                    <a:pt x="7969" y="18"/>
                  </a:cubicBezTo>
                  <a:cubicBezTo>
                    <a:pt x="7801" y="6"/>
                    <a:pt x="7634" y="0"/>
                    <a:pt x="7470"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7" name="Google Shape;6567;p89"/>
            <p:cNvSpPr/>
            <p:nvPr/>
          </p:nvSpPr>
          <p:spPr>
            <a:xfrm>
              <a:off x="4850250" y="2889175"/>
              <a:ext cx="337350" cy="280750"/>
            </a:xfrm>
            <a:custGeom>
              <a:rect b="b" l="l" r="r" t="t"/>
              <a:pathLst>
                <a:path extrusionOk="0" h="11230" w="13494">
                  <a:moveTo>
                    <a:pt x="2445" y="1"/>
                  </a:moveTo>
                  <a:cubicBezTo>
                    <a:pt x="2445" y="1178"/>
                    <a:pt x="2717" y="3261"/>
                    <a:pt x="1540" y="4166"/>
                  </a:cubicBezTo>
                  <a:cubicBezTo>
                    <a:pt x="906" y="4619"/>
                    <a:pt x="363" y="4891"/>
                    <a:pt x="0" y="5072"/>
                  </a:cubicBezTo>
                  <a:cubicBezTo>
                    <a:pt x="272" y="5163"/>
                    <a:pt x="634" y="5163"/>
                    <a:pt x="997" y="5163"/>
                  </a:cubicBezTo>
                  <a:cubicBezTo>
                    <a:pt x="1359" y="5163"/>
                    <a:pt x="1993" y="4981"/>
                    <a:pt x="2717" y="4800"/>
                  </a:cubicBezTo>
                  <a:cubicBezTo>
                    <a:pt x="2898" y="5344"/>
                    <a:pt x="3170" y="6249"/>
                    <a:pt x="3351" y="7245"/>
                  </a:cubicBezTo>
                  <a:cubicBezTo>
                    <a:pt x="3532" y="7879"/>
                    <a:pt x="2989" y="8151"/>
                    <a:pt x="1721" y="8966"/>
                  </a:cubicBezTo>
                  <a:lnTo>
                    <a:pt x="7698" y="11230"/>
                  </a:lnTo>
                  <a:lnTo>
                    <a:pt x="7788" y="11230"/>
                  </a:lnTo>
                  <a:lnTo>
                    <a:pt x="9147" y="10687"/>
                  </a:lnTo>
                  <a:cubicBezTo>
                    <a:pt x="10505" y="10053"/>
                    <a:pt x="11682" y="9057"/>
                    <a:pt x="12135" y="7970"/>
                  </a:cubicBezTo>
                  <a:cubicBezTo>
                    <a:pt x="12950" y="6159"/>
                    <a:pt x="13493" y="5978"/>
                    <a:pt x="12045" y="5887"/>
                  </a:cubicBezTo>
                  <a:cubicBezTo>
                    <a:pt x="10849" y="5887"/>
                    <a:pt x="10088" y="5945"/>
                    <a:pt x="9589" y="5945"/>
                  </a:cubicBezTo>
                  <a:cubicBezTo>
                    <a:pt x="8839" y="5945"/>
                    <a:pt x="8676" y="5815"/>
                    <a:pt x="8513" y="5163"/>
                  </a:cubicBezTo>
                  <a:cubicBezTo>
                    <a:pt x="8422" y="4891"/>
                    <a:pt x="8060" y="3170"/>
                    <a:pt x="7879" y="2446"/>
                  </a:cubicBezTo>
                  <a:lnTo>
                    <a:pt x="6611" y="2627"/>
                  </a:lnTo>
                  <a:lnTo>
                    <a:pt x="3623" y="1812"/>
                  </a:lnTo>
                  <a:lnTo>
                    <a:pt x="2898" y="1087"/>
                  </a:lnTo>
                  <a:lnTo>
                    <a:pt x="2445" y="1"/>
                  </a:ln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8" name="Google Shape;6568;p89"/>
            <p:cNvSpPr/>
            <p:nvPr/>
          </p:nvSpPr>
          <p:spPr>
            <a:xfrm>
              <a:off x="4171075" y="3570625"/>
              <a:ext cx="1091225" cy="646825"/>
            </a:xfrm>
            <a:custGeom>
              <a:rect b="b" l="l" r="r" t="t"/>
              <a:pathLst>
                <a:path extrusionOk="0" h="25873" w="43649">
                  <a:moveTo>
                    <a:pt x="19380" y="1"/>
                  </a:moveTo>
                  <a:cubicBezTo>
                    <a:pt x="6430" y="997"/>
                    <a:pt x="0" y="10868"/>
                    <a:pt x="1630" y="13041"/>
                  </a:cubicBezTo>
                  <a:cubicBezTo>
                    <a:pt x="1630" y="13041"/>
                    <a:pt x="15938" y="22459"/>
                    <a:pt x="19742" y="24361"/>
                  </a:cubicBezTo>
                  <a:cubicBezTo>
                    <a:pt x="21536" y="25258"/>
                    <a:pt x="23593" y="25873"/>
                    <a:pt x="26063" y="25873"/>
                  </a:cubicBezTo>
                  <a:cubicBezTo>
                    <a:pt x="28829" y="25873"/>
                    <a:pt x="32115" y="25102"/>
                    <a:pt x="36133" y="23093"/>
                  </a:cubicBezTo>
                  <a:cubicBezTo>
                    <a:pt x="43649" y="19380"/>
                    <a:pt x="43377" y="14580"/>
                    <a:pt x="42109" y="10415"/>
                  </a:cubicBezTo>
                  <a:cubicBezTo>
                    <a:pt x="40751" y="6159"/>
                    <a:pt x="39755" y="4166"/>
                    <a:pt x="39574" y="1993"/>
                  </a:cubicBezTo>
                  <a:lnTo>
                    <a:pt x="28526" y="3623"/>
                  </a:lnTo>
                  <a:lnTo>
                    <a:pt x="19380" y="1"/>
                  </a:ln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9" name="Google Shape;6569;p89"/>
            <p:cNvSpPr/>
            <p:nvPr/>
          </p:nvSpPr>
          <p:spPr>
            <a:xfrm>
              <a:off x="4664600" y="3036350"/>
              <a:ext cx="590925" cy="654575"/>
            </a:xfrm>
            <a:custGeom>
              <a:rect b="b" l="l" r="r" t="t"/>
              <a:pathLst>
                <a:path extrusionOk="0" h="26183" w="23637">
                  <a:moveTo>
                    <a:pt x="18791" y="0"/>
                  </a:moveTo>
                  <a:cubicBezTo>
                    <a:pt x="18044" y="0"/>
                    <a:pt x="17342" y="45"/>
                    <a:pt x="17025" y="91"/>
                  </a:cubicBezTo>
                  <a:cubicBezTo>
                    <a:pt x="17569" y="725"/>
                    <a:pt x="17659" y="1630"/>
                    <a:pt x="15486" y="2173"/>
                  </a:cubicBezTo>
                  <a:cubicBezTo>
                    <a:pt x="14784" y="2355"/>
                    <a:pt x="14139" y="2422"/>
                    <a:pt x="13566" y="2422"/>
                  </a:cubicBezTo>
                  <a:cubicBezTo>
                    <a:pt x="11847" y="2422"/>
                    <a:pt x="10777" y="1811"/>
                    <a:pt x="10777" y="1811"/>
                  </a:cubicBezTo>
                  <a:cubicBezTo>
                    <a:pt x="10777" y="1811"/>
                    <a:pt x="7970" y="2988"/>
                    <a:pt x="5978" y="4347"/>
                  </a:cubicBezTo>
                  <a:cubicBezTo>
                    <a:pt x="1178" y="7697"/>
                    <a:pt x="1" y="13493"/>
                    <a:pt x="4891" y="15485"/>
                  </a:cubicBezTo>
                  <a:cubicBezTo>
                    <a:pt x="5163" y="17659"/>
                    <a:pt x="5525" y="23183"/>
                    <a:pt x="5615" y="24451"/>
                  </a:cubicBezTo>
                  <a:cubicBezTo>
                    <a:pt x="7302" y="25650"/>
                    <a:pt x="9718" y="26182"/>
                    <a:pt x="12099" y="26182"/>
                  </a:cubicBezTo>
                  <a:cubicBezTo>
                    <a:pt x="15470" y="26182"/>
                    <a:pt x="18771" y="25115"/>
                    <a:pt x="19833" y="23364"/>
                  </a:cubicBezTo>
                  <a:cubicBezTo>
                    <a:pt x="19833" y="22277"/>
                    <a:pt x="20104" y="20557"/>
                    <a:pt x="20104" y="20285"/>
                  </a:cubicBezTo>
                  <a:cubicBezTo>
                    <a:pt x="22097" y="13131"/>
                    <a:pt x="23636" y="11139"/>
                    <a:pt x="23093" y="5705"/>
                  </a:cubicBezTo>
                  <a:cubicBezTo>
                    <a:pt x="22731" y="2626"/>
                    <a:pt x="22549" y="996"/>
                    <a:pt x="20829" y="181"/>
                  </a:cubicBezTo>
                  <a:cubicBezTo>
                    <a:pt x="20331" y="45"/>
                    <a:pt x="19538" y="0"/>
                    <a:pt x="18791" y="0"/>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0" name="Google Shape;6570;p89"/>
            <p:cNvSpPr/>
            <p:nvPr/>
          </p:nvSpPr>
          <p:spPr>
            <a:xfrm>
              <a:off x="4811750" y="2562775"/>
              <a:ext cx="341900" cy="395375"/>
            </a:xfrm>
            <a:custGeom>
              <a:rect b="b" l="l" r="r" t="t"/>
              <a:pathLst>
                <a:path extrusionOk="0" h="15815" w="13676">
                  <a:moveTo>
                    <a:pt x="5753" y="0"/>
                  </a:moveTo>
                  <a:cubicBezTo>
                    <a:pt x="3186" y="0"/>
                    <a:pt x="1193" y="1318"/>
                    <a:pt x="1" y="3277"/>
                  </a:cubicBezTo>
                  <a:cubicBezTo>
                    <a:pt x="1" y="3277"/>
                    <a:pt x="273" y="3911"/>
                    <a:pt x="725" y="4273"/>
                  </a:cubicBezTo>
                  <a:cubicBezTo>
                    <a:pt x="725" y="4273"/>
                    <a:pt x="454" y="5269"/>
                    <a:pt x="1088" y="5903"/>
                  </a:cubicBezTo>
                  <a:cubicBezTo>
                    <a:pt x="1631" y="6446"/>
                    <a:pt x="1722" y="7080"/>
                    <a:pt x="1722" y="7804"/>
                  </a:cubicBezTo>
                  <a:cubicBezTo>
                    <a:pt x="1631" y="8529"/>
                    <a:pt x="1540" y="9435"/>
                    <a:pt x="1722" y="10159"/>
                  </a:cubicBezTo>
                  <a:cubicBezTo>
                    <a:pt x="1812" y="11336"/>
                    <a:pt x="2899" y="11789"/>
                    <a:pt x="2899" y="11789"/>
                  </a:cubicBezTo>
                  <a:cubicBezTo>
                    <a:pt x="2899" y="11789"/>
                    <a:pt x="2989" y="9797"/>
                    <a:pt x="3533" y="8982"/>
                  </a:cubicBezTo>
                  <a:cubicBezTo>
                    <a:pt x="3887" y="8494"/>
                    <a:pt x="4306" y="8246"/>
                    <a:pt x="4748" y="8246"/>
                  </a:cubicBezTo>
                  <a:cubicBezTo>
                    <a:pt x="5210" y="8246"/>
                    <a:pt x="5696" y="8517"/>
                    <a:pt x="6159" y="9072"/>
                  </a:cubicBezTo>
                  <a:cubicBezTo>
                    <a:pt x="6702" y="9797"/>
                    <a:pt x="6702" y="11608"/>
                    <a:pt x="6068" y="12513"/>
                  </a:cubicBezTo>
                  <a:cubicBezTo>
                    <a:pt x="5574" y="13131"/>
                    <a:pt x="5099" y="13299"/>
                    <a:pt x="4728" y="13299"/>
                  </a:cubicBezTo>
                  <a:cubicBezTo>
                    <a:pt x="4282" y="13299"/>
                    <a:pt x="3986" y="13057"/>
                    <a:pt x="3985" y="13057"/>
                  </a:cubicBezTo>
                  <a:lnTo>
                    <a:pt x="3985" y="13057"/>
                  </a:lnTo>
                  <a:cubicBezTo>
                    <a:pt x="4348" y="13962"/>
                    <a:pt x="4076" y="15321"/>
                    <a:pt x="5797" y="15683"/>
                  </a:cubicBezTo>
                  <a:cubicBezTo>
                    <a:pt x="6212" y="15775"/>
                    <a:pt x="6621" y="15815"/>
                    <a:pt x="7015" y="15815"/>
                  </a:cubicBezTo>
                  <a:cubicBezTo>
                    <a:pt x="8170" y="15815"/>
                    <a:pt x="9197" y="15477"/>
                    <a:pt x="9872" y="15140"/>
                  </a:cubicBezTo>
                  <a:cubicBezTo>
                    <a:pt x="10324" y="14868"/>
                    <a:pt x="10958" y="14234"/>
                    <a:pt x="10958" y="14234"/>
                  </a:cubicBezTo>
                  <a:cubicBezTo>
                    <a:pt x="12769" y="12423"/>
                    <a:pt x="13313" y="10612"/>
                    <a:pt x="13494" y="8167"/>
                  </a:cubicBezTo>
                  <a:cubicBezTo>
                    <a:pt x="13675" y="3911"/>
                    <a:pt x="10415" y="288"/>
                    <a:pt x="6249" y="17"/>
                  </a:cubicBezTo>
                  <a:cubicBezTo>
                    <a:pt x="6082" y="6"/>
                    <a:pt x="5916" y="0"/>
                    <a:pt x="5753" y="0"/>
                  </a:cubicBezTo>
                  <a:close/>
                </a:path>
              </a:pathLst>
            </a:custGeom>
            <a:solidFill>
              <a:srgbClr val="3A2C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1" name="Google Shape;6571;p89"/>
            <p:cNvSpPr/>
            <p:nvPr/>
          </p:nvSpPr>
          <p:spPr>
            <a:xfrm>
              <a:off x="4884200" y="2600100"/>
              <a:ext cx="321500" cy="459075"/>
            </a:xfrm>
            <a:custGeom>
              <a:rect b="b" l="l" r="r" t="t"/>
              <a:pathLst>
                <a:path extrusionOk="0" h="18363" w="12860">
                  <a:moveTo>
                    <a:pt x="7993" y="1"/>
                  </a:moveTo>
                  <a:cubicBezTo>
                    <a:pt x="7836" y="1"/>
                    <a:pt x="7677" y="21"/>
                    <a:pt x="7517" y="63"/>
                  </a:cubicBezTo>
                  <a:cubicBezTo>
                    <a:pt x="7517" y="63"/>
                    <a:pt x="8241" y="3233"/>
                    <a:pt x="8423" y="6221"/>
                  </a:cubicBezTo>
                  <a:cubicBezTo>
                    <a:pt x="8604" y="9119"/>
                    <a:pt x="7698" y="11383"/>
                    <a:pt x="5072" y="12107"/>
                  </a:cubicBezTo>
                  <a:cubicBezTo>
                    <a:pt x="4488" y="12268"/>
                    <a:pt x="3967" y="12331"/>
                    <a:pt x="3510" y="12331"/>
                  </a:cubicBezTo>
                  <a:cubicBezTo>
                    <a:pt x="1909" y="12331"/>
                    <a:pt x="1088" y="11564"/>
                    <a:pt x="1087" y="11564"/>
                  </a:cubicBezTo>
                  <a:lnTo>
                    <a:pt x="1087" y="11564"/>
                  </a:lnTo>
                  <a:cubicBezTo>
                    <a:pt x="1359" y="16997"/>
                    <a:pt x="1" y="17722"/>
                    <a:pt x="1" y="17722"/>
                  </a:cubicBezTo>
                  <a:cubicBezTo>
                    <a:pt x="1228" y="18176"/>
                    <a:pt x="2489" y="18363"/>
                    <a:pt x="3711" y="18363"/>
                  </a:cubicBezTo>
                  <a:cubicBezTo>
                    <a:pt x="7356" y="18363"/>
                    <a:pt x="10642" y="16701"/>
                    <a:pt x="11592" y="15548"/>
                  </a:cubicBezTo>
                  <a:cubicBezTo>
                    <a:pt x="12860" y="13918"/>
                    <a:pt x="12860" y="11111"/>
                    <a:pt x="12135" y="6855"/>
                  </a:cubicBezTo>
                  <a:cubicBezTo>
                    <a:pt x="11467" y="2926"/>
                    <a:pt x="9872" y="1"/>
                    <a:pt x="7993" y="1"/>
                  </a:cubicBezTo>
                  <a:close/>
                </a:path>
              </a:pathLst>
            </a:custGeom>
            <a:solidFill>
              <a:srgbClr val="3A2C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2" name="Google Shape;6572;p89"/>
            <p:cNvSpPr/>
            <p:nvPr/>
          </p:nvSpPr>
          <p:spPr>
            <a:xfrm>
              <a:off x="3912975" y="3091700"/>
              <a:ext cx="1018800" cy="454225"/>
            </a:xfrm>
            <a:custGeom>
              <a:rect b="b" l="l" r="r" t="t"/>
              <a:pathLst>
                <a:path extrusionOk="0" h="18169" w="40752">
                  <a:moveTo>
                    <a:pt x="3419" y="0"/>
                  </a:moveTo>
                  <a:cubicBezTo>
                    <a:pt x="3163" y="0"/>
                    <a:pt x="2952" y="236"/>
                    <a:pt x="2899" y="503"/>
                  </a:cubicBezTo>
                  <a:cubicBezTo>
                    <a:pt x="2899" y="865"/>
                    <a:pt x="2899" y="1499"/>
                    <a:pt x="3351" y="2676"/>
                  </a:cubicBezTo>
                  <a:cubicBezTo>
                    <a:pt x="3895" y="3853"/>
                    <a:pt x="4800" y="5031"/>
                    <a:pt x="4800" y="5031"/>
                  </a:cubicBezTo>
                  <a:cubicBezTo>
                    <a:pt x="4800" y="5031"/>
                    <a:pt x="4076" y="4487"/>
                    <a:pt x="3261" y="3491"/>
                  </a:cubicBezTo>
                  <a:cubicBezTo>
                    <a:pt x="2355" y="2404"/>
                    <a:pt x="2174" y="1861"/>
                    <a:pt x="1721" y="1318"/>
                  </a:cubicBezTo>
                  <a:cubicBezTo>
                    <a:pt x="1613" y="1209"/>
                    <a:pt x="1500" y="1162"/>
                    <a:pt x="1393" y="1162"/>
                  </a:cubicBezTo>
                  <a:cubicBezTo>
                    <a:pt x="961" y="1162"/>
                    <a:pt x="599" y="1915"/>
                    <a:pt x="816" y="2495"/>
                  </a:cubicBezTo>
                  <a:cubicBezTo>
                    <a:pt x="1088" y="3129"/>
                    <a:pt x="1540" y="3944"/>
                    <a:pt x="2084" y="4668"/>
                  </a:cubicBezTo>
                  <a:cubicBezTo>
                    <a:pt x="2627" y="5483"/>
                    <a:pt x="3714" y="6570"/>
                    <a:pt x="3714" y="6570"/>
                  </a:cubicBezTo>
                  <a:cubicBezTo>
                    <a:pt x="2446" y="5755"/>
                    <a:pt x="1721" y="4759"/>
                    <a:pt x="1269" y="4216"/>
                  </a:cubicBezTo>
                  <a:cubicBezTo>
                    <a:pt x="997" y="3890"/>
                    <a:pt x="758" y="3727"/>
                    <a:pt x="551" y="3727"/>
                  </a:cubicBezTo>
                  <a:cubicBezTo>
                    <a:pt x="414" y="3727"/>
                    <a:pt x="291" y="3799"/>
                    <a:pt x="182" y="3944"/>
                  </a:cubicBezTo>
                  <a:cubicBezTo>
                    <a:pt x="1" y="4216"/>
                    <a:pt x="91" y="4850"/>
                    <a:pt x="997" y="6117"/>
                  </a:cubicBezTo>
                  <a:cubicBezTo>
                    <a:pt x="1812" y="7476"/>
                    <a:pt x="3533" y="8834"/>
                    <a:pt x="5253" y="9649"/>
                  </a:cubicBezTo>
                  <a:cubicBezTo>
                    <a:pt x="6883" y="10464"/>
                    <a:pt x="7608" y="10645"/>
                    <a:pt x="8423" y="11189"/>
                  </a:cubicBezTo>
                  <a:cubicBezTo>
                    <a:pt x="11411" y="13181"/>
                    <a:pt x="13856" y="14811"/>
                    <a:pt x="17207" y="16441"/>
                  </a:cubicBezTo>
                  <a:cubicBezTo>
                    <a:pt x="19097" y="17386"/>
                    <a:pt x="21966" y="18168"/>
                    <a:pt x="24344" y="18168"/>
                  </a:cubicBezTo>
                  <a:cubicBezTo>
                    <a:pt x="24472" y="18168"/>
                    <a:pt x="24598" y="18166"/>
                    <a:pt x="24723" y="18161"/>
                  </a:cubicBezTo>
                  <a:cubicBezTo>
                    <a:pt x="28617" y="18161"/>
                    <a:pt x="33326" y="15354"/>
                    <a:pt x="36133" y="12819"/>
                  </a:cubicBezTo>
                  <a:cubicBezTo>
                    <a:pt x="39755" y="9559"/>
                    <a:pt x="40751" y="6298"/>
                    <a:pt x="40570" y="5121"/>
                  </a:cubicBezTo>
                  <a:cubicBezTo>
                    <a:pt x="40348" y="4175"/>
                    <a:pt x="39510" y="3503"/>
                    <a:pt x="38414" y="3503"/>
                  </a:cubicBezTo>
                  <a:cubicBezTo>
                    <a:pt x="37726" y="3503"/>
                    <a:pt x="36936" y="3768"/>
                    <a:pt x="36133" y="4397"/>
                  </a:cubicBezTo>
                  <a:cubicBezTo>
                    <a:pt x="33235" y="6661"/>
                    <a:pt x="30609" y="10645"/>
                    <a:pt x="25991" y="12275"/>
                  </a:cubicBezTo>
                  <a:cubicBezTo>
                    <a:pt x="25184" y="12556"/>
                    <a:pt x="24268" y="12728"/>
                    <a:pt x="23244" y="12728"/>
                  </a:cubicBezTo>
                  <a:cubicBezTo>
                    <a:pt x="21624" y="12728"/>
                    <a:pt x="19732" y="12298"/>
                    <a:pt x="17569" y="11189"/>
                  </a:cubicBezTo>
                  <a:cubicBezTo>
                    <a:pt x="14037" y="9287"/>
                    <a:pt x="11683" y="7838"/>
                    <a:pt x="10777" y="6932"/>
                  </a:cubicBezTo>
                  <a:cubicBezTo>
                    <a:pt x="10053" y="6027"/>
                    <a:pt x="9872" y="5574"/>
                    <a:pt x="9419" y="4397"/>
                  </a:cubicBezTo>
                  <a:cubicBezTo>
                    <a:pt x="8966" y="3129"/>
                    <a:pt x="8332" y="2404"/>
                    <a:pt x="7970" y="1499"/>
                  </a:cubicBezTo>
                  <a:cubicBezTo>
                    <a:pt x="7695" y="811"/>
                    <a:pt x="7681" y="646"/>
                    <a:pt x="7452" y="646"/>
                  </a:cubicBezTo>
                  <a:cubicBezTo>
                    <a:pt x="7379" y="646"/>
                    <a:pt x="7285" y="662"/>
                    <a:pt x="7155" y="684"/>
                  </a:cubicBezTo>
                  <a:cubicBezTo>
                    <a:pt x="6612" y="774"/>
                    <a:pt x="6249" y="1861"/>
                    <a:pt x="6521" y="2767"/>
                  </a:cubicBezTo>
                  <a:cubicBezTo>
                    <a:pt x="6793" y="3672"/>
                    <a:pt x="7245" y="4216"/>
                    <a:pt x="7245" y="4397"/>
                  </a:cubicBezTo>
                  <a:cubicBezTo>
                    <a:pt x="7245" y="4445"/>
                    <a:pt x="7226" y="4467"/>
                    <a:pt x="7188" y="4467"/>
                  </a:cubicBezTo>
                  <a:cubicBezTo>
                    <a:pt x="7015" y="4467"/>
                    <a:pt x="6467" y="3981"/>
                    <a:pt x="5796" y="3310"/>
                  </a:cubicBezTo>
                  <a:cubicBezTo>
                    <a:pt x="4710" y="2133"/>
                    <a:pt x="4438" y="1046"/>
                    <a:pt x="3985" y="412"/>
                  </a:cubicBezTo>
                  <a:cubicBezTo>
                    <a:pt x="3799" y="115"/>
                    <a:pt x="3598" y="0"/>
                    <a:pt x="3419"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6" name="Shape 6576"/>
        <p:cNvGrpSpPr/>
        <p:nvPr/>
      </p:nvGrpSpPr>
      <p:grpSpPr>
        <a:xfrm>
          <a:off x="0" y="0"/>
          <a:ext cx="0" cy="0"/>
          <a:chOff x="0" y="0"/>
          <a:chExt cx="0" cy="0"/>
        </a:xfrm>
      </p:grpSpPr>
      <p:sp>
        <p:nvSpPr>
          <p:cNvPr id="6577" name="Google Shape;6577;p90"/>
          <p:cNvSpPr txBox="1"/>
          <p:nvPr>
            <p:ph idx="4" type="title"/>
          </p:nvPr>
        </p:nvSpPr>
        <p:spPr>
          <a:xfrm>
            <a:off x="0" y="385950"/>
            <a:ext cx="8515800" cy="529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資安認知與訓練</a:t>
            </a:r>
            <a:r>
              <a:rPr lang="en"/>
              <a:t>之重要關注點</a:t>
            </a:r>
            <a:endParaRPr/>
          </a:p>
        </p:txBody>
      </p:sp>
      <p:sp>
        <p:nvSpPr>
          <p:cNvPr id="6578" name="Google Shape;6578;p90"/>
          <p:cNvSpPr/>
          <p:nvPr/>
        </p:nvSpPr>
        <p:spPr>
          <a:xfrm>
            <a:off x="1095097" y="1823013"/>
            <a:ext cx="780300" cy="7803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Ubuntu"/>
              <a:ea typeface="Ubuntu"/>
              <a:cs typeface="Ubuntu"/>
              <a:sym typeface="Ubuntu"/>
            </a:endParaRPr>
          </a:p>
        </p:txBody>
      </p:sp>
      <p:sp>
        <p:nvSpPr>
          <p:cNvPr id="6579" name="Google Shape;6579;p90"/>
          <p:cNvSpPr/>
          <p:nvPr/>
        </p:nvSpPr>
        <p:spPr>
          <a:xfrm>
            <a:off x="3015819" y="1823013"/>
            <a:ext cx="780300" cy="7803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Ubuntu"/>
              <a:ea typeface="Ubuntu"/>
              <a:cs typeface="Ubuntu"/>
              <a:sym typeface="Ubuntu"/>
            </a:endParaRPr>
          </a:p>
        </p:txBody>
      </p:sp>
      <p:sp>
        <p:nvSpPr>
          <p:cNvPr id="6580" name="Google Shape;6580;p90"/>
          <p:cNvSpPr/>
          <p:nvPr/>
        </p:nvSpPr>
        <p:spPr>
          <a:xfrm>
            <a:off x="4936541" y="1823013"/>
            <a:ext cx="780300" cy="7803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Ubuntu"/>
              <a:ea typeface="Ubuntu"/>
              <a:cs typeface="Ubuntu"/>
              <a:sym typeface="Ubuntu"/>
            </a:endParaRPr>
          </a:p>
        </p:txBody>
      </p:sp>
      <p:sp>
        <p:nvSpPr>
          <p:cNvPr id="6581" name="Google Shape;6581;p90"/>
          <p:cNvSpPr/>
          <p:nvPr/>
        </p:nvSpPr>
        <p:spPr>
          <a:xfrm>
            <a:off x="6857263" y="1823013"/>
            <a:ext cx="780300" cy="7803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Ubuntu"/>
              <a:ea typeface="Ubuntu"/>
              <a:cs typeface="Ubuntu"/>
              <a:sym typeface="Ubuntu"/>
            </a:endParaRPr>
          </a:p>
        </p:txBody>
      </p:sp>
      <p:sp>
        <p:nvSpPr>
          <p:cNvPr id="6582" name="Google Shape;6582;p90"/>
          <p:cNvSpPr txBox="1"/>
          <p:nvPr>
            <p:ph idx="4294967295" type="subTitle"/>
          </p:nvPr>
        </p:nvSpPr>
        <p:spPr>
          <a:xfrm>
            <a:off x="581900" y="3269950"/>
            <a:ext cx="1797000" cy="4089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Clr>
                <a:schemeClr val="dk1"/>
              </a:buClr>
              <a:buSzPts val="1100"/>
              <a:buFont typeface="Arial"/>
              <a:buNone/>
            </a:pPr>
            <a:r>
              <a:rPr lang="en" sz="1400"/>
              <a:t>(五)資通系統或服務委外辦理之管理措施</a:t>
            </a:r>
            <a:endParaRPr sz="1400"/>
          </a:p>
        </p:txBody>
      </p:sp>
      <p:sp>
        <p:nvSpPr>
          <p:cNvPr id="6583" name="Google Shape;6583;p90"/>
          <p:cNvSpPr txBox="1"/>
          <p:nvPr>
            <p:ph idx="4294967295" type="title"/>
          </p:nvPr>
        </p:nvSpPr>
        <p:spPr>
          <a:xfrm>
            <a:off x="508592" y="2831275"/>
            <a:ext cx="1953300" cy="36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Ubuntu"/>
                <a:ea typeface="Ubuntu"/>
                <a:cs typeface="Ubuntu"/>
                <a:sym typeface="Ubuntu"/>
              </a:rPr>
              <a:t>委外承辦人員</a:t>
            </a:r>
            <a:endParaRPr sz="1800">
              <a:latin typeface="Ubuntu"/>
              <a:ea typeface="Ubuntu"/>
              <a:cs typeface="Ubuntu"/>
              <a:sym typeface="Ubuntu"/>
            </a:endParaRPr>
          </a:p>
        </p:txBody>
      </p:sp>
      <p:sp>
        <p:nvSpPr>
          <p:cNvPr id="6584" name="Google Shape;6584;p90"/>
          <p:cNvSpPr txBox="1"/>
          <p:nvPr>
            <p:ph idx="4294967295" type="title"/>
          </p:nvPr>
        </p:nvSpPr>
        <p:spPr>
          <a:xfrm>
            <a:off x="2429314" y="2831275"/>
            <a:ext cx="1953300" cy="36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Ubuntu"/>
                <a:ea typeface="Ubuntu"/>
                <a:cs typeface="Ubuntu"/>
                <a:sym typeface="Ubuntu"/>
              </a:rPr>
              <a:t>採購人員</a:t>
            </a:r>
            <a:endParaRPr sz="1800">
              <a:latin typeface="Ubuntu"/>
              <a:ea typeface="Ubuntu"/>
              <a:cs typeface="Ubuntu"/>
              <a:sym typeface="Ubuntu"/>
            </a:endParaRPr>
          </a:p>
        </p:txBody>
      </p:sp>
      <p:sp>
        <p:nvSpPr>
          <p:cNvPr id="6585" name="Google Shape;6585;p90"/>
          <p:cNvSpPr txBox="1"/>
          <p:nvPr>
            <p:ph idx="4" type="title"/>
          </p:nvPr>
        </p:nvSpPr>
        <p:spPr>
          <a:xfrm>
            <a:off x="3017055" y="1967775"/>
            <a:ext cx="780300" cy="4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Ubuntu"/>
                <a:ea typeface="Ubuntu"/>
                <a:cs typeface="Ubuntu"/>
                <a:sym typeface="Ubuntu"/>
              </a:rPr>
              <a:t>2</a:t>
            </a:r>
            <a:endParaRPr sz="3000">
              <a:latin typeface="Ubuntu"/>
              <a:ea typeface="Ubuntu"/>
              <a:cs typeface="Ubuntu"/>
              <a:sym typeface="Ubuntu"/>
            </a:endParaRPr>
          </a:p>
        </p:txBody>
      </p:sp>
      <p:sp>
        <p:nvSpPr>
          <p:cNvPr id="6586" name="Google Shape;6586;p90"/>
          <p:cNvSpPr txBox="1"/>
          <p:nvPr>
            <p:ph idx="4294967295" type="subTitle"/>
          </p:nvPr>
        </p:nvSpPr>
        <p:spPr>
          <a:xfrm>
            <a:off x="4423375" y="3269950"/>
            <a:ext cx="1797000" cy="4089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Clr>
                <a:schemeClr val="dk1"/>
              </a:buClr>
              <a:buSzPts val="1100"/>
              <a:buFont typeface="Arial"/>
              <a:buNone/>
            </a:pPr>
            <a:r>
              <a:rPr lang="en" sz="1400"/>
              <a:t>(八)資通系統發展及維護安全</a:t>
            </a:r>
            <a:endParaRPr sz="1400"/>
          </a:p>
        </p:txBody>
      </p:sp>
      <p:sp>
        <p:nvSpPr>
          <p:cNvPr id="6587" name="Google Shape;6587;p90"/>
          <p:cNvSpPr txBox="1"/>
          <p:nvPr>
            <p:ph idx="4294967295" type="title"/>
          </p:nvPr>
        </p:nvSpPr>
        <p:spPr>
          <a:xfrm>
            <a:off x="4350036" y="2831275"/>
            <a:ext cx="1953300" cy="36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Ubuntu"/>
                <a:ea typeface="Ubuntu"/>
                <a:cs typeface="Ubuntu"/>
                <a:sym typeface="Ubuntu"/>
              </a:rPr>
              <a:t>開發人員</a:t>
            </a:r>
            <a:endParaRPr sz="1800">
              <a:latin typeface="Ubuntu"/>
              <a:ea typeface="Ubuntu"/>
              <a:cs typeface="Ubuntu"/>
              <a:sym typeface="Ubuntu"/>
            </a:endParaRPr>
          </a:p>
        </p:txBody>
      </p:sp>
      <p:sp>
        <p:nvSpPr>
          <p:cNvPr id="6588" name="Google Shape;6588;p90"/>
          <p:cNvSpPr txBox="1"/>
          <p:nvPr>
            <p:ph idx="3" type="subTitle"/>
          </p:nvPr>
        </p:nvSpPr>
        <p:spPr>
          <a:xfrm>
            <a:off x="6405750" y="3269950"/>
            <a:ext cx="1683300" cy="408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內容被置換</a:t>
            </a:r>
            <a:endParaRPr/>
          </a:p>
        </p:txBody>
      </p:sp>
      <p:sp>
        <p:nvSpPr>
          <p:cNvPr id="6589" name="Google Shape;6589;p90"/>
          <p:cNvSpPr txBox="1"/>
          <p:nvPr>
            <p:ph idx="4294967295" type="title"/>
          </p:nvPr>
        </p:nvSpPr>
        <p:spPr>
          <a:xfrm>
            <a:off x="6270758" y="2831275"/>
            <a:ext cx="1953300" cy="36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Ubuntu"/>
                <a:ea typeface="Ubuntu"/>
                <a:cs typeface="Ubuntu"/>
                <a:sym typeface="Ubuntu"/>
              </a:rPr>
              <a:t>其他人員及主管</a:t>
            </a:r>
            <a:endParaRPr sz="1800">
              <a:latin typeface="Ubuntu"/>
              <a:ea typeface="Ubuntu"/>
              <a:cs typeface="Ubuntu"/>
              <a:sym typeface="Ubuntu"/>
            </a:endParaRPr>
          </a:p>
        </p:txBody>
      </p:sp>
      <p:sp>
        <p:nvSpPr>
          <p:cNvPr id="6590" name="Google Shape;6590;p90"/>
          <p:cNvSpPr txBox="1"/>
          <p:nvPr>
            <p:ph idx="4294967295" type="subTitle"/>
          </p:nvPr>
        </p:nvSpPr>
        <p:spPr>
          <a:xfrm>
            <a:off x="6441975" y="3269950"/>
            <a:ext cx="1683300" cy="4089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Clr>
                <a:schemeClr val="dk1"/>
              </a:buClr>
              <a:buSzPts val="1100"/>
              <a:buFont typeface="Arial"/>
              <a:buNone/>
            </a:pPr>
            <a:r>
              <a:rPr lang="en" sz="1400"/>
              <a:t>資安通識教育訓練</a:t>
            </a:r>
            <a:endParaRPr sz="1400"/>
          </a:p>
        </p:txBody>
      </p:sp>
      <p:sp>
        <p:nvSpPr>
          <p:cNvPr id="6591" name="Google Shape;6591;p90"/>
          <p:cNvSpPr txBox="1"/>
          <p:nvPr>
            <p:ph idx="4" type="title"/>
          </p:nvPr>
        </p:nvSpPr>
        <p:spPr>
          <a:xfrm>
            <a:off x="4922055" y="1967775"/>
            <a:ext cx="780300" cy="4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Ubuntu"/>
                <a:ea typeface="Ubuntu"/>
                <a:cs typeface="Ubuntu"/>
                <a:sym typeface="Ubuntu"/>
              </a:rPr>
              <a:t>3</a:t>
            </a:r>
            <a:endParaRPr sz="3000">
              <a:latin typeface="Ubuntu"/>
              <a:ea typeface="Ubuntu"/>
              <a:cs typeface="Ubuntu"/>
              <a:sym typeface="Ubuntu"/>
            </a:endParaRPr>
          </a:p>
        </p:txBody>
      </p:sp>
      <p:sp>
        <p:nvSpPr>
          <p:cNvPr id="6592" name="Google Shape;6592;p90"/>
          <p:cNvSpPr txBox="1"/>
          <p:nvPr>
            <p:ph idx="4" type="title"/>
          </p:nvPr>
        </p:nvSpPr>
        <p:spPr>
          <a:xfrm>
            <a:off x="6827055" y="1967775"/>
            <a:ext cx="780300" cy="4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Ubuntu"/>
                <a:ea typeface="Ubuntu"/>
                <a:cs typeface="Ubuntu"/>
                <a:sym typeface="Ubuntu"/>
              </a:rPr>
              <a:t>4</a:t>
            </a:r>
            <a:endParaRPr sz="3000">
              <a:latin typeface="Ubuntu"/>
              <a:ea typeface="Ubuntu"/>
              <a:cs typeface="Ubuntu"/>
              <a:sym typeface="Ubuntu"/>
            </a:endParaRPr>
          </a:p>
        </p:txBody>
      </p:sp>
      <p:sp>
        <p:nvSpPr>
          <p:cNvPr id="6593" name="Google Shape;6593;p90"/>
          <p:cNvSpPr txBox="1"/>
          <p:nvPr>
            <p:ph idx="4" type="title"/>
          </p:nvPr>
        </p:nvSpPr>
        <p:spPr>
          <a:xfrm>
            <a:off x="1112055" y="1967775"/>
            <a:ext cx="780300" cy="4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Ubuntu"/>
                <a:ea typeface="Ubuntu"/>
                <a:cs typeface="Ubuntu"/>
                <a:sym typeface="Ubuntu"/>
              </a:rPr>
              <a:t>1</a:t>
            </a:r>
            <a:endParaRPr sz="3000">
              <a:latin typeface="Ubuntu"/>
              <a:ea typeface="Ubuntu"/>
              <a:cs typeface="Ubuntu"/>
              <a:sym typeface="Ubuntu"/>
            </a:endParaRPr>
          </a:p>
        </p:txBody>
      </p:sp>
      <p:sp>
        <p:nvSpPr>
          <p:cNvPr id="6594" name="Google Shape;6594;p90"/>
          <p:cNvSpPr txBox="1"/>
          <p:nvPr>
            <p:ph idx="4294967295" type="subTitle"/>
          </p:nvPr>
        </p:nvSpPr>
        <p:spPr>
          <a:xfrm>
            <a:off x="2518375" y="3269950"/>
            <a:ext cx="1797000" cy="4089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Clr>
                <a:schemeClr val="dk1"/>
              </a:buClr>
              <a:buSzPts val="1100"/>
              <a:buFont typeface="Arial"/>
              <a:buNone/>
            </a:pPr>
            <a:r>
              <a:rPr lang="en" sz="1400"/>
              <a:t>限制使用危害國家資通安全產品</a:t>
            </a:r>
            <a:endParaRPr sz="1400"/>
          </a:p>
        </p:txBody>
      </p:sp>
      <p:sp>
        <p:nvSpPr>
          <p:cNvPr id="6595" name="Google Shape;6595;p9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9" name="Shape 6599"/>
        <p:cNvGrpSpPr/>
        <p:nvPr/>
      </p:nvGrpSpPr>
      <p:grpSpPr>
        <a:xfrm>
          <a:off x="0" y="0"/>
          <a:ext cx="0" cy="0"/>
          <a:chOff x="0" y="0"/>
          <a:chExt cx="0" cy="0"/>
        </a:xfrm>
      </p:grpSpPr>
      <p:pic>
        <p:nvPicPr>
          <p:cNvPr id="6600" name="Google Shape;6600;p91"/>
          <p:cNvPicPr preferRelativeResize="0"/>
          <p:nvPr/>
        </p:nvPicPr>
        <p:blipFill rotWithShape="1">
          <a:blip r:embed="rId3">
            <a:alphaModFix/>
          </a:blip>
          <a:srcRect b="0" l="17769" r="12602" t="40105"/>
          <a:stretch/>
        </p:blipFill>
        <p:spPr>
          <a:xfrm>
            <a:off x="7600225" y="432450"/>
            <a:ext cx="1561024" cy="895650"/>
          </a:xfrm>
          <a:prstGeom prst="rect">
            <a:avLst/>
          </a:prstGeom>
          <a:noFill/>
          <a:ln>
            <a:noFill/>
          </a:ln>
        </p:spPr>
      </p:pic>
      <p:pic>
        <p:nvPicPr>
          <p:cNvPr id="6601" name="Google Shape;6601;p91"/>
          <p:cNvPicPr preferRelativeResize="0"/>
          <p:nvPr/>
        </p:nvPicPr>
        <p:blipFill rotWithShape="1">
          <a:blip r:embed="rId4">
            <a:alphaModFix/>
          </a:blip>
          <a:srcRect b="32601" l="0" r="0" t="17738"/>
          <a:stretch/>
        </p:blipFill>
        <p:spPr>
          <a:xfrm>
            <a:off x="0" y="0"/>
            <a:ext cx="9144003" cy="1328100"/>
          </a:xfrm>
          <a:prstGeom prst="rect">
            <a:avLst/>
          </a:prstGeom>
          <a:noFill/>
          <a:ln>
            <a:noFill/>
          </a:ln>
        </p:spPr>
      </p:pic>
      <p:pic>
        <p:nvPicPr>
          <p:cNvPr id="6602" name="Google Shape;6602;p91">
            <a:hlinkClick r:id="rId5"/>
          </p:cNvPr>
          <p:cNvPicPr preferRelativeResize="0"/>
          <p:nvPr/>
        </p:nvPicPr>
        <p:blipFill rotWithShape="1">
          <a:blip r:embed="rId6">
            <a:alphaModFix/>
          </a:blip>
          <a:srcRect b="8645" l="8756" r="8475" t="9097"/>
          <a:stretch/>
        </p:blipFill>
        <p:spPr>
          <a:xfrm>
            <a:off x="278125" y="1450000"/>
            <a:ext cx="3292500" cy="3272082"/>
          </a:xfrm>
          <a:prstGeom prst="rect">
            <a:avLst/>
          </a:prstGeom>
          <a:noFill/>
          <a:ln>
            <a:noFill/>
          </a:ln>
        </p:spPr>
      </p:pic>
      <p:sp>
        <p:nvSpPr>
          <p:cNvPr id="6603" name="Google Shape;6603;p91"/>
          <p:cNvSpPr txBox="1"/>
          <p:nvPr/>
        </p:nvSpPr>
        <p:spPr>
          <a:xfrm>
            <a:off x="3855325" y="1425175"/>
            <a:ext cx="2382300" cy="395700"/>
          </a:xfrm>
          <a:prstGeom prst="rect">
            <a:avLst/>
          </a:prstGeom>
          <a:noFill/>
          <a:ln>
            <a:noFill/>
          </a:ln>
        </p:spPr>
        <p:txBody>
          <a:bodyPr anchorCtr="0" anchor="t" bIns="0" lIns="0" spcFirstLastPara="1" rIns="0" wrap="square" tIns="0">
            <a:noAutofit/>
          </a:bodyPr>
          <a:lstStyle/>
          <a:p>
            <a:pPr indent="0" lvl="0" marL="0" rtl="0" algn="ctr">
              <a:lnSpc>
                <a:spcPct val="110000"/>
              </a:lnSpc>
              <a:spcBef>
                <a:spcPts val="600"/>
              </a:spcBef>
              <a:spcAft>
                <a:spcPts val="0"/>
              </a:spcAft>
              <a:buNone/>
            </a:pPr>
            <a:r>
              <a:rPr b="1" lang="en" sz="1800">
                <a:solidFill>
                  <a:srgbClr val="00B5DD"/>
                </a:solidFill>
                <a:latin typeface="Barlow"/>
                <a:ea typeface="Barlow"/>
                <a:cs typeface="Barlow"/>
                <a:sym typeface="Barlow"/>
              </a:rPr>
              <a:t>通常每個部門至少1-3人必須依規定上課!</a:t>
            </a:r>
            <a:endParaRPr sz="1800">
              <a:solidFill>
                <a:srgbClr val="3A3F50"/>
              </a:solidFill>
              <a:latin typeface="Barlow Light"/>
              <a:ea typeface="Barlow Light"/>
              <a:cs typeface="Barlow Light"/>
              <a:sym typeface="Barlow Light"/>
            </a:endParaRPr>
          </a:p>
        </p:txBody>
      </p:sp>
      <p:pic>
        <p:nvPicPr>
          <p:cNvPr id="6604" name="Google Shape;6604;p91"/>
          <p:cNvPicPr preferRelativeResize="0"/>
          <p:nvPr/>
        </p:nvPicPr>
        <p:blipFill>
          <a:blip r:embed="rId7">
            <a:alphaModFix/>
          </a:blip>
          <a:stretch>
            <a:fillRect/>
          </a:stretch>
        </p:blipFill>
        <p:spPr>
          <a:xfrm>
            <a:off x="3855327" y="2107165"/>
            <a:ext cx="2382221" cy="2635332"/>
          </a:xfrm>
          <a:prstGeom prst="rect">
            <a:avLst/>
          </a:prstGeom>
          <a:noFill/>
          <a:ln>
            <a:noFill/>
          </a:ln>
        </p:spPr>
      </p:pic>
      <p:pic>
        <p:nvPicPr>
          <p:cNvPr id="6605" name="Google Shape;6605;p91"/>
          <p:cNvPicPr preferRelativeResize="0"/>
          <p:nvPr/>
        </p:nvPicPr>
        <p:blipFill>
          <a:blip r:embed="rId8">
            <a:alphaModFix/>
          </a:blip>
          <a:stretch>
            <a:fillRect/>
          </a:stretch>
        </p:blipFill>
        <p:spPr>
          <a:xfrm>
            <a:off x="6513300" y="2106250"/>
            <a:ext cx="2382224" cy="2637172"/>
          </a:xfrm>
          <a:prstGeom prst="rect">
            <a:avLst/>
          </a:prstGeom>
          <a:noFill/>
          <a:ln>
            <a:noFill/>
          </a:ln>
        </p:spPr>
      </p:pic>
      <p:sp>
        <p:nvSpPr>
          <p:cNvPr id="6606" name="Google Shape;6606;p91"/>
          <p:cNvSpPr txBox="1"/>
          <p:nvPr/>
        </p:nvSpPr>
        <p:spPr>
          <a:xfrm>
            <a:off x="6522325" y="1425175"/>
            <a:ext cx="2382300" cy="395700"/>
          </a:xfrm>
          <a:prstGeom prst="rect">
            <a:avLst/>
          </a:prstGeom>
          <a:noFill/>
          <a:ln>
            <a:noFill/>
          </a:ln>
        </p:spPr>
        <p:txBody>
          <a:bodyPr anchorCtr="0" anchor="t" bIns="0" lIns="0" spcFirstLastPara="1" rIns="0" wrap="square" tIns="0">
            <a:noAutofit/>
          </a:bodyPr>
          <a:lstStyle/>
          <a:p>
            <a:pPr indent="0" lvl="0" marL="0" rtl="0" algn="ctr">
              <a:lnSpc>
                <a:spcPct val="110000"/>
              </a:lnSpc>
              <a:spcBef>
                <a:spcPts val="600"/>
              </a:spcBef>
              <a:spcAft>
                <a:spcPts val="0"/>
              </a:spcAft>
              <a:buNone/>
            </a:pPr>
            <a:r>
              <a:rPr b="1" lang="en" sz="1800">
                <a:solidFill>
                  <a:srgbClr val="00B5DD"/>
                </a:solidFill>
                <a:latin typeface="Barlow"/>
                <a:ea typeface="Barlow"/>
                <a:cs typeface="Barlow"/>
                <a:sym typeface="Barlow"/>
              </a:rPr>
              <a:t>負責委外業務的人員為什麼要有資安專業?</a:t>
            </a:r>
            <a:endParaRPr sz="1800">
              <a:solidFill>
                <a:srgbClr val="3A3F50"/>
              </a:solidFill>
              <a:latin typeface="Barlow Light"/>
              <a:ea typeface="Barlow Light"/>
              <a:cs typeface="Barlow Light"/>
              <a:sym typeface="Barlow Light"/>
            </a:endParaRPr>
          </a:p>
        </p:txBody>
      </p:sp>
      <p:sp>
        <p:nvSpPr>
          <p:cNvPr id="6607" name="Google Shape;6607;p9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3" name="Shape 3823"/>
        <p:cNvGrpSpPr/>
        <p:nvPr/>
      </p:nvGrpSpPr>
      <p:grpSpPr>
        <a:xfrm>
          <a:off x="0" y="0"/>
          <a:ext cx="0" cy="0"/>
          <a:chOff x="0" y="0"/>
          <a:chExt cx="0" cy="0"/>
        </a:xfrm>
      </p:grpSpPr>
      <p:pic>
        <p:nvPicPr>
          <p:cNvPr id="3824" name="Google Shape;3824;p38"/>
          <p:cNvPicPr preferRelativeResize="0"/>
          <p:nvPr/>
        </p:nvPicPr>
        <p:blipFill rotWithShape="1">
          <a:blip r:embed="rId3">
            <a:alphaModFix/>
          </a:blip>
          <a:srcRect b="0" l="16130" r="22931" t="0"/>
          <a:stretch/>
        </p:blipFill>
        <p:spPr>
          <a:xfrm>
            <a:off x="0" y="0"/>
            <a:ext cx="4572000" cy="5003700"/>
          </a:xfrm>
          <a:prstGeom prst="snip1Rect">
            <a:avLst>
              <a:gd fmla="val 16667" name="adj"/>
            </a:avLst>
          </a:prstGeom>
          <a:noFill/>
          <a:ln>
            <a:noFill/>
          </a:ln>
        </p:spPr>
      </p:pic>
      <p:pic>
        <p:nvPicPr>
          <p:cNvPr id="3825" name="Google Shape;3825;p38">
            <a:hlinkClick r:id="rId4"/>
          </p:cNvPr>
          <p:cNvPicPr preferRelativeResize="0"/>
          <p:nvPr/>
        </p:nvPicPr>
        <p:blipFill>
          <a:blip r:embed="rId5">
            <a:alphaModFix/>
          </a:blip>
          <a:stretch>
            <a:fillRect/>
          </a:stretch>
        </p:blipFill>
        <p:spPr>
          <a:xfrm>
            <a:off x="4821525" y="-69900"/>
            <a:ext cx="3829949" cy="5143502"/>
          </a:xfrm>
          <a:prstGeom prst="rect">
            <a:avLst/>
          </a:prstGeom>
          <a:noFill/>
          <a:ln>
            <a:noFill/>
          </a:ln>
        </p:spPr>
      </p:pic>
      <p:sp>
        <p:nvSpPr>
          <p:cNvPr id="3826" name="Google Shape;3826;p38"/>
          <p:cNvSpPr/>
          <p:nvPr/>
        </p:nvSpPr>
        <p:spPr>
          <a:xfrm>
            <a:off x="6029000" y="2614550"/>
            <a:ext cx="2044500" cy="2415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7" name="Google Shape;3827;p38"/>
          <p:cNvSpPr txBox="1"/>
          <p:nvPr>
            <p:ph type="title"/>
          </p:nvPr>
        </p:nvSpPr>
        <p:spPr>
          <a:xfrm>
            <a:off x="4653675" y="4155475"/>
            <a:ext cx="3693000" cy="450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0000"/>
                </a:solidFill>
              </a:rPr>
              <a:t>資通安全長之配置</a:t>
            </a:r>
            <a:endParaRPr>
              <a:solidFill>
                <a:srgbClr val="FF0000"/>
              </a:solidFill>
            </a:endParaRPr>
          </a:p>
        </p:txBody>
      </p:sp>
      <p:sp>
        <p:nvSpPr>
          <p:cNvPr id="3828" name="Google Shape;3828;p38"/>
          <p:cNvSpPr txBox="1"/>
          <p:nvPr>
            <p:ph idx="4294967295" type="subTitle"/>
          </p:nvPr>
        </p:nvSpPr>
        <p:spPr>
          <a:xfrm>
            <a:off x="4653675" y="4529575"/>
            <a:ext cx="4217700" cy="318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solidFill>
                  <a:srgbClr val="FF0000"/>
                </a:solidFill>
              </a:rPr>
              <a:t>落實推動及監督校內資通安全相關事務</a:t>
            </a:r>
            <a:endParaRPr>
              <a:solidFill>
                <a:srgbClr val="FF0000"/>
              </a:solidFill>
            </a:endParaRPr>
          </a:p>
        </p:txBody>
      </p:sp>
      <p:sp>
        <p:nvSpPr>
          <p:cNvPr id="3829" name="Google Shape;3829;p3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1" name="Shape 6611"/>
        <p:cNvGrpSpPr/>
        <p:nvPr/>
      </p:nvGrpSpPr>
      <p:grpSpPr>
        <a:xfrm>
          <a:off x="0" y="0"/>
          <a:ext cx="0" cy="0"/>
          <a:chOff x="0" y="0"/>
          <a:chExt cx="0" cy="0"/>
        </a:xfrm>
      </p:grpSpPr>
      <p:pic>
        <p:nvPicPr>
          <p:cNvPr id="6612" name="Google Shape;6612;p92"/>
          <p:cNvPicPr preferRelativeResize="0"/>
          <p:nvPr/>
        </p:nvPicPr>
        <p:blipFill rotWithShape="1">
          <a:blip r:embed="rId3">
            <a:alphaModFix/>
          </a:blip>
          <a:srcRect b="9236" l="0" r="0" t="13662"/>
          <a:stretch/>
        </p:blipFill>
        <p:spPr>
          <a:xfrm>
            <a:off x="0" y="-6950"/>
            <a:ext cx="9144003" cy="1383850"/>
          </a:xfrm>
          <a:prstGeom prst="rect">
            <a:avLst/>
          </a:prstGeom>
          <a:noFill/>
          <a:ln>
            <a:noFill/>
          </a:ln>
        </p:spPr>
      </p:pic>
      <p:sp>
        <p:nvSpPr>
          <p:cNvPr id="6613" name="Google Shape;6613;p92"/>
          <p:cNvSpPr txBox="1"/>
          <p:nvPr>
            <p:ph idx="4294967295" type="title"/>
          </p:nvPr>
        </p:nvSpPr>
        <p:spPr>
          <a:xfrm>
            <a:off x="0" y="420375"/>
            <a:ext cx="9144000" cy="529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500"/>
              <a:t>資訊服務採購案之資安檢核事項</a:t>
            </a:r>
            <a:endParaRPr sz="3500"/>
          </a:p>
          <a:p>
            <a:pPr indent="0" lvl="0" marL="0" rtl="0" algn="ctr">
              <a:spcBef>
                <a:spcPts val="0"/>
              </a:spcBef>
              <a:spcAft>
                <a:spcPts val="0"/>
              </a:spcAft>
              <a:buNone/>
            </a:pPr>
            <a:r>
              <a:t/>
            </a:r>
            <a:endParaRPr sz="3500"/>
          </a:p>
        </p:txBody>
      </p:sp>
      <p:pic>
        <p:nvPicPr>
          <p:cNvPr id="6614" name="Google Shape;6614;p92">
            <a:hlinkClick r:id="rId4"/>
          </p:cNvPr>
          <p:cNvPicPr preferRelativeResize="0"/>
          <p:nvPr/>
        </p:nvPicPr>
        <p:blipFill rotWithShape="1">
          <a:blip r:embed="rId5">
            <a:alphaModFix/>
          </a:blip>
          <a:srcRect b="5817" l="5501" r="5617" t="6169"/>
          <a:stretch/>
        </p:blipFill>
        <p:spPr>
          <a:xfrm>
            <a:off x="274325" y="1479075"/>
            <a:ext cx="3272924" cy="3240825"/>
          </a:xfrm>
          <a:prstGeom prst="rect">
            <a:avLst/>
          </a:prstGeom>
          <a:noFill/>
          <a:ln>
            <a:noFill/>
          </a:ln>
        </p:spPr>
      </p:pic>
      <p:pic>
        <p:nvPicPr>
          <p:cNvPr id="6615" name="Google Shape;6615;p92"/>
          <p:cNvPicPr preferRelativeResize="0"/>
          <p:nvPr/>
        </p:nvPicPr>
        <p:blipFill>
          <a:blip r:embed="rId6">
            <a:alphaModFix/>
          </a:blip>
          <a:stretch>
            <a:fillRect/>
          </a:stretch>
        </p:blipFill>
        <p:spPr>
          <a:xfrm>
            <a:off x="3672700" y="1532750"/>
            <a:ext cx="3579725" cy="3148051"/>
          </a:xfrm>
          <a:prstGeom prst="rect">
            <a:avLst/>
          </a:prstGeom>
          <a:noFill/>
          <a:ln>
            <a:noFill/>
          </a:ln>
        </p:spPr>
      </p:pic>
      <p:sp>
        <p:nvSpPr>
          <p:cNvPr id="6616" name="Google Shape;6616;p92"/>
          <p:cNvSpPr/>
          <p:nvPr/>
        </p:nvSpPr>
        <p:spPr>
          <a:xfrm>
            <a:off x="7295050" y="1532750"/>
            <a:ext cx="1767000" cy="3093600"/>
          </a:xfrm>
          <a:prstGeom prst="wedgeRectCallout">
            <a:avLst>
              <a:gd fmla="val -74928" name="adj1"/>
              <a:gd fmla="val -2355" name="adj2"/>
            </a:avLst>
          </a:prstGeom>
          <a:solidFill>
            <a:srgbClr val="4CC1EF"/>
          </a:solidFill>
          <a:ln cap="flat" cmpd="sng" w="9525">
            <a:solidFill>
              <a:srgbClr val="757B89"/>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1000"/>
              </a:spcBef>
              <a:spcAft>
                <a:spcPts val="0"/>
              </a:spcAft>
              <a:buNone/>
            </a:pPr>
            <a:r>
              <a:rPr lang="en" sz="1200">
                <a:solidFill>
                  <a:srgbClr val="FFFFFF"/>
                </a:solidFill>
              </a:rPr>
              <a:t>依據行政院秘書長110年7月13日院臺護長字第1100177483號函，要求各機關資通訊相關採購案，應參考公共工程委員會「投標須知範本」及「資訊服務採購契約範本」，落實「</a:t>
            </a:r>
            <a:r>
              <a:rPr lang="en" sz="1200">
                <a:solidFill>
                  <a:srgbClr val="FFFF00"/>
                </a:solidFill>
              </a:rPr>
              <a:t>資訊服務採購案之資安檢核事項</a:t>
            </a:r>
            <a:r>
              <a:rPr lang="en" sz="1200">
                <a:solidFill>
                  <a:srgbClr val="FFFFFF"/>
                </a:solidFill>
              </a:rPr>
              <a:t>」相關要求。</a:t>
            </a:r>
            <a:endParaRPr sz="1200" u="sng">
              <a:solidFill>
                <a:srgbClr val="FFFFFF"/>
              </a:solidFill>
            </a:endParaRPr>
          </a:p>
        </p:txBody>
      </p:sp>
      <p:sp>
        <p:nvSpPr>
          <p:cNvPr id="6617" name="Google Shape;6617;p9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1" name="Shape 6621"/>
        <p:cNvGrpSpPr/>
        <p:nvPr/>
      </p:nvGrpSpPr>
      <p:grpSpPr>
        <a:xfrm>
          <a:off x="0" y="0"/>
          <a:ext cx="0" cy="0"/>
          <a:chOff x="0" y="0"/>
          <a:chExt cx="0" cy="0"/>
        </a:xfrm>
      </p:grpSpPr>
      <p:pic>
        <p:nvPicPr>
          <p:cNvPr id="6622" name="Google Shape;6622;p93"/>
          <p:cNvPicPr preferRelativeResize="0"/>
          <p:nvPr/>
        </p:nvPicPr>
        <p:blipFill rotWithShape="1">
          <a:blip r:embed="rId3">
            <a:alphaModFix/>
          </a:blip>
          <a:srcRect b="9236" l="0" r="0" t="13662"/>
          <a:stretch/>
        </p:blipFill>
        <p:spPr>
          <a:xfrm>
            <a:off x="0" y="-6950"/>
            <a:ext cx="9144003" cy="1383850"/>
          </a:xfrm>
          <a:prstGeom prst="rect">
            <a:avLst/>
          </a:prstGeom>
          <a:noFill/>
          <a:ln>
            <a:noFill/>
          </a:ln>
        </p:spPr>
      </p:pic>
      <p:sp>
        <p:nvSpPr>
          <p:cNvPr id="6623" name="Google Shape;6623;p93"/>
          <p:cNvSpPr txBox="1"/>
          <p:nvPr>
            <p:ph idx="4294967295" type="title"/>
          </p:nvPr>
        </p:nvSpPr>
        <p:spPr>
          <a:xfrm>
            <a:off x="0" y="420375"/>
            <a:ext cx="9144000" cy="529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500"/>
              <a:t>資訊服務採購案之資安檢核事項</a:t>
            </a:r>
            <a:endParaRPr sz="3500"/>
          </a:p>
          <a:p>
            <a:pPr indent="0" lvl="0" marL="0" rtl="0" algn="ctr">
              <a:spcBef>
                <a:spcPts val="0"/>
              </a:spcBef>
              <a:spcAft>
                <a:spcPts val="0"/>
              </a:spcAft>
              <a:buNone/>
            </a:pPr>
            <a:r>
              <a:t/>
            </a:r>
            <a:endParaRPr sz="3500"/>
          </a:p>
        </p:txBody>
      </p:sp>
      <p:pic>
        <p:nvPicPr>
          <p:cNvPr id="6624" name="Google Shape;6624;p93">
            <a:hlinkClick r:id="rId4"/>
          </p:cNvPr>
          <p:cNvPicPr preferRelativeResize="0"/>
          <p:nvPr/>
        </p:nvPicPr>
        <p:blipFill rotWithShape="1">
          <a:blip r:embed="rId5">
            <a:alphaModFix/>
          </a:blip>
          <a:srcRect b="5817" l="5501" r="5617" t="6169"/>
          <a:stretch/>
        </p:blipFill>
        <p:spPr>
          <a:xfrm>
            <a:off x="274325" y="1479075"/>
            <a:ext cx="3272924" cy="3240825"/>
          </a:xfrm>
          <a:prstGeom prst="rect">
            <a:avLst/>
          </a:prstGeom>
          <a:noFill/>
          <a:ln>
            <a:noFill/>
          </a:ln>
        </p:spPr>
      </p:pic>
      <p:sp>
        <p:nvSpPr>
          <p:cNvPr id="6625" name="Google Shape;6625;p9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6626" name="Google Shape;6626;p93"/>
          <p:cNvGrpSpPr/>
          <p:nvPr/>
        </p:nvGrpSpPr>
        <p:grpSpPr>
          <a:xfrm>
            <a:off x="4028175" y="1532746"/>
            <a:ext cx="3637475" cy="2199079"/>
            <a:chOff x="4634325" y="125021"/>
            <a:chExt cx="3637475" cy="2199079"/>
          </a:xfrm>
        </p:grpSpPr>
        <p:sp>
          <p:nvSpPr>
            <p:cNvPr id="6627" name="Google Shape;6627;p93"/>
            <p:cNvSpPr/>
            <p:nvPr/>
          </p:nvSpPr>
          <p:spPr>
            <a:xfrm flipH="1" rot="10800000">
              <a:off x="4634325" y="137855"/>
              <a:ext cx="1768669" cy="2186245"/>
            </a:xfrm>
            <a:custGeom>
              <a:rect b="b" l="l" r="r" t="t"/>
              <a:pathLst>
                <a:path extrusionOk="0" h="41806" w="33469">
                  <a:moveTo>
                    <a:pt x="16654" y="1"/>
                  </a:moveTo>
                  <a:cubicBezTo>
                    <a:pt x="13301" y="1"/>
                    <a:pt x="11038" y="3449"/>
                    <a:pt x="12399" y="6518"/>
                  </a:cubicBezTo>
                  <a:cubicBezTo>
                    <a:pt x="12532" y="6818"/>
                    <a:pt x="12599" y="7136"/>
                    <a:pt x="12599" y="7453"/>
                  </a:cubicBezTo>
                  <a:lnTo>
                    <a:pt x="12599" y="8422"/>
                  </a:lnTo>
                  <a:lnTo>
                    <a:pt x="1722" y="8422"/>
                  </a:lnTo>
                  <a:cubicBezTo>
                    <a:pt x="769" y="8422"/>
                    <a:pt x="1" y="9191"/>
                    <a:pt x="1" y="10143"/>
                  </a:cubicBezTo>
                  <a:lnTo>
                    <a:pt x="1" y="40402"/>
                  </a:lnTo>
                  <a:cubicBezTo>
                    <a:pt x="1" y="41188"/>
                    <a:pt x="636" y="41806"/>
                    <a:pt x="1404" y="41806"/>
                  </a:cubicBezTo>
                  <a:lnTo>
                    <a:pt x="32065" y="41806"/>
                  </a:lnTo>
                  <a:cubicBezTo>
                    <a:pt x="32833" y="41806"/>
                    <a:pt x="33468" y="41188"/>
                    <a:pt x="33468" y="40402"/>
                  </a:cubicBezTo>
                  <a:lnTo>
                    <a:pt x="33468" y="29475"/>
                  </a:lnTo>
                  <a:lnTo>
                    <a:pt x="32232" y="29475"/>
                  </a:lnTo>
                  <a:cubicBezTo>
                    <a:pt x="31931" y="29475"/>
                    <a:pt x="31647" y="29525"/>
                    <a:pt x="31396" y="29642"/>
                  </a:cubicBezTo>
                  <a:cubicBezTo>
                    <a:pt x="30817" y="29873"/>
                    <a:pt x="30229" y="29981"/>
                    <a:pt x="29657" y="29981"/>
                  </a:cubicBezTo>
                  <a:cubicBezTo>
                    <a:pt x="27129" y="29981"/>
                    <a:pt x="24904" y="27886"/>
                    <a:pt x="25013" y="25148"/>
                  </a:cubicBezTo>
                  <a:cubicBezTo>
                    <a:pt x="25130" y="22775"/>
                    <a:pt x="26985" y="20870"/>
                    <a:pt x="29341" y="20703"/>
                  </a:cubicBezTo>
                  <a:lnTo>
                    <a:pt x="29324" y="20703"/>
                  </a:lnTo>
                  <a:cubicBezTo>
                    <a:pt x="29447" y="20693"/>
                    <a:pt x="29569" y="20688"/>
                    <a:pt x="29692" y="20688"/>
                  </a:cubicBezTo>
                  <a:cubicBezTo>
                    <a:pt x="30357" y="20688"/>
                    <a:pt x="31021" y="20839"/>
                    <a:pt x="31613" y="21121"/>
                  </a:cubicBezTo>
                  <a:cubicBezTo>
                    <a:pt x="31931" y="21271"/>
                    <a:pt x="32248" y="21338"/>
                    <a:pt x="32599" y="21355"/>
                  </a:cubicBezTo>
                  <a:lnTo>
                    <a:pt x="33468" y="21355"/>
                  </a:lnTo>
                  <a:lnTo>
                    <a:pt x="33468" y="10143"/>
                  </a:lnTo>
                  <a:cubicBezTo>
                    <a:pt x="33468" y="9191"/>
                    <a:pt x="32699" y="8422"/>
                    <a:pt x="31747" y="8422"/>
                  </a:cubicBezTo>
                  <a:lnTo>
                    <a:pt x="20586" y="8422"/>
                  </a:lnTo>
                  <a:lnTo>
                    <a:pt x="20586" y="7670"/>
                  </a:lnTo>
                  <a:cubicBezTo>
                    <a:pt x="20586" y="7320"/>
                    <a:pt x="20669" y="6969"/>
                    <a:pt x="20836" y="6668"/>
                  </a:cubicBezTo>
                  <a:cubicBezTo>
                    <a:pt x="22307" y="3610"/>
                    <a:pt x="20118" y="68"/>
                    <a:pt x="16726" y="1"/>
                  </a:cubicBezTo>
                  <a:cubicBezTo>
                    <a:pt x="16702" y="1"/>
                    <a:pt x="16678" y="1"/>
                    <a:pt x="16654" y="1"/>
                  </a:cubicBezTo>
                  <a:close/>
                </a:path>
              </a:pathLst>
            </a:custGeom>
            <a:solidFill>
              <a:srgbClr val="D9EA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8" name="Google Shape;6628;p93"/>
            <p:cNvSpPr/>
            <p:nvPr/>
          </p:nvSpPr>
          <p:spPr>
            <a:xfrm>
              <a:off x="6088411" y="125021"/>
              <a:ext cx="2171715" cy="1736939"/>
            </a:xfrm>
            <a:custGeom>
              <a:rect b="b" l="l" r="r" t="t"/>
              <a:pathLst>
                <a:path extrusionOk="0" h="32867" w="41094">
                  <a:moveTo>
                    <a:pt x="9999" y="1"/>
                  </a:moveTo>
                  <a:cubicBezTo>
                    <a:pt x="9063" y="1"/>
                    <a:pt x="8311" y="752"/>
                    <a:pt x="8311" y="1688"/>
                  </a:cubicBezTo>
                  <a:lnTo>
                    <a:pt x="8311" y="12649"/>
                  </a:lnTo>
                  <a:lnTo>
                    <a:pt x="7576" y="12649"/>
                  </a:lnTo>
                  <a:cubicBezTo>
                    <a:pt x="7225" y="12649"/>
                    <a:pt x="6891" y="12565"/>
                    <a:pt x="6573" y="12398"/>
                  </a:cubicBezTo>
                  <a:cubicBezTo>
                    <a:pt x="5928" y="12088"/>
                    <a:pt x="5260" y="11946"/>
                    <a:pt x="4608" y="11946"/>
                  </a:cubicBezTo>
                  <a:cubicBezTo>
                    <a:pt x="2236" y="11946"/>
                    <a:pt x="80" y="13834"/>
                    <a:pt x="40" y="16442"/>
                  </a:cubicBezTo>
                  <a:cubicBezTo>
                    <a:pt x="0" y="19099"/>
                    <a:pt x="2169" y="21083"/>
                    <a:pt x="4593" y="21083"/>
                  </a:cubicBezTo>
                  <a:cubicBezTo>
                    <a:pt x="5203" y="21083"/>
                    <a:pt x="5829" y="20958"/>
                    <a:pt x="6440" y="20686"/>
                  </a:cubicBezTo>
                  <a:cubicBezTo>
                    <a:pt x="6724" y="20552"/>
                    <a:pt x="7041" y="20485"/>
                    <a:pt x="7359" y="20485"/>
                  </a:cubicBezTo>
                  <a:lnTo>
                    <a:pt x="8311" y="20485"/>
                  </a:lnTo>
                  <a:lnTo>
                    <a:pt x="8311" y="31179"/>
                  </a:lnTo>
                  <a:cubicBezTo>
                    <a:pt x="8311" y="32098"/>
                    <a:pt x="9063" y="32866"/>
                    <a:pt x="9999" y="32866"/>
                  </a:cubicBezTo>
                  <a:lnTo>
                    <a:pt x="39723" y="32866"/>
                  </a:lnTo>
                  <a:cubicBezTo>
                    <a:pt x="40475" y="32866"/>
                    <a:pt x="41093" y="32248"/>
                    <a:pt x="41093" y="31479"/>
                  </a:cubicBezTo>
                  <a:lnTo>
                    <a:pt x="41093" y="1371"/>
                  </a:lnTo>
                  <a:cubicBezTo>
                    <a:pt x="41093" y="619"/>
                    <a:pt x="40475" y="1"/>
                    <a:pt x="39723" y="1"/>
                  </a:cubicBezTo>
                  <a:lnTo>
                    <a:pt x="28980" y="1"/>
                  </a:lnTo>
                  <a:lnTo>
                    <a:pt x="28980" y="1220"/>
                  </a:lnTo>
                  <a:cubicBezTo>
                    <a:pt x="28980" y="1504"/>
                    <a:pt x="29030" y="1772"/>
                    <a:pt x="29147" y="2039"/>
                  </a:cubicBezTo>
                  <a:cubicBezTo>
                    <a:pt x="29364" y="2574"/>
                    <a:pt x="29481" y="3158"/>
                    <a:pt x="29481" y="3743"/>
                  </a:cubicBezTo>
                  <a:cubicBezTo>
                    <a:pt x="29481" y="6199"/>
                    <a:pt x="27526" y="8204"/>
                    <a:pt x="25070" y="8288"/>
                  </a:cubicBezTo>
                  <a:cubicBezTo>
                    <a:pt x="25007" y="8291"/>
                    <a:pt x="24944" y="8292"/>
                    <a:pt x="24882" y="8292"/>
                  </a:cubicBezTo>
                  <a:cubicBezTo>
                    <a:pt x="22509" y="8292"/>
                    <a:pt x="20537" y="6454"/>
                    <a:pt x="20358" y="4061"/>
                  </a:cubicBezTo>
                  <a:cubicBezTo>
                    <a:pt x="20308" y="3292"/>
                    <a:pt x="20442" y="2507"/>
                    <a:pt x="20776" y="1822"/>
                  </a:cubicBezTo>
                  <a:cubicBezTo>
                    <a:pt x="20926" y="1521"/>
                    <a:pt x="20993" y="1187"/>
                    <a:pt x="21010" y="853"/>
                  </a:cubicBezTo>
                  <a:lnTo>
                    <a:pt x="21010" y="1"/>
                  </a:lnTo>
                  <a:close/>
                </a:path>
              </a:pathLst>
            </a:custGeom>
            <a:solidFill>
              <a:srgbClr val="B6D7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9" name="Google Shape;6629;p93"/>
            <p:cNvSpPr txBox="1"/>
            <p:nvPr/>
          </p:nvSpPr>
          <p:spPr>
            <a:xfrm>
              <a:off x="6653000" y="582975"/>
              <a:ext cx="1618800" cy="1274100"/>
            </a:xfrm>
            <a:prstGeom prst="rect">
              <a:avLst/>
            </a:prstGeom>
            <a:noFill/>
            <a:ln>
              <a:noFill/>
            </a:ln>
          </p:spPr>
          <p:txBody>
            <a:bodyPr anchorCtr="0" anchor="ctr" bIns="91425" lIns="91425" spcFirstLastPara="1" rIns="91425" wrap="square" tIns="91425">
              <a:noAutofit/>
            </a:bodyPr>
            <a:lstStyle/>
            <a:p>
              <a:pPr indent="0" lvl="0" marL="0" rtl="0" algn="just">
                <a:spcBef>
                  <a:spcPts val="0"/>
                </a:spcBef>
                <a:spcAft>
                  <a:spcPts val="0"/>
                </a:spcAft>
                <a:buNone/>
              </a:pPr>
              <a:r>
                <a:rPr lang="en" sz="1800">
                  <a:latin typeface="Roboto"/>
                  <a:ea typeface="Roboto"/>
                  <a:cs typeface="Roboto"/>
                  <a:sym typeface="Roboto"/>
                </a:rPr>
                <a:t>公共工程委員會</a:t>
              </a:r>
              <a:r>
                <a:rPr lang="en" sz="2300">
                  <a:solidFill>
                    <a:srgbClr val="19B5B1"/>
                  </a:solidFill>
                  <a:latin typeface="Roboto"/>
                  <a:ea typeface="Roboto"/>
                  <a:cs typeface="Roboto"/>
                  <a:sym typeface="Roboto"/>
                </a:rPr>
                <a:t>111.4.7</a:t>
              </a:r>
              <a:r>
                <a:rPr lang="en" sz="1800">
                  <a:latin typeface="Roboto"/>
                  <a:ea typeface="Roboto"/>
                  <a:cs typeface="Roboto"/>
                  <a:sym typeface="Roboto"/>
                </a:rPr>
                <a:t>「</a:t>
              </a:r>
              <a:r>
                <a:rPr lang="en" sz="1800" u="sng">
                  <a:solidFill>
                    <a:srgbClr val="007BB9"/>
                  </a:solidFill>
                  <a:latin typeface="Roboto"/>
                  <a:ea typeface="Roboto"/>
                  <a:cs typeface="Roboto"/>
                  <a:sym typeface="Roboto"/>
                  <a:hlinkClick r:id="rId6">
                    <a:extLst>
                      <a:ext uri="{A12FA001-AC4F-418D-AE19-62706E023703}">
                        <ahyp:hlinkClr val="tx"/>
                      </a:ext>
                    </a:extLst>
                  </a:hlinkClick>
                </a:rPr>
                <a:t>資訊服務採購契約範本</a:t>
              </a:r>
              <a:r>
                <a:rPr lang="en" sz="1800">
                  <a:latin typeface="Roboto"/>
                  <a:ea typeface="Roboto"/>
                  <a:cs typeface="Roboto"/>
                  <a:sym typeface="Roboto"/>
                </a:rPr>
                <a:t>」</a:t>
              </a:r>
              <a:endParaRPr sz="1800">
                <a:solidFill>
                  <a:srgbClr val="000000"/>
                </a:solidFill>
                <a:latin typeface="Roboto"/>
                <a:ea typeface="Roboto"/>
                <a:cs typeface="Roboto"/>
                <a:sym typeface="Roboto"/>
              </a:endParaRPr>
            </a:p>
          </p:txBody>
        </p:sp>
        <p:sp>
          <p:nvSpPr>
            <p:cNvPr id="6630" name="Google Shape;6630;p93"/>
            <p:cNvSpPr txBox="1"/>
            <p:nvPr/>
          </p:nvSpPr>
          <p:spPr>
            <a:xfrm>
              <a:off x="4671800" y="161025"/>
              <a:ext cx="1618800" cy="1696200"/>
            </a:xfrm>
            <a:prstGeom prst="rect">
              <a:avLst/>
            </a:prstGeom>
            <a:noFill/>
            <a:ln>
              <a:noFill/>
            </a:ln>
          </p:spPr>
          <p:txBody>
            <a:bodyPr anchorCtr="0" anchor="ctr" bIns="91425" lIns="91425" spcFirstLastPara="1" rIns="91425" wrap="square" tIns="91425">
              <a:noAutofit/>
            </a:bodyPr>
            <a:lstStyle/>
            <a:p>
              <a:pPr indent="0" lvl="0" marL="0" rtl="0" algn="just">
                <a:spcBef>
                  <a:spcPts val="0"/>
                </a:spcBef>
                <a:spcAft>
                  <a:spcPts val="0"/>
                </a:spcAft>
                <a:buNone/>
              </a:pPr>
              <a:r>
                <a:rPr lang="en" sz="1800">
                  <a:latin typeface="Roboto"/>
                  <a:ea typeface="Roboto"/>
                  <a:cs typeface="Roboto"/>
                  <a:sym typeface="Roboto"/>
                </a:rPr>
                <a:t>行政院國家資通安全會報</a:t>
              </a:r>
              <a:r>
                <a:rPr lang="en" sz="2200">
                  <a:solidFill>
                    <a:srgbClr val="19B5B1"/>
                  </a:solidFill>
                  <a:latin typeface="Roboto"/>
                  <a:ea typeface="Roboto"/>
                  <a:cs typeface="Roboto"/>
                  <a:sym typeface="Roboto"/>
                </a:rPr>
                <a:t>110.7.13</a:t>
              </a:r>
              <a:r>
                <a:rPr lang="en" sz="1800">
                  <a:latin typeface="Roboto"/>
                  <a:ea typeface="Roboto"/>
                  <a:cs typeface="Roboto"/>
                  <a:sym typeface="Roboto"/>
                </a:rPr>
                <a:t>「</a:t>
              </a:r>
              <a:r>
                <a:rPr lang="en" sz="1800" u="sng">
                  <a:solidFill>
                    <a:srgbClr val="007BB9"/>
                  </a:solidFill>
                  <a:latin typeface="Roboto"/>
                  <a:ea typeface="Roboto"/>
                  <a:cs typeface="Roboto"/>
                  <a:sym typeface="Roboto"/>
                  <a:hlinkClick r:id="rId7">
                    <a:extLst>
                      <a:ext uri="{A12FA001-AC4F-418D-AE19-62706E023703}">
                        <ahyp:hlinkClr val="tx"/>
                      </a:ext>
                    </a:extLst>
                  </a:hlinkClick>
                </a:rPr>
                <a:t>資訊服務</a:t>
              </a:r>
              <a:br>
                <a:rPr lang="en" sz="1800" u="sng">
                  <a:solidFill>
                    <a:srgbClr val="007BB9"/>
                  </a:solidFill>
                  <a:latin typeface="Roboto"/>
                  <a:ea typeface="Roboto"/>
                  <a:cs typeface="Roboto"/>
                  <a:sym typeface="Roboto"/>
                  <a:hlinkClick r:id="rId8">
                    <a:extLst>
                      <a:ext uri="{A12FA001-AC4F-418D-AE19-62706E023703}">
                        <ahyp:hlinkClr val="tx"/>
                      </a:ext>
                    </a:extLst>
                  </a:hlinkClick>
                </a:rPr>
              </a:br>
              <a:r>
                <a:rPr lang="en" sz="1800" u="sng">
                  <a:solidFill>
                    <a:srgbClr val="007BB9"/>
                  </a:solidFill>
                  <a:latin typeface="Roboto"/>
                  <a:ea typeface="Roboto"/>
                  <a:cs typeface="Roboto"/>
                  <a:sym typeface="Roboto"/>
                  <a:hlinkClick r:id="rId9">
                    <a:extLst>
                      <a:ext uri="{A12FA001-AC4F-418D-AE19-62706E023703}">
                        <ahyp:hlinkClr val="tx"/>
                      </a:ext>
                    </a:extLst>
                  </a:hlinkClick>
                </a:rPr>
                <a:t>採購案之資安檢核事項</a:t>
              </a:r>
              <a:r>
                <a:rPr lang="en" sz="1800">
                  <a:latin typeface="Roboto"/>
                  <a:ea typeface="Roboto"/>
                  <a:cs typeface="Roboto"/>
                  <a:sym typeface="Roboto"/>
                </a:rPr>
                <a:t>」</a:t>
              </a:r>
              <a:endParaRPr sz="1800">
                <a:solidFill>
                  <a:srgbClr val="000000"/>
                </a:solidFill>
                <a:latin typeface="Roboto"/>
                <a:ea typeface="Roboto"/>
                <a:cs typeface="Roboto"/>
                <a:sym typeface="Roboto"/>
              </a:endParaRPr>
            </a:p>
          </p:txBody>
        </p:sp>
      </p:grpSp>
      <p:grpSp>
        <p:nvGrpSpPr>
          <p:cNvPr id="6631" name="Google Shape;6631;p93"/>
          <p:cNvGrpSpPr/>
          <p:nvPr/>
        </p:nvGrpSpPr>
        <p:grpSpPr>
          <a:xfrm>
            <a:off x="5846006" y="2923318"/>
            <a:ext cx="2426120" cy="2143594"/>
            <a:chOff x="7004991" y="1695172"/>
            <a:chExt cx="1866390" cy="1624920"/>
          </a:xfrm>
        </p:grpSpPr>
        <p:sp>
          <p:nvSpPr>
            <p:cNvPr id="6632" name="Google Shape;6632;p93"/>
            <p:cNvSpPr/>
            <p:nvPr/>
          </p:nvSpPr>
          <p:spPr>
            <a:xfrm>
              <a:off x="8583743" y="2982184"/>
              <a:ext cx="91363" cy="22207"/>
            </a:xfrm>
            <a:custGeom>
              <a:rect b="b" l="l" r="r" t="t"/>
              <a:pathLst>
                <a:path extrusionOk="0" h="569" w="2341">
                  <a:moveTo>
                    <a:pt x="1" y="0"/>
                  </a:moveTo>
                  <a:lnTo>
                    <a:pt x="1" y="568"/>
                  </a:lnTo>
                  <a:lnTo>
                    <a:pt x="2340" y="568"/>
                  </a:lnTo>
                  <a:lnTo>
                    <a:pt x="2340" y="0"/>
                  </a:lnTo>
                  <a:close/>
                </a:path>
              </a:pathLst>
            </a:custGeom>
            <a:solidFill>
              <a:srgbClr val="E0E0E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3" name="Google Shape;6633;p93"/>
            <p:cNvSpPr/>
            <p:nvPr/>
          </p:nvSpPr>
          <p:spPr>
            <a:xfrm>
              <a:off x="8572035" y="3031711"/>
              <a:ext cx="117395" cy="46989"/>
            </a:xfrm>
            <a:custGeom>
              <a:rect b="b" l="l" r="r" t="t"/>
              <a:pathLst>
                <a:path extrusionOk="0" h="1204" w="3008">
                  <a:moveTo>
                    <a:pt x="0" y="1"/>
                  </a:moveTo>
                  <a:lnTo>
                    <a:pt x="0" y="1204"/>
                  </a:lnTo>
                  <a:lnTo>
                    <a:pt x="3008" y="1204"/>
                  </a:lnTo>
                  <a:lnTo>
                    <a:pt x="3008"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4" name="Google Shape;6634;p93"/>
            <p:cNvSpPr/>
            <p:nvPr/>
          </p:nvSpPr>
          <p:spPr>
            <a:xfrm>
              <a:off x="8562238" y="3169990"/>
              <a:ext cx="91324" cy="21543"/>
            </a:xfrm>
            <a:custGeom>
              <a:rect b="b" l="l" r="r" t="t"/>
              <a:pathLst>
                <a:path extrusionOk="0" h="552" w="2340">
                  <a:moveTo>
                    <a:pt x="0" y="0"/>
                  </a:moveTo>
                  <a:lnTo>
                    <a:pt x="0" y="552"/>
                  </a:lnTo>
                  <a:lnTo>
                    <a:pt x="2340" y="552"/>
                  </a:lnTo>
                  <a:lnTo>
                    <a:pt x="2340" y="0"/>
                  </a:lnTo>
                  <a:close/>
                </a:path>
              </a:pathLst>
            </a:custGeom>
            <a:solidFill>
              <a:srgbClr val="E0E0E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5" name="Google Shape;6635;p93"/>
            <p:cNvSpPr/>
            <p:nvPr/>
          </p:nvSpPr>
          <p:spPr>
            <a:xfrm>
              <a:off x="8550490" y="3219518"/>
              <a:ext cx="117434" cy="46365"/>
            </a:xfrm>
            <a:custGeom>
              <a:rect b="b" l="l" r="r" t="t"/>
              <a:pathLst>
                <a:path extrusionOk="0" h="1188" w="3009">
                  <a:moveTo>
                    <a:pt x="1" y="1"/>
                  </a:moveTo>
                  <a:lnTo>
                    <a:pt x="1" y="1187"/>
                  </a:lnTo>
                  <a:lnTo>
                    <a:pt x="3008" y="1187"/>
                  </a:lnTo>
                  <a:lnTo>
                    <a:pt x="3008"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6" name="Google Shape;6636;p93"/>
            <p:cNvSpPr/>
            <p:nvPr/>
          </p:nvSpPr>
          <p:spPr>
            <a:xfrm>
              <a:off x="7027824" y="2100885"/>
              <a:ext cx="1231162" cy="702963"/>
            </a:xfrm>
            <a:custGeom>
              <a:rect b="b" l="l" r="r" t="t"/>
              <a:pathLst>
                <a:path extrusionOk="0" h="18012" w="31546">
                  <a:moveTo>
                    <a:pt x="1103" y="0"/>
                  </a:moveTo>
                  <a:cubicBezTo>
                    <a:pt x="485" y="0"/>
                    <a:pt x="0" y="518"/>
                    <a:pt x="34" y="1136"/>
                  </a:cubicBezTo>
                  <a:lnTo>
                    <a:pt x="969" y="16909"/>
                  </a:lnTo>
                  <a:cubicBezTo>
                    <a:pt x="1003" y="17477"/>
                    <a:pt x="1454" y="17912"/>
                    <a:pt x="2022" y="17912"/>
                  </a:cubicBezTo>
                  <a:lnTo>
                    <a:pt x="30443" y="18012"/>
                  </a:lnTo>
                  <a:cubicBezTo>
                    <a:pt x="31028" y="18012"/>
                    <a:pt x="31513" y="17527"/>
                    <a:pt x="31513" y="16943"/>
                  </a:cubicBezTo>
                  <a:lnTo>
                    <a:pt x="31546" y="4645"/>
                  </a:lnTo>
                  <a:cubicBezTo>
                    <a:pt x="31546" y="4060"/>
                    <a:pt x="31061" y="3576"/>
                    <a:pt x="30477" y="3576"/>
                  </a:cubicBezTo>
                  <a:lnTo>
                    <a:pt x="12999" y="3643"/>
                  </a:lnTo>
                  <a:cubicBezTo>
                    <a:pt x="12715" y="3643"/>
                    <a:pt x="12448" y="3526"/>
                    <a:pt x="12248" y="3325"/>
                  </a:cubicBezTo>
                  <a:lnTo>
                    <a:pt x="9223" y="334"/>
                  </a:lnTo>
                  <a:cubicBezTo>
                    <a:pt x="9023" y="134"/>
                    <a:pt x="8755" y="17"/>
                    <a:pt x="8471" y="17"/>
                  </a:cubicBezTo>
                  <a:lnTo>
                    <a:pt x="1103" y="0"/>
                  </a:lnTo>
                  <a:close/>
                </a:path>
              </a:pathLst>
            </a:custGeom>
            <a:solidFill>
              <a:srgbClr val="19B5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7" name="Google Shape;6637;p93"/>
            <p:cNvSpPr/>
            <p:nvPr/>
          </p:nvSpPr>
          <p:spPr>
            <a:xfrm>
              <a:off x="7027824" y="2100885"/>
              <a:ext cx="1231162" cy="702963"/>
            </a:xfrm>
            <a:custGeom>
              <a:rect b="b" l="l" r="r" t="t"/>
              <a:pathLst>
                <a:path extrusionOk="0" h="18012" w="31546">
                  <a:moveTo>
                    <a:pt x="1103" y="0"/>
                  </a:moveTo>
                  <a:cubicBezTo>
                    <a:pt x="485" y="0"/>
                    <a:pt x="0" y="518"/>
                    <a:pt x="34" y="1136"/>
                  </a:cubicBezTo>
                  <a:lnTo>
                    <a:pt x="969" y="16909"/>
                  </a:lnTo>
                  <a:cubicBezTo>
                    <a:pt x="1003" y="17477"/>
                    <a:pt x="1454" y="17912"/>
                    <a:pt x="2022" y="17912"/>
                  </a:cubicBezTo>
                  <a:lnTo>
                    <a:pt x="30443" y="18012"/>
                  </a:lnTo>
                  <a:cubicBezTo>
                    <a:pt x="31028" y="18012"/>
                    <a:pt x="31513" y="17527"/>
                    <a:pt x="31513" y="16943"/>
                  </a:cubicBezTo>
                  <a:lnTo>
                    <a:pt x="31546" y="4645"/>
                  </a:lnTo>
                  <a:cubicBezTo>
                    <a:pt x="31546" y="4060"/>
                    <a:pt x="31061" y="3576"/>
                    <a:pt x="30477" y="3576"/>
                  </a:cubicBezTo>
                  <a:lnTo>
                    <a:pt x="12999" y="3643"/>
                  </a:lnTo>
                  <a:cubicBezTo>
                    <a:pt x="12715" y="3643"/>
                    <a:pt x="12448" y="3526"/>
                    <a:pt x="12248" y="3325"/>
                  </a:cubicBezTo>
                  <a:lnTo>
                    <a:pt x="9223" y="334"/>
                  </a:lnTo>
                  <a:cubicBezTo>
                    <a:pt x="9023" y="134"/>
                    <a:pt x="8755" y="17"/>
                    <a:pt x="8471" y="17"/>
                  </a:cubicBezTo>
                  <a:lnTo>
                    <a:pt x="1103" y="0"/>
                  </a:lnTo>
                  <a:close/>
                </a:path>
              </a:pathLst>
            </a:custGeom>
            <a:solidFill>
              <a:srgbClr val="263238">
                <a:alpha val="3176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8" name="Google Shape;6638;p93"/>
            <p:cNvSpPr/>
            <p:nvPr/>
          </p:nvSpPr>
          <p:spPr>
            <a:xfrm>
              <a:off x="7231280" y="1957679"/>
              <a:ext cx="1244236" cy="986030"/>
            </a:xfrm>
            <a:custGeom>
              <a:rect b="b" l="l" r="r" t="t"/>
              <a:pathLst>
                <a:path extrusionOk="0" h="25265" w="31881">
                  <a:moveTo>
                    <a:pt x="29040" y="1"/>
                  </a:moveTo>
                  <a:lnTo>
                    <a:pt x="0" y="3994"/>
                  </a:lnTo>
                  <a:lnTo>
                    <a:pt x="3075" y="25264"/>
                  </a:lnTo>
                  <a:lnTo>
                    <a:pt x="31880" y="21204"/>
                  </a:lnTo>
                  <a:lnTo>
                    <a:pt x="29040" y="1"/>
                  </a:lnTo>
                  <a:close/>
                </a:path>
              </a:pathLst>
            </a:custGeom>
            <a:solidFill>
              <a:srgbClr val="EBEB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9" name="Google Shape;6639;p93"/>
            <p:cNvSpPr/>
            <p:nvPr/>
          </p:nvSpPr>
          <p:spPr>
            <a:xfrm>
              <a:off x="7248882" y="1854019"/>
              <a:ext cx="1286620" cy="1052494"/>
            </a:xfrm>
            <a:custGeom>
              <a:rect b="b" l="l" r="r" t="t"/>
              <a:pathLst>
                <a:path extrusionOk="0" h="26968" w="32967">
                  <a:moveTo>
                    <a:pt x="28706" y="0"/>
                  </a:moveTo>
                  <a:lnTo>
                    <a:pt x="0" y="5949"/>
                  </a:lnTo>
                  <a:lnTo>
                    <a:pt x="4495" y="26968"/>
                  </a:lnTo>
                  <a:lnTo>
                    <a:pt x="32966" y="20970"/>
                  </a:lnTo>
                  <a:lnTo>
                    <a:pt x="28706" y="0"/>
                  </a:lnTo>
                  <a:close/>
                </a:path>
              </a:pathLst>
            </a:custGeom>
            <a:solidFill>
              <a:srgbClr val="E0E0E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0" name="Google Shape;6640;p93"/>
            <p:cNvSpPr/>
            <p:nvPr/>
          </p:nvSpPr>
          <p:spPr>
            <a:xfrm>
              <a:off x="7190847" y="1762066"/>
              <a:ext cx="1353786" cy="1169225"/>
            </a:xfrm>
            <a:custGeom>
              <a:rect b="b" l="l" r="r" t="t"/>
              <a:pathLst>
                <a:path extrusionOk="0" h="29959" w="34688">
                  <a:moveTo>
                    <a:pt x="27653" y="0"/>
                  </a:moveTo>
                  <a:lnTo>
                    <a:pt x="0" y="9725"/>
                  </a:lnTo>
                  <a:lnTo>
                    <a:pt x="7269" y="29959"/>
                  </a:lnTo>
                  <a:lnTo>
                    <a:pt x="34687" y="20218"/>
                  </a:lnTo>
                  <a:lnTo>
                    <a:pt x="2765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1" name="Google Shape;6641;p93"/>
            <p:cNvSpPr/>
            <p:nvPr/>
          </p:nvSpPr>
          <p:spPr>
            <a:xfrm>
              <a:off x="7188895" y="1762066"/>
              <a:ext cx="1357025" cy="1170552"/>
            </a:xfrm>
            <a:custGeom>
              <a:rect b="b" l="l" r="r" t="t"/>
              <a:pathLst>
                <a:path extrusionOk="0" h="29993" w="34771">
                  <a:moveTo>
                    <a:pt x="27703" y="0"/>
                  </a:moveTo>
                  <a:lnTo>
                    <a:pt x="27703" y="0"/>
                  </a:lnTo>
                  <a:lnTo>
                    <a:pt x="27703" y="0"/>
                  </a:lnTo>
                  <a:close/>
                  <a:moveTo>
                    <a:pt x="27703" y="0"/>
                  </a:moveTo>
                  <a:lnTo>
                    <a:pt x="34" y="9691"/>
                  </a:lnTo>
                  <a:lnTo>
                    <a:pt x="0" y="9708"/>
                  </a:lnTo>
                  <a:lnTo>
                    <a:pt x="17" y="9742"/>
                  </a:lnTo>
                  <a:lnTo>
                    <a:pt x="7235" y="29825"/>
                  </a:lnTo>
                  <a:cubicBezTo>
                    <a:pt x="7252" y="29875"/>
                    <a:pt x="7268" y="29925"/>
                    <a:pt x="7285" y="29959"/>
                  </a:cubicBezTo>
                  <a:lnTo>
                    <a:pt x="7302" y="29992"/>
                  </a:lnTo>
                  <a:lnTo>
                    <a:pt x="7335" y="29992"/>
                  </a:lnTo>
                  <a:lnTo>
                    <a:pt x="34737" y="20234"/>
                  </a:lnTo>
                  <a:lnTo>
                    <a:pt x="34771" y="20234"/>
                  </a:lnTo>
                  <a:lnTo>
                    <a:pt x="34754" y="20201"/>
                  </a:lnTo>
                  <a:lnTo>
                    <a:pt x="27703" y="0"/>
                  </a:lnTo>
                  <a:lnTo>
                    <a:pt x="34695" y="20193"/>
                  </a:lnTo>
                  <a:lnTo>
                    <a:pt x="34695" y="20193"/>
                  </a:lnTo>
                  <a:lnTo>
                    <a:pt x="7342" y="29911"/>
                  </a:lnTo>
                  <a:lnTo>
                    <a:pt x="7342" y="29911"/>
                  </a:lnTo>
                  <a:cubicBezTo>
                    <a:pt x="7328" y="29871"/>
                    <a:pt x="7315" y="29832"/>
                    <a:pt x="7302" y="29792"/>
                  </a:cubicBezTo>
                  <a:lnTo>
                    <a:pt x="96" y="9742"/>
                  </a:lnTo>
                  <a:lnTo>
                    <a:pt x="96" y="9742"/>
                  </a:lnTo>
                  <a:lnTo>
                    <a:pt x="27703" y="0"/>
                  </a:ln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2" name="Google Shape;6642;p93"/>
            <p:cNvSpPr/>
            <p:nvPr/>
          </p:nvSpPr>
          <p:spPr>
            <a:xfrm>
              <a:off x="8074458" y="1914670"/>
              <a:ext cx="228272" cy="604536"/>
            </a:xfrm>
            <a:custGeom>
              <a:rect b="b" l="l" r="r" t="t"/>
              <a:pathLst>
                <a:path extrusionOk="0" h="15490" w="5849">
                  <a:moveTo>
                    <a:pt x="51" y="0"/>
                  </a:moveTo>
                  <a:cubicBezTo>
                    <a:pt x="51" y="0"/>
                    <a:pt x="51" y="0"/>
                    <a:pt x="51" y="0"/>
                  </a:cubicBezTo>
                  <a:cubicBezTo>
                    <a:pt x="0" y="17"/>
                    <a:pt x="1237" y="3509"/>
                    <a:pt x="2824" y="7786"/>
                  </a:cubicBezTo>
                  <a:cubicBezTo>
                    <a:pt x="4408" y="12053"/>
                    <a:pt x="5742" y="15489"/>
                    <a:pt x="5798" y="15489"/>
                  </a:cubicBezTo>
                  <a:cubicBezTo>
                    <a:pt x="5798" y="15489"/>
                    <a:pt x="5798" y="15489"/>
                    <a:pt x="5798" y="15489"/>
                  </a:cubicBezTo>
                  <a:cubicBezTo>
                    <a:pt x="5848" y="15472"/>
                    <a:pt x="4612" y="11980"/>
                    <a:pt x="3025" y="7703"/>
                  </a:cubicBezTo>
                  <a:cubicBezTo>
                    <a:pt x="1441" y="3452"/>
                    <a:pt x="107" y="0"/>
                    <a:pt x="51" y="0"/>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3" name="Google Shape;6643;p93"/>
            <p:cNvSpPr/>
            <p:nvPr/>
          </p:nvSpPr>
          <p:spPr>
            <a:xfrm>
              <a:off x="7982506" y="1957054"/>
              <a:ext cx="228272" cy="603873"/>
            </a:xfrm>
            <a:custGeom>
              <a:rect b="b" l="l" r="r" t="t"/>
              <a:pathLst>
                <a:path extrusionOk="0" h="15473" w="5849">
                  <a:moveTo>
                    <a:pt x="51" y="0"/>
                  </a:moveTo>
                  <a:cubicBezTo>
                    <a:pt x="51" y="0"/>
                    <a:pt x="51" y="0"/>
                    <a:pt x="51" y="0"/>
                  </a:cubicBezTo>
                  <a:cubicBezTo>
                    <a:pt x="1" y="17"/>
                    <a:pt x="1237" y="3509"/>
                    <a:pt x="2824" y="7770"/>
                  </a:cubicBezTo>
                  <a:cubicBezTo>
                    <a:pt x="4404" y="12027"/>
                    <a:pt x="5719" y="15473"/>
                    <a:pt x="5781" y="15473"/>
                  </a:cubicBezTo>
                  <a:cubicBezTo>
                    <a:pt x="5781" y="15473"/>
                    <a:pt x="5781" y="15473"/>
                    <a:pt x="5782" y="15472"/>
                  </a:cubicBezTo>
                  <a:cubicBezTo>
                    <a:pt x="5849" y="15456"/>
                    <a:pt x="4595" y="11980"/>
                    <a:pt x="3008" y="7703"/>
                  </a:cubicBezTo>
                  <a:cubicBezTo>
                    <a:pt x="1425" y="3436"/>
                    <a:pt x="107" y="0"/>
                    <a:pt x="51" y="0"/>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4" name="Google Shape;6644;p93"/>
            <p:cNvSpPr/>
            <p:nvPr/>
          </p:nvSpPr>
          <p:spPr>
            <a:xfrm>
              <a:off x="7696230" y="2077029"/>
              <a:ext cx="226320" cy="603873"/>
            </a:xfrm>
            <a:custGeom>
              <a:rect b="b" l="l" r="r" t="t"/>
              <a:pathLst>
                <a:path extrusionOk="0" h="15473" w="5799">
                  <a:moveTo>
                    <a:pt x="51" y="0"/>
                  </a:moveTo>
                  <a:cubicBezTo>
                    <a:pt x="51" y="0"/>
                    <a:pt x="51" y="0"/>
                    <a:pt x="51" y="1"/>
                  </a:cubicBezTo>
                  <a:cubicBezTo>
                    <a:pt x="0" y="17"/>
                    <a:pt x="1237" y="3493"/>
                    <a:pt x="2824" y="7770"/>
                  </a:cubicBezTo>
                  <a:cubicBezTo>
                    <a:pt x="4346" y="11871"/>
                    <a:pt x="5622" y="15204"/>
                    <a:pt x="5784" y="15457"/>
                  </a:cubicBezTo>
                  <a:lnTo>
                    <a:pt x="5784" y="15457"/>
                  </a:lnTo>
                  <a:cubicBezTo>
                    <a:pt x="5757" y="15202"/>
                    <a:pt x="4538" y="11825"/>
                    <a:pt x="3008" y="7703"/>
                  </a:cubicBezTo>
                  <a:cubicBezTo>
                    <a:pt x="1428" y="3446"/>
                    <a:pt x="113" y="0"/>
                    <a:pt x="51" y="0"/>
                  </a:cubicBezTo>
                  <a:close/>
                  <a:moveTo>
                    <a:pt x="5784" y="15457"/>
                  </a:moveTo>
                  <a:cubicBezTo>
                    <a:pt x="5785" y="15467"/>
                    <a:pt x="5784" y="15472"/>
                    <a:pt x="5782" y="15473"/>
                  </a:cubicBezTo>
                  <a:lnTo>
                    <a:pt x="5797" y="15473"/>
                  </a:lnTo>
                  <a:cubicBezTo>
                    <a:pt x="5794" y="15472"/>
                    <a:pt x="5790" y="15467"/>
                    <a:pt x="5784" y="15457"/>
                  </a:cubicBezTo>
                  <a:close/>
                  <a:moveTo>
                    <a:pt x="5797" y="15473"/>
                  </a:moveTo>
                  <a:cubicBezTo>
                    <a:pt x="5797" y="15473"/>
                    <a:pt x="5798" y="15473"/>
                    <a:pt x="5798" y="15473"/>
                  </a:cubicBezTo>
                  <a:cubicBezTo>
                    <a:pt x="5798" y="15473"/>
                    <a:pt x="5798" y="15473"/>
                    <a:pt x="5798" y="15473"/>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5" name="Google Shape;6645;p93"/>
            <p:cNvSpPr/>
            <p:nvPr/>
          </p:nvSpPr>
          <p:spPr>
            <a:xfrm>
              <a:off x="7786854" y="2040498"/>
              <a:ext cx="228935" cy="603912"/>
            </a:xfrm>
            <a:custGeom>
              <a:rect b="b" l="l" r="r" t="t"/>
              <a:pathLst>
                <a:path extrusionOk="0" h="15474" w="5866">
                  <a:moveTo>
                    <a:pt x="69" y="1"/>
                  </a:moveTo>
                  <a:cubicBezTo>
                    <a:pt x="68" y="1"/>
                    <a:pt x="68" y="1"/>
                    <a:pt x="68" y="1"/>
                  </a:cubicBezTo>
                  <a:cubicBezTo>
                    <a:pt x="1" y="18"/>
                    <a:pt x="1254" y="3493"/>
                    <a:pt x="2841" y="7770"/>
                  </a:cubicBezTo>
                  <a:cubicBezTo>
                    <a:pt x="4425" y="12037"/>
                    <a:pt x="5742" y="15473"/>
                    <a:pt x="5798" y="15473"/>
                  </a:cubicBezTo>
                  <a:cubicBezTo>
                    <a:pt x="5799" y="15473"/>
                    <a:pt x="5799" y="15473"/>
                    <a:pt x="5799" y="15473"/>
                  </a:cubicBezTo>
                  <a:cubicBezTo>
                    <a:pt x="5866" y="15456"/>
                    <a:pt x="4613" y="11981"/>
                    <a:pt x="3025" y="7704"/>
                  </a:cubicBezTo>
                  <a:cubicBezTo>
                    <a:pt x="1445" y="3447"/>
                    <a:pt x="131" y="1"/>
                    <a:pt x="69" y="1"/>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6" name="Google Shape;6646;p93"/>
            <p:cNvSpPr/>
            <p:nvPr/>
          </p:nvSpPr>
          <p:spPr>
            <a:xfrm>
              <a:off x="7878181" y="2003343"/>
              <a:ext cx="228272" cy="604536"/>
            </a:xfrm>
            <a:custGeom>
              <a:rect b="b" l="l" r="r" t="t"/>
              <a:pathLst>
                <a:path extrusionOk="0" h="15490" w="5849">
                  <a:moveTo>
                    <a:pt x="67" y="1"/>
                  </a:moveTo>
                  <a:cubicBezTo>
                    <a:pt x="67" y="1"/>
                    <a:pt x="67" y="1"/>
                    <a:pt x="67" y="1"/>
                  </a:cubicBezTo>
                  <a:cubicBezTo>
                    <a:pt x="0" y="17"/>
                    <a:pt x="1253" y="3509"/>
                    <a:pt x="2841" y="7787"/>
                  </a:cubicBezTo>
                  <a:cubicBezTo>
                    <a:pt x="4424" y="12037"/>
                    <a:pt x="5742" y="15489"/>
                    <a:pt x="5798" y="15489"/>
                  </a:cubicBezTo>
                  <a:cubicBezTo>
                    <a:pt x="5798" y="15489"/>
                    <a:pt x="5798" y="15489"/>
                    <a:pt x="5798" y="15489"/>
                  </a:cubicBezTo>
                  <a:cubicBezTo>
                    <a:pt x="5848" y="15456"/>
                    <a:pt x="4612" y="11981"/>
                    <a:pt x="3024" y="7703"/>
                  </a:cubicBezTo>
                  <a:cubicBezTo>
                    <a:pt x="1441" y="3436"/>
                    <a:pt x="123" y="1"/>
                    <a:pt x="67" y="1"/>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7" name="Google Shape;6647;p93"/>
            <p:cNvSpPr/>
            <p:nvPr/>
          </p:nvSpPr>
          <p:spPr>
            <a:xfrm>
              <a:off x="7590579" y="2107042"/>
              <a:ext cx="228272" cy="604536"/>
            </a:xfrm>
            <a:custGeom>
              <a:rect b="b" l="l" r="r" t="t"/>
              <a:pathLst>
                <a:path extrusionOk="0" h="15490" w="5849">
                  <a:moveTo>
                    <a:pt x="51" y="0"/>
                  </a:moveTo>
                  <a:cubicBezTo>
                    <a:pt x="51" y="0"/>
                    <a:pt x="51" y="0"/>
                    <a:pt x="51" y="0"/>
                  </a:cubicBezTo>
                  <a:cubicBezTo>
                    <a:pt x="1" y="34"/>
                    <a:pt x="1237" y="3509"/>
                    <a:pt x="2824" y="7786"/>
                  </a:cubicBezTo>
                  <a:cubicBezTo>
                    <a:pt x="4408" y="12053"/>
                    <a:pt x="5725" y="15489"/>
                    <a:pt x="5781" y="15489"/>
                  </a:cubicBezTo>
                  <a:cubicBezTo>
                    <a:pt x="5782" y="15489"/>
                    <a:pt x="5782" y="15489"/>
                    <a:pt x="5782" y="15489"/>
                  </a:cubicBezTo>
                  <a:cubicBezTo>
                    <a:pt x="5849" y="15472"/>
                    <a:pt x="4596" y="11980"/>
                    <a:pt x="3008" y="7720"/>
                  </a:cubicBezTo>
                  <a:cubicBezTo>
                    <a:pt x="1425" y="3452"/>
                    <a:pt x="107" y="0"/>
                    <a:pt x="51" y="0"/>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8" name="Google Shape;6648;p93"/>
            <p:cNvSpPr/>
            <p:nvPr/>
          </p:nvSpPr>
          <p:spPr>
            <a:xfrm>
              <a:off x="7489494" y="2144198"/>
              <a:ext cx="228272" cy="604536"/>
            </a:xfrm>
            <a:custGeom>
              <a:rect b="b" l="l" r="r" t="t"/>
              <a:pathLst>
                <a:path extrusionOk="0" h="15490" w="5849">
                  <a:moveTo>
                    <a:pt x="51" y="1"/>
                  </a:moveTo>
                  <a:cubicBezTo>
                    <a:pt x="51" y="1"/>
                    <a:pt x="51" y="1"/>
                    <a:pt x="51" y="1"/>
                  </a:cubicBezTo>
                  <a:cubicBezTo>
                    <a:pt x="1" y="17"/>
                    <a:pt x="1237" y="3509"/>
                    <a:pt x="2825" y="7787"/>
                  </a:cubicBezTo>
                  <a:cubicBezTo>
                    <a:pt x="4408" y="12037"/>
                    <a:pt x="5726" y="15489"/>
                    <a:pt x="5782" y="15489"/>
                  </a:cubicBezTo>
                  <a:cubicBezTo>
                    <a:pt x="5782" y="15489"/>
                    <a:pt x="5782" y="15489"/>
                    <a:pt x="5782" y="15489"/>
                  </a:cubicBezTo>
                  <a:cubicBezTo>
                    <a:pt x="5849" y="15473"/>
                    <a:pt x="4596" y="11981"/>
                    <a:pt x="3008" y="7703"/>
                  </a:cubicBezTo>
                  <a:cubicBezTo>
                    <a:pt x="1425" y="3436"/>
                    <a:pt x="107" y="1"/>
                    <a:pt x="51" y="1"/>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9" name="Google Shape;6649;p93"/>
            <p:cNvSpPr/>
            <p:nvPr/>
          </p:nvSpPr>
          <p:spPr>
            <a:xfrm>
              <a:off x="7388449" y="2181353"/>
              <a:ext cx="226281" cy="604536"/>
            </a:xfrm>
            <a:custGeom>
              <a:rect b="b" l="l" r="r" t="t"/>
              <a:pathLst>
                <a:path extrusionOk="0" h="15490" w="5798">
                  <a:moveTo>
                    <a:pt x="51" y="1"/>
                  </a:moveTo>
                  <a:cubicBezTo>
                    <a:pt x="50" y="1"/>
                    <a:pt x="50" y="1"/>
                    <a:pt x="50" y="1"/>
                  </a:cubicBezTo>
                  <a:cubicBezTo>
                    <a:pt x="0" y="18"/>
                    <a:pt x="1236" y="3510"/>
                    <a:pt x="2824" y="7770"/>
                  </a:cubicBezTo>
                  <a:cubicBezTo>
                    <a:pt x="4346" y="11873"/>
                    <a:pt x="5623" y="15222"/>
                    <a:pt x="5783" y="15475"/>
                  </a:cubicBezTo>
                  <a:lnTo>
                    <a:pt x="5783" y="15475"/>
                  </a:lnTo>
                  <a:cubicBezTo>
                    <a:pt x="5762" y="15219"/>
                    <a:pt x="4541" y="11836"/>
                    <a:pt x="3008" y="7704"/>
                  </a:cubicBezTo>
                  <a:cubicBezTo>
                    <a:pt x="1424" y="3437"/>
                    <a:pt x="107" y="1"/>
                    <a:pt x="51" y="1"/>
                  </a:cubicBezTo>
                  <a:close/>
                  <a:moveTo>
                    <a:pt x="5783" y="15475"/>
                  </a:moveTo>
                  <a:cubicBezTo>
                    <a:pt x="5784" y="15484"/>
                    <a:pt x="5783" y="15489"/>
                    <a:pt x="5781" y="15490"/>
                  </a:cubicBezTo>
                  <a:lnTo>
                    <a:pt x="5797" y="15490"/>
                  </a:lnTo>
                  <a:cubicBezTo>
                    <a:pt x="5794" y="15489"/>
                    <a:pt x="5790" y="15484"/>
                    <a:pt x="5783" y="15475"/>
                  </a:cubicBezTo>
                  <a:close/>
                  <a:moveTo>
                    <a:pt x="5797" y="15490"/>
                  </a:moveTo>
                  <a:lnTo>
                    <a:pt x="5797" y="15490"/>
                  </a:lnTo>
                  <a:cubicBezTo>
                    <a:pt x="5797" y="15490"/>
                    <a:pt x="5797" y="15490"/>
                    <a:pt x="5797" y="15490"/>
                  </a:cubicBezTo>
                  <a:cubicBezTo>
                    <a:pt x="5798" y="15490"/>
                    <a:pt x="5798" y="15490"/>
                    <a:pt x="5798" y="15490"/>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0" name="Google Shape;6650;p93"/>
            <p:cNvSpPr/>
            <p:nvPr/>
          </p:nvSpPr>
          <p:spPr>
            <a:xfrm>
              <a:off x="7004991" y="2452377"/>
              <a:ext cx="1388989" cy="812514"/>
            </a:xfrm>
            <a:custGeom>
              <a:rect b="b" l="l" r="r" t="t"/>
              <a:pathLst>
                <a:path extrusionOk="0" h="20819" w="35590">
                  <a:moveTo>
                    <a:pt x="719" y="0"/>
                  </a:moveTo>
                  <a:cubicBezTo>
                    <a:pt x="318" y="0"/>
                    <a:pt x="0" y="351"/>
                    <a:pt x="34" y="769"/>
                  </a:cubicBezTo>
                  <a:lnTo>
                    <a:pt x="2356" y="20117"/>
                  </a:lnTo>
                  <a:cubicBezTo>
                    <a:pt x="2390" y="20468"/>
                    <a:pt x="2690" y="20719"/>
                    <a:pt x="3025" y="20719"/>
                  </a:cubicBezTo>
                  <a:lnTo>
                    <a:pt x="33284" y="20819"/>
                  </a:lnTo>
                  <a:cubicBezTo>
                    <a:pt x="33651" y="20819"/>
                    <a:pt x="33952" y="20535"/>
                    <a:pt x="33969" y="20184"/>
                  </a:cubicBezTo>
                  <a:lnTo>
                    <a:pt x="35556" y="835"/>
                  </a:lnTo>
                  <a:cubicBezTo>
                    <a:pt x="35590" y="451"/>
                    <a:pt x="35272" y="100"/>
                    <a:pt x="34871" y="100"/>
                  </a:cubicBezTo>
                  <a:lnTo>
                    <a:pt x="719" y="0"/>
                  </a:lnTo>
                  <a:close/>
                </a:path>
              </a:pathLst>
            </a:custGeom>
            <a:solidFill>
              <a:srgbClr val="19B5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1" name="Google Shape;6651;p93"/>
            <p:cNvSpPr/>
            <p:nvPr/>
          </p:nvSpPr>
          <p:spPr>
            <a:xfrm>
              <a:off x="8411587" y="2043114"/>
              <a:ext cx="75674" cy="142216"/>
            </a:xfrm>
            <a:custGeom>
              <a:rect b="b" l="l" r="r" t="t"/>
              <a:pathLst>
                <a:path extrusionOk="0" h="3644" w="1939">
                  <a:moveTo>
                    <a:pt x="1020" y="1"/>
                  </a:moveTo>
                  <a:lnTo>
                    <a:pt x="1" y="719"/>
                  </a:lnTo>
                  <a:lnTo>
                    <a:pt x="602" y="3643"/>
                  </a:lnTo>
                  <a:lnTo>
                    <a:pt x="1939" y="2457"/>
                  </a:lnTo>
                  <a:lnTo>
                    <a:pt x="1020" y="1"/>
                  </a:lnTo>
                  <a:close/>
                </a:path>
              </a:pathLst>
            </a:custGeom>
            <a:solidFill>
              <a:srgbClr val="BF7A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2" name="Google Shape;6652;p93"/>
            <p:cNvSpPr/>
            <p:nvPr/>
          </p:nvSpPr>
          <p:spPr>
            <a:xfrm>
              <a:off x="8460490" y="2821112"/>
              <a:ext cx="406315" cy="130430"/>
            </a:xfrm>
            <a:custGeom>
              <a:rect b="b" l="l" r="r" t="t"/>
              <a:pathLst>
                <a:path extrusionOk="0" h="3342" w="10411">
                  <a:moveTo>
                    <a:pt x="4245" y="0"/>
                  </a:moveTo>
                  <a:lnTo>
                    <a:pt x="1" y="2055"/>
                  </a:lnTo>
                  <a:cubicBezTo>
                    <a:pt x="222" y="2407"/>
                    <a:pt x="768" y="2535"/>
                    <a:pt x="1244" y="2535"/>
                  </a:cubicBezTo>
                  <a:cubicBezTo>
                    <a:pt x="1378" y="2535"/>
                    <a:pt x="1507" y="2525"/>
                    <a:pt x="1622" y="2506"/>
                  </a:cubicBezTo>
                  <a:cubicBezTo>
                    <a:pt x="2156" y="2440"/>
                    <a:pt x="2641" y="2206"/>
                    <a:pt x="3176" y="2139"/>
                  </a:cubicBezTo>
                  <a:cubicBezTo>
                    <a:pt x="3296" y="2124"/>
                    <a:pt x="3417" y="2116"/>
                    <a:pt x="3538" y="2116"/>
                  </a:cubicBezTo>
                  <a:cubicBezTo>
                    <a:pt x="4083" y="2116"/>
                    <a:pt x="4618" y="2269"/>
                    <a:pt x="5097" y="2556"/>
                  </a:cubicBezTo>
                  <a:cubicBezTo>
                    <a:pt x="5398" y="2740"/>
                    <a:pt x="5682" y="2957"/>
                    <a:pt x="5999" y="3125"/>
                  </a:cubicBezTo>
                  <a:cubicBezTo>
                    <a:pt x="6249" y="3269"/>
                    <a:pt x="6529" y="3341"/>
                    <a:pt x="6808" y="3341"/>
                  </a:cubicBezTo>
                  <a:cubicBezTo>
                    <a:pt x="6884" y="3341"/>
                    <a:pt x="6960" y="3336"/>
                    <a:pt x="7035" y="3325"/>
                  </a:cubicBezTo>
                  <a:cubicBezTo>
                    <a:pt x="7436" y="3225"/>
                    <a:pt x="7737" y="2924"/>
                    <a:pt x="8038" y="2657"/>
                  </a:cubicBezTo>
                  <a:cubicBezTo>
                    <a:pt x="8328" y="2397"/>
                    <a:pt x="8659" y="2166"/>
                    <a:pt x="9020" y="2166"/>
                  </a:cubicBezTo>
                  <a:cubicBezTo>
                    <a:pt x="9055" y="2166"/>
                    <a:pt x="9089" y="2168"/>
                    <a:pt x="9124" y="2172"/>
                  </a:cubicBezTo>
                  <a:cubicBezTo>
                    <a:pt x="9324" y="2206"/>
                    <a:pt x="9525" y="2272"/>
                    <a:pt x="9725" y="2339"/>
                  </a:cubicBezTo>
                  <a:cubicBezTo>
                    <a:pt x="9785" y="2364"/>
                    <a:pt x="9848" y="2376"/>
                    <a:pt x="9910" y="2376"/>
                  </a:cubicBezTo>
                  <a:cubicBezTo>
                    <a:pt x="10058" y="2376"/>
                    <a:pt x="10204" y="2311"/>
                    <a:pt x="10310" y="2206"/>
                  </a:cubicBezTo>
                  <a:cubicBezTo>
                    <a:pt x="10377" y="2072"/>
                    <a:pt x="10410" y="1922"/>
                    <a:pt x="10360" y="1771"/>
                  </a:cubicBezTo>
                  <a:cubicBezTo>
                    <a:pt x="10293" y="1320"/>
                    <a:pt x="10043" y="919"/>
                    <a:pt x="9692" y="652"/>
                  </a:cubicBezTo>
                  <a:lnTo>
                    <a:pt x="4245" y="0"/>
                  </a:lnTo>
                  <a:close/>
                </a:path>
              </a:pathLst>
            </a:custGeom>
            <a:solidFill>
              <a:srgbClr val="455A6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3" name="Google Shape;6653;p93"/>
            <p:cNvSpPr/>
            <p:nvPr/>
          </p:nvSpPr>
          <p:spPr>
            <a:xfrm>
              <a:off x="8525083" y="2331341"/>
              <a:ext cx="329978" cy="937128"/>
            </a:xfrm>
            <a:custGeom>
              <a:rect b="b" l="l" r="r" t="t"/>
              <a:pathLst>
                <a:path extrusionOk="0" h="24012" w="8455">
                  <a:moveTo>
                    <a:pt x="5648" y="1"/>
                  </a:moveTo>
                  <a:lnTo>
                    <a:pt x="1821" y="34"/>
                  </a:lnTo>
                  <a:cubicBezTo>
                    <a:pt x="1821" y="34"/>
                    <a:pt x="1821" y="51"/>
                    <a:pt x="1805" y="68"/>
                  </a:cubicBezTo>
                  <a:lnTo>
                    <a:pt x="0" y="118"/>
                  </a:lnTo>
                  <a:lnTo>
                    <a:pt x="802" y="23677"/>
                  </a:lnTo>
                  <a:lnTo>
                    <a:pt x="3158" y="23861"/>
                  </a:lnTo>
                  <a:lnTo>
                    <a:pt x="3141" y="16075"/>
                  </a:lnTo>
                  <a:lnTo>
                    <a:pt x="3141" y="16075"/>
                  </a:lnTo>
                  <a:cubicBezTo>
                    <a:pt x="4628" y="19834"/>
                    <a:pt x="6349" y="24011"/>
                    <a:pt x="6349" y="24011"/>
                  </a:cubicBezTo>
                  <a:lnTo>
                    <a:pt x="8455" y="23025"/>
                  </a:lnTo>
                  <a:cubicBezTo>
                    <a:pt x="8455" y="23025"/>
                    <a:pt x="4979" y="11179"/>
                    <a:pt x="4912" y="10795"/>
                  </a:cubicBezTo>
                  <a:cubicBezTo>
                    <a:pt x="4862" y="10461"/>
                    <a:pt x="5397" y="2156"/>
                    <a:pt x="5648" y="1"/>
                  </a:cubicBezTo>
                  <a:close/>
                </a:path>
              </a:pathLst>
            </a:custGeom>
            <a:solidFill>
              <a:srgbClr val="D8937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4" name="Google Shape;6654;p93"/>
            <p:cNvSpPr/>
            <p:nvPr/>
          </p:nvSpPr>
          <p:spPr>
            <a:xfrm>
              <a:off x="8584407" y="2731775"/>
              <a:ext cx="69820" cy="245210"/>
            </a:xfrm>
            <a:custGeom>
              <a:rect b="b" l="l" r="r" t="t"/>
              <a:pathLst>
                <a:path extrusionOk="0" h="6283" w="1789">
                  <a:moveTo>
                    <a:pt x="67" y="0"/>
                  </a:moveTo>
                  <a:cubicBezTo>
                    <a:pt x="67" y="17"/>
                    <a:pt x="67" y="33"/>
                    <a:pt x="51" y="50"/>
                  </a:cubicBezTo>
                  <a:cubicBezTo>
                    <a:pt x="51" y="100"/>
                    <a:pt x="34" y="167"/>
                    <a:pt x="34" y="251"/>
                  </a:cubicBezTo>
                  <a:cubicBezTo>
                    <a:pt x="1" y="485"/>
                    <a:pt x="1" y="718"/>
                    <a:pt x="17" y="952"/>
                  </a:cubicBezTo>
                  <a:cubicBezTo>
                    <a:pt x="34" y="1303"/>
                    <a:pt x="84" y="1654"/>
                    <a:pt x="168" y="1988"/>
                  </a:cubicBezTo>
                  <a:cubicBezTo>
                    <a:pt x="218" y="2189"/>
                    <a:pt x="285" y="2389"/>
                    <a:pt x="351" y="2590"/>
                  </a:cubicBezTo>
                  <a:cubicBezTo>
                    <a:pt x="435" y="2790"/>
                    <a:pt x="502" y="3008"/>
                    <a:pt x="585" y="3208"/>
                  </a:cubicBezTo>
                  <a:cubicBezTo>
                    <a:pt x="903" y="4060"/>
                    <a:pt x="1204" y="4829"/>
                    <a:pt x="1421" y="5380"/>
                  </a:cubicBezTo>
                  <a:lnTo>
                    <a:pt x="1688" y="6048"/>
                  </a:lnTo>
                  <a:cubicBezTo>
                    <a:pt x="1705" y="6132"/>
                    <a:pt x="1738" y="6199"/>
                    <a:pt x="1788" y="6282"/>
                  </a:cubicBezTo>
                  <a:cubicBezTo>
                    <a:pt x="1772" y="6199"/>
                    <a:pt x="1738" y="6115"/>
                    <a:pt x="1705" y="6032"/>
                  </a:cubicBezTo>
                  <a:cubicBezTo>
                    <a:pt x="1655" y="5865"/>
                    <a:pt x="1571" y="5647"/>
                    <a:pt x="1471" y="5363"/>
                  </a:cubicBezTo>
                  <a:cubicBezTo>
                    <a:pt x="1270" y="4812"/>
                    <a:pt x="986" y="4043"/>
                    <a:pt x="652" y="3191"/>
                  </a:cubicBezTo>
                  <a:cubicBezTo>
                    <a:pt x="485" y="2790"/>
                    <a:pt x="351" y="2389"/>
                    <a:pt x="234" y="1972"/>
                  </a:cubicBezTo>
                  <a:cubicBezTo>
                    <a:pt x="151" y="1637"/>
                    <a:pt x="101" y="1303"/>
                    <a:pt x="67" y="952"/>
                  </a:cubicBezTo>
                  <a:cubicBezTo>
                    <a:pt x="51" y="718"/>
                    <a:pt x="51" y="485"/>
                    <a:pt x="51" y="251"/>
                  </a:cubicBezTo>
                  <a:cubicBezTo>
                    <a:pt x="67" y="84"/>
                    <a:pt x="84" y="0"/>
                    <a:pt x="67" y="0"/>
                  </a:cubicBezTo>
                  <a:close/>
                </a:path>
              </a:pathLst>
            </a:custGeom>
            <a:solidFill>
              <a:srgbClr val="BF7A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5" name="Google Shape;6655;p93"/>
            <p:cNvSpPr/>
            <p:nvPr/>
          </p:nvSpPr>
          <p:spPr>
            <a:xfrm>
              <a:off x="8615044" y="2876455"/>
              <a:ext cx="35281" cy="192484"/>
            </a:xfrm>
            <a:custGeom>
              <a:rect b="b" l="l" r="r" t="t"/>
              <a:pathLst>
                <a:path extrusionOk="0" h="4932" w="904">
                  <a:moveTo>
                    <a:pt x="20" y="0"/>
                  </a:moveTo>
                  <a:cubicBezTo>
                    <a:pt x="19" y="0"/>
                    <a:pt x="18" y="1"/>
                    <a:pt x="18" y="2"/>
                  </a:cubicBezTo>
                  <a:cubicBezTo>
                    <a:pt x="1" y="69"/>
                    <a:pt x="853" y="4931"/>
                    <a:pt x="853" y="4931"/>
                  </a:cubicBezTo>
                  <a:cubicBezTo>
                    <a:pt x="853" y="4864"/>
                    <a:pt x="903" y="2308"/>
                    <a:pt x="903" y="2308"/>
                  </a:cubicBezTo>
                  <a:cubicBezTo>
                    <a:pt x="903" y="2308"/>
                    <a:pt x="80" y="0"/>
                    <a:pt x="20" y="0"/>
                  </a:cubicBezTo>
                  <a:close/>
                </a:path>
              </a:pathLst>
            </a:custGeom>
            <a:solidFill>
              <a:srgbClr val="BF7A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6" name="Google Shape;6656;p93"/>
            <p:cNvSpPr/>
            <p:nvPr/>
          </p:nvSpPr>
          <p:spPr>
            <a:xfrm>
              <a:off x="8468999" y="3244300"/>
              <a:ext cx="179995" cy="37974"/>
            </a:xfrm>
            <a:custGeom>
              <a:rect b="b" l="l" r="r" t="t"/>
              <a:pathLst>
                <a:path extrusionOk="0" h="973" w="4612">
                  <a:moveTo>
                    <a:pt x="2122" y="1"/>
                  </a:moveTo>
                  <a:lnTo>
                    <a:pt x="2105" y="268"/>
                  </a:lnTo>
                  <a:cubicBezTo>
                    <a:pt x="2105" y="268"/>
                    <a:pt x="0" y="703"/>
                    <a:pt x="501" y="870"/>
                  </a:cubicBezTo>
                  <a:cubicBezTo>
                    <a:pt x="737" y="948"/>
                    <a:pt x="1619" y="972"/>
                    <a:pt x="2504" y="972"/>
                  </a:cubicBezTo>
                  <a:cubicBezTo>
                    <a:pt x="3310" y="972"/>
                    <a:pt x="4118" y="953"/>
                    <a:pt x="4445" y="937"/>
                  </a:cubicBezTo>
                  <a:lnTo>
                    <a:pt x="4595" y="937"/>
                  </a:lnTo>
                  <a:lnTo>
                    <a:pt x="4612" y="51"/>
                  </a:lnTo>
                  <a:lnTo>
                    <a:pt x="2122" y="1"/>
                  </a:lnTo>
                  <a:close/>
                </a:path>
              </a:pathLst>
            </a:custGeom>
            <a:solidFill>
              <a:srgbClr val="19B5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7" name="Google Shape;6657;p93"/>
            <p:cNvSpPr/>
            <p:nvPr/>
          </p:nvSpPr>
          <p:spPr>
            <a:xfrm>
              <a:off x="8613756" y="3252028"/>
              <a:ext cx="35242" cy="26890"/>
            </a:xfrm>
            <a:custGeom>
              <a:rect b="b" l="l" r="r" t="t"/>
              <a:pathLst>
                <a:path extrusionOk="0" h="689" w="903">
                  <a:moveTo>
                    <a:pt x="828" y="0"/>
                  </a:moveTo>
                  <a:cubicBezTo>
                    <a:pt x="649" y="0"/>
                    <a:pt x="464" y="53"/>
                    <a:pt x="318" y="170"/>
                  </a:cubicBezTo>
                  <a:cubicBezTo>
                    <a:pt x="151" y="304"/>
                    <a:pt x="34" y="488"/>
                    <a:pt x="0" y="688"/>
                  </a:cubicBezTo>
                  <a:lnTo>
                    <a:pt x="886" y="688"/>
                  </a:lnTo>
                  <a:lnTo>
                    <a:pt x="903" y="3"/>
                  </a:lnTo>
                  <a:cubicBezTo>
                    <a:pt x="878" y="1"/>
                    <a:pt x="853" y="0"/>
                    <a:pt x="828" y="0"/>
                  </a:cubicBezTo>
                  <a:close/>
                </a:path>
              </a:pathLst>
            </a:custGeom>
            <a:solidFill>
              <a:srgbClr val="FFFFFF">
                <a:alpha val="560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8" name="Google Shape;6658;p93"/>
            <p:cNvSpPr/>
            <p:nvPr/>
          </p:nvSpPr>
          <p:spPr>
            <a:xfrm>
              <a:off x="8482035" y="3264517"/>
              <a:ext cx="166296" cy="17992"/>
            </a:xfrm>
            <a:custGeom>
              <a:rect b="b" l="l" r="r" t="t"/>
              <a:pathLst>
                <a:path extrusionOk="0" h="461" w="4261">
                  <a:moveTo>
                    <a:pt x="735" y="1"/>
                  </a:moveTo>
                  <a:cubicBezTo>
                    <a:pt x="735" y="1"/>
                    <a:pt x="0" y="201"/>
                    <a:pt x="84" y="335"/>
                  </a:cubicBezTo>
                  <a:cubicBezTo>
                    <a:pt x="150" y="412"/>
                    <a:pt x="1396" y="460"/>
                    <a:pt x="2598" y="460"/>
                  </a:cubicBezTo>
                  <a:cubicBezTo>
                    <a:pt x="3221" y="460"/>
                    <a:pt x="3833" y="447"/>
                    <a:pt x="4261" y="419"/>
                  </a:cubicBezTo>
                  <a:lnTo>
                    <a:pt x="4261" y="352"/>
                  </a:lnTo>
                  <a:lnTo>
                    <a:pt x="953" y="318"/>
                  </a:lnTo>
                  <a:cubicBezTo>
                    <a:pt x="953" y="318"/>
                    <a:pt x="886" y="18"/>
                    <a:pt x="735" y="1"/>
                  </a:cubicBezTo>
                  <a:close/>
                </a:path>
              </a:pathLst>
            </a:custGeom>
            <a:solidFill>
              <a:srgbClr val="FFFFFF">
                <a:alpha val="560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9" name="Google Shape;6659;p93"/>
            <p:cNvSpPr/>
            <p:nvPr/>
          </p:nvSpPr>
          <p:spPr>
            <a:xfrm>
              <a:off x="8487225" y="3275601"/>
              <a:ext cx="161106" cy="3786"/>
            </a:xfrm>
            <a:custGeom>
              <a:rect b="b" l="l" r="r" t="t"/>
              <a:pathLst>
                <a:path extrusionOk="0" h="97" w="4128">
                  <a:moveTo>
                    <a:pt x="1" y="1"/>
                  </a:moveTo>
                  <a:lnTo>
                    <a:pt x="118" y="18"/>
                  </a:lnTo>
                  <a:lnTo>
                    <a:pt x="569" y="34"/>
                  </a:lnTo>
                  <a:cubicBezTo>
                    <a:pt x="953" y="68"/>
                    <a:pt x="1488" y="84"/>
                    <a:pt x="2056" y="84"/>
                  </a:cubicBezTo>
                  <a:cubicBezTo>
                    <a:pt x="2349" y="93"/>
                    <a:pt x="2628" y="97"/>
                    <a:pt x="2883" y="97"/>
                  </a:cubicBezTo>
                  <a:cubicBezTo>
                    <a:pt x="3138" y="97"/>
                    <a:pt x="3368" y="93"/>
                    <a:pt x="3560" y="84"/>
                  </a:cubicBezTo>
                  <a:lnTo>
                    <a:pt x="4011" y="84"/>
                  </a:lnTo>
                  <a:lnTo>
                    <a:pt x="4128" y="68"/>
                  </a:lnTo>
                  <a:lnTo>
                    <a:pt x="2073" y="68"/>
                  </a:lnTo>
                  <a:cubicBezTo>
                    <a:pt x="1488" y="51"/>
                    <a:pt x="953" y="34"/>
                    <a:pt x="569" y="18"/>
                  </a:cubicBezTo>
                  <a:lnTo>
                    <a:pt x="118" y="1"/>
                  </a:lnTo>
                  <a:close/>
                </a:path>
              </a:pathLst>
            </a:custGeom>
            <a:solidFill>
              <a:srgbClr val="B788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0" name="Google Shape;6660;p93"/>
            <p:cNvSpPr/>
            <p:nvPr/>
          </p:nvSpPr>
          <p:spPr>
            <a:xfrm>
              <a:off x="8510057" y="3263230"/>
              <a:ext cx="9836" cy="15689"/>
            </a:xfrm>
            <a:custGeom>
              <a:rect b="b" l="l" r="r" t="t"/>
              <a:pathLst>
                <a:path extrusionOk="0" h="402" w="252">
                  <a:moveTo>
                    <a:pt x="1" y="0"/>
                  </a:moveTo>
                  <a:lnTo>
                    <a:pt x="1" y="0"/>
                  </a:lnTo>
                  <a:cubicBezTo>
                    <a:pt x="134" y="101"/>
                    <a:pt x="218" y="251"/>
                    <a:pt x="235" y="401"/>
                  </a:cubicBezTo>
                  <a:cubicBezTo>
                    <a:pt x="251" y="234"/>
                    <a:pt x="151" y="84"/>
                    <a:pt x="1" y="0"/>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1" name="Google Shape;6661;p93"/>
            <p:cNvSpPr/>
            <p:nvPr/>
          </p:nvSpPr>
          <p:spPr>
            <a:xfrm>
              <a:off x="8542685" y="3256712"/>
              <a:ext cx="5894" cy="8001"/>
            </a:xfrm>
            <a:custGeom>
              <a:rect b="b" l="l" r="r" t="t"/>
              <a:pathLst>
                <a:path extrusionOk="0" h="205" w="151">
                  <a:moveTo>
                    <a:pt x="17" y="0"/>
                  </a:moveTo>
                  <a:cubicBezTo>
                    <a:pt x="0" y="0"/>
                    <a:pt x="34" y="50"/>
                    <a:pt x="67" y="117"/>
                  </a:cubicBezTo>
                  <a:cubicBezTo>
                    <a:pt x="96" y="161"/>
                    <a:pt x="125" y="204"/>
                    <a:pt x="143" y="204"/>
                  </a:cubicBezTo>
                  <a:cubicBezTo>
                    <a:pt x="146" y="204"/>
                    <a:pt x="148" y="203"/>
                    <a:pt x="151" y="201"/>
                  </a:cubicBezTo>
                  <a:cubicBezTo>
                    <a:pt x="151" y="201"/>
                    <a:pt x="134" y="151"/>
                    <a:pt x="84" y="101"/>
                  </a:cubicBezTo>
                  <a:cubicBezTo>
                    <a:pt x="50" y="34"/>
                    <a:pt x="17" y="0"/>
                    <a:pt x="17" y="0"/>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2" name="Google Shape;6662;p93"/>
            <p:cNvSpPr/>
            <p:nvPr/>
          </p:nvSpPr>
          <p:spPr>
            <a:xfrm>
              <a:off x="8549828" y="3255228"/>
              <a:ext cx="6596" cy="5620"/>
            </a:xfrm>
            <a:custGeom>
              <a:rect b="b" l="l" r="r" t="t"/>
              <a:pathLst>
                <a:path extrusionOk="0" h="144" w="169">
                  <a:moveTo>
                    <a:pt x="12" y="1"/>
                  </a:moveTo>
                  <a:cubicBezTo>
                    <a:pt x="8" y="1"/>
                    <a:pt x="4" y="2"/>
                    <a:pt x="1" y="5"/>
                  </a:cubicBezTo>
                  <a:cubicBezTo>
                    <a:pt x="1" y="5"/>
                    <a:pt x="34" y="38"/>
                    <a:pt x="68" y="88"/>
                  </a:cubicBezTo>
                  <a:cubicBezTo>
                    <a:pt x="109" y="116"/>
                    <a:pt x="139" y="143"/>
                    <a:pt x="157" y="143"/>
                  </a:cubicBezTo>
                  <a:cubicBezTo>
                    <a:pt x="161" y="143"/>
                    <a:pt x="165" y="142"/>
                    <a:pt x="168" y="139"/>
                  </a:cubicBezTo>
                  <a:cubicBezTo>
                    <a:pt x="168" y="139"/>
                    <a:pt x="135" y="105"/>
                    <a:pt x="101" y="55"/>
                  </a:cubicBezTo>
                  <a:cubicBezTo>
                    <a:pt x="60" y="28"/>
                    <a:pt x="31" y="1"/>
                    <a:pt x="12" y="1"/>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3" name="Google Shape;6663;p93"/>
            <p:cNvSpPr/>
            <p:nvPr/>
          </p:nvSpPr>
          <p:spPr>
            <a:xfrm>
              <a:off x="8551818" y="3244964"/>
              <a:ext cx="11123" cy="1873"/>
            </a:xfrm>
            <a:custGeom>
              <a:rect b="b" l="l" r="r" t="t"/>
              <a:pathLst>
                <a:path extrusionOk="0" h="48" w="285">
                  <a:moveTo>
                    <a:pt x="284" y="1"/>
                  </a:moveTo>
                  <a:cubicBezTo>
                    <a:pt x="234" y="1"/>
                    <a:pt x="184" y="17"/>
                    <a:pt x="134" y="17"/>
                  </a:cubicBezTo>
                  <a:lnTo>
                    <a:pt x="0" y="17"/>
                  </a:lnTo>
                  <a:cubicBezTo>
                    <a:pt x="35" y="38"/>
                    <a:pt x="76" y="48"/>
                    <a:pt x="118" y="48"/>
                  </a:cubicBezTo>
                  <a:cubicBezTo>
                    <a:pt x="176" y="48"/>
                    <a:pt x="236" y="30"/>
                    <a:pt x="284" y="1"/>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4" name="Google Shape;6664;p93"/>
            <p:cNvSpPr/>
            <p:nvPr/>
          </p:nvSpPr>
          <p:spPr>
            <a:xfrm>
              <a:off x="8527034" y="3247345"/>
              <a:ext cx="18304" cy="10694"/>
            </a:xfrm>
            <a:custGeom>
              <a:rect b="b" l="l" r="r" t="t"/>
              <a:pathLst>
                <a:path extrusionOk="0" h="274" w="469">
                  <a:moveTo>
                    <a:pt x="151" y="29"/>
                  </a:moveTo>
                  <a:cubicBezTo>
                    <a:pt x="179" y="29"/>
                    <a:pt x="206" y="33"/>
                    <a:pt x="234" y="40"/>
                  </a:cubicBezTo>
                  <a:cubicBezTo>
                    <a:pt x="284" y="57"/>
                    <a:pt x="334" y="90"/>
                    <a:pt x="368" y="140"/>
                  </a:cubicBezTo>
                  <a:cubicBezTo>
                    <a:pt x="389" y="162"/>
                    <a:pt x="404" y="190"/>
                    <a:pt x="416" y="221"/>
                  </a:cubicBezTo>
                  <a:lnTo>
                    <a:pt x="416" y="221"/>
                  </a:lnTo>
                  <a:cubicBezTo>
                    <a:pt x="387" y="219"/>
                    <a:pt x="348" y="215"/>
                    <a:pt x="301" y="207"/>
                  </a:cubicBezTo>
                  <a:cubicBezTo>
                    <a:pt x="251" y="190"/>
                    <a:pt x="201" y="174"/>
                    <a:pt x="134" y="157"/>
                  </a:cubicBezTo>
                  <a:cubicBezTo>
                    <a:pt x="117" y="140"/>
                    <a:pt x="84" y="140"/>
                    <a:pt x="50" y="123"/>
                  </a:cubicBezTo>
                  <a:cubicBezTo>
                    <a:pt x="17" y="107"/>
                    <a:pt x="17" y="73"/>
                    <a:pt x="34" y="57"/>
                  </a:cubicBezTo>
                  <a:cubicBezTo>
                    <a:pt x="73" y="37"/>
                    <a:pt x="112" y="29"/>
                    <a:pt x="151" y="29"/>
                  </a:cubicBezTo>
                  <a:close/>
                  <a:moveTo>
                    <a:pt x="139" y="1"/>
                  </a:moveTo>
                  <a:cubicBezTo>
                    <a:pt x="99" y="1"/>
                    <a:pt x="57" y="8"/>
                    <a:pt x="17" y="23"/>
                  </a:cubicBezTo>
                  <a:cubicBezTo>
                    <a:pt x="0" y="40"/>
                    <a:pt x="0" y="73"/>
                    <a:pt x="0" y="90"/>
                  </a:cubicBezTo>
                  <a:cubicBezTo>
                    <a:pt x="0" y="107"/>
                    <a:pt x="17" y="123"/>
                    <a:pt x="34" y="140"/>
                  </a:cubicBezTo>
                  <a:cubicBezTo>
                    <a:pt x="67" y="157"/>
                    <a:pt x="100" y="174"/>
                    <a:pt x="134" y="190"/>
                  </a:cubicBezTo>
                  <a:cubicBezTo>
                    <a:pt x="184" y="207"/>
                    <a:pt x="251" y="224"/>
                    <a:pt x="301" y="224"/>
                  </a:cubicBezTo>
                  <a:cubicBezTo>
                    <a:pt x="326" y="232"/>
                    <a:pt x="351" y="236"/>
                    <a:pt x="378" y="236"/>
                  </a:cubicBezTo>
                  <a:cubicBezTo>
                    <a:pt x="392" y="236"/>
                    <a:pt x="406" y="235"/>
                    <a:pt x="421" y="233"/>
                  </a:cubicBezTo>
                  <a:lnTo>
                    <a:pt x="421" y="233"/>
                  </a:lnTo>
                  <a:cubicBezTo>
                    <a:pt x="425" y="246"/>
                    <a:pt x="430" y="260"/>
                    <a:pt x="435" y="274"/>
                  </a:cubicBezTo>
                  <a:cubicBezTo>
                    <a:pt x="435" y="259"/>
                    <a:pt x="435" y="245"/>
                    <a:pt x="435" y="231"/>
                  </a:cubicBezTo>
                  <a:lnTo>
                    <a:pt x="435" y="231"/>
                  </a:lnTo>
                  <a:cubicBezTo>
                    <a:pt x="445" y="229"/>
                    <a:pt x="456" y="227"/>
                    <a:pt x="468" y="224"/>
                  </a:cubicBezTo>
                  <a:cubicBezTo>
                    <a:pt x="468" y="224"/>
                    <a:pt x="456" y="224"/>
                    <a:pt x="434" y="222"/>
                  </a:cubicBezTo>
                  <a:lnTo>
                    <a:pt x="434" y="222"/>
                  </a:lnTo>
                  <a:cubicBezTo>
                    <a:pt x="417" y="189"/>
                    <a:pt x="401" y="156"/>
                    <a:pt x="384" y="123"/>
                  </a:cubicBezTo>
                  <a:cubicBezTo>
                    <a:pt x="326" y="42"/>
                    <a:pt x="235" y="1"/>
                    <a:pt x="139" y="1"/>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5" name="Google Shape;6665;p93"/>
            <p:cNvSpPr/>
            <p:nvPr/>
          </p:nvSpPr>
          <p:spPr>
            <a:xfrm>
              <a:off x="8542685" y="3244300"/>
              <a:ext cx="9171" cy="12450"/>
            </a:xfrm>
            <a:custGeom>
              <a:rect b="b" l="l" r="r" t="t"/>
              <a:pathLst>
                <a:path extrusionOk="0" h="319" w="235">
                  <a:moveTo>
                    <a:pt x="184" y="1"/>
                  </a:moveTo>
                  <a:cubicBezTo>
                    <a:pt x="134" y="1"/>
                    <a:pt x="84" y="34"/>
                    <a:pt x="50" y="84"/>
                  </a:cubicBezTo>
                  <a:cubicBezTo>
                    <a:pt x="17" y="118"/>
                    <a:pt x="17" y="168"/>
                    <a:pt x="0" y="201"/>
                  </a:cubicBezTo>
                  <a:cubicBezTo>
                    <a:pt x="0" y="235"/>
                    <a:pt x="0" y="285"/>
                    <a:pt x="17" y="318"/>
                  </a:cubicBezTo>
                  <a:cubicBezTo>
                    <a:pt x="17" y="285"/>
                    <a:pt x="17" y="235"/>
                    <a:pt x="17" y="201"/>
                  </a:cubicBezTo>
                  <a:cubicBezTo>
                    <a:pt x="34" y="168"/>
                    <a:pt x="50" y="135"/>
                    <a:pt x="67" y="101"/>
                  </a:cubicBezTo>
                  <a:cubicBezTo>
                    <a:pt x="100" y="68"/>
                    <a:pt x="134" y="34"/>
                    <a:pt x="184" y="34"/>
                  </a:cubicBezTo>
                  <a:cubicBezTo>
                    <a:pt x="217" y="51"/>
                    <a:pt x="201" y="101"/>
                    <a:pt x="184" y="135"/>
                  </a:cubicBezTo>
                  <a:cubicBezTo>
                    <a:pt x="167" y="168"/>
                    <a:pt x="134" y="201"/>
                    <a:pt x="117" y="235"/>
                  </a:cubicBezTo>
                  <a:cubicBezTo>
                    <a:pt x="67" y="285"/>
                    <a:pt x="34" y="302"/>
                    <a:pt x="34" y="318"/>
                  </a:cubicBezTo>
                  <a:cubicBezTo>
                    <a:pt x="67" y="302"/>
                    <a:pt x="100" y="268"/>
                    <a:pt x="117" y="252"/>
                  </a:cubicBezTo>
                  <a:cubicBezTo>
                    <a:pt x="151" y="218"/>
                    <a:pt x="184" y="185"/>
                    <a:pt x="201" y="151"/>
                  </a:cubicBezTo>
                  <a:cubicBezTo>
                    <a:pt x="217" y="135"/>
                    <a:pt x="234" y="101"/>
                    <a:pt x="234" y="84"/>
                  </a:cubicBezTo>
                  <a:cubicBezTo>
                    <a:pt x="234" y="51"/>
                    <a:pt x="217" y="18"/>
                    <a:pt x="184" y="1"/>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6" name="Google Shape;6666;p93"/>
            <p:cNvSpPr/>
            <p:nvPr/>
          </p:nvSpPr>
          <p:spPr>
            <a:xfrm>
              <a:off x="8613756" y="3250819"/>
              <a:ext cx="34578" cy="28100"/>
            </a:xfrm>
            <a:custGeom>
              <a:rect b="b" l="l" r="r" t="t"/>
              <a:pathLst>
                <a:path extrusionOk="0" h="720" w="886">
                  <a:moveTo>
                    <a:pt x="702" y="1"/>
                  </a:moveTo>
                  <a:cubicBezTo>
                    <a:pt x="385" y="18"/>
                    <a:pt x="117" y="235"/>
                    <a:pt x="34" y="536"/>
                  </a:cubicBezTo>
                  <a:cubicBezTo>
                    <a:pt x="17" y="569"/>
                    <a:pt x="0" y="619"/>
                    <a:pt x="0" y="669"/>
                  </a:cubicBezTo>
                  <a:cubicBezTo>
                    <a:pt x="0" y="686"/>
                    <a:pt x="0" y="703"/>
                    <a:pt x="0" y="719"/>
                  </a:cubicBezTo>
                  <a:cubicBezTo>
                    <a:pt x="0" y="719"/>
                    <a:pt x="0" y="636"/>
                    <a:pt x="51" y="536"/>
                  </a:cubicBezTo>
                  <a:cubicBezTo>
                    <a:pt x="151" y="252"/>
                    <a:pt x="401" y="51"/>
                    <a:pt x="702" y="34"/>
                  </a:cubicBezTo>
                  <a:cubicBezTo>
                    <a:pt x="761" y="26"/>
                    <a:pt x="807" y="26"/>
                    <a:pt x="838" y="26"/>
                  </a:cubicBezTo>
                  <a:cubicBezTo>
                    <a:pt x="869" y="26"/>
                    <a:pt x="886" y="26"/>
                    <a:pt x="886" y="18"/>
                  </a:cubicBezTo>
                  <a:lnTo>
                    <a:pt x="836" y="18"/>
                  </a:lnTo>
                  <a:cubicBezTo>
                    <a:pt x="802" y="1"/>
                    <a:pt x="752" y="1"/>
                    <a:pt x="702" y="1"/>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7" name="Google Shape;6667;p93"/>
            <p:cNvSpPr/>
            <p:nvPr/>
          </p:nvSpPr>
          <p:spPr>
            <a:xfrm>
              <a:off x="8573323" y="3269084"/>
              <a:ext cx="28061" cy="1600"/>
            </a:xfrm>
            <a:custGeom>
              <a:rect b="b" l="l" r="r" t="t"/>
              <a:pathLst>
                <a:path extrusionOk="0" h="41" w="719">
                  <a:moveTo>
                    <a:pt x="0" y="1"/>
                  </a:moveTo>
                  <a:cubicBezTo>
                    <a:pt x="129" y="28"/>
                    <a:pt x="263" y="41"/>
                    <a:pt x="396" y="41"/>
                  </a:cubicBezTo>
                  <a:cubicBezTo>
                    <a:pt x="505" y="41"/>
                    <a:pt x="614" y="33"/>
                    <a:pt x="719" y="18"/>
                  </a:cubicBezTo>
                  <a:cubicBezTo>
                    <a:pt x="719" y="12"/>
                    <a:pt x="700" y="10"/>
                    <a:pt x="668" y="10"/>
                  </a:cubicBezTo>
                  <a:cubicBezTo>
                    <a:pt x="604" y="10"/>
                    <a:pt x="485" y="18"/>
                    <a:pt x="351" y="18"/>
                  </a:cubicBezTo>
                  <a:cubicBezTo>
                    <a:pt x="151" y="18"/>
                    <a:pt x="1" y="1"/>
                    <a:pt x="0" y="1"/>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8" name="Google Shape;6668;p93"/>
            <p:cNvSpPr/>
            <p:nvPr/>
          </p:nvSpPr>
          <p:spPr>
            <a:xfrm>
              <a:off x="8616996" y="3269748"/>
              <a:ext cx="3981" cy="5425"/>
            </a:xfrm>
            <a:custGeom>
              <a:rect b="b" l="l" r="r" t="t"/>
              <a:pathLst>
                <a:path extrusionOk="0" h="139" w="102">
                  <a:moveTo>
                    <a:pt x="85" y="1"/>
                  </a:moveTo>
                  <a:cubicBezTo>
                    <a:pt x="85" y="1"/>
                    <a:pt x="51" y="17"/>
                    <a:pt x="34" y="67"/>
                  </a:cubicBezTo>
                  <a:cubicBezTo>
                    <a:pt x="1" y="101"/>
                    <a:pt x="18" y="134"/>
                    <a:pt x="18" y="134"/>
                  </a:cubicBezTo>
                  <a:cubicBezTo>
                    <a:pt x="21" y="137"/>
                    <a:pt x="23" y="139"/>
                    <a:pt x="25" y="139"/>
                  </a:cubicBezTo>
                  <a:cubicBezTo>
                    <a:pt x="35" y="139"/>
                    <a:pt x="37" y="109"/>
                    <a:pt x="51" y="67"/>
                  </a:cubicBezTo>
                  <a:cubicBezTo>
                    <a:pt x="68" y="34"/>
                    <a:pt x="101" y="1"/>
                    <a:pt x="85" y="1"/>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9" name="Google Shape;6669;p93"/>
            <p:cNvSpPr/>
            <p:nvPr/>
          </p:nvSpPr>
          <p:spPr>
            <a:xfrm>
              <a:off x="8623553" y="3261005"/>
              <a:ext cx="4567" cy="3825"/>
            </a:xfrm>
            <a:custGeom>
              <a:rect b="b" l="l" r="r" t="t"/>
              <a:pathLst>
                <a:path extrusionOk="0" h="98" w="117">
                  <a:moveTo>
                    <a:pt x="97" y="1"/>
                  </a:moveTo>
                  <a:cubicBezTo>
                    <a:pt x="90" y="1"/>
                    <a:pt x="75" y="16"/>
                    <a:pt x="50" y="41"/>
                  </a:cubicBezTo>
                  <a:cubicBezTo>
                    <a:pt x="17" y="57"/>
                    <a:pt x="0" y="91"/>
                    <a:pt x="17" y="91"/>
                  </a:cubicBezTo>
                  <a:cubicBezTo>
                    <a:pt x="17" y="95"/>
                    <a:pt x="19" y="97"/>
                    <a:pt x="23" y="97"/>
                  </a:cubicBezTo>
                  <a:cubicBezTo>
                    <a:pt x="33" y="97"/>
                    <a:pt x="55" y="82"/>
                    <a:pt x="67" y="57"/>
                  </a:cubicBezTo>
                  <a:cubicBezTo>
                    <a:pt x="100" y="24"/>
                    <a:pt x="117" y="7"/>
                    <a:pt x="100" y="7"/>
                  </a:cubicBezTo>
                  <a:cubicBezTo>
                    <a:pt x="100" y="3"/>
                    <a:pt x="99" y="1"/>
                    <a:pt x="97" y="1"/>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0" name="Google Shape;6670;p93"/>
            <p:cNvSpPr/>
            <p:nvPr/>
          </p:nvSpPr>
          <p:spPr>
            <a:xfrm>
              <a:off x="8632022" y="3256439"/>
              <a:ext cx="5894" cy="2536"/>
            </a:xfrm>
            <a:custGeom>
              <a:rect b="b" l="l" r="r" t="t"/>
              <a:pathLst>
                <a:path extrusionOk="0" h="65" w="151">
                  <a:moveTo>
                    <a:pt x="106" y="0"/>
                  </a:moveTo>
                  <a:cubicBezTo>
                    <a:pt x="95" y="0"/>
                    <a:pt x="82" y="2"/>
                    <a:pt x="67" y="7"/>
                  </a:cubicBezTo>
                  <a:cubicBezTo>
                    <a:pt x="34" y="24"/>
                    <a:pt x="0" y="57"/>
                    <a:pt x="17" y="57"/>
                  </a:cubicBezTo>
                  <a:cubicBezTo>
                    <a:pt x="17" y="62"/>
                    <a:pt x="20" y="64"/>
                    <a:pt x="25" y="64"/>
                  </a:cubicBezTo>
                  <a:cubicBezTo>
                    <a:pt x="37" y="64"/>
                    <a:pt x="60" y="53"/>
                    <a:pt x="84" y="41"/>
                  </a:cubicBezTo>
                  <a:cubicBezTo>
                    <a:pt x="117" y="24"/>
                    <a:pt x="151" y="24"/>
                    <a:pt x="151" y="24"/>
                  </a:cubicBezTo>
                  <a:cubicBezTo>
                    <a:pt x="151" y="12"/>
                    <a:pt x="134" y="0"/>
                    <a:pt x="106" y="0"/>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1" name="Google Shape;6671;p93"/>
            <p:cNvSpPr/>
            <p:nvPr/>
          </p:nvSpPr>
          <p:spPr>
            <a:xfrm>
              <a:off x="8642442" y="3254917"/>
              <a:ext cx="3317" cy="1834"/>
            </a:xfrm>
            <a:custGeom>
              <a:rect b="b" l="l" r="r" t="t"/>
              <a:pathLst>
                <a:path extrusionOk="0" h="47" w="85">
                  <a:moveTo>
                    <a:pt x="57" y="0"/>
                  </a:moveTo>
                  <a:cubicBezTo>
                    <a:pt x="51" y="0"/>
                    <a:pt x="42" y="5"/>
                    <a:pt x="34" y="13"/>
                  </a:cubicBezTo>
                  <a:cubicBezTo>
                    <a:pt x="17" y="13"/>
                    <a:pt x="1" y="30"/>
                    <a:pt x="1" y="46"/>
                  </a:cubicBezTo>
                  <a:lnTo>
                    <a:pt x="51" y="46"/>
                  </a:lnTo>
                  <a:cubicBezTo>
                    <a:pt x="67" y="30"/>
                    <a:pt x="84" y="13"/>
                    <a:pt x="67" y="13"/>
                  </a:cubicBezTo>
                  <a:cubicBezTo>
                    <a:pt x="67" y="5"/>
                    <a:pt x="63" y="0"/>
                    <a:pt x="57" y="0"/>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2" name="Google Shape;6672;p93"/>
            <p:cNvSpPr/>
            <p:nvPr/>
          </p:nvSpPr>
          <p:spPr>
            <a:xfrm>
              <a:off x="8709572" y="3219518"/>
              <a:ext cx="161808" cy="100574"/>
            </a:xfrm>
            <a:custGeom>
              <a:rect b="b" l="l" r="r" t="t"/>
              <a:pathLst>
                <a:path extrusionOk="0" h="2577" w="4146">
                  <a:moveTo>
                    <a:pt x="3761" y="1"/>
                  </a:moveTo>
                  <a:lnTo>
                    <a:pt x="1505" y="1070"/>
                  </a:lnTo>
                  <a:lnTo>
                    <a:pt x="1622" y="1304"/>
                  </a:lnTo>
                  <a:cubicBezTo>
                    <a:pt x="1622" y="1304"/>
                    <a:pt x="0" y="2577"/>
                    <a:pt x="418" y="2577"/>
                  </a:cubicBezTo>
                  <a:cubicBezTo>
                    <a:pt x="428" y="2577"/>
                    <a:pt x="440" y="2576"/>
                    <a:pt x="453" y="2574"/>
                  </a:cubicBezTo>
                  <a:cubicBezTo>
                    <a:pt x="921" y="2491"/>
                    <a:pt x="3410" y="1187"/>
                    <a:pt x="4012" y="870"/>
                  </a:cubicBezTo>
                  <a:lnTo>
                    <a:pt x="4145" y="786"/>
                  </a:lnTo>
                  <a:lnTo>
                    <a:pt x="3761" y="1"/>
                  </a:lnTo>
                  <a:close/>
                </a:path>
              </a:pathLst>
            </a:custGeom>
            <a:solidFill>
              <a:srgbClr val="19B5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3" name="Google Shape;6673;p93"/>
            <p:cNvSpPr/>
            <p:nvPr/>
          </p:nvSpPr>
          <p:spPr>
            <a:xfrm>
              <a:off x="8836766" y="3224747"/>
              <a:ext cx="33954" cy="39808"/>
            </a:xfrm>
            <a:custGeom>
              <a:rect b="b" l="l" r="r" t="t"/>
              <a:pathLst>
                <a:path extrusionOk="0" h="1020" w="870">
                  <a:moveTo>
                    <a:pt x="569" y="1"/>
                  </a:moveTo>
                  <a:cubicBezTo>
                    <a:pt x="368" y="67"/>
                    <a:pt x="218" y="218"/>
                    <a:pt x="118" y="418"/>
                  </a:cubicBezTo>
                  <a:cubicBezTo>
                    <a:pt x="34" y="602"/>
                    <a:pt x="1" y="819"/>
                    <a:pt x="68" y="1020"/>
                  </a:cubicBezTo>
                  <a:lnTo>
                    <a:pt x="870" y="619"/>
                  </a:lnTo>
                  <a:lnTo>
                    <a:pt x="569" y="1"/>
                  </a:lnTo>
                  <a:close/>
                </a:path>
              </a:pathLst>
            </a:custGeom>
            <a:solidFill>
              <a:srgbClr val="FFFFFF">
                <a:alpha val="560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4" name="Google Shape;6674;p93"/>
            <p:cNvSpPr/>
            <p:nvPr/>
          </p:nvSpPr>
          <p:spPr>
            <a:xfrm>
              <a:off x="8718744" y="3248242"/>
              <a:ext cx="152637" cy="71850"/>
            </a:xfrm>
            <a:custGeom>
              <a:rect b="b" l="l" r="r" t="t"/>
              <a:pathLst>
                <a:path extrusionOk="0" h="1841" w="3911">
                  <a:moveTo>
                    <a:pt x="3877" y="0"/>
                  </a:moveTo>
                  <a:lnTo>
                    <a:pt x="903" y="1454"/>
                  </a:lnTo>
                  <a:cubicBezTo>
                    <a:pt x="903" y="1454"/>
                    <a:pt x="737" y="1247"/>
                    <a:pt x="607" y="1247"/>
                  </a:cubicBezTo>
                  <a:cubicBezTo>
                    <a:pt x="593" y="1247"/>
                    <a:pt x="581" y="1249"/>
                    <a:pt x="569" y="1253"/>
                  </a:cubicBezTo>
                  <a:cubicBezTo>
                    <a:pt x="569" y="1253"/>
                    <a:pt x="0" y="1771"/>
                    <a:pt x="134" y="1838"/>
                  </a:cubicBezTo>
                  <a:cubicBezTo>
                    <a:pt x="138" y="1840"/>
                    <a:pt x="143" y="1841"/>
                    <a:pt x="150" y="1841"/>
                  </a:cubicBezTo>
                  <a:cubicBezTo>
                    <a:pt x="402" y="1841"/>
                    <a:pt x="2853" y="668"/>
                    <a:pt x="3910" y="50"/>
                  </a:cubicBezTo>
                  <a:lnTo>
                    <a:pt x="3877" y="0"/>
                  </a:lnTo>
                  <a:close/>
                </a:path>
              </a:pathLst>
            </a:custGeom>
            <a:solidFill>
              <a:srgbClr val="FFFFFF">
                <a:alpha val="560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5" name="Google Shape;6675;p93"/>
            <p:cNvSpPr/>
            <p:nvPr/>
          </p:nvSpPr>
          <p:spPr>
            <a:xfrm>
              <a:off x="8723310" y="3247580"/>
              <a:ext cx="148070" cy="71108"/>
            </a:xfrm>
            <a:custGeom>
              <a:rect b="b" l="l" r="r" t="t"/>
              <a:pathLst>
                <a:path extrusionOk="0" h="1822" w="3794">
                  <a:moveTo>
                    <a:pt x="3793" y="0"/>
                  </a:moveTo>
                  <a:cubicBezTo>
                    <a:pt x="3793" y="0"/>
                    <a:pt x="3777" y="17"/>
                    <a:pt x="3760" y="17"/>
                  </a:cubicBezTo>
                  <a:lnTo>
                    <a:pt x="3643" y="67"/>
                  </a:lnTo>
                  <a:lnTo>
                    <a:pt x="3242" y="284"/>
                  </a:lnTo>
                  <a:cubicBezTo>
                    <a:pt x="2908" y="452"/>
                    <a:pt x="2440" y="685"/>
                    <a:pt x="1905" y="936"/>
                  </a:cubicBezTo>
                  <a:cubicBezTo>
                    <a:pt x="1387" y="1187"/>
                    <a:pt x="903" y="1404"/>
                    <a:pt x="552" y="1571"/>
                  </a:cubicBezTo>
                  <a:lnTo>
                    <a:pt x="151" y="1755"/>
                  </a:lnTo>
                  <a:lnTo>
                    <a:pt x="569" y="1588"/>
                  </a:lnTo>
                  <a:cubicBezTo>
                    <a:pt x="919" y="1437"/>
                    <a:pt x="1404" y="1220"/>
                    <a:pt x="1922" y="970"/>
                  </a:cubicBezTo>
                  <a:cubicBezTo>
                    <a:pt x="2457" y="719"/>
                    <a:pt x="2924" y="468"/>
                    <a:pt x="3259" y="301"/>
                  </a:cubicBezTo>
                  <a:lnTo>
                    <a:pt x="3660" y="84"/>
                  </a:lnTo>
                  <a:lnTo>
                    <a:pt x="3760" y="34"/>
                  </a:lnTo>
                  <a:cubicBezTo>
                    <a:pt x="3777" y="17"/>
                    <a:pt x="3793" y="17"/>
                    <a:pt x="3793" y="0"/>
                  </a:cubicBezTo>
                  <a:close/>
                  <a:moveTo>
                    <a:pt x="34" y="1805"/>
                  </a:moveTo>
                  <a:cubicBezTo>
                    <a:pt x="17" y="1805"/>
                    <a:pt x="17" y="1822"/>
                    <a:pt x="0" y="1822"/>
                  </a:cubicBezTo>
                  <a:cubicBezTo>
                    <a:pt x="17" y="1822"/>
                    <a:pt x="17" y="1822"/>
                    <a:pt x="34" y="1805"/>
                  </a:cubicBezTo>
                  <a:close/>
                </a:path>
              </a:pathLst>
            </a:custGeom>
            <a:solidFill>
              <a:srgbClr val="B7887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6" name="Google Shape;6676;p93"/>
            <p:cNvSpPr/>
            <p:nvPr/>
          </p:nvSpPr>
          <p:spPr>
            <a:xfrm>
              <a:off x="8740249" y="3296482"/>
              <a:ext cx="14401" cy="9836"/>
            </a:xfrm>
            <a:custGeom>
              <a:rect b="b" l="l" r="r" t="t"/>
              <a:pathLst>
                <a:path extrusionOk="0" h="252" w="369">
                  <a:moveTo>
                    <a:pt x="1" y="1"/>
                  </a:moveTo>
                  <a:cubicBezTo>
                    <a:pt x="68" y="34"/>
                    <a:pt x="135" y="51"/>
                    <a:pt x="201" y="101"/>
                  </a:cubicBezTo>
                  <a:cubicBezTo>
                    <a:pt x="268" y="134"/>
                    <a:pt x="318" y="201"/>
                    <a:pt x="368" y="251"/>
                  </a:cubicBezTo>
                  <a:cubicBezTo>
                    <a:pt x="318" y="101"/>
                    <a:pt x="151" y="1"/>
                    <a:pt x="1" y="1"/>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7" name="Google Shape;6677;p93"/>
            <p:cNvSpPr/>
            <p:nvPr/>
          </p:nvSpPr>
          <p:spPr>
            <a:xfrm>
              <a:off x="8766359" y="3275601"/>
              <a:ext cx="8508" cy="5464"/>
            </a:xfrm>
            <a:custGeom>
              <a:rect b="b" l="l" r="r" t="t"/>
              <a:pathLst>
                <a:path extrusionOk="0" h="140" w="218">
                  <a:moveTo>
                    <a:pt x="0" y="1"/>
                  </a:moveTo>
                  <a:cubicBezTo>
                    <a:pt x="0" y="18"/>
                    <a:pt x="34" y="51"/>
                    <a:pt x="100" y="84"/>
                  </a:cubicBezTo>
                  <a:cubicBezTo>
                    <a:pt x="141" y="112"/>
                    <a:pt x="182" y="139"/>
                    <a:pt x="196" y="139"/>
                  </a:cubicBezTo>
                  <a:cubicBezTo>
                    <a:pt x="199" y="139"/>
                    <a:pt x="201" y="138"/>
                    <a:pt x="201" y="135"/>
                  </a:cubicBezTo>
                  <a:cubicBezTo>
                    <a:pt x="217" y="135"/>
                    <a:pt x="167" y="101"/>
                    <a:pt x="117" y="68"/>
                  </a:cubicBezTo>
                  <a:cubicBezTo>
                    <a:pt x="50" y="18"/>
                    <a:pt x="0" y="1"/>
                    <a:pt x="0" y="1"/>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8" name="Google Shape;6678;p93"/>
            <p:cNvSpPr/>
            <p:nvPr/>
          </p:nvSpPr>
          <p:spPr>
            <a:xfrm>
              <a:off x="8771550" y="3271426"/>
              <a:ext cx="8547" cy="2536"/>
            </a:xfrm>
            <a:custGeom>
              <a:rect b="b" l="l" r="r" t="t"/>
              <a:pathLst>
                <a:path extrusionOk="0" h="65" w="219">
                  <a:moveTo>
                    <a:pt x="26" y="1"/>
                  </a:moveTo>
                  <a:cubicBezTo>
                    <a:pt x="20" y="1"/>
                    <a:pt x="18" y="3"/>
                    <a:pt x="18" y="8"/>
                  </a:cubicBezTo>
                  <a:cubicBezTo>
                    <a:pt x="1" y="8"/>
                    <a:pt x="51" y="24"/>
                    <a:pt x="101" y="41"/>
                  </a:cubicBezTo>
                  <a:cubicBezTo>
                    <a:pt x="148" y="53"/>
                    <a:pt x="179" y="65"/>
                    <a:pt x="199" y="65"/>
                  </a:cubicBezTo>
                  <a:cubicBezTo>
                    <a:pt x="207" y="65"/>
                    <a:pt x="213" y="63"/>
                    <a:pt x="218" y="58"/>
                  </a:cubicBezTo>
                  <a:cubicBezTo>
                    <a:pt x="218" y="58"/>
                    <a:pt x="168" y="41"/>
                    <a:pt x="118" y="24"/>
                  </a:cubicBezTo>
                  <a:cubicBezTo>
                    <a:pt x="71" y="13"/>
                    <a:pt x="40" y="1"/>
                    <a:pt x="26" y="1"/>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9" name="Google Shape;6679;p93"/>
            <p:cNvSpPr/>
            <p:nvPr/>
          </p:nvSpPr>
          <p:spPr>
            <a:xfrm>
              <a:off x="8770925" y="3263230"/>
              <a:ext cx="9797" cy="4605"/>
            </a:xfrm>
            <a:custGeom>
              <a:rect b="b" l="l" r="r" t="t"/>
              <a:pathLst>
                <a:path extrusionOk="0" h="118" w="251">
                  <a:moveTo>
                    <a:pt x="234" y="0"/>
                  </a:moveTo>
                  <a:lnTo>
                    <a:pt x="234" y="0"/>
                  </a:lnTo>
                  <a:cubicBezTo>
                    <a:pt x="201" y="17"/>
                    <a:pt x="151" y="17"/>
                    <a:pt x="117" y="51"/>
                  </a:cubicBezTo>
                  <a:cubicBezTo>
                    <a:pt x="50" y="84"/>
                    <a:pt x="0" y="117"/>
                    <a:pt x="0" y="117"/>
                  </a:cubicBezTo>
                  <a:cubicBezTo>
                    <a:pt x="50" y="117"/>
                    <a:pt x="100" y="101"/>
                    <a:pt x="134" y="84"/>
                  </a:cubicBezTo>
                  <a:cubicBezTo>
                    <a:pt x="201" y="51"/>
                    <a:pt x="251" y="17"/>
                    <a:pt x="234" y="0"/>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0" name="Google Shape;6680;p93"/>
            <p:cNvSpPr/>
            <p:nvPr/>
          </p:nvSpPr>
          <p:spPr>
            <a:xfrm>
              <a:off x="8768973" y="3256712"/>
              <a:ext cx="10459" cy="5894"/>
            </a:xfrm>
            <a:custGeom>
              <a:rect b="b" l="l" r="r" t="t"/>
              <a:pathLst>
                <a:path extrusionOk="0" h="151" w="268">
                  <a:moveTo>
                    <a:pt x="251" y="0"/>
                  </a:moveTo>
                  <a:cubicBezTo>
                    <a:pt x="167" y="50"/>
                    <a:pt x="84" y="101"/>
                    <a:pt x="0" y="151"/>
                  </a:cubicBezTo>
                  <a:cubicBezTo>
                    <a:pt x="50" y="151"/>
                    <a:pt x="100" y="134"/>
                    <a:pt x="150" y="101"/>
                  </a:cubicBezTo>
                  <a:cubicBezTo>
                    <a:pt x="217" y="67"/>
                    <a:pt x="267" y="17"/>
                    <a:pt x="251" y="0"/>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1" name="Google Shape;6681;p93"/>
            <p:cNvSpPr/>
            <p:nvPr/>
          </p:nvSpPr>
          <p:spPr>
            <a:xfrm>
              <a:off x="8748756" y="3271036"/>
              <a:ext cx="18928" cy="8157"/>
            </a:xfrm>
            <a:custGeom>
              <a:rect b="b" l="l" r="r" t="t"/>
              <a:pathLst>
                <a:path extrusionOk="0" h="209" w="485">
                  <a:moveTo>
                    <a:pt x="248" y="27"/>
                  </a:moveTo>
                  <a:cubicBezTo>
                    <a:pt x="288" y="27"/>
                    <a:pt x="332" y="39"/>
                    <a:pt x="368" y="51"/>
                  </a:cubicBezTo>
                  <a:cubicBezTo>
                    <a:pt x="390" y="62"/>
                    <a:pt x="420" y="81"/>
                    <a:pt x="447" y="107"/>
                  </a:cubicBezTo>
                  <a:lnTo>
                    <a:pt x="447" y="107"/>
                  </a:lnTo>
                  <a:cubicBezTo>
                    <a:pt x="422" y="118"/>
                    <a:pt x="385" y="135"/>
                    <a:pt x="334" y="151"/>
                  </a:cubicBezTo>
                  <a:cubicBezTo>
                    <a:pt x="284" y="151"/>
                    <a:pt x="234" y="168"/>
                    <a:pt x="167" y="168"/>
                  </a:cubicBezTo>
                  <a:cubicBezTo>
                    <a:pt x="134" y="185"/>
                    <a:pt x="100" y="185"/>
                    <a:pt x="67" y="185"/>
                  </a:cubicBezTo>
                  <a:cubicBezTo>
                    <a:pt x="34" y="168"/>
                    <a:pt x="17" y="151"/>
                    <a:pt x="34" y="118"/>
                  </a:cubicBezTo>
                  <a:cubicBezTo>
                    <a:pt x="67" y="68"/>
                    <a:pt x="134" y="34"/>
                    <a:pt x="201" y="34"/>
                  </a:cubicBezTo>
                  <a:cubicBezTo>
                    <a:pt x="215" y="29"/>
                    <a:pt x="231" y="27"/>
                    <a:pt x="248" y="27"/>
                  </a:cubicBezTo>
                  <a:close/>
                  <a:moveTo>
                    <a:pt x="239" y="0"/>
                  </a:moveTo>
                  <a:cubicBezTo>
                    <a:pt x="153" y="0"/>
                    <a:pt x="66" y="41"/>
                    <a:pt x="0" y="118"/>
                  </a:cubicBezTo>
                  <a:cubicBezTo>
                    <a:pt x="0" y="135"/>
                    <a:pt x="0" y="168"/>
                    <a:pt x="17" y="185"/>
                  </a:cubicBezTo>
                  <a:cubicBezTo>
                    <a:pt x="34" y="201"/>
                    <a:pt x="50" y="201"/>
                    <a:pt x="67" y="201"/>
                  </a:cubicBezTo>
                  <a:cubicBezTo>
                    <a:pt x="78" y="207"/>
                    <a:pt x="89" y="209"/>
                    <a:pt x="100" y="209"/>
                  </a:cubicBezTo>
                  <a:cubicBezTo>
                    <a:pt x="123" y="209"/>
                    <a:pt x="145" y="201"/>
                    <a:pt x="167" y="201"/>
                  </a:cubicBezTo>
                  <a:cubicBezTo>
                    <a:pt x="234" y="201"/>
                    <a:pt x="284" y="185"/>
                    <a:pt x="351" y="168"/>
                  </a:cubicBezTo>
                  <a:cubicBezTo>
                    <a:pt x="389" y="156"/>
                    <a:pt x="426" y="134"/>
                    <a:pt x="457" y="116"/>
                  </a:cubicBezTo>
                  <a:lnTo>
                    <a:pt x="457" y="116"/>
                  </a:lnTo>
                  <a:cubicBezTo>
                    <a:pt x="467" y="127"/>
                    <a:pt x="476" y="139"/>
                    <a:pt x="485" y="151"/>
                  </a:cubicBezTo>
                  <a:cubicBezTo>
                    <a:pt x="485" y="151"/>
                    <a:pt x="485" y="137"/>
                    <a:pt x="471" y="108"/>
                  </a:cubicBezTo>
                  <a:lnTo>
                    <a:pt x="471" y="108"/>
                  </a:lnTo>
                  <a:cubicBezTo>
                    <a:pt x="476" y="106"/>
                    <a:pt x="480" y="103"/>
                    <a:pt x="485" y="101"/>
                  </a:cubicBezTo>
                  <a:cubicBezTo>
                    <a:pt x="485" y="98"/>
                    <a:pt x="483" y="97"/>
                    <a:pt x="480" y="97"/>
                  </a:cubicBezTo>
                  <a:cubicBezTo>
                    <a:pt x="476" y="97"/>
                    <a:pt x="472" y="98"/>
                    <a:pt x="466" y="100"/>
                  </a:cubicBezTo>
                  <a:lnTo>
                    <a:pt x="466" y="100"/>
                  </a:lnTo>
                  <a:cubicBezTo>
                    <a:pt x="433" y="83"/>
                    <a:pt x="400" y="51"/>
                    <a:pt x="368" y="34"/>
                  </a:cubicBezTo>
                  <a:cubicBezTo>
                    <a:pt x="328" y="11"/>
                    <a:pt x="283" y="0"/>
                    <a:pt x="239" y="0"/>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2" name="Google Shape;6682;p93"/>
            <p:cNvSpPr/>
            <p:nvPr/>
          </p:nvSpPr>
          <p:spPr>
            <a:xfrm>
              <a:off x="8763081" y="3261942"/>
              <a:ext cx="7220" cy="13700"/>
            </a:xfrm>
            <a:custGeom>
              <a:rect b="b" l="l" r="r" t="t"/>
              <a:pathLst>
                <a:path extrusionOk="0" h="351" w="185">
                  <a:moveTo>
                    <a:pt x="101" y="0"/>
                  </a:moveTo>
                  <a:cubicBezTo>
                    <a:pt x="51" y="33"/>
                    <a:pt x="17" y="84"/>
                    <a:pt x="17" y="134"/>
                  </a:cubicBezTo>
                  <a:cubicBezTo>
                    <a:pt x="1" y="184"/>
                    <a:pt x="17" y="217"/>
                    <a:pt x="17" y="267"/>
                  </a:cubicBezTo>
                  <a:cubicBezTo>
                    <a:pt x="34" y="301"/>
                    <a:pt x="51" y="334"/>
                    <a:pt x="84" y="351"/>
                  </a:cubicBezTo>
                  <a:cubicBezTo>
                    <a:pt x="68" y="317"/>
                    <a:pt x="51" y="284"/>
                    <a:pt x="51" y="251"/>
                  </a:cubicBezTo>
                  <a:cubicBezTo>
                    <a:pt x="34" y="217"/>
                    <a:pt x="34" y="184"/>
                    <a:pt x="34" y="134"/>
                  </a:cubicBezTo>
                  <a:cubicBezTo>
                    <a:pt x="51" y="100"/>
                    <a:pt x="68" y="50"/>
                    <a:pt x="101" y="33"/>
                  </a:cubicBezTo>
                  <a:cubicBezTo>
                    <a:pt x="106" y="32"/>
                    <a:pt x="111" y="31"/>
                    <a:pt x="116" y="31"/>
                  </a:cubicBezTo>
                  <a:cubicBezTo>
                    <a:pt x="151" y="31"/>
                    <a:pt x="151" y="87"/>
                    <a:pt x="151" y="117"/>
                  </a:cubicBezTo>
                  <a:cubicBezTo>
                    <a:pt x="151" y="167"/>
                    <a:pt x="151" y="201"/>
                    <a:pt x="134" y="234"/>
                  </a:cubicBezTo>
                  <a:cubicBezTo>
                    <a:pt x="118" y="301"/>
                    <a:pt x="101" y="351"/>
                    <a:pt x="101" y="351"/>
                  </a:cubicBezTo>
                  <a:cubicBezTo>
                    <a:pt x="118" y="317"/>
                    <a:pt x="151" y="284"/>
                    <a:pt x="151" y="251"/>
                  </a:cubicBezTo>
                  <a:cubicBezTo>
                    <a:pt x="168" y="201"/>
                    <a:pt x="184" y="167"/>
                    <a:pt x="184" y="134"/>
                  </a:cubicBezTo>
                  <a:cubicBezTo>
                    <a:pt x="184" y="100"/>
                    <a:pt x="184" y="84"/>
                    <a:pt x="168" y="50"/>
                  </a:cubicBezTo>
                  <a:cubicBezTo>
                    <a:pt x="168" y="17"/>
                    <a:pt x="134" y="0"/>
                    <a:pt x="101" y="0"/>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3" name="Google Shape;6683;p93"/>
            <p:cNvSpPr/>
            <p:nvPr/>
          </p:nvSpPr>
          <p:spPr>
            <a:xfrm>
              <a:off x="8835479" y="3224747"/>
              <a:ext cx="22870" cy="39184"/>
            </a:xfrm>
            <a:custGeom>
              <a:rect b="b" l="l" r="r" t="t"/>
              <a:pathLst>
                <a:path extrusionOk="0" h="1004" w="586">
                  <a:moveTo>
                    <a:pt x="535" y="1"/>
                  </a:moveTo>
                  <a:cubicBezTo>
                    <a:pt x="502" y="17"/>
                    <a:pt x="451" y="34"/>
                    <a:pt x="418" y="67"/>
                  </a:cubicBezTo>
                  <a:cubicBezTo>
                    <a:pt x="151" y="218"/>
                    <a:pt x="0" y="519"/>
                    <a:pt x="34" y="836"/>
                  </a:cubicBezTo>
                  <a:cubicBezTo>
                    <a:pt x="50" y="869"/>
                    <a:pt x="67" y="920"/>
                    <a:pt x="67" y="970"/>
                  </a:cubicBezTo>
                  <a:cubicBezTo>
                    <a:pt x="84" y="986"/>
                    <a:pt x="84" y="1003"/>
                    <a:pt x="101" y="1003"/>
                  </a:cubicBezTo>
                  <a:cubicBezTo>
                    <a:pt x="101" y="1003"/>
                    <a:pt x="67" y="936"/>
                    <a:pt x="67" y="836"/>
                  </a:cubicBezTo>
                  <a:cubicBezTo>
                    <a:pt x="34" y="535"/>
                    <a:pt x="167" y="235"/>
                    <a:pt x="418" y="84"/>
                  </a:cubicBezTo>
                  <a:cubicBezTo>
                    <a:pt x="518" y="17"/>
                    <a:pt x="585" y="1"/>
                    <a:pt x="585" y="1"/>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4" name="Google Shape;6684;p93"/>
            <p:cNvSpPr/>
            <p:nvPr/>
          </p:nvSpPr>
          <p:spPr>
            <a:xfrm>
              <a:off x="8798284" y="3261278"/>
              <a:ext cx="26148" cy="12411"/>
            </a:xfrm>
            <a:custGeom>
              <a:rect b="b" l="l" r="r" t="t"/>
              <a:pathLst>
                <a:path extrusionOk="0" h="318" w="670">
                  <a:moveTo>
                    <a:pt x="669" y="0"/>
                  </a:moveTo>
                  <a:cubicBezTo>
                    <a:pt x="653" y="0"/>
                    <a:pt x="519" y="84"/>
                    <a:pt x="335" y="167"/>
                  </a:cubicBezTo>
                  <a:cubicBezTo>
                    <a:pt x="168" y="251"/>
                    <a:pt x="1" y="318"/>
                    <a:pt x="18" y="318"/>
                  </a:cubicBezTo>
                  <a:cubicBezTo>
                    <a:pt x="252" y="251"/>
                    <a:pt x="469" y="151"/>
                    <a:pt x="669" y="0"/>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5" name="Google Shape;6685;p93"/>
            <p:cNvSpPr/>
            <p:nvPr/>
          </p:nvSpPr>
          <p:spPr>
            <a:xfrm>
              <a:off x="8840044" y="3253433"/>
              <a:ext cx="1991" cy="5933"/>
            </a:xfrm>
            <a:custGeom>
              <a:rect b="b" l="l" r="r" t="t"/>
              <a:pathLst>
                <a:path extrusionOk="0" h="152" w="51">
                  <a:moveTo>
                    <a:pt x="34" y="1"/>
                  </a:moveTo>
                  <a:cubicBezTo>
                    <a:pt x="34" y="1"/>
                    <a:pt x="0" y="34"/>
                    <a:pt x="17" y="68"/>
                  </a:cubicBezTo>
                  <a:cubicBezTo>
                    <a:pt x="17" y="118"/>
                    <a:pt x="34" y="151"/>
                    <a:pt x="34" y="151"/>
                  </a:cubicBezTo>
                  <a:cubicBezTo>
                    <a:pt x="50" y="151"/>
                    <a:pt x="34" y="118"/>
                    <a:pt x="34" y="68"/>
                  </a:cubicBezTo>
                  <a:cubicBezTo>
                    <a:pt x="34" y="34"/>
                    <a:pt x="50" y="1"/>
                    <a:pt x="34" y="1"/>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6" name="Google Shape;6686;p93"/>
            <p:cNvSpPr/>
            <p:nvPr/>
          </p:nvSpPr>
          <p:spPr>
            <a:xfrm>
              <a:off x="8841997" y="3242194"/>
              <a:ext cx="2654" cy="4761"/>
            </a:xfrm>
            <a:custGeom>
              <a:rect b="b" l="l" r="r" t="t"/>
              <a:pathLst>
                <a:path extrusionOk="0" h="122" w="68">
                  <a:moveTo>
                    <a:pt x="49" y="0"/>
                  </a:moveTo>
                  <a:cubicBezTo>
                    <a:pt x="44" y="0"/>
                    <a:pt x="31" y="28"/>
                    <a:pt x="17" y="55"/>
                  </a:cubicBezTo>
                  <a:cubicBezTo>
                    <a:pt x="0" y="88"/>
                    <a:pt x="0" y="122"/>
                    <a:pt x="0" y="122"/>
                  </a:cubicBezTo>
                  <a:cubicBezTo>
                    <a:pt x="17" y="122"/>
                    <a:pt x="34" y="105"/>
                    <a:pt x="51" y="72"/>
                  </a:cubicBezTo>
                  <a:cubicBezTo>
                    <a:pt x="51" y="38"/>
                    <a:pt x="67" y="5"/>
                    <a:pt x="51" y="5"/>
                  </a:cubicBezTo>
                  <a:cubicBezTo>
                    <a:pt x="51" y="2"/>
                    <a:pt x="50" y="0"/>
                    <a:pt x="49" y="0"/>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7" name="Google Shape;6687;p93"/>
            <p:cNvSpPr/>
            <p:nvPr/>
          </p:nvSpPr>
          <p:spPr>
            <a:xfrm>
              <a:off x="8847227" y="3233880"/>
              <a:ext cx="4605" cy="4137"/>
            </a:xfrm>
            <a:custGeom>
              <a:rect b="b" l="l" r="r" t="t"/>
              <a:pathLst>
                <a:path extrusionOk="0" h="106" w="118">
                  <a:moveTo>
                    <a:pt x="117" y="1"/>
                  </a:moveTo>
                  <a:cubicBezTo>
                    <a:pt x="100" y="1"/>
                    <a:pt x="67" y="1"/>
                    <a:pt x="34" y="34"/>
                  </a:cubicBezTo>
                  <a:cubicBezTo>
                    <a:pt x="0" y="67"/>
                    <a:pt x="0" y="101"/>
                    <a:pt x="0" y="101"/>
                  </a:cubicBezTo>
                  <a:cubicBezTo>
                    <a:pt x="3" y="104"/>
                    <a:pt x="6" y="105"/>
                    <a:pt x="9" y="105"/>
                  </a:cubicBezTo>
                  <a:cubicBezTo>
                    <a:pt x="23" y="105"/>
                    <a:pt x="37" y="78"/>
                    <a:pt x="50" y="51"/>
                  </a:cubicBezTo>
                  <a:cubicBezTo>
                    <a:pt x="84" y="34"/>
                    <a:pt x="117" y="17"/>
                    <a:pt x="117" y="1"/>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8" name="Google Shape;6688;p93"/>
            <p:cNvSpPr/>
            <p:nvPr/>
          </p:nvSpPr>
          <p:spPr>
            <a:xfrm>
              <a:off x="8855032" y="3229041"/>
              <a:ext cx="2654" cy="2536"/>
            </a:xfrm>
            <a:custGeom>
              <a:rect b="b" l="l" r="r" t="t"/>
              <a:pathLst>
                <a:path extrusionOk="0" h="65" w="68">
                  <a:moveTo>
                    <a:pt x="47" y="1"/>
                  </a:moveTo>
                  <a:cubicBezTo>
                    <a:pt x="41" y="1"/>
                    <a:pt x="29" y="12"/>
                    <a:pt x="17" y="24"/>
                  </a:cubicBezTo>
                  <a:cubicBezTo>
                    <a:pt x="1" y="41"/>
                    <a:pt x="1" y="58"/>
                    <a:pt x="1" y="58"/>
                  </a:cubicBezTo>
                  <a:cubicBezTo>
                    <a:pt x="1" y="63"/>
                    <a:pt x="2" y="65"/>
                    <a:pt x="4" y="65"/>
                  </a:cubicBezTo>
                  <a:cubicBezTo>
                    <a:pt x="10" y="65"/>
                    <a:pt x="22" y="53"/>
                    <a:pt x="34" y="41"/>
                  </a:cubicBezTo>
                  <a:cubicBezTo>
                    <a:pt x="51" y="24"/>
                    <a:pt x="67" y="8"/>
                    <a:pt x="51" y="8"/>
                  </a:cubicBezTo>
                  <a:cubicBezTo>
                    <a:pt x="51" y="3"/>
                    <a:pt x="49" y="1"/>
                    <a:pt x="47" y="1"/>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9" name="Google Shape;6689;p93"/>
            <p:cNvSpPr/>
            <p:nvPr/>
          </p:nvSpPr>
          <p:spPr>
            <a:xfrm>
              <a:off x="8429853" y="1958109"/>
              <a:ext cx="429107" cy="949851"/>
            </a:xfrm>
            <a:custGeom>
              <a:rect b="b" l="l" r="r" t="t"/>
              <a:pathLst>
                <a:path extrusionOk="0" h="24338" w="10995">
                  <a:moveTo>
                    <a:pt x="5977" y="0"/>
                  </a:moveTo>
                  <a:cubicBezTo>
                    <a:pt x="5917" y="0"/>
                    <a:pt x="5858" y="2"/>
                    <a:pt x="5798" y="7"/>
                  </a:cubicBezTo>
                  <a:lnTo>
                    <a:pt x="3676" y="140"/>
                  </a:lnTo>
                  <a:cubicBezTo>
                    <a:pt x="3676" y="140"/>
                    <a:pt x="3624" y="129"/>
                    <a:pt x="3524" y="129"/>
                  </a:cubicBezTo>
                  <a:cubicBezTo>
                    <a:pt x="3179" y="129"/>
                    <a:pt x="2276" y="260"/>
                    <a:pt x="1070" y="1427"/>
                  </a:cubicBezTo>
                  <a:lnTo>
                    <a:pt x="1" y="2413"/>
                  </a:lnTo>
                  <a:lnTo>
                    <a:pt x="1354" y="4986"/>
                  </a:lnTo>
                  <a:lnTo>
                    <a:pt x="1421" y="6139"/>
                  </a:lnTo>
                  <a:lnTo>
                    <a:pt x="2390" y="9313"/>
                  </a:lnTo>
                  <a:lnTo>
                    <a:pt x="2123" y="10717"/>
                  </a:lnTo>
                  <a:cubicBezTo>
                    <a:pt x="2022" y="11786"/>
                    <a:pt x="585" y="24017"/>
                    <a:pt x="786" y="24201"/>
                  </a:cubicBezTo>
                  <a:cubicBezTo>
                    <a:pt x="800" y="24215"/>
                    <a:pt x="826" y="24222"/>
                    <a:pt x="864" y="24222"/>
                  </a:cubicBezTo>
                  <a:cubicBezTo>
                    <a:pt x="1288" y="24222"/>
                    <a:pt x="3120" y="23382"/>
                    <a:pt x="4146" y="23382"/>
                  </a:cubicBezTo>
                  <a:cubicBezTo>
                    <a:pt x="4380" y="23382"/>
                    <a:pt x="4572" y="23426"/>
                    <a:pt x="4696" y="23532"/>
                  </a:cubicBezTo>
                  <a:cubicBezTo>
                    <a:pt x="5255" y="24001"/>
                    <a:pt x="6260" y="24337"/>
                    <a:pt x="7072" y="24337"/>
                  </a:cubicBezTo>
                  <a:cubicBezTo>
                    <a:pt x="7303" y="24337"/>
                    <a:pt x="7518" y="24310"/>
                    <a:pt x="7703" y="24251"/>
                  </a:cubicBezTo>
                  <a:cubicBezTo>
                    <a:pt x="8320" y="24049"/>
                    <a:pt x="9173" y="23071"/>
                    <a:pt x="10085" y="23071"/>
                  </a:cubicBezTo>
                  <a:cubicBezTo>
                    <a:pt x="10384" y="23071"/>
                    <a:pt x="10689" y="23176"/>
                    <a:pt x="10995" y="23449"/>
                  </a:cubicBezTo>
                  <a:cubicBezTo>
                    <a:pt x="10995" y="23449"/>
                    <a:pt x="10594" y="12605"/>
                    <a:pt x="7987" y="8896"/>
                  </a:cubicBezTo>
                  <a:cubicBezTo>
                    <a:pt x="6935" y="7091"/>
                    <a:pt x="6667" y="7292"/>
                    <a:pt x="7018" y="6239"/>
                  </a:cubicBezTo>
                  <a:lnTo>
                    <a:pt x="8054" y="2814"/>
                  </a:lnTo>
                  <a:lnTo>
                    <a:pt x="7620" y="658"/>
                  </a:lnTo>
                  <a:cubicBezTo>
                    <a:pt x="7178" y="232"/>
                    <a:pt x="6584" y="0"/>
                    <a:pt x="5977" y="0"/>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0" name="Google Shape;6690;p93"/>
            <p:cNvSpPr/>
            <p:nvPr/>
          </p:nvSpPr>
          <p:spPr>
            <a:xfrm>
              <a:off x="8622889" y="1963573"/>
              <a:ext cx="159154" cy="179370"/>
            </a:xfrm>
            <a:custGeom>
              <a:rect b="b" l="l" r="r" t="t"/>
              <a:pathLst>
                <a:path extrusionOk="0" h="4596" w="4078">
                  <a:moveTo>
                    <a:pt x="1855" y="0"/>
                  </a:moveTo>
                  <a:lnTo>
                    <a:pt x="0" y="3409"/>
                  </a:lnTo>
                  <a:lnTo>
                    <a:pt x="2523" y="4595"/>
                  </a:lnTo>
                  <a:cubicBezTo>
                    <a:pt x="2523" y="4595"/>
                    <a:pt x="3593" y="2974"/>
                    <a:pt x="3760" y="2189"/>
                  </a:cubicBezTo>
                  <a:cubicBezTo>
                    <a:pt x="4077" y="602"/>
                    <a:pt x="1855" y="0"/>
                    <a:pt x="1855" y="0"/>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1" name="Google Shape;6691;p93"/>
            <p:cNvSpPr/>
            <p:nvPr/>
          </p:nvSpPr>
          <p:spPr>
            <a:xfrm>
              <a:off x="8497021" y="2325252"/>
              <a:ext cx="145455" cy="242439"/>
            </a:xfrm>
            <a:custGeom>
              <a:rect b="b" l="l" r="r" t="t"/>
              <a:pathLst>
                <a:path extrusionOk="0" h="6212" w="3727">
                  <a:moveTo>
                    <a:pt x="579" y="535"/>
                  </a:moveTo>
                  <a:lnTo>
                    <a:pt x="569" y="541"/>
                  </a:lnTo>
                  <a:cubicBezTo>
                    <a:pt x="569" y="542"/>
                    <a:pt x="569" y="543"/>
                    <a:pt x="569" y="544"/>
                  </a:cubicBezTo>
                  <a:lnTo>
                    <a:pt x="569" y="544"/>
                  </a:lnTo>
                  <a:cubicBezTo>
                    <a:pt x="572" y="541"/>
                    <a:pt x="576" y="538"/>
                    <a:pt x="579" y="535"/>
                  </a:cubicBezTo>
                  <a:close/>
                  <a:moveTo>
                    <a:pt x="569" y="544"/>
                  </a:moveTo>
                  <a:lnTo>
                    <a:pt x="569" y="544"/>
                  </a:lnTo>
                  <a:cubicBezTo>
                    <a:pt x="563" y="549"/>
                    <a:pt x="557" y="553"/>
                    <a:pt x="552" y="558"/>
                  </a:cubicBezTo>
                  <a:cubicBezTo>
                    <a:pt x="552" y="558"/>
                    <a:pt x="567" y="558"/>
                    <a:pt x="569" y="544"/>
                  </a:cubicBezTo>
                  <a:close/>
                  <a:moveTo>
                    <a:pt x="1" y="4969"/>
                  </a:moveTo>
                  <a:cubicBezTo>
                    <a:pt x="1" y="4977"/>
                    <a:pt x="4" y="4981"/>
                    <a:pt x="8" y="4983"/>
                  </a:cubicBezTo>
                  <a:lnTo>
                    <a:pt x="8" y="4983"/>
                  </a:lnTo>
                  <a:cubicBezTo>
                    <a:pt x="3" y="4978"/>
                    <a:pt x="1" y="4974"/>
                    <a:pt x="1" y="4969"/>
                  </a:cubicBezTo>
                  <a:close/>
                  <a:moveTo>
                    <a:pt x="1976" y="0"/>
                  </a:moveTo>
                  <a:cubicBezTo>
                    <a:pt x="1600" y="0"/>
                    <a:pt x="1241" y="101"/>
                    <a:pt x="920" y="291"/>
                  </a:cubicBezTo>
                  <a:cubicBezTo>
                    <a:pt x="796" y="368"/>
                    <a:pt x="687" y="445"/>
                    <a:pt x="579" y="535"/>
                  </a:cubicBezTo>
                  <a:lnTo>
                    <a:pt x="579" y="535"/>
                  </a:lnTo>
                  <a:lnTo>
                    <a:pt x="652" y="491"/>
                  </a:lnTo>
                  <a:cubicBezTo>
                    <a:pt x="736" y="441"/>
                    <a:pt x="836" y="374"/>
                    <a:pt x="936" y="324"/>
                  </a:cubicBezTo>
                  <a:cubicBezTo>
                    <a:pt x="1277" y="138"/>
                    <a:pt x="1662" y="38"/>
                    <a:pt x="2049" y="38"/>
                  </a:cubicBezTo>
                  <a:cubicBezTo>
                    <a:pt x="2079" y="38"/>
                    <a:pt x="2109" y="39"/>
                    <a:pt x="2139" y="40"/>
                  </a:cubicBezTo>
                  <a:cubicBezTo>
                    <a:pt x="2423" y="57"/>
                    <a:pt x="2691" y="140"/>
                    <a:pt x="2941" y="291"/>
                  </a:cubicBezTo>
                  <a:cubicBezTo>
                    <a:pt x="3225" y="458"/>
                    <a:pt x="3443" y="725"/>
                    <a:pt x="3560" y="1026"/>
                  </a:cubicBezTo>
                  <a:cubicBezTo>
                    <a:pt x="3626" y="1193"/>
                    <a:pt x="3660" y="1360"/>
                    <a:pt x="3643" y="1527"/>
                  </a:cubicBezTo>
                  <a:cubicBezTo>
                    <a:pt x="3626" y="1711"/>
                    <a:pt x="3576" y="1895"/>
                    <a:pt x="3493" y="2062"/>
                  </a:cubicBezTo>
                  <a:cubicBezTo>
                    <a:pt x="3309" y="2379"/>
                    <a:pt x="3025" y="2680"/>
                    <a:pt x="2841" y="3031"/>
                  </a:cubicBezTo>
                  <a:cubicBezTo>
                    <a:pt x="2741" y="3215"/>
                    <a:pt x="2674" y="3415"/>
                    <a:pt x="2657" y="3616"/>
                  </a:cubicBezTo>
                  <a:cubicBezTo>
                    <a:pt x="2641" y="3816"/>
                    <a:pt x="2641" y="4000"/>
                    <a:pt x="2657" y="4200"/>
                  </a:cubicBezTo>
                  <a:cubicBezTo>
                    <a:pt x="2707" y="4568"/>
                    <a:pt x="2707" y="4919"/>
                    <a:pt x="2657" y="5286"/>
                  </a:cubicBezTo>
                  <a:cubicBezTo>
                    <a:pt x="2624" y="5454"/>
                    <a:pt x="2557" y="5604"/>
                    <a:pt x="2473" y="5754"/>
                  </a:cubicBezTo>
                  <a:cubicBezTo>
                    <a:pt x="2390" y="5888"/>
                    <a:pt x="2290" y="6005"/>
                    <a:pt x="2139" y="6072"/>
                  </a:cubicBezTo>
                  <a:cubicBezTo>
                    <a:pt x="2042" y="6127"/>
                    <a:pt x="1923" y="6160"/>
                    <a:pt x="1799" y="6160"/>
                  </a:cubicBezTo>
                  <a:cubicBezTo>
                    <a:pt x="1773" y="6160"/>
                    <a:pt x="1747" y="6158"/>
                    <a:pt x="1722" y="6155"/>
                  </a:cubicBezTo>
                  <a:cubicBezTo>
                    <a:pt x="1588" y="6122"/>
                    <a:pt x="1471" y="6088"/>
                    <a:pt x="1354" y="6005"/>
                  </a:cubicBezTo>
                  <a:cubicBezTo>
                    <a:pt x="1153" y="5871"/>
                    <a:pt x="970" y="5721"/>
                    <a:pt x="803" y="5554"/>
                  </a:cubicBezTo>
                  <a:cubicBezTo>
                    <a:pt x="669" y="5437"/>
                    <a:pt x="535" y="5320"/>
                    <a:pt x="402" y="5203"/>
                  </a:cubicBezTo>
                  <a:cubicBezTo>
                    <a:pt x="301" y="5136"/>
                    <a:pt x="201" y="5069"/>
                    <a:pt x="101" y="5019"/>
                  </a:cubicBezTo>
                  <a:cubicBezTo>
                    <a:pt x="84" y="5002"/>
                    <a:pt x="51" y="5002"/>
                    <a:pt x="17" y="4986"/>
                  </a:cubicBezTo>
                  <a:cubicBezTo>
                    <a:pt x="17" y="4986"/>
                    <a:pt x="13" y="4986"/>
                    <a:pt x="8" y="4983"/>
                  </a:cubicBezTo>
                  <a:lnTo>
                    <a:pt x="8" y="4983"/>
                  </a:lnTo>
                  <a:cubicBezTo>
                    <a:pt x="22" y="4996"/>
                    <a:pt x="53" y="5012"/>
                    <a:pt x="101" y="5036"/>
                  </a:cubicBezTo>
                  <a:cubicBezTo>
                    <a:pt x="201" y="5086"/>
                    <a:pt x="285" y="5153"/>
                    <a:pt x="385" y="5220"/>
                  </a:cubicBezTo>
                  <a:cubicBezTo>
                    <a:pt x="519" y="5337"/>
                    <a:pt x="652" y="5454"/>
                    <a:pt x="786" y="5587"/>
                  </a:cubicBezTo>
                  <a:cubicBezTo>
                    <a:pt x="936" y="5754"/>
                    <a:pt x="1120" y="5921"/>
                    <a:pt x="1321" y="6055"/>
                  </a:cubicBezTo>
                  <a:cubicBezTo>
                    <a:pt x="1438" y="6122"/>
                    <a:pt x="1571" y="6172"/>
                    <a:pt x="1722" y="6205"/>
                  </a:cubicBezTo>
                  <a:cubicBezTo>
                    <a:pt x="1755" y="6209"/>
                    <a:pt x="1790" y="6211"/>
                    <a:pt x="1825" y="6211"/>
                  </a:cubicBezTo>
                  <a:cubicBezTo>
                    <a:pt x="1945" y="6211"/>
                    <a:pt x="2069" y="6187"/>
                    <a:pt x="2173" y="6122"/>
                  </a:cubicBezTo>
                  <a:cubicBezTo>
                    <a:pt x="2323" y="6038"/>
                    <a:pt x="2440" y="5921"/>
                    <a:pt x="2524" y="5788"/>
                  </a:cubicBezTo>
                  <a:cubicBezTo>
                    <a:pt x="2624" y="5637"/>
                    <a:pt x="2674" y="5470"/>
                    <a:pt x="2724" y="5303"/>
                  </a:cubicBezTo>
                  <a:cubicBezTo>
                    <a:pt x="2774" y="4936"/>
                    <a:pt x="2774" y="4568"/>
                    <a:pt x="2724" y="4200"/>
                  </a:cubicBezTo>
                  <a:cubicBezTo>
                    <a:pt x="2657" y="3816"/>
                    <a:pt x="2724" y="3415"/>
                    <a:pt x="2891" y="3064"/>
                  </a:cubicBezTo>
                  <a:cubicBezTo>
                    <a:pt x="3092" y="2713"/>
                    <a:pt x="3359" y="2429"/>
                    <a:pt x="3543" y="2078"/>
                  </a:cubicBezTo>
                  <a:cubicBezTo>
                    <a:pt x="3643" y="1911"/>
                    <a:pt x="3693" y="1728"/>
                    <a:pt x="3710" y="1544"/>
                  </a:cubicBezTo>
                  <a:cubicBezTo>
                    <a:pt x="3727" y="1360"/>
                    <a:pt x="3693" y="1176"/>
                    <a:pt x="3626" y="1009"/>
                  </a:cubicBezTo>
                  <a:cubicBezTo>
                    <a:pt x="3493" y="692"/>
                    <a:pt x="3259" y="424"/>
                    <a:pt x="2975" y="241"/>
                  </a:cubicBezTo>
                  <a:cubicBezTo>
                    <a:pt x="2724" y="90"/>
                    <a:pt x="2423" y="7"/>
                    <a:pt x="2139" y="7"/>
                  </a:cubicBezTo>
                  <a:cubicBezTo>
                    <a:pt x="2085" y="2"/>
                    <a:pt x="2030" y="0"/>
                    <a:pt x="1976"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2" name="Google Shape;6692;p93"/>
            <p:cNvSpPr/>
            <p:nvPr/>
          </p:nvSpPr>
          <p:spPr>
            <a:xfrm>
              <a:off x="8648297" y="2433088"/>
              <a:ext cx="195020" cy="318269"/>
            </a:xfrm>
            <a:custGeom>
              <a:rect b="b" l="l" r="r" t="t"/>
              <a:pathLst>
                <a:path extrusionOk="0" h="8155" w="4997">
                  <a:moveTo>
                    <a:pt x="3526" y="1"/>
                  </a:moveTo>
                  <a:cubicBezTo>
                    <a:pt x="3393" y="17"/>
                    <a:pt x="3259" y="51"/>
                    <a:pt x="3142" y="84"/>
                  </a:cubicBezTo>
                  <a:cubicBezTo>
                    <a:pt x="2942" y="151"/>
                    <a:pt x="2741" y="251"/>
                    <a:pt x="2574" y="368"/>
                  </a:cubicBezTo>
                  <a:cubicBezTo>
                    <a:pt x="2056" y="752"/>
                    <a:pt x="1755" y="1337"/>
                    <a:pt x="1772" y="1972"/>
                  </a:cubicBezTo>
                  <a:cubicBezTo>
                    <a:pt x="1772" y="2356"/>
                    <a:pt x="1755" y="2741"/>
                    <a:pt x="1705" y="3125"/>
                  </a:cubicBezTo>
                  <a:cubicBezTo>
                    <a:pt x="1655" y="3325"/>
                    <a:pt x="1572" y="3526"/>
                    <a:pt x="1455" y="3676"/>
                  </a:cubicBezTo>
                  <a:cubicBezTo>
                    <a:pt x="1304" y="3843"/>
                    <a:pt x="1154" y="3994"/>
                    <a:pt x="970" y="4128"/>
                  </a:cubicBezTo>
                  <a:cubicBezTo>
                    <a:pt x="803" y="4261"/>
                    <a:pt x="619" y="4412"/>
                    <a:pt x="469" y="4579"/>
                  </a:cubicBezTo>
                  <a:cubicBezTo>
                    <a:pt x="302" y="4762"/>
                    <a:pt x="201" y="4963"/>
                    <a:pt x="135" y="5197"/>
                  </a:cubicBezTo>
                  <a:cubicBezTo>
                    <a:pt x="1" y="5648"/>
                    <a:pt x="51" y="6133"/>
                    <a:pt x="235" y="6567"/>
                  </a:cubicBezTo>
                  <a:cubicBezTo>
                    <a:pt x="419" y="6968"/>
                    <a:pt x="703" y="7302"/>
                    <a:pt x="1070" y="7536"/>
                  </a:cubicBezTo>
                  <a:cubicBezTo>
                    <a:pt x="1404" y="7753"/>
                    <a:pt x="1755" y="7920"/>
                    <a:pt x="2140" y="8021"/>
                  </a:cubicBezTo>
                  <a:cubicBezTo>
                    <a:pt x="2474" y="8104"/>
                    <a:pt x="2808" y="8138"/>
                    <a:pt x="3142" y="8154"/>
                  </a:cubicBezTo>
                  <a:cubicBezTo>
                    <a:pt x="3627" y="8154"/>
                    <a:pt x="4128" y="8121"/>
                    <a:pt x="4613" y="8054"/>
                  </a:cubicBezTo>
                  <a:cubicBezTo>
                    <a:pt x="4780" y="8037"/>
                    <a:pt x="4913" y="8004"/>
                    <a:pt x="4997" y="7987"/>
                  </a:cubicBezTo>
                  <a:lnTo>
                    <a:pt x="4997" y="7987"/>
                  </a:lnTo>
                  <a:lnTo>
                    <a:pt x="4596" y="8021"/>
                  </a:lnTo>
                  <a:cubicBezTo>
                    <a:pt x="4194" y="8076"/>
                    <a:pt x="3793" y="8108"/>
                    <a:pt x="3392" y="8108"/>
                  </a:cubicBezTo>
                  <a:cubicBezTo>
                    <a:pt x="3308" y="8108"/>
                    <a:pt x="3225" y="8107"/>
                    <a:pt x="3142" y="8104"/>
                  </a:cubicBezTo>
                  <a:cubicBezTo>
                    <a:pt x="2808" y="8087"/>
                    <a:pt x="2474" y="8037"/>
                    <a:pt x="2156" y="7954"/>
                  </a:cubicBezTo>
                  <a:cubicBezTo>
                    <a:pt x="1772" y="7870"/>
                    <a:pt x="1421" y="7703"/>
                    <a:pt x="1104" y="7486"/>
                  </a:cubicBezTo>
                  <a:cubicBezTo>
                    <a:pt x="753" y="7252"/>
                    <a:pt x="469" y="6918"/>
                    <a:pt x="302" y="6534"/>
                  </a:cubicBezTo>
                  <a:cubicBezTo>
                    <a:pt x="118" y="6116"/>
                    <a:pt x="85" y="5665"/>
                    <a:pt x="185" y="5214"/>
                  </a:cubicBezTo>
                  <a:cubicBezTo>
                    <a:pt x="252" y="4996"/>
                    <a:pt x="369" y="4796"/>
                    <a:pt x="519" y="4629"/>
                  </a:cubicBezTo>
                  <a:cubicBezTo>
                    <a:pt x="669" y="4462"/>
                    <a:pt x="836" y="4311"/>
                    <a:pt x="1020" y="4178"/>
                  </a:cubicBezTo>
                  <a:cubicBezTo>
                    <a:pt x="1204" y="4044"/>
                    <a:pt x="1354" y="3894"/>
                    <a:pt x="1505" y="3727"/>
                  </a:cubicBezTo>
                  <a:cubicBezTo>
                    <a:pt x="1638" y="3543"/>
                    <a:pt x="1722" y="3359"/>
                    <a:pt x="1772" y="3142"/>
                  </a:cubicBezTo>
                  <a:cubicBezTo>
                    <a:pt x="1822" y="2757"/>
                    <a:pt x="1839" y="2373"/>
                    <a:pt x="1822" y="1972"/>
                  </a:cubicBezTo>
                  <a:cubicBezTo>
                    <a:pt x="1805" y="1354"/>
                    <a:pt x="2106" y="769"/>
                    <a:pt x="2608" y="402"/>
                  </a:cubicBezTo>
                  <a:cubicBezTo>
                    <a:pt x="2758" y="285"/>
                    <a:pt x="2958" y="184"/>
                    <a:pt x="3142" y="117"/>
                  </a:cubicBezTo>
                  <a:cubicBezTo>
                    <a:pt x="3326" y="51"/>
                    <a:pt x="3493" y="17"/>
                    <a:pt x="367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3" name="Google Shape;6693;p93"/>
            <p:cNvSpPr/>
            <p:nvPr/>
          </p:nvSpPr>
          <p:spPr>
            <a:xfrm>
              <a:off x="8468999" y="2758237"/>
              <a:ext cx="144792" cy="113765"/>
            </a:xfrm>
            <a:custGeom>
              <a:rect b="b" l="l" r="r" t="t"/>
              <a:pathLst>
                <a:path extrusionOk="0" h="2915" w="3710">
                  <a:moveTo>
                    <a:pt x="962" y="0"/>
                  </a:moveTo>
                  <a:cubicBezTo>
                    <a:pt x="869" y="0"/>
                    <a:pt x="776" y="8"/>
                    <a:pt x="685" y="24"/>
                  </a:cubicBezTo>
                  <a:cubicBezTo>
                    <a:pt x="485" y="74"/>
                    <a:pt x="301" y="157"/>
                    <a:pt x="150" y="274"/>
                  </a:cubicBezTo>
                  <a:cubicBezTo>
                    <a:pt x="117" y="308"/>
                    <a:pt x="67" y="358"/>
                    <a:pt x="34" y="391"/>
                  </a:cubicBezTo>
                  <a:cubicBezTo>
                    <a:pt x="17" y="425"/>
                    <a:pt x="0" y="441"/>
                    <a:pt x="0" y="441"/>
                  </a:cubicBezTo>
                  <a:cubicBezTo>
                    <a:pt x="17" y="441"/>
                    <a:pt x="67" y="391"/>
                    <a:pt x="167" y="308"/>
                  </a:cubicBezTo>
                  <a:cubicBezTo>
                    <a:pt x="318" y="191"/>
                    <a:pt x="501" y="107"/>
                    <a:pt x="702" y="74"/>
                  </a:cubicBezTo>
                  <a:cubicBezTo>
                    <a:pt x="783" y="64"/>
                    <a:pt x="867" y="58"/>
                    <a:pt x="952" y="58"/>
                  </a:cubicBezTo>
                  <a:cubicBezTo>
                    <a:pt x="1148" y="58"/>
                    <a:pt x="1351" y="88"/>
                    <a:pt x="1537" y="157"/>
                  </a:cubicBezTo>
                  <a:cubicBezTo>
                    <a:pt x="1871" y="274"/>
                    <a:pt x="2172" y="458"/>
                    <a:pt x="2423" y="709"/>
                  </a:cubicBezTo>
                  <a:cubicBezTo>
                    <a:pt x="2673" y="943"/>
                    <a:pt x="2891" y="1227"/>
                    <a:pt x="3074" y="1528"/>
                  </a:cubicBezTo>
                  <a:cubicBezTo>
                    <a:pt x="3242" y="1795"/>
                    <a:pt x="3392" y="2062"/>
                    <a:pt x="3509" y="2279"/>
                  </a:cubicBezTo>
                  <a:cubicBezTo>
                    <a:pt x="3559" y="2363"/>
                    <a:pt x="3609" y="2463"/>
                    <a:pt x="3643" y="2563"/>
                  </a:cubicBezTo>
                  <a:cubicBezTo>
                    <a:pt x="3676" y="2664"/>
                    <a:pt x="3693" y="2747"/>
                    <a:pt x="3643" y="2797"/>
                  </a:cubicBezTo>
                  <a:cubicBezTo>
                    <a:pt x="3609" y="2831"/>
                    <a:pt x="3576" y="2864"/>
                    <a:pt x="3526" y="2881"/>
                  </a:cubicBezTo>
                  <a:cubicBezTo>
                    <a:pt x="3492" y="2898"/>
                    <a:pt x="3475" y="2914"/>
                    <a:pt x="3475" y="2914"/>
                  </a:cubicBezTo>
                  <a:cubicBezTo>
                    <a:pt x="3492" y="2914"/>
                    <a:pt x="3509" y="2898"/>
                    <a:pt x="3526" y="2898"/>
                  </a:cubicBezTo>
                  <a:cubicBezTo>
                    <a:pt x="3576" y="2881"/>
                    <a:pt x="3626" y="2848"/>
                    <a:pt x="3676" y="2814"/>
                  </a:cubicBezTo>
                  <a:cubicBezTo>
                    <a:pt x="3693" y="2781"/>
                    <a:pt x="3709" y="2731"/>
                    <a:pt x="3709" y="2697"/>
                  </a:cubicBezTo>
                  <a:cubicBezTo>
                    <a:pt x="3709" y="2647"/>
                    <a:pt x="3693" y="2597"/>
                    <a:pt x="3693" y="2563"/>
                  </a:cubicBezTo>
                  <a:cubicBezTo>
                    <a:pt x="3643" y="2446"/>
                    <a:pt x="3609" y="2346"/>
                    <a:pt x="3542" y="2246"/>
                  </a:cubicBezTo>
                  <a:cubicBezTo>
                    <a:pt x="3425" y="2029"/>
                    <a:pt x="3292" y="1778"/>
                    <a:pt x="3125" y="1494"/>
                  </a:cubicBezTo>
                  <a:cubicBezTo>
                    <a:pt x="2941" y="1193"/>
                    <a:pt x="2724" y="909"/>
                    <a:pt x="2456" y="659"/>
                  </a:cubicBezTo>
                  <a:cubicBezTo>
                    <a:pt x="2206" y="408"/>
                    <a:pt x="1888" y="208"/>
                    <a:pt x="1554" y="91"/>
                  </a:cubicBezTo>
                  <a:cubicBezTo>
                    <a:pt x="1361" y="34"/>
                    <a:pt x="1160" y="0"/>
                    <a:pt x="962"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4" name="Google Shape;6694;p93"/>
            <p:cNvSpPr/>
            <p:nvPr/>
          </p:nvSpPr>
          <p:spPr>
            <a:xfrm>
              <a:off x="8667889" y="2220499"/>
              <a:ext cx="48940" cy="57019"/>
            </a:xfrm>
            <a:custGeom>
              <a:rect b="b" l="l" r="r" t="t"/>
              <a:pathLst>
                <a:path extrusionOk="0" h="1461" w="1254">
                  <a:moveTo>
                    <a:pt x="100" y="1"/>
                  </a:moveTo>
                  <a:cubicBezTo>
                    <a:pt x="67" y="101"/>
                    <a:pt x="34" y="218"/>
                    <a:pt x="34" y="335"/>
                  </a:cubicBezTo>
                  <a:cubicBezTo>
                    <a:pt x="0" y="619"/>
                    <a:pt x="67" y="903"/>
                    <a:pt x="217" y="1137"/>
                  </a:cubicBezTo>
                  <a:cubicBezTo>
                    <a:pt x="318" y="1254"/>
                    <a:pt x="435" y="1354"/>
                    <a:pt x="585" y="1421"/>
                  </a:cubicBezTo>
                  <a:cubicBezTo>
                    <a:pt x="671" y="1445"/>
                    <a:pt x="765" y="1461"/>
                    <a:pt x="856" y="1461"/>
                  </a:cubicBezTo>
                  <a:cubicBezTo>
                    <a:pt x="889" y="1461"/>
                    <a:pt x="921" y="1459"/>
                    <a:pt x="953" y="1454"/>
                  </a:cubicBezTo>
                  <a:cubicBezTo>
                    <a:pt x="1036" y="1437"/>
                    <a:pt x="1120" y="1404"/>
                    <a:pt x="1187" y="1337"/>
                  </a:cubicBezTo>
                  <a:cubicBezTo>
                    <a:pt x="1237" y="1304"/>
                    <a:pt x="1253" y="1287"/>
                    <a:pt x="1253" y="1270"/>
                  </a:cubicBezTo>
                  <a:lnTo>
                    <a:pt x="1253" y="1270"/>
                  </a:lnTo>
                  <a:cubicBezTo>
                    <a:pt x="1153" y="1337"/>
                    <a:pt x="1053" y="1371"/>
                    <a:pt x="953" y="1404"/>
                  </a:cubicBezTo>
                  <a:cubicBezTo>
                    <a:pt x="923" y="1408"/>
                    <a:pt x="894" y="1410"/>
                    <a:pt x="865" y="1410"/>
                  </a:cubicBezTo>
                  <a:cubicBezTo>
                    <a:pt x="777" y="1410"/>
                    <a:pt x="689" y="1392"/>
                    <a:pt x="602" y="1354"/>
                  </a:cubicBezTo>
                  <a:cubicBezTo>
                    <a:pt x="468" y="1304"/>
                    <a:pt x="351" y="1204"/>
                    <a:pt x="284" y="1087"/>
                  </a:cubicBezTo>
                  <a:cubicBezTo>
                    <a:pt x="134" y="869"/>
                    <a:pt x="67" y="602"/>
                    <a:pt x="84" y="335"/>
                  </a:cubicBezTo>
                  <a:cubicBezTo>
                    <a:pt x="84" y="134"/>
                    <a:pt x="117" y="1"/>
                    <a:pt x="100"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5" name="Google Shape;6695;p93"/>
            <p:cNvSpPr/>
            <p:nvPr/>
          </p:nvSpPr>
          <p:spPr>
            <a:xfrm>
              <a:off x="8681588" y="1980238"/>
              <a:ext cx="44999" cy="143777"/>
            </a:xfrm>
            <a:custGeom>
              <a:rect b="b" l="l" r="r" t="t"/>
              <a:pathLst>
                <a:path extrusionOk="0" h="3684" w="1153">
                  <a:moveTo>
                    <a:pt x="1003" y="0"/>
                  </a:moveTo>
                  <a:cubicBezTo>
                    <a:pt x="986" y="0"/>
                    <a:pt x="969" y="2"/>
                    <a:pt x="952" y="8"/>
                  </a:cubicBezTo>
                  <a:cubicBezTo>
                    <a:pt x="769" y="8"/>
                    <a:pt x="585" y="108"/>
                    <a:pt x="468" y="242"/>
                  </a:cubicBezTo>
                  <a:cubicBezTo>
                    <a:pt x="384" y="342"/>
                    <a:pt x="334" y="476"/>
                    <a:pt x="318" y="609"/>
                  </a:cubicBezTo>
                  <a:cubicBezTo>
                    <a:pt x="301" y="760"/>
                    <a:pt x="334" y="910"/>
                    <a:pt x="418" y="1044"/>
                  </a:cubicBezTo>
                  <a:cubicBezTo>
                    <a:pt x="501" y="1161"/>
                    <a:pt x="568" y="1311"/>
                    <a:pt x="602" y="1461"/>
                  </a:cubicBezTo>
                  <a:cubicBezTo>
                    <a:pt x="618" y="1528"/>
                    <a:pt x="602" y="1612"/>
                    <a:pt x="568" y="1679"/>
                  </a:cubicBezTo>
                  <a:cubicBezTo>
                    <a:pt x="518" y="1762"/>
                    <a:pt x="485" y="1829"/>
                    <a:pt x="418" y="1879"/>
                  </a:cubicBezTo>
                  <a:cubicBezTo>
                    <a:pt x="301" y="2013"/>
                    <a:pt x="184" y="2146"/>
                    <a:pt x="100" y="2297"/>
                  </a:cubicBezTo>
                  <a:cubicBezTo>
                    <a:pt x="34" y="2447"/>
                    <a:pt x="0" y="2614"/>
                    <a:pt x="0" y="2765"/>
                  </a:cubicBezTo>
                  <a:cubicBezTo>
                    <a:pt x="17" y="2915"/>
                    <a:pt x="50" y="3065"/>
                    <a:pt x="117" y="3199"/>
                  </a:cubicBezTo>
                  <a:cubicBezTo>
                    <a:pt x="184" y="3316"/>
                    <a:pt x="267" y="3400"/>
                    <a:pt x="384" y="3483"/>
                  </a:cubicBezTo>
                  <a:cubicBezTo>
                    <a:pt x="518" y="3600"/>
                    <a:pt x="702" y="3667"/>
                    <a:pt x="886" y="3684"/>
                  </a:cubicBezTo>
                  <a:cubicBezTo>
                    <a:pt x="936" y="3684"/>
                    <a:pt x="986" y="3684"/>
                    <a:pt x="1036" y="3667"/>
                  </a:cubicBezTo>
                  <a:lnTo>
                    <a:pt x="1086" y="3667"/>
                  </a:lnTo>
                  <a:cubicBezTo>
                    <a:pt x="1086" y="3659"/>
                    <a:pt x="1069" y="3659"/>
                    <a:pt x="1036" y="3659"/>
                  </a:cubicBezTo>
                  <a:cubicBezTo>
                    <a:pt x="1003" y="3659"/>
                    <a:pt x="952" y="3659"/>
                    <a:pt x="886" y="3650"/>
                  </a:cubicBezTo>
                  <a:cubicBezTo>
                    <a:pt x="719" y="3634"/>
                    <a:pt x="551" y="3550"/>
                    <a:pt x="401" y="3450"/>
                  </a:cubicBezTo>
                  <a:cubicBezTo>
                    <a:pt x="201" y="3283"/>
                    <a:pt x="67" y="3032"/>
                    <a:pt x="67" y="2765"/>
                  </a:cubicBezTo>
                  <a:cubicBezTo>
                    <a:pt x="67" y="2614"/>
                    <a:pt x="100" y="2464"/>
                    <a:pt x="167" y="2330"/>
                  </a:cubicBezTo>
                  <a:cubicBezTo>
                    <a:pt x="251" y="2180"/>
                    <a:pt x="351" y="2046"/>
                    <a:pt x="468" y="1929"/>
                  </a:cubicBezTo>
                  <a:cubicBezTo>
                    <a:pt x="535" y="1862"/>
                    <a:pt x="585" y="1796"/>
                    <a:pt x="618" y="1712"/>
                  </a:cubicBezTo>
                  <a:cubicBezTo>
                    <a:pt x="668" y="1629"/>
                    <a:pt x="685" y="1545"/>
                    <a:pt x="668" y="1445"/>
                  </a:cubicBezTo>
                  <a:cubicBezTo>
                    <a:pt x="618" y="1294"/>
                    <a:pt x="551" y="1144"/>
                    <a:pt x="468" y="1010"/>
                  </a:cubicBezTo>
                  <a:cubicBezTo>
                    <a:pt x="334" y="776"/>
                    <a:pt x="351" y="492"/>
                    <a:pt x="501" y="275"/>
                  </a:cubicBezTo>
                  <a:cubicBezTo>
                    <a:pt x="618" y="141"/>
                    <a:pt x="785" y="41"/>
                    <a:pt x="952" y="24"/>
                  </a:cubicBezTo>
                  <a:lnTo>
                    <a:pt x="1153" y="24"/>
                  </a:lnTo>
                  <a:cubicBezTo>
                    <a:pt x="1136" y="24"/>
                    <a:pt x="1120" y="8"/>
                    <a:pt x="1103" y="8"/>
                  </a:cubicBezTo>
                  <a:cubicBezTo>
                    <a:pt x="1069" y="8"/>
                    <a:pt x="1036" y="0"/>
                    <a:pt x="1003"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6" name="Google Shape;6696;p93"/>
            <p:cNvSpPr/>
            <p:nvPr/>
          </p:nvSpPr>
          <p:spPr>
            <a:xfrm>
              <a:off x="8469623" y="2018330"/>
              <a:ext cx="62015" cy="155251"/>
            </a:xfrm>
            <a:custGeom>
              <a:rect b="b" l="l" r="r" t="t"/>
              <a:pathLst>
                <a:path extrusionOk="0" h="3978" w="1589">
                  <a:moveTo>
                    <a:pt x="51" y="1"/>
                  </a:moveTo>
                  <a:cubicBezTo>
                    <a:pt x="34" y="18"/>
                    <a:pt x="18" y="18"/>
                    <a:pt x="1" y="18"/>
                  </a:cubicBezTo>
                  <a:cubicBezTo>
                    <a:pt x="68" y="18"/>
                    <a:pt x="134" y="18"/>
                    <a:pt x="201" y="34"/>
                  </a:cubicBezTo>
                  <a:cubicBezTo>
                    <a:pt x="402" y="68"/>
                    <a:pt x="569" y="151"/>
                    <a:pt x="686" y="302"/>
                  </a:cubicBezTo>
                  <a:cubicBezTo>
                    <a:pt x="769" y="419"/>
                    <a:pt x="820" y="536"/>
                    <a:pt x="836" y="669"/>
                  </a:cubicBezTo>
                  <a:cubicBezTo>
                    <a:pt x="836" y="820"/>
                    <a:pt x="836" y="970"/>
                    <a:pt x="803" y="1120"/>
                  </a:cubicBezTo>
                  <a:cubicBezTo>
                    <a:pt x="769" y="1271"/>
                    <a:pt x="736" y="1438"/>
                    <a:pt x="719" y="1622"/>
                  </a:cubicBezTo>
                  <a:cubicBezTo>
                    <a:pt x="686" y="1805"/>
                    <a:pt x="719" y="2006"/>
                    <a:pt x="803" y="2173"/>
                  </a:cubicBezTo>
                  <a:cubicBezTo>
                    <a:pt x="903" y="2323"/>
                    <a:pt x="1037" y="2457"/>
                    <a:pt x="1187" y="2574"/>
                  </a:cubicBezTo>
                  <a:cubicBezTo>
                    <a:pt x="1321" y="2674"/>
                    <a:pt x="1404" y="2825"/>
                    <a:pt x="1438" y="2975"/>
                  </a:cubicBezTo>
                  <a:cubicBezTo>
                    <a:pt x="1521" y="3259"/>
                    <a:pt x="1438" y="3543"/>
                    <a:pt x="1237" y="3744"/>
                  </a:cubicBezTo>
                  <a:cubicBezTo>
                    <a:pt x="1087" y="3877"/>
                    <a:pt x="903" y="3944"/>
                    <a:pt x="719" y="3961"/>
                  </a:cubicBezTo>
                  <a:cubicBezTo>
                    <a:pt x="636" y="3961"/>
                    <a:pt x="569" y="3961"/>
                    <a:pt x="502" y="3944"/>
                  </a:cubicBezTo>
                  <a:lnTo>
                    <a:pt x="502" y="3944"/>
                  </a:lnTo>
                  <a:cubicBezTo>
                    <a:pt x="519" y="3961"/>
                    <a:pt x="535" y="3961"/>
                    <a:pt x="552" y="3961"/>
                  </a:cubicBezTo>
                  <a:cubicBezTo>
                    <a:pt x="602" y="3978"/>
                    <a:pt x="669" y="3978"/>
                    <a:pt x="719" y="3978"/>
                  </a:cubicBezTo>
                  <a:cubicBezTo>
                    <a:pt x="920" y="3978"/>
                    <a:pt x="1104" y="3911"/>
                    <a:pt x="1254" y="3777"/>
                  </a:cubicBezTo>
                  <a:cubicBezTo>
                    <a:pt x="1488" y="3577"/>
                    <a:pt x="1588" y="3259"/>
                    <a:pt x="1505" y="2958"/>
                  </a:cubicBezTo>
                  <a:cubicBezTo>
                    <a:pt x="1471" y="2791"/>
                    <a:pt x="1371" y="2641"/>
                    <a:pt x="1237" y="2524"/>
                  </a:cubicBezTo>
                  <a:cubicBezTo>
                    <a:pt x="1087" y="2407"/>
                    <a:pt x="970" y="2290"/>
                    <a:pt x="853" y="2140"/>
                  </a:cubicBezTo>
                  <a:cubicBezTo>
                    <a:pt x="786" y="1972"/>
                    <a:pt x="753" y="1805"/>
                    <a:pt x="786" y="1622"/>
                  </a:cubicBezTo>
                  <a:cubicBezTo>
                    <a:pt x="803" y="1455"/>
                    <a:pt x="836" y="1287"/>
                    <a:pt x="870" y="1120"/>
                  </a:cubicBezTo>
                  <a:cubicBezTo>
                    <a:pt x="903" y="970"/>
                    <a:pt x="903" y="820"/>
                    <a:pt x="886" y="653"/>
                  </a:cubicBezTo>
                  <a:cubicBezTo>
                    <a:pt x="870" y="519"/>
                    <a:pt x="820" y="385"/>
                    <a:pt x="719" y="285"/>
                  </a:cubicBezTo>
                  <a:cubicBezTo>
                    <a:pt x="602" y="118"/>
                    <a:pt x="419" y="18"/>
                    <a:pt x="218"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7" name="Google Shape;6697;p93"/>
            <p:cNvSpPr/>
            <p:nvPr/>
          </p:nvSpPr>
          <p:spPr>
            <a:xfrm>
              <a:off x="8442889" y="1705944"/>
              <a:ext cx="288921" cy="238809"/>
            </a:xfrm>
            <a:custGeom>
              <a:rect b="b" l="l" r="r" t="t"/>
              <a:pathLst>
                <a:path extrusionOk="0" h="6119" w="7403">
                  <a:moveTo>
                    <a:pt x="4751" y="1"/>
                  </a:moveTo>
                  <a:cubicBezTo>
                    <a:pt x="4645" y="1"/>
                    <a:pt x="4537" y="12"/>
                    <a:pt x="4429" y="35"/>
                  </a:cubicBezTo>
                  <a:lnTo>
                    <a:pt x="2006" y="453"/>
                  </a:lnTo>
                  <a:cubicBezTo>
                    <a:pt x="1722" y="586"/>
                    <a:pt x="1354" y="1104"/>
                    <a:pt x="1237" y="1388"/>
                  </a:cubicBezTo>
                  <a:cubicBezTo>
                    <a:pt x="1170" y="1606"/>
                    <a:pt x="1070" y="2057"/>
                    <a:pt x="970" y="2257"/>
                  </a:cubicBezTo>
                  <a:cubicBezTo>
                    <a:pt x="853" y="2491"/>
                    <a:pt x="619" y="2658"/>
                    <a:pt x="452" y="2859"/>
                  </a:cubicBezTo>
                  <a:cubicBezTo>
                    <a:pt x="1" y="3443"/>
                    <a:pt x="218" y="4312"/>
                    <a:pt x="886" y="4613"/>
                  </a:cubicBezTo>
                  <a:cubicBezTo>
                    <a:pt x="652" y="4964"/>
                    <a:pt x="686" y="5448"/>
                    <a:pt x="1003" y="5766"/>
                  </a:cubicBezTo>
                  <a:cubicBezTo>
                    <a:pt x="1233" y="5996"/>
                    <a:pt x="1551" y="6119"/>
                    <a:pt x="1875" y="6119"/>
                  </a:cubicBezTo>
                  <a:cubicBezTo>
                    <a:pt x="1975" y="6119"/>
                    <a:pt x="2075" y="6107"/>
                    <a:pt x="2173" y="6083"/>
                  </a:cubicBezTo>
                  <a:cubicBezTo>
                    <a:pt x="2591" y="5983"/>
                    <a:pt x="2958" y="5766"/>
                    <a:pt x="3259" y="5465"/>
                  </a:cubicBezTo>
                  <a:cubicBezTo>
                    <a:pt x="3459" y="5281"/>
                    <a:pt x="3660" y="5064"/>
                    <a:pt x="3927" y="5031"/>
                  </a:cubicBezTo>
                  <a:cubicBezTo>
                    <a:pt x="4004" y="5019"/>
                    <a:pt x="4104" y="5007"/>
                    <a:pt x="4201" y="5007"/>
                  </a:cubicBezTo>
                  <a:cubicBezTo>
                    <a:pt x="4380" y="5007"/>
                    <a:pt x="4551" y="5047"/>
                    <a:pt x="4562" y="5198"/>
                  </a:cubicBezTo>
                  <a:cubicBezTo>
                    <a:pt x="4618" y="5767"/>
                    <a:pt x="5100" y="6013"/>
                    <a:pt x="5635" y="6013"/>
                  </a:cubicBezTo>
                  <a:cubicBezTo>
                    <a:pt x="5744" y="6013"/>
                    <a:pt x="5855" y="6003"/>
                    <a:pt x="5966" y="5983"/>
                  </a:cubicBezTo>
                  <a:cubicBezTo>
                    <a:pt x="6450" y="5900"/>
                    <a:pt x="7319" y="5749"/>
                    <a:pt x="6968" y="4496"/>
                  </a:cubicBezTo>
                  <a:cubicBezTo>
                    <a:pt x="6918" y="4245"/>
                    <a:pt x="6952" y="3995"/>
                    <a:pt x="7052" y="3761"/>
                  </a:cubicBezTo>
                  <a:cubicBezTo>
                    <a:pt x="7102" y="3611"/>
                    <a:pt x="7219" y="3477"/>
                    <a:pt x="7286" y="3310"/>
                  </a:cubicBezTo>
                  <a:cubicBezTo>
                    <a:pt x="7403" y="2992"/>
                    <a:pt x="7269" y="2625"/>
                    <a:pt x="6968" y="2458"/>
                  </a:cubicBezTo>
                  <a:cubicBezTo>
                    <a:pt x="6801" y="2391"/>
                    <a:pt x="6634" y="2324"/>
                    <a:pt x="6484" y="2224"/>
                  </a:cubicBezTo>
                  <a:cubicBezTo>
                    <a:pt x="6317" y="2040"/>
                    <a:pt x="6350" y="1739"/>
                    <a:pt x="6333" y="1489"/>
                  </a:cubicBezTo>
                  <a:cubicBezTo>
                    <a:pt x="6274" y="647"/>
                    <a:pt x="5562" y="1"/>
                    <a:pt x="4751" y="1"/>
                  </a:cubicBezTo>
                  <a:close/>
                </a:path>
              </a:pathLst>
            </a:custGeom>
            <a:solidFill>
              <a:srgbClr val="455A6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8" name="Google Shape;6698;p93"/>
            <p:cNvSpPr/>
            <p:nvPr/>
          </p:nvSpPr>
          <p:spPr>
            <a:xfrm>
              <a:off x="8510057" y="1729243"/>
              <a:ext cx="151349" cy="244780"/>
            </a:xfrm>
            <a:custGeom>
              <a:rect b="b" l="l" r="r" t="t"/>
              <a:pathLst>
                <a:path extrusionOk="0" h="6272" w="3878">
                  <a:moveTo>
                    <a:pt x="1714" y="1"/>
                  </a:moveTo>
                  <a:cubicBezTo>
                    <a:pt x="1123" y="1"/>
                    <a:pt x="532" y="147"/>
                    <a:pt x="1" y="440"/>
                  </a:cubicBezTo>
                  <a:cubicBezTo>
                    <a:pt x="1" y="440"/>
                    <a:pt x="51" y="2780"/>
                    <a:pt x="151" y="3799"/>
                  </a:cubicBezTo>
                  <a:cubicBezTo>
                    <a:pt x="251" y="4818"/>
                    <a:pt x="1287" y="4885"/>
                    <a:pt x="1287" y="4885"/>
                  </a:cubicBezTo>
                  <a:cubicBezTo>
                    <a:pt x="1287" y="4885"/>
                    <a:pt x="1371" y="5988"/>
                    <a:pt x="1421" y="6272"/>
                  </a:cubicBezTo>
                  <a:lnTo>
                    <a:pt x="3877" y="6238"/>
                  </a:lnTo>
                  <a:lnTo>
                    <a:pt x="3760" y="641"/>
                  </a:lnTo>
                  <a:lnTo>
                    <a:pt x="3593" y="541"/>
                  </a:lnTo>
                  <a:cubicBezTo>
                    <a:pt x="3022" y="181"/>
                    <a:pt x="2368" y="1"/>
                    <a:pt x="1714" y="1"/>
                  </a:cubicBezTo>
                  <a:close/>
                </a:path>
              </a:pathLst>
            </a:custGeom>
            <a:solidFill>
              <a:srgbClr val="D8937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9" name="Google Shape;6699;p93"/>
            <p:cNvSpPr/>
            <p:nvPr/>
          </p:nvSpPr>
          <p:spPr>
            <a:xfrm>
              <a:off x="8542685" y="1803789"/>
              <a:ext cx="14362" cy="49214"/>
            </a:xfrm>
            <a:custGeom>
              <a:rect b="b" l="l" r="r" t="t"/>
              <a:pathLst>
                <a:path extrusionOk="0" h="1261" w="368">
                  <a:moveTo>
                    <a:pt x="334" y="1"/>
                  </a:moveTo>
                  <a:lnTo>
                    <a:pt x="334" y="1"/>
                  </a:lnTo>
                  <a:cubicBezTo>
                    <a:pt x="234" y="251"/>
                    <a:pt x="151" y="502"/>
                    <a:pt x="100" y="753"/>
                  </a:cubicBezTo>
                  <a:cubicBezTo>
                    <a:pt x="67" y="853"/>
                    <a:pt x="34" y="953"/>
                    <a:pt x="17" y="1053"/>
                  </a:cubicBezTo>
                  <a:cubicBezTo>
                    <a:pt x="0" y="1104"/>
                    <a:pt x="0" y="1154"/>
                    <a:pt x="17" y="1204"/>
                  </a:cubicBezTo>
                  <a:cubicBezTo>
                    <a:pt x="17" y="1237"/>
                    <a:pt x="50" y="1254"/>
                    <a:pt x="84" y="1254"/>
                  </a:cubicBezTo>
                  <a:lnTo>
                    <a:pt x="134" y="1254"/>
                  </a:lnTo>
                  <a:cubicBezTo>
                    <a:pt x="158" y="1259"/>
                    <a:pt x="183" y="1261"/>
                    <a:pt x="207" y="1261"/>
                  </a:cubicBezTo>
                  <a:cubicBezTo>
                    <a:pt x="265" y="1261"/>
                    <a:pt x="321" y="1249"/>
                    <a:pt x="368" y="1237"/>
                  </a:cubicBezTo>
                  <a:cubicBezTo>
                    <a:pt x="301" y="1204"/>
                    <a:pt x="217" y="1204"/>
                    <a:pt x="134" y="1204"/>
                  </a:cubicBezTo>
                  <a:cubicBezTo>
                    <a:pt x="100" y="1204"/>
                    <a:pt x="67" y="1204"/>
                    <a:pt x="67" y="1170"/>
                  </a:cubicBezTo>
                  <a:cubicBezTo>
                    <a:pt x="67" y="1137"/>
                    <a:pt x="67" y="1104"/>
                    <a:pt x="84" y="1070"/>
                  </a:cubicBezTo>
                  <a:lnTo>
                    <a:pt x="167" y="769"/>
                  </a:lnTo>
                  <a:cubicBezTo>
                    <a:pt x="251" y="519"/>
                    <a:pt x="301" y="268"/>
                    <a:pt x="334" y="1"/>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0" name="Google Shape;6700;p93"/>
            <p:cNvSpPr/>
            <p:nvPr/>
          </p:nvSpPr>
          <p:spPr>
            <a:xfrm>
              <a:off x="8560287" y="2128244"/>
              <a:ext cx="50228" cy="30051"/>
            </a:xfrm>
            <a:custGeom>
              <a:rect b="b" l="l" r="r" t="t"/>
              <a:pathLst>
                <a:path extrusionOk="0" h="770" w="1287">
                  <a:moveTo>
                    <a:pt x="1287" y="1"/>
                  </a:moveTo>
                  <a:cubicBezTo>
                    <a:pt x="919" y="285"/>
                    <a:pt x="468" y="469"/>
                    <a:pt x="0" y="502"/>
                  </a:cubicBezTo>
                  <a:lnTo>
                    <a:pt x="17" y="770"/>
                  </a:lnTo>
                  <a:cubicBezTo>
                    <a:pt x="1053" y="753"/>
                    <a:pt x="1287" y="1"/>
                    <a:pt x="1287" y="1"/>
                  </a:cubicBezTo>
                  <a:close/>
                </a:path>
              </a:pathLst>
            </a:custGeom>
            <a:solidFill>
              <a:srgbClr val="BF7A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1" name="Google Shape;6701;p93"/>
            <p:cNvSpPr/>
            <p:nvPr/>
          </p:nvSpPr>
          <p:spPr>
            <a:xfrm>
              <a:off x="8577226" y="1805740"/>
              <a:ext cx="9836" cy="9836"/>
            </a:xfrm>
            <a:custGeom>
              <a:rect b="b" l="l" r="r" t="t"/>
              <a:pathLst>
                <a:path extrusionOk="0" h="252" w="252">
                  <a:moveTo>
                    <a:pt x="118" y="1"/>
                  </a:moveTo>
                  <a:cubicBezTo>
                    <a:pt x="51" y="1"/>
                    <a:pt x="1" y="51"/>
                    <a:pt x="1" y="135"/>
                  </a:cubicBezTo>
                  <a:cubicBezTo>
                    <a:pt x="1" y="201"/>
                    <a:pt x="51" y="252"/>
                    <a:pt x="134" y="252"/>
                  </a:cubicBezTo>
                  <a:cubicBezTo>
                    <a:pt x="201" y="252"/>
                    <a:pt x="251" y="185"/>
                    <a:pt x="251" y="118"/>
                  </a:cubicBezTo>
                  <a:cubicBezTo>
                    <a:pt x="251" y="51"/>
                    <a:pt x="185" y="1"/>
                    <a:pt x="118" y="1"/>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2" name="Google Shape;6702;p93"/>
            <p:cNvSpPr/>
            <p:nvPr/>
          </p:nvSpPr>
          <p:spPr>
            <a:xfrm>
              <a:off x="8575274" y="1799222"/>
              <a:ext cx="20255" cy="6011"/>
            </a:xfrm>
            <a:custGeom>
              <a:rect b="b" l="l" r="r" t="t"/>
              <a:pathLst>
                <a:path extrusionOk="0" h="154" w="519">
                  <a:moveTo>
                    <a:pt x="268" y="1"/>
                  </a:moveTo>
                  <a:cubicBezTo>
                    <a:pt x="201" y="1"/>
                    <a:pt x="118" y="18"/>
                    <a:pt x="67" y="68"/>
                  </a:cubicBezTo>
                  <a:cubicBezTo>
                    <a:pt x="17" y="101"/>
                    <a:pt x="1" y="118"/>
                    <a:pt x="1" y="134"/>
                  </a:cubicBezTo>
                  <a:cubicBezTo>
                    <a:pt x="2" y="136"/>
                    <a:pt x="6" y="137"/>
                    <a:pt x="10" y="137"/>
                  </a:cubicBezTo>
                  <a:cubicBezTo>
                    <a:pt x="44" y="137"/>
                    <a:pt x="149" y="84"/>
                    <a:pt x="268" y="84"/>
                  </a:cubicBezTo>
                  <a:cubicBezTo>
                    <a:pt x="389" y="84"/>
                    <a:pt x="483" y="153"/>
                    <a:pt x="512" y="153"/>
                  </a:cubicBezTo>
                  <a:cubicBezTo>
                    <a:pt x="515" y="153"/>
                    <a:pt x="517" y="153"/>
                    <a:pt x="519" y="151"/>
                  </a:cubicBezTo>
                  <a:cubicBezTo>
                    <a:pt x="519" y="134"/>
                    <a:pt x="502" y="101"/>
                    <a:pt x="468" y="68"/>
                  </a:cubicBezTo>
                  <a:cubicBezTo>
                    <a:pt x="402" y="34"/>
                    <a:pt x="335" y="1"/>
                    <a:pt x="268" y="1"/>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3" name="Google Shape;6703;p93"/>
            <p:cNvSpPr/>
            <p:nvPr/>
          </p:nvSpPr>
          <p:spPr>
            <a:xfrm>
              <a:off x="8521805" y="1805662"/>
              <a:ext cx="9836" cy="9367"/>
            </a:xfrm>
            <a:custGeom>
              <a:rect b="b" l="l" r="r" t="t"/>
              <a:pathLst>
                <a:path extrusionOk="0" h="240" w="252">
                  <a:moveTo>
                    <a:pt x="139" y="0"/>
                  </a:moveTo>
                  <a:cubicBezTo>
                    <a:pt x="132" y="0"/>
                    <a:pt x="125" y="1"/>
                    <a:pt x="117" y="3"/>
                  </a:cubicBezTo>
                  <a:cubicBezTo>
                    <a:pt x="51" y="3"/>
                    <a:pt x="1" y="53"/>
                    <a:pt x="1" y="120"/>
                  </a:cubicBezTo>
                  <a:cubicBezTo>
                    <a:pt x="1" y="180"/>
                    <a:pt x="41" y="239"/>
                    <a:pt x="109" y="239"/>
                  </a:cubicBezTo>
                  <a:cubicBezTo>
                    <a:pt x="117" y="239"/>
                    <a:pt x="125" y="239"/>
                    <a:pt x="134" y="237"/>
                  </a:cubicBezTo>
                  <a:cubicBezTo>
                    <a:pt x="201" y="237"/>
                    <a:pt x="251" y="187"/>
                    <a:pt x="251" y="120"/>
                  </a:cubicBezTo>
                  <a:cubicBezTo>
                    <a:pt x="251" y="60"/>
                    <a:pt x="198" y="0"/>
                    <a:pt x="139" y="0"/>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4" name="Google Shape;6704;p93"/>
            <p:cNvSpPr/>
            <p:nvPr/>
          </p:nvSpPr>
          <p:spPr>
            <a:xfrm>
              <a:off x="8518526" y="1799886"/>
              <a:ext cx="20919" cy="6011"/>
            </a:xfrm>
            <a:custGeom>
              <a:rect b="b" l="l" r="r" t="t"/>
              <a:pathLst>
                <a:path extrusionOk="0" h="154" w="536">
                  <a:moveTo>
                    <a:pt x="268" y="1"/>
                  </a:moveTo>
                  <a:cubicBezTo>
                    <a:pt x="201" y="1"/>
                    <a:pt x="135" y="34"/>
                    <a:pt x="68" y="67"/>
                  </a:cubicBezTo>
                  <a:cubicBezTo>
                    <a:pt x="18" y="101"/>
                    <a:pt x="1" y="134"/>
                    <a:pt x="18" y="134"/>
                  </a:cubicBezTo>
                  <a:cubicBezTo>
                    <a:pt x="20" y="136"/>
                    <a:pt x="22" y="137"/>
                    <a:pt x="26" y="137"/>
                  </a:cubicBezTo>
                  <a:cubicBezTo>
                    <a:pt x="57" y="137"/>
                    <a:pt x="149" y="84"/>
                    <a:pt x="268" y="84"/>
                  </a:cubicBezTo>
                  <a:cubicBezTo>
                    <a:pt x="390" y="84"/>
                    <a:pt x="484" y="153"/>
                    <a:pt x="512" y="153"/>
                  </a:cubicBezTo>
                  <a:cubicBezTo>
                    <a:pt x="515" y="153"/>
                    <a:pt x="517" y="152"/>
                    <a:pt x="519" y="151"/>
                  </a:cubicBezTo>
                  <a:cubicBezTo>
                    <a:pt x="536" y="134"/>
                    <a:pt x="519" y="117"/>
                    <a:pt x="469" y="84"/>
                  </a:cubicBezTo>
                  <a:cubicBezTo>
                    <a:pt x="419" y="34"/>
                    <a:pt x="352" y="17"/>
                    <a:pt x="268" y="1"/>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5" name="Google Shape;6705;p93"/>
            <p:cNvSpPr/>
            <p:nvPr/>
          </p:nvSpPr>
          <p:spPr>
            <a:xfrm>
              <a:off x="8565478" y="1852068"/>
              <a:ext cx="18967" cy="16313"/>
            </a:xfrm>
            <a:custGeom>
              <a:rect b="b" l="l" r="r" t="t"/>
              <a:pathLst>
                <a:path extrusionOk="0" h="418" w="486">
                  <a:moveTo>
                    <a:pt x="302" y="0"/>
                  </a:moveTo>
                  <a:cubicBezTo>
                    <a:pt x="252" y="0"/>
                    <a:pt x="201" y="17"/>
                    <a:pt x="168" y="50"/>
                  </a:cubicBezTo>
                  <a:cubicBezTo>
                    <a:pt x="151" y="84"/>
                    <a:pt x="151" y="134"/>
                    <a:pt x="135" y="151"/>
                  </a:cubicBezTo>
                  <a:cubicBezTo>
                    <a:pt x="118" y="159"/>
                    <a:pt x="105" y="159"/>
                    <a:pt x="93" y="159"/>
                  </a:cubicBezTo>
                  <a:cubicBezTo>
                    <a:pt x="80" y="159"/>
                    <a:pt x="68" y="159"/>
                    <a:pt x="51" y="167"/>
                  </a:cubicBezTo>
                  <a:cubicBezTo>
                    <a:pt x="18" y="184"/>
                    <a:pt x="1" y="217"/>
                    <a:pt x="1" y="251"/>
                  </a:cubicBezTo>
                  <a:cubicBezTo>
                    <a:pt x="1" y="284"/>
                    <a:pt x="1" y="318"/>
                    <a:pt x="18" y="351"/>
                  </a:cubicBezTo>
                  <a:lnTo>
                    <a:pt x="18" y="368"/>
                  </a:lnTo>
                  <a:cubicBezTo>
                    <a:pt x="18" y="385"/>
                    <a:pt x="18" y="401"/>
                    <a:pt x="34" y="401"/>
                  </a:cubicBezTo>
                  <a:cubicBezTo>
                    <a:pt x="51" y="401"/>
                    <a:pt x="68" y="418"/>
                    <a:pt x="85" y="418"/>
                  </a:cubicBezTo>
                  <a:cubicBezTo>
                    <a:pt x="151" y="418"/>
                    <a:pt x="201" y="418"/>
                    <a:pt x="268" y="401"/>
                  </a:cubicBezTo>
                  <a:cubicBezTo>
                    <a:pt x="318" y="401"/>
                    <a:pt x="369" y="385"/>
                    <a:pt x="419" y="351"/>
                  </a:cubicBezTo>
                  <a:cubicBezTo>
                    <a:pt x="452" y="318"/>
                    <a:pt x="486" y="268"/>
                    <a:pt x="486" y="217"/>
                  </a:cubicBezTo>
                  <a:cubicBezTo>
                    <a:pt x="486" y="167"/>
                    <a:pt x="452" y="117"/>
                    <a:pt x="419" y="84"/>
                  </a:cubicBezTo>
                  <a:cubicBezTo>
                    <a:pt x="385" y="50"/>
                    <a:pt x="335" y="17"/>
                    <a:pt x="302" y="0"/>
                  </a:cubicBezTo>
                  <a:close/>
                </a:path>
              </a:pathLst>
            </a:custGeom>
            <a:solidFill>
              <a:srgbClr val="BF7A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6" name="Google Shape;6706;p93"/>
            <p:cNvSpPr/>
            <p:nvPr/>
          </p:nvSpPr>
          <p:spPr>
            <a:xfrm>
              <a:off x="8562238" y="1851404"/>
              <a:ext cx="20919" cy="15026"/>
            </a:xfrm>
            <a:custGeom>
              <a:rect b="b" l="l" r="r" t="t"/>
              <a:pathLst>
                <a:path extrusionOk="0" h="385" w="536">
                  <a:moveTo>
                    <a:pt x="535" y="1"/>
                  </a:moveTo>
                  <a:lnTo>
                    <a:pt x="0" y="385"/>
                  </a:lnTo>
                  <a:cubicBezTo>
                    <a:pt x="234" y="368"/>
                    <a:pt x="435" y="218"/>
                    <a:pt x="535" y="1"/>
                  </a:cubicBezTo>
                  <a:close/>
                </a:path>
              </a:pathLst>
            </a:custGeom>
            <a:solidFill>
              <a:srgbClr val="BF7A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7" name="Google Shape;6707;p93"/>
            <p:cNvSpPr/>
            <p:nvPr/>
          </p:nvSpPr>
          <p:spPr>
            <a:xfrm>
              <a:off x="8562238" y="1851365"/>
              <a:ext cx="20919" cy="15104"/>
            </a:xfrm>
            <a:custGeom>
              <a:rect b="b" l="l" r="r" t="t"/>
              <a:pathLst>
                <a:path extrusionOk="0" h="387" w="536">
                  <a:moveTo>
                    <a:pt x="532" y="0"/>
                  </a:moveTo>
                  <a:cubicBezTo>
                    <a:pt x="511" y="0"/>
                    <a:pt x="444" y="140"/>
                    <a:pt x="301" y="235"/>
                  </a:cubicBezTo>
                  <a:cubicBezTo>
                    <a:pt x="201" y="286"/>
                    <a:pt x="101" y="352"/>
                    <a:pt x="0" y="386"/>
                  </a:cubicBezTo>
                  <a:cubicBezTo>
                    <a:pt x="12" y="387"/>
                    <a:pt x="24" y="387"/>
                    <a:pt x="35" y="387"/>
                  </a:cubicBezTo>
                  <a:cubicBezTo>
                    <a:pt x="272" y="387"/>
                    <a:pt x="487" y="225"/>
                    <a:pt x="535" y="2"/>
                  </a:cubicBezTo>
                  <a:cubicBezTo>
                    <a:pt x="534" y="1"/>
                    <a:pt x="533" y="0"/>
                    <a:pt x="532" y="0"/>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8" name="Google Shape;6708;p93"/>
            <p:cNvSpPr/>
            <p:nvPr/>
          </p:nvSpPr>
          <p:spPr>
            <a:xfrm>
              <a:off x="8519189" y="1788763"/>
              <a:ext cx="15026" cy="2030"/>
            </a:xfrm>
            <a:custGeom>
              <a:rect b="b" l="l" r="r" t="t"/>
              <a:pathLst>
                <a:path extrusionOk="0" h="52" w="385">
                  <a:moveTo>
                    <a:pt x="244" y="1"/>
                  </a:moveTo>
                  <a:cubicBezTo>
                    <a:pt x="159" y="1"/>
                    <a:pt x="76" y="19"/>
                    <a:pt x="1" y="52"/>
                  </a:cubicBezTo>
                  <a:lnTo>
                    <a:pt x="385" y="18"/>
                  </a:lnTo>
                  <a:cubicBezTo>
                    <a:pt x="338" y="6"/>
                    <a:pt x="290" y="1"/>
                    <a:pt x="244" y="1"/>
                  </a:cubicBezTo>
                  <a:close/>
                </a:path>
              </a:pathLst>
            </a:custGeom>
            <a:solidFill>
              <a:srgbClr val="BF7A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9" name="Google Shape;6709;p93"/>
            <p:cNvSpPr/>
            <p:nvPr/>
          </p:nvSpPr>
          <p:spPr>
            <a:xfrm>
              <a:off x="8518526" y="1786108"/>
              <a:ext cx="15689" cy="5776"/>
            </a:xfrm>
            <a:custGeom>
              <a:rect b="b" l="l" r="r" t="t"/>
              <a:pathLst>
                <a:path extrusionOk="0" h="148" w="402">
                  <a:moveTo>
                    <a:pt x="238" y="0"/>
                  </a:moveTo>
                  <a:cubicBezTo>
                    <a:pt x="226" y="0"/>
                    <a:pt x="214" y="1"/>
                    <a:pt x="201" y="3"/>
                  </a:cubicBezTo>
                  <a:cubicBezTo>
                    <a:pt x="68" y="19"/>
                    <a:pt x="1" y="86"/>
                    <a:pt x="18" y="120"/>
                  </a:cubicBezTo>
                  <a:cubicBezTo>
                    <a:pt x="27" y="139"/>
                    <a:pt x="60" y="147"/>
                    <a:pt x="106" y="147"/>
                  </a:cubicBezTo>
                  <a:cubicBezTo>
                    <a:pt x="138" y="147"/>
                    <a:pt x="177" y="143"/>
                    <a:pt x="218" y="136"/>
                  </a:cubicBezTo>
                  <a:cubicBezTo>
                    <a:pt x="302" y="136"/>
                    <a:pt x="385" y="120"/>
                    <a:pt x="402" y="86"/>
                  </a:cubicBezTo>
                  <a:cubicBezTo>
                    <a:pt x="402" y="56"/>
                    <a:pt x="336" y="0"/>
                    <a:pt x="238" y="0"/>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0" name="Google Shape;6710;p93"/>
            <p:cNvSpPr/>
            <p:nvPr/>
          </p:nvSpPr>
          <p:spPr>
            <a:xfrm>
              <a:off x="8575274" y="1789816"/>
              <a:ext cx="20919" cy="2927"/>
            </a:xfrm>
            <a:custGeom>
              <a:rect b="b" l="l" r="r" t="t"/>
              <a:pathLst>
                <a:path extrusionOk="0" h="75" w="536">
                  <a:moveTo>
                    <a:pt x="222" y="0"/>
                  </a:moveTo>
                  <a:cubicBezTo>
                    <a:pt x="146" y="0"/>
                    <a:pt x="70" y="13"/>
                    <a:pt x="1" y="41"/>
                  </a:cubicBezTo>
                  <a:lnTo>
                    <a:pt x="535" y="75"/>
                  </a:lnTo>
                  <a:cubicBezTo>
                    <a:pt x="438" y="26"/>
                    <a:pt x="329" y="0"/>
                    <a:pt x="222" y="0"/>
                  </a:cubicBezTo>
                  <a:close/>
                </a:path>
              </a:pathLst>
            </a:custGeom>
            <a:solidFill>
              <a:srgbClr val="BF7A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1" name="Google Shape;6711;p93"/>
            <p:cNvSpPr/>
            <p:nvPr/>
          </p:nvSpPr>
          <p:spPr>
            <a:xfrm>
              <a:off x="8574688" y="1787397"/>
              <a:ext cx="22129" cy="5933"/>
            </a:xfrm>
            <a:custGeom>
              <a:rect b="b" l="l" r="r" t="t"/>
              <a:pathLst>
                <a:path extrusionOk="0" h="152" w="567">
                  <a:moveTo>
                    <a:pt x="239" y="1"/>
                  </a:moveTo>
                  <a:cubicBezTo>
                    <a:pt x="96" y="1"/>
                    <a:pt x="0" y="73"/>
                    <a:pt x="16" y="103"/>
                  </a:cubicBezTo>
                  <a:cubicBezTo>
                    <a:pt x="16" y="137"/>
                    <a:pt x="133" y="137"/>
                    <a:pt x="283" y="137"/>
                  </a:cubicBezTo>
                  <a:cubicBezTo>
                    <a:pt x="372" y="137"/>
                    <a:pt x="454" y="152"/>
                    <a:pt x="503" y="152"/>
                  </a:cubicBezTo>
                  <a:cubicBezTo>
                    <a:pt x="528" y="152"/>
                    <a:pt x="545" y="148"/>
                    <a:pt x="550" y="137"/>
                  </a:cubicBezTo>
                  <a:cubicBezTo>
                    <a:pt x="567" y="103"/>
                    <a:pt x="450" y="3"/>
                    <a:pt x="283" y="3"/>
                  </a:cubicBezTo>
                  <a:cubicBezTo>
                    <a:pt x="268" y="2"/>
                    <a:pt x="254" y="1"/>
                    <a:pt x="239" y="1"/>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2" name="Google Shape;6712;p93"/>
            <p:cNvSpPr/>
            <p:nvPr/>
          </p:nvSpPr>
          <p:spPr>
            <a:xfrm>
              <a:off x="8493118" y="1695172"/>
              <a:ext cx="164345" cy="90817"/>
            </a:xfrm>
            <a:custGeom>
              <a:rect b="b" l="l" r="r" t="t"/>
              <a:pathLst>
                <a:path extrusionOk="0" h="2327" w="4211">
                  <a:moveTo>
                    <a:pt x="1887" y="1"/>
                  </a:moveTo>
                  <a:cubicBezTo>
                    <a:pt x="1283" y="1"/>
                    <a:pt x="699" y="295"/>
                    <a:pt x="335" y="795"/>
                  </a:cubicBezTo>
                  <a:cubicBezTo>
                    <a:pt x="117" y="1113"/>
                    <a:pt x="0" y="1564"/>
                    <a:pt x="201" y="1898"/>
                  </a:cubicBezTo>
                  <a:cubicBezTo>
                    <a:pt x="340" y="2118"/>
                    <a:pt x="565" y="2222"/>
                    <a:pt x="789" y="2222"/>
                  </a:cubicBezTo>
                  <a:cubicBezTo>
                    <a:pt x="1076" y="2222"/>
                    <a:pt x="1360" y="2050"/>
                    <a:pt x="1454" y="1731"/>
                  </a:cubicBezTo>
                  <a:cubicBezTo>
                    <a:pt x="1454" y="2111"/>
                    <a:pt x="1736" y="2296"/>
                    <a:pt x="2019" y="2296"/>
                  </a:cubicBezTo>
                  <a:cubicBezTo>
                    <a:pt x="2321" y="2296"/>
                    <a:pt x="2625" y="2086"/>
                    <a:pt x="2590" y="1681"/>
                  </a:cubicBezTo>
                  <a:lnTo>
                    <a:pt x="2590" y="1681"/>
                  </a:lnTo>
                  <a:cubicBezTo>
                    <a:pt x="2657" y="1882"/>
                    <a:pt x="2791" y="2065"/>
                    <a:pt x="2958" y="2199"/>
                  </a:cubicBezTo>
                  <a:cubicBezTo>
                    <a:pt x="3028" y="2250"/>
                    <a:pt x="3109" y="2275"/>
                    <a:pt x="3188" y="2275"/>
                  </a:cubicBezTo>
                  <a:cubicBezTo>
                    <a:pt x="3317" y="2275"/>
                    <a:pt x="3443" y="2212"/>
                    <a:pt x="3526" y="2099"/>
                  </a:cubicBezTo>
                  <a:cubicBezTo>
                    <a:pt x="3626" y="2213"/>
                    <a:pt x="3750" y="2327"/>
                    <a:pt x="3898" y="2327"/>
                  </a:cubicBezTo>
                  <a:cubicBezTo>
                    <a:pt x="3924" y="2327"/>
                    <a:pt x="3950" y="2323"/>
                    <a:pt x="3977" y="2316"/>
                  </a:cubicBezTo>
                  <a:cubicBezTo>
                    <a:pt x="4127" y="2266"/>
                    <a:pt x="4211" y="2132"/>
                    <a:pt x="4211" y="1965"/>
                  </a:cubicBezTo>
                  <a:cubicBezTo>
                    <a:pt x="4194" y="1815"/>
                    <a:pt x="4144" y="1681"/>
                    <a:pt x="4061" y="1547"/>
                  </a:cubicBezTo>
                  <a:cubicBezTo>
                    <a:pt x="3739" y="985"/>
                    <a:pt x="3263" y="468"/>
                    <a:pt x="2647" y="266"/>
                  </a:cubicBezTo>
                  <a:lnTo>
                    <a:pt x="2647" y="266"/>
                  </a:lnTo>
                  <a:cubicBezTo>
                    <a:pt x="2498" y="106"/>
                    <a:pt x="2301" y="10"/>
                    <a:pt x="2072" y="10"/>
                  </a:cubicBezTo>
                  <a:cubicBezTo>
                    <a:pt x="2011" y="4"/>
                    <a:pt x="1949" y="1"/>
                    <a:pt x="1887" y="1"/>
                  </a:cubicBezTo>
                  <a:close/>
                </a:path>
              </a:pathLst>
            </a:custGeom>
            <a:solidFill>
              <a:srgbClr val="455A6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3" name="Google Shape;6713;p93"/>
            <p:cNvSpPr/>
            <p:nvPr/>
          </p:nvSpPr>
          <p:spPr>
            <a:xfrm>
              <a:off x="8614419" y="1737284"/>
              <a:ext cx="87422" cy="204504"/>
            </a:xfrm>
            <a:custGeom>
              <a:rect b="b" l="l" r="r" t="t"/>
              <a:pathLst>
                <a:path extrusionOk="0" h="5240" w="2240">
                  <a:moveTo>
                    <a:pt x="1103" y="1"/>
                  </a:moveTo>
                  <a:lnTo>
                    <a:pt x="334" y="585"/>
                  </a:lnTo>
                  <a:cubicBezTo>
                    <a:pt x="652" y="1137"/>
                    <a:pt x="652" y="1805"/>
                    <a:pt x="351" y="2373"/>
                  </a:cubicBezTo>
                  <a:cubicBezTo>
                    <a:pt x="234" y="2523"/>
                    <a:pt x="151" y="2707"/>
                    <a:pt x="67" y="2874"/>
                  </a:cubicBezTo>
                  <a:cubicBezTo>
                    <a:pt x="0" y="3058"/>
                    <a:pt x="50" y="3275"/>
                    <a:pt x="184" y="3409"/>
                  </a:cubicBezTo>
                  <a:cubicBezTo>
                    <a:pt x="284" y="3493"/>
                    <a:pt x="435" y="3526"/>
                    <a:pt x="451" y="3643"/>
                  </a:cubicBezTo>
                  <a:cubicBezTo>
                    <a:pt x="451" y="3693"/>
                    <a:pt x="451" y="3760"/>
                    <a:pt x="418" y="3810"/>
                  </a:cubicBezTo>
                  <a:cubicBezTo>
                    <a:pt x="334" y="4044"/>
                    <a:pt x="318" y="4311"/>
                    <a:pt x="384" y="4545"/>
                  </a:cubicBezTo>
                  <a:cubicBezTo>
                    <a:pt x="418" y="4796"/>
                    <a:pt x="585" y="4996"/>
                    <a:pt x="819" y="5080"/>
                  </a:cubicBezTo>
                  <a:cubicBezTo>
                    <a:pt x="967" y="5142"/>
                    <a:pt x="1060" y="5240"/>
                    <a:pt x="1261" y="5240"/>
                  </a:cubicBezTo>
                  <a:cubicBezTo>
                    <a:pt x="1331" y="5240"/>
                    <a:pt x="1416" y="5227"/>
                    <a:pt x="1521" y="5197"/>
                  </a:cubicBezTo>
                  <a:cubicBezTo>
                    <a:pt x="2239" y="5013"/>
                    <a:pt x="1988" y="3409"/>
                    <a:pt x="1922" y="2674"/>
                  </a:cubicBezTo>
                  <a:cubicBezTo>
                    <a:pt x="1855" y="1939"/>
                    <a:pt x="1504" y="619"/>
                    <a:pt x="1103" y="1"/>
                  </a:cubicBezTo>
                  <a:close/>
                </a:path>
              </a:pathLst>
            </a:custGeom>
            <a:solidFill>
              <a:srgbClr val="455A6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4" name="Google Shape;6714;p93"/>
            <p:cNvSpPr/>
            <p:nvPr/>
          </p:nvSpPr>
          <p:spPr>
            <a:xfrm>
              <a:off x="8536831" y="1938126"/>
              <a:ext cx="124576" cy="117473"/>
            </a:xfrm>
            <a:custGeom>
              <a:rect b="b" l="l" r="r" t="t"/>
              <a:pathLst>
                <a:path extrusionOk="0" h="3010" w="3192">
                  <a:moveTo>
                    <a:pt x="2022" y="1"/>
                  </a:moveTo>
                  <a:lnTo>
                    <a:pt x="685" y="485"/>
                  </a:lnTo>
                  <a:cubicBezTo>
                    <a:pt x="685" y="485"/>
                    <a:pt x="1" y="3010"/>
                    <a:pt x="358" y="3010"/>
                  </a:cubicBezTo>
                  <a:cubicBezTo>
                    <a:pt x="376" y="3010"/>
                    <a:pt x="395" y="3004"/>
                    <a:pt x="418" y="2992"/>
                  </a:cubicBezTo>
                  <a:cubicBezTo>
                    <a:pt x="885" y="2708"/>
                    <a:pt x="3191" y="886"/>
                    <a:pt x="3191" y="886"/>
                  </a:cubicBezTo>
                  <a:lnTo>
                    <a:pt x="2022" y="1"/>
                  </a:lnTo>
                  <a:close/>
                </a:path>
              </a:pathLst>
            </a:custGeom>
            <a:solidFill>
              <a:srgbClr val="D8937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5" name="Google Shape;6715;p93"/>
            <p:cNvSpPr/>
            <p:nvPr/>
          </p:nvSpPr>
          <p:spPr>
            <a:xfrm>
              <a:off x="8246613" y="2071682"/>
              <a:ext cx="476057" cy="212583"/>
            </a:xfrm>
            <a:custGeom>
              <a:rect b="b" l="l" r="r" t="t"/>
              <a:pathLst>
                <a:path extrusionOk="0" h="5447" w="12198">
                  <a:moveTo>
                    <a:pt x="2740" y="1"/>
                  </a:moveTo>
                  <a:cubicBezTo>
                    <a:pt x="2706" y="1"/>
                    <a:pt x="2671" y="12"/>
                    <a:pt x="2640" y="37"/>
                  </a:cubicBezTo>
                  <a:cubicBezTo>
                    <a:pt x="2540" y="121"/>
                    <a:pt x="2457" y="472"/>
                    <a:pt x="2540" y="906"/>
                  </a:cubicBezTo>
                  <a:cubicBezTo>
                    <a:pt x="2540" y="923"/>
                    <a:pt x="2540" y="923"/>
                    <a:pt x="2540" y="923"/>
                  </a:cubicBezTo>
                  <a:cubicBezTo>
                    <a:pt x="2560" y="1059"/>
                    <a:pt x="2529" y="1110"/>
                    <a:pt x="2469" y="1110"/>
                  </a:cubicBezTo>
                  <a:cubicBezTo>
                    <a:pt x="2332" y="1110"/>
                    <a:pt x="2045" y="839"/>
                    <a:pt x="1905" y="722"/>
                  </a:cubicBezTo>
                  <a:cubicBezTo>
                    <a:pt x="1724" y="558"/>
                    <a:pt x="1140" y="70"/>
                    <a:pt x="1025" y="70"/>
                  </a:cubicBezTo>
                  <a:cubicBezTo>
                    <a:pt x="1023" y="70"/>
                    <a:pt x="1021" y="71"/>
                    <a:pt x="1020" y="71"/>
                  </a:cubicBezTo>
                  <a:cubicBezTo>
                    <a:pt x="886" y="104"/>
                    <a:pt x="886" y="255"/>
                    <a:pt x="1070" y="422"/>
                  </a:cubicBezTo>
                  <a:cubicBezTo>
                    <a:pt x="1270" y="589"/>
                    <a:pt x="1805" y="1123"/>
                    <a:pt x="1705" y="1224"/>
                  </a:cubicBezTo>
                  <a:cubicBezTo>
                    <a:pt x="1700" y="1229"/>
                    <a:pt x="1693" y="1232"/>
                    <a:pt x="1684" y="1232"/>
                  </a:cubicBezTo>
                  <a:cubicBezTo>
                    <a:pt x="1524" y="1232"/>
                    <a:pt x="686" y="438"/>
                    <a:pt x="686" y="438"/>
                  </a:cubicBezTo>
                  <a:cubicBezTo>
                    <a:pt x="686" y="438"/>
                    <a:pt x="571" y="304"/>
                    <a:pt x="474" y="304"/>
                  </a:cubicBezTo>
                  <a:cubicBezTo>
                    <a:pt x="448" y="304"/>
                    <a:pt x="423" y="313"/>
                    <a:pt x="401" y="338"/>
                  </a:cubicBezTo>
                  <a:cubicBezTo>
                    <a:pt x="201" y="522"/>
                    <a:pt x="1270" y="1391"/>
                    <a:pt x="1371" y="1458"/>
                  </a:cubicBezTo>
                  <a:cubicBezTo>
                    <a:pt x="1422" y="1509"/>
                    <a:pt x="1385" y="1580"/>
                    <a:pt x="1327" y="1580"/>
                  </a:cubicBezTo>
                  <a:cubicBezTo>
                    <a:pt x="1309" y="1580"/>
                    <a:pt x="1290" y="1573"/>
                    <a:pt x="1270" y="1558"/>
                  </a:cubicBezTo>
                  <a:cubicBezTo>
                    <a:pt x="1211" y="1513"/>
                    <a:pt x="524" y="842"/>
                    <a:pt x="236" y="842"/>
                  </a:cubicBezTo>
                  <a:cubicBezTo>
                    <a:pt x="201" y="842"/>
                    <a:pt x="172" y="851"/>
                    <a:pt x="151" y="873"/>
                  </a:cubicBezTo>
                  <a:cubicBezTo>
                    <a:pt x="0" y="1023"/>
                    <a:pt x="1020" y="1575"/>
                    <a:pt x="1103" y="1859"/>
                  </a:cubicBezTo>
                  <a:cubicBezTo>
                    <a:pt x="1116" y="1898"/>
                    <a:pt x="1108" y="1915"/>
                    <a:pt x="1086" y="1915"/>
                  </a:cubicBezTo>
                  <a:cubicBezTo>
                    <a:pt x="973" y="1915"/>
                    <a:pt x="468" y="1472"/>
                    <a:pt x="272" y="1472"/>
                  </a:cubicBezTo>
                  <a:cubicBezTo>
                    <a:pt x="250" y="1472"/>
                    <a:pt x="231" y="1478"/>
                    <a:pt x="218" y="1491"/>
                  </a:cubicBezTo>
                  <a:cubicBezTo>
                    <a:pt x="168" y="1558"/>
                    <a:pt x="134" y="1608"/>
                    <a:pt x="669" y="1976"/>
                  </a:cubicBezTo>
                  <a:cubicBezTo>
                    <a:pt x="1120" y="2260"/>
                    <a:pt x="1571" y="2527"/>
                    <a:pt x="2039" y="2761"/>
                  </a:cubicBezTo>
                  <a:lnTo>
                    <a:pt x="2106" y="2778"/>
                  </a:lnTo>
                  <a:cubicBezTo>
                    <a:pt x="2106" y="2778"/>
                    <a:pt x="5784" y="5447"/>
                    <a:pt x="8386" y="5447"/>
                  </a:cubicBezTo>
                  <a:cubicBezTo>
                    <a:pt x="9167" y="5447"/>
                    <a:pt x="9851" y="5207"/>
                    <a:pt x="10310" y="4582"/>
                  </a:cubicBezTo>
                  <a:cubicBezTo>
                    <a:pt x="11011" y="3646"/>
                    <a:pt x="11646" y="2661"/>
                    <a:pt x="12198" y="1625"/>
                  </a:cubicBezTo>
                  <a:lnTo>
                    <a:pt x="9842" y="505"/>
                  </a:lnTo>
                  <a:cubicBezTo>
                    <a:pt x="9842" y="505"/>
                    <a:pt x="8275" y="2978"/>
                    <a:pt x="7894" y="2978"/>
                  </a:cubicBezTo>
                  <a:cubicBezTo>
                    <a:pt x="7892" y="2978"/>
                    <a:pt x="7889" y="2978"/>
                    <a:pt x="7887" y="2978"/>
                  </a:cubicBezTo>
                  <a:cubicBezTo>
                    <a:pt x="5899" y="2828"/>
                    <a:pt x="3927" y="1809"/>
                    <a:pt x="3225" y="1424"/>
                  </a:cubicBezTo>
                  <a:cubicBezTo>
                    <a:pt x="3175" y="1341"/>
                    <a:pt x="3108" y="1224"/>
                    <a:pt x="3025" y="1073"/>
                  </a:cubicBezTo>
                  <a:cubicBezTo>
                    <a:pt x="2975" y="956"/>
                    <a:pt x="2924" y="823"/>
                    <a:pt x="2908" y="689"/>
                  </a:cubicBezTo>
                  <a:cubicBezTo>
                    <a:pt x="2874" y="555"/>
                    <a:pt x="2874" y="405"/>
                    <a:pt x="2874" y="255"/>
                  </a:cubicBezTo>
                  <a:cubicBezTo>
                    <a:pt x="2874" y="238"/>
                    <a:pt x="2874" y="221"/>
                    <a:pt x="2891" y="221"/>
                  </a:cubicBezTo>
                  <a:cubicBezTo>
                    <a:pt x="2891" y="188"/>
                    <a:pt x="2891" y="171"/>
                    <a:pt x="2891" y="154"/>
                  </a:cubicBezTo>
                  <a:cubicBezTo>
                    <a:pt x="2891" y="61"/>
                    <a:pt x="2818" y="1"/>
                    <a:pt x="2740" y="1"/>
                  </a:cubicBezTo>
                  <a:close/>
                </a:path>
              </a:pathLst>
            </a:custGeom>
            <a:solidFill>
              <a:srgbClr val="D8937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716" name="Google Shape;6716;p93"/>
          <p:cNvSpPr txBox="1"/>
          <p:nvPr/>
        </p:nvSpPr>
        <p:spPr>
          <a:xfrm>
            <a:off x="5950800" y="3999800"/>
            <a:ext cx="1819500" cy="922800"/>
          </a:xfrm>
          <a:prstGeom prst="rect">
            <a:avLst/>
          </a:prstGeom>
          <a:noFill/>
          <a:ln>
            <a:noFill/>
          </a:ln>
        </p:spPr>
        <p:txBody>
          <a:bodyPr anchorCtr="0" anchor="ctr" bIns="91425" lIns="91425" spcFirstLastPara="1" rIns="91425" wrap="square" tIns="91425">
            <a:noAutofit/>
          </a:bodyPr>
          <a:lstStyle/>
          <a:p>
            <a:pPr indent="0" lvl="0" marL="0" rtl="0" algn="just">
              <a:spcBef>
                <a:spcPts val="0"/>
              </a:spcBef>
              <a:spcAft>
                <a:spcPts val="0"/>
              </a:spcAft>
              <a:buNone/>
            </a:pPr>
            <a:r>
              <a:rPr lang="en" sz="1800" u="sng">
                <a:solidFill>
                  <a:srgbClr val="FFFFFF"/>
                </a:solidFill>
                <a:latin typeface="Roboto"/>
                <a:ea typeface="Roboto"/>
                <a:cs typeface="Roboto"/>
                <a:sym typeface="Roboto"/>
                <a:hlinkClick r:id="rId10">
                  <a:extLst>
                    <a:ext uri="{A12FA001-AC4F-418D-AE19-62706E023703}">
                      <ahyp:hlinkClr val="tx"/>
                    </a:ext>
                  </a:extLst>
                </a:hlinkClick>
              </a:rPr>
              <a:t>教育部</a:t>
            </a:r>
            <a:r>
              <a:rPr lang="en" sz="1300" u="sng">
                <a:solidFill>
                  <a:srgbClr val="FFFFFF"/>
                </a:solidFill>
                <a:latin typeface="Roboto"/>
                <a:ea typeface="Roboto"/>
                <a:cs typeface="Roboto"/>
                <a:sym typeface="Roboto"/>
                <a:hlinkClick r:id="rId11">
                  <a:extLst>
                    <a:ext uri="{A12FA001-AC4F-418D-AE19-62706E023703}">
                      <ahyp:hlinkClr val="tx"/>
                    </a:ext>
                  </a:extLst>
                </a:hlinkClick>
              </a:rPr>
              <a:t>委外辦理或補助建置維運伺服主機及應用系統網站資通安全及個人資料保護管理要點</a:t>
            </a:r>
            <a:endParaRPr sz="1300">
              <a:solidFill>
                <a:srgbClr val="FFFFFF"/>
              </a:solidFill>
              <a:latin typeface="Roboto"/>
              <a:ea typeface="Roboto"/>
              <a:cs typeface="Roboto"/>
              <a:sym typeface="Roboto"/>
            </a:endParaRPr>
          </a:p>
        </p:txBody>
      </p:sp>
      <p:sp>
        <p:nvSpPr>
          <p:cNvPr id="6717" name="Google Shape;6717;p93"/>
          <p:cNvSpPr/>
          <p:nvPr/>
        </p:nvSpPr>
        <p:spPr>
          <a:xfrm>
            <a:off x="3594586" y="3259621"/>
            <a:ext cx="2171715" cy="1736939"/>
          </a:xfrm>
          <a:custGeom>
            <a:rect b="b" l="l" r="r" t="t"/>
            <a:pathLst>
              <a:path extrusionOk="0" h="32867" w="41094">
                <a:moveTo>
                  <a:pt x="9999" y="1"/>
                </a:moveTo>
                <a:cubicBezTo>
                  <a:pt x="9063" y="1"/>
                  <a:pt x="8311" y="752"/>
                  <a:pt x="8311" y="1688"/>
                </a:cubicBezTo>
                <a:lnTo>
                  <a:pt x="8311" y="12649"/>
                </a:lnTo>
                <a:lnTo>
                  <a:pt x="7576" y="12649"/>
                </a:lnTo>
                <a:cubicBezTo>
                  <a:pt x="7225" y="12649"/>
                  <a:pt x="6891" y="12565"/>
                  <a:pt x="6573" y="12398"/>
                </a:cubicBezTo>
                <a:cubicBezTo>
                  <a:pt x="5928" y="12088"/>
                  <a:pt x="5260" y="11946"/>
                  <a:pt x="4608" y="11946"/>
                </a:cubicBezTo>
                <a:cubicBezTo>
                  <a:pt x="2236" y="11946"/>
                  <a:pt x="80" y="13834"/>
                  <a:pt x="40" y="16442"/>
                </a:cubicBezTo>
                <a:cubicBezTo>
                  <a:pt x="0" y="19099"/>
                  <a:pt x="2169" y="21083"/>
                  <a:pt x="4593" y="21083"/>
                </a:cubicBezTo>
                <a:cubicBezTo>
                  <a:pt x="5203" y="21083"/>
                  <a:pt x="5829" y="20958"/>
                  <a:pt x="6440" y="20686"/>
                </a:cubicBezTo>
                <a:cubicBezTo>
                  <a:pt x="6724" y="20552"/>
                  <a:pt x="7041" y="20485"/>
                  <a:pt x="7359" y="20485"/>
                </a:cubicBezTo>
                <a:lnTo>
                  <a:pt x="8311" y="20485"/>
                </a:lnTo>
                <a:lnTo>
                  <a:pt x="8311" y="31179"/>
                </a:lnTo>
                <a:cubicBezTo>
                  <a:pt x="8311" y="32098"/>
                  <a:pt x="9063" y="32866"/>
                  <a:pt x="9999" y="32866"/>
                </a:cubicBezTo>
                <a:lnTo>
                  <a:pt x="39723" y="32866"/>
                </a:lnTo>
                <a:cubicBezTo>
                  <a:pt x="40475" y="32866"/>
                  <a:pt x="41093" y="32248"/>
                  <a:pt x="41093" y="31479"/>
                </a:cubicBezTo>
                <a:lnTo>
                  <a:pt x="41093" y="1371"/>
                </a:lnTo>
                <a:cubicBezTo>
                  <a:pt x="41093" y="619"/>
                  <a:pt x="40475" y="1"/>
                  <a:pt x="39723" y="1"/>
                </a:cubicBezTo>
                <a:lnTo>
                  <a:pt x="28980" y="1"/>
                </a:lnTo>
                <a:lnTo>
                  <a:pt x="28980" y="1220"/>
                </a:lnTo>
                <a:cubicBezTo>
                  <a:pt x="28980" y="1504"/>
                  <a:pt x="29030" y="1772"/>
                  <a:pt x="29147" y="2039"/>
                </a:cubicBezTo>
                <a:cubicBezTo>
                  <a:pt x="29364" y="2574"/>
                  <a:pt x="29481" y="3158"/>
                  <a:pt x="29481" y="3743"/>
                </a:cubicBezTo>
                <a:cubicBezTo>
                  <a:pt x="29481" y="6199"/>
                  <a:pt x="27526" y="8204"/>
                  <a:pt x="25070" y="8288"/>
                </a:cubicBezTo>
                <a:cubicBezTo>
                  <a:pt x="25007" y="8291"/>
                  <a:pt x="24944" y="8292"/>
                  <a:pt x="24882" y="8292"/>
                </a:cubicBezTo>
                <a:cubicBezTo>
                  <a:pt x="22509" y="8292"/>
                  <a:pt x="20537" y="6454"/>
                  <a:pt x="20358" y="4061"/>
                </a:cubicBezTo>
                <a:cubicBezTo>
                  <a:pt x="20308" y="3292"/>
                  <a:pt x="20442" y="2507"/>
                  <a:pt x="20776" y="1822"/>
                </a:cubicBezTo>
                <a:cubicBezTo>
                  <a:pt x="20926" y="1521"/>
                  <a:pt x="20993" y="1187"/>
                  <a:pt x="21010" y="853"/>
                </a:cubicBezTo>
                <a:lnTo>
                  <a:pt x="21010" y="1"/>
                </a:lnTo>
                <a:close/>
              </a:path>
            </a:pathLst>
          </a:custGeom>
          <a:solidFill>
            <a:srgbClr val="ACFF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8" name="Google Shape;6718;p93"/>
          <p:cNvSpPr txBox="1"/>
          <p:nvPr/>
        </p:nvSpPr>
        <p:spPr>
          <a:xfrm>
            <a:off x="4159175" y="3717575"/>
            <a:ext cx="1618800" cy="1274100"/>
          </a:xfrm>
          <a:prstGeom prst="rect">
            <a:avLst/>
          </a:prstGeom>
          <a:noFill/>
          <a:ln>
            <a:noFill/>
          </a:ln>
        </p:spPr>
        <p:txBody>
          <a:bodyPr anchorCtr="0" anchor="ctr" bIns="91425" lIns="91425" spcFirstLastPara="1" rIns="91425" wrap="square" tIns="91425">
            <a:noAutofit/>
          </a:bodyPr>
          <a:lstStyle/>
          <a:p>
            <a:pPr indent="0" lvl="0" marL="0" rtl="0" algn="just">
              <a:spcBef>
                <a:spcPts val="0"/>
              </a:spcBef>
              <a:spcAft>
                <a:spcPts val="0"/>
              </a:spcAft>
              <a:buNone/>
            </a:pPr>
            <a:r>
              <a:rPr lang="en" sz="1800">
                <a:latin typeface="Roboto"/>
                <a:ea typeface="Roboto"/>
                <a:cs typeface="Roboto"/>
                <a:sym typeface="Roboto"/>
              </a:rPr>
              <a:t>行政院技服中心「</a:t>
            </a:r>
            <a:r>
              <a:rPr lang="en" sz="1800" u="sng">
                <a:solidFill>
                  <a:srgbClr val="007BB9"/>
                </a:solidFill>
                <a:latin typeface="Roboto"/>
                <a:ea typeface="Roboto"/>
                <a:cs typeface="Roboto"/>
                <a:sym typeface="Roboto"/>
                <a:hlinkClick r:id="rId12">
                  <a:extLst>
                    <a:ext uri="{A12FA001-AC4F-418D-AE19-62706E023703}">
                      <ahyp:hlinkClr val="tx"/>
                    </a:ext>
                  </a:extLst>
                </a:hlinkClick>
              </a:rPr>
              <a:t>資通系統委外開發RFP範本</a:t>
            </a:r>
            <a:r>
              <a:rPr lang="en" sz="1800">
                <a:latin typeface="Roboto"/>
                <a:ea typeface="Roboto"/>
                <a:cs typeface="Roboto"/>
                <a:sym typeface="Roboto"/>
              </a:rPr>
              <a:t>」v3.0</a:t>
            </a:r>
            <a:endParaRPr sz="1800">
              <a:solidFill>
                <a:srgbClr val="000000"/>
              </a:solidFill>
              <a:latin typeface="Roboto"/>
              <a:ea typeface="Roboto"/>
              <a:cs typeface="Roboto"/>
              <a:sym typeface="Roboto"/>
            </a:endParaRPr>
          </a:p>
        </p:txBody>
      </p:sp>
      <p:sp>
        <p:nvSpPr>
          <p:cNvPr id="6719" name="Google Shape;6719;p93"/>
          <p:cNvSpPr/>
          <p:nvPr/>
        </p:nvSpPr>
        <p:spPr>
          <a:xfrm>
            <a:off x="7887775" y="1813325"/>
            <a:ext cx="1100400" cy="1023300"/>
          </a:xfrm>
          <a:prstGeom prst="wedgeRectCallout">
            <a:avLst>
              <a:gd fmla="val -38996" name="adj1"/>
              <a:gd fmla="val 73363" name="adj2"/>
            </a:avLst>
          </a:prstGeom>
          <a:solidFill>
            <a:srgbClr val="4CC1EF"/>
          </a:solidFill>
          <a:ln cap="flat" cmpd="sng" w="9525">
            <a:solidFill>
              <a:srgbClr val="757B89"/>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1000"/>
              </a:spcBef>
              <a:spcAft>
                <a:spcPts val="0"/>
              </a:spcAft>
              <a:buNone/>
            </a:pPr>
            <a:r>
              <a:rPr lang="en" sz="1200">
                <a:solidFill>
                  <a:srgbClr val="FFFFFF"/>
                </a:solidFill>
              </a:rPr>
              <a:t>委外契約內容必須要求資安管理措施</a:t>
            </a:r>
            <a:endParaRPr sz="1200" u="sng">
              <a:solidFill>
                <a:srgbClr val="FFFFFF"/>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3" name="Shape 6723"/>
        <p:cNvGrpSpPr/>
        <p:nvPr/>
      </p:nvGrpSpPr>
      <p:grpSpPr>
        <a:xfrm>
          <a:off x="0" y="0"/>
          <a:ext cx="0" cy="0"/>
          <a:chOff x="0" y="0"/>
          <a:chExt cx="0" cy="0"/>
        </a:xfrm>
      </p:grpSpPr>
      <p:pic>
        <p:nvPicPr>
          <p:cNvPr id="6724" name="Google Shape;6724;p94"/>
          <p:cNvPicPr preferRelativeResize="0"/>
          <p:nvPr/>
        </p:nvPicPr>
        <p:blipFill rotWithShape="1">
          <a:blip r:embed="rId3">
            <a:alphaModFix/>
          </a:blip>
          <a:srcRect b="9236" l="0" r="0" t="13662"/>
          <a:stretch/>
        </p:blipFill>
        <p:spPr>
          <a:xfrm>
            <a:off x="0" y="0"/>
            <a:ext cx="9144003" cy="1383850"/>
          </a:xfrm>
          <a:prstGeom prst="rect">
            <a:avLst/>
          </a:prstGeom>
          <a:noFill/>
          <a:ln>
            <a:noFill/>
          </a:ln>
        </p:spPr>
      </p:pic>
      <p:grpSp>
        <p:nvGrpSpPr>
          <p:cNvPr id="6725" name="Google Shape;6725;p94"/>
          <p:cNvGrpSpPr/>
          <p:nvPr/>
        </p:nvGrpSpPr>
        <p:grpSpPr>
          <a:xfrm>
            <a:off x="3706225" y="1459601"/>
            <a:ext cx="3652768" cy="3226111"/>
            <a:chOff x="3993430" y="1926790"/>
            <a:chExt cx="3056454" cy="2699448"/>
          </a:xfrm>
        </p:grpSpPr>
        <p:pic>
          <p:nvPicPr>
            <p:cNvPr id="6726" name="Google Shape;6726;p94">
              <a:hlinkClick r:id="rId4"/>
            </p:cNvPr>
            <p:cNvPicPr preferRelativeResize="0"/>
            <p:nvPr/>
          </p:nvPicPr>
          <p:blipFill rotWithShape="1">
            <a:blip r:embed="rId5">
              <a:alphaModFix/>
            </a:blip>
            <a:srcRect b="49104" l="0" r="0" t="0"/>
            <a:stretch/>
          </p:blipFill>
          <p:spPr>
            <a:xfrm>
              <a:off x="3993430" y="1926790"/>
              <a:ext cx="1495757" cy="2699448"/>
            </a:xfrm>
            <a:prstGeom prst="rect">
              <a:avLst/>
            </a:prstGeom>
            <a:noFill/>
            <a:ln>
              <a:noFill/>
            </a:ln>
            <a:effectLst>
              <a:outerShdw blurRad="57150" rotWithShape="0" algn="bl" dir="2280000" dist="57150">
                <a:srgbClr val="000000">
                  <a:alpha val="50000"/>
                </a:srgbClr>
              </a:outerShdw>
            </a:effectLst>
          </p:spPr>
        </p:pic>
        <p:pic>
          <p:nvPicPr>
            <p:cNvPr id="6727" name="Google Shape;6727;p94">
              <a:hlinkClick r:id="rId6"/>
            </p:cNvPr>
            <p:cNvPicPr preferRelativeResize="0"/>
            <p:nvPr/>
          </p:nvPicPr>
          <p:blipFill rotWithShape="1">
            <a:blip r:embed="rId5">
              <a:alphaModFix/>
            </a:blip>
            <a:srcRect b="0" l="0" r="0" t="49104"/>
            <a:stretch/>
          </p:blipFill>
          <p:spPr>
            <a:xfrm>
              <a:off x="5554126" y="1926790"/>
              <a:ext cx="1495757" cy="2699448"/>
            </a:xfrm>
            <a:prstGeom prst="rect">
              <a:avLst/>
            </a:prstGeom>
            <a:noFill/>
            <a:ln>
              <a:noFill/>
            </a:ln>
            <a:effectLst>
              <a:outerShdw blurRad="57150" rotWithShape="0" algn="bl" dir="2280000" dist="57150">
                <a:srgbClr val="000000">
                  <a:alpha val="50000"/>
                </a:srgbClr>
              </a:outerShdw>
            </a:effectLst>
          </p:spPr>
        </p:pic>
      </p:grpSp>
      <p:pic>
        <p:nvPicPr>
          <p:cNvPr id="6728" name="Google Shape;6728;p94">
            <a:hlinkClick r:id="rId7"/>
          </p:cNvPr>
          <p:cNvPicPr preferRelativeResize="0"/>
          <p:nvPr/>
        </p:nvPicPr>
        <p:blipFill rotWithShape="1">
          <a:blip r:embed="rId8">
            <a:alphaModFix/>
          </a:blip>
          <a:srcRect b="8349" l="8447" r="8571" t="8731"/>
          <a:stretch/>
        </p:blipFill>
        <p:spPr>
          <a:xfrm>
            <a:off x="278125" y="1459575"/>
            <a:ext cx="3264225" cy="3262000"/>
          </a:xfrm>
          <a:prstGeom prst="rect">
            <a:avLst/>
          </a:prstGeom>
          <a:noFill/>
          <a:ln>
            <a:noFill/>
          </a:ln>
        </p:spPr>
      </p:pic>
      <p:sp>
        <p:nvSpPr>
          <p:cNvPr id="6729" name="Google Shape;6729;p94"/>
          <p:cNvSpPr/>
          <p:nvPr/>
        </p:nvSpPr>
        <p:spPr>
          <a:xfrm>
            <a:off x="7479850" y="1459600"/>
            <a:ext cx="1582200" cy="3226200"/>
          </a:xfrm>
          <a:prstGeom prst="wedgeRectCallout">
            <a:avLst>
              <a:gd fmla="val -78647" name="adj1"/>
              <a:gd fmla="val 38009" name="adj2"/>
            </a:avLst>
          </a:prstGeom>
          <a:solidFill>
            <a:srgbClr val="4CC1EF"/>
          </a:solidFill>
          <a:ln cap="flat" cmpd="sng" w="9525">
            <a:solidFill>
              <a:srgbClr val="757B89"/>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1000"/>
              </a:spcBef>
              <a:spcAft>
                <a:spcPts val="0"/>
              </a:spcAft>
              <a:buNone/>
            </a:pPr>
            <a:r>
              <a:rPr lang="en" sz="1200">
                <a:solidFill>
                  <a:srgbClr val="FFFFFF"/>
                </a:solidFill>
              </a:rPr>
              <a:t>依據行政院秘書長109年12月18日院臺護長字第109020180</a:t>
            </a:r>
            <a:br>
              <a:rPr lang="en" sz="1200">
                <a:solidFill>
                  <a:srgbClr val="FFFFFF"/>
                </a:solidFill>
              </a:rPr>
            </a:br>
            <a:r>
              <a:rPr lang="en" sz="1200">
                <a:solidFill>
                  <a:srgbClr val="FFFFFF"/>
                </a:solidFill>
              </a:rPr>
              <a:t>4A號函，要求</a:t>
            </a:r>
            <a:r>
              <a:rPr lang="en" sz="1200">
                <a:solidFill>
                  <a:srgbClr val="FFFF00"/>
                </a:solidFill>
              </a:rPr>
              <a:t>110年底前完成汰換所使用或採購大陸廠牌資通訊產品</a:t>
            </a:r>
            <a:r>
              <a:rPr lang="en" sz="1200">
                <a:solidFill>
                  <a:srgbClr val="FFFFFF"/>
                </a:solidFill>
              </a:rPr>
              <a:t>(含軟體、硬體及服務)，並配合擴大盤點範圍為全機關，包含委外廠商及其分包廠商。</a:t>
            </a:r>
            <a:endParaRPr sz="1200" u="sng">
              <a:solidFill>
                <a:srgbClr val="FFFFFF"/>
              </a:solidFill>
            </a:endParaRPr>
          </a:p>
        </p:txBody>
      </p:sp>
      <p:sp>
        <p:nvSpPr>
          <p:cNvPr id="6730" name="Google Shape;6730;p94"/>
          <p:cNvSpPr txBox="1"/>
          <p:nvPr>
            <p:ph idx="4294967295" type="title"/>
          </p:nvPr>
        </p:nvSpPr>
        <p:spPr>
          <a:xfrm>
            <a:off x="0" y="420375"/>
            <a:ext cx="9144000" cy="529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500"/>
              <a:t>限制使用危害國家資通安全產品</a:t>
            </a:r>
            <a:endParaRPr sz="3500"/>
          </a:p>
        </p:txBody>
      </p:sp>
      <p:sp>
        <p:nvSpPr>
          <p:cNvPr id="6731" name="Google Shape;6731;p9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5" name="Shape 6735"/>
        <p:cNvGrpSpPr/>
        <p:nvPr/>
      </p:nvGrpSpPr>
      <p:grpSpPr>
        <a:xfrm>
          <a:off x="0" y="0"/>
          <a:ext cx="0" cy="0"/>
          <a:chOff x="0" y="0"/>
          <a:chExt cx="0" cy="0"/>
        </a:xfrm>
      </p:grpSpPr>
      <p:pic>
        <p:nvPicPr>
          <p:cNvPr id="6736" name="Google Shape;6736;p95"/>
          <p:cNvPicPr preferRelativeResize="0"/>
          <p:nvPr/>
        </p:nvPicPr>
        <p:blipFill rotWithShape="1">
          <a:blip r:embed="rId3">
            <a:alphaModFix/>
          </a:blip>
          <a:srcRect b="13162" l="0" r="0" t="20991"/>
          <a:stretch/>
        </p:blipFill>
        <p:spPr>
          <a:xfrm>
            <a:off x="7259550" y="475650"/>
            <a:ext cx="1884462" cy="852449"/>
          </a:xfrm>
          <a:prstGeom prst="rect">
            <a:avLst/>
          </a:prstGeom>
          <a:noFill/>
          <a:ln>
            <a:noFill/>
          </a:ln>
        </p:spPr>
      </p:pic>
      <p:pic>
        <p:nvPicPr>
          <p:cNvPr id="6737" name="Google Shape;6737;p95"/>
          <p:cNvPicPr preferRelativeResize="0"/>
          <p:nvPr/>
        </p:nvPicPr>
        <p:blipFill rotWithShape="1">
          <a:blip r:embed="rId4">
            <a:alphaModFix/>
          </a:blip>
          <a:srcRect b="32984" l="0" r="0" t="17356"/>
          <a:stretch/>
        </p:blipFill>
        <p:spPr>
          <a:xfrm>
            <a:off x="0" y="0"/>
            <a:ext cx="9144003" cy="1328100"/>
          </a:xfrm>
          <a:prstGeom prst="rect">
            <a:avLst/>
          </a:prstGeom>
          <a:noFill/>
          <a:ln>
            <a:noFill/>
          </a:ln>
        </p:spPr>
      </p:pic>
      <p:pic>
        <p:nvPicPr>
          <p:cNvPr id="6738" name="Google Shape;6738;p95">
            <a:hlinkClick r:id="rId5"/>
          </p:cNvPr>
          <p:cNvPicPr preferRelativeResize="0"/>
          <p:nvPr/>
        </p:nvPicPr>
        <p:blipFill rotWithShape="1">
          <a:blip r:embed="rId6">
            <a:alphaModFix/>
          </a:blip>
          <a:srcRect b="9707" l="9527" r="9592" t="9123"/>
          <a:stretch/>
        </p:blipFill>
        <p:spPr>
          <a:xfrm>
            <a:off x="278125" y="1450000"/>
            <a:ext cx="3260347" cy="3272075"/>
          </a:xfrm>
          <a:prstGeom prst="rect">
            <a:avLst/>
          </a:prstGeom>
          <a:noFill/>
          <a:ln>
            <a:noFill/>
          </a:ln>
        </p:spPr>
      </p:pic>
      <p:pic>
        <p:nvPicPr>
          <p:cNvPr descr="在「資通安全責任等級分級辦法」附表十「資通系統防護基準」的基礎下，為了讓大家落實「安全系統發展生命週期(SSDLC)」，中興大學特別將相關資料統整為SSDLC檢核表，詳細操作再請觀看影片說明。&#10;&#10;SSDLC檢核表連結:&#10;https://docs.google.com/spreadsheets/u/1/d/1qcTVKOGL1vpUlyfLeA10C8Dq0Gdddl8d4Sluqi_KYI8/copy&#10;SSDLC說明網頁連結:&#10;https://sites.google.com/email.nchu.edu.tw/ssdlc&#10;&#10;00:00 影片開始&#10;00:05 SSDLC原則&#10;01:40 防護基準即SSDLC項目&#10;02:58 防護基準項目的實作指引&#10;04:05 資通系統防護基準↦SSDLC檢核表&#10;05:09 SSDLC檢核表使用操作示範" id="6739" name="Google Shape;6739;p95" title="安全系統發展生命週期SSDLC">
            <a:hlinkClick r:id="rId7"/>
          </p:cNvPr>
          <p:cNvPicPr preferRelativeResize="0"/>
          <p:nvPr/>
        </p:nvPicPr>
        <p:blipFill>
          <a:blip r:embed="rId8">
            <a:alphaModFix/>
          </a:blip>
          <a:stretch>
            <a:fillRect/>
          </a:stretch>
        </p:blipFill>
        <p:spPr>
          <a:xfrm>
            <a:off x="3690875" y="1485025"/>
            <a:ext cx="5307700" cy="3237050"/>
          </a:xfrm>
          <a:prstGeom prst="rect">
            <a:avLst/>
          </a:prstGeom>
          <a:noFill/>
          <a:ln>
            <a:noFill/>
          </a:ln>
        </p:spPr>
      </p:pic>
      <p:sp>
        <p:nvSpPr>
          <p:cNvPr id="6740" name="Google Shape;6740;p9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4" name="Shape 6744"/>
        <p:cNvGrpSpPr/>
        <p:nvPr/>
      </p:nvGrpSpPr>
      <p:grpSpPr>
        <a:xfrm>
          <a:off x="0" y="0"/>
          <a:ext cx="0" cy="0"/>
          <a:chOff x="0" y="0"/>
          <a:chExt cx="0" cy="0"/>
        </a:xfrm>
      </p:grpSpPr>
      <p:pic>
        <p:nvPicPr>
          <p:cNvPr id="6745" name="Google Shape;6745;p96"/>
          <p:cNvPicPr preferRelativeResize="0"/>
          <p:nvPr/>
        </p:nvPicPr>
        <p:blipFill rotWithShape="1">
          <a:blip r:embed="rId3">
            <a:alphaModFix/>
          </a:blip>
          <a:srcRect b="17656" l="0" r="0" t="18417"/>
          <a:stretch/>
        </p:blipFill>
        <p:spPr>
          <a:xfrm>
            <a:off x="0" y="0"/>
            <a:ext cx="9144003" cy="1360424"/>
          </a:xfrm>
          <a:prstGeom prst="rect">
            <a:avLst/>
          </a:prstGeom>
          <a:noFill/>
          <a:ln>
            <a:noFill/>
          </a:ln>
        </p:spPr>
      </p:pic>
      <p:sp>
        <p:nvSpPr>
          <p:cNvPr id="6746" name="Google Shape;6746;p96"/>
          <p:cNvSpPr txBox="1"/>
          <p:nvPr>
            <p:ph idx="4294967295" type="title"/>
          </p:nvPr>
        </p:nvSpPr>
        <p:spPr>
          <a:xfrm>
            <a:off x="0" y="420375"/>
            <a:ext cx="9144000" cy="529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500"/>
              <a:t>資安通識教育訓練</a:t>
            </a:r>
            <a:endParaRPr sz="3500"/>
          </a:p>
        </p:txBody>
      </p:sp>
      <p:pic>
        <p:nvPicPr>
          <p:cNvPr id="6747" name="Google Shape;6747;p96">
            <a:hlinkClick r:id="rId4"/>
          </p:cNvPr>
          <p:cNvPicPr preferRelativeResize="0"/>
          <p:nvPr/>
        </p:nvPicPr>
        <p:blipFill rotWithShape="1">
          <a:blip r:embed="rId5">
            <a:alphaModFix/>
          </a:blip>
          <a:srcRect b="9673" l="9165" r="9579" t="9308"/>
          <a:stretch/>
        </p:blipFill>
        <p:spPr>
          <a:xfrm>
            <a:off x="278125" y="1420464"/>
            <a:ext cx="3300100" cy="3290711"/>
          </a:xfrm>
          <a:prstGeom prst="rect">
            <a:avLst/>
          </a:prstGeom>
          <a:noFill/>
          <a:ln>
            <a:noFill/>
          </a:ln>
        </p:spPr>
      </p:pic>
      <p:pic>
        <p:nvPicPr>
          <p:cNvPr id="6748" name="Google Shape;6748;p96"/>
          <p:cNvPicPr preferRelativeResize="0"/>
          <p:nvPr/>
        </p:nvPicPr>
        <p:blipFill>
          <a:blip r:embed="rId6">
            <a:alphaModFix/>
          </a:blip>
          <a:stretch>
            <a:fillRect/>
          </a:stretch>
        </p:blipFill>
        <p:spPr>
          <a:xfrm>
            <a:off x="3691375" y="1420475"/>
            <a:ext cx="6031299" cy="1096600"/>
          </a:xfrm>
          <a:prstGeom prst="rect">
            <a:avLst/>
          </a:prstGeom>
          <a:noFill/>
          <a:ln>
            <a:noFill/>
          </a:ln>
        </p:spPr>
      </p:pic>
      <p:pic>
        <p:nvPicPr>
          <p:cNvPr id="6749" name="Google Shape;6749;p96"/>
          <p:cNvPicPr preferRelativeResize="0"/>
          <p:nvPr/>
        </p:nvPicPr>
        <p:blipFill>
          <a:blip r:embed="rId7">
            <a:alphaModFix/>
          </a:blip>
          <a:stretch>
            <a:fillRect/>
          </a:stretch>
        </p:blipFill>
        <p:spPr>
          <a:xfrm>
            <a:off x="3730625" y="2672550"/>
            <a:ext cx="5260976" cy="2038628"/>
          </a:xfrm>
          <a:prstGeom prst="rect">
            <a:avLst/>
          </a:prstGeom>
          <a:noFill/>
          <a:ln>
            <a:noFill/>
          </a:ln>
        </p:spPr>
      </p:pic>
      <p:sp>
        <p:nvSpPr>
          <p:cNvPr id="6750" name="Google Shape;6750;p9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4" name="Shape 6754"/>
        <p:cNvGrpSpPr/>
        <p:nvPr/>
      </p:nvGrpSpPr>
      <p:grpSpPr>
        <a:xfrm>
          <a:off x="0" y="0"/>
          <a:ext cx="0" cy="0"/>
          <a:chOff x="0" y="0"/>
          <a:chExt cx="0" cy="0"/>
        </a:xfrm>
      </p:grpSpPr>
      <p:grpSp>
        <p:nvGrpSpPr>
          <p:cNvPr id="6755" name="Google Shape;6755;p97"/>
          <p:cNvGrpSpPr/>
          <p:nvPr/>
        </p:nvGrpSpPr>
        <p:grpSpPr>
          <a:xfrm>
            <a:off x="137516" y="64775"/>
            <a:ext cx="4809216" cy="4813470"/>
            <a:chOff x="643400" y="975676"/>
            <a:chExt cx="3757200" cy="3760524"/>
          </a:xfrm>
        </p:grpSpPr>
        <p:grpSp>
          <p:nvGrpSpPr>
            <p:cNvPr id="6756" name="Google Shape;6756;p97"/>
            <p:cNvGrpSpPr/>
            <p:nvPr/>
          </p:nvGrpSpPr>
          <p:grpSpPr>
            <a:xfrm>
              <a:off x="643400" y="1173700"/>
              <a:ext cx="3757200" cy="3562500"/>
              <a:chOff x="711925" y="1173700"/>
              <a:chExt cx="3757200" cy="3562500"/>
            </a:xfrm>
          </p:grpSpPr>
          <p:sp>
            <p:nvSpPr>
              <p:cNvPr id="6757" name="Google Shape;6757;p97"/>
              <p:cNvSpPr/>
              <p:nvPr/>
            </p:nvSpPr>
            <p:spPr>
              <a:xfrm>
                <a:off x="711925" y="1173700"/>
                <a:ext cx="3757200" cy="3562500"/>
              </a:xfrm>
              <a:prstGeom prst="roundRect">
                <a:avLst>
                  <a:gd fmla="val 4131" name="adj"/>
                </a:avLst>
              </a:prstGeom>
              <a:solidFill>
                <a:srgbClr val="E55A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758" name="Google Shape;6758;p97"/>
              <p:cNvGrpSpPr/>
              <p:nvPr/>
            </p:nvGrpSpPr>
            <p:grpSpPr>
              <a:xfrm>
                <a:off x="911749" y="1371650"/>
                <a:ext cx="3366965" cy="3198815"/>
                <a:chOff x="916289" y="1422892"/>
                <a:chExt cx="3315900" cy="3150300"/>
              </a:xfrm>
            </p:grpSpPr>
            <p:sp>
              <p:nvSpPr>
                <p:cNvPr id="6759" name="Google Shape;6759;p97"/>
                <p:cNvSpPr/>
                <p:nvPr/>
              </p:nvSpPr>
              <p:spPr>
                <a:xfrm>
                  <a:off x="916289" y="1422892"/>
                  <a:ext cx="3315900" cy="3150300"/>
                </a:xfrm>
                <a:prstGeom prst="snip1Rect">
                  <a:avLst>
                    <a:gd fmla="val 11022"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0" name="Google Shape;6760;p97"/>
                <p:cNvSpPr/>
                <p:nvPr/>
              </p:nvSpPr>
              <p:spPr>
                <a:xfrm>
                  <a:off x="3885613" y="1422892"/>
                  <a:ext cx="346500" cy="346500"/>
                </a:xfrm>
                <a:prstGeom prst="rtTriangl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761" name="Google Shape;6761;p97"/>
            <p:cNvGrpSpPr/>
            <p:nvPr/>
          </p:nvGrpSpPr>
          <p:grpSpPr>
            <a:xfrm>
              <a:off x="2085780" y="975676"/>
              <a:ext cx="872127" cy="510899"/>
              <a:chOff x="2140000" y="1054000"/>
              <a:chExt cx="858900" cy="503150"/>
            </a:xfrm>
          </p:grpSpPr>
          <p:sp>
            <p:nvSpPr>
              <p:cNvPr id="6762" name="Google Shape;6762;p97"/>
              <p:cNvSpPr/>
              <p:nvPr/>
            </p:nvSpPr>
            <p:spPr>
              <a:xfrm>
                <a:off x="2140000" y="1185750"/>
                <a:ext cx="858900" cy="371400"/>
              </a:xfrm>
              <a:prstGeom prst="roundRect">
                <a:avLst>
                  <a:gd fmla="val 16667" name="adj"/>
                </a:avLst>
              </a:prstGeom>
              <a:solidFill>
                <a:srgbClr val="E7D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3" name="Google Shape;6763;p97"/>
              <p:cNvSpPr/>
              <p:nvPr/>
            </p:nvSpPr>
            <p:spPr>
              <a:xfrm>
                <a:off x="2432500" y="1054000"/>
                <a:ext cx="273900" cy="273900"/>
              </a:xfrm>
              <a:prstGeom prst="ellipse">
                <a:avLst/>
              </a:prstGeom>
              <a:solidFill>
                <a:srgbClr val="E7D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4" name="Google Shape;6764;p97"/>
              <p:cNvSpPr/>
              <p:nvPr/>
            </p:nvSpPr>
            <p:spPr>
              <a:xfrm>
                <a:off x="2525000" y="1146500"/>
                <a:ext cx="88800" cy="88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6765" name="Google Shape;6765;p97"/>
          <p:cNvSpPr txBox="1"/>
          <p:nvPr>
            <p:ph type="title"/>
          </p:nvPr>
        </p:nvSpPr>
        <p:spPr>
          <a:xfrm>
            <a:off x="4946725" y="385950"/>
            <a:ext cx="3568800" cy="529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稽核項目</a:t>
            </a:r>
            <a:endParaRPr/>
          </a:p>
        </p:txBody>
      </p:sp>
      <p:sp>
        <p:nvSpPr>
          <p:cNvPr id="6766" name="Google Shape;6766;p97"/>
          <p:cNvSpPr txBox="1"/>
          <p:nvPr>
            <p:ph idx="4294967295" type="body"/>
          </p:nvPr>
        </p:nvSpPr>
        <p:spPr>
          <a:xfrm>
            <a:off x="978350" y="990950"/>
            <a:ext cx="3670500" cy="357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t>3.5 人員瞭解機關</a:t>
            </a:r>
            <a:r>
              <a:rPr lang="en" sz="2000">
                <a:solidFill>
                  <a:srgbClr val="FF0000"/>
                </a:solidFill>
              </a:rPr>
              <a:t>資通安全政策</a:t>
            </a:r>
            <a:r>
              <a:rPr lang="en" sz="2000"/>
              <a:t>，以及應負之資安責任？</a:t>
            </a:r>
            <a:endParaRPr sz="2000"/>
          </a:p>
          <a:p>
            <a:pPr indent="0" lvl="0" marL="0" rtl="0" algn="l">
              <a:spcBef>
                <a:spcPts val="1600"/>
              </a:spcBef>
              <a:spcAft>
                <a:spcPts val="0"/>
              </a:spcAft>
              <a:buClr>
                <a:schemeClr val="dk1"/>
              </a:buClr>
              <a:buSzPts val="1100"/>
              <a:buFont typeface="Arial"/>
              <a:buNone/>
            </a:pPr>
            <a:r>
              <a:rPr lang="en" sz="2000"/>
              <a:t>3.7 </a:t>
            </a:r>
            <a:r>
              <a:rPr lang="en" sz="2000">
                <a:solidFill>
                  <a:srgbClr val="FF0000"/>
                </a:solidFill>
              </a:rPr>
              <a:t>資訊人員</a:t>
            </a:r>
            <a:r>
              <a:rPr lang="en" sz="2000"/>
              <a:t>每2年接受3小時以上之資通安全專業課程訓練，且每年接受3小時以上之資通安全通識教訓練？</a:t>
            </a:r>
            <a:endParaRPr sz="2000"/>
          </a:p>
          <a:p>
            <a:pPr indent="0" lvl="0" marL="0" rtl="0" algn="l">
              <a:spcBef>
                <a:spcPts val="1600"/>
              </a:spcBef>
              <a:spcAft>
                <a:spcPts val="0"/>
              </a:spcAft>
              <a:buClr>
                <a:schemeClr val="dk1"/>
              </a:buClr>
              <a:buSzPts val="1100"/>
              <a:buFont typeface="Arial"/>
              <a:buNone/>
            </a:pPr>
            <a:r>
              <a:rPr lang="en" sz="2000"/>
              <a:t>3.8 </a:t>
            </a:r>
            <a:r>
              <a:rPr lang="en" sz="2000">
                <a:solidFill>
                  <a:srgbClr val="FF0000"/>
                </a:solidFill>
              </a:rPr>
              <a:t>一般使用者</a:t>
            </a:r>
            <a:r>
              <a:rPr lang="en" sz="2000"/>
              <a:t>及</a:t>
            </a:r>
            <a:r>
              <a:rPr lang="en" sz="2000">
                <a:solidFill>
                  <a:srgbClr val="FF0000"/>
                </a:solidFill>
              </a:rPr>
              <a:t>主管</a:t>
            </a:r>
            <a:r>
              <a:rPr lang="en" sz="2000"/>
              <a:t>每年接受3小時以上之資通安全通識教育訓練？	</a:t>
            </a:r>
            <a:endParaRPr sz="2000"/>
          </a:p>
          <a:p>
            <a:pPr indent="0" lvl="0" marL="0" rtl="0" algn="l">
              <a:spcBef>
                <a:spcPts val="1600"/>
              </a:spcBef>
              <a:spcAft>
                <a:spcPts val="0"/>
              </a:spcAft>
              <a:buClr>
                <a:schemeClr val="dk1"/>
              </a:buClr>
              <a:buSzPts val="1100"/>
              <a:buFont typeface="Arial"/>
              <a:buNone/>
            </a:pPr>
            <a:r>
              <a:t/>
            </a:r>
            <a:endParaRPr sz="2000"/>
          </a:p>
          <a:p>
            <a:pPr indent="0" lvl="0" marL="0" rtl="0" algn="l">
              <a:spcBef>
                <a:spcPts val="1600"/>
              </a:spcBef>
              <a:spcAft>
                <a:spcPts val="0"/>
              </a:spcAft>
              <a:buClr>
                <a:schemeClr val="dk1"/>
              </a:buClr>
              <a:buSzPts val="1100"/>
              <a:buFont typeface="Arial"/>
              <a:buNone/>
            </a:pPr>
            <a:r>
              <a:t/>
            </a:r>
            <a:endParaRPr sz="2000"/>
          </a:p>
          <a:p>
            <a:pPr indent="0" lvl="0" marL="0" rtl="0" algn="l">
              <a:spcBef>
                <a:spcPts val="1600"/>
              </a:spcBef>
              <a:spcAft>
                <a:spcPts val="1600"/>
              </a:spcAft>
              <a:buClr>
                <a:schemeClr val="dk1"/>
              </a:buClr>
              <a:buSzPts val="1100"/>
              <a:buFont typeface="Arial"/>
              <a:buNone/>
            </a:pPr>
            <a:r>
              <a:t/>
            </a:r>
            <a:endParaRPr sz="2000"/>
          </a:p>
        </p:txBody>
      </p:sp>
      <p:sp>
        <p:nvSpPr>
          <p:cNvPr id="6767" name="Google Shape;6767;p97"/>
          <p:cNvSpPr/>
          <p:nvPr/>
        </p:nvSpPr>
        <p:spPr>
          <a:xfrm>
            <a:off x="609780" y="1166660"/>
            <a:ext cx="324442" cy="203530"/>
          </a:xfrm>
          <a:custGeom>
            <a:rect b="b" l="l" r="r" t="t"/>
            <a:pathLst>
              <a:path extrusionOk="0" h="3048" w="4858">
                <a:moveTo>
                  <a:pt x="0" y="1238"/>
                </a:moveTo>
                <a:lnTo>
                  <a:pt x="2000" y="3048"/>
                </a:lnTo>
                <a:lnTo>
                  <a:pt x="4858" y="0"/>
                </a:lnTo>
              </a:path>
            </a:pathLst>
          </a:custGeom>
          <a:noFill/>
          <a:ln cap="rnd" cmpd="sng" w="38100">
            <a:solidFill>
              <a:srgbClr val="0000FF"/>
            </a:solidFill>
            <a:prstDash val="solid"/>
            <a:round/>
            <a:headEnd len="med" w="med" type="none"/>
            <a:tailEnd len="med" w="med" type="none"/>
          </a:ln>
        </p:spPr>
      </p:sp>
      <p:sp>
        <p:nvSpPr>
          <p:cNvPr id="6768" name="Google Shape;6768;p97"/>
          <p:cNvSpPr/>
          <p:nvPr/>
        </p:nvSpPr>
        <p:spPr>
          <a:xfrm>
            <a:off x="609780" y="2081060"/>
            <a:ext cx="324442" cy="203530"/>
          </a:xfrm>
          <a:custGeom>
            <a:rect b="b" l="l" r="r" t="t"/>
            <a:pathLst>
              <a:path extrusionOk="0" h="3048" w="4858">
                <a:moveTo>
                  <a:pt x="0" y="1238"/>
                </a:moveTo>
                <a:lnTo>
                  <a:pt x="2000" y="3048"/>
                </a:lnTo>
                <a:lnTo>
                  <a:pt x="4858" y="0"/>
                </a:lnTo>
              </a:path>
            </a:pathLst>
          </a:custGeom>
          <a:noFill/>
          <a:ln cap="rnd" cmpd="sng" w="38100">
            <a:solidFill>
              <a:srgbClr val="0000FF"/>
            </a:solidFill>
            <a:prstDash val="solid"/>
            <a:round/>
            <a:headEnd len="med" w="med" type="none"/>
            <a:tailEnd len="med" w="med" type="none"/>
          </a:ln>
        </p:spPr>
      </p:sp>
      <p:sp>
        <p:nvSpPr>
          <p:cNvPr id="6769" name="Google Shape;6769;p97"/>
          <p:cNvSpPr/>
          <p:nvPr/>
        </p:nvSpPr>
        <p:spPr>
          <a:xfrm>
            <a:off x="609780" y="3681260"/>
            <a:ext cx="324442" cy="203530"/>
          </a:xfrm>
          <a:custGeom>
            <a:rect b="b" l="l" r="r" t="t"/>
            <a:pathLst>
              <a:path extrusionOk="0" h="3048" w="4858">
                <a:moveTo>
                  <a:pt x="0" y="1238"/>
                </a:moveTo>
                <a:lnTo>
                  <a:pt x="2000" y="3048"/>
                </a:lnTo>
                <a:lnTo>
                  <a:pt x="4858" y="0"/>
                </a:lnTo>
              </a:path>
            </a:pathLst>
          </a:custGeom>
          <a:noFill/>
          <a:ln cap="rnd" cmpd="sng" w="38100">
            <a:solidFill>
              <a:srgbClr val="0000FF"/>
            </a:solidFill>
            <a:prstDash val="solid"/>
            <a:round/>
            <a:headEnd len="med" w="med" type="none"/>
            <a:tailEnd len="med" w="med" type="none"/>
          </a:ln>
        </p:spPr>
      </p:sp>
      <p:grpSp>
        <p:nvGrpSpPr>
          <p:cNvPr id="6770" name="Google Shape;6770;p97"/>
          <p:cNvGrpSpPr/>
          <p:nvPr/>
        </p:nvGrpSpPr>
        <p:grpSpPr>
          <a:xfrm>
            <a:off x="5021005" y="2132623"/>
            <a:ext cx="1911475" cy="2587745"/>
            <a:chOff x="552931" y="2614061"/>
            <a:chExt cx="1723913" cy="2333825"/>
          </a:xfrm>
        </p:grpSpPr>
        <p:sp>
          <p:nvSpPr>
            <p:cNvPr id="6771" name="Google Shape;6771;p97"/>
            <p:cNvSpPr/>
            <p:nvPr/>
          </p:nvSpPr>
          <p:spPr>
            <a:xfrm>
              <a:off x="1436050" y="4073236"/>
              <a:ext cx="840795" cy="440220"/>
            </a:xfrm>
            <a:custGeom>
              <a:rect b="b" l="l" r="r" t="t"/>
              <a:pathLst>
                <a:path extrusionOk="0" h="34945" w="66743">
                  <a:moveTo>
                    <a:pt x="18285" y="0"/>
                  </a:moveTo>
                  <a:cubicBezTo>
                    <a:pt x="13981" y="0"/>
                    <a:pt x="10086" y="783"/>
                    <a:pt x="7252" y="2403"/>
                  </a:cubicBezTo>
                  <a:cubicBezTo>
                    <a:pt x="1" y="6546"/>
                    <a:pt x="2516" y="14686"/>
                    <a:pt x="12727" y="20605"/>
                  </a:cubicBezTo>
                  <a:lnTo>
                    <a:pt x="27822" y="29336"/>
                  </a:lnTo>
                  <a:cubicBezTo>
                    <a:pt x="34204" y="32983"/>
                    <a:pt x="41990" y="34945"/>
                    <a:pt x="48723" y="34945"/>
                  </a:cubicBezTo>
                  <a:cubicBezTo>
                    <a:pt x="52920" y="34945"/>
                    <a:pt x="56707" y="34183"/>
                    <a:pt x="59491" y="32592"/>
                  </a:cubicBezTo>
                  <a:cubicBezTo>
                    <a:pt x="66743" y="28448"/>
                    <a:pt x="64227" y="20161"/>
                    <a:pt x="54016" y="14242"/>
                  </a:cubicBezTo>
                  <a:lnTo>
                    <a:pt x="38921" y="5510"/>
                  </a:lnTo>
                  <a:cubicBezTo>
                    <a:pt x="32700" y="1904"/>
                    <a:pt x="24996" y="0"/>
                    <a:pt x="18285" y="0"/>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772" name="Google Shape;6772;p97"/>
            <p:cNvGrpSpPr/>
            <p:nvPr/>
          </p:nvGrpSpPr>
          <p:grpSpPr>
            <a:xfrm>
              <a:off x="552931" y="2614061"/>
              <a:ext cx="1637067" cy="2333825"/>
              <a:chOff x="2113925" y="428250"/>
              <a:chExt cx="3328725" cy="4745475"/>
            </a:xfrm>
          </p:grpSpPr>
          <p:sp>
            <p:nvSpPr>
              <p:cNvPr id="6773" name="Google Shape;6773;p97"/>
              <p:cNvSpPr/>
              <p:nvPr/>
            </p:nvSpPr>
            <p:spPr>
              <a:xfrm>
                <a:off x="4103225" y="3558900"/>
                <a:ext cx="828225" cy="355750"/>
              </a:xfrm>
              <a:custGeom>
                <a:rect b="b" l="l" r="r" t="t"/>
                <a:pathLst>
                  <a:path extrusionOk="0" h="14230" w="33129">
                    <a:moveTo>
                      <a:pt x="1902" y="0"/>
                    </a:moveTo>
                    <a:cubicBezTo>
                      <a:pt x="2219" y="0"/>
                      <a:pt x="476" y="8560"/>
                      <a:pt x="317" y="9352"/>
                    </a:cubicBezTo>
                    <a:cubicBezTo>
                      <a:pt x="159" y="9669"/>
                      <a:pt x="0" y="10145"/>
                      <a:pt x="159" y="10462"/>
                    </a:cubicBezTo>
                    <a:cubicBezTo>
                      <a:pt x="159" y="10937"/>
                      <a:pt x="476" y="11571"/>
                      <a:pt x="793" y="11888"/>
                    </a:cubicBezTo>
                    <a:cubicBezTo>
                      <a:pt x="1972" y="13330"/>
                      <a:pt x="4343" y="14230"/>
                      <a:pt x="6293" y="14230"/>
                    </a:cubicBezTo>
                    <a:cubicBezTo>
                      <a:pt x="6702" y="14230"/>
                      <a:pt x="7093" y="14190"/>
                      <a:pt x="7450" y="14108"/>
                    </a:cubicBezTo>
                    <a:cubicBezTo>
                      <a:pt x="9035" y="13791"/>
                      <a:pt x="10145" y="13474"/>
                      <a:pt x="11413" y="12998"/>
                    </a:cubicBezTo>
                    <a:cubicBezTo>
                      <a:pt x="12998" y="12523"/>
                      <a:pt x="15376" y="12523"/>
                      <a:pt x="16961" y="12364"/>
                    </a:cubicBezTo>
                    <a:cubicBezTo>
                      <a:pt x="17991" y="12364"/>
                      <a:pt x="18902" y="12404"/>
                      <a:pt x="19794" y="12404"/>
                    </a:cubicBezTo>
                    <a:cubicBezTo>
                      <a:pt x="20686" y="12404"/>
                      <a:pt x="21558" y="12364"/>
                      <a:pt x="22509" y="12206"/>
                    </a:cubicBezTo>
                    <a:cubicBezTo>
                      <a:pt x="24252" y="11888"/>
                      <a:pt x="25996" y="11413"/>
                      <a:pt x="27581" y="10779"/>
                    </a:cubicBezTo>
                    <a:cubicBezTo>
                      <a:pt x="29641" y="9828"/>
                      <a:pt x="33129" y="5548"/>
                      <a:pt x="30593" y="3963"/>
                    </a:cubicBezTo>
                    <a:cubicBezTo>
                      <a:pt x="30434" y="3804"/>
                      <a:pt x="30117" y="3804"/>
                      <a:pt x="29959" y="3804"/>
                    </a:cubicBezTo>
                    <a:cubicBezTo>
                      <a:pt x="22826" y="2695"/>
                      <a:pt x="13791" y="3170"/>
                      <a:pt x="11571" y="476"/>
                    </a:cubicBezTo>
                    <a:cubicBezTo>
                      <a:pt x="11571" y="476"/>
                      <a:pt x="2061" y="0"/>
                      <a:pt x="1902"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4" name="Google Shape;6774;p97"/>
              <p:cNvSpPr/>
              <p:nvPr/>
            </p:nvSpPr>
            <p:spPr>
              <a:xfrm>
                <a:off x="4111150" y="2366100"/>
                <a:ext cx="368550" cy="1239300"/>
              </a:xfrm>
              <a:custGeom>
                <a:rect b="b" l="l" r="r" t="t"/>
                <a:pathLst>
                  <a:path extrusionOk="0" h="49572" w="14742">
                    <a:moveTo>
                      <a:pt x="14742" y="1"/>
                    </a:moveTo>
                    <a:lnTo>
                      <a:pt x="6499" y="4598"/>
                    </a:lnTo>
                    <a:lnTo>
                      <a:pt x="2536" y="1269"/>
                    </a:lnTo>
                    <a:cubicBezTo>
                      <a:pt x="2536" y="1269"/>
                      <a:pt x="0" y="7768"/>
                      <a:pt x="0" y="10145"/>
                    </a:cubicBezTo>
                    <a:cubicBezTo>
                      <a:pt x="0" y="12523"/>
                      <a:pt x="1744" y="47712"/>
                      <a:pt x="1744" y="47712"/>
                    </a:cubicBezTo>
                    <a:cubicBezTo>
                      <a:pt x="1744" y="47712"/>
                      <a:pt x="4198" y="49571"/>
                      <a:pt x="7119" y="49571"/>
                    </a:cubicBezTo>
                    <a:cubicBezTo>
                      <a:pt x="8463" y="49571"/>
                      <a:pt x="9906" y="49178"/>
                      <a:pt x="11254" y="48029"/>
                    </a:cubicBezTo>
                    <a:cubicBezTo>
                      <a:pt x="11254" y="48029"/>
                      <a:pt x="14108" y="6500"/>
                      <a:pt x="14742" y="1"/>
                    </a:cubicBezTo>
                    <a:close/>
                  </a:path>
                </a:pathLst>
              </a:custGeom>
              <a:solidFill>
                <a:srgbClr val="6F8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5" name="Google Shape;6775;p97"/>
              <p:cNvSpPr/>
              <p:nvPr/>
            </p:nvSpPr>
            <p:spPr>
              <a:xfrm>
                <a:off x="4630250" y="3816475"/>
                <a:ext cx="812400" cy="354825"/>
              </a:xfrm>
              <a:custGeom>
                <a:rect b="b" l="l" r="r" t="t"/>
                <a:pathLst>
                  <a:path extrusionOk="0" h="14193" w="32496">
                    <a:moveTo>
                      <a:pt x="10463" y="0"/>
                    </a:moveTo>
                    <a:cubicBezTo>
                      <a:pt x="10463" y="0"/>
                      <a:pt x="952" y="317"/>
                      <a:pt x="952" y="317"/>
                    </a:cubicBezTo>
                    <a:cubicBezTo>
                      <a:pt x="1269" y="317"/>
                      <a:pt x="159" y="9035"/>
                      <a:pt x="1" y="9828"/>
                    </a:cubicBezTo>
                    <a:cubicBezTo>
                      <a:pt x="1" y="10145"/>
                      <a:pt x="1" y="10621"/>
                      <a:pt x="1" y="10938"/>
                    </a:cubicBezTo>
                    <a:cubicBezTo>
                      <a:pt x="159" y="11572"/>
                      <a:pt x="477" y="12047"/>
                      <a:pt x="952" y="12364"/>
                    </a:cubicBezTo>
                    <a:cubicBezTo>
                      <a:pt x="2010" y="13540"/>
                      <a:pt x="4114" y="14192"/>
                      <a:pt x="5972" y="14192"/>
                    </a:cubicBezTo>
                    <a:cubicBezTo>
                      <a:pt x="6619" y="14192"/>
                      <a:pt x="7236" y="14113"/>
                      <a:pt x="7768" y="13949"/>
                    </a:cubicBezTo>
                    <a:cubicBezTo>
                      <a:pt x="9353" y="13315"/>
                      <a:pt x="10304" y="12998"/>
                      <a:pt x="11572" y="12523"/>
                    </a:cubicBezTo>
                    <a:cubicBezTo>
                      <a:pt x="12999" y="11889"/>
                      <a:pt x="15376" y="11572"/>
                      <a:pt x="17120" y="11413"/>
                    </a:cubicBezTo>
                    <a:cubicBezTo>
                      <a:pt x="19022" y="11096"/>
                      <a:pt x="20607" y="11096"/>
                      <a:pt x="22509" y="10621"/>
                    </a:cubicBezTo>
                    <a:cubicBezTo>
                      <a:pt x="24253" y="10304"/>
                      <a:pt x="25838" y="9669"/>
                      <a:pt x="27423" y="8718"/>
                    </a:cubicBezTo>
                    <a:cubicBezTo>
                      <a:pt x="29325" y="7767"/>
                      <a:pt x="32495" y="3171"/>
                      <a:pt x="29801" y="1744"/>
                    </a:cubicBezTo>
                    <a:cubicBezTo>
                      <a:pt x="29642" y="1585"/>
                      <a:pt x="29325" y="1585"/>
                      <a:pt x="29167" y="1585"/>
                    </a:cubicBezTo>
                    <a:cubicBezTo>
                      <a:pt x="27773" y="1493"/>
                      <a:pt x="26308" y="1466"/>
                      <a:pt x="24832" y="1466"/>
                    </a:cubicBezTo>
                    <a:cubicBezTo>
                      <a:pt x="22895" y="1466"/>
                      <a:pt x="20940" y="1512"/>
                      <a:pt x="19110" y="1512"/>
                    </a:cubicBezTo>
                    <a:cubicBezTo>
                      <a:pt x="15197" y="1512"/>
                      <a:pt x="11853" y="1304"/>
                      <a:pt x="10463"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6" name="Google Shape;6776;p97"/>
              <p:cNvSpPr/>
              <p:nvPr/>
            </p:nvSpPr>
            <p:spPr>
              <a:xfrm>
                <a:off x="4610434" y="2617065"/>
                <a:ext cx="368550" cy="1239350"/>
              </a:xfrm>
              <a:custGeom>
                <a:rect b="b" l="l" r="r" t="t"/>
                <a:pathLst>
                  <a:path extrusionOk="0" h="48991" w="14742">
                    <a:moveTo>
                      <a:pt x="14742" y="1"/>
                    </a:moveTo>
                    <a:lnTo>
                      <a:pt x="2537" y="1269"/>
                    </a:lnTo>
                    <a:cubicBezTo>
                      <a:pt x="2537" y="1269"/>
                      <a:pt x="0" y="7768"/>
                      <a:pt x="0" y="10146"/>
                    </a:cubicBezTo>
                    <a:cubicBezTo>
                      <a:pt x="159" y="12523"/>
                      <a:pt x="1744" y="47712"/>
                      <a:pt x="1744" y="47712"/>
                    </a:cubicBezTo>
                    <a:cubicBezTo>
                      <a:pt x="1744" y="47712"/>
                      <a:pt x="3917" y="48990"/>
                      <a:pt x="6558" y="48990"/>
                    </a:cubicBezTo>
                    <a:cubicBezTo>
                      <a:pt x="8076" y="48990"/>
                      <a:pt x="9750" y="48568"/>
                      <a:pt x="11255" y="47237"/>
                    </a:cubicBezTo>
                    <a:cubicBezTo>
                      <a:pt x="11255" y="47237"/>
                      <a:pt x="14108" y="6500"/>
                      <a:pt x="14742" y="1"/>
                    </a:cubicBez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7" name="Google Shape;6777;p97"/>
              <p:cNvSpPr/>
              <p:nvPr/>
            </p:nvSpPr>
            <p:spPr>
              <a:xfrm>
                <a:off x="2117875" y="3663900"/>
                <a:ext cx="2647150" cy="1509825"/>
              </a:xfrm>
              <a:custGeom>
                <a:rect b="b" l="l" r="r" t="t"/>
                <a:pathLst>
                  <a:path extrusionOk="0" h="60393" w="105886">
                    <a:moveTo>
                      <a:pt x="52864" y="1"/>
                    </a:moveTo>
                    <a:cubicBezTo>
                      <a:pt x="51041" y="1"/>
                      <a:pt x="49218" y="397"/>
                      <a:pt x="47871" y="1190"/>
                    </a:cubicBezTo>
                    <a:lnTo>
                      <a:pt x="2696" y="27344"/>
                    </a:lnTo>
                    <a:cubicBezTo>
                      <a:pt x="1" y="28929"/>
                      <a:pt x="1" y="31465"/>
                      <a:pt x="2696" y="33050"/>
                    </a:cubicBezTo>
                    <a:lnTo>
                      <a:pt x="47871" y="59204"/>
                    </a:lnTo>
                    <a:cubicBezTo>
                      <a:pt x="49218" y="59997"/>
                      <a:pt x="51041" y="60393"/>
                      <a:pt x="52864" y="60393"/>
                    </a:cubicBezTo>
                    <a:cubicBezTo>
                      <a:pt x="54687" y="60393"/>
                      <a:pt x="56510" y="59997"/>
                      <a:pt x="57857" y="59204"/>
                    </a:cubicBezTo>
                    <a:lnTo>
                      <a:pt x="103032" y="33050"/>
                    </a:lnTo>
                    <a:cubicBezTo>
                      <a:pt x="105885" y="31465"/>
                      <a:pt x="105885" y="28929"/>
                      <a:pt x="103032" y="27344"/>
                    </a:cubicBezTo>
                    <a:lnTo>
                      <a:pt x="57857" y="1190"/>
                    </a:lnTo>
                    <a:cubicBezTo>
                      <a:pt x="56510" y="397"/>
                      <a:pt x="54687" y="1"/>
                      <a:pt x="52864"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8" name="Google Shape;6778;p97"/>
              <p:cNvSpPr/>
              <p:nvPr/>
            </p:nvSpPr>
            <p:spPr>
              <a:xfrm>
                <a:off x="2117875" y="2292800"/>
                <a:ext cx="2647150" cy="1505875"/>
              </a:xfrm>
              <a:custGeom>
                <a:rect b="b" l="l" r="r" t="t"/>
                <a:pathLst>
                  <a:path extrusionOk="0" h="60235" w="105886">
                    <a:moveTo>
                      <a:pt x="52864" y="0"/>
                    </a:moveTo>
                    <a:cubicBezTo>
                      <a:pt x="51041" y="0"/>
                      <a:pt x="49218" y="397"/>
                      <a:pt x="47871" y="1189"/>
                    </a:cubicBezTo>
                    <a:lnTo>
                      <a:pt x="2696" y="27185"/>
                    </a:lnTo>
                    <a:cubicBezTo>
                      <a:pt x="1" y="28770"/>
                      <a:pt x="1" y="31465"/>
                      <a:pt x="2696" y="33050"/>
                    </a:cubicBezTo>
                    <a:lnTo>
                      <a:pt x="47871" y="59045"/>
                    </a:lnTo>
                    <a:cubicBezTo>
                      <a:pt x="49218" y="59838"/>
                      <a:pt x="51041" y="60234"/>
                      <a:pt x="52864" y="60234"/>
                    </a:cubicBezTo>
                    <a:cubicBezTo>
                      <a:pt x="54687" y="60234"/>
                      <a:pt x="56510" y="59838"/>
                      <a:pt x="57857" y="59045"/>
                    </a:cubicBezTo>
                    <a:lnTo>
                      <a:pt x="103032" y="33050"/>
                    </a:lnTo>
                    <a:cubicBezTo>
                      <a:pt x="105885" y="31465"/>
                      <a:pt x="105885" y="28770"/>
                      <a:pt x="103032" y="27185"/>
                    </a:cubicBezTo>
                    <a:lnTo>
                      <a:pt x="57857" y="1189"/>
                    </a:lnTo>
                    <a:cubicBezTo>
                      <a:pt x="56510" y="397"/>
                      <a:pt x="54687" y="0"/>
                      <a:pt x="52864" y="0"/>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9" name="Google Shape;6779;p97"/>
              <p:cNvSpPr/>
              <p:nvPr/>
            </p:nvSpPr>
            <p:spPr>
              <a:xfrm>
                <a:off x="2113925" y="2290825"/>
                <a:ext cx="2651100" cy="1509825"/>
              </a:xfrm>
              <a:custGeom>
                <a:rect b="b" l="l" r="r" t="t"/>
                <a:pathLst>
                  <a:path extrusionOk="0" h="60393" w="106044">
                    <a:moveTo>
                      <a:pt x="53101" y="2061"/>
                    </a:moveTo>
                    <a:cubicBezTo>
                      <a:pt x="54528" y="2061"/>
                      <a:pt x="56113" y="2378"/>
                      <a:pt x="57064" y="3012"/>
                    </a:cubicBezTo>
                    <a:lnTo>
                      <a:pt x="102239" y="29007"/>
                    </a:lnTo>
                    <a:cubicBezTo>
                      <a:pt x="103032" y="29483"/>
                      <a:pt x="103349" y="29958"/>
                      <a:pt x="103349" y="30275"/>
                    </a:cubicBezTo>
                    <a:cubicBezTo>
                      <a:pt x="103349" y="30434"/>
                      <a:pt x="103032" y="30910"/>
                      <a:pt x="102239" y="31385"/>
                    </a:cubicBezTo>
                    <a:lnTo>
                      <a:pt x="57064" y="57539"/>
                    </a:lnTo>
                    <a:cubicBezTo>
                      <a:pt x="56113" y="58015"/>
                      <a:pt x="54528" y="58332"/>
                      <a:pt x="52943" y="58332"/>
                    </a:cubicBezTo>
                    <a:cubicBezTo>
                      <a:pt x="51516" y="58332"/>
                      <a:pt x="50089" y="58015"/>
                      <a:pt x="48980" y="57539"/>
                    </a:cubicBezTo>
                    <a:lnTo>
                      <a:pt x="3805" y="31385"/>
                    </a:lnTo>
                    <a:cubicBezTo>
                      <a:pt x="3012" y="30910"/>
                      <a:pt x="2695" y="30434"/>
                      <a:pt x="2695" y="30275"/>
                    </a:cubicBezTo>
                    <a:cubicBezTo>
                      <a:pt x="2695" y="29958"/>
                      <a:pt x="3012" y="29483"/>
                      <a:pt x="3805" y="29007"/>
                    </a:cubicBezTo>
                    <a:lnTo>
                      <a:pt x="48980" y="3012"/>
                    </a:lnTo>
                    <a:cubicBezTo>
                      <a:pt x="50089" y="2378"/>
                      <a:pt x="51516" y="2061"/>
                      <a:pt x="53101" y="2061"/>
                    </a:cubicBezTo>
                    <a:close/>
                    <a:moveTo>
                      <a:pt x="53101" y="0"/>
                    </a:moveTo>
                    <a:cubicBezTo>
                      <a:pt x="51199" y="0"/>
                      <a:pt x="49455" y="476"/>
                      <a:pt x="48029" y="1268"/>
                    </a:cubicBezTo>
                    <a:lnTo>
                      <a:pt x="2854" y="27264"/>
                    </a:lnTo>
                    <a:cubicBezTo>
                      <a:pt x="0" y="28849"/>
                      <a:pt x="0" y="31544"/>
                      <a:pt x="2854" y="33129"/>
                    </a:cubicBezTo>
                    <a:lnTo>
                      <a:pt x="48029" y="59124"/>
                    </a:lnTo>
                    <a:cubicBezTo>
                      <a:pt x="49455" y="59917"/>
                      <a:pt x="51199" y="60392"/>
                      <a:pt x="53101" y="60392"/>
                    </a:cubicBezTo>
                    <a:cubicBezTo>
                      <a:pt x="54845" y="60392"/>
                      <a:pt x="56747" y="59917"/>
                      <a:pt x="58015" y="59124"/>
                    </a:cubicBezTo>
                    <a:lnTo>
                      <a:pt x="103190" y="33129"/>
                    </a:lnTo>
                    <a:cubicBezTo>
                      <a:pt x="106043" y="31544"/>
                      <a:pt x="106043" y="28849"/>
                      <a:pt x="103190" y="27264"/>
                    </a:cubicBezTo>
                    <a:lnTo>
                      <a:pt x="58015" y="1268"/>
                    </a:lnTo>
                    <a:cubicBezTo>
                      <a:pt x="56588" y="476"/>
                      <a:pt x="54845" y="0"/>
                      <a:pt x="5310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0" name="Google Shape;6780;p97"/>
              <p:cNvSpPr/>
              <p:nvPr/>
            </p:nvSpPr>
            <p:spPr>
              <a:xfrm>
                <a:off x="2133725" y="3047700"/>
                <a:ext cx="1307750" cy="1890250"/>
              </a:xfrm>
              <a:custGeom>
                <a:rect b="b" l="l" r="r" t="t"/>
                <a:pathLst>
                  <a:path extrusionOk="0" h="75610" w="52310">
                    <a:moveTo>
                      <a:pt x="1" y="0"/>
                    </a:moveTo>
                    <a:lnTo>
                      <a:pt x="1" y="45493"/>
                    </a:lnTo>
                    <a:cubicBezTo>
                      <a:pt x="1" y="46761"/>
                      <a:pt x="794" y="47553"/>
                      <a:pt x="2062" y="48346"/>
                    </a:cubicBezTo>
                    <a:lnTo>
                      <a:pt x="47237" y="74500"/>
                    </a:lnTo>
                    <a:cubicBezTo>
                      <a:pt x="48505" y="75134"/>
                      <a:pt x="50090" y="75610"/>
                      <a:pt x="52309" y="75610"/>
                    </a:cubicBezTo>
                    <a:lnTo>
                      <a:pt x="52309" y="30117"/>
                    </a:lnTo>
                    <a:cubicBezTo>
                      <a:pt x="50248" y="30117"/>
                      <a:pt x="48505" y="29642"/>
                      <a:pt x="47237" y="28849"/>
                    </a:cubicBezTo>
                    <a:lnTo>
                      <a:pt x="2062" y="2854"/>
                    </a:lnTo>
                    <a:cubicBezTo>
                      <a:pt x="952" y="2220"/>
                      <a:pt x="1" y="1269"/>
                      <a:pt x="1" y="0"/>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1" name="Google Shape;6781;p97"/>
              <p:cNvSpPr/>
              <p:nvPr/>
            </p:nvSpPr>
            <p:spPr>
              <a:xfrm>
                <a:off x="3437475" y="3047700"/>
                <a:ext cx="1307725" cy="1890250"/>
              </a:xfrm>
              <a:custGeom>
                <a:rect b="b" l="l" r="r" t="t"/>
                <a:pathLst>
                  <a:path extrusionOk="0" h="75610" w="52309">
                    <a:moveTo>
                      <a:pt x="52309" y="0"/>
                    </a:moveTo>
                    <a:cubicBezTo>
                      <a:pt x="52309" y="1269"/>
                      <a:pt x="51358" y="2220"/>
                      <a:pt x="50248" y="2854"/>
                    </a:cubicBezTo>
                    <a:lnTo>
                      <a:pt x="5073" y="28849"/>
                    </a:lnTo>
                    <a:cubicBezTo>
                      <a:pt x="3805" y="29642"/>
                      <a:pt x="2061" y="30117"/>
                      <a:pt x="1" y="30117"/>
                    </a:cubicBezTo>
                    <a:lnTo>
                      <a:pt x="1" y="75610"/>
                    </a:lnTo>
                    <a:cubicBezTo>
                      <a:pt x="2220" y="75610"/>
                      <a:pt x="3805" y="75134"/>
                      <a:pt x="5073" y="74500"/>
                    </a:cubicBezTo>
                    <a:lnTo>
                      <a:pt x="50248" y="48346"/>
                    </a:lnTo>
                    <a:cubicBezTo>
                      <a:pt x="51516" y="47553"/>
                      <a:pt x="52309" y="46761"/>
                      <a:pt x="52309" y="45493"/>
                    </a:cubicBezTo>
                    <a:lnTo>
                      <a:pt x="52309"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2" name="Google Shape;6782;p97"/>
              <p:cNvSpPr/>
              <p:nvPr/>
            </p:nvSpPr>
            <p:spPr>
              <a:xfrm>
                <a:off x="3255200" y="2127750"/>
                <a:ext cx="1237550" cy="830950"/>
              </a:xfrm>
              <a:custGeom>
                <a:rect b="b" l="l" r="r" t="t"/>
                <a:pathLst>
                  <a:path extrusionOk="0" h="33238" w="49502">
                    <a:moveTo>
                      <a:pt x="39365" y="1"/>
                    </a:moveTo>
                    <a:cubicBezTo>
                      <a:pt x="38345" y="1"/>
                      <a:pt x="37354" y="163"/>
                      <a:pt x="36457" y="500"/>
                    </a:cubicBezTo>
                    <a:cubicBezTo>
                      <a:pt x="31702" y="2243"/>
                      <a:pt x="0" y="14132"/>
                      <a:pt x="0" y="14132"/>
                    </a:cubicBezTo>
                    <a:cubicBezTo>
                      <a:pt x="0" y="14132"/>
                      <a:pt x="1084" y="33238"/>
                      <a:pt x="6635" y="33238"/>
                    </a:cubicBezTo>
                    <a:cubicBezTo>
                      <a:pt x="7088" y="33238"/>
                      <a:pt x="7570" y="33111"/>
                      <a:pt x="8084" y="32836"/>
                    </a:cubicBezTo>
                    <a:lnTo>
                      <a:pt x="40737" y="14132"/>
                    </a:lnTo>
                    <a:lnTo>
                      <a:pt x="48980" y="9535"/>
                    </a:lnTo>
                    <a:cubicBezTo>
                      <a:pt x="49502" y="3532"/>
                      <a:pt x="44115" y="1"/>
                      <a:pt x="39365" y="1"/>
                    </a:cubicBezTo>
                    <a:close/>
                  </a:path>
                </a:pathLst>
              </a:custGeom>
              <a:solidFill>
                <a:srgbClr val="6F8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3" name="Google Shape;6783;p97"/>
              <p:cNvSpPr/>
              <p:nvPr/>
            </p:nvSpPr>
            <p:spPr>
              <a:xfrm>
                <a:off x="2954025" y="2393250"/>
                <a:ext cx="2041300" cy="885450"/>
              </a:xfrm>
              <a:custGeom>
                <a:rect b="b" l="l" r="r" t="t"/>
                <a:pathLst>
                  <a:path extrusionOk="0" h="35418" w="81652">
                    <a:moveTo>
                      <a:pt x="71397" y="1"/>
                    </a:moveTo>
                    <a:cubicBezTo>
                      <a:pt x="70369" y="1"/>
                      <a:pt x="69373" y="164"/>
                      <a:pt x="68477" y="500"/>
                    </a:cubicBezTo>
                    <a:cubicBezTo>
                      <a:pt x="63721" y="2243"/>
                      <a:pt x="32178" y="14132"/>
                      <a:pt x="32178" y="14132"/>
                    </a:cubicBezTo>
                    <a:lnTo>
                      <a:pt x="793" y="11437"/>
                    </a:lnTo>
                    <a:lnTo>
                      <a:pt x="793" y="11437"/>
                    </a:lnTo>
                    <a:cubicBezTo>
                      <a:pt x="0" y="23167"/>
                      <a:pt x="7609" y="28239"/>
                      <a:pt x="16327" y="32202"/>
                    </a:cubicBezTo>
                    <a:cubicBezTo>
                      <a:pt x="21100" y="34285"/>
                      <a:pt x="25779" y="35417"/>
                      <a:pt x="30128" y="35417"/>
                    </a:cubicBezTo>
                    <a:cubicBezTo>
                      <a:pt x="33722" y="35417"/>
                      <a:pt x="37091" y="34644"/>
                      <a:pt x="40103" y="32994"/>
                    </a:cubicBezTo>
                    <a:lnTo>
                      <a:pt x="72756" y="14132"/>
                    </a:lnTo>
                    <a:lnTo>
                      <a:pt x="68794" y="10803"/>
                    </a:lnTo>
                    <a:lnTo>
                      <a:pt x="80999" y="9535"/>
                    </a:lnTo>
                    <a:cubicBezTo>
                      <a:pt x="81651" y="3533"/>
                      <a:pt x="76181" y="1"/>
                      <a:pt x="71397" y="1"/>
                    </a:cubicBez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4" name="Google Shape;6784;p97"/>
              <p:cNvSpPr/>
              <p:nvPr/>
            </p:nvSpPr>
            <p:spPr>
              <a:xfrm>
                <a:off x="3129575" y="464000"/>
                <a:ext cx="708175" cy="1053875"/>
              </a:xfrm>
              <a:custGeom>
                <a:rect b="b" l="l" r="r" t="t"/>
                <a:pathLst>
                  <a:path extrusionOk="0" h="42155" w="28327">
                    <a:moveTo>
                      <a:pt x="15804" y="0"/>
                    </a:moveTo>
                    <a:cubicBezTo>
                      <a:pt x="8512" y="159"/>
                      <a:pt x="2648" y="6023"/>
                      <a:pt x="2648" y="13315"/>
                    </a:cubicBezTo>
                    <a:cubicBezTo>
                      <a:pt x="2648" y="17595"/>
                      <a:pt x="4708" y="21399"/>
                      <a:pt x="7878" y="23777"/>
                    </a:cubicBezTo>
                    <a:cubicBezTo>
                      <a:pt x="7878" y="23777"/>
                      <a:pt x="8037" y="24569"/>
                      <a:pt x="8354" y="25362"/>
                    </a:cubicBezTo>
                    <a:cubicBezTo>
                      <a:pt x="8354" y="25362"/>
                      <a:pt x="7561" y="29007"/>
                      <a:pt x="7244" y="29483"/>
                    </a:cubicBezTo>
                    <a:cubicBezTo>
                      <a:pt x="7145" y="29732"/>
                      <a:pt x="6873" y="29824"/>
                      <a:pt x="6464" y="29824"/>
                    </a:cubicBezTo>
                    <a:cubicBezTo>
                      <a:pt x="5570" y="29824"/>
                      <a:pt x="4020" y="29383"/>
                      <a:pt x="2172" y="29166"/>
                    </a:cubicBezTo>
                    <a:cubicBezTo>
                      <a:pt x="2098" y="29152"/>
                      <a:pt x="2026" y="29146"/>
                      <a:pt x="1956" y="29146"/>
                    </a:cubicBezTo>
                    <a:cubicBezTo>
                      <a:pt x="391" y="29146"/>
                      <a:pt x="0" y="32471"/>
                      <a:pt x="1062" y="35506"/>
                    </a:cubicBezTo>
                    <a:cubicBezTo>
                      <a:pt x="2172" y="38359"/>
                      <a:pt x="6610" y="41371"/>
                      <a:pt x="10732" y="42005"/>
                    </a:cubicBezTo>
                    <a:cubicBezTo>
                      <a:pt x="11283" y="42107"/>
                      <a:pt x="11875" y="42154"/>
                      <a:pt x="12481" y="42154"/>
                    </a:cubicBezTo>
                    <a:cubicBezTo>
                      <a:pt x="16578" y="42154"/>
                      <a:pt x="21362" y="40016"/>
                      <a:pt x="19291" y="38359"/>
                    </a:cubicBezTo>
                    <a:cubicBezTo>
                      <a:pt x="16913" y="36457"/>
                      <a:pt x="16913" y="35823"/>
                      <a:pt x="17230" y="34555"/>
                    </a:cubicBezTo>
                    <a:cubicBezTo>
                      <a:pt x="17547" y="33604"/>
                      <a:pt x="18181" y="31861"/>
                      <a:pt x="18498" y="31226"/>
                    </a:cubicBezTo>
                    <a:cubicBezTo>
                      <a:pt x="19659" y="31459"/>
                      <a:pt x="20564" y="31606"/>
                      <a:pt x="21215" y="31606"/>
                    </a:cubicBezTo>
                    <a:cubicBezTo>
                      <a:pt x="21453" y="31606"/>
                      <a:pt x="21657" y="31586"/>
                      <a:pt x="21827" y="31544"/>
                    </a:cubicBezTo>
                    <a:cubicBezTo>
                      <a:pt x="24680" y="31385"/>
                      <a:pt x="25473" y="29958"/>
                      <a:pt x="26265" y="26947"/>
                    </a:cubicBezTo>
                    <a:cubicBezTo>
                      <a:pt x="28168" y="20289"/>
                      <a:pt x="28326" y="15376"/>
                      <a:pt x="27851" y="12047"/>
                    </a:cubicBezTo>
                    <a:cubicBezTo>
                      <a:pt x="27217" y="5231"/>
                      <a:pt x="22620" y="0"/>
                      <a:pt x="15804"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5" name="Google Shape;6785;p97"/>
              <p:cNvSpPr/>
              <p:nvPr/>
            </p:nvSpPr>
            <p:spPr>
              <a:xfrm>
                <a:off x="3129625" y="1038575"/>
                <a:ext cx="593200" cy="416125"/>
              </a:xfrm>
              <a:custGeom>
                <a:rect b="b" l="l" r="r" t="t"/>
                <a:pathLst>
                  <a:path extrusionOk="0" h="16645" w="23728">
                    <a:moveTo>
                      <a:pt x="17862" y="1"/>
                    </a:moveTo>
                    <a:lnTo>
                      <a:pt x="14851" y="2379"/>
                    </a:lnTo>
                    <a:lnTo>
                      <a:pt x="10888" y="2696"/>
                    </a:lnTo>
                    <a:lnTo>
                      <a:pt x="8035" y="1586"/>
                    </a:lnTo>
                    <a:lnTo>
                      <a:pt x="8035" y="1586"/>
                    </a:lnTo>
                    <a:cubicBezTo>
                      <a:pt x="8193" y="1903"/>
                      <a:pt x="8193" y="2062"/>
                      <a:pt x="8352" y="2379"/>
                    </a:cubicBezTo>
                    <a:cubicBezTo>
                      <a:pt x="8352" y="2379"/>
                      <a:pt x="7559" y="5866"/>
                      <a:pt x="7242" y="6500"/>
                    </a:cubicBezTo>
                    <a:cubicBezTo>
                      <a:pt x="7143" y="6749"/>
                      <a:pt x="6871" y="6841"/>
                      <a:pt x="6462" y="6841"/>
                    </a:cubicBezTo>
                    <a:cubicBezTo>
                      <a:pt x="5568" y="6841"/>
                      <a:pt x="4018" y="6400"/>
                      <a:pt x="2170" y="6183"/>
                    </a:cubicBezTo>
                    <a:cubicBezTo>
                      <a:pt x="2092" y="6169"/>
                      <a:pt x="2017" y="6162"/>
                      <a:pt x="1945" y="6162"/>
                    </a:cubicBezTo>
                    <a:cubicBezTo>
                      <a:pt x="387" y="6162"/>
                      <a:pt x="0" y="9336"/>
                      <a:pt x="1060" y="12365"/>
                    </a:cubicBezTo>
                    <a:lnTo>
                      <a:pt x="3121" y="15218"/>
                    </a:lnTo>
                    <a:cubicBezTo>
                      <a:pt x="3755" y="15693"/>
                      <a:pt x="4231" y="16169"/>
                      <a:pt x="4865" y="16645"/>
                    </a:cubicBezTo>
                    <a:lnTo>
                      <a:pt x="19131" y="15218"/>
                    </a:lnTo>
                    <a:cubicBezTo>
                      <a:pt x="16911" y="13474"/>
                      <a:pt x="16911" y="12840"/>
                      <a:pt x="17228" y="11572"/>
                    </a:cubicBezTo>
                    <a:cubicBezTo>
                      <a:pt x="17545" y="10621"/>
                      <a:pt x="18179" y="8878"/>
                      <a:pt x="18496" y="8243"/>
                    </a:cubicBezTo>
                    <a:cubicBezTo>
                      <a:pt x="19657" y="8476"/>
                      <a:pt x="20562" y="8623"/>
                      <a:pt x="21213" y="8623"/>
                    </a:cubicBezTo>
                    <a:cubicBezTo>
                      <a:pt x="21451" y="8623"/>
                      <a:pt x="21655" y="8603"/>
                      <a:pt x="21825" y="8561"/>
                    </a:cubicBezTo>
                    <a:cubicBezTo>
                      <a:pt x="22618" y="8561"/>
                      <a:pt x="23252" y="8402"/>
                      <a:pt x="23727" y="8085"/>
                    </a:cubicBezTo>
                    <a:cubicBezTo>
                      <a:pt x="22459" y="7609"/>
                      <a:pt x="20557" y="6817"/>
                      <a:pt x="19448" y="6024"/>
                    </a:cubicBezTo>
                    <a:cubicBezTo>
                      <a:pt x="17704" y="4756"/>
                      <a:pt x="18179" y="2062"/>
                      <a:pt x="17862" y="1"/>
                    </a:cubicBez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6" name="Google Shape;6786;p97"/>
              <p:cNvSpPr/>
              <p:nvPr/>
            </p:nvSpPr>
            <p:spPr>
              <a:xfrm>
                <a:off x="3171975" y="428250"/>
                <a:ext cx="779725" cy="794100"/>
              </a:xfrm>
              <a:custGeom>
                <a:rect b="b" l="l" r="r" t="t"/>
                <a:pathLst>
                  <a:path extrusionOk="0" h="31764" w="31189">
                    <a:moveTo>
                      <a:pt x="14528" y="1"/>
                    </a:moveTo>
                    <a:cubicBezTo>
                      <a:pt x="10205" y="1"/>
                      <a:pt x="6224" y="1015"/>
                      <a:pt x="4914" y="5234"/>
                    </a:cubicBezTo>
                    <a:cubicBezTo>
                      <a:pt x="4914" y="5234"/>
                      <a:pt x="1903" y="6344"/>
                      <a:pt x="952" y="10941"/>
                    </a:cubicBezTo>
                    <a:cubicBezTo>
                      <a:pt x="0" y="15379"/>
                      <a:pt x="0" y="18708"/>
                      <a:pt x="2537" y="23146"/>
                    </a:cubicBezTo>
                    <a:cubicBezTo>
                      <a:pt x="5073" y="27743"/>
                      <a:pt x="6024" y="29803"/>
                      <a:pt x="6024" y="29803"/>
                    </a:cubicBezTo>
                    <a:cubicBezTo>
                      <a:pt x="6024" y="29803"/>
                      <a:pt x="7767" y="31388"/>
                      <a:pt x="10304" y="31705"/>
                    </a:cubicBezTo>
                    <a:cubicBezTo>
                      <a:pt x="10516" y="31745"/>
                      <a:pt x="10724" y="31764"/>
                      <a:pt x="10927" y="31764"/>
                    </a:cubicBezTo>
                    <a:cubicBezTo>
                      <a:pt x="13149" y="31764"/>
                      <a:pt x="14795" y="29525"/>
                      <a:pt x="15376" y="28218"/>
                    </a:cubicBezTo>
                    <a:cubicBezTo>
                      <a:pt x="16168" y="26792"/>
                      <a:pt x="16168" y="25524"/>
                      <a:pt x="16168" y="24414"/>
                    </a:cubicBezTo>
                    <a:lnTo>
                      <a:pt x="16168" y="24414"/>
                    </a:lnTo>
                    <a:cubicBezTo>
                      <a:pt x="16042" y="24540"/>
                      <a:pt x="15828" y="24610"/>
                      <a:pt x="15568" y="24610"/>
                    </a:cubicBezTo>
                    <a:cubicBezTo>
                      <a:pt x="14847" y="24610"/>
                      <a:pt x="13781" y="24069"/>
                      <a:pt x="13315" y="22670"/>
                    </a:cubicBezTo>
                    <a:cubicBezTo>
                      <a:pt x="12840" y="20927"/>
                      <a:pt x="12523" y="19183"/>
                      <a:pt x="13632" y="17123"/>
                    </a:cubicBezTo>
                    <a:cubicBezTo>
                      <a:pt x="14189" y="16218"/>
                      <a:pt x="15021" y="15833"/>
                      <a:pt x="15832" y="15833"/>
                    </a:cubicBezTo>
                    <a:cubicBezTo>
                      <a:pt x="16869" y="15833"/>
                      <a:pt x="17873" y="16461"/>
                      <a:pt x="18229" y="17440"/>
                    </a:cubicBezTo>
                    <a:cubicBezTo>
                      <a:pt x="18705" y="18866"/>
                      <a:pt x="18388" y="21878"/>
                      <a:pt x="18388" y="21878"/>
                    </a:cubicBezTo>
                    <a:cubicBezTo>
                      <a:pt x="18388" y="21878"/>
                      <a:pt x="20290" y="21719"/>
                      <a:pt x="20607" y="19817"/>
                    </a:cubicBezTo>
                    <a:cubicBezTo>
                      <a:pt x="20924" y="18549"/>
                      <a:pt x="21241" y="16488"/>
                      <a:pt x="21241" y="15220"/>
                    </a:cubicBezTo>
                    <a:cubicBezTo>
                      <a:pt x="21241" y="14111"/>
                      <a:pt x="21558" y="12843"/>
                      <a:pt x="22350" y="12209"/>
                    </a:cubicBezTo>
                    <a:cubicBezTo>
                      <a:pt x="23460" y="11099"/>
                      <a:pt x="23143" y="9356"/>
                      <a:pt x="23143" y="9356"/>
                    </a:cubicBezTo>
                    <a:cubicBezTo>
                      <a:pt x="23143" y="9356"/>
                      <a:pt x="26789" y="9197"/>
                      <a:pt x="28691" y="5551"/>
                    </a:cubicBezTo>
                    <a:cubicBezTo>
                      <a:pt x="30266" y="2663"/>
                      <a:pt x="31189" y="319"/>
                      <a:pt x="29119" y="319"/>
                    </a:cubicBezTo>
                    <a:cubicBezTo>
                      <a:pt x="28689" y="319"/>
                      <a:pt x="28131" y="420"/>
                      <a:pt x="27423" y="638"/>
                    </a:cubicBezTo>
                    <a:cubicBezTo>
                      <a:pt x="26943" y="803"/>
                      <a:pt x="26309" y="869"/>
                      <a:pt x="25559" y="869"/>
                    </a:cubicBezTo>
                    <a:cubicBezTo>
                      <a:pt x="22820" y="869"/>
                      <a:pt x="18527" y="1"/>
                      <a:pt x="14528" y="1"/>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7" name="Google Shape;6787;p97"/>
              <p:cNvSpPr/>
              <p:nvPr/>
            </p:nvSpPr>
            <p:spPr>
              <a:xfrm>
                <a:off x="2910425" y="1189600"/>
                <a:ext cx="982800" cy="1795225"/>
              </a:xfrm>
              <a:custGeom>
                <a:rect b="b" l="l" r="r" t="t"/>
                <a:pathLst>
                  <a:path extrusionOk="0" h="71809" w="39312">
                    <a:moveTo>
                      <a:pt x="10164" y="1"/>
                    </a:moveTo>
                    <a:cubicBezTo>
                      <a:pt x="7683" y="1"/>
                      <a:pt x="5240" y="1331"/>
                      <a:pt x="3013" y="7750"/>
                    </a:cubicBezTo>
                    <a:cubicBezTo>
                      <a:pt x="1" y="16627"/>
                      <a:pt x="2378" y="25345"/>
                      <a:pt x="3013" y="36441"/>
                    </a:cubicBezTo>
                    <a:cubicBezTo>
                      <a:pt x="3488" y="42781"/>
                      <a:pt x="2537" y="49121"/>
                      <a:pt x="2378" y="59583"/>
                    </a:cubicBezTo>
                    <a:cubicBezTo>
                      <a:pt x="5390" y="64497"/>
                      <a:pt x="18705" y="71154"/>
                      <a:pt x="25996" y="71788"/>
                    </a:cubicBezTo>
                    <a:cubicBezTo>
                      <a:pt x="26257" y="71802"/>
                      <a:pt x="26515" y="71809"/>
                      <a:pt x="26770" y="71809"/>
                    </a:cubicBezTo>
                    <a:cubicBezTo>
                      <a:pt x="29469" y="71809"/>
                      <a:pt x="31881" y="71072"/>
                      <a:pt x="33763" y="70203"/>
                    </a:cubicBezTo>
                    <a:cubicBezTo>
                      <a:pt x="36934" y="68618"/>
                      <a:pt x="38994" y="65448"/>
                      <a:pt x="38994" y="61961"/>
                    </a:cubicBezTo>
                    <a:cubicBezTo>
                      <a:pt x="39311" y="54194"/>
                      <a:pt x="39153" y="39611"/>
                      <a:pt x="38677" y="30576"/>
                    </a:cubicBezTo>
                    <a:cubicBezTo>
                      <a:pt x="38360" y="20114"/>
                      <a:pt x="36934" y="14091"/>
                      <a:pt x="33922" y="11872"/>
                    </a:cubicBezTo>
                    <a:cubicBezTo>
                      <a:pt x="31544" y="10287"/>
                      <a:pt x="25996" y="7275"/>
                      <a:pt x="25996" y="7275"/>
                    </a:cubicBezTo>
                    <a:cubicBezTo>
                      <a:pt x="25996" y="7275"/>
                      <a:pt x="25889" y="7287"/>
                      <a:pt x="25678" y="7287"/>
                    </a:cubicBezTo>
                    <a:cubicBezTo>
                      <a:pt x="24836" y="7287"/>
                      <a:pt x="22351" y="7085"/>
                      <a:pt x="18546" y="5056"/>
                    </a:cubicBezTo>
                    <a:cubicBezTo>
                      <a:pt x="15218" y="3312"/>
                      <a:pt x="14267" y="1727"/>
                      <a:pt x="14584" y="617"/>
                    </a:cubicBezTo>
                    <a:cubicBezTo>
                      <a:pt x="14584" y="617"/>
                      <a:pt x="13474" y="300"/>
                      <a:pt x="11731" y="142"/>
                    </a:cubicBezTo>
                    <a:cubicBezTo>
                      <a:pt x="11208" y="59"/>
                      <a:pt x="10685" y="1"/>
                      <a:pt x="10164"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8" name="Google Shape;6788;p97"/>
              <p:cNvSpPr/>
              <p:nvPr/>
            </p:nvSpPr>
            <p:spPr>
              <a:xfrm>
                <a:off x="3231425" y="1175475"/>
                <a:ext cx="364575" cy="230550"/>
              </a:xfrm>
              <a:custGeom>
                <a:rect b="b" l="l" r="r" t="t"/>
                <a:pathLst>
                  <a:path extrusionOk="0" h="9222" w="14583">
                    <a:moveTo>
                      <a:pt x="3142" y="0"/>
                    </a:moveTo>
                    <a:cubicBezTo>
                      <a:pt x="2470" y="0"/>
                      <a:pt x="1510" y="624"/>
                      <a:pt x="1110" y="1024"/>
                    </a:cubicBezTo>
                    <a:cubicBezTo>
                      <a:pt x="1110" y="1024"/>
                      <a:pt x="0" y="3877"/>
                      <a:pt x="4121" y="6572"/>
                    </a:cubicBezTo>
                    <a:cubicBezTo>
                      <a:pt x="7432" y="8663"/>
                      <a:pt x="9977" y="9221"/>
                      <a:pt x="11755" y="9221"/>
                    </a:cubicBezTo>
                    <a:cubicBezTo>
                      <a:pt x="13212" y="9221"/>
                      <a:pt x="14155" y="8847"/>
                      <a:pt x="14583" y="8632"/>
                    </a:cubicBezTo>
                    <a:cubicBezTo>
                      <a:pt x="14583" y="8474"/>
                      <a:pt x="14583" y="5304"/>
                      <a:pt x="13473" y="4987"/>
                    </a:cubicBezTo>
                    <a:cubicBezTo>
                      <a:pt x="13473" y="4987"/>
                      <a:pt x="13251" y="5054"/>
                      <a:pt x="12755" y="5054"/>
                    </a:cubicBezTo>
                    <a:cubicBezTo>
                      <a:pt x="11928" y="5054"/>
                      <a:pt x="10343" y="4868"/>
                      <a:pt x="7767" y="3877"/>
                    </a:cubicBezTo>
                    <a:cubicBezTo>
                      <a:pt x="3963" y="2292"/>
                      <a:pt x="3487" y="73"/>
                      <a:pt x="3487" y="73"/>
                    </a:cubicBezTo>
                    <a:cubicBezTo>
                      <a:pt x="3386" y="22"/>
                      <a:pt x="3269" y="0"/>
                      <a:pt x="3142"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9" name="Google Shape;6789;p97"/>
              <p:cNvSpPr/>
              <p:nvPr/>
            </p:nvSpPr>
            <p:spPr>
              <a:xfrm>
                <a:off x="3607875" y="1505600"/>
                <a:ext cx="1584975" cy="1021950"/>
              </a:xfrm>
              <a:custGeom>
                <a:rect b="b" l="l" r="r" t="t"/>
                <a:pathLst>
                  <a:path extrusionOk="0" h="40878" w="63399">
                    <a:moveTo>
                      <a:pt x="5260" y="1"/>
                    </a:moveTo>
                    <a:cubicBezTo>
                      <a:pt x="4400" y="1"/>
                      <a:pt x="3599" y="336"/>
                      <a:pt x="3012" y="975"/>
                    </a:cubicBezTo>
                    <a:cubicBezTo>
                      <a:pt x="1586" y="2402"/>
                      <a:pt x="1" y="8108"/>
                      <a:pt x="2061" y="16192"/>
                    </a:cubicBezTo>
                    <a:cubicBezTo>
                      <a:pt x="3646" y="22533"/>
                      <a:pt x="7767" y="30934"/>
                      <a:pt x="13315" y="34579"/>
                    </a:cubicBezTo>
                    <a:cubicBezTo>
                      <a:pt x="16803" y="36957"/>
                      <a:pt x="21875" y="38701"/>
                      <a:pt x="25838" y="39176"/>
                    </a:cubicBezTo>
                    <a:cubicBezTo>
                      <a:pt x="30593" y="39889"/>
                      <a:pt x="34635" y="39979"/>
                      <a:pt x="38900" y="39979"/>
                    </a:cubicBezTo>
                    <a:cubicBezTo>
                      <a:pt x="40321" y="39979"/>
                      <a:pt x="41768" y="39969"/>
                      <a:pt x="43274" y="39969"/>
                    </a:cubicBezTo>
                    <a:cubicBezTo>
                      <a:pt x="45017" y="39969"/>
                      <a:pt x="46127" y="40286"/>
                      <a:pt x="49297" y="40761"/>
                    </a:cubicBezTo>
                    <a:cubicBezTo>
                      <a:pt x="50105" y="40838"/>
                      <a:pt x="50931" y="40878"/>
                      <a:pt x="51756" y="40878"/>
                    </a:cubicBezTo>
                    <a:cubicBezTo>
                      <a:pt x="54330" y="40878"/>
                      <a:pt x="56887" y="40492"/>
                      <a:pt x="58808" y="39652"/>
                    </a:cubicBezTo>
                    <a:cubicBezTo>
                      <a:pt x="61185" y="38701"/>
                      <a:pt x="61978" y="37908"/>
                      <a:pt x="61978" y="37274"/>
                    </a:cubicBezTo>
                    <a:cubicBezTo>
                      <a:pt x="61978" y="36732"/>
                      <a:pt x="61608" y="36487"/>
                      <a:pt x="61019" y="36487"/>
                    </a:cubicBezTo>
                    <a:cubicBezTo>
                      <a:pt x="60746" y="36487"/>
                      <a:pt x="60427" y="36540"/>
                      <a:pt x="60076" y="36640"/>
                    </a:cubicBezTo>
                    <a:cubicBezTo>
                      <a:pt x="58966" y="36957"/>
                      <a:pt x="57064" y="37749"/>
                      <a:pt x="54369" y="37749"/>
                    </a:cubicBezTo>
                    <a:cubicBezTo>
                      <a:pt x="54369" y="37749"/>
                      <a:pt x="56905" y="37115"/>
                      <a:pt x="58491" y="36481"/>
                    </a:cubicBezTo>
                    <a:cubicBezTo>
                      <a:pt x="60076" y="36006"/>
                      <a:pt x="61344" y="35213"/>
                      <a:pt x="62295" y="34579"/>
                    </a:cubicBezTo>
                    <a:cubicBezTo>
                      <a:pt x="63326" y="33843"/>
                      <a:pt x="63399" y="32010"/>
                      <a:pt x="62513" y="32010"/>
                    </a:cubicBezTo>
                    <a:cubicBezTo>
                      <a:pt x="62446" y="32010"/>
                      <a:pt x="62373" y="32021"/>
                      <a:pt x="62295" y="32043"/>
                    </a:cubicBezTo>
                    <a:cubicBezTo>
                      <a:pt x="61027" y="32360"/>
                      <a:pt x="60234" y="32994"/>
                      <a:pt x="57857" y="33787"/>
                    </a:cubicBezTo>
                    <a:cubicBezTo>
                      <a:pt x="55796" y="34421"/>
                      <a:pt x="54211" y="34579"/>
                      <a:pt x="54211" y="34579"/>
                    </a:cubicBezTo>
                    <a:cubicBezTo>
                      <a:pt x="54211" y="34579"/>
                      <a:pt x="56588" y="33628"/>
                      <a:pt x="58491" y="32360"/>
                    </a:cubicBezTo>
                    <a:cubicBezTo>
                      <a:pt x="60393" y="31251"/>
                      <a:pt x="60868" y="30300"/>
                      <a:pt x="61185" y="29824"/>
                    </a:cubicBezTo>
                    <a:cubicBezTo>
                      <a:pt x="61442" y="29311"/>
                      <a:pt x="61283" y="28383"/>
                      <a:pt x="60458" y="28383"/>
                    </a:cubicBezTo>
                    <a:cubicBezTo>
                      <a:pt x="60263" y="28383"/>
                      <a:pt x="60031" y="28435"/>
                      <a:pt x="59759" y="28556"/>
                    </a:cubicBezTo>
                    <a:cubicBezTo>
                      <a:pt x="58491" y="29190"/>
                      <a:pt x="57064" y="30458"/>
                      <a:pt x="54528" y="31092"/>
                    </a:cubicBezTo>
                    <a:cubicBezTo>
                      <a:pt x="53422" y="31368"/>
                      <a:pt x="52478" y="31538"/>
                      <a:pt x="51911" y="31538"/>
                    </a:cubicBezTo>
                    <a:cubicBezTo>
                      <a:pt x="51503" y="31538"/>
                      <a:pt x="51291" y="31450"/>
                      <a:pt x="51358" y="31251"/>
                    </a:cubicBezTo>
                    <a:cubicBezTo>
                      <a:pt x="51516" y="30934"/>
                      <a:pt x="52626" y="30775"/>
                      <a:pt x="53894" y="29665"/>
                    </a:cubicBezTo>
                    <a:cubicBezTo>
                      <a:pt x="55162" y="28556"/>
                      <a:pt x="55637" y="26654"/>
                      <a:pt x="55003" y="26020"/>
                    </a:cubicBezTo>
                    <a:cubicBezTo>
                      <a:pt x="54741" y="25823"/>
                      <a:pt x="54614" y="25707"/>
                      <a:pt x="54454" y="25707"/>
                    </a:cubicBezTo>
                    <a:cubicBezTo>
                      <a:pt x="54229" y="25707"/>
                      <a:pt x="53937" y="25938"/>
                      <a:pt x="53101" y="26495"/>
                    </a:cubicBezTo>
                    <a:cubicBezTo>
                      <a:pt x="51675" y="27446"/>
                      <a:pt x="50090" y="27763"/>
                      <a:pt x="48187" y="29348"/>
                    </a:cubicBezTo>
                    <a:cubicBezTo>
                      <a:pt x="46602" y="30617"/>
                      <a:pt x="45810" y="31092"/>
                      <a:pt x="43908" y="31568"/>
                    </a:cubicBezTo>
                    <a:cubicBezTo>
                      <a:pt x="43121" y="31810"/>
                      <a:pt x="41917" y="31913"/>
                      <a:pt x="40351" y="31913"/>
                    </a:cubicBezTo>
                    <a:cubicBezTo>
                      <a:pt x="37816" y="31913"/>
                      <a:pt x="34330" y="31642"/>
                      <a:pt x="30117" y="31251"/>
                    </a:cubicBezTo>
                    <a:cubicBezTo>
                      <a:pt x="23460" y="30617"/>
                      <a:pt x="19339" y="27922"/>
                      <a:pt x="16961" y="24910"/>
                    </a:cubicBezTo>
                    <a:cubicBezTo>
                      <a:pt x="12047" y="18253"/>
                      <a:pt x="12047" y="10169"/>
                      <a:pt x="9828" y="4145"/>
                    </a:cubicBezTo>
                    <a:cubicBezTo>
                      <a:pt x="8881" y="1305"/>
                      <a:pt x="6957" y="1"/>
                      <a:pt x="5260"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0" name="Google Shape;6790;p97"/>
              <p:cNvSpPr/>
              <p:nvPr/>
            </p:nvSpPr>
            <p:spPr>
              <a:xfrm>
                <a:off x="3623725" y="1497850"/>
                <a:ext cx="1034300" cy="1009525"/>
              </a:xfrm>
              <a:custGeom>
                <a:rect b="b" l="l" r="r" t="t"/>
                <a:pathLst>
                  <a:path extrusionOk="0" h="40381" w="41372">
                    <a:moveTo>
                      <a:pt x="4818" y="0"/>
                    </a:moveTo>
                    <a:cubicBezTo>
                      <a:pt x="4694" y="0"/>
                      <a:pt x="4568" y="6"/>
                      <a:pt x="4439" y="17"/>
                    </a:cubicBezTo>
                    <a:cubicBezTo>
                      <a:pt x="2378" y="176"/>
                      <a:pt x="1" y="1602"/>
                      <a:pt x="1" y="10637"/>
                    </a:cubicBezTo>
                    <a:cubicBezTo>
                      <a:pt x="159" y="19672"/>
                      <a:pt x="6182" y="29183"/>
                      <a:pt x="8402" y="31561"/>
                    </a:cubicBezTo>
                    <a:cubicBezTo>
                      <a:pt x="10621" y="33938"/>
                      <a:pt x="14108" y="37267"/>
                      <a:pt x="20924" y="39011"/>
                    </a:cubicBezTo>
                    <a:cubicBezTo>
                      <a:pt x="25013" y="40152"/>
                      <a:pt x="31043" y="40380"/>
                      <a:pt x="35213" y="40380"/>
                    </a:cubicBezTo>
                    <a:cubicBezTo>
                      <a:pt x="37992" y="40380"/>
                      <a:pt x="39945" y="40279"/>
                      <a:pt x="39945" y="40279"/>
                    </a:cubicBezTo>
                    <a:cubicBezTo>
                      <a:pt x="39945" y="40279"/>
                      <a:pt x="41372" y="35523"/>
                      <a:pt x="39945" y="32195"/>
                    </a:cubicBezTo>
                    <a:cubicBezTo>
                      <a:pt x="39945" y="32195"/>
                      <a:pt x="30434" y="32036"/>
                      <a:pt x="25045" y="30451"/>
                    </a:cubicBezTo>
                    <a:cubicBezTo>
                      <a:pt x="19656" y="28866"/>
                      <a:pt x="17595" y="26647"/>
                      <a:pt x="15217" y="23160"/>
                    </a:cubicBezTo>
                    <a:cubicBezTo>
                      <a:pt x="12840" y="19672"/>
                      <a:pt x="10779" y="8894"/>
                      <a:pt x="10304" y="6358"/>
                    </a:cubicBezTo>
                    <a:cubicBezTo>
                      <a:pt x="9692" y="4064"/>
                      <a:pt x="8195" y="0"/>
                      <a:pt x="4818"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791" name="Google Shape;6791;p97"/>
          <p:cNvGrpSpPr/>
          <p:nvPr/>
        </p:nvGrpSpPr>
        <p:grpSpPr>
          <a:xfrm>
            <a:off x="6900842" y="1409031"/>
            <a:ext cx="1539029" cy="2475750"/>
            <a:chOff x="6071724" y="2429213"/>
            <a:chExt cx="1821767" cy="2930575"/>
          </a:xfrm>
        </p:grpSpPr>
        <p:sp>
          <p:nvSpPr>
            <p:cNvPr id="6792" name="Google Shape;6792;p97"/>
            <p:cNvSpPr/>
            <p:nvPr/>
          </p:nvSpPr>
          <p:spPr>
            <a:xfrm>
              <a:off x="6380531" y="4301376"/>
              <a:ext cx="1512960" cy="862018"/>
            </a:xfrm>
            <a:custGeom>
              <a:rect b="b" l="l" r="r" t="t"/>
              <a:pathLst>
                <a:path extrusionOk="0" h="57420" w="100780">
                  <a:moveTo>
                    <a:pt x="50390" y="1"/>
                  </a:moveTo>
                  <a:cubicBezTo>
                    <a:pt x="48651" y="1"/>
                    <a:pt x="46913" y="371"/>
                    <a:pt x="45581" y="1111"/>
                  </a:cubicBezTo>
                  <a:lnTo>
                    <a:pt x="2665" y="25973"/>
                  </a:lnTo>
                  <a:cubicBezTo>
                    <a:pt x="1" y="27453"/>
                    <a:pt x="1" y="29968"/>
                    <a:pt x="2665" y="31448"/>
                  </a:cubicBezTo>
                  <a:lnTo>
                    <a:pt x="45581" y="56310"/>
                  </a:lnTo>
                  <a:cubicBezTo>
                    <a:pt x="46913" y="57050"/>
                    <a:pt x="48651" y="57420"/>
                    <a:pt x="50390" y="57420"/>
                  </a:cubicBezTo>
                  <a:cubicBezTo>
                    <a:pt x="52129" y="57420"/>
                    <a:pt x="53868" y="57050"/>
                    <a:pt x="55200" y="56310"/>
                  </a:cubicBezTo>
                  <a:lnTo>
                    <a:pt x="98264" y="31448"/>
                  </a:lnTo>
                  <a:cubicBezTo>
                    <a:pt x="100780" y="29968"/>
                    <a:pt x="100780" y="27453"/>
                    <a:pt x="98116" y="25973"/>
                  </a:cubicBezTo>
                  <a:lnTo>
                    <a:pt x="55200" y="1111"/>
                  </a:lnTo>
                  <a:cubicBezTo>
                    <a:pt x="53868" y="371"/>
                    <a:pt x="52129" y="1"/>
                    <a:pt x="50390"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3" name="Google Shape;6793;p97"/>
            <p:cNvSpPr/>
            <p:nvPr/>
          </p:nvSpPr>
          <p:spPr>
            <a:xfrm>
              <a:off x="6071724" y="4835176"/>
              <a:ext cx="1001979" cy="524612"/>
            </a:xfrm>
            <a:custGeom>
              <a:rect b="b" l="l" r="r" t="t"/>
              <a:pathLst>
                <a:path extrusionOk="0" h="34945" w="66743">
                  <a:moveTo>
                    <a:pt x="18285" y="0"/>
                  </a:moveTo>
                  <a:cubicBezTo>
                    <a:pt x="13981" y="0"/>
                    <a:pt x="10086" y="783"/>
                    <a:pt x="7252" y="2403"/>
                  </a:cubicBezTo>
                  <a:cubicBezTo>
                    <a:pt x="1" y="6546"/>
                    <a:pt x="2516" y="14686"/>
                    <a:pt x="12727" y="20605"/>
                  </a:cubicBezTo>
                  <a:lnTo>
                    <a:pt x="27822" y="29336"/>
                  </a:lnTo>
                  <a:cubicBezTo>
                    <a:pt x="34204" y="32983"/>
                    <a:pt x="41990" y="34945"/>
                    <a:pt x="48723" y="34945"/>
                  </a:cubicBezTo>
                  <a:cubicBezTo>
                    <a:pt x="52920" y="34945"/>
                    <a:pt x="56707" y="34183"/>
                    <a:pt x="59491" y="32592"/>
                  </a:cubicBezTo>
                  <a:cubicBezTo>
                    <a:pt x="66743" y="28448"/>
                    <a:pt x="64227" y="20161"/>
                    <a:pt x="54016" y="14242"/>
                  </a:cubicBezTo>
                  <a:lnTo>
                    <a:pt x="38921" y="5510"/>
                  </a:lnTo>
                  <a:cubicBezTo>
                    <a:pt x="32700" y="1904"/>
                    <a:pt x="24996" y="0"/>
                    <a:pt x="18285" y="0"/>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4" name="Google Shape;6794;p97"/>
            <p:cNvSpPr/>
            <p:nvPr/>
          </p:nvSpPr>
          <p:spPr>
            <a:xfrm>
              <a:off x="6364978" y="3575462"/>
              <a:ext cx="1515182" cy="863684"/>
            </a:xfrm>
            <a:custGeom>
              <a:rect b="b" l="l" r="r" t="t"/>
              <a:pathLst>
                <a:path extrusionOk="0" h="57531" w="100928">
                  <a:moveTo>
                    <a:pt x="50390" y="0"/>
                  </a:moveTo>
                  <a:cubicBezTo>
                    <a:pt x="48651" y="0"/>
                    <a:pt x="46913" y="407"/>
                    <a:pt x="45581" y="1221"/>
                  </a:cubicBezTo>
                  <a:lnTo>
                    <a:pt x="2665" y="25935"/>
                  </a:lnTo>
                  <a:cubicBezTo>
                    <a:pt x="1" y="27563"/>
                    <a:pt x="1" y="30078"/>
                    <a:pt x="2665" y="31558"/>
                  </a:cubicBezTo>
                  <a:lnTo>
                    <a:pt x="45581" y="56420"/>
                  </a:lnTo>
                  <a:cubicBezTo>
                    <a:pt x="46913" y="57160"/>
                    <a:pt x="48651" y="57530"/>
                    <a:pt x="50390" y="57530"/>
                  </a:cubicBezTo>
                  <a:cubicBezTo>
                    <a:pt x="52129" y="57530"/>
                    <a:pt x="53868" y="57160"/>
                    <a:pt x="55200" y="56420"/>
                  </a:cubicBezTo>
                  <a:lnTo>
                    <a:pt x="98264" y="31558"/>
                  </a:lnTo>
                  <a:cubicBezTo>
                    <a:pt x="100928" y="30078"/>
                    <a:pt x="100928" y="27563"/>
                    <a:pt x="98264" y="25935"/>
                  </a:cubicBezTo>
                  <a:lnTo>
                    <a:pt x="55200" y="1221"/>
                  </a:lnTo>
                  <a:cubicBezTo>
                    <a:pt x="53868" y="407"/>
                    <a:pt x="52129" y="0"/>
                    <a:pt x="50390" y="0"/>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5" name="Google Shape;6795;p97"/>
            <p:cNvSpPr/>
            <p:nvPr/>
          </p:nvSpPr>
          <p:spPr>
            <a:xfrm>
              <a:off x="6364978" y="3576017"/>
              <a:ext cx="1515182" cy="862018"/>
            </a:xfrm>
            <a:custGeom>
              <a:rect b="b" l="l" r="r" t="t"/>
              <a:pathLst>
                <a:path extrusionOk="0" h="57420" w="100928">
                  <a:moveTo>
                    <a:pt x="50464" y="1924"/>
                  </a:moveTo>
                  <a:cubicBezTo>
                    <a:pt x="51944" y="1924"/>
                    <a:pt x="53276" y="2220"/>
                    <a:pt x="54312" y="2812"/>
                  </a:cubicBezTo>
                  <a:lnTo>
                    <a:pt x="97376" y="27526"/>
                  </a:lnTo>
                  <a:cubicBezTo>
                    <a:pt x="98116" y="27970"/>
                    <a:pt x="98412" y="28414"/>
                    <a:pt x="98412" y="28710"/>
                  </a:cubicBezTo>
                  <a:cubicBezTo>
                    <a:pt x="98412" y="29006"/>
                    <a:pt x="98116" y="29450"/>
                    <a:pt x="97376" y="29893"/>
                  </a:cubicBezTo>
                  <a:lnTo>
                    <a:pt x="54312" y="54755"/>
                  </a:lnTo>
                  <a:cubicBezTo>
                    <a:pt x="53276" y="55347"/>
                    <a:pt x="51944" y="55643"/>
                    <a:pt x="50464" y="55643"/>
                  </a:cubicBezTo>
                  <a:cubicBezTo>
                    <a:pt x="48984" y="55643"/>
                    <a:pt x="47505" y="55347"/>
                    <a:pt x="46469" y="54755"/>
                  </a:cubicBezTo>
                  <a:lnTo>
                    <a:pt x="3553" y="29893"/>
                  </a:lnTo>
                  <a:cubicBezTo>
                    <a:pt x="2813" y="29450"/>
                    <a:pt x="2517" y="29006"/>
                    <a:pt x="2517" y="28710"/>
                  </a:cubicBezTo>
                  <a:cubicBezTo>
                    <a:pt x="2517" y="28414"/>
                    <a:pt x="2813" y="27970"/>
                    <a:pt x="3553" y="27526"/>
                  </a:cubicBezTo>
                  <a:lnTo>
                    <a:pt x="46617" y="2812"/>
                  </a:lnTo>
                  <a:cubicBezTo>
                    <a:pt x="47505" y="2220"/>
                    <a:pt x="48984" y="1924"/>
                    <a:pt x="50464" y="1924"/>
                  </a:cubicBezTo>
                  <a:close/>
                  <a:moveTo>
                    <a:pt x="50464" y="0"/>
                  </a:moveTo>
                  <a:cubicBezTo>
                    <a:pt x="48688" y="0"/>
                    <a:pt x="46913" y="444"/>
                    <a:pt x="45581" y="1184"/>
                  </a:cubicBezTo>
                  <a:lnTo>
                    <a:pt x="2665" y="25898"/>
                  </a:lnTo>
                  <a:cubicBezTo>
                    <a:pt x="1" y="27526"/>
                    <a:pt x="1" y="30041"/>
                    <a:pt x="2665" y="31521"/>
                  </a:cubicBezTo>
                  <a:lnTo>
                    <a:pt x="45581" y="56383"/>
                  </a:lnTo>
                  <a:cubicBezTo>
                    <a:pt x="46913" y="57123"/>
                    <a:pt x="48688" y="57419"/>
                    <a:pt x="50464" y="57419"/>
                  </a:cubicBezTo>
                  <a:cubicBezTo>
                    <a:pt x="52240" y="57419"/>
                    <a:pt x="53868" y="57123"/>
                    <a:pt x="55200" y="56383"/>
                  </a:cubicBezTo>
                  <a:lnTo>
                    <a:pt x="98264" y="31521"/>
                  </a:lnTo>
                  <a:cubicBezTo>
                    <a:pt x="100928" y="30041"/>
                    <a:pt x="100928" y="27526"/>
                    <a:pt x="98264" y="25898"/>
                  </a:cubicBezTo>
                  <a:lnTo>
                    <a:pt x="55200" y="1184"/>
                  </a:lnTo>
                  <a:cubicBezTo>
                    <a:pt x="53868" y="444"/>
                    <a:pt x="52240" y="0"/>
                    <a:pt x="5046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6" name="Google Shape;6796;p97"/>
            <p:cNvSpPr/>
            <p:nvPr/>
          </p:nvSpPr>
          <p:spPr>
            <a:xfrm>
              <a:off x="6373866" y="4007011"/>
              <a:ext cx="748718" cy="1084188"/>
            </a:xfrm>
            <a:custGeom>
              <a:rect b="b" l="l" r="r" t="t"/>
              <a:pathLst>
                <a:path extrusionOk="0" h="72219" w="49873">
                  <a:moveTo>
                    <a:pt x="1" y="1"/>
                  </a:moveTo>
                  <a:lnTo>
                    <a:pt x="1" y="43361"/>
                  </a:lnTo>
                  <a:cubicBezTo>
                    <a:pt x="149" y="44545"/>
                    <a:pt x="889" y="45433"/>
                    <a:pt x="2073" y="46173"/>
                  </a:cubicBezTo>
                  <a:lnTo>
                    <a:pt x="44989" y="71034"/>
                  </a:lnTo>
                  <a:cubicBezTo>
                    <a:pt x="46321" y="71774"/>
                    <a:pt x="47948" y="72218"/>
                    <a:pt x="49872" y="72218"/>
                  </a:cubicBezTo>
                  <a:lnTo>
                    <a:pt x="49872" y="28710"/>
                  </a:lnTo>
                  <a:cubicBezTo>
                    <a:pt x="47948" y="28710"/>
                    <a:pt x="46321" y="28414"/>
                    <a:pt x="44989" y="27674"/>
                  </a:cubicBezTo>
                  <a:lnTo>
                    <a:pt x="2073" y="2812"/>
                  </a:lnTo>
                  <a:cubicBezTo>
                    <a:pt x="1037" y="2220"/>
                    <a:pt x="1" y="1332"/>
                    <a:pt x="1" y="1"/>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7" name="Google Shape;6797;p97"/>
            <p:cNvSpPr/>
            <p:nvPr/>
          </p:nvSpPr>
          <p:spPr>
            <a:xfrm>
              <a:off x="7122569" y="4007011"/>
              <a:ext cx="746482" cy="1084188"/>
            </a:xfrm>
            <a:custGeom>
              <a:rect b="b" l="l" r="r" t="t"/>
              <a:pathLst>
                <a:path extrusionOk="0" h="72219" w="49724">
                  <a:moveTo>
                    <a:pt x="49724" y="1"/>
                  </a:moveTo>
                  <a:cubicBezTo>
                    <a:pt x="49724" y="1332"/>
                    <a:pt x="48836" y="2220"/>
                    <a:pt x="47800" y="2812"/>
                  </a:cubicBezTo>
                  <a:lnTo>
                    <a:pt x="4736" y="27674"/>
                  </a:lnTo>
                  <a:cubicBezTo>
                    <a:pt x="3404" y="28414"/>
                    <a:pt x="1924" y="28710"/>
                    <a:pt x="0" y="28710"/>
                  </a:cubicBezTo>
                  <a:lnTo>
                    <a:pt x="0" y="72218"/>
                  </a:lnTo>
                  <a:cubicBezTo>
                    <a:pt x="1924" y="72070"/>
                    <a:pt x="3552" y="71774"/>
                    <a:pt x="4736" y="71034"/>
                  </a:cubicBezTo>
                  <a:lnTo>
                    <a:pt x="47800" y="46173"/>
                  </a:lnTo>
                  <a:cubicBezTo>
                    <a:pt x="48984" y="45433"/>
                    <a:pt x="49724" y="44545"/>
                    <a:pt x="49724" y="43361"/>
                  </a:cubicBezTo>
                  <a:lnTo>
                    <a:pt x="49724" y="1"/>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8" name="Google Shape;6798;p97"/>
            <p:cNvSpPr/>
            <p:nvPr/>
          </p:nvSpPr>
          <p:spPr>
            <a:xfrm>
              <a:off x="6145045" y="2842897"/>
              <a:ext cx="799250" cy="967481"/>
            </a:xfrm>
            <a:custGeom>
              <a:rect b="b" l="l" r="r" t="t"/>
              <a:pathLst>
                <a:path extrusionOk="0" h="64445" w="53239">
                  <a:moveTo>
                    <a:pt x="49933" y="1"/>
                  </a:moveTo>
                  <a:cubicBezTo>
                    <a:pt x="49545" y="1"/>
                    <a:pt x="49127" y="54"/>
                    <a:pt x="48688" y="146"/>
                  </a:cubicBezTo>
                  <a:cubicBezTo>
                    <a:pt x="46172" y="590"/>
                    <a:pt x="44100" y="1478"/>
                    <a:pt x="42768" y="5622"/>
                  </a:cubicBezTo>
                  <a:cubicBezTo>
                    <a:pt x="41436" y="9617"/>
                    <a:pt x="38773" y="21752"/>
                    <a:pt x="36849" y="27524"/>
                  </a:cubicBezTo>
                  <a:cubicBezTo>
                    <a:pt x="35813" y="31076"/>
                    <a:pt x="31817" y="37735"/>
                    <a:pt x="27230" y="42323"/>
                  </a:cubicBezTo>
                  <a:cubicBezTo>
                    <a:pt x="23234" y="46170"/>
                    <a:pt x="18351" y="50314"/>
                    <a:pt x="16575" y="50758"/>
                  </a:cubicBezTo>
                  <a:cubicBezTo>
                    <a:pt x="15762" y="50883"/>
                    <a:pt x="15054" y="50929"/>
                    <a:pt x="14363" y="50929"/>
                  </a:cubicBezTo>
                  <a:cubicBezTo>
                    <a:pt x="13419" y="50929"/>
                    <a:pt x="12506" y="50843"/>
                    <a:pt x="11395" y="50758"/>
                  </a:cubicBezTo>
                  <a:cubicBezTo>
                    <a:pt x="11057" y="50737"/>
                    <a:pt x="10740" y="50728"/>
                    <a:pt x="10440" y="50728"/>
                  </a:cubicBezTo>
                  <a:cubicBezTo>
                    <a:pt x="8641" y="50728"/>
                    <a:pt x="7463" y="51054"/>
                    <a:pt x="6068" y="51054"/>
                  </a:cubicBezTo>
                  <a:cubicBezTo>
                    <a:pt x="5180" y="51054"/>
                    <a:pt x="4688" y="50922"/>
                    <a:pt x="4401" y="50922"/>
                  </a:cubicBezTo>
                  <a:cubicBezTo>
                    <a:pt x="4161" y="50922"/>
                    <a:pt x="4063" y="51013"/>
                    <a:pt x="3996" y="51350"/>
                  </a:cubicBezTo>
                  <a:cubicBezTo>
                    <a:pt x="3700" y="52238"/>
                    <a:pt x="5032" y="53422"/>
                    <a:pt x="6660" y="53718"/>
                  </a:cubicBezTo>
                  <a:cubicBezTo>
                    <a:pt x="7085" y="53795"/>
                    <a:pt x="7471" y="53822"/>
                    <a:pt x="7813" y="53822"/>
                  </a:cubicBezTo>
                  <a:cubicBezTo>
                    <a:pt x="8582" y="53822"/>
                    <a:pt x="9133" y="53686"/>
                    <a:pt x="9436" y="53686"/>
                  </a:cubicBezTo>
                  <a:cubicBezTo>
                    <a:pt x="9513" y="53686"/>
                    <a:pt x="9575" y="53695"/>
                    <a:pt x="9619" y="53718"/>
                  </a:cubicBezTo>
                  <a:cubicBezTo>
                    <a:pt x="9915" y="54014"/>
                    <a:pt x="8731" y="54606"/>
                    <a:pt x="6956" y="55197"/>
                  </a:cubicBezTo>
                  <a:cubicBezTo>
                    <a:pt x="4440" y="55937"/>
                    <a:pt x="2812" y="55641"/>
                    <a:pt x="1480" y="55789"/>
                  </a:cubicBezTo>
                  <a:cubicBezTo>
                    <a:pt x="0" y="56085"/>
                    <a:pt x="296" y="57269"/>
                    <a:pt x="740" y="57565"/>
                  </a:cubicBezTo>
                  <a:cubicBezTo>
                    <a:pt x="1332" y="57861"/>
                    <a:pt x="2220" y="58305"/>
                    <a:pt x="4292" y="58305"/>
                  </a:cubicBezTo>
                  <a:cubicBezTo>
                    <a:pt x="6511" y="58305"/>
                    <a:pt x="8879" y="57861"/>
                    <a:pt x="8879" y="57861"/>
                  </a:cubicBezTo>
                  <a:lnTo>
                    <a:pt x="8879" y="57861"/>
                  </a:lnTo>
                  <a:cubicBezTo>
                    <a:pt x="8879" y="57861"/>
                    <a:pt x="7547" y="58601"/>
                    <a:pt x="5476" y="59045"/>
                  </a:cubicBezTo>
                  <a:cubicBezTo>
                    <a:pt x="3256" y="59637"/>
                    <a:pt x="2368" y="59637"/>
                    <a:pt x="1184" y="59933"/>
                  </a:cubicBezTo>
                  <a:cubicBezTo>
                    <a:pt x="0" y="60229"/>
                    <a:pt x="1036" y="61857"/>
                    <a:pt x="2368" y="62005"/>
                  </a:cubicBezTo>
                  <a:cubicBezTo>
                    <a:pt x="3404" y="62005"/>
                    <a:pt x="5032" y="62005"/>
                    <a:pt x="6512" y="61709"/>
                  </a:cubicBezTo>
                  <a:cubicBezTo>
                    <a:pt x="7991" y="61265"/>
                    <a:pt x="10359" y="60525"/>
                    <a:pt x="10359" y="60525"/>
                  </a:cubicBezTo>
                  <a:lnTo>
                    <a:pt x="10359" y="60525"/>
                  </a:lnTo>
                  <a:cubicBezTo>
                    <a:pt x="8287" y="61857"/>
                    <a:pt x="6364" y="62153"/>
                    <a:pt x="5180" y="62449"/>
                  </a:cubicBezTo>
                  <a:cubicBezTo>
                    <a:pt x="4144" y="62745"/>
                    <a:pt x="3700" y="63337"/>
                    <a:pt x="4144" y="63929"/>
                  </a:cubicBezTo>
                  <a:cubicBezTo>
                    <a:pt x="4337" y="64218"/>
                    <a:pt x="4781" y="64444"/>
                    <a:pt x="5762" y="64444"/>
                  </a:cubicBezTo>
                  <a:cubicBezTo>
                    <a:pt x="6287" y="64444"/>
                    <a:pt x="6966" y="64379"/>
                    <a:pt x="7843" y="64225"/>
                  </a:cubicBezTo>
                  <a:cubicBezTo>
                    <a:pt x="10359" y="63929"/>
                    <a:pt x="13615" y="62301"/>
                    <a:pt x="15983" y="60377"/>
                  </a:cubicBezTo>
                  <a:cubicBezTo>
                    <a:pt x="18351" y="58453"/>
                    <a:pt x="19238" y="57565"/>
                    <a:pt x="20570" y="56677"/>
                  </a:cubicBezTo>
                  <a:cubicBezTo>
                    <a:pt x="25454" y="53570"/>
                    <a:pt x="29450" y="51054"/>
                    <a:pt x="33445" y="47058"/>
                  </a:cubicBezTo>
                  <a:cubicBezTo>
                    <a:pt x="39365" y="41139"/>
                    <a:pt x="42768" y="35515"/>
                    <a:pt x="44544" y="31815"/>
                  </a:cubicBezTo>
                  <a:cubicBezTo>
                    <a:pt x="48244" y="24268"/>
                    <a:pt x="51056" y="12725"/>
                    <a:pt x="52239" y="6658"/>
                  </a:cubicBezTo>
                  <a:cubicBezTo>
                    <a:pt x="53238" y="1538"/>
                    <a:pt x="52025" y="1"/>
                    <a:pt x="49933"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9" name="Google Shape;6799;p97"/>
            <p:cNvSpPr/>
            <p:nvPr/>
          </p:nvSpPr>
          <p:spPr>
            <a:xfrm>
              <a:off x="6684895" y="2834970"/>
              <a:ext cx="271066" cy="476947"/>
            </a:xfrm>
            <a:custGeom>
              <a:rect b="b" l="l" r="r" t="t"/>
              <a:pathLst>
                <a:path extrusionOk="0" h="31770" w="18056">
                  <a:moveTo>
                    <a:pt x="12097" y="0"/>
                  </a:moveTo>
                  <a:cubicBezTo>
                    <a:pt x="9604" y="0"/>
                    <a:pt x="7410" y="2541"/>
                    <a:pt x="6068" y="6298"/>
                  </a:cubicBezTo>
                  <a:cubicBezTo>
                    <a:pt x="4737" y="10589"/>
                    <a:pt x="2813" y="19617"/>
                    <a:pt x="1629" y="22724"/>
                  </a:cubicBezTo>
                  <a:cubicBezTo>
                    <a:pt x="445" y="25832"/>
                    <a:pt x="1" y="28496"/>
                    <a:pt x="1" y="28496"/>
                  </a:cubicBezTo>
                  <a:cubicBezTo>
                    <a:pt x="1" y="28496"/>
                    <a:pt x="3860" y="31770"/>
                    <a:pt x="8667" y="31770"/>
                  </a:cubicBezTo>
                  <a:cubicBezTo>
                    <a:pt x="9267" y="31770"/>
                    <a:pt x="9883" y="31719"/>
                    <a:pt x="10508" y="31604"/>
                  </a:cubicBezTo>
                  <a:cubicBezTo>
                    <a:pt x="10508" y="31604"/>
                    <a:pt x="14060" y="22132"/>
                    <a:pt x="15688" y="14141"/>
                  </a:cubicBezTo>
                  <a:cubicBezTo>
                    <a:pt x="17315" y="6150"/>
                    <a:pt x="18055" y="1118"/>
                    <a:pt x="12876" y="82"/>
                  </a:cubicBezTo>
                  <a:cubicBezTo>
                    <a:pt x="12613" y="27"/>
                    <a:pt x="12354" y="0"/>
                    <a:pt x="12097"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0" name="Google Shape;6800;p97"/>
            <p:cNvSpPr/>
            <p:nvPr/>
          </p:nvSpPr>
          <p:spPr>
            <a:xfrm>
              <a:off x="6653804" y="3222773"/>
              <a:ext cx="208839" cy="162480"/>
            </a:xfrm>
            <a:custGeom>
              <a:rect b="b" l="l" r="r" t="t"/>
              <a:pathLst>
                <a:path extrusionOk="0" h="10823" w="13911">
                  <a:moveTo>
                    <a:pt x="2664" y="0"/>
                  </a:moveTo>
                  <a:lnTo>
                    <a:pt x="2664" y="0"/>
                  </a:lnTo>
                  <a:cubicBezTo>
                    <a:pt x="2664" y="0"/>
                    <a:pt x="2072" y="0"/>
                    <a:pt x="1184" y="2516"/>
                  </a:cubicBezTo>
                  <a:cubicBezTo>
                    <a:pt x="296" y="4884"/>
                    <a:pt x="0" y="6511"/>
                    <a:pt x="444" y="7103"/>
                  </a:cubicBezTo>
                  <a:cubicBezTo>
                    <a:pt x="2015" y="9408"/>
                    <a:pt x="5886" y="10823"/>
                    <a:pt x="8485" y="10823"/>
                  </a:cubicBezTo>
                  <a:cubicBezTo>
                    <a:pt x="9558" y="10823"/>
                    <a:pt x="10414" y="10582"/>
                    <a:pt x="10803" y="10063"/>
                  </a:cubicBezTo>
                  <a:cubicBezTo>
                    <a:pt x="11691" y="8731"/>
                    <a:pt x="13911" y="5328"/>
                    <a:pt x="13319" y="3700"/>
                  </a:cubicBezTo>
                  <a:lnTo>
                    <a:pt x="13319" y="3700"/>
                  </a:lnTo>
                  <a:lnTo>
                    <a:pt x="12875" y="4884"/>
                  </a:lnTo>
                  <a:cubicBezTo>
                    <a:pt x="12875" y="4884"/>
                    <a:pt x="12601" y="4923"/>
                    <a:pt x="12074" y="4923"/>
                  </a:cubicBezTo>
                  <a:cubicBezTo>
                    <a:pt x="11153" y="4923"/>
                    <a:pt x="9458" y="4803"/>
                    <a:pt x="7103" y="4144"/>
                  </a:cubicBezTo>
                  <a:cubicBezTo>
                    <a:pt x="4144" y="3108"/>
                    <a:pt x="2368" y="1036"/>
                    <a:pt x="2368" y="1036"/>
                  </a:cubicBezTo>
                  <a:lnTo>
                    <a:pt x="2664" y="0"/>
                  </a:ln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1" name="Google Shape;6801;p97"/>
            <p:cNvSpPr/>
            <p:nvPr/>
          </p:nvSpPr>
          <p:spPr>
            <a:xfrm>
              <a:off x="6153933" y="4771268"/>
              <a:ext cx="368797" cy="249463"/>
            </a:xfrm>
            <a:custGeom>
              <a:rect b="b" l="l" r="r" t="t"/>
              <a:pathLst>
                <a:path extrusionOk="0" h="16617" w="24566">
                  <a:moveTo>
                    <a:pt x="23234" y="0"/>
                  </a:moveTo>
                  <a:lnTo>
                    <a:pt x="15835" y="148"/>
                  </a:lnTo>
                  <a:cubicBezTo>
                    <a:pt x="14355" y="3404"/>
                    <a:pt x="10951" y="5624"/>
                    <a:pt x="5920" y="9175"/>
                  </a:cubicBezTo>
                  <a:cubicBezTo>
                    <a:pt x="888" y="12727"/>
                    <a:pt x="0" y="13911"/>
                    <a:pt x="592" y="14799"/>
                  </a:cubicBezTo>
                  <a:cubicBezTo>
                    <a:pt x="1184" y="15835"/>
                    <a:pt x="3848" y="16427"/>
                    <a:pt x="6364" y="16575"/>
                  </a:cubicBezTo>
                  <a:cubicBezTo>
                    <a:pt x="6586" y="16603"/>
                    <a:pt x="6821" y="16616"/>
                    <a:pt x="7065" y="16616"/>
                  </a:cubicBezTo>
                  <a:cubicBezTo>
                    <a:pt x="9407" y="16616"/>
                    <a:pt x="12556" y="15372"/>
                    <a:pt x="13763" y="13763"/>
                  </a:cubicBezTo>
                  <a:cubicBezTo>
                    <a:pt x="14799" y="12579"/>
                    <a:pt x="17463" y="10803"/>
                    <a:pt x="19238" y="10507"/>
                  </a:cubicBezTo>
                  <a:cubicBezTo>
                    <a:pt x="20866" y="10211"/>
                    <a:pt x="23974" y="8731"/>
                    <a:pt x="24270" y="7696"/>
                  </a:cubicBezTo>
                  <a:cubicBezTo>
                    <a:pt x="24566" y="6512"/>
                    <a:pt x="24270" y="4292"/>
                    <a:pt x="23826" y="2960"/>
                  </a:cubicBezTo>
                  <a:cubicBezTo>
                    <a:pt x="23530" y="1628"/>
                    <a:pt x="23234" y="0"/>
                    <a:pt x="23234"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2" name="Google Shape;6802;p97"/>
            <p:cNvSpPr/>
            <p:nvPr/>
          </p:nvSpPr>
          <p:spPr>
            <a:xfrm>
              <a:off x="6593814" y="5004532"/>
              <a:ext cx="308822" cy="326597"/>
            </a:xfrm>
            <a:custGeom>
              <a:rect b="b" l="l" r="r" t="t"/>
              <a:pathLst>
                <a:path extrusionOk="0" h="21755" w="20571">
                  <a:moveTo>
                    <a:pt x="11395" y="1"/>
                  </a:moveTo>
                  <a:cubicBezTo>
                    <a:pt x="10656" y="4588"/>
                    <a:pt x="8732" y="7400"/>
                    <a:pt x="6660" y="10508"/>
                  </a:cubicBezTo>
                  <a:cubicBezTo>
                    <a:pt x="4884" y="13172"/>
                    <a:pt x="2812" y="15540"/>
                    <a:pt x="740" y="18055"/>
                  </a:cubicBezTo>
                  <a:cubicBezTo>
                    <a:pt x="444" y="18499"/>
                    <a:pt x="148" y="18943"/>
                    <a:pt x="148" y="19387"/>
                  </a:cubicBezTo>
                  <a:cubicBezTo>
                    <a:pt x="0" y="21015"/>
                    <a:pt x="1924" y="21607"/>
                    <a:pt x="3108" y="21755"/>
                  </a:cubicBezTo>
                  <a:cubicBezTo>
                    <a:pt x="4292" y="21755"/>
                    <a:pt x="5476" y="21755"/>
                    <a:pt x="6660" y="21607"/>
                  </a:cubicBezTo>
                  <a:cubicBezTo>
                    <a:pt x="8880" y="21311"/>
                    <a:pt x="10951" y="20423"/>
                    <a:pt x="12283" y="18647"/>
                  </a:cubicBezTo>
                  <a:cubicBezTo>
                    <a:pt x="13615" y="16575"/>
                    <a:pt x="14799" y="14208"/>
                    <a:pt x="16723" y="12580"/>
                  </a:cubicBezTo>
                  <a:cubicBezTo>
                    <a:pt x="17759" y="11692"/>
                    <a:pt x="19091" y="11100"/>
                    <a:pt x="19683" y="9916"/>
                  </a:cubicBezTo>
                  <a:cubicBezTo>
                    <a:pt x="20571" y="8288"/>
                    <a:pt x="20275" y="6660"/>
                    <a:pt x="19831" y="5032"/>
                  </a:cubicBezTo>
                  <a:cubicBezTo>
                    <a:pt x="19683" y="4145"/>
                    <a:pt x="19387" y="3405"/>
                    <a:pt x="19387" y="2517"/>
                  </a:cubicBezTo>
                  <a:cubicBezTo>
                    <a:pt x="19239" y="1629"/>
                    <a:pt x="19091" y="741"/>
                    <a:pt x="19091" y="149"/>
                  </a:cubicBezTo>
                  <a:lnTo>
                    <a:pt x="11395" y="1"/>
                  </a:ln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3" name="Google Shape;6803;p97"/>
            <p:cNvSpPr/>
            <p:nvPr/>
          </p:nvSpPr>
          <p:spPr>
            <a:xfrm>
              <a:off x="6278341" y="3673764"/>
              <a:ext cx="1075285" cy="1346201"/>
            </a:xfrm>
            <a:custGeom>
              <a:rect b="b" l="l" r="r" t="t"/>
              <a:pathLst>
                <a:path extrusionOk="0" h="89672" w="71626">
                  <a:moveTo>
                    <a:pt x="35517" y="0"/>
                  </a:moveTo>
                  <a:cubicBezTo>
                    <a:pt x="35517" y="0"/>
                    <a:pt x="31078" y="3404"/>
                    <a:pt x="27082" y="6068"/>
                  </a:cubicBezTo>
                  <a:cubicBezTo>
                    <a:pt x="22198" y="9324"/>
                    <a:pt x="0" y="23086"/>
                    <a:pt x="0" y="28562"/>
                  </a:cubicBezTo>
                  <a:cubicBezTo>
                    <a:pt x="0" y="32262"/>
                    <a:pt x="7548" y="73254"/>
                    <a:pt x="7548" y="73254"/>
                  </a:cubicBezTo>
                  <a:cubicBezTo>
                    <a:pt x="8644" y="74160"/>
                    <a:pt x="9801" y="74467"/>
                    <a:pt x="10867" y="74467"/>
                  </a:cubicBezTo>
                  <a:cubicBezTo>
                    <a:pt x="13110" y="74467"/>
                    <a:pt x="14947" y="73106"/>
                    <a:pt x="14947" y="73106"/>
                  </a:cubicBezTo>
                  <a:cubicBezTo>
                    <a:pt x="14947" y="73106"/>
                    <a:pt x="16575" y="55792"/>
                    <a:pt x="16723" y="45729"/>
                  </a:cubicBezTo>
                  <a:cubicBezTo>
                    <a:pt x="16871" y="41141"/>
                    <a:pt x="16131" y="34925"/>
                    <a:pt x="16131" y="34925"/>
                  </a:cubicBezTo>
                  <a:lnTo>
                    <a:pt x="40253" y="20867"/>
                  </a:lnTo>
                  <a:lnTo>
                    <a:pt x="40253" y="20867"/>
                  </a:lnTo>
                  <a:cubicBezTo>
                    <a:pt x="37589" y="24862"/>
                    <a:pt x="26786" y="36997"/>
                    <a:pt x="26194" y="39365"/>
                  </a:cubicBezTo>
                  <a:cubicBezTo>
                    <a:pt x="25602" y="42029"/>
                    <a:pt x="27082" y="47948"/>
                    <a:pt x="28710" y="61119"/>
                  </a:cubicBezTo>
                  <a:cubicBezTo>
                    <a:pt x="29894" y="70442"/>
                    <a:pt x="32557" y="88645"/>
                    <a:pt x="32557" y="88645"/>
                  </a:cubicBezTo>
                  <a:cubicBezTo>
                    <a:pt x="33745" y="89419"/>
                    <a:pt x="35022" y="89671"/>
                    <a:pt x="36182" y="89671"/>
                  </a:cubicBezTo>
                  <a:cubicBezTo>
                    <a:pt x="38348" y="89671"/>
                    <a:pt x="40105" y="88793"/>
                    <a:pt x="40105" y="88793"/>
                  </a:cubicBezTo>
                  <a:cubicBezTo>
                    <a:pt x="40105" y="88793"/>
                    <a:pt x="42029" y="64671"/>
                    <a:pt x="41881" y="57272"/>
                  </a:cubicBezTo>
                  <a:cubicBezTo>
                    <a:pt x="41881" y="48836"/>
                    <a:pt x="41141" y="44841"/>
                    <a:pt x="41141" y="44841"/>
                  </a:cubicBezTo>
                  <a:cubicBezTo>
                    <a:pt x="41141" y="44841"/>
                    <a:pt x="47800" y="40993"/>
                    <a:pt x="54607" y="35813"/>
                  </a:cubicBezTo>
                  <a:cubicBezTo>
                    <a:pt x="62895" y="29302"/>
                    <a:pt x="71626" y="24270"/>
                    <a:pt x="68962" y="7252"/>
                  </a:cubicBezTo>
                  <a:lnTo>
                    <a:pt x="35517" y="0"/>
                  </a:ln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4" name="Google Shape;6804;p97"/>
            <p:cNvSpPr/>
            <p:nvPr/>
          </p:nvSpPr>
          <p:spPr>
            <a:xfrm>
              <a:off x="6520493" y="3869272"/>
              <a:ext cx="362147" cy="328819"/>
            </a:xfrm>
            <a:custGeom>
              <a:rect b="b" l="l" r="r" t="t"/>
              <a:pathLst>
                <a:path extrusionOk="0" h="21903" w="24123">
                  <a:moveTo>
                    <a:pt x="18647" y="0"/>
                  </a:moveTo>
                  <a:lnTo>
                    <a:pt x="18647" y="0"/>
                  </a:lnTo>
                  <a:cubicBezTo>
                    <a:pt x="18647" y="1"/>
                    <a:pt x="18795" y="3404"/>
                    <a:pt x="19535" y="5920"/>
                  </a:cubicBezTo>
                  <a:cubicBezTo>
                    <a:pt x="20127" y="8584"/>
                    <a:pt x="1" y="21902"/>
                    <a:pt x="1" y="21902"/>
                  </a:cubicBezTo>
                  <a:lnTo>
                    <a:pt x="24123" y="7844"/>
                  </a:lnTo>
                  <a:cubicBezTo>
                    <a:pt x="24123" y="7844"/>
                    <a:pt x="20275" y="5032"/>
                    <a:pt x="18647" y="0"/>
                  </a:cubicBezTo>
                  <a:close/>
                </a:path>
              </a:pathLst>
            </a:custGeom>
            <a:solidFill>
              <a:srgbClr val="597B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5" name="Google Shape;6805;p97"/>
            <p:cNvSpPr/>
            <p:nvPr/>
          </p:nvSpPr>
          <p:spPr>
            <a:xfrm>
              <a:off x="6889290" y="2800652"/>
              <a:ext cx="357703" cy="331281"/>
            </a:xfrm>
            <a:custGeom>
              <a:rect b="b" l="l" r="r" t="t"/>
              <a:pathLst>
                <a:path extrusionOk="0" h="22067" w="23827">
                  <a:moveTo>
                    <a:pt x="18203" y="0"/>
                  </a:moveTo>
                  <a:cubicBezTo>
                    <a:pt x="18203" y="1"/>
                    <a:pt x="5180" y="4440"/>
                    <a:pt x="3552" y="4736"/>
                  </a:cubicBezTo>
                  <a:cubicBezTo>
                    <a:pt x="1925" y="4884"/>
                    <a:pt x="1" y="9176"/>
                    <a:pt x="149" y="14207"/>
                  </a:cubicBezTo>
                  <a:cubicBezTo>
                    <a:pt x="402" y="18517"/>
                    <a:pt x="7930" y="22067"/>
                    <a:pt x="12130" y="22067"/>
                  </a:cubicBezTo>
                  <a:cubicBezTo>
                    <a:pt x="12834" y="22067"/>
                    <a:pt x="13444" y="21967"/>
                    <a:pt x="13911" y="21755"/>
                  </a:cubicBezTo>
                  <a:cubicBezTo>
                    <a:pt x="17167" y="20275"/>
                    <a:pt x="23827" y="13615"/>
                    <a:pt x="22791" y="12727"/>
                  </a:cubicBezTo>
                  <a:cubicBezTo>
                    <a:pt x="21755" y="11987"/>
                    <a:pt x="18203" y="9472"/>
                    <a:pt x="18055" y="8880"/>
                  </a:cubicBezTo>
                  <a:cubicBezTo>
                    <a:pt x="17907" y="8140"/>
                    <a:pt x="18203" y="1"/>
                    <a:pt x="18203"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6" name="Google Shape;6806;p97"/>
            <p:cNvSpPr/>
            <p:nvPr/>
          </p:nvSpPr>
          <p:spPr>
            <a:xfrm>
              <a:off x="6973720" y="2800652"/>
              <a:ext cx="188857" cy="151506"/>
            </a:xfrm>
            <a:custGeom>
              <a:rect b="b" l="l" r="r" t="t"/>
              <a:pathLst>
                <a:path extrusionOk="0" h="10092" w="12580">
                  <a:moveTo>
                    <a:pt x="12579" y="0"/>
                  </a:moveTo>
                  <a:cubicBezTo>
                    <a:pt x="12579" y="1"/>
                    <a:pt x="6364" y="2664"/>
                    <a:pt x="2960" y="3700"/>
                  </a:cubicBezTo>
                  <a:cubicBezTo>
                    <a:pt x="2220" y="5180"/>
                    <a:pt x="0" y="8288"/>
                    <a:pt x="1036" y="9324"/>
                  </a:cubicBezTo>
                  <a:cubicBezTo>
                    <a:pt x="1665" y="9895"/>
                    <a:pt x="2448" y="10092"/>
                    <a:pt x="3250" y="10092"/>
                  </a:cubicBezTo>
                  <a:cubicBezTo>
                    <a:pt x="4523" y="10092"/>
                    <a:pt x="5842" y="9596"/>
                    <a:pt x="6660" y="9324"/>
                  </a:cubicBezTo>
                  <a:cubicBezTo>
                    <a:pt x="8139" y="8732"/>
                    <a:pt x="9471" y="7844"/>
                    <a:pt x="10359" y="7104"/>
                  </a:cubicBezTo>
                  <a:cubicBezTo>
                    <a:pt x="11543" y="6216"/>
                    <a:pt x="12431" y="4736"/>
                    <a:pt x="12431" y="3108"/>
                  </a:cubicBezTo>
                  <a:cubicBezTo>
                    <a:pt x="12579" y="1776"/>
                    <a:pt x="12579" y="1"/>
                    <a:pt x="12579" y="0"/>
                  </a:cubicBez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7" name="Google Shape;6807;p97"/>
            <p:cNvSpPr/>
            <p:nvPr/>
          </p:nvSpPr>
          <p:spPr>
            <a:xfrm>
              <a:off x="6769325" y="2834910"/>
              <a:ext cx="559876" cy="1055094"/>
            </a:xfrm>
            <a:custGeom>
              <a:rect b="b" l="l" r="r" t="t"/>
              <a:pathLst>
                <a:path extrusionOk="0" h="70281" w="37294">
                  <a:moveTo>
                    <a:pt x="8873" y="0"/>
                  </a:moveTo>
                  <a:cubicBezTo>
                    <a:pt x="8622" y="0"/>
                    <a:pt x="8376" y="27"/>
                    <a:pt x="8140" y="86"/>
                  </a:cubicBezTo>
                  <a:cubicBezTo>
                    <a:pt x="8140" y="86"/>
                    <a:pt x="4588" y="1862"/>
                    <a:pt x="3108" y="6598"/>
                  </a:cubicBezTo>
                  <a:cubicBezTo>
                    <a:pt x="1628" y="11185"/>
                    <a:pt x="0" y="16809"/>
                    <a:pt x="148" y="25392"/>
                  </a:cubicBezTo>
                  <a:cubicBezTo>
                    <a:pt x="396" y="33436"/>
                    <a:pt x="1057" y="52762"/>
                    <a:pt x="1181" y="56191"/>
                  </a:cubicBezTo>
                  <a:lnTo>
                    <a:pt x="1181" y="56191"/>
                  </a:lnTo>
                  <a:cubicBezTo>
                    <a:pt x="1122" y="56508"/>
                    <a:pt x="410" y="61056"/>
                    <a:pt x="7548" y="65053"/>
                  </a:cubicBezTo>
                  <a:cubicBezTo>
                    <a:pt x="13497" y="68384"/>
                    <a:pt x="19159" y="70281"/>
                    <a:pt x="23766" y="70281"/>
                  </a:cubicBezTo>
                  <a:cubicBezTo>
                    <a:pt x="24888" y="70281"/>
                    <a:pt x="25948" y="70168"/>
                    <a:pt x="26934" y="69936"/>
                  </a:cubicBezTo>
                  <a:cubicBezTo>
                    <a:pt x="31226" y="68900"/>
                    <a:pt x="35665" y="66385"/>
                    <a:pt x="36257" y="63129"/>
                  </a:cubicBezTo>
                  <a:cubicBezTo>
                    <a:pt x="35813" y="57061"/>
                    <a:pt x="34629" y="46850"/>
                    <a:pt x="35665" y="39303"/>
                  </a:cubicBezTo>
                  <a:cubicBezTo>
                    <a:pt x="36553" y="31608"/>
                    <a:pt x="36553" y="25244"/>
                    <a:pt x="36997" y="19177"/>
                  </a:cubicBezTo>
                  <a:cubicBezTo>
                    <a:pt x="37293" y="12961"/>
                    <a:pt x="36109" y="13109"/>
                    <a:pt x="33001" y="10889"/>
                  </a:cubicBezTo>
                  <a:cubicBezTo>
                    <a:pt x="28858" y="7930"/>
                    <a:pt x="27230" y="7190"/>
                    <a:pt x="27230" y="7190"/>
                  </a:cubicBezTo>
                  <a:cubicBezTo>
                    <a:pt x="27230" y="7190"/>
                    <a:pt x="21311" y="15921"/>
                    <a:pt x="13023" y="16809"/>
                  </a:cubicBezTo>
                  <a:cubicBezTo>
                    <a:pt x="10359" y="14293"/>
                    <a:pt x="10212" y="5118"/>
                    <a:pt x="13763" y="2158"/>
                  </a:cubicBezTo>
                  <a:cubicBezTo>
                    <a:pt x="13763" y="2158"/>
                    <a:pt x="11126" y="0"/>
                    <a:pt x="8873" y="0"/>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8" name="Google Shape;6808;p97"/>
            <p:cNvSpPr/>
            <p:nvPr/>
          </p:nvSpPr>
          <p:spPr>
            <a:xfrm>
              <a:off x="6891512" y="2865085"/>
              <a:ext cx="97776" cy="222170"/>
            </a:xfrm>
            <a:custGeom>
              <a:rect b="b" l="l" r="r" t="t"/>
              <a:pathLst>
                <a:path extrusionOk="0" h="14799" w="6513">
                  <a:moveTo>
                    <a:pt x="6512" y="0"/>
                  </a:moveTo>
                  <a:cubicBezTo>
                    <a:pt x="6512" y="0"/>
                    <a:pt x="4884" y="296"/>
                    <a:pt x="3404" y="1924"/>
                  </a:cubicBezTo>
                  <a:cubicBezTo>
                    <a:pt x="2073" y="3700"/>
                    <a:pt x="1" y="7251"/>
                    <a:pt x="445" y="10951"/>
                  </a:cubicBezTo>
                  <a:cubicBezTo>
                    <a:pt x="445" y="10951"/>
                    <a:pt x="1481" y="13023"/>
                    <a:pt x="4884" y="14799"/>
                  </a:cubicBezTo>
                  <a:cubicBezTo>
                    <a:pt x="4884" y="14799"/>
                    <a:pt x="4144" y="10803"/>
                    <a:pt x="4144" y="8731"/>
                  </a:cubicBezTo>
                  <a:cubicBezTo>
                    <a:pt x="4292" y="5920"/>
                    <a:pt x="6512" y="2220"/>
                    <a:pt x="6512" y="2220"/>
                  </a:cubicBezTo>
                  <a:lnTo>
                    <a:pt x="6512" y="0"/>
                  </a:ln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9" name="Google Shape;6809;p97"/>
            <p:cNvSpPr/>
            <p:nvPr/>
          </p:nvSpPr>
          <p:spPr>
            <a:xfrm>
              <a:off x="6898177" y="3001939"/>
              <a:ext cx="66671" cy="91081"/>
            </a:xfrm>
            <a:custGeom>
              <a:rect b="b" l="l" r="r" t="t"/>
              <a:pathLst>
                <a:path extrusionOk="0" h="6067" w="4441">
                  <a:moveTo>
                    <a:pt x="1791" y="1"/>
                  </a:moveTo>
                  <a:cubicBezTo>
                    <a:pt x="857" y="1"/>
                    <a:pt x="1" y="1835"/>
                    <a:pt x="1" y="1835"/>
                  </a:cubicBezTo>
                  <a:cubicBezTo>
                    <a:pt x="1" y="1835"/>
                    <a:pt x="1" y="4055"/>
                    <a:pt x="1481" y="5387"/>
                  </a:cubicBezTo>
                  <a:cubicBezTo>
                    <a:pt x="2002" y="5908"/>
                    <a:pt x="2568" y="6067"/>
                    <a:pt x="3065" y="6067"/>
                  </a:cubicBezTo>
                  <a:cubicBezTo>
                    <a:pt x="3837" y="6067"/>
                    <a:pt x="4440" y="5683"/>
                    <a:pt x="4440" y="5683"/>
                  </a:cubicBezTo>
                  <a:cubicBezTo>
                    <a:pt x="3848" y="4499"/>
                    <a:pt x="2664" y="651"/>
                    <a:pt x="2072" y="59"/>
                  </a:cubicBezTo>
                  <a:cubicBezTo>
                    <a:pt x="1978" y="19"/>
                    <a:pt x="1884" y="1"/>
                    <a:pt x="1791"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0" name="Google Shape;6810;p97"/>
            <p:cNvSpPr/>
            <p:nvPr/>
          </p:nvSpPr>
          <p:spPr>
            <a:xfrm>
              <a:off x="6898177" y="3001939"/>
              <a:ext cx="66671" cy="85316"/>
            </a:xfrm>
            <a:custGeom>
              <a:rect b="b" l="l" r="r" t="t"/>
              <a:pathLst>
                <a:path extrusionOk="0" h="5683" w="4441">
                  <a:moveTo>
                    <a:pt x="1791" y="1"/>
                  </a:moveTo>
                  <a:cubicBezTo>
                    <a:pt x="857" y="1"/>
                    <a:pt x="1" y="1835"/>
                    <a:pt x="1" y="1835"/>
                  </a:cubicBezTo>
                  <a:cubicBezTo>
                    <a:pt x="159" y="1809"/>
                    <a:pt x="308" y="1797"/>
                    <a:pt x="451" y="1797"/>
                  </a:cubicBezTo>
                  <a:cubicBezTo>
                    <a:pt x="1908" y="1797"/>
                    <a:pt x="2582" y="3085"/>
                    <a:pt x="3256" y="3759"/>
                  </a:cubicBezTo>
                  <a:cubicBezTo>
                    <a:pt x="3848" y="4647"/>
                    <a:pt x="4440" y="5683"/>
                    <a:pt x="4440" y="5683"/>
                  </a:cubicBezTo>
                  <a:cubicBezTo>
                    <a:pt x="3848" y="4499"/>
                    <a:pt x="2664" y="651"/>
                    <a:pt x="2072" y="59"/>
                  </a:cubicBezTo>
                  <a:cubicBezTo>
                    <a:pt x="1978" y="19"/>
                    <a:pt x="1884" y="1"/>
                    <a:pt x="1791" y="1"/>
                  </a:cubicBezTo>
                  <a:close/>
                </a:path>
              </a:pathLst>
            </a:custGeom>
            <a:solidFill>
              <a:srgbClr val="C8DB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1" name="Google Shape;6811;p97"/>
            <p:cNvSpPr/>
            <p:nvPr/>
          </p:nvSpPr>
          <p:spPr>
            <a:xfrm>
              <a:off x="6818206" y="2429213"/>
              <a:ext cx="408790" cy="163441"/>
            </a:xfrm>
            <a:custGeom>
              <a:rect b="b" l="l" r="r" t="t"/>
              <a:pathLst>
                <a:path extrusionOk="0" h="10887" w="27230">
                  <a:moveTo>
                    <a:pt x="17768" y="0"/>
                  </a:moveTo>
                  <a:cubicBezTo>
                    <a:pt x="15110" y="0"/>
                    <a:pt x="12185" y="764"/>
                    <a:pt x="9175" y="1952"/>
                  </a:cubicBezTo>
                  <a:cubicBezTo>
                    <a:pt x="5624" y="3432"/>
                    <a:pt x="0" y="1656"/>
                    <a:pt x="1036" y="5800"/>
                  </a:cubicBezTo>
                  <a:cubicBezTo>
                    <a:pt x="1963" y="9254"/>
                    <a:pt x="6151" y="10886"/>
                    <a:pt x="10543" y="10886"/>
                  </a:cubicBezTo>
                  <a:cubicBezTo>
                    <a:pt x="13865" y="10886"/>
                    <a:pt x="17304" y="9952"/>
                    <a:pt x="19534" y="8168"/>
                  </a:cubicBezTo>
                  <a:cubicBezTo>
                    <a:pt x="19788" y="8041"/>
                    <a:pt x="22548" y="6716"/>
                    <a:pt x="25196" y="6716"/>
                  </a:cubicBezTo>
                  <a:cubicBezTo>
                    <a:pt x="25634" y="6716"/>
                    <a:pt x="26069" y="6752"/>
                    <a:pt x="26490" y="6836"/>
                  </a:cubicBezTo>
                  <a:cubicBezTo>
                    <a:pt x="26490" y="6836"/>
                    <a:pt x="27230" y="4320"/>
                    <a:pt x="23974" y="1952"/>
                  </a:cubicBezTo>
                  <a:cubicBezTo>
                    <a:pt x="22186" y="577"/>
                    <a:pt x="20077" y="0"/>
                    <a:pt x="17768"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2" name="Google Shape;6812;p97"/>
            <p:cNvSpPr/>
            <p:nvPr/>
          </p:nvSpPr>
          <p:spPr>
            <a:xfrm>
              <a:off x="6964833" y="2873973"/>
              <a:ext cx="255498" cy="248832"/>
            </a:xfrm>
            <a:custGeom>
              <a:rect b="b" l="l" r="r" t="t"/>
              <a:pathLst>
                <a:path extrusionOk="0" h="16575" w="17019">
                  <a:moveTo>
                    <a:pt x="13023" y="0"/>
                  </a:moveTo>
                  <a:lnTo>
                    <a:pt x="13023" y="1776"/>
                  </a:lnTo>
                  <a:cubicBezTo>
                    <a:pt x="12875" y="2960"/>
                    <a:pt x="6216" y="7991"/>
                    <a:pt x="4588" y="8583"/>
                  </a:cubicBezTo>
                  <a:cubicBezTo>
                    <a:pt x="2960" y="9175"/>
                    <a:pt x="0" y="14207"/>
                    <a:pt x="0" y="14207"/>
                  </a:cubicBezTo>
                  <a:cubicBezTo>
                    <a:pt x="370" y="14138"/>
                    <a:pt x="729" y="14104"/>
                    <a:pt x="1078" y="14104"/>
                  </a:cubicBezTo>
                  <a:cubicBezTo>
                    <a:pt x="2965" y="14104"/>
                    <a:pt x="4569" y="15076"/>
                    <a:pt x="6068" y="16575"/>
                  </a:cubicBezTo>
                  <a:cubicBezTo>
                    <a:pt x="6068" y="16575"/>
                    <a:pt x="15391" y="12579"/>
                    <a:pt x="17019" y="6216"/>
                  </a:cubicBezTo>
                  <a:cubicBezTo>
                    <a:pt x="17019" y="6216"/>
                    <a:pt x="15243" y="2812"/>
                    <a:pt x="14947" y="1924"/>
                  </a:cubicBezTo>
                  <a:cubicBezTo>
                    <a:pt x="14651" y="1184"/>
                    <a:pt x="13911" y="148"/>
                    <a:pt x="13023"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3" name="Google Shape;6813;p97"/>
            <p:cNvSpPr/>
            <p:nvPr/>
          </p:nvSpPr>
          <p:spPr>
            <a:xfrm>
              <a:off x="6964833" y="3042218"/>
              <a:ext cx="91096" cy="80587"/>
            </a:xfrm>
            <a:custGeom>
              <a:rect b="b" l="l" r="r" t="t"/>
              <a:pathLst>
                <a:path extrusionOk="0" h="5368" w="6068">
                  <a:moveTo>
                    <a:pt x="4078" y="0"/>
                  </a:moveTo>
                  <a:cubicBezTo>
                    <a:pt x="2870" y="0"/>
                    <a:pt x="0" y="3000"/>
                    <a:pt x="0" y="3000"/>
                  </a:cubicBezTo>
                  <a:cubicBezTo>
                    <a:pt x="1332" y="4184"/>
                    <a:pt x="3108" y="5220"/>
                    <a:pt x="6068" y="5368"/>
                  </a:cubicBezTo>
                  <a:cubicBezTo>
                    <a:pt x="6068" y="5368"/>
                    <a:pt x="5328" y="484"/>
                    <a:pt x="4292" y="40"/>
                  </a:cubicBezTo>
                  <a:cubicBezTo>
                    <a:pt x="4228" y="13"/>
                    <a:pt x="4157" y="0"/>
                    <a:pt x="4078" y="0"/>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4" name="Google Shape;6814;p97"/>
            <p:cNvSpPr/>
            <p:nvPr/>
          </p:nvSpPr>
          <p:spPr>
            <a:xfrm>
              <a:off x="6964833" y="3042218"/>
              <a:ext cx="91096" cy="80587"/>
            </a:xfrm>
            <a:custGeom>
              <a:rect b="b" l="l" r="r" t="t"/>
              <a:pathLst>
                <a:path extrusionOk="0" h="5368" w="6068">
                  <a:moveTo>
                    <a:pt x="4078" y="0"/>
                  </a:moveTo>
                  <a:cubicBezTo>
                    <a:pt x="2870" y="0"/>
                    <a:pt x="0" y="3000"/>
                    <a:pt x="0" y="3000"/>
                  </a:cubicBezTo>
                  <a:cubicBezTo>
                    <a:pt x="0" y="3000"/>
                    <a:pt x="1137" y="2621"/>
                    <a:pt x="1970" y="2621"/>
                  </a:cubicBezTo>
                  <a:cubicBezTo>
                    <a:pt x="2179" y="2621"/>
                    <a:pt x="2368" y="2645"/>
                    <a:pt x="2516" y="2704"/>
                  </a:cubicBezTo>
                  <a:cubicBezTo>
                    <a:pt x="3404" y="3000"/>
                    <a:pt x="6068" y="5368"/>
                    <a:pt x="6068" y="5368"/>
                  </a:cubicBezTo>
                  <a:cubicBezTo>
                    <a:pt x="6068" y="5368"/>
                    <a:pt x="5328" y="484"/>
                    <a:pt x="4292" y="40"/>
                  </a:cubicBezTo>
                  <a:cubicBezTo>
                    <a:pt x="4228" y="13"/>
                    <a:pt x="4157" y="0"/>
                    <a:pt x="4078" y="0"/>
                  </a:cubicBezTo>
                  <a:close/>
                </a:path>
              </a:pathLst>
            </a:custGeom>
            <a:solidFill>
              <a:srgbClr val="C8DB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5" name="Google Shape;6815;p97"/>
            <p:cNvSpPr/>
            <p:nvPr/>
          </p:nvSpPr>
          <p:spPr>
            <a:xfrm>
              <a:off x="6869293" y="2455875"/>
              <a:ext cx="382143" cy="447478"/>
            </a:xfrm>
            <a:custGeom>
              <a:rect b="b" l="l" r="r" t="t"/>
              <a:pathLst>
                <a:path extrusionOk="0" h="29807" w="25455">
                  <a:moveTo>
                    <a:pt x="12355" y="0"/>
                  </a:moveTo>
                  <a:cubicBezTo>
                    <a:pt x="6278" y="0"/>
                    <a:pt x="2035" y="4731"/>
                    <a:pt x="1185" y="10684"/>
                  </a:cubicBezTo>
                  <a:cubicBezTo>
                    <a:pt x="593" y="13939"/>
                    <a:pt x="1" y="20451"/>
                    <a:pt x="2073" y="25482"/>
                  </a:cubicBezTo>
                  <a:cubicBezTo>
                    <a:pt x="3405" y="28294"/>
                    <a:pt x="4736" y="29330"/>
                    <a:pt x="7252" y="29774"/>
                  </a:cubicBezTo>
                  <a:cubicBezTo>
                    <a:pt x="7403" y="29795"/>
                    <a:pt x="7580" y="29806"/>
                    <a:pt x="7780" y="29806"/>
                  </a:cubicBezTo>
                  <a:cubicBezTo>
                    <a:pt x="10314" y="29806"/>
                    <a:pt x="16452" y="28100"/>
                    <a:pt x="18647" y="25630"/>
                  </a:cubicBezTo>
                  <a:cubicBezTo>
                    <a:pt x="18943" y="25186"/>
                    <a:pt x="19535" y="22818"/>
                    <a:pt x="19535" y="22818"/>
                  </a:cubicBezTo>
                  <a:cubicBezTo>
                    <a:pt x="22643" y="20747"/>
                    <a:pt x="24863" y="17343"/>
                    <a:pt x="25159" y="13199"/>
                  </a:cubicBezTo>
                  <a:cubicBezTo>
                    <a:pt x="25455" y="6244"/>
                    <a:pt x="20127" y="324"/>
                    <a:pt x="13172" y="28"/>
                  </a:cubicBezTo>
                  <a:cubicBezTo>
                    <a:pt x="12896" y="10"/>
                    <a:pt x="12624" y="0"/>
                    <a:pt x="12355"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6" name="Google Shape;6816;p97"/>
            <p:cNvSpPr/>
            <p:nvPr/>
          </p:nvSpPr>
          <p:spPr>
            <a:xfrm>
              <a:off x="6900399" y="2454869"/>
              <a:ext cx="351037" cy="345798"/>
            </a:xfrm>
            <a:custGeom>
              <a:rect b="b" l="l" r="r" t="t"/>
              <a:pathLst>
                <a:path extrusionOk="0" h="23034" w="23383">
                  <a:moveTo>
                    <a:pt x="10526" y="1"/>
                  </a:moveTo>
                  <a:cubicBezTo>
                    <a:pt x="6164" y="1"/>
                    <a:pt x="2243" y="2231"/>
                    <a:pt x="1" y="5719"/>
                  </a:cubicBezTo>
                  <a:cubicBezTo>
                    <a:pt x="593" y="6459"/>
                    <a:pt x="2220" y="7199"/>
                    <a:pt x="4440" y="7791"/>
                  </a:cubicBezTo>
                  <a:cubicBezTo>
                    <a:pt x="5643" y="8025"/>
                    <a:pt x="6793" y="8115"/>
                    <a:pt x="7853" y="8115"/>
                  </a:cubicBezTo>
                  <a:cubicBezTo>
                    <a:pt x="11487" y="8115"/>
                    <a:pt x="14059" y="7051"/>
                    <a:pt x="14059" y="7051"/>
                  </a:cubicBezTo>
                  <a:lnTo>
                    <a:pt x="14059" y="7051"/>
                  </a:lnTo>
                  <a:cubicBezTo>
                    <a:pt x="13615" y="8679"/>
                    <a:pt x="14207" y="10011"/>
                    <a:pt x="14947" y="11047"/>
                  </a:cubicBezTo>
                  <a:cubicBezTo>
                    <a:pt x="15835" y="12378"/>
                    <a:pt x="16131" y="14006"/>
                    <a:pt x="15835" y="15486"/>
                  </a:cubicBezTo>
                  <a:cubicBezTo>
                    <a:pt x="15835" y="15930"/>
                    <a:pt x="15687" y="16374"/>
                    <a:pt x="15539" y="16966"/>
                  </a:cubicBezTo>
                  <a:cubicBezTo>
                    <a:pt x="15243" y="18890"/>
                    <a:pt x="16871" y="19038"/>
                    <a:pt x="16871" y="19038"/>
                  </a:cubicBezTo>
                  <a:cubicBezTo>
                    <a:pt x="16871" y="18150"/>
                    <a:pt x="17019" y="17114"/>
                    <a:pt x="17611" y="16522"/>
                  </a:cubicBezTo>
                  <a:cubicBezTo>
                    <a:pt x="21015" y="17558"/>
                    <a:pt x="17759" y="22590"/>
                    <a:pt x="17611" y="23033"/>
                  </a:cubicBezTo>
                  <a:cubicBezTo>
                    <a:pt x="21163" y="20518"/>
                    <a:pt x="23383" y="16226"/>
                    <a:pt x="22939" y="11490"/>
                  </a:cubicBezTo>
                  <a:cubicBezTo>
                    <a:pt x="22495" y="6015"/>
                    <a:pt x="18351" y="1427"/>
                    <a:pt x="13023" y="243"/>
                  </a:cubicBezTo>
                  <a:cubicBezTo>
                    <a:pt x="12181" y="80"/>
                    <a:pt x="11346" y="1"/>
                    <a:pt x="10526" y="1"/>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7" name="Google Shape;6817;p97"/>
            <p:cNvSpPr/>
            <p:nvPr/>
          </p:nvSpPr>
          <p:spPr>
            <a:xfrm>
              <a:off x="7215872" y="3037474"/>
              <a:ext cx="322153" cy="1185552"/>
            </a:xfrm>
            <a:custGeom>
              <a:rect b="b" l="l" r="r" t="t"/>
              <a:pathLst>
                <a:path extrusionOk="0" h="78971" w="21459">
                  <a:moveTo>
                    <a:pt x="5410" y="1"/>
                  </a:moveTo>
                  <a:cubicBezTo>
                    <a:pt x="4363" y="1"/>
                    <a:pt x="3413" y="528"/>
                    <a:pt x="2665" y="1392"/>
                  </a:cubicBezTo>
                  <a:cubicBezTo>
                    <a:pt x="1037" y="3316"/>
                    <a:pt x="1" y="5240"/>
                    <a:pt x="1629" y="9235"/>
                  </a:cubicBezTo>
                  <a:cubicBezTo>
                    <a:pt x="3108" y="13231"/>
                    <a:pt x="7844" y="22702"/>
                    <a:pt x="10064" y="29806"/>
                  </a:cubicBezTo>
                  <a:cubicBezTo>
                    <a:pt x="11100" y="33357"/>
                    <a:pt x="12580" y="41497"/>
                    <a:pt x="11840" y="48008"/>
                  </a:cubicBezTo>
                  <a:cubicBezTo>
                    <a:pt x="11248" y="53484"/>
                    <a:pt x="10064" y="59255"/>
                    <a:pt x="9028" y="60883"/>
                  </a:cubicBezTo>
                  <a:cubicBezTo>
                    <a:pt x="7992" y="62511"/>
                    <a:pt x="7252" y="62955"/>
                    <a:pt x="5624" y="64139"/>
                  </a:cubicBezTo>
                  <a:cubicBezTo>
                    <a:pt x="3700" y="65323"/>
                    <a:pt x="2960" y="66654"/>
                    <a:pt x="1629" y="67690"/>
                  </a:cubicBezTo>
                  <a:cubicBezTo>
                    <a:pt x="297" y="68726"/>
                    <a:pt x="297" y="68578"/>
                    <a:pt x="593" y="69318"/>
                  </a:cubicBezTo>
                  <a:cubicBezTo>
                    <a:pt x="825" y="69705"/>
                    <a:pt x="1420" y="69930"/>
                    <a:pt x="2126" y="69930"/>
                  </a:cubicBezTo>
                  <a:cubicBezTo>
                    <a:pt x="2771" y="69930"/>
                    <a:pt x="3509" y="69742"/>
                    <a:pt x="4144" y="69318"/>
                  </a:cubicBezTo>
                  <a:cubicBezTo>
                    <a:pt x="5624" y="68578"/>
                    <a:pt x="6068" y="67690"/>
                    <a:pt x="6512" y="67542"/>
                  </a:cubicBezTo>
                  <a:cubicBezTo>
                    <a:pt x="6808" y="67542"/>
                    <a:pt x="6364" y="68726"/>
                    <a:pt x="5328" y="70354"/>
                  </a:cubicBezTo>
                  <a:cubicBezTo>
                    <a:pt x="3848" y="72426"/>
                    <a:pt x="2369" y="73314"/>
                    <a:pt x="1481" y="74350"/>
                  </a:cubicBezTo>
                  <a:cubicBezTo>
                    <a:pt x="534" y="75297"/>
                    <a:pt x="1318" y="75996"/>
                    <a:pt x="1912" y="75996"/>
                  </a:cubicBezTo>
                  <a:cubicBezTo>
                    <a:pt x="1968" y="75996"/>
                    <a:pt x="2022" y="75990"/>
                    <a:pt x="2073" y="75978"/>
                  </a:cubicBezTo>
                  <a:cubicBezTo>
                    <a:pt x="2665" y="75978"/>
                    <a:pt x="3700" y="75682"/>
                    <a:pt x="5328" y="74350"/>
                  </a:cubicBezTo>
                  <a:cubicBezTo>
                    <a:pt x="6956" y="73018"/>
                    <a:pt x="8584" y="71094"/>
                    <a:pt x="8584" y="71094"/>
                  </a:cubicBezTo>
                  <a:lnTo>
                    <a:pt x="8584" y="71094"/>
                  </a:lnTo>
                  <a:cubicBezTo>
                    <a:pt x="8584" y="71094"/>
                    <a:pt x="7992" y="72574"/>
                    <a:pt x="6660" y="74350"/>
                  </a:cubicBezTo>
                  <a:cubicBezTo>
                    <a:pt x="5328" y="76126"/>
                    <a:pt x="4588" y="76718"/>
                    <a:pt x="3848" y="77605"/>
                  </a:cubicBezTo>
                  <a:cubicBezTo>
                    <a:pt x="3440" y="78320"/>
                    <a:pt x="4159" y="78824"/>
                    <a:pt x="4985" y="78824"/>
                  </a:cubicBezTo>
                  <a:cubicBezTo>
                    <a:pt x="5355" y="78824"/>
                    <a:pt x="5747" y="78723"/>
                    <a:pt x="6068" y="78493"/>
                  </a:cubicBezTo>
                  <a:cubicBezTo>
                    <a:pt x="6956" y="77901"/>
                    <a:pt x="8140" y="76866"/>
                    <a:pt x="9028" y="75682"/>
                  </a:cubicBezTo>
                  <a:cubicBezTo>
                    <a:pt x="10064" y="74498"/>
                    <a:pt x="11395" y="72278"/>
                    <a:pt x="11396" y="72278"/>
                  </a:cubicBezTo>
                  <a:lnTo>
                    <a:pt x="11396" y="72278"/>
                  </a:lnTo>
                  <a:cubicBezTo>
                    <a:pt x="10656" y="74646"/>
                    <a:pt x="9324" y="76126"/>
                    <a:pt x="8584" y="77161"/>
                  </a:cubicBezTo>
                  <a:cubicBezTo>
                    <a:pt x="7992" y="78049"/>
                    <a:pt x="7992" y="78789"/>
                    <a:pt x="8584" y="78937"/>
                  </a:cubicBezTo>
                  <a:cubicBezTo>
                    <a:pt x="8667" y="78958"/>
                    <a:pt x="8756" y="78970"/>
                    <a:pt x="8852" y="78970"/>
                  </a:cubicBezTo>
                  <a:cubicBezTo>
                    <a:pt x="9443" y="78970"/>
                    <a:pt x="10313" y="78519"/>
                    <a:pt x="11840" y="76866"/>
                  </a:cubicBezTo>
                  <a:cubicBezTo>
                    <a:pt x="13468" y="74942"/>
                    <a:pt x="14947" y="71686"/>
                    <a:pt x="15687" y="68726"/>
                  </a:cubicBezTo>
                  <a:cubicBezTo>
                    <a:pt x="16279" y="65766"/>
                    <a:pt x="16279" y="64435"/>
                    <a:pt x="16723" y="62955"/>
                  </a:cubicBezTo>
                  <a:cubicBezTo>
                    <a:pt x="18647" y="57479"/>
                    <a:pt x="20127" y="53040"/>
                    <a:pt x="20719" y="47268"/>
                  </a:cubicBezTo>
                  <a:cubicBezTo>
                    <a:pt x="21459" y="38981"/>
                    <a:pt x="20571" y="32469"/>
                    <a:pt x="19683" y="28474"/>
                  </a:cubicBezTo>
                  <a:cubicBezTo>
                    <a:pt x="17759" y="20334"/>
                    <a:pt x="13616" y="10123"/>
                    <a:pt x="10656" y="4648"/>
                  </a:cubicBezTo>
                  <a:cubicBezTo>
                    <a:pt x="8938" y="1302"/>
                    <a:pt x="7054" y="1"/>
                    <a:pt x="5410"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8" name="Google Shape;6818;p97"/>
            <p:cNvSpPr/>
            <p:nvPr/>
          </p:nvSpPr>
          <p:spPr>
            <a:xfrm>
              <a:off x="7213650" y="3028962"/>
              <a:ext cx="295491" cy="467294"/>
            </a:xfrm>
            <a:custGeom>
              <a:rect b="b" l="l" r="r" t="t"/>
              <a:pathLst>
                <a:path extrusionOk="0" h="31127" w="19683">
                  <a:moveTo>
                    <a:pt x="5454" y="0"/>
                  </a:moveTo>
                  <a:cubicBezTo>
                    <a:pt x="4735" y="0"/>
                    <a:pt x="3960" y="201"/>
                    <a:pt x="3108" y="627"/>
                  </a:cubicBezTo>
                  <a:cubicBezTo>
                    <a:pt x="445" y="1811"/>
                    <a:pt x="1" y="5511"/>
                    <a:pt x="1333" y="9654"/>
                  </a:cubicBezTo>
                  <a:cubicBezTo>
                    <a:pt x="2665" y="13798"/>
                    <a:pt x="6512" y="22381"/>
                    <a:pt x="7400" y="25489"/>
                  </a:cubicBezTo>
                  <a:cubicBezTo>
                    <a:pt x="8288" y="28745"/>
                    <a:pt x="9472" y="31112"/>
                    <a:pt x="9472" y="31112"/>
                  </a:cubicBezTo>
                  <a:cubicBezTo>
                    <a:pt x="9472" y="31112"/>
                    <a:pt x="9675" y="31126"/>
                    <a:pt x="10029" y="31126"/>
                  </a:cubicBezTo>
                  <a:cubicBezTo>
                    <a:pt x="11682" y="31126"/>
                    <a:pt x="16636" y="30825"/>
                    <a:pt x="19683" y="27413"/>
                  </a:cubicBezTo>
                  <a:cubicBezTo>
                    <a:pt x="19683" y="27413"/>
                    <a:pt x="17019" y="17646"/>
                    <a:pt x="13616" y="10246"/>
                  </a:cubicBezTo>
                  <a:cubicBezTo>
                    <a:pt x="10824" y="4178"/>
                    <a:pt x="8729" y="0"/>
                    <a:pt x="5454"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9" name="Google Shape;6819;p97"/>
            <p:cNvSpPr/>
            <p:nvPr/>
          </p:nvSpPr>
          <p:spPr>
            <a:xfrm>
              <a:off x="7333630" y="3409379"/>
              <a:ext cx="195508" cy="159748"/>
            </a:xfrm>
            <a:custGeom>
              <a:rect b="b" l="l" r="r" t="t"/>
              <a:pathLst>
                <a:path extrusionOk="0" h="10641" w="13023">
                  <a:moveTo>
                    <a:pt x="11247" y="1"/>
                  </a:moveTo>
                  <a:lnTo>
                    <a:pt x="11543" y="1185"/>
                  </a:lnTo>
                  <a:cubicBezTo>
                    <a:pt x="11543" y="1185"/>
                    <a:pt x="10063" y="2665"/>
                    <a:pt x="6363" y="3997"/>
                  </a:cubicBezTo>
                  <a:cubicBezTo>
                    <a:pt x="5145" y="4423"/>
                    <a:pt x="4001" y="4549"/>
                    <a:pt x="3078" y="4549"/>
                  </a:cubicBezTo>
                  <a:cubicBezTo>
                    <a:pt x="1758" y="4549"/>
                    <a:pt x="888" y="4293"/>
                    <a:pt x="888" y="4293"/>
                  </a:cubicBezTo>
                  <a:lnTo>
                    <a:pt x="444" y="3405"/>
                  </a:lnTo>
                  <a:lnTo>
                    <a:pt x="444" y="3405"/>
                  </a:lnTo>
                  <a:cubicBezTo>
                    <a:pt x="444" y="3405"/>
                    <a:pt x="0" y="3701"/>
                    <a:pt x="740" y="6216"/>
                  </a:cubicBezTo>
                  <a:cubicBezTo>
                    <a:pt x="1480" y="8732"/>
                    <a:pt x="2220" y="10064"/>
                    <a:pt x="2812" y="10360"/>
                  </a:cubicBezTo>
                  <a:cubicBezTo>
                    <a:pt x="3441" y="10554"/>
                    <a:pt x="4137" y="10640"/>
                    <a:pt x="4862" y="10640"/>
                  </a:cubicBezTo>
                  <a:cubicBezTo>
                    <a:pt x="8570" y="10640"/>
                    <a:pt x="13023" y="8369"/>
                    <a:pt x="13023" y="6512"/>
                  </a:cubicBezTo>
                  <a:cubicBezTo>
                    <a:pt x="13023" y="5033"/>
                    <a:pt x="12727" y="889"/>
                    <a:pt x="11247"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0" name="Google Shape;6820;p97"/>
            <p:cNvSpPr/>
            <p:nvPr/>
          </p:nvSpPr>
          <p:spPr>
            <a:xfrm>
              <a:off x="7162563" y="2687187"/>
              <a:ext cx="97311" cy="122427"/>
            </a:xfrm>
            <a:custGeom>
              <a:rect b="b" l="l" r="r" t="t"/>
              <a:pathLst>
                <a:path extrusionOk="0" h="8155" w="6482">
                  <a:moveTo>
                    <a:pt x="2538" y="0"/>
                  </a:moveTo>
                  <a:cubicBezTo>
                    <a:pt x="1537" y="0"/>
                    <a:pt x="554" y="479"/>
                    <a:pt x="148" y="1047"/>
                  </a:cubicBezTo>
                  <a:lnTo>
                    <a:pt x="0" y="7410"/>
                  </a:lnTo>
                  <a:cubicBezTo>
                    <a:pt x="0" y="7410"/>
                    <a:pt x="296" y="8150"/>
                    <a:pt x="1628" y="8150"/>
                  </a:cubicBezTo>
                  <a:cubicBezTo>
                    <a:pt x="1665" y="8153"/>
                    <a:pt x="1703" y="8154"/>
                    <a:pt x="1741" y="8154"/>
                  </a:cubicBezTo>
                  <a:cubicBezTo>
                    <a:pt x="3936" y="8154"/>
                    <a:pt x="6482" y="3959"/>
                    <a:pt x="4736" y="1195"/>
                  </a:cubicBezTo>
                  <a:cubicBezTo>
                    <a:pt x="4201" y="326"/>
                    <a:pt x="3364" y="0"/>
                    <a:pt x="2538"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1" name="Google Shape;6821;p97"/>
            <p:cNvSpPr/>
            <p:nvPr/>
          </p:nvSpPr>
          <p:spPr>
            <a:xfrm>
              <a:off x="6316113" y="3747640"/>
              <a:ext cx="824246" cy="472669"/>
            </a:xfrm>
            <a:custGeom>
              <a:rect b="b" l="l" r="r" t="t"/>
              <a:pathLst>
                <a:path extrusionOk="0" h="31485" w="54904">
                  <a:moveTo>
                    <a:pt x="20126" y="0"/>
                  </a:moveTo>
                  <a:cubicBezTo>
                    <a:pt x="19941" y="0"/>
                    <a:pt x="19756" y="37"/>
                    <a:pt x="19534" y="111"/>
                  </a:cubicBezTo>
                  <a:lnTo>
                    <a:pt x="0" y="11506"/>
                  </a:lnTo>
                  <a:lnTo>
                    <a:pt x="34925" y="31484"/>
                  </a:lnTo>
                  <a:lnTo>
                    <a:pt x="54903" y="19941"/>
                  </a:lnTo>
                  <a:lnTo>
                    <a:pt x="20718" y="111"/>
                  </a:lnTo>
                  <a:cubicBezTo>
                    <a:pt x="20496" y="37"/>
                    <a:pt x="20311" y="0"/>
                    <a:pt x="20126" y="0"/>
                  </a:cubicBezTo>
                  <a:close/>
                </a:path>
              </a:pathLst>
            </a:custGeom>
            <a:solidFill>
              <a:srgbClr val="EFF6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2" name="Google Shape;6822;p97"/>
            <p:cNvSpPr/>
            <p:nvPr/>
          </p:nvSpPr>
          <p:spPr>
            <a:xfrm>
              <a:off x="6378310" y="3838166"/>
              <a:ext cx="622088" cy="357703"/>
            </a:xfrm>
            <a:custGeom>
              <a:rect b="b" l="l" r="r" t="t"/>
              <a:pathLst>
                <a:path extrusionOk="0" h="23827" w="41438">
                  <a:moveTo>
                    <a:pt x="10656" y="1"/>
                  </a:moveTo>
                  <a:lnTo>
                    <a:pt x="1" y="6068"/>
                  </a:lnTo>
                  <a:lnTo>
                    <a:pt x="30930" y="23826"/>
                  </a:lnTo>
                  <a:lnTo>
                    <a:pt x="41437" y="17759"/>
                  </a:lnTo>
                  <a:lnTo>
                    <a:pt x="10656" y="1"/>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3" name="Google Shape;6823;p97"/>
            <p:cNvSpPr/>
            <p:nvPr/>
          </p:nvSpPr>
          <p:spPr>
            <a:xfrm>
              <a:off x="6698226" y="3860384"/>
              <a:ext cx="222185" cy="128867"/>
            </a:xfrm>
            <a:custGeom>
              <a:rect b="b" l="l" r="r" t="t"/>
              <a:pathLst>
                <a:path extrusionOk="0" h="8584" w="14800">
                  <a:moveTo>
                    <a:pt x="5328" y="0"/>
                  </a:moveTo>
                  <a:lnTo>
                    <a:pt x="1" y="3108"/>
                  </a:lnTo>
                  <a:lnTo>
                    <a:pt x="149" y="3256"/>
                  </a:lnTo>
                  <a:lnTo>
                    <a:pt x="9472" y="8584"/>
                  </a:lnTo>
                  <a:lnTo>
                    <a:pt x="14504" y="5624"/>
                  </a:lnTo>
                  <a:lnTo>
                    <a:pt x="14800" y="5476"/>
                  </a:lnTo>
                  <a:lnTo>
                    <a:pt x="5328" y="0"/>
                  </a:lnTo>
                  <a:close/>
                </a:path>
              </a:pathLst>
            </a:custGeom>
            <a:solidFill>
              <a:srgbClr val="AEB5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4" name="Google Shape;6824;p97"/>
            <p:cNvSpPr/>
            <p:nvPr/>
          </p:nvSpPr>
          <p:spPr>
            <a:xfrm>
              <a:off x="6700448" y="3864828"/>
              <a:ext cx="215519" cy="124424"/>
            </a:xfrm>
            <a:custGeom>
              <a:rect b="b" l="l" r="r" t="t"/>
              <a:pathLst>
                <a:path extrusionOk="0" h="8288" w="14356">
                  <a:moveTo>
                    <a:pt x="5180" y="0"/>
                  </a:moveTo>
                  <a:lnTo>
                    <a:pt x="1" y="2960"/>
                  </a:lnTo>
                  <a:lnTo>
                    <a:pt x="9324" y="8288"/>
                  </a:lnTo>
                  <a:lnTo>
                    <a:pt x="14356" y="5328"/>
                  </a:lnTo>
                  <a:lnTo>
                    <a:pt x="5180" y="0"/>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5" name="Google Shape;6825;p97"/>
            <p:cNvSpPr/>
            <p:nvPr/>
          </p:nvSpPr>
          <p:spPr>
            <a:xfrm>
              <a:off x="6316113" y="3920374"/>
              <a:ext cx="824246" cy="319931"/>
            </a:xfrm>
            <a:custGeom>
              <a:rect b="b" l="l" r="r" t="t"/>
              <a:pathLst>
                <a:path extrusionOk="0" h="21311" w="54904">
                  <a:moveTo>
                    <a:pt x="0" y="0"/>
                  </a:moveTo>
                  <a:lnTo>
                    <a:pt x="0" y="444"/>
                  </a:lnTo>
                  <a:cubicBezTo>
                    <a:pt x="0" y="1036"/>
                    <a:pt x="444" y="1628"/>
                    <a:pt x="1036" y="2072"/>
                  </a:cubicBezTo>
                  <a:lnTo>
                    <a:pt x="33889" y="21014"/>
                  </a:lnTo>
                  <a:cubicBezTo>
                    <a:pt x="34185" y="21310"/>
                    <a:pt x="34481" y="21310"/>
                    <a:pt x="34925" y="21310"/>
                  </a:cubicBezTo>
                  <a:cubicBezTo>
                    <a:pt x="35221" y="21310"/>
                    <a:pt x="35517" y="21162"/>
                    <a:pt x="35813" y="21014"/>
                  </a:cubicBezTo>
                  <a:lnTo>
                    <a:pt x="54015" y="10507"/>
                  </a:lnTo>
                  <a:cubicBezTo>
                    <a:pt x="54607" y="10211"/>
                    <a:pt x="54903" y="9619"/>
                    <a:pt x="54903" y="8879"/>
                  </a:cubicBezTo>
                  <a:lnTo>
                    <a:pt x="54903" y="8435"/>
                  </a:lnTo>
                  <a:lnTo>
                    <a:pt x="34925" y="19978"/>
                  </a:lnTo>
                  <a:lnTo>
                    <a:pt x="0"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6" name="Google Shape;6826;p97"/>
            <p:cNvSpPr/>
            <p:nvPr/>
          </p:nvSpPr>
          <p:spPr>
            <a:xfrm>
              <a:off x="6316113" y="3920374"/>
              <a:ext cx="524312" cy="319931"/>
            </a:xfrm>
            <a:custGeom>
              <a:rect b="b" l="l" r="r" t="t"/>
              <a:pathLst>
                <a:path extrusionOk="0" h="21311" w="34925">
                  <a:moveTo>
                    <a:pt x="0" y="0"/>
                  </a:moveTo>
                  <a:lnTo>
                    <a:pt x="0" y="444"/>
                  </a:lnTo>
                  <a:cubicBezTo>
                    <a:pt x="0" y="1036"/>
                    <a:pt x="444" y="1628"/>
                    <a:pt x="1036" y="2072"/>
                  </a:cubicBezTo>
                  <a:lnTo>
                    <a:pt x="33889" y="21014"/>
                  </a:lnTo>
                  <a:cubicBezTo>
                    <a:pt x="34185" y="21310"/>
                    <a:pt x="34481" y="21310"/>
                    <a:pt x="34925" y="21310"/>
                  </a:cubicBezTo>
                  <a:lnTo>
                    <a:pt x="34925" y="20126"/>
                  </a:lnTo>
                  <a:lnTo>
                    <a:pt x="0" y="0"/>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7" name="Google Shape;6827;p97"/>
            <p:cNvSpPr/>
            <p:nvPr/>
          </p:nvSpPr>
          <p:spPr>
            <a:xfrm>
              <a:off x="6238348" y="3564908"/>
              <a:ext cx="593204" cy="662937"/>
            </a:xfrm>
            <a:custGeom>
              <a:rect b="b" l="l" r="r" t="t"/>
              <a:pathLst>
                <a:path extrusionOk="0" h="44159" w="39514">
                  <a:moveTo>
                    <a:pt x="741" y="0"/>
                  </a:moveTo>
                  <a:cubicBezTo>
                    <a:pt x="297" y="444"/>
                    <a:pt x="1" y="888"/>
                    <a:pt x="1" y="1480"/>
                  </a:cubicBezTo>
                  <a:cubicBezTo>
                    <a:pt x="1" y="1628"/>
                    <a:pt x="1" y="1776"/>
                    <a:pt x="149" y="1924"/>
                  </a:cubicBezTo>
                  <a:lnTo>
                    <a:pt x="3700" y="23382"/>
                  </a:lnTo>
                  <a:cubicBezTo>
                    <a:pt x="3848" y="23974"/>
                    <a:pt x="4144" y="24566"/>
                    <a:pt x="4736" y="24862"/>
                  </a:cubicBezTo>
                  <a:lnTo>
                    <a:pt x="37589" y="43804"/>
                  </a:lnTo>
                  <a:cubicBezTo>
                    <a:pt x="37915" y="44049"/>
                    <a:pt x="38286" y="44159"/>
                    <a:pt x="38652" y="44159"/>
                  </a:cubicBezTo>
                  <a:cubicBezTo>
                    <a:pt x="38951" y="44159"/>
                    <a:pt x="39247" y="44085"/>
                    <a:pt x="39513" y="43952"/>
                  </a:cubicBezTo>
                  <a:lnTo>
                    <a:pt x="35665" y="20718"/>
                  </a:lnTo>
                  <a:cubicBezTo>
                    <a:pt x="35517" y="20274"/>
                    <a:pt x="35221" y="19830"/>
                    <a:pt x="34777" y="19682"/>
                  </a:cubicBezTo>
                  <a:lnTo>
                    <a:pt x="741" y="0"/>
                  </a:lnTo>
                  <a:close/>
                </a:path>
              </a:pathLst>
            </a:custGeom>
            <a:solidFill>
              <a:srgbClr val="EFF6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8" name="Google Shape;6828;p97"/>
            <p:cNvSpPr/>
            <p:nvPr/>
          </p:nvSpPr>
          <p:spPr>
            <a:xfrm>
              <a:off x="6249457" y="3560464"/>
              <a:ext cx="590967" cy="664288"/>
            </a:xfrm>
            <a:custGeom>
              <a:rect b="b" l="l" r="r" t="t"/>
              <a:pathLst>
                <a:path extrusionOk="0" h="44249" w="39365">
                  <a:moveTo>
                    <a:pt x="445" y="0"/>
                  </a:moveTo>
                  <a:cubicBezTo>
                    <a:pt x="297" y="0"/>
                    <a:pt x="149" y="148"/>
                    <a:pt x="1" y="296"/>
                  </a:cubicBezTo>
                  <a:lnTo>
                    <a:pt x="34037" y="19978"/>
                  </a:lnTo>
                  <a:cubicBezTo>
                    <a:pt x="34481" y="20274"/>
                    <a:pt x="34777" y="20570"/>
                    <a:pt x="34925" y="21162"/>
                  </a:cubicBezTo>
                  <a:lnTo>
                    <a:pt x="38773" y="44248"/>
                  </a:lnTo>
                  <a:cubicBezTo>
                    <a:pt x="38921" y="44248"/>
                    <a:pt x="38921" y="44248"/>
                    <a:pt x="39069" y="44100"/>
                  </a:cubicBezTo>
                  <a:lnTo>
                    <a:pt x="39365" y="44100"/>
                  </a:lnTo>
                  <a:lnTo>
                    <a:pt x="35369" y="20866"/>
                  </a:lnTo>
                  <a:cubicBezTo>
                    <a:pt x="35369" y="20274"/>
                    <a:pt x="35073" y="19830"/>
                    <a:pt x="34629" y="19682"/>
                  </a:cubicBezTo>
                  <a:lnTo>
                    <a:pt x="445"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9" name="Google Shape;6829;p97"/>
            <p:cNvSpPr/>
            <p:nvPr/>
          </p:nvSpPr>
          <p:spPr>
            <a:xfrm>
              <a:off x="6465742" y="3857892"/>
              <a:ext cx="90961" cy="91636"/>
            </a:xfrm>
            <a:custGeom>
              <a:rect b="b" l="l" r="r" t="t"/>
              <a:pathLst>
                <a:path extrusionOk="0" h="6104" w="6059">
                  <a:moveTo>
                    <a:pt x="1131" y="0"/>
                  </a:moveTo>
                  <a:cubicBezTo>
                    <a:pt x="399" y="0"/>
                    <a:pt x="1" y="490"/>
                    <a:pt x="96" y="1350"/>
                  </a:cubicBezTo>
                  <a:cubicBezTo>
                    <a:pt x="392" y="2830"/>
                    <a:pt x="1872" y="4754"/>
                    <a:pt x="3500" y="5642"/>
                  </a:cubicBezTo>
                  <a:cubicBezTo>
                    <a:pt x="4024" y="5956"/>
                    <a:pt x="4511" y="6104"/>
                    <a:pt x="4909" y="6104"/>
                  </a:cubicBezTo>
                  <a:cubicBezTo>
                    <a:pt x="5633" y="6104"/>
                    <a:pt x="6059" y="5614"/>
                    <a:pt x="5868" y="4754"/>
                  </a:cubicBezTo>
                  <a:cubicBezTo>
                    <a:pt x="5572" y="3274"/>
                    <a:pt x="4092" y="1350"/>
                    <a:pt x="2612" y="462"/>
                  </a:cubicBezTo>
                  <a:cubicBezTo>
                    <a:pt x="2035" y="148"/>
                    <a:pt x="1533" y="0"/>
                    <a:pt x="1131" y="0"/>
                  </a:cubicBezTo>
                  <a:close/>
                </a:path>
              </a:pathLst>
            </a:cu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30" name="Google Shape;6830;p9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4" name="Shape 6834"/>
        <p:cNvGrpSpPr/>
        <p:nvPr/>
      </p:nvGrpSpPr>
      <p:grpSpPr>
        <a:xfrm>
          <a:off x="0" y="0"/>
          <a:ext cx="0" cy="0"/>
          <a:chOff x="0" y="0"/>
          <a:chExt cx="0" cy="0"/>
        </a:xfrm>
      </p:grpSpPr>
      <p:sp>
        <p:nvSpPr>
          <p:cNvPr id="6835" name="Google Shape;6835;p98"/>
          <p:cNvSpPr/>
          <p:nvPr/>
        </p:nvSpPr>
        <p:spPr>
          <a:xfrm>
            <a:off x="905734" y="1180851"/>
            <a:ext cx="1406953" cy="1580031"/>
          </a:xfrm>
          <a:custGeom>
            <a:rect b="b" l="l" r="r" t="t"/>
            <a:pathLst>
              <a:path extrusionOk="0" h="57175" w="50912">
                <a:moveTo>
                  <a:pt x="25450" y="1"/>
                </a:moveTo>
                <a:cubicBezTo>
                  <a:pt x="24548" y="1"/>
                  <a:pt x="23646" y="233"/>
                  <a:pt x="22836" y="697"/>
                </a:cubicBezTo>
                <a:lnTo>
                  <a:pt x="2608" y="12377"/>
                </a:lnTo>
                <a:cubicBezTo>
                  <a:pt x="988" y="13318"/>
                  <a:pt x="0" y="15033"/>
                  <a:pt x="0" y="16902"/>
                </a:cubicBezTo>
                <a:lnTo>
                  <a:pt x="0" y="40274"/>
                </a:lnTo>
                <a:cubicBezTo>
                  <a:pt x="0" y="42131"/>
                  <a:pt x="988" y="43858"/>
                  <a:pt x="2608" y="44798"/>
                </a:cubicBezTo>
                <a:lnTo>
                  <a:pt x="22836" y="56478"/>
                </a:lnTo>
                <a:cubicBezTo>
                  <a:pt x="23646" y="56942"/>
                  <a:pt x="24548" y="57175"/>
                  <a:pt x="25450" y="57175"/>
                </a:cubicBezTo>
                <a:cubicBezTo>
                  <a:pt x="26352" y="57175"/>
                  <a:pt x="27253" y="56942"/>
                  <a:pt x="28063" y="56478"/>
                </a:cubicBezTo>
                <a:lnTo>
                  <a:pt x="48304" y="44798"/>
                </a:lnTo>
                <a:cubicBezTo>
                  <a:pt x="49911" y="43858"/>
                  <a:pt x="50911" y="42131"/>
                  <a:pt x="50911" y="40274"/>
                </a:cubicBezTo>
                <a:lnTo>
                  <a:pt x="50911" y="16902"/>
                </a:lnTo>
                <a:cubicBezTo>
                  <a:pt x="50911" y="15033"/>
                  <a:pt x="49911" y="13318"/>
                  <a:pt x="48304" y="12377"/>
                </a:cubicBezTo>
                <a:lnTo>
                  <a:pt x="28063" y="697"/>
                </a:lnTo>
                <a:cubicBezTo>
                  <a:pt x="27253" y="233"/>
                  <a:pt x="26352" y="1"/>
                  <a:pt x="25450" y="1"/>
                </a:cubicBezTo>
                <a:close/>
              </a:path>
            </a:pathLst>
          </a:custGeom>
          <a:solidFill>
            <a:srgbClr val="A5F1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6" name="Google Shape;6836;p98"/>
          <p:cNvSpPr/>
          <p:nvPr/>
        </p:nvSpPr>
        <p:spPr>
          <a:xfrm>
            <a:off x="970206" y="1250933"/>
            <a:ext cx="1277649" cy="1439866"/>
          </a:xfrm>
          <a:custGeom>
            <a:rect b="b" l="l" r="r" t="t"/>
            <a:pathLst>
              <a:path extrusionOk="0" h="52103" w="46233">
                <a:moveTo>
                  <a:pt x="23118" y="1"/>
                </a:moveTo>
                <a:cubicBezTo>
                  <a:pt x="22402" y="1"/>
                  <a:pt x="21688" y="186"/>
                  <a:pt x="21051" y="555"/>
                </a:cubicBezTo>
                <a:lnTo>
                  <a:pt x="2072" y="11508"/>
                </a:lnTo>
                <a:cubicBezTo>
                  <a:pt x="786" y="12247"/>
                  <a:pt x="1" y="13616"/>
                  <a:pt x="1" y="15104"/>
                </a:cubicBezTo>
                <a:lnTo>
                  <a:pt x="1" y="37000"/>
                </a:lnTo>
                <a:cubicBezTo>
                  <a:pt x="1" y="38488"/>
                  <a:pt x="786" y="39857"/>
                  <a:pt x="2072" y="40595"/>
                </a:cubicBezTo>
                <a:lnTo>
                  <a:pt x="21051" y="51549"/>
                </a:lnTo>
                <a:cubicBezTo>
                  <a:pt x="21688" y="51918"/>
                  <a:pt x="22402" y="52103"/>
                  <a:pt x="23118" y="52103"/>
                </a:cubicBezTo>
                <a:cubicBezTo>
                  <a:pt x="23834" y="52103"/>
                  <a:pt x="24551" y="51918"/>
                  <a:pt x="25194" y="51549"/>
                </a:cubicBezTo>
                <a:lnTo>
                  <a:pt x="44161" y="40595"/>
                </a:lnTo>
                <a:cubicBezTo>
                  <a:pt x="45447" y="39857"/>
                  <a:pt x="46233" y="38488"/>
                  <a:pt x="46233" y="37000"/>
                </a:cubicBezTo>
                <a:lnTo>
                  <a:pt x="46233" y="15104"/>
                </a:lnTo>
                <a:cubicBezTo>
                  <a:pt x="46233" y="13616"/>
                  <a:pt x="45447" y="12247"/>
                  <a:pt x="44161" y="11508"/>
                </a:cubicBezTo>
                <a:lnTo>
                  <a:pt x="25194" y="555"/>
                </a:lnTo>
                <a:cubicBezTo>
                  <a:pt x="24551" y="186"/>
                  <a:pt x="23834" y="1"/>
                  <a:pt x="23118" y="1"/>
                </a:cubicBezTo>
                <a:close/>
              </a:path>
            </a:pathLst>
          </a:custGeom>
          <a:solidFill>
            <a:srgbClr val="69E781"/>
          </a:solidFill>
          <a:ln>
            <a:noFill/>
          </a:ln>
        </p:spPr>
        <p:txBody>
          <a:bodyPr anchorCtr="0" anchor="ctr" bIns="91425" lIns="182875" spcFirstLastPara="1" rIns="182875" wrap="square" tIns="91425">
            <a:noAutofit/>
          </a:bodyPr>
          <a:lstStyle/>
          <a:p>
            <a:pPr indent="0" lvl="0" marL="0" rtl="0" algn="r">
              <a:spcBef>
                <a:spcPts val="0"/>
              </a:spcBef>
              <a:spcAft>
                <a:spcPts val="0"/>
              </a:spcAft>
              <a:buClr>
                <a:srgbClr val="000000"/>
              </a:buClr>
              <a:buSzPts val="1100"/>
              <a:buFont typeface="Arial"/>
              <a:buNone/>
            </a:pPr>
            <a:r>
              <a:rPr lang="en" sz="1200">
                <a:solidFill>
                  <a:srgbClr val="FFFFFF"/>
                </a:solidFill>
                <a:latin typeface="Roboto"/>
                <a:ea typeface="Roboto"/>
                <a:cs typeface="Roboto"/>
                <a:sym typeface="Roboto"/>
              </a:rPr>
              <a:t>3時/年</a:t>
            </a:r>
            <a:endParaRPr sz="1200">
              <a:solidFill>
                <a:srgbClr val="FFFFFF"/>
              </a:solidFill>
              <a:latin typeface="Roboto"/>
              <a:ea typeface="Roboto"/>
              <a:cs typeface="Roboto"/>
              <a:sym typeface="Roboto"/>
            </a:endParaRPr>
          </a:p>
          <a:p>
            <a:pPr indent="0" lvl="0" marL="0" rtl="0" algn="r">
              <a:spcBef>
                <a:spcPts val="0"/>
              </a:spcBef>
              <a:spcAft>
                <a:spcPts val="0"/>
              </a:spcAft>
              <a:buClr>
                <a:srgbClr val="000000"/>
              </a:buClr>
              <a:buSzPts val="1100"/>
              <a:buFont typeface="Arial"/>
              <a:buNone/>
            </a:pPr>
            <a:r>
              <a:rPr lang="en" sz="1200">
                <a:solidFill>
                  <a:srgbClr val="FFFFFF"/>
                </a:solidFill>
                <a:latin typeface="Roboto"/>
                <a:ea typeface="Roboto"/>
                <a:cs typeface="Roboto"/>
                <a:sym typeface="Roboto"/>
              </a:rPr>
              <a:t>資安通識</a:t>
            </a:r>
            <a:endParaRPr sz="1200">
              <a:solidFill>
                <a:srgbClr val="FFFFFF"/>
              </a:solidFill>
              <a:latin typeface="Roboto"/>
              <a:ea typeface="Roboto"/>
              <a:cs typeface="Roboto"/>
              <a:sym typeface="Roboto"/>
            </a:endParaRPr>
          </a:p>
        </p:txBody>
      </p:sp>
      <p:sp>
        <p:nvSpPr>
          <p:cNvPr id="6837" name="Google Shape;6837;p98"/>
          <p:cNvSpPr/>
          <p:nvPr/>
        </p:nvSpPr>
        <p:spPr>
          <a:xfrm>
            <a:off x="661910" y="1226421"/>
            <a:ext cx="475460" cy="475488"/>
          </a:xfrm>
          <a:custGeom>
            <a:rect b="b" l="l" r="r" t="t"/>
            <a:pathLst>
              <a:path extrusionOk="0" h="17206" w="17205">
                <a:moveTo>
                  <a:pt x="8597" y="1"/>
                </a:moveTo>
                <a:cubicBezTo>
                  <a:pt x="3846" y="1"/>
                  <a:pt x="1" y="3859"/>
                  <a:pt x="1" y="8609"/>
                </a:cubicBezTo>
                <a:cubicBezTo>
                  <a:pt x="1" y="13360"/>
                  <a:pt x="3846" y="17205"/>
                  <a:pt x="8597" y="17205"/>
                </a:cubicBezTo>
                <a:cubicBezTo>
                  <a:pt x="13347" y="17205"/>
                  <a:pt x="17205" y="13360"/>
                  <a:pt x="17205" y="8609"/>
                </a:cubicBezTo>
                <a:cubicBezTo>
                  <a:pt x="17205" y="3859"/>
                  <a:pt x="13347" y="1"/>
                  <a:pt x="8597" y="1"/>
                </a:cubicBezTo>
                <a:close/>
              </a:path>
            </a:pathLst>
          </a:custGeom>
          <a:solidFill>
            <a:srgbClr val="2FC9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8" name="Google Shape;6838;p98"/>
          <p:cNvSpPr/>
          <p:nvPr/>
        </p:nvSpPr>
        <p:spPr>
          <a:xfrm>
            <a:off x="38409" y="2023663"/>
            <a:ext cx="1098961" cy="538330"/>
          </a:xfrm>
          <a:custGeom>
            <a:rect b="b" l="l" r="r" t="t"/>
            <a:pathLst>
              <a:path extrusionOk="0" h="19480" w="39767">
                <a:moveTo>
                  <a:pt x="9739" y="1"/>
                </a:moveTo>
                <a:cubicBezTo>
                  <a:pt x="4382" y="1"/>
                  <a:pt x="0" y="4382"/>
                  <a:pt x="0" y="9740"/>
                </a:cubicBezTo>
                <a:cubicBezTo>
                  <a:pt x="0" y="15098"/>
                  <a:pt x="4382" y="19479"/>
                  <a:pt x="9739" y="19479"/>
                </a:cubicBezTo>
                <a:lnTo>
                  <a:pt x="30028" y="19479"/>
                </a:lnTo>
                <a:cubicBezTo>
                  <a:pt x="35386" y="19479"/>
                  <a:pt x="39767" y="15098"/>
                  <a:pt x="39767" y="9740"/>
                </a:cubicBezTo>
                <a:cubicBezTo>
                  <a:pt x="39767" y="4382"/>
                  <a:pt x="35386" y="1"/>
                  <a:pt x="30028" y="1"/>
                </a:cubicBezTo>
                <a:close/>
              </a:path>
            </a:pathLst>
          </a:custGeom>
          <a:solidFill>
            <a:srgbClr val="2FC948"/>
          </a:solidFill>
          <a:ln>
            <a:noFill/>
          </a:ln>
        </p:spPr>
        <p:txBody>
          <a:bodyPr anchorCtr="0" anchor="ctr" bIns="91425" lIns="91425" spcFirstLastPara="1" rIns="228600" wrap="square" tIns="91425">
            <a:noAutofit/>
          </a:bodyPr>
          <a:lstStyle/>
          <a:p>
            <a:pPr indent="0" lvl="0" marL="0" rtl="0" algn="l">
              <a:spcBef>
                <a:spcPts val="0"/>
              </a:spcBef>
              <a:spcAft>
                <a:spcPts val="0"/>
              </a:spcAft>
              <a:buClr>
                <a:srgbClr val="000000"/>
              </a:buClr>
              <a:buSzPts val="1100"/>
              <a:buFont typeface="Arial"/>
              <a:buNone/>
            </a:pPr>
            <a:r>
              <a:rPr b="1" lang="en" sz="1300">
                <a:solidFill>
                  <a:srgbClr val="FFFFFF"/>
                </a:solidFill>
                <a:latin typeface="Fira Sans Extra Condensed"/>
                <a:ea typeface="Fira Sans Extra Condensed"/>
                <a:cs typeface="Fira Sans Extra Condensed"/>
                <a:sym typeface="Fira Sans Extra Condensed"/>
              </a:rPr>
              <a:t>        主    管</a:t>
            </a:r>
            <a:endParaRPr b="1" sz="1300">
              <a:solidFill>
                <a:srgbClr val="FFFFFF"/>
              </a:solidFill>
              <a:latin typeface="Fira Sans Extra Condensed"/>
              <a:ea typeface="Fira Sans Extra Condensed"/>
              <a:cs typeface="Fira Sans Extra Condensed"/>
              <a:sym typeface="Fira Sans Extra Condensed"/>
            </a:endParaRPr>
          </a:p>
        </p:txBody>
      </p:sp>
      <p:sp>
        <p:nvSpPr>
          <p:cNvPr id="6839" name="Google Shape;6839;p98"/>
          <p:cNvSpPr/>
          <p:nvPr/>
        </p:nvSpPr>
        <p:spPr>
          <a:xfrm>
            <a:off x="1078917" y="1799970"/>
            <a:ext cx="398497" cy="341790"/>
          </a:xfrm>
          <a:custGeom>
            <a:rect b="b" l="l" r="r" t="t"/>
            <a:pathLst>
              <a:path extrusionOk="0" h="12368" w="14420">
                <a:moveTo>
                  <a:pt x="7035" y="1"/>
                </a:moveTo>
                <a:cubicBezTo>
                  <a:pt x="4583" y="1"/>
                  <a:pt x="2262" y="1456"/>
                  <a:pt x="1287" y="3850"/>
                </a:cubicBezTo>
                <a:cubicBezTo>
                  <a:pt x="1" y="7017"/>
                  <a:pt x="1525" y="10625"/>
                  <a:pt x="4704" y="11911"/>
                </a:cubicBezTo>
                <a:cubicBezTo>
                  <a:pt x="5469" y="12221"/>
                  <a:pt x="6261" y="12367"/>
                  <a:pt x="7039" y="12367"/>
                </a:cubicBezTo>
                <a:cubicBezTo>
                  <a:pt x="9491" y="12367"/>
                  <a:pt x="11812" y="10910"/>
                  <a:pt x="12788" y="8506"/>
                </a:cubicBezTo>
                <a:cubicBezTo>
                  <a:pt x="12955" y="8113"/>
                  <a:pt x="13062" y="7720"/>
                  <a:pt x="13145" y="7315"/>
                </a:cubicBezTo>
                <a:lnTo>
                  <a:pt x="14419" y="6041"/>
                </a:lnTo>
                <a:lnTo>
                  <a:pt x="13062" y="4696"/>
                </a:lnTo>
                <a:cubicBezTo>
                  <a:pt x="12597" y="2838"/>
                  <a:pt x="11288" y="1231"/>
                  <a:pt x="9371" y="457"/>
                </a:cubicBezTo>
                <a:cubicBezTo>
                  <a:pt x="8605" y="147"/>
                  <a:pt x="7813" y="1"/>
                  <a:pt x="7035" y="1"/>
                </a:cubicBezTo>
                <a:close/>
              </a:path>
            </a:pathLst>
          </a:custGeom>
          <a:solidFill>
            <a:srgbClr val="A5F1B3"/>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1200">
                <a:solidFill>
                  <a:srgbClr val="FFFFFF"/>
                </a:solidFill>
                <a:latin typeface="Fira Sans Extra Condensed Medium"/>
                <a:ea typeface="Fira Sans Extra Condensed Medium"/>
                <a:cs typeface="Fira Sans Extra Condensed Medium"/>
                <a:sym typeface="Fira Sans Extra Condensed Medium"/>
              </a:rPr>
              <a:t>3.8</a:t>
            </a:r>
            <a:endParaRPr sz="1200">
              <a:solidFill>
                <a:srgbClr val="FFFFFF"/>
              </a:solidFill>
              <a:latin typeface="Fira Sans Extra Condensed Medium"/>
              <a:ea typeface="Fira Sans Extra Condensed Medium"/>
              <a:cs typeface="Fira Sans Extra Condensed Medium"/>
              <a:sym typeface="Fira Sans Extra Condensed Medium"/>
            </a:endParaRPr>
          </a:p>
        </p:txBody>
      </p:sp>
      <p:sp>
        <p:nvSpPr>
          <p:cNvPr id="6840" name="Google Shape;6840;p98"/>
          <p:cNvSpPr/>
          <p:nvPr/>
        </p:nvSpPr>
        <p:spPr>
          <a:xfrm>
            <a:off x="2388324" y="1180851"/>
            <a:ext cx="1407285" cy="1580031"/>
          </a:xfrm>
          <a:custGeom>
            <a:rect b="b" l="l" r="r" t="t"/>
            <a:pathLst>
              <a:path extrusionOk="0" h="57175" w="50924">
                <a:moveTo>
                  <a:pt x="25462" y="1"/>
                </a:moveTo>
                <a:cubicBezTo>
                  <a:pt x="24560" y="1"/>
                  <a:pt x="23658" y="233"/>
                  <a:pt x="22849" y="697"/>
                </a:cubicBezTo>
                <a:lnTo>
                  <a:pt x="2620" y="12377"/>
                </a:lnTo>
                <a:cubicBezTo>
                  <a:pt x="1001" y="13318"/>
                  <a:pt x="1" y="15033"/>
                  <a:pt x="1" y="16902"/>
                </a:cubicBezTo>
                <a:lnTo>
                  <a:pt x="1" y="40274"/>
                </a:lnTo>
                <a:cubicBezTo>
                  <a:pt x="1" y="42131"/>
                  <a:pt x="1001" y="43858"/>
                  <a:pt x="2620" y="44798"/>
                </a:cubicBezTo>
                <a:lnTo>
                  <a:pt x="22849" y="56478"/>
                </a:lnTo>
                <a:cubicBezTo>
                  <a:pt x="23658" y="56942"/>
                  <a:pt x="24560" y="57175"/>
                  <a:pt x="25462" y="57175"/>
                </a:cubicBezTo>
                <a:cubicBezTo>
                  <a:pt x="26364" y="57175"/>
                  <a:pt x="27266" y="56942"/>
                  <a:pt x="28076" y="56478"/>
                </a:cubicBezTo>
                <a:lnTo>
                  <a:pt x="48316" y="44798"/>
                </a:lnTo>
                <a:cubicBezTo>
                  <a:pt x="49924" y="43858"/>
                  <a:pt x="50924" y="42131"/>
                  <a:pt x="50924" y="40274"/>
                </a:cubicBezTo>
                <a:lnTo>
                  <a:pt x="50924" y="16902"/>
                </a:lnTo>
                <a:cubicBezTo>
                  <a:pt x="50924" y="15033"/>
                  <a:pt x="49924" y="13318"/>
                  <a:pt x="48316" y="12377"/>
                </a:cubicBezTo>
                <a:lnTo>
                  <a:pt x="28076" y="697"/>
                </a:lnTo>
                <a:cubicBezTo>
                  <a:pt x="27266" y="233"/>
                  <a:pt x="26364" y="1"/>
                  <a:pt x="25462" y="1"/>
                </a:cubicBezTo>
                <a:close/>
              </a:path>
            </a:pathLst>
          </a:custGeom>
          <a:solidFill>
            <a:srgbClr val="F489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1" name="Google Shape;6841;p98"/>
          <p:cNvSpPr/>
          <p:nvPr/>
        </p:nvSpPr>
        <p:spPr>
          <a:xfrm>
            <a:off x="2453156" y="1250933"/>
            <a:ext cx="1277649" cy="1439866"/>
          </a:xfrm>
          <a:custGeom>
            <a:rect b="b" l="l" r="r" t="t"/>
            <a:pathLst>
              <a:path extrusionOk="0" h="52103" w="46233">
                <a:moveTo>
                  <a:pt x="23118" y="1"/>
                </a:moveTo>
                <a:cubicBezTo>
                  <a:pt x="22402" y="1"/>
                  <a:pt x="21687" y="186"/>
                  <a:pt x="21050" y="555"/>
                </a:cubicBezTo>
                <a:lnTo>
                  <a:pt x="2072" y="11508"/>
                </a:lnTo>
                <a:cubicBezTo>
                  <a:pt x="786" y="12247"/>
                  <a:pt x="0" y="13616"/>
                  <a:pt x="0" y="15104"/>
                </a:cubicBezTo>
                <a:lnTo>
                  <a:pt x="0" y="37000"/>
                </a:lnTo>
                <a:cubicBezTo>
                  <a:pt x="0" y="38488"/>
                  <a:pt x="786" y="39857"/>
                  <a:pt x="2072" y="40595"/>
                </a:cubicBezTo>
                <a:lnTo>
                  <a:pt x="21050" y="51549"/>
                </a:lnTo>
                <a:cubicBezTo>
                  <a:pt x="21687" y="51918"/>
                  <a:pt x="22402" y="52103"/>
                  <a:pt x="23118" y="52103"/>
                </a:cubicBezTo>
                <a:cubicBezTo>
                  <a:pt x="23833" y="52103"/>
                  <a:pt x="24551" y="51918"/>
                  <a:pt x="25194" y="51549"/>
                </a:cubicBezTo>
                <a:lnTo>
                  <a:pt x="44160" y="40595"/>
                </a:lnTo>
                <a:cubicBezTo>
                  <a:pt x="45446" y="39857"/>
                  <a:pt x="46232" y="38488"/>
                  <a:pt x="46232" y="37000"/>
                </a:cubicBezTo>
                <a:lnTo>
                  <a:pt x="46232" y="15104"/>
                </a:lnTo>
                <a:cubicBezTo>
                  <a:pt x="46232" y="13616"/>
                  <a:pt x="45446" y="12247"/>
                  <a:pt x="44160" y="11508"/>
                </a:cubicBezTo>
                <a:lnTo>
                  <a:pt x="25194" y="555"/>
                </a:lnTo>
                <a:cubicBezTo>
                  <a:pt x="24551" y="186"/>
                  <a:pt x="23833" y="1"/>
                  <a:pt x="23118" y="1"/>
                </a:cubicBezTo>
                <a:close/>
              </a:path>
            </a:pathLst>
          </a:custGeom>
          <a:solidFill>
            <a:srgbClr val="EC3A3B"/>
          </a:solidFill>
          <a:ln>
            <a:noFill/>
          </a:ln>
        </p:spPr>
        <p:txBody>
          <a:bodyPr anchorCtr="0" anchor="ctr" bIns="91425" lIns="182875" spcFirstLastPara="1" rIns="182875" wrap="square" tIns="91425">
            <a:noAutofit/>
          </a:bodyPr>
          <a:lstStyle/>
          <a:p>
            <a:pPr indent="0" lvl="0" marL="0" rtl="0" algn="r">
              <a:spcBef>
                <a:spcPts val="0"/>
              </a:spcBef>
              <a:spcAft>
                <a:spcPts val="0"/>
              </a:spcAft>
              <a:buNone/>
            </a:pPr>
            <a:r>
              <a:rPr lang="en" sz="1200">
                <a:solidFill>
                  <a:srgbClr val="FFFFFF"/>
                </a:solidFill>
                <a:latin typeface="Roboto"/>
                <a:ea typeface="Roboto"/>
                <a:cs typeface="Roboto"/>
                <a:sym typeface="Roboto"/>
              </a:rPr>
              <a:t>12時/年</a:t>
            </a:r>
            <a:endParaRPr sz="1200">
              <a:solidFill>
                <a:srgbClr val="FFFFFF"/>
              </a:solidFill>
              <a:latin typeface="Roboto"/>
              <a:ea typeface="Roboto"/>
              <a:cs typeface="Roboto"/>
              <a:sym typeface="Roboto"/>
            </a:endParaRPr>
          </a:p>
          <a:p>
            <a:pPr indent="0" lvl="0" marL="0" rtl="0" algn="r">
              <a:spcBef>
                <a:spcPts val="0"/>
              </a:spcBef>
              <a:spcAft>
                <a:spcPts val="0"/>
              </a:spcAft>
              <a:buNone/>
            </a:pPr>
            <a:r>
              <a:rPr lang="en" sz="1200">
                <a:solidFill>
                  <a:srgbClr val="FFFFFF"/>
                </a:solidFill>
                <a:latin typeface="Roboto"/>
                <a:ea typeface="Roboto"/>
                <a:cs typeface="Roboto"/>
                <a:sym typeface="Roboto"/>
              </a:rPr>
              <a:t>資安專業</a:t>
            </a:r>
            <a:endParaRPr sz="1200">
              <a:solidFill>
                <a:srgbClr val="FFFFFF"/>
              </a:solidFill>
              <a:latin typeface="Roboto"/>
              <a:ea typeface="Roboto"/>
              <a:cs typeface="Roboto"/>
              <a:sym typeface="Roboto"/>
            </a:endParaRPr>
          </a:p>
        </p:txBody>
      </p:sp>
      <p:sp>
        <p:nvSpPr>
          <p:cNvPr id="6842" name="Google Shape;6842;p98"/>
          <p:cNvSpPr/>
          <p:nvPr/>
        </p:nvSpPr>
        <p:spPr>
          <a:xfrm>
            <a:off x="3552117" y="1226421"/>
            <a:ext cx="475460" cy="475488"/>
          </a:xfrm>
          <a:custGeom>
            <a:rect b="b" l="l" r="r" t="t"/>
            <a:pathLst>
              <a:path extrusionOk="0" h="17206" w="17205">
                <a:moveTo>
                  <a:pt x="8596" y="1"/>
                </a:moveTo>
                <a:cubicBezTo>
                  <a:pt x="3846" y="1"/>
                  <a:pt x="0" y="3859"/>
                  <a:pt x="0" y="8609"/>
                </a:cubicBezTo>
                <a:cubicBezTo>
                  <a:pt x="0" y="13360"/>
                  <a:pt x="3846" y="17205"/>
                  <a:pt x="8596" y="17205"/>
                </a:cubicBezTo>
                <a:cubicBezTo>
                  <a:pt x="13347" y="17205"/>
                  <a:pt x="17205" y="13360"/>
                  <a:pt x="17205" y="8609"/>
                </a:cubicBezTo>
                <a:cubicBezTo>
                  <a:pt x="17205" y="3859"/>
                  <a:pt x="13347" y="1"/>
                  <a:pt x="8596" y="1"/>
                </a:cubicBezTo>
                <a:close/>
              </a:path>
            </a:pathLst>
          </a:custGeom>
          <a:solidFill>
            <a:srgbClr val="C62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3" name="Google Shape;6843;p98"/>
          <p:cNvSpPr/>
          <p:nvPr/>
        </p:nvSpPr>
        <p:spPr>
          <a:xfrm>
            <a:off x="3552117" y="2023663"/>
            <a:ext cx="1098961" cy="538330"/>
          </a:xfrm>
          <a:custGeom>
            <a:rect b="b" l="l" r="r" t="t"/>
            <a:pathLst>
              <a:path extrusionOk="0" h="19480" w="39767">
                <a:moveTo>
                  <a:pt x="9739" y="1"/>
                </a:moveTo>
                <a:cubicBezTo>
                  <a:pt x="4382" y="1"/>
                  <a:pt x="0" y="4382"/>
                  <a:pt x="0" y="9740"/>
                </a:cubicBezTo>
                <a:cubicBezTo>
                  <a:pt x="0" y="15098"/>
                  <a:pt x="4382" y="19479"/>
                  <a:pt x="9739" y="19479"/>
                </a:cubicBezTo>
                <a:lnTo>
                  <a:pt x="30028" y="19479"/>
                </a:lnTo>
                <a:cubicBezTo>
                  <a:pt x="35385" y="19479"/>
                  <a:pt x="39767" y="15098"/>
                  <a:pt x="39767" y="9740"/>
                </a:cubicBezTo>
                <a:cubicBezTo>
                  <a:pt x="39767" y="4382"/>
                  <a:pt x="35385" y="1"/>
                  <a:pt x="30028" y="1"/>
                </a:cubicBezTo>
                <a:close/>
              </a:path>
            </a:pathLst>
          </a:custGeom>
          <a:solidFill>
            <a:srgbClr val="C6282F"/>
          </a:solidFill>
          <a:ln>
            <a:noFill/>
          </a:ln>
        </p:spPr>
        <p:txBody>
          <a:bodyPr anchorCtr="0" anchor="ctr" bIns="91425" lIns="228600"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1300">
                <a:solidFill>
                  <a:srgbClr val="FFFFFF"/>
                </a:solidFill>
                <a:latin typeface="Fira Sans Extra Condensed"/>
                <a:ea typeface="Fira Sans Extra Condensed"/>
                <a:cs typeface="Fira Sans Extra Condensed"/>
                <a:sym typeface="Fira Sans Extra Condensed"/>
              </a:rPr>
              <a:t>資安專職</a:t>
            </a:r>
            <a:endParaRPr b="1" sz="1300">
              <a:latin typeface="Fira Sans Extra Condensed"/>
              <a:ea typeface="Fira Sans Extra Condensed"/>
              <a:cs typeface="Fira Sans Extra Condensed"/>
              <a:sym typeface="Fira Sans Extra Condensed"/>
            </a:endParaRPr>
          </a:p>
        </p:txBody>
      </p:sp>
      <p:sp>
        <p:nvSpPr>
          <p:cNvPr id="6844" name="Google Shape;6844;p98"/>
          <p:cNvSpPr/>
          <p:nvPr/>
        </p:nvSpPr>
        <p:spPr>
          <a:xfrm flipH="1">
            <a:off x="2552034" y="1799963"/>
            <a:ext cx="352713" cy="341790"/>
          </a:xfrm>
          <a:custGeom>
            <a:rect b="b" l="l" r="r" t="t"/>
            <a:pathLst>
              <a:path extrusionOk="0" h="12368" w="14420">
                <a:moveTo>
                  <a:pt x="7381" y="1"/>
                </a:moveTo>
                <a:cubicBezTo>
                  <a:pt x="6603" y="1"/>
                  <a:pt x="5812" y="147"/>
                  <a:pt x="5049" y="457"/>
                </a:cubicBezTo>
                <a:cubicBezTo>
                  <a:pt x="3132" y="1231"/>
                  <a:pt x="1823" y="2838"/>
                  <a:pt x="1358" y="4696"/>
                </a:cubicBezTo>
                <a:lnTo>
                  <a:pt x="1" y="6041"/>
                </a:lnTo>
                <a:lnTo>
                  <a:pt x="1275" y="7315"/>
                </a:lnTo>
                <a:cubicBezTo>
                  <a:pt x="1358" y="7720"/>
                  <a:pt x="1465" y="8113"/>
                  <a:pt x="1632" y="8506"/>
                </a:cubicBezTo>
                <a:cubicBezTo>
                  <a:pt x="2608" y="10910"/>
                  <a:pt x="4929" y="12367"/>
                  <a:pt x="7381" y="12367"/>
                </a:cubicBezTo>
                <a:cubicBezTo>
                  <a:pt x="8160" y="12367"/>
                  <a:pt x="8951" y="12221"/>
                  <a:pt x="9716" y="11911"/>
                </a:cubicBezTo>
                <a:cubicBezTo>
                  <a:pt x="12895" y="10625"/>
                  <a:pt x="14419" y="7017"/>
                  <a:pt x="13134" y="3850"/>
                </a:cubicBezTo>
                <a:cubicBezTo>
                  <a:pt x="12158" y="1456"/>
                  <a:pt x="9830" y="1"/>
                  <a:pt x="7381" y="1"/>
                </a:cubicBezTo>
                <a:close/>
              </a:path>
            </a:pathLst>
          </a:custGeom>
          <a:solidFill>
            <a:srgbClr val="F48989"/>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1200">
                <a:solidFill>
                  <a:srgbClr val="FFFFFF"/>
                </a:solidFill>
                <a:latin typeface="Fira Sans Extra Condensed Medium"/>
                <a:ea typeface="Fira Sans Extra Condensed Medium"/>
                <a:cs typeface="Fira Sans Extra Condensed Medium"/>
                <a:sym typeface="Fira Sans Extra Condensed Medium"/>
              </a:rPr>
              <a:t>3.6</a:t>
            </a:r>
            <a:endParaRPr sz="1200">
              <a:solidFill>
                <a:srgbClr val="FFFFFF"/>
              </a:solidFill>
              <a:latin typeface="Fira Sans Extra Condensed Medium"/>
              <a:ea typeface="Fira Sans Extra Condensed Medium"/>
              <a:cs typeface="Fira Sans Extra Condensed Medium"/>
              <a:sym typeface="Fira Sans Extra Condensed Medium"/>
            </a:endParaRPr>
          </a:p>
        </p:txBody>
      </p:sp>
      <p:sp>
        <p:nvSpPr>
          <p:cNvPr id="6845" name="Google Shape;6845;p98"/>
          <p:cNvSpPr/>
          <p:nvPr/>
        </p:nvSpPr>
        <p:spPr>
          <a:xfrm>
            <a:off x="3403385" y="2683946"/>
            <a:ext cx="1406953" cy="1580280"/>
          </a:xfrm>
          <a:custGeom>
            <a:rect b="b" l="l" r="r" t="t"/>
            <a:pathLst>
              <a:path extrusionOk="0" h="57184" w="50912">
                <a:moveTo>
                  <a:pt x="25450" y="1"/>
                </a:moveTo>
                <a:cubicBezTo>
                  <a:pt x="24548" y="1"/>
                  <a:pt x="23646" y="236"/>
                  <a:pt x="22837" y="706"/>
                </a:cubicBezTo>
                <a:lnTo>
                  <a:pt x="2608" y="12386"/>
                </a:lnTo>
                <a:cubicBezTo>
                  <a:pt x="989" y="13315"/>
                  <a:pt x="0" y="15041"/>
                  <a:pt x="0" y="16910"/>
                </a:cubicBezTo>
                <a:lnTo>
                  <a:pt x="0" y="40270"/>
                </a:lnTo>
                <a:cubicBezTo>
                  <a:pt x="0" y="42140"/>
                  <a:pt x="989" y="43866"/>
                  <a:pt x="2608" y="44795"/>
                </a:cubicBezTo>
                <a:lnTo>
                  <a:pt x="22837" y="56487"/>
                </a:lnTo>
                <a:cubicBezTo>
                  <a:pt x="23646" y="56951"/>
                  <a:pt x="24548" y="57183"/>
                  <a:pt x="25450" y="57183"/>
                </a:cubicBezTo>
                <a:cubicBezTo>
                  <a:pt x="26352" y="57183"/>
                  <a:pt x="27254" y="56951"/>
                  <a:pt x="28063" y="56487"/>
                </a:cubicBezTo>
                <a:lnTo>
                  <a:pt x="48304" y="44795"/>
                </a:lnTo>
                <a:cubicBezTo>
                  <a:pt x="49911" y="43866"/>
                  <a:pt x="50912" y="42140"/>
                  <a:pt x="50912" y="40270"/>
                </a:cubicBezTo>
                <a:lnTo>
                  <a:pt x="50912" y="16910"/>
                </a:lnTo>
                <a:cubicBezTo>
                  <a:pt x="50912" y="15041"/>
                  <a:pt x="49911" y="13315"/>
                  <a:pt x="48304" y="12386"/>
                </a:cubicBezTo>
                <a:lnTo>
                  <a:pt x="28063" y="706"/>
                </a:lnTo>
                <a:cubicBezTo>
                  <a:pt x="27254" y="236"/>
                  <a:pt x="26352" y="1"/>
                  <a:pt x="25450" y="1"/>
                </a:cubicBezTo>
                <a:close/>
              </a:path>
            </a:pathLst>
          </a:custGeom>
          <a:solidFill>
            <a:srgbClr val="8080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6" name="Google Shape;6846;p98"/>
          <p:cNvSpPr/>
          <p:nvPr/>
        </p:nvSpPr>
        <p:spPr>
          <a:xfrm>
            <a:off x="3467885" y="2754028"/>
            <a:ext cx="1277621" cy="1440115"/>
          </a:xfrm>
          <a:custGeom>
            <a:rect b="b" l="l" r="r" t="t"/>
            <a:pathLst>
              <a:path extrusionOk="0" h="52112" w="46232">
                <a:moveTo>
                  <a:pt x="23117" y="1"/>
                </a:moveTo>
                <a:cubicBezTo>
                  <a:pt x="22402" y="1"/>
                  <a:pt x="21687" y="188"/>
                  <a:pt x="21050" y="563"/>
                </a:cubicBezTo>
                <a:lnTo>
                  <a:pt x="2072" y="11517"/>
                </a:lnTo>
                <a:cubicBezTo>
                  <a:pt x="786" y="12255"/>
                  <a:pt x="0" y="13624"/>
                  <a:pt x="0" y="15101"/>
                </a:cubicBezTo>
                <a:lnTo>
                  <a:pt x="0" y="37008"/>
                </a:lnTo>
                <a:cubicBezTo>
                  <a:pt x="0" y="38496"/>
                  <a:pt x="786" y="39866"/>
                  <a:pt x="2072" y="40604"/>
                </a:cubicBezTo>
                <a:lnTo>
                  <a:pt x="21050" y="51558"/>
                </a:lnTo>
                <a:cubicBezTo>
                  <a:pt x="21687" y="51927"/>
                  <a:pt x="22402" y="52111"/>
                  <a:pt x="23117" y="52111"/>
                </a:cubicBezTo>
                <a:cubicBezTo>
                  <a:pt x="23833" y="52111"/>
                  <a:pt x="24551" y="51927"/>
                  <a:pt x="25194" y="51558"/>
                </a:cubicBezTo>
                <a:lnTo>
                  <a:pt x="44160" y="40604"/>
                </a:lnTo>
                <a:cubicBezTo>
                  <a:pt x="45446" y="39866"/>
                  <a:pt x="46232" y="38496"/>
                  <a:pt x="46232" y="37008"/>
                </a:cubicBezTo>
                <a:lnTo>
                  <a:pt x="46232" y="15101"/>
                </a:lnTo>
                <a:cubicBezTo>
                  <a:pt x="46232" y="13624"/>
                  <a:pt x="45446" y="12255"/>
                  <a:pt x="44160" y="11517"/>
                </a:cubicBezTo>
                <a:lnTo>
                  <a:pt x="25194" y="563"/>
                </a:lnTo>
                <a:cubicBezTo>
                  <a:pt x="24551" y="188"/>
                  <a:pt x="23833" y="1"/>
                  <a:pt x="23117" y="1"/>
                </a:cubicBezTo>
                <a:close/>
              </a:path>
            </a:pathLst>
          </a:custGeom>
          <a:solidFill>
            <a:srgbClr val="4949E7"/>
          </a:solidFill>
          <a:ln>
            <a:noFill/>
          </a:ln>
        </p:spPr>
        <p:txBody>
          <a:bodyPr anchorCtr="0" anchor="ctr" bIns="91425" lIns="182875" spcFirstLastPara="1" rIns="182875" wrap="square" tIns="91425">
            <a:noAutofit/>
          </a:bodyPr>
          <a:lstStyle/>
          <a:p>
            <a:pPr indent="0" lvl="0" marL="0" rtl="0" algn="r">
              <a:spcBef>
                <a:spcPts val="0"/>
              </a:spcBef>
              <a:spcAft>
                <a:spcPts val="0"/>
              </a:spcAft>
              <a:buNone/>
            </a:pPr>
            <a:r>
              <a:rPr lang="en" sz="1200">
                <a:solidFill>
                  <a:srgbClr val="FFFFFF"/>
                </a:solidFill>
                <a:latin typeface="Roboto"/>
                <a:ea typeface="Roboto"/>
                <a:cs typeface="Roboto"/>
                <a:sym typeface="Roboto"/>
              </a:rPr>
              <a:t>3時/年</a:t>
            </a:r>
            <a:endParaRPr sz="1200">
              <a:solidFill>
                <a:srgbClr val="FFFFFF"/>
              </a:solidFill>
              <a:latin typeface="Roboto"/>
              <a:ea typeface="Roboto"/>
              <a:cs typeface="Roboto"/>
              <a:sym typeface="Roboto"/>
            </a:endParaRPr>
          </a:p>
          <a:p>
            <a:pPr indent="0" lvl="0" marL="0" rtl="0" algn="r">
              <a:spcBef>
                <a:spcPts val="0"/>
              </a:spcBef>
              <a:spcAft>
                <a:spcPts val="0"/>
              </a:spcAft>
              <a:buNone/>
            </a:pPr>
            <a:r>
              <a:rPr lang="en" sz="1200">
                <a:solidFill>
                  <a:srgbClr val="FFFFFF"/>
                </a:solidFill>
                <a:latin typeface="Roboto"/>
                <a:ea typeface="Roboto"/>
                <a:cs typeface="Roboto"/>
                <a:sym typeface="Roboto"/>
              </a:rPr>
              <a:t>資安通識</a:t>
            </a:r>
            <a:endParaRPr sz="1200">
              <a:solidFill>
                <a:srgbClr val="FFFFFF"/>
              </a:solidFill>
              <a:latin typeface="Roboto"/>
              <a:ea typeface="Roboto"/>
              <a:cs typeface="Roboto"/>
              <a:sym typeface="Roboto"/>
            </a:endParaRPr>
          </a:p>
        </p:txBody>
      </p:sp>
      <p:sp>
        <p:nvSpPr>
          <p:cNvPr id="6847" name="Google Shape;6847;p98"/>
          <p:cNvSpPr/>
          <p:nvPr/>
        </p:nvSpPr>
        <p:spPr>
          <a:xfrm>
            <a:off x="4566819" y="3742836"/>
            <a:ext cx="475488" cy="475488"/>
          </a:xfrm>
          <a:custGeom>
            <a:rect b="b" l="l" r="r" t="t"/>
            <a:pathLst>
              <a:path extrusionOk="0" h="17206" w="17206">
                <a:moveTo>
                  <a:pt x="8609" y="1"/>
                </a:moveTo>
                <a:cubicBezTo>
                  <a:pt x="3859" y="1"/>
                  <a:pt x="1" y="3858"/>
                  <a:pt x="1" y="8609"/>
                </a:cubicBezTo>
                <a:cubicBezTo>
                  <a:pt x="1" y="13360"/>
                  <a:pt x="3859" y="17205"/>
                  <a:pt x="8609" y="17205"/>
                </a:cubicBezTo>
                <a:cubicBezTo>
                  <a:pt x="13360" y="17205"/>
                  <a:pt x="17205" y="13360"/>
                  <a:pt x="17205" y="8609"/>
                </a:cubicBezTo>
                <a:cubicBezTo>
                  <a:pt x="17205" y="3858"/>
                  <a:pt x="13360" y="1"/>
                  <a:pt x="8609" y="1"/>
                </a:cubicBezTo>
                <a:close/>
              </a:path>
            </a:pathLst>
          </a:custGeom>
          <a:solidFill>
            <a:srgbClr val="2020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8" name="Google Shape;6848;p98"/>
          <p:cNvSpPr/>
          <p:nvPr/>
        </p:nvSpPr>
        <p:spPr>
          <a:xfrm>
            <a:off x="4566819" y="2883084"/>
            <a:ext cx="1098989" cy="538330"/>
          </a:xfrm>
          <a:custGeom>
            <a:rect b="b" l="l" r="r" t="t"/>
            <a:pathLst>
              <a:path extrusionOk="0" h="19480" w="39768">
                <a:moveTo>
                  <a:pt x="9740" y="1"/>
                </a:moveTo>
                <a:cubicBezTo>
                  <a:pt x="4382" y="1"/>
                  <a:pt x="1" y="4382"/>
                  <a:pt x="1" y="9740"/>
                </a:cubicBezTo>
                <a:cubicBezTo>
                  <a:pt x="1" y="15098"/>
                  <a:pt x="4382" y="19479"/>
                  <a:pt x="9740" y="19479"/>
                </a:cubicBezTo>
                <a:lnTo>
                  <a:pt x="30028" y="19479"/>
                </a:lnTo>
                <a:cubicBezTo>
                  <a:pt x="35386" y="19479"/>
                  <a:pt x="39768" y="15098"/>
                  <a:pt x="39768" y="9740"/>
                </a:cubicBezTo>
                <a:cubicBezTo>
                  <a:pt x="39768" y="4382"/>
                  <a:pt x="35386" y="1"/>
                  <a:pt x="30028" y="1"/>
                </a:cubicBezTo>
                <a:close/>
              </a:path>
            </a:pathLst>
          </a:custGeom>
          <a:solidFill>
            <a:srgbClr val="2020BA"/>
          </a:solidFill>
          <a:ln>
            <a:noFill/>
          </a:ln>
        </p:spPr>
        <p:txBody>
          <a:bodyPr anchorCtr="0" anchor="ctr" bIns="91425" lIns="228600"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b="1" sz="1300">
              <a:solidFill>
                <a:srgbClr val="FFFFFF"/>
              </a:solidFill>
              <a:latin typeface="Fira Sans Extra Condensed"/>
              <a:ea typeface="Fira Sans Extra Condensed"/>
              <a:cs typeface="Fira Sans Extra Condensed"/>
              <a:sym typeface="Fira Sans Extra Condensed"/>
            </a:endParaRPr>
          </a:p>
          <a:p>
            <a:pPr indent="0" lvl="0" marL="0" rtl="0" algn="l">
              <a:spcBef>
                <a:spcPts val="0"/>
              </a:spcBef>
              <a:spcAft>
                <a:spcPts val="0"/>
              </a:spcAft>
              <a:buClr>
                <a:srgbClr val="000000"/>
              </a:buClr>
              <a:buSzPts val="1100"/>
              <a:buFont typeface="Arial"/>
              <a:buNone/>
            </a:pPr>
            <a:r>
              <a:rPr b="1" lang="en" sz="1300">
                <a:solidFill>
                  <a:srgbClr val="FFFFFF"/>
                </a:solidFill>
                <a:latin typeface="Fira Sans Extra Condensed"/>
                <a:ea typeface="Fira Sans Extra Condensed"/>
                <a:cs typeface="Fira Sans Extra Condensed"/>
                <a:sym typeface="Fira Sans Extra Condensed"/>
              </a:rPr>
              <a:t>     一般</a:t>
            </a:r>
            <a:endParaRPr b="1" sz="1300">
              <a:solidFill>
                <a:srgbClr val="FFFFFF"/>
              </a:solidFill>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b="1" lang="en" sz="1300">
                <a:solidFill>
                  <a:srgbClr val="FFFFFF"/>
                </a:solidFill>
                <a:latin typeface="Fira Sans Extra Condensed"/>
                <a:ea typeface="Fira Sans Extra Condensed"/>
                <a:cs typeface="Fira Sans Extra Condensed"/>
                <a:sym typeface="Fira Sans Extra Condensed"/>
              </a:rPr>
              <a:t>  使用者</a:t>
            </a:r>
            <a:endParaRPr b="1" sz="1300">
              <a:solidFill>
                <a:srgbClr val="FFFFFF"/>
              </a:solidFill>
              <a:latin typeface="Fira Sans Extra Condensed"/>
              <a:ea typeface="Fira Sans Extra Condensed"/>
              <a:cs typeface="Fira Sans Extra Condensed"/>
              <a:sym typeface="Fira Sans Extra Condensed"/>
            </a:endParaRPr>
          </a:p>
          <a:p>
            <a:pPr indent="0" lvl="0" marL="0" rtl="0" algn="l">
              <a:spcBef>
                <a:spcPts val="0"/>
              </a:spcBef>
              <a:spcAft>
                <a:spcPts val="0"/>
              </a:spcAft>
              <a:buClr>
                <a:srgbClr val="000000"/>
              </a:buClr>
              <a:buSzPts val="1100"/>
              <a:buFont typeface="Arial"/>
              <a:buNone/>
            </a:pPr>
            <a:r>
              <a:t/>
            </a:r>
            <a:endParaRPr b="1" sz="1300">
              <a:solidFill>
                <a:srgbClr val="FFFFFF"/>
              </a:solidFill>
              <a:latin typeface="Fira Sans Extra Condensed"/>
              <a:ea typeface="Fira Sans Extra Condensed"/>
              <a:cs typeface="Fira Sans Extra Condensed"/>
              <a:sym typeface="Fira Sans Extra Condensed"/>
            </a:endParaRPr>
          </a:p>
        </p:txBody>
      </p:sp>
      <p:sp>
        <p:nvSpPr>
          <p:cNvPr id="6849" name="Google Shape;6849;p98"/>
          <p:cNvSpPr/>
          <p:nvPr/>
        </p:nvSpPr>
        <p:spPr>
          <a:xfrm flipH="1">
            <a:off x="3552134" y="3313250"/>
            <a:ext cx="398497" cy="341790"/>
          </a:xfrm>
          <a:custGeom>
            <a:rect b="b" l="l" r="r" t="t"/>
            <a:pathLst>
              <a:path extrusionOk="0" h="12368" w="14420">
                <a:moveTo>
                  <a:pt x="7381" y="1"/>
                </a:moveTo>
                <a:cubicBezTo>
                  <a:pt x="4929" y="1"/>
                  <a:pt x="2608" y="1458"/>
                  <a:pt x="1632" y="3862"/>
                </a:cubicBezTo>
                <a:cubicBezTo>
                  <a:pt x="1465" y="4243"/>
                  <a:pt x="1358" y="4648"/>
                  <a:pt x="1275" y="5053"/>
                </a:cubicBezTo>
                <a:lnTo>
                  <a:pt x="1" y="6315"/>
                </a:lnTo>
                <a:lnTo>
                  <a:pt x="1358" y="7672"/>
                </a:lnTo>
                <a:cubicBezTo>
                  <a:pt x="1822" y="9518"/>
                  <a:pt x="3132" y="11137"/>
                  <a:pt x="5049" y="11911"/>
                </a:cubicBezTo>
                <a:cubicBezTo>
                  <a:pt x="5812" y="12221"/>
                  <a:pt x="6602" y="12367"/>
                  <a:pt x="7379" y="12367"/>
                </a:cubicBezTo>
                <a:cubicBezTo>
                  <a:pt x="9829" y="12367"/>
                  <a:pt x="12157" y="10910"/>
                  <a:pt x="13133" y="8506"/>
                </a:cubicBezTo>
                <a:cubicBezTo>
                  <a:pt x="14419" y="5351"/>
                  <a:pt x="12895" y="1743"/>
                  <a:pt x="9716" y="457"/>
                </a:cubicBezTo>
                <a:cubicBezTo>
                  <a:pt x="8951" y="148"/>
                  <a:pt x="8159" y="1"/>
                  <a:pt x="7381" y="1"/>
                </a:cubicBezTo>
                <a:close/>
              </a:path>
            </a:pathLst>
          </a:custGeom>
          <a:solidFill>
            <a:srgbClr val="8080ED"/>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1200">
                <a:solidFill>
                  <a:srgbClr val="FFFFFF"/>
                </a:solidFill>
                <a:latin typeface="Fira Sans Extra Condensed Medium"/>
                <a:ea typeface="Fira Sans Extra Condensed Medium"/>
                <a:cs typeface="Fira Sans Extra Condensed Medium"/>
                <a:sym typeface="Fira Sans Extra Condensed Medium"/>
              </a:rPr>
              <a:t>3.8</a:t>
            </a:r>
            <a:endParaRPr sz="1200">
              <a:solidFill>
                <a:srgbClr val="FFFFFF"/>
              </a:solidFill>
              <a:latin typeface="Fira Sans Extra Condensed Medium"/>
              <a:ea typeface="Fira Sans Extra Condensed Medium"/>
              <a:cs typeface="Fira Sans Extra Condensed Medium"/>
              <a:sym typeface="Fira Sans Extra Condensed Medium"/>
            </a:endParaRPr>
          </a:p>
        </p:txBody>
      </p:sp>
      <p:sp>
        <p:nvSpPr>
          <p:cNvPr id="6850" name="Google Shape;6850;p98"/>
          <p:cNvSpPr/>
          <p:nvPr/>
        </p:nvSpPr>
        <p:spPr>
          <a:xfrm>
            <a:off x="1920436" y="2683946"/>
            <a:ext cx="1406953" cy="1580280"/>
          </a:xfrm>
          <a:custGeom>
            <a:rect b="b" l="l" r="r" t="t"/>
            <a:pathLst>
              <a:path extrusionOk="0" h="57184" w="50912">
                <a:moveTo>
                  <a:pt x="25452" y="1"/>
                </a:moveTo>
                <a:cubicBezTo>
                  <a:pt x="24552" y="1"/>
                  <a:pt x="23653" y="236"/>
                  <a:pt x="22849" y="706"/>
                </a:cubicBezTo>
                <a:lnTo>
                  <a:pt x="2608" y="12386"/>
                </a:lnTo>
                <a:cubicBezTo>
                  <a:pt x="989" y="13315"/>
                  <a:pt x="1" y="15041"/>
                  <a:pt x="1" y="16910"/>
                </a:cubicBezTo>
                <a:lnTo>
                  <a:pt x="1" y="40270"/>
                </a:lnTo>
                <a:cubicBezTo>
                  <a:pt x="1" y="42140"/>
                  <a:pt x="989" y="43866"/>
                  <a:pt x="2608" y="44795"/>
                </a:cubicBezTo>
                <a:lnTo>
                  <a:pt x="22849" y="56487"/>
                </a:lnTo>
                <a:cubicBezTo>
                  <a:pt x="23653" y="56951"/>
                  <a:pt x="24552" y="57183"/>
                  <a:pt x="25452" y="57183"/>
                </a:cubicBezTo>
                <a:cubicBezTo>
                  <a:pt x="26352" y="57183"/>
                  <a:pt x="27254" y="56951"/>
                  <a:pt x="28064" y="56487"/>
                </a:cubicBezTo>
                <a:lnTo>
                  <a:pt x="48305" y="44795"/>
                </a:lnTo>
                <a:cubicBezTo>
                  <a:pt x="49912" y="43866"/>
                  <a:pt x="50912" y="42140"/>
                  <a:pt x="50912" y="40270"/>
                </a:cubicBezTo>
                <a:lnTo>
                  <a:pt x="50912" y="16910"/>
                </a:lnTo>
                <a:cubicBezTo>
                  <a:pt x="50912" y="15041"/>
                  <a:pt x="49912" y="13315"/>
                  <a:pt x="48305" y="12386"/>
                </a:cubicBezTo>
                <a:lnTo>
                  <a:pt x="28064" y="706"/>
                </a:lnTo>
                <a:cubicBezTo>
                  <a:pt x="27254" y="236"/>
                  <a:pt x="26352" y="1"/>
                  <a:pt x="25452" y="1"/>
                </a:cubicBezTo>
                <a:close/>
              </a:path>
            </a:pathLst>
          </a:custGeom>
          <a:solidFill>
            <a:srgbClr val="9ED1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1" name="Google Shape;6851;p98"/>
          <p:cNvSpPr/>
          <p:nvPr/>
        </p:nvSpPr>
        <p:spPr>
          <a:xfrm>
            <a:off x="1984936" y="2754028"/>
            <a:ext cx="1277649" cy="1440115"/>
          </a:xfrm>
          <a:custGeom>
            <a:rect b="b" l="l" r="r" t="t"/>
            <a:pathLst>
              <a:path extrusionOk="0" h="52112" w="46233">
                <a:moveTo>
                  <a:pt x="23118" y="1"/>
                </a:moveTo>
                <a:cubicBezTo>
                  <a:pt x="22402" y="1"/>
                  <a:pt x="21688" y="188"/>
                  <a:pt x="21051" y="563"/>
                </a:cubicBezTo>
                <a:lnTo>
                  <a:pt x="2072" y="11517"/>
                </a:lnTo>
                <a:cubicBezTo>
                  <a:pt x="786" y="12255"/>
                  <a:pt x="1" y="13624"/>
                  <a:pt x="1" y="15101"/>
                </a:cubicBezTo>
                <a:lnTo>
                  <a:pt x="1" y="37008"/>
                </a:lnTo>
                <a:cubicBezTo>
                  <a:pt x="1" y="38496"/>
                  <a:pt x="786" y="39866"/>
                  <a:pt x="2072" y="40604"/>
                </a:cubicBezTo>
                <a:lnTo>
                  <a:pt x="21051" y="51558"/>
                </a:lnTo>
                <a:cubicBezTo>
                  <a:pt x="21688" y="51927"/>
                  <a:pt x="22402" y="52111"/>
                  <a:pt x="23118" y="52111"/>
                </a:cubicBezTo>
                <a:cubicBezTo>
                  <a:pt x="23834" y="52111"/>
                  <a:pt x="24551" y="51927"/>
                  <a:pt x="25194" y="51558"/>
                </a:cubicBezTo>
                <a:lnTo>
                  <a:pt x="44161" y="40604"/>
                </a:lnTo>
                <a:cubicBezTo>
                  <a:pt x="45447" y="39866"/>
                  <a:pt x="46233" y="38496"/>
                  <a:pt x="46233" y="37008"/>
                </a:cubicBezTo>
                <a:lnTo>
                  <a:pt x="46233" y="15101"/>
                </a:lnTo>
                <a:cubicBezTo>
                  <a:pt x="46233" y="13624"/>
                  <a:pt x="45447" y="12255"/>
                  <a:pt x="44161" y="11517"/>
                </a:cubicBezTo>
                <a:lnTo>
                  <a:pt x="25194" y="563"/>
                </a:lnTo>
                <a:cubicBezTo>
                  <a:pt x="24551" y="188"/>
                  <a:pt x="23834" y="1"/>
                  <a:pt x="23118" y="1"/>
                </a:cubicBezTo>
                <a:close/>
              </a:path>
            </a:pathLst>
          </a:custGeom>
          <a:solidFill>
            <a:srgbClr val="5EB2FC"/>
          </a:solidFill>
          <a:ln>
            <a:noFill/>
          </a:ln>
        </p:spPr>
        <p:txBody>
          <a:bodyPr anchorCtr="0" anchor="ctr" bIns="91425" lIns="182875" spcFirstLastPara="1" rIns="182875" wrap="square" tIns="91425">
            <a:noAutofit/>
          </a:bodyPr>
          <a:lstStyle/>
          <a:p>
            <a:pPr indent="0" lvl="0" marL="0" rtl="0" algn="r">
              <a:spcBef>
                <a:spcPts val="0"/>
              </a:spcBef>
              <a:spcAft>
                <a:spcPts val="0"/>
              </a:spcAft>
              <a:buNone/>
            </a:pPr>
            <a:r>
              <a:rPr lang="en" sz="1200">
                <a:solidFill>
                  <a:srgbClr val="FFFFFF"/>
                </a:solidFill>
                <a:latin typeface="Roboto"/>
                <a:ea typeface="Roboto"/>
                <a:cs typeface="Roboto"/>
                <a:sym typeface="Roboto"/>
              </a:rPr>
              <a:t>3時/2年</a:t>
            </a:r>
            <a:endParaRPr sz="1200">
              <a:solidFill>
                <a:srgbClr val="FFFFFF"/>
              </a:solidFill>
              <a:latin typeface="Roboto"/>
              <a:ea typeface="Roboto"/>
              <a:cs typeface="Roboto"/>
              <a:sym typeface="Roboto"/>
            </a:endParaRPr>
          </a:p>
          <a:p>
            <a:pPr indent="0" lvl="0" marL="0" rtl="0" algn="r">
              <a:spcBef>
                <a:spcPts val="0"/>
              </a:spcBef>
              <a:spcAft>
                <a:spcPts val="0"/>
              </a:spcAft>
              <a:buNone/>
            </a:pPr>
            <a:r>
              <a:rPr lang="en" sz="1200">
                <a:solidFill>
                  <a:srgbClr val="FFFFFF"/>
                </a:solidFill>
                <a:latin typeface="Roboto"/>
                <a:ea typeface="Roboto"/>
                <a:cs typeface="Roboto"/>
                <a:sym typeface="Roboto"/>
              </a:rPr>
              <a:t>資安專業</a:t>
            </a:r>
            <a:endParaRPr sz="1200">
              <a:solidFill>
                <a:srgbClr val="FFFFFF"/>
              </a:solidFill>
              <a:latin typeface="Roboto"/>
              <a:ea typeface="Roboto"/>
              <a:cs typeface="Roboto"/>
              <a:sym typeface="Roboto"/>
            </a:endParaRPr>
          </a:p>
          <a:p>
            <a:pPr indent="0" lvl="0" marL="0" rtl="0" algn="r">
              <a:spcBef>
                <a:spcPts val="0"/>
              </a:spcBef>
              <a:spcAft>
                <a:spcPts val="0"/>
              </a:spcAft>
              <a:buNone/>
            </a:pPr>
            <a:r>
              <a:t/>
            </a:r>
            <a:endParaRPr sz="600">
              <a:solidFill>
                <a:srgbClr val="FFFFFF"/>
              </a:solidFill>
              <a:latin typeface="Roboto"/>
              <a:ea typeface="Roboto"/>
              <a:cs typeface="Roboto"/>
              <a:sym typeface="Roboto"/>
            </a:endParaRPr>
          </a:p>
          <a:p>
            <a:pPr indent="0" lvl="0" marL="0" rtl="0" algn="r">
              <a:spcBef>
                <a:spcPts val="0"/>
              </a:spcBef>
              <a:spcAft>
                <a:spcPts val="0"/>
              </a:spcAft>
              <a:buNone/>
            </a:pPr>
            <a:r>
              <a:rPr lang="en" sz="1200">
                <a:solidFill>
                  <a:srgbClr val="FFFFFF"/>
                </a:solidFill>
                <a:latin typeface="Roboto"/>
                <a:ea typeface="Roboto"/>
                <a:cs typeface="Roboto"/>
                <a:sym typeface="Roboto"/>
              </a:rPr>
              <a:t>3時/年</a:t>
            </a:r>
            <a:endParaRPr sz="1200">
              <a:solidFill>
                <a:srgbClr val="FFFFFF"/>
              </a:solidFill>
              <a:latin typeface="Roboto"/>
              <a:ea typeface="Roboto"/>
              <a:cs typeface="Roboto"/>
              <a:sym typeface="Roboto"/>
            </a:endParaRPr>
          </a:p>
          <a:p>
            <a:pPr indent="0" lvl="0" marL="0" rtl="0" algn="r">
              <a:spcBef>
                <a:spcPts val="0"/>
              </a:spcBef>
              <a:spcAft>
                <a:spcPts val="0"/>
              </a:spcAft>
              <a:buNone/>
            </a:pPr>
            <a:r>
              <a:rPr lang="en" sz="1200">
                <a:solidFill>
                  <a:srgbClr val="FFFFFF"/>
                </a:solidFill>
                <a:latin typeface="Roboto"/>
                <a:ea typeface="Roboto"/>
                <a:cs typeface="Roboto"/>
                <a:sym typeface="Roboto"/>
              </a:rPr>
              <a:t>資安通識</a:t>
            </a:r>
            <a:endParaRPr sz="1200">
              <a:solidFill>
                <a:srgbClr val="FFFFFF"/>
              </a:solidFill>
              <a:latin typeface="Roboto"/>
              <a:ea typeface="Roboto"/>
              <a:cs typeface="Roboto"/>
              <a:sym typeface="Roboto"/>
            </a:endParaRPr>
          </a:p>
        </p:txBody>
      </p:sp>
      <p:sp>
        <p:nvSpPr>
          <p:cNvPr id="6852" name="Google Shape;6852;p98"/>
          <p:cNvSpPr/>
          <p:nvPr/>
        </p:nvSpPr>
        <p:spPr>
          <a:xfrm>
            <a:off x="1676640" y="3742836"/>
            <a:ext cx="475460" cy="475488"/>
          </a:xfrm>
          <a:custGeom>
            <a:rect b="b" l="l" r="r" t="t"/>
            <a:pathLst>
              <a:path extrusionOk="0" h="17206" w="17205">
                <a:moveTo>
                  <a:pt x="8597" y="1"/>
                </a:moveTo>
                <a:cubicBezTo>
                  <a:pt x="3846" y="1"/>
                  <a:pt x="0" y="3858"/>
                  <a:pt x="0" y="8609"/>
                </a:cubicBezTo>
                <a:cubicBezTo>
                  <a:pt x="0" y="13360"/>
                  <a:pt x="3846" y="17205"/>
                  <a:pt x="8597" y="17205"/>
                </a:cubicBezTo>
                <a:cubicBezTo>
                  <a:pt x="13347" y="17205"/>
                  <a:pt x="17205" y="13360"/>
                  <a:pt x="17205" y="8609"/>
                </a:cubicBezTo>
                <a:cubicBezTo>
                  <a:pt x="17205" y="3858"/>
                  <a:pt x="13347" y="1"/>
                  <a:pt x="8597" y="1"/>
                </a:cubicBezTo>
                <a:close/>
              </a:path>
            </a:pathLst>
          </a:custGeom>
          <a:solidFill>
            <a:srgbClr val="468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3" name="Google Shape;6853;p98"/>
          <p:cNvSpPr/>
          <p:nvPr/>
        </p:nvSpPr>
        <p:spPr>
          <a:xfrm>
            <a:off x="1053139" y="2883747"/>
            <a:ext cx="1098961" cy="538330"/>
          </a:xfrm>
          <a:custGeom>
            <a:rect b="b" l="l" r="r" t="t"/>
            <a:pathLst>
              <a:path extrusionOk="0" h="19480" w="39767">
                <a:moveTo>
                  <a:pt x="9739" y="1"/>
                </a:moveTo>
                <a:cubicBezTo>
                  <a:pt x="4382" y="1"/>
                  <a:pt x="0" y="4382"/>
                  <a:pt x="0" y="9740"/>
                </a:cubicBezTo>
                <a:cubicBezTo>
                  <a:pt x="0" y="15098"/>
                  <a:pt x="4382" y="19479"/>
                  <a:pt x="9739" y="19479"/>
                </a:cubicBezTo>
                <a:lnTo>
                  <a:pt x="30028" y="19479"/>
                </a:lnTo>
                <a:cubicBezTo>
                  <a:pt x="35386" y="19479"/>
                  <a:pt x="39767" y="15098"/>
                  <a:pt x="39767" y="9740"/>
                </a:cubicBezTo>
                <a:cubicBezTo>
                  <a:pt x="39767" y="4382"/>
                  <a:pt x="35386" y="1"/>
                  <a:pt x="30028" y="1"/>
                </a:cubicBezTo>
                <a:close/>
              </a:path>
            </a:pathLst>
          </a:custGeom>
          <a:solidFill>
            <a:srgbClr val="4685BC"/>
          </a:solidFill>
          <a:ln>
            <a:noFill/>
          </a:ln>
        </p:spPr>
        <p:txBody>
          <a:bodyPr anchorCtr="0" anchor="ctr" bIns="91425" lIns="91425" spcFirstLastPara="1" rIns="228600" wrap="square" tIns="91425">
            <a:noAutofit/>
          </a:bodyPr>
          <a:lstStyle/>
          <a:p>
            <a:pPr indent="0" lvl="0" marL="0" rtl="0" algn="ctr">
              <a:spcBef>
                <a:spcPts val="0"/>
              </a:spcBef>
              <a:spcAft>
                <a:spcPts val="0"/>
              </a:spcAft>
              <a:buNone/>
            </a:pPr>
            <a:r>
              <a:rPr b="1" lang="en" sz="1300">
                <a:solidFill>
                  <a:srgbClr val="FFFFFF"/>
                </a:solidFill>
                <a:latin typeface="Fira Sans Extra Condensed"/>
                <a:ea typeface="Fira Sans Extra Condensed"/>
                <a:cs typeface="Fira Sans Extra Condensed"/>
                <a:sym typeface="Fira Sans Extra Condensed"/>
              </a:rPr>
              <a:t>   資訊人員</a:t>
            </a:r>
            <a:endParaRPr b="1" sz="1300">
              <a:solidFill>
                <a:srgbClr val="FFFFFF"/>
              </a:solidFill>
              <a:latin typeface="Fira Sans Extra Condensed"/>
              <a:ea typeface="Fira Sans Extra Condensed"/>
              <a:cs typeface="Fira Sans Extra Condensed"/>
              <a:sym typeface="Fira Sans Extra Condensed"/>
            </a:endParaRPr>
          </a:p>
        </p:txBody>
      </p:sp>
      <p:sp>
        <p:nvSpPr>
          <p:cNvPr id="6854" name="Google Shape;6854;p98"/>
          <p:cNvSpPr/>
          <p:nvPr/>
        </p:nvSpPr>
        <p:spPr>
          <a:xfrm>
            <a:off x="2087447" y="3303192"/>
            <a:ext cx="398497" cy="341790"/>
          </a:xfrm>
          <a:custGeom>
            <a:rect b="b" l="l" r="r" t="t"/>
            <a:pathLst>
              <a:path extrusionOk="0" h="12368" w="14420">
                <a:moveTo>
                  <a:pt x="7035" y="1"/>
                </a:moveTo>
                <a:cubicBezTo>
                  <a:pt x="4583" y="1"/>
                  <a:pt x="2262" y="1456"/>
                  <a:pt x="1287" y="3850"/>
                </a:cubicBezTo>
                <a:cubicBezTo>
                  <a:pt x="1" y="7017"/>
                  <a:pt x="1525" y="10625"/>
                  <a:pt x="4704" y="11911"/>
                </a:cubicBezTo>
                <a:cubicBezTo>
                  <a:pt x="5469" y="12221"/>
                  <a:pt x="6261" y="12367"/>
                  <a:pt x="7039" y="12367"/>
                </a:cubicBezTo>
                <a:cubicBezTo>
                  <a:pt x="9491" y="12367"/>
                  <a:pt x="11812" y="10910"/>
                  <a:pt x="12788" y="8506"/>
                </a:cubicBezTo>
                <a:cubicBezTo>
                  <a:pt x="12955" y="8113"/>
                  <a:pt x="13062" y="7720"/>
                  <a:pt x="13145" y="7315"/>
                </a:cubicBezTo>
                <a:lnTo>
                  <a:pt x="14419" y="6041"/>
                </a:lnTo>
                <a:lnTo>
                  <a:pt x="13062" y="4696"/>
                </a:lnTo>
                <a:cubicBezTo>
                  <a:pt x="12597" y="2838"/>
                  <a:pt x="11288" y="1231"/>
                  <a:pt x="9371" y="457"/>
                </a:cubicBezTo>
                <a:cubicBezTo>
                  <a:pt x="8605" y="147"/>
                  <a:pt x="7813" y="1"/>
                  <a:pt x="7035" y="1"/>
                </a:cubicBezTo>
                <a:close/>
              </a:path>
            </a:pathLst>
          </a:custGeom>
          <a:solidFill>
            <a:srgbClr val="9ED1F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Fira Sans Extra Condensed Medium"/>
                <a:ea typeface="Fira Sans Extra Condensed Medium"/>
                <a:cs typeface="Fira Sans Extra Condensed Medium"/>
                <a:sym typeface="Fira Sans Extra Condensed Medium"/>
              </a:rPr>
              <a:t>3.7</a:t>
            </a:r>
            <a:endParaRPr sz="1200">
              <a:solidFill>
                <a:srgbClr val="FFFFFF"/>
              </a:solidFill>
              <a:latin typeface="Fira Sans Extra Condensed Medium"/>
              <a:ea typeface="Fira Sans Extra Condensed Medium"/>
              <a:cs typeface="Fira Sans Extra Condensed Medium"/>
              <a:sym typeface="Fira Sans Extra Condensed Medium"/>
            </a:endParaRPr>
          </a:p>
        </p:txBody>
      </p:sp>
      <p:sp>
        <p:nvSpPr>
          <p:cNvPr id="6855" name="Google Shape;6855;p98"/>
          <p:cNvSpPr/>
          <p:nvPr/>
        </p:nvSpPr>
        <p:spPr>
          <a:xfrm>
            <a:off x="4129433" y="813775"/>
            <a:ext cx="1507454" cy="1529874"/>
          </a:xfrm>
          <a:custGeom>
            <a:rect b="b" l="l" r="r" t="t"/>
            <a:pathLst>
              <a:path extrusionOk="0" h="21600" w="21463">
                <a:moveTo>
                  <a:pt x="19041" y="11598"/>
                </a:moveTo>
                <a:cubicBezTo>
                  <a:pt x="18767" y="11116"/>
                  <a:pt x="18221" y="10815"/>
                  <a:pt x="17643" y="10815"/>
                </a:cubicBezTo>
                <a:cubicBezTo>
                  <a:pt x="18221" y="10815"/>
                  <a:pt x="18737" y="10514"/>
                  <a:pt x="19041" y="10032"/>
                </a:cubicBezTo>
                <a:lnTo>
                  <a:pt x="21259" y="6206"/>
                </a:lnTo>
                <a:cubicBezTo>
                  <a:pt x="21532" y="5724"/>
                  <a:pt x="21532" y="5121"/>
                  <a:pt x="21259" y="4609"/>
                </a:cubicBezTo>
                <a:lnTo>
                  <a:pt x="19041" y="783"/>
                </a:lnTo>
                <a:cubicBezTo>
                  <a:pt x="18767" y="301"/>
                  <a:pt x="18221" y="0"/>
                  <a:pt x="17643" y="0"/>
                </a:cubicBezTo>
                <a:lnTo>
                  <a:pt x="13178" y="0"/>
                </a:lnTo>
                <a:cubicBezTo>
                  <a:pt x="12600" y="0"/>
                  <a:pt x="12084" y="301"/>
                  <a:pt x="11780" y="783"/>
                </a:cubicBezTo>
                <a:lnTo>
                  <a:pt x="9562" y="4609"/>
                </a:lnTo>
                <a:cubicBezTo>
                  <a:pt x="9350" y="5001"/>
                  <a:pt x="9289" y="5453"/>
                  <a:pt x="9410" y="5844"/>
                </a:cubicBezTo>
                <a:cubicBezTo>
                  <a:pt x="9107" y="5543"/>
                  <a:pt x="8712" y="5392"/>
                  <a:pt x="8286" y="5392"/>
                </a:cubicBezTo>
                <a:lnTo>
                  <a:pt x="3821" y="5392"/>
                </a:lnTo>
                <a:cubicBezTo>
                  <a:pt x="3243" y="5392"/>
                  <a:pt x="2727" y="5694"/>
                  <a:pt x="2423" y="6176"/>
                </a:cubicBezTo>
                <a:lnTo>
                  <a:pt x="205" y="10002"/>
                </a:lnTo>
                <a:cubicBezTo>
                  <a:pt x="-68" y="10484"/>
                  <a:pt x="-68" y="11086"/>
                  <a:pt x="205" y="11598"/>
                </a:cubicBezTo>
                <a:lnTo>
                  <a:pt x="2423" y="15424"/>
                </a:lnTo>
                <a:cubicBezTo>
                  <a:pt x="2697" y="15906"/>
                  <a:pt x="3243" y="16208"/>
                  <a:pt x="3821" y="16208"/>
                </a:cubicBezTo>
                <a:lnTo>
                  <a:pt x="8286" y="16208"/>
                </a:lnTo>
                <a:cubicBezTo>
                  <a:pt x="8712" y="16208"/>
                  <a:pt x="9107" y="16027"/>
                  <a:pt x="9410" y="15756"/>
                </a:cubicBezTo>
                <a:cubicBezTo>
                  <a:pt x="9289" y="16177"/>
                  <a:pt x="9319" y="16629"/>
                  <a:pt x="9562" y="16991"/>
                </a:cubicBezTo>
                <a:lnTo>
                  <a:pt x="11780" y="20817"/>
                </a:lnTo>
                <a:cubicBezTo>
                  <a:pt x="12054" y="21299"/>
                  <a:pt x="12600" y="21600"/>
                  <a:pt x="13178" y="21600"/>
                </a:cubicBezTo>
                <a:lnTo>
                  <a:pt x="17643" y="21600"/>
                </a:lnTo>
                <a:cubicBezTo>
                  <a:pt x="18221" y="21600"/>
                  <a:pt x="18737" y="21299"/>
                  <a:pt x="19041" y="20817"/>
                </a:cubicBezTo>
                <a:lnTo>
                  <a:pt x="21259" y="16991"/>
                </a:lnTo>
                <a:cubicBezTo>
                  <a:pt x="21532" y="16509"/>
                  <a:pt x="21532" y="15906"/>
                  <a:pt x="21259" y="15394"/>
                </a:cubicBezTo>
                <a:lnTo>
                  <a:pt x="19041" y="11598"/>
                </a:lnTo>
                <a:close/>
              </a:path>
            </a:pathLst>
          </a:custGeom>
          <a:solidFill>
            <a:srgbClr val="741B47"/>
          </a:solidFill>
          <a:ln>
            <a:noFill/>
          </a:ln>
        </p:spPr>
        <p:txBody>
          <a:bodyPr anchorCtr="0" anchor="ctr" bIns="28575" lIns="28575" spcFirstLastPara="1" rIns="28575" wrap="square" tIns="28575">
            <a:noAutofit/>
          </a:bodyPr>
          <a:lstStyle/>
          <a:p>
            <a:pPr indent="0" lvl="0" marL="0" marR="0" rtl="0" algn="l">
              <a:spcBef>
                <a:spcPts val="0"/>
              </a:spcBef>
              <a:spcAft>
                <a:spcPts val="0"/>
              </a:spcAft>
              <a:buNone/>
            </a:pPr>
            <a:r>
              <a:t/>
            </a:r>
            <a:endParaRPr sz="2250">
              <a:solidFill>
                <a:srgbClr val="000000"/>
              </a:solidFill>
              <a:latin typeface="Calibri"/>
              <a:ea typeface="Calibri"/>
              <a:cs typeface="Calibri"/>
              <a:sym typeface="Calibri"/>
            </a:endParaRPr>
          </a:p>
        </p:txBody>
      </p:sp>
      <p:sp>
        <p:nvSpPr>
          <p:cNvPr id="6856" name="Google Shape;6856;p98"/>
          <p:cNvSpPr/>
          <p:nvPr/>
        </p:nvSpPr>
        <p:spPr>
          <a:xfrm>
            <a:off x="7589918" y="387039"/>
            <a:ext cx="1516002" cy="1534086"/>
          </a:xfrm>
          <a:custGeom>
            <a:rect b="b" l="l" r="r" t="t"/>
            <a:pathLst>
              <a:path extrusionOk="0" h="21600" w="21464">
                <a:moveTo>
                  <a:pt x="19055" y="11566"/>
                </a:moveTo>
                <a:cubicBezTo>
                  <a:pt x="18783" y="11085"/>
                  <a:pt x="18239" y="10785"/>
                  <a:pt x="17665" y="10785"/>
                </a:cubicBezTo>
                <a:cubicBezTo>
                  <a:pt x="18239" y="10785"/>
                  <a:pt x="18753" y="10485"/>
                  <a:pt x="19055" y="10004"/>
                </a:cubicBezTo>
                <a:lnTo>
                  <a:pt x="21260" y="6189"/>
                </a:lnTo>
                <a:cubicBezTo>
                  <a:pt x="21532" y="5708"/>
                  <a:pt x="21532" y="5107"/>
                  <a:pt x="21260" y="4596"/>
                </a:cubicBezTo>
                <a:lnTo>
                  <a:pt x="19055" y="781"/>
                </a:lnTo>
                <a:cubicBezTo>
                  <a:pt x="18783" y="300"/>
                  <a:pt x="18239" y="0"/>
                  <a:pt x="17665" y="0"/>
                </a:cubicBezTo>
                <a:lnTo>
                  <a:pt x="13224" y="0"/>
                </a:lnTo>
                <a:cubicBezTo>
                  <a:pt x="12650" y="0"/>
                  <a:pt x="12137" y="300"/>
                  <a:pt x="11835" y="781"/>
                </a:cubicBezTo>
                <a:lnTo>
                  <a:pt x="9629" y="4596"/>
                </a:lnTo>
                <a:cubicBezTo>
                  <a:pt x="9357" y="5077"/>
                  <a:pt x="9357" y="5678"/>
                  <a:pt x="9629" y="6189"/>
                </a:cubicBezTo>
                <a:lnTo>
                  <a:pt x="9629" y="6189"/>
                </a:lnTo>
                <a:lnTo>
                  <a:pt x="9629" y="6189"/>
                </a:lnTo>
                <a:cubicBezTo>
                  <a:pt x="9357" y="5708"/>
                  <a:pt x="8814" y="5408"/>
                  <a:pt x="8240" y="5408"/>
                </a:cubicBezTo>
                <a:lnTo>
                  <a:pt x="3799" y="5408"/>
                </a:lnTo>
                <a:cubicBezTo>
                  <a:pt x="3225" y="5408"/>
                  <a:pt x="2711" y="5708"/>
                  <a:pt x="2409" y="6189"/>
                </a:cubicBezTo>
                <a:lnTo>
                  <a:pt x="204" y="10004"/>
                </a:lnTo>
                <a:cubicBezTo>
                  <a:pt x="-68" y="10485"/>
                  <a:pt x="-68" y="11085"/>
                  <a:pt x="204" y="11596"/>
                </a:cubicBezTo>
                <a:lnTo>
                  <a:pt x="2409" y="15411"/>
                </a:lnTo>
                <a:cubicBezTo>
                  <a:pt x="2681" y="15892"/>
                  <a:pt x="3225" y="16192"/>
                  <a:pt x="3799" y="16192"/>
                </a:cubicBezTo>
                <a:lnTo>
                  <a:pt x="8240" y="16192"/>
                </a:lnTo>
                <a:cubicBezTo>
                  <a:pt x="8814" y="16192"/>
                  <a:pt x="9327" y="15892"/>
                  <a:pt x="9629" y="15411"/>
                </a:cubicBezTo>
                <a:lnTo>
                  <a:pt x="9629" y="15411"/>
                </a:lnTo>
                <a:lnTo>
                  <a:pt x="9629" y="15411"/>
                </a:lnTo>
                <a:cubicBezTo>
                  <a:pt x="9357" y="15892"/>
                  <a:pt x="9357" y="16493"/>
                  <a:pt x="9629" y="17004"/>
                </a:cubicBezTo>
                <a:lnTo>
                  <a:pt x="11835" y="20819"/>
                </a:lnTo>
                <a:cubicBezTo>
                  <a:pt x="12107" y="21300"/>
                  <a:pt x="12650" y="21600"/>
                  <a:pt x="13224" y="21600"/>
                </a:cubicBezTo>
                <a:lnTo>
                  <a:pt x="17665" y="21600"/>
                </a:lnTo>
                <a:cubicBezTo>
                  <a:pt x="18239" y="21600"/>
                  <a:pt x="18753" y="21300"/>
                  <a:pt x="19055" y="20819"/>
                </a:cubicBezTo>
                <a:lnTo>
                  <a:pt x="21260" y="17004"/>
                </a:lnTo>
                <a:cubicBezTo>
                  <a:pt x="21532" y="16523"/>
                  <a:pt x="21532" y="15922"/>
                  <a:pt x="21260" y="15411"/>
                </a:cubicBezTo>
                <a:lnTo>
                  <a:pt x="19055" y="11566"/>
                </a:lnTo>
                <a:close/>
              </a:path>
            </a:pathLst>
          </a:custGeom>
          <a:solidFill>
            <a:srgbClr val="FF4D4D"/>
          </a:solidFill>
          <a:ln>
            <a:noFill/>
          </a:ln>
        </p:spPr>
        <p:txBody>
          <a:bodyPr anchorCtr="0" anchor="ctr" bIns="28575" lIns="28575" spcFirstLastPara="1" rIns="28575" wrap="square" tIns="28575">
            <a:noAutofit/>
          </a:bodyPr>
          <a:lstStyle/>
          <a:p>
            <a:pPr indent="0" lvl="0" marL="0" marR="0" rtl="0" algn="l">
              <a:spcBef>
                <a:spcPts val="0"/>
              </a:spcBef>
              <a:spcAft>
                <a:spcPts val="0"/>
              </a:spcAft>
              <a:buNone/>
            </a:pPr>
            <a:r>
              <a:t/>
            </a:r>
            <a:endParaRPr sz="2250">
              <a:solidFill>
                <a:srgbClr val="000000"/>
              </a:solidFill>
              <a:latin typeface="Calibri"/>
              <a:ea typeface="Calibri"/>
              <a:cs typeface="Calibri"/>
              <a:sym typeface="Calibri"/>
            </a:endParaRPr>
          </a:p>
        </p:txBody>
      </p:sp>
      <p:sp>
        <p:nvSpPr>
          <p:cNvPr id="6857" name="Google Shape;6857;p98"/>
          <p:cNvSpPr/>
          <p:nvPr/>
        </p:nvSpPr>
        <p:spPr>
          <a:xfrm>
            <a:off x="5516326" y="1197838"/>
            <a:ext cx="1511200" cy="1531980"/>
          </a:xfrm>
          <a:custGeom>
            <a:rect b="b" l="l" r="r" t="t"/>
            <a:pathLst>
              <a:path extrusionOk="0" h="21600" w="21456">
                <a:moveTo>
                  <a:pt x="21229" y="9988"/>
                </a:moveTo>
                <a:lnTo>
                  <a:pt x="19018" y="6167"/>
                </a:lnTo>
                <a:cubicBezTo>
                  <a:pt x="18745" y="5686"/>
                  <a:pt x="18200" y="5385"/>
                  <a:pt x="17624" y="5385"/>
                </a:cubicBezTo>
                <a:lnTo>
                  <a:pt x="13171" y="5385"/>
                </a:lnTo>
                <a:cubicBezTo>
                  <a:pt x="12716" y="5385"/>
                  <a:pt x="12292" y="5565"/>
                  <a:pt x="11989" y="5896"/>
                </a:cubicBezTo>
                <a:cubicBezTo>
                  <a:pt x="12141" y="5475"/>
                  <a:pt x="12080" y="4994"/>
                  <a:pt x="11868" y="4603"/>
                </a:cubicBezTo>
                <a:lnTo>
                  <a:pt x="9657" y="782"/>
                </a:lnTo>
                <a:cubicBezTo>
                  <a:pt x="9384" y="301"/>
                  <a:pt x="8839" y="0"/>
                  <a:pt x="8263" y="0"/>
                </a:cubicBezTo>
                <a:lnTo>
                  <a:pt x="3810" y="0"/>
                </a:lnTo>
                <a:cubicBezTo>
                  <a:pt x="3234" y="0"/>
                  <a:pt x="2719" y="301"/>
                  <a:pt x="2416" y="782"/>
                </a:cubicBezTo>
                <a:lnTo>
                  <a:pt x="205" y="4603"/>
                </a:lnTo>
                <a:cubicBezTo>
                  <a:pt x="-68" y="5084"/>
                  <a:pt x="-68" y="5686"/>
                  <a:pt x="205" y="6197"/>
                </a:cubicBezTo>
                <a:lnTo>
                  <a:pt x="2416" y="10018"/>
                </a:lnTo>
                <a:cubicBezTo>
                  <a:pt x="2689" y="10499"/>
                  <a:pt x="3234" y="10800"/>
                  <a:pt x="3810" y="10800"/>
                </a:cubicBezTo>
                <a:cubicBezTo>
                  <a:pt x="3234" y="10800"/>
                  <a:pt x="2719" y="11101"/>
                  <a:pt x="2416" y="11582"/>
                </a:cubicBezTo>
                <a:lnTo>
                  <a:pt x="205" y="15403"/>
                </a:lnTo>
                <a:cubicBezTo>
                  <a:pt x="-68" y="15884"/>
                  <a:pt x="-68" y="16486"/>
                  <a:pt x="205" y="16997"/>
                </a:cubicBezTo>
                <a:lnTo>
                  <a:pt x="2416" y="20818"/>
                </a:lnTo>
                <a:cubicBezTo>
                  <a:pt x="2689" y="21299"/>
                  <a:pt x="3234" y="21600"/>
                  <a:pt x="3810" y="21600"/>
                </a:cubicBezTo>
                <a:lnTo>
                  <a:pt x="8263" y="21600"/>
                </a:lnTo>
                <a:cubicBezTo>
                  <a:pt x="8839" y="21600"/>
                  <a:pt x="9354" y="21299"/>
                  <a:pt x="9657" y="20818"/>
                </a:cubicBezTo>
                <a:lnTo>
                  <a:pt x="11868" y="16997"/>
                </a:lnTo>
                <a:cubicBezTo>
                  <a:pt x="12110" y="16606"/>
                  <a:pt x="12141" y="16125"/>
                  <a:pt x="11989" y="15704"/>
                </a:cubicBezTo>
                <a:cubicBezTo>
                  <a:pt x="12292" y="16035"/>
                  <a:pt x="12716" y="16215"/>
                  <a:pt x="13171" y="16215"/>
                </a:cubicBezTo>
                <a:lnTo>
                  <a:pt x="17624" y="16215"/>
                </a:lnTo>
                <a:cubicBezTo>
                  <a:pt x="18200" y="16215"/>
                  <a:pt x="18715" y="15914"/>
                  <a:pt x="19018" y="15433"/>
                </a:cubicBezTo>
                <a:lnTo>
                  <a:pt x="21229" y="11612"/>
                </a:lnTo>
                <a:cubicBezTo>
                  <a:pt x="21532" y="11101"/>
                  <a:pt x="21532" y="10469"/>
                  <a:pt x="21229" y="9988"/>
                </a:cubicBezTo>
                <a:close/>
              </a:path>
            </a:pathLst>
          </a:custGeom>
          <a:solidFill>
            <a:srgbClr val="C0392B"/>
          </a:solidFill>
          <a:ln>
            <a:noFill/>
          </a:ln>
        </p:spPr>
        <p:txBody>
          <a:bodyPr anchorCtr="0" anchor="ctr" bIns="28575" lIns="28575" spcFirstLastPara="1" rIns="28575" wrap="square" tIns="28575">
            <a:noAutofit/>
          </a:bodyPr>
          <a:lstStyle/>
          <a:p>
            <a:pPr indent="0" lvl="0" marL="0" marR="0" rtl="0" algn="l">
              <a:spcBef>
                <a:spcPts val="0"/>
              </a:spcBef>
              <a:spcAft>
                <a:spcPts val="0"/>
              </a:spcAft>
              <a:buNone/>
            </a:pPr>
            <a:r>
              <a:t/>
            </a:r>
            <a:endParaRPr sz="2250">
              <a:solidFill>
                <a:srgbClr val="000000"/>
              </a:solidFill>
              <a:latin typeface="Calibri"/>
              <a:ea typeface="Calibri"/>
              <a:cs typeface="Calibri"/>
              <a:sym typeface="Calibri"/>
            </a:endParaRPr>
          </a:p>
        </p:txBody>
      </p:sp>
      <p:sp>
        <p:nvSpPr>
          <p:cNvPr id="6858" name="Google Shape;6858;p98"/>
          <p:cNvSpPr/>
          <p:nvPr/>
        </p:nvSpPr>
        <p:spPr>
          <a:xfrm>
            <a:off x="6894418" y="1197838"/>
            <a:ext cx="1511200" cy="1531980"/>
          </a:xfrm>
          <a:custGeom>
            <a:rect b="b" l="l" r="r" t="t"/>
            <a:pathLst>
              <a:path extrusionOk="0" h="21600" w="21456">
                <a:moveTo>
                  <a:pt x="21229" y="9988"/>
                </a:moveTo>
                <a:lnTo>
                  <a:pt x="19018" y="6167"/>
                </a:lnTo>
                <a:cubicBezTo>
                  <a:pt x="18745" y="5686"/>
                  <a:pt x="18200" y="5385"/>
                  <a:pt x="17624" y="5385"/>
                </a:cubicBezTo>
                <a:lnTo>
                  <a:pt x="13171" y="5385"/>
                </a:lnTo>
                <a:cubicBezTo>
                  <a:pt x="12716" y="5385"/>
                  <a:pt x="12292" y="5565"/>
                  <a:pt x="11989" y="5896"/>
                </a:cubicBezTo>
                <a:cubicBezTo>
                  <a:pt x="12141" y="5475"/>
                  <a:pt x="12080" y="4994"/>
                  <a:pt x="11868" y="4603"/>
                </a:cubicBezTo>
                <a:lnTo>
                  <a:pt x="9657" y="782"/>
                </a:lnTo>
                <a:cubicBezTo>
                  <a:pt x="9384" y="301"/>
                  <a:pt x="8839" y="0"/>
                  <a:pt x="8263" y="0"/>
                </a:cubicBezTo>
                <a:lnTo>
                  <a:pt x="3810" y="0"/>
                </a:lnTo>
                <a:cubicBezTo>
                  <a:pt x="3234" y="0"/>
                  <a:pt x="2719" y="301"/>
                  <a:pt x="2416" y="782"/>
                </a:cubicBezTo>
                <a:lnTo>
                  <a:pt x="205" y="4603"/>
                </a:lnTo>
                <a:cubicBezTo>
                  <a:pt x="-68" y="5084"/>
                  <a:pt x="-68" y="5686"/>
                  <a:pt x="205" y="6197"/>
                </a:cubicBezTo>
                <a:lnTo>
                  <a:pt x="2416" y="10018"/>
                </a:lnTo>
                <a:cubicBezTo>
                  <a:pt x="2689" y="10499"/>
                  <a:pt x="3234" y="10800"/>
                  <a:pt x="3810" y="10800"/>
                </a:cubicBezTo>
                <a:cubicBezTo>
                  <a:pt x="3234" y="10800"/>
                  <a:pt x="2719" y="11101"/>
                  <a:pt x="2416" y="11582"/>
                </a:cubicBezTo>
                <a:lnTo>
                  <a:pt x="205" y="15403"/>
                </a:lnTo>
                <a:cubicBezTo>
                  <a:pt x="-68" y="15884"/>
                  <a:pt x="-68" y="16486"/>
                  <a:pt x="205" y="16997"/>
                </a:cubicBezTo>
                <a:lnTo>
                  <a:pt x="2416" y="20818"/>
                </a:lnTo>
                <a:cubicBezTo>
                  <a:pt x="2689" y="21299"/>
                  <a:pt x="3234" y="21600"/>
                  <a:pt x="3810" y="21600"/>
                </a:cubicBezTo>
                <a:lnTo>
                  <a:pt x="8263" y="21600"/>
                </a:lnTo>
                <a:cubicBezTo>
                  <a:pt x="8839" y="21600"/>
                  <a:pt x="9354" y="21299"/>
                  <a:pt x="9657" y="20818"/>
                </a:cubicBezTo>
                <a:lnTo>
                  <a:pt x="11868" y="16997"/>
                </a:lnTo>
                <a:cubicBezTo>
                  <a:pt x="12110" y="16606"/>
                  <a:pt x="12141" y="16125"/>
                  <a:pt x="11989" y="15704"/>
                </a:cubicBezTo>
                <a:cubicBezTo>
                  <a:pt x="12292" y="16035"/>
                  <a:pt x="12716" y="16215"/>
                  <a:pt x="13171" y="16215"/>
                </a:cubicBezTo>
                <a:lnTo>
                  <a:pt x="17624" y="16215"/>
                </a:lnTo>
                <a:cubicBezTo>
                  <a:pt x="18200" y="16215"/>
                  <a:pt x="18715" y="15914"/>
                  <a:pt x="19018" y="15433"/>
                </a:cubicBezTo>
                <a:lnTo>
                  <a:pt x="21229" y="11612"/>
                </a:lnTo>
                <a:cubicBezTo>
                  <a:pt x="21532" y="11101"/>
                  <a:pt x="21532" y="10469"/>
                  <a:pt x="21229" y="9988"/>
                </a:cubicBezTo>
                <a:close/>
              </a:path>
            </a:pathLst>
          </a:custGeom>
          <a:solidFill>
            <a:srgbClr val="A64D79"/>
          </a:solidFill>
          <a:ln>
            <a:noFill/>
          </a:ln>
        </p:spPr>
        <p:txBody>
          <a:bodyPr anchorCtr="0" anchor="ctr" bIns="28575" lIns="28575" spcFirstLastPara="1" rIns="28575" wrap="square" tIns="28575">
            <a:noAutofit/>
          </a:bodyPr>
          <a:lstStyle/>
          <a:p>
            <a:pPr indent="0" lvl="0" marL="0" marR="0" rtl="0" algn="l">
              <a:spcBef>
                <a:spcPts val="0"/>
              </a:spcBef>
              <a:spcAft>
                <a:spcPts val="0"/>
              </a:spcAft>
              <a:buNone/>
            </a:pPr>
            <a:r>
              <a:t/>
            </a:r>
            <a:endParaRPr sz="2250">
              <a:solidFill>
                <a:srgbClr val="000000"/>
              </a:solidFill>
              <a:latin typeface="Calibri"/>
              <a:ea typeface="Calibri"/>
              <a:cs typeface="Calibri"/>
              <a:sym typeface="Calibri"/>
            </a:endParaRPr>
          </a:p>
        </p:txBody>
      </p:sp>
      <p:sp>
        <p:nvSpPr>
          <p:cNvPr id="6859" name="Google Shape;6859;p98"/>
          <p:cNvSpPr/>
          <p:nvPr/>
        </p:nvSpPr>
        <p:spPr>
          <a:xfrm>
            <a:off x="5601673" y="1667249"/>
            <a:ext cx="1326090" cy="994302"/>
          </a:xfrm>
          <a:custGeom>
            <a:rect b="b" l="l" r="r" t="t"/>
            <a:pathLst>
              <a:path extrusionOk="0" h="21600" w="21411">
                <a:moveTo>
                  <a:pt x="13754" y="13257"/>
                </a:moveTo>
                <a:lnTo>
                  <a:pt x="17647" y="13257"/>
                </a:lnTo>
                <a:cubicBezTo>
                  <a:pt x="18405" y="13257"/>
                  <a:pt x="19128" y="12700"/>
                  <a:pt x="19507" y="11820"/>
                </a:cubicBezTo>
                <a:lnTo>
                  <a:pt x="21126" y="8065"/>
                </a:lnTo>
                <a:cubicBezTo>
                  <a:pt x="21505" y="7185"/>
                  <a:pt x="21505" y="6072"/>
                  <a:pt x="21126" y="5191"/>
                </a:cubicBezTo>
                <a:lnTo>
                  <a:pt x="19507" y="1437"/>
                </a:lnTo>
                <a:cubicBezTo>
                  <a:pt x="19128" y="556"/>
                  <a:pt x="18405" y="0"/>
                  <a:pt x="17647" y="0"/>
                </a:cubicBezTo>
                <a:lnTo>
                  <a:pt x="14408" y="0"/>
                </a:lnTo>
                <a:cubicBezTo>
                  <a:pt x="13650" y="0"/>
                  <a:pt x="12927" y="556"/>
                  <a:pt x="12548" y="1437"/>
                </a:cubicBezTo>
                <a:lnTo>
                  <a:pt x="10584" y="6026"/>
                </a:lnTo>
                <a:cubicBezTo>
                  <a:pt x="10412" y="6443"/>
                  <a:pt x="10137" y="6814"/>
                  <a:pt x="9827" y="7046"/>
                </a:cubicBezTo>
                <a:lnTo>
                  <a:pt x="8759" y="7926"/>
                </a:lnTo>
                <a:cubicBezTo>
                  <a:pt x="8414" y="8204"/>
                  <a:pt x="8035" y="8343"/>
                  <a:pt x="7656" y="8343"/>
                </a:cubicBezTo>
                <a:lnTo>
                  <a:pt x="3763" y="8343"/>
                </a:lnTo>
                <a:cubicBezTo>
                  <a:pt x="3005" y="8343"/>
                  <a:pt x="2282" y="8900"/>
                  <a:pt x="1903" y="9780"/>
                </a:cubicBezTo>
                <a:lnTo>
                  <a:pt x="284" y="13535"/>
                </a:lnTo>
                <a:cubicBezTo>
                  <a:pt x="-95" y="14415"/>
                  <a:pt x="-95" y="15528"/>
                  <a:pt x="284" y="16409"/>
                </a:cubicBezTo>
                <a:lnTo>
                  <a:pt x="1903" y="20163"/>
                </a:lnTo>
                <a:cubicBezTo>
                  <a:pt x="2282" y="21044"/>
                  <a:pt x="3005" y="21600"/>
                  <a:pt x="3763" y="21600"/>
                </a:cubicBezTo>
                <a:lnTo>
                  <a:pt x="7002" y="21600"/>
                </a:lnTo>
                <a:cubicBezTo>
                  <a:pt x="7760" y="21600"/>
                  <a:pt x="8483" y="21044"/>
                  <a:pt x="8862" y="20163"/>
                </a:cubicBezTo>
                <a:lnTo>
                  <a:pt x="10826" y="15574"/>
                </a:lnTo>
                <a:cubicBezTo>
                  <a:pt x="10998" y="15157"/>
                  <a:pt x="11273" y="14786"/>
                  <a:pt x="11583" y="14554"/>
                </a:cubicBezTo>
                <a:lnTo>
                  <a:pt x="12651" y="13674"/>
                </a:lnTo>
                <a:cubicBezTo>
                  <a:pt x="12996" y="13396"/>
                  <a:pt x="13375" y="13257"/>
                  <a:pt x="13754" y="13257"/>
                </a:cubicBezTo>
                <a:close/>
              </a:path>
            </a:pathLst>
          </a:custGeom>
          <a:solidFill>
            <a:srgbClr val="FFFFFF"/>
          </a:solidFill>
          <a:ln>
            <a:noFill/>
          </a:ln>
          <a:effectLst>
            <a:outerShdw blurRad="50800" rotWithShape="0" algn="tl" dir="2700000" dist="38100">
              <a:srgbClr val="000000">
                <a:alpha val="40000"/>
              </a:srgbClr>
            </a:outerShdw>
          </a:effectLst>
        </p:spPr>
        <p:txBody>
          <a:bodyPr anchorCtr="0" anchor="ctr" bIns="28575" lIns="28575" spcFirstLastPara="1" rIns="28575" wrap="square" tIns="28575">
            <a:noAutofit/>
          </a:bodyPr>
          <a:lstStyle/>
          <a:p>
            <a:pPr indent="0" lvl="0" marL="0" marR="0" rtl="0" algn="l">
              <a:spcBef>
                <a:spcPts val="0"/>
              </a:spcBef>
              <a:spcAft>
                <a:spcPts val="0"/>
              </a:spcAft>
              <a:buNone/>
            </a:pPr>
            <a:r>
              <a:t/>
            </a:r>
            <a:endParaRPr sz="2250">
              <a:solidFill>
                <a:srgbClr val="000000"/>
              </a:solidFill>
              <a:latin typeface="Calibri"/>
              <a:ea typeface="Calibri"/>
              <a:cs typeface="Calibri"/>
              <a:sym typeface="Calibri"/>
            </a:endParaRPr>
          </a:p>
        </p:txBody>
      </p:sp>
      <p:sp>
        <p:nvSpPr>
          <p:cNvPr id="6860" name="Google Shape;6860;p98"/>
          <p:cNvSpPr/>
          <p:nvPr/>
        </p:nvSpPr>
        <p:spPr>
          <a:xfrm>
            <a:off x="4876222" y="899124"/>
            <a:ext cx="666762" cy="1374084"/>
          </a:xfrm>
          <a:custGeom>
            <a:rect b="b" l="l" r="r" t="t"/>
            <a:pathLst>
              <a:path extrusionOk="0" h="21600" w="21226">
                <a:moveTo>
                  <a:pt x="16794" y="12477"/>
                </a:moveTo>
                <a:lnTo>
                  <a:pt x="20666" y="15764"/>
                </a:lnTo>
                <a:cubicBezTo>
                  <a:pt x="21413" y="16401"/>
                  <a:pt x="21413" y="17206"/>
                  <a:pt x="20666" y="17843"/>
                </a:cubicBezTo>
                <a:lnTo>
                  <a:pt x="17473" y="20560"/>
                </a:lnTo>
                <a:cubicBezTo>
                  <a:pt x="16726" y="21198"/>
                  <a:pt x="15300" y="21600"/>
                  <a:pt x="13805" y="21600"/>
                </a:cubicBezTo>
                <a:lnTo>
                  <a:pt x="7421" y="21600"/>
                </a:lnTo>
                <a:cubicBezTo>
                  <a:pt x="5926" y="21600"/>
                  <a:pt x="4500" y="21198"/>
                  <a:pt x="3753" y="20560"/>
                </a:cubicBezTo>
                <a:lnTo>
                  <a:pt x="560" y="17843"/>
                </a:lnTo>
                <a:cubicBezTo>
                  <a:pt x="-187" y="17206"/>
                  <a:pt x="-187" y="16401"/>
                  <a:pt x="560" y="15764"/>
                </a:cubicBezTo>
                <a:lnTo>
                  <a:pt x="4432" y="12477"/>
                </a:lnTo>
                <a:cubicBezTo>
                  <a:pt x="4771" y="12175"/>
                  <a:pt x="4975" y="11806"/>
                  <a:pt x="4975" y="11437"/>
                </a:cubicBezTo>
                <a:lnTo>
                  <a:pt x="4975" y="10163"/>
                </a:lnTo>
                <a:cubicBezTo>
                  <a:pt x="4975" y="9794"/>
                  <a:pt x="4771" y="9425"/>
                  <a:pt x="4432" y="9123"/>
                </a:cubicBezTo>
                <a:lnTo>
                  <a:pt x="560" y="5836"/>
                </a:lnTo>
                <a:cubicBezTo>
                  <a:pt x="-187" y="5199"/>
                  <a:pt x="-187" y="4394"/>
                  <a:pt x="560" y="3757"/>
                </a:cubicBezTo>
                <a:lnTo>
                  <a:pt x="3753" y="1040"/>
                </a:lnTo>
                <a:cubicBezTo>
                  <a:pt x="4500" y="402"/>
                  <a:pt x="5926" y="0"/>
                  <a:pt x="7421" y="0"/>
                </a:cubicBezTo>
                <a:lnTo>
                  <a:pt x="13805" y="0"/>
                </a:lnTo>
                <a:cubicBezTo>
                  <a:pt x="15300" y="0"/>
                  <a:pt x="16726" y="402"/>
                  <a:pt x="17473" y="1040"/>
                </a:cubicBezTo>
                <a:lnTo>
                  <a:pt x="20666" y="3757"/>
                </a:lnTo>
                <a:cubicBezTo>
                  <a:pt x="21413" y="4394"/>
                  <a:pt x="21413" y="5199"/>
                  <a:pt x="20666" y="5836"/>
                </a:cubicBezTo>
                <a:lnTo>
                  <a:pt x="16794" y="9123"/>
                </a:lnTo>
                <a:cubicBezTo>
                  <a:pt x="16455" y="9425"/>
                  <a:pt x="16251" y="9794"/>
                  <a:pt x="16251" y="10163"/>
                </a:cubicBezTo>
                <a:lnTo>
                  <a:pt x="16251" y="11437"/>
                </a:lnTo>
                <a:cubicBezTo>
                  <a:pt x="16251" y="11806"/>
                  <a:pt x="16387" y="12175"/>
                  <a:pt x="16794" y="12477"/>
                </a:cubicBezTo>
                <a:close/>
              </a:path>
            </a:pathLst>
          </a:custGeom>
          <a:solidFill>
            <a:srgbClr val="FFFFFF"/>
          </a:solidFill>
          <a:ln>
            <a:noFill/>
          </a:ln>
          <a:effectLst>
            <a:outerShdw blurRad="50800" rotWithShape="0" algn="tl" dir="2700000" dist="38100">
              <a:srgbClr val="000000">
                <a:alpha val="40000"/>
              </a:srgbClr>
            </a:outerShdw>
          </a:effectLst>
        </p:spPr>
        <p:txBody>
          <a:bodyPr anchorCtr="0" anchor="ctr" bIns="28575" lIns="28575" spcFirstLastPara="1" rIns="28575" wrap="square" tIns="28575">
            <a:noAutofit/>
          </a:bodyPr>
          <a:lstStyle/>
          <a:p>
            <a:pPr indent="0" lvl="0" marL="0" marR="0" rtl="0" algn="l">
              <a:spcBef>
                <a:spcPts val="0"/>
              </a:spcBef>
              <a:spcAft>
                <a:spcPts val="0"/>
              </a:spcAft>
              <a:buNone/>
            </a:pPr>
            <a:r>
              <a:t/>
            </a:r>
            <a:endParaRPr sz="2250">
              <a:solidFill>
                <a:srgbClr val="000000"/>
              </a:solidFill>
              <a:latin typeface="Calibri"/>
              <a:ea typeface="Calibri"/>
              <a:cs typeface="Calibri"/>
              <a:sym typeface="Calibri"/>
            </a:endParaRPr>
          </a:p>
        </p:txBody>
      </p:sp>
      <p:sp>
        <p:nvSpPr>
          <p:cNvPr id="6861" name="Google Shape;6861;p98"/>
          <p:cNvSpPr/>
          <p:nvPr/>
        </p:nvSpPr>
        <p:spPr>
          <a:xfrm>
            <a:off x="8358044" y="451049"/>
            <a:ext cx="666762" cy="1374084"/>
          </a:xfrm>
          <a:custGeom>
            <a:rect b="b" l="l" r="r" t="t"/>
            <a:pathLst>
              <a:path extrusionOk="0" h="21600" w="21226">
                <a:moveTo>
                  <a:pt x="16794" y="12477"/>
                </a:moveTo>
                <a:lnTo>
                  <a:pt x="20666" y="15764"/>
                </a:lnTo>
                <a:cubicBezTo>
                  <a:pt x="21413" y="16401"/>
                  <a:pt x="21413" y="17206"/>
                  <a:pt x="20666" y="17843"/>
                </a:cubicBezTo>
                <a:lnTo>
                  <a:pt x="17473" y="20560"/>
                </a:lnTo>
                <a:cubicBezTo>
                  <a:pt x="16726" y="21198"/>
                  <a:pt x="15300" y="21600"/>
                  <a:pt x="13805" y="21600"/>
                </a:cubicBezTo>
                <a:lnTo>
                  <a:pt x="7421" y="21600"/>
                </a:lnTo>
                <a:cubicBezTo>
                  <a:pt x="5926" y="21600"/>
                  <a:pt x="4500" y="21198"/>
                  <a:pt x="3753" y="20560"/>
                </a:cubicBezTo>
                <a:lnTo>
                  <a:pt x="560" y="17843"/>
                </a:lnTo>
                <a:cubicBezTo>
                  <a:pt x="-187" y="17206"/>
                  <a:pt x="-187" y="16401"/>
                  <a:pt x="560" y="15764"/>
                </a:cubicBezTo>
                <a:lnTo>
                  <a:pt x="4432" y="12477"/>
                </a:lnTo>
                <a:cubicBezTo>
                  <a:pt x="4771" y="12175"/>
                  <a:pt x="4975" y="11806"/>
                  <a:pt x="4975" y="11437"/>
                </a:cubicBezTo>
                <a:lnTo>
                  <a:pt x="4975" y="10163"/>
                </a:lnTo>
                <a:cubicBezTo>
                  <a:pt x="4975" y="9794"/>
                  <a:pt x="4771" y="9425"/>
                  <a:pt x="4432" y="9123"/>
                </a:cubicBezTo>
                <a:lnTo>
                  <a:pt x="560" y="5836"/>
                </a:lnTo>
                <a:cubicBezTo>
                  <a:pt x="-187" y="5199"/>
                  <a:pt x="-187" y="4394"/>
                  <a:pt x="560" y="3757"/>
                </a:cubicBezTo>
                <a:lnTo>
                  <a:pt x="3753" y="1040"/>
                </a:lnTo>
                <a:cubicBezTo>
                  <a:pt x="4500" y="402"/>
                  <a:pt x="5926" y="0"/>
                  <a:pt x="7421" y="0"/>
                </a:cubicBezTo>
                <a:lnTo>
                  <a:pt x="13805" y="0"/>
                </a:lnTo>
                <a:cubicBezTo>
                  <a:pt x="15300" y="0"/>
                  <a:pt x="16726" y="402"/>
                  <a:pt x="17473" y="1040"/>
                </a:cubicBezTo>
                <a:lnTo>
                  <a:pt x="20666" y="3757"/>
                </a:lnTo>
                <a:cubicBezTo>
                  <a:pt x="21413" y="4394"/>
                  <a:pt x="21413" y="5199"/>
                  <a:pt x="20666" y="5836"/>
                </a:cubicBezTo>
                <a:lnTo>
                  <a:pt x="16794" y="9123"/>
                </a:lnTo>
                <a:cubicBezTo>
                  <a:pt x="16455" y="9425"/>
                  <a:pt x="16251" y="9794"/>
                  <a:pt x="16251" y="10163"/>
                </a:cubicBezTo>
                <a:lnTo>
                  <a:pt x="16251" y="11437"/>
                </a:lnTo>
                <a:cubicBezTo>
                  <a:pt x="16251" y="11806"/>
                  <a:pt x="16387" y="12175"/>
                  <a:pt x="16794" y="12477"/>
                </a:cubicBezTo>
                <a:close/>
              </a:path>
            </a:pathLst>
          </a:custGeom>
          <a:solidFill>
            <a:srgbClr val="FFFFFF"/>
          </a:solidFill>
          <a:ln>
            <a:noFill/>
          </a:ln>
          <a:effectLst>
            <a:outerShdw blurRad="50800" rotWithShape="0" algn="tl" dir="2700000" dist="38100">
              <a:srgbClr val="000000">
                <a:alpha val="40000"/>
              </a:srgbClr>
            </a:outerShdw>
          </a:effectLst>
        </p:spPr>
        <p:txBody>
          <a:bodyPr anchorCtr="0" anchor="ctr" bIns="28575" lIns="28575" spcFirstLastPara="1" rIns="28575" wrap="square" tIns="28575">
            <a:noAutofit/>
          </a:bodyPr>
          <a:lstStyle/>
          <a:p>
            <a:pPr indent="0" lvl="0" marL="0" marR="0" rtl="0" algn="l">
              <a:spcBef>
                <a:spcPts val="0"/>
              </a:spcBef>
              <a:spcAft>
                <a:spcPts val="0"/>
              </a:spcAft>
              <a:buNone/>
            </a:pPr>
            <a:r>
              <a:t/>
            </a:r>
            <a:endParaRPr sz="2250">
              <a:solidFill>
                <a:srgbClr val="000000"/>
              </a:solidFill>
              <a:latin typeface="Calibri"/>
              <a:ea typeface="Calibri"/>
              <a:cs typeface="Calibri"/>
              <a:sym typeface="Calibri"/>
            </a:endParaRPr>
          </a:p>
        </p:txBody>
      </p:sp>
      <p:sp>
        <p:nvSpPr>
          <p:cNvPr id="6862" name="Google Shape;6862;p98"/>
          <p:cNvSpPr/>
          <p:nvPr/>
        </p:nvSpPr>
        <p:spPr>
          <a:xfrm>
            <a:off x="6979765" y="1667248"/>
            <a:ext cx="1326090" cy="994302"/>
          </a:xfrm>
          <a:custGeom>
            <a:rect b="b" l="l" r="r" t="t"/>
            <a:pathLst>
              <a:path extrusionOk="0" h="21600" w="21411">
                <a:moveTo>
                  <a:pt x="13754" y="13257"/>
                </a:moveTo>
                <a:lnTo>
                  <a:pt x="17647" y="13257"/>
                </a:lnTo>
                <a:cubicBezTo>
                  <a:pt x="18405" y="13257"/>
                  <a:pt x="19128" y="12700"/>
                  <a:pt x="19507" y="11820"/>
                </a:cubicBezTo>
                <a:lnTo>
                  <a:pt x="21126" y="8065"/>
                </a:lnTo>
                <a:cubicBezTo>
                  <a:pt x="21505" y="7185"/>
                  <a:pt x="21505" y="6072"/>
                  <a:pt x="21126" y="5191"/>
                </a:cubicBezTo>
                <a:lnTo>
                  <a:pt x="19507" y="1437"/>
                </a:lnTo>
                <a:cubicBezTo>
                  <a:pt x="19128" y="556"/>
                  <a:pt x="18405" y="0"/>
                  <a:pt x="17647" y="0"/>
                </a:cubicBezTo>
                <a:lnTo>
                  <a:pt x="14408" y="0"/>
                </a:lnTo>
                <a:cubicBezTo>
                  <a:pt x="13650" y="0"/>
                  <a:pt x="12927" y="556"/>
                  <a:pt x="12548" y="1437"/>
                </a:cubicBezTo>
                <a:lnTo>
                  <a:pt x="10584" y="6026"/>
                </a:lnTo>
                <a:cubicBezTo>
                  <a:pt x="10412" y="6443"/>
                  <a:pt x="10137" y="6814"/>
                  <a:pt x="9827" y="7046"/>
                </a:cubicBezTo>
                <a:lnTo>
                  <a:pt x="8759" y="7926"/>
                </a:lnTo>
                <a:cubicBezTo>
                  <a:pt x="8414" y="8204"/>
                  <a:pt x="8035" y="8343"/>
                  <a:pt x="7656" y="8343"/>
                </a:cubicBezTo>
                <a:lnTo>
                  <a:pt x="3763" y="8343"/>
                </a:lnTo>
                <a:cubicBezTo>
                  <a:pt x="3005" y="8343"/>
                  <a:pt x="2282" y="8900"/>
                  <a:pt x="1903" y="9780"/>
                </a:cubicBezTo>
                <a:lnTo>
                  <a:pt x="284" y="13535"/>
                </a:lnTo>
                <a:cubicBezTo>
                  <a:pt x="-95" y="14415"/>
                  <a:pt x="-95" y="15528"/>
                  <a:pt x="284" y="16409"/>
                </a:cubicBezTo>
                <a:lnTo>
                  <a:pt x="1903" y="20163"/>
                </a:lnTo>
                <a:cubicBezTo>
                  <a:pt x="2282" y="21044"/>
                  <a:pt x="3005" y="21600"/>
                  <a:pt x="3763" y="21600"/>
                </a:cubicBezTo>
                <a:lnTo>
                  <a:pt x="7002" y="21600"/>
                </a:lnTo>
                <a:cubicBezTo>
                  <a:pt x="7760" y="21600"/>
                  <a:pt x="8483" y="21044"/>
                  <a:pt x="8862" y="20163"/>
                </a:cubicBezTo>
                <a:lnTo>
                  <a:pt x="10826" y="15574"/>
                </a:lnTo>
                <a:cubicBezTo>
                  <a:pt x="10998" y="15157"/>
                  <a:pt x="11273" y="14786"/>
                  <a:pt x="11583" y="14554"/>
                </a:cubicBezTo>
                <a:lnTo>
                  <a:pt x="12651" y="13674"/>
                </a:lnTo>
                <a:cubicBezTo>
                  <a:pt x="12996" y="13396"/>
                  <a:pt x="13375" y="13257"/>
                  <a:pt x="13754" y="13257"/>
                </a:cubicBezTo>
                <a:close/>
              </a:path>
            </a:pathLst>
          </a:custGeom>
          <a:solidFill>
            <a:srgbClr val="FFFFFF"/>
          </a:solidFill>
          <a:ln>
            <a:noFill/>
          </a:ln>
          <a:effectLst>
            <a:outerShdw blurRad="50800" rotWithShape="0" algn="tl" dir="2700000" dist="38100">
              <a:srgbClr val="000000">
                <a:alpha val="40000"/>
              </a:srgbClr>
            </a:outerShdw>
          </a:effectLst>
        </p:spPr>
        <p:txBody>
          <a:bodyPr anchorCtr="0" anchor="ctr" bIns="28575" lIns="28575" spcFirstLastPara="1" rIns="28575" wrap="square" tIns="28575">
            <a:noAutofit/>
          </a:bodyPr>
          <a:lstStyle/>
          <a:p>
            <a:pPr indent="0" lvl="0" marL="0" marR="0" rtl="0" algn="l">
              <a:spcBef>
                <a:spcPts val="0"/>
              </a:spcBef>
              <a:spcAft>
                <a:spcPts val="0"/>
              </a:spcAft>
              <a:buNone/>
            </a:pPr>
            <a:r>
              <a:t/>
            </a:r>
            <a:endParaRPr sz="2250">
              <a:solidFill>
                <a:srgbClr val="000000"/>
              </a:solidFill>
              <a:latin typeface="Calibri"/>
              <a:ea typeface="Calibri"/>
              <a:cs typeface="Calibri"/>
              <a:sym typeface="Calibri"/>
            </a:endParaRPr>
          </a:p>
        </p:txBody>
      </p:sp>
      <p:sp>
        <p:nvSpPr>
          <p:cNvPr id="6863" name="Google Shape;6863;p98"/>
          <p:cNvSpPr/>
          <p:nvPr/>
        </p:nvSpPr>
        <p:spPr>
          <a:xfrm>
            <a:off x="4852450" y="939075"/>
            <a:ext cx="725400" cy="409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200">
                <a:latin typeface="Calibri"/>
                <a:ea typeface="Calibri"/>
                <a:cs typeface="Calibri"/>
                <a:sym typeface="Calibri"/>
              </a:rPr>
              <a:t>計中</a:t>
            </a:r>
            <a:endParaRPr b="1" sz="1200">
              <a:latin typeface="Calibri"/>
              <a:ea typeface="Calibri"/>
              <a:cs typeface="Calibri"/>
              <a:sym typeface="Calibri"/>
            </a:endParaRPr>
          </a:p>
          <a:p>
            <a:pPr indent="0" lvl="0" marL="0" marR="0" rtl="0" algn="ctr">
              <a:spcBef>
                <a:spcPts val="0"/>
              </a:spcBef>
              <a:spcAft>
                <a:spcPts val="0"/>
              </a:spcAft>
              <a:buNone/>
            </a:pPr>
            <a:r>
              <a:rPr b="1" lang="en" sz="1200">
                <a:latin typeface="Calibri"/>
                <a:ea typeface="Calibri"/>
                <a:cs typeface="Calibri"/>
                <a:sym typeface="Calibri"/>
              </a:rPr>
              <a:t>朱</a:t>
            </a:r>
            <a:r>
              <a:rPr b="1" lang="en" sz="1200">
                <a:latin typeface="Calibri"/>
                <a:ea typeface="Calibri"/>
                <a:cs typeface="Calibri"/>
                <a:sym typeface="Calibri"/>
              </a:rPr>
              <a:t>姿洝</a:t>
            </a:r>
            <a:endParaRPr sz="1200"/>
          </a:p>
        </p:txBody>
      </p:sp>
      <p:sp>
        <p:nvSpPr>
          <p:cNvPr id="6864" name="Google Shape;6864;p98"/>
          <p:cNvSpPr/>
          <p:nvPr/>
        </p:nvSpPr>
        <p:spPr>
          <a:xfrm flipH="1">
            <a:off x="4235759" y="1415263"/>
            <a:ext cx="352713" cy="341790"/>
          </a:xfrm>
          <a:custGeom>
            <a:rect b="b" l="l" r="r" t="t"/>
            <a:pathLst>
              <a:path extrusionOk="0" h="12368" w="14420">
                <a:moveTo>
                  <a:pt x="7381" y="1"/>
                </a:moveTo>
                <a:cubicBezTo>
                  <a:pt x="6603" y="1"/>
                  <a:pt x="5812" y="147"/>
                  <a:pt x="5049" y="457"/>
                </a:cubicBezTo>
                <a:cubicBezTo>
                  <a:pt x="3132" y="1231"/>
                  <a:pt x="1823" y="2838"/>
                  <a:pt x="1358" y="4696"/>
                </a:cubicBezTo>
                <a:lnTo>
                  <a:pt x="1" y="6041"/>
                </a:lnTo>
                <a:lnTo>
                  <a:pt x="1275" y="7315"/>
                </a:lnTo>
                <a:cubicBezTo>
                  <a:pt x="1358" y="7720"/>
                  <a:pt x="1465" y="8113"/>
                  <a:pt x="1632" y="8506"/>
                </a:cubicBezTo>
                <a:cubicBezTo>
                  <a:pt x="2608" y="10910"/>
                  <a:pt x="4929" y="12367"/>
                  <a:pt x="7381" y="12367"/>
                </a:cubicBezTo>
                <a:cubicBezTo>
                  <a:pt x="8160" y="12367"/>
                  <a:pt x="8951" y="12221"/>
                  <a:pt x="9716" y="11911"/>
                </a:cubicBezTo>
                <a:cubicBezTo>
                  <a:pt x="12895" y="10625"/>
                  <a:pt x="14419" y="7017"/>
                  <a:pt x="13134" y="3850"/>
                </a:cubicBezTo>
                <a:cubicBezTo>
                  <a:pt x="12158" y="1456"/>
                  <a:pt x="9830" y="1"/>
                  <a:pt x="7381" y="1"/>
                </a:cubicBezTo>
                <a:close/>
              </a:path>
            </a:pathLst>
          </a:custGeom>
          <a:solidFill>
            <a:srgbClr val="F48989"/>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1200">
                <a:solidFill>
                  <a:srgbClr val="FFFFFF"/>
                </a:solidFill>
                <a:latin typeface="Fira Sans Extra Condensed Medium"/>
                <a:ea typeface="Fira Sans Extra Condensed Medium"/>
                <a:cs typeface="Fira Sans Extra Condensed Medium"/>
                <a:sym typeface="Fira Sans Extra Condensed Medium"/>
              </a:rPr>
              <a:t>3.2</a:t>
            </a:r>
            <a:endParaRPr sz="1200">
              <a:solidFill>
                <a:srgbClr val="FFFFFF"/>
              </a:solidFill>
              <a:latin typeface="Fira Sans Extra Condensed Medium"/>
              <a:ea typeface="Fira Sans Extra Condensed Medium"/>
              <a:cs typeface="Fira Sans Extra Condensed Medium"/>
              <a:sym typeface="Fira Sans Extra Condensed Medium"/>
            </a:endParaRPr>
          </a:p>
        </p:txBody>
      </p:sp>
      <p:sp>
        <p:nvSpPr>
          <p:cNvPr id="6865" name="Google Shape;6865;p98"/>
          <p:cNvSpPr/>
          <p:nvPr/>
        </p:nvSpPr>
        <p:spPr>
          <a:xfrm>
            <a:off x="4484674" y="1373800"/>
            <a:ext cx="456900" cy="409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200">
                <a:solidFill>
                  <a:srgbClr val="FFFFFF"/>
                </a:solidFill>
                <a:latin typeface="Calibri"/>
                <a:ea typeface="Calibri"/>
                <a:cs typeface="Calibri"/>
                <a:sym typeface="Calibri"/>
              </a:rPr>
              <a:t>B級</a:t>
            </a:r>
            <a:br>
              <a:rPr b="1" lang="en" sz="1200">
                <a:solidFill>
                  <a:srgbClr val="FFFFFF"/>
                </a:solidFill>
                <a:latin typeface="Calibri"/>
                <a:ea typeface="Calibri"/>
                <a:cs typeface="Calibri"/>
                <a:sym typeface="Calibri"/>
              </a:rPr>
            </a:br>
            <a:r>
              <a:rPr b="1" lang="en" sz="1200">
                <a:solidFill>
                  <a:srgbClr val="FFFFFF"/>
                </a:solidFill>
                <a:latin typeface="Calibri"/>
                <a:ea typeface="Calibri"/>
                <a:cs typeface="Calibri"/>
                <a:sym typeface="Calibri"/>
              </a:rPr>
              <a:t>2人</a:t>
            </a:r>
            <a:endParaRPr sz="1200">
              <a:solidFill>
                <a:srgbClr val="FFFFFF"/>
              </a:solidFill>
            </a:endParaRPr>
          </a:p>
        </p:txBody>
      </p:sp>
      <p:sp>
        <p:nvSpPr>
          <p:cNvPr id="6866" name="Google Shape;6866;p98"/>
          <p:cNvSpPr/>
          <p:nvPr/>
        </p:nvSpPr>
        <p:spPr>
          <a:xfrm>
            <a:off x="4852450" y="1701075"/>
            <a:ext cx="725400" cy="409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200">
                <a:latin typeface="Calibri"/>
                <a:ea typeface="Calibri"/>
                <a:cs typeface="Calibri"/>
                <a:sym typeface="Calibri"/>
              </a:rPr>
              <a:t>計中</a:t>
            </a:r>
            <a:endParaRPr b="1" sz="1200">
              <a:latin typeface="Calibri"/>
              <a:ea typeface="Calibri"/>
              <a:cs typeface="Calibri"/>
              <a:sym typeface="Calibri"/>
            </a:endParaRPr>
          </a:p>
          <a:p>
            <a:pPr indent="0" lvl="0" marL="0" marR="0" rtl="0" algn="ctr">
              <a:spcBef>
                <a:spcPts val="0"/>
              </a:spcBef>
              <a:spcAft>
                <a:spcPts val="0"/>
              </a:spcAft>
              <a:buNone/>
            </a:pPr>
            <a:r>
              <a:rPr b="1" lang="en" sz="1200">
                <a:latin typeface="Calibri"/>
                <a:ea typeface="Calibri"/>
                <a:cs typeface="Calibri"/>
                <a:sym typeface="Calibri"/>
              </a:rPr>
              <a:t>傅顓芷</a:t>
            </a:r>
            <a:endParaRPr sz="1200"/>
          </a:p>
        </p:txBody>
      </p:sp>
      <p:sp>
        <p:nvSpPr>
          <p:cNvPr id="6867" name="Google Shape;6867;p98"/>
          <p:cNvSpPr/>
          <p:nvPr/>
        </p:nvSpPr>
        <p:spPr>
          <a:xfrm flipH="1">
            <a:off x="5591509" y="1446963"/>
            <a:ext cx="352713" cy="341790"/>
          </a:xfrm>
          <a:custGeom>
            <a:rect b="b" l="l" r="r" t="t"/>
            <a:pathLst>
              <a:path extrusionOk="0" h="12368" w="14420">
                <a:moveTo>
                  <a:pt x="7381" y="1"/>
                </a:moveTo>
                <a:cubicBezTo>
                  <a:pt x="6603" y="1"/>
                  <a:pt x="5812" y="147"/>
                  <a:pt x="5049" y="457"/>
                </a:cubicBezTo>
                <a:cubicBezTo>
                  <a:pt x="3132" y="1231"/>
                  <a:pt x="1823" y="2838"/>
                  <a:pt x="1358" y="4696"/>
                </a:cubicBezTo>
                <a:lnTo>
                  <a:pt x="1" y="6041"/>
                </a:lnTo>
                <a:lnTo>
                  <a:pt x="1275" y="7315"/>
                </a:lnTo>
                <a:cubicBezTo>
                  <a:pt x="1358" y="7720"/>
                  <a:pt x="1465" y="8113"/>
                  <a:pt x="1632" y="8506"/>
                </a:cubicBezTo>
                <a:cubicBezTo>
                  <a:pt x="2608" y="10910"/>
                  <a:pt x="4929" y="12367"/>
                  <a:pt x="7381" y="12367"/>
                </a:cubicBezTo>
                <a:cubicBezTo>
                  <a:pt x="8160" y="12367"/>
                  <a:pt x="8951" y="12221"/>
                  <a:pt x="9716" y="11911"/>
                </a:cubicBezTo>
                <a:cubicBezTo>
                  <a:pt x="12895" y="10625"/>
                  <a:pt x="14419" y="7017"/>
                  <a:pt x="13134" y="3850"/>
                </a:cubicBezTo>
                <a:cubicBezTo>
                  <a:pt x="12158" y="1456"/>
                  <a:pt x="9830" y="1"/>
                  <a:pt x="7381" y="1"/>
                </a:cubicBezTo>
                <a:close/>
              </a:path>
            </a:pathLst>
          </a:custGeom>
          <a:solidFill>
            <a:srgbClr val="F48989"/>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1200">
                <a:solidFill>
                  <a:srgbClr val="FFFFFF"/>
                </a:solidFill>
                <a:latin typeface="Fira Sans Extra Condensed Medium"/>
                <a:ea typeface="Fira Sans Extra Condensed Medium"/>
                <a:cs typeface="Fira Sans Extra Condensed Medium"/>
                <a:sym typeface="Fira Sans Extra Condensed Medium"/>
              </a:rPr>
              <a:t>3.9</a:t>
            </a:r>
            <a:endParaRPr sz="1200">
              <a:solidFill>
                <a:srgbClr val="FFFFFF"/>
              </a:solidFill>
              <a:latin typeface="Fira Sans Extra Condensed Medium"/>
              <a:ea typeface="Fira Sans Extra Condensed Medium"/>
              <a:cs typeface="Fira Sans Extra Condensed Medium"/>
              <a:sym typeface="Fira Sans Extra Condensed Medium"/>
            </a:endParaRPr>
          </a:p>
        </p:txBody>
      </p:sp>
      <p:sp>
        <p:nvSpPr>
          <p:cNvPr id="6868" name="Google Shape;6868;p98"/>
          <p:cNvSpPr/>
          <p:nvPr/>
        </p:nvSpPr>
        <p:spPr>
          <a:xfrm>
            <a:off x="5840425" y="1405500"/>
            <a:ext cx="551100" cy="409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200">
                <a:solidFill>
                  <a:srgbClr val="FFFFFF"/>
                </a:solidFill>
                <a:latin typeface="Calibri"/>
                <a:ea typeface="Calibri"/>
                <a:cs typeface="Calibri"/>
                <a:sym typeface="Calibri"/>
              </a:rPr>
              <a:t>證照</a:t>
            </a:r>
            <a:br>
              <a:rPr b="1" lang="en" sz="1200">
                <a:solidFill>
                  <a:srgbClr val="FFFFFF"/>
                </a:solidFill>
                <a:latin typeface="Calibri"/>
                <a:ea typeface="Calibri"/>
                <a:cs typeface="Calibri"/>
                <a:sym typeface="Calibri"/>
              </a:rPr>
            </a:br>
            <a:r>
              <a:rPr b="1" lang="en" sz="1200">
                <a:solidFill>
                  <a:srgbClr val="FFFFFF"/>
                </a:solidFill>
                <a:latin typeface="Calibri"/>
                <a:ea typeface="Calibri"/>
                <a:cs typeface="Calibri"/>
                <a:sym typeface="Calibri"/>
              </a:rPr>
              <a:t>2張</a:t>
            </a:r>
            <a:endParaRPr sz="1200">
              <a:solidFill>
                <a:srgbClr val="FFFFFF"/>
              </a:solidFill>
            </a:endParaRPr>
          </a:p>
        </p:txBody>
      </p:sp>
      <p:sp>
        <p:nvSpPr>
          <p:cNvPr id="6869" name="Google Shape;6869;p98"/>
          <p:cNvSpPr/>
          <p:nvPr/>
        </p:nvSpPr>
        <p:spPr>
          <a:xfrm>
            <a:off x="6169649" y="1852425"/>
            <a:ext cx="825900" cy="409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200">
                <a:latin typeface="Calibri"/>
                <a:ea typeface="Calibri"/>
                <a:cs typeface="Calibri"/>
                <a:sym typeface="Calibri"/>
              </a:rPr>
              <a:t>ISO 27001</a:t>
            </a:r>
            <a:br>
              <a:rPr b="1" lang="en" sz="1200">
                <a:latin typeface="Calibri"/>
                <a:ea typeface="Calibri"/>
                <a:cs typeface="Calibri"/>
                <a:sym typeface="Calibri"/>
              </a:rPr>
            </a:br>
            <a:r>
              <a:rPr b="1" lang="en" sz="1200">
                <a:latin typeface="Calibri"/>
                <a:ea typeface="Calibri"/>
                <a:cs typeface="Calibri"/>
                <a:sym typeface="Calibri"/>
              </a:rPr>
              <a:t>LA</a:t>
            </a:r>
            <a:endParaRPr sz="1200"/>
          </a:p>
        </p:txBody>
      </p:sp>
      <p:sp>
        <p:nvSpPr>
          <p:cNvPr id="6870" name="Google Shape;6870;p98"/>
          <p:cNvSpPr/>
          <p:nvPr/>
        </p:nvSpPr>
        <p:spPr>
          <a:xfrm>
            <a:off x="5583575" y="2133725"/>
            <a:ext cx="725400" cy="409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200">
                <a:latin typeface="Calibri"/>
                <a:ea typeface="Calibri"/>
                <a:cs typeface="Calibri"/>
                <a:sym typeface="Calibri"/>
              </a:rPr>
              <a:t>朱</a:t>
            </a:r>
            <a:r>
              <a:rPr b="1" lang="en" sz="1200">
                <a:latin typeface="Calibri"/>
                <a:ea typeface="Calibri"/>
                <a:cs typeface="Calibri"/>
                <a:sym typeface="Calibri"/>
              </a:rPr>
              <a:t>:20##</a:t>
            </a:r>
            <a:endParaRPr b="1" sz="1200">
              <a:latin typeface="Calibri"/>
              <a:ea typeface="Calibri"/>
              <a:cs typeface="Calibri"/>
              <a:sym typeface="Calibri"/>
            </a:endParaRPr>
          </a:p>
          <a:p>
            <a:pPr indent="0" lvl="0" marL="0" marR="0" rtl="0" algn="l">
              <a:spcBef>
                <a:spcPts val="0"/>
              </a:spcBef>
              <a:spcAft>
                <a:spcPts val="0"/>
              </a:spcAft>
              <a:buNone/>
            </a:pPr>
            <a:r>
              <a:rPr b="1" lang="en" sz="1200">
                <a:latin typeface="Calibri"/>
                <a:ea typeface="Calibri"/>
                <a:cs typeface="Calibri"/>
                <a:sym typeface="Calibri"/>
              </a:rPr>
              <a:t>傅:20##</a:t>
            </a:r>
            <a:endParaRPr sz="1200"/>
          </a:p>
        </p:txBody>
      </p:sp>
      <p:sp>
        <p:nvSpPr>
          <p:cNvPr id="6871" name="Google Shape;6871;p98"/>
          <p:cNvSpPr/>
          <p:nvPr/>
        </p:nvSpPr>
        <p:spPr>
          <a:xfrm>
            <a:off x="7540849" y="1793300"/>
            <a:ext cx="825900" cy="409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100">
                <a:latin typeface="Calibri"/>
                <a:ea typeface="Calibri"/>
                <a:cs typeface="Calibri"/>
                <a:sym typeface="Calibri"/>
              </a:rPr>
              <a:t>資通安全</a:t>
            </a:r>
            <a:br>
              <a:rPr b="1" lang="en" sz="1100">
                <a:latin typeface="Calibri"/>
                <a:ea typeface="Calibri"/>
                <a:cs typeface="Calibri"/>
                <a:sym typeface="Calibri"/>
              </a:rPr>
            </a:br>
            <a:r>
              <a:rPr b="1" lang="en" sz="1100">
                <a:latin typeface="Calibri"/>
                <a:ea typeface="Calibri"/>
                <a:cs typeface="Calibri"/>
                <a:sym typeface="Calibri"/>
              </a:rPr>
              <a:t>職能評量</a:t>
            </a:r>
            <a:endParaRPr sz="1100"/>
          </a:p>
        </p:txBody>
      </p:sp>
      <p:sp>
        <p:nvSpPr>
          <p:cNvPr id="6872" name="Google Shape;6872;p98"/>
          <p:cNvSpPr/>
          <p:nvPr/>
        </p:nvSpPr>
        <p:spPr>
          <a:xfrm>
            <a:off x="6954775" y="2130075"/>
            <a:ext cx="725400" cy="409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200">
                <a:latin typeface="Calibri"/>
                <a:ea typeface="Calibri"/>
                <a:cs typeface="Calibri"/>
                <a:sym typeface="Calibri"/>
              </a:rPr>
              <a:t>朱</a:t>
            </a:r>
            <a:r>
              <a:rPr b="1" lang="en" sz="1200">
                <a:latin typeface="Calibri"/>
                <a:ea typeface="Calibri"/>
                <a:cs typeface="Calibri"/>
                <a:sym typeface="Calibri"/>
              </a:rPr>
              <a:t>:20##</a:t>
            </a:r>
            <a:endParaRPr b="1" sz="1200">
              <a:latin typeface="Calibri"/>
              <a:ea typeface="Calibri"/>
              <a:cs typeface="Calibri"/>
              <a:sym typeface="Calibri"/>
            </a:endParaRPr>
          </a:p>
          <a:p>
            <a:pPr indent="0" lvl="0" marL="0" marR="0" rtl="0" algn="l">
              <a:spcBef>
                <a:spcPts val="0"/>
              </a:spcBef>
              <a:spcAft>
                <a:spcPts val="0"/>
              </a:spcAft>
              <a:buNone/>
            </a:pPr>
            <a:r>
              <a:rPr b="1" lang="en" sz="1200">
                <a:latin typeface="Calibri"/>
                <a:ea typeface="Calibri"/>
                <a:cs typeface="Calibri"/>
                <a:sym typeface="Calibri"/>
              </a:rPr>
              <a:t>傅:20##</a:t>
            </a:r>
            <a:endParaRPr sz="1200"/>
          </a:p>
        </p:txBody>
      </p:sp>
      <p:sp>
        <p:nvSpPr>
          <p:cNvPr id="6873" name="Google Shape;6873;p98"/>
          <p:cNvSpPr/>
          <p:nvPr/>
        </p:nvSpPr>
        <p:spPr>
          <a:xfrm flipH="1">
            <a:off x="6972309" y="1440863"/>
            <a:ext cx="352713" cy="341790"/>
          </a:xfrm>
          <a:custGeom>
            <a:rect b="b" l="l" r="r" t="t"/>
            <a:pathLst>
              <a:path extrusionOk="0" h="12368" w="14420">
                <a:moveTo>
                  <a:pt x="7381" y="1"/>
                </a:moveTo>
                <a:cubicBezTo>
                  <a:pt x="6603" y="1"/>
                  <a:pt x="5812" y="147"/>
                  <a:pt x="5049" y="457"/>
                </a:cubicBezTo>
                <a:cubicBezTo>
                  <a:pt x="3132" y="1231"/>
                  <a:pt x="1823" y="2838"/>
                  <a:pt x="1358" y="4696"/>
                </a:cubicBezTo>
                <a:lnTo>
                  <a:pt x="1" y="6041"/>
                </a:lnTo>
                <a:lnTo>
                  <a:pt x="1275" y="7315"/>
                </a:lnTo>
                <a:cubicBezTo>
                  <a:pt x="1358" y="7720"/>
                  <a:pt x="1465" y="8113"/>
                  <a:pt x="1632" y="8506"/>
                </a:cubicBezTo>
                <a:cubicBezTo>
                  <a:pt x="2608" y="10910"/>
                  <a:pt x="4929" y="12367"/>
                  <a:pt x="7381" y="12367"/>
                </a:cubicBezTo>
                <a:cubicBezTo>
                  <a:pt x="8160" y="12367"/>
                  <a:pt x="8951" y="12221"/>
                  <a:pt x="9716" y="11911"/>
                </a:cubicBezTo>
                <a:cubicBezTo>
                  <a:pt x="12895" y="10625"/>
                  <a:pt x="14419" y="7017"/>
                  <a:pt x="13134" y="3850"/>
                </a:cubicBezTo>
                <a:cubicBezTo>
                  <a:pt x="12158" y="1456"/>
                  <a:pt x="9830" y="1"/>
                  <a:pt x="7381" y="1"/>
                </a:cubicBezTo>
                <a:close/>
              </a:path>
            </a:pathLst>
          </a:custGeom>
          <a:solidFill>
            <a:srgbClr val="F48989"/>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t/>
            </a:r>
            <a:endParaRPr sz="1200">
              <a:solidFill>
                <a:srgbClr val="FFFFFF"/>
              </a:solidFill>
              <a:latin typeface="Fira Sans Extra Condensed"/>
              <a:ea typeface="Fira Sans Extra Condensed"/>
              <a:cs typeface="Fira Sans Extra Condensed"/>
              <a:sym typeface="Fira Sans Extra Condensed"/>
            </a:endParaRPr>
          </a:p>
        </p:txBody>
      </p:sp>
      <p:sp>
        <p:nvSpPr>
          <p:cNvPr id="6874" name="Google Shape;6874;p98"/>
          <p:cNvSpPr/>
          <p:nvPr/>
        </p:nvSpPr>
        <p:spPr>
          <a:xfrm>
            <a:off x="7221225" y="1399400"/>
            <a:ext cx="551100" cy="409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200">
                <a:solidFill>
                  <a:srgbClr val="FFFFFF"/>
                </a:solidFill>
                <a:latin typeface="Calibri"/>
                <a:ea typeface="Calibri"/>
                <a:cs typeface="Calibri"/>
                <a:sym typeface="Calibri"/>
              </a:rPr>
              <a:t>證書2張</a:t>
            </a:r>
            <a:endParaRPr sz="1200">
              <a:solidFill>
                <a:srgbClr val="FFFFFF"/>
              </a:solidFill>
            </a:endParaRPr>
          </a:p>
        </p:txBody>
      </p:sp>
      <p:sp>
        <p:nvSpPr>
          <p:cNvPr id="6875" name="Google Shape;6875;p98"/>
          <p:cNvSpPr txBox="1"/>
          <p:nvPr/>
        </p:nvSpPr>
        <p:spPr>
          <a:xfrm>
            <a:off x="6959863" y="1420225"/>
            <a:ext cx="398400" cy="26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Fira Sans Extra Condensed"/>
                <a:ea typeface="Fira Sans Extra Condensed"/>
                <a:cs typeface="Fira Sans Extra Condensed"/>
                <a:sym typeface="Fira Sans Extra Condensed"/>
              </a:rPr>
              <a:t>3.10</a:t>
            </a:r>
            <a:endParaRPr sz="1200">
              <a:solidFill>
                <a:srgbClr val="FFFFFF"/>
              </a:solidFill>
              <a:latin typeface="Fira Sans Extra Condensed"/>
              <a:ea typeface="Fira Sans Extra Condensed"/>
              <a:cs typeface="Fira Sans Extra Condensed"/>
              <a:sym typeface="Fira Sans Extra Condensed"/>
            </a:endParaRPr>
          </a:p>
        </p:txBody>
      </p:sp>
      <p:sp>
        <p:nvSpPr>
          <p:cNvPr id="6876" name="Google Shape;6876;p98"/>
          <p:cNvSpPr/>
          <p:nvPr/>
        </p:nvSpPr>
        <p:spPr>
          <a:xfrm flipH="1">
            <a:off x="7685584" y="1012913"/>
            <a:ext cx="352713" cy="341790"/>
          </a:xfrm>
          <a:custGeom>
            <a:rect b="b" l="l" r="r" t="t"/>
            <a:pathLst>
              <a:path extrusionOk="0" h="12368" w="14420">
                <a:moveTo>
                  <a:pt x="7381" y="1"/>
                </a:moveTo>
                <a:cubicBezTo>
                  <a:pt x="6603" y="1"/>
                  <a:pt x="5812" y="147"/>
                  <a:pt x="5049" y="457"/>
                </a:cubicBezTo>
                <a:cubicBezTo>
                  <a:pt x="3132" y="1231"/>
                  <a:pt x="1823" y="2838"/>
                  <a:pt x="1358" y="4696"/>
                </a:cubicBezTo>
                <a:lnTo>
                  <a:pt x="1" y="6041"/>
                </a:lnTo>
                <a:lnTo>
                  <a:pt x="1275" y="7315"/>
                </a:lnTo>
                <a:cubicBezTo>
                  <a:pt x="1358" y="7720"/>
                  <a:pt x="1465" y="8113"/>
                  <a:pt x="1632" y="8506"/>
                </a:cubicBezTo>
                <a:cubicBezTo>
                  <a:pt x="2608" y="10910"/>
                  <a:pt x="4929" y="12367"/>
                  <a:pt x="7381" y="12367"/>
                </a:cubicBezTo>
                <a:cubicBezTo>
                  <a:pt x="8160" y="12367"/>
                  <a:pt x="8951" y="12221"/>
                  <a:pt x="9716" y="11911"/>
                </a:cubicBezTo>
                <a:cubicBezTo>
                  <a:pt x="12895" y="10625"/>
                  <a:pt x="14419" y="7017"/>
                  <a:pt x="13134" y="3850"/>
                </a:cubicBezTo>
                <a:cubicBezTo>
                  <a:pt x="12158" y="1456"/>
                  <a:pt x="9830" y="1"/>
                  <a:pt x="7381" y="1"/>
                </a:cubicBezTo>
                <a:close/>
              </a:path>
            </a:pathLst>
          </a:custGeom>
          <a:solidFill>
            <a:srgbClr val="F48989"/>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1200">
                <a:solidFill>
                  <a:srgbClr val="FFFFFF"/>
                </a:solidFill>
                <a:latin typeface="Fira Sans Extra Condensed Medium"/>
                <a:ea typeface="Fira Sans Extra Condensed Medium"/>
                <a:cs typeface="Fira Sans Extra Condensed Medium"/>
                <a:sym typeface="Fira Sans Extra Condensed Medium"/>
              </a:rPr>
              <a:t>3.3</a:t>
            </a:r>
            <a:endParaRPr sz="1200">
              <a:solidFill>
                <a:srgbClr val="FFFFFF"/>
              </a:solidFill>
              <a:latin typeface="Fira Sans Extra Condensed Medium"/>
              <a:ea typeface="Fira Sans Extra Condensed Medium"/>
              <a:cs typeface="Fira Sans Extra Condensed Medium"/>
              <a:sym typeface="Fira Sans Extra Condensed Medium"/>
            </a:endParaRPr>
          </a:p>
        </p:txBody>
      </p:sp>
      <p:sp>
        <p:nvSpPr>
          <p:cNvPr id="6877" name="Google Shape;6877;p98"/>
          <p:cNvSpPr/>
          <p:nvPr/>
        </p:nvSpPr>
        <p:spPr>
          <a:xfrm>
            <a:off x="7934500" y="971450"/>
            <a:ext cx="551100" cy="409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200">
                <a:solidFill>
                  <a:srgbClr val="FFFFFF"/>
                </a:solidFill>
                <a:latin typeface="Calibri"/>
                <a:ea typeface="Calibri"/>
                <a:cs typeface="Calibri"/>
                <a:sym typeface="Calibri"/>
              </a:rPr>
              <a:t>專責處理</a:t>
            </a:r>
            <a:endParaRPr sz="1200">
              <a:solidFill>
                <a:srgbClr val="FFFFFF"/>
              </a:solidFill>
            </a:endParaRPr>
          </a:p>
        </p:txBody>
      </p:sp>
      <p:sp>
        <p:nvSpPr>
          <p:cNvPr id="6878" name="Google Shape;6878;p98"/>
          <p:cNvSpPr/>
          <p:nvPr/>
        </p:nvSpPr>
        <p:spPr>
          <a:xfrm>
            <a:off x="8328700" y="513425"/>
            <a:ext cx="725400" cy="409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200">
                <a:latin typeface="Calibri"/>
                <a:ea typeface="Calibri"/>
                <a:cs typeface="Calibri"/>
                <a:sym typeface="Calibri"/>
              </a:rPr>
              <a:t>通報</a:t>
            </a:r>
            <a:br>
              <a:rPr b="1" lang="en" sz="1200">
                <a:latin typeface="Calibri"/>
                <a:ea typeface="Calibri"/>
                <a:cs typeface="Calibri"/>
                <a:sym typeface="Calibri"/>
              </a:rPr>
            </a:br>
            <a:r>
              <a:rPr b="1" lang="en" sz="1200">
                <a:latin typeface="Calibri"/>
                <a:ea typeface="Calibri"/>
                <a:cs typeface="Calibri"/>
                <a:sym typeface="Calibri"/>
              </a:rPr>
              <a:t>窗口</a:t>
            </a:r>
            <a:endParaRPr sz="1200"/>
          </a:p>
        </p:txBody>
      </p:sp>
      <p:grpSp>
        <p:nvGrpSpPr>
          <p:cNvPr id="6879" name="Google Shape;6879;p98"/>
          <p:cNvGrpSpPr/>
          <p:nvPr/>
        </p:nvGrpSpPr>
        <p:grpSpPr>
          <a:xfrm>
            <a:off x="3632622" y="1309688"/>
            <a:ext cx="316275" cy="313484"/>
            <a:chOff x="-30345325" y="3184750"/>
            <a:chExt cx="292225" cy="291450"/>
          </a:xfrm>
        </p:grpSpPr>
        <p:sp>
          <p:nvSpPr>
            <p:cNvPr id="6880" name="Google Shape;6880;p98"/>
            <p:cNvSpPr/>
            <p:nvPr/>
          </p:nvSpPr>
          <p:spPr>
            <a:xfrm>
              <a:off x="-30328000" y="3184750"/>
              <a:ext cx="258375" cy="120950"/>
            </a:xfrm>
            <a:custGeom>
              <a:rect b="b" l="l" r="r" t="t"/>
              <a:pathLst>
                <a:path extrusionOk="0" h="4838" w="10335">
                  <a:moveTo>
                    <a:pt x="1040" y="0"/>
                  </a:moveTo>
                  <a:cubicBezTo>
                    <a:pt x="473" y="0"/>
                    <a:pt x="1" y="473"/>
                    <a:pt x="1" y="1071"/>
                  </a:cubicBezTo>
                  <a:lnTo>
                    <a:pt x="1" y="2458"/>
                  </a:lnTo>
                  <a:cubicBezTo>
                    <a:pt x="1" y="2993"/>
                    <a:pt x="473" y="3466"/>
                    <a:pt x="1040" y="3466"/>
                  </a:cubicBezTo>
                  <a:lnTo>
                    <a:pt x="2048" y="3466"/>
                  </a:lnTo>
                  <a:lnTo>
                    <a:pt x="2048" y="4505"/>
                  </a:lnTo>
                  <a:cubicBezTo>
                    <a:pt x="2048" y="4663"/>
                    <a:pt x="2143" y="4757"/>
                    <a:pt x="2269" y="4820"/>
                  </a:cubicBezTo>
                  <a:cubicBezTo>
                    <a:pt x="2300" y="4831"/>
                    <a:pt x="2339" y="4838"/>
                    <a:pt x="2380" y="4838"/>
                  </a:cubicBezTo>
                  <a:cubicBezTo>
                    <a:pt x="2461" y="4838"/>
                    <a:pt x="2552" y="4810"/>
                    <a:pt x="2615" y="4726"/>
                  </a:cubicBezTo>
                  <a:lnTo>
                    <a:pt x="3876" y="3466"/>
                  </a:lnTo>
                  <a:lnTo>
                    <a:pt x="6365" y="3466"/>
                  </a:lnTo>
                  <a:lnTo>
                    <a:pt x="7625" y="4726"/>
                  </a:lnTo>
                  <a:cubicBezTo>
                    <a:pt x="7688" y="4810"/>
                    <a:pt x="7765" y="4838"/>
                    <a:pt x="7846" y="4838"/>
                  </a:cubicBezTo>
                  <a:cubicBezTo>
                    <a:pt x="7887" y="4838"/>
                    <a:pt x="7929" y="4831"/>
                    <a:pt x="7971" y="4820"/>
                  </a:cubicBezTo>
                  <a:cubicBezTo>
                    <a:pt x="8097" y="4789"/>
                    <a:pt x="8160" y="4631"/>
                    <a:pt x="8160" y="4505"/>
                  </a:cubicBezTo>
                  <a:lnTo>
                    <a:pt x="8160" y="3466"/>
                  </a:lnTo>
                  <a:lnTo>
                    <a:pt x="9231" y="3466"/>
                  </a:lnTo>
                  <a:cubicBezTo>
                    <a:pt x="9862" y="3466"/>
                    <a:pt x="10334" y="2993"/>
                    <a:pt x="10334" y="2458"/>
                  </a:cubicBezTo>
                  <a:lnTo>
                    <a:pt x="10334" y="1071"/>
                  </a:lnTo>
                  <a:cubicBezTo>
                    <a:pt x="10334" y="536"/>
                    <a:pt x="9862" y="0"/>
                    <a:pt x="9294" y="0"/>
                  </a:cubicBez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1" name="Google Shape;6881;p98"/>
            <p:cNvSpPr/>
            <p:nvPr/>
          </p:nvSpPr>
          <p:spPr>
            <a:xfrm>
              <a:off x="-30310675" y="3322575"/>
              <a:ext cx="68550" cy="69350"/>
            </a:xfrm>
            <a:custGeom>
              <a:rect b="b" l="l" r="r" t="t"/>
              <a:pathLst>
                <a:path extrusionOk="0" h="2774" w="2742">
                  <a:moveTo>
                    <a:pt x="1387" y="1"/>
                  </a:moveTo>
                  <a:cubicBezTo>
                    <a:pt x="599" y="1"/>
                    <a:pt x="1" y="631"/>
                    <a:pt x="1" y="1387"/>
                  </a:cubicBezTo>
                  <a:cubicBezTo>
                    <a:pt x="1" y="2143"/>
                    <a:pt x="599" y="2773"/>
                    <a:pt x="1387" y="2773"/>
                  </a:cubicBezTo>
                  <a:cubicBezTo>
                    <a:pt x="2143" y="2773"/>
                    <a:pt x="2742" y="2143"/>
                    <a:pt x="2742" y="1387"/>
                  </a:cubicBezTo>
                  <a:cubicBezTo>
                    <a:pt x="2742" y="631"/>
                    <a:pt x="2143" y="1"/>
                    <a:pt x="1387" y="1"/>
                  </a:cubicBez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2" name="Google Shape;6882;p98"/>
            <p:cNvSpPr/>
            <p:nvPr/>
          </p:nvSpPr>
          <p:spPr>
            <a:xfrm>
              <a:off x="-30345325" y="3408425"/>
              <a:ext cx="137075" cy="67775"/>
            </a:xfrm>
            <a:custGeom>
              <a:rect b="b" l="l" r="r" t="t"/>
              <a:pathLst>
                <a:path extrusionOk="0" h="2711" w="5483">
                  <a:moveTo>
                    <a:pt x="2741" y="1"/>
                  </a:moveTo>
                  <a:cubicBezTo>
                    <a:pt x="1387" y="1"/>
                    <a:pt x="221" y="1040"/>
                    <a:pt x="32" y="2332"/>
                  </a:cubicBezTo>
                  <a:cubicBezTo>
                    <a:pt x="0" y="2521"/>
                    <a:pt x="158" y="2710"/>
                    <a:pt x="378" y="2710"/>
                  </a:cubicBezTo>
                  <a:lnTo>
                    <a:pt x="5104" y="2710"/>
                  </a:lnTo>
                  <a:cubicBezTo>
                    <a:pt x="5325" y="2710"/>
                    <a:pt x="5482" y="2521"/>
                    <a:pt x="5482" y="2332"/>
                  </a:cubicBezTo>
                  <a:cubicBezTo>
                    <a:pt x="5262" y="977"/>
                    <a:pt x="4128" y="1"/>
                    <a:pt x="2741" y="1"/>
                  </a:cubicBez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3" name="Google Shape;6883;p98"/>
            <p:cNvSpPr/>
            <p:nvPr/>
          </p:nvSpPr>
          <p:spPr>
            <a:xfrm>
              <a:off x="-30156300" y="3322575"/>
              <a:ext cx="68550" cy="69350"/>
            </a:xfrm>
            <a:custGeom>
              <a:rect b="b" l="l" r="r" t="t"/>
              <a:pathLst>
                <a:path extrusionOk="0" h="2774" w="2742">
                  <a:moveTo>
                    <a:pt x="1387" y="1"/>
                  </a:moveTo>
                  <a:cubicBezTo>
                    <a:pt x="631" y="1"/>
                    <a:pt x="1" y="631"/>
                    <a:pt x="1" y="1387"/>
                  </a:cubicBezTo>
                  <a:cubicBezTo>
                    <a:pt x="1" y="2143"/>
                    <a:pt x="631" y="2773"/>
                    <a:pt x="1387" y="2773"/>
                  </a:cubicBezTo>
                  <a:cubicBezTo>
                    <a:pt x="2111" y="2773"/>
                    <a:pt x="2742" y="2143"/>
                    <a:pt x="2742" y="1387"/>
                  </a:cubicBezTo>
                  <a:cubicBezTo>
                    <a:pt x="2742" y="631"/>
                    <a:pt x="2111" y="1"/>
                    <a:pt x="1387" y="1"/>
                  </a:cubicBez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4" name="Google Shape;6884;p98"/>
            <p:cNvSpPr/>
            <p:nvPr/>
          </p:nvSpPr>
          <p:spPr>
            <a:xfrm>
              <a:off x="-30190950" y="3408425"/>
              <a:ext cx="137850" cy="67775"/>
            </a:xfrm>
            <a:custGeom>
              <a:rect b="b" l="l" r="r" t="t"/>
              <a:pathLst>
                <a:path extrusionOk="0" h="2711" w="5514">
                  <a:moveTo>
                    <a:pt x="2773" y="1"/>
                  </a:moveTo>
                  <a:cubicBezTo>
                    <a:pt x="1387" y="1"/>
                    <a:pt x="252" y="1040"/>
                    <a:pt x="32" y="2332"/>
                  </a:cubicBezTo>
                  <a:cubicBezTo>
                    <a:pt x="0" y="2521"/>
                    <a:pt x="158" y="2710"/>
                    <a:pt x="410" y="2710"/>
                  </a:cubicBezTo>
                  <a:lnTo>
                    <a:pt x="5167" y="2710"/>
                  </a:lnTo>
                  <a:cubicBezTo>
                    <a:pt x="5356" y="2710"/>
                    <a:pt x="5514" y="2521"/>
                    <a:pt x="5514" y="2332"/>
                  </a:cubicBezTo>
                  <a:cubicBezTo>
                    <a:pt x="5293" y="977"/>
                    <a:pt x="4128" y="1"/>
                    <a:pt x="2773" y="1"/>
                  </a:cubicBez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85" name="Google Shape;6885;p98"/>
          <p:cNvGrpSpPr/>
          <p:nvPr/>
        </p:nvGrpSpPr>
        <p:grpSpPr>
          <a:xfrm>
            <a:off x="743535" y="1278380"/>
            <a:ext cx="325597" cy="340792"/>
            <a:chOff x="-32569575" y="3586425"/>
            <a:chExt cx="292225" cy="291450"/>
          </a:xfrm>
        </p:grpSpPr>
        <p:sp>
          <p:nvSpPr>
            <p:cNvPr id="6886" name="Google Shape;6886;p98"/>
            <p:cNvSpPr/>
            <p:nvPr/>
          </p:nvSpPr>
          <p:spPr>
            <a:xfrm>
              <a:off x="-32569575" y="3672275"/>
              <a:ext cx="292225" cy="205600"/>
            </a:xfrm>
            <a:custGeom>
              <a:rect b="b" l="l" r="r" t="t"/>
              <a:pathLst>
                <a:path extrusionOk="0" h="8224" w="11689">
                  <a:moveTo>
                    <a:pt x="5860" y="1"/>
                  </a:moveTo>
                  <a:cubicBezTo>
                    <a:pt x="4506" y="1"/>
                    <a:pt x="3340" y="1040"/>
                    <a:pt x="3151" y="2332"/>
                  </a:cubicBezTo>
                  <a:cubicBezTo>
                    <a:pt x="3119" y="2521"/>
                    <a:pt x="3277" y="2710"/>
                    <a:pt x="3497" y="2710"/>
                  </a:cubicBezTo>
                  <a:lnTo>
                    <a:pt x="5514" y="2710"/>
                  </a:lnTo>
                  <a:lnTo>
                    <a:pt x="5514" y="3435"/>
                  </a:lnTo>
                  <a:lnTo>
                    <a:pt x="2395" y="3435"/>
                  </a:lnTo>
                  <a:cubicBezTo>
                    <a:pt x="1859" y="3435"/>
                    <a:pt x="1387" y="3907"/>
                    <a:pt x="1387" y="4443"/>
                  </a:cubicBezTo>
                  <a:lnTo>
                    <a:pt x="1387" y="4852"/>
                  </a:lnTo>
                  <a:cubicBezTo>
                    <a:pt x="599" y="5010"/>
                    <a:pt x="0" y="5703"/>
                    <a:pt x="0" y="6554"/>
                  </a:cubicBezTo>
                  <a:cubicBezTo>
                    <a:pt x="0" y="7499"/>
                    <a:pt x="757" y="8223"/>
                    <a:pt x="1702" y="8223"/>
                  </a:cubicBezTo>
                  <a:cubicBezTo>
                    <a:pt x="2647" y="8223"/>
                    <a:pt x="3403" y="7499"/>
                    <a:pt x="3403" y="6554"/>
                  </a:cubicBezTo>
                  <a:cubicBezTo>
                    <a:pt x="3403" y="5703"/>
                    <a:pt x="2804" y="5041"/>
                    <a:pt x="2017" y="4852"/>
                  </a:cubicBezTo>
                  <a:lnTo>
                    <a:pt x="2017" y="4443"/>
                  </a:lnTo>
                  <a:cubicBezTo>
                    <a:pt x="2017" y="4254"/>
                    <a:pt x="2174" y="4096"/>
                    <a:pt x="2363" y="4096"/>
                  </a:cubicBezTo>
                  <a:lnTo>
                    <a:pt x="5482" y="4096"/>
                  </a:lnTo>
                  <a:lnTo>
                    <a:pt x="5482" y="4821"/>
                  </a:lnTo>
                  <a:cubicBezTo>
                    <a:pt x="4695" y="4978"/>
                    <a:pt x="4096" y="5672"/>
                    <a:pt x="4096" y="6491"/>
                  </a:cubicBezTo>
                  <a:cubicBezTo>
                    <a:pt x="4096" y="7436"/>
                    <a:pt x="4852" y="8192"/>
                    <a:pt x="5797" y="8192"/>
                  </a:cubicBezTo>
                  <a:cubicBezTo>
                    <a:pt x="6742" y="8192"/>
                    <a:pt x="7499" y="7436"/>
                    <a:pt x="7499" y="6491"/>
                  </a:cubicBezTo>
                  <a:cubicBezTo>
                    <a:pt x="7499" y="5672"/>
                    <a:pt x="6900" y="5010"/>
                    <a:pt x="6112" y="4821"/>
                  </a:cubicBezTo>
                  <a:lnTo>
                    <a:pt x="6112" y="4096"/>
                  </a:lnTo>
                  <a:lnTo>
                    <a:pt x="9231" y="4096"/>
                  </a:lnTo>
                  <a:cubicBezTo>
                    <a:pt x="9420" y="4096"/>
                    <a:pt x="9578" y="4254"/>
                    <a:pt x="9578" y="4443"/>
                  </a:cubicBezTo>
                  <a:lnTo>
                    <a:pt x="9578" y="4852"/>
                  </a:lnTo>
                  <a:cubicBezTo>
                    <a:pt x="8790" y="5010"/>
                    <a:pt x="8192" y="5703"/>
                    <a:pt x="8192" y="6554"/>
                  </a:cubicBezTo>
                  <a:cubicBezTo>
                    <a:pt x="8192" y="7499"/>
                    <a:pt x="8948" y="8223"/>
                    <a:pt x="9893" y="8223"/>
                  </a:cubicBezTo>
                  <a:cubicBezTo>
                    <a:pt x="10838" y="8223"/>
                    <a:pt x="11594" y="7499"/>
                    <a:pt x="11594" y="6554"/>
                  </a:cubicBezTo>
                  <a:cubicBezTo>
                    <a:pt x="11689" y="5703"/>
                    <a:pt x="11153" y="5010"/>
                    <a:pt x="10366" y="4852"/>
                  </a:cubicBezTo>
                  <a:lnTo>
                    <a:pt x="10366" y="4443"/>
                  </a:lnTo>
                  <a:cubicBezTo>
                    <a:pt x="10366" y="3907"/>
                    <a:pt x="9893" y="3435"/>
                    <a:pt x="9326" y="3435"/>
                  </a:cubicBezTo>
                  <a:lnTo>
                    <a:pt x="6238" y="3435"/>
                  </a:lnTo>
                  <a:lnTo>
                    <a:pt x="6238" y="2710"/>
                  </a:lnTo>
                  <a:lnTo>
                    <a:pt x="8223" y="2710"/>
                  </a:lnTo>
                  <a:cubicBezTo>
                    <a:pt x="8444" y="2710"/>
                    <a:pt x="8601" y="2521"/>
                    <a:pt x="8601" y="2332"/>
                  </a:cubicBezTo>
                  <a:cubicBezTo>
                    <a:pt x="8381" y="977"/>
                    <a:pt x="7247" y="1"/>
                    <a:pt x="5860" y="1"/>
                  </a:cubicBez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7" name="Google Shape;6887;p98"/>
            <p:cNvSpPr/>
            <p:nvPr/>
          </p:nvSpPr>
          <p:spPr>
            <a:xfrm>
              <a:off x="-32456950" y="3586425"/>
              <a:ext cx="68550" cy="69350"/>
            </a:xfrm>
            <a:custGeom>
              <a:rect b="b" l="l" r="r" t="t"/>
              <a:pathLst>
                <a:path extrusionOk="0" h="2774" w="2742">
                  <a:moveTo>
                    <a:pt x="1355" y="1"/>
                  </a:moveTo>
                  <a:cubicBezTo>
                    <a:pt x="631" y="1"/>
                    <a:pt x="1" y="631"/>
                    <a:pt x="1" y="1387"/>
                  </a:cubicBezTo>
                  <a:cubicBezTo>
                    <a:pt x="1" y="2143"/>
                    <a:pt x="631" y="2773"/>
                    <a:pt x="1355" y="2773"/>
                  </a:cubicBezTo>
                  <a:cubicBezTo>
                    <a:pt x="2111" y="2773"/>
                    <a:pt x="2742" y="2143"/>
                    <a:pt x="2742" y="1387"/>
                  </a:cubicBezTo>
                  <a:cubicBezTo>
                    <a:pt x="2742" y="631"/>
                    <a:pt x="2111" y="1"/>
                    <a:pt x="1355" y="1"/>
                  </a:cubicBez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88" name="Google Shape;6888;p98"/>
          <p:cNvGrpSpPr/>
          <p:nvPr/>
        </p:nvGrpSpPr>
        <p:grpSpPr>
          <a:xfrm>
            <a:off x="4644465" y="3829585"/>
            <a:ext cx="320195" cy="320965"/>
            <a:chOff x="3497300" y="3227275"/>
            <a:chExt cx="296175" cy="296175"/>
          </a:xfrm>
        </p:grpSpPr>
        <p:sp>
          <p:nvSpPr>
            <p:cNvPr id="6889" name="Google Shape;6889;p98"/>
            <p:cNvSpPr/>
            <p:nvPr/>
          </p:nvSpPr>
          <p:spPr>
            <a:xfrm>
              <a:off x="3609925" y="3339900"/>
              <a:ext cx="69350" cy="68550"/>
            </a:xfrm>
            <a:custGeom>
              <a:rect b="b" l="l" r="r" t="t"/>
              <a:pathLst>
                <a:path extrusionOk="0" h="2742" w="2774">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0" name="Google Shape;6890;p98"/>
            <p:cNvSpPr/>
            <p:nvPr/>
          </p:nvSpPr>
          <p:spPr>
            <a:xfrm>
              <a:off x="3531175" y="3227275"/>
              <a:ext cx="86650" cy="86675"/>
            </a:xfrm>
            <a:custGeom>
              <a:rect b="b" l="l" r="r" t="t"/>
              <a:pathLst>
                <a:path extrusionOk="0" h="3467" w="3466">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1" name="Google Shape;6891;p98"/>
            <p:cNvSpPr/>
            <p:nvPr/>
          </p:nvSpPr>
          <p:spPr>
            <a:xfrm>
              <a:off x="3670575" y="3227275"/>
              <a:ext cx="86675" cy="86675"/>
            </a:xfrm>
            <a:custGeom>
              <a:rect b="b" l="l" r="r" t="t"/>
              <a:pathLst>
                <a:path extrusionOk="0" h="3467" w="3467">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2" name="Google Shape;6892;p98"/>
            <p:cNvSpPr/>
            <p:nvPr/>
          </p:nvSpPr>
          <p:spPr>
            <a:xfrm>
              <a:off x="3622525" y="3421825"/>
              <a:ext cx="41775" cy="25225"/>
            </a:xfrm>
            <a:custGeom>
              <a:rect b="b" l="l" r="r" t="t"/>
              <a:pathLst>
                <a:path extrusionOk="0" h="1009" w="1671">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3" name="Google Shape;6893;p98"/>
            <p:cNvSpPr/>
            <p:nvPr/>
          </p:nvSpPr>
          <p:spPr>
            <a:xfrm>
              <a:off x="3566600" y="3416300"/>
              <a:ext cx="70125" cy="106350"/>
            </a:xfrm>
            <a:custGeom>
              <a:rect b="b" l="l" r="r" t="t"/>
              <a:pathLst>
                <a:path extrusionOk="0" h="4254" w="2805">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4" name="Google Shape;6894;p98"/>
            <p:cNvSpPr/>
            <p:nvPr/>
          </p:nvSpPr>
          <p:spPr>
            <a:xfrm>
              <a:off x="3653250" y="3417100"/>
              <a:ext cx="70125" cy="106350"/>
            </a:xfrm>
            <a:custGeom>
              <a:rect b="b" l="l" r="r" t="t"/>
              <a:pathLst>
                <a:path extrusionOk="0" h="4254" w="2805">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5" name="Google Shape;6895;p98"/>
            <p:cNvSpPr/>
            <p:nvPr/>
          </p:nvSpPr>
          <p:spPr>
            <a:xfrm>
              <a:off x="3655625" y="3310775"/>
              <a:ext cx="137850" cy="108700"/>
            </a:xfrm>
            <a:custGeom>
              <a:rect b="b" l="l" r="r" t="t"/>
              <a:pathLst>
                <a:path extrusionOk="0" h="4348" w="5514">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6" name="Google Shape;6896;p98"/>
            <p:cNvSpPr/>
            <p:nvPr/>
          </p:nvSpPr>
          <p:spPr>
            <a:xfrm>
              <a:off x="3497300" y="3309975"/>
              <a:ext cx="136275" cy="108725"/>
            </a:xfrm>
            <a:custGeom>
              <a:rect b="b" l="l" r="r" t="t"/>
              <a:pathLst>
                <a:path extrusionOk="0" h="4349" w="5451">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97" name="Google Shape;6897;p98"/>
          <p:cNvGrpSpPr/>
          <p:nvPr/>
        </p:nvGrpSpPr>
        <p:grpSpPr>
          <a:xfrm>
            <a:off x="1788095" y="3827068"/>
            <a:ext cx="315959" cy="326626"/>
            <a:chOff x="2037825" y="3981825"/>
            <a:chExt cx="296175" cy="295375"/>
          </a:xfrm>
        </p:grpSpPr>
        <p:sp>
          <p:nvSpPr>
            <p:cNvPr id="6898" name="Google Shape;6898;p98"/>
            <p:cNvSpPr/>
            <p:nvPr/>
          </p:nvSpPr>
          <p:spPr>
            <a:xfrm>
              <a:off x="2072500" y="4085775"/>
              <a:ext cx="88225" cy="86675"/>
            </a:xfrm>
            <a:custGeom>
              <a:rect b="b" l="l" r="r" t="t"/>
              <a:pathLst>
                <a:path extrusionOk="0" h="3467" w="3529">
                  <a:moveTo>
                    <a:pt x="1764" y="1"/>
                  </a:moveTo>
                  <a:cubicBezTo>
                    <a:pt x="819" y="1"/>
                    <a:pt x="0" y="788"/>
                    <a:pt x="0" y="1734"/>
                  </a:cubicBezTo>
                  <a:cubicBezTo>
                    <a:pt x="0" y="2679"/>
                    <a:pt x="819" y="3466"/>
                    <a:pt x="1764" y="3466"/>
                  </a:cubicBezTo>
                  <a:cubicBezTo>
                    <a:pt x="2709" y="3466"/>
                    <a:pt x="3529" y="2679"/>
                    <a:pt x="3529" y="1734"/>
                  </a:cubicBezTo>
                  <a:cubicBezTo>
                    <a:pt x="3529" y="788"/>
                    <a:pt x="2741" y="1"/>
                    <a:pt x="1764" y="1"/>
                  </a:cubicBezTo>
                  <a:close/>
                </a:path>
              </a:pathLst>
            </a:custGeom>
            <a:solidFill>
              <a:srgbClr val="FFFFFF"/>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9" name="Google Shape;6899;p98"/>
            <p:cNvSpPr/>
            <p:nvPr/>
          </p:nvSpPr>
          <p:spPr>
            <a:xfrm>
              <a:off x="2176450" y="3981825"/>
              <a:ext cx="157550" cy="155975"/>
            </a:xfrm>
            <a:custGeom>
              <a:rect b="b" l="l" r="r" t="t"/>
              <a:pathLst>
                <a:path extrusionOk="0" h="6239" w="6302">
                  <a:moveTo>
                    <a:pt x="3151" y="1733"/>
                  </a:moveTo>
                  <a:cubicBezTo>
                    <a:pt x="3372" y="1733"/>
                    <a:pt x="3529" y="1890"/>
                    <a:pt x="3529" y="2079"/>
                  </a:cubicBezTo>
                  <a:cubicBezTo>
                    <a:pt x="3529" y="2268"/>
                    <a:pt x="3372" y="2426"/>
                    <a:pt x="3151" y="2426"/>
                  </a:cubicBezTo>
                  <a:cubicBezTo>
                    <a:pt x="2962" y="2426"/>
                    <a:pt x="2805" y="2268"/>
                    <a:pt x="2805" y="2079"/>
                  </a:cubicBezTo>
                  <a:cubicBezTo>
                    <a:pt x="2805" y="1890"/>
                    <a:pt x="2962" y="1733"/>
                    <a:pt x="3151" y="1733"/>
                  </a:cubicBezTo>
                  <a:close/>
                  <a:moveTo>
                    <a:pt x="3151" y="2773"/>
                  </a:moveTo>
                  <a:cubicBezTo>
                    <a:pt x="3372" y="2773"/>
                    <a:pt x="3529" y="2930"/>
                    <a:pt x="3529" y="3151"/>
                  </a:cubicBezTo>
                  <a:lnTo>
                    <a:pt x="3529" y="4505"/>
                  </a:lnTo>
                  <a:cubicBezTo>
                    <a:pt x="3529" y="4726"/>
                    <a:pt x="3372" y="4883"/>
                    <a:pt x="3151" y="4883"/>
                  </a:cubicBezTo>
                  <a:cubicBezTo>
                    <a:pt x="2962" y="4883"/>
                    <a:pt x="2805" y="4726"/>
                    <a:pt x="2805" y="4505"/>
                  </a:cubicBezTo>
                  <a:lnTo>
                    <a:pt x="2805" y="3151"/>
                  </a:lnTo>
                  <a:cubicBezTo>
                    <a:pt x="2805" y="2930"/>
                    <a:pt x="2962" y="2773"/>
                    <a:pt x="3151" y="2773"/>
                  </a:cubicBezTo>
                  <a:close/>
                  <a:moveTo>
                    <a:pt x="3151" y="0"/>
                  </a:moveTo>
                  <a:cubicBezTo>
                    <a:pt x="1418" y="0"/>
                    <a:pt x="64" y="1418"/>
                    <a:pt x="64" y="3088"/>
                  </a:cubicBezTo>
                  <a:cubicBezTo>
                    <a:pt x="64" y="3655"/>
                    <a:pt x="158" y="4159"/>
                    <a:pt x="442" y="4631"/>
                  </a:cubicBezTo>
                  <a:lnTo>
                    <a:pt x="64" y="5765"/>
                  </a:lnTo>
                  <a:cubicBezTo>
                    <a:pt x="1" y="5892"/>
                    <a:pt x="64" y="6018"/>
                    <a:pt x="127" y="6112"/>
                  </a:cubicBezTo>
                  <a:cubicBezTo>
                    <a:pt x="190" y="6207"/>
                    <a:pt x="379" y="6238"/>
                    <a:pt x="473" y="6238"/>
                  </a:cubicBezTo>
                  <a:lnTo>
                    <a:pt x="1796" y="5923"/>
                  </a:lnTo>
                  <a:cubicBezTo>
                    <a:pt x="2206" y="6175"/>
                    <a:pt x="2679" y="6238"/>
                    <a:pt x="3214" y="6238"/>
                  </a:cubicBezTo>
                  <a:cubicBezTo>
                    <a:pt x="4947" y="6238"/>
                    <a:pt x="6302" y="4820"/>
                    <a:pt x="6302" y="3119"/>
                  </a:cubicBezTo>
                  <a:cubicBezTo>
                    <a:pt x="6270" y="1418"/>
                    <a:pt x="4884" y="0"/>
                    <a:pt x="3151" y="0"/>
                  </a:cubicBezTo>
                  <a:close/>
                </a:path>
              </a:pathLst>
            </a:custGeom>
            <a:solidFill>
              <a:srgbClr val="FFFFFF"/>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0" name="Google Shape;6900;p98"/>
            <p:cNvSpPr/>
            <p:nvPr/>
          </p:nvSpPr>
          <p:spPr>
            <a:xfrm>
              <a:off x="2037825" y="4168475"/>
              <a:ext cx="157550" cy="108725"/>
            </a:xfrm>
            <a:custGeom>
              <a:rect b="b" l="l" r="r" t="t"/>
              <a:pathLst>
                <a:path extrusionOk="0" h="4349" w="6302">
                  <a:moveTo>
                    <a:pt x="1356" y="1"/>
                  </a:moveTo>
                  <a:cubicBezTo>
                    <a:pt x="568" y="568"/>
                    <a:pt x="1" y="1513"/>
                    <a:pt x="1" y="2553"/>
                  </a:cubicBezTo>
                  <a:lnTo>
                    <a:pt x="1" y="3970"/>
                  </a:lnTo>
                  <a:cubicBezTo>
                    <a:pt x="1" y="4222"/>
                    <a:pt x="158" y="4348"/>
                    <a:pt x="347" y="4348"/>
                  </a:cubicBezTo>
                  <a:lnTo>
                    <a:pt x="5955" y="4348"/>
                  </a:lnTo>
                  <a:cubicBezTo>
                    <a:pt x="6144" y="4348"/>
                    <a:pt x="6302" y="4191"/>
                    <a:pt x="6302" y="3970"/>
                  </a:cubicBezTo>
                  <a:lnTo>
                    <a:pt x="6302" y="2553"/>
                  </a:lnTo>
                  <a:cubicBezTo>
                    <a:pt x="6302" y="1513"/>
                    <a:pt x="5798" y="599"/>
                    <a:pt x="4947" y="1"/>
                  </a:cubicBezTo>
                  <a:cubicBezTo>
                    <a:pt x="4538" y="505"/>
                    <a:pt x="3844" y="820"/>
                    <a:pt x="3151" y="820"/>
                  </a:cubicBezTo>
                  <a:cubicBezTo>
                    <a:pt x="2427" y="820"/>
                    <a:pt x="1765" y="505"/>
                    <a:pt x="1356" y="1"/>
                  </a:cubicBezTo>
                  <a:close/>
                </a:path>
              </a:pathLst>
            </a:custGeom>
            <a:solidFill>
              <a:srgbClr val="FFFFFF"/>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901" name="Google Shape;6901;p98"/>
          <p:cNvSpPr/>
          <p:nvPr/>
        </p:nvSpPr>
        <p:spPr>
          <a:xfrm>
            <a:off x="5196233" y="3099775"/>
            <a:ext cx="1507454" cy="1529874"/>
          </a:xfrm>
          <a:custGeom>
            <a:rect b="b" l="l" r="r" t="t"/>
            <a:pathLst>
              <a:path extrusionOk="0" h="21600" w="21463">
                <a:moveTo>
                  <a:pt x="19041" y="11598"/>
                </a:moveTo>
                <a:cubicBezTo>
                  <a:pt x="18767" y="11116"/>
                  <a:pt x="18221" y="10815"/>
                  <a:pt x="17643" y="10815"/>
                </a:cubicBezTo>
                <a:cubicBezTo>
                  <a:pt x="18221" y="10815"/>
                  <a:pt x="18737" y="10514"/>
                  <a:pt x="19041" y="10032"/>
                </a:cubicBezTo>
                <a:lnTo>
                  <a:pt x="21259" y="6206"/>
                </a:lnTo>
                <a:cubicBezTo>
                  <a:pt x="21532" y="5724"/>
                  <a:pt x="21532" y="5121"/>
                  <a:pt x="21259" y="4609"/>
                </a:cubicBezTo>
                <a:lnTo>
                  <a:pt x="19041" y="783"/>
                </a:lnTo>
                <a:cubicBezTo>
                  <a:pt x="18767" y="301"/>
                  <a:pt x="18221" y="0"/>
                  <a:pt x="17643" y="0"/>
                </a:cubicBezTo>
                <a:lnTo>
                  <a:pt x="13178" y="0"/>
                </a:lnTo>
                <a:cubicBezTo>
                  <a:pt x="12600" y="0"/>
                  <a:pt x="12084" y="301"/>
                  <a:pt x="11780" y="783"/>
                </a:cubicBezTo>
                <a:lnTo>
                  <a:pt x="9562" y="4609"/>
                </a:lnTo>
                <a:cubicBezTo>
                  <a:pt x="9350" y="5001"/>
                  <a:pt x="9289" y="5453"/>
                  <a:pt x="9410" y="5844"/>
                </a:cubicBezTo>
                <a:cubicBezTo>
                  <a:pt x="9107" y="5543"/>
                  <a:pt x="8712" y="5392"/>
                  <a:pt x="8286" y="5392"/>
                </a:cubicBezTo>
                <a:lnTo>
                  <a:pt x="3821" y="5392"/>
                </a:lnTo>
                <a:cubicBezTo>
                  <a:pt x="3243" y="5392"/>
                  <a:pt x="2727" y="5694"/>
                  <a:pt x="2423" y="6176"/>
                </a:cubicBezTo>
                <a:lnTo>
                  <a:pt x="205" y="10002"/>
                </a:lnTo>
                <a:cubicBezTo>
                  <a:pt x="-68" y="10484"/>
                  <a:pt x="-68" y="11086"/>
                  <a:pt x="205" y="11598"/>
                </a:cubicBezTo>
                <a:lnTo>
                  <a:pt x="2423" y="15424"/>
                </a:lnTo>
                <a:cubicBezTo>
                  <a:pt x="2697" y="15906"/>
                  <a:pt x="3243" y="16208"/>
                  <a:pt x="3821" y="16208"/>
                </a:cubicBezTo>
                <a:lnTo>
                  <a:pt x="8286" y="16208"/>
                </a:lnTo>
                <a:cubicBezTo>
                  <a:pt x="8712" y="16208"/>
                  <a:pt x="9107" y="16027"/>
                  <a:pt x="9410" y="15756"/>
                </a:cubicBezTo>
                <a:cubicBezTo>
                  <a:pt x="9289" y="16177"/>
                  <a:pt x="9319" y="16629"/>
                  <a:pt x="9562" y="16991"/>
                </a:cubicBezTo>
                <a:lnTo>
                  <a:pt x="11780" y="20817"/>
                </a:lnTo>
                <a:cubicBezTo>
                  <a:pt x="12054" y="21299"/>
                  <a:pt x="12600" y="21600"/>
                  <a:pt x="13178" y="21600"/>
                </a:cubicBezTo>
                <a:lnTo>
                  <a:pt x="17643" y="21600"/>
                </a:lnTo>
                <a:cubicBezTo>
                  <a:pt x="18221" y="21600"/>
                  <a:pt x="18737" y="21299"/>
                  <a:pt x="19041" y="20817"/>
                </a:cubicBezTo>
                <a:lnTo>
                  <a:pt x="21259" y="16991"/>
                </a:lnTo>
                <a:cubicBezTo>
                  <a:pt x="21532" y="16509"/>
                  <a:pt x="21532" y="15906"/>
                  <a:pt x="21259" y="15394"/>
                </a:cubicBezTo>
                <a:lnTo>
                  <a:pt x="19041" y="11598"/>
                </a:lnTo>
                <a:close/>
              </a:path>
            </a:pathLst>
          </a:custGeom>
          <a:solidFill>
            <a:srgbClr val="1155CC"/>
          </a:solidFill>
          <a:ln>
            <a:noFill/>
          </a:ln>
        </p:spPr>
        <p:txBody>
          <a:bodyPr anchorCtr="0" anchor="ctr" bIns="28575" lIns="28575" spcFirstLastPara="1" rIns="28575" wrap="square" tIns="28575">
            <a:noAutofit/>
          </a:bodyPr>
          <a:lstStyle/>
          <a:p>
            <a:pPr indent="0" lvl="0" marL="0" marR="0" rtl="0" algn="l">
              <a:spcBef>
                <a:spcPts val="0"/>
              </a:spcBef>
              <a:spcAft>
                <a:spcPts val="0"/>
              </a:spcAft>
              <a:buNone/>
            </a:pPr>
            <a:r>
              <a:t/>
            </a:r>
            <a:endParaRPr sz="2250">
              <a:solidFill>
                <a:srgbClr val="000000"/>
              </a:solidFill>
              <a:latin typeface="Calibri"/>
              <a:ea typeface="Calibri"/>
              <a:cs typeface="Calibri"/>
              <a:sym typeface="Calibri"/>
            </a:endParaRPr>
          </a:p>
        </p:txBody>
      </p:sp>
      <p:sp>
        <p:nvSpPr>
          <p:cNvPr id="6902" name="Google Shape;6902;p98"/>
          <p:cNvSpPr/>
          <p:nvPr/>
        </p:nvSpPr>
        <p:spPr>
          <a:xfrm>
            <a:off x="5943022" y="3185124"/>
            <a:ext cx="666762" cy="1374084"/>
          </a:xfrm>
          <a:custGeom>
            <a:rect b="b" l="l" r="r" t="t"/>
            <a:pathLst>
              <a:path extrusionOk="0" h="21600" w="21226">
                <a:moveTo>
                  <a:pt x="16794" y="12477"/>
                </a:moveTo>
                <a:lnTo>
                  <a:pt x="20666" y="15764"/>
                </a:lnTo>
                <a:cubicBezTo>
                  <a:pt x="21413" y="16401"/>
                  <a:pt x="21413" y="17206"/>
                  <a:pt x="20666" y="17843"/>
                </a:cubicBezTo>
                <a:lnTo>
                  <a:pt x="17473" y="20560"/>
                </a:lnTo>
                <a:cubicBezTo>
                  <a:pt x="16726" y="21198"/>
                  <a:pt x="15300" y="21600"/>
                  <a:pt x="13805" y="21600"/>
                </a:cubicBezTo>
                <a:lnTo>
                  <a:pt x="7421" y="21600"/>
                </a:lnTo>
                <a:cubicBezTo>
                  <a:pt x="5926" y="21600"/>
                  <a:pt x="4500" y="21198"/>
                  <a:pt x="3753" y="20560"/>
                </a:cubicBezTo>
                <a:lnTo>
                  <a:pt x="560" y="17843"/>
                </a:lnTo>
                <a:cubicBezTo>
                  <a:pt x="-187" y="17206"/>
                  <a:pt x="-187" y="16401"/>
                  <a:pt x="560" y="15764"/>
                </a:cubicBezTo>
                <a:lnTo>
                  <a:pt x="4432" y="12477"/>
                </a:lnTo>
                <a:cubicBezTo>
                  <a:pt x="4771" y="12175"/>
                  <a:pt x="4975" y="11806"/>
                  <a:pt x="4975" y="11437"/>
                </a:cubicBezTo>
                <a:lnTo>
                  <a:pt x="4975" y="10163"/>
                </a:lnTo>
                <a:cubicBezTo>
                  <a:pt x="4975" y="9794"/>
                  <a:pt x="4771" y="9425"/>
                  <a:pt x="4432" y="9123"/>
                </a:cubicBezTo>
                <a:lnTo>
                  <a:pt x="560" y="5836"/>
                </a:lnTo>
                <a:cubicBezTo>
                  <a:pt x="-187" y="5199"/>
                  <a:pt x="-187" y="4394"/>
                  <a:pt x="560" y="3757"/>
                </a:cubicBezTo>
                <a:lnTo>
                  <a:pt x="3753" y="1040"/>
                </a:lnTo>
                <a:cubicBezTo>
                  <a:pt x="4500" y="402"/>
                  <a:pt x="5926" y="0"/>
                  <a:pt x="7421" y="0"/>
                </a:cubicBezTo>
                <a:lnTo>
                  <a:pt x="13805" y="0"/>
                </a:lnTo>
                <a:cubicBezTo>
                  <a:pt x="15300" y="0"/>
                  <a:pt x="16726" y="402"/>
                  <a:pt x="17473" y="1040"/>
                </a:cubicBezTo>
                <a:lnTo>
                  <a:pt x="20666" y="3757"/>
                </a:lnTo>
                <a:cubicBezTo>
                  <a:pt x="21413" y="4394"/>
                  <a:pt x="21413" y="5199"/>
                  <a:pt x="20666" y="5836"/>
                </a:cubicBezTo>
                <a:lnTo>
                  <a:pt x="16794" y="9123"/>
                </a:lnTo>
                <a:cubicBezTo>
                  <a:pt x="16455" y="9425"/>
                  <a:pt x="16251" y="9794"/>
                  <a:pt x="16251" y="10163"/>
                </a:cubicBezTo>
                <a:lnTo>
                  <a:pt x="16251" y="11437"/>
                </a:lnTo>
                <a:cubicBezTo>
                  <a:pt x="16251" y="11806"/>
                  <a:pt x="16387" y="12175"/>
                  <a:pt x="16794" y="12477"/>
                </a:cubicBezTo>
                <a:close/>
              </a:path>
            </a:pathLst>
          </a:custGeom>
          <a:solidFill>
            <a:srgbClr val="FFFFFF"/>
          </a:solidFill>
          <a:ln>
            <a:noFill/>
          </a:ln>
          <a:effectLst>
            <a:outerShdw blurRad="50800" rotWithShape="0" algn="tl" dir="2700000" dist="38100">
              <a:srgbClr val="000000">
                <a:alpha val="40000"/>
              </a:srgbClr>
            </a:outerShdw>
          </a:effectLst>
        </p:spPr>
        <p:txBody>
          <a:bodyPr anchorCtr="0" anchor="ctr" bIns="28575" lIns="28575" spcFirstLastPara="1" rIns="28575" wrap="square" tIns="28575">
            <a:noAutofit/>
          </a:bodyPr>
          <a:lstStyle/>
          <a:p>
            <a:pPr indent="0" lvl="0" marL="0" marR="0" rtl="0" algn="l">
              <a:spcBef>
                <a:spcPts val="0"/>
              </a:spcBef>
              <a:spcAft>
                <a:spcPts val="0"/>
              </a:spcAft>
              <a:buNone/>
            </a:pPr>
            <a:r>
              <a:t/>
            </a:r>
            <a:endParaRPr sz="2250">
              <a:solidFill>
                <a:srgbClr val="000000"/>
              </a:solidFill>
              <a:latin typeface="Calibri"/>
              <a:ea typeface="Calibri"/>
              <a:cs typeface="Calibri"/>
              <a:sym typeface="Calibri"/>
            </a:endParaRPr>
          </a:p>
        </p:txBody>
      </p:sp>
      <p:sp>
        <p:nvSpPr>
          <p:cNvPr id="6903" name="Google Shape;6903;p98"/>
          <p:cNvSpPr/>
          <p:nvPr/>
        </p:nvSpPr>
        <p:spPr>
          <a:xfrm>
            <a:off x="5919250" y="3225075"/>
            <a:ext cx="725400" cy="409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200">
                <a:latin typeface="Calibri"/>
                <a:ea typeface="Calibri"/>
                <a:cs typeface="Calibri"/>
                <a:sym typeface="Calibri"/>
              </a:rPr>
              <a:t>工作</a:t>
            </a:r>
            <a:br>
              <a:rPr b="1" lang="en" sz="1200">
                <a:latin typeface="Calibri"/>
                <a:ea typeface="Calibri"/>
                <a:cs typeface="Calibri"/>
                <a:sym typeface="Calibri"/>
              </a:rPr>
            </a:br>
            <a:r>
              <a:rPr b="1" lang="en" sz="1200">
                <a:latin typeface="Calibri"/>
                <a:ea typeface="Calibri"/>
                <a:cs typeface="Calibri"/>
                <a:sym typeface="Calibri"/>
              </a:rPr>
              <a:t>同意書</a:t>
            </a:r>
            <a:endParaRPr sz="1200"/>
          </a:p>
        </p:txBody>
      </p:sp>
      <p:sp>
        <p:nvSpPr>
          <p:cNvPr id="6904" name="Google Shape;6904;p98"/>
          <p:cNvSpPr/>
          <p:nvPr/>
        </p:nvSpPr>
        <p:spPr>
          <a:xfrm flipH="1">
            <a:off x="5302559" y="3701263"/>
            <a:ext cx="352713" cy="341790"/>
          </a:xfrm>
          <a:custGeom>
            <a:rect b="b" l="l" r="r" t="t"/>
            <a:pathLst>
              <a:path extrusionOk="0" h="12368" w="14420">
                <a:moveTo>
                  <a:pt x="7381" y="1"/>
                </a:moveTo>
                <a:cubicBezTo>
                  <a:pt x="6603" y="1"/>
                  <a:pt x="5812" y="147"/>
                  <a:pt x="5049" y="457"/>
                </a:cubicBezTo>
                <a:cubicBezTo>
                  <a:pt x="3132" y="1231"/>
                  <a:pt x="1823" y="2838"/>
                  <a:pt x="1358" y="4696"/>
                </a:cubicBezTo>
                <a:lnTo>
                  <a:pt x="1" y="6041"/>
                </a:lnTo>
                <a:lnTo>
                  <a:pt x="1275" y="7315"/>
                </a:lnTo>
                <a:cubicBezTo>
                  <a:pt x="1358" y="7720"/>
                  <a:pt x="1465" y="8113"/>
                  <a:pt x="1632" y="8506"/>
                </a:cubicBezTo>
                <a:cubicBezTo>
                  <a:pt x="2608" y="10910"/>
                  <a:pt x="4929" y="12367"/>
                  <a:pt x="7381" y="12367"/>
                </a:cubicBezTo>
                <a:cubicBezTo>
                  <a:pt x="8160" y="12367"/>
                  <a:pt x="8951" y="12221"/>
                  <a:pt x="9716" y="11911"/>
                </a:cubicBezTo>
                <a:cubicBezTo>
                  <a:pt x="12895" y="10625"/>
                  <a:pt x="14419" y="7017"/>
                  <a:pt x="13134" y="3850"/>
                </a:cubicBezTo>
                <a:cubicBezTo>
                  <a:pt x="12158" y="1456"/>
                  <a:pt x="9830" y="1"/>
                  <a:pt x="7381" y="1"/>
                </a:cubicBezTo>
                <a:close/>
              </a:path>
            </a:pathLst>
          </a:custGeom>
          <a:solidFill>
            <a:srgbClr val="8184D9"/>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1200">
                <a:solidFill>
                  <a:srgbClr val="FFFFFF"/>
                </a:solidFill>
                <a:latin typeface="Fira Sans Extra Condensed Medium"/>
                <a:ea typeface="Fira Sans Extra Condensed Medium"/>
                <a:cs typeface="Fira Sans Extra Condensed Medium"/>
                <a:sym typeface="Fira Sans Extra Condensed Medium"/>
              </a:rPr>
              <a:t>3.4</a:t>
            </a:r>
            <a:endParaRPr sz="1200">
              <a:solidFill>
                <a:srgbClr val="FFFFFF"/>
              </a:solidFill>
              <a:latin typeface="Fira Sans Extra Condensed Medium"/>
              <a:ea typeface="Fira Sans Extra Condensed Medium"/>
              <a:cs typeface="Fira Sans Extra Condensed Medium"/>
              <a:sym typeface="Fira Sans Extra Condensed Medium"/>
            </a:endParaRPr>
          </a:p>
        </p:txBody>
      </p:sp>
      <p:sp>
        <p:nvSpPr>
          <p:cNvPr id="6905" name="Google Shape;6905;p98"/>
          <p:cNvSpPr/>
          <p:nvPr/>
        </p:nvSpPr>
        <p:spPr>
          <a:xfrm>
            <a:off x="5551475" y="3659800"/>
            <a:ext cx="517200" cy="409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200">
                <a:solidFill>
                  <a:srgbClr val="FFFFFF"/>
                </a:solidFill>
                <a:latin typeface="Calibri"/>
                <a:ea typeface="Calibri"/>
                <a:cs typeface="Calibri"/>
                <a:sym typeface="Calibri"/>
              </a:rPr>
              <a:t>作業保密</a:t>
            </a:r>
            <a:endParaRPr sz="1200">
              <a:solidFill>
                <a:srgbClr val="FFFFFF"/>
              </a:solidFill>
            </a:endParaRPr>
          </a:p>
        </p:txBody>
      </p:sp>
      <p:sp>
        <p:nvSpPr>
          <p:cNvPr id="6906" name="Google Shape;6906;p98"/>
          <p:cNvSpPr/>
          <p:nvPr/>
        </p:nvSpPr>
        <p:spPr>
          <a:xfrm>
            <a:off x="5919250" y="3987075"/>
            <a:ext cx="725400" cy="409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200">
                <a:latin typeface="Calibri"/>
                <a:ea typeface="Calibri"/>
                <a:cs typeface="Calibri"/>
                <a:sym typeface="Calibri"/>
              </a:rPr>
              <a:t>保密</a:t>
            </a:r>
            <a:br>
              <a:rPr b="1" lang="en" sz="1200">
                <a:latin typeface="Calibri"/>
                <a:ea typeface="Calibri"/>
                <a:cs typeface="Calibri"/>
                <a:sym typeface="Calibri"/>
              </a:rPr>
            </a:br>
            <a:r>
              <a:rPr b="1" lang="en" sz="1200">
                <a:latin typeface="Calibri"/>
                <a:ea typeface="Calibri"/>
                <a:cs typeface="Calibri"/>
                <a:sym typeface="Calibri"/>
              </a:rPr>
              <a:t>條款</a:t>
            </a:r>
            <a:endParaRPr sz="1200"/>
          </a:p>
        </p:txBody>
      </p:sp>
      <p:sp>
        <p:nvSpPr>
          <p:cNvPr id="6907" name="Google Shape;6907;p98"/>
          <p:cNvSpPr/>
          <p:nvPr/>
        </p:nvSpPr>
        <p:spPr>
          <a:xfrm>
            <a:off x="6583468" y="3101589"/>
            <a:ext cx="1516002" cy="1534086"/>
          </a:xfrm>
          <a:custGeom>
            <a:rect b="b" l="l" r="r" t="t"/>
            <a:pathLst>
              <a:path extrusionOk="0" h="21600" w="21464">
                <a:moveTo>
                  <a:pt x="19055" y="11566"/>
                </a:moveTo>
                <a:cubicBezTo>
                  <a:pt x="18783" y="11085"/>
                  <a:pt x="18239" y="10785"/>
                  <a:pt x="17665" y="10785"/>
                </a:cubicBezTo>
                <a:cubicBezTo>
                  <a:pt x="18239" y="10785"/>
                  <a:pt x="18753" y="10485"/>
                  <a:pt x="19055" y="10004"/>
                </a:cubicBezTo>
                <a:lnTo>
                  <a:pt x="21260" y="6189"/>
                </a:lnTo>
                <a:cubicBezTo>
                  <a:pt x="21532" y="5708"/>
                  <a:pt x="21532" y="5107"/>
                  <a:pt x="21260" y="4596"/>
                </a:cubicBezTo>
                <a:lnTo>
                  <a:pt x="19055" y="781"/>
                </a:lnTo>
                <a:cubicBezTo>
                  <a:pt x="18783" y="300"/>
                  <a:pt x="18239" y="0"/>
                  <a:pt x="17665" y="0"/>
                </a:cubicBezTo>
                <a:lnTo>
                  <a:pt x="13224" y="0"/>
                </a:lnTo>
                <a:cubicBezTo>
                  <a:pt x="12650" y="0"/>
                  <a:pt x="12137" y="300"/>
                  <a:pt x="11835" y="781"/>
                </a:cubicBezTo>
                <a:lnTo>
                  <a:pt x="9629" y="4596"/>
                </a:lnTo>
                <a:cubicBezTo>
                  <a:pt x="9357" y="5077"/>
                  <a:pt x="9357" y="5678"/>
                  <a:pt x="9629" y="6189"/>
                </a:cubicBezTo>
                <a:lnTo>
                  <a:pt x="9629" y="6189"/>
                </a:lnTo>
                <a:lnTo>
                  <a:pt x="9629" y="6189"/>
                </a:lnTo>
                <a:cubicBezTo>
                  <a:pt x="9357" y="5708"/>
                  <a:pt x="8814" y="5408"/>
                  <a:pt x="8240" y="5408"/>
                </a:cubicBezTo>
                <a:lnTo>
                  <a:pt x="3799" y="5408"/>
                </a:lnTo>
                <a:cubicBezTo>
                  <a:pt x="3225" y="5408"/>
                  <a:pt x="2711" y="5708"/>
                  <a:pt x="2409" y="6189"/>
                </a:cubicBezTo>
                <a:lnTo>
                  <a:pt x="204" y="10004"/>
                </a:lnTo>
                <a:cubicBezTo>
                  <a:pt x="-68" y="10485"/>
                  <a:pt x="-68" y="11085"/>
                  <a:pt x="204" y="11596"/>
                </a:cubicBezTo>
                <a:lnTo>
                  <a:pt x="2409" y="15411"/>
                </a:lnTo>
                <a:cubicBezTo>
                  <a:pt x="2681" y="15892"/>
                  <a:pt x="3225" y="16192"/>
                  <a:pt x="3799" y="16192"/>
                </a:cubicBezTo>
                <a:lnTo>
                  <a:pt x="8240" y="16192"/>
                </a:lnTo>
                <a:cubicBezTo>
                  <a:pt x="8814" y="16192"/>
                  <a:pt x="9327" y="15892"/>
                  <a:pt x="9629" y="15411"/>
                </a:cubicBezTo>
                <a:lnTo>
                  <a:pt x="9629" y="15411"/>
                </a:lnTo>
                <a:lnTo>
                  <a:pt x="9629" y="15411"/>
                </a:lnTo>
                <a:cubicBezTo>
                  <a:pt x="9357" y="15892"/>
                  <a:pt x="9357" y="16493"/>
                  <a:pt x="9629" y="17004"/>
                </a:cubicBezTo>
                <a:lnTo>
                  <a:pt x="11835" y="20819"/>
                </a:lnTo>
                <a:cubicBezTo>
                  <a:pt x="12107" y="21300"/>
                  <a:pt x="12650" y="21600"/>
                  <a:pt x="13224" y="21600"/>
                </a:cubicBezTo>
                <a:lnTo>
                  <a:pt x="17665" y="21600"/>
                </a:lnTo>
                <a:cubicBezTo>
                  <a:pt x="18239" y="21600"/>
                  <a:pt x="18753" y="21300"/>
                  <a:pt x="19055" y="20819"/>
                </a:cubicBezTo>
                <a:lnTo>
                  <a:pt x="21260" y="17004"/>
                </a:lnTo>
                <a:cubicBezTo>
                  <a:pt x="21532" y="16523"/>
                  <a:pt x="21532" y="15922"/>
                  <a:pt x="21260" y="15411"/>
                </a:cubicBezTo>
                <a:lnTo>
                  <a:pt x="19055" y="11566"/>
                </a:lnTo>
                <a:close/>
              </a:path>
            </a:pathLst>
          </a:custGeom>
          <a:solidFill>
            <a:srgbClr val="0B5394"/>
          </a:solidFill>
          <a:ln>
            <a:noFill/>
          </a:ln>
        </p:spPr>
        <p:txBody>
          <a:bodyPr anchorCtr="0" anchor="ctr" bIns="28575" lIns="28575" spcFirstLastPara="1" rIns="28575" wrap="square" tIns="28575">
            <a:noAutofit/>
          </a:bodyPr>
          <a:lstStyle/>
          <a:p>
            <a:pPr indent="0" lvl="0" marL="0" marR="0" rtl="0" algn="l">
              <a:spcBef>
                <a:spcPts val="0"/>
              </a:spcBef>
              <a:spcAft>
                <a:spcPts val="0"/>
              </a:spcAft>
              <a:buNone/>
            </a:pPr>
            <a:r>
              <a:t/>
            </a:r>
            <a:endParaRPr sz="2250">
              <a:solidFill>
                <a:srgbClr val="000000"/>
              </a:solidFill>
              <a:latin typeface="Calibri"/>
              <a:ea typeface="Calibri"/>
              <a:cs typeface="Calibri"/>
              <a:sym typeface="Calibri"/>
            </a:endParaRPr>
          </a:p>
        </p:txBody>
      </p:sp>
      <p:sp>
        <p:nvSpPr>
          <p:cNvPr id="6908" name="Google Shape;6908;p98"/>
          <p:cNvSpPr/>
          <p:nvPr/>
        </p:nvSpPr>
        <p:spPr>
          <a:xfrm>
            <a:off x="7351594" y="3165599"/>
            <a:ext cx="666762" cy="1374084"/>
          </a:xfrm>
          <a:custGeom>
            <a:rect b="b" l="l" r="r" t="t"/>
            <a:pathLst>
              <a:path extrusionOk="0" h="21600" w="21226">
                <a:moveTo>
                  <a:pt x="16794" y="12477"/>
                </a:moveTo>
                <a:lnTo>
                  <a:pt x="20666" y="15764"/>
                </a:lnTo>
                <a:cubicBezTo>
                  <a:pt x="21413" y="16401"/>
                  <a:pt x="21413" y="17206"/>
                  <a:pt x="20666" y="17843"/>
                </a:cubicBezTo>
                <a:lnTo>
                  <a:pt x="17473" y="20560"/>
                </a:lnTo>
                <a:cubicBezTo>
                  <a:pt x="16726" y="21198"/>
                  <a:pt x="15300" y="21600"/>
                  <a:pt x="13805" y="21600"/>
                </a:cubicBezTo>
                <a:lnTo>
                  <a:pt x="7421" y="21600"/>
                </a:lnTo>
                <a:cubicBezTo>
                  <a:pt x="5926" y="21600"/>
                  <a:pt x="4500" y="21198"/>
                  <a:pt x="3753" y="20560"/>
                </a:cubicBezTo>
                <a:lnTo>
                  <a:pt x="560" y="17843"/>
                </a:lnTo>
                <a:cubicBezTo>
                  <a:pt x="-187" y="17206"/>
                  <a:pt x="-187" y="16401"/>
                  <a:pt x="560" y="15764"/>
                </a:cubicBezTo>
                <a:lnTo>
                  <a:pt x="4432" y="12477"/>
                </a:lnTo>
                <a:cubicBezTo>
                  <a:pt x="4771" y="12175"/>
                  <a:pt x="4975" y="11806"/>
                  <a:pt x="4975" y="11437"/>
                </a:cubicBezTo>
                <a:lnTo>
                  <a:pt x="4975" y="10163"/>
                </a:lnTo>
                <a:cubicBezTo>
                  <a:pt x="4975" y="9794"/>
                  <a:pt x="4771" y="9425"/>
                  <a:pt x="4432" y="9123"/>
                </a:cubicBezTo>
                <a:lnTo>
                  <a:pt x="560" y="5836"/>
                </a:lnTo>
                <a:cubicBezTo>
                  <a:pt x="-187" y="5199"/>
                  <a:pt x="-187" y="4394"/>
                  <a:pt x="560" y="3757"/>
                </a:cubicBezTo>
                <a:lnTo>
                  <a:pt x="3753" y="1040"/>
                </a:lnTo>
                <a:cubicBezTo>
                  <a:pt x="4500" y="402"/>
                  <a:pt x="5926" y="0"/>
                  <a:pt x="7421" y="0"/>
                </a:cubicBezTo>
                <a:lnTo>
                  <a:pt x="13805" y="0"/>
                </a:lnTo>
                <a:cubicBezTo>
                  <a:pt x="15300" y="0"/>
                  <a:pt x="16726" y="402"/>
                  <a:pt x="17473" y="1040"/>
                </a:cubicBezTo>
                <a:lnTo>
                  <a:pt x="20666" y="3757"/>
                </a:lnTo>
                <a:cubicBezTo>
                  <a:pt x="21413" y="4394"/>
                  <a:pt x="21413" y="5199"/>
                  <a:pt x="20666" y="5836"/>
                </a:cubicBezTo>
                <a:lnTo>
                  <a:pt x="16794" y="9123"/>
                </a:lnTo>
                <a:cubicBezTo>
                  <a:pt x="16455" y="9425"/>
                  <a:pt x="16251" y="9794"/>
                  <a:pt x="16251" y="10163"/>
                </a:cubicBezTo>
                <a:lnTo>
                  <a:pt x="16251" y="11437"/>
                </a:lnTo>
                <a:cubicBezTo>
                  <a:pt x="16251" y="11806"/>
                  <a:pt x="16387" y="12175"/>
                  <a:pt x="16794" y="12477"/>
                </a:cubicBezTo>
                <a:close/>
              </a:path>
            </a:pathLst>
          </a:custGeom>
          <a:solidFill>
            <a:srgbClr val="FFFFFF"/>
          </a:solidFill>
          <a:ln>
            <a:noFill/>
          </a:ln>
          <a:effectLst>
            <a:outerShdw blurRad="50800" rotWithShape="0" algn="tl" dir="2700000" dist="38100">
              <a:srgbClr val="000000">
                <a:alpha val="40000"/>
              </a:srgbClr>
            </a:outerShdw>
          </a:effectLst>
        </p:spPr>
        <p:txBody>
          <a:bodyPr anchorCtr="0" anchor="ctr" bIns="28575" lIns="28575" spcFirstLastPara="1" rIns="28575" wrap="square" tIns="28575">
            <a:noAutofit/>
          </a:bodyPr>
          <a:lstStyle/>
          <a:p>
            <a:pPr indent="0" lvl="0" marL="0" marR="0" rtl="0" algn="l">
              <a:spcBef>
                <a:spcPts val="0"/>
              </a:spcBef>
              <a:spcAft>
                <a:spcPts val="0"/>
              </a:spcAft>
              <a:buNone/>
            </a:pPr>
            <a:r>
              <a:t/>
            </a:r>
            <a:endParaRPr sz="2250">
              <a:solidFill>
                <a:srgbClr val="000000"/>
              </a:solidFill>
              <a:latin typeface="Calibri"/>
              <a:ea typeface="Calibri"/>
              <a:cs typeface="Calibri"/>
              <a:sym typeface="Calibri"/>
            </a:endParaRPr>
          </a:p>
        </p:txBody>
      </p:sp>
      <p:sp>
        <p:nvSpPr>
          <p:cNvPr id="6909" name="Google Shape;6909;p98"/>
          <p:cNvSpPr/>
          <p:nvPr/>
        </p:nvSpPr>
        <p:spPr>
          <a:xfrm flipH="1">
            <a:off x="6679134" y="3727463"/>
            <a:ext cx="352713" cy="341790"/>
          </a:xfrm>
          <a:custGeom>
            <a:rect b="b" l="l" r="r" t="t"/>
            <a:pathLst>
              <a:path extrusionOk="0" h="12368" w="14420">
                <a:moveTo>
                  <a:pt x="7381" y="1"/>
                </a:moveTo>
                <a:cubicBezTo>
                  <a:pt x="6603" y="1"/>
                  <a:pt x="5812" y="147"/>
                  <a:pt x="5049" y="457"/>
                </a:cubicBezTo>
                <a:cubicBezTo>
                  <a:pt x="3132" y="1231"/>
                  <a:pt x="1823" y="2838"/>
                  <a:pt x="1358" y="4696"/>
                </a:cubicBezTo>
                <a:lnTo>
                  <a:pt x="1" y="6041"/>
                </a:lnTo>
                <a:lnTo>
                  <a:pt x="1275" y="7315"/>
                </a:lnTo>
                <a:cubicBezTo>
                  <a:pt x="1358" y="7720"/>
                  <a:pt x="1465" y="8113"/>
                  <a:pt x="1632" y="8506"/>
                </a:cubicBezTo>
                <a:cubicBezTo>
                  <a:pt x="2608" y="10910"/>
                  <a:pt x="4929" y="12367"/>
                  <a:pt x="7381" y="12367"/>
                </a:cubicBezTo>
                <a:cubicBezTo>
                  <a:pt x="8160" y="12367"/>
                  <a:pt x="8951" y="12221"/>
                  <a:pt x="9716" y="11911"/>
                </a:cubicBezTo>
                <a:cubicBezTo>
                  <a:pt x="12895" y="10625"/>
                  <a:pt x="14419" y="7017"/>
                  <a:pt x="13134" y="3850"/>
                </a:cubicBezTo>
                <a:cubicBezTo>
                  <a:pt x="12158" y="1456"/>
                  <a:pt x="9830" y="1"/>
                  <a:pt x="7381" y="1"/>
                </a:cubicBezTo>
                <a:close/>
              </a:path>
            </a:pathLst>
          </a:custGeom>
          <a:solidFill>
            <a:srgbClr val="8184D9"/>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1200">
                <a:solidFill>
                  <a:srgbClr val="FFFFFF"/>
                </a:solidFill>
                <a:latin typeface="Fira Sans Extra Condensed Medium"/>
                <a:ea typeface="Fira Sans Extra Condensed Medium"/>
                <a:cs typeface="Fira Sans Extra Condensed Medium"/>
                <a:sym typeface="Fira Sans Extra Condensed Medium"/>
              </a:rPr>
              <a:t>3.5</a:t>
            </a:r>
            <a:endParaRPr sz="1200">
              <a:solidFill>
                <a:srgbClr val="FFFFFF"/>
              </a:solidFill>
              <a:latin typeface="Fira Sans Extra Condensed Medium"/>
              <a:ea typeface="Fira Sans Extra Condensed Medium"/>
              <a:cs typeface="Fira Sans Extra Condensed Medium"/>
              <a:sym typeface="Fira Sans Extra Condensed Medium"/>
            </a:endParaRPr>
          </a:p>
        </p:txBody>
      </p:sp>
      <p:sp>
        <p:nvSpPr>
          <p:cNvPr id="6910" name="Google Shape;6910;p98"/>
          <p:cNvSpPr/>
          <p:nvPr/>
        </p:nvSpPr>
        <p:spPr>
          <a:xfrm>
            <a:off x="6928050" y="3686000"/>
            <a:ext cx="551100" cy="409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200">
                <a:solidFill>
                  <a:srgbClr val="FFFFFF"/>
                </a:solidFill>
                <a:latin typeface="Calibri"/>
                <a:ea typeface="Calibri"/>
                <a:cs typeface="Calibri"/>
                <a:sym typeface="Calibri"/>
              </a:rPr>
              <a:t>了解政策</a:t>
            </a:r>
            <a:endParaRPr sz="1200">
              <a:solidFill>
                <a:srgbClr val="FFFFFF"/>
              </a:solidFill>
            </a:endParaRPr>
          </a:p>
        </p:txBody>
      </p:sp>
      <p:sp>
        <p:nvSpPr>
          <p:cNvPr id="6911" name="Google Shape;6911;p98"/>
          <p:cNvSpPr/>
          <p:nvPr/>
        </p:nvSpPr>
        <p:spPr>
          <a:xfrm>
            <a:off x="7314325" y="3227975"/>
            <a:ext cx="725400" cy="409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200">
                <a:latin typeface="Calibri"/>
                <a:ea typeface="Calibri"/>
                <a:cs typeface="Calibri"/>
                <a:sym typeface="Calibri"/>
              </a:rPr>
              <a:t>人資</a:t>
            </a:r>
            <a:br>
              <a:rPr b="1" lang="en" sz="1200">
                <a:latin typeface="Calibri"/>
                <a:ea typeface="Calibri"/>
                <a:cs typeface="Calibri"/>
                <a:sym typeface="Calibri"/>
              </a:rPr>
            </a:br>
            <a:r>
              <a:rPr b="1" lang="en" sz="1200">
                <a:latin typeface="Calibri"/>
                <a:ea typeface="Calibri"/>
                <a:cs typeface="Calibri"/>
                <a:sym typeface="Calibri"/>
              </a:rPr>
              <a:t>辦法</a:t>
            </a:r>
            <a:endParaRPr sz="1200"/>
          </a:p>
        </p:txBody>
      </p:sp>
      <p:sp>
        <p:nvSpPr>
          <p:cNvPr id="6912" name="Google Shape;6912;p98"/>
          <p:cNvSpPr/>
          <p:nvPr/>
        </p:nvSpPr>
        <p:spPr>
          <a:xfrm>
            <a:off x="7319500" y="4002925"/>
            <a:ext cx="725400" cy="409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200">
                <a:latin typeface="Calibri"/>
                <a:ea typeface="Calibri"/>
                <a:cs typeface="Calibri"/>
                <a:sym typeface="Calibri"/>
              </a:rPr>
              <a:t>資安</a:t>
            </a:r>
            <a:br>
              <a:rPr b="1" lang="en" sz="1200">
                <a:latin typeface="Calibri"/>
                <a:ea typeface="Calibri"/>
                <a:cs typeface="Calibri"/>
                <a:sym typeface="Calibri"/>
              </a:rPr>
            </a:br>
            <a:r>
              <a:rPr b="1" lang="en" sz="1200">
                <a:latin typeface="Calibri"/>
                <a:ea typeface="Calibri"/>
                <a:cs typeface="Calibri"/>
                <a:sym typeface="Calibri"/>
              </a:rPr>
              <a:t>責任</a:t>
            </a:r>
            <a:endParaRPr sz="1200"/>
          </a:p>
        </p:txBody>
      </p:sp>
      <p:sp>
        <p:nvSpPr>
          <p:cNvPr id="6913" name="Google Shape;6913;p98"/>
          <p:cNvSpPr/>
          <p:nvPr/>
        </p:nvSpPr>
        <p:spPr>
          <a:xfrm>
            <a:off x="8336625" y="1283350"/>
            <a:ext cx="725400" cy="409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200">
                <a:latin typeface="Calibri"/>
                <a:ea typeface="Calibri"/>
                <a:cs typeface="Calibri"/>
                <a:sym typeface="Calibri"/>
              </a:rPr>
              <a:t>計中</a:t>
            </a:r>
            <a:endParaRPr b="1" sz="1200">
              <a:latin typeface="Calibri"/>
              <a:ea typeface="Calibri"/>
              <a:cs typeface="Calibri"/>
              <a:sym typeface="Calibri"/>
            </a:endParaRPr>
          </a:p>
          <a:p>
            <a:pPr indent="0" lvl="0" marL="0" rtl="0" algn="ctr">
              <a:spcBef>
                <a:spcPts val="0"/>
              </a:spcBef>
              <a:spcAft>
                <a:spcPts val="0"/>
              </a:spcAft>
              <a:buNone/>
            </a:pPr>
            <a:r>
              <a:rPr b="1" lang="en" sz="1200">
                <a:latin typeface="Calibri"/>
                <a:ea typeface="Calibri"/>
                <a:cs typeface="Calibri"/>
                <a:sym typeface="Calibri"/>
              </a:rPr>
              <a:t>朱姿洝</a:t>
            </a:r>
            <a:endParaRPr sz="1200"/>
          </a:p>
        </p:txBody>
      </p:sp>
      <p:sp>
        <p:nvSpPr>
          <p:cNvPr id="6914" name="Google Shape;6914;p9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8" name="Shape 6918"/>
        <p:cNvGrpSpPr/>
        <p:nvPr/>
      </p:nvGrpSpPr>
      <p:grpSpPr>
        <a:xfrm>
          <a:off x="0" y="0"/>
          <a:ext cx="0" cy="0"/>
          <a:chOff x="0" y="0"/>
          <a:chExt cx="0" cy="0"/>
        </a:xfrm>
      </p:grpSpPr>
      <p:grpSp>
        <p:nvGrpSpPr>
          <p:cNvPr id="6919" name="Google Shape;6919;p99"/>
          <p:cNvGrpSpPr/>
          <p:nvPr/>
        </p:nvGrpSpPr>
        <p:grpSpPr>
          <a:xfrm>
            <a:off x="137516" y="64775"/>
            <a:ext cx="4809216" cy="4813470"/>
            <a:chOff x="643400" y="975676"/>
            <a:chExt cx="3757200" cy="3760524"/>
          </a:xfrm>
        </p:grpSpPr>
        <p:grpSp>
          <p:nvGrpSpPr>
            <p:cNvPr id="6920" name="Google Shape;6920;p99"/>
            <p:cNvGrpSpPr/>
            <p:nvPr/>
          </p:nvGrpSpPr>
          <p:grpSpPr>
            <a:xfrm>
              <a:off x="643400" y="1173700"/>
              <a:ext cx="3757200" cy="3562500"/>
              <a:chOff x="711925" y="1173700"/>
              <a:chExt cx="3757200" cy="3562500"/>
            </a:xfrm>
          </p:grpSpPr>
          <p:sp>
            <p:nvSpPr>
              <p:cNvPr id="6921" name="Google Shape;6921;p99"/>
              <p:cNvSpPr/>
              <p:nvPr/>
            </p:nvSpPr>
            <p:spPr>
              <a:xfrm>
                <a:off x="711925" y="1173700"/>
                <a:ext cx="3757200" cy="3562500"/>
              </a:xfrm>
              <a:prstGeom prst="roundRect">
                <a:avLst>
                  <a:gd fmla="val 4131" name="adj"/>
                </a:avLst>
              </a:prstGeom>
              <a:solidFill>
                <a:srgbClr val="E55A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922" name="Google Shape;6922;p99"/>
              <p:cNvGrpSpPr/>
              <p:nvPr/>
            </p:nvGrpSpPr>
            <p:grpSpPr>
              <a:xfrm>
                <a:off x="911749" y="1371650"/>
                <a:ext cx="3366965" cy="3198815"/>
                <a:chOff x="916289" y="1422892"/>
                <a:chExt cx="3315900" cy="3150300"/>
              </a:xfrm>
            </p:grpSpPr>
            <p:sp>
              <p:nvSpPr>
                <p:cNvPr id="6923" name="Google Shape;6923;p99"/>
                <p:cNvSpPr/>
                <p:nvPr/>
              </p:nvSpPr>
              <p:spPr>
                <a:xfrm>
                  <a:off x="916289" y="1422892"/>
                  <a:ext cx="3315900" cy="3150300"/>
                </a:xfrm>
                <a:prstGeom prst="snip1Rect">
                  <a:avLst>
                    <a:gd fmla="val 11022"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4" name="Google Shape;6924;p99"/>
                <p:cNvSpPr/>
                <p:nvPr/>
              </p:nvSpPr>
              <p:spPr>
                <a:xfrm>
                  <a:off x="3885613" y="1422892"/>
                  <a:ext cx="346500" cy="346500"/>
                </a:xfrm>
                <a:prstGeom prst="rtTriangl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925" name="Google Shape;6925;p99"/>
            <p:cNvGrpSpPr/>
            <p:nvPr/>
          </p:nvGrpSpPr>
          <p:grpSpPr>
            <a:xfrm>
              <a:off x="2085780" y="975676"/>
              <a:ext cx="872127" cy="510899"/>
              <a:chOff x="2140000" y="1054000"/>
              <a:chExt cx="858900" cy="503150"/>
            </a:xfrm>
          </p:grpSpPr>
          <p:sp>
            <p:nvSpPr>
              <p:cNvPr id="6926" name="Google Shape;6926;p99"/>
              <p:cNvSpPr/>
              <p:nvPr/>
            </p:nvSpPr>
            <p:spPr>
              <a:xfrm>
                <a:off x="2140000" y="1185750"/>
                <a:ext cx="858900" cy="371400"/>
              </a:xfrm>
              <a:prstGeom prst="roundRect">
                <a:avLst>
                  <a:gd fmla="val 16667" name="adj"/>
                </a:avLst>
              </a:prstGeom>
              <a:solidFill>
                <a:srgbClr val="E7D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7" name="Google Shape;6927;p99"/>
              <p:cNvSpPr/>
              <p:nvPr/>
            </p:nvSpPr>
            <p:spPr>
              <a:xfrm>
                <a:off x="2432500" y="1054000"/>
                <a:ext cx="273900" cy="273900"/>
              </a:xfrm>
              <a:prstGeom prst="ellipse">
                <a:avLst/>
              </a:prstGeom>
              <a:solidFill>
                <a:srgbClr val="E7D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8" name="Google Shape;6928;p99"/>
              <p:cNvSpPr/>
              <p:nvPr/>
            </p:nvSpPr>
            <p:spPr>
              <a:xfrm>
                <a:off x="2525000" y="1146500"/>
                <a:ext cx="88800" cy="88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6929" name="Google Shape;6929;p99"/>
          <p:cNvSpPr txBox="1"/>
          <p:nvPr>
            <p:ph type="title"/>
          </p:nvPr>
        </p:nvSpPr>
        <p:spPr>
          <a:xfrm>
            <a:off x="4946725" y="385950"/>
            <a:ext cx="3568800" cy="529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稽核項目</a:t>
            </a:r>
            <a:endParaRPr/>
          </a:p>
        </p:txBody>
      </p:sp>
      <p:sp>
        <p:nvSpPr>
          <p:cNvPr id="6930" name="Google Shape;6930;p99"/>
          <p:cNvSpPr txBox="1"/>
          <p:nvPr>
            <p:ph idx="4294967295" type="body"/>
          </p:nvPr>
        </p:nvSpPr>
        <p:spPr>
          <a:xfrm>
            <a:off x="978350" y="990950"/>
            <a:ext cx="3670500" cy="357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t>3.2 資安專職人員配置情形？有適切分工？ </a:t>
            </a:r>
            <a:endParaRPr sz="2000"/>
          </a:p>
          <a:p>
            <a:pPr indent="0" lvl="0" marL="0" rtl="0" algn="l">
              <a:spcBef>
                <a:spcPts val="1600"/>
              </a:spcBef>
              <a:spcAft>
                <a:spcPts val="0"/>
              </a:spcAft>
              <a:buClr>
                <a:schemeClr val="dk1"/>
              </a:buClr>
              <a:buSzPts val="1100"/>
              <a:buFont typeface="Arial"/>
              <a:buNone/>
            </a:pPr>
            <a:r>
              <a:rPr lang="en" sz="2000"/>
              <a:t>3.3 指定專人或專責單位負責資訊服務請求/事件處理、維運及檢討，且有適切分工？</a:t>
            </a:r>
            <a:endParaRPr sz="2000"/>
          </a:p>
          <a:p>
            <a:pPr indent="0" lvl="0" marL="0" rtl="0" algn="l">
              <a:spcBef>
                <a:spcPts val="1600"/>
              </a:spcBef>
              <a:spcAft>
                <a:spcPts val="1600"/>
              </a:spcAft>
              <a:buClr>
                <a:schemeClr val="dk1"/>
              </a:buClr>
              <a:buSzPts val="1100"/>
              <a:buFont typeface="Arial"/>
              <a:buNone/>
            </a:pPr>
            <a:r>
              <a:rPr lang="en" sz="2000"/>
              <a:t>3.6 </a:t>
            </a:r>
            <a:r>
              <a:rPr lang="en" sz="2000">
                <a:solidFill>
                  <a:srgbClr val="FF0000"/>
                </a:solidFill>
              </a:rPr>
              <a:t>資通安全專職人員</a:t>
            </a:r>
            <a:r>
              <a:rPr lang="en" sz="2000"/>
              <a:t>每年接受12小時以上之資通安全專業課程訓練或資通安全職能訓練？</a:t>
            </a:r>
            <a:endParaRPr sz="2000"/>
          </a:p>
        </p:txBody>
      </p:sp>
      <p:sp>
        <p:nvSpPr>
          <p:cNvPr id="6931" name="Google Shape;6931;p99"/>
          <p:cNvSpPr/>
          <p:nvPr/>
        </p:nvSpPr>
        <p:spPr>
          <a:xfrm>
            <a:off x="609780" y="1166660"/>
            <a:ext cx="324442" cy="203530"/>
          </a:xfrm>
          <a:custGeom>
            <a:rect b="b" l="l" r="r" t="t"/>
            <a:pathLst>
              <a:path extrusionOk="0" h="3048" w="4858">
                <a:moveTo>
                  <a:pt x="0" y="1238"/>
                </a:moveTo>
                <a:lnTo>
                  <a:pt x="2000" y="3048"/>
                </a:lnTo>
                <a:lnTo>
                  <a:pt x="4858" y="0"/>
                </a:lnTo>
              </a:path>
            </a:pathLst>
          </a:custGeom>
          <a:noFill/>
          <a:ln cap="rnd" cmpd="sng" w="38100">
            <a:solidFill>
              <a:srgbClr val="0000FF"/>
            </a:solidFill>
            <a:prstDash val="solid"/>
            <a:round/>
            <a:headEnd len="med" w="med" type="none"/>
            <a:tailEnd len="med" w="med" type="none"/>
          </a:ln>
        </p:spPr>
      </p:sp>
      <p:sp>
        <p:nvSpPr>
          <p:cNvPr id="6932" name="Google Shape;6932;p99"/>
          <p:cNvSpPr/>
          <p:nvPr/>
        </p:nvSpPr>
        <p:spPr>
          <a:xfrm>
            <a:off x="609780" y="2081060"/>
            <a:ext cx="324442" cy="203530"/>
          </a:xfrm>
          <a:custGeom>
            <a:rect b="b" l="l" r="r" t="t"/>
            <a:pathLst>
              <a:path extrusionOk="0" h="3048" w="4858">
                <a:moveTo>
                  <a:pt x="0" y="1238"/>
                </a:moveTo>
                <a:lnTo>
                  <a:pt x="2000" y="3048"/>
                </a:lnTo>
                <a:lnTo>
                  <a:pt x="4858" y="0"/>
                </a:lnTo>
              </a:path>
            </a:pathLst>
          </a:custGeom>
          <a:noFill/>
          <a:ln cap="rnd" cmpd="sng" w="38100">
            <a:solidFill>
              <a:srgbClr val="0000FF"/>
            </a:solidFill>
            <a:prstDash val="solid"/>
            <a:round/>
            <a:headEnd len="med" w="med" type="none"/>
            <a:tailEnd len="med" w="med" type="none"/>
          </a:ln>
        </p:spPr>
      </p:sp>
      <p:sp>
        <p:nvSpPr>
          <p:cNvPr id="6933" name="Google Shape;6933;p99"/>
          <p:cNvSpPr/>
          <p:nvPr/>
        </p:nvSpPr>
        <p:spPr>
          <a:xfrm>
            <a:off x="609780" y="3300260"/>
            <a:ext cx="324442" cy="203530"/>
          </a:xfrm>
          <a:custGeom>
            <a:rect b="b" l="l" r="r" t="t"/>
            <a:pathLst>
              <a:path extrusionOk="0" h="3048" w="4858">
                <a:moveTo>
                  <a:pt x="0" y="1238"/>
                </a:moveTo>
                <a:lnTo>
                  <a:pt x="2000" y="3048"/>
                </a:lnTo>
                <a:lnTo>
                  <a:pt x="4858" y="0"/>
                </a:lnTo>
              </a:path>
            </a:pathLst>
          </a:custGeom>
          <a:noFill/>
          <a:ln cap="rnd" cmpd="sng" w="38100">
            <a:solidFill>
              <a:srgbClr val="0000FF"/>
            </a:solidFill>
            <a:prstDash val="solid"/>
            <a:round/>
            <a:headEnd len="med" w="med" type="none"/>
            <a:tailEnd len="med" w="med" type="none"/>
          </a:ln>
        </p:spPr>
      </p:sp>
      <p:grpSp>
        <p:nvGrpSpPr>
          <p:cNvPr id="6934" name="Google Shape;6934;p99"/>
          <p:cNvGrpSpPr/>
          <p:nvPr/>
        </p:nvGrpSpPr>
        <p:grpSpPr>
          <a:xfrm>
            <a:off x="5021005" y="2132623"/>
            <a:ext cx="1911475" cy="2587745"/>
            <a:chOff x="552931" y="2614061"/>
            <a:chExt cx="1723913" cy="2333825"/>
          </a:xfrm>
        </p:grpSpPr>
        <p:sp>
          <p:nvSpPr>
            <p:cNvPr id="6935" name="Google Shape;6935;p99"/>
            <p:cNvSpPr/>
            <p:nvPr/>
          </p:nvSpPr>
          <p:spPr>
            <a:xfrm>
              <a:off x="1436050" y="4073236"/>
              <a:ext cx="840795" cy="440220"/>
            </a:xfrm>
            <a:custGeom>
              <a:rect b="b" l="l" r="r" t="t"/>
              <a:pathLst>
                <a:path extrusionOk="0" h="34945" w="66743">
                  <a:moveTo>
                    <a:pt x="18285" y="0"/>
                  </a:moveTo>
                  <a:cubicBezTo>
                    <a:pt x="13981" y="0"/>
                    <a:pt x="10086" y="783"/>
                    <a:pt x="7252" y="2403"/>
                  </a:cubicBezTo>
                  <a:cubicBezTo>
                    <a:pt x="1" y="6546"/>
                    <a:pt x="2516" y="14686"/>
                    <a:pt x="12727" y="20605"/>
                  </a:cubicBezTo>
                  <a:lnTo>
                    <a:pt x="27822" y="29336"/>
                  </a:lnTo>
                  <a:cubicBezTo>
                    <a:pt x="34204" y="32983"/>
                    <a:pt x="41990" y="34945"/>
                    <a:pt x="48723" y="34945"/>
                  </a:cubicBezTo>
                  <a:cubicBezTo>
                    <a:pt x="52920" y="34945"/>
                    <a:pt x="56707" y="34183"/>
                    <a:pt x="59491" y="32592"/>
                  </a:cubicBezTo>
                  <a:cubicBezTo>
                    <a:pt x="66743" y="28448"/>
                    <a:pt x="64227" y="20161"/>
                    <a:pt x="54016" y="14242"/>
                  </a:cubicBezTo>
                  <a:lnTo>
                    <a:pt x="38921" y="5510"/>
                  </a:lnTo>
                  <a:cubicBezTo>
                    <a:pt x="32700" y="1904"/>
                    <a:pt x="24996" y="0"/>
                    <a:pt x="18285" y="0"/>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936" name="Google Shape;6936;p99"/>
            <p:cNvGrpSpPr/>
            <p:nvPr/>
          </p:nvGrpSpPr>
          <p:grpSpPr>
            <a:xfrm>
              <a:off x="552931" y="2614061"/>
              <a:ext cx="1637067" cy="2333825"/>
              <a:chOff x="2113925" y="428250"/>
              <a:chExt cx="3328725" cy="4745475"/>
            </a:xfrm>
          </p:grpSpPr>
          <p:sp>
            <p:nvSpPr>
              <p:cNvPr id="6937" name="Google Shape;6937;p99"/>
              <p:cNvSpPr/>
              <p:nvPr/>
            </p:nvSpPr>
            <p:spPr>
              <a:xfrm>
                <a:off x="4103225" y="3558900"/>
                <a:ext cx="828225" cy="355750"/>
              </a:xfrm>
              <a:custGeom>
                <a:rect b="b" l="l" r="r" t="t"/>
                <a:pathLst>
                  <a:path extrusionOk="0" h="14230" w="33129">
                    <a:moveTo>
                      <a:pt x="1902" y="0"/>
                    </a:moveTo>
                    <a:cubicBezTo>
                      <a:pt x="2219" y="0"/>
                      <a:pt x="476" y="8560"/>
                      <a:pt x="317" y="9352"/>
                    </a:cubicBezTo>
                    <a:cubicBezTo>
                      <a:pt x="159" y="9669"/>
                      <a:pt x="0" y="10145"/>
                      <a:pt x="159" y="10462"/>
                    </a:cubicBezTo>
                    <a:cubicBezTo>
                      <a:pt x="159" y="10937"/>
                      <a:pt x="476" y="11571"/>
                      <a:pt x="793" y="11888"/>
                    </a:cubicBezTo>
                    <a:cubicBezTo>
                      <a:pt x="1972" y="13330"/>
                      <a:pt x="4343" y="14230"/>
                      <a:pt x="6293" y="14230"/>
                    </a:cubicBezTo>
                    <a:cubicBezTo>
                      <a:pt x="6702" y="14230"/>
                      <a:pt x="7093" y="14190"/>
                      <a:pt x="7450" y="14108"/>
                    </a:cubicBezTo>
                    <a:cubicBezTo>
                      <a:pt x="9035" y="13791"/>
                      <a:pt x="10145" y="13474"/>
                      <a:pt x="11413" y="12998"/>
                    </a:cubicBezTo>
                    <a:cubicBezTo>
                      <a:pt x="12998" y="12523"/>
                      <a:pt x="15376" y="12523"/>
                      <a:pt x="16961" y="12364"/>
                    </a:cubicBezTo>
                    <a:cubicBezTo>
                      <a:pt x="17991" y="12364"/>
                      <a:pt x="18902" y="12404"/>
                      <a:pt x="19794" y="12404"/>
                    </a:cubicBezTo>
                    <a:cubicBezTo>
                      <a:pt x="20686" y="12404"/>
                      <a:pt x="21558" y="12364"/>
                      <a:pt x="22509" y="12206"/>
                    </a:cubicBezTo>
                    <a:cubicBezTo>
                      <a:pt x="24252" y="11888"/>
                      <a:pt x="25996" y="11413"/>
                      <a:pt x="27581" y="10779"/>
                    </a:cubicBezTo>
                    <a:cubicBezTo>
                      <a:pt x="29641" y="9828"/>
                      <a:pt x="33129" y="5548"/>
                      <a:pt x="30593" y="3963"/>
                    </a:cubicBezTo>
                    <a:cubicBezTo>
                      <a:pt x="30434" y="3804"/>
                      <a:pt x="30117" y="3804"/>
                      <a:pt x="29959" y="3804"/>
                    </a:cubicBezTo>
                    <a:cubicBezTo>
                      <a:pt x="22826" y="2695"/>
                      <a:pt x="13791" y="3170"/>
                      <a:pt x="11571" y="476"/>
                    </a:cubicBezTo>
                    <a:cubicBezTo>
                      <a:pt x="11571" y="476"/>
                      <a:pt x="2061" y="0"/>
                      <a:pt x="1902"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8" name="Google Shape;6938;p99"/>
              <p:cNvSpPr/>
              <p:nvPr/>
            </p:nvSpPr>
            <p:spPr>
              <a:xfrm>
                <a:off x="4111150" y="2366100"/>
                <a:ext cx="368550" cy="1239300"/>
              </a:xfrm>
              <a:custGeom>
                <a:rect b="b" l="l" r="r" t="t"/>
                <a:pathLst>
                  <a:path extrusionOk="0" h="49572" w="14742">
                    <a:moveTo>
                      <a:pt x="14742" y="1"/>
                    </a:moveTo>
                    <a:lnTo>
                      <a:pt x="6499" y="4598"/>
                    </a:lnTo>
                    <a:lnTo>
                      <a:pt x="2536" y="1269"/>
                    </a:lnTo>
                    <a:cubicBezTo>
                      <a:pt x="2536" y="1269"/>
                      <a:pt x="0" y="7768"/>
                      <a:pt x="0" y="10145"/>
                    </a:cubicBezTo>
                    <a:cubicBezTo>
                      <a:pt x="0" y="12523"/>
                      <a:pt x="1744" y="47712"/>
                      <a:pt x="1744" y="47712"/>
                    </a:cubicBezTo>
                    <a:cubicBezTo>
                      <a:pt x="1744" y="47712"/>
                      <a:pt x="4198" y="49571"/>
                      <a:pt x="7119" y="49571"/>
                    </a:cubicBezTo>
                    <a:cubicBezTo>
                      <a:pt x="8463" y="49571"/>
                      <a:pt x="9906" y="49178"/>
                      <a:pt x="11254" y="48029"/>
                    </a:cubicBezTo>
                    <a:cubicBezTo>
                      <a:pt x="11254" y="48029"/>
                      <a:pt x="14108" y="6500"/>
                      <a:pt x="14742" y="1"/>
                    </a:cubicBezTo>
                    <a:close/>
                  </a:path>
                </a:pathLst>
              </a:custGeom>
              <a:solidFill>
                <a:srgbClr val="6F8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9" name="Google Shape;6939;p99"/>
              <p:cNvSpPr/>
              <p:nvPr/>
            </p:nvSpPr>
            <p:spPr>
              <a:xfrm>
                <a:off x="4630250" y="3816475"/>
                <a:ext cx="812400" cy="354825"/>
              </a:xfrm>
              <a:custGeom>
                <a:rect b="b" l="l" r="r" t="t"/>
                <a:pathLst>
                  <a:path extrusionOk="0" h="14193" w="32496">
                    <a:moveTo>
                      <a:pt x="10463" y="0"/>
                    </a:moveTo>
                    <a:cubicBezTo>
                      <a:pt x="10463" y="0"/>
                      <a:pt x="952" y="317"/>
                      <a:pt x="952" y="317"/>
                    </a:cubicBezTo>
                    <a:cubicBezTo>
                      <a:pt x="1269" y="317"/>
                      <a:pt x="159" y="9035"/>
                      <a:pt x="1" y="9828"/>
                    </a:cubicBezTo>
                    <a:cubicBezTo>
                      <a:pt x="1" y="10145"/>
                      <a:pt x="1" y="10621"/>
                      <a:pt x="1" y="10938"/>
                    </a:cubicBezTo>
                    <a:cubicBezTo>
                      <a:pt x="159" y="11572"/>
                      <a:pt x="477" y="12047"/>
                      <a:pt x="952" y="12364"/>
                    </a:cubicBezTo>
                    <a:cubicBezTo>
                      <a:pt x="2010" y="13540"/>
                      <a:pt x="4114" y="14192"/>
                      <a:pt x="5972" y="14192"/>
                    </a:cubicBezTo>
                    <a:cubicBezTo>
                      <a:pt x="6619" y="14192"/>
                      <a:pt x="7236" y="14113"/>
                      <a:pt x="7768" y="13949"/>
                    </a:cubicBezTo>
                    <a:cubicBezTo>
                      <a:pt x="9353" y="13315"/>
                      <a:pt x="10304" y="12998"/>
                      <a:pt x="11572" y="12523"/>
                    </a:cubicBezTo>
                    <a:cubicBezTo>
                      <a:pt x="12999" y="11889"/>
                      <a:pt x="15376" y="11572"/>
                      <a:pt x="17120" y="11413"/>
                    </a:cubicBezTo>
                    <a:cubicBezTo>
                      <a:pt x="19022" y="11096"/>
                      <a:pt x="20607" y="11096"/>
                      <a:pt x="22509" y="10621"/>
                    </a:cubicBezTo>
                    <a:cubicBezTo>
                      <a:pt x="24253" y="10304"/>
                      <a:pt x="25838" y="9669"/>
                      <a:pt x="27423" y="8718"/>
                    </a:cubicBezTo>
                    <a:cubicBezTo>
                      <a:pt x="29325" y="7767"/>
                      <a:pt x="32495" y="3171"/>
                      <a:pt x="29801" y="1744"/>
                    </a:cubicBezTo>
                    <a:cubicBezTo>
                      <a:pt x="29642" y="1585"/>
                      <a:pt x="29325" y="1585"/>
                      <a:pt x="29167" y="1585"/>
                    </a:cubicBezTo>
                    <a:cubicBezTo>
                      <a:pt x="27773" y="1493"/>
                      <a:pt x="26308" y="1466"/>
                      <a:pt x="24832" y="1466"/>
                    </a:cubicBezTo>
                    <a:cubicBezTo>
                      <a:pt x="22895" y="1466"/>
                      <a:pt x="20940" y="1512"/>
                      <a:pt x="19110" y="1512"/>
                    </a:cubicBezTo>
                    <a:cubicBezTo>
                      <a:pt x="15197" y="1512"/>
                      <a:pt x="11853" y="1304"/>
                      <a:pt x="10463"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0" name="Google Shape;6940;p99"/>
              <p:cNvSpPr/>
              <p:nvPr/>
            </p:nvSpPr>
            <p:spPr>
              <a:xfrm>
                <a:off x="4610434" y="2617065"/>
                <a:ext cx="368550" cy="1239350"/>
              </a:xfrm>
              <a:custGeom>
                <a:rect b="b" l="l" r="r" t="t"/>
                <a:pathLst>
                  <a:path extrusionOk="0" h="48991" w="14742">
                    <a:moveTo>
                      <a:pt x="14742" y="1"/>
                    </a:moveTo>
                    <a:lnTo>
                      <a:pt x="2537" y="1269"/>
                    </a:lnTo>
                    <a:cubicBezTo>
                      <a:pt x="2537" y="1269"/>
                      <a:pt x="0" y="7768"/>
                      <a:pt x="0" y="10146"/>
                    </a:cubicBezTo>
                    <a:cubicBezTo>
                      <a:pt x="159" y="12523"/>
                      <a:pt x="1744" y="47712"/>
                      <a:pt x="1744" y="47712"/>
                    </a:cubicBezTo>
                    <a:cubicBezTo>
                      <a:pt x="1744" y="47712"/>
                      <a:pt x="3917" y="48990"/>
                      <a:pt x="6558" y="48990"/>
                    </a:cubicBezTo>
                    <a:cubicBezTo>
                      <a:pt x="8076" y="48990"/>
                      <a:pt x="9750" y="48568"/>
                      <a:pt x="11255" y="47237"/>
                    </a:cubicBezTo>
                    <a:cubicBezTo>
                      <a:pt x="11255" y="47237"/>
                      <a:pt x="14108" y="6500"/>
                      <a:pt x="14742" y="1"/>
                    </a:cubicBez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1" name="Google Shape;6941;p99"/>
              <p:cNvSpPr/>
              <p:nvPr/>
            </p:nvSpPr>
            <p:spPr>
              <a:xfrm>
                <a:off x="2117875" y="3663900"/>
                <a:ext cx="2647150" cy="1509825"/>
              </a:xfrm>
              <a:custGeom>
                <a:rect b="b" l="l" r="r" t="t"/>
                <a:pathLst>
                  <a:path extrusionOk="0" h="60393" w="105886">
                    <a:moveTo>
                      <a:pt x="52864" y="1"/>
                    </a:moveTo>
                    <a:cubicBezTo>
                      <a:pt x="51041" y="1"/>
                      <a:pt x="49218" y="397"/>
                      <a:pt x="47871" y="1190"/>
                    </a:cubicBezTo>
                    <a:lnTo>
                      <a:pt x="2696" y="27344"/>
                    </a:lnTo>
                    <a:cubicBezTo>
                      <a:pt x="1" y="28929"/>
                      <a:pt x="1" y="31465"/>
                      <a:pt x="2696" y="33050"/>
                    </a:cubicBezTo>
                    <a:lnTo>
                      <a:pt x="47871" y="59204"/>
                    </a:lnTo>
                    <a:cubicBezTo>
                      <a:pt x="49218" y="59997"/>
                      <a:pt x="51041" y="60393"/>
                      <a:pt x="52864" y="60393"/>
                    </a:cubicBezTo>
                    <a:cubicBezTo>
                      <a:pt x="54687" y="60393"/>
                      <a:pt x="56510" y="59997"/>
                      <a:pt x="57857" y="59204"/>
                    </a:cubicBezTo>
                    <a:lnTo>
                      <a:pt x="103032" y="33050"/>
                    </a:lnTo>
                    <a:cubicBezTo>
                      <a:pt x="105885" y="31465"/>
                      <a:pt x="105885" y="28929"/>
                      <a:pt x="103032" y="27344"/>
                    </a:cubicBezTo>
                    <a:lnTo>
                      <a:pt x="57857" y="1190"/>
                    </a:lnTo>
                    <a:cubicBezTo>
                      <a:pt x="56510" y="397"/>
                      <a:pt x="54687" y="1"/>
                      <a:pt x="52864"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2" name="Google Shape;6942;p99"/>
              <p:cNvSpPr/>
              <p:nvPr/>
            </p:nvSpPr>
            <p:spPr>
              <a:xfrm>
                <a:off x="2117875" y="2292800"/>
                <a:ext cx="2647150" cy="1505875"/>
              </a:xfrm>
              <a:custGeom>
                <a:rect b="b" l="l" r="r" t="t"/>
                <a:pathLst>
                  <a:path extrusionOk="0" h="60235" w="105886">
                    <a:moveTo>
                      <a:pt x="52864" y="0"/>
                    </a:moveTo>
                    <a:cubicBezTo>
                      <a:pt x="51041" y="0"/>
                      <a:pt x="49218" y="397"/>
                      <a:pt x="47871" y="1189"/>
                    </a:cubicBezTo>
                    <a:lnTo>
                      <a:pt x="2696" y="27185"/>
                    </a:lnTo>
                    <a:cubicBezTo>
                      <a:pt x="1" y="28770"/>
                      <a:pt x="1" y="31465"/>
                      <a:pt x="2696" y="33050"/>
                    </a:cubicBezTo>
                    <a:lnTo>
                      <a:pt x="47871" y="59045"/>
                    </a:lnTo>
                    <a:cubicBezTo>
                      <a:pt x="49218" y="59838"/>
                      <a:pt x="51041" y="60234"/>
                      <a:pt x="52864" y="60234"/>
                    </a:cubicBezTo>
                    <a:cubicBezTo>
                      <a:pt x="54687" y="60234"/>
                      <a:pt x="56510" y="59838"/>
                      <a:pt x="57857" y="59045"/>
                    </a:cubicBezTo>
                    <a:lnTo>
                      <a:pt x="103032" y="33050"/>
                    </a:lnTo>
                    <a:cubicBezTo>
                      <a:pt x="105885" y="31465"/>
                      <a:pt x="105885" y="28770"/>
                      <a:pt x="103032" y="27185"/>
                    </a:cubicBezTo>
                    <a:lnTo>
                      <a:pt x="57857" y="1189"/>
                    </a:lnTo>
                    <a:cubicBezTo>
                      <a:pt x="56510" y="397"/>
                      <a:pt x="54687" y="0"/>
                      <a:pt x="52864" y="0"/>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3" name="Google Shape;6943;p99"/>
              <p:cNvSpPr/>
              <p:nvPr/>
            </p:nvSpPr>
            <p:spPr>
              <a:xfrm>
                <a:off x="2113925" y="2290825"/>
                <a:ext cx="2651100" cy="1509825"/>
              </a:xfrm>
              <a:custGeom>
                <a:rect b="b" l="l" r="r" t="t"/>
                <a:pathLst>
                  <a:path extrusionOk="0" h="60393" w="106044">
                    <a:moveTo>
                      <a:pt x="53101" y="2061"/>
                    </a:moveTo>
                    <a:cubicBezTo>
                      <a:pt x="54528" y="2061"/>
                      <a:pt x="56113" y="2378"/>
                      <a:pt x="57064" y="3012"/>
                    </a:cubicBezTo>
                    <a:lnTo>
                      <a:pt x="102239" y="29007"/>
                    </a:lnTo>
                    <a:cubicBezTo>
                      <a:pt x="103032" y="29483"/>
                      <a:pt x="103349" y="29958"/>
                      <a:pt x="103349" y="30275"/>
                    </a:cubicBezTo>
                    <a:cubicBezTo>
                      <a:pt x="103349" y="30434"/>
                      <a:pt x="103032" y="30910"/>
                      <a:pt x="102239" y="31385"/>
                    </a:cubicBezTo>
                    <a:lnTo>
                      <a:pt x="57064" y="57539"/>
                    </a:lnTo>
                    <a:cubicBezTo>
                      <a:pt x="56113" y="58015"/>
                      <a:pt x="54528" y="58332"/>
                      <a:pt x="52943" y="58332"/>
                    </a:cubicBezTo>
                    <a:cubicBezTo>
                      <a:pt x="51516" y="58332"/>
                      <a:pt x="50089" y="58015"/>
                      <a:pt x="48980" y="57539"/>
                    </a:cubicBezTo>
                    <a:lnTo>
                      <a:pt x="3805" y="31385"/>
                    </a:lnTo>
                    <a:cubicBezTo>
                      <a:pt x="3012" y="30910"/>
                      <a:pt x="2695" y="30434"/>
                      <a:pt x="2695" y="30275"/>
                    </a:cubicBezTo>
                    <a:cubicBezTo>
                      <a:pt x="2695" y="29958"/>
                      <a:pt x="3012" y="29483"/>
                      <a:pt x="3805" y="29007"/>
                    </a:cubicBezTo>
                    <a:lnTo>
                      <a:pt x="48980" y="3012"/>
                    </a:lnTo>
                    <a:cubicBezTo>
                      <a:pt x="50089" y="2378"/>
                      <a:pt x="51516" y="2061"/>
                      <a:pt x="53101" y="2061"/>
                    </a:cubicBezTo>
                    <a:close/>
                    <a:moveTo>
                      <a:pt x="53101" y="0"/>
                    </a:moveTo>
                    <a:cubicBezTo>
                      <a:pt x="51199" y="0"/>
                      <a:pt x="49455" y="476"/>
                      <a:pt x="48029" y="1268"/>
                    </a:cubicBezTo>
                    <a:lnTo>
                      <a:pt x="2854" y="27264"/>
                    </a:lnTo>
                    <a:cubicBezTo>
                      <a:pt x="0" y="28849"/>
                      <a:pt x="0" y="31544"/>
                      <a:pt x="2854" y="33129"/>
                    </a:cubicBezTo>
                    <a:lnTo>
                      <a:pt x="48029" y="59124"/>
                    </a:lnTo>
                    <a:cubicBezTo>
                      <a:pt x="49455" y="59917"/>
                      <a:pt x="51199" y="60392"/>
                      <a:pt x="53101" y="60392"/>
                    </a:cubicBezTo>
                    <a:cubicBezTo>
                      <a:pt x="54845" y="60392"/>
                      <a:pt x="56747" y="59917"/>
                      <a:pt x="58015" y="59124"/>
                    </a:cubicBezTo>
                    <a:lnTo>
                      <a:pt x="103190" y="33129"/>
                    </a:lnTo>
                    <a:cubicBezTo>
                      <a:pt x="106043" y="31544"/>
                      <a:pt x="106043" y="28849"/>
                      <a:pt x="103190" y="27264"/>
                    </a:cubicBezTo>
                    <a:lnTo>
                      <a:pt x="58015" y="1268"/>
                    </a:lnTo>
                    <a:cubicBezTo>
                      <a:pt x="56588" y="476"/>
                      <a:pt x="54845" y="0"/>
                      <a:pt x="5310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4" name="Google Shape;6944;p99"/>
              <p:cNvSpPr/>
              <p:nvPr/>
            </p:nvSpPr>
            <p:spPr>
              <a:xfrm>
                <a:off x="2133725" y="3047700"/>
                <a:ext cx="1307750" cy="1890250"/>
              </a:xfrm>
              <a:custGeom>
                <a:rect b="b" l="l" r="r" t="t"/>
                <a:pathLst>
                  <a:path extrusionOk="0" h="75610" w="52310">
                    <a:moveTo>
                      <a:pt x="1" y="0"/>
                    </a:moveTo>
                    <a:lnTo>
                      <a:pt x="1" y="45493"/>
                    </a:lnTo>
                    <a:cubicBezTo>
                      <a:pt x="1" y="46761"/>
                      <a:pt x="794" y="47553"/>
                      <a:pt x="2062" y="48346"/>
                    </a:cubicBezTo>
                    <a:lnTo>
                      <a:pt x="47237" y="74500"/>
                    </a:lnTo>
                    <a:cubicBezTo>
                      <a:pt x="48505" y="75134"/>
                      <a:pt x="50090" y="75610"/>
                      <a:pt x="52309" y="75610"/>
                    </a:cubicBezTo>
                    <a:lnTo>
                      <a:pt x="52309" y="30117"/>
                    </a:lnTo>
                    <a:cubicBezTo>
                      <a:pt x="50248" y="30117"/>
                      <a:pt x="48505" y="29642"/>
                      <a:pt x="47237" y="28849"/>
                    </a:cubicBezTo>
                    <a:lnTo>
                      <a:pt x="2062" y="2854"/>
                    </a:lnTo>
                    <a:cubicBezTo>
                      <a:pt x="952" y="2220"/>
                      <a:pt x="1" y="1269"/>
                      <a:pt x="1" y="0"/>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5" name="Google Shape;6945;p99"/>
              <p:cNvSpPr/>
              <p:nvPr/>
            </p:nvSpPr>
            <p:spPr>
              <a:xfrm>
                <a:off x="3437475" y="3047700"/>
                <a:ext cx="1307725" cy="1890250"/>
              </a:xfrm>
              <a:custGeom>
                <a:rect b="b" l="l" r="r" t="t"/>
                <a:pathLst>
                  <a:path extrusionOk="0" h="75610" w="52309">
                    <a:moveTo>
                      <a:pt x="52309" y="0"/>
                    </a:moveTo>
                    <a:cubicBezTo>
                      <a:pt x="52309" y="1269"/>
                      <a:pt x="51358" y="2220"/>
                      <a:pt x="50248" y="2854"/>
                    </a:cubicBezTo>
                    <a:lnTo>
                      <a:pt x="5073" y="28849"/>
                    </a:lnTo>
                    <a:cubicBezTo>
                      <a:pt x="3805" y="29642"/>
                      <a:pt x="2061" y="30117"/>
                      <a:pt x="1" y="30117"/>
                    </a:cubicBezTo>
                    <a:lnTo>
                      <a:pt x="1" y="75610"/>
                    </a:lnTo>
                    <a:cubicBezTo>
                      <a:pt x="2220" y="75610"/>
                      <a:pt x="3805" y="75134"/>
                      <a:pt x="5073" y="74500"/>
                    </a:cubicBezTo>
                    <a:lnTo>
                      <a:pt x="50248" y="48346"/>
                    </a:lnTo>
                    <a:cubicBezTo>
                      <a:pt x="51516" y="47553"/>
                      <a:pt x="52309" y="46761"/>
                      <a:pt x="52309" y="45493"/>
                    </a:cubicBezTo>
                    <a:lnTo>
                      <a:pt x="52309"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6" name="Google Shape;6946;p99"/>
              <p:cNvSpPr/>
              <p:nvPr/>
            </p:nvSpPr>
            <p:spPr>
              <a:xfrm>
                <a:off x="3255200" y="2127750"/>
                <a:ext cx="1237550" cy="830950"/>
              </a:xfrm>
              <a:custGeom>
                <a:rect b="b" l="l" r="r" t="t"/>
                <a:pathLst>
                  <a:path extrusionOk="0" h="33238" w="49502">
                    <a:moveTo>
                      <a:pt x="39365" y="1"/>
                    </a:moveTo>
                    <a:cubicBezTo>
                      <a:pt x="38345" y="1"/>
                      <a:pt x="37354" y="163"/>
                      <a:pt x="36457" y="500"/>
                    </a:cubicBezTo>
                    <a:cubicBezTo>
                      <a:pt x="31702" y="2243"/>
                      <a:pt x="0" y="14132"/>
                      <a:pt x="0" y="14132"/>
                    </a:cubicBezTo>
                    <a:cubicBezTo>
                      <a:pt x="0" y="14132"/>
                      <a:pt x="1084" y="33238"/>
                      <a:pt x="6635" y="33238"/>
                    </a:cubicBezTo>
                    <a:cubicBezTo>
                      <a:pt x="7088" y="33238"/>
                      <a:pt x="7570" y="33111"/>
                      <a:pt x="8084" y="32836"/>
                    </a:cubicBezTo>
                    <a:lnTo>
                      <a:pt x="40737" y="14132"/>
                    </a:lnTo>
                    <a:lnTo>
                      <a:pt x="48980" y="9535"/>
                    </a:lnTo>
                    <a:cubicBezTo>
                      <a:pt x="49502" y="3532"/>
                      <a:pt x="44115" y="1"/>
                      <a:pt x="39365" y="1"/>
                    </a:cubicBezTo>
                    <a:close/>
                  </a:path>
                </a:pathLst>
              </a:custGeom>
              <a:solidFill>
                <a:srgbClr val="6F8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7" name="Google Shape;6947;p99"/>
              <p:cNvSpPr/>
              <p:nvPr/>
            </p:nvSpPr>
            <p:spPr>
              <a:xfrm>
                <a:off x="2954025" y="2393250"/>
                <a:ext cx="2041300" cy="885450"/>
              </a:xfrm>
              <a:custGeom>
                <a:rect b="b" l="l" r="r" t="t"/>
                <a:pathLst>
                  <a:path extrusionOk="0" h="35418" w="81652">
                    <a:moveTo>
                      <a:pt x="71397" y="1"/>
                    </a:moveTo>
                    <a:cubicBezTo>
                      <a:pt x="70369" y="1"/>
                      <a:pt x="69373" y="164"/>
                      <a:pt x="68477" y="500"/>
                    </a:cubicBezTo>
                    <a:cubicBezTo>
                      <a:pt x="63721" y="2243"/>
                      <a:pt x="32178" y="14132"/>
                      <a:pt x="32178" y="14132"/>
                    </a:cubicBezTo>
                    <a:lnTo>
                      <a:pt x="793" y="11437"/>
                    </a:lnTo>
                    <a:lnTo>
                      <a:pt x="793" y="11437"/>
                    </a:lnTo>
                    <a:cubicBezTo>
                      <a:pt x="0" y="23167"/>
                      <a:pt x="7609" y="28239"/>
                      <a:pt x="16327" y="32202"/>
                    </a:cubicBezTo>
                    <a:cubicBezTo>
                      <a:pt x="21100" y="34285"/>
                      <a:pt x="25779" y="35417"/>
                      <a:pt x="30128" y="35417"/>
                    </a:cubicBezTo>
                    <a:cubicBezTo>
                      <a:pt x="33722" y="35417"/>
                      <a:pt x="37091" y="34644"/>
                      <a:pt x="40103" y="32994"/>
                    </a:cubicBezTo>
                    <a:lnTo>
                      <a:pt x="72756" y="14132"/>
                    </a:lnTo>
                    <a:lnTo>
                      <a:pt x="68794" y="10803"/>
                    </a:lnTo>
                    <a:lnTo>
                      <a:pt x="80999" y="9535"/>
                    </a:lnTo>
                    <a:cubicBezTo>
                      <a:pt x="81651" y="3533"/>
                      <a:pt x="76181" y="1"/>
                      <a:pt x="71397" y="1"/>
                    </a:cubicBez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8" name="Google Shape;6948;p99"/>
              <p:cNvSpPr/>
              <p:nvPr/>
            </p:nvSpPr>
            <p:spPr>
              <a:xfrm>
                <a:off x="3129575" y="464000"/>
                <a:ext cx="708175" cy="1053875"/>
              </a:xfrm>
              <a:custGeom>
                <a:rect b="b" l="l" r="r" t="t"/>
                <a:pathLst>
                  <a:path extrusionOk="0" h="42155" w="28327">
                    <a:moveTo>
                      <a:pt x="15804" y="0"/>
                    </a:moveTo>
                    <a:cubicBezTo>
                      <a:pt x="8512" y="159"/>
                      <a:pt x="2648" y="6023"/>
                      <a:pt x="2648" y="13315"/>
                    </a:cubicBezTo>
                    <a:cubicBezTo>
                      <a:pt x="2648" y="17595"/>
                      <a:pt x="4708" y="21399"/>
                      <a:pt x="7878" y="23777"/>
                    </a:cubicBezTo>
                    <a:cubicBezTo>
                      <a:pt x="7878" y="23777"/>
                      <a:pt x="8037" y="24569"/>
                      <a:pt x="8354" y="25362"/>
                    </a:cubicBezTo>
                    <a:cubicBezTo>
                      <a:pt x="8354" y="25362"/>
                      <a:pt x="7561" y="29007"/>
                      <a:pt x="7244" y="29483"/>
                    </a:cubicBezTo>
                    <a:cubicBezTo>
                      <a:pt x="7145" y="29732"/>
                      <a:pt x="6873" y="29824"/>
                      <a:pt x="6464" y="29824"/>
                    </a:cubicBezTo>
                    <a:cubicBezTo>
                      <a:pt x="5570" y="29824"/>
                      <a:pt x="4020" y="29383"/>
                      <a:pt x="2172" y="29166"/>
                    </a:cubicBezTo>
                    <a:cubicBezTo>
                      <a:pt x="2098" y="29152"/>
                      <a:pt x="2026" y="29146"/>
                      <a:pt x="1956" y="29146"/>
                    </a:cubicBezTo>
                    <a:cubicBezTo>
                      <a:pt x="391" y="29146"/>
                      <a:pt x="0" y="32471"/>
                      <a:pt x="1062" y="35506"/>
                    </a:cubicBezTo>
                    <a:cubicBezTo>
                      <a:pt x="2172" y="38359"/>
                      <a:pt x="6610" y="41371"/>
                      <a:pt x="10732" y="42005"/>
                    </a:cubicBezTo>
                    <a:cubicBezTo>
                      <a:pt x="11283" y="42107"/>
                      <a:pt x="11875" y="42154"/>
                      <a:pt x="12481" y="42154"/>
                    </a:cubicBezTo>
                    <a:cubicBezTo>
                      <a:pt x="16578" y="42154"/>
                      <a:pt x="21362" y="40016"/>
                      <a:pt x="19291" y="38359"/>
                    </a:cubicBezTo>
                    <a:cubicBezTo>
                      <a:pt x="16913" y="36457"/>
                      <a:pt x="16913" y="35823"/>
                      <a:pt x="17230" y="34555"/>
                    </a:cubicBezTo>
                    <a:cubicBezTo>
                      <a:pt x="17547" y="33604"/>
                      <a:pt x="18181" y="31861"/>
                      <a:pt x="18498" y="31226"/>
                    </a:cubicBezTo>
                    <a:cubicBezTo>
                      <a:pt x="19659" y="31459"/>
                      <a:pt x="20564" y="31606"/>
                      <a:pt x="21215" y="31606"/>
                    </a:cubicBezTo>
                    <a:cubicBezTo>
                      <a:pt x="21453" y="31606"/>
                      <a:pt x="21657" y="31586"/>
                      <a:pt x="21827" y="31544"/>
                    </a:cubicBezTo>
                    <a:cubicBezTo>
                      <a:pt x="24680" y="31385"/>
                      <a:pt x="25473" y="29958"/>
                      <a:pt x="26265" y="26947"/>
                    </a:cubicBezTo>
                    <a:cubicBezTo>
                      <a:pt x="28168" y="20289"/>
                      <a:pt x="28326" y="15376"/>
                      <a:pt x="27851" y="12047"/>
                    </a:cubicBezTo>
                    <a:cubicBezTo>
                      <a:pt x="27217" y="5231"/>
                      <a:pt x="22620" y="0"/>
                      <a:pt x="15804"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9" name="Google Shape;6949;p99"/>
              <p:cNvSpPr/>
              <p:nvPr/>
            </p:nvSpPr>
            <p:spPr>
              <a:xfrm>
                <a:off x="3129625" y="1038575"/>
                <a:ext cx="593200" cy="416125"/>
              </a:xfrm>
              <a:custGeom>
                <a:rect b="b" l="l" r="r" t="t"/>
                <a:pathLst>
                  <a:path extrusionOk="0" h="16645" w="23728">
                    <a:moveTo>
                      <a:pt x="17862" y="1"/>
                    </a:moveTo>
                    <a:lnTo>
                      <a:pt x="14851" y="2379"/>
                    </a:lnTo>
                    <a:lnTo>
                      <a:pt x="10888" y="2696"/>
                    </a:lnTo>
                    <a:lnTo>
                      <a:pt x="8035" y="1586"/>
                    </a:lnTo>
                    <a:lnTo>
                      <a:pt x="8035" y="1586"/>
                    </a:lnTo>
                    <a:cubicBezTo>
                      <a:pt x="8193" y="1903"/>
                      <a:pt x="8193" y="2062"/>
                      <a:pt x="8352" y="2379"/>
                    </a:cubicBezTo>
                    <a:cubicBezTo>
                      <a:pt x="8352" y="2379"/>
                      <a:pt x="7559" y="5866"/>
                      <a:pt x="7242" y="6500"/>
                    </a:cubicBezTo>
                    <a:cubicBezTo>
                      <a:pt x="7143" y="6749"/>
                      <a:pt x="6871" y="6841"/>
                      <a:pt x="6462" y="6841"/>
                    </a:cubicBezTo>
                    <a:cubicBezTo>
                      <a:pt x="5568" y="6841"/>
                      <a:pt x="4018" y="6400"/>
                      <a:pt x="2170" y="6183"/>
                    </a:cubicBezTo>
                    <a:cubicBezTo>
                      <a:pt x="2092" y="6169"/>
                      <a:pt x="2017" y="6162"/>
                      <a:pt x="1945" y="6162"/>
                    </a:cubicBezTo>
                    <a:cubicBezTo>
                      <a:pt x="387" y="6162"/>
                      <a:pt x="0" y="9336"/>
                      <a:pt x="1060" y="12365"/>
                    </a:cubicBezTo>
                    <a:lnTo>
                      <a:pt x="3121" y="15218"/>
                    </a:lnTo>
                    <a:cubicBezTo>
                      <a:pt x="3755" y="15693"/>
                      <a:pt x="4231" y="16169"/>
                      <a:pt x="4865" y="16645"/>
                    </a:cubicBezTo>
                    <a:lnTo>
                      <a:pt x="19131" y="15218"/>
                    </a:lnTo>
                    <a:cubicBezTo>
                      <a:pt x="16911" y="13474"/>
                      <a:pt x="16911" y="12840"/>
                      <a:pt x="17228" y="11572"/>
                    </a:cubicBezTo>
                    <a:cubicBezTo>
                      <a:pt x="17545" y="10621"/>
                      <a:pt x="18179" y="8878"/>
                      <a:pt x="18496" y="8243"/>
                    </a:cubicBezTo>
                    <a:cubicBezTo>
                      <a:pt x="19657" y="8476"/>
                      <a:pt x="20562" y="8623"/>
                      <a:pt x="21213" y="8623"/>
                    </a:cubicBezTo>
                    <a:cubicBezTo>
                      <a:pt x="21451" y="8623"/>
                      <a:pt x="21655" y="8603"/>
                      <a:pt x="21825" y="8561"/>
                    </a:cubicBezTo>
                    <a:cubicBezTo>
                      <a:pt x="22618" y="8561"/>
                      <a:pt x="23252" y="8402"/>
                      <a:pt x="23727" y="8085"/>
                    </a:cubicBezTo>
                    <a:cubicBezTo>
                      <a:pt x="22459" y="7609"/>
                      <a:pt x="20557" y="6817"/>
                      <a:pt x="19448" y="6024"/>
                    </a:cubicBezTo>
                    <a:cubicBezTo>
                      <a:pt x="17704" y="4756"/>
                      <a:pt x="18179" y="2062"/>
                      <a:pt x="17862" y="1"/>
                    </a:cubicBez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0" name="Google Shape;6950;p99"/>
              <p:cNvSpPr/>
              <p:nvPr/>
            </p:nvSpPr>
            <p:spPr>
              <a:xfrm>
                <a:off x="3171975" y="428250"/>
                <a:ext cx="779725" cy="794100"/>
              </a:xfrm>
              <a:custGeom>
                <a:rect b="b" l="l" r="r" t="t"/>
                <a:pathLst>
                  <a:path extrusionOk="0" h="31764" w="31189">
                    <a:moveTo>
                      <a:pt x="14528" y="1"/>
                    </a:moveTo>
                    <a:cubicBezTo>
                      <a:pt x="10205" y="1"/>
                      <a:pt x="6224" y="1015"/>
                      <a:pt x="4914" y="5234"/>
                    </a:cubicBezTo>
                    <a:cubicBezTo>
                      <a:pt x="4914" y="5234"/>
                      <a:pt x="1903" y="6344"/>
                      <a:pt x="952" y="10941"/>
                    </a:cubicBezTo>
                    <a:cubicBezTo>
                      <a:pt x="0" y="15379"/>
                      <a:pt x="0" y="18708"/>
                      <a:pt x="2537" y="23146"/>
                    </a:cubicBezTo>
                    <a:cubicBezTo>
                      <a:pt x="5073" y="27743"/>
                      <a:pt x="6024" y="29803"/>
                      <a:pt x="6024" y="29803"/>
                    </a:cubicBezTo>
                    <a:cubicBezTo>
                      <a:pt x="6024" y="29803"/>
                      <a:pt x="7767" y="31388"/>
                      <a:pt x="10304" y="31705"/>
                    </a:cubicBezTo>
                    <a:cubicBezTo>
                      <a:pt x="10516" y="31745"/>
                      <a:pt x="10724" y="31764"/>
                      <a:pt x="10927" y="31764"/>
                    </a:cubicBezTo>
                    <a:cubicBezTo>
                      <a:pt x="13149" y="31764"/>
                      <a:pt x="14795" y="29525"/>
                      <a:pt x="15376" y="28218"/>
                    </a:cubicBezTo>
                    <a:cubicBezTo>
                      <a:pt x="16168" y="26792"/>
                      <a:pt x="16168" y="25524"/>
                      <a:pt x="16168" y="24414"/>
                    </a:cubicBezTo>
                    <a:lnTo>
                      <a:pt x="16168" y="24414"/>
                    </a:lnTo>
                    <a:cubicBezTo>
                      <a:pt x="16042" y="24540"/>
                      <a:pt x="15828" y="24610"/>
                      <a:pt x="15568" y="24610"/>
                    </a:cubicBezTo>
                    <a:cubicBezTo>
                      <a:pt x="14847" y="24610"/>
                      <a:pt x="13781" y="24069"/>
                      <a:pt x="13315" y="22670"/>
                    </a:cubicBezTo>
                    <a:cubicBezTo>
                      <a:pt x="12840" y="20927"/>
                      <a:pt x="12523" y="19183"/>
                      <a:pt x="13632" y="17123"/>
                    </a:cubicBezTo>
                    <a:cubicBezTo>
                      <a:pt x="14189" y="16218"/>
                      <a:pt x="15021" y="15833"/>
                      <a:pt x="15832" y="15833"/>
                    </a:cubicBezTo>
                    <a:cubicBezTo>
                      <a:pt x="16869" y="15833"/>
                      <a:pt x="17873" y="16461"/>
                      <a:pt x="18229" y="17440"/>
                    </a:cubicBezTo>
                    <a:cubicBezTo>
                      <a:pt x="18705" y="18866"/>
                      <a:pt x="18388" y="21878"/>
                      <a:pt x="18388" y="21878"/>
                    </a:cubicBezTo>
                    <a:cubicBezTo>
                      <a:pt x="18388" y="21878"/>
                      <a:pt x="20290" y="21719"/>
                      <a:pt x="20607" y="19817"/>
                    </a:cubicBezTo>
                    <a:cubicBezTo>
                      <a:pt x="20924" y="18549"/>
                      <a:pt x="21241" y="16488"/>
                      <a:pt x="21241" y="15220"/>
                    </a:cubicBezTo>
                    <a:cubicBezTo>
                      <a:pt x="21241" y="14111"/>
                      <a:pt x="21558" y="12843"/>
                      <a:pt x="22350" y="12209"/>
                    </a:cubicBezTo>
                    <a:cubicBezTo>
                      <a:pt x="23460" y="11099"/>
                      <a:pt x="23143" y="9356"/>
                      <a:pt x="23143" y="9356"/>
                    </a:cubicBezTo>
                    <a:cubicBezTo>
                      <a:pt x="23143" y="9356"/>
                      <a:pt x="26789" y="9197"/>
                      <a:pt x="28691" y="5551"/>
                    </a:cubicBezTo>
                    <a:cubicBezTo>
                      <a:pt x="30266" y="2663"/>
                      <a:pt x="31189" y="319"/>
                      <a:pt x="29119" y="319"/>
                    </a:cubicBezTo>
                    <a:cubicBezTo>
                      <a:pt x="28689" y="319"/>
                      <a:pt x="28131" y="420"/>
                      <a:pt x="27423" y="638"/>
                    </a:cubicBezTo>
                    <a:cubicBezTo>
                      <a:pt x="26943" y="803"/>
                      <a:pt x="26309" y="869"/>
                      <a:pt x="25559" y="869"/>
                    </a:cubicBezTo>
                    <a:cubicBezTo>
                      <a:pt x="22820" y="869"/>
                      <a:pt x="18527" y="1"/>
                      <a:pt x="14528" y="1"/>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1" name="Google Shape;6951;p99"/>
              <p:cNvSpPr/>
              <p:nvPr/>
            </p:nvSpPr>
            <p:spPr>
              <a:xfrm>
                <a:off x="2910425" y="1189600"/>
                <a:ext cx="982800" cy="1795225"/>
              </a:xfrm>
              <a:custGeom>
                <a:rect b="b" l="l" r="r" t="t"/>
                <a:pathLst>
                  <a:path extrusionOk="0" h="71809" w="39312">
                    <a:moveTo>
                      <a:pt x="10164" y="1"/>
                    </a:moveTo>
                    <a:cubicBezTo>
                      <a:pt x="7683" y="1"/>
                      <a:pt x="5240" y="1331"/>
                      <a:pt x="3013" y="7750"/>
                    </a:cubicBezTo>
                    <a:cubicBezTo>
                      <a:pt x="1" y="16627"/>
                      <a:pt x="2378" y="25345"/>
                      <a:pt x="3013" y="36441"/>
                    </a:cubicBezTo>
                    <a:cubicBezTo>
                      <a:pt x="3488" y="42781"/>
                      <a:pt x="2537" y="49121"/>
                      <a:pt x="2378" y="59583"/>
                    </a:cubicBezTo>
                    <a:cubicBezTo>
                      <a:pt x="5390" y="64497"/>
                      <a:pt x="18705" y="71154"/>
                      <a:pt x="25996" y="71788"/>
                    </a:cubicBezTo>
                    <a:cubicBezTo>
                      <a:pt x="26257" y="71802"/>
                      <a:pt x="26515" y="71809"/>
                      <a:pt x="26770" y="71809"/>
                    </a:cubicBezTo>
                    <a:cubicBezTo>
                      <a:pt x="29469" y="71809"/>
                      <a:pt x="31881" y="71072"/>
                      <a:pt x="33763" y="70203"/>
                    </a:cubicBezTo>
                    <a:cubicBezTo>
                      <a:pt x="36934" y="68618"/>
                      <a:pt x="38994" y="65448"/>
                      <a:pt x="38994" y="61961"/>
                    </a:cubicBezTo>
                    <a:cubicBezTo>
                      <a:pt x="39311" y="54194"/>
                      <a:pt x="39153" y="39611"/>
                      <a:pt x="38677" y="30576"/>
                    </a:cubicBezTo>
                    <a:cubicBezTo>
                      <a:pt x="38360" y="20114"/>
                      <a:pt x="36934" y="14091"/>
                      <a:pt x="33922" y="11872"/>
                    </a:cubicBezTo>
                    <a:cubicBezTo>
                      <a:pt x="31544" y="10287"/>
                      <a:pt x="25996" y="7275"/>
                      <a:pt x="25996" y="7275"/>
                    </a:cubicBezTo>
                    <a:cubicBezTo>
                      <a:pt x="25996" y="7275"/>
                      <a:pt x="25889" y="7287"/>
                      <a:pt x="25678" y="7287"/>
                    </a:cubicBezTo>
                    <a:cubicBezTo>
                      <a:pt x="24836" y="7287"/>
                      <a:pt x="22351" y="7085"/>
                      <a:pt x="18546" y="5056"/>
                    </a:cubicBezTo>
                    <a:cubicBezTo>
                      <a:pt x="15218" y="3312"/>
                      <a:pt x="14267" y="1727"/>
                      <a:pt x="14584" y="617"/>
                    </a:cubicBezTo>
                    <a:cubicBezTo>
                      <a:pt x="14584" y="617"/>
                      <a:pt x="13474" y="300"/>
                      <a:pt x="11731" y="142"/>
                    </a:cubicBezTo>
                    <a:cubicBezTo>
                      <a:pt x="11208" y="59"/>
                      <a:pt x="10685" y="1"/>
                      <a:pt x="10164"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2" name="Google Shape;6952;p99"/>
              <p:cNvSpPr/>
              <p:nvPr/>
            </p:nvSpPr>
            <p:spPr>
              <a:xfrm>
                <a:off x="3231425" y="1175475"/>
                <a:ext cx="364575" cy="230550"/>
              </a:xfrm>
              <a:custGeom>
                <a:rect b="b" l="l" r="r" t="t"/>
                <a:pathLst>
                  <a:path extrusionOk="0" h="9222" w="14583">
                    <a:moveTo>
                      <a:pt x="3142" y="0"/>
                    </a:moveTo>
                    <a:cubicBezTo>
                      <a:pt x="2470" y="0"/>
                      <a:pt x="1510" y="624"/>
                      <a:pt x="1110" y="1024"/>
                    </a:cubicBezTo>
                    <a:cubicBezTo>
                      <a:pt x="1110" y="1024"/>
                      <a:pt x="0" y="3877"/>
                      <a:pt x="4121" y="6572"/>
                    </a:cubicBezTo>
                    <a:cubicBezTo>
                      <a:pt x="7432" y="8663"/>
                      <a:pt x="9977" y="9221"/>
                      <a:pt x="11755" y="9221"/>
                    </a:cubicBezTo>
                    <a:cubicBezTo>
                      <a:pt x="13212" y="9221"/>
                      <a:pt x="14155" y="8847"/>
                      <a:pt x="14583" y="8632"/>
                    </a:cubicBezTo>
                    <a:cubicBezTo>
                      <a:pt x="14583" y="8474"/>
                      <a:pt x="14583" y="5304"/>
                      <a:pt x="13473" y="4987"/>
                    </a:cubicBezTo>
                    <a:cubicBezTo>
                      <a:pt x="13473" y="4987"/>
                      <a:pt x="13251" y="5054"/>
                      <a:pt x="12755" y="5054"/>
                    </a:cubicBezTo>
                    <a:cubicBezTo>
                      <a:pt x="11928" y="5054"/>
                      <a:pt x="10343" y="4868"/>
                      <a:pt x="7767" y="3877"/>
                    </a:cubicBezTo>
                    <a:cubicBezTo>
                      <a:pt x="3963" y="2292"/>
                      <a:pt x="3487" y="73"/>
                      <a:pt x="3487" y="73"/>
                    </a:cubicBezTo>
                    <a:cubicBezTo>
                      <a:pt x="3386" y="22"/>
                      <a:pt x="3269" y="0"/>
                      <a:pt x="3142"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3" name="Google Shape;6953;p99"/>
              <p:cNvSpPr/>
              <p:nvPr/>
            </p:nvSpPr>
            <p:spPr>
              <a:xfrm>
                <a:off x="3607875" y="1505600"/>
                <a:ext cx="1584975" cy="1021950"/>
              </a:xfrm>
              <a:custGeom>
                <a:rect b="b" l="l" r="r" t="t"/>
                <a:pathLst>
                  <a:path extrusionOk="0" h="40878" w="63399">
                    <a:moveTo>
                      <a:pt x="5260" y="1"/>
                    </a:moveTo>
                    <a:cubicBezTo>
                      <a:pt x="4400" y="1"/>
                      <a:pt x="3599" y="336"/>
                      <a:pt x="3012" y="975"/>
                    </a:cubicBezTo>
                    <a:cubicBezTo>
                      <a:pt x="1586" y="2402"/>
                      <a:pt x="1" y="8108"/>
                      <a:pt x="2061" y="16192"/>
                    </a:cubicBezTo>
                    <a:cubicBezTo>
                      <a:pt x="3646" y="22533"/>
                      <a:pt x="7767" y="30934"/>
                      <a:pt x="13315" y="34579"/>
                    </a:cubicBezTo>
                    <a:cubicBezTo>
                      <a:pt x="16803" y="36957"/>
                      <a:pt x="21875" y="38701"/>
                      <a:pt x="25838" y="39176"/>
                    </a:cubicBezTo>
                    <a:cubicBezTo>
                      <a:pt x="30593" y="39889"/>
                      <a:pt x="34635" y="39979"/>
                      <a:pt x="38900" y="39979"/>
                    </a:cubicBezTo>
                    <a:cubicBezTo>
                      <a:pt x="40321" y="39979"/>
                      <a:pt x="41768" y="39969"/>
                      <a:pt x="43274" y="39969"/>
                    </a:cubicBezTo>
                    <a:cubicBezTo>
                      <a:pt x="45017" y="39969"/>
                      <a:pt x="46127" y="40286"/>
                      <a:pt x="49297" y="40761"/>
                    </a:cubicBezTo>
                    <a:cubicBezTo>
                      <a:pt x="50105" y="40838"/>
                      <a:pt x="50931" y="40878"/>
                      <a:pt x="51756" y="40878"/>
                    </a:cubicBezTo>
                    <a:cubicBezTo>
                      <a:pt x="54330" y="40878"/>
                      <a:pt x="56887" y="40492"/>
                      <a:pt x="58808" y="39652"/>
                    </a:cubicBezTo>
                    <a:cubicBezTo>
                      <a:pt x="61185" y="38701"/>
                      <a:pt x="61978" y="37908"/>
                      <a:pt x="61978" y="37274"/>
                    </a:cubicBezTo>
                    <a:cubicBezTo>
                      <a:pt x="61978" y="36732"/>
                      <a:pt x="61608" y="36487"/>
                      <a:pt x="61019" y="36487"/>
                    </a:cubicBezTo>
                    <a:cubicBezTo>
                      <a:pt x="60746" y="36487"/>
                      <a:pt x="60427" y="36540"/>
                      <a:pt x="60076" y="36640"/>
                    </a:cubicBezTo>
                    <a:cubicBezTo>
                      <a:pt x="58966" y="36957"/>
                      <a:pt x="57064" y="37749"/>
                      <a:pt x="54369" y="37749"/>
                    </a:cubicBezTo>
                    <a:cubicBezTo>
                      <a:pt x="54369" y="37749"/>
                      <a:pt x="56905" y="37115"/>
                      <a:pt x="58491" y="36481"/>
                    </a:cubicBezTo>
                    <a:cubicBezTo>
                      <a:pt x="60076" y="36006"/>
                      <a:pt x="61344" y="35213"/>
                      <a:pt x="62295" y="34579"/>
                    </a:cubicBezTo>
                    <a:cubicBezTo>
                      <a:pt x="63326" y="33843"/>
                      <a:pt x="63399" y="32010"/>
                      <a:pt x="62513" y="32010"/>
                    </a:cubicBezTo>
                    <a:cubicBezTo>
                      <a:pt x="62446" y="32010"/>
                      <a:pt x="62373" y="32021"/>
                      <a:pt x="62295" y="32043"/>
                    </a:cubicBezTo>
                    <a:cubicBezTo>
                      <a:pt x="61027" y="32360"/>
                      <a:pt x="60234" y="32994"/>
                      <a:pt x="57857" y="33787"/>
                    </a:cubicBezTo>
                    <a:cubicBezTo>
                      <a:pt x="55796" y="34421"/>
                      <a:pt x="54211" y="34579"/>
                      <a:pt x="54211" y="34579"/>
                    </a:cubicBezTo>
                    <a:cubicBezTo>
                      <a:pt x="54211" y="34579"/>
                      <a:pt x="56588" y="33628"/>
                      <a:pt x="58491" y="32360"/>
                    </a:cubicBezTo>
                    <a:cubicBezTo>
                      <a:pt x="60393" y="31251"/>
                      <a:pt x="60868" y="30300"/>
                      <a:pt x="61185" y="29824"/>
                    </a:cubicBezTo>
                    <a:cubicBezTo>
                      <a:pt x="61442" y="29311"/>
                      <a:pt x="61283" y="28383"/>
                      <a:pt x="60458" y="28383"/>
                    </a:cubicBezTo>
                    <a:cubicBezTo>
                      <a:pt x="60263" y="28383"/>
                      <a:pt x="60031" y="28435"/>
                      <a:pt x="59759" y="28556"/>
                    </a:cubicBezTo>
                    <a:cubicBezTo>
                      <a:pt x="58491" y="29190"/>
                      <a:pt x="57064" y="30458"/>
                      <a:pt x="54528" y="31092"/>
                    </a:cubicBezTo>
                    <a:cubicBezTo>
                      <a:pt x="53422" y="31368"/>
                      <a:pt x="52478" y="31538"/>
                      <a:pt x="51911" y="31538"/>
                    </a:cubicBezTo>
                    <a:cubicBezTo>
                      <a:pt x="51503" y="31538"/>
                      <a:pt x="51291" y="31450"/>
                      <a:pt x="51358" y="31251"/>
                    </a:cubicBezTo>
                    <a:cubicBezTo>
                      <a:pt x="51516" y="30934"/>
                      <a:pt x="52626" y="30775"/>
                      <a:pt x="53894" y="29665"/>
                    </a:cubicBezTo>
                    <a:cubicBezTo>
                      <a:pt x="55162" y="28556"/>
                      <a:pt x="55637" y="26654"/>
                      <a:pt x="55003" y="26020"/>
                    </a:cubicBezTo>
                    <a:cubicBezTo>
                      <a:pt x="54741" y="25823"/>
                      <a:pt x="54614" y="25707"/>
                      <a:pt x="54454" y="25707"/>
                    </a:cubicBezTo>
                    <a:cubicBezTo>
                      <a:pt x="54229" y="25707"/>
                      <a:pt x="53937" y="25938"/>
                      <a:pt x="53101" y="26495"/>
                    </a:cubicBezTo>
                    <a:cubicBezTo>
                      <a:pt x="51675" y="27446"/>
                      <a:pt x="50090" y="27763"/>
                      <a:pt x="48187" y="29348"/>
                    </a:cubicBezTo>
                    <a:cubicBezTo>
                      <a:pt x="46602" y="30617"/>
                      <a:pt x="45810" y="31092"/>
                      <a:pt x="43908" y="31568"/>
                    </a:cubicBezTo>
                    <a:cubicBezTo>
                      <a:pt x="43121" y="31810"/>
                      <a:pt x="41917" y="31913"/>
                      <a:pt x="40351" y="31913"/>
                    </a:cubicBezTo>
                    <a:cubicBezTo>
                      <a:pt x="37816" y="31913"/>
                      <a:pt x="34330" y="31642"/>
                      <a:pt x="30117" y="31251"/>
                    </a:cubicBezTo>
                    <a:cubicBezTo>
                      <a:pt x="23460" y="30617"/>
                      <a:pt x="19339" y="27922"/>
                      <a:pt x="16961" y="24910"/>
                    </a:cubicBezTo>
                    <a:cubicBezTo>
                      <a:pt x="12047" y="18253"/>
                      <a:pt x="12047" y="10169"/>
                      <a:pt x="9828" y="4145"/>
                    </a:cubicBezTo>
                    <a:cubicBezTo>
                      <a:pt x="8881" y="1305"/>
                      <a:pt x="6957" y="1"/>
                      <a:pt x="5260"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4" name="Google Shape;6954;p99"/>
              <p:cNvSpPr/>
              <p:nvPr/>
            </p:nvSpPr>
            <p:spPr>
              <a:xfrm>
                <a:off x="3623725" y="1497850"/>
                <a:ext cx="1034300" cy="1009525"/>
              </a:xfrm>
              <a:custGeom>
                <a:rect b="b" l="l" r="r" t="t"/>
                <a:pathLst>
                  <a:path extrusionOk="0" h="40381" w="41372">
                    <a:moveTo>
                      <a:pt x="4818" y="0"/>
                    </a:moveTo>
                    <a:cubicBezTo>
                      <a:pt x="4694" y="0"/>
                      <a:pt x="4568" y="6"/>
                      <a:pt x="4439" y="17"/>
                    </a:cubicBezTo>
                    <a:cubicBezTo>
                      <a:pt x="2378" y="176"/>
                      <a:pt x="1" y="1602"/>
                      <a:pt x="1" y="10637"/>
                    </a:cubicBezTo>
                    <a:cubicBezTo>
                      <a:pt x="159" y="19672"/>
                      <a:pt x="6182" y="29183"/>
                      <a:pt x="8402" y="31561"/>
                    </a:cubicBezTo>
                    <a:cubicBezTo>
                      <a:pt x="10621" y="33938"/>
                      <a:pt x="14108" y="37267"/>
                      <a:pt x="20924" y="39011"/>
                    </a:cubicBezTo>
                    <a:cubicBezTo>
                      <a:pt x="25013" y="40152"/>
                      <a:pt x="31043" y="40380"/>
                      <a:pt x="35213" y="40380"/>
                    </a:cubicBezTo>
                    <a:cubicBezTo>
                      <a:pt x="37992" y="40380"/>
                      <a:pt x="39945" y="40279"/>
                      <a:pt x="39945" y="40279"/>
                    </a:cubicBezTo>
                    <a:cubicBezTo>
                      <a:pt x="39945" y="40279"/>
                      <a:pt x="41372" y="35523"/>
                      <a:pt x="39945" y="32195"/>
                    </a:cubicBezTo>
                    <a:cubicBezTo>
                      <a:pt x="39945" y="32195"/>
                      <a:pt x="30434" y="32036"/>
                      <a:pt x="25045" y="30451"/>
                    </a:cubicBezTo>
                    <a:cubicBezTo>
                      <a:pt x="19656" y="28866"/>
                      <a:pt x="17595" y="26647"/>
                      <a:pt x="15217" y="23160"/>
                    </a:cubicBezTo>
                    <a:cubicBezTo>
                      <a:pt x="12840" y="19672"/>
                      <a:pt x="10779" y="8894"/>
                      <a:pt x="10304" y="6358"/>
                    </a:cubicBezTo>
                    <a:cubicBezTo>
                      <a:pt x="9692" y="4064"/>
                      <a:pt x="8195" y="0"/>
                      <a:pt x="4818"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955" name="Google Shape;6955;p99"/>
          <p:cNvGrpSpPr/>
          <p:nvPr/>
        </p:nvGrpSpPr>
        <p:grpSpPr>
          <a:xfrm>
            <a:off x="6900842" y="1409031"/>
            <a:ext cx="1539029" cy="2475750"/>
            <a:chOff x="6071724" y="2429213"/>
            <a:chExt cx="1821767" cy="2930575"/>
          </a:xfrm>
        </p:grpSpPr>
        <p:sp>
          <p:nvSpPr>
            <p:cNvPr id="6956" name="Google Shape;6956;p99"/>
            <p:cNvSpPr/>
            <p:nvPr/>
          </p:nvSpPr>
          <p:spPr>
            <a:xfrm>
              <a:off x="6380531" y="4301376"/>
              <a:ext cx="1512960" cy="862018"/>
            </a:xfrm>
            <a:custGeom>
              <a:rect b="b" l="l" r="r" t="t"/>
              <a:pathLst>
                <a:path extrusionOk="0" h="57420" w="100780">
                  <a:moveTo>
                    <a:pt x="50390" y="1"/>
                  </a:moveTo>
                  <a:cubicBezTo>
                    <a:pt x="48651" y="1"/>
                    <a:pt x="46913" y="371"/>
                    <a:pt x="45581" y="1111"/>
                  </a:cubicBezTo>
                  <a:lnTo>
                    <a:pt x="2665" y="25973"/>
                  </a:lnTo>
                  <a:cubicBezTo>
                    <a:pt x="1" y="27453"/>
                    <a:pt x="1" y="29968"/>
                    <a:pt x="2665" y="31448"/>
                  </a:cubicBezTo>
                  <a:lnTo>
                    <a:pt x="45581" y="56310"/>
                  </a:lnTo>
                  <a:cubicBezTo>
                    <a:pt x="46913" y="57050"/>
                    <a:pt x="48651" y="57420"/>
                    <a:pt x="50390" y="57420"/>
                  </a:cubicBezTo>
                  <a:cubicBezTo>
                    <a:pt x="52129" y="57420"/>
                    <a:pt x="53868" y="57050"/>
                    <a:pt x="55200" y="56310"/>
                  </a:cubicBezTo>
                  <a:lnTo>
                    <a:pt x="98264" y="31448"/>
                  </a:lnTo>
                  <a:cubicBezTo>
                    <a:pt x="100780" y="29968"/>
                    <a:pt x="100780" y="27453"/>
                    <a:pt x="98116" y="25973"/>
                  </a:cubicBezTo>
                  <a:lnTo>
                    <a:pt x="55200" y="1111"/>
                  </a:lnTo>
                  <a:cubicBezTo>
                    <a:pt x="53868" y="371"/>
                    <a:pt x="52129" y="1"/>
                    <a:pt x="50390"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7" name="Google Shape;6957;p99"/>
            <p:cNvSpPr/>
            <p:nvPr/>
          </p:nvSpPr>
          <p:spPr>
            <a:xfrm>
              <a:off x="6071724" y="4835176"/>
              <a:ext cx="1001979" cy="524612"/>
            </a:xfrm>
            <a:custGeom>
              <a:rect b="b" l="l" r="r" t="t"/>
              <a:pathLst>
                <a:path extrusionOk="0" h="34945" w="66743">
                  <a:moveTo>
                    <a:pt x="18285" y="0"/>
                  </a:moveTo>
                  <a:cubicBezTo>
                    <a:pt x="13981" y="0"/>
                    <a:pt x="10086" y="783"/>
                    <a:pt x="7252" y="2403"/>
                  </a:cubicBezTo>
                  <a:cubicBezTo>
                    <a:pt x="1" y="6546"/>
                    <a:pt x="2516" y="14686"/>
                    <a:pt x="12727" y="20605"/>
                  </a:cubicBezTo>
                  <a:lnTo>
                    <a:pt x="27822" y="29336"/>
                  </a:lnTo>
                  <a:cubicBezTo>
                    <a:pt x="34204" y="32983"/>
                    <a:pt x="41990" y="34945"/>
                    <a:pt x="48723" y="34945"/>
                  </a:cubicBezTo>
                  <a:cubicBezTo>
                    <a:pt x="52920" y="34945"/>
                    <a:pt x="56707" y="34183"/>
                    <a:pt x="59491" y="32592"/>
                  </a:cubicBezTo>
                  <a:cubicBezTo>
                    <a:pt x="66743" y="28448"/>
                    <a:pt x="64227" y="20161"/>
                    <a:pt x="54016" y="14242"/>
                  </a:cubicBezTo>
                  <a:lnTo>
                    <a:pt x="38921" y="5510"/>
                  </a:lnTo>
                  <a:cubicBezTo>
                    <a:pt x="32700" y="1904"/>
                    <a:pt x="24996" y="0"/>
                    <a:pt x="18285" y="0"/>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8" name="Google Shape;6958;p99"/>
            <p:cNvSpPr/>
            <p:nvPr/>
          </p:nvSpPr>
          <p:spPr>
            <a:xfrm>
              <a:off x="6364978" y="3575462"/>
              <a:ext cx="1515182" cy="863684"/>
            </a:xfrm>
            <a:custGeom>
              <a:rect b="b" l="l" r="r" t="t"/>
              <a:pathLst>
                <a:path extrusionOk="0" h="57531" w="100928">
                  <a:moveTo>
                    <a:pt x="50390" y="0"/>
                  </a:moveTo>
                  <a:cubicBezTo>
                    <a:pt x="48651" y="0"/>
                    <a:pt x="46913" y="407"/>
                    <a:pt x="45581" y="1221"/>
                  </a:cubicBezTo>
                  <a:lnTo>
                    <a:pt x="2665" y="25935"/>
                  </a:lnTo>
                  <a:cubicBezTo>
                    <a:pt x="1" y="27563"/>
                    <a:pt x="1" y="30078"/>
                    <a:pt x="2665" y="31558"/>
                  </a:cubicBezTo>
                  <a:lnTo>
                    <a:pt x="45581" y="56420"/>
                  </a:lnTo>
                  <a:cubicBezTo>
                    <a:pt x="46913" y="57160"/>
                    <a:pt x="48651" y="57530"/>
                    <a:pt x="50390" y="57530"/>
                  </a:cubicBezTo>
                  <a:cubicBezTo>
                    <a:pt x="52129" y="57530"/>
                    <a:pt x="53868" y="57160"/>
                    <a:pt x="55200" y="56420"/>
                  </a:cubicBezTo>
                  <a:lnTo>
                    <a:pt x="98264" y="31558"/>
                  </a:lnTo>
                  <a:cubicBezTo>
                    <a:pt x="100928" y="30078"/>
                    <a:pt x="100928" y="27563"/>
                    <a:pt x="98264" y="25935"/>
                  </a:cubicBezTo>
                  <a:lnTo>
                    <a:pt x="55200" y="1221"/>
                  </a:lnTo>
                  <a:cubicBezTo>
                    <a:pt x="53868" y="407"/>
                    <a:pt x="52129" y="0"/>
                    <a:pt x="50390" y="0"/>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9" name="Google Shape;6959;p99"/>
            <p:cNvSpPr/>
            <p:nvPr/>
          </p:nvSpPr>
          <p:spPr>
            <a:xfrm>
              <a:off x="6364978" y="3576017"/>
              <a:ext cx="1515182" cy="862018"/>
            </a:xfrm>
            <a:custGeom>
              <a:rect b="b" l="l" r="r" t="t"/>
              <a:pathLst>
                <a:path extrusionOk="0" h="57420" w="100928">
                  <a:moveTo>
                    <a:pt x="50464" y="1924"/>
                  </a:moveTo>
                  <a:cubicBezTo>
                    <a:pt x="51944" y="1924"/>
                    <a:pt x="53276" y="2220"/>
                    <a:pt x="54312" y="2812"/>
                  </a:cubicBezTo>
                  <a:lnTo>
                    <a:pt x="97376" y="27526"/>
                  </a:lnTo>
                  <a:cubicBezTo>
                    <a:pt x="98116" y="27970"/>
                    <a:pt x="98412" y="28414"/>
                    <a:pt x="98412" y="28710"/>
                  </a:cubicBezTo>
                  <a:cubicBezTo>
                    <a:pt x="98412" y="29006"/>
                    <a:pt x="98116" y="29450"/>
                    <a:pt x="97376" y="29893"/>
                  </a:cubicBezTo>
                  <a:lnTo>
                    <a:pt x="54312" y="54755"/>
                  </a:lnTo>
                  <a:cubicBezTo>
                    <a:pt x="53276" y="55347"/>
                    <a:pt x="51944" y="55643"/>
                    <a:pt x="50464" y="55643"/>
                  </a:cubicBezTo>
                  <a:cubicBezTo>
                    <a:pt x="48984" y="55643"/>
                    <a:pt x="47505" y="55347"/>
                    <a:pt x="46469" y="54755"/>
                  </a:cubicBezTo>
                  <a:lnTo>
                    <a:pt x="3553" y="29893"/>
                  </a:lnTo>
                  <a:cubicBezTo>
                    <a:pt x="2813" y="29450"/>
                    <a:pt x="2517" y="29006"/>
                    <a:pt x="2517" y="28710"/>
                  </a:cubicBezTo>
                  <a:cubicBezTo>
                    <a:pt x="2517" y="28414"/>
                    <a:pt x="2813" y="27970"/>
                    <a:pt x="3553" y="27526"/>
                  </a:cubicBezTo>
                  <a:lnTo>
                    <a:pt x="46617" y="2812"/>
                  </a:lnTo>
                  <a:cubicBezTo>
                    <a:pt x="47505" y="2220"/>
                    <a:pt x="48984" y="1924"/>
                    <a:pt x="50464" y="1924"/>
                  </a:cubicBezTo>
                  <a:close/>
                  <a:moveTo>
                    <a:pt x="50464" y="0"/>
                  </a:moveTo>
                  <a:cubicBezTo>
                    <a:pt x="48688" y="0"/>
                    <a:pt x="46913" y="444"/>
                    <a:pt x="45581" y="1184"/>
                  </a:cubicBezTo>
                  <a:lnTo>
                    <a:pt x="2665" y="25898"/>
                  </a:lnTo>
                  <a:cubicBezTo>
                    <a:pt x="1" y="27526"/>
                    <a:pt x="1" y="30041"/>
                    <a:pt x="2665" y="31521"/>
                  </a:cubicBezTo>
                  <a:lnTo>
                    <a:pt x="45581" y="56383"/>
                  </a:lnTo>
                  <a:cubicBezTo>
                    <a:pt x="46913" y="57123"/>
                    <a:pt x="48688" y="57419"/>
                    <a:pt x="50464" y="57419"/>
                  </a:cubicBezTo>
                  <a:cubicBezTo>
                    <a:pt x="52240" y="57419"/>
                    <a:pt x="53868" y="57123"/>
                    <a:pt x="55200" y="56383"/>
                  </a:cubicBezTo>
                  <a:lnTo>
                    <a:pt x="98264" y="31521"/>
                  </a:lnTo>
                  <a:cubicBezTo>
                    <a:pt x="100928" y="30041"/>
                    <a:pt x="100928" y="27526"/>
                    <a:pt x="98264" y="25898"/>
                  </a:cubicBezTo>
                  <a:lnTo>
                    <a:pt x="55200" y="1184"/>
                  </a:lnTo>
                  <a:cubicBezTo>
                    <a:pt x="53868" y="444"/>
                    <a:pt x="52240" y="0"/>
                    <a:pt x="5046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0" name="Google Shape;6960;p99"/>
            <p:cNvSpPr/>
            <p:nvPr/>
          </p:nvSpPr>
          <p:spPr>
            <a:xfrm>
              <a:off x="6373866" y="4007011"/>
              <a:ext cx="748718" cy="1084188"/>
            </a:xfrm>
            <a:custGeom>
              <a:rect b="b" l="l" r="r" t="t"/>
              <a:pathLst>
                <a:path extrusionOk="0" h="72219" w="49873">
                  <a:moveTo>
                    <a:pt x="1" y="1"/>
                  </a:moveTo>
                  <a:lnTo>
                    <a:pt x="1" y="43361"/>
                  </a:lnTo>
                  <a:cubicBezTo>
                    <a:pt x="149" y="44545"/>
                    <a:pt x="889" y="45433"/>
                    <a:pt x="2073" y="46173"/>
                  </a:cubicBezTo>
                  <a:lnTo>
                    <a:pt x="44989" y="71034"/>
                  </a:lnTo>
                  <a:cubicBezTo>
                    <a:pt x="46321" y="71774"/>
                    <a:pt x="47948" y="72218"/>
                    <a:pt x="49872" y="72218"/>
                  </a:cubicBezTo>
                  <a:lnTo>
                    <a:pt x="49872" y="28710"/>
                  </a:lnTo>
                  <a:cubicBezTo>
                    <a:pt x="47948" y="28710"/>
                    <a:pt x="46321" y="28414"/>
                    <a:pt x="44989" y="27674"/>
                  </a:cubicBezTo>
                  <a:lnTo>
                    <a:pt x="2073" y="2812"/>
                  </a:lnTo>
                  <a:cubicBezTo>
                    <a:pt x="1037" y="2220"/>
                    <a:pt x="1" y="1332"/>
                    <a:pt x="1" y="1"/>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1" name="Google Shape;6961;p99"/>
            <p:cNvSpPr/>
            <p:nvPr/>
          </p:nvSpPr>
          <p:spPr>
            <a:xfrm>
              <a:off x="7122569" y="4007011"/>
              <a:ext cx="746482" cy="1084188"/>
            </a:xfrm>
            <a:custGeom>
              <a:rect b="b" l="l" r="r" t="t"/>
              <a:pathLst>
                <a:path extrusionOk="0" h="72219" w="49724">
                  <a:moveTo>
                    <a:pt x="49724" y="1"/>
                  </a:moveTo>
                  <a:cubicBezTo>
                    <a:pt x="49724" y="1332"/>
                    <a:pt x="48836" y="2220"/>
                    <a:pt x="47800" y="2812"/>
                  </a:cubicBezTo>
                  <a:lnTo>
                    <a:pt x="4736" y="27674"/>
                  </a:lnTo>
                  <a:cubicBezTo>
                    <a:pt x="3404" y="28414"/>
                    <a:pt x="1924" y="28710"/>
                    <a:pt x="0" y="28710"/>
                  </a:cubicBezTo>
                  <a:lnTo>
                    <a:pt x="0" y="72218"/>
                  </a:lnTo>
                  <a:cubicBezTo>
                    <a:pt x="1924" y="72070"/>
                    <a:pt x="3552" y="71774"/>
                    <a:pt x="4736" y="71034"/>
                  </a:cubicBezTo>
                  <a:lnTo>
                    <a:pt x="47800" y="46173"/>
                  </a:lnTo>
                  <a:cubicBezTo>
                    <a:pt x="48984" y="45433"/>
                    <a:pt x="49724" y="44545"/>
                    <a:pt x="49724" y="43361"/>
                  </a:cubicBezTo>
                  <a:lnTo>
                    <a:pt x="49724" y="1"/>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2" name="Google Shape;6962;p99"/>
            <p:cNvSpPr/>
            <p:nvPr/>
          </p:nvSpPr>
          <p:spPr>
            <a:xfrm>
              <a:off x="6145045" y="2842897"/>
              <a:ext cx="799250" cy="967481"/>
            </a:xfrm>
            <a:custGeom>
              <a:rect b="b" l="l" r="r" t="t"/>
              <a:pathLst>
                <a:path extrusionOk="0" h="64445" w="53239">
                  <a:moveTo>
                    <a:pt x="49933" y="1"/>
                  </a:moveTo>
                  <a:cubicBezTo>
                    <a:pt x="49545" y="1"/>
                    <a:pt x="49127" y="54"/>
                    <a:pt x="48688" y="146"/>
                  </a:cubicBezTo>
                  <a:cubicBezTo>
                    <a:pt x="46172" y="590"/>
                    <a:pt x="44100" y="1478"/>
                    <a:pt x="42768" y="5622"/>
                  </a:cubicBezTo>
                  <a:cubicBezTo>
                    <a:pt x="41436" y="9617"/>
                    <a:pt x="38773" y="21752"/>
                    <a:pt x="36849" y="27524"/>
                  </a:cubicBezTo>
                  <a:cubicBezTo>
                    <a:pt x="35813" y="31076"/>
                    <a:pt x="31817" y="37735"/>
                    <a:pt x="27230" y="42323"/>
                  </a:cubicBezTo>
                  <a:cubicBezTo>
                    <a:pt x="23234" y="46170"/>
                    <a:pt x="18351" y="50314"/>
                    <a:pt x="16575" y="50758"/>
                  </a:cubicBezTo>
                  <a:cubicBezTo>
                    <a:pt x="15762" y="50883"/>
                    <a:pt x="15054" y="50929"/>
                    <a:pt x="14363" y="50929"/>
                  </a:cubicBezTo>
                  <a:cubicBezTo>
                    <a:pt x="13419" y="50929"/>
                    <a:pt x="12506" y="50843"/>
                    <a:pt x="11395" y="50758"/>
                  </a:cubicBezTo>
                  <a:cubicBezTo>
                    <a:pt x="11057" y="50737"/>
                    <a:pt x="10740" y="50728"/>
                    <a:pt x="10440" y="50728"/>
                  </a:cubicBezTo>
                  <a:cubicBezTo>
                    <a:pt x="8641" y="50728"/>
                    <a:pt x="7463" y="51054"/>
                    <a:pt x="6068" y="51054"/>
                  </a:cubicBezTo>
                  <a:cubicBezTo>
                    <a:pt x="5180" y="51054"/>
                    <a:pt x="4688" y="50922"/>
                    <a:pt x="4401" y="50922"/>
                  </a:cubicBezTo>
                  <a:cubicBezTo>
                    <a:pt x="4161" y="50922"/>
                    <a:pt x="4063" y="51013"/>
                    <a:pt x="3996" y="51350"/>
                  </a:cubicBezTo>
                  <a:cubicBezTo>
                    <a:pt x="3700" y="52238"/>
                    <a:pt x="5032" y="53422"/>
                    <a:pt x="6660" y="53718"/>
                  </a:cubicBezTo>
                  <a:cubicBezTo>
                    <a:pt x="7085" y="53795"/>
                    <a:pt x="7471" y="53822"/>
                    <a:pt x="7813" y="53822"/>
                  </a:cubicBezTo>
                  <a:cubicBezTo>
                    <a:pt x="8582" y="53822"/>
                    <a:pt x="9133" y="53686"/>
                    <a:pt x="9436" y="53686"/>
                  </a:cubicBezTo>
                  <a:cubicBezTo>
                    <a:pt x="9513" y="53686"/>
                    <a:pt x="9575" y="53695"/>
                    <a:pt x="9619" y="53718"/>
                  </a:cubicBezTo>
                  <a:cubicBezTo>
                    <a:pt x="9915" y="54014"/>
                    <a:pt x="8731" y="54606"/>
                    <a:pt x="6956" y="55197"/>
                  </a:cubicBezTo>
                  <a:cubicBezTo>
                    <a:pt x="4440" y="55937"/>
                    <a:pt x="2812" y="55641"/>
                    <a:pt x="1480" y="55789"/>
                  </a:cubicBezTo>
                  <a:cubicBezTo>
                    <a:pt x="0" y="56085"/>
                    <a:pt x="296" y="57269"/>
                    <a:pt x="740" y="57565"/>
                  </a:cubicBezTo>
                  <a:cubicBezTo>
                    <a:pt x="1332" y="57861"/>
                    <a:pt x="2220" y="58305"/>
                    <a:pt x="4292" y="58305"/>
                  </a:cubicBezTo>
                  <a:cubicBezTo>
                    <a:pt x="6511" y="58305"/>
                    <a:pt x="8879" y="57861"/>
                    <a:pt x="8879" y="57861"/>
                  </a:cubicBezTo>
                  <a:lnTo>
                    <a:pt x="8879" y="57861"/>
                  </a:lnTo>
                  <a:cubicBezTo>
                    <a:pt x="8879" y="57861"/>
                    <a:pt x="7547" y="58601"/>
                    <a:pt x="5476" y="59045"/>
                  </a:cubicBezTo>
                  <a:cubicBezTo>
                    <a:pt x="3256" y="59637"/>
                    <a:pt x="2368" y="59637"/>
                    <a:pt x="1184" y="59933"/>
                  </a:cubicBezTo>
                  <a:cubicBezTo>
                    <a:pt x="0" y="60229"/>
                    <a:pt x="1036" y="61857"/>
                    <a:pt x="2368" y="62005"/>
                  </a:cubicBezTo>
                  <a:cubicBezTo>
                    <a:pt x="3404" y="62005"/>
                    <a:pt x="5032" y="62005"/>
                    <a:pt x="6512" y="61709"/>
                  </a:cubicBezTo>
                  <a:cubicBezTo>
                    <a:pt x="7991" y="61265"/>
                    <a:pt x="10359" y="60525"/>
                    <a:pt x="10359" y="60525"/>
                  </a:cubicBezTo>
                  <a:lnTo>
                    <a:pt x="10359" y="60525"/>
                  </a:lnTo>
                  <a:cubicBezTo>
                    <a:pt x="8287" y="61857"/>
                    <a:pt x="6364" y="62153"/>
                    <a:pt x="5180" y="62449"/>
                  </a:cubicBezTo>
                  <a:cubicBezTo>
                    <a:pt x="4144" y="62745"/>
                    <a:pt x="3700" y="63337"/>
                    <a:pt x="4144" y="63929"/>
                  </a:cubicBezTo>
                  <a:cubicBezTo>
                    <a:pt x="4337" y="64218"/>
                    <a:pt x="4781" y="64444"/>
                    <a:pt x="5762" y="64444"/>
                  </a:cubicBezTo>
                  <a:cubicBezTo>
                    <a:pt x="6287" y="64444"/>
                    <a:pt x="6966" y="64379"/>
                    <a:pt x="7843" y="64225"/>
                  </a:cubicBezTo>
                  <a:cubicBezTo>
                    <a:pt x="10359" y="63929"/>
                    <a:pt x="13615" y="62301"/>
                    <a:pt x="15983" y="60377"/>
                  </a:cubicBezTo>
                  <a:cubicBezTo>
                    <a:pt x="18351" y="58453"/>
                    <a:pt x="19238" y="57565"/>
                    <a:pt x="20570" y="56677"/>
                  </a:cubicBezTo>
                  <a:cubicBezTo>
                    <a:pt x="25454" y="53570"/>
                    <a:pt x="29450" y="51054"/>
                    <a:pt x="33445" y="47058"/>
                  </a:cubicBezTo>
                  <a:cubicBezTo>
                    <a:pt x="39365" y="41139"/>
                    <a:pt x="42768" y="35515"/>
                    <a:pt x="44544" y="31815"/>
                  </a:cubicBezTo>
                  <a:cubicBezTo>
                    <a:pt x="48244" y="24268"/>
                    <a:pt x="51056" y="12725"/>
                    <a:pt x="52239" y="6658"/>
                  </a:cubicBezTo>
                  <a:cubicBezTo>
                    <a:pt x="53238" y="1538"/>
                    <a:pt x="52025" y="1"/>
                    <a:pt x="49933"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3" name="Google Shape;6963;p99"/>
            <p:cNvSpPr/>
            <p:nvPr/>
          </p:nvSpPr>
          <p:spPr>
            <a:xfrm>
              <a:off x="6684895" y="2834970"/>
              <a:ext cx="271066" cy="476947"/>
            </a:xfrm>
            <a:custGeom>
              <a:rect b="b" l="l" r="r" t="t"/>
              <a:pathLst>
                <a:path extrusionOk="0" h="31770" w="18056">
                  <a:moveTo>
                    <a:pt x="12097" y="0"/>
                  </a:moveTo>
                  <a:cubicBezTo>
                    <a:pt x="9604" y="0"/>
                    <a:pt x="7410" y="2541"/>
                    <a:pt x="6068" y="6298"/>
                  </a:cubicBezTo>
                  <a:cubicBezTo>
                    <a:pt x="4737" y="10589"/>
                    <a:pt x="2813" y="19617"/>
                    <a:pt x="1629" y="22724"/>
                  </a:cubicBezTo>
                  <a:cubicBezTo>
                    <a:pt x="445" y="25832"/>
                    <a:pt x="1" y="28496"/>
                    <a:pt x="1" y="28496"/>
                  </a:cubicBezTo>
                  <a:cubicBezTo>
                    <a:pt x="1" y="28496"/>
                    <a:pt x="3860" y="31770"/>
                    <a:pt x="8667" y="31770"/>
                  </a:cubicBezTo>
                  <a:cubicBezTo>
                    <a:pt x="9267" y="31770"/>
                    <a:pt x="9883" y="31719"/>
                    <a:pt x="10508" y="31604"/>
                  </a:cubicBezTo>
                  <a:cubicBezTo>
                    <a:pt x="10508" y="31604"/>
                    <a:pt x="14060" y="22132"/>
                    <a:pt x="15688" y="14141"/>
                  </a:cubicBezTo>
                  <a:cubicBezTo>
                    <a:pt x="17315" y="6150"/>
                    <a:pt x="18055" y="1118"/>
                    <a:pt x="12876" y="82"/>
                  </a:cubicBezTo>
                  <a:cubicBezTo>
                    <a:pt x="12613" y="27"/>
                    <a:pt x="12354" y="0"/>
                    <a:pt x="12097"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4" name="Google Shape;6964;p99"/>
            <p:cNvSpPr/>
            <p:nvPr/>
          </p:nvSpPr>
          <p:spPr>
            <a:xfrm>
              <a:off x="6653804" y="3222773"/>
              <a:ext cx="208839" cy="162480"/>
            </a:xfrm>
            <a:custGeom>
              <a:rect b="b" l="l" r="r" t="t"/>
              <a:pathLst>
                <a:path extrusionOk="0" h="10823" w="13911">
                  <a:moveTo>
                    <a:pt x="2664" y="0"/>
                  </a:moveTo>
                  <a:lnTo>
                    <a:pt x="2664" y="0"/>
                  </a:lnTo>
                  <a:cubicBezTo>
                    <a:pt x="2664" y="0"/>
                    <a:pt x="2072" y="0"/>
                    <a:pt x="1184" y="2516"/>
                  </a:cubicBezTo>
                  <a:cubicBezTo>
                    <a:pt x="296" y="4884"/>
                    <a:pt x="0" y="6511"/>
                    <a:pt x="444" y="7103"/>
                  </a:cubicBezTo>
                  <a:cubicBezTo>
                    <a:pt x="2015" y="9408"/>
                    <a:pt x="5886" y="10823"/>
                    <a:pt x="8485" y="10823"/>
                  </a:cubicBezTo>
                  <a:cubicBezTo>
                    <a:pt x="9558" y="10823"/>
                    <a:pt x="10414" y="10582"/>
                    <a:pt x="10803" y="10063"/>
                  </a:cubicBezTo>
                  <a:cubicBezTo>
                    <a:pt x="11691" y="8731"/>
                    <a:pt x="13911" y="5328"/>
                    <a:pt x="13319" y="3700"/>
                  </a:cubicBezTo>
                  <a:lnTo>
                    <a:pt x="13319" y="3700"/>
                  </a:lnTo>
                  <a:lnTo>
                    <a:pt x="12875" y="4884"/>
                  </a:lnTo>
                  <a:cubicBezTo>
                    <a:pt x="12875" y="4884"/>
                    <a:pt x="12601" y="4923"/>
                    <a:pt x="12074" y="4923"/>
                  </a:cubicBezTo>
                  <a:cubicBezTo>
                    <a:pt x="11153" y="4923"/>
                    <a:pt x="9458" y="4803"/>
                    <a:pt x="7103" y="4144"/>
                  </a:cubicBezTo>
                  <a:cubicBezTo>
                    <a:pt x="4144" y="3108"/>
                    <a:pt x="2368" y="1036"/>
                    <a:pt x="2368" y="1036"/>
                  </a:cubicBezTo>
                  <a:lnTo>
                    <a:pt x="2664" y="0"/>
                  </a:ln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5" name="Google Shape;6965;p99"/>
            <p:cNvSpPr/>
            <p:nvPr/>
          </p:nvSpPr>
          <p:spPr>
            <a:xfrm>
              <a:off x="6153933" y="4771268"/>
              <a:ext cx="368797" cy="249463"/>
            </a:xfrm>
            <a:custGeom>
              <a:rect b="b" l="l" r="r" t="t"/>
              <a:pathLst>
                <a:path extrusionOk="0" h="16617" w="24566">
                  <a:moveTo>
                    <a:pt x="23234" y="0"/>
                  </a:moveTo>
                  <a:lnTo>
                    <a:pt x="15835" y="148"/>
                  </a:lnTo>
                  <a:cubicBezTo>
                    <a:pt x="14355" y="3404"/>
                    <a:pt x="10951" y="5624"/>
                    <a:pt x="5920" y="9175"/>
                  </a:cubicBezTo>
                  <a:cubicBezTo>
                    <a:pt x="888" y="12727"/>
                    <a:pt x="0" y="13911"/>
                    <a:pt x="592" y="14799"/>
                  </a:cubicBezTo>
                  <a:cubicBezTo>
                    <a:pt x="1184" y="15835"/>
                    <a:pt x="3848" y="16427"/>
                    <a:pt x="6364" y="16575"/>
                  </a:cubicBezTo>
                  <a:cubicBezTo>
                    <a:pt x="6586" y="16603"/>
                    <a:pt x="6821" y="16616"/>
                    <a:pt x="7065" y="16616"/>
                  </a:cubicBezTo>
                  <a:cubicBezTo>
                    <a:pt x="9407" y="16616"/>
                    <a:pt x="12556" y="15372"/>
                    <a:pt x="13763" y="13763"/>
                  </a:cubicBezTo>
                  <a:cubicBezTo>
                    <a:pt x="14799" y="12579"/>
                    <a:pt x="17463" y="10803"/>
                    <a:pt x="19238" y="10507"/>
                  </a:cubicBezTo>
                  <a:cubicBezTo>
                    <a:pt x="20866" y="10211"/>
                    <a:pt x="23974" y="8731"/>
                    <a:pt x="24270" y="7696"/>
                  </a:cubicBezTo>
                  <a:cubicBezTo>
                    <a:pt x="24566" y="6512"/>
                    <a:pt x="24270" y="4292"/>
                    <a:pt x="23826" y="2960"/>
                  </a:cubicBezTo>
                  <a:cubicBezTo>
                    <a:pt x="23530" y="1628"/>
                    <a:pt x="23234" y="0"/>
                    <a:pt x="23234"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6" name="Google Shape;6966;p99"/>
            <p:cNvSpPr/>
            <p:nvPr/>
          </p:nvSpPr>
          <p:spPr>
            <a:xfrm>
              <a:off x="6593814" y="5004532"/>
              <a:ext cx="308822" cy="326597"/>
            </a:xfrm>
            <a:custGeom>
              <a:rect b="b" l="l" r="r" t="t"/>
              <a:pathLst>
                <a:path extrusionOk="0" h="21755" w="20571">
                  <a:moveTo>
                    <a:pt x="11395" y="1"/>
                  </a:moveTo>
                  <a:cubicBezTo>
                    <a:pt x="10656" y="4588"/>
                    <a:pt x="8732" y="7400"/>
                    <a:pt x="6660" y="10508"/>
                  </a:cubicBezTo>
                  <a:cubicBezTo>
                    <a:pt x="4884" y="13172"/>
                    <a:pt x="2812" y="15540"/>
                    <a:pt x="740" y="18055"/>
                  </a:cubicBezTo>
                  <a:cubicBezTo>
                    <a:pt x="444" y="18499"/>
                    <a:pt x="148" y="18943"/>
                    <a:pt x="148" y="19387"/>
                  </a:cubicBezTo>
                  <a:cubicBezTo>
                    <a:pt x="0" y="21015"/>
                    <a:pt x="1924" y="21607"/>
                    <a:pt x="3108" y="21755"/>
                  </a:cubicBezTo>
                  <a:cubicBezTo>
                    <a:pt x="4292" y="21755"/>
                    <a:pt x="5476" y="21755"/>
                    <a:pt x="6660" y="21607"/>
                  </a:cubicBezTo>
                  <a:cubicBezTo>
                    <a:pt x="8880" y="21311"/>
                    <a:pt x="10951" y="20423"/>
                    <a:pt x="12283" y="18647"/>
                  </a:cubicBezTo>
                  <a:cubicBezTo>
                    <a:pt x="13615" y="16575"/>
                    <a:pt x="14799" y="14208"/>
                    <a:pt x="16723" y="12580"/>
                  </a:cubicBezTo>
                  <a:cubicBezTo>
                    <a:pt x="17759" y="11692"/>
                    <a:pt x="19091" y="11100"/>
                    <a:pt x="19683" y="9916"/>
                  </a:cubicBezTo>
                  <a:cubicBezTo>
                    <a:pt x="20571" y="8288"/>
                    <a:pt x="20275" y="6660"/>
                    <a:pt x="19831" y="5032"/>
                  </a:cubicBezTo>
                  <a:cubicBezTo>
                    <a:pt x="19683" y="4145"/>
                    <a:pt x="19387" y="3405"/>
                    <a:pt x="19387" y="2517"/>
                  </a:cubicBezTo>
                  <a:cubicBezTo>
                    <a:pt x="19239" y="1629"/>
                    <a:pt x="19091" y="741"/>
                    <a:pt x="19091" y="149"/>
                  </a:cubicBezTo>
                  <a:lnTo>
                    <a:pt x="11395" y="1"/>
                  </a:ln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7" name="Google Shape;6967;p99"/>
            <p:cNvSpPr/>
            <p:nvPr/>
          </p:nvSpPr>
          <p:spPr>
            <a:xfrm>
              <a:off x="6278341" y="3673764"/>
              <a:ext cx="1075285" cy="1346201"/>
            </a:xfrm>
            <a:custGeom>
              <a:rect b="b" l="l" r="r" t="t"/>
              <a:pathLst>
                <a:path extrusionOk="0" h="89672" w="71626">
                  <a:moveTo>
                    <a:pt x="35517" y="0"/>
                  </a:moveTo>
                  <a:cubicBezTo>
                    <a:pt x="35517" y="0"/>
                    <a:pt x="31078" y="3404"/>
                    <a:pt x="27082" y="6068"/>
                  </a:cubicBezTo>
                  <a:cubicBezTo>
                    <a:pt x="22198" y="9324"/>
                    <a:pt x="0" y="23086"/>
                    <a:pt x="0" y="28562"/>
                  </a:cubicBezTo>
                  <a:cubicBezTo>
                    <a:pt x="0" y="32262"/>
                    <a:pt x="7548" y="73254"/>
                    <a:pt x="7548" y="73254"/>
                  </a:cubicBezTo>
                  <a:cubicBezTo>
                    <a:pt x="8644" y="74160"/>
                    <a:pt x="9801" y="74467"/>
                    <a:pt x="10867" y="74467"/>
                  </a:cubicBezTo>
                  <a:cubicBezTo>
                    <a:pt x="13110" y="74467"/>
                    <a:pt x="14947" y="73106"/>
                    <a:pt x="14947" y="73106"/>
                  </a:cubicBezTo>
                  <a:cubicBezTo>
                    <a:pt x="14947" y="73106"/>
                    <a:pt x="16575" y="55792"/>
                    <a:pt x="16723" y="45729"/>
                  </a:cubicBezTo>
                  <a:cubicBezTo>
                    <a:pt x="16871" y="41141"/>
                    <a:pt x="16131" y="34925"/>
                    <a:pt x="16131" y="34925"/>
                  </a:cubicBezTo>
                  <a:lnTo>
                    <a:pt x="40253" y="20867"/>
                  </a:lnTo>
                  <a:lnTo>
                    <a:pt x="40253" y="20867"/>
                  </a:lnTo>
                  <a:cubicBezTo>
                    <a:pt x="37589" y="24862"/>
                    <a:pt x="26786" y="36997"/>
                    <a:pt x="26194" y="39365"/>
                  </a:cubicBezTo>
                  <a:cubicBezTo>
                    <a:pt x="25602" y="42029"/>
                    <a:pt x="27082" y="47948"/>
                    <a:pt x="28710" y="61119"/>
                  </a:cubicBezTo>
                  <a:cubicBezTo>
                    <a:pt x="29894" y="70442"/>
                    <a:pt x="32557" y="88645"/>
                    <a:pt x="32557" y="88645"/>
                  </a:cubicBezTo>
                  <a:cubicBezTo>
                    <a:pt x="33745" y="89419"/>
                    <a:pt x="35022" y="89671"/>
                    <a:pt x="36182" y="89671"/>
                  </a:cubicBezTo>
                  <a:cubicBezTo>
                    <a:pt x="38348" y="89671"/>
                    <a:pt x="40105" y="88793"/>
                    <a:pt x="40105" y="88793"/>
                  </a:cubicBezTo>
                  <a:cubicBezTo>
                    <a:pt x="40105" y="88793"/>
                    <a:pt x="42029" y="64671"/>
                    <a:pt x="41881" y="57272"/>
                  </a:cubicBezTo>
                  <a:cubicBezTo>
                    <a:pt x="41881" y="48836"/>
                    <a:pt x="41141" y="44841"/>
                    <a:pt x="41141" y="44841"/>
                  </a:cubicBezTo>
                  <a:cubicBezTo>
                    <a:pt x="41141" y="44841"/>
                    <a:pt x="47800" y="40993"/>
                    <a:pt x="54607" y="35813"/>
                  </a:cubicBezTo>
                  <a:cubicBezTo>
                    <a:pt x="62895" y="29302"/>
                    <a:pt x="71626" y="24270"/>
                    <a:pt x="68962" y="7252"/>
                  </a:cubicBezTo>
                  <a:lnTo>
                    <a:pt x="35517" y="0"/>
                  </a:ln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8" name="Google Shape;6968;p99"/>
            <p:cNvSpPr/>
            <p:nvPr/>
          </p:nvSpPr>
          <p:spPr>
            <a:xfrm>
              <a:off x="6520493" y="3869272"/>
              <a:ext cx="362147" cy="328819"/>
            </a:xfrm>
            <a:custGeom>
              <a:rect b="b" l="l" r="r" t="t"/>
              <a:pathLst>
                <a:path extrusionOk="0" h="21903" w="24123">
                  <a:moveTo>
                    <a:pt x="18647" y="0"/>
                  </a:moveTo>
                  <a:lnTo>
                    <a:pt x="18647" y="0"/>
                  </a:lnTo>
                  <a:cubicBezTo>
                    <a:pt x="18647" y="1"/>
                    <a:pt x="18795" y="3404"/>
                    <a:pt x="19535" y="5920"/>
                  </a:cubicBezTo>
                  <a:cubicBezTo>
                    <a:pt x="20127" y="8584"/>
                    <a:pt x="1" y="21902"/>
                    <a:pt x="1" y="21902"/>
                  </a:cubicBezTo>
                  <a:lnTo>
                    <a:pt x="24123" y="7844"/>
                  </a:lnTo>
                  <a:cubicBezTo>
                    <a:pt x="24123" y="7844"/>
                    <a:pt x="20275" y="5032"/>
                    <a:pt x="18647" y="0"/>
                  </a:cubicBezTo>
                  <a:close/>
                </a:path>
              </a:pathLst>
            </a:custGeom>
            <a:solidFill>
              <a:srgbClr val="597B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9" name="Google Shape;6969;p99"/>
            <p:cNvSpPr/>
            <p:nvPr/>
          </p:nvSpPr>
          <p:spPr>
            <a:xfrm>
              <a:off x="6889290" y="2800652"/>
              <a:ext cx="357703" cy="331281"/>
            </a:xfrm>
            <a:custGeom>
              <a:rect b="b" l="l" r="r" t="t"/>
              <a:pathLst>
                <a:path extrusionOk="0" h="22067" w="23827">
                  <a:moveTo>
                    <a:pt x="18203" y="0"/>
                  </a:moveTo>
                  <a:cubicBezTo>
                    <a:pt x="18203" y="1"/>
                    <a:pt x="5180" y="4440"/>
                    <a:pt x="3552" y="4736"/>
                  </a:cubicBezTo>
                  <a:cubicBezTo>
                    <a:pt x="1925" y="4884"/>
                    <a:pt x="1" y="9176"/>
                    <a:pt x="149" y="14207"/>
                  </a:cubicBezTo>
                  <a:cubicBezTo>
                    <a:pt x="402" y="18517"/>
                    <a:pt x="7930" y="22067"/>
                    <a:pt x="12130" y="22067"/>
                  </a:cubicBezTo>
                  <a:cubicBezTo>
                    <a:pt x="12834" y="22067"/>
                    <a:pt x="13444" y="21967"/>
                    <a:pt x="13911" y="21755"/>
                  </a:cubicBezTo>
                  <a:cubicBezTo>
                    <a:pt x="17167" y="20275"/>
                    <a:pt x="23827" y="13615"/>
                    <a:pt x="22791" y="12727"/>
                  </a:cubicBezTo>
                  <a:cubicBezTo>
                    <a:pt x="21755" y="11987"/>
                    <a:pt x="18203" y="9472"/>
                    <a:pt x="18055" y="8880"/>
                  </a:cubicBezTo>
                  <a:cubicBezTo>
                    <a:pt x="17907" y="8140"/>
                    <a:pt x="18203" y="1"/>
                    <a:pt x="18203"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0" name="Google Shape;6970;p99"/>
            <p:cNvSpPr/>
            <p:nvPr/>
          </p:nvSpPr>
          <p:spPr>
            <a:xfrm>
              <a:off x="6973720" y="2800652"/>
              <a:ext cx="188857" cy="151506"/>
            </a:xfrm>
            <a:custGeom>
              <a:rect b="b" l="l" r="r" t="t"/>
              <a:pathLst>
                <a:path extrusionOk="0" h="10092" w="12580">
                  <a:moveTo>
                    <a:pt x="12579" y="0"/>
                  </a:moveTo>
                  <a:cubicBezTo>
                    <a:pt x="12579" y="1"/>
                    <a:pt x="6364" y="2664"/>
                    <a:pt x="2960" y="3700"/>
                  </a:cubicBezTo>
                  <a:cubicBezTo>
                    <a:pt x="2220" y="5180"/>
                    <a:pt x="0" y="8288"/>
                    <a:pt x="1036" y="9324"/>
                  </a:cubicBezTo>
                  <a:cubicBezTo>
                    <a:pt x="1665" y="9895"/>
                    <a:pt x="2448" y="10092"/>
                    <a:pt x="3250" y="10092"/>
                  </a:cubicBezTo>
                  <a:cubicBezTo>
                    <a:pt x="4523" y="10092"/>
                    <a:pt x="5842" y="9596"/>
                    <a:pt x="6660" y="9324"/>
                  </a:cubicBezTo>
                  <a:cubicBezTo>
                    <a:pt x="8139" y="8732"/>
                    <a:pt x="9471" y="7844"/>
                    <a:pt x="10359" y="7104"/>
                  </a:cubicBezTo>
                  <a:cubicBezTo>
                    <a:pt x="11543" y="6216"/>
                    <a:pt x="12431" y="4736"/>
                    <a:pt x="12431" y="3108"/>
                  </a:cubicBezTo>
                  <a:cubicBezTo>
                    <a:pt x="12579" y="1776"/>
                    <a:pt x="12579" y="1"/>
                    <a:pt x="12579" y="0"/>
                  </a:cubicBez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1" name="Google Shape;6971;p99"/>
            <p:cNvSpPr/>
            <p:nvPr/>
          </p:nvSpPr>
          <p:spPr>
            <a:xfrm>
              <a:off x="6769325" y="2834910"/>
              <a:ext cx="559876" cy="1055094"/>
            </a:xfrm>
            <a:custGeom>
              <a:rect b="b" l="l" r="r" t="t"/>
              <a:pathLst>
                <a:path extrusionOk="0" h="70281" w="37294">
                  <a:moveTo>
                    <a:pt x="8873" y="0"/>
                  </a:moveTo>
                  <a:cubicBezTo>
                    <a:pt x="8622" y="0"/>
                    <a:pt x="8376" y="27"/>
                    <a:pt x="8140" y="86"/>
                  </a:cubicBezTo>
                  <a:cubicBezTo>
                    <a:pt x="8140" y="86"/>
                    <a:pt x="4588" y="1862"/>
                    <a:pt x="3108" y="6598"/>
                  </a:cubicBezTo>
                  <a:cubicBezTo>
                    <a:pt x="1628" y="11185"/>
                    <a:pt x="0" y="16809"/>
                    <a:pt x="148" y="25392"/>
                  </a:cubicBezTo>
                  <a:cubicBezTo>
                    <a:pt x="396" y="33436"/>
                    <a:pt x="1057" y="52762"/>
                    <a:pt x="1181" y="56191"/>
                  </a:cubicBezTo>
                  <a:lnTo>
                    <a:pt x="1181" y="56191"/>
                  </a:lnTo>
                  <a:cubicBezTo>
                    <a:pt x="1122" y="56508"/>
                    <a:pt x="410" y="61056"/>
                    <a:pt x="7548" y="65053"/>
                  </a:cubicBezTo>
                  <a:cubicBezTo>
                    <a:pt x="13497" y="68384"/>
                    <a:pt x="19159" y="70281"/>
                    <a:pt x="23766" y="70281"/>
                  </a:cubicBezTo>
                  <a:cubicBezTo>
                    <a:pt x="24888" y="70281"/>
                    <a:pt x="25948" y="70168"/>
                    <a:pt x="26934" y="69936"/>
                  </a:cubicBezTo>
                  <a:cubicBezTo>
                    <a:pt x="31226" y="68900"/>
                    <a:pt x="35665" y="66385"/>
                    <a:pt x="36257" y="63129"/>
                  </a:cubicBezTo>
                  <a:cubicBezTo>
                    <a:pt x="35813" y="57061"/>
                    <a:pt x="34629" y="46850"/>
                    <a:pt x="35665" y="39303"/>
                  </a:cubicBezTo>
                  <a:cubicBezTo>
                    <a:pt x="36553" y="31608"/>
                    <a:pt x="36553" y="25244"/>
                    <a:pt x="36997" y="19177"/>
                  </a:cubicBezTo>
                  <a:cubicBezTo>
                    <a:pt x="37293" y="12961"/>
                    <a:pt x="36109" y="13109"/>
                    <a:pt x="33001" y="10889"/>
                  </a:cubicBezTo>
                  <a:cubicBezTo>
                    <a:pt x="28858" y="7930"/>
                    <a:pt x="27230" y="7190"/>
                    <a:pt x="27230" y="7190"/>
                  </a:cubicBezTo>
                  <a:cubicBezTo>
                    <a:pt x="27230" y="7190"/>
                    <a:pt x="21311" y="15921"/>
                    <a:pt x="13023" y="16809"/>
                  </a:cubicBezTo>
                  <a:cubicBezTo>
                    <a:pt x="10359" y="14293"/>
                    <a:pt x="10212" y="5118"/>
                    <a:pt x="13763" y="2158"/>
                  </a:cubicBezTo>
                  <a:cubicBezTo>
                    <a:pt x="13763" y="2158"/>
                    <a:pt x="11126" y="0"/>
                    <a:pt x="8873" y="0"/>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2" name="Google Shape;6972;p99"/>
            <p:cNvSpPr/>
            <p:nvPr/>
          </p:nvSpPr>
          <p:spPr>
            <a:xfrm>
              <a:off x="6891512" y="2865085"/>
              <a:ext cx="97776" cy="222170"/>
            </a:xfrm>
            <a:custGeom>
              <a:rect b="b" l="l" r="r" t="t"/>
              <a:pathLst>
                <a:path extrusionOk="0" h="14799" w="6513">
                  <a:moveTo>
                    <a:pt x="6512" y="0"/>
                  </a:moveTo>
                  <a:cubicBezTo>
                    <a:pt x="6512" y="0"/>
                    <a:pt x="4884" y="296"/>
                    <a:pt x="3404" y="1924"/>
                  </a:cubicBezTo>
                  <a:cubicBezTo>
                    <a:pt x="2073" y="3700"/>
                    <a:pt x="1" y="7251"/>
                    <a:pt x="445" y="10951"/>
                  </a:cubicBezTo>
                  <a:cubicBezTo>
                    <a:pt x="445" y="10951"/>
                    <a:pt x="1481" y="13023"/>
                    <a:pt x="4884" y="14799"/>
                  </a:cubicBezTo>
                  <a:cubicBezTo>
                    <a:pt x="4884" y="14799"/>
                    <a:pt x="4144" y="10803"/>
                    <a:pt x="4144" y="8731"/>
                  </a:cubicBezTo>
                  <a:cubicBezTo>
                    <a:pt x="4292" y="5920"/>
                    <a:pt x="6512" y="2220"/>
                    <a:pt x="6512" y="2220"/>
                  </a:cubicBezTo>
                  <a:lnTo>
                    <a:pt x="6512" y="0"/>
                  </a:ln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3" name="Google Shape;6973;p99"/>
            <p:cNvSpPr/>
            <p:nvPr/>
          </p:nvSpPr>
          <p:spPr>
            <a:xfrm>
              <a:off x="6898177" y="3001939"/>
              <a:ext cx="66671" cy="91081"/>
            </a:xfrm>
            <a:custGeom>
              <a:rect b="b" l="l" r="r" t="t"/>
              <a:pathLst>
                <a:path extrusionOk="0" h="6067" w="4441">
                  <a:moveTo>
                    <a:pt x="1791" y="1"/>
                  </a:moveTo>
                  <a:cubicBezTo>
                    <a:pt x="857" y="1"/>
                    <a:pt x="1" y="1835"/>
                    <a:pt x="1" y="1835"/>
                  </a:cubicBezTo>
                  <a:cubicBezTo>
                    <a:pt x="1" y="1835"/>
                    <a:pt x="1" y="4055"/>
                    <a:pt x="1481" y="5387"/>
                  </a:cubicBezTo>
                  <a:cubicBezTo>
                    <a:pt x="2002" y="5908"/>
                    <a:pt x="2568" y="6067"/>
                    <a:pt x="3065" y="6067"/>
                  </a:cubicBezTo>
                  <a:cubicBezTo>
                    <a:pt x="3837" y="6067"/>
                    <a:pt x="4440" y="5683"/>
                    <a:pt x="4440" y="5683"/>
                  </a:cubicBezTo>
                  <a:cubicBezTo>
                    <a:pt x="3848" y="4499"/>
                    <a:pt x="2664" y="651"/>
                    <a:pt x="2072" y="59"/>
                  </a:cubicBezTo>
                  <a:cubicBezTo>
                    <a:pt x="1978" y="19"/>
                    <a:pt x="1884" y="1"/>
                    <a:pt x="1791"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4" name="Google Shape;6974;p99"/>
            <p:cNvSpPr/>
            <p:nvPr/>
          </p:nvSpPr>
          <p:spPr>
            <a:xfrm>
              <a:off x="6898177" y="3001939"/>
              <a:ext cx="66671" cy="85316"/>
            </a:xfrm>
            <a:custGeom>
              <a:rect b="b" l="l" r="r" t="t"/>
              <a:pathLst>
                <a:path extrusionOk="0" h="5683" w="4441">
                  <a:moveTo>
                    <a:pt x="1791" y="1"/>
                  </a:moveTo>
                  <a:cubicBezTo>
                    <a:pt x="857" y="1"/>
                    <a:pt x="1" y="1835"/>
                    <a:pt x="1" y="1835"/>
                  </a:cubicBezTo>
                  <a:cubicBezTo>
                    <a:pt x="159" y="1809"/>
                    <a:pt x="308" y="1797"/>
                    <a:pt x="451" y="1797"/>
                  </a:cubicBezTo>
                  <a:cubicBezTo>
                    <a:pt x="1908" y="1797"/>
                    <a:pt x="2582" y="3085"/>
                    <a:pt x="3256" y="3759"/>
                  </a:cubicBezTo>
                  <a:cubicBezTo>
                    <a:pt x="3848" y="4647"/>
                    <a:pt x="4440" y="5683"/>
                    <a:pt x="4440" y="5683"/>
                  </a:cubicBezTo>
                  <a:cubicBezTo>
                    <a:pt x="3848" y="4499"/>
                    <a:pt x="2664" y="651"/>
                    <a:pt x="2072" y="59"/>
                  </a:cubicBezTo>
                  <a:cubicBezTo>
                    <a:pt x="1978" y="19"/>
                    <a:pt x="1884" y="1"/>
                    <a:pt x="1791" y="1"/>
                  </a:cubicBezTo>
                  <a:close/>
                </a:path>
              </a:pathLst>
            </a:custGeom>
            <a:solidFill>
              <a:srgbClr val="C8DB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5" name="Google Shape;6975;p99"/>
            <p:cNvSpPr/>
            <p:nvPr/>
          </p:nvSpPr>
          <p:spPr>
            <a:xfrm>
              <a:off x="6818206" y="2429213"/>
              <a:ext cx="408790" cy="163441"/>
            </a:xfrm>
            <a:custGeom>
              <a:rect b="b" l="l" r="r" t="t"/>
              <a:pathLst>
                <a:path extrusionOk="0" h="10887" w="27230">
                  <a:moveTo>
                    <a:pt x="17768" y="0"/>
                  </a:moveTo>
                  <a:cubicBezTo>
                    <a:pt x="15110" y="0"/>
                    <a:pt x="12185" y="764"/>
                    <a:pt x="9175" y="1952"/>
                  </a:cubicBezTo>
                  <a:cubicBezTo>
                    <a:pt x="5624" y="3432"/>
                    <a:pt x="0" y="1656"/>
                    <a:pt x="1036" y="5800"/>
                  </a:cubicBezTo>
                  <a:cubicBezTo>
                    <a:pt x="1963" y="9254"/>
                    <a:pt x="6151" y="10886"/>
                    <a:pt x="10543" y="10886"/>
                  </a:cubicBezTo>
                  <a:cubicBezTo>
                    <a:pt x="13865" y="10886"/>
                    <a:pt x="17304" y="9952"/>
                    <a:pt x="19534" y="8168"/>
                  </a:cubicBezTo>
                  <a:cubicBezTo>
                    <a:pt x="19788" y="8041"/>
                    <a:pt x="22548" y="6716"/>
                    <a:pt x="25196" y="6716"/>
                  </a:cubicBezTo>
                  <a:cubicBezTo>
                    <a:pt x="25634" y="6716"/>
                    <a:pt x="26069" y="6752"/>
                    <a:pt x="26490" y="6836"/>
                  </a:cubicBezTo>
                  <a:cubicBezTo>
                    <a:pt x="26490" y="6836"/>
                    <a:pt x="27230" y="4320"/>
                    <a:pt x="23974" y="1952"/>
                  </a:cubicBezTo>
                  <a:cubicBezTo>
                    <a:pt x="22186" y="577"/>
                    <a:pt x="20077" y="0"/>
                    <a:pt x="17768"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6" name="Google Shape;6976;p99"/>
            <p:cNvSpPr/>
            <p:nvPr/>
          </p:nvSpPr>
          <p:spPr>
            <a:xfrm>
              <a:off x="6964833" y="2873973"/>
              <a:ext cx="255498" cy="248832"/>
            </a:xfrm>
            <a:custGeom>
              <a:rect b="b" l="l" r="r" t="t"/>
              <a:pathLst>
                <a:path extrusionOk="0" h="16575" w="17019">
                  <a:moveTo>
                    <a:pt x="13023" y="0"/>
                  </a:moveTo>
                  <a:lnTo>
                    <a:pt x="13023" y="1776"/>
                  </a:lnTo>
                  <a:cubicBezTo>
                    <a:pt x="12875" y="2960"/>
                    <a:pt x="6216" y="7991"/>
                    <a:pt x="4588" y="8583"/>
                  </a:cubicBezTo>
                  <a:cubicBezTo>
                    <a:pt x="2960" y="9175"/>
                    <a:pt x="0" y="14207"/>
                    <a:pt x="0" y="14207"/>
                  </a:cubicBezTo>
                  <a:cubicBezTo>
                    <a:pt x="370" y="14138"/>
                    <a:pt x="729" y="14104"/>
                    <a:pt x="1078" y="14104"/>
                  </a:cubicBezTo>
                  <a:cubicBezTo>
                    <a:pt x="2965" y="14104"/>
                    <a:pt x="4569" y="15076"/>
                    <a:pt x="6068" y="16575"/>
                  </a:cubicBezTo>
                  <a:cubicBezTo>
                    <a:pt x="6068" y="16575"/>
                    <a:pt x="15391" y="12579"/>
                    <a:pt x="17019" y="6216"/>
                  </a:cubicBezTo>
                  <a:cubicBezTo>
                    <a:pt x="17019" y="6216"/>
                    <a:pt x="15243" y="2812"/>
                    <a:pt x="14947" y="1924"/>
                  </a:cubicBezTo>
                  <a:cubicBezTo>
                    <a:pt x="14651" y="1184"/>
                    <a:pt x="13911" y="148"/>
                    <a:pt x="13023"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7" name="Google Shape;6977;p99"/>
            <p:cNvSpPr/>
            <p:nvPr/>
          </p:nvSpPr>
          <p:spPr>
            <a:xfrm>
              <a:off x="6964833" y="3042218"/>
              <a:ext cx="91096" cy="80587"/>
            </a:xfrm>
            <a:custGeom>
              <a:rect b="b" l="l" r="r" t="t"/>
              <a:pathLst>
                <a:path extrusionOk="0" h="5368" w="6068">
                  <a:moveTo>
                    <a:pt x="4078" y="0"/>
                  </a:moveTo>
                  <a:cubicBezTo>
                    <a:pt x="2870" y="0"/>
                    <a:pt x="0" y="3000"/>
                    <a:pt x="0" y="3000"/>
                  </a:cubicBezTo>
                  <a:cubicBezTo>
                    <a:pt x="1332" y="4184"/>
                    <a:pt x="3108" y="5220"/>
                    <a:pt x="6068" y="5368"/>
                  </a:cubicBezTo>
                  <a:cubicBezTo>
                    <a:pt x="6068" y="5368"/>
                    <a:pt x="5328" y="484"/>
                    <a:pt x="4292" y="40"/>
                  </a:cubicBezTo>
                  <a:cubicBezTo>
                    <a:pt x="4228" y="13"/>
                    <a:pt x="4157" y="0"/>
                    <a:pt x="4078" y="0"/>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8" name="Google Shape;6978;p99"/>
            <p:cNvSpPr/>
            <p:nvPr/>
          </p:nvSpPr>
          <p:spPr>
            <a:xfrm>
              <a:off x="6964833" y="3042218"/>
              <a:ext cx="91096" cy="80587"/>
            </a:xfrm>
            <a:custGeom>
              <a:rect b="b" l="l" r="r" t="t"/>
              <a:pathLst>
                <a:path extrusionOk="0" h="5368" w="6068">
                  <a:moveTo>
                    <a:pt x="4078" y="0"/>
                  </a:moveTo>
                  <a:cubicBezTo>
                    <a:pt x="2870" y="0"/>
                    <a:pt x="0" y="3000"/>
                    <a:pt x="0" y="3000"/>
                  </a:cubicBezTo>
                  <a:cubicBezTo>
                    <a:pt x="0" y="3000"/>
                    <a:pt x="1137" y="2621"/>
                    <a:pt x="1970" y="2621"/>
                  </a:cubicBezTo>
                  <a:cubicBezTo>
                    <a:pt x="2179" y="2621"/>
                    <a:pt x="2368" y="2645"/>
                    <a:pt x="2516" y="2704"/>
                  </a:cubicBezTo>
                  <a:cubicBezTo>
                    <a:pt x="3404" y="3000"/>
                    <a:pt x="6068" y="5368"/>
                    <a:pt x="6068" y="5368"/>
                  </a:cubicBezTo>
                  <a:cubicBezTo>
                    <a:pt x="6068" y="5368"/>
                    <a:pt x="5328" y="484"/>
                    <a:pt x="4292" y="40"/>
                  </a:cubicBezTo>
                  <a:cubicBezTo>
                    <a:pt x="4228" y="13"/>
                    <a:pt x="4157" y="0"/>
                    <a:pt x="4078" y="0"/>
                  </a:cubicBezTo>
                  <a:close/>
                </a:path>
              </a:pathLst>
            </a:custGeom>
            <a:solidFill>
              <a:srgbClr val="C8DB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9" name="Google Shape;6979;p99"/>
            <p:cNvSpPr/>
            <p:nvPr/>
          </p:nvSpPr>
          <p:spPr>
            <a:xfrm>
              <a:off x="6869293" y="2455875"/>
              <a:ext cx="382143" cy="447478"/>
            </a:xfrm>
            <a:custGeom>
              <a:rect b="b" l="l" r="r" t="t"/>
              <a:pathLst>
                <a:path extrusionOk="0" h="29807" w="25455">
                  <a:moveTo>
                    <a:pt x="12355" y="0"/>
                  </a:moveTo>
                  <a:cubicBezTo>
                    <a:pt x="6278" y="0"/>
                    <a:pt x="2035" y="4731"/>
                    <a:pt x="1185" y="10684"/>
                  </a:cubicBezTo>
                  <a:cubicBezTo>
                    <a:pt x="593" y="13939"/>
                    <a:pt x="1" y="20451"/>
                    <a:pt x="2073" y="25482"/>
                  </a:cubicBezTo>
                  <a:cubicBezTo>
                    <a:pt x="3405" y="28294"/>
                    <a:pt x="4736" y="29330"/>
                    <a:pt x="7252" y="29774"/>
                  </a:cubicBezTo>
                  <a:cubicBezTo>
                    <a:pt x="7403" y="29795"/>
                    <a:pt x="7580" y="29806"/>
                    <a:pt x="7780" y="29806"/>
                  </a:cubicBezTo>
                  <a:cubicBezTo>
                    <a:pt x="10314" y="29806"/>
                    <a:pt x="16452" y="28100"/>
                    <a:pt x="18647" y="25630"/>
                  </a:cubicBezTo>
                  <a:cubicBezTo>
                    <a:pt x="18943" y="25186"/>
                    <a:pt x="19535" y="22818"/>
                    <a:pt x="19535" y="22818"/>
                  </a:cubicBezTo>
                  <a:cubicBezTo>
                    <a:pt x="22643" y="20747"/>
                    <a:pt x="24863" y="17343"/>
                    <a:pt x="25159" y="13199"/>
                  </a:cubicBezTo>
                  <a:cubicBezTo>
                    <a:pt x="25455" y="6244"/>
                    <a:pt x="20127" y="324"/>
                    <a:pt x="13172" y="28"/>
                  </a:cubicBezTo>
                  <a:cubicBezTo>
                    <a:pt x="12896" y="10"/>
                    <a:pt x="12624" y="0"/>
                    <a:pt x="12355"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0" name="Google Shape;6980;p99"/>
            <p:cNvSpPr/>
            <p:nvPr/>
          </p:nvSpPr>
          <p:spPr>
            <a:xfrm>
              <a:off x="6900399" y="2454869"/>
              <a:ext cx="351037" cy="345798"/>
            </a:xfrm>
            <a:custGeom>
              <a:rect b="b" l="l" r="r" t="t"/>
              <a:pathLst>
                <a:path extrusionOk="0" h="23034" w="23383">
                  <a:moveTo>
                    <a:pt x="10526" y="1"/>
                  </a:moveTo>
                  <a:cubicBezTo>
                    <a:pt x="6164" y="1"/>
                    <a:pt x="2243" y="2231"/>
                    <a:pt x="1" y="5719"/>
                  </a:cubicBezTo>
                  <a:cubicBezTo>
                    <a:pt x="593" y="6459"/>
                    <a:pt x="2220" y="7199"/>
                    <a:pt x="4440" y="7791"/>
                  </a:cubicBezTo>
                  <a:cubicBezTo>
                    <a:pt x="5643" y="8025"/>
                    <a:pt x="6793" y="8115"/>
                    <a:pt x="7853" y="8115"/>
                  </a:cubicBezTo>
                  <a:cubicBezTo>
                    <a:pt x="11487" y="8115"/>
                    <a:pt x="14059" y="7051"/>
                    <a:pt x="14059" y="7051"/>
                  </a:cubicBezTo>
                  <a:lnTo>
                    <a:pt x="14059" y="7051"/>
                  </a:lnTo>
                  <a:cubicBezTo>
                    <a:pt x="13615" y="8679"/>
                    <a:pt x="14207" y="10011"/>
                    <a:pt x="14947" y="11047"/>
                  </a:cubicBezTo>
                  <a:cubicBezTo>
                    <a:pt x="15835" y="12378"/>
                    <a:pt x="16131" y="14006"/>
                    <a:pt x="15835" y="15486"/>
                  </a:cubicBezTo>
                  <a:cubicBezTo>
                    <a:pt x="15835" y="15930"/>
                    <a:pt x="15687" y="16374"/>
                    <a:pt x="15539" y="16966"/>
                  </a:cubicBezTo>
                  <a:cubicBezTo>
                    <a:pt x="15243" y="18890"/>
                    <a:pt x="16871" y="19038"/>
                    <a:pt x="16871" y="19038"/>
                  </a:cubicBezTo>
                  <a:cubicBezTo>
                    <a:pt x="16871" y="18150"/>
                    <a:pt x="17019" y="17114"/>
                    <a:pt x="17611" y="16522"/>
                  </a:cubicBezTo>
                  <a:cubicBezTo>
                    <a:pt x="21015" y="17558"/>
                    <a:pt x="17759" y="22590"/>
                    <a:pt x="17611" y="23033"/>
                  </a:cubicBezTo>
                  <a:cubicBezTo>
                    <a:pt x="21163" y="20518"/>
                    <a:pt x="23383" y="16226"/>
                    <a:pt x="22939" y="11490"/>
                  </a:cubicBezTo>
                  <a:cubicBezTo>
                    <a:pt x="22495" y="6015"/>
                    <a:pt x="18351" y="1427"/>
                    <a:pt x="13023" y="243"/>
                  </a:cubicBezTo>
                  <a:cubicBezTo>
                    <a:pt x="12181" y="80"/>
                    <a:pt x="11346" y="1"/>
                    <a:pt x="10526" y="1"/>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1" name="Google Shape;6981;p99"/>
            <p:cNvSpPr/>
            <p:nvPr/>
          </p:nvSpPr>
          <p:spPr>
            <a:xfrm>
              <a:off x="7215872" y="3037474"/>
              <a:ext cx="322153" cy="1185552"/>
            </a:xfrm>
            <a:custGeom>
              <a:rect b="b" l="l" r="r" t="t"/>
              <a:pathLst>
                <a:path extrusionOk="0" h="78971" w="21459">
                  <a:moveTo>
                    <a:pt x="5410" y="1"/>
                  </a:moveTo>
                  <a:cubicBezTo>
                    <a:pt x="4363" y="1"/>
                    <a:pt x="3413" y="528"/>
                    <a:pt x="2665" y="1392"/>
                  </a:cubicBezTo>
                  <a:cubicBezTo>
                    <a:pt x="1037" y="3316"/>
                    <a:pt x="1" y="5240"/>
                    <a:pt x="1629" y="9235"/>
                  </a:cubicBezTo>
                  <a:cubicBezTo>
                    <a:pt x="3108" y="13231"/>
                    <a:pt x="7844" y="22702"/>
                    <a:pt x="10064" y="29806"/>
                  </a:cubicBezTo>
                  <a:cubicBezTo>
                    <a:pt x="11100" y="33357"/>
                    <a:pt x="12580" y="41497"/>
                    <a:pt x="11840" y="48008"/>
                  </a:cubicBezTo>
                  <a:cubicBezTo>
                    <a:pt x="11248" y="53484"/>
                    <a:pt x="10064" y="59255"/>
                    <a:pt x="9028" y="60883"/>
                  </a:cubicBezTo>
                  <a:cubicBezTo>
                    <a:pt x="7992" y="62511"/>
                    <a:pt x="7252" y="62955"/>
                    <a:pt x="5624" y="64139"/>
                  </a:cubicBezTo>
                  <a:cubicBezTo>
                    <a:pt x="3700" y="65323"/>
                    <a:pt x="2960" y="66654"/>
                    <a:pt x="1629" y="67690"/>
                  </a:cubicBezTo>
                  <a:cubicBezTo>
                    <a:pt x="297" y="68726"/>
                    <a:pt x="297" y="68578"/>
                    <a:pt x="593" y="69318"/>
                  </a:cubicBezTo>
                  <a:cubicBezTo>
                    <a:pt x="825" y="69705"/>
                    <a:pt x="1420" y="69930"/>
                    <a:pt x="2126" y="69930"/>
                  </a:cubicBezTo>
                  <a:cubicBezTo>
                    <a:pt x="2771" y="69930"/>
                    <a:pt x="3509" y="69742"/>
                    <a:pt x="4144" y="69318"/>
                  </a:cubicBezTo>
                  <a:cubicBezTo>
                    <a:pt x="5624" y="68578"/>
                    <a:pt x="6068" y="67690"/>
                    <a:pt x="6512" y="67542"/>
                  </a:cubicBezTo>
                  <a:cubicBezTo>
                    <a:pt x="6808" y="67542"/>
                    <a:pt x="6364" y="68726"/>
                    <a:pt x="5328" y="70354"/>
                  </a:cubicBezTo>
                  <a:cubicBezTo>
                    <a:pt x="3848" y="72426"/>
                    <a:pt x="2369" y="73314"/>
                    <a:pt x="1481" y="74350"/>
                  </a:cubicBezTo>
                  <a:cubicBezTo>
                    <a:pt x="534" y="75297"/>
                    <a:pt x="1318" y="75996"/>
                    <a:pt x="1912" y="75996"/>
                  </a:cubicBezTo>
                  <a:cubicBezTo>
                    <a:pt x="1968" y="75996"/>
                    <a:pt x="2022" y="75990"/>
                    <a:pt x="2073" y="75978"/>
                  </a:cubicBezTo>
                  <a:cubicBezTo>
                    <a:pt x="2665" y="75978"/>
                    <a:pt x="3700" y="75682"/>
                    <a:pt x="5328" y="74350"/>
                  </a:cubicBezTo>
                  <a:cubicBezTo>
                    <a:pt x="6956" y="73018"/>
                    <a:pt x="8584" y="71094"/>
                    <a:pt x="8584" y="71094"/>
                  </a:cubicBezTo>
                  <a:lnTo>
                    <a:pt x="8584" y="71094"/>
                  </a:lnTo>
                  <a:cubicBezTo>
                    <a:pt x="8584" y="71094"/>
                    <a:pt x="7992" y="72574"/>
                    <a:pt x="6660" y="74350"/>
                  </a:cubicBezTo>
                  <a:cubicBezTo>
                    <a:pt x="5328" y="76126"/>
                    <a:pt x="4588" y="76718"/>
                    <a:pt x="3848" y="77605"/>
                  </a:cubicBezTo>
                  <a:cubicBezTo>
                    <a:pt x="3440" y="78320"/>
                    <a:pt x="4159" y="78824"/>
                    <a:pt x="4985" y="78824"/>
                  </a:cubicBezTo>
                  <a:cubicBezTo>
                    <a:pt x="5355" y="78824"/>
                    <a:pt x="5747" y="78723"/>
                    <a:pt x="6068" y="78493"/>
                  </a:cubicBezTo>
                  <a:cubicBezTo>
                    <a:pt x="6956" y="77901"/>
                    <a:pt x="8140" y="76866"/>
                    <a:pt x="9028" y="75682"/>
                  </a:cubicBezTo>
                  <a:cubicBezTo>
                    <a:pt x="10064" y="74498"/>
                    <a:pt x="11395" y="72278"/>
                    <a:pt x="11396" y="72278"/>
                  </a:cubicBezTo>
                  <a:lnTo>
                    <a:pt x="11396" y="72278"/>
                  </a:lnTo>
                  <a:cubicBezTo>
                    <a:pt x="10656" y="74646"/>
                    <a:pt x="9324" y="76126"/>
                    <a:pt x="8584" y="77161"/>
                  </a:cubicBezTo>
                  <a:cubicBezTo>
                    <a:pt x="7992" y="78049"/>
                    <a:pt x="7992" y="78789"/>
                    <a:pt x="8584" y="78937"/>
                  </a:cubicBezTo>
                  <a:cubicBezTo>
                    <a:pt x="8667" y="78958"/>
                    <a:pt x="8756" y="78970"/>
                    <a:pt x="8852" y="78970"/>
                  </a:cubicBezTo>
                  <a:cubicBezTo>
                    <a:pt x="9443" y="78970"/>
                    <a:pt x="10313" y="78519"/>
                    <a:pt x="11840" y="76866"/>
                  </a:cubicBezTo>
                  <a:cubicBezTo>
                    <a:pt x="13468" y="74942"/>
                    <a:pt x="14947" y="71686"/>
                    <a:pt x="15687" y="68726"/>
                  </a:cubicBezTo>
                  <a:cubicBezTo>
                    <a:pt x="16279" y="65766"/>
                    <a:pt x="16279" y="64435"/>
                    <a:pt x="16723" y="62955"/>
                  </a:cubicBezTo>
                  <a:cubicBezTo>
                    <a:pt x="18647" y="57479"/>
                    <a:pt x="20127" y="53040"/>
                    <a:pt x="20719" y="47268"/>
                  </a:cubicBezTo>
                  <a:cubicBezTo>
                    <a:pt x="21459" y="38981"/>
                    <a:pt x="20571" y="32469"/>
                    <a:pt x="19683" y="28474"/>
                  </a:cubicBezTo>
                  <a:cubicBezTo>
                    <a:pt x="17759" y="20334"/>
                    <a:pt x="13616" y="10123"/>
                    <a:pt x="10656" y="4648"/>
                  </a:cubicBezTo>
                  <a:cubicBezTo>
                    <a:pt x="8938" y="1302"/>
                    <a:pt x="7054" y="1"/>
                    <a:pt x="5410"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2" name="Google Shape;6982;p99"/>
            <p:cNvSpPr/>
            <p:nvPr/>
          </p:nvSpPr>
          <p:spPr>
            <a:xfrm>
              <a:off x="7213650" y="3028962"/>
              <a:ext cx="295491" cy="467294"/>
            </a:xfrm>
            <a:custGeom>
              <a:rect b="b" l="l" r="r" t="t"/>
              <a:pathLst>
                <a:path extrusionOk="0" h="31127" w="19683">
                  <a:moveTo>
                    <a:pt x="5454" y="0"/>
                  </a:moveTo>
                  <a:cubicBezTo>
                    <a:pt x="4735" y="0"/>
                    <a:pt x="3960" y="201"/>
                    <a:pt x="3108" y="627"/>
                  </a:cubicBezTo>
                  <a:cubicBezTo>
                    <a:pt x="445" y="1811"/>
                    <a:pt x="1" y="5511"/>
                    <a:pt x="1333" y="9654"/>
                  </a:cubicBezTo>
                  <a:cubicBezTo>
                    <a:pt x="2665" y="13798"/>
                    <a:pt x="6512" y="22381"/>
                    <a:pt x="7400" y="25489"/>
                  </a:cubicBezTo>
                  <a:cubicBezTo>
                    <a:pt x="8288" y="28745"/>
                    <a:pt x="9472" y="31112"/>
                    <a:pt x="9472" y="31112"/>
                  </a:cubicBezTo>
                  <a:cubicBezTo>
                    <a:pt x="9472" y="31112"/>
                    <a:pt x="9675" y="31126"/>
                    <a:pt x="10029" y="31126"/>
                  </a:cubicBezTo>
                  <a:cubicBezTo>
                    <a:pt x="11682" y="31126"/>
                    <a:pt x="16636" y="30825"/>
                    <a:pt x="19683" y="27413"/>
                  </a:cubicBezTo>
                  <a:cubicBezTo>
                    <a:pt x="19683" y="27413"/>
                    <a:pt x="17019" y="17646"/>
                    <a:pt x="13616" y="10246"/>
                  </a:cubicBezTo>
                  <a:cubicBezTo>
                    <a:pt x="10824" y="4178"/>
                    <a:pt x="8729" y="0"/>
                    <a:pt x="5454"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3" name="Google Shape;6983;p99"/>
            <p:cNvSpPr/>
            <p:nvPr/>
          </p:nvSpPr>
          <p:spPr>
            <a:xfrm>
              <a:off x="7333630" y="3409379"/>
              <a:ext cx="195508" cy="159748"/>
            </a:xfrm>
            <a:custGeom>
              <a:rect b="b" l="l" r="r" t="t"/>
              <a:pathLst>
                <a:path extrusionOk="0" h="10641" w="13023">
                  <a:moveTo>
                    <a:pt x="11247" y="1"/>
                  </a:moveTo>
                  <a:lnTo>
                    <a:pt x="11543" y="1185"/>
                  </a:lnTo>
                  <a:cubicBezTo>
                    <a:pt x="11543" y="1185"/>
                    <a:pt x="10063" y="2665"/>
                    <a:pt x="6363" y="3997"/>
                  </a:cubicBezTo>
                  <a:cubicBezTo>
                    <a:pt x="5145" y="4423"/>
                    <a:pt x="4001" y="4549"/>
                    <a:pt x="3078" y="4549"/>
                  </a:cubicBezTo>
                  <a:cubicBezTo>
                    <a:pt x="1758" y="4549"/>
                    <a:pt x="888" y="4293"/>
                    <a:pt x="888" y="4293"/>
                  </a:cubicBezTo>
                  <a:lnTo>
                    <a:pt x="444" y="3405"/>
                  </a:lnTo>
                  <a:lnTo>
                    <a:pt x="444" y="3405"/>
                  </a:lnTo>
                  <a:cubicBezTo>
                    <a:pt x="444" y="3405"/>
                    <a:pt x="0" y="3701"/>
                    <a:pt x="740" y="6216"/>
                  </a:cubicBezTo>
                  <a:cubicBezTo>
                    <a:pt x="1480" y="8732"/>
                    <a:pt x="2220" y="10064"/>
                    <a:pt x="2812" y="10360"/>
                  </a:cubicBezTo>
                  <a:cubicBezTo>
                    <a:pt x="3441" y="10554"/>
                    <a:pt x="4137" y="10640"/>
                    <a:pt x="4862" y="10640"/>
                  </a:cubicBezTo>
                  <a:cubicBezTo>
                    <a:pt x="8570" y="10640"/>
                    <a:pt x="13023" y="8369"/>
                    <a:pt x="13023" y="6512"/>
                  </a:cubicBezTo>
                  <a:cubicBezTo>
                    <a:pt x="13023" y="5033"/>
                    <a:pt x="12727" y="889"/>
                    <a:pt x="11247"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4" name="Google Shape;6984;p99"/>
            <p:cNvSpPr/>
            <p:nvPr/>
          </p:nvSpPr>
          <p:spPr>
            <a:xfrm>
              <a:off x="7162563" y="2687187"/>
              <a:ext cx="97311" cy="122427"/>
            </a:xfrm>
            <a:custGeom>
              <a:rect b="b" l="l" r="r" t="t"/>
              <a:pathLst>
                <a:path extrusionOk="0" h="8155" w="6482">
                  <a:moveTo>
                    <a:pt x="2538" y="0"/>
                  </a:moveTo>
                  <a:cubicBezTo>
                    <a:pt x="1537" y="0"/>
                    <a:pt x="554" y="479"/>
                    <a:pt x="148" y="1047"/>
                  </a:cubicBezTo>
                  <a:lnTo>
                    <a:pt x="0" y="7410"/>
                  </a:lnTo>
                  <a:cubicBezTo>
                    <a:pt x="0" y="7410"/>
                    <a:pt x="296" y="8150"/>
                    <a:pt x="1628" y="8150"/>
                  </a:cubicBezTo>
                  <a:cubicBezTo>
                    <a:pt x="1665" y="8153"/>
                    <a:pt x="1703" y="8154"/>
                    <a:pt x="1741" y="8154"/>
                  </a:cubicBezTo>
                  <a:cubicBezTo>
                    <a:pt x="3936" y="8154"/>
                    <a:pt x="6482" y="3959"/>
                    <a:pt x="4736" y="1195"/>
                  </a:cubicBezTo>
                  <a:cubicBezTo>
                    <a:pt x="4201" y="326"/>
                    <a:pt x="3364" y="0"/>
                    <a:pt x="2538"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5" name="Google Shape;6985;p99"/>
            <p:cNvSpPr/>
            <p:nvPr/>
          </p:nvSpPr>
          <p:spPr>
            <a:xfrm>
              <a:off x="6316113" y="3747640"/>
              <a:ext cx="824246" cy="472669"/>
            </a:xfrm>
            <a:custGeom>
              <a:rect b="b" l="l" r="r" t="t"/>
              <a:pathLst>
                <a:path extrusionOk="0" h="31485" w="54904">
                  <a:moveTo>
                    <a:pt x="20126" y="0"/>
                  </a:moveTo>
                  <a:cubicBezTo>
                    <a:pt x="19941" y="0"/>
                    <a:pt x="19756" y="37"/>
                    <a:pt x="19534" y="111"/>
                  </a:cubicBezTo>
                  <a:lnTo>
                    <a:pt x="0" y="11506"/>
                  </a:lnTo>
                  <a:lnTo>
                    <a:pt x="34925" y="31484"/>
                  </a:lnTo>
                  <a:lnTo>
                    <a:pt x="54903" y="19941"/>
                  </a:lnTo>
                  <a:lnTo>
                    <a:pt x="20718" y="111"/>
                  </a:lnTo>
                  <a:cubicBezTo>
                    <a:pt x="20496" y="37"/>
                    <a:pt x="20311" y="0"/>
                    <a:pt x="20126" y="0"/>
                  </a:cubicBezTo>
                  <a:close/>
                </a:path>
              </a:pathLst>
            </a:custGeom>
            <a:solidFill>
              <a:srgbClr val="EFF6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6" name="Google Shape;6986;p99"/>
            <p:cNvSpPr/>
            <p:nvPr/>
          </p:nvSpPr>
          <p:spPr>
            <a:xfrm>
              <a:off x="6378310" y="3838166"/>
              <a:ext cx="622088" cy="357703"/>
            </a:xfrm>
            <a:custGeom>
              <a:rect b="b" l="l" r="r" t="t"/>
              <a:pathLst>
                <a:path extrusionOk="0" h="23827" w="41438">
                  <a:moveTo>
                    <a:pt x="10656" y="1"/>
                  </a:moveTo>
                  <a:lnTo>
                    <a:pt x="1" y="6068"/>
                  </a:lnTo>
                  <a:lnTo>
                    <a:pt x="30930" y="23826"/>
                  </a:lnTo>
                  <a:lnTo>
                    <a:pt x="41437" y="17759"/>
                  </a:lnTo>
                  <a:lnTo>
                    <a:pt x="10656" y="1"/>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7" name="Google Shape;6987;p99"/>
            <p:cNvSpPr/>
            <p:nvPr/>
          </p:nvSpPr>
          <p:spPr>
            <a:xfrm>
              <a:off x="6698226" y="3860384"/>
              <a:ext cx="222185" cy="128867"/>
            </a:xfrm>
            <a:custGeom>
              <a:rect b="b" l="l" r="r" t="t"/>
              <a:pathLst>
                <a:path extrusionOk="0" h="8584" w="14800">
                  <a:moveTo>
                    <a:pt x="5328" y="0"/>
                  </a:moveTo>
                  <a:lnTo>
                    <a:pt x="1" y="3108"/>
                  </a:lnTo>
                  <a:lnTo>
                    <a:pt x="149" y="3256"/>
                  </a:lnTo>
                  <a:lnTo>
                    <a:pt x="9472" y="8584"/>
                  </a:lnTo>
                  <a:lnTo>
                    <a:pt x="14504" y="5624"/>
                  </a:lnTo>
                  <a:lnTo>
                    <a:pt x="14800" y="5476"/>
                  </a:lnTo>
                  <a:lnTo>
                    <a:pt x="5328" y="0"/>
                  </a:lnTo>
                  <a:close/>
                </a:path>
              </a:pathLst>
            </a:custGeom>
            <a:solidFill>
              <a:srgbClr val="AEB5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8" name="Google Shape;6988;p99"/>
            <p:cNvSpPr/>
            <p:nvPr/>
          </p:nvSpPr>
          <p:spPr>
            <a:xfrm>
              <a:off x="6700448" y="3864828"/>
              <a:ext cx="215519" cy="124424"/>
            </a:xfrm>
            <a:custGeom>
              <a:rect b="b" l="l" r="r" t="t"/>
              <a:pathLst>
                <a:path extrusionOk="0" h="8288" w="14356">
                  <a:moveTo>
                    <a:pt x="5180" y="0"/>
                  </a:moveTo>
                  <a:lnTo>
                    <a:pt x="1" y="2960"/>
                  </a:lnTo>
                  <a:lnTo>
                    <a:pt x="9324" y="8288"/>
                  </a:lnTo>
                  <a:lnTo>
                    <a:pt x="14356" y="5328"/>
                  </a:lnTo>
                  <a:lnTo>
                    <a:pt x="5180" y="0"/>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9" name="Google Shape;6989;p99"/>
            <p:cNvSpPr/>
            <p:nvPr/>
          </p:nvSpPr>
          <p:spPr>
            <a:xfrm>
              <a:off x="6316113" y="3920374"/>
              <a:ext cx="824246" cy="319931"/>
            </a:xfrm>
            <a:custGeom>
              <a:rect b="b" l="l" r="r" t="t"/>
              <a:pathLst>
                <a:path extrusionOk="0" h="21311" w="54904">
                  <a:moveTo>
                    <a:pt x="0" y="0"/>
                  </a:moveTo>
                  <a:lnTo>
                    <a:pt x="0" y="444"/>
                  </a:lnTo>
                  <a:cubicBezTo>
                    <a:pt x="0" y="1036"/>
                    <a:pt x="444" y="1628"/>
                    <a:pt x="1036" y="2072"/>
                  </a:cubicBezTo>
                  <a:lnTo>
                    <a:pt x="33889" y="21014"/>
                  </a:lnTo>
                  <a:cubicBezTo>
                    <a:pt x="34185" y="21310"/>
                    <a:pt x="34481" y="21310"/>
                    <a:pt x="34925" y="21310"/>
                  </a:cubicBezTo>
                  <a:cubicBezTo>
                    <a:pt x="35221" y="21310"/>
                    <a:pt x="35517" y="21162"/>
                    <a:pt x="35813" y="21014"/>
                  </a:cubicBezTo>
                  <a:lnTo>
                    <a:pt x="54015" y="10507"/>
                  </a:lnTo>
                  <a:cubicBezTo>
                    <a:pt x="54607" y="10211"/>
                    <a:pt x="54903" y="9619"/>
                    <a:pt x="54903" y="8879"/>
                  </a:cubicBezTo>
                  <a:lnTo>
                    <a:pt x="54903" y="8435"/>
                  </a:lnTo>
                  <a:lnTo>
                    <a:pt x="34925" y="19978"/>
                  </a:lnTo>
                  <a:lnTo>
                    <a:pt x="0"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0" name="Google Shape;6990;p99"/>
            <p:cNvSpPr/>
            <p:nvPr/>
          </p:nvSpPr>
          <p:spPr>
            <a:xfrm>
              <a:off x="6316113" y="3920374"/>
              <a:ext cx="524312" cy="319931"/>
            </a:xfrm>
            <a:custGeom>
              <a:rect b="b" l="l" r="r" t="t"/>
              <a:pathLst>
                <a:path extrusionOk="0" h="21311" w="34925">
                  <a:moveTo>
                    <a:pt x="0" y="0"/>
                  </a:moveTo>
                  <a:lnTo>
                    <a:pt x="0" y="444"/>
                  </a:lnTo>
                  <a:cubicBezTo>
                    <a:pt x="0" y="1036"/>
                    <a:pt x="444" y="1628"/>
                    <a:pt x="1036" y="2072"/>
                  </a:cubicBezTo>
                  <a:lnTo>
                    <a:pt x="33889" y="21014"/>
                  </a:lnTo>
                  <a:cubicBezTo>
                    <a:pt x="34185" y="21310"/>
                    <a:pt x="34481" y="21310"/>
                    <a:pt x="34925" y="21310"/>
                  </a:cubicBezTo>
                  <a:lnTo>
                    <a:pt x="34925" y="20126"/>
                  </a:lnTo>
                  <a:lnTo>
                    <a:pt x="0" y="0"/>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1" name="Google Shape;6991;p99"/>
            <p:cNvSpPr/>
            <p:nvPr/>
          </p:nvSpPr>
          <p:spPr>
            <a:xfrm>
              <a:off x="6238348" y="3564908"/>
              <a:ext cx="593204" cy="662937"/>
            </a:xfrm>
            <a:custGeom>
              <a:rect b="b" l="l" r="r" t="t"/>
              <a:pathLst>
                <a:path extrusionOk="0" h="44159" w="39514">
                  <a:moveTo>
                    <a:pt x="741" y="0"/>
                  </a:moveTo>
                  <a:cubicBezTo>
                    <a:pt x="297" y="444"/>
                    <a:pt x="1" y="888"/>
                    <a:pt x="1" y="1480"/>
                  </a:cubicBezTo>
                  <a:cubicBezTo>
                    <a:pt x="1" y="1628"/>
                    <a:pt x="1" y="1776"/>
                    <a:pt x="149" y="1924"/>
                  </a:cubicBezTo>
                  <a:lnTo>
                    <a:pt x="3700" y="23382"/>
                  </a:lnTo>
                  <a:cubicBezTo>
                    <a:pt x="3848" y="23974"/>
                    <a:pt x="4144" y="24566"/>
                    <a:pt x="4736" y="24862"/>
                  </a:cubicBezTo>
                  <a:lnTo>
                    <a:pt x="37589" y="43804"/>
                  </a:lnTo>
                  <a:cubicBezTo>
                    <a:pt x="37915" y="44049"/>
                    <a:pt x="38286" y="44159"/>
                    <a:pt x="38652" y="44159"/>
                  </a:cubicBezTo>
                  <a:cubicBezTo>
                    <a:pt x="38951" y="44159"/>
                    <a:pt x="39247" y="44085"/>
                    <a:pt x="39513" y="43952"/>
                  </a:cubicBezTo>
                  <a:lnTo>
                    <a:pt x="35665" y="20718"/>
                  </a:lnTo>
                  <a:cubicBezTo>
                    <a:pt x="35517" y="20274"/>
                    <a:pt x="35221" y="19830"/>
                    <a:pt x="34777" y="19682"/>
                  </a:cubicBezTo>
                  <a:lnTo>
                    <a:pt x="741" y="0"/>
                  </a:lnTo>
                  <a:close/>
                </a:path>
              </a:pathLst>
            </a:custGeom>
            <a:solidFill>
              <a:srgbClr val="EFF6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2" name="Google Shape;6992;p99"/>
            <p:cNvSpPr/>
            <p:nvPr/>
          </p:nvSpPr>
          <p:spPr>
            <a:xfrm>
              <a:off x="6249457" y="3560464"/>
              <a:ext cx="590967" cy="664288"/>
            </a:xfrm>
            <a:custGeom>
              <a:rect b="b" l="l" r="r" t="t"/>
              <a:pathLst>
                <a:path extrusionOk="0" h="44249" w="39365">
                  <a:moveTo>
                    <a:pt x="445" y="0"/>
                  </a:moveTo>
                  <a:cubicBezTo>
                    <a:pt x="297" y="0"/>
                    <a:pt x="149" y="148"/>
                    <a:pt x="1" y="296"/>
                  </a:cubicBezTo>
                  <a:lnTo>
                    <a:pt x="34037" y="19978"/>
                  </a:lnTo>
                  <a:cubicBezTo>
                    <a:pt x="34481" y="20274"/>
                    <a:pt x="34777" y="20570"/>
                    <a:pt x="34925" y="21162"/>
                  </a:cubicBezTo>
                  <a:lnTo>
                    <a:pt x="38773" y="44248"/>
                  </a:lnTo>
                  <a:cubicBezTo>
                    <a:pt x="38921" y="44248"/>
                    <a:pt x="38921" y="44248"/>
                    <a:pt x="39069" y="44100"/>
                  </a:cubicBezTo>
                  <a:lnTo>
                    <a:pt x="39365" y="44100"/>
                  </a:lnTo>
                  <a:lnTo>
                    <a:pt x="35369" y="20866"/>
                  </a:lnTo>
                  <a:cubicBezTo>
                    <a:pt x="35369" y="20274"/>
                    <a:pt x="35073" y="19830"/>
                    <a:pt x="34629" y="19682"/>
                  </a:cubicBezTo>
                  <a:lnTo>
                    <a:pt x="445"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3" name="Google Shape;6993;p99"/>
            <p:cNvSpPr/>
            <p:nvPr/>
          </p:nvSpPr>
          <p:spPr>
            <a:xfrm>
              <a:off x="6465742" y="3857892"/>
              <a:ext cx="90961" cy="91636"/>
            </a:xfrm>
            <a:custGeom>
              <a:rect b="b" l="l" r="r" t="t"/>
              <a:pathLst>
                <a:path extrusionOk="0" h="6104" w="6059">
                  <a:moveTo>
                    <a:pt x="1131" y="0"/>
                  </a:moveTo>
                  <a:cubicBezTo>
                    <a:pt x="399" y="0"/>
                    <a:pt x="1" y="490"/>
                    <a:pt x="96" y="1350"/>
                  </a:cubicBezTo>
                  <a:cubicBezTo>
                    <a:pt x="392" y="2830"/>
                    <a:pt x="1872" y="4754"/>
                    <a:pt x="3500" y="5642"/>
                  </a:cubicBezTo>
                  <a:cubicBezTo>
                    <a:pt x="4024" y="5956"/>
                    <a:pt x="4511" y="6104"/>
                    <a:pt x="4909" y="6104"/>
                  </a:cubicBezTo>
                  <a:cubicBezTo>
                    <a:pt x="5633" y="6104"/>
                    <a:pt x="6059" y="5614"/>
                    <a:pt x="5868" y="4754"/>
                  </a:cubicBezTo>
                  <a:cubicBezTo>
                    <a:pt x="5572" y="3274"/>
                    <a:pt x="4092" y="1350"/>
                    <a:pt x="2612" y="462"/>
                  </a:cubicBezTo>
                  <a:cubicBezTo>
                    <a:pt x="2035" y="148"/>
                    <a:pt x="1533" y="0"/>
                    <a:pt x="1131" y="0"/>
                  </a:cubicBezTo>
                  <a:close/>
                </a:path>
              </a:pathLst>
            </a:cu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994" name="Google Shape;6994;p9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8" name="Shape 6998"/>
        <p:cNvGrpSpPr/>
        <p:nvPr/>
      </p:nvGrpSpPr>
      <p:grpSpPr>
        <a:xfrm>
          <a:off x="0" y="0"/>
          <a:ext cx="0" cy="0"/>
          <a:chOff x="0" y="0"/>
          <a:chExt cx="0" cy="0"/>
        </a:xfrm>
      </p:grpSpPr>
      <p:grpSp>
        <p:nvGrpSpPr>
          <p:cNvPr id="6999" name="Google Shape;6999;p100"/>
          <p:cNvGrpSpPr/>
          <p:nvPr/>
        </p:nvGrpSpPr>
        <p:grpSpPr>
          <a:xfrm>
            <a:off x="137516" y="64775"/>
            <a:ext cx="4809216" cy="4813470"/>
            <a:chOff x="643400" y="975676"/>
            <a:chExt cx="3757200" cy="3760524"/>
          </a:xfrm>
        </p:grpSpPr>
        <p:grpSp>
          <p:nvGrpSpPr>
            <p:cNvPr id="7000" name="Google Shape;7000;p100"/>
            <p:cNvGrpSpPr/>
            <p:nvPr/>
          </p:nvGrpSpPr>
          <p:grpSpPr>
            <a:xfrm>
              <a:off x="643400" y="1173700"/>
              <a:ext cx="3757200" cy="3562500"/>
              <a:chOff x="711925" y="1173700"/>
              <a:chExt cx="3757200" cy="3562500"/>
            </a:xfrm>
          </p:grpSpPr>
          <p:sp>
            <p:nvSpPr>
              <p:cNvPr id="7001" name="Google Shape;7001;p100"/>
              <p:cNvSpPr/>
              <p:nvPr/>
            </p:nvSpPr>
            <p:spPr>
              <a:xfrm>
                <a:off x="711925" y="1173700"/>
                <a:ext cx="3757200" cy="3562500"/>
              </a:xfrm>
              <a:prstGeom prst="roundRect">
                <a:avLst>
                  <a:gd fmla="val 4131" name="adj"/>
                </a:avLst>
              </a:prstGeom>
              <a:solidFill>
                <a:srgbClr val="E55A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02" name="Google Shape;7002;p100"/>
              <p:cNvGrpSpPr/>
              <p:nvPr/>
            </p:nvGrpSpPr>
            <p:grpSpPr>
              <a:xfrm>
                <a:off x="911749" y="1371650"/>
                <a:ext cx="3366965" cy="3198815"/>
                <a:chOff x="916289" y="1422892"/>
                <a:chExt cx="3315900" cy="3150300"/>
              </a:xfrm>
            </p:grpSpPr>
            <p:sp>
              <p:nvSpPr>
                <p:cNvPr id="7003" name="Google Shape;7003;p100"/>
                <p:cNvSpPr/>
                <p:nvPr/>
              </p:nvSpPr>
              <p:spPr>
                <a:xfrm>
                  <a:off x="916289" y="1422892"/>
                  <a:ext cx="3315900" cy="3150300"/>
                </a:xfrm>
                <a:prstGeom prst="snip1Rect">
                  <a:avLst>
                    <a:gd fmla="val 11022"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4" name="Google Shape;7004;p100"/>
                <p:cNvSpPr/>
                <p:nvPr/>
              </p:nvSpPr>
              <p:spPr>
                <a:xfrm>
                  <a:off x="3885613" y="1422892"/>
                  <a:ext cx="346500" cy="346500"/>
                </a:xfrm>
                <a:prstGeom prst="rtTriangl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005" name="Google Shape;7005;p100"/>
            <p:cNvGrpSpPr/>
            <p:nvPr/>
          </p:nvGrpSpPr>
          <p:grpSpPr>
            <a:xfrm>
              <a:off x="2085780" y="975676"/>
              <a:ext cx="872127" cy="510899"/>
              <a:chOff x="2140000" y="1054000"/>
              <a:chExt cx="858900" cy="503150"/>
            </a:xfrm>
          </p:grpSpPr>
          <p:sp>
            <p:nvSpPr>
              <p:cNvPr id="7006" name="Google Shape;7006;p100"/>
              <p:cNvSpPr/>
              <p:nvPr/>
            </p:nvSpPr>
            <p:spPr>
              <a:xfrm>
                <a:off x="2140000" y="1185750"/>
                <a:ext cx="858900" cy="371400"/>
              </a:xfrm>
              <a:prstGeom prst="roundRect">
                <a:avLst>
                  <a:gd fmla="val 16667" name="adj"/>
                </a:avLst>
              </a:prstGeom>
              <a:solidFill>
                <a:srgbClr val="E7D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7" name="Google Shape;7007;p100"/>
              <p:cNvSpPr/>
              <p:nvPr/>
            </p:nvSpPr>
            <p:spPr>
              <a:xfrm>
                <a:off x="2432500" y="1054000"/>
                <a:ext cx="273900" cy="273900"/>
              </a:xfrm>
              <a:prstGeom prst="ellipse">
                <a:avLst/>
              </a:prstGeom>
              <a:solidFill>
                <a:srgbClr val="E7D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8" name="Google Shape;7008;p100"/>
              <p:cNvSpPr/>
              <p:nvPr/>
            </p:nvSpPr>
            <p:spPr>
              <a:xfrm>
                <a:off x="2525000" y="1146500"/>
                <a:ext cx="88800" cy="88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7009" name="Google Shape;7009;p100"/>
          <p:cNvSpPr txBox="1"/>
          <p:nvPr>
            <p:ph type="title"/>
          </p:nvPr>
        </p:nvSpPr>
        <p:spPr>
          <a:xfrm>
            <a:off x="4946725" y="385950"/>
            <a:ext cx="3568800" cy="529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稽核項目</a:t>
            </a:r>
            <a:endParaRPr/>
          </a:p>
        </p:txBody>
      </p:sp>
      <p:sp>
        <p:nvSpPr>
          <p:cNvPr id="7010" name="Google Shape;7010;p100"/>
          <p:cNvSpPr txBox="1"/>
          <p:nvPr>
            <p:ph idx="4294967295" type="body"/>
          </p:nvPr>
        </p:nvSpPr>
        <p:spPr>
          <a:xfrm>
            <a:off x="978350" y="990950"/>
            <a:ext cx="3670500" cy="357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t>3.9 </a:t>
            </a:r>
            <a:r>
              <a:rPr lang="en" sz="2000"/>
              <a:t>資通安全專職人員分別各自持有資通安全</a:t>
            </a:r>
            <a:r>
              <a:rPr lang="en" sz="2000">
                <a:solidFill>
                  <a:srgbClr val="FF0000"/>
                </a:solidFill>
              </a:rPr>
              <a:t>專業證照</a:t>
            </a:r>
            <a:r>
              <a:rPr lang="en" sz="2000"/>
              <a:t>1張以上，且維持證照之有效性？</a:t>
            </a:r>
            <a:endParaRPr sz="2000"/>
          </a:p>
          <a:p>
            <a:pPr indent="0" lvl="0" marL="0" rtl="0" algn="l">
              <a:spcBef>
                <a:spcPts val="1600"/>
              </a:spcBef>
              <a:spcAft>
                <a:spcPts val="0"/>
              </a:spcAft>
              <a:buClr>
                <a:schemeClr val="dk1"/>
              </a:buClr>
              <a:buSzPts val="1100"/>
              <a:buFont typeface="Arial"/>
              <a:buNone/>
            </a:pPr>
            <a:r>
              <a:rPr lang="en" sz="2000"/>
              <a:t>3.10 資安專職人員</a:t>
            </a:r>
            <a:r>
              <a:rPr lang="en" sz="2000"/>
              <a:t>分別各自持有資通安全</a:t>
            </a:r>
            <a:r>
              <a:rPr lang="en" sz="2000">
                <a:solidFill>
                  <a:srgbClr val="FF0000"/>
                </a:solidFill>
              </a:rPr>
              <a:t>職能訓練證書</a:t>
            </a:r>
            <a:r>
              <a:rPr lang="en" sz="2000"/>
              <a:t>1張以上</a:t>
            </a:r>
            <a:r>
              <a:rPr lang="en" sz="2000"/>
              <a:t>，且維持證書之有效性？	</a:t>
            </a:r>
            <a:endParaRPr sz="2000"/>
          </a:p>
          <a:p>
            <a:pPr indent="0" lvl="0" marL="0" rtl="0" algn="l">
              <a:spcBef>
                <a:spcPts val="1600"/>
              </a:spcBef>
              <a:spcAft>
                <a:spcPts val="0"/>
              </a:spcAft>
              <a:buClr>
                <a:schemeClr val="dk1"/>
              </a:buClr>
              <a:buSzPts val="1100"/>
              <a:buFont typeface="Arial"/>
              <a:buNone/>
            </a:pPr>
            <a:r>
              <a:t/>
            </a:r>
            <a:endParaRPr sz="2000"/>
          </a:p>
          <a:p>
            <a:pPr indent="0" lvl="0" marL="0" rtl="0" algn="l">
              <a:spcBef>
                <a:spcPts val="1600"/>
              </a:spcBef>
              <a:spcAft>
                <a:spcPts val="0"/>
              </a:spcAft>
              <a:buClr>
                <a:schemeClr val="dk1"/>
              </a:buClr>
              <a:buSzPts val="1100"/>
              <a:buFont typeface="Arial"/>
              <a:buNone/>
            </a:pPr>
            <a:r>
              <a:t/>
            </a:r>
            <a:endParaRPr sz="2000"/>
          </a:p>
          <a:p>
            <a:pPr indent="0" lvl="0" marL="0" rtl="0" algn="l">
              <a:spcBef>
                <a:spcPts val="1600"/>
              </a:spcBef>
              <a:spcAft>
                <a:spcPts val="1600"/>
              </a:spcAft>
              <a:buClr>
                <a:schemeClr val="dk1"/>
              </a:buClr>
              <a:buSzPts val="1100"/>
              <a:buFont typeface="Arial"/>
              <a:buNone/>
            </a:pPr>
            <a:r>
              <a:t/>
            </a:r>
            <a:endParaRPr sz="2000"/>
          </a:p>
        </p:txBody>
      </p:sp>
      <p:sp>
        <p:nvSpPr>
          <p:cNvPr id="7011" name="Google Shape;7011;p100"/>
          <p:cNvSpPr/>
          <p:nvPr/>
        </p:nvSpPr>
        <p:spPr>
          <a:xfrm>
            <a:off x="609780" y="1166660"/>
            <a:ext cx="324442" cy="203530"/>
          </a:xfrm>
          <a:custGeom>
            <a:rect b="b" l="l" r="r" t="t"/>
            <a:pathLst>
              <a:path extrusionOk="0" h="3048" w="4858">
                <a:moveTo>
                  <a:pt x="0" y="1238"/>
                </a:moveTo>
                <a:lnTo>
                  <a:pt x="2000" y="3048"/>
                </a:lnTo>
                <a:lnTo>
                  <a:pt x="4858" y="0"/>
                </a:lnTo>
              </a:path>
            </a:pathLst>
          </a:custGeom>
          <a:noFill/>
          <a:ln cap="rnd" cmpd="sng" w="38100">
            <a:solidFill>
              <a:srgbClr val="0000FF"/>
            </a:solidFill>
            <a:prstDash val="solid"/>
            <a:round/>
            <a:headEnd len="med" w="med" type="none"/>
            <a:tailEnd len="med" w="med" type="none"/>
          </a:ln>
        </p:spPr>
      </p:sp>
      <p:sp>
        <p:nvSpPr>
          <p:cNvPr id="7012" name="Google Shape;7012;p100"/>
          <p:cNvSpPr/>
          <p:nvPr/>
        </p:nvSpPr>
        <p:spPr>
          <a:xfrm>
            <a:off x="609780" y="2385860"/>
            <a:ext cx="324442" cy="203530"/>
          </a:xfrm>
          <a:custGeom>
            <a:rect b="b" l="l" r="r" t="t"/>
            <a:pathLst>
              <a:path extrusionOk="0" h="3048" w="4858">
                <a:moveTo>
                  <a:pt x="0" y="1238"/>
                </a:moveTo>
                <a:lnTo>
                  <a:pt x="2000" y="3048"/>
                </a:lnTo>
                <a:lnTo>
                  <a:pt x="4858" y="0"/>
                </a:lnTo>
              </a:path>
            </a:pathLst>
          </a:custGeom>
          <a:noFill/>
          <a:ln cap="rnd" cmpd="sng" w="38100">
            <a:solidFill>
              <a:srgbClr val="0000FF"/>
            </a:solidFill>
            <a:prstDash val="solid"/>
            <a:round/>
            <a:headEnd len="med" w="med" type="none"/>
            <a:tailEnd len="med" w="med" type="none"/>
          </a:ln>
        </p:spPr>
      </p:sp>
      <p:grpSp>
        <p:nvGrpSpPr>
          <p:cNvPr id="7013" name="Google Shape;7013;p100"/>
          <p:cNvGrpSpPr/>
          <p:nvPr/>
        </p:nvGrpSpPr>
        <p:grpSpPr>
          <a:xfrm>
            <a:off x="5021005" y="2132623"/>
            <a:ext cx="1911475" cy="2587745"/>
            <a:chOff x="552931" y="2614061"/>
            <a:chExt cx="1723913" cy="2333825"/>
          </a:xfrm>
        </p:grpSpPr>
        <p:sp>
          <p:nvSpPr>
            <p:cNvPr id="7014" name="Google Shape;7014;p100"/>
            <p:cNvSpPr/>
            <p:nvPr/>
          </p:nvSpPr>
          <p:spPr>
            <a:xfrm>
              <a:off x="1436050" y="4073236"/>
              <a:ext cx="840795" cy="440220"/>
            </a:xfrm>
            <a:custGeom>
              <a:rect b="b" l="l" r="r" t="t"/>
              <a:pathLst>
                <a:path extrusionOk="0" h="34945" w="66743">
                  <a:moveTo>
                    <a:pt x="18285" y="0"/>
                  </a:moveTo>
                  <a:cubicBezTo>
                    <a:pt x="13981" y="0"/>
                    <a:pt x="10086" y="783"/>
                    <a:pt x="7252" y="2403"/>
                  </a:cubicBezTo>
                  <a:cubicBezTo>
                    <a:pt x="1" y="6546"/>
                    <a:pt x="2516" y="14686"/>
                    <a:pt x="12727" y="20605"/>
                  </a:cubicBezTo>
                  <a:lnTo>
                    <a:pt x="27822" y="29336"/>
                  </a:lnTo>
                  <a:cubicBezTo>
                    <a:pt x="34204" y="32983"/>
                    <a:pt x="41990" y="34945"/>
                    <a:pt x="48723" y="34945"/>
                  </a:cubicBezTo>
                  <a:cubicBezTo>
                    <a:pt x="52920" y="34945"/>
                    <a:pt x="56707" y="34183"/>
                    <a:pt x="59491" y="32592"/>
                  </a:cubicBezTo>
                  <a:cubicBezTo>
                    <a:pt x="66743" y="28448"/>
                    <a:pt x="64227" y="20161"/>
                    <a:pt x="54016" y="14242"/>
                  </a:cubicBezTo>
                  <a:lnTo>
                    <a:pt x="38921" y="5510"/>
                  </a:lnTo>
                  <a:cubicBezTo>
                    <a:pt x="32700" y="1904"/>
                    <a:pt x="24996" y="0"/>
                    <a:pt x="18285" y="0"/>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15" name="Google Shape;7015;p100"/>
            <p:cNvGrpSpPr/>
            <p:nvPr/>
          </p:nvGrpSpPr>
          <p:grpSpPr>
            <a:xfrm>
              <a:off x="552931" y="2614061"/>
              <a:ext cx="1637067" cy="2333825"/>
              <a:chOff x="2113925" y="428250"/>
              <a:chExt cx="3328725" cy="4745475"/>
            </a:xfrm>
          </p:grpSpPr>
          <p:sp>
            <p:nvSpPr>
              <p:cNvPr id="7016" name="Google Shape;7016;p100"/>
              <p:cNvSpPr/>
              <p:nvPr/>
            </p:nvSpPr>
            <p:spPr>
              <a:xfrm>
                <a:off x="4103225" y="3558900"/>
                <a:ext cx="828225" cy="355750"/>
              </a:xfrm>
              <a:custGeom>
                <a:rect b="b" l="l" r="r" t="t"/>
                <a:pathLst>
                  <a:path extrusionOk="0" h="14230" w="33129">
                    <a:moveTo>
                      <a:pt x="1902" y="0"/>
                    </a:moveTo>
                    <a:cubicBezTo>
                      <a:pt x="2219" y="0"/>
                      <a:pt x="476" y="8560"/>
                      <a:pt x="317" y="9352"/>
                    </a:cubicBezTo>
                    <a:cubicBezTo>
                      <a:pt x="159" y="9669"/>
                      <a:pt x="0" y="10145"/>
                      <a:pt x="159" y="10462"/>
                    </a:cubicBezTo>
                    <a:cubicBezTo>
                      <a:pt x="159" y="10937"/>
                      <a:pt x="476" y="11571"/>
                      <a:pt x="793" y="11888"/>
                    </a:cubicBezTo>
                    <a:cubicBezTo>
                      <a:pt x="1972" y="13330"/>
                      <a:pt x="4343" y="14230"/>
                      <a:pt x="6293" y="14230"/>
                    </a:cubicBezTo>
                    <a:cubicBezTo>
                      <a:pt x="6702" y="14230"/>
                      <a:pt x="7093" y="14190"/>
                      <a:pt x="7450" y="14108"/>
                    </a:cubicBezTo>
                    <a:cubicBezTo>
                      <a:pt x="9035" y="13791"/>
                      <a:pt x="10145" y="13474"/>
                      <a:pt x="11413" y="12998"/>
                    </a:cubicBezTo>
                    <a:cubicBezTo>
                      <a:pt x="12998" y="12523"/>
                      <a:pt x="15376" y="12523"/>
                      <a:pt x="16961" y="12364"/>
                    </a:cubicBezTo>
                    <a:cubicBezTo>
                      <a:pt x="17991" y="12364"/>
                      <a:pt x="18902" y="12404"/>
                      <a:pt x="19794" y="12404"/>
                    </a:cubicBezTo>
                    <a:cubicBezTo>
                      <a:pt x="20686" y="12404"/>
                      <a:pt x="21558" y="12364"/>
                      <a:pt x="22509" y="12206"/>
                    </a:cubicBezTo>
                    <a:cubicBezTo>
                      <a:pt x="24252" y="11888"/>
                      <a:pt x="25996" y="11413"/>
                      <a:pt x="27581" y="10779"/>
                    </a:cubicBezTo>
                    <a:cubicBezTo>
                      <a:pt x="29641" y="9828"/>
                      <a:pt x="33129" y="5548"/>
                      <a:pt x="30593" y="3963"/>
                    </a:cubicBezTo>
                    <a:cubicBezTo>
                      <a:pt x="30434" y="3804"/>
                      <a:pt x="30117" y="3804"/>
                      <a:pt x="29959" y="3804"/>
                    </a:cubicBezTo>
                    <a:cubicBezTo>
                      <a:pt x="22826" y="2695"/>
                      <a:pt x="13791" y="3170"/>
                      <a:pt x="11571" y="476"/>
                    </a:cubicBezTo>
                    <a:cubicBezTo>
                      <a:pt x="11571" y="476"/>
                      <a:pt x="2061" y="0"/>
                      <a:pt x="1902"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7" name="Google Shape;7017;p100"/>
              <p:cNvSpPr/>
              <p:nvPr/>
            </p:nvSpPr>
            <p:spPr>
              <a:xfrm>
                <a:off x="4111150" y="2366100"/>
                <a:ext cx="368550" cy="1239300"/>
              </a:xfrm>
              <a:custGeom>
                <a:rect b="b" l="l" r="r" t="t"/>
                <a:pathLst>
                  <a:path extrusionOk="0" h="49572" w="14742">
                    <a:moveTo>
                      <a:pt x="14742" y="1"/>
                    </a:moveTo>
                    <a:lnTo>
                      <a:pt x="6499" y="4598"/>
                    </a:lnTo>
                    <a:lnTo>
                      <a:pt x="2536" y="1269"/>
                    </a:lnTo>
                    <a:cubicBezTo>
                      <a:pt x="2536" y="1269"/>
                      <a:pt x="0" y="7768"/>
                      <a:pt x="0" y="10145"/>
                    </a:cubicBezTo>
                    <a:cubicBezTo>
                      <a:pt x="0" y="12523"/>
                      <a:pt x="1744" y="47712"/>
                      <a:pt x="1744" y="47712"/>
                    </a:cubicBezTo>
                    <a:cubicBezTo>
                      <a:pt x="1744" y="47712"/>
                      <a:pt x="4198" y="49571"/>
                      <a:pt x="7119" y="49571"/>
                    </a:cubicBezTo>
                    <a:cubicBezTo>
                      <a:pt x="8463" y="49571"/>
                      <a:pt x="9906" y="49178"/>
                      <a:pt x="11254" y="48029"/>
                    </a:cubicBezTo>
                    <a:cubicBezTo>
                      <a:pt x="11254" y="48029"/>
                      <a:pt x="14108" y="6500"/>
                      <a:pt x="14742" y="1"/>
                    </a:cubicBezTo>
                    <a:close/>
                  </a:path>
                </a:pathLst>
              </a:custGeom>
              <a:solidFill>
                <a:srgbClr val="6F8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8" name="Google Shape;7018;p100"/>
              <p:cNvSpPr/>
              <p:nvPr/>
            </p:nvSpPr>
            <p:spPr>
              <a:xfrm>
                <a:off x="4630250" y="3816475"/>
                <a:ext cx="812400" cy="354825"/>
              </a:xfrm>
              <a:custGeom>
                <a:rect b="b" l="l" r="r" t="t"/>
                <a:pathLst>
                  <a:path extrusionOk="0" h="14193" w="32496">
                    <a:moveTo>
                      <a:pt x="10463" y="0"/>
                    </a:moveTo>
                    <a:cubicBezTo>
                      <a:pt x="10463" y="0"/>
                      <a:pt x="952" y="317"/>
                      <a:pt x="952" y="317"/>
                    </a:cubicBezTo>
                    <a:cubicBezTo>
                      <a:pt x="1269" y="317"/>
                      <a:pt x="159" y="9035"/>
                      <a:pt x="1" y="9828"/>
                    </a:cubicBezTo>
                    <a:cubicBezTo>
                      <a:pt x="1" y="10145"/>
                      <a:pt x="1" y="10621"/>
                      <a:pt x="1" y="10938"/>
                    </a:cubicBezTo>
                    <a:cubicBezTo>
                      <a:pt x="159" y="11572"/>
                      <a:pt x="477" y="12047"/>
                      <a:pt x="952" y="12364"/>
                    </a:cubicBezTo>
                    <a:cubicBezTo>
                      <a:pt x="2010" y="13540"/>
                      <a:pt x="4114" y="14192"/>
                      <a:pt x="5972" y="14192"/>
                    </a:cubicBezTo>
                    <a:cubicBezTo>
                      <a:pt x="6619" y="14192"/>
                      <a:pt x="7236" y="14113"/>
                      <a:pt x="7768" y="13949"/>
                    </a:cubicBezTo>
                    <a:cubicBezTo>
                      <a:pt x="9353" y="13315"/>
                      <a:pt x="10304" y="12998"/>
                      <a:pt x="11572" y="12523"/>
                    </a:cubicBezTo>
                    <a:cubicBezTo>
                      <a:pt x="12999" y="11889"/>
                      <a:pt x="15376" y="11572"/>
                      <a:pt x="17120" y="11413"/>
                    </a:cubicBezTo>
                    <a:cubicBezTo>
                      <a:pt x="19022" y="11096"/>
                      <a:pt x="20607" y="11096"/>
                      <a:pt x="22509" y="10621"/>
                    </a:cubicBezTo>
                    <a:cubicBezTo>
                      <a:pt x="24253" y="10304"/>
                      <a:pt x="25838" y="9669"/>
                      <a:pt x="27423" y="8718"/>
                    </a:cubicBezTo>
                    <a:cubicBezTo>
                      <a:pt x="29325" y="7767"/>
                      <a:pt x="32495" y="3171"/>
                      <a:pt x="29801" y="1744"/>
                    </a:cubicBezTo>
                    <a:cubicBezTo>
                      <a:pt x="29642" y="1585"/>
                      <a:pt x="29325" y="1585"/>
                      <a:pt x="29167" y="1585"/>
                    </a:cubicBezTo>
                    <a:cubicBezTo>
                      <a:pt x="27773" y="1493"/>
                      <a:pt x="26308" y="1466"/>
                      <a:pt x="24832" y="1466"/>
                    </a:cubicBezTo>
                    <a:cubicBezTo>
                      <a:pt x="22895" y="1466"/>
                      <a:pt x="20940" y="1512"/>
                      <a:pt x="19110" y="1512"/>
                    </a:cubicBezTo>
                    <a:cubicBezTo>
                      <a:pt x="15197" y="1512"/>
                      <a:pt x="11853" y="1304"/>
                      <a:pt x="10463"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9" name="Google Shape;7019;p100"/>
              <p:cNvSpPr/>
              <p:nvPr/>
            </p:nvSpPr>
            <p:spPr>
              <a:xfrm>
                <a:off x="4610434" y="2617065"/>
                <a:ext cx="368550" cy="1239350"/>
              </a:xfrm>
              <a:custGeom>
                <a:rect b="b" l="l" r="r" t="t"/>
                <a:pathLst>
                  <a:path extrusionOk="0" h="48991" w="14742">
                    <a:moveTo>
                      <a:pt x="14742" y="1"/>
                    </a:moveTo>
                    <a:lnTo>
                      <a:pt x="2537" y="1269"/>
                    </a:lnTo>
                    <a:cubicBezTo>
                      <a:pt x="2537" y="1269"/>
                      <a:pt x="0" y="7768"/>
                      <a:pt x="0" y="10146"/>
                    </a:cubicBezTo>
                    <a:cubicBezTo>
                      <a:pt x="159" y="12523"/>
                      <a:pt x="1744" y="47712"/>
                      <a:pt x="1744" y="47712"/>
                    </a:cubicBezTo>
                    <a:cubicBezTo>
                      <a:pt x="1744" y="47712"/>
                      <a:pt x="3917" y="48990"/>
                      <a:pt x="6558" y="48990"/>
                    </a:cubicBezTo>
                    <a:cubicBezTo>
                      <a:pt x="8076" y="48990"/>
                      <a:pt x="9750" y="48568"/>
                      <a:pt x="11255" y="47237"/>
                    </a:cubicBezTo>
                    <a:cubicBezTo>
                      <a:pt x="11255" y="47237"/>
                      <a:pt x="14108" y="6500"/>
                      <a:pt x="14742" y="1"/>
                    </a:cubicBez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0" name="Google Shape;7020;p100"/>
              <p:cNvSpPr/>
              <p:nvPr/>
            </p:nvSpPr>
            <p:spPr>
              <a:xfrm>
                <a:off x="2117875" y="3663900"/>
                <a:ext cx="2647150" cy="1509825"/>
              </a:xfrm>
              <a:custGeom>
                <a:rect b="b" l="l" r="r" t="t"/>
                <a:pathLst>
                  <a:path extrusionOk="0" h="60393" w="105886">
                    <a:moveTo>
                      <a:pt x="52864" y="1"/>
                    </a:moveTo>
                    <a:cubicBezTo>
                      <a:pt x="51041" y="1"/>
                      <a:pt x="49218" y="397"/>
                      <a:pt x="47871" y="1190"/>
                    </a:cubicBezTo>
                    <a:lnTo>
                      <a:pt x="2696" y="27344"/>
                    </a:lnTo>
                    <a:cubicBezTo>
                      <a:pt x="1" y="28929"/>
                      <a:pt x="1" y="31465"/>
                      <a:pt x="2696" y="33050"/>
                    </a:cubicBezTo>
                    <a:lnTo>
                      <a:pt x="47871" y="59204"/>
                    </a:lnTo>
                    <a:cubicBezTo>
                      <a:pt x="49218" y="59997"/>
                      <a:pt x="51041" y="60393"/>
                      <a:pt x="52864" y="60393"/>
                    </a:cubicBezTo>
                    <a:cubicBezTo>
                      <a:pt x="54687" y="60393"/>
                      <a:pt x="56510" y="59997"/>
                      <a:pt x="57857" y="59204"/>
                    </a:cubicBezTo>
                    <a:lnTo>
                      <a:pt x="103032" y="33050"/>
                    </a:lnTo>
                    <a:cubicBezTo>
                      <a:pt x="105885" y="31465"/>
                      <a:pt x="105885" y="28929"/>
                      <a:pt x="103032" y="27344"/>
                    </a:cubicBezTo>
                    <a:lnTo>
                      <a:pt x="57857" y="1190"/>
                    </a:lnTo>
                    <a:cubicBezTo>
                      <a:pt x="56510" y="397"/>
                      <a:pt x="54687" y="1"/>
                      <a:pt x="52864"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1" name="Google Shape;7021;p100"/>
              <p:cNvSpPr/>
              <p:nvPr/>
            </p:nvSpPr>
            <p:spPr>
              <a:xfrm>
                <a:off x="2117875" y="2292800"/>
                <a:ext cx="2647150" cy="1505875"/>
              </a:xfrm>
              <a:custGeom>
                <a:rect b="b" l="l" r="r" t="t"/>
                <a:pathLst>
                  <a:path extrusionOk="0" h="60235" w="105886">
                    <a:moveTo>
                      <a:pt x="52864" y="0"/>
                    </a:moveTo>
                    <a:cubicBezTo>
                      <a:pt x="51041" y="0"/>
                      <a:pt x="49218" y="397"/>
                      <a:pt x="47871" y="1189"/>
                    </a:cubicBezTo>
                    <a:lnTo>
                      <a:pt x="2696" y="27185"/>
                    </a:lnTo>
                    <a:cubicBezTo>
                      <a:pt x="1" y="28770"/>
                      <a:pt x="1" y="31465"/>
                      <a:pt x="2696" y="33050"/>
                    </a:cubicBezTo>
                    <a:lnTo>
                      <a:pt x="47871" y="59045"/>
                    </a:lnTo>
                    <a:cubicBezTo>
                      <a:pt x="49218" y="59838"/>
                      <a:pt x="51041" y="60234"/>
                      <a:pt x="52864" y="60234"/>
                    </a:cubicBezTo>
                    <a:cubicBezTo>
                      <a:pt x="54687" y="60234"/>
                      <a:pt x="56510" y="59838"/>
                      <a:pt x="57857" y="59045"/>
                    </a:cubicBezTo>
                    <a:lnTo>
                      <a:pt x="103032" y="33050"/>
                    </a:lnTo>
                    <a:cubicBezTo>
                      <a:pt x="105885" y="31465"/>
                      <a:pt x="105885" y="28770"/>
                      <a:pt x="103032" y="27185"/>
                    </a:cubicBezTo>
                    <a:lnTo>
                      <a:pt x="57857" y="1189"/>
                    </a:lnTo>
                    <a:cubicBezTo>
                      <a:pt x="56510" y="397"/>
                      <a:pt x="54687" y="0"/>
                      <a:pt x="52864" y="0"/>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2" name="Google Shape;7022;p100"/>
              <p:cNvSpPr/>
              <p:nvPr/>
            </p:nvSpPr>
            <p:spPr>
              <a:xfrm>
                <a:off x="2113925" y="2290825"/>
                <a:ext cx="2651100" cy="1509825"/>
              </a:xfrm>
              <a:custGeom>
                <a:rect b="b" l="l" r="r" t="t"/>
                <a:pathLst>
                  <a:path extrusionOk="0" h="60393" w="106044">
                    <a:moveTo>
                      <a:pt x="53101" y="2061"/>
                    </a:moveTo>
                    <a:cubicBezTo>
                      <a:pt x="54528" y="2061"/>
                      <a:pt x="56113" y="2378"/>
                      <a:pt x="57064" y="3012"/>
                    </a:cubicBezTo>
                    <a:lnTo>
                      <a:pt x="102239" y="29007"/>
                    </a:lnTo>
                    <a:cubicBezTo>
                      <a:pt x="103032" y="29483"/>
                      <a:pt x="103349" y="29958"/>
                      <a:pt x="103349" y="30275"/>
                    </a:cubicBezTo>
                    <a:cubicBezTo>
                      <a:pt x="103349" y="30434"/>
                      <a:pt x="103032" y="30910"/>
                      <a:pt x="102239" y="31385"/>
                    </a:cubicBezTo>
                    <a:lnTo>
                      <a:pt x="57064" y="57539"/>
                    </a:lnTo>
                    <a:cubicBezTo>
                      <a:pt x="56113" y="58015"/>
                      <a:pt x="54528" y="58332"/>
                      <a:pt x="52943" y="58332"/>
                    </a:cubicBezTo>
                    <a:cubicBezTo>
                      <a:pt x="51516" y="58332"/>
                      <a:pt x="50089" y="58015"/>
                      <a:pt x="48980" y="57539"/>
                    </a:cubicBezTo>
                    <a:lnTo>
                      <a:pt x="3805" y="31385"/>
                    </a:lnTo>
                    <a:cubicBezTo>
                      <a:pt x="3012" y="30910"/>
                      <a:pt x="2695" y="30434"/>
                      <a:pt x="2695" y="30275"/>
                    </a:cubicBezTo>
                    <a:cubicBezTo>
                      <a:pt x="2695" y="29958"/>
                      <a:pt x="3012" y="29483"/>
                      <a:pt x="3805" y="29007"/>
                    </a:cubicBezTo>
                    <a:lnTo>
                      <a:pt x="48980" y="3012"/>
                    </a:lnTo>
                    <a:cubicBezTo>
                      <a:pt x="50089" y="2378"/>
                      <a:pt x="51516" y="2061"/>
                      <a:pt x="53101" y="2061"/>
                    </a:cubicBezTo>
                    <a:close/>
                    <a:moveTo>
                      <a:pt x="53101" y="0"/>
                    </a:moveTo>
                    <a:cubicBezTo>
                      <a:pt x="51199" y="0"/>
                      <a:pt x="49455" y="476"/>
                      <a:pt x="48029" y="1268"/>
                    </a:cubicBezTo>
                    <a:lnTo>
                      <a:pt x="2854" y="27264"/>
                    </a:lnTo>
                    <a:cubicBezTo>
                      <a:pt x="0" y="28849"/>
                      <a:pt x="0" y="31544"/>
                      <a:pt x="2854" y="33129"/>
                    </a:cubicBezTo>
                    <a:lnTo>
                      <a:pt x="48029" y="59124"/>
                    </a:lnTo>
                    <a:cubicBezTo>
                      <a:pt x="49455" y="59917"/>
                      <a:pt x="51199" y="60392"/>
                      <a:pt x="53101" y="60392"/>
                    </a:cubicBezTo>
                    <a:cubicBezTo>
                      <a:pt x="54845" y="60392"/>
                      <a:pt x="56747" y="59917"/>
                      <a:pt x="58015" y="59124"/>
                    </a:cubicBezTo>
                    <a:lnTo>
                      <a:pt x="103190" y="33129"/>
                    </a:lnTo>
                    <a:cubicBezTo>
                      <a:pt x="106043" y="31544"/>
                      <a:pt x="106043" y="28849"/>
                      <a:pt x="103190" y="27264"/>
                    </a:cubicBezTo>
                    <a:lnTo>
                      <a:pt x="58015" y="1268"/>
                    </a:lnTo>
                    <a:cubicBezTo>
                      <a:pt x="56588" y="476"/>
                      <a:pt x="54845" y="0"/>
                      <a:pt x="5310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3" name="Google Shape;7023;p100"/>
              <p:cNvSpPr/>
              <p:nvPr/>
            </p:nvSpPr>
            <p:spPr>
              <a:xfrm>
                <a:off x="2133725" y="3047700"/>
                <a:ext cx="1307750" cy="1890250"/>
              </a:xfrm>
              <a:custGeom>
                <a:rect b="b" l="l" r="r" t="t"/>
                <a:pathLst>
                  <a:path extrusionOk="0" h="75610" w="52310">
                    <a:moveTo>
                      <a:pt x="1" y="0"/>
                    </a:moveTo>
                    <a:lnTo>
                      <a:pt x="1" y="45493"/>
                    </a:lnTo>
                    <a:cubicBezTo>
                      <a:pt x="1" y="46761"/>
                      <a:pt x="794" y="47553"/>
                      <a:pt x="2062" y="48346"/>
                    </a:cubicBezTo>
                    <a:lnTo>
                      <a:pt x="47237" y="74500"/>
                    </a:lnTo>
                    <a:cubicBezTo>
                      <a:pt x="48505" y="75134"/>
                      <a:pt x="50090" y="75610"/>
                      <a:pt x="52309" y="75610"/>
                    </a:cubicBezTo>
                    <a:lnTo>
                      <a:pt x="52309" y="30117"/>
                    </a:lnTo>
                    <a:cubicBezTo>
                      <a:pt x="50248" y="30117"/>
                      <a:pt x="48505" y="29642"/>
                      <a:pt x="47237" y="28849"/>
                    </a:cubicBezTo>
                    <a:lnTo>
                      <a:pt x="2062" y="2854"/>
                    </a:lnTo>
                    <a:cubicBezTo>
                      <a:pt x="952" y="2220"/>
                      <a:pt x="1" y="1269"/>
                      <a:pt x="1" y="0"/>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4" name="Google Shape;7024;p100"/>
              <p:cNvSpPr/>
              <p:nvPr/>
            </p:nvSpPr>
            <p:spPr>
              <a:xfrm>
                <a:off x="3437475" y="3047700"/>
                <a:ext cx="1307725" cy="1890250"/>
              </a:xfrm>
              <a:custGeom>
                <a:rect b="b" l="l" r="r" t="t"/>
                <a:pathLst>
                  <a:path extrusionOk="0" h="75610" w="52309">
                    <a:moveTo>
                      <a:pt x="52309" y="0"/>
                    </a:moveTo>
                    <a:cubicBezTo>
                      <a:pt x="52309" y="1269"/>
                      <a:pt x="51358" y="2220"/>
                      <a:pt x="50248" y="2854"/>
                    </a:cubicBezTo>
                    <a:lnTo>
                      <a:pt x="5073" y="28849"/>
                    </a:lnTo>
                    <a:cubicBezTo>
                      <a:pt x="3805" y="29642"/>
                      <a:pt x="2061" y="30117"/>
                      <a:pt x="1" y="30117"/>
                    </a:cubicBezTo>
                    <a:lnTo>
                      <a:pt x="1" y="75610"/>
                    </a:lnTo>
                    <a:cubicBezTo>
                      <a:pt x="2220" y="75610"/>
                      <a:pt x="3805" y="75134"/>
                      <a:pt x="5073" y="74500"/>
                    </a:cubicBezTo>
                    <a:lnTo>
                      <a:pt x="50248" y="48346"/>
                    </a:lnTo>
                    <a:cubicBezTo>
                      <a:pt x="51516" y="47553"/>
                      <a:pt x="52309" y="46761"/>
                      <a:pt x="52309" y="45493"/>
                    </a:cubicBezTo>
                    <a:lnTo>
                      <a:pt x="52309"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5" name="Google Shape;7025;p100"/>
              <p:cNvSpPr/>
              <p:nvPr/>
            </p:nvSpPr>
            <p:spPr>
              <a:xfrm>
                <a:off x="3255200" y="2127750"/>
                <a:ext cx="1237550" cy="830950"/>
              </a:xfrm>
              <a:custGeom>
                <a:rect b="b" l="l" r="r" t="t"/>
                <a:pathLst>
                  <a:path extrusionOk="0" h="33238" w="49502">
                    <a:moveTo>
                      <a:pt x="39365" y="1"/>
                    </a:moveTo>
                    <a:cubicBezTo>
                      <a:pt x="38345" y="1"/>
                      <a:pt x="37354" y="163"/>
                      <a:pt x="36457" y="500"/>
                    </a:cubicBezTo>
                    <a:cubicBezTo>
                      <a:pt x="31702" y="2243"/>
                      <a:pt x="0" y="14132"/>
                      <a:pt x="0" y="14132"/>
                    </a:cubicBezTo>
                    <a:cubicBezTo>
                      <a:pt x="0" y="14132"/>
                      <a:pt x="1084" y="33238"/>
                      <a:pt x="6635" y="33238"/>
                    </a:cubicBezTo>
                    <a:cubicBezTo>
                      <a:pt x="7088" y="33238"/>
                      <a:pt x="7570" y="33111"/>
                      <a:pt x="8084" y="32836"/>
                    </a:cubicBezTo>
                    <a:lnTo>
                      <a:pt x="40737" y="14132"/>
                    </a:lnTo>
                    <a:lnTo>
                      <a:pt x="48980" y="9535"/>
                    </a:lnTo>
                    <a:cubicBezTo>
                      <a:pt x="49502" y="3532"/>
                      <a:pt x="44115" y="1"/>
                      <a:pt x="39365" y="1"/>
                    </a:cubicBezTo>
                    <a:close/>
                  </a:path>
                </a:pathLst>
              </a:custGeom>
              <a:solidFill>
                <a:srgbClr val="6F8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6" name="Google Shape;7026;p100"/>
              <p:cNvSpPr/>
              <p:nvPr/>
            </p:nvSpPr>
            <p:spPr>
              <a:xfrm>
                <a:off x="2954025" y="2393250"/>
                <a:ext cx="2041300" cy="885450"/>
              </a:xfrm>
              <a:custGeom>
                <a:rect b="b" l="l" r="r" t="t"/>
                <a:pathLst>
                  <a:path extrusionOk="0" h="35418" w="81652">
                    <a:moveTo>
                      <a:pt x="71397" y="1"/>
                    </a:moveTo>
                    <a:cubicBezTo>
                      <a:pt x="70369" y="1"/>
                      <a:pt x="69373" y="164"/>
                      <a:pt x="68477" y="500"/>
                    </a:cubicBezTo>
                    <a:cubicBezTo>
                      <a:pt x="63721" y="2243"/>
                      <a:pt x="32178" y="14132"/>
                      <a:pt x="32178" y="14132"/>
                    </a:cubicBezTo>
                    <a:lnTo>
                      <a:pt x="793" y="11437"/>
                    </a:lnTo>
                    <a:lnTo>
                      <a:pt x="793" y="11437"/>
                    </a:lnTo>
                    <a:cubicBezTo>
                      <a:pt x="0" y="23167"/>
                      <a:pt x="7609" y="28239"/>
                      <a:pt x="16327" y="32202"/>
                    </a:cubicBezTo>
                    <a:cubicBezTo>
                      <a:pt x="21100" y="34285"/>
                      <a:pt x="25779" y="35417"/>
                      <a:pt x="30128" y="35417"/>
                    </a:cubicBezTo>
                    <a:cubicBezTo>
                      <a:pt x="33722" y="35417"/>
                      <a:pt x="37091" y="34644"/>
                      <a:pt x="40103" y="32994"/>
                    </a:cubicBezTo>
                    <a:lnTo>
                      <a:pt x="72756" y="14132"/>
                    </a:lnTo>
                    <a:lnTo>
                      <a:pt x="68794" y="10803"/>
                    </a:lnTo>
                    <a:lnTo>
                      <a:pt x="80999" y="9535"/>
                    </a:lnTo>
                    <a:cubicBezTo>
                      <a:pt x="81651" y="3533"/>
                      <a:pt x="76181" y="1"/>
                      <a:pt x="71397" y="1"/>
                    </a:cubicBez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7" name="Google Shape;7027;p100"/>
              <p:cNvSpPr/>
              <p:nvPr/>
            </p:nvSpPr>
            <p:spPr>
              <a:xfrm>
                <a:off x="3129575" y="464000"/>
                <a:ext cx="708175" cy="1053875"/>
              </a:xfrm>
              <a:custGeom>
                <a:rect b="b" l="l" r="r" t="t"/>
                <a:pathLst>
                  <a:path extrusionOk="0" h="42155" w="28327">
                    <a:moveTo>
                      <a:pt x="15804" y="0"/>
                    </a:moveTo>
                    <a:cubicBezTo>
                      <a:pt x="8512" y="159"/>
                      <a:pt x="2648" y="6023"/>
                      <a:pt x="2648" y="13315"/>
                    </a:cubicBezTo>
                    <a:cubicBezTo>
                      <a:pt x="2648" y="17595"/>
                      <a:pt x="4708" y="21399"/>
                      <a:pt x="7878" y="23777"/>
                    </a:cubicBezTo>
                    <a:cubicBezTo>
                      <a:pt x="7878" y="23777"/>
                      <a:pt x="8037" y="24569"/>
                      <a:pt x="8354" y="25362"/>
                    </a:cubicBezTo>
                    <a:cubicBezTo>
                      <a:pt x="8354" y="25362"/>
                      <a:pt x="7561" y="29007"/>
                      <a:pt x="7244" y="29483"/>
                    </a:cubicBezTo>
                    <a:cubicBezTo>
                      <a:pt x="7145" y="29732"/>
                      <a:pt x="6873" y="29824"/>
                      <a:pt x="6464" y="29824"/>
                    </a:cubicBezTo>
                    <a:cubicBezTo>
                      <a:pt x="5570" y="29824"/>
                      <a:pt x="4020" y="29383"/>
                      <a:pt x="2172" y="29166"/>
                    </a:cubicBezTo>
                    <a:cubicBezTo>
                      <a:pt x="2098" y="29152"/>
                      <a:pt x="2026" y="29146"/>
                      <a:pt x="1956" y="29146"/>
                    </a:cubicBezTo>
                    <a:cubicBezTo>
                      <a:pt x="391" y="29146"/>
                      <a:pt x="0" y="32471"/>
                      <a:pt x="1062" y="35506"/>
                    </a:cubicBezTo>
                    <a:cubicBezTo>
                      <a:pt x="2172" y="38359"/>
                      <a:pt x="6610" y="41371"/>
                      <a:pt x="10732" y="42005"/>
                    </a:cubicBezTo>
                    <a:cubicBezTo>
                      <a:pt x="11283" y="42107"/>
                      <a:pt x="11875" y="42154"/>
                      <a:pt x="12481" y="42154"/>
                    </a:cubicBezTo>
                    <a:cubicBezTo>
                      <a:pt x="16578" y="42154"/>
                      <a:pt x="21362" y="40016"/>
                      <a:pt x="19291" y="38359"/>
                    </a:cubicBezTo>
                    <a:cubicBezTo>
                      <a:pt x="16913" y="36457"/>
                      <a:pt x="16913" y="35823"/>
                      <a:pt x="17230" y="34555"/>
                    </a:cubicBezTo>
                    <a:cubicBezTo>
                      <a:pt x="17547" y="33604"/>
                      <a:pt x="18181" y="31861"/>
                      <a:pt x="18498" y="31226"/>
                    </a:cubicBezTo>
                    <a:cubicBezTo>
                      <a:pt x="19659" y="31459"/>
                      <a:pt x="20564" y="31606"/>
                      <a:pt x="21215" y="31606"/>
                    </a:cubicBezTo>
                    <a:cubicBezTo>
                      <a:pt x="21453" y="31606"/>
                      <a:pt x="21657" y="31586"/>
                      <a:pt x="21827" y="31544"/>
                    </a:cubicBezTo>
                    <a:cubicBezTo>
                      <a:pt x="24680" y="31385"/>
                      <a:pt x="25473" y="29958"/>
                      <a:pt x="26265" y="26947"/>
                    </a:cubicBezTo>
                    <a:cubicBezTo>
                      <a:pt x="28168" y="20289"/>
                      <a:pt x="28326" y="15376"/>
                      <a:pt x="27851" y="12047"/>
                    </a:cubicBezTo>
                    <a:cubicBezTo>
                      <a:pt x="27217" y="5231"/>
                      <a:pt x="22620" y="0"/>
                      <a:pt x="15804"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8" name="Google Shape;7028;p100"/>
              <p:cNvSpPr/>
              <p:nvPr/>
            </p:nvSpPr>
            <p:spPr>
              <a:xfrm>
                <a:off x="3129625" y="1038575"/>
                <a:ext cx="593200" cy="416125"/>
              </a:xfrm>
              <a:custGeom>
                <a:rect b="b" l="l" r="r" t="t"/>
                <a:pathLst>
                  <a:path extrusionOk="0" h="16645" w="23728">
                    <a:moveTo>
                      <a:pt x="17862" y="1"/>
                    </a:moveTo>
                    <a:lnTo>
                      <a:pt x="14851" y="2379"/>
                    </a:lnTo>
                    <a:lnTo>
                      <a:pt x="10888" y="2696"/>
                    </a:lnTo>
                    <a:lnTo>
                      <a:pt x="8035" y="1586"/>
                    </a:lnTo>
                    <a:lnTo>
                      <a:pt x="8035" y="1586"/>
                    </a:lnTo>
                    <a:cubicBezTo>
                      <a:pt x="8193" y="1903"/>
                      <a:pt x="8193" y="2062"/>
                      <a:pt x="8352" y="2379"/>
                    </a:cubicBezTo>
                    <a:cubicBezTo>
                      <a:pt x="8352" y="2379"/>
                      <a:pt x="7559" y="5866"/>
                      <a:pt x="7242" y="6500"/>
                    </a:cubicBezTo>
                    <a:cubicBezTo>
                      <a:pt x="7143" y="6749"/>
                      <a:pt x="6871" y="6841"/>
                      <a:pt x="6462" y="6841"/>
                    </a:cubicBezTo>
                    <a:cubicBezTo>
                      <a:pt x="5568" y="6841"/>
                      <a:pt x="4018" y="6400"/>
                      <a:pt x="2170" y="6183"/>
                    </a:cubicBezTo>
                    <a:cubicBezTo>
                      <a:pt x="2092" y="6169"/>
                      <a:pt x="2017" y="6162"/>
                      <a:pt x="1945" y="6162"/>
                    </a:cubicBezTo>
                    <a:cubicBezTo>
                      <a:pt x="387" y="6162"/>
                      <a:pt x="0" y="9336"/>
                      <a:pt x="1060" y="12365"/>
                    </a:cubicBezTo>
                    <a:lnTo>
                      <a:pt x="3121" y="15218"/>
                    </a:lnTo>
                    <a:cubicBezTo>
                      <a:pt x="3755" y="15693"/>
                      <a:pt x="4231" y="16169"/>
                      <a:pt x="4865" y="16645"/>
                    </a:cubicBezTo>
                    <a:lnTo>
                      <a:pt x="19131" y="15218"/>
                    </a:lnTo>
                    <a:cubicBezTo>
                      <a:pt x="16911" y="13474"/>
                      <a:pt x="16911" y="12840"/>
                      <a:pt x="17228" y="11572"/>
                    </a:cubicBezTo>
                    <a:cubicBezTo>
                      <a:pt x="17545" y="10621"/>
                      <a:pt x="18179" y="8878"/>
                      <a:pt x="18496" y="8243"/>
                    </a:cubicBezTo>
                    <a:cubicBezTo>
                      <a:pt x="19657" y="8476"/>
                      <a:pt x="20562" y="8623"/>
                      <a:pt x="21213" y="8623"/>
                    </a:cubicBezTo>
                    <a:cubicBezTo>
                      <a:pt x="21451" y="8623"/>
                      <a:pt x="21655" y="8603"/>
                      <a:pt x="21825" y="8561"/>
                    </a:cubicBezTo>
                    <a:cubicBezTo>
                      <a:pt x="22618" y="8561"/>
                      <a:pt x="23252" y="8402"/>
                      <a:pt x="23727" y="8085"/>
                    </a:cubicBezTo>
                    <a:cubicBezTo>
                      <a:pt x="22459" y="7609"/>
                      <a:pt x="20557" y="6817"/>
                      <a:pt x="19448" y="6024"/>
                    </a:cubicBezTo>
                    <a:cubicBezTo>
                      <a:pt x="17704" y="4756"/>
                      <a:pt x="18179" y="2062"/>
                      <a:pt x="17862" y="1"/>
                    </a:cubicBez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9" name="Google Shape;7029;p100"/>
              <p:cNvSpPr/>
              <p:nvPr/>
            </p:nvSpPr>
            <p:spPr>
              <a:xfrm>
                <a:off x="3171975" y="428250"/>
                <a:ext cx="779725" cy="794100"/>
              </a:xfrm>
              <a:custGeom>
                <a:rect b="b" l="l" r="r" t="t"/>
                <a:pathLst>
                  <a:path extrusionOk="0" h="31764" w="31189">
                    <a:moveTo>
                      <a:pt x="14528" y="1"/>
                    </a:moveTo>
                    <a:cubicBezTo>
                      <a:pt x="10205" y="1"/>
                      <a:pt x="6224" y="1015"/>
                      <a:pt x="4914" y="5234"/>
                    </a:cubicBezTo>
                    <a:cubicBezTo>
                      <a:pt x="4914" y="5234"/>
                      <a:pt x="1903" y="6344"/>
                      <a:pt x="952" y="10941"/>
                    </a:cubicBezTo>
                    <a:cubicBezTo>
                      <a:pt x="0" y="15379"/>
                      <a:pt x="0" y="18708"/>
                      <a:pt x="2537" y="23146"/>
                    </a:cubicBezTo>
                    <a:cubicBezTo>
                      <a:pt x="5073" y="27743"/>
                      <a:pt x="6024" y="29803"/>
                      <a:pt x="6024" y="29803"/>
                    </a:cubicBezTo>
                    <a:cubicBezTo>
                      <a:pt x="6024" y="29803"/>
                      <a:pt x="7767" y="31388"/>
                      <a:pt x="10304" y="31705"/>
                    </a:cubicBezTo>
                    <a:cubicBezTo>
                      <a:pt x="10516" y="31745"/>
                      <a:pt x="10724" y="31764"/>
                      <a:pt x="10927" y="31764"/>
                    </a:cubicBezTo>
                    <a:cubicBezTo>
                      <a:pt x="13149" y="31764"/>
                      <a:pt x="14795" y="29525"/>
                      <a:pt x="15376" y="28218"/>
                    </a:cubicBezTo>
                    <a:cubicBezTo>
                      <a:pt x="16168" y="26792"/>
                      <a:pt x="16168" y="25524"/>
                      <a:pt x="16168" y="24414"/>
                    </a:cubicBezTo>
                    <a:lnTo>
                      <a:pt x="16168" y="24414"/>
                    </a:lnTo>
                    <a:cubicBezTo>
                      <a:pt x="16042" y="24540"/>
                      <a:pt x="15828" y="24610"/>
                      <a:pt x="15568" y="24610"/>
                    </a:cubicBezTo>
                    <a:cubicBezTo>
                      <a:pt x="14847" y="24610"/>
                      <a:pt x="13781" y="24069"/>
                      <a:pt x="13315" y="22670"/>
                    </a:cubicBezTo>
                    <a:cubicBezTo>
                      <a:pt x="12840" y="20927"/>
                      <a:pt x="12523" y="19183"/>
                      <a:pt x="13632" y="17123"/>
                    </a:cubicBezTo>
                    <a:cubicBezTo>
                      <a:pt x="14189" y="16218"/>
                      <a:pt x="15021" y="15833"/>
                      <a:pt x="15832" y="15833"/>
                    </a:cubicBezTo>
                    <a:cubicBezTo>
                      <a:pt x="16869" y="15833"/>
                      <a:pt x="17873" y="16461"/>
                      <a:pt x="18229" y="17440"/>
                    </a:cubicBezTo>
                    <a:cubicBezTo>
                      <a:pt x="18705" y="18866"/>
                      <a:pt x="18388" y="21878"/>
                      <a:pt x="18388" y="21878"/>
                    </a:cubicBezTo>
                    <a:cubicBezTo>
                      <a:pt x="18388" y="21878"/>
                      <a:pt x="20290" y="21719"/>
                      <a:pt x="20607" y="19817"/>
                    </a:cubicBezTo>
                    <a:cubicBezTo>
                      <a:pt x="20924" y="18549"/>
                      <a:pt x="21241" y="16488"/>
                      <a:pt x="21241" y="15220"/>
                    </a:cubicBezTo>
                    <a:cubicBezTo>
                      <a:pt x="21241" y="14111"/>
                      <a:pt x="21558" y="12843"/>
                      <a:pt x="22350" y="12209"/>
                    </a:cubicBezTo>
                    <a:cubicBezTo>
                      <a:pt x="23460" y="11099"/>
                      <a:pt x="23143" y="9356"/>
                      <a:pt x="23143" y="9356"/>
                    </a:cubicBezTo>
                    <a:cubicBezTo>
                      <a:pt x="23143" y="9356"/>
                      <a:pt x="26789" y="9197"/>
                      <a:pt x="28691" y="5551"/>
                    </a:cubicBezTo>
                    <a:cubicBezTo>
                      <a:pt x="30266" y="2663"/>
                      <a:pt x="31189" y="319"/>
                      <a:pt x="29119" y="319"/>
                    </a:cubicBezTo>
                    <a:cubicBezTo>
                      <a:pt x="28689" y="319"/>
                      <a:pt x="28131" y="420"/>
                      <a:pt x="27423" y="638"/>
                    </a:cubicBezTo>
                    <a:cubicBezTo>
                      <a:pt x="26943" y="803"/>
                      <a:pt x="26309" y="869"/>
                      <a:pt x="25559" y="869"/>
                    </a:cubicBezTo>
                    <a:cubicBezTo>
                      <a:pt x="22820" y="869"/>
                      <a:pt x="18527" y="1"/>
                      <a:pt x="14528" y="1"/>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0" name="Google Shape;7030;p100"/>
              <p:cNvSpPr/>
              <p:nvPr/>
            </p:nvSpPr>
            <p:spPr>
              <a:xfrm>
                <a:off x="2910425" y="1189600"/>
                <a:ext cx="982800" cy="1795225"/>
              </a:xfrm>
              <a:custGeom>
                <a:rect b="b" l="l" r="r" t="t"/>
                <a:pathLst>
                  <a:path extrusionOk="0" h="71809" w="39312">
                    <a:moveTo>
                      <a:pt x="10164" y="1"/>
                    </a:moveTo>
                    <a:cubicBezTo>
                      <a:pt x="7683" y="1"/>
                      <a:pt x="5240" y="1331"/>
                      <a:pt x="3013" y="7750"/>
                    </a:cubicBezTo>
                    <a:cubicBezTo>
                      <a:pt x="1" y="16627"/>
                      <a:pt x="2378" y="25345"/>
                      <a:pt x="3013" y="36441"/>
                    </a:cubicBezTo>
                    <a:cubicBezTo>
                      <a:pt x="3488" y="42781"/>
                      <a:pt x="2537" y="49121"/>
                      <a:pt x="2378" y="59583"/>
                    </a:cubicBezTo>
                    <a:cubicBezTo>
                      <a:pt x="5390" y="64497"/>
                      <a:pt x="18705" y="71154"/>
                      <a:pt x="25996" y="71788"/>
                    </a:cubicBezTo>
                    <a:cubicBezTo>
                      <a:pt x="26257" y="71802"/>
                      <a:pt x="26515" y="71809"/>
                      <a:pt x="26770" y="71809"/>
                    </a:cubicBezTo>
                    <a:cubicBezTo>
                      <a:pt x="29469" y="71809"/>
                      <a:pt x="31881" y="71072"/>
                      <a:pt x="33763" y="70203"/>
                    </a:cubicBezTo>
                    <a:cubicBezTo>
                      <a:pt x="36934" y="68618"/>
                      <a:pt x="38994" y="65448"/>
                      <a:pt x="38994" y="61961"/>
                    </a:cubicBezTo>
                    <a:cubicBezTo>
                      <a:pt x="39311" y="54194"/>
                      <a:pt x="39153" y="39611"/>
                      <a:pt x="38677" y="30576"/>
                    </a:cubicBezTo>
                    <a:cubicBezTo>
                      <a:pt x="38360" y="20114"/>
                      <a:pt x="36934" y="14091"/>
                      <a:pt x="33922" y="11872"/>
                    </a:cubicBezTo>
                    <a:cubicBezTo>
                      <a:pt x="31544" y="10287"/>
                      <a:pt x="25996" y="7275"/>
                      <a:pt x="25996" y="7275"/>
                    </a:cubicBezTo>
                    <a:cubicBezTo>
                      <a:pt x="25996" y="7275"/>
                      <a:pt x="25889" y="7287"/>
                      <a:pt x="25678" y="7287"/>
                    </a:cubicBezTo>
                    <a:cubicBezTo>
                      <a:pt x="24836" y="7287"/>
                      <a:pt x="22351" y="7085"/>
                      <a:pt x="18546" y="5056"/>
                    </a:cubicBezTo>
                    <a:cubicBezTo>
                      <a:pt x="15218" y="3312"/>
                      <a:pt x="14267" y="1727"/>
                      <a:pt x="14584" y="617"/>
                    </a:cubicBezTo>
                    <a:cubicBezTo>
                      <a:pt x="14584" y="617"/>
                      <a:pt x="13474" y="300"/>
                      <a:pt x="11731" y="142"/>
                    </a:cubicBezTo>
                    <a:cubicBezTo>
                      <a:pt x="11208" y="59"/>
                      <a:pt x="10685" y="1"/>
                      <a:pt x="10164"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1" name="Google Shape;7031;p100"/>
              <p:cNvSpPr/>
              <p:nvPr/>
            </p:nvSpPr>
            <p:spPr>
              <a:xfrm>
                <a:off x="3231425" y="1175475"/>
                <a:ext cx="364575" cy="230550"/>
              </a:xfrm>
              <a:custGeom>
                <a:rect b="b" l="l" r="r" t="t"/>
                <a:pathLst>
                  <a:path extrusionOk="0" h="9222" w="14583">
                    <a:moveTo>
                      <a:pt x="3142" y="0"/>
                    </a:moveTo>
                    <a:cubicBezTo>
                      <a:pt x="2470" y="0"/>
                      <a:pt x="1510" y="624"/>
                      <a:pt x="1110" y="1024"/>
                    </a:cubicBezTo>
                    <a:cubicBezTo>
                      <a:pt x="1110" y="1024"/>
                      <a:pt x="0" y="3877"/>
                      <a:pt x="4121" y="6572"/>
                    </a:cubicBezTo>
                    <a:cubicBezTo>
                      <a:pt x="7432" y="8663"/>
                      <a:pt x="9977" y="9221"/>
                      <a:pt x="11755" y="9221"/>
                    </a:cubicBezTo>
                    <a:cubicBezTo>
                      <a:pt x="13212" y="9221"/>
                      <a:pt x="14155" y="8847"/>
                      <a:pt x="14583" y="8632"/>
                    </a:cubicBezTo>
                    <a:cubicBezTo>
                      <a:pt x="14583" y="8474"/>
                      <a:pt x="14583" y="5304"/>
                      <a:pt x="13473" y="4987"/>
                    </a:cubicBezTo>
                    <a:cubicBezTo>
                      <a:pt x="13473" y="4987"/>
                      <a:pt x="13251" y="5054"/>
                      <a:pt x="12755" y="5054"/>
                    </a:cubicBezTo>
                    <a:cubicBezTo>
                      <a:pt x="11928" y="5054"/>
                      <a:pt x="10343" y="4868"/>
                      <a:pt x="7767" y="3877"/>
                    </a:cubicBezTo>
                    <a:cubicBezTo>
                      <a:pt x="3963" y="2292"/>
                      <a:pt x="3487" y="73"/>
                      <a:pt x="3487" y="73"/>
                    </a:cubicBezTo>
                    <a:cubicBezTo>
                      <a:pt x="3386" y="22"/>
                      <a:pt x="3269" y="0"/>
                      <a:pt x="3142"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2" name="Google Shape;7032;p100"/>
              <p:cNvSpPr/>
              <p:nvPr/>
            </p:nvSpPr>
            <p:spPr>
              <a:xfrm>
                <a:off x="3607875" y="1505600"/>
                <a:ext cx="1584975" cy="1021950"/>
              </a:xfrm>
              <a:custGeom>
                <a:rect b="b" l="l" r="r" t="t"/>
                <a:pathLst>
                  <a:path extrusionOk="0" h="40878" w="63399">
                    <a:moveTo>
                      <a:pt x="5260" y="1"/>
                    </a:moveTo>
                    <a:cubicBezTo>
                      <a:pt x="4400" y="1"/>
                      <a:pt x="3599" y="336"/>
                      <a:pt x="3012" y="975"/>
                    </a:cubicBezTo>
                    <a:cubicBezTo>
                      <a:pt x="1586" y="2402"/>
                      <a:pt x="1" y="8108"/>
                      <a:pt x="2061" y="16192"/>
                    </a:cubicBezTo>
                    <a:cubicBezTo>
                      <a:pt x="3646" y="22533"/>
                      <a:pt x="7767" y="30934"/>
                      <a:pt x="13315" y="34579"/>
                    </a:cubicBezTo>
                    <a:cubicBezTo>
                      <a:pt x="16803" y="36957"/>
                      <a:pt x="21875" y="38701"/>
                      <a:pt x="25838" y="39176"/>
                    </a:cubicBezTo>
                    <a:cubicBezTo>
                      <a:pt x="30593" y="39889"/>
                      <a:pt x="34635" y="39979"/>
                      <a:pt x="38900" y="39979"/>
                    </a:cubicBezTo>
                    <a:cubicBezTo>
                      <a:pt x="40321" y="39979"/>
                      <a:pt x="41768" y="39969"/>
                      <a:pt x="43274" y="39969"/>
                    </a:cubicBezTo>
                    <a:cubicBezTo>
                      <a:pt x="45017" y="39969"/>
                      <a:pt x="46127" y="40286"/>
                      <a:pt x="49297" y="40761"/>
                    </a:cubicBezTo>
                    <a:cubicBezTo>
                      <a:pt x="50105" y="40838"/>
                      <a:pt x="50931" y="40878"/>
                      <a:pt x="51756" y="40878"/>
                    </a:cubicBezTo>
                    <a:cubicBezTo>
                      <a:pt x="54330" y="40878"/>
                      <a:pt x="56887" y="40492"/>
                      <a:pt x="58808" y="39652"/>
                    </a:cubicBezTo>
                    <a:cubicBezTo>
                      <a:pt x="61185" y="38701"/>
                      <a:pt x="61978" y="37908"/>
                      <a:pt x="61978" y="37274"/>
                    </a:cubicBezTo>
                    <a:cubicBezTo>
                      <a:pt x="61978" y="36732"/>
                      <a:pt x="61608" y="36487"/>
                      <a:pt x="61019" y="36487"/>
                    </a:cubicBezTo>
                    <a:cubicBezTo>
                      <a:pt x="60746" y="36487"/>
                      <a:pt x="60427" y="36540"/>
                      <a:pt x="60076" y="36640"/>
                    </a:cubicBezTo>
                    <a:cubicBezTo>
                      <a:pt x="58966" y="36957"/>
                      <a:pt x="57064" y="37749"/>
                      <a:pt x="54369" y="37749"/>
                    </a:cubicBezTo>
                    <a:cubicBezTo>
                      <a:pt x="54369" y="37749"/>
                      <a:pt x="56905" y="37115"/>
                      <a:pt x="58491" y="36481"/>
                    </a:cubicBezTo>
                    <a:cubicBezTo>
                      <a:pt x="60076" y="36006"/>
                      <a:pt x="61344" y="35213"/>
                      <a:pt x="62295" y="34579"/>
                    </a:cubicBezTo>
                    <a:cubicBezTo>
                      <a:pt x="63326" y="33843"/>
                      <a:pt x="63399" y="32010"/>
                      <a:pt x="62513" y="32010"/>
                    </a:cubicBezTo>
                    <a:cubicBezTo>
                      <a:pt x="62446" y="32010"/>
                      <a:pt x="62373" y="32021"/>
                      <a:pt x="62295" y="32043"/>
                    </a:cubicBezTo>
                    <a:cubicBezTo>
                      <a:pt x="61027" y="32360"/>
                      <a:pt x="60234" y="32994"/>
                      <a:pt x="57857" y="33787"/>
                    </a:cubicBezTo>
                    <a:cubicBezTo>
                      <a:pt x="55796" y="34421"/>
                      <a:pt x="54211" y="34579"/>
                      <a:pt x="54211" y="34579"/>
                    </a:cubicBezTo>
                    <a:cubicBezTo>
                      <a:pt x="54211" y="34579"/>
                      <a:pt x="56588" y="33628"/>
                      <a:pt x="58491" y="32360"/>
                    </a:cubicBezTo>
                    <a:cubicBezTo>
                      <a:pt x="60393" y="31251"/>
                      <a:pt x="60868" y="30300"/>
                      <a:pt x="61185" y="29824"/>
                    </a:cubicBezTo>
                    <a:cubicBezTo>
                      <a:pt x="61442" y="29311"/>
                      <a:pt x="61283" y="28383"/>
                      <a:pt x="60458" y="28383"/>
                    </a:cubicBezTo>
                    <a:cubicBezTo>
                      <a:pt x="60263" y="28383"/>
                      <a:pt x="60031" y="28435"/>
                      <a:pt x="59759" y="28556"/>
                    </a:cubicBezTo>
                    <a:cubicBezTo>
                      <a:pt x="58491" y="29190"/>
                      <a:pt x="57064" y="30458"/>
                      <a:pt x="54528" y="31092"/>
                    </a:cubicBezTo>
                    <a:cubicBezTo>
                      <a:pt x="53422" y="31368"/>
                      <a:pt x="52478" y="31538"/>
                      <a:pt x="51911" y="31538"/>
                    </a:cubicBezTo>
                    <a:cubicBezTo>
                      <a:pt x="51503" y="31538"/>
                      <a:pt x="51291" y="31450"/>
                      <a:pt x="51358" y="31251"/>
                    </a:cubicBezTo>
                    <a:cubicBezTo>
                      <a:pt x="51516" y="30934"/>
                      <a:pt x="52626" y="30775"/>
                      <a:pt x="53894" y="29665"/>
                    </a:cubicBezTo>
                    <a:cubicBezTo>
                      <a:pt x="55162" y="28556"/>
                      <a:pt x="55637" y="26654"/>
                      <a:pt x="55003" y="26020"/>
                    </a:cubicBezTo>
                    <a:cubicBezTo>
                      <a:pt x="54741" y="25823"/>
                      <a:pt x="54614" y="25707"/>
                      <a:pt x="54454" y="25707"/>
                    </a:cubicBezTo>
                    <a:cubicBezTo>
                      <a:pt x="54229" y="25707"/>
                      <a:pt x="53937" y="25938"/>
                      <a:pt x="53101" y="26495"/>
                    </a:cubicBezTo>
                    <a:cubicBezTo>
                      <a:pt x="51675" y="27446"/>
                      <a:pt x="50090" y="27763"/>
                      <a:pt x="48187" y="29348"/>
                    </a:cubicBezTo>
                    <a:cubicBezTo>
                      <a:pt x="46602" y="30617"/>
                      <a:pt x="45810" y="31092"/>
                      <a:pt x="43908" y="31568"/>
                    </a:cubicBezTo>
                    <a:cubicBezTo>
                      <a:pt x="43121" y="31810"/>
                      <a:pt x="41917" y="31913"/>
                      <a:pt x="40351" y="31913"/>
                    </a:cubicBezTo>
                    <a:cubicBezTo>
                      <a:pt x="37816" y="31913"/>
                      <a:pt x="34330" y="31642"/>
                      <a:pt x="30117" y="31251"/>
                    </a:cubicBezTo>
                    <a:cubicBezTo>
                      <a:pt x="23460" y="30617"/>
                      <a:pt x="19339" y="27922"/>
                      <a:pt x="16961" y="24910"/>
                    </a:cubicBezTo>
                    <a:cubicBezTo>
                      <a:pt x="12047" y="18253"/>
                      <a:pt x="12047" y="10169"/>
                      <a:pt x="9828" y="4145"/>
                    </a:cubicBezTo>
                    <a:cubicBezTo>
                      <a:pt x="8881" y="1305"/>
                      <a:pt x="6957" y="1"/>
                      <a:pt x="5260"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3" name="Google Shape;7033;p100"/>
              <p:cNvSpPr/>
              <p:nvPr/>
            </p:nvSpPr>
            <p:spPr>
              <a:xfrm>
                <a:off x="3623725" y="1497850"/>
                <a:ext cx="1034300" cy="1009525"/>
              </a:xfrm>
              <a:custGeom>
                <a:rect b="b" l="l" r="r" t="t"/>
                <a:pathLst>
                  <a:path extrusionOk="0" h="40381" w="41372">
                    <a:moveTo>
                      <a:pt x="4818" y="0"/>
                    </a:moveTo>
                    <a:cubicBezTo>
                      <a:pt x="4694" y="0"/>
                      <a:pt x="4568" y="6"/>
                      <a:pt x="4439" y="17"/>
                    </a:cubicBezTo>
                    <a:cubicBezTo>
                      <a:pt x="2378" y="176"/>
                      <a:pt x="1" y="1602"/>
                      <a:pt x="1" y="10637"/>
                    </a:cubicBezTo>
                    <a:cubicBezTo>
                      <a:pt x="159" y="19672"/>
                      <a:pt x="6182" y="29183"/>
                      <a:pt x="8402" y="31561"/>
                    </a:cubicBezTo>
                    <a:cubicBezTo>
                      <a:pt x="10621" y="33938"/>
                      <a:pt x="14108" y="37267"/>
                      <a:pt x="20924" y="39011"/>
                    </a:cubicBezTo>
                    <a:cubicBezTo>
                      <a:pt x="25013" y="40152"/>
                      <a:pt x="31043" y="40380"/>
                      <a:pt x="35213" y="40380"/>
                    </a:cubicBezTo>
                    <a:cubicBezTo>
                      <a:pt x="37992" y="40380"/>
                      <a:pt x="39945" y="40279"/>
                      <a:pt x="39945" y="40279"/>
                    </a:cubicBezTo>
                    <a:cubicBezTo>
                      <a:pt x="39945" y="40279"/>
                      <a:pt x="41372" y="35523"/>
                      <a:pt x="39945" y="32195"/>
                    </a:cubicBezTo>
                    <a:cubicBezTo>
                      <a:pt x="39945" y="32195"/>
                      <a:pt x="30434" y="32036"/>
                      <a:pt x="25045" y="30451"/>
                    </a:cubicBezTo>
                    <a:cubicBezTo>
                      <a:pt x="19656" y="28866"/>
                      <a:pt x="17595" y="26647"/>
                      <a:pt x="15217" y="23160"/>
                    </a:cubicBezTo>
                    <a:cubicBezTo>
                      <a:pt x="12840" y="19672"/>
                      <a:pt x="10779" y="8894"/>
                      <a:pt x="10304" y="6358"/>
                    </a:cubicBezTo>
                    <a:cubicBezTo>
                      <a:pt x="9692" y="4064"/>
                      <a:pt x="8195" y="0"/>
                      <a:pt x="4818"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034" name="Google Shape;7034;p100"/>
          <p:cNvGrpSpPr/>
          <p:nvPr/>
        </p:nvGrpSpPr>
        <p:grpSpPr>
          <a:xfrm>
            <a:off x="6900842" y="1409031"/>
            <a:ext cx="1539029" cy="2475750"/>
            <a:chOff x="6071724" y="2429213"/>
            <a:chExt cx="1821767" cy="2930575"/>
          </a:xfrm>
        </p:grpSpPr>
        <p:sp>
          <p:nvSpPr>
            <p:cNvPr id="7035" name="Google Shape;7035;p100"/>
            <p:cNvSpPr/>
            <p:nvPr/>
          </p:nvSpPr>
          <p:spPr>
            <a:xfrm>
              <a:off x="6380531" y="4301376"/>
              <a:ext cx="1512960" cy="862018"/>
            </a:xfrm>
            <a:custGeom>
              <a:rect b="b" l="l" r="r" t="t"/>
              <a:pathLst>
                <a:path extrusionOk="0" h="57420" w="100780">
                  <a:moveTo>
                    <a:pt x="50390" y="1"/>
                  </a:moveTo>
                  <a:cubicBezTo>
                    <a:pt x="48651" y="1"/>
                    <a:pt x="46913" y="371"/>
                    <a:pt x="45581" y="1111"/>
                  </a:cubicBezTo>
                  <a:lnTo>
                    <a:pt x="2665" y="25973"/>
                  </a:lnTo>
                  <a:cubicBezTo>
                    <a:pt x="1" y="27453"/>
                    <a:pt x="1" y="29968"/>
                    <a:pt x="2665" y="31448"/>
                  </a:cubicBezTo>
                  <a:lnTo>
                    <a:pt x="45581" y="56310"/>
                  </a:lnTo>
                  <a:cubicBezTo>
                    <a:pt x="46913" y="57050"/>
                    <a:pt x="48651" y="57420"/>
                    <a:pt x="50390" y="57420"/>
                  </a:cubicBezTo>
                  <a:cubicBezTo>
                    <a:pt x="52129" y="57420"/>
                    <a:pt x="53868" y="57050"/>
                    <a:pt x="55200" y="56310"/>
                  </a:cubicBezTo>
                  <a:lnTo>
                    <a:pt x="98264" y="31448"/>
                  </a:lnTo>
                  <a:cubicBezTo>
                    <a:pt x="100780" y="29968"/>
                    <a:pt x="100780" y="27453"/>
                    <a:pt x="98116" y="25973"/>
                  </a:cubicBezTo>
                  <a:lnTo>
                    <a:pt x="55200" y="1111"/>
                  </a:lnTo>
                  <a:cubicBezTo>
                    <a:pt x="53868" y="371"/>
                    <a:pt x="52129" y="1"/>
                    <a:pt x="50390"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6" name="Google Shape;7036;p100"/>
            <p:cNvSpPr/>
            <p:nvPr/>
          </p:nvSpPr>
          <p:spPr>
            <a:xfrm>
              <a:off x="6071724" y="4835176"/>
              <a:ext cx="1001979" cy="524612"/>
            </a:xfrm>
            <a:custGeom>
              <a:rect b="b" l="l" r="r" t="t"/>
              <a:pathLst>
                <a:path extrusionOk="0" h="34945" w="66743">
                  <a:moveTo>
                    <a:pt x="18285" y="0"/>
                  </a:moveTo>
                  <a:cubicBezTo>
                    <a:pt x="13981" y="0"/>
                    <a:pt x="10086" y="783"/>
                    <a:pt x="7252" y="2403"/>
                  </a:cubicBezTo>
                  <a:cubicBezTo>
                    <a:pt x="1" y="6546"/>
                    <a:pt x="2516" y="14686"/>
                    <a:pt x="12727" y="20605"/>
                  </a:cubicBezTo>
                  <a:lnTo>
                    <a:pt x="27822" y="29336"/>
                  </a:lnTo>
                  <a:cubicBezTo>
                    <a:pt x="34204" y="32983"/>
                    <a:pt x="41990" y="34945"/>
                    <a:pt x="48723" y="34945"/>
                  </a:cubicBezTo>
                  <a:cubicBezTo>
                    <a:pt x="52920" y="34945"/>
                    <a:pt x="56707" y="34183"/>
                    <a:pt x="59491" y="32592"/>
                  </a:cubicBezTo>
                  <a:cubicBezTo>
                    <a:pt x="66743" y="28448"/>
                    <a:pt x="64227" y="20161"/>
                    <a:pt x="54016" y="14242"/>
                  </a:cubicBezTo>
                  <a:lnTo>
                    <a:pt x="38921" y="5510"/>
                  </a:lnTo>
                  <a:cubicBezTo>
                    <a:pt x="32700" y="1904"/>
                    <a:pt x="24996" y="0"/>
                    <a:pt x="18285" y="0"/>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7" name="Google Shape;7037;p100"/>
            <p:cNvSpPr/>
            <p:nvPr/>
          </p:nvSpPr>
          <p:spPr>
            <a:xfrm>
              <a:off x="6364978" y="3575462"/>
              <a:ext cx="1515182" cy="863684"/>
            </a:xfrm>
            <a:custGeom>
              <a:rect b="b" l="l" r="r" t="t"/>
              <a:pathLst>
                <a:path extrusionOk="0" h="57531" w="100928">
                  <a:moveTo>
                    <a:pt x="50390" y="0"/>
                  </a:moveTo>
                  <a:cubicBezTo>
                    <a:pt x="48651" y="0"/>
                    <a:pt x="46913" y="407"/>
                    <a:pt x="45581" y="1221"/>
                  </a:cubicBezTo>
                  <a:lnTo>
                    <a:pt x="2665" y="25935"/>
                  </a:lnTo>
                  <a:cubicBezTo>
                    <a:pt x="1" y="27563"/>
                    <a:pt x="1" y="30078"/>
                    <a:pt x="2665" y="31558"/>
                  </a:cubicBezTo>
                  <a:lnTo>
                    <a:pt x="45581" y="56420"/>
                  </a:lnTo>
                  <a:cubicBezTo>
                    <a:pt x="46913" y="57160"/>
                    <a:pt x="48651" y="57530"/>
                    <a:pt x="50390" y="57530"/>
                  </a:cubicBezTo>
                  <a:cubicBezTo>
                    <a:pt x="52129" y="57530"/>
                    <a:pt x="53868" y="57160"/>
                    <a:pt x="55200" y="56420"/>
                  </a:cubicBezTo>
                  <a:lnTo>
                    <a:pt x="98264" y="31558"/>
                  </a:lnTo>
                  <a:cubicBezTo>
                    <a:pt x="100928" y="30078"/>
                    <a:pt x="100928" y="27563"/>
                    <a:pt x="98264" y="25935"/>
                  </a:cubicBezTo>
                  <a:lnTo>
                    <a:pt x="55200" y="1221"/>
                  </a:lnTo>
                  <a:cubicBezTo>
                    <a:pt x="53868" y="407"/>
                    <a:pt x="52129" y="0"/>
                    <a:pt x="50390" y="0"/>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8" name="Google Shape;7038;p100"/>
            <p:cNvSpPr/>
            <p:nvPr/>
          </p:nvSpPr>
          <p:spPr>
            <a:xfrm>
              <a:off x="6364978" y="3576017"/>
              <a:ext cx="1515182" cy="862018"/>
            </a:xfrm>
            <a:custGeom>
              <a:rect b="b" l="l" r="r" t="t"/>
              <a:pathLst>
                <a:path extrusionOk="0" h="57420" w="100928">
                  <a:moveTo>
                    <a:pt x="50464" y="1924"/>
                  </a:moveTo>
                  <a:cubicBezTo>
                    <a:pt x="51944" y="1924"/>
                    <a:pt x="53276" y="2220"/>
                    <a:pt x="54312" y="2812"/>
                  </a:cubicBezTo>
                  <a:lnTo>
                    <a:pt x="97376" y="27526"/>
                  </a:lnTo>
                  <a:cubicBezTo>
                    <a:pt x="98116" y="27970"/>
                    <a:pt x="98412" y="28414"/>
                    <a:pt x="98412" y="28710"/>
                  </a:cubicBezTo>
                  <a:cubicBezTo>
                    <a:pt x="98412" y="29006"/>
                    <a:pt x="98116" y="29450"/>
                    <a:pt x="97376" y="29893"/>
                  </a:cubicBezTo>
                  <a:lnTo>
                    <a:pt x="54312" y="54755"/>
                  </a:lnTo>
                  <a:cubicBezTo>
                    <a:pt x="53276" y="55347"/>
                    <a:pt x="51944" y="55643"/>
                    <a:pt x="50464" y="55643"/>
                  </a:cubicBezTo>
                  <a:cubicBezTo>
                    <a:pt x="48984" y="55643"/>
                    <a:pt x="47505" y="55347"/>
                    <a:pt x="46469" y="54755"/>
                  </a:cubicBezTo>
                  <a:lnTo>
                    <a:pt x="3553" y="29893"/>
                  </a:lnTo>
                  <a:cubicBezTo>
                    <a:pt x="2813" y="29450"/>
                    <a:pt x="2517" y="29006"/>
                    <a:pt x="2517" y="28710"/>
                  </a:cubicBezTo>
                  <a:cubicBezTo>
                    <a:pt x="2517" y="28414"/>
                    <a:pt x="2813" y="27970"/>
                    <a:pt x="3553" y="27526"/>
                  </a:cubicBezTo>
                  <a:lnTo>
                    <a:pt x="46617" y="2812"/>
                  </a:lnTo>
                  <a:cubicBezTo>
                    <a:pt x="47505" y="2220"/>
                    <a:pt x="48984" y="1924"/>
                    <a:pt x="50464" y="1924"/>
                  </a:cubicBezTo>
                  <a:close/>
                  <a:moveTo>
                    <a:pt x="50464" y="0"/>
                  </a:moveTo>
                  <a:cubicBezTo>
                    <a:pt x="48688" y="0"/>
                    <a:pt x="46913" y="444"/>
                    <a:pt x="45581" y="1184"/>
                  </a:cubicBezTo>
                  <a:lnTo>
                    <a:pt x="2665" y="25898"/>
                  </a:lnTo>
                  <a:cubicBezTo>
                    <a:pt x="1" y="27526"/>
                    <a:pt x="1" y="30041"/>
                    <a:pt x="2665" y="31521"/>
                  </a:cubicBezTo>
                  <a:lnTo>
                    <a:pt x="45581" y="56383"/>
                  </a:lnTo>
                  <a:cubicBezTo>
                    <a:pt x="46913" y="57123"/>
                    <a:pt x="48688" y="57419"/>
                    <a:pt x="50464" y="57419"/>
                  </a:cubicBezTo>
                  <a:cubicBezTo>
                    <a:pt x="52240" y="57419"/>
                    <a:pt x="53868" y="57123"/>
                    <a:pt x="55200" y="56383"/>
                  </a:cubicBezTo>
                  <a:lnTo>
                    <a:pt x="98264" y="31521"/>
                  </a:lnTo>
                  <a:cubicBezTo>
                    <a:pt x="100928" y="30041"/>
                    <a:pt x="100928" y="27526"/>
                    <a:pt x="98264" y="25898"/>
                  </a:cubicBezTo>
                  <a:lnTo>
                    <a:pt x="55200" y="1184"/>
                  </a:lnTo>
                  <a:cubicBezTo>
                    <a:pt x="53868" y="444"/>
                    <a:pt x="52240" y="0"/>
                    <a:pt x="5046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9" name="Google Shape;7039;p100"/>
            <p:cNvSpPr/>
            <p:nvPr/>
          </p:nvSpPr>
          <p:spPr>
            <a:xfrm>
              <a:off x="6373866" y="4007011"/>
              <a:ext cx="748718" cy="1084188"/>
            </a:xfrm>
            <a:custGeom>
              <a:rect b="b" l="l" r="r" t="t"/>
              <a:pathLst>
                <a:path extrusionOk="0" h="72219" w="49873">
                  <a:moveTo>
                    <a:pt x="1" y="1"/>
                  </a:moveTo>
                  <a:lnTo>
                    <a:pt x="1" y="43361"/>
                  </a:lnTo>
                  <a:cubicBezTo>
                    <a:pt x="149" y="44545"/>
                    <a:pt x="889" y="45433"/>
                    <a:pt x="2073" y="46173"/>
                  </a:cubicBezTo>
                  <a:lnTo>
                    <a:pt x="44989" y="71034"/>
                  </a:lnTo>
                  <a:cubicBezTo>
                    <a:pt x="46321" y="71774"/>
                    <a:pt x="47948" y="72218"/>
                    <a:pt x="49872" y="72218"/>
                  </a:cubicBezTo>
                  <a:lnTo>
                    <a:pt x="49872" y="28710"/>
                  </a:lnTo>
                  <a:cubicBezTo>
                    <a:pt x="47948" y="28710"/>
                    <a:pt x="46321" y="28414"/>
                    <a:pt x="44989" y="27674"/>
                  </a:cubicBezTo>
                  <a:lnTo>
                    <a:pt x="2073" y="2812"/>
                  </a:lnTo>
                  <a:cubicBezTo>
                    <a:pt x="1037" y="2220"/>
                    <a:pt x="1" y="1332"/>
                    <a:pt x="1" y="1"/>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0" name="Google Shape;7040;p100"/>
            <p:cNvSpPr/>
            <p:nvPr/>
          </p:nvSpPr>
          <p:spPr>
            <a:xfrm>
              <a:off x="7122569" y="4007011"/>
              <a:ext cx="746482" cy="1084188"/>
            </a:xfrm>
            <a:custGeom>
              <a:rect b="b" l="l" r="r" t="t"/>
              <a:pathLst>
                <a:path extrusionOk="0" h="72219" w="49724">
                  <a:moveTo>
                    <a:pt x="49724" y="1"/>
                  </a:moveTo>
                  <a:cubicBezTo>
                    <a:pt x="49724" y="1332"/>
                    <a:pt x="48836" y="2220"/>
                    <a:pt x="47800" y="2812"/>
                  </a:cubicBezTo>
                  <a:lnTo>
                    <a:pt x="4736" y="27674"/>
                  </a:lnTo>
                  <a:cubicBezTo>
                    <a:pt x="3404" y="28414"/>
                    <a:pt x="1924" y="28710"/>
                    <a:pt x="0" y="28710"/>
                  </a:cubicBezTo>
                  <a:lnTo>
                    <a:pt x="0" y="72218"/>
                  </a:lnTo>
                  <a:cubicBezTo>
                    <a:pt x="1924" y="72070"/>
                    <a:pt x="3552" y="71774"/>
                    <a:pt x="4736" y="71034"/>
                  </a:cubicBezTo>
                  <a:lnTo>
                    <a:pt x="47800" y="46173"/>
                  </a:lnTo>
                  <a:cubicBezTo>
                    <a:pt x="48984" y="45433"/>
                    <a:pt x="49724" y="44545"/>
                    <a:pt x="49724" y="43361"/>
                  </a:cubicBezTo>
                  <a:lnTo>
                    <a:pt x="49724" y="1"/>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1" name="Google Shape;7041;p100"/>
            <p:cNvSpPr/>
            <p:nvPr/>
          </p:nvSpPr>
          <p:spPr>
            <a:xfrm>
              <a:off x="6145045" y="2842897"/>
              <a:ext cx="799250" cy="967481"/>
            </a:xfrm>
            <a:custGeom>
              <a:rect b="b" l="l" r="r" t="t"/>
              <a:pathLst>
                <a:path extrusionOk="0" h="64445" w="53239">
                  <a:moveTo>
                    <a:pt x="49933" y="1"/>
                  </a:moveTo>
                  <a:cubicBezTo>
                    <a:pt x="49545" y="1"/>
                    <a:pt x="49127" y="54"/>
                    <a:pt x="48688" y="146"/>
                  </a:cubicBezTo>
                  <a:cubicBezTo>
                    <a:pt x="46172" y="590"/>
                    <a:pt x="44100" y="1478"/>
                    <a:pt x="42768" y="5622"/>
                  </a:cubicBezTo>
                  <a:cubicBezTo>
                    <a:pt x="41436" y="9617"/>
                    <a:pt x="38773" y="21752"/>
                    <a:pt x="36849" y="27524"/>
                  </a:cubicBezTo>
                  <a:cubicBezTo>
                    <a:pt x="35813" y="31076"/>
                    <a:pt x="31817" y="37735"/>
                    <a:pt x="27230" y="42323"/>
                  </a:cubicBezTo>
                  <a:cubicBezTo>
                    <a:pt x="23234" y="46170"/>
                    <a:pt x="18351" y="50314"/>
                    <a:pt x="16575" y="50758"/>
                  </a:cubicBezTo>
                  <a:cubicBezTo>
                    <a:pt x="15762" y="50883"/>
                    <a:pt x="15054" y="50929"/>
                    <a:pt x="14363" y="50929"/>
                  </a:cubicBezTo>
                  <a:cubicBezTo>
                    <a:pt x="13419" y="50929"/>
                    <a:pt x="12506" y="50843"/>
                    <a:pt x="11395" y="50758"/>
                  </a:cubicBezTo>
                  <a:cubicBezTo>
                    <a:pt x="11057" y="50737"/>
                    <a:pt x="10740" y="50728"/>
                    <a:pt x="10440" y="50728"/>
                  </a:cubicBezTo>
                  <a:cubicBezTo>
                    <a:pt x="8641" y="50728"/>
                    <a:pt x="7463" y="51054"/>
                    <a:pt x="6068" y="51054"/>
                  </a:cubicBezTo>
                  <a:cubicBezTo>
                    <a:pt x="5180" y="51054"/>
                    <a:pt x="4688" y="50922"/>
                    <a:pt x="4401" y="50922"/>
                  </a:cubicBezTo>
                  <a:cubicBezTo>
                    <a:pt x="4161" y="50922"/>
                    <a:pt x="4063" y="51013"/>
                    <a:pt x="3996" y="51350"/>
                  </a:cubicBezTo>
                  <a:cubicBezTo>
                    <a:pt x="3700" y="52238"/>
                    <a:pt x="5032" y="53422"/>
                    <a:pt x="6660" y="53718"/>
                  </a:cubicBezTo>
                  <a:cubicBezTo>
                    <a:pt x="7085" y="53795"/>
                    <a:pt x="7471" y="53822"/>
                    <a:pt x="7813" y="53822"/>
                  </a:cubicBezTo>
                  <a:cubicBezTo>
                    <a:pt x="8582" y="53822"/>
                    <a:pt x="9133" y="53686"/>
                    <a:pt x="9436" y="53686"/>
                  </a:cubicBezTo>
                  <a:cubicBezTo>
                    <a:pt x="9513" y="53686"/>
                    <a:pt x="9575" y="53695"/>
                    <a:pt x="9619" y="53718"/>
                  </a:cubicBezTo>
                  <a:cubicBezTo>
                    <a:pt x="9915" y="54014"/>
                    <a:pt x="8731" y="54606"/>
                    <a:pt x="6956" y="55197"/>
                  </a:cubicBezTo>
                  <a:cubicBezTo>
                    <a:pt x="4440" y="55937"/>
                    <a:pt x="2812" y="55641"/>
                    <a:pt x="1480" y="55789"/>
                  </a:cubicBezTo>
                  <a:cubicBezTo>
                    <a:pt x="0" y="56085"/>
                    <a:pt x="296" y="57269"/>
                    <a:pt x="740" y="57565"/>
                  </a:cubicBezTo>
                  <a:cubicBezTo>
                    <a:pt x="1332" y="57861"/>
                    <a:pt x="2220" y="58305"/>
                    <a:pt x="4292" y="58305"/>
                  </a:cubicBezTo>
                  <a:cubicBezTo>
                    <a:pt x="6511" y="58305"/>
                    <a:pt x="8879" y="57861"/>
                    <a:pt x="8879" y="57861"/>
                  </a:cubicBezTo>
                  <a:lnTo>
                    <a:pt x="8879" y="57861"/>
                  </a:lnTo>
                  <a:cubicBezTo>
                    <a:pt x="8879" y="57861"/>
                    <a:pt x="7547" y="58601"/>
                    <a:pt x="5476" y="59045"/>
                  </a:cubicBezTo>
                  <a:cubicBezTo>
                    <a:pt x="3256" y="59637"/>
                    <a:pt x="2368" y="59637"/>
                    <a:pt x="1184" y="59933"/>
                  </a:cubicBezTo>
                  <a:cubicBezTo>
                    <a:pt x="0" y="60229"/>
                    <a:pt x="1036" y="61857"/>
                    <a:pt x="2368" y="62005"/>
                  </a:cubicBezTo>
                  <a:cubicBezTo>
                    <a:pt x="3404" y="62005"/>
                    <a:pt x="5032" y="62005"/>
                    <a:pt x="6512" y="61709"/>
                  </a:cubicBezTo>
                  <a:cubicBezTo>
                    <a:pt x="7991" y="61265"/>
                    <a:pt x="10359" y="60525"/>
                    <a:pt x="10359" y="60525"/>
                  </a:cubicBezTo>
                  <a:lnTo>
                    <a:pt x="10359" y="60525"/>
                  </a:lnTo>
                  <a:cubicBezTo>
                    <a:pt x="8287" y="61857"/>
                    <a:pt x="6364" y="62153"/>
                    <a:pt x="5180" y="62449"/>
                  </a:cubicBezTo>
                  <a:cubicBezTo>
                    <a:pt x="4144" y="62745"/>
                    <a:pt x="3700" y="63337"/>
                    <a:pt x="4144" y="63929"/>
                  </a:cubicBezTo>
                  <a:cubicBezTo>
                    <a:pt x="4337" y="64218"/>
                    <a:pt x="4781" y="64444"/>
                    <a:pt x="5762" y="64444"/>
                  </a:cubicBezTo>
                  <a:cubicBezTo>
                    <a:pt x="6287" y="64444"/>
                    <a:pt x="6966" y="64379"/>
                    <a:pt x="7843" y="64225"/>
                  </a:cubicBezTo>
                  <a:cubicBezTo>
                    <a:pt x="10359" y="63929"/>
                    <a:pt x="13615" y="62301"/>
                    <a:pt x="15983" y="60377"/>
                  </a:cubicBezTo>
                  <a:cubicBezTo>
                    <a:pt x="18351" y="58453"/>
                    <a:pt x="19238" y="57565"/>
                    <a:pt x="20570" y="56677"/>
                  </a:cubicBezTo>
                  <a:cubicBezTo>
                    <a:pt x="25454" y="53570"/>
                    <a:pt x="29450" y="51054"/>
                    <a:pt x="33445" y="47058"/>
                  </a:cubicBezTo>
                  <a:cubicBezTo>
                    <a:pt x="39365" y="41139"/>
                    <a:pt x="42768" y="35515"/>
                    <a:pt x="44544" y="31815"/>
                  </a:cubicBezTo>
                  <a:cubicBezTo>
                    <a:pt x="48244" y="24268"/>
                    <a:pt x="51056" y="12725"/>
                    <a:pt x="52239" y="6658"/>
                  </a:cubicBezTo>
                  <a:cubicBezTo>
                    <a:pt x="53238" y="1538"/>
                    <a:pt x="52025" y="1"/>
                    <a:pt x="49933"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2" name="Google Shape;7042;p100"/>
            <p:cNvSpPr/>
            <p:nvPr/>
          </p:nvSpPr>
          <p:spPr>
            <a:xfrm>
              <a:off x="6684895" y="2834970"/>
              <a:ext cx="271066" cy="476947"/>
            </a:xfrm>
            <a:custGeom>
              <a:rect b="b" l="l" r="r" t="t"/>
              <a:pathLst>
                <a:path extrusionOk="0" h="31770" w="18056">
                  <a:moveTo>
                    <a:pt x="12097" y="0"/>
                  </a:moveTo>
                  <a:cubicBezTo>
                    <a:pt x="9604" y="0"/>
                    <a:pt x="7410" y="2541"/>
                    <a:pt x="6068" y="6298"/>
                  </a:cubicBezTo>
                  <a:cubicBezTo>
                    <a:pt x="4737" y="10589"/>
                    <a:pt x="2813" y="19617"/>
                    <a:pt x="1629" y="22724"/>
                  </a:cubicBezTo>
                  <a:cubicBezTo>
                    <a:pt x="445" y="25832"/>
                    <a:pt x="1" y="28496"/>
                    <a:pt x="1" y="28496"/>
                  </a:cubicBezTo>
                  <a:cubicBezTo>
                    <a:pt x="1" y="28496"/>
                    <a:pt x="3860" y="31770"/>
                    <a:pt x="8667" y="31770"/>
                  </a:cubicBezTo>
                  <a:cubicBezTo>
                    <a:pt x="9267" y="31770"/>
                    <a:pt x="9883" y="31719"/>
                    <a:pt x="10508" y="31604"/>
                  </a:cubicBezTo>
                  <a:cubicBezTo>
                    <a:pt x="10508" y="31604"/>
                    <a:pt x="14060" y="22132"/>
                    <a:pt x="15688" y="14141"/>
                  </a:cubicBezTo>
                  <a:cubicBezTo>
                    <a:pt x="17315" y="6150"/>
                    <a:pt x="18055" y="1118"/>
                    <a:pt x="12876" y="82"/>
                  </a:cubicBezTo>
                  <a:cubicBezTo>
                    <a:pt x="12613" y="27"/>
                    <a:pt x="12354" y="0"/>
                    <a:pt x="12097"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3" name="Google Shape;7043;p100"/>
            <p:cNvSpPr/>
            <p:nvPr/>
          </p:nvSpPr>
          <p:spPr>
            <a:xfrm>
              <a:off x="6653804" y="3222773"/>
              <a:ext cx="208839" cy="162480"/>
            </a:xfrm>
            <a:custGeom>
              <a:rect b="b" l="l" r="r" t="t"/>
              <a:pathLst>
                <a:path extrusionOk="0" h="10823" w="13911">
                  <a:moveTo>
                    <a:pt x="2664" y="0"/>
                  </a:moveTo>
                  <a:lnTo>
                    <a:pt x="2664" y="0"/>
                  </a:lnTo>
                  <a:cubicBezTo>
                    <a:pt x="2664" y="0"/>
                    <a:pt x="2072" y="0"/>
                    <a:pt x="1184" y="2516"/>
                  </a:cubicBezTo>
                  <a:cubicBezTo>
                    <a:pt x="296" y="4884"/>
                    <a:pt x="0" y="6511"/>
                    <a:pt x="444" y="7103"/>
                  </a:cubicBezTo>
                  <a:cubicBezTo>
                    <a:pt x="2015" y="9408"/>
                    <a:pt x="5886" y="10823"/>
                    <a:pt x="8485" y="10823"/>
                  </a:cubicBezTo>
                  <a:cubicBezTo>
                    <a:pt x="9558" y="10823"/>
                    <a:pt x="10414" y="10582"/>
                    <a:pt x="10803" y="10063"/>
                  </a:cubicBezTo>
                  <a:cubicBezTo>
                    <a:pt x="11691" y="8731"/>
                    <a:pt x="13911" y="5328"/>
                    <a:pt x="13319" y="3700"/>
                  </a:cubicBezTo>
                  <a:lnTo>
                    <a:pt x="13319" y="3700"/>
                  </a:lnTo>
                  <a:lnTo>
                    <a:pt x="12875" y="4884"/>
                  </a:lnTo>
                  <a:cubicBezTo>
                    <a:pt x="12875" y="4884"/>
                    <a:pt x="12601" y="4923"/>
                    <a:pt x="12074" y="4923"/>
                  </a:cubicBezTo>
                  <a:cubicBezTo>
                    <a:pt x="11153" y="4923"/>
                    <a:pt x="9458" y="4803"/>
                    <a:pt x="7103" y="4144"/>
                  </a:cubicBezTo>
                  <a:cubicBezTo>
                    <a:pt x="4144" y="3108"/>
                    <a:pt x="2368" y="1036"/>
                    <a:pt x="2368" y="1036"/>
                  </a:cubicBezTo>
                  <a:lnTo>
                    <a:pt x="2664" y="0"/>
                  </a:ln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4" name="Google Shape;7044;p100"/>
            <p:cNvSpPr/>
            <p:nvPr/>
          </p:nvSpPr>
          <p:spPr>
            <a:xfrm>
              <a:off x="6153933" y="4771268"/>
              <a:ext cx="368797" cy="249463"/>
            </a:xfrm>
            <a:custGeom>
              <a:rect b="b" l="l" r="r" t="t"/>
              <a:pathLst>
                <a:path extrusionOk="0" h="16617" w="24566">
                  <a:moveTo>
                    <a:pt x="23234" y="0"/>
                  </a:moveTo>
                  <a:lnTo>
                    <a:pt x="15835" y="148"/>
                  </a:lnTo>
                  <a:cubicBezTo>
                    <a:pt x="14355" y="3404"/>
                    <a:pt x="10951" y="5624"/>
                    <a:pt x="5920" y="9175"/>
                  </a:cubicBezTo>
                  <a:cubicBezTo>
                    <a:pt x="888" y="12727"/>
                    <a:pt x="0" y="13911"/>
                    <a:pt x="592" y="14799"/>
                  </a:cubicBezTo>
                  <a:cubicBezTo>
                    <a:pt x="1184" y="15835"/>
                    <a:pt x="3848" y="16427"/>
                    <a:pt x="6364" y="16575"/>
                  </a:cubicBezTo>
                  <a:cubicBezTo>
                    <a:pt x="6586" y="16603"/>
                    <a:pt x="6821" y="16616"/>
                    <a:pt x="7065" y="16616"/>
                  </a:cubicBezTo>
                  <a:cubicBezTo>
                    <a:pt x="9407" y="16616"/>
                    <a:pt x="12556" y="15372"/>
                    <a:pt x="13763" y="13763"/>
                  </a:cubicBezTo>
                  <a:cubicBezTo>
                    <a:pt x="14799" y="12579"/>
                    <a:pt x="17463" y="10803"/>
                    <a:pt x="19238" y="10507"/>
                  </a:cubicBezTo>
                  <a:cubicBezTo>
                    <a:pt x="20866" y="10211"/>
                    <a:pt x="23974" y="8731"/>
                    <a:pt x="24270" y="7696"/>
                  </a:cubicBezTo>
                  <a:cubicBezTo>
                    <a:pt x="24566" y="6512"/>
                    <a:pt x="24270" y="4292"/>
                    <a:pt x="23826" y="2960"/>
                  </a:cubicBezTo>
                  <a:cubicBezTo>
                    <a:pt x="23530" y="1628"/>
                    <a:pt x="23234" y="0"/>
                    <a:pt x="23234"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5" name="Google Shape;7045;p100"/>
            <p:cNvSpPr/>
            <p:nvPr/>
          </p:nvSpPr>
          <p:spPr>
            <a:xfrm>
              <a:off x="6593814" y="5004532"/>
              <a:ext cx="308822" cy="326597"/>
            </a:xfrm>
            <a:custGeom>
              <a:rect b="b" l="l" r="r" t="t"/>
              <a:pathLst>
                <a:path extrusionOk="0" h="21755" w="20571">
                  <a:moveTo>
                    <a:pt x="11395" y="1"/>
                  </a:moveTo>
                  <a:cubicBezTo>
                    <a:pt x="10656" y="4588"/>
                    <a:pt x="8732" y="7400"/>
                    <a:pt x="6660" y="10508"/>
                  </a:cubicBezTo>
                  <a:cubicBezTo>
                    <a:pt x="4884" y="13172"/>
                    <a:pt x="2812" y="15540"/>
                    <a:pt x="740" y="18055"/>
                  </a:cubicBezTo>
                  <a:cubicBezTo>
                    <a:pt x="444" y="18499"/>
                    <a:pt x="148" y="18943"/>
                    <a:pt x="148" y="19387"/>
                  </a:cubicBezTo>
                  <a:cubicBezTo>
                    <a:pt x="0" y="21015"/>
                    <a:pt x="1924" y="21607"/>
                    <a:pt x="3108" y="21755"/>
                  </a:cubicBezTo>
                  <a:cubicBezTo>
                    <a:pt x="4292" y="21755"/>
                    <a:pt x="5476" y="21755"/>
                    <a:pt x="6660" y="21607"/>
                  </a:cubicBezTo>
                  <a:cubicBezTo>
                    <a:pt x="8880" y="21311"/>
                    <a:pt x="10951" y="20423"/>
                    <a:pt x="12283" y="18647"/>
                  </a:cubicBezTo>
                  <a:cubicBezTo>
                    <a:pt x="13615" y="16575"/>
                    <a:pt x="14799" y="14208"/>
                    <a:pt x="16723" y="12580"/>
                  </a:cubicBezTo>
                  <a:cubicBezTo>
                    <a:pt x="17759" y="11692"/>
                    <a:pt x="19091" y="11100"/>
                    <a:pt x="19683" y="9916"/>
                  </a:cubicBezTo>
                  <a:cubicBezTo>
                    <a:pt x="20571" y="8288"/>
                    <a:pt x="20275" y="6660"/>
                    <a:pt x="19831" y="5032"/>
                  </a:cubicBezTo>
                  <a:cubicBezTo>
                    <a:pt x="19683" y="4145"/>
                    <a:pt x="19387" y="3405"/>
                    <a:pt x="19387" y="2517"/>
                  </a:cubicBezTo>
                  <a:cubicBezTo>
                    <a:pt x="19239" y="1629"/>
                    <a:pt x="19091" y="741"/>
                    <a:pt x="19091" y="149"/>
                  </a:cubicBezTo>
                  <a:lnTo>
                    <a:pt x="11395" y="1"/>
                  </a:ln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6" name="Google Shape;7046;p100"/>
            <p:cNvSpPr/>
            <p:nvPr/>
          </p:nvSpPr>
          <p:spPr>
            <a:xfrm>
              <a:off x="6278341" y="3673764"/>
              <a:ext cx="1075285" cy="1346201"/>
            </a:xfrm>
            <a:custGeom>
              <a:rect b="b" l="l" r="r" t="t"/>
              <a:pathLst>
                <a:path extrusionOk="0" h="89672" w="71626">
                  <a:moveTo>
                    <a:pt x="35517" y="0"/>
                  </a:moveTo>
                  <a:cubicBezTo>
                    <a:pt x="35517" y="0"/>
                    <a:pt x="31078" y="3404"/>
                    <a:pt x="27082" y="6068"/>
                  </a:cubicBezTo>
                  <a:cubicBezTo>
                    <a:pt x="22198" y="9324"/>
                    <a:pt x="0" y="23086"/>
                    <a:pt x="0" y="28562"/>
                  </a:cubicBezTo>
                  <a:cubicBezTo>
                    <a:pt x="0" y="32262"/>
                    <a:pt x="7548" y="73254"/>
                    <a:pt x="7548" y="73254"/>
                  </a:cubicBezTo>
                  <a:cubicBezTo>
                    <a:pt x="8644" y="74160"/>
                    <a:pt x="9801" y="74467"/>
                    <a:pt x="10867" y="74467"/>
                  </a:cubicBezTo>
                  <a:cubicBezTo>
                    <a:pt x="13110" y="74467"/>
                    <a:pt x="14947" y="73106"/>
                    <a:pt x="14947" y="73106"/>
                  </a:cubicBezTo>
                  <a:cubicBezTo>
                    <a:pt x="14947" y="73106"/>
                    <a:pt x="16575" y="55792"/>
                    <a:pt x="16723" y="45729"/>
                  </a:cubicBezTo>
                  <a:cubicBezTo>
                    <a:pt x="16871" y="41141"/>
                    <a:pt x="16131" y="34925"/>
                    <a:pt x="16131" y="34925"/>
                  </a:cubicBezTo>
                  <a:lnTo>
                    <a:pt x="40253" y="20867"/>
                  </a:lnTo>
                  <a:lnTo>
                    <a:pt x="40253" y="20867"/>
                  </a:lnTo>
                  <a:cubicBezTo>
                    <a:pt x="37589" y="24862"/>
                    <a:pt x="26786" y="36997"/>
                    <a:pt x="26194" y="39365"/>
                  </a:cubicBezTo>
                  <a:cubicBezTo>
                    <a:pt x="25602" y="42029"/>
                    <a:pt x="27082" y="47948"/>
                    <a:pt x="28710" y="61119"/>
                  </a:cubicBezTo>
                  <a:cubicBezTo>
                    <a:pt x="29894" y="70442"/>
                    <a:pt x="32557" y="88645"/>
                    <a:pt x="32557" y="88645"/>
                  </a:cubicBezTo>
                  <a:cubicBezTo>
                    <a:pt x="33745" y="89419"/>
                    <a:pt x="35022" y="89671"/>
                    <a:pt x="36182" y="89671"/>
                  </a:cubicBezTo>
                  <a:cubicBezTo>
                    <a:pt x="38348" y="89671"/>
                    <a:pt x="40105" y="88793"/>
                    <a:pt x="40105" y="88793"/>
                  </a:cubicBezTo>
                  <a:cubicBezTo>
                    <a:pt x="40105" y="88793"/>
                    <a:pt x="42029" y="64671"/>
                    <a:pt x="41881" y="57272"/>
                  </a:cubicBezTo>
                  <a:cubicBezTo>
                    <a:pt x="41881" y="48836"/>
                    <a:pt x="41141" y="44841"/>
                    <a:pt x="41141" y="44841"/>
                  </a:cubicBezTo>
                  <a:cubicBezTo>
                    <a:pt x="41141" y="44841"/>
                    <a:pt x="47800" y="40993"/>
                    <a:pt x="54607" y="35813"/>
                  </a:cubicBezTo>
                  <a:cubicBezTo>
                    <a:pt x="62895" y="29302"/>
                    <a:pt x="71626" y="24270"/>
                    <a:pt x="68962" y="7252"/>
                  </a:cubicBezTo>
                  <a:lnTo>
                    <a:pt x="35517" y="0"/>
                  </a:ln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7" name="Google Shape;7047;p100"/>
            <p:cNvSpPr/>
            <p:nvPr/>
          </p:nvSpPr>
          <p:spPr>
            <a:xfrm>
              <a:off x="6520493" y="3869272"/>
              <a:ext cx="362147" cy="328819"/>
            </a:xfrm>
            <a:custGeom>
              <a:rect b="b" l="l" r="r" t="t"/>
              <a:pathLst>
                <a:path extrusionOk="0" h="21903" w="24123">
                  <a:moveTo>
                    <a:pt x="18647" y="0"/>
                  </a:moveTo>
                  <a:lnTo>
                    <a:pt x="18647" y="0"/>
                  </a:lnTo>
                  <a:cubicBezTo>
                    <a:pt x="18647" y="1"/>
                    <a:pt x="18795" y="3404"/>
                    <a:pt x="19535" y="5920"/>
                  </a:cubicBezTo>
                  <a:cubicBezTo>
                    <a:pt x="20127" y="8584"/>
                    <a:pt x="1" y="21902"/>
                    <a:pt x="1" y="21902"/>
                  </a:cubicBezTo>
                  <a:lnTo>
                    <a:pt x="24123" y="7844"/>
                  </a:lnTo>
                  <a:cubicBezTo>
                    <a:pt x="24123" y="7844"/>
                    <a:pt x="20275" y="5032"/>
                    <a:pt x="18647" y="0"/>
                  </a:cubicBezTo>
                  <a:close/>
                </a:path>
              </a:pathLst>
            </a:custGeom>
            <a:solidFill>
              <a:srgbClr val="597B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8" name="Google Shape;7048;p100"/>
            <p:cNvSpPr/>
            <p:nvPr/>
          </p:nvSpPr>
          <p:spPr>
            <a:xfrm>
              <a:off x="6889290" y="2800652"/>
              <a:ext cx="357703" cy="331281"/>
            </a:xfrm>
            <a:custGeom>
              <a:rect b="b" l="l" r="r" t="t"/>
              <a:pathLst>
                <a:path extrusionOk="0" h="22067" w="23827">
                  <a:moveTo>
                    <a:pt x="18203" y="0"/>
                  </a:moveTo>
                  <a:cubicBezTo>
                    <a:pt x="18203" y="1"/>
                    <a:pt x="5180" y="4440"/>
                    <a:pt x="3552" y="4736"/>
                  </a:cubicBezTo>
                  <a:cubicBezTo>
                    <a:pt x="1925" y="4884"/>
                    <a:pt x="1" y="9176"/>
                    <a:pt x="149" y="14207"/>
                  </a:cubicBezTo>
                  <a:cubicBezTo>
                    <a:pt x="402" y="18517"/>
                    <a:pt x="7930" y="22067"/>
                    <a:pt x="12130" y="22067"/>
                  </a:cubicBezTo>
                  <a:cubicBezTo>
                    <a:pt x="12834" y="22067"/>
                    <a:pt x="13444" y="21967"/>
                    <a:pt x="13911" y="21755"/>
                  </a:cubicBezTo>
                  <a:cubicBezTo>
                    <a:pt x="17167" y="20275"/>
                    <a:pt x="23827" y="13615"/>
                    <a:pt x="22791" y="12727"/>
                  </a:cubicBezTo>
                  <a:cubicBezTo>
                    <a:pt x="21755" y="11987"/>
                    <a:pt x="18203" y="9472"/>
                    <a:pt x="18055" y="8880"/>
                  </a:cubicBezTo>
                  <a:cubicBezTo>
                    <a:pt x="17907" y="8140"/>
                    <a:pt x="18203" y="1"/>
                    <a:pt x="18203"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9" name="Google Shape;7049;p100"/>
            <p:cNvSpPr/>
            <p:nvPr/>
          </p:nvSpPr>
          <p:spPr>
            <a:xfrm>
              <a:off x="6973720" y="2800652"/>
              <a:ext cx="188857" cy="151506"/>
            </a:xfrm>
            <a:custGeom>
              <a:rect b="b" l="l" r="r" t="t"/>
              <a:pathLst>
                <a:path extrusionOk="0" h="10092" w="12580">
                  <a:moveTo>
                    <a:pt x="12579" y="0"/>
                  </a:moveTo>
                  <a:cubicBezTo>
                    <a:pt x="12579" y="1"/>
                    <a:pt x="6364" y="2664"/>
                    <a:pt x="2960" y="3700"/>
                  </a:cubicBezTo>
                  <a:cubicBezTo>
                    <a:pt x="2220" y="5180"/>
                    <a:pt x="0" y="8288"/>
                    <a:pt x="1036" y="9324"/>
                  </a:cubicBezTo>
                  <a:cubicBezTo>
                    <a:pt x="1665" y="9895"/>
                    <a:pt x="2448" y="10092"/>
                    <a:pt x="3250" y="10092"/>
                  </a:cubicBezTo>
                  <a:cubicBezTo>
                    <a:pt x="4523" y="10092"/>
                    <a:pt x="5842" y="9596"/>
                    <a:pt x="6660" y="9324"/>
                  </a:cubicBezTo>
                  <a:cubicBezTo>
                    <a:pt x="8139" y="8732"/>
                    <a:pt x="9471" y="7844"/>
                    <a:pt x="10359" y="7104"/>
                  </a:cubicBezTo>
                  <a:cubicBezTo>
                    <a:pt x="11543" y="6216"/>
                    <a:pt x="12431" y="4736"/>
                    <a:pt x="12431" y="3108"/>
                  </a:cubicBezTo>
                  <a:cubicBezTo>
                    <a:pt x="12579" y="1776"/>
                    <a:pt x="12579" y="1"/>
                    <a:pt x="12579" y="0"/>
                  </a:cubicBez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0" name="Google Shape;7050;p100"/>
            <p:cNvSpPr/>
            <p:nvPr/>
          </p:nvSpPr>
          <p:spPr>
            <a:xfrm>
              <a:off x="6769325" y="2834910"/>
              <a:ext cx="559876" cy="1055094"/>
            </a:xfrm>
            <a:custGeom>
              <a:rect b="b" l="l" r="r" t="t"/>
              <a:pathLst>
                <a:path extrusionOk="0" h="70281" w="37294">
                  <a:moveTo>
                    <a:pt x="8873" y="0"/>
                  </a:moveTo>
                  <a:cubicBezTo>
                    <a:pt x="8622" y="0"/>
                    <a:pt x="8376" y="27"/>
                    <a:pt x="8140" y="86"/>
                  </a:cubicBezTo>
                  <a:cubicBezTo>
                    <a:pt x="8140" y="86"/>
                    <a:pt x="4588" y="1862"/>
                    <a:pt x="3108" y="6598"/>
                  </a:cubicBezTo>
                  <a:cubicBezTo>
                    <a:pt x="1628" y="11185"/>
                    <a:pt x="0" y="16809"/>
                    <a:pt x="148" y="25392"/>
                  </a:cubicBezTo>
                  <a:cubicBezTo>
                    <a:pt x="396" y="33436"/>
                    <a:pt x="1057" y="52762"/>
                    <a:pt x="1181" y="56191"/>
                  </a:cubicBezTo>
                  <a:lnTo>
                    <a:pt x="1181" y="56191"/>
                  </a:lnTo>
                  <a:cubicBezTo>
                    <a:pt x="1122" y="56508"/>
                    <a:pt x="410" y="61056"/>
                    <a:pt x="7548" y="65053"/>
                  </a:cubicBezTo>
                  <a:cubicBezTo>
                    <a:pt x="13497" y="68384"/>
                    <a:pt x="19159" y="70281"/>
                    <a:pt x="23766" y="70281"/>
                  </a:cubicBezTo>
                  <a:cubicBezTo>
                    <a:pt x="24888" y="70281"/>
                    <a:pt x="25948" y="70168"/>
                    <a:pt x="26934" y="69936"/>
                  </a:cubicBezTo>
                  <a:cubicBezTo>
                    <a:pt x="31226" y="68900"/>
                    <a:pt x="35665" y="66385"/>
                    <a:pt x="36257" y="63129"/>
                  </a:cubicBezTo>
                  <a:cubicBezTo>
                    <a:pt x="35813" y="57061"/>
                    <a:pt x="34629" y="46850"/>
                    <a:pt x="35665" y="39303"/>
                  </a:cubicBezTo>
                  <a:cubicBezTo>
                    <a:pt x="36553" y="31608"/>
                    <a:pt x="36553" y="25244"/>
                    <a:pt x="36997" y="19177"/>
                  </a:cubicBezTo>
                  <a:cubicBezTo>
                    <a:pt x="37293" y="12961"/>
                    <a:pt x="36109" y="13109"/>
                    <a:pt x="33001" y="10889"/>
                  </a:cubicBezTo>
                  <a:cubicBezTo>
                    <a:pt x="28858" y="7930"/>
                    <a:pt x="27230" y="7190"/>
                    <a:pt x="27230" y="7190"/>
                  </a:cubicBezTo>
                  <a:cubicBezTo>
                    <a:pt x="27230" y="7190"/>
                    <a:pt x="21311" y="15921"/>
                    <a:pt x="13023" y="16809"/>
                  </a:cubicBezTo>
                  <a:cubicBezTo>
                    <a:pt x="10359" y="14293"/>
                    <a:pt x="10212" y="5118"/>
                    <a:pt x="13763" y="2158"/>
                  </a:cubicBezTo>
                  <a:cubicBezTo>
                    <a:pt x="13763" y="2158"/>
                    <a:pt x="11126" y="0"/>
                    <a:pt x="8873" y="0"/>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1" name="Google Shape;7051;p100"/>
            <p:cNvSpPr/>
            <p:nvPr/>
          </p:nvSpPr>
          <p:spPr>
            <a:xfrm>
              <a:off x="6891512" y="2865085"/>
              <a:ext cx="97776" cy="222170"/>
            </a:xfrm>
            <a:custGeom>
              <a:rect b="b" l="l" r="r" t="t"/>
              <a:pathLst>
                <a:path extrusionOk="0" h="14799" w="6513">
                  <a:moveTo>
                    <a:pt x="6512" y="0"/>
                  </a:moveTo>
                  <a:cubicBezTo>
                    <a:pt x="6512" y="0"/>
                    <a:pt x="4884" y="296"/>
                    <a:pt x="3404" y="1924"/>
                  </a:cubicBezTo>
                  <a:cubicBezTo>
                    <a:pt x="2073" y="3700"/>
                    <a:pt x="1" y="7251"/>
                    <a:pt x="445" y="10951"/>
                  </a:cubicBezTo>
                  <a:cubicBezTo>
                    <a:pt x="445" y="10951"/>
                    <a:pt x="1481" y="13023"/>
                    <a:pt x="4884" y="14799"/>
                  </a:cubicBezTo>
                  <a:cubicBezTo>
                    <a:pt x="4884" y="14799"/>
                    <a:pt x="4144" y="10803"/>
                    <a:pt x="4144" y="8731"/>
                  </a:cubicBezTo>
                  <a:cubicBezTo>
                    <a:pt x="4292" y="5920"/>
                    <a:pt x="6512" y="2220"/>
                    <a:pt x="6512" y="2220"/>
                  </a:cubicBezTo>
                  <a:lnTo>
                    <a:pt x="6512" y="0"/>
                  </a:ln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2" name="Google Shape;7052;p100"/>
            <p:cNvSpPr/>
            <p:nvPr/>
          </p:nvSpPr>
          <p:spPr>
            <a:xfrm>
              <a:off x="6898177" y="3001939"/>
              <a:ext cx="66671" cy="91081"/>
            </a:xfrm>
            <a:custGeom>
              <a:rect b="b" l="l" r="r" t="t"/>
              <a:pathLst>
                <a:path extrusionOk="0" h="6067" w="4441">
                  <a:moveTo>
                    <a:pt x="1791" y="1"/>
                  </a:moveTo>
                  <a:cubicBezTo>
                    <a:pt x="857" y="1"/>
                    <a:pt x="1" y="1835"/>
                    <a:pt x="1" y="1835"/>
                  </a:cubicBezTo>
                  <a:cubicBezTo>
                    <a:pt x="1" y="1835"/>
                    <a:pt x="1" y="4055"/>
                    <a:pt x="1481" y="5387"/>
                  </a:cubicBezTo>
                  <a:cubicBezTo>
                    <a:pt x="2002" y="5908"/>
                    <a:pt x="2568" y="6067"/>
                    <a:pt x="3065" y="6067"/>
                  </a:cubicBezTo>
                  <a:cubicBezTo>
                    <a:pt x="3837" y="6067"/>
                    <a:pt x="4440" y="5683"/>
                    <a:pt x="4440" y="5683"/>
                  </a:cubicBezTo>
                  <a:cubicBezTo>
                    <a:pt x="3848" y="4499"/>
                    <a:pt x="2664" y="651"/>
                    <a:pt x="2072" y="59"/>
                  </a:cubicBezTo>
                  <a:cubicBezTo>
                    <a:pt x="1978" y="19"/>
                    <a:pt x="1884" y="1"/>
                    <a:pt x="1791"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3" name="Google Shape;7053;p100"/>
            <p:cNvSpPr/>
            <p:nvPr/>
          </p:nvSpPr>
          <p:spPr>
            <a:xfrm>
              <a:off x="6898177" y="3001939"/>
              <a:ext cx="66671" cy="85316"/>
            </a:xfrm>
            <a:custGeom>
              <a:rect b="b" l="l" r="r" t="t"/>
              <a:pathLst>
                <a:path extrusionOk="0" h="5683" w="4441">
                  <a:moveTo>
                    <a:pt x="1791" y="1"/>
                  </a:moveTo>
                  <a:cubicBezTo>
                    <a:pt x="857" y="1"/>
                    <a:pt x="1" y="1835"/>
                    <a:pt x="1" y="1835"/>
                  </a:cubicBezTo>
                  <a:cubicBezTo>
                    <a:pt x="159" y="1809"/>
                    <a:pt x="308" y="1797"/>
                    <a:pt x="451" y="1797"/>
                  </a:cubicBezTo>
                  <a:cubicBezTo>
                    <a:pt x="1908" y="1797"/>
                    <a:pt x="2582" y="3085"/>
                    <a:pt x="3256" y="3759"/>
                  </a:cubicBezTo>
                  <a:cubicBezTo>
                    <a:pt x="3848" y="4647"/>
                    <a:pt x="4440" y="5683"/>
                    <a:pt x="4440" y="5683"/>
                  </a:cubicBezTo>
                  <a:cubicBezTo>
                    <a:pt x="3848" y="4499"/>
                    <a:pt x="2664" y="651"/>
                    <a:pt x="2072" y="59"/>
                  </a:cubicBezTo>
                  <a:cubicBezTo>
                    <a:pt x="1978" y="19"/>
                    <a:pt x="1884" y="1"/>
                    <a:pt x="1791" y="1"/>
                  </a:cubicBezTo>
                  <a:close/>
                </a:path>
              </a:pathLst>
            </a:custGeom>
            <a:solidFill>
              <a:srgbClr val="C8DB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4" name="Google Shape;7054;p100"/>
            <p:cNvSpPr/>
            <p:nvPr/>
          </p:nvSpPr>
          <p:spPr>
            <a:xfrm>
              <a:off x="6818206" y="2429213"/>
              <a:ext cx="408790" cy="163441"/>
            </a:xfrm>
            <a:custGeom>
              <a:rect b="b" l="l" r="r" t="t"/>
              <a:pathLst>
                <a:path extrusionOk="0" h="10887" w="27230">
                  <a:moveTo>
                    <a:pt x="17768" y="0"/>
                  </a:moveTo>
                  <a:cubicBezTo>
                    <a:pt x="15110" y="0"/>
                    <a:pt x="12185" y="764"/>
                    <a:pt x="9175" y="1952"/>
                  </a:cubicBezTo>
                  <a:cubicBezTo>
                    <a:pt x="5624" y="3432"/>
                    <a:pt x="0" y="1656"/>
                    <a:pt x="1036" y="5800"/>
                  </a:cubicBezTo>
                  <a:cubicBezTo>
                    <a:pt x="1963" y="9254"/>
                    <a:pt x="6151" y="10886"/>
                    <a:pt x="10543" y="10886"/>
                  </a:cubicBezTo>
                  <a:cubicBezTo>
                    <a:pt x="13865" y="10886"/>
                    <a:pt x="17304" y="9952"/>
                    <a:pt x="19534" y="8168"/>
                  </a:cubicBezTo>
                  <a:cubicBezTo>
                    <a:pt x="19788" y="8041"/>
                    <a:pt x="22548" y="6716"/>
                    <a:pt x="25196" y="6716"/>
                  </a:cubicBezTo>
                  <a:cubicBezTo>
                    <a:pt x="25634" y="6716"/>
                    <a:pt x="26069" y="6752"/>
                    <a:pt x="26490" y="6836"/>
                  </a:cubicBezTo>
                  <a:cubicBezTo>
                    <a:pt x="26490" y="6836"/>
                    <a:pt x="27230" y="4320"/>
                    <a:pt x="23974" y="1952"/>
                  </a:cubicBezTo>
                  <a:cubicBezTo>
                    <a:pt x="22186" y="577"/>
                    <a:pt x="20077" y="0"/>
                    <a:pt x="17768"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5" name="Google Shape;7055;p100"/>
            <p:cNvSpPr/>
            <p:nvPr/>
          </p:nvSpPr>
          <p:spPr>
            <a:xfrm>
              <a:off x="6964833" y="2873973"/>
              <a:ext cx="255498" cy="248832"/>
            </a:xfrm>
            <a:custGeom>
              <a:rect b="b" l="l" r="r" t="t"/>
              <a:pathLst>
                <a:path extrusionOk="0" h="16575" w="17019">
                  <a:moveTo>
                    <a:pt x="13023" y="0"/>
                  </a:moveTo>
                  <a:lnTo>
                    <a:pt x="13023" y="1776"/>
                  </a:lnTo>
                  <a:cubicBezTo>
                    <a:pt x="12875" y="2960"/>
                    <a:pt x="6216" y="7991"/>
                    <a:pt x="4588" y="8583"/>
                  </a:cubicBezTo>
                  <a:cubicBezTo>
                    <a:pt x="2960" y="9175"/>
                    <a:pt x="0" y="14207"/>
                    <a:pt x="0" y="14207"/>
                  </a:cubicBezTo>
                  <a:cubicBezTo>
                    <a:pt x="370" y="14138"/>
                    <a:pt x="729" y="14104"/>
                    <a:pt x="1078" y="14104"/>
                  </a:cubicBezTo>
                  <a:cubicBezTo>
                    <a:pt x="2965" y="14104"/>
                    <a:pt x="4569" y="15076"/>
                    <a:pt x="6068" y="16575"/>
                  </a:cubicBezTo>
                  <a:cubicBezTo>
                    <a:pt x="6068" y="16575"/>
                    <a:pt x="15391" y="12579"/>
                    <a:pt x="17019" y="6216"/>
                  </a:cubicBezTo>
                  <a:cubicBezTo>
                    <a:pt x="17019" y="6216"/>
                    <a:pt x="15243" y="2812"/>
                    <a:pt x="14947" y="1924"/>
                  </a:cubicBezTo>
                  <a:cubicBezTo>
                    <a:pt x="14651" y="1184"/>
                    <a:pt x="13911" y="148"/>
                    <a:pt x="13023"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6" name="Google Shape;7056;p100"/>
            <p:cNvSpPr/>
            <p:nvPr/>
          </p:nvSpPr>
          <p:spPr>
            <a:xfrm>
              <a:off x="6964833" y="3042218"/>
              <a:ext cx="91096" cy="80587"/>
            </a:xfrm>
            <a:custGeom>
              <a:rect b="b" l="l" r="r" t="t"/>
              <a:pathLst>
                <a:path extrusionOk="0" h="5368" w="6068">
                  <a:moveTo>
                    <a:pt x="4078" y="0"/>
                  </a:moveTo>
                  <a:cubicBezTo>
                    <a:pt x="2870" y="0"/>
                    <a:pt x="0" y="3000"/>
                    <a:pt x="0" y="3000"/>
                  </a:cubicBezTo>
                  <a:cubicBezTo>
                    <a:pt x="1332" y="4184"/>
                    <a:pt x="3108" y="5220"/>
                    <a:pt x="6068" y="5368"/>
                  </a:cubicBezTo>
                  <a:cubicBezTo>
                    <a:pt x="6068" y="5368"/>
                    <a:pt x="5328" y="484"/>
                    <a:pt x="4292" y="40"/>
                  </a:cubicBezTo>
                  <a:cubicBezTo>
                    <a:pt x="4228" y="13"/>
                    <a:pt x="4157" y="0"/>
                    <a:pt x="4078" y="0"/>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7" name="Google Shape;7057;p100"/>
            <p:cNvSpPr/>
            <p:nvPr/>
          </p:nvSpPr>
          <p:spPr>
            <a:xfrm>
              <a:off x="6964833" y="3042218"/>
              <a:ext cx="91096" cy="80587"/>
            </a:xfrm>
            <a:custGeom>
              <a:rect b="b" l="l" r="r" t="t"/>
              <a:pathLst>
                <a:path extrusionOk="0" h="5368" w="6068">
                  <a:moveTo>
                    <a:pt x="4078" y="0"/>
                  </a:moveTo>
                  <a:cubicBezTo>
                    <a:pt x="2870" y="0"/>
                    <a:pt x="0" y="3000"/>
                    <a:pt x="0" y="3000"/>
                  </a:cubicBezTo>
                  <a:cubicBezTo>
                    <a:pt x="0" y="3000"/>
                    <a:pt x="1137" y="2621"/>
                    <a:pt x="1970" y="2621"/>
                  </a:cubicBezTo>
                  <a:cubicBezTo>
                    <a:pt x="2179" y="2621"/>
                    <a:pt x="2368" y="2645"/>
                    <a:pt x="2516" y="2704"/>
                  </a:cubicBezTo>
                  <a:cubicBezTo>
                    <a:pt x="3404" y="3000"/>
                    <a:pt x="6068" y="5368"/>
                    <a:pt x="6068" y="5368"/>
                  </a:cubicBezTo>
                  <a:cubicBezTo>
                    <a:pt x="6068" y="5368"/>
                    <a:pt x="5328" y="484"/>
                    <a:pt x="4292" y="40"/>
                  </a:cubicBezTo>
                  <a:cubicBezTo>
                    <a:pt x="4228" y="13"/>
                    <a:pt x="4157" y="0"/>
                    <a:pt x="4078" y="0"/>
                  </a:cubicBezTo>
                  <a:close/>
                </a:path>
              </a:pathLst>
            </a:custGeom>
            <a:solidFill>
              <a:srgbClr val="C8DB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8" name="Google Shape;7058;p100"/>
            <p:cNvSpPr/>
            <p:nvPr/>
          </p:nvSpPr>
          <p:spPr>
            <a:xfrm>
              <a:off x="6869293" y="2455875"/>
              <a:ext cx="382143" cy="447478"/>
            </a:xfrm>
            <a:custGeom>
              <a:rect b="b" l="l" r="r" t="t"/>
              <a:pathLst>
                <a:path extrusionOk="0" h="29807" w="25455">
                  <a:moveTo>
                    <a:pt x="12355" y="0"/>
                  </a:moveTo>
                  <a:cubicBezTo>
                    <a:pt x="6278" y="0"/>
                    <a:pt x="2035" y="4731"/>
                    <a:pt x="1185" y="10684"/>
                  </a:cubicBezTo>
                  <a:cubicBezTo>
                    <a:pt x="593" y="13939"/>
                    <a:pt x="1" y="20451"/>
                    <a:pt x="2073" y="25482"/>
                  </a:cubicBezTo>
                  <a:cubicBezTo>
                    <a:pt x="3405" y="28294"/>
                    <a:pt x="4736" y="29330"/>
                    <a:pt x="7252" y="29774"/>
                  </a:cubicBezTo>
                  <a:cubicBezTo>
                    <a:pt x="7403" y="29795"/>
                    <a:pt x="7580" y="29806"/>
                    <a:pt x="7780" y="29806"/>
                  </a:cubicBezTo>
                  <a:cubicBezTo>
                    <a:pt x="10314" y="29806"/>
                    <a:pt x="16452" y="28100"/>
                    <a:pt x="18647" y="25630"/>
                  </a:cubicBezTo>
                  <a:cubicBezTo>
                    <a:pt x="18943" y="25186"/>
                    <a:pt x="19535" y="22818"/>
                    <a:pt x="19535" y="22818"/>
                  </a:cubicBezTo>
                  <a:cubicBezTo>
                    <a:pt x="22643" y="20747"/>
                    <a:pt x="24863" y="17343"/>
                    <a:pt x="25159" y="13199"/>
                  </a:cubicBezTo>
                  <a:cubicBezTo>
                    <a:pt x="25455" y="6244"/>
                    <a:pt x="20127" y="324"/>
                    <a:pt x="13172" y="28"/>
                  </a:cubicBezTo>
                  <a:cubicBezTo>
                    <a:pt x="12896" y="10"/>
                    <a:pt x="12624" y="0"/>
                    <a:pt x="12355"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9" name="Google Shape;7059;p100"/>
            <p:cNvSpPr/>
            <p:nvPr/>
          </p:nvSpPr>
          <p:spPr>
            <a:xfrm>
              <a:off x="6900399" y="2454869"/>
              <a:ext cx="351037" cy="345798"/>
            </a:xfrm>
            <a:custGeom>
              <a:rect b="b" l="l" r="r" t="t"/>
              <a:pathLst>
                <a:path extrusionOk="0" h="23034" w="23383">
                  <a:moveTo>
                    <a:pt x="10526" y="1"/>
                  </a:moveTo>
                  <a:cubicBezTo>
                    <a:pt x="6164" y="1"/>
                    <a:pt x="2243" y="2231"/>
                    <a:pt x="1" y="5719"/>
                  </a:cubicBezTo>
                  <a:cubicBezTo>
                    <a:pt x="593" y="6459"/>
                    <a:pt x="2220" y="7199"/>
                    <a:pt x="4440" y="7791"/>
                  </a:cubicBezTo>
                  <a:cubicBezTo>
                    <a:pt x="5643" y="8025"/>
                    <a:pt x="6793" y="8115"/>
                    <a:pt x="7853" y="8115"/>
                  </a:cubicBezTo>
                  <a:cubicBezTo>
                    <a:pt x="11487" y="8115"/>
                    <a:pt x="14059" y="7051"/>
                    <a:pt x="14059" y="7051"/>
                  </a:cubicBezTo>
                  <a:lnTo>
                    <a:pt x="14059" y="7051"/>
                  </a:lnTo>
                  <a:cubicBezTo>
                    <a:pt x="13615" y="8679"/>
                    <a:pt x="14207" y="10011"/>
                    <a:pt x="14947" y="11047"/>
                  </a:cubicBezTo>
                  <a:cubicBezTo>
                    <a:pt x="15835" y="12378"/>
                    <a:pt x="16131" y="14006"/>
                    <a:pt x="15835" y="15486"/>
                  </a:cubicBezTo>
                  <a:cubicBezTo>
                    <a:pt x="15835" y="15930"/>
                    <a:pt x="15687" y="16374"/>
                    <a:pt x="15539" y="16966"/>
                  </a:cubicBezTo>
                  <a:cubicBezTo>
                    <a:pt x="15243" y="18890"/>
                    <a:pt x="16871" y="19038"/>
                    <a:pt x="16871" y="19038"/>
                  </a:cubicBezTo>
                  <a:cubicBezTo>
                    <a:pt x="16871" y="18150"/>
                    <a:pt x="17019" y="17114"/>
                    <a:pt x="17611" y="16522"/>
                  </a:cubicBezTo>
                  <a:cubicBezTo>
                    <a:pt x="21015" y="17558"/>
                    <a:pt x="17759" y="22590"/>
                    <a:pt x="17611" y="23033"/>
                  </a:cubicBezTo>
                  <a:cubicBezTo>
                    <a:pt x="21163" y="20518"/>
                    <a:pt x="23383" y="16226"/>
                    <a:pt x="22939" y="11490"/>
                  </a:cubicBezTo>
                  <a:cubicBezTo>
                    <a:pt x="22495" y="6015"/>
                    <a:pt x="18351" y="1427"/>
                    <a:pt x="13023" y="243"/>
                  </a:cubicBezTo>
                  <a:cubicBezTo>
                    <a:pt x="12181" y="80"/>
                    <a:pt x="11346" y="1"/>
                    <a:pt x="10526" y="1"/>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0" name="Google Shape;7060;p100"/>
            <p:cNvSpPr/>
            <p:nvPr/>
          </p:nvSpPr>
          <p:spPr>
            <a:xfrm>
              <a:off x="7215872" y="3037474"/>
              <a:ext cx="322153" cy="1185552"/>
            </a:xfrm>
            <a:custGeom>
              <a:rect b="b" l="l" r="r" t="t"/>
              <a:pathLst>
                <a:path extrusionOk="0" h="78971" w="21459">
                  <a:moveTo>
                    <a:pt x="5410" y="1"/>
                  </a:moveTo>
                  <a:cubicBezTo>
                    <a:pt x="4363" y="1"/>
                    <a:pt x="3413" y="528"/>
                    <a:pt x="2665" y="1392"/>
                  </a:cubicBezTo>
                  <a:cubicBezTo>
                    <a:pt x="1037" y="3316"/>
                    <a:pt x="1" y="5240"/>
                    <a:pt x="1629" y="9235"/>
                  </a:cubicBezTo>
                  <a:cubicBezTo>
                    <a:pt x="3108" y="13231"/>
                    <a:pt x="7844" y="22702"/>
                    <a:pt x="10064" y="29806"/>
                  </a:cubicBezTo>
                  <a:cubicBezTo>
                    <a:pt x="11100" y="33357"/>
                    <a:pt x="12580" y="41497"/>
                    <a:pt x="11840" y="48008"/>
                  </a:cubicBezTo>
                  <a:cubicBezTo>
                    <a:pt x="11248" y="53484"/>
                    <a:pt x="10064" y="59255"/>
                    <a:pt x="9028" y="60883"/>
                  </a:cubicBezTo>
                  <a:cubicBezTo>
                    <a:pt x="7992" y="62511"/>
                    <a:pt x="7252" y="62955"/>
                    <a:pt x="5624" y="64139"/>
                  </a:cubicBezTo>
                  <a:cubicBezTo>
                    <a:pt x="3700" y="65323"/>
                    <a:pt x="2960" y="66654"/>
                    <a:pt x="1629" y="67690"/>
                  </a:cubicBezTo>
                  <a:cubicBezTo>
                    <a:pt x="297" y="68726"/>
                    <a:pt x="297" y="68578"/>
                    <a:pt x="593" y="69318"/>
                  </a:cubicBezTo>
                  <a:cubicBezTo>
                    <a:pt x="825" y="69705"/>
                    <a:pt x="1420" y="69930"/>
                    <a:pt x="2126" y="69930"/>
                  </a:cubicBezTo>
                  <a:cubicBezTo>
                    <a:pt x="2771" y="69930"/>
                    <a:pt x="3509" y="69742"/>
                    <a:pt x="4144" y="69318"/>
                  </a:cubicBezTo>
                  <a:cubicBezTo>
                    <a:pt x="5624" y="68578"/>
                    <a:pt x="6068" y="67690"/>
                    <a:pt x="6512" y="67542"/>
                  </a:cubicBezTo>
                  <a:cubicBezTo>
                    <a:pt x="6808" y="67542"/>
                    <a:pt x="6364" y="68726"/>
                    <a:pt x="5328" y="70354"/>
                  </a:cubicBezTo>
                  <a:cubicBezTo>
                    <a:pt x="3848" y="72426"/>
                    <a:pt x="2369" y="73314"/>
                    <a:pt x="1481" y="74350"/>
                  </a:cubicBezTo>
                  <a:cubicBezTo>
                    <a:pt x="534" y="75297"/>
                    <a:pt x="1318" y="75996"/>
                    <a:pt x="1912" y="75996"/>
                  </a:cubicBezTo>
                  <a:cubicBezTo>
                    <a:pt x="1968" y="75996"/>
                    <a:pt x="2022" y="75990"/>
                    <a:pt x="2073" y="75978"/>
                  </a:cubicBezTo>
                  <a:cubicBezTo>
                    <a:pt x="2665" y="75978"/>
                    <a:pt x="3700" y="75682"/>
                    <a:pt x="5328" y="74350"/>
                  </a:cubicBezTo>
                  <a:cubicBezTo>
                    <a:pt x="6956" y="73018"/>
                    <a:pt x="8584" y="71094"/>
                    <a:pt x="8584" y="71094"/>
                  </a:cubicBezTo>
                  <a:lnTo>
                    <a:pt x="8584" y="71094"/>
                  </a:lnTo>
                  <a:cubicBezTo>
                    <a:pt x="8584" y="71094"/>
                    <a:pt x="7992" y="72574"/>
                    <a:pt x="6660" y="74350"/>
                  </a:cubicBezTo>
                  <a:cubicBezTo>
                    <a:pt x="5328" y="76126"/>
                    <a:pt x="4588" y="76718"/>
                    <a:pt x="3848" y="77605"/>
                  </a:cubicBezTo>
                  <a:cubicBezTo>
                    <a:pt x="3440" y="78320"/>
                    <a:pt x="4159" y="78824"/>
                    <a:pt x="4985" y="78824"/>
                  </a:cubicBezTo>
                  <a:cubicBezTo>
                    <a:pt x="5355" y="78824"/>
                    <a:pt x="5747" y="78723"/>
                    <a:pt x="6068" y="78493"/>
                  </a:cubicBezTo>
                  <a:cubicBezTo>
                    <a:pt x="6956" y="77901"/>
                    <a:pt x="8140" y="76866"/>
                    <a:pt x="9028" y="75682"/>
                  </a:cubicBezTo>
                  <a:cubicBezTo>
                    <a:pt x="10064" y="74498"/>
                    <a:pt x="11395" y="72278"/>
                    <a:pt x="11396" y="72278"/>
                  </a:cubicBezTo>
                  <a:lnTo>
                    <a:pt x="11396" y="72278"/>
                  </a:lnTo>
                  <a:cubicBezTo>
                    <a:pt x="10656" y="74646"/>
                    <a:pt x="9324" y="76126"/>
                    <a:pt x="8584" y="77161"/>
                  </a:cubicBezTo>
                  <a:cubicBezTo>
                    <a:pt x="7992" y="78049"/>
                    <a:pt x="7992" y="78789"/>
                    <a:pt x="8584" y="78937"/>
                  </a:cubicBezTo>
                  <a:cubicBezTo>
                    <a:pt x="8667" y="78958"/>
                    <a:pt x="8756" y="78970"/>
                    <a:pt x="8852" y="78970"/>
                  </a:cubicBezTo>
                  <a:cubicBezTo>
                    <a:pt x="9443" y="78970"/>
                    <a:pt x="10313" y="78519"/>
                    <a:pt x="11840" y="76866"/>
                  </a:cubicBezTo>
                  <a:cubicBezTo>
                    <a:pt x="13468" y="74942"/>
                    <a:pt x="14947" y="71686"/>
                    <a:pt x="15687" y="68726"/>
                  </a:cubicBezTo>
                  <a:cubicBezTo>
                    <a:pt x="16279" y="65766"/>
                    <a:pt x="16279" y="64435"/>
                    <a:pt x="16723" y="62955"/>
                  </a:cubicBezTo>
                  <a:cubicBezTo>
                    <a:pt x="18647" y="57479"/>
                    <a:pt x="20127" y="53040"/>
                    <a:pt x="20719" y="47268"/>
                  </a:cubicBezTo>
                  <a:cubicBezTo>
                    <a:pt x="21459" y="38981"/>
                    <a:pt x="20571" y="32469"/>
                    <a:pt x="19683" y="28474"/>
                  </a:cubicBezTo>
                  <a:cubicBezTo>
                    <a:pt x="17759" y="20334"/>
                    <a:pt x="13616" y="10123"/>
                    <a:pt x="10656" y="4648"/>
                  </a:cubicBezTo>
                  <a:cubicBezTo>
                    <a:pt x="8938" y="1302"/>
                    <a:pt x="7054" y="1"/>
                    <a:pt x="5410"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1" name="Google Shape;7061;p100"/>
            <p:cNvSpPr/>
            <p:nvPr/>
          </p:nvSpPr>
          <p:spPr>
            <a:xfrm>
              <a:off x="7213650" y="3028962"/>
              <a:ext cx="295491" cy="467294"/>
            </a:xfrm>
            <a:custGeom>
              <a:rect b="b" l="l" r="r" t="t"/>
              <a:pathLst>
                <a:path extrusionOk="0" h="31127" w="19683">
                  <a:moveTo>
                    <a:pt x="5454" y="0"/>
                  </a:moveTo>
                  <a:cubicBezTo>
                    <a:pt x="4735" y="0"/>
                    <a:pt x="3960" y="201"/>
                    <a:pt x="3108" y="627"/>
                  </a:cubicBezTo>
                  <a:cubicBezTo>
                    <a:pt x="445" y="1811"/>
                    <a:pt x="1" y="5511"/>
                    <a:pt x="1333" y="9654"/>
                  </a:cubicBezTo>
                  <a:cubicBezTo>
                    <a:pt x="2665" y="13798"/>
                    <a:pt x="6512" y="22381"/>
                    <a:pt x="7400" y="25489"/>
                  </a:cubicBezTo>
                  <a:cubicBezTo>
                    <a:pt x="8288" y="28745"/>
                    <a:pt x="9472" y="31112"/>
                    <a:pt x="9472" y="31112"/>
                  </a:cubicBezTo>
                  <a:cubicBezTo>
                    <a:pt x="9472" y="31112"/>
                    <a:pt x="9675" y="31126"/>
                    <a:pt x="10029" y="31126"/>
                  </a:cubicBezTo>
                  <a:cubicBezTo>
                    <a:pt x="11682" y="31126"/>
                    <a:pt x="16636" y="30825"/>
                    <a:pt x="19683" y="27413"/>
                  </a:cubicBezTo>
                  <a:cubicBezTo>
                    <a:pt x="19683" y="27413"/>
                    <a:pt x="17019" y="17646"/>
                    <a:pt x="13616" y="10246"/>
                  </a:cubicBezTo>
                  <a:cubicBezTo>
                    <a:pt x="10824" y="4178"/>
                    <a:pt x="8729" y="0"/>
                    <a:pt x="5454"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2" name="Google Shape;7062;p100"/>
            <p:cNvSpPr/>
            <p:nvPr/>
          </p:nvSpPr>
          <p:spPr>
            <a:xfrm>
              <a:off x="7333630" y="3409379"/>
              <a:ext cx="195508" cy="159748"/>
            </a:xfrm>
            <a:custGeom>
              <a:rect b="b" l="l" r="r" t="t"/>
              <a:pathLst>
                <a:path extrusionOk="0" h="10641" w="13023">
                  <a:moveTo>
                    <a:pt x="11247" y="1"/>
                  </a:moveTo>
                  <a:lnTo>
                    <a:pt x="11543" y="1185"/>
                  </a:lnTo>
                  <a:cubicBezTo>
                    <a:pt x="11543" y="1185"/>
                    <a:pt x="10063" y="2665"/>
                    <a:pt x="6363" y="3997"/>
                  </a:cubicBezTo>
                  <a:cubicBezTo>
                    <a:pt x="5145" y="4423"/>
                    <a:pt x="4001" y="4549"/>
                    <a:pt x="3078" y="4549"/>
                  </a:cubicBezTo>
                  <a:cubicBezTo>
                    <a:pt x="1758" y="4549"/>
                    <a:pt x="888" y="4293"/>
                    <a:pt x="888" y="4293"/>
                  </a:cubicBezTo>
                  <a:lnTo>
                    <a:pt x="444" y="3405"/>
                  </a:lnTo>
                  <a:lnTo>
                    <a:pt x="444" y="3405"/>
                  </a:lnTo>
                  <a:cubicBezTo>
                    <a:pt x="444" y="3405"/>
                    <a:pt x="0" y="3701"/>
                    <a:pt x="740" y="6216"/>
                  </a:cubicBezTo>
                  <a:cubicBezTo>
                    <a:pt x="1480" y="8732"/>
                    <a:pt x="2220" y="10064"/>
                    <a:pt x="2812" y="10360"/>
                  </a:cubicBezTo>
                  <a:cubicBezTo>
                    <a:pt x="3441" y="10554"/>
                    <a:pt x="4137" y="10640"/>
                    <a:pt x="4862" y="10640"/>
                  </a:cubicBezTo>
                  <a:cubicBezTo>
                    <a:pt x="8570" y="10640"/>
                    <a:pt x="13023" y="8369"/>
                    <a:pt x="13023" y="6512"/>
                  </a:cubicBezTo>
                  <a:cubicBezTo>
                    <a:pt x="13023" y="5033"/>
                    <a:pt x="12727" y="889"/>
                    <a:pt x="11247"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3" name="Google Shape;7063;p100"/>
            <p:cNvSpPr/>
            <p:nvPr/>
          </p:nvSpPr>
          <p:spPr>
            <a:xfrm>
              <a:off x="7162563" y="2687187"/>
              <a:ext cx="97311" cy="122427"/>
            </a:xfrm>
            <a:custGeom>
              <a:rect b="b" l="l" r="r" t="t"/>
              <a:pathLst>
                <a:path extrusionOk="0" h="8155" w="6482">
                  <a:moveTo>
                    <a:pt x="2538" y="0"/>
                  </a:moveTo>
                  <a:cubicBezTo>
                    <a:pt x="1537" y="0"/>
                    <a:pt x="554" y="479"/>
                    <a:pt x="148" y="1047"/>
                  </a:cubicBezTo>
                  <a:lnTo>
                    <a:pt x="0" y="7410"/>
                  </a:lnTo>
                  <a:cubicBezTo>
                    <a:pt x="0" y="7410"/>
                    <a:pt x="296" y="8150"/>
                    <a:pt x="1628" y="8150"/>
                  </a:cubicBezTo>
                  <a:cubicBezTo>
                    <a:pt x="1665" y="8153"/>
                    <a:pt x="1703" y="8154"/>
                    <a:pt x="1741" y="8154"/>
                  </a:cubicBezTo>
                  <a:cubicBezTo>
                    <a:pt x="3936" y="8154"/>
                    <a:pt x="6482" y="3959"/>
                    <a:pt x="4736" y="1195"/>
                  </a:cubicBezTo>
                  <a:cubicBezTo>
                    <a:pt x="4201" y="326"/>
                    <a:pt x="3364" y="0"/>
                    <a:pt x="2538"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4" name="Google Shape;7064;p100"/>
            <p:cNvSpPr/>
            <p:nvPr/>
          </p:nvSpPr>
          <p:spPr>
            <a:xfrm>
              <a:off x="6316113" y="3747640"/>
              <a:ext cx="824246" cy="472669"/>
            </a:xfrm>
            <a:custGeom>
              <a:rect b="b" l="l" r="r" t="t"/>
              <a:pathLst>
                <a:path extrusionOk="0" h="31485" w="54904">
                  <a:moveTo>
                    <a:pt x="20126" y="0"/>
                  </a:moveTo>
                  <a:cubicBezTo>
                    <a:pt x="19941" y="0"/>
                    <a:pt x="19756" y="37"/>
                    <a:pt x="19534" y="111"/>
                  </a:cubicBezTo>
                  <a:lnTo>
                    <a:pt x="0" y="11506"/>
                  </a:lnTo>
                  <a:lnTo>
                    <a:pt x="34925" y="31484"/>
                  </a:lnTo>
                  <a:lnTo>
                    <a:pt x="54903" y="19941"/>
                  </a:lnTo>
                  <a:lnTo>
                    <a:pt x="20718" y="111"/>
                  </a:lnTo>
                  <a:cubicBezTo>
                    <a:pt x="20496" y="37"/>
                    <a:pt x="20311" y="0"/>
                    <a:pt x="20126" y="0"/>
                  </a:cubicBezTo>
                  <a:close/>
                </a:path>
              </a:pathLst>
            </a:custGeom>
            <a:solidFill>
              <a:srgbClr val="EFF6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5" name="Google Shape;7065;p100"/>
            <p:cNvSpPr/>
            <p:nvPr/>
          </p:nvSpPr>
          <p:spPr>
            <a:xfrm>
              <a:off x="6378310" y="3838166"/>
              <a:ext cx="622088" cy="357703"/>
            </a:xfrm>
            <a:custGeom>
              <a:rect b="b" l="l" r="r" t="t"/>
              <a:pathLst>
                <a:path extrusionOk="0" h="23827" w="41438">
                  <a:moveTo>
                    <a:pt x="10656" y="1"/>
                  </a:moveTo>
                  <a:lnTo>
                    <a:pt x="1" y="6068"/>
                  </a:lnTo>
                  <a:lnTo>
                    <a:pt x="30930" y="23826"/>
                  </a:lnTo>
                  <a:lnTo>
                    <a:pt x="41437" y="17759"/>
                  </a:lnTo>
                  <a:lnTo>
                    <a:pt x="10656" y="1"/>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6" name="Google Shape;7066;p100"/>
            <p:cNvSpPr/>
            <p:nvPr/>
          </p:nvSpPr>
          <p:spPr>
            <a:xfrm>
              <a:off x="6698226" y="3860384"/>
              <a:ext cx="222185" cy="128867"/>
            </a:xfrm>
            <a:custGeom>
              <a:rect b="b" l="l" r="r" t="t"/>
              <a:pathLst>
                <a:path extrusionOk="0" h="8584" w="14800">
                  <a:moveTo>
                    <a:pt x="5328" y="0"/>
                  </a:moveTo>
                  <a:lnTo>
                    <a:pt x="1" y="3108"/>
                  </a:lnTo>
                  <a:lnTo>
                    <a:pt x="149" y="3256"/>
                  </a:lnTo>
                  <a:lnTo>
                    <a:pt x="9472" y="8584"/>
                  </a:lnTo>
                  <a:lnTo>
                    <a:pt x="14504" y="5624"/>
                  </a:lnTo>
                  <a:lnTo>
                    <a:pt x="14800" y="5476"/>
                  </a:lnTo>
                  <a:lnTo>
                    <a:pt x="5328" y="0"/>
                  </a:lnTo>
                  <a:close/>
                </a:path>
              </a:pathLst>
            </a:custGeom>
            <a:solidFill>
              <a:srgbClr val="AEB5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7" name="Google Shape;7067;p100"/>
            <p:cNvSpPr/>
            <p:nvPr/>
          </p:nvSpPr>
          <p:spPr>
            <a:xfrm>
              <a:off x="6700448" y="3864828"/>
              <a:ext cx="215519" cy="124424"/>
            </a:xfrm>
            <a:custGeom>
              <a:rect b="b" l="l" r="r" t="t"/>
              <a:pathLst>
                <a:path extrusionOk="0" h="8288" w="14356">
                  <a:moveTo>
                    <a:pt x="5180" y="0"/>
                  </a:moveTo>
                  <a:lnTo>
                    <a:pt x="1" y="2960"/>
                  </a:lnTo>
                  <a:lnTo>
                    <a:pt x="9324" y="8288"/>
                  </a:lnTo>
                  <a:lnTo>
                    <a:pt x="14356" y="5328"/>
                  </a:lnTo>
                  <a:lnTo>
                    <a:pt x="5180" y="0"/>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8" name="Google Shape;7068;p100"/>
            <p:cNvSpPr/>
            <p:nvPr/>
          </p:nvSpPr>
          <p:spPr>
            <a:xfrm>
              <a:off x="6316113" y="3920374"/>
              <a:ext cx="824246" cy="319931"/>
            </a:xfrm>
            <a:custGeom>
              <a:rect b="b" l="l" r="r" t="t"/>
              <a:pathLst>
                <a:path extrusionOk="0" h="21311" w="54904">
                  <a:moveTo>
                    <a:pt x="0" y="0"/>
                  </a:moveTo>
                  <a:lnTo>
                    <a:pt x="0" y="444"/>
                  </a:lnTo>
                  <a:cubicBezTo>
                    <a:pt x="0" y="1036"/>
                    <a:pt x="444" y="1628"/>
                    <a:pt x="1036" y="2072"/>
                  </a:cubicBezTo>
                  <a:lnTo>
                    <a:pt x="33889" y="21014"/>
                  </a:lnTo>
                  <a:cubicBezTo>
                    <a:pt x="34185" y="21310"/>
                    <a:pt x="34481" y="21310"/>
                    <a:pt x="34925" y="21310"/>
                  </a:cubicBezTo>
                  <a:cubicBezTo>
                    <a:pt x="35221" y="21310"/>
                    <a:pt x="35517" y="21162"/>
                    <a:pt x="35813" y="21014"/>
                  </a:cubicBezTo>
                  <a:lnTo>
                    <a:pt x="54015" y="10507"/>
                  </a:lnTo>
                  <a:cubicBezTo>
                    <a:pt x="54607" y="10211"/>
                    <a:pt x="54903" y="9619"/>
                    <a:pt x="54903" y="8879"/>
                  </a:cubicBezTo>
                  <a:lnTo>
                    <a:pt x="54903" y="8435"/>
                  </a:lnTo>
                  <a:lnTo>
                    <a:pt x="34925" y="19978"/>
                  </a:lnTo>
                  <a:lnTo>
                    <a:pt x="0"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9" name="Google Shape;7069;p100"/>
            <p:cNvSpPr/>
            <p:nvPr/>
          </p:nvSpPr>
          <p:spPr>
            <a:xfrm>
              <a:off x="6316113" y="3920374"/>
              <a:ext cx="524312" cy="319931"/>
            </a:xfrm>
            <a:custGeom>
              <a:rect b="b" l="l" r="r" t="t"/>
              <a:pathLst>
                <a:path extrusionOk="0" h="21311" w="34925">
                  <a:moveTo>
                    <a:pt x="0" y="0"/>
                  </a:moveTo>
                  <a:lnTo>
                    <a:pt x="0" y="444"/>
                  </a:lnTo>
                  <a:cubicBezTo>
                    <a:pt x="0" y="1036"/>
                    <a:pt x="444" y="1628"/>
                    <a:pt x="1036" y="2072"/>
                  </a:cubicBezTo>
                  <a:lnTo>
                    <a:pt x="33889" y="21014"/>
                  </a:lnTo>
                  <a:cubicBezTo>
                    <a:pt x="34185" y="21310"/>
                    <a:pt x="34481" y="21310"/>
                    <a:pt x="34925" y="21310"/>
                  </a:cubicBezTo>
                  <a:lnTo>
                    <a:pt x="34925" y="20126"/>
                  </a:lnTo>
                  <a:lnTo>
                    <a:pt x="0" y="0"/>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0" name="Google Shape;7070;p100"/>
            <p:cNvSpPr/>
            <p:nvPr/>
          </p:nvSpPr>
          <p:spPr>
            <a:xfrm>
              <a:off x="6238348" y="3564908"/>
              <a:ext cx="593204" cy="662937"/>
            </a:xfrm>
            <a:custGeom>
              <a:rect b="b" l="l" r="r" t="t"/>
              <a:pathLst>
                <a:path extrusionOk="0" h="44159" w="39514">
                  <a:moveTo>
                    <a:pt x="741" y="0"/>
                  </a:moveTo>
                  <a:cubicBezTo>
                    <a:pt x="297" y="444"/>
                    <a:pt x="1" y="888"/>
                    <a:pt x="1" y="1480"/>
                  </a:cubicBezTo>
                  <a:cubicBezTo>
                    <a:pt x="1" y="1628"/>
                    <a:pt x="1" y="1776"/>
                    <a:pt x="149" y="1924"/>
                  </a:cubicBezTo>
                  <a:lnTo>
                    <a:pt x="3700" y="23382"/>
                  </a:lnTo>
                  <a:cubicBezTo>
                    <a:pt x="3848" y="23974"/>
                    <a:pt x="4144" y="24566"/>
                    <a:pt x="4736" y="24862"/>
                  </a:cubicBezTo>
                  <a:lnTo>
                    <a:pt x="37589" y="43804"/>
                  </a:lnTo>
                  <a:cubicBezTo>
                    <a:pt x="37915" y="44049"/>
                    <a:pt x="38286" y="44159"/>
                    <a:pt x="38652" y="44159"/>
                  </a:cubicBezTo>
                  <a:cubicBezTo>
                    <a:pt x="38951" y="44159"/>
                    <a:pt x="39247" y="44085"/>
                    <a:pt x="39513" y="43952"/>
                  </a:cubicBezTo>
                  <a:lnTo>
                    <a:pt x="35665" y="20718"/>
                  </a:lnTo>
                  <a:cubicBezTo>
                    <a:pt x="35517" y="20274"/>
                    <a:pt x="35221" y="19830"/>
                    <a:pt x="34777" y="19682"/>
                  </a:cubicBezTo>
                  <a:lnTo>
                    <a:pt x="741" y="0"/>
                  </a:lnTo>
                  <a:close/>
                </a:path>
              </a:pathLst>
            </a:custGeom>
            <a:solidFill>
              <a:srgbClr val="EFF6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1" name="Google Shape;7071;p100"/>
            <p:cNvSpPr/>
            <p:nvPr/>
          </p:nvSpPr>
          <p:spPr>
            <a:xfrm>
              <a:off x="6249457" y="3560464"/>
              <a:ext cx="590967" cy="664288"/>
            </a:xfrm>
            <a:custGeom>
              <a:rect b="b" l="l" r="r" t="t"/>
              <a:pathLst>
                <a:path extrusionOk="0" h="44249" w="39365">
                  <a:moveTo>
                    <a:pt x="445" y="0"/>
                  </a:moveTo>
                  <a:cubicBezTo>
                    <a:pt x="297" y="0"/>
                    <a:pt x="149" y="148"/>
                    <a:pt x="1" y="296"/>
                  </a:cubicBezTo>
                  <a:lnTo>
                    <a:pt x="34037" y="19978"/>
                  </a:lnTo>
                  <a:cubicBezTo>
                    <a:pt x="34481" y="20274"/>
                    <a:pt x="34777" y="20570"/>
                    <a:pt x="34925" y="21162"/>
                  </a:cubicBezTo>
                  <a:lnTo>
                    <a:pt x="38773" y="44248"/>
                  </a:lnTo>
                  <a:cubicBezTo>
                    <a:pt x="38921" y="44248"/>
                    <a:pt x="38921" y="44248"/>
                    <a:pt x="39069" y="44100"/>
                  </a:cubicBezTo>
                  <a:lnTo>
                    <a:pt x="39365" y="44100"/>
                  </a:lnTo>
                  <a:lnTo>
                    <a:pt x="35369" y="20866"/>
                  </a:lnTo>
                  <a:cubicBezTo>
                    <a:pt x="35369" y="20274"/>
                    <a:pt x="35073" y="19830"/>
                    <a:pt x="34629" y="19682"/>
                  </a:cubicBezTo>
                  <a:lnTo>
                    <a:pt x="445"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2" name="Google Shape;7072;p100"/>
            <p:cNvSpPr/>
            <p:nvPr/>
          </p:nvSpPr>
          <p:spPr>
            <a:xfrm>
              <a:off x="6465742" y="3857892"/>
              <a:ext cx="90961" cy="91636"/>
            </a:xfrm>
            <a:custGeom>
              <a:rect b="b" l="l" r="r" t="t"/>
              <a:pathLst>
                <a:path extrusionOk="0" h="6104" w="6059">
                  <a:moveTo>
                    <a:pt x="1131" y="0"/>
                  </a:moveTo>
                  <a:cubicBezTo>
                    <a:pt x="399" y="0"/>
                    <a:pt x="1" y="490"/>
                    <a:pt x="96" y="1350"/>
                  </a:cubicBezTo>
                  <a:cubicBezTo>
                    <a:pt x="392" y="2830"/>
                    <a:pt x="1872" y="4754"/>
                    <a:pt x="3500" y="5642"/>
                  </a:cubicBezTo>
                  <a:cubicBezTo>
                    <a:pt x="4024" y="5956"/>
                    <a:pt x="4511" y="6104"/>
                    <a:pt x="4909" y="6104"/>
                  </a:cubicBezTo>
                  <a:cubicBezTo>
                    <a:pt x="5633" y="6104"/>
                    <a:pt x="6059" y="5614"/>
                    <a:pt x="5868" y="4754"/>
                  </a:cubicBezTo>
                  <a:cubicBezTo>
                    <a:pt x="5572" y="3274"/>
                    <a:pt x="4092" y="1350"/>
                    <a:pt x="2612" y="462"/>
                  </a:cubicBezTo>
                  <a:cubicBezTo>
                    <a:pt x="2035" y="148"/>
                    <a:pt x="1533" y="0"/>
                    <a:pt x="1131" y="0"/>
                  </a:cubicBezTo>
                  <a:close/>
                </a:path>
              </a:pathLst>
            </a:cu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73" name="Google Shape;7073;p10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7" name="Shape 7077"/>
        <p:cNvGrpSpPr/>
        <p:nvPr/>
      </p:nvGrpSpPr>
      <p:grpSpPr>
        <a:xfrm>
          <a:off x="0" y="0"/>
          <a:ext cx="0" cy="0"/>
          <a:chOff x="0" y="0"/>
          <a:chExt cx="0" cy="0"/>
        </a:xfrm>
      </p:grpSpPr>
      <p:sp>
        <p:nvSpPr>
          <p:cNvPr id="7078" name="Google Shape;7078;p101"/>
          <p:cNvSpPr txBox="1"/>
          <p:nvPr>
            <p:ph type="title"/>
          </p:nvPr>
        </p:nvSpPr>
        <p:spPr>
          <a:xfrm>
            <a:off x="616650" y="3757225"/>
            <a:ext cx="2300100" cy="867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8</a:t>
            </a:r>
            <a:endParaRPr/>
          </a:p>
        </p:txBody>
      </p:sp>
      <p:sp>
        <p:nvSpPr>
          <p:cNvPr id="7079" name="Google Shape;7079;p101"/>
          <p:cNvSpPr txBox="1"/>
          <p:nvPr>
            <p:ph idx="2" type="title"/>
          </p:nvPr>
        </p:nvSpPr>
        <p:spPr>
          <a:xfrm>
            <a:off x="2905350" y="3857000"/>
            <a:ext cx="5618100" cy="414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資通安全推動委員會</a:t>
            </a:r>
            <a:endParaRPr/>
          </a:p>
        </p:txBody>
      </p:sp>
      <p:sp>
        <p:nvSpPr>
          <p:cNvPr id="7080" name="Google Shape;7080;p101"/>
          <p:cNvSpPr txBox="1"/>
          <p:nvPr>
            <p:ph idx="1" type="subTitle"/>
          </p:nvPr>
        </p:nvSpPr>
        <p:spPr>
          <a:xfrm>
            <a:off x="2905450" y="4406875"/>
            <a:ext cx="5618100" cy="2844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依據「資通安全事件通報及應變辦法」之演練作業要求</a:t>
            </a:r>
            <a:endParaRPr/>
          </a:p>
        </p:txBody>
      </p:sp>
      <p:grpSp>
        <p:nvGrpSpPr>
          <p:cNvPr id="7081" name="Google Shape;7081;p101"/>
          <p:cNvGrpSpPr/>
          <p:nvPr/>
        </p:nvGrpSpPr>
        <p:grpSpPr>
          <a:xfrm>
            <a:off x="5083094" y="517400"/>
            <a:ext cx="3549386" cy="3048677"/>
            <a:chOff x="5368613" y="697140"/>
            <a:chExt cx="3136054" cy="2693654"/>
          </a:xfrm>
        </p:grpSpPr>
        <p:sp>
          <p:nvSpPr>
            <p:cNvPr id="7082" name="Google Shape;7082;p101"/>
            <p:cNvSpPr/>
            <p:nvPr/>
          </p:nvSpPr>
          <p:spPr>
            <a:xfrm>
              <a:off x="6471644" y="1064059"/>
              <a:ext cx="316323" cy="326419"/>
            </a:xfrm>
            <a:custGeom>
              <a:rect b="b" l="l" r="r" t="t"/>
              <a:pathLst>
                <a:path extrusionOk="0" h="20109" w="19487">
                  <a:moveTo>
                    <a:pt x="19421" y="0"/>
                  </a:moveTo>
                  <a:lnTo>
                    <a:pt x="19421" y="0"/>
                  </a:lnTo>
                  <a:cubicBezTo>
                    <a:pt x="19421" y="0"/>
                    <a:pt x="10690" y="268"/>
                    <a:pt x="5346" y="5820"/>
                  </a:cubicBezTo>
                  <a:cubicBezTo>
                    <a:pt x="1" y="11374"/>
                    <a:pt x="67" y="20108"/>
                    <a:pt x="67" y="20108"/>
                  </a:cubicBezTo>
                  <a:cubicBezTo>
                    <a:pt x="67" y="20108"/>
                    <a:pt x="8798" y="19840"/>
                    <a:pt x="14143" y="14288"/>
                  </a:cubicBezTo>
                  <a:cubicBezTo>
                    <a:pt x="19487" y="8735"/>
                    <a:pt x="19421" y="0"/>
                    <a:pt x="19421" y="0"/>
                  </a:cubicBezTo>
                  <a:close/>
                </a:path>
              </a:pathLst>
            </a:custGeom>
            <a:solidFill>
              <a:srgbClr val="C6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3" name="Google Shape;7083;p101"/>
            <p:cNvSpPr/>
            <p:nvPr/>
          </p:nvSpPr>
          <p:spPr>
            <a:xfrm>
              <a:off x="6471644" y="1064059"/>
              <a:ext cx="316323" cy="326419"/>
            </a:xfrm>
            <a:custGeom>
              <a:rect b="b" l="l" r="r" t="t"/>
              <a:pathLst>
                <a:path extrusionOk="0" h="20109" w="19487">
                  <a:moveTo>
                    <a:pt x="19421" y="0"/>
                  </a:moveTo>
                  <a:lnTo>
                    <a:pt x="19421" y="0"/>
                  </a:lnTo>
                  <a:cubicBezTo>
                    <a:pt x="19421" y="0"/>
                    <a:pt x="10690" y="268"/>
                    <a:pt x="5346" y="5820"/>
                  </a:cubicBezTo>
                  <a:cubicBezTo>
                    <a:pt x="1" y="11374"/>
                    <a:pt x="67" y="20108"/>
                    <a:pt x="67" y="20108"/>
                  </a:cubicBezTo>
                  <a:cubicBezTo>
                    <a:pt x="67" y="20108"/>
                    <a:pt x="8798" y="19840"/>
                    <a:pt x="14143" y="14288"/>
                  </a:cubicBezTo>
                  <a:cubicBezTo>
                    <a:pt x="19487" y="8735"/>
                    <a:pt x="19421" y="0"/>
                    <a:pt x="1942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4" name="Google Shape;7084;p101"/>
            <p:cNvSpPr/>
            <p:nvPr/>
          </p:nvSpPr>
          <p:spPr>
            <a:xfrm>
              <a:off x="6043008" y="1057323"/>
              <a:ext cx="308710" cy="343626"/>
            </a:xfrm>
            <a:custGeom>
              <a:rect b="b" l="l" r="r" t="t"/>
              <a:pathLst>
                <a:path extrusionOk="0" h="21169" w="19018">
                  <a:moveTo>
                    <a:pt x="411" y="1"/>
                  </a:moveTo>
                  <a:lnTo>
                    <a:pt x="1" y="367"/>
                  </a:lnTo>
                  <a:lnTo>
                    <a:pt x="6211" y="7310"/>
                  </a:lnTo>
                  <a:lnTo>
                    <a:pt x="2280" y="7358"/>
                  </a:lnTo>
                  <a:lnTo>
                    <a:pt x="2286" y="7907"/>
                  </a:lnTo>
                  <a:lnTo>
                    <a:pt x="6697" y="7854"/>
                  </a:lnTo>
                  <a:lnTo>
                    <a:pt x="11052" y="12721"/>
                  </a:lnTo>
                  <a:lnTo>
                    <a:pt x="4903" y="12729"/>
                  </a:lnTo>
                  <a:lnTo>
                    <a:pt x="4905" y="13279"/>
                  </a:lnTo>
                  <a:lnTo>
                    <a:pt x="11544" y="13271"/>
                  </a:lnTo>
                  <a:lnTo>
                    <a:pt x="15503" y="17698"/>
                  </a:lnTo>
                  <a:lnTo>
                    <a:pt x="11166" y="17959"/>
                  </a:lnTo>
                  <a:lnTo>
                    <a:pt x="11199" y="18507"/>
                  </a:lnTo>
                  <a:lnTo>
                    <a:pt x="15970" y="18220"/>
                  </a:lnTo>
                  <a:lnTo>
                    <a:pt x="18608" y="21168"/>
                  </a:lnTo>
                  <a:lnTo>
                    <a:pt x="19018" y="20802"/>
                  </a:lnTo>
                  <a:lnTo>
                    <a:pt x="14374" y="15609"/>
                  </a:lnTo>
                  <a:lnTo>
                    <a:pt x="15122" y="9016"/>
                  </a:lnTo>
                  <a:lnTo>
                    <a:pt x="14576" y="8954"/>
                  </a:lnTo>
                  <a:lnTo>
                    <a:pt x="13882" y="15060"/>
                  </a:lnTo>
                  <a:lnTo>
                    <a:pt x="10201" y="10945"/>
                  </a:lnTo>
                  <a:lnTo>
                    <a:pt x="10207" y="10943"/>
                  </a:lnTo>
                  <a:lnTo>
                    <a:pt x="9274" y="3553"/>
                  </a:lnTo>
                  <a:lnTo>
                    <a:pt x="8729" y="3622"/>
                  </a:lnTo>
                  <a:lnTo>
                    <a:pt x="9563" y="10232"/>
                  </a:lnTo>
                  <a:lnTo>
                    <a:pt x="4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5" name="Google Shape;7085;p101"/>
            <p:cNvSpPr/>
            <p:nvPr/>
          </p:nvSpPr>
          <p:spPr>
            <a:xfrm>
              <a:off x="6469517" y="1060959"/>
              <a:ext cx="320592" cy="332604"/>
            </a:xfrm>
            <a:custGeom>
              <a:rect b="b" l="l" r="r" t="t"/>
              <a:pathLst>
                <a:path extrusionOk="0" h="20490" w="19750">
                  <a:moveTo>
                    <a:pt x="19354" y="1"/>
                  </a:moveTo>
                  <a:lnTo>
                    <a:pt x="12895" y="6713"/>
                  </a:lnTo>
                  <a:lnTo>
                    <a:pt x="12553" y="2794"/>
                  </a:lnTo>
                  <a:lnTo>
                    <a:pt x="12006" y="2842"/>
                  </a:lnTo>
                  <a:lnTo>
                    <a:pt x="12388" y="7238"/>
                  </a:lnTo>
                  <a:lnTo>
                    <a:pt x="7859" y="11944"/>
                  </a:lnTo>
                  <a:lnTo>
                    <a:pt x="7392" y="5813"/>
                  </a:lnTo>
                  <a:lnTo>
                    <a:pt x="6844" y="5854"/>
                  </a:lnTo>
                  <a:lnTo>
                    <a:pt x="7348" y="12475"/>
                  </a:lnTo>
                  <a:lnTo>
                    <a:pt x="3229" y="16753"/>
                  </a:lnTo>
                  <a:lnTo>
                    <a:pt x="2645" y="12449"/>
                  </a:lnTo>
                  <a:lnTo>
                    <a:pt x="2100" y="12523"/>
                  </a:lnTo>
                  <a:lnTo>
                    <a:pt x="2742" y="17260"/>
                  </a:lnTo>
                  <a:lnTo>
                    <a:pt x="0" y="20109"/>
                  </a:lnTo>
                  <a:lnTo>
                    <a:pt x="395" y="20490"/>
                  </a:lnTo>
                  <a:lnTo>
                    <a:pt x="5226" y="15472"/>
                  </a:lnTo>
                  <a:lnTo>
                    <a:pt x="11858" y="15725"/>
                  </a:lnTo>
                  <a:lnTo>
                    <a:pt x="11879" y="15176"/>
                  </a:lnTo>
                  <a:lnTo>
                    <a:pt x="5737" y="14940"/>
                  </a:lnTo>
                  <a:lnTo>
                    <a:pt x="9567" y="10962"/>
                  </a:lnTo>
                  <a:lnTo>
                    <a:pt x="9569" y="10969"/>
                  </a:lnTo>
                  <a:lnTo>
                    <a:pt x="16869" y="9486"/>
                  </a:lnTo>
                  <a:lnTo>
                    <a:pt x="16760" y="8947"/>
                  </a:lnTo>
                  <a:lnTo>
                    <a:pt x="10229" y="10273"/>
                  </a:lnTo>
                  <a:lnTo>
                    <a:pt x="10229" y="10273"/>
                  </a:lnTo>
                  <a:lnTo>
                    <a:pt x="19749" y="383"/>
                  </a:lnTo>
                  <a:lnTo>
                    <a:pt x="1935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6" name="Google Shape;7086;p101"/>
            <p:cNvSpPr/>
            <p:nvPr/>
          </p:nvSpPr>
          <p:spPr>
            <a:xfrm>
              <a:off x="6601260" y="723388"/>
              <a:ext cx="168347" cy="170068"/>
            </a:xfrm>
            <a:custGeom>
              <a:rect b="b" l="l" r="r" t="t"/>
              <a:pathLst>
                <a:path extrusionOk="0" h="10477" w="10371">
                  <a:moveTo>
                    <a:pt x="5185" y="0"/>
                  </a:moveTo>
                  <a:cubicBezTo>
                    <a:pt x="2321" y="0"/>
                    <a:pt x="1" y="2345"/>
                    <a:pt x="1" y="5238"/>
                  </a:cubicBezTo>
                  <a:cubicBezTo>
                    <a:pt x="1" y="6627"/>
                    <a:pt x="547" y="7960"/>
                    <a:pt x="1519" y="8942"/>
                  </a:cubicBezTo>
                  <a:cubicBezTo>
                    <a:pt x="2492" y="9924"/>
                    <a:pt x="3810" y="10477"/>
                    <a:pt x="5185" y="10477"/>
                  </a:cubicBezTo>
                  <a:cubicBezTo>
                    <a:pt x="6561" y="10477"/>
                    <a:pt x="7879" y="9924"/>
                    <a:pt x="8852" y="8942"/>
                  </a:cubicBezTo>
                  <a:cubicBezTo>
                    <a:pt x="9824" y="7960"/>
                    <a:pt x="10371" y="6627"/>
                    <a:pt x="10371" y="5238"/>
                  </a:cubicBezTo>
                  <a:cubicBezTo>
                    <a:pt x="10371" y="3849"/>
                    <a:pt x="9824" y="2517"/>
                    <a:pt x="8852" y="1535"/>
                  </a:cubicBezTo>
                  <a:cubicBezTo>
                    <a:pt x="7879" y="552"/>
                    <a:pt x="6561" y="0"/>
                    <a:pt x="5185"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7" name="Google Shape;7087;p101"/>
            <p:cNvSpPr/>
            <p:nvPr/>
          </p:nvSpPr>
          <p:spPr>
            <a:xfrm>
              <a:off x="6596293" y="718420"/>
              <a:ext cx="178282" cy="180002"/>
            </a:xfrm>
            <a:custGeom>
              <a:rect b="b" l="l" r="r" t="t"/>
              <a:pathLst>
                <a:path extrusionOk="0" h="11089" w="10983">
                  <a:moveTo>
                    <a:pt x="5491" y="612"/>
                  </a:moveTo>
                  <a:lnTo>
                    <a:pt x="5491" y="613"/>
                  </a:lnTo>
                  <a:cubicBezTo>
                    <a:pt x="8182" y="613"/>
                    <a:pt x="10371" y="2824"/>
                    <a:pt x="10371" y="5544"/>
                  </a:cubicBezTo>
                  <a:cubicBezTo>
                    <a:pt x="10371" y="8263"/>
                    <a:pt x="8182" y="10476"/>
                    <a:pt x="5491" y="10476"/>
                  </a:cubicBezTo>
                  <a:cubicBezTo>
                    <a:pt x="2801" y="10476"/>
                    <a:pt x="612" y="8263"/>
                    <a:pt x="612" y="5544"/>
                  </a:cubicBezTo>
                  <a:cubicBezTo>
                    <a:pt x="612" y="2824"/>
                    <a:pt x="2801" y="612"/>
                    <a:pt x="5491" y="612"/>
                  </a:cubicBezTo>
                  <a:close/>
                  <a:moveTo>
                    <a:pt x="5491" y="1"/>
                  </a:moveTo>
                  <a:cubicBezTo>
                    <a:pt x="2464" y="1"/>
                    <a:pt x="1" y="2486"/>
                    <a:pt x="1" y="5544"/>
                  </a:cubicBezTo>
                  <a:cubicBezTo>
                    <a:pt x="1" y="8601"/>
                    <a:pt x="2464" y="11088"/>
                    <a:pt x="5491" y="11088"/>
                  </a:cubicBezTo>
                  <a:cubicBezTo>
                    <a:pt x="8520" y="11088"/>
                    <a:pt x="10982" y="8600"/>
                    <a:pt x="10982" y="5544"/>
                  </a:cubicBezTo>
                  <a:cubicBezTo>
                    <a:pt x="10982" y="2488"/>
                    <a:pt x="8519" y="1"/>
                    <a:pt x="5491"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8" name="Google Shape;7088;p101"/>
            <p:cNvSpPr/>
            <p:nvPr/>
          </p:nvSpPr>
          <p:spPr>
            <a:xfrm>
              <a:off x="6875411" y="1041139"/>
              <a:ext cx="151839" cy="419805"/>
            </a:xfrm>
            <a:custGeom>
              <a:rect b="b" l="l" r="r" t="t"/>
              <a:pathLst>
                <a:path extrusionOk="0" h="25862" w="9354">
                  <a:moveTo>
                    <a:pt x="2702" y="1"/>
                  </a:moveTo>
                  <a:cubicBezTo>
                    <a:pt x="2692" y="1"/>
                    <a:pt x="2687" y="1"/>
                    <a:pt x="2687" y="1"/>
                  </a:cubicBezTo>
                  <a:lnTo>
                    <a:pt x="1" y="9226"/>
                  </a:lnTo>
                  <a:cubicBezTo>
                    <a:pt x="1" y="9226"/>
                    <a:pt x="2052" y="22116"/>
                    <a:pt x="2264" y="23174"/>
                  </a:cubicBezTo>
                  <a:cubicBezTo>
                    <a:pt x="2446" y="24086"/>
                    <a:pt x="3414" y="25862"/>
                    <a:pt x="5168" y="25862"/>
                  </a:cubicBezTo>
                  <a:cubicBezTo>
                    <a:pt x="5449" y="25862"/>
                    <a:pt x="5751" y="25816"/>
                    <a:pt x="6074" y="25713"/>
                  </a:cubicBezTo>
                  <a:cubicBezTo>
                    <a:pt x="8401" y="24973"/>
                    <a:pt x="9354" y="23068"/>
                    <a:pt x="9142" y="21481"/>
                  </a:cubicBezTo>
                  <a:cubicBezTo>
                    <a:pt x="8931" y="19894"/>
                    <a:pt x="6390" y="8572"/>
                    <a:pt x="5756" y="4234"/>
                  </a:cubicBezTo>
                  <a:cubicBezTo>
                    <a:pt x="5150" y="96"/>
                    <a:pt x="2909" y="1"/>
                    <a:pt x="2702" y="1"/>
                  </a:cubicBezTo>
                  <a:close/>
                </a:path>
              </a:pathLst>
            </a:custGeom>
            <a:gradFill>
              <a:gsLst>
                <a:gs pos="0">
                  <a:srgbClr val="8BE3FF"/>
                </a:gs>
                <a:gs pos="100000">
                  <a:srgbClr val="ACFFD9"/>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9" name="Google Shape;7089;p101"/>
            <p:cNvSpPr/>
            <p:nvPr/>
          </p:nvSpPr>
          <p:spPr>
            <a:xfrm>
              <a:off x="6870395" y="1036172"/>
              <a:ext cx="161854" cy="429772"/>
            </a:xfrm>
            <a:custGeom>
              <a:rect b="b" l="l" r="r" t="t"/>
              <a:pathLst>
                <a:path extrusionOk="0" h="26476" w="9971">
                  <a:moveTo>
                    <a:pt x="3220" y="635"/>
                  </a:moveTo>
                  <a:cubicBezTo>
                    <a:pt x="3778" y="737"/>
                    <a:pt x="5284" y="1316"/>
                    <a:pt x="5762" y="4584"/>
                  </a:cubicBezTo>
                  <a:cubicBezTo>
                    <a:pt x="6144" y="7198"/>
                    <a:pt x="7203" y="12274"/>
                    <a:pt x="8053" y="16353"/>
                  </a:cubicBezTo>
                  <a:cubicBezTo>
                    <a:pt x="8596" y="18956"/>
                    <a:pt x="9065" y="21204"/>
                    <a:pt x="9148" y="21828"/>
                  </a:cubicBezTo>
                  <a:cubicBezTo>
                    <a:pt x="9332" y="23210"/>
                    <a:pt x="8516" y="25020"/>
                    <a:pt x="6290" y="25728"/>
                  </a:cubicBezTo>
                  <a:cubicBezTo>
                    <a:pt x="6010" y="25817"/>
                    <a:pt x="5739" y="25861"/>
                    <a:pt x="5478" y="25861"/>
                  </a:cubicBezTo>
                  <a:cubicBezTo>
                    <a:pt x="5082" y="25861"/>
                    <a:pt x="4709" y="25759"/>
                    <a:pt x="4362" y="25554"/>
                  </a:cubicBezTo>
                  <a:cubicBezTo>
                    <a:pt x="3479" y="25035"/>
                    <a:pt x="2988" y="23993"/>
                    <a:pt x="2873" y="23421"/>
                  </a:cubicBezTo>
                  <a:cubicBezTo>
                    <a:pt x="2673" y="22419"/>
                    <a:pt x="784" y="10564"/>
                    <a:pt x="622" y="9552"/>
                  </a:cubicBezTo>
                  <a:lnTo>
                    <a:pt x="3220" y="635"/>
                  </a:lnTo>
                  <a:close/>
                  <a:moveTo>
                    <a:pt x="3007" y="1"/>
                  </a:moveTo>
                  <a:cubicBezTo>
                    <a:pt x="2995" y="1"/>
                    <a:pt x="2987" y="1"/>
                    <a:pt x="2983" y="1"/>
                  </a:cubicBezTo>
                  <a:cubicBezTo>
                    <a:pt x="2852" y="7"/>
                    <a:pt x="2739" y="95"/>
                    <a:pt x="2703" y="222"/>
                  </a:cubicBezTo>
                  <a:lnTo>
                    <a:pt x="16" y="9447"/>
                  </a:lnTo>
                  <a:cubicBezTo>
                    <a:pt x="3" y="9490"/>
                    <a:pt x="1" y="9536"/>
                    <a:pt x="7" y="9580"/>
                  </a:cubicBezTo>
                  <a:cubicBezTo>
                    <a:pt x="92" y="10107"/>
                    <a:pt x="2062" y="22488"/>
                    <a:pt x="2273" y="23540"/>
                  </a:cubicBezTo>
                  <a:cubicBezTo>
                    <a:pt x="2436" y="24356"/>
                    <a:pt x="3062" y="25500"/>
                    <a:pt x="4051" y="26083"/>
                  </a:cubicBezTo>
                  <a:cubicBezTo>
                    <a:pt x="4495" y="26344"/>
                    <a:pt x="4970" y="26476"/>
                    <a:pt x="5473" y="26476"/>
                  </a:cubicBezTo>
                  <a:cubicBezTo>
                    <a:pt x="5797" y="26476"/>
                    <a:pt x="6131" y="26420"/>
                    <a:pt x="6475" y="26312"/>
                  </a:cubicBezTo>
                  <a:cubicBezTo>
                    <a:pt x="9037" y="25497"/>
                    <a:pt x="9971" y="23374"/>
                    <a:pt x="9755" y="21747"/>
                  </a:cubicBezTo>
                  <a:cubicBezTo>
                    <a:pt x="9668" y="21102"/>
                    <a:pt x="9220" y="18951"/>
                    <a:pt x="8652" y="16228"/>
                  </a:cubicBezTo>
                  <a:cubicBezTo>
                    <a:pt x="7803" y="12157"/>
                    <a:pt x="6747" y="7092"/>
                    <a:pt x="6367" y="4495"/>
                  </a:cubicBezTo>
                  <a:cubicBezTo>
                    <a:pt x="5726" y="112"/>
                    <a:pt x="3295" y="1"/>
                    <a:pt x="3007"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0" name="Google Shape;7090;p101"/>
            <p:cNvSpPr/>
            <p:nvPr/>
          </p:nvSpPr>
          <p:spPr>
            <a:xfrm>
              <a:off x="6358113" y="1158500"/>
              <a:ext cx="569144" cy="442254"/>
            </a:xfrm>
            <a:custGeom>
              <a:rect b="b" l="l" r="r" t="t"/>
              <a:pathLst>
                <a:path extrusionOk="0" h="27245" w="35062">
                  <a:moveTo>
                    <a:pt x="25097" y="0"/>
                  </a:moveTo>
                  <a:cubicBezTo>
                    <a:pt x="21863" y="0"/>
                    <a:pt x="17233" y="782"/>
                    <a:pt x="10726" y="3321"/>
                  </a:cubicBezTo>
                  <a:cubicBezTo>
                    <a:pt x="10726" y="3321"/>
                    <a:pt x="0" y="7859"/>
                    <a:pt x="0" y="9508"/>
                  </a:cubicBezTo>
                  <a:cubicBezTo>
                    <a:pt x="0" y="11159"/>
                    <a:pt x="6600" y="27245"/>
                    <a:pt x="6600" y="27245"/>
                  </a:cubicBezTo>
                  <a:lnTo>
                    <a:pt x="35061" y="19822"/>
                  </a:lnTo>
                  <a:lnTo>
                    <a:pt x="31869" y="1997"/>
                  </a:lnTo>
                  <a:cubicBezTo>
                    <a:pt x="31869" y="1997"/>
                    <a:pt x="30267" y="0"/>
                    <a:pt x="25097" y="0"/>
                  </a:cubicBez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1" name="Google Shape;7091;p101"/>
            <p:cNvSpPr/>
            <p:nvPr/>
          </p:nvSpPr>
          <p:spPr>
            <a:xfrm>
              <a:off x="6353146" y="1153338"/>
              <a:ext cx="579468" cy="452400"/>
            </a:xfrm>
            <a:custGeom>
              <a:rect b="b" l="l" r="r" t="t"/>
              <a:pathLst>
                <a:path extrusionOk="0" h="27870" w="35698">
                  <a:moveTo>
                    <a:pt x="25369" y="639"/>
                  </a:moveTo>
                  <a:cubicBezTo>
                    <a:pt x="29860" y="639"/>
                    <a:pt x="31593" y="2158"/>
                    <a:pt x="31890" y="2456"/>
                  </a:cubicBezTo>
                  <a:lnTo>
                    <a:pt x="35016" y="19914"/>
                  </a:lnTo>
                  <a:lnTo>
                    <a:pt x="7088" y="27199"/>
                  </a:lnTo>
                  <a:cubicBezTo>
                    <a:pt x="4446" y="20750"/>
                    <a:pt x="612" y="10977"/>
                    <a:pt x="612" y="9826"/>
                  </a:cubicBezTo>
                  <a:cubicBezTo>
                    <a:pt x="612" y="8933"/>
                    <a:pt x="6079" y="6066"/>
                    <a:pt x="11147" y="3923"/>
                  </a:cubicBezTo>
                  <a:cubicBezTo>
                    <a:pt x="17596" y="1406"/>
                    <a:pt x="22179" y="639"/>
                    <a:pt x="25369" y="639"/>
                  </a:cubicBezTo>
                  <a:close/>
                  <a:moveTo>
                    <a:pt x="25433" y="1"/>
                  </a:moveTo>
                  <a:cubicBezTo>
                    <a:pt x="22155" y="1"/>
                    <a:pt x="17479" y="795"/>
                    <a:pt x="10921" y="3355"/>
                  </a:cubicBezTo>
                  <a:lnTo>
                    <a:pt x="10912" y="3357"/>
                  </a:lnTo>
                  <a:cubicBezTo>
                    <a:pt x="8352" y="4440"/>
                    <a:pt x="1" y="8107"/>
                    <a:pt x="1" y="9826"/>
                  </a:cubicBezTo>
                  <a:cubicBezTo>
                    <a:pt x="1" y="11489"/>
                    <a:pt x="5946" y="26027"/>
                    <a:pt x="6624" y="27679"/>
                  </a:cubicBezTo>
                  <a:cubicBezTo>
                    <a:pt x="6671" y="27794"/>
                    <a:pt x="6782" y="27869"/>
                    <a:pt x="6906" y="27870"/>
                  </a:cubicBezTo>
                  <a:cubicBezTo>
                    <a:pt x="6933" y="27869"/>
                    <a:pt x="6959" y="27865"/>
                    <a:pt x="6984" y="27860"/>
                  </a:cubicBezTo>
                  <a:lnTo>
                    <a:pt x="35445" y="20434"/>
                  </a:lnTo>
                  <a:cubicBezTo>
                    <a:pt x="35600" y="20393"/>
                    <a:pt x="35698" y="20241"/>
                    <a:pt x="35669" y="20084"/>
                  </a:cubicBezTo>
                  <a:lnTo>
                    <a:pt x="32476" y="2260"/>
                  </a:lnTo>
                  <a:cubicBezTo>
                    <a:pt x="32467" y="2210"/>
                    <a:pt x="32445" y="2163"/>
                    <a:pt x="32413" y="2123"/>
                  </a:cubicBezTo>
                  <a:cubicBezTo>
                    <a:pt x="32304" y="1986"/>
                    <a:pt x="30615" y="1"/>
                    <a:pt x="25433"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2" name="Google Shape;7092;p101"/>
            <p:cNvSpPr/>
            <p:nvPr/>
          </p:nvSpPr>
          <p:spPr>
            <a:xfrm>
              <a:off x="6501966" y="1039905"/>
              <a:ext cx="450030" cy="551483"/>
            </a:xfrm>
            <a:custGeom>
              <a:rect b="b" l="l" r="r" t="t"/>
              <a:pathLst>
                <a:path extrusionOk="0" h="33974" w="27724">
                  <a:moveTo>
                    <a:pt x="20132" y="0"/>
                  </a:moveTo>
                  <a:cubicBezTo>
                    <a:pt x="17271" y="0"/>
                    <a:pt x="13861" y="179"/>
                    <a:pt x="11640" y="893"/>
                  </a:cubicBezTo>
                  <a:cubicBezTo>
                    <a:pt x="11640" y="893"/>
                    <a:pt x="8571" y="2798"/>
                    <a:pt x="6138" y="4173"/>
                  </a:cubicBezTo>
                  <a:cubicBezTo>
                    <a:pt x="3704" y="5549"/>
                    <a:pt x="1" y="7453"/>
                    <a:pt x="1" y="11263"/>
                  </a:cubicBezTo>
                  <a:cubicBezTo>
                    <a:pt x="1" y="15073"/>
                    <a:pt x="2752" y="30204"/>
                    <a:pt x="2752" y="31791"/>
                  </a:cubicBezTo>
                  <a:cubicBezTo>
                    <a:pt x="2752" y="33156"/>
                    <a:pt x="2830" y="33973"/>
                    <a:pt x="2852" y="33973"/>
                  </a:cubicBezTo>
                  <a:cubicBezTo>
                    <a:pt x="2855" y="33973"/>
                    <a:pt x="2857" y="33952"/>
                    <a:pt x="2857" y="33907"/>
                  </a:cubicBezTo>
                  <a:cubicBezTo>
                    <a:pt x="2857" y="33589"/>
                    <a:pt x="21480" y="27452"/>
                    <a:pt x="21480" y="27452"/>
                  </a:cubicBezTo>
                  <a:cubicBezTo>
                    <a:pt x="21480" y="27452"/>
                    <a:pt x="22645" y="22585"/>
                    <a:pt x="23597" y="20257"/>
                  </a:cubicBezTo>
                  <a:cubicBezTo>
                    <a:pt x="24549" y="17930"/>
                    <a:pt x="23597" y="15919"/>
                    <a:pt x="24655" y="12109"/>
                  </a:cubicBezTo>
                  <a:cubicBezTo>
                    <a:pt x="25713" y="8300"/>
                    <a:pt x="27724" y="5761"/>
                    <a:pt x="26877" y="2904"/>
                  </a:cubicBezTo>
                  <a:cubicBezTo>
                    <a:pt x="26031" y="47"/>
                    <a:pt x="25819" y="152"/>
                    <a:pt x="22751" y="47"/>
                  </a:cubicBezTo>
                  <a:cubicBezTo>
                    <a:pt x="21982" y="20"/>
                    <a:pt x="21088" y="0"/>
                    <a:pt x="20132" y="0"/>
                  </a:cubicBezTo>
                  <a:close/>
                </a:path>
              </a:pathLst>
            </a:custGeom>
            <a:gradFill>
              <a:gsLst>
                <a:gs pos="0">
                  <a:srgbClr val="8BE3FF"/>
                </a:gs>
                <a:gs pos="100000">
                  <a:srgbClr val="ACFFD9"/>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3" name="Google Shape;7093;p101"/>
            <p:cNvSpPr/>
            <p:nvPr/>
          </p:nvSpPr>
          <p:spPr>
            <a:xfrm>
              <a:off x="6496999" y="1034922"/>
              <a:ext cx="455744" cy="561433"/>
            </a:xfrm>
            <a:custGeom>
              <a:rect b="b" l="l" r="r" t="t"/>
              <a:pathLst>
                <a:path extrusionOk="0" h="34587" w="28076">
                  <a:moveTo>
                    <a:pt x="20491" y="614"/>
                  </a:moveTo>
                  <a:cubicBezTo>
                    <a:pt x="21446" y="614"/>
                    <a:pt x="22323" y="634"/>
                    <a:pt x="23047" y="659"/>
                  </a:cubicBezTo>
                  <a:lnTo>
                    <a:pt x="23387" y="671"/>
                  </a:lnTo>
                  <a:cubicBezTo>
                    <a:pt x="26088" y="759"/>
                    <a:pt x="26139" y="762"/>
                    <a:pt x="26891" y="3297"/>
                  </a:cubicBezTo>
                  <a:cubicBezTo>
                    <a:pt x="27428" y="5111"/>
                    <a:pt x="26752" y="6780"/>
                    <a:pt x="25897" y="8894"/>
                  </a:cubicBezTo>
                  <a:cubicBezTo>
                    <a:pt x="25486" y="9911"/>
                    <a:pt x="25020" y="11063"/>
                    <a:pt x="24666" y="12334"/>
                  </a:cubicBezTo>
                  <a:cubicBezTo>
                    <a:pt x="24115" y="14322"/>
                    <a:pt x="24100" y="15814"/>
                    <a:pt x="24086" y="17130"/>
                  </a:cubicBezTo>
                  <a:cubicBezTo>
                    <a:pt x="24074" y="18330"/>
                    <a:pt x="24064" y="19366"/>
                    <a:pt x="23621" y="20448"/>
                  </a:cubicBezTo>
                  <a:cubicBezTo>
                    <a:pt x="22758" y="22556"/>
                    <a:pt x="21745" y="26636"/>
                    <a:pt x="21529" y="27522"/>
                  </a:cubicBezTo>
                  <a:cubicBezTo>
                    <a:pt x="8640" y="31770"/>
                    <a:pt x="4648" y="33205"/>
                    <a:pt x="3412" y="33789"/>
                  </a:cubicBezTo>
                  <a:cubicBezTo>
                    <a:pt x="3388" y="33436"/>
                    <a:pt x="3364" y="32867"/>
                    <a:pt x="3364" y="32097"/>
                  </a:cubicBezTo>
                  <a:cubicBezTo>
                    <a:pt x="3364" y="31451"/>
                    <a:pt x="2949" y="28795"/>
                    <a:pt x="2422" y="25431"/>
                  </a:cubicBezTo>
                  <a:cubicBezTo>
                    <a:pt x="1616" y="20276"/>
                    <a:pt x="613" y="13861"/>
                    <a:pt x="613" y="11570"/>
                  </a:cubicBezTo>
                  <a:cubicBezTo>
                    <a:pt x="613" y="8108"/>
                    <a:pt x="3879" y="6273"/>
                    <a:pt x="6264" y="4933"/>
                  </a:cubicBezTo>
                  <a:lnTo>
                    <a:pt x="6595" y="4747"/>
                  </a:lnTo>
                  <a:cubicBezTo>
                    <a:pt x="8873" y="3459"/>
                    <a:pt x="11740" y="1688"/>
                    <a:pt x="12076" y="1481"/>
                  </a:cubicBezTo>
                  <a:cubicBezTo>
                    <a:pt x="14284" y="781"/>
                    <a:pt x="17714" y="614"/>
                    <a:pt x="20491" y="614"/>
                  </a:cubicBezTo>
                  <a:close/>
                  <a:moveTo>
                    <a:pt x="20390" y="0"/>
                  </a:moveTo>
                  <a:cubicBezTo>
                    <a:pt x="17381" y="0"/>
                    <a:pt x="14063" y="198"/>
                    <a:pt x="11853" y="909"/>
                  </a:cubicBezTo>
                  <a:cubicBezTo>
                    <a:pt x="11829" y="917"/>
                    <a:pt x="11806" y="927"/>
                    <a:pt x="11785" y="940"/>
                  </a:cubicBezTo>
                  <a:cubicBezTo>
                    <a:pt x="11754" y="960"/>
                    <a:pt x="8694" y="2857"/>
                    <a:pt x="6293" y="4215"/>
                  </a:cubicBezTo>
                  <a:lnTo>
                    <a:pt x="5964" y="4400"/>
                  </a:lnTo>
                  <a:cubicBezTo>
                    <a:pt x="3447" y="5813"/>
                    <a:pt x="1" y="7749"/>
                    <a:pt x="1" y="11570"/>
                  </a:cubicBezTo>
                  <a:cubicBezTo>
                    <a:pt x="1" y="13909"/>
                    <a:pt x="1008" y="20350"/>
                    <a:pt x="1818" y="25526"/>
                  </a:cubicBezTo>
                  <a:cubicBezTo>
                    <a:pt x="2318" y="28731"/>
                    <a:pt x="2751" y="31499"/>
                    <a:pt x="2751" y="32098"/>
                  </a:cubicBezTo>
                  <a:cubicBezTo>
                    <a:pt x="2751" y="34586"/>
                    <a:pt x="2862" y="34586"/>
                    <a:pt x="3158" y="34586"/>
                  </a:cubicBezTo>
                  <a:cubicBezTo>
                    <a:pt x="3281" y="34586"/>
                    <a:pt x="3389" y="34504"/>
                    <a:pt x="3440" y="34394"/>
                  </a:cubicBezTo>
                  <a:cubicBezTo>
                    <a:pt x="4559" y="33830"/>
                    <a:pt x="14964" y="30330"/>
                    <a:pt x="21883" y="28050"/>
                  </a:cubicBezTo>
                  <a:cubicBezTo>
                    <a:pt x="21983" y="28017"/>
                    <a:pt x="22060" y="27934"/>
                    <a:pt x="22084" y="27830"/>
                  </a:cubicBezTo>
                  <a:cubicBezTo>
                    <a:pt x="22095" y="27782"/>
                    <a:pt x="23254" y="22960"/>
                    <a:pt x="24187" y="20680"/>
                  </a:cubicBezTo>
                  <a:cubicBezTo>
                    <a:pt x="24674" y="19489"/>
                    <a:pt x="24685" y="18400"/>
                    <a:pt x="24698" y="17138"/>
                  </a:cubicBezTo>
                  <a:cubicBezTo>
                    <a:pt x="24711" y="15858"/>
                    <a:pt x="24726" y="14409"/>
                    <a:pt x="25257" y="12498"/>
                  </a:cubicBezTo>
                  <a:cubicBezTo>
                    <a:pt x="25600" y="11261"/>
                    <a:pt x="26040" y="10174"/>
                    <a:pt x="26464" y="9124"/>
                  </a:cubicBezTo>
                  <a:cubicBezTo>
                    <a:pt x="27328" y="6987"/>
                    <a:pt x="28075" y="5143"/>
                    <a:pt x="27477" y="3123"/>
                  </a:cubicBezTo>
                  <a:cubicBezTo>
                    <a:pt x="26628" y="261"/>
                    <a:pt x="26284" y="155"/>
                    <a:pt x="23406" y="59"/>
                  </a:cubicBezTo>
                  <a:lnTo>
                    <a:pt x="23067" y="48"/>
                  </a:lnTo>
                  <a:cubicBezTo>
                    <a:pt x="22233" y="19"/>
                    <a:pt x="21326" y="0"/>
                    <a:pt x="20390"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4" name="Google Shape;7094;p101"/>
            <p:cNvSpPr/>
            <p:nvPr/>
          </p:nvSpPr>
          <p:spPr>
            <a:xfrm>
              <a:off x="6628742" y="1017488"/>
              <a:ext cx="219885" cy="209172"/>
            </a:xfrm>
            <a:custGeom>
              <a:rect b="b" l="l" r="r" t="t"/>
              <a:pathLst>
                <a:path extrusionOk="0" h="12886" w="13546">
                  <a:moveTo>
                    <a:pt x="4473" y="1"/>
                  </a:moveTo>
                  <a:cubicBezTo>
                    <a:pt x="3541" y="1"/>
                    <a:pt x="2787" y="200"/>
                    <a:pt x="2434" y="611"/>
                  </a:cubicBezTo>
                  <a:cubicBezTo>
                    <a:pt x="2434" y="611"/>
                    <a:pt x="1058" y="1351"/>
                    <a:pt x="530" y="4738"/>
                  </a:cubicBezTo>
                  <a:cubicBezTo>
                    <a:pt x="0" y="8123"/>
                    <a:pt x="0" y="12886"/>
                    <a:pt x="0" y="12886"/>
                  </a:cubicBezTo>
                  <a:cubicBezTo>
                    <a:pt x="0" y="12886"/>
                    <a:pt x="5714" y="9711"/>
                    <a:pt x="6561" y="9606"/>
                  </a:cubicBezTo>
                  <a:cubicBezTo>
                    <a:pt x="6578" y="9603"/>
                    <a:pt x="6598" y="9602"/>
                    <a:pt x="6619" y="9602"/>
                  </a:cubicBezTo>
                  <a:cubicBezTo>
                    <a:pt x="7657" y="9602"/>
                    <a:pt x="13545" y="12039"/>
                    <a:pt x="13545" y="12039"/>
                  </a:cubicBezTo>
                  <a:cubicBezTo>
                    <a:pt x="13545" y="12039"/>
                    <a:pt x="12699" y="7172"/>
                    <a:pt x="11428" y="3786"/>
                  </a:cubicBezTo>
                  <a:cubicBezTo>
                    <a:pt x="10512" y="1342"/>
                    <a:pt x="6893" y="1"/>
                    <a:pt x="447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5" name="Google Shape;7095;p101"/>
            <p:cNvSpPr/>
            <p:nvPr/>
          </p:nvSpPr>
          <p:spPr>
            <a:xfrm>
              <a:off x="6623775" y="1012472"/>
              <a:ext cx="230290" cy="219155"/>
            </a:xfrm>
            <a:custGeom>
              <a:rect b="b" l="l" r="r" t="t"/>
              <a:pathLst>
                <a:path extrusionOk="0" h="13501" w="14187">
                  <a:moveTo>
                    <a:pt x="4784" y="616"/>
                  </a:moveTo>
                  <a:cubicBezTo>
                    <a:pt x="5202" y="616"/>
                    <a:pt x="5664" y="658"/>
                    <a:pt x="6149" y="743"/>
                  </a:cubicBezTo>
                  <a:cubicBezTo>
                    <a:pt x="8282" y="1120"/>
                    <a:pt x="10748" y="2336"/>
                    <a:pt x="11448" y="4203"/>
                  </a:cubicBezTo>
                  <a:cubicBezTo>
                    <a:pt x="12445" y="6860"/>
                    <a:pt x="13188" y="10487"/>
                    <a:pt x="13448" y="11852"/>
                  </a:cubicBezTo>
                  <a:cubicBezTo>
                    <a:pt x="11819" y="11188"/>
                    <a:pt x="7840" y="9607"/>
                    <a:pt x="6903" y="9607"/>
                  </a:cubicBezTo>
                  <a:cubicBezTo>
                    <a:pt x="6875" y="9607"/>
                    <a:pt x="6851" y="9608"/>
                    <a:pt x="6829" y="9611"/>
                  </a:cubicBezTo>
                  <a:cubicBezTo>
                    <a:pt x="6067" y="9706"/>
                    <a:pt x="2056" y="11883"/>
                    <a:pt x="618" y="12674"/>
                  </a:cubicBezTo>
                  <a:cubicBezTo>
                    <a:pt x="635" y="11348"/>
                    <a:pt x="721" y="7767"/>
                    <a:pt x="1138" y="5095"/>
                  </a:cubicBezTo>
                  <a:cubicBezTo>
                    <a:pt x="1629" y="1956"/>
                    <a:pt x="2864" y="1202"/>
                    <a:pt x="2889" y="1189"/>
                  </a:cubicBezTo>
                  <a:cubicBezTo>
                    <a:pt x="2921" y="1171"/>
                    <a:pt x="2949" y="1148"/>
                    <a:pt x="2973" y="1120"/>
                  </a:cubicBezTo>
                  <a:cubicBezTo>
                    <a:pt x="3254" y="792"/>
                    <a:pt x="3924" y="616"/>
                    <a:pt x="4784" y="616"/>
                  </a:cubicBezTo>
                  <a:close/>
                  <a:moveTo>
                    <a:pt x="4772" y="0"/>
                  </a:moveTo>
                  <a:cubicBezTo>
                    <a:pt x="3748" y="0"/>
                    <a:pt x="2956" y="236"/>
                    <a:pt x="2541" y="683"/>
                  </a:cubicBezTo>
                  <a:cubicBezTo>
                    <a:pt x="2264" y="865"/>
                    <a:pt x="1028" y="1838"/>
                    <a:pt x="533" y="4999"/>
                  </a:cubicBezTo>
                  <a:cubicBezTo>
                    <a:pt x="7" y="8370"/>
                    <a:pt x="1" y="13147"/>
                    <a:pt x="1" y="13195"/>
                  </a:cubicBezTo>
                  <a:cubicBezTo>
                    <a:pt x="1" y="13364"/>
                    <a:pt x="138" y="13500"/>
                    <a:pt x="306" y="13500"/>
                  </a:cubicBezTo>
                  <a:cubicBezTo>
                    <a:pt x="358" y="13500"/>
                    <a:pt x="409" y="13487"/>
                    <a:pt x="455" y="13462"/>
                  </a:cubicBezTo>
                  <a:cubicBezTo>
                    <a:pt x="2644" y="12245"/>
                    <a:pt x="6330" y="10290"/>
                    <a:pt x="6904" y="10218"/>
                  </a:cubicBezTo>
                  <a:cubicBezTo>
                    <a:pt x="6917" y="10216"/>
                    <a:pt x="6932" y="10215"/>
                    <a:pt x="6949" y="10215"/>
                  </a:cubicBezTo>
                  <a:cubicBezTo>
                    <a:pt x="7565" y="10215"/>
                    <a:pt x="10833" y="11430"/>
                    <a:pt x="13734" y="12631"/>
                  </a:cubicBezTo>
                  <a:cubicBezTo>
                    <a:pt x="13773" y="12647"/>
                    <a:pt x="13813" y="12654"/>
                    <a:pt x="13851" y="12654"/>
                  </a:cubicBezTo>
                  <a:cubicBezTo>
                    <a:pt x="14031" y="12654"/>
                    <a:pt x="14186" y="12491"/>
                    <a:pt x="14152" y="12295"/>
                  </a:cubicBezTo>
                  <a:cubicBezTo>
                    <a:pt x="14144" y="12247"/>
                    <a:pt x="13286" y="7361"/>
                    <a:pt x="12021" y="3987"/>
                  </a:cubicBezTo>
                  <a:cubicBezTo>
                    <a:pt x="11182" y="1752"/>
                    <a:pt x="8391" y="518"/>
                    <a:pt x="6255" y="141"/>
                  </a:cubicBezTo>
                  <a:cubicBezTo>
                    <a:pt x="5724" y="46"/>
                    <a:pt x="5225" y="0"/>
                    <a:pt x="4772"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6" name="Google Shape;7096;p101"/>
            <p:cNvSpPr/>
            <p:nvPr/>
          </p:nvSpPr>
          <p:spPr>
            <a:xfrm>
              <a:off x="6651078" y="1013673"/>
              <a:ext cx="116809" cy="228456"/>
            </a:xfrm>
            <a:custGeom>
              <a:rect b="b" l="l" r="r" t="t"/>
              <a:pathLst>
                <a:path extrusionOk="0" h="14074" w="7196">
                  <a:moveTo>
                    <a:pt x="0" y="0"/>
                  </a:moveTo>
                  <a:cubicBezTo>
                    <a:pt x="0" y="0"/>
                    <a:pt x="38" y="130"/>
                    <a:pt x="104" y="362"/>
                  </a:cubicBezTo>
                  <a:cubicBezTo>
                    <a:pt x="516" y="1794"/>
                    <a:pt x="2053" y="7095"/>
                    <a:pt x="2964" y="9735"/>
                  </a:cubicBezTo>
                  <a:cubicBezTo>
                    <a:pt x="4021" y="12804"/>
                    <a:pt x="5608" y="14073"/>
                    <a:pt x="5608" y="14073"/>
                  </a:cubicBezTo>
                  <a:lnTo>
                    <a:pt x="7195" y="7725"/>
                  </a:lnTo>
                  <a:cubicBezTo>
                    <a:pt x="7195" y="7725"/>
                    <a:pt x="953" y="1693"/>
                    <a:pt x="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7" name="Google Shape;7097;p101"/>
            <p:cNvSpPr/>
            <p:nvPr/>
          </p:nvSpPr>
          <p:spPr>
            <a:xfrm>
              <a:off x="6645607" y="1008690"/>
              <a:ext cx="127523" cy="238423"/>
            </a:xfrm>
            <a:custGeom>
              <a:rect b="b" l="l" r="r" t="t"/>
              <a:pathLst>
                <a:path extrusionOk="0" h="14688" w="7856">
                  <a:moveTo>
                    <a:pt x="1089" y="1808"/>
                  </a:moveTo>
                  <a:lnTo>
                    <a:pt x="1089" y="1808"/>
                  </a:lnTo>
                  <a:cubicBezTo>
                    <a:pt x="2944" y="3983"/>
                    <a:pt x="6461" y="7418"/>
                    <a:pt x="7193" y="8128"/>
                  </a:cubicBezTo>
                  <a:lnTo>
                    <a:pt x="5777" y="13790"/>
                  </a:lnTo>
                  <a:cubicBezTo>
                    <a:pt x="5262" y="13236"/>
                    <a:pt x="4301" y="12004"/>
                    <a:pt x="3590" y="9943"/>
                  </a:cubicBezTo>
                  <a:cubicBezTo>
                    <a:pt x="2856" y="7816"/>
                    <a:pt x="1700" y="3903"/>
                    <a:pt x="1089" y="1808"/>
                  </a:cubicBezTo>
                  <a:close/>
                  <a:moveTo>
                    <a:pt x="338" y="1"/>
                  </a:moveTo>
                  <a:cubicBezTo>
                    <a:pt x="298" y="1"/>
                    <a:pt x="258" y="9"/>
                    <a:pt x="220" y="25"/>
                  </a:cubicBezTo>
                  <a:cubicBezTo>
                    <a:pt x="77" y="83"/>
                    <a:pt x="0" y="242"/>
                    <a:pt x="43" y="390"/>
                  </a:cubicBezTo>
                  <a:lnTo>
                    <a:pt x="148" y="755"/>
                  </a:lnTo>
                  <a:cubicBezTo>
                    <a:pt x="589" y="2288"/>
                    <a:pt x="2099" y="7498"/>
                    <a:pt x="3011" y="10142"/>
                  </a:cubicBezTo>
                  <a:cubicBezTo>
                    <a:pt x="4085" y="13258"/>
                    <a:pt x="5687" y="14565"/>
                    <a:pt x="5754" y="14620"/>
                  </a:cubicBezTo>
                  <a:cubicBezTo>
                    <a:pt x="5809" y="14663"/>
                    <a:pt x="5876" y="14686"/>
                    <a:pt x="5945" y="14686"/>
                  </a:cubicBezTo>
                  <a:lnTo>
                    <a:pt x="5946" y="14687"/>
                  </a:lnTo>
                  <a:cubicBezTo>
                    <a:pt x="6087" y="14687"/>
                    <a:pt x="6208" y="14591"/>
                    <a:pt x="6243" y="14456"/>
                  </a:cubicBezTo>
                  <a:lnTo>
                    <a:pt x="7829" y="8105"/>
                  </a:lnTo>
                  <a:cubicBezTo>
                    <a:pt x="7856" y="8000"/>
                    <a:pt x="7824" y="7887"/>
                    <a:pt x="7745" y="7811"/>
                  </a:cubicBezTo>
                  <a:cubicBezTo>
                    <a:pt x="7683" y="7751"/>
                    <a:pt x="1524" y="1792"/>
                    <a:pt x="604" y="156"/>
                  </a:cubicBezTo>
                  <a:cubicBezTo>
                    <a:pt x="548" y="58"/>
                    <a:pt x="445" y="1"/>
                    <a:pt x="338"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8" name="Google Shape;7098;p101"/>
            <p:cNvSpPr/>
            <p:nvPr/>
          </p:nvSpPr>
          <p:spPr>
            <a:xfrm>
              <a:off x="6599539" y="793252"/>
              <a:ext cx="266262" cy="370815"/>
            </a:xfrm>
            <a:custGeom>
              <a:rect b="b" l="l" r="r" t="t"/>
              <a:pathLst>
                <a:path extrusionOk="0" h="22844" w="16403">
                  <a:moveTo>
                    <a:pt x="8230" y="1"/>
                  </a:moveTo>
                  <a:cubicBezTo>
                    <a:pt x="6845" y="1"/>
                    <a:pt x="3239" y="542"/>
                    <a:pt x="1799" y="5960"/>
                  </a:cubicBezTo>
                  <a:cubicBezTo>
                    <a:pt x="0" y="12733"/>
                    <a:pt x="5821" y="18552"/>
                    <a:pt x="7513" y="20774"/>
                  </a:cubicBezTo>
                  <a:cubicBezTo>
                    <a:pt x="8496" y="22063"/>
                    <a:pt x="9729" y="22843"/>
                    <a:pt x="10859" y="22843"/>
                  </a:cubicBezTo>
                  <a:cubicBezTo>
                    <a:pt x="11677" y="22843"/>
                    <a:pt x="12441" y="22435"/>
                    <a:pt x="13016" y="21515"/>
                  </a:cubicBezTo>
                  <a:cubicBezTo>
                    <a:pt x="15133" y="18129"/>
                    <a:pt x="15767" y="16436"/>
                    <a:pt x="16084" y="11992"/>
                  </a:cubicBezTo>
                  <a:cubicBezTo>
                    <a:pt x="16402" y="7547"/>
                    <a:pt x="15873" y="4585"/>
                    <a:pt x="13862" y="2258"/>
                  </a:cubicBezTo>
                  <a:cubicBezTo>
                    <a:pt x="12019" y="122"/>
                    <a:pt x="9285" y="34"/>
                    <a:pt x="8845" y="34"/>
                  </a:cubicBezTo>
                  <a:cubicBezTo>
                    <a:pt x="8805" y="34"/>
                    <a:pt x="8784" y="34"/>
                    <a:pt x="8784" y="34"/>
                  </a:cubicBezTo>
                  <a:cubicBezTo>
                    <a:pt x="8784" y="34"/>
                    <a:pt x="8577" y="1"/>
                    <a:pt x="823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9" name="Google Shape;7099;p101"/>
            <p:cNvSpPr/>
            <p:nvPr/>
          </p:nvSpPr>
          <p:spPr>
            <a:xfrm>
              <a:off x="6597624" y="788383"/>
              <a:ext cx="273534" cy="380652"/>
            </a:xfrm>
            <a:custGeom>
              <a:rect b="b" l="l" r="r" t="t"/>
              <a:pathLst>
                <a:path extrusionOk="0" h="23450" w="16851">
                  <a:moveTo>
                    <a:pt x="8307" y="601"/>
                  </a:moveTo>
                  <a:lnTo>
                    <a:pt x="8307" y="602"/>
                  </a:lnTo>
                  <a:cubicBezTo>
                    <a:pt x="8616" y="602"/>
                    <a:pt x="8815" y="631"/>
                    <a:pt x="8852" y="637"/>
                  </a:cubicBezTo>
                  <a:cubicBezTo>
                    <a:pt x="8867" y="639"/>
                    <a:pt x="8882" y="641"/>
                    <a:pt x="8897" y="641"/>
                  </a:cubicBezTo>
                  <a:cubicBezTo>
                    <a:pt x="8902" y="641"/>
                    <a:pt x="8907" y="640"/>
                    <a:pt x="8912" y="640"/>
                  </a:cubicBezTo>
                  <a:cubicBezTo>
                    <a:pt x="8914" y="640"/>
                    <a:pt x="8928" y="640"/>
                    <a:pt x="8952" y="640"/>
                  </a:cubicBezTo>
                  <a:cubicBezTo>
                    <a:pt x="9311" y="640"/>
                    <a:pt x="11977" y="705"/>
                    <a:pt x="13748" y="2757"/>
                  </a:cubicBezTo>
                  <a:cubicBezTo>
                    <a:pt x="15604" y="4905"/>
                    <a:pt x="16226" y="7661"/>
                    <a:pt x="15897" y="12270"/>
                  </a:cubicBezTo>
                  <a:cubicBezTo>
                    <a:pt x="15578" y="16729"/>
                    <a:pt x="14933" y="18360"/>
                    <a:pt x="12874" y="21652"/>
                  </a:cubicBezTo>
                  <a:cubicBezTo>
                    <a:pt x="12405" y="22403"/>
                    <a:pt x="11800" y="22801"/>
                    <a:pt x="11075" y="22835"/>
                  </a:cubicBezTo>
                  <a:cubicBezTo>
                    <a:pt x="11045" y="22837"/>
                    <a:pt x="11015" y="22837"/>
                    <a:pt x="10985" y="22837"/>
                  </a:cubicBezTo>
                  <a:cubicBezTo>
                    <a:pt x="9968" y="22837"/>
                    <a:pt x="8812" y="22119"/>
                    <a:pt x="7875" y="20889"/>
                  </a:cubicBezTo>
                  <a:cubicBezTo>
                    <a:pt x="7668" y="20617"/>
                    <a:pt x="7400" y="20291"/>
                    <a:pt x="7092" y="19918"/>
                  </a:cubicBezTo>
                  <a:cubicBezTo>
                    <a:pt x="4849" y="17199"/>
                    <a:pt x="673" y="12138"/>
                    <a:pt x="2214" y="6339"/>
                  </a:cubicBezTo>
                  <a:cubicBezTo>
                    <a:pt x="3596" y="1136"/>
                    <a:pt x="6975" y="601"/>
                    <a:pt x="8307" y="601"/>
                  </a:cubicBezTo>
                  <a:close/>
                  <a:moveTo>
                    <a:pt x="8393" y="1"/>
                  </a:moveTo>
                  <a:cubicBezTo>
                    <a:pt x="6952" y="1"/>
                    <a:pt x="3117" y="552"/>
                    <a:pt x="1622" y="6181"/>
                  </a:cubicBezTo>
                  <a:cubicBezTo>
                    <a:pt x="1" y="12285"/>
                    <a:pt x="4307" y="17504"/>
                    <a:pt x="6619" y="20308"/>
                  </a:cubicBezTo>
                  <a:cubicBezTo>
                    <a:pt x="6922" y="20674"/>
                    <a:pt x="7185" y="20993"/>
                    <a:pt x="7388" y="21260"/>
                  </a:cubicBezTo>
                  <a:cubicBezTo>
                    <a:pt x="8439" y="22639"/>
                    <a:pt x="9773" y="23449"/>
                    <a:pt x="10981" y="23449"/>
                  </a:cubicBezTo>
                  <a:cubicBezTo>
                    <a:pt x="11022" y="23449"/>
                    <a:pt x="11063" y="23448"/>
                    <a:pt x="11104" y="23446"/>
                  </a:cubicBezTo>
                  <a:cubicBezTo>
                    <a:pt x="12028" y="23403"/>
                    <a:pt x="12819" y="22895"/>
                    <a:pt x="13393" y="21977"/>
                  </a:cubicBezTo>
                  <a:cubicBezTo>
                    <a:pt x="15481" y="18638"/>
                    <a:pt x="16182" y="16869"/>
                    <a:pt x="16508" y="12313"/>
                  </a:cubicBezTo>
                  <a:cubicBezTo>
                    <a:pt x="16850" y="7525"/>
                    <a:pt x="16184" y="4641"/>
                    <a:pt x="14211" y="2357"/>
                  </a:cubicBezTo>
                  <a:cubicBezTo>
                    <a:pt x="12261" y="97"/>
                    <a:pt x="9413" y="29"/>
                    <a:pt x="8950" y="29"/>
                  </a:cubicBezTo>
                  <a:cubicBezTo>
                    <a:pt x="8937" y="29"/>
                    <a:pt x="8926" y="29"/>
                    <a:pt x="8917" y="29"/>
                  </a:cubicBezTo>
                  <a:cubicBezTo>
                    <a:pt x="8845" y="20"/>
                    <a:pt x="8660" y="1"/>
                    <a:pt x="8393"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0" name="Google Shape;7100;p101"/>
            <p:cNvSpPr/>
            <p:nvPr/>
          </p:nvSpPr>
          <p:spPr>
            <a:xfrm>
              <a:off x="6619879" y="793252"/>
              <a:ext cx="240030" cy="205033"/>
            </a:xfrm>
            <a:custGeom>
              <a:rect b="b" l="l" r="r" t="t"/>
              <a:pathLst>
                <a:path extrusionOk="0" h="12631" w="14787">
                  <a:moveTo>
                    <a:pt x="6977" y="1"/>
                  </a:moveTo>
                  <a:cubicBezTo>
                    <a:pt x="5592" y="1"/>
                    <a:pt x="1986" y="542"/>
                    <a:pt x="546" y="5960"/>
                  </a:cubicBezTo>
                  <a:cubicBezTo>
                    <a:pt x="0" y="8017"/>
                    <a:pt x="159" y="9986"/>
                    <a:pt x="689" y="11792"/>
                  </a:cubicBezTo>
                  <a:cubicBezTo>
                    <a:pt x="878" y="11308"/>
                    <a:pt x="1163" y="10934"/>
                    <a:pt x="1604" y="10934"/>
                  </a:cubicBezTo>
                  <a:cubicBezTo>
                    <a:pt x="2838" y="10934"/>
                    <a:pt x="2973" y="12631"/>
                    <a:pt x="3368" y="12631"/>
                  </a:cubicBezTo>
                  <a:cubicBezTo>
                    <a:pt x="3379" y="12631"/>
                    <a:pt x="3391" y="12630"/>
                    <a:pt x="3403" y="12626"/>
                  </a:cubicBezTo>
                  <a:cubicBezTo>
                    <a:pt x="3826" y="12521"/>
                    <a:pt x="5520" y="11040"/>
                    <a:pt x="5202" y="9664"/>
                  </a:cubicBezTo>
                  <a:cubicBezTo>
                    <a:pt x="4886" y="8288"/>
                    <a:pt x="5309" y="7654"/>
                    <a:pt x="7531" y="7654"/>
                  </a:cubicBezTo>
                  <a:cubicBezTo>
                    <a:pt x="9530" y="7654"/>
                    <a:pt x="10159" y="8425"/>
                    <a:pt x="10805" y="8425"/>
                  </a:cubicBezTo>
                  <a:cubicBezTo>
                    <a:pt x="10877" y="8425"/>
                    <a:pt x="10949" y="8416"/>
                    <a:pt x="11023" y="8395"/>
                  </a:cubicBezTo>
                  <a:cubicBezTo>
                    <a:pt x="11763" y="8183"/>
                    <a:pt x="12292" y="6701"/>
                    <a:pt x="13033" y="6701"/>
                  </a:cubicBezTo>
                  <a:cubicBezTo>
                    <a:pt x="13502" y="6701"/>
                    <a:pt x="14141" y="6873"/>
                    <a:pt x="14787" y="7507"/>
                  </a:cubicBezTo>
                  <a:cubicBezTo>
                    <a:pt x="14526" y="5382"/>
                    <a:pt x="13853" y="3697"/>
                    <a:pt x="12609" y="2257"/>
                  </a:cubicBezTo>
                  <a:cubicBezTo>
                    <a:pt x="10766" y="122"/>
                    <a:pt x="8033" y="34"/>
                    <a:pt x="7592" y="34"/>
                  </a:cubicBezTo>
                  <a:cubicBezTo>
                    <a:pt x="7552" y="34"/>
                    <a:pt x="7531" y="34"/>
                    <a:pt x="7531" y="34"/>
                  </a:cubicBezTo>
                  <a:cubicBezTo>
                    <a:pt x="7531" y="34"/>
                    <a:pt x="7324" y="1"/>
                    <a:pt x="6977"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1" name="Google Shape;7101;p101"/>
            <p:cNvSpPr/>
            <p:nvPr/>
          </p:nvSpPr>
          <p:spPr>
            <a:xfrm>
              <a:off x="6615691" y="788366"/>
              <a:ext cx="249412" cy="214918"/>
            </a:xfrm>
            <a:custGeom>
              <a:rect b="b" l="l" r="r" t="t"/>
              <a:pathLst>
                <a:path extrusionOk="0" h="13240" w="15365">
                  <a:moveTo>
                    <a:pt x="7218" y="606"/>
                  </a:moveTo>
                  <a:cubicBezTo>
                    <a:pt x="7539" y="606"/>
                    <a:pt x="7749" y="635"/>
                    <a:pt x="7799" y="642"/>
                  </a:cubicBezTo>
                  <a:cubicBezTo>
                    <a:pt x="7801" y="642"/>
                    <a:pt x="7815" y="642"/>
                    <a:pt x="7840" y="642"/>
                  </a:cubicBezTo>
                  <a:cubicBezTo>
                    <a:pt x="8204" y="642"/>
                    <a:pt x="10866" y="708"/>
                    <a:pt x="12635" y="2758"/>
                  </a:cubicBezTo>
                  <a:cubicBezTo>
                    <a:pt x="13670" y="3956"/>
                    <a:pt x="14311" y="5347"/>
                    <a:pt x="14628" y="7092"/>
                  </a:cubicBezTo>
                  <a:cubicBezTo>
                    <a:pt x="14111" y="6776"/>
                    <a:pt x="13637" y="6696"/>
                    <a:pt x="13291" y="6696"/>
                  </a:cubicBezTo>
                  <a:cubicBezTo>
                    <a:pt x="12749" y="6696"/>
                    <a:pt x="12361" y="7185"/>
                    <a:pt x="11984" y="7656"/>
                  </a:cubicBezTo>
                  <a:cubicBezTo>
                    <a:pt x="11720" y="7987"/>
                    <a:pt x="11448" y="8329"/>
                    <a:pt x="11196" y="8401"/>
                  </a:cubicBezTo>
                  <a:cubicBezTo>
                    <a:pt x="11152" y="8414"/>
                    <a:pt x="11108" y="8420"/>
                    <a:pt x="11062" y="8420"/>
                  </a:cubicBezTo>
                  <a:cubicBezTo>
                    <a:pt x="10902" y="8420"/>
                    <a:pt x="10720" y="8344"/>
                    <a:pt x="10424" y="8215"/>
                  </a:cubicBezTo>
                  <a:cubicBezTo>
                    <a:pt x="9877" y="7977"/>
                    <a:pt x="9128" y="7649"/>
                    <a:pt x="7789" y="7649"/>
                  </a:cubicBezTo>
                  <a:cubicBezTo>
                    <a:pt x="6485" y="7649"/>
                    <a:pt x="5732" y="7864"/>
                    <a:pt x="5347" y="8347"/>
                  </a:cubicBezTo>
                  <a:cubicBezTo>
                    <a:pt x="4953" y="8843"/>
                    <a:pt x="5042" y="9509"/>
                    <a:pt x="5162" y="10034"/>
                  </a:cubicBezTo>
                  <a:cubicBezTo>
                    <a:pt x="5414" y="11125"/>
                    <a:pt x="4113" y="12360"/>
                    <a:pt x="3670" y="12595"/>
                  </a:cubicBezTo>
                  <a:cubicBezTo>
                    <a:pt x="3623" y="12520"/>
                    <a:pt x="3559" y="12392"/>
                    <a:pt x="3511" y="12293"/>
                  </a:cubicBezTo>
                  <a:cubicBezTo>
                    <a:pt x="3260" y="11783"/>
                    <a:pt x="2842" y="10929"/>
                    <a:pt x="1863" y="10929"/>
                  </a:cubicBezTo>
                  <a:cubicBezTo>
                    <a:pt x="1626" y="10929"/>
                    <a:pt x="1329" y="11008"/>
                    <a:pt x="1057" y="11307"/>
                  </a:cubicBezTo>
                  <a:cubicBezTo>
                    <a:pt x="664" y="9597"/>
                    <a:pt x="678" y="7930"/>
                    <a:pt x="1101" y="6341"/>
                  </a:cubicBezTo>
                  <a:cubicBezTo>
                    <a:pt x="2480" y="1148"/>
                    <a:pt x="5849" y="606"/>
                    <a:pt x="7218" y="606"/>
                  </a:cubicBezTo>
                  <a:close/>
                  <a:moveTo>
                    <a:pt x="7281" y="1"/>
                  </a:moveTo>
                  <a:cubicBezTo>
                    <a:pt x="5842" y="1"/>
                    <a:pt x="2005" y="550"/>
                    <a:pt x="509" y="6182"/>
                  </a:cubicBezTo>
                  <a:cubicBezTo>
                    <a:pt x="0" y="8099"/>
                    <a:pt x="49" y="10117"/>
                    <a:pt x="654" y="12179"/>
                  </a:cubicBezTo>
                  <a:cubicBezTo>
                    <a:pt x="690" y="12305"/>
                    <a:pt x="803" y="12392"/>
                    <a:pt x="935" y="12399"/>
                  </a:cubicBezTo>
                  <a:cubicBezTo>
                    <a:pt x="941" y="12399"/>
                    <a:pt x="947" y="12400"/>
                    <a:pt x="954" y="12400"/>
                  </a:cubicBezTo>
                  <a:cubicBezTo>
                    <a:pt x="1072" y="12400"/>
                    <a:pt x="1188" y="12320"/>
                    <a:pt x="1233" y="12203"/>
                  </a:cubicBezTo>
                  <a:cubicBezTo>
                    <a:pt x="1404" y="11763"/>
                    <a:pt x="1615" y="11541"/>
                    <a:pt x="1863" y="11541"/>
                  </a:cubicBezTo>
                  <a:cubicBezTo>
                    <a:pt x="2416" y="11541"/>
                    <a:pt x="2676" y="11983"/>
                    <a:pt x="2961" y="12562"/>
                  </a:cubicBezTo>
                  <a:cubicBezTo>
                    <a:pt x="3117" y="12882"/>
                    <a:pt x="3294" y="13240"/>
                    <a:pt x="3616" y="13240"/>
                  </a:cubicBezTo>
                  <a:cubicBezTo>
                    <a:pt x="3656" y="13239"/>
                    <a:pt x="3697" y="13234"/>
                    <a:pt x="3736" y="13224"/>
                  </a:cubicBezTo>
                  <a:cubicBezTo>
                    <a:pt x="4246" y="13096"/>
                    <a:pt x="6128" y="11498"/>
                    <a:pt x="5758" y="9895"/>
                  </a:cubicBezTo>
                  <a:cubicBezTo>
                    <a:pt x="5626" y="9323"/>
                    <a:pt x="5648" y="8952"/>
                    <a:pt x="5826" y="8728"/>
                  </a:cubicBezTo>
                  <a:cubicBezTo>
                    <a:pt x="6076" y="8412"/>
                    <a:pt x="6718" y="8260"/>
                    <a:pt x="7788" y="8260"/>
                  </a:cubicBezTo>
                  <a:cubicBezTo>
                    <a:pt x="9000" y="8260"/>
                    <a:pt x="9681" y="8558"/>
                    <a:pt x="10178" y="8776"/>
                  </a:cubicBezTo>
                  <a:cubicBezTo>
                    <a:pt x="10487" y="8911"/>
                    <a:pt x="10765" y="9032"/>
                    <a:pt x="11063" y="9032"/>
                  </a:cubicBezTo>
                  <a:cubicBezTo>
                    <a:pt x="11161" y="9032"/>
                    <a:pt x="11260" y="9019"/>
                    <a:pt x="11364" y="8989"/>
                  </a:cubicBezTo>
                  <a:cubicBezTo>
                    <a:pt x="11805" y="8863"/>
                    <a:pt x="12139" y="8443"/>
                    <a:pt x="12463" y="8037"/>
                  </a:cubicBezTo>
                  <a:cubicBezTo>
                    <a:pt x="12735" y="7695"/>
                    <a:pt x="13044" y="7308"/>
                    <a:pt x="13291" y="7308"/>
                  </a:cubicBezTo>
                  <a:cubicBezTo>
                    <a:pt x="13659" y="7308"/>
                    <a:pt x="14226" y="7432"/>
                    <a:pt x="14831" y="8026"/>
                  </a:cubicBezTo>
                  <a:cubicBezTo>
                    <a:pt x="14890" y="8083"/>
                    <a:pt x="14967" y="8113"/>
                    <a:pt x="15045" y="8113"/>
                  </a:cubicBezTo>
                  <a:cubicBezTo>
                    <a:pt x="15091" y="8113"/>
                    <a:pt x="15138" y="8102"/>
                    <a:pt x="15181" y="8081"/>
                  </a:cubicBezTo>
                  <a:cubicBezTo>
                    <a:pt x="15297" y="8023"/>
                    <a:pt x="15365" y="7899"/>
                    <a:pt x="15349" y="7770"/>
                  </a:cubicBezTo>
                  <a:cubicBezTo>
                    <a:pt x="15076" y="5537"/>
                    <a:pt x="14360" y="3818"/>
                    <a:pt x="13098" y="2357"/>
                  </a:cubicBezTo>
                  <a:cubicBezTo>
                    <a:pt x="11192" y="150"/>
                    <a:pt x="8428" y="31"/>
                    <a:pt x="7919" y="31"/>
                  </a:cubicBezTo>
                  <a:cubicBezTo>
                    <a:pt x="7872" y="31"/>
                    <a:pt x="7844" y="32"/>
                    <a:pt x="7838" y="33"/>
                  </a:cubicBezTo>
                  <a:cubicBezTo>
                    <a:pt x="7827" y="31"/>
                    <a:pt x="7621" y="1"/>
                    <a:pt x="7281"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2" name="Google Shape;7102;p101"/>
            <p:cNvSpPr/>
            <p:nvPr/>
          </p:nvSpPr>
          <p:spPr>
            <a:xfrm>
              <a:off x="6622914" y="970089"/>
              <a:ext cx="52220" cy="77932"/>
            </a:xfrm>
            <a:custGeom>
              <a:rect b="b" l="l" r="r" t="t"/>
              <a:pathLst>
                <a:path extrusionOk="0" h="4801" w="3217">
                  <a:moveTo>
                    <a:pt x="1089" y="1"/>
                  </a:moveTo>
                  <a:cubicBezTo>
                    <a:pt x="352" y="1"/>
                    <a:pt x="1" y="683"/>
                    <a:pt x="466" y="2262"/>
                  </a:cubicBezTo>
                  <a:cubicBezTo>
                    <a:pt x="995" y="4061"/>
                    <a:pt x="1735" y="4801"/>
                    <a:pt x="2158" y="4801"/>
                  </a:cubicBezTo>
                  <a:cubicBezTo>
                    <a:pt x="2582" y="4801"/>
                    <a:pt x="2793" y="4166"/>
                    <a:pt x="2793" y="4166"/>
                  </a:cubicBezTo>
                  <a:lnTo>
                    <a:pt x="3216" y="2367"/>
                  </a:lnTo>
                  <a:cubicBezTo>
                    <a:pt x="3216" y="2367"/>
                    <a:pt x="2370" y="251"/>
                    <a:pt x="1417" y="40"/>
                  </a:cubicBezTo>
                  <a:cubicBezTo>
                    <a:pt x="1301" y="14"/>
                    <a:pt x="1191" y="1"/>
                    <a:pt x="108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3" name="Google Shape;7103;p101"/>
            <p:cNvSpPr/>
            <p:nvPr/>
          </p:nvSpPr>
          <p:spPr>
            <a:xfrm>
              <a:off x="6620366" y="965122"/>
              <a:ext cx="60352" cy="87883"/>
            </a:xfrm>
            <a:custGeom>
              <a:rect b="b" l="l" r="r" t="t"/>
              <a:pathLst>
                <a:path extrusionOk="0" h="5414" w="3718">
                  <a:moveTo>
                    <a:pt x="1242" y="1"/>
                  </a:moveTo>
                  <a:cubicBezTo>
                    <a:pt x="837" y="1"/>
                    <a:pt x="587" y="165"/>
                    <a:pt x="438" y="325"/>
                  </a:cubicBezTo>
                  <a:cubicBezTo>
                    <a:pt x="37" y="753"/>
                    <a:pt x="0" y="1537"/>
                    <a:pt x="329" y="2654"/>
                  </a:cubicBezTo>
                  <a:cubicBezTo>
                    <a:pt x="822" y="4330"/>
                    <a:pt x="1602" y="5414"/>
                    <a:pt x="2315" y="5414"/>
                  </a:cubicBezTo>
                  <a:cubicBezTo>
                    <a:pt x="2941" y="5414"/>
                    <a:pt x="3212" y="4656"/>
                    <a:pt x="3240" y="4569"/>
                  </a:cubicBezTo>
                  <a:cubicBezTo>
                    <a:pt x="3288" y="4410"/>
                    <a:pt x="3202" y="4243"/>
                    <a:pt x="3044" y="4191"/>
                  </a:cubicBezTo>
                  <a:cubicBezTo>
                    <a:pt x="3012" y="4180"/>
                    <a:pt x="2980" y="4175"/>
                    <a:pt x="2947" y="4175"/>
                  </a:cubicBezTo>
                  <a:cubicBezTo>
                    <a:pt x="2823" y="4175"/>
                    <a:pt x="2706" y="4251"/>
                    <a:pt x="2661" y="4375"/>
                  </a:cubicBezTo>
                  <a:cubicBezTo>
                    <a:pt x="2601" y="4549"/>
                    <a:pt x="2444" y="4801"/>
                    <a:pt x="2315" y="4801"/>
                  </a:cubicBezTo>
                  <a:cubicBezTo>
                    <a:pt x="2124" y="4801"/>
                    <a:pt x="1437" y="4251"/>
                    <a:pt x="916" y="2482"/>
                  </a:cubicBezTo>
                  <a:cubicBezTo>
                    <a:pt x="558" y="1264"/>
                    <a:pt x="776" y="860"/>
                    <a:pt x="885" y="742"/>
                  </a:cubicBezTo>
                  <a:cubicBezTo>
                    <a:pt x="966" y="655"/>
                    <a:pt x="1086" y="612"/>
                    <a:pt x="1243" y="612"/>
                  </a:cubicBezTo>
                  <a:cubicBezTo>
                    <a:pt x="1323" y="612"/>
                    <a:pt x="1411" y="623"/>
                    <a:pt x="1509" y="645"/>
                  </a:cubicBezTo>
                  <a:cubicBezTo>
                    <a:pt x="2086" y="773"/>
                    <a:pt x="2785" y="2027"/>
                    <a:pt x="3090" y="2787"/>
                  </a:cubicBezTo>
                  <a:cubicBezTo>
                    <a:pt x="3139" y="2905"/>
                    <a:pt x="3252" y="2976"/>
                    <a:pt x="3372" y="2976"/>
                  </a:cubicBezTo>
                  <a:cubicBezTo>
                    <a:pt x="3410" y="2976"/>
                    <a:pt x="3448" y="2969"/>
                    <a:pt x="3485" y="2955"/>
                  </a:cubicBezTo>
                  <a:cubicBezTo>
                    <a:pt x="3641" y="2893"/>
                    <a:pt x="3718" y="2716"/>
                    <a:pt x="3658" y="2560"/>
                  </a:cubicBezTo>
                  <a:cubicBezTo>
                    <a:pt x="3565" y="2329"/>
                    <a:pt x="2720" y="287"/>
                    <a:pt x="1641" y="48"/>
                  </a:cubicBezTo>
                  <a:cubicBezTo>
                    <a:pt x="1493" y="15"/>
                    <a:pt x="1361" y="1"/>
                    <a:pt x="1242"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4" name="Google Shape;7104;p101"/>
            <p:cNvSpPr/>
            <p:nvPr/>
          </p:nvSpPr>
          <p:spPr>
            <a:xfrm>
              <a:off x="6544398" y="1355643"/>
              <a:ext cx="146726" cy="104067"/>
            </a:xfrm>
            <a:custGeom>
              <a:rect b="b" l="l" r="r" t="t"/>
              <a:pathLst>
                <a:path extrusionOk="0" h="6411" w="9039">
                  <a:moveTo>
                    <a:pt x="333" y="1"/>
                  </a:moveTo>
                  <a:cubicBezTo>
                    <a:pt x="316" y="1"/>
                    <a:pt x="299" y="2"/>
                    <a:pt x="281" y="5"/>
                  </a:cubicBezTo>
                  <a:cubicBezTo>
                    <a:pt x="115" y="31"/>
                    <a:pt x="1" y="187"/>
                    <a:pt x="26" y="354"/>
                  </a:cubicBezTo>
                  <a:cubicBezTo>
                    <a:pt x="49" y="498"/>
                    <a:pt x="605" y="3895"/>
                    <a:pt x="3022" y="5433"/>
                  </a:cubicBezTo>
                  <a:cubicBezTo>
                    <a:pt x="4250" y="6214"/>
                    <a:pt x="5682" y="6410"/>
                    <a:pt x="6807" y="6410"/>
                  </a:cubicBezTo>
                  <a:cubicBezTo>
                    <a:pt x="7890" y="6410"/>
                    <a:pt x="8692" y="6229"/>
                    <a:pt x="8758" y="6213"/>
                  </a:cubicBezTo>
                  <a:cubicBezTo>
                    <a:pt x="8928" y="6180"/>
                    <a:pt x="9038" y="6012"/>
                    <a:pt x="8999" y="5842"/>
                  </a:cubicBezTo>
                  <a:cubicBezTo>
                    <a:pt x="8966" y="5700"/>
                    <a:pt x="8840" y="5606"/>
                    <a:pt x="8701" y="5606"/>
                  </a:cubicBezTo>
                  <a:cubicBezTo>
                    <a:pt x="8674" y="5606"/>
                    <a:pt x="8646" y="5610"/>
                    <a:pt x="8618" y="5617"/>
                  </a:cubicBezTo>
                  <a:cubicBezTo>
                    <a:pt x="8603" y="5621"/>
                    <a:pt x="7841" y="5793"/>
                    <a:pt x="6808" y="5793"/>
                  </a:cubicBezTo>
                  <a:cubicBezTo>
                    <a:pt x="5767" y="5793"/>
                    <a:pt x="4452" y="5618"/>
                    <a:pt x="3351" y="4917"/>
                  </a:cubicBezTo>
                  <a:cubicBezTo>
                    <a:pt x="1170" y="3529"/>
                    <a:pt x="637" y="292"/>
                    <a:pt x="631" y="260"/>
                  </a:cubicBezTo>
                  <a:cubicBezTo>
                    <a:pt x="607" y="110"/>
                    <a:pt x="478" y="1"/>
                    <a:pt x="333"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5" name="Google Shape;7105;p101"/>
            <p:cNvSpPr/>
            <p:nvPr/>
          </p:nvSpPr>
          <p:spPr>
            <a:xfrm>
              <a:off x="6736590" y="1237146"/>
              <a:ext cx="34559" cy="140492"/>
            </a:xfrm>
            <a:custGeom>
              <a:rect b="b" l="l" r="r" t="t"/>
              <a:pathLst>
                <a:path extrusionOk="0" h="8655" w="2129">
                  <a:moveTo>
                    <a:pt x="340" y="0"/>
                  </a:moveTo>
                  <a:cubicBezTo>
                    <a:pt x="315" y="0"/>
                    <a:pt x="288" y="4"/>
                    <a:pt x="262" y="11"/>
                  </a:cubicBezTo>
                  <a:cubicBezTo>
                    <a:pt x="98" y="54"/>
                    <a:pt x="1" y="221"/>
                    <a:pt x="44" y="385"/>
                  </a:cubicBezTo>
                  <a:cubicBezTo>
                    <a:pt x="59" y="440"/>
                    <a:pt x="1507" y="5962"/>
                    <a:pt x="1201" y="8309"/>
                  </a:cubicBezTo>
                  <a:cubicBezTo>
                    <a:pt x="1179" y="8476"/>
                    <a:pt x="1297" y="8630"/>
                    <a:pt x="1465" y="8651"/>
                  </a:cubicBezTo>
                  <a:cubicBezTo>
                    <a:pt x="1479" y="8653"/>
                    <a:pt x="1492" y="8655"/>
                    <a:pt x="1505" y="8655"/>
                  </a:cubicBezTo>
                  <a:cubicBezTo>
                    <a:pt x="1658" y="8653"/>
                    <a:pt x="1788" y="8540"/>
                    <a:pt x="1808" y="8388"/>
                  </a:cubicBezTo>
                  <a:cubicBezTo>
                    <a:pt x="2129" y="5923"/>
                    <a:pt x="698" y="459"/>
                    <a:pt x="636" y="228"/>
                  </a:cubicBezTo>
                  <a:cubicBezTo>
                    <a:pt x="599" y="91"/>
                    <a:pt x="476" y="0"/>
                    <a:pt x="340"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6" name="Google Shape;7106;p101"/>
            <p:cNvSpPr/>
            <p:nvPr/>
          </p:nvSpPr>
          <p:spPr>
            <a:xfrm>
              <a:off x="6169703" y="1217862"/>
              <a:ext cx="173899" cy="354972"/>
            </a:xfrm>
            <a:custGeom>
              <a:rect b="b" l="l" r="r" t="t"/>
              <a:pathLst>
                <a:path extrusionOk="0" h="21868" w="10713">
                  <a:moveTo>
                    <a:pt x="3260" y="0"/>
                  </a:moveTo>
                  <a:cubicBezTo>
                    <a:pt x="2177" y="0"/>
                    <a:pt x="1014" y="1589"/>
                    <a:pt x="535" y="4461"/>
                  </a:cubicBezTo>
                  <a:cubicBezTo>
                    <a:pt x="0" y="7675"/>
                    <a:pt x="1071" y="13673"/>
                    <a:pt x="1500" y="14316"/>
                  </a:cubicBezTo>
                  <a:cubicBezTo>
                    <a:pt x="1908" y="14929"/>
                    <a:pt x="4652" y="21867"/>
                    <a:pt x="7320" y="21867"/>
                  </a:cubicBezTo>
                  <a:cubicBezTo>
                    <a:pt x="7451" y="21867"/>
                    <a:pt x="7582" y="21850"/>
                    <a:pt x="7712" y="21815"/>
                  </a:cubicBezTo>
                  <a:cubicBezTo>
                    <a:pt x="10497" y="21065"/>
                    <a:pt x="10712" y="18067"/>
                    <a:pt x="10070" y="15709"/>
                  </a:cubicBezTo>
                  <a:cubicBezTo>
                    <a:pt x="9426" y="13352"/>
                    <a:pt x="6856" y="7246"/>
                    <a:pt x="5891" y="3925"/>
                  </a:cubicBezTo>
                  <a:cubicBezTo>
                    <a:pt x="4927" y="604"/>
                    <a:pt x="3642" y="69"/>
                    <a:pt x="3642" y="69"/>
                  </a:cubicBezTo>
                  <a:cubicBezTo>
                    <a:pt x="3517" y="23"/>
                    <a:pt x="3389" y="0"/>
                    <a:pt x="326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7" name="Google Shape;7107;p101"/>
            <p:cNvSpPr/>
            <p:nvPr/>
          </p:nvSpPr>
          <p:spPr>
            <a:xfrm>
              <a:off x="6164801" y="1212879"/>
              <a:ext cx="181301" cy="364907"/>
            </a:xfrm>
            <a:custGeom>
              <a:rect b="b" l="l" r="r" t="t"/>
              <a:pathLst>
                <a:path extrusionOk="0" h="22480" w="11169">
                  <a:moveTo>
                    <a:pt x="3561" y="614"/>
                  </a:moveTo>
                  <a:cubicBezTo>
                    <a:pt x="3652" y="614"/>
                    <a:pt x="3742" y="629"/>
                    <a:pt x="3827" y="659"/>
                  </a:cubicBezTo>
                  <a:cubicBezTo>
                    <a:pt x="3917" y="706"/>
                    <a:pt x="5036" y="1340"/>
                    <a:pt x="5900" y="4318"/>
                  </a:cubicBezTo>
                  <a:cubicBezTo>
                    <a:pt x="6404" y="6055"/>
                    <a:pt x="7325" y="8497"/>
                    <a:pt x="8217" y="10858"/>
                  </a:cubicBezTo>
                  <a:cubicBezTo>
                    <a:pt x="9016" y="12977"/>
                    <a:pt x="9771" y="14978"/>
                    <a:pt x="10076" y="16096"/>
                  </a:cubicBezTo>
                  <a:cubicBezTo>
                    <a:pt x="10536" y="17780"/>
                    <a:pt x="10452" y="19351"/>
                    <a:pt x="9846" y="20406"/>
                  </a:cubicBezTo>
                  <a:cubicBezTo>
                    <a:pt x="9438" y="21118"/>
                    <a:pt x="8795" y="21595"/>
                    <a:pt x="7935" y="21827"/>
                  </a:cubicBezTo>
                  <a:cubicBezTo>
                    <a:pt x="7829" y="21855"/>
                    <a:pt x="7722" y="21869"/>
                    <a:pt x="7614" y="21869"/>
                  </a:cubicBezTo>
                  <a:cubicBezTo>
                    <a:pt x="5613" y="21869"/>
                    <a:pt x="3361" y="17146"/>
                    <a:pt x="2487" y="15310"/>
                  </a:cubicBezTo>
                  <a:cubicBezTo>
                    <a:pt x="2252" y="14815"/>
                    <a:pt x="2135" y="14573"/>
                    <a:pt x="2056" y="14453"/>
                  </a:cubicBezTo>
                  <a:cubicBezTo>
                    <a:pt x="1714" y="13941"/>
                    <a:pt x="602" y="8039"/>
                    <a:pt x="1140" y="4818"/>
                  </a:cubicBezTo>
                  <a:cubicBezTo>
                    <a:pt x="1538" y="2422"/>
                    <a:pt x="2389" y="1153"/>
                    <a:pt x="3053" y="767"/>
                  </a:cubicBezTo>
                  <a:cubicBezTo>
                    <a:pt x="3226" y="665"/>
                    <a:pt x="3396" y="614"/>
                    <a:pt x="3561" y="614"/>
                  </a:cubicBezTo>
                  <a:close/>
                  <a:moveTo>
                    <a:pt x="3562" y="1"/>
                  </a:moveTo>
                  <a:cubicBezTo>
                    <a:pt x="3289" y="1"/>
                    <a:pt x="3013" y="80"/>
                    <a:pt x="2744" y="237"/>
                  </a:cubicBezTo>
                  <a:cubicBezTo>
                    <a:pt x="1714" y="838"/>
                    <a:pt x="909" y="2470"/>
                    <a:pt x="536" y="4717"/>
                  </a:cubicBezTo>
                  <a:cubicBezTo>
                    <a:pt x="1" y="7925"/>
                    <a:pt x="1022" y="14007"/>
                    <a:pt x="1546" y="14792"/>
                  </a:cubicBezTo>
                  <a:cubicBezTo>
                    <a:pt x="1605" y="14881"/>
                    <a:pt x="1758" y="15201"/>
                    <a:pt x="1934" y="15572"/>
                  </a:cubicBezTo>
                  <a:cubicBezTo>
                    <a:pt x="2943" y="17690"/>
                    <a:pt x="5222" y="22479"/>
                    <a:pt x="7627" y="22479"/>
                  </a:cubicBezTo>
                  <a:cubicBezTo>
                    <a:pt x="7784" y="22479"/>
                    <a:pt x="7941" y="22458"/>
                    <a:pt x="8094" y="22417"/>
                  </a:cubicBezTo>
                  <a:cubicBezTo>
                    <a:pt x="9118" y="22141"/>
                    <a:pt x="9885" y="21567"/>
                    <a:pt x="10376" y="20710"/>
                  </a:cubicBezTo>
                  <a:cubicBezTo>
                    <a:pt x="11063" y="19514"/>
                    <a:pt x="11168" y="17773"/>
                    <a:pt x="10666" y="15934"/>
                  </a:cubicBezTo>
                  <a:cubicBezTo>
                    <a:pt x="10354" y="14789"/>
                    <a:pt x="9594" y="12774"/>
                    <a:pt x="8789" y="10641"/>
                  </a:cubicBezTo>
                  <a:cubicBezTo>
                    <a:pt x="7903" y="8292"/>
                    <a:pt x="6985" y="5861"/>
                    <a:pt x="6487" y="4146"/>
                  </a:cubicBezTo>
                  <a:cubicBezTo>
                    <a:pt x="5494" y="725"/>
                    <a:pt x="4119" y="117"/>
                    <a:pt x="4062" y="93"/>
                  </a:cubicBezTo>
                  <a:cubicBezTo>
                    <a:pt x="4057" y="91"/>
                    <a:pt x="4053" y="90"/>
                    <a:pt x="4049" y="88"/>
                  </a:cubicBezTo>
                  <a:cubicBezTo>
                    <a:pt x="3889" y="30"/>
                    <a:pt x="3726" y="1"/>
                    <a:pt x="3562"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8" name="Google Shape;7108;p101"/>
            <p:cNvSpPr/>
            <p:nvPr/>
          </p:nvSpPr>
          <p:spPr>
            <a:xfrm>
              <a:off x="5709560" y="1399552"/>
              <a:ext cx="450452" cy="665873"/>
            </a:xfrm>
            <a:custGeom>
              <a:rect b="b" l="l" r="r" t="t"/>
              <a:pathLst>
                <a:path extrusionOk="0" h="41021" w="27750">
                  <a:moveTo>
                    <a:pt x="16732" y="1"/>
                  </a:moveTo>
                  <a:cubicBezTo>
                    <a:pt x="16732" y="1"/>
                    <a:pt x="0" y="16324"/>
                    <a:pt x="0" y="18772"/>
                  </a:cubicBezTo>
                  <a:cubicBezTo>
                    <a:pt x="0" y="21193"/>
                    <a:pt x="9627" y="41021"/>
                    <a:pt x="12505" y="41021"/>
                  </a:cubicBezTo>
                  <a:cubicBezTo>
                    <a:pt x="12538" y="41021"/>
                    <a:pt x="12569" y="41018"/>
                    <a:pt x="12600" y="41013"/>
                  </a:cubicBezTo>
                  <a:cubicBezTo>
                    <a:pt x="15354" y="40554"/>
                    <a:pt x="27750" y="27342"/>
                    <a:pt x="27750" y="27342"/>
                  </a:cubicBezTo>
                  <a:lnTo>
                    <a:pt x="16732"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9" name="Google Shape;7109;p101"/>
            <p:cNvSpPr/>
            <p:nvPr/>
          </p:nvSpPr>
          <p:spPr>
            <a:xfrm>
              <a:off x="5704577" y="1394585"/>
              <a:ext cx="460760" cy="675808"/>
            </a:xfrm>
            <a:custGeom>
              <a:rect b="b" l="l" r="r" t="t"/>
              <a:pathLst>
                <a:path extrusionOk="0" h="41633" w="28385">
                  <a:moveTo>
                    <a:pt x="16926" y="845"/>
                  </a:moveTo>
                  <a:lnTo>
                    <a:pt x="27700" y="27582"/>
                  </a:lnTo>
                  <a:cubicBezTo>
                    <a:pt x="24169" y="31335"/>
                    <a:pt x="15005" y="40659"/>
                    <a:pt x="12857" y="41018"/>
                  </a:cubicBezTo>
                  <a:cubicBezTo>
                    <a:pt x="12847" y="41019"/>
                    <a:pt x="12834" y="41020"/>
                    <a:pt x="12818" y="41020"/>
                  </a:cubicBezTo>
                  <a:cubicBezTo>
                    <a:pt x="12708" y="41020"/>
                    <a:pt x="12466" y="40965"/>
                    <a:pt x="12036" y="40602"/>
                  </a:cubicBezTo>
                  <a:cubicBezTo>
                    <a:pt x="8304" y="37440"/>
                    <a:pt x="614" y="21037"/>
                    <a:pt x="614" y="19078"/>
                  </a:cubicBezTo>
                  <a:cubicBezTo>
                    <a:pt x="614" y="17404"/>
                    <a:pt x="10245" y="7382"/>
                    <a:pt x="16926" y="845"/>
                  </a:cubicBezTo>
                  <a:close/>
                  <a:moveTo>
                    <a:pt x="17038" y="1"/>
                  </a:moveTo>
                  <a:cubicBezTo>
                    <a:pt x="16962" y="1"/>
                    <a:pt x="16886" y="28"/>
                    <a:pt x="16825" y="88"/>
                  </a:cubicBezTo>
                  <a:cubicBezTo>
                    <a:pt x="15103" y="1767"/>
                    <a:pt x="0" y="16572"/>
                    <a:pt x="0" y="19078"/>
                  </a:cubicBezTo>
                  <a:cubicBezTo>
                    <a:pt x="0" y="20360"/>
                    <a:pt x="2234" y="25426"/>
                    <a:pt x="4440" y="29767"/>
                  </a:cubicBezTo>
                  <a:cubicBezTo>
                    <a:pt x="7348" y="35488"/>
                    <a:pt x="10040" y="39713"/>
                    <a:pt x="11641" y="41069"/>
                  </a:cubicBezTo>
                  <a:cubicBezTo>
                    <a:pt x="12087" y="41446"/>
                    <a:pt x="12472" y="41633"/>
                    <a:pt x="12811" y="41633"/>
                  </a:cubicBezTo>
                  <a:cubicBezTo>
                    <a:pt x="12859" y="41633"/>
                    <a:pt x="12908" y="41628"/>
                    <a:pt x="12957" y="41620"/>
                  </a:cubicBezTo>
                  <a:cubicBezTo>
                    <a:pt x="15781" y="41150"/>
                    <a:pt x="27771" y="28400"/>
                    <a:pt x="28280" y="27857"/>
                  </a:cubicBezTo>
                  <a:cubicBezTo>
                    <a:pt x="28362" y="27771"/>
                    <a:pt x="28385" y="27645"/>
                    <a:pt x="28341" y="27534"/>
                  </a:cubicBezTo>
                  <a:lnTo>
                    <a:pt x="17323" y="192"/>
                  </a:lnTo>
                  <a:cubicBezTo>
                    <a:pt x="17273" y="69"/>
                    <a:pt x="17156" y="1"/>
                    <a:pt x="17038"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0" name="Google Shape;7110;p101"/>
            <p:cNvSpPr/>
            <p:nvPr/>
          </p:nvSpPr>
          <p:spPr>
            <a:xfrm>
              <a:off x="5781908" y="1218414"/>
              <a:ext cx="434755" cy="783624"/>
            </a:xfrm>
            <a:custGeom>
              <a:rect b="b" l="l" r="r" t="t"/>
              <a:pathLst>
                <a:path extrusionOk="0" h="48275" w="26783">
                  <a:moveTo>
                    <a:pt x="20989" y="1"/>
                  </a:moveTo>
                  <a:cubicBezTo>
                    <a:pt x="18243" y="1"/>
                    <a:pt x="13589" y="1953"/>
                    <a:pt x="12749" y="2606"/>
                  </a:cubicBezTo>
                  <a:cubicBezTo>
                    <a:pt x="12749" y="2606"/>
                    <a:pt x="7499" y="7213"/>
                    <a:pt x="3751" y="11604"/>
                  </a:cubicBezTo>
                  <a:cubicBezTo>
                    <a:pt x="1" y="15995"/>
                    <a:pt x="322" y="23388"/>
                    <a:pt x="1501" y="28422"/>
                  </a:cubicBezTo>
                  <a:cubicBezTo>
                    <a:pt x="2680" y="33456"/>
                    <a:pt x="4822" y="47704"/>
                    <a:pt x="7499" y="48239"/>
                  </a:cubicBezTo>
                  <a:cubicBezTo>
                    <a:pt x="7618" y="48263"/>
                    <a:pt x="7736" y="48275"/>
                    <a:pt x="7853" y="48275"/>
                  </a:cubicBezTo>
                  <a:cubicBezTo>
                    <a:pt x="10373" y="48275"/>
                    <a:pt x="12530" y="42918"/>
                    <a:pt x="17034" y="39027"/>
                  </a:cubicBezTo>
                  <a:cubicBezTo>
                    <a:pt x="21748" y="34956"/>
                    <a:pt x="25496" y="31529"/>
                    <a:pt x="25818" y="28851"/>
                  </a:cubicBezTo>
                  <a:cubicBezTo>
                    <a:pt x="26139" y="26173"/>
                    <a:pt x="25711" y="17603"/>
                    <a:pt x="25925" y="16960"/>
                  </a:cubicBezTo>
                  <a:cubicBezTo>
                    <a:pt x="26139" y="16317"/>
                    <a:pt x="26782" y="10532"/>
                    <a:pt x="26782" y="7426"/>
                  </a:cubicBezTo>
                  <a:cubicBezTo>
                    <a:pt x="26782" y="4319"/>
                    <a:pt x="24425" y="891"/>
                    <a:pt x="22069" y="141"/>
                  </a:cubicBezTo>
                  <a:cubicBezTo>
                    <a:pt x="21764" y="44"/>
                    <a:pt x="21397" y="1"/>
                    <a:pt x="2098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1" name="Google Shape;7111;p101"/>
            <p:cNvSpPr/>
            <p:nvPr/>
          </p:nvSpPr>
          <p:spPr>
            <a:xfrm>
              <a:off x="5764361" y="1213512"/>
              <a:ext cx="457270" cy="793510"/>
            </a:xfrm>
            <a:custGeom>
              <a:rect b="b" l="l" r="r" t="t"/>
              <a:pathLst>
                <a:path extrusionOk="0" h="48884" w="28170">
                  <a:moveTo>
                    <a:pt x="22071" y="608"/>
                  </a:moveTo>
                  <a:cubicBezTo>
                    <a:pt x="22446" y="608"/>
                    <a:pt x="22780" y="647"/>
                    <a:pt x="23057" y="735"/>
                  </a:cubicBezTo>
                  <a:cubicBezTo>
                    <a:pt x="25370" y="1471"/>
                    <a:pt x="27557" y="4870"/>
                    <a:pt x="27557" y="7728"/>
                  </a:cubicBezTo>
                  <a:cubicBezTo>
                    <a:pt x="27557" y="10802"/>
                    <a:pt x="26910" y="16583"/>
                    <a:pt x="26716" y="17165"/>
                  </a:cubicBezTo>
                  <a:cubicBezTo>
                    <a:pt x="26615" y="17467"/>
                    <a:pt x="26625" y="18666"/>
                    <a:pt x="26672" y="21535"/>
                  </a:cubicBezTo>
                  <a:cubicBezTo>
                    <a:pt x="26717" y="24253"/>
                    <a:pt x="26772" y="27635"/>
                    <a:pt x="26595" y="29117"/>
                  </a:cubicBezTo>
                  <a:cubicBezTo>
                    <a:pt x="26288" y="31680"/>
                    <a:pt x="22482" y="35154"/>
                    <a:pt x="17916" y="39098"/>
                  </a:cubicBezTo>
                  <a:cubicBezTo>
                    <a:pt x="15923" y="40819"/>
                    <a:pt x="14415" y="42782"/>
                    <a:pt x="13086" y="44515"/>
                  </a:cubicBezTo>
                  <a:cubicBezTo>
                    <a:pt x="11486" y="46598"/>
                    <a:pt x="10196" y="48270"/>
                    <a:pt x="8922" y="48270"/>
                  </a:cubicBezTo>
                  <a:cubicBezTo>
                    <a:pt x="8829" y="48270"/>
                    <a:pt x="8735" y="48261"/>
                    <a:pt x="8641" y="48242"/>
                  </a:cubicBezTo>
                  <a:cubicBezTo>
                    <a:pt x="6724" y="47858"/>
                    <a:pt x="4859" y="38451"/>
                    <a:pt x="3745" y="32831"/>
                  </a:cubicBezTo>
                  <a:cubicBezTo>
                    <a:pt x="3415" y="31158"/>
                    <a:pt x="3128" y="29714"/>
                    <a:pt x="2880" y="28655"/>
                  </a:cubicBezTo>
                  <a:cubicBezTo>
                    <a:pt x="2277" y="26078"/>
                    <a:pt x="653" y="17272"/>
                    <a:pt x="5064" y="12104"/>
                  </a:cubicBezTo>
                  <a:cubicBezTo>
                    <a:pt x="8693" y="7854"/>
                    <a:pt x="13803" y="3340"/>
                    <a:pt x="14025" y="3144"/>
                  </a:cubicBezTo>
                  <a:cubicBezTo>
                    <a:pt x="14822" y="2534"/>
                    <a:pt x="19445" y="608"/>
                    <a:pt x="22071" y="608"/>
                  </a:cubicBezTo>
                  <a:close/>
                  <a:moveTo>
                    <a:pt x="22083" y="1"/>
                  </a:moveTo>
                  <a:cubicBezTo>
                    <a:pt x="19224" y="1"/>
                    <a:pt x="14506" y="1993"/>
                    <a:pt x="13642" y="2666"/>
                  </a:cubicBezTo>
                  <a:cubicBezTo>
                    <a:pt x="13637" y="2670"/>
                    <a:pt x="13633" y="2673"/>
                    <a:pt x="13629" y="2677"/>
                  </a:cubicBezTo>
                  <a:cubicBezTo>
                    <a:pt x="13577" y="2724"/>
                    <a:pt x="8319" y="7349"/>
                    <a:pt x="4598" y="11707"/>
                  </a:cubicBezTo>
                  <a:cubicBezTo>
                    <a:pt x="1" y="17093"/>
                    <a:pt x="1665" y="26147"/>
                    <a:pt x="2284" y="28793"/>
                  </a:cubicBezTo>
                  <a:cubicBezTo>
                    <a:pt x="2529" y="29843"/>
                    <a:pt x="2814" y="31282"/>
                    <a:pt x="3145" y="32949"/>
                  </a:cubicBezTo>
                  <a:cubicBezTo>
                    <a:pt x="4817" y="41391"/>
                    <a:pt x="6377" y="48414"/>
                    <a:pt x="8521" y="48842"/>
                  </a:cubicBezTo>
                  <a:cubicBezTo>
                    <a:pt x="8657" y="48869"/>
                    <a:pt x="8796" y="48884"/>
                    <a:pt x="8936" y="48884"/>
                  </a:cubicBezTo>
                  <a:cubicBezTo>
                    <a:pt x="10504" y="48884"/>
                    <a:pt x="11873" y="47099"/>
                    <a:pt x="13571" y="44887"/>
                  </a:cubicBezTo>
                  <a:cubicBezTo>
                    <a:pt x="14884" y="43178"/>
                    <a:pt x="16370" y="41240"/>
                    <a:pt x="18316" y="39561"/>
                  </a:cubicBezTo>
                  <a:cubicBezTo>
                    <a:pt x="23147" y="35389"/>
                    <a:pt x="26869" y="31975"/>
                    <a:pt x="27203" y="29189"/>
                  </a:cubicBezTo>
                  <a:cubicBezTo>
                    <a:pt x="27386" y="27668"/>
                    <a:pt x="27330" y="24261"/>
                    <a:pt x="27284" y="21524"/>
                  </a:cubicBezTo>
                  <a:cubicBezTo>
                    <a:pt x="27252" y="19609"/>
                    <a:pt x="27220" y="17628"/>
                    <a:pt x="27296" y="17359"/>
                  </a:cubicBezTo>
                  <a:cubicBezTo>
                    <a:pt x="27530" y="16657"/>
                    <a:pt x="28169" y="10765"/>
                    <a:pt x="28169" y="7728"/>
                  </a:cubicBezTo>
                  <a:cubicBezTo>
                    <a:pt x="28169" y="4583"/>
                    <a:pt x="25821" y="972"/>
                    <a:pt x="23242" y="152"/>
                  </a:cubicBezTo>
                  <a:cubicBezTo>
                    <a:pt x="22912" y="47"/>
                    <a:pt x="22520" y="1"/>
                    <a:pt x="22083"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2" name="Google Shape;7112;p101"/>
            <p:cNvSpPr/>
            <p:nvPr/>
          </p:nvSpPr>
          <p:spPr>
            <a:xfrm>
              <a:off x="5839842" y="2866548"/>
              <a:ext cx="501292" cy="485628"/>
            </a:xfrm>
            <a:custGeom>
              <a:rect b="b" l="l" r="r" t="t"/>
              <a:pathLst>
                <a:path extrusionOk="0" h="29917" w="30882">
                  <a:moveTo>
                    <a:pt x="25503" y="0"/>
                  </a:moveTo>
                  <a:cubicBezTo>
                    <a:pt x="22546" y="0"/>
                    <a:pt x="19978" y="1301"/>
                    <a:pt x="19437" y="1841"/>
                  </a:cubicBezTo>
                  <a:cubicBezTo>
                    <a:pt x="18573" y="2706"/>
                    <a:pt x="8638" y="18902"/>
                    <a:pt x="6047" y="21495"/>
                  </a:cubicBezTo>
                  <a:cubicBezTo>
                    <a:pt x="3455" y="24086"/>
                    <a:pt x="0" y="27325"/>
                    <a:pt x="216" y="28621"/>
                  </a:cubicBezTo>
                  <a:cubicBezTo>
                    <a:pt x="432" y="29917"/>
                    <a:pt x="3887" y="29917"/>
                    <a:pt x="9287" y="29917"/>
                  </a:cubicBezTo>
                  <a:cubicBezTo>
                    <a:pt x="14685" y="29917"/>
                    <a:pt x="17060" y="29268"/>
                    <a:pt x="19004" y="28405"/>
                  </a:cubicBezTo>
                  <a:cubicBezTo>
                    <a:pt x="20947" y="27541"/>
                    <a:pt x="21379" y="26677"/>
                    <a:pt x="19652" y="26461"/>
                  </a:cubicBezTo>
                  <a:cubicBezTo>
                    <a:pt x="17924" y="26245"/>
                    <a:pt x="9717" y="23654"/>
                    <a:pt x="9717" y="23654"/>
                  </a:cubicBezTo>
                  <a:cubicBezTo>
                    <a:pt x="9717" y="23654"/>
                    <a:pt x="17492" y="18039"/>
                    <a:pt x="22459" y="13504"/>
                  </a:cubicBezTo>
                  <a:cubicBezTo>
                    <a:pt x="27426" y="8969"/>
                    <a:pt x="30881" y="1841"/>
                    <a:pt x="30881" y="1841"/>
                  </a:cubicBezTo>
                  <a:cubicBezTo>
                    <a:pt x="29183" y="467"/>
                    <a:pt x="27273" y="0"/>
                    <a:pt x="2550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3" name="Google Shape;7113;p101"/>
            <p:cNvSpPr/>
            <p:nvPr/>
          </p:nvSpPr>
          <p:spPr>
            <a:xfrm>
              <a:off x="5835135" y="2861354"/>
              <a:ext cx="511486" cy="495789"/>
            </a:xfrm>
            <a:custGeom>
              <a:rect b="b" l="l" r="r" t="t"/>
              <a:pathLst>
                <a:path extrusionOk="0" h="30543" w="31510">
                  <a:moveTo>
                    <a:pt x="25799" y="625"/>
                  </a:moveTo>
                  <a:cubicBezTo>
                    <a:pt x="27434" y="625"/>
                    <a:pt x="29196" y="1038"/>
                    <a:pt x="30786" y="2248"/>
                  </a:cubicBezTo>
                  <a:cubicBezTo>
                    <a:pt x="30159" y="3479"/>
                    <a:pt x="26925" y="9596"/>
                    <a:pt x="22543" y="13598"/>
                  </a:cubicBezTo>
                  <a:cubicBezTo>
                    <a:pt x="17647" y="18068"/>
                    <a:pt x="9907" y="23670"/>
                    <a:pt x="9828" y="23725"/>
                  </a:cubicBezTo>
                  <a:cubicBezTo>
                    <a:pt x="9624" y="23873"/>
                    <a:pt x="9675" y="24191"/>
                    <a:pt x="9916" y="24266"/>
                  </a:cubicBezTo>
                  <a:cubicBezTo>
                    <a:pt x="10251" y="24372"/>
                    <a:pt x="18168" y="26868"/>
                    <a:pt x="19904" y="27085"/>
                  </a:cubicBezTo>
                  <a:cubicBezTo>
                    <a:pt x="20633" y="27176"/>
                    <a:pt x="20719" y="27358"/>
                    <a:pt x="20719" y="27360"/>
                  </a:cubicBezTo>
                  <a:cubicBezTo>
                    <a:pt x="20730" y="27439"/>
                    <a:pt x="20501" y="27854"/>
                    <a:pt x="19170" y="28446"/>
                  </a:cubicBezTo>
                  <a:cubicBezTo>
                    <a:pt x="17165" y="29336"/>
                    <a:pt x="14765" y="29930"/>
                    <a:pt x="9575" y="29930"/>
                  </a:cubicBezTo>
                  <a:cubicBezTo>
                    <a:pt x="4774" y="29930"/>
                    <a:pt x="981" y="29930"/>
                    <a:pt x="807" y="28891"/>
                  </a:cubicBezTo>
                  <a:cubicBezTo>
                    <a:pt x="641" y="27893"/>
                    <a:pt x="3551" y="25007"/>
                    <a:pt x="5677" y="22901"/>
                  </a:cubicBezTo>
                  <a:lnTo>
                    <a:pt x="6553" y="22031"/>
                  </a:lnTo>
                  <a:cubicBezTo>
                    <a:pt x="8218" y="20364"/>
                    <a:pt x="12828" y="13229"/>
                    <a:pt x="16194" y="8021"/>
                  </a:cubicBezTo>
                  <a:cubicBezTo>
                    <a:pt x="18048" y="5150"/>
                    <a:pt x="19650" y="2671"/>
                    <a:pt x="19942" y="2379"/>
                  </a:cubicBezTo>
                  <a:cubicBezTo>
                    <a:pt x="20403" y="1918"/>
                    <a:pt x="22904" y="625"/>
                    <a:pt x="25799" y="625"/>
                  </a:cubicBezTo>
                  <a:close/>
                  <a:moveTo>
                    <a:pt x="25792" y="0"/>
                  </a:moveTo>
                  <a:cubicBezTo>
                    <a:pt x="22723" y="0"/>
                    <a:pt x="20076" y="1381"/>
                    <a:pt x="19510" y="1945"/>
                  </a:cubicBezTo>
                  <a:cubicBezTo>
                    <a:pt x="19186" y="2269"/>
                    <a:pt x="17909" y="4237"/>
                    <a:pt x="15680" y="7688"/>
                  </a:cubicBezTo>
                  <a:cubicBezTo>
                    <a:pt x="12329" y="12875"/>
                    <a:pt x="7741" y="19978"/>
                    <a:pt x="6120" y="21599"/>
                  </a:cubicBezTo>
                  <a:lnTo>
                    <a:pt x="5246" y="22467"/>
                  </a:lnTo>
                  <a:cubicBezTo>
                    <a:pt x="2068" y="25616"/>
                    <a:pt x="1" y="27772"/>
                    <a:pt x="204" y="28992"/>
                  </a:cubicBezTo>
                  <a:cubicBezTo>
                    <a:pt x="463" y="30543"/>
                    <a:pt x="3700" y="30543"/>
                    <a:pt x="9577" y="30543"/>
                  </a:cubicBezTo>
                  <a:cubicBezTo>
                    <a:pt x="14873" y="30543"/>
                    <a:pt x="17341" y="29928"/>
                    <a:pt x="19418" y="29005"/>
                  </a:cubicBezTo>
                  <a:cubicBezTo>
                    <a:pt x="20765" y="28407"/>
                    <a:pt x="21405" y="27823"/>
                    <a:pt x="21323" y="27270"/>
                  </a:cubicBezTo>
                  <a:cubicBezTo>
                    <a:pt x="21230" y="26634"/>
                    <a:pt x="20290" y="26517"/>
                    <a:pt x="19981" y="26478"/>
                  </a:cubicBezTo>
                  <a:cubicBezTo>
                    <a:pt x="18564" y="26301"/>
                    <a:pt x="12576" y="24455"/>
                    <a:pt x="10679" y="23864"/>
                  </a:cubicBezTo>
                  <a:cubicBezTo>
                    <a:pt x="12470" y="22551"/>
                    <a:pt x="18751" y="17890"/>
                    <a:pt x="22956" y="14050"/>
                  </a:cubicBezTo>
                  <a:cubicBezTo>
                    <a:pt x="27909" y="9527"/>
                    <a:pt x="31413" y="2368"/>
                    <a:pt x="31447" y="2296"/>
                  </a:cubicBezTo>
                  <a:cubicBezTo>
                    <a:pt x="31509" y="2167"/>
                    <a:pt x="31475" y="2014"/>
                    <a:pt x="31364" y="1924"/>
                  </a:cubicBezTo>
                  <a:cubicBezTo>
                    <a:pt x="29590" y="488"/>
                    <a:pt x="27617" y="0"/>
                    <a:pt x="25792"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4" name="Google Shape;7114;p101"/>
            <p:cNvSpPr/>
            <p:nvPr/>
          </p:nvSpPr>
          <p:spPr>
            <a:xfrm>
              <a:off x="5841449" y="3254002"/>
              <a:ext cx="345444" cy="98174"/>
            </a:xfrm>
            <a:custGeom>
              <a:rect b="b" l="l" r="r" t="t"/>
              <a:pathLst>
                <a:path extrusionOk="0" h="6048" w="21281">
                  <a:moveTo>
                    <a:pt x="10310" y="1"/>
                  </a:moveTo>
                  <a:lnTo>
                    <a:pt x="8754" y="3456"/>
                  </a:lnTo>
                  <a:cubicBezTo>
                    <a:pt x="8754" y="3456"/>
                    <a:pt x="8300" y="3554"/>
                    <a:pt x="7582" y="3554"/>
                  </a:cubicBezTo>
                  <a:cubicBezTo>
                    <a:pt x="6281" y="3554"/>
                    <a:pt x="4114" y="3230"/>
                    <a:pt x="2223" y="1407"/>
                  </a:cubicBezTo>
                  <a:cubicBezTo>
                    <a:pt x="935" y="2813"/>
                    <a:pt x="1" y="4059"/>
                    <a:pt x="116" y="4752"/>
                  </a:cubicBezTo>
                  <a:cubicBezTo>
                    <a:pt x="332" y="6048"/>
                    <a:pt x="3787" y="6048"/>
                    <a:pt x="9186" y="6048"/>
                  </a:cubicBezTo>
                  <a:cubicBezTo>
                    <a:pt x="14585" y="6048"/>
                    <a:pt x="16961" y="5400"/>
                    <a:pt x="18905" y="4536"/>
                  </a:cubicBezTo>
                  <a:cubicBezTo>
                    <a:pt x="20848" y="3672"/>
                    <a:pt x="21280" y="2808"/>
                    <a:pt x="19553" y="2592"/>
                  </a:cubicBezTo>
                  <a:cubicBezTo>
                    <a:pt x="18131" y="2414"/>
                    <a:pt x="12319" y="628"/>
                    <a:pt x="10310"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5" name="Google Shape;7115;p101"/>
            <p:cNvSpPr/>
            <p:nvPr/>
          </p:nvSpPr>
          <p:spPr>
            <a:xfrm>
              <a:off x="5836466" y="3249035"/>
              <a:ext cx="346142" cy="108108"/>
            </a:xfrm>
            <a:custGeom>
              <a:rect b="b" l="l" r="r" t="t"/>
              <a:pathLst>
                <a:path extrusionOk="0" h="6660" w="21324">
                  <a:moveTo>
                    <a:pt x="10785" y="680"/>
                  </a:moveTo>
                  <a:cubicBezTo>
                    <a:pt x="13235" y="1441"/>
                    <a:pt x="18449" y="3031"/>
                    <a:pt x="19822" y="3202"/>
                  </a:cubicBezTo>
                  <a:cubicBezTo>
                    <a:pt x="20551" y="3293"/>
                    <a:pt x="20637" y="3475"/>
                    <a:pt x="20637" y="3477"/>
                  </a:cubicBezTo>
                  <a:cubicBezTo>
                    <a:pt x="20648" y="3556"/>
                    <a:pt x="20419" y="3971"/>
                    <a:pt x="19088" y="4563"/>
                  </a:cubicBezTo>
                  <a:cubicBezTo>
                    <a:pt x="17083" y="5453"/>
                    <a:pt x="14683" y="6047"/>
                    <a:pt x="9495" y="6047"/>
                  </a:cubicBezTo>
                  <a:cubicBezTo>
                    <a:pt x="4692" y="6047"/>
                    <a:pt x="899" y="6047"/>
                    <a:pt x="725" y="5008"/>
                  </a:cubicBezTo>
                  <a:cubicBezTo>
                    <a:pt x="672" y="4685"/>
                    <a:pt x="952" y="3928"/>
                    <a:pt x="2549" y="2149"/>
                  </a:cubicBezTo>
                  <a:cubicBezTo>
                    <a:pt x="4455" y="3854"/>
                    <a:pt x="6564" y="4171"/>
                    <a:pt x="7868" y="4171"/>
                  </a:cubicBezTo>
                  <a:cubicBezTo>
                    <a:pt x="8595" y="4171"/>
                    <a:pt x="9073" y="4073"/>
                    <a:pt x="9127" y="4061"/>
                  </a:cubicBezTo>
                  <a:cubicBezTo>
                    <a:pt x="9222" y="4040"/>
                    <a:pt x="9302" y="3976"/>
                    <a:pt x="9342" y="3888"/>
                  </a:cubicBezTo>
                  <a:lnTo>
                    <a:pt x="10785" y="680"/>
                  </a:lnTo>
                  <a:close/>
                  <a:moveTo>
                    <a:pt x="10615" y="1"/>
                  </a:moveTo>
                  <a:cubicBezTo>
                    <a:pt x="10498" y="1"/>
                    <a:pt x="10388" y="69"/>
                    <a:pt x="10338" y="181"/>
                  </a:cubicBezTo>
                  <a:lnTo>
                    <a:pt x="8850" y="3488"/>
                  </a:lnTo>
                  <a:cubicBezTo>
                    <a:pt x="8672" y="3514"/>
                    <a:pt x="8344" y="3551"/>
                    <a:pt x="7911" y="3551"/>
                  </a:cubicBezTo>
                  <a:cubicBezTo>
                    <a:pt x="6665" y="3551"/>
                    <a:pt x="4561" y="3245"/>
                    <a:pt x="2743" y="1493"/>
                  </a:cubicBezTo>
                  <a:cubicBezTo>
                    <a:pt x="2683" y="1435"/>
                    <a:pt x="2606" y="1410"/>
                    <a:pt x="2521" y="1408"/>
                  </a:cubicBezTo>
                  <a:cubicBezTo>
                    <a:pt x="2438" y="1410"/>
                    <a:pt x="2360" y="1446"/>
                    <a:pt x="2305" y="1507"/>
                  </a:cubicBezTo>
                  <a:cubicBezTo>
                    <a:pt x="655" y="3310"/>
                    <a:pt x="1" y="4387"/>
                    <a:pt x="122" y="5109"/>
                  </a:cubicBezTo>
                  <a:cubicBezTo>
                    <a:pt x="380" y="6660"/>
                    <a:pt x="3618" y="6660"/>
                    <a:pt x="9495" y="6660"/>
                  </a:cubicBezTo>
                  <a:cubicBezTo>
                    <a:pt x="14791" y="6660"/>
                    <a:pt x="17259" y="6045"/>
                    <a:pt x="19336" y="5122"/>
                  </a:cubicBezTo>
                  <a:cubicBezTo>
                    <a:pt x="20682" y="4524"/>
                    <a:pt x="21323" y="3940"/>
                    <a:pt x="21241" y="3387"/>
                  </a:cubicBezTo>
                  <a:cubicBezTo>
                    <a:pt x="21147" y="2751"/>
                    <a:pt x="20207" y="2634"/>
                    <a:pt x="19898" y="2595"/>
                  </a:cubicBezTo>
                  <a:cubicBezTo>
                    <a:pt x="18484" y="2419"/>
                    <a:pt x="12507" y="576"/>
                    <a:pt x="10708" y="15"/>
                  </a:cubicBezTo>
                  <a:cubicBezTo>
                    <a:pt x="10677" y="5"/>
                    <a:pt x="10646" y="1"/>
                    <a:pt x="10615"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6" name="Google Shape;7116;p101"/>
            <p:cNvSpPr/>
            <p:nvPr/>
          </p:nvSpPr>
          <p:spPr>
            <a:xfrm>
              <a:off x="7346868" y="2866548"/>
              <a:ext cx="501292" cy="485628"/>
            </a:xfrm>
            <a:custGeom>
              <a:rect b="b" l="l" r="r" t="t"/>
              <a:pathLst>
                <a:path extrusionOk="0" h="29917" w="30882">
                  <a:moveTo>
                    <a:pt x="5379" y="0"/>
                  </a:moveTo>
                  <a:cubicBezTo>
                    <a:pt x="3609" y="0"/>
                    <a:pt x="1698" y="467"/>
                    <a:pt x="0" y="1841"/>
                  </a:cubicBezTo>
                  <a:cubicBezTo>
                    <a:pt x="0" y="1841"/>
                    <a:pt x="3456" y="8969"/>
                    <a:pt x="8423" y="13504"/>
                  </a:cubicBezTo>
                  <a:cubicBezTo>
                    <a:pt x="13389" y="18039"/>
                    <a:pt x="21164" y="23654"/>
                    <a:pt x="21164" y="23654"/>
                  </a:cubicBezTo>
                  <a:cubicBezTo>
                    <a:pt x="21164" y="23654"/>
                    <a:pt x="12958" y="26245"/>
                    <a:pt x="11230" y="26461"/>
                  </a:cubicBezTo>
                  <a:cubicBezTo>
                    <a:pt x="9503" y="26677"/>
                    <a:pt x="9934" y="27541"/>
                    <a:pt x="11878" y="28405"/>
                  </a:cubicBezTo>
                  <a:cubicBezTo>
                    <a:pt x="13821" y="29268"/>
                    <a:pt x="16197" y="29917"/>
                    <a:pt x="21596" y="29917"/>
                  </a:cubicBezTo>
                  <a:cubicBezTo>
                    <a:pt x="26996" y="29917"/>
                    <a:pt x="30451" y="29917"/>
                    <a:pt x="30666" y="28621"/>
                  </a:cubicBezTo>
                  <a:cubicBezTo>
                    <a:pt x="30882" y="27325"/>
                    <a:pt x="27427" y="24086"/>
                    <a:pt x="24836" y="21495"/>
                  </a:cubicBezTo>
                  <a:cubicBezTo>
                    <a:pt x="22243" y="18902"/>
                    <a:pt x="12309" y="2706"/>
                    <a:pt x="11445" y="1841"/>
                  </a:cubicBezTo>
                  <a:cubicBezTo>
                    <a:pt x="10904" y="1301"/>
                    <a:pt x="8336" y="0"/>
                    <a:pt x="537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7" name="Google Shape;7117;p101"/>
            <p:cNvSpPr/>
            <p:nvPr/>
          </p:nvSpPr>
          <p:spPr>
            <a:xfrm>
              <a:off x="7341381" y="2861354"/>
              <a:ext cx="511502" cy="495789"/>
            </a:xfrm>
            <a:custGeom>
              <a:rect b="b" l="l" r="r" t="t"/>
              <a:pathLst>
                <a:path extrusionOk="0" h="30543" w="31511">
                  <a:moveTo>
                    <a:pt x="5712" y="625"/>
                  </a:moveTo>
                  <a:cubicBezTo>
                    <a:pt x="8606" y="625"/>
                    <a:pt x="11107" y="1918"/>
                    <a:pt x="11568" y="2379"/>
                  </a:cubicBezTo>
                  <a:cubicBezTo>
                    <a:pt x="11860" y="2672"/>
                    <a:pt x="13462" y="5151"/>
                    <a:pt x="15317" y="8022"/>
                  </a:cubicBezTo>
                  <a:cubicBezTo>
                    <a:pt x="18682" y="13230"/>
                    <a:pt x="23292" y="20366"/>
                    <a:pt x="24956" y="22032"/>
                  </a:cubicBezTo>
                  <a:lnTo>
                    <a:pt x="25835" y="22903"/>
                  </a:lnTo>
                  <a:cubicBezTo>
                    <a:pt x="27960" y="25009"/>
                    <a:pt x="30869" y="27894"/>
                    <a:pt x="30703" y="28891"/>
                  </a:cubicBezTo>
                  <a:cubicBezTo>
                    <a:pt x="30529" y="29930"/>
                    <a:pt x="26736" y="29930"/>
                    <a:pt x="21934" y="29930"/>
                  </a:cubicBezTo>
                  <a:cubicBezTo>
                    <a:pt x="16745" y="29930"/>
                    <a:pt x="14345" y="29337"/>
                    <a:pt x="12340" y="28446"/>
                  </a:cubicBezTo>
                  <a:cubicBezTo>
                    <a:pt x="11009" y="27854"/>
                    <a:pt x="10780" y="27439"/>
                    <a:pt x="10791" y="27360"/>
                  </a:cubicBezTo>
                  <a:cubicBezTo>
                    <a:pt x="10792" y="27358"/>
                    <a:pt x="10877" y="27176"/>
                    <a:pt x="11606" y="27085"/>
                  </a:cubicBezTo>
                  <a:cubicBezTo>
                    <a:pt x="13341" y="26868"/>
                    <a:pt x="21258" y="24372"/>
                    <a:pt x="21594" y="24266"/>
                  </a:cubicBezTo>
                  <a:cubicBezTo>
                    <a:pt x="21834" y="24191"/>
                    <a:pt x="21885" y="23874"/>
                    <a:pt x="21681" y="23727"/>
                  </a:cubicBezTo>
                  <a:cubicBezTo>
                    <a:pt x="21603" y="23670"/>
                    <a:pt x="13863" y="18069"/>
                    <a:pt x="8967" y="13598"/>
                  </a:cubicBezTo>
                  <a:cubicBezTo>
                    <a:pt x="4587" y="9599"/>
                    <a:pt x="1350" y="3481"/>
                    <a:pt x="723" y="2248"/>
                  </a:cubicBezTo>
                  <a:cubicBezTo>
                    <a:pt x="2313" y="1038"/>
                    <a:pt x="4075" y="625"/>
                    <a:pt x="5712" y="625"/>
                  </a:cubicBezTo>
                  <a:close/>
                  <a:moveTo>
                    <a:pt x="5718" y="0"/>
                  </a:moveTo>
                  <a:cubicBezTo>
                    <a:pt x="3893" y="0"/>
                    <a:pt x="1920" y="488"/>
                    <a:pt x="146" y="1924"/>
                  </a:cubicBezTo>
                  <a:cubicBezTo>
                    <a:pt x="35" y="2014"/>
                    <a:pt x="1" y="2168"/>
                    <a:pt x="63" y="2296"/>
                  </a:cubicBezTo>
                  <a:cubicBezTo>
                    <a:pt x="97" y="2368"/>
                    <a:pt x="3601" y="9527"/>
                    <a:pt x="8554" y="14050"/>
                  </a:cubicBezTo>
                  <a:cubicBezTo>
                    <a:pt x="12760" y="17890"/>
                    <a:pt x="19041" y="22551"/>
                    <a:pt x="20831" y="23864"/>
                  </a:cubicBezTo>
                  <a:cubicBezTo>
                    <a:pt x="18934" y="24457"/>
                    <a:pt x="12946" y="26301"/>
                    <a:pt x="11530" y="26478"/>
                  </a:cubicBezTo>
                  <a:cubicBezTo>
                    <a:pt x="11221" y="26517"/>
                    <a:pt x="10281" y="26634"/>
                    <a:pt x="10187" y="27270"/>
                  </a:cubicBezTo>
                  <a:cubicBezTo>
                    <a:pt x="10105" y="27823"/>
                    <a:pt x="10745" y="28407"/>
                    <a:pt x="12091" y="29005"/>
                  </a:cubicBezTo>
                  <a:cubicBezTo>
                    <a:pt x="14168" y="29928"/>
                    <a:pt x="16637" y="30543"/>
                    <a:pt x="21934" y="30543"/>
                  </a:cubicBezTo>
                  <a:cubicBezTo>
                    <a:pt x="27811" y="30543"/>
                    <a:pt x="31048" y="30543"/>
                    <a:pt x="31306" y="28992"/>
                  </a:cubicBezTo>
                  <a:cubicBezTo>
                    <a:pt x="31510" y="27773"/>
                    <a:pt x="29443" y="25618"/>
                    <a:pt x="26266" y="22469"/>
                  </a:cubicBezTo>
                  <a:lnTo>
                    <a:pt x="25390" y="21599"/>
                  </a:lnTo>
                  <a:cubicBezTo>
                    <a:pt x="23770" y="19979"/>
                    <a:pt x="19182" y="12876"/>
                    <a:pt x="15831" y="7689"/>
                  </a:cubicBezTo>
                  <a:cubicBezTo>
                    <a:pt x="13601" y="4237"/>
                    <a:pt x="12323" y="2269"/>
                    <a:pt x="12000" y="1947"/>
                  </a:cubicBezTo>
                  <a:cubicBezTo>
                    <a:pt x="11434" y="1380"/>
                    <a:pt x="8787" y="0"/>
                    <a:pt x="5718"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8" name="Google Shape;7118;p101"/>
            <p:cNvSpPr/>
            <p:nvPr/>
          </p:nvSpPr>
          <p:spPr>
            <a:xfrm>
              <a:off x="7501093" y="3254002"/>
              <a:ext cx="345460" cy="98174"/>
            </a:xfrm>
            <a:custGeom>
              <a:rect b="b" l="l" r="r" t="t"/>
              <a:pathLst>
                <a:path extrusionOk="0" h="6048" w="21282">
                  <a:moveTo>
                    <a:pt x="10972" y="1"/>
                  </a:moveTo>
                  <a:cubicBezTo>
                    <a:pt x="8963" y="628"/>
                    <a:pt x="3151" y="2414"/>
                    <a:pt x="1729" y="2592"/>
                  </a:cubicBezTo>
                  <a:cubicBezTo>
                    <a:pt x="1" y="2808"/>
                    <a:pt x="434" y="3672"/>
                    <a:pt x="2377" y="4536"/>
                  </a:cubicBezTo>
                  <a:cubicBezTo>
                    <a:pt x="4321" y="5400"/>
                    <a:pt x="6697" y="6048"/>
                    <a:pt x="12095" y="6048"/>
                  </a:cubicBezTo>
                  <a:cubicBezTo>
                    <a:pt x="17494" y="6048"/>
                    <a:pt x="20950" y="6048"/>
                    <a:pt x="21166" y="4752"/>
                  </a:cubicBezTo>
                  <a:cubicBezTo>
                    <a:pt x="21281" y="4059"/>
                    <a:pt x="20346" y="2813"/>
                    <a:pt x="19059" y="1407"/>
                  </a:cubicBezTo>
                  <a:cubicBezTo>
                    <a:pt x="17167" y="3230"/>
                    <a:pt x="15000" y="3554"/>
                    <a:pt x="13699" y="3554"/>
                  </a:cubicBezTo>
                  <a:cubicBezTo>
                    <a:pt x="12982" y="3554"/>
                    <a:pt x="12528" y="3456"/>
                    <a:pt x="12528" y="3456"/>
                  </a:cubicBezTo>
                  <a:lnTo>
                    <a:pt x="10972" y="1"/>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9" name="Google Shape;7119;p101"/>
            <p:cNvSpPr/>
            <p:nvPr/>
          </p:nvSpPr>
          <p:spPr>
            <a:xfrm>
              <a:off x="7505394" y="3249051"/>
              <a:ext cx="346126" cy="108092"/>
            </a:xfrm>
            <a:custGeom>
              <a:rect b="b" l="l" r="r" t="t"/>
              <a:pathLst>
                <a:path extrusionOk="0" h="6659" w="21323">
                  <a:moveTo>
                    <a:pt x="10540" y="679"/>
                  </a:moveTo>
                  <a:lnTo>
                    <a:pt x="11983" y="3887"/>
                  </a:lnTo>
                  <a:cubicBezTo>
                    <a:pt x="12023" y="3975"/>
                    <a:pt x="12103" y="4039"/>
                    <a:pt x="12197" y="4060"/>
                  </a:cubicBezTo>
                  <a:cubicBezTo>
                    <a:pt x="12250" y="4072"/>
                    <a:pt x="12728" y="4170"/>
                    <a:pt x="13455" y="4170"/>
                  </a:cubicBezTo>
                  <a:cubicBezTo>
                    <a:pt x="14759" y="4170"/>
                    <a:pt x="16869" y="3853"/>
                    <a:pt x="18775" y="2148"/>
                  </a:cubicBezTo>
                  <a:cubicBezTo>
                    <a:pt x="20371" y="3926"/>
                    <a:pt x="20652" y="4684"/>
                    <a:pt x="20599" y="5007"/>
                  </a:cubicBezTo>
                  <a:cubicBezTo>
                    <a:pt x="20425" y="6046"/>
                    <a:pt x="16632" y="6046"/>
                    <a:pt x="11830" y="6046"/>
                  </a:cubicBezTo>
                  <a:cubicBezTo>
                    <a:pt x="6641" y="6046"/>
                    <a:pt x="4241" y="5452"/>
                    <a:pt x="2236" y="4562"/>
                  </a:cubicBezTo>
                  <a:cubicBezTo>
                    <a:pt x="905" y="3970"/>
                    <a:pt x="676" y="3555"/>
                    <a:pt x="687" y="3476"/>
                  </a:cubicBezTo>
                  <a:cubicBezTo>
                    <a:pt x="688" y="3474"/>
                    <a:pt x="773" y="3292"/>
                    <a:pt x="1502" y="3201"/>
                  </a:cubicBezTo>
                  <a:lnTo>
                    <a:pt x="1503" y="3201"/>
                  </a:lnTo>
                  <a:cubicBezTo>
                    <a:pt x="2876" y="3030"/>
                    <a:pt x="8088" y="1440"/>
                    <a:pt x="10540" y="679"/>
                  </a:cubicBezTo>
                  <a:close/>
                  <a:moveTo>
                    <a:pt x="10708" y="0"/>
                  </a:moveTo>
                  <a:cubicBezTo>
                    <a:pt x="10677" y="0"/>
                    <a:pt x="10647" y="5"/>
                    <a:pt x="10616" y="14"/>
                  </a:cubicBezTo>
                  <a:cubicBezTo>
                    <a:pt x="8817" y="575"/>
                    <a:pt x="2840" y="2418"/>
                    <a:pt x="1426" y="2594"/>
                  </a:cubicBezTo>
                  <a:cubicBezTo>
                    <a:pt x="1117" y="2633"/>
                    <a:pt x="177" y="2750"/>
                    <a:pt x="83" y="3386"/>
                  </a:cubicBezTo>
                  <a:cubicBezTo>
                    <a:pt x="1" y="3939"/>
                    <a:pt x="641" y="4523"/>
                    <a:pt x="1987" y="5121"/>
                  </a:cubicBezTo>
                  <a:cubicBezTo>
                    <a:pt x="4064" y="6044"/>
                    <a:pt x="6533" y="6659"/>
                    <a:pt x="11830" y="6659"/>
                  </a:cubicBezTo>
                  <a:cubicBezTo>
                    <a:pt x="17707" y="6659"/>
                    <a:pt x="20944" y="6659"/>
                    <a:pt x="21202" y="5107"/>
                  </a:cubicBezTo>
                  <a:cubicBezTo>
                    <a:pt x="21323" y="4384"/>
                    <a:pt x="20669" y="3307"/>
                    <a:pt x="19019" y="1505"/>
                  </a:cubicBezTo>
                  <a:cubicBezTo>
                    <a:pt x="18963" y="1444"/>
                    <a:pt x="18885" y="1409"/>
                    <a:pt x="18803" y="1406"/>
                  </a:cubicBezTo>
                  <a:cubicBezTo>
                    <a:pt x="18800" y="1406"/>
                    <a:pt x="18797" y="1405"/>
                    <a:pt x="18795" y="1405"/>
                  </a:cubicBezTo>
                  <a:cubicBezTo>
                    <a:pt x="18716" y="1405"/>
                    <a:pt x="18639" y="1436"/>
                    <a:pt x="18581" y="1491"/>
                  </a:cubicBezTo>
                  <a:cubicBezTo>
                    <a:pt x="16764" y="3243"/>
                    <a:pt x="14660" y="3549"/>
                    <a:pt x="13414" y="3549"/>
                  </a:cubicBezTo>
                  <a:cubicBezTo>
                    <a:pt x="12981" y="3549"/>
                    <a:pt x="12652" y="3512"/>
                    <a:pt x="12474" y="3486"/>
                  </a:cubicBezTo>
                  <a:lnTo>
                    <a:pt x="10986" y="180"/>
                  </a:lnTo>
                  <a:cubicBezTo>
                    <a:pt x="10935" y="69"/>
                    <a:pt x="10825" y="0"/>
                    <a:pt x="10708"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0" name="Google Shape;7120;p101"/>
            <p:cNvSpPr/>
            <p:nvPr/>
          </p:nvSpPr>
          <p:spPr>
            <a:xfrm>
              <a:off x="5486655" y="2903445"/>
              <a:ext cx="744650" cy="482365"/>
            </a:xfrm>
            <a:custGeom>
              <a:rect b="b" l="l" r="r" t="t"/>
              <a:pathLst>
                <a:path extrusionOk="0" h="29716" w="45874">
                  <a:moveTo>
                    <a:pt x="3832" y="1"/>
                  </a:moveTo>
                  <a:cubicBezTo>
                    <a:pt x="3832" y="1"/>
                    <a:pt x="2537" y="1"/>
                    <a:pt x="2753" y="2592"/>
                  </a:cubicBezTo>
                  <a:cubicBezTo>
                    <a:pt x="2753" y="2592"/>
                    <a:pt x="5776" y="8207"/>
                    <a:pt x="5560" y="10151"/>
                  </a:cubicBezTo>
                  <a:cubicBezTo>
                    <a:pt x="5384" y="11739"/>
                    <a:pt x="1605" y="23842"/>
                    <a:pt x="227" y="28226"/>
                  </a:cubicBezTo>
                  <a:cubicBezTo>
                    <a:pt x="1" y="28943"/>
                    <a:pt x="544" y="29658"/>
                    <a:pt x="1277" y="29658"/>
                  </a:cubicBezTo>
                  <a:cubicBezTo>
                    <a:pt x="1311" y="29658"/>
                    <a:pt x="1346" y="29657"/>
                    <a:pt x="1381" y="29653"/>
                  </a:cubicBezTo>
                  <a:cubicBezTo>
                    <a:pt x="1820" y="29614"/>
                    <a:pt x="2194" y="29316"/>
                    <a:pt x="2330" y="28896"/>
                  </a:cubicBezTo>
                  <a:lnTo>
                    <a:pt x="8367" y="10367"/>
                  </a:lnTo>
                  <a:cubicBezTo>
                    <a:pt x="8367" y="10367"/>
                    <a:pt x="9447" y="9071"/>
                    <a:pt x="12903" y="8423"/>
                  </a:cubicBezTo>
                  <a:cubicBezTo>
                    <a:pt x="15550" y="7927"/>
                    <a:pt x="28720" y="7303"/>
                    <a:pt x="34735" y="7039"/>
                  </a:cubicBezTo>
                  <a:cubicBezTo>
                    <a:pt x="34799" y="7036"/>
                    <a:pt x="34864" y="7035"/>
                    <a:pt x="34929" y="7035"/>
                  </a:cubicBezTo>
                  <a:cubicBezTo>
                    <a:pt x="37143" y="7035"/>
                    <a:pt x="39053" y="8703"/>
                    <a:pt x="39243" y="10929"/>
                  </a:cubicBezTo>
                  <a:cubicBezTo>
                    <a:pt x="39245" y="10956"/>
                    <a:pt x="39248" y="10985"/>
                    <a:pt x="39250" y="11015"/>
                  </a:cubicBezTo>
                  <a:cubicBezTo>
                    <a:pt x="39441" y="13508"/>
                    <a:pt x="43551" y="26391"/>
                    <a:pt x="44469" y="29244"/>
                  </a:cubicBezTo>
                  <a:cubicBezTo>
                    <a:pt x="44561" y="29528"/>
                    <a:pt x="44825" y="29715"/>
                    <a:pt x="45116" y="29715"/>
                  </a:cubicBezTo>
                  <a:cubicBezTo>
                    <a:pt x="45154" y="29715"/>
                    <a:pt x="45193" y="29712"/>
                    <a:pt x="45232" y="29705"/>
                  </a:cubicBezTo>
                  <a:cubicBezTo>
                    <a:pt x="45618" y="29643"/>
                    <a:pt x="45873" y="29269"/>
                    <a:pt x="45790" y="28886"/>
                  </a:cubicBezTo>
                  <a:cubicBezTo>
                    <a:pt x="45055" y="25547"/>
                    <a:pt x="41903" y="11116"/>
                    <a:pt x="40762" y="3888"/>
                  </a:cubicBezTo>
                  <a:cubicBezTo>
                    <a:pt x="40762" y="3888"/>
                    <a:pt x="31820" y="4310"/>
                    <a:pt x="23848" y="4310"/>
                  </a:cubicBezTo>
                  <a:cubicBezTo>
                    <a:pt x="19064" y="4310"/>
                    <a:pt x="14630" y="4158"/>
                    <a:pt x="12687" y="3672"/>
                  </a:cubicBezTo>
                  <a:cubicBezTo>
                    <a:pt x="7503" y="2376"/>
                    <a:pt x="3832" y="1"/>
                    <a:pt x="3832"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1" name="Google Shape;7121;p101"/>
            <p:cNvSpPr/>
            <p:nvPr/>
          </p:nvSpPr>
          <p:spPr>
            <a:xfrm>
              <a:off x="5483295" y="2898478"/>
              <a:ext cx="752458" cy="492315"/>
            </a:xfrm>
            <a:custGeom>
              <a:rect b="b" l="l" r="r" t="t"/>
              <a:pathLst>
                <a:path extrusionOk="0" h="30329" w="46355">
                  <a:moveTo>
                    <a:pt x="3973" y="626"/>
                  </a:moveTo>
                  <a:cubicBezTo>
                    <a:pt x="4598" y="1012"/>
                    <a:pt x="8115" y="3098"/>
                    <a:pt x="12819" y="4276"/>
                  </a:cubicBezTo>
                  <a:cubicBezTo>
                    <a:pt x="14802" y="4771"/>
                    <a:pt x="19272" y="4926"/>
                    <a:pt x="24082" y="4926"/>
                  </a:cubicBezTo>
                  <a:cubicBezTo>
                    <a:pt x="31209" y="4926"/>
                    <a:pt x="39081" y="4586"/>
                    <a:pt x="40710" y="4513"/>
                  </a:cubicBezTo>
                  <a:cubicBezTo>
                    <a:pt x="41899" y="11909"/>
                    <a:pt x="45068" y="26398"/>
                    <a:pt x="45698" y="29257"/>
                  </a:cubicBezTo>
                  <a:cubicBezTo>
                    <a:pt x="45721" y="29358"/>
                    <a:pt x="45700" y="29463"/>
                    <a:pt x="45643" y="29548"/>
                  </a:cubicBezTo>
                  <a:cubicBezTo>
                    <a:pt x="45566" y="29662"/>
                    <a:pt x="45447" y="29715"/>
                    <a:pt x="45329" y="29715"/>
                  </a:cubicBezTo>
                  <a:cubicBezTo>
                    <a:pt x="45176" y="29715"/>
                    <a:pt x="45023" y="29624"/>
                    <a:pt x="44967" y="29455"/>
                  </a:cubicBezTo>
                  <a:cubicBezTo>
                    <a:pt x="44131" y="26857"/>
                    <a:pt x="39952" y="13766"/>
                    <a:pt x="39763" y="11298"/>
                  </a:cubicBezTo>
                  <a:lnTo>
                    <a:pt x="39755" y="11208"/>
                  </a:lnTo>
                  <a:cubicBezTo>
                    <a:pt x="39551" y="8831"/>
                    <a:pt x="37545" y="7035"/>
                    <a:pt x="35141" y="7035"/>
                  </a:cubicBezTo>
                  <a:cubicBezTo>
                    <a:pt x="35070" y="7035"/>
                    <a:pt x="34999" y="7036"/>
                    <a:pt x="34927" y="7040"/>
                  </a:cubicBezTo>
                  <a:cubicBezTo>
                    <a:pt x="29246" y="7289"/>
                    <a:pt x="15744" y="7925"/>
                    <a:pt x="13052" y="8429"/>
                  </a:cubicBezTo>
                  <a:cubicBezTo>
                    <a:pt x="9529" y="9089"/>
                    <a:pt x="8386" y="10421"/>
                    <a:pt x="8338" y="10477"/>
                  </a:cubicBezTo>
                  <a:cubicBezTo>
                    <a:pt x="8314" y="10507"/>
                    <a:pt x="8295" y="10541"/>
                    <a:pt x="8283" y="10578"/>
                  </a:cubicBezTo>
                  <a:lnTo>
                    <a:pt x="2246" y="29108"/>
                  </a:lnTo>
                  <a:cubicBezTo>
                    <a:pt x="2147" y="29411"/>
                    <a:pt x="1877" y="29626"/>
                    <a:pt x="1560" y="29655"/>
                  </a:cubicBezTo>
                  <a:cubicBezTo>
                    <a:pt x="1534" y="29657"/>
                    <a:pt x="1508" y="29658"/>
                    <a:pt x="1483" y="29658"/>
                  </a:cubicBezTo>
                  <a:cubicBezTo>
                    <a:pt x="954" y="29658"/>
                    <a:pt x="563" y="29141"/>
                    <a:pt x="726" y="28623"/>
                  </a:cubicBezTo>
                  <a:cubicBezTo>
                    <a:pt x="2273" y="23702"/>
                    <a:pt x="5893" y="12082"/>
                    <a:pt x="6071" y="10491"/>
                  </a:cubicBezTo>
                  <a:cubicBezTo>
                    <a:pt x="6286" y="8561"/>
                    <a:pt x="3597" y="3444"/>
                    <a:pt x="3260" y="2810"/>
                  </a:cubicBezTo>
                  <a:cubicBezTo>
                    <a:pt x="3173" y="1644"/>
                    <a:pt x="3412" y="1102"/>
                    <a:pt x="3630" y="853"/>
                  </a:cubicBezTo>
                  <a:cubicBezTo>
                    <a:pt x="3761" y="704"/>
                    <a:pt x="3895" y="648"/>
                    <a:pt x="3973" y="626"/>
                  </a:cubicBezTo>
                  <a:close/>
                  <a:moveTo>
                    <a:pt x="4039" y="1"/>
                  </a:moveTo>
                  <a:cubicBezTo>
                    <a:pt x="3993" y="1"/>
                    <a:pt x="3572" y="12"/>
                    <a:pt x="3195" y="422"/>
                  </a:cubicBezTo>
                  <a:cubicBezTo>
                    <a:pt x="2740" y="917"/>
                    <a:pt x="2558" y="1759"/>
                    <a:pt x="2654" y="2923"/>
                  </a:cubicBezTo>
                  <a:cubicBezTo>
                    <a:pt x="2658" y="2965"/>
                    <a:pt x="2670" y="3006"/>
                    <a:pt x="2690" y="3043"/>
                  </a:cubicBezTo>
                  <a:cubicBezTo>
                    <a:pt x="3518" y="4581"/>
                    <a:pt x="5631" y="8907"/>
                    <a:pt x="5463" y="10423"/>
                  </a:cubicBezTo>
                  <a:cubicBezTo>
                    <a:pt x="5288" y="12004"/>
                    <a:pt x="1346" y="24612"/>
                    <a:pt x="142" y="28438"/>
                  </a:cubicBezTo>
                  <a:cubicBezTo>
                    <a:pt x="0" y="28888"/>
                    <a:pt x="93" y="29378"/>
                    <a:pt x="388" y="29745"/>
                  </a:cubicBezTo>
                  <a:cubicBezTo>
                    <a:pt x="659" y="30080"/>
                    <a:pt x="1067" y="30269"/>
                    <a:pt x="1495" y="30269"/>
                  </a:cubicBezTo>
                  <a:cubicBezTo>
                    <a:pt x="1535" y="30269"/>
                    <a:pt x="1575" y="30267"/>
                    <a:pt x="1615" y="30264"/>
                  </a:cubicBezTo>
                  <a:cubicBezTo>
                    <a:pt x="2177" y="30213"/>
                    <a:pt x="2653" y="29833"/>
                    <a:pt x="2828" y="29297"/>
                  </a:cubicBezTo>
                  <a:lnTo>
                    <a:pt x="8845" y="10833"/>
                  </a:lnTo>
                  <a:cubicBezTo>
                    <a:pt x="9055" y="10622"/>
                    <a:pt x="10217" y="9583"/>
                    <a:pt x="13166" y="9030"/>
                  </a:cubicBezTo>
                  <a:cubicBezTo>
                    <a:pt x="15818" y="8534"/>
                    <a:pt x="29287" y="7901"/>
                    <a:pt x="34955" y="7652"/>
                  </a:cubicBezTo>
                  <a:cubicBezTo>
                    <a:pt x="35025" y="7649"/>
                    <a:pt x="35096" y="7647"/>
                    <a:pt x="35166" y="7647"/>
                  </a:cubicBezTo>
                  <a:cubicBezTo>
                    <a:pt x="37231" y="7647"/>
                    <a:pt x="38969" y="9211"/>
                    <a:pt x="39146" y="11260"/>
                  </a:cubicBezTo>
                  <a:lnTo>
                    <a:pt x="39152" y="11343"/>
                  </a:lnTo>
                  <a:cubicBezTo>
                    <a:pt x="39343" y="13817"/>
                    <a:pt x="43204" y="25976"/>
                    <a:pt x="44384" y="29644"/>
                  </a:cubicBezTo>
                  <a:cubicBezTo>
                    <a:pt x="44514" y="30052"/>
                    <a:pt x="44892" y="30328"/>
                    <a:pt x="45320" y="30328"/>
                  </a:cubicBezTo>
                  <a:cubicBezTo>
                    <a:pt x="45321" y="30328"/>
                    <a:pt x="45322" y="30328"/>
                    <a:pt x="45322" y="30328"/>
                  </a:cubicBezTo>
                  <a:cubicBezTo>
                    <a:pt x="45654" y="30328"/>
                    <a:pt x="45964" y="30165"/>
                    <a:pt x="46149" y="29891"/>
                  </a:cubicBezTo>
                  <a:cubicBezTo>
                    <a:pt x="46302" y="29668"/>
                    <a:pt x="46355" y="29391"/>
                    <a:pt x="46295" y="29126"/>
                  </a:cubicBezTo>
                  <a:cubicBezTo>
                    <a:pt x="45658" y="26234"/>
                    <a:pt x="42422" y="11436"/>
                    <a:pt x="41270" y="4146"/>
                  </a:cubicBezTo>
                  <a:cubicBezTo>
                    <a:pt x="41248" y="4002"/>
                    <a:pt x="41122" y="3888"/>
                    <a:pt x="40983" y="3888"/>
                  </a:cubicBezTo>
                  <a:cubicBezTo>
                    <a:pt x="40973" y="3888"/>
                    <a:pt x="40964" y="3888"/>
                    <a:pt x="40955" y="3889"/>
                  </a:cubicBezTo>
                  <a:cubicBezTo>
                    <a:pt x="40811" y="3895"/>
                    <a:pt x="31922" y="4307"/>
                    <a:pt x="24026" y="4307"/>
                  </a:cubicBezTo>
                  <a:cubicBezTo>
                    <a:pt x="19271" y="4307"/>
                    <a:pt x="14877" y="4158"/>
                    <a:pt x="12968" y="3681"/>
                  </a:cubicBezTo>
                  <a:cubicBezTo>
                    <a:pt x="7899" y="2414"/>
                    <a:pt x="4242" y="73"/>
                    <a:pt x="4205" y="50"/>
                  </a:cubicBezTo>
                  <a:cubicBezTo>
                    <a:pt x="4155" y="17"/>
                    <a:pt x="4098" y="1"/>
                    <a:pt x="4039"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2" name="Google Shape;7122;p101"/>
            <p:cNvSpPr/>
            <p:nvPr/>
          </p:nvSpPr>
          <p:spPr>
            <a:xfrm>
              <a:off x="5373580" y="2305164"/>
              <a:ext cx="252432" cy="657903"/>
            </a:xfrm>
            <a:custGeom>
              <a:rect b="b" l="l" r="r" t="t"/>
              <a:pathLst>
                <a:path extrusionOk="0" h="40530" w="15551">
                  <a:moveTo>
                    <a:pt x="8959" y="0"/>
                  </a:moveTo>
                  <a:cubicBezTo>
                    <a:pt x="8255" y="0"/>
                    <a:pt x="7775" y="1441"/>
                    <a:pt x="7775" y="1441"/>
                  </a:cubicBezTo>
                  <a:cubicBezTo>
                    <a:pt x="7775" y="1441"/>
                    <a:pt x="1" y="25844"/>
                    <a:pt x="1296" y="30163"/>
                  </a:cubicBezTo>
                  <a:cubicBezTo>
                    <a:pt x="2592" y="34482"/>
                    <a:pt x="8855" y="40530"/>
                    <a:pt x="11230" y="40530"/>
                  </a:cubicBezTo>
                  <a:cubicBezTo>
                    <a:pt x="13606" y="40530"/>
                    <a:pt x="15550" y="16774"/>
                    <a:pt x="15550" y="14613"/>
                  </a:cubicBezTo>
                  <a:cubicBezTo>
                    <a:pt x="15550" y="12454"/>
                    <a:pt x="11447" y="4679"/>
                    <a:pt x="10151" y="1440"/>
                  </a:cubicBezTo>
                  <a:cubicBezTo>
                    <a:pt x="9719" y="360"/>
                    <a:pt x="9311" y="0"/>
                    <a:pt x="8959" y="0"/>
                  </a:cubicBez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3" name="Google Shape;7123;p101"/>
            <p:cNvSpPr/>
            <p:nvPr/>
          </p:nvSpPr>
          <p:spPr>
            <a:xfrm>
              <a:off x="5368613" y="2300196"/>
              <a:ext cx="262366" cy="667838"/>
            </a:xfrm>
            <a:custGeom>
              <a:rect b="b" l="l" r="r" t="t"/>
              <a:pathLst>
                <a:path extrusionOk="0" h="41142" w="16163">
                  <a:moveTo>
                    <a:pt x="9277" y="612"/>
                  </a:moveTo>
                  <a:cubicBezTo>
                    <a:pt x="9402" y="612"/>
                    <a:pt x="9730" y="755"/>
                    <a:pt x="10171" y="1860"/>
                  </a:cubicBezTo>
                  <a:cubicBezTo>
                    <a:pt x="10587" y="2896"/>
                    <a:pt x="11293" y="4408"/>
                    <a:pt x="12041" y="6007"/>
                  </a:cubicBezTo>
                  <a:cubicBezTo>
                    <a:pt x="13604" y="9352"/>
                    <a:pt x="15550" y="13514"/>
                    <a:pt x="15550" y="14919"/>
                  </a:cubicBezTo>
                  <a:cubicBezTo>
                    <a:pt x="15550" y="16014"/>
                    <a:pt x="15059" y="22503"/>
                    <a:pt x="14283" y="28649"/>
                  </a:cubicBezTo>
                  <a:cubicBezTo>
                    <a:pt x="12828" y="40195"/>
                    <a:pt x="11665" y="40529"/>
                    <a:pt x="11536" y="40529"/>
                  </a:cubicBezTo>
                  <a:cubicBezTo>
                    <a:pt x="9466" y="40529"/>
                    <a:pt x="3202" y="34739"/>
                    <a:pt x="1895" y="30381"/>
                  </a:cubicBezTo>
                  <a:cubicBezTo>
                    <a:pt x="644" y="26210"/>
                    <a:pt x="8262" y="2187"/>
                    <a:pt x="8372" y="1841"/>
                  </a:cubicBezTo>
                  <a:cubicBezTo>
                    <a:pt x="8543" y="1331"/>
                    <a:pt x="8945" y="621"/>
                    <a:pt x="9257" y="614"/>
                  </a:cubicBezTo>
                  <a:cubicBezTo>
                    <a:pt x="9263" y="613"/>
                    <a:pt x="9270" y="612"/>
                    <a:pt x="9277" y="612"/>
                  </a:cubicBezTo>
                  <a:close/>
                  <a:moveTo>
                    <a:pt x="9241" y="1"/>
                  </a:moveTo>
                  <a:cubicBezTo>
                    <a:pt x="8375" y="26"/>
                    <a:pt x="7880" y="1379"/>
                    <a:pt x="7791" y="1649"/>
                  </a:cubicBezTo>
                  <a:cubicBezTo>
                    <a:pt x="7790" y="1650"/>
                    <a:pt x="7790" y="1653"/>
                    <a:pt x="7790" y="1654"/>
                  </a:cubicBezTo>
                  <a:cubicBezTo>
                    <a:pt x="7471" y="2654"/>
                    <a:pt x="1" y="26198"/>
                    <a:pt x="1309" y="30558"/>
                  </a:cubicBezTo>
                  <a:cubicBezTo>
                    <a:pt x="2648" y="35023"/>
                    <a:pt x="8983" y="41142"/>
                    <a:pt x="11536" y="41142"/>
                  </a:cubicBezTo>
                  <a:cubicBezTo>
                    <a:pt x="12071" y="41142"/>
                    <a:pt x="13325" y="41142"/>
                    <a:pt x="14892" y="28726"/>
                  </a:cubicBezTo>
                  <a:cubicBezTo>
                    <a:pt x="15669" y="22556"/>
                    <a:pt x="16162" y="16025"/>
                    <a:pt x="16162" y="14921"/>
                  </a:cubicBezTo>
                  <a:cubicBezTo>
                    <a:pt x="16162" y="13378"/>
                    <a:pt x="14268" y="9324"/>
                    <a:pt x="12596" y="5748"/>
                  </a:cubicBezTo>
                  <a:cubicBezTo>
                    <a:pt x="11852" y="4156"/>
                    <a:pt x="11148" y="2653"/>
                    <a:pt x="10741" y="1633"/>
                  </a:cubicBezTo>
                  <a:cubicBezTo>
                    <a:pt x="10295" y="518"/>
                    <a:pt x="9811" y="1"/>
                    <a:pt x="9241"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4" name="Google Shape;7124;p101"/>
            <p:cNvSpPr/>
            <p:nvPr/>
          </p:nvSpPr>
          <p:spPr>
            <a:xfrm>
              <a:off x="5569896" y="2521348"/>
              <a:ext cx="621932" cy="501568"/>
            </a:xfrm>
            <a:custGeom>
              <a:rect b="b" l="l" r="r" t="t"/>
              <a:pathLst>
                <a:path extrusionOk="0" h="30899" w="38314">
                  <a:moveTo>
                    <a:pt x="31532" y="0"/>
                  </a:moveTo>
                  <a:cubicBezTo>
                    <a:pt x="26996" y="0"/>
                    <a:pt x="7559" y="216"/>
                    <a:pt x="3887" y="2375"/>
                  </a:cubicBezTo>
                  <a:cubicBezTo>
                    <a:pt x="216" y="4536"/>
                    <a:pt x="0" y="20732"/>
                    <a:pt x="0" y="24404"/>
                  </a:cubicBezTo>
                  <a:cubicBezTo>
                    <a:pt x="0" y="28075"/>
                    <a:pt x="3671" y="30666"/>
                    <a:pt x="8639" y="30883"/>
                  </a:cubicBezTo>
                  <a:cubicBezTo>
                    <a:pt x="8875" y="30893"/>
                    <a:pt x="9148" y="30898"/>
                    <a:pt x="9455" y="30898"/>
                  </a:cubicBezTo>
                  <a:cubicBezTo>
                    <a:pt x="15578" y="30898"/>
                    <a:pt x="34862" y="28939"/>
                    <a:pt x="36713" y="28939"/>
                  </a:cubicBezTo>
                  <a:cubicBezTo>
                    <a:pt x="37733" y="28939"/>
                    <a:pt x="38114" y="27046"/>
                    <a:pt x="38191" y="24618"/>
                  </a:cubicBezTo>
                  <a:cubicBezTo>
                    <a:pt x="38314" y="20748"/>
                    <a:pt x="37661" y="15519"/>
                    <a:pt x="37592" y="14442"/>
                  </a:cubicBezTo>
                  <a:cubicBezTo>
                    <a:pt x="37357" y="10787"/>
                    <a:pt x="37114" y="0"/>
                    <a:pt x="31532" y="0"/>
                  </a:cubicBez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5" name="Google Shape;7125;p101"/>
            <p:cNvSpPr/>
            <p:nvPr/>
          </p:nvSpPr>
          <p:spPr>
            <a:xfrm>
              <a:off x="5564929" y="2516365"/>
              <a:ext cx="631444" cy="511519"/>
            </a:xfrm>
            <a:custGeom>
              <a:rect b="b" l="l" r="r" t="t"/>
              <a:pathLst>
                <a:path extrusionOk="0" h="31512" w="38900">
                  <a:moveTo>
                    <a:pt x="31838" y="613"/>
                  </a:moveTo>
                  <a:cubicBezTo>
                    <a:pt x="36777" y="614"/>
                    <a:pt x="37316" y="9987"/>
                    <a:pt x="37546" y="13990"/>
                  </a:cubicBezTo>
                  <a:lnTo>
                    <a:pt x="37593" y="14768"/>
                  </a:lnTo>
                  <a:cubicBezTo>
                    <a:pt x="37607" y="15000"/>
                    <a:pt x="37649" y="15419"/>
                    <a:pt x="37704" y="15974"/>
                  </a:cubicBezTo>
                  <a:cubicBezTo>
                    <a:pt x="37907" y="18040"/>
                    <a:pt x="38286" y="21887"/>
                    <a:pt x="38191" y="24916"/>
                  </a:cubicBezTo>
                  <a:cubicBezTo>
                    <a:pt x="38077" y="28547"/>
                    <a:pt x="37334" y="28939"/>
                    <a:pt x="37020" y="28939"/>
                  </a:cubicBezTo>
                  <a:cubicBezTo>
                    <a:pt x="36350" y="28939"/>
                    <a:pt x="33605" y="29177"/>
                    <a:pt x="29805" y="29506"/>
                  </a:cubicBezTo>
                  <a:cubicBezTo>
                    <a:pt x="23303" y="30068"/>
                    <a:pt x="13712" y="30898"/>
                    <a:pt x="9763" y="30898"/>
                  </a:cubicBezTo>
                  <a:cubicBezTo>
                    <a:pt x="9460" y="30898"/>
                    <a:pt x="9190" y="30893"/>
                    <a:pt x="8958" y="30883"/>
                  </a:cubicBezTo>
                  <a:cubicBezTo>
                    <a:pt x="4044" y="30669"/>
                    <a:pt x="612" y="28131"/>
                    <a:pt x="612" y="24711"/>
                  </a:cubicBezTo>
                  <a:cubicBezTo>
                    <a:pt x="612" y="15684"/>
                    <a:pt x="1591" y="4568"/>
                    <a:pt x="4348" y="2946"/>
                  </a:cubicBezTo>
                  <a:cubicBezTo>
                    <a:pt x="7479" y="1104"/>
                    <a:pt x="23101" y="613"/>
                    <a:pt x="31838" y="613"/>
                  </a:cubicBezTo>
                  <a:close/>
                  <a:moveTo>
                    <a:pt x="31838" y="1"/>
                  </a:moveTo>
                  <a:cubicBezTo>
                    <a:pt x="29413" y="1"/>
                    <a:pt x="8033" y="68"/>
                    <a:pt x="4038" y="2419"/>
                  </a:cubicBezTo>
                  <a:cubicBezTo>
                    <a:pt x="291" y="4623"/>
                    <a:pt x="0" y="20038"/>
                    <a:pt x="0" y="24711"/>
                  </a:cubicBezTo>
                  <a:cubicBezTo>
                    <a:pt x="0" y="28476"/>
                    <a:pt x="3673" y="31266"/>
                    <a:pt x="8931" y="31496"/>
                  </a:cubicBezTo>
                  <a:cubicBezTo>
                    <a:pt x="9175" y="31506"/>
                    <a:pt x="9455" y="31511"/>
                    <a:pt x="9769" y="31511"/>
                  </a:cubicBezTo>
                  <a:cubicBezTo>
                    <a:pt x="13721" y="31511"/>
                    <a:pt x="22969" y="30711"/>
                    <a:pt x="29858" y="30115"/>
                  </a:cubicBezTo>
                  <a:cubicBezTo>
                    <a:pt x="33500" y="29801"/>
                    <a:pt x="36376" y="29552"/>
                    <a:pt x="37020" y="29552"/>
                  </a:cubicBezTo>
                  <a:cubicBezTo>
                    <a:pt x="38137" y="29552"/>
                    <a:pt x="38704" y="28085"/>
                    <a:pt x="38802" y="24935"/>
                  </a:cubicBezTo>
                  <a:cubicBezTo>
                    <a:pt x="38900" y="21867"/>
                    <a:pt x="38518" y="17994"/>
                    <a:pt x="38313" y="15913"/>
                  </a:cubicBezTo>
                  <a:cubicBezTo>
                    <a:pt x="38259" y="15368"/>
                    <a:pt x="38218" y="14956"/>
                    <a:pt x="38203" y="14730"/>
                  </a:cubicBezTo>
                  <a:lnTo>
                    <a:pt x="38158" y="13954"/>
                  </a:lnTo>
                  <a:cubicBezTo>
                    <a:pt x="37917" y="9779"/>
                    <a:pt x="37355" y="2"/>
                    <a:pt x="31838"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6" name="Google Shape;7126;p101"/>
            <p:cNvSpPr/>
            <p:nvPr/>
          </p:nvSpPr>
          <p:spPr>
            <a:xfrm>
              <a:off x="6060669" y="2766443"/>
              <a:ext cx="297996" cy="158624"/>
            </a:xfrm>
            <a:custGeom>
              <a:rect b="b" l="l" r="r" t="t"/>
              <a:pathLst>
                <a:path extrusionOk="0" h="9772" w="18358">
                  <a:moveTo>
                    <a:pt x="8164" y="1"/>
                  </a:moveTo>
                  <a:cubicBezTo>
                    <a:pt x="4199" y="1"/>
                    <a:pt x="1" y="234"/>
                    <a:pt x="1" y="234"/>
                  </a:cubicBezTo>
                  <a:lnTo>
                    <a:pt x="2376" y="9737"/>
                  </a:lnTo>
                  <a:cubicBezTo>
                    <a:pt x="2376" y="9737"/>
                    <a:pt x="3504" y="9772"/>
                    <a:pt x="5141" y="9772"/>
                  </a:cubicBezTo>
                  <a:cubicBezTo>
                    <a:pt x="9234" y="9772"/>
                    <a:pt x="16506" y="9551"/>
                    <a:pt x="17277" y="8008"/>
                  </a:cubicBezTo>
                  <a:cubicBezTo>
                    <a:pt x="18358" y="5849"/>
                    <a:pt x="17277" y="1314"/>
                    <a:pt x="14470" y="450"/>
                  </a:cubicBezTo>
                  <a:cubicBezTo>
                    <a:pt x="13347" y="105"/>
                    <a:pt x="10807" y="1"/>
                    <a:pt x="816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7" name="Google Shape;7127;p101"/>
            <p:cNvSpPr/>
            <p:nvPr/>
          </p:nvSpPr>
          <p:spPr>
            <a:xfrm>
              <a:off x="6055101" y="2761443"/>
              <a:ext cx="301097" cy="168688"/>
            </a:xfrm>
            <a:custGeom>
              <a:rect b="b" l="l" r="r" t="t"/>
              <a:pathLst>
                <a:path extrusionOk="0" h="10392" w="18549">
                  <a:moveTo>
                    <a:pt x="8542" y="615"/>
                  </a:moveTo>
                  <a:cubicBezTo>
                    <a:pt x="11148" y="615"/>
                    <a:pt x="13637" y="716"/>
                    <a:pt x="14724" y="1051"/>
                  </a:cubicBezTo>
                  <a:cubicBezTo>
                    <a:pt x="15739" y="1364"/>
                    <a:pt x="16605" y="2250"/>
                    <a:pt x="17161" y="3548"/>
                  </a:cubicBezTo>
                  <a:cubicBezTo>
                    <a:pt x="17840" y="5135"/>
                    <a:pt x="17916" y="7040"/>
                    <a:pt x="17347" y="8180"/>
                  </a:cubicBezTo>
                  <a:cubicBezTo>
                    <a:pt x="16743" y="9389"/>
                    <a:pt x="10617" y="9781"/>
                    <a:pt x="5545" y="9781"/>
                  </a:cubicBezTo>
                  <a:cubicBezTo>
                    <a:pt x="4637" y="9781"/>
                    <a:pt x="3763" y="9768"/>
                    <a:pt x="2960" y="9746"/>
                  </a:cubicBezTo>
                  <a:lnTo>
                    <a:pt x="731" y="829"/>
                  </a:lnTo>
                  <a:cubicBezTo>
                    <a:pt x="1845" y="773"/>
                    <a:pt x="5285" y="615"/>
                    <a:pt x="8542" y="615"/>
                  </a:cubicBezTo>
                  <a:close/>
                  <a:moveTo>
                    <a:pt x="8475" y="1"/>
                  </a:moveTo>
                  <a:cubicBezTo>
                    <a:pt x="4635" y="1"/>
                    <a:pt x="608" y="221"/>
                    <a:pt x="326" y="236"/>
                  </a:cubicBezTo>
                  <a:cubicBezTo>
                    <a:pt x="134" y="246"/>
                    <a:pt x="0" y="429"/>
                    <a:pt x="47" y="616"/>
                  </a:cubicBezTo>
                  <a:lnTo>
                    <a:pt x="2422" y="10118"/>
                  </a:lnTo>
                  <a:cubicBezTo>
                    <a:pt x="2455" y="10251"/>
                    <a:pt x="2572" y="10346"/>
                    <a:pt x="2710" y="10350"/>
                  </a:cubicBezTo>
                  <a:cubicBezTo>
                    <a:pt x="3079" y="10361"/>
                    <a:pt x="4184" y="10391"/>
                    <a:pt x="5645" y="10391"/>
                  </a:cubicBezTo>
                  <a:cubicBezTo>
                    <a:pt x="9869" y="10391"/>
                    <a:pt x="17051" y="10140"/>
                    <a:pt x="17894" y="8454"/>
                  </a:cubicBezTo>
                  <a:cubicBezTo>
                    <a:pt x="18549" y="7144"/>
                    <a:pt x="18480" y="5076"/>
                    <a:pt x="17722" y="3307"/>
                  </a:cubicBezTo>
                  <a:cubicBezTo>
                    <a:pt x="17095" y="1840"/>
                    <a:pt x="16094" y="832"/>
                    <a:pt x="14903" y="466"/>
                  </a:cubicBezTo>
                  <a:cubicBezTo>
                    <a:pt x="13741" y="108"/>
                    <a:pt x="11153" y="1"/>
                    <a:pt x="8475"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8" name="Google Shape;7128;p101"/>
            <p:cNvSpPr/>
            <p:nvPr/>
          </p:nvSpPr>
          <p:spPr>
            <a:xfrm>
              <a:off x="5534834" y="2472699"/>
              <a:ext cx="581935" cy="508921"/>
            </a:xfrm>
            <a:custGeom>
              <a:rect b="b" l="l" r="r" t="t"/>
              <a:pathLst>
                <a:path extrusionOk="0" h="31352" w="35850">
                  <a:moveTo>
                    <a:pt x="20793" y="1"/>
                  </a:moveTo>
                  <a:cubicBezTo>
                    <a:pt x="17839" y="1"/>
                    <a:pt x="14893" y="161"/>
                    <a:pt x="12527" y="621"/>
                  </a:cubicBezTo>
                  <a:cubicBezTo>
                    <a:pt x="4752" y="2133"/>
                    <a:pt x="1512" y="6667"/>
                    <a:pt x="1296" y="7532"/>
                  </a:cubicBezTo>
                  <a:cubicBezTo>
                    <a:pt x="1296" y="7532"/>
                    <a:pt x="0" y="11635"/>
                    <a:pt x="216" y="16386"/>
                  </a:cubicBezTo>
                  <a:cubicBezTo>
                    <a:pt x="432" y="21137"/>
                    <a:pt x="1728" y="25888"/>
                    <a:pt x="8206" y="29777"/>
                  </a:cubicBezTo>
                  <a:cubicBezTo>
                    <a:pt x="10150" y="30943"/>
                    <a:pt x="13415" y="31351"/>
                    <a:pt x="17034" y="31351"/>
                  </a:cubicBezTo>
                  <a:cubicBezTo>
                    <a:pt x="25479" y="31351"/>
                    <a:pt x="35850" y="29129"/>
                    <a:pt x="35850" y="29129"/>
                  </a:cubicBezTo>
                  <a:lnTo>
                    <a:pt x="34339" y="837"/>
                  </a:lnTo>
                  <a:cubicBezTo>
                    <a:pt x="34339" y="837"/>
                    <a:pt x="27545" y="1"/>
                    <a:pt x="20793"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9" name="Google Shape;7129;p101"/>
            <p:cNvSpPr/>
            <p:nvPr/>
          </p:nvSpPr>
          <p:spPr>
            <a:xfrm>
              <a:off x="5529948" y="2467813"/>
              <a:ext cx="591918" cy="518888"/>
            </a:xfrm>
            <a:custGeom>
              <a:rect b="b" l="l" r="r" t="t"/>
              <a:pathLst>
                <a:path extrusionOk="0" h="31966" w="36465">
                  <a:moveTo>
                    <a:pt x="21066" y="611"/>
                  </a:moveTo>
                  <a:cubicBezTo>
                    <a:pt x="27026" y="611"/>
                    <a:pt x="33051" y="1262"/>
                    <a:pt x="34347" y="1412"/>
                  </a:cubicBezTo>
                  <a:lnTo>
                    <a:pt x="35832" y="29183"/>
                  </a:lnTo>
                  <a:cubicBezTo>
                    <a:pt x="34181" y="29520"/>
                    <a:pt x="24908" y="31343"/>
                    <a:pt x="17296" y="31343"/>
                  </a:cubicBezTo>
                  <a:cubicBezTo>
                    <a:pt x="13742" y="31343"/>
                    <a:pt x="10550" y="30945"/>
                    <a:pt x="8666" y="29814"/>
                  </a:cubicBezTo>
                  <a:cubicBezTo>
                    <a:pt x="2119" y="25886"/>
                    <a:pt x="1028" y="21177"/>
                    <a:pt x="823" y="16673"/>
                  </a:cubicBezTo>
                  <a:cubicBezTo>
                    <a:pt x="612" y="12035"/>
                    <a:pt x="1876" y="7965"/>
                    <a:pt x="1890" y="7924"/>
                  </a:cubicBezTo>
                  <a:cubicBezTo>
                    <a:pt x="1891" y="7919"/>
                    <a:pt x="1893" y="7912"/>
                    <a:pt x="1894" y="7907"/>
                  </a:cubicBezTo>
                  <a:cubicBezTo>
                    <a:pt x="2044" y="7312"/>
                    <a:pt x="5035" y="2749"/>
                    <a:pt x="12885" y="1222"/>
                  </a:cubicBezTo>
                  <a:cubicBezTo>
                    <a:pt x="15216" y="768"/>
                    <a:pt x="18133" y="611"/>
                    <a:pt x="21066" y="611"/>
                  </a:cubicBezTo>
                  <a:close/>
                  <a:moveTo>
                    <a:pt x="21065" y="1"/>
                  </a:moveTo>
                  <a:cubicBezTo>
                    <a:pt x="18095" y="1"/>
                    <a:pt x="15137" y="161"/>
                    <a:pt x="12769" y="621"/>
                  </a:cubicBezTo>
                  <a:cubicBezTo>
                    <a:pt x="5047" y="2123"/>
                    <a:pt x="1603" y="6597"/>
                    <a:pt x="1302" y="7749"/>
                  </a:cubicBezTo>
                  <a:cubicBezTo>
                    <a:pt x="1235" y="7969"/>
                    <a:pt x="1" y="12056"/>
                    <a:pt x="211" y="16700"/>
                  </a:cubicBezTo>
                  <a:cubicBezTo>
                    <a:pt x="414" y="21151"/>
                    <a:pt x="1538" y="26252"/>
                    <a:pt x="8350" y="30339"/>
                  </a:cubicBezTo>
                  <a:cubicBezTo>
                    <a:pt x="10360" y="31544"/>
                    <a:pt x="13701" y="31965"/>
                    <a:pt x="17387" y="31965"/>
                  </a:cubicBezTo>
                  <a:cubicBezTo>
                    <a:pt x="25639" y="31965"/>
                    <a:pt x="35615" y="29857"/>
                    <a:pt x="36215" y="29728"/>
                  </a:cubicBezTo>
                  <a:cubicBezTo>
                    <a:pt x="36362" y="29697"/>
                    <a:pt x="36464" y="29563"/>
                    <a:pt x="36457" y="29412"/>
                  </a:cubicBezTo>
                  <a:lnTo>
                    <a:pt x="34946" y="1122"/>
                  </a:lnTo>
                  <a:cubicBezTo>
                    <a:pt x="34937" y="973"/>
                    <a:pt x="34824" y="852"/>
                    <a:pt x="34676" y="834"/>
                  </a:cubicBezTo>
                  <a:cubicBezTo>
                    <a:pt x="34580" y="822"/>
                    <a:pt x="27794" y="1"/>
                    <a:pt x="21065"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0" name="Google Shape;7130;p101"/>
            <p:cNvSpPr/>
            <p:nvPr/>
          </p:nvSpPr>
          <p:spPr>
            <a:xfrm>
              <a:off x="7059439" y="979066"/>
              <a:ext cx="161465" cy="385489"/>
            </a:xfrm>
            <a:custGeom>
              <a:rect b="b" l="l" r="r" t="t"/>
              <a:pathLst>
                <a:path extrusionOk="0" h="23748" w="9947">
                  <a:moveTo>
                    <a:pt x="8625" y="0"/>
                  </a:moveTo>
                  <a:cubicBezTo>
                    <a:pt x="8606" y="0"/>
                    <a:pt x="8585" y="1"/>
                    <a:pt x="8565" y="3"/>
                  </a:cubicBezTo>
                  <a:cubicBezTo>
                    <a:pt x="8565" y="3"/>
                    <a:pt x="6135" y="2433"/>
                    <a:pt x="4977" y="5674"/>
                  </a:cubicBezTo>
                  <a:cubicBezTo>
                    <a:pt x="3819" y="8915"/>
                    <a:pt x="1" y="18636"/>
                    <a:pt x="117" y="20488"/>
                  </a:cubicBezTo>
                  <a:cubicBezTo>
                    <a:pt x="210" y="21969"/>
                    <a:pt x="1265" y="23747"/>
                    <a:pt x="2513" y="23747"/>
                  </a:cubicBezTo>
                  <a:cubicBezTo>
                    <a:pt x="2825" y="23747"/>
                    <a:pt x="3148" y="23636"/>
                    <a:pt x="3473" y="23381"/>
                  </a:cubicBezTo>
                  <a:cubicBezTo>
                    <a:pt x="5092" y="22109"/>
                    <a:pt x="9027" y="15280"/>
                    <a:pt x="9258" y="14932"/>
                  </a:cubicBezTo>
                  <a:cubicBezTo>
                    <a:pt x="9490" y="14585"/>
                    <a:pt x="9721" y="9725"/>
                    <a:pt x="9721" y="6716"/>
                  </a:cubicBezTo>
                  <a:cubicBezTo>
                    <a:pt x="9721" y="3751"/>
                    <a:pt x="9946" y="0"/>
                    <a:pt x="862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1" name="Google Shape;7131;p101"/>
            <p:cNvSpPr/>
            <p:nvPr/>
          </p:nvSpPr>
          <p:spPr>
            <a:xfrm>
              <a:off x="7054780" y="974099"/>
              <a:ext cx="168299" cy="395424"/>
            </a:xfrm>
            <a:custGeom>
              <a:rect b="b" l="l" r="r" t="t"/>
              <a:pathLst>
                <a:path extrusionOk="0" h="24360" w="10368">
                  <a:moveTo>
                    <a:pt x="8979" y="619"/>
                  </a:moveTo>
                  <a:lnTo>
                    <a:pt x="8979" y="619"/>
                  </a:lnTo>
                  <a:cubicBezTo>
                    <a:pt x="9040" y="632"/>
                    <a:pt x="9096" y="661"/>
                    <a:pt x="9140" y="706"/>
                  </a:cubicBezTo>
                  <a:cubicBezTo>
                    <a:pt x="9754" y="1275"/>
                    <a:pt x="9730" y="3824"/>
                    <a:pt x="9710" y="5872"/>
                  </a:cubicBezTo>
                  <a:cubicBezTo>
                    <a:pt x="9707" y="6262"/>
                    <a:pt x="9704" y="6648"/>
                    <a:pt x="9704" y="7022"/>
                  </a:cubicBezTo>
                  <a:cubicBezTo>
                    <a:pt x="9704" y="10128"/>
                    <a:pt x="9467" y="14652"/>
                    <a:pt x="9292" y="15069"/>
                  </a:cubicBezTo>
                  <a:cubicBezTo>
                    <a:pt x="9257" y="15120"/>
                    <a:pt x="9144" y="15307"/>
                    <a:pt x="8974" y="15595"/>
                  </a:cubicBezTo>
                  <a:cubicBezTo>
                    <a:pt x="6280" y="20105"/>
                    <a:pt x="4462" y="22746"/>
                    <a:pt x="3570" y="23447"/>
                  </a:cubicBezTo>
                  <a:cubicBezTo>
                    <a:pt x="3316" y="23646"/>
                    <a:pt x="3057" y="23746"/>
                    <a:pt x="2797" y="23746"/>
                  </a:cubicBezTo>
                  <a:cubicBezTo>
                    <a:pt x="2644" y="23746"/>
                    <a:pt x="2490" y="23711"/>
                    <a:pt x="2336" y="23642"/>
                  </a:cubicBezTo>
                  <a:cubicBezTo>
                    <a:pt x="1514" y="23274"/>
                    <a:pt x="784" y="21988"/>
                    <a:pt x="709" y="20775"/>
                  </a:cubicBezTo>
                  <a:cubicBezTo>
                    <a:pt x="620" y="19356"/>
                    <a:pt x="3110" y="12667"/>
                    <a:pt x="4599" y="8670"/>
                  </a:cubicBezTo>
                  <a:cubicBezTo>
                    <a:pt x="4988" y="7627"/>
                    <a:pt x="5323" y="6727"/>
                    <a:pt x="5553" y="6083"/>
                  </a:cubicBezTo>
                  <a:cubicBezTo>
                    <a:pt x="6548" y="3297"/>
                    <a:pt x="8534" y="1092"/>
                    <a:pt x="8979" y="619"/>
                  </a:cubicBezTo>
                  <a:close/>
                  <a:moveTo>
                    <a:pt x="8914" y="1"/>
                  </a:moveTo>
                  <a:cubicBezTo>
                    <a:pt x="8885" y="1"/>
                    <a:pt x="8856" y="2"/>
                    <a:pt x="8826" y="4"/>
                  </a:cubicBezTo>
                  <a:cubicBezTo>
                    <a:pt x="8754" y="10"/>
                    <a:pt x="8687" y="42"/>
                    <a:pt x="8636" y="93"/>
                  </a:cubicBezTo>
                  <a:cubicBezTo>
                    <a:pt x="8535" y="194"/>
                    <a:pt x="6143" y="2610"/>
                    <a:pt x="4977" y="5878"/>
                  </a:cubicBezTo>
                  <a:cubicBezTo>
                    <a:pt x="4747" y="6519"/>
                    <a:pt x="4413" y="7416"/>
                    <a:pt x="4025" y="8457"/>
                  </a:cubicBezTo>
                  <a:cubicBezTo>
                    <a:pt x="2424" y="12760"/>
                    <a:pt x="1" y="19264"/>
                    <a:pt x="98" y="20813"/>
                  </a:cubicBezTo>
                  <a:cubicBezTo>
                    <a:pt x="177" y="22076"/>
                    <a:pt x="942" y="23689"/>
                    <a:pt x="2087" y="24200"/>
                  </a:cubicBezTo>
                  <a:cubicBezTo>
                    <a:pt x="2312" y="24303"/>
                    <a:pt x="2555" y="24358"/>
                    <a:pt x="2804" y="24360"/>
                  </a:cubicBezTo>
                  <a:cubicBezTo>
                    <a:pt x="3146" y="24360"/>
                    <a:pt x="3538" y="24250"/>
                    <a:pt x="3949" y="23928"/>
                  </a:cubicBezTo>
                  <a:cubicBezTo>
                    <a:pt x="5381" y="22802"/>
                    <a:pt x="8481" y="17614"/>
                    <a:pt x="9499" y="15909"/>
                  </a:cubicBezTo>
                  <a:cubicBezTo>
                    <a:pt x="9663" y="15635"/>
                    <a:pt x="9769" y="15457"/>
                    <a:pt x="9801" y="15409"/>
                  </a:cubicBezTo>
                  <a:cubicBezTo>
                    <a:pt x="10161" y="14870"/>
                    <a:pt x="10315" y="8858"/>
                    <a:pt x="10315" y="7022"/>
                  </a:cubicBezTo>
                  <a:cubicBezTo>
                    <a:pt x="10315" y="6650"/>
                    <a:pt x="10320" y="6266"/>
                    <a:pt x="10323" y="5878"/>
                  </a:cubicBezTo>
                  <a:cubicBezTo>
                    <a:pt x="10346" y="3375"/>
                    <a:pt x="10367" y="1010"/>
                    <a:pt x="9557" y="257"/>
                  </a:cubicBezTo>
                  <a:cubicBezTo>
                    <a:pt x="9375" y="88"/>
                    <a:pt x="9157" y="1"/>
                    <a:pt x="8914"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2" name="Google Shape;7132;p101"/>
            <p:cNvSpPr/>
            <p:nvPr/>
          </p:nvSpPr>
          <p:spPr>
            <a:xfrm>
              <a:off x="7193373" y="1147721"/>
              <a:ext cx="556450" cy="496942"/>
            </a:xfrm>
            <a:custGeom>
              <a:rect b="b" l="l" r="r" t="t"/>
              <a:pathLst>
                <a:path extrusionOk="0" h="30614" w="34280">
                  <a:moveTo>
                    <a:pt x="4180" y="1"/>
                  </a:moveTo>
                  <a:cubicBezTo>
                    <a:pt x="4138" y="1"/>
                    <a:pt x="4105" y="3"/>
                    <a:pt x="4082" y="7"/>
                  </a:cubicBezTo>
                  <a:cubicBezTo>
                    <a:pt x="558" y="681"/>
                    <a:pt x="0" y="23268"/>
                    <a:pt x="0" y="23268"/>
                  </a:cubicBezTo>
                  <a:lnTo>
                    <a:pt x="27750" y="30614"/>
                  </a:lnTo>
                  <a:cubicBezTo>
                    <a:pt x="27750" y="30614"/>
                    <a:pt x="34279" y="12659"/>
                    <a:pt x="34279" y="9393"/>
                  </a:cubicBezTo>
                  <a:cubicBezTo>
                    <a:pt x="34279" y="6188"/>
                    <a:pt x="6411" y="1"/>
                    <a:pt x="4180" y="1"/>
                  </a:cubicBez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3" name="Google Shape;7133;p101"/>
            <p:cNvSpPr/>
            <p:nvPr/>
          </p:nvSpPr>
          <p:spPr>
            <a:xfrm>
              <a:off x="7188341" y="1142868"/>
              <a:ext cx="566449" cy="506762"/>
            </a:xfrm>
            <a:custGeom>
              <a:rect b="b" l="l" r="r" t="t"/>
              <a:pathLst>
                <a:path extrusionOk="0" h="31219" w="34896">
                  <a:moveTo>
                    <a:pt x="4510" y="604"/>
                  </a:moveTo>
                  <a:cubicBezTo>
                    <a:pt x="6298" y="604"/>
                    <a:pt x="30056" y="5776"/>
                    <a:pt x="33866" y="9089"/>
                  </a:cubicBezTo>
                  <a:cubicBezTo>
                    <a:pt x="34135" y="9324"/>
                    <a:pt x="34284" y="9537"/>
                    <a:pt x="34284" y="9692"/>
                  </a:cubicBezTo>
                  <a:cubicBezTo>
                    <a:pt x="34284" y="12655"/>
                    <a:pt x="28672" y="28315"/>
                    <a:pt x="27867" y="30545"/>
                  </a:cubicBezTo>
                  <a:lnTo>
                    <a:pt x="623" y="23334"/>
                  </a:lnTo>
                  <a:cubicBezTo>
                    <a:pt x="852" y="14683"/>
                    <a:pt x="2081" y="1066"/>
                    <a:pt x="4447" y="608"/>
                  </a:cubicBezTo>
                  <a:cubicBezTo>
                    <a:pt x="4463" y="605"/>
                    <a:pt x="4485" y="604"/>
                    <a:pt x="4510" y="604"/>
                  </a:cubicBezTo>
                  <a:close/>
                  <a:moveTo>
                    <a:pt x="4419" y="0"/>
                  </a:moveTo>
                  <a:cubicBezTo>
                    <a:pt x="4382" y="0"/>
                    <a:pt x="4353" y="2"/>
                    <a:pt x="4333" y="6"/>
                  </a:cubicBezTo>
                  <a:cubicBezTo>
                    <a:pt x="673" y="705"/>
                    <a:pt x="62" y="21222"/>
                    <a:pt x="4" y="23560"/>
                  </a:cubicBezTo>
                  <a:cubicBezTo>
                    <a:pt x="0" y="23701"/>
                    <a:pt x="94" y="23827"/>
                    <a:pt x="232" y="23863"/>
                  </a:cubicBezTo>
                  <a:lnTo>
                    <a:pt x="27982" y="31209"/>
                  </a:lnTo>
                  <a:cubicBezTo>
                    <a:pt x="28007" y="31215"/>
                    <a:pt x="28034" y="31219"/>
                    <a:pt x="28060" y="31219"/>
                  </a:cubicBezTo>
                  <a:cubicBezTo>
                    <a:pt x="28189" y="31219"/>
                    <a:pt x="28303" y="31138"/>
                    <a:pt x="28347" y="31017"/>
                  </a:cubicBezTo>
                  <a:cubicBezTo>
                    <a:pt x="28614" y="30282"/>
                    <a:pt x="34895" y="12974"/>
                    <a:pt x="34895" y="9692"/>
                  </a:cubicBezTo>
                  <a:cubicBezTo>
                    <a:pt x="34895" y="9324"/>
                    <a:pt x="34666" y="8956"/>
                    <a:pt x="34195" y="8566"/>
                  </a:cubicBezTo>
                  <a:cubicBezTo>
                    <a:pt x="29939" y="5044"/>
                    <a:pt x="6326" y="0"/>
                    <a:pt x="4419"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4" name="Google Shape;7134;p101"/>
            <p:cNvSpPr/>
            <p:nvPr/>
          </p:nvSpPr>
          <p:spPr>
            <a:xfrm>
              <a:off x="7174040" y="915889"/>
              <a:ext cx="524147" cy="610358"/>
            </a:xfrm>
            <a:custGeom>
              <a:rect b="b" l="l" r="r" t="t"/>
              <a:pathLst>
                <a:path extrusionOk="0" h="37601" w="32290">
                  <a:moveTo>
                    <a:pt x="17149" y="1"/>
                  </a:moveTo>
                  <a:cubicBezTo>
                    <a:pt x="15853" y="1"/>
                    <a:pt x="15045" y="192"/>
                    <a:pt x="15045" y="192"/>
                  </a:cubicBezTo>
                  <a:cubicBezTo>
                    <a:pt x="15045" y="192"/>
                    <a:pt x="14109" y="88"/>
                    <a:pt x="12705" y="88"/>
                  </a:cubicBezTo>
                  <a:cubicBezTo>
                    <a:pt x="10484" y="88"/>
                    <a:pt x="7094" y="348"/>
                    <a:pt x="4398" y="1696"/>
                  </a:cubicBezTo>
                  <a:cubicBezTo>
                    <a:pt x="1" y="3895"/>
                    <a:pt x="1" y="7598"/>
                    <a:pt x="232" y="11186"/>
                  </a:cubicBezTo>
                  <a:cubicBezTo>
                    <a:pt x="463" y="14774"/>
                    <a:pt x="1660" y="34121"/>
                    <a:pt x="2008" y="35510"/>
                  </a:cubicBezTo>
                  <a:cubicBezTo>
                    <a:pt x="2356" y="36899"/>
                    <a:pt x="10301" y="36532"/>
                    <a:pt x="14930" y="37457"/>
                  </a:cubicBezTo>
                  <a:cubicBezTo>
                    <a:pt x="15421" y="37555"/>
                    <a:pt x="15895" y="37600"/>
                    <a:pt x="16353" y="37600"/>
                  </a:cubicBezTo>
                  <a:cubicBezTo>
                    <a:pt x="20217" y="37600"/>
                    <a:pt x="22873" y="34405"/>
                    <a:pt x="23494" y="33059"/>
                  </a:cubicBezTo>
                  <a:cubicBezTo>
                    <a:pt x="24189" y="31555"/>
                    <a:pt x="32290" y="16857"/>
                    <a:pt x="32290" y="13733"/>
                  </a:cubicBezTo>
                  <a:cubicBezTo>
                    <a:pt x="32290" y="10609"/>
                    <a:pt x="28933" y="4706"/>
                    <a:pt x="24190" y="1929"/>
                  </a:cubicBezTo>
                  <a:cubicBezTo>
                    <a:pt x="21478" y="341"/>
                    <a:pt x="18879" y="1"/>
                    <a:pt x="1714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5" name="Google Shape;7135;p101"/>
            <p:cNvSpPr/>
            <p:nvPr/>
          </p:nvSpPr>
          <p:spPr>
            <a:xfrm>
              <a:off x="7168781" y="910824"/>
              <a:ext cx="534374" cy="620374"/>
            </a:xfrm>
            <a:custGeom>
              <a:rect b="b" l="l" r="r" t="t"/>
              <a:pathLst>
                <a:path extrusionOk="0" h="38218" w="32920">
                  <a:moveTo>
                    <a:pt x="17458" y="624"/>
                  </a:moveTo>
                  <a:cubicBezTo>
                    <a:pt x="19150" y="624"/>
                    <a:pt x="21707" y="952"/>
                    <a:pt x="24358" y="2503"/>
                  </a:cubicBezTo>
                  <a:cubicBezTo>
                    <a:pt x="29211" y="5345"/>
                    <a:pt x="32308" y="11236"/>
                    <a:pt x="32308" y="14044"/>
                  </a:cubicBezTo>
                  <a:cubicBezTo>
                    <a:pt x="32308" y="16487"/>
                    <a:pt x="26959" y="26688"/>
                    <a:pt x="24675" y="31045"/>
                  </a:cubicBezTo>
                  <a:cubicBezTo>
                    <a:pt x="24096" y="32147"/>
                    <a:pt x="23680" y="32945"/>
                    <a:pt x="23541" y="33243"/>
                  </a:cubicBezTo>
                  <a:cubicBezTo>
                    <a:pt x="23099" y="34201"/>
                    <a:pt x="20628" y="37609"/>
                    <a:pt x="16704" y="37609"/>
                  </a:cubicBezTo>
                  <a:cubicBezTo>
                    <a:pt x="16259" y="37609"/>
                    <a:pt x="15795" y="37565"/>
                    <a:pt x="15314" y="37469"/>
                  </a:cubicBezTo>
                  <a:cubicBezTo>
                    <a:pt x="13441" y="37095"/>
                    <a:pt x="11091" y="36934"/>
                    <a:pt x="8820" y="36778"/>
                  </a:cubicBezTo>
                  <a:cubicBezTo>
                    <a:pt x="6272" y="36603"/>
                    <a:pt x="2783" y="36363"/>
                    <a:pt x="2629" y="35748"/>
                  </a:cubicBezTo>
                  <a:cubicBezTo>
                    <a:pt x="2324" y="34532"/>
                    <a:pt x="1301" y="18406"/>
                    <a:pt x="965" y="13107"/>
                  </a:cubicBezTo>
                  <a:lnTo>
                    <a:pt x="861" y="11478"/>
                  </a:lnTo>
                  <a:cubicBezTo>
                    <a:pt x="615" y="7664"/>
                    <a:pt x="747" y="4339"/>
                    <a:pt x="4859" y="2282"/>
                  </a:cubicBezTo>
                  <a:cubicBezTo>
                    <a:pt x="7499" y="962"/>
                    <a:pt x="10860" y="709"/>
                    <a:pt x="13053" y="709"/>
                  </a:cubicBezTo>
                  <a:cubicBezTo>
                    <a:pt x="14406" y="709"/>
                    <a:pt x="15313" y="805"/>
                    <a:pt x="15337" y="807"/>
                  </a:cubicBezTo>
                  <a:cubicBezTo>
                    <a:pt x="15349" y="809"/>
                    <a:pt x="15360" y="809"/>
                    <a:pt x="15372" y="809"/>
                  </a:cubicBezTo>
                  <a:cubicBezTo>
                    <a:pt x="15395" y="809"/>
                    <a:pt x="15418" y="806"/>
                    <a:pt x="15440" y="801"/>
                  </a:cubicBezTo>
                  <a:cubicBezTo>
                    <a:pt x="15459" y="797"/>
                    <a:pt x="16230" y="624"/>
                    <a:pt x="17458" y="624"/>
                  </a:cubicBezTo>
                  <a:close/>
                  <a:moveTo>
                    <a:pt x="17492" y="0"/>
                  </a:moveTo>
                  <a:cubicBezTo>
                    <a:pt x="16346" y="0"/>
                    <a:pt x="15566" y="149"/>
                    <a:pt x="15353" y="195"/>
                  </a:cubicBezTo>
                  <a:cubicBezTo>
                    <a:pt x="15121" y="171"/>
                    <a:pt x="14235" y="90"/>
                    <a:pt x="12998" y="90"/>
                  </a:cubicBezTo>
                  <a:cubicBezTo>
                    <a:pt x="10749" y="90"/>
                    <a:pt x="7339" y="359"/>
                    <a:pt x="4585" y="1734"/>
                  </a:cubicBezTo>
                  <a:cubicBezTo>
                    <a:pt x="143" y="3956"/>
                    <a:pt x="0" y="7630"/>
                    <a:pt x="250" y="11518"/>
                  </a:cubicBezTo>
                  <a:lnTo>
                    <a:pt x="355" y="13146"/>
                  </a:lnTo>
                  <a:cubicBezTo>
                    <a:pt x="989" y="23148"/>
                    <a:pt x="1754" y="34772"/>
                    <a:pt x="2035" y="35896"/>
                  </a:cubicBezTo>
                  <a:cubicBezTo>
                    <a:pt x="2285" y="36896"/>
                    <a:pt x="4638" y="37106"/>
                    <a:pt x="8778" y="37389"/>
                  </a:cubicBezTo>
                  <a:cubicBezTo>
                    <a:pt x="11031" y="37544"/>
                    <a:pt x="13360" y="37703"/>
                    <a:pt x="15194" y="38071"/>
                  </a:cubicBezTo>
                  <a:cubicBezTo>
                    <a:pt x="15681" y="38168"/>
                    <a:pt x="16177" y="38218"/>
                    <a:pt x="16673" y="38218"/>
                  </a:cubicBezTo>
                  <a:cubicBezTo>
                    <a:pt x="20560" y="38218"/>
                    <a:pt x="23347" y="35123"/>
                    <a:pt x="24096" y="33500"/>
                  </a:cubicBezTo>
                  <a:cubicBezTo>
                    <a:pt x="24228" y="33215"/>
                    <a:pt x="24642" y="32424"/>
                    <a:pt x="25216" y="31330"/>
                  </a:cubicBezTo>
                  <a:cubicBezTo>
                    <a:pt x="27718" y="26561"/>
                    <a:pt x="32920" y="16638"/>
                    <a:pt x="32920" y="14045"/>
                  </a:cubicBezTo>
                  <a:cubicBezTo>
                    <a:pt x="32920" y="10628"/>
                    <a:pt x="29390" y="4741"/>
                    <a:pt x="24667" y="1976"/>
                  </a:cubicBezTo>
                  <a:cubicBezTo>
                    <a:pt x="21894" y="353"/>
                    <a:pt x="19258" y="0"/>
                    <a:pt x="17492"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6" name="Google Shape;7136;p101"/>
            <p:cNvSpPr/>
            <p:nvPr/>
          </p:nvSpPr>
          <p:spPr>
            <a:xfrm>
              <a:off x="7286759" y="1067403"/>
              <a:ext cx="144664" cy="426476"/>
            </a:xfrm>
            <a:custGeom>
              <a:rect b="b" l="l" r="r" t="t"/>
              <a:pathLst>
                <a:path extrusionOk="0" h="26273" w="8912">
                  <a:moveTo>
                    <a:pt x="7638" y="0"/>
                  </a:moveTo>
                  <a:lnTo>
                    <a:pt x="3703" y="2778"/>
                  </a:lnTo>
                  <a:lnTo>
                    <a:pt x="4976" y="5556"/>
                  </a:lnTo>
                  <a:lnTo>
                    <a:pt x="0" y="22916"/>
                  </a:lnTo>
                  <a:lnTo>
                    <a:pt x="1158" y="26272"/>
                  </a:lnTo>
                  <a:lnTo>
                    <a:pt x="4513" y="23725"/>
                  </a:lnTo>
                  <a:lnTo>
                    <a:pt x="6365" y="5904"/>
                  </a:lnTo>
                  <a:lnTo>
                    <a:pt x="8911" y="3125"/>
                  </a:lnTo>
                  <a:lnTo>
                    <a:pt x="7638"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7" name="Google Shape;7137;p101"/>
            <p:cNvSpPr/>
            <p:nvPr/>
          </p:nvSpPr>
          <p:spPr>
            <a:xfrm>
              <a:off x="7281694" y="1062436"/>
              <a:ext cx="155069" cy="436395"/>
            </a:xfrm>
            <a:custGeom>
              <a:rect b="b" l="l" r="r" t="t"/>
              <a:pathLst>
                <a:path extrusionOk="0" h="26884" w="9553">
                  <a:moveTo>
                    <a:pt x="7813" y="778"/>
                  </a:moveTo>
                  <a:lnTo>
                    <a:pt x="8867" y="3368"/>
                  </a:lnTo>
                  <a:lnTo>
                    <a:pt x="6451" y="6002"/>
                  </a:lnTo>
                  <a:cubicBezTo>
                    <a:pt x="6407" y="6050"/>
                    <a:pt x="6379" y="6112"/>
                    <a:pt x="6373" y="6177"/>
                  </a:cubicBezTo>
                  <a:lnTo>
                    <a:pt x="4535" y="23869"/>
                  </a:lnTo>
                  <a:lnTo>
                    <a:pt x="1622" y="26079"/>
                  </a:lnTo>
                  <a:lnTo>
                    <a:pt x="633" y="23214"/>
                  </a:lnTo>
                  <a:lnTo>
                    <a:pt x="5583" y="5946"/>
                  </a:lnTo>
                  <a:cubicBezTo>
                    <a:pt x="5603" y="5876"/>
                    <a:pt x="5597" y="5801"/>
                    <a:pt x="5566" y="5734"/>
                  </a:cubicBezTo>
                  <a:lnTo>
                    <a:pt x="4400" y="3187"/>
                  </a:lnTo>
                  <a:lnTo>
                    <a:pt x="7813" y="778"/>
                  </a:lnTo>
                  <a:close/>
                  <a:moveTo>
                    <a:pt x="7950" y="0"/>
                  </a:moveTo>
                  <a:cubicBezTo>
                    <a:pt x="7890" y="0"/>
                    <a:pt x="7828" y="18"/>
                    <a:pt x="7774" y="57"/>
                  </a:cubicBezTo>
                  <a:lnTo>
                    <a:pt x="3839" y="2834"/>
                  </a:lnTo>
                  <a:cubicBezTo>
                    <a:pt x="3719" y="2919"/>
                    <a:pt x="3676" y="3078"/>
                    <a:pt x="3738" y="3212"/>
                  </a:cubicBezTo>
                  <a:lnTo>
                    <a:pt x="4964" y="5886"/>
                  </a:lnTo>
                  <a:lnTo>
                    <a:pt x="17" y="23136"/>
                  </a:lnTo>
                  <a:cubicBezTo>
                    <a:pt x="1" y="23197"/>
                    <a:pt x="2" y="23261"/>
                    <a:pt x="23" y="23321"/>
                  </a:cubicBezTo>
                  <a:lnTo>
                    <a:pt x="1180" y="26677"/>
                  </a:lnTo>
                  <a:cubicBezTo>
                    <a:pt x="1212" y="26770"/>
                    <a:pt x="1286" y="26842"/>
                    <a:pt x="1380" y="26871"/>
                  </a:cubicBezTo>
                  <a:cubicBezTo>
                    <a:pt x="1409" y="26879"/>
                    <a:pt x="1439" y="26884"/>
                    <a:pt x="1470" y="26884"/>
                  </a:cubicBezTo>
                  <a:cubicBezTo>
                    <a:pt x="1536" y="26884"/>
                    <a:pt x="1600" y="26862"/>
                    <a:pt x="1654" y="26822"/>
                  </a:cubicBezTo>
                  <a:lnTo>
                    <a:pt x="5010" y="24276"/>
                  </a:lnTo>
                  <a:cubicBezTo>
                    <a:pt x="5078" y="24224"/>
                    <a:pt x="5121" y="24148"/>
                    <a:pt x="5130" y="24064"/>
                  </a:cubicBezTo>
                  <a:lnTo>
                    <a:pt x="6972" y="6341"/>
                  </a:lnTo>
                  <a:lnTo>
                    <a:pt x="9450" y="3638"/>
                  </a:lnTo>
                  <a:cubicBezTo>
                    <a:pt x="9530" y="3551"/>
                    <a:pt x="9552" y="3426"/>
                    <a:pt x="9508" y="3316"/>
                  </a:cubicBezTo>
                  <a:lnTo>
                    <a:pt x="8234" y="191"/>
                  </a:lnTo>
                  <a:cubicBezTo>
                    <a:pt x="8185" y="70"/>
                    <a:pt x="8069" y="0"/>
                    <a:pt x="7950" y="0"/>
                  </a:cubicBez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8" name="Google Shape;7138;p101"/>
            <p:cNvSpPr/>
            <p:nvPr/>
          </p:nvSpPr>
          <p:spPr>
            <a:xfrm>
              <a:off x="7316805" y="962200"/>
              <a:ext cx="193508" cy="223570"/>
            </a:xfrm>
            <a:custGeom>
              <a:rect b="b" l="l" r="r" t="t"/>
              <a:pathLst>
                <a:path extrusionOk="0" h="13773" w="11921">
                  <a:moveTo>
                    <a:pt x="5787" y="1"/>
                  </a:moveTo>
                  <a:cubicBezTo>
                    <a:pt x="3242" y="1"/>
                    <a:pt x="2200" y="2083"/>
                    <a:pt x="2200" y="2083"/>
                  </a:cubicBezTo>
                  <a:cubicBezTo>
                    <a:pt x="2200" y="2083"/>
                    <a:pt x="926" y="4514"/>
                    <a:pt x="463" y="6134"/>
                  </a:cubicBezTo>
                  <a:cubicBezTo>
                    <a:pt x="0" y="7755"/>
                    <a:pt x="1" y="10764"/>
                    <a:pt x="1" y="10764"/>
                  </a:cubicBezTo>
                  <a:cubicBezTo>
                    <a:pt x="1" y="10764"/>
                    <a:pt x="3705" y="9028"/>
                    <a:pt x="4746" y="9028"/>
                  </a:cubicBezTo>
                  <a:cubicBezTo>
                    <a:pt x="5787" y="9028"/>
                    <a:pt x="7871" y="13773"/>
                    <a:pt x="7871" y="13773"/>
                  </a:cubicBezTo>
                  <a:cubicBezTo>
                    <a:pt x="7871" y="13773"/>
                    <a:pt x="10996" y="9143"/>
                    <a:pt x="11458" y="5788"/>
                  </a:cubicBezTo>
                  <a:cubicBezTo>
                    <a:pt x="11921" y="2431"/>
                    <a:pt x="8334" y="1"/>
                    <a:pt x="578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9" name="Google Shape;7139;p101"/>
            <p:cNvSpPr/>
            <p:nvPr/>
          </p:nvSpPr>
          <p:spPr>
            <a:xfrm>
              <a:off x="7311838" y="957233"/>
              <a:ext cx="198962" cy="233521"/>
            </a:xfrm>
            <a:custGeom>
              <a:rect b="b" l="l" r="r" t="t"/>
              <a:pathLst>
                <a:path extrusionOk="0" h="14386" w="12257">
                  <a:moveTo>
                    <a:pt x="6093" y="612"/>
                  </a:moveTo>
                  <a:cubicBezTo>
                    <a:pt x="7569" y="612"/>
                    <a:pt x="9289" y="1449"/>
                    <a:pt x="10374" y="2694"/>
                  </a:cubicBezTo>
                  <a:cubicBezTo>
                    <a:pt x="10984" y="3394"/>
                    <a:pt x="11669" y="4545"/>
                    <a:pt x="11462" y="6052"/>
                  </a:cubicBezTo>
                  <a:cubicBezTo>
                    <a:pt x="11097" y="8686"/>
                    <a:pt x="9013" y="12190"/>
                    <a:pt x="8225" y="13440"/>
                  </a:cubicBezTo>
                  <a:cubicBezTo>
                    <a:pt x="7540" y="11952"/>
                    <a:pt x="6066" y="9028"/>
                    <a:pt x="5052" y="9028"/>
                  </a:cubicBezTo>
                  <a:cubicBezTo>
                    <a:pt x="4160" y="9028"/>
                    <a:pt x="1672" y="10112"/>
                    <a:pt x="621" y="10589"/>
                  </a:cubicBezTo>
                  <a:cubicBezTo>
                    <a:pt x="642" y="9682"/>
                    <a:pt x="727" y="7704"/>
                    <a:pt x="1064" y="6525"/>
                  </a:cubicBezTo>
                  <a:cubicBezTo>
                    <a:pt x="1513" y="4954"/>
                    <a:pt x="2764" y="2555"/>
                    <a:pt x="2777" y="2532"/>
                  </a:cubicBezTo>
                  <a:cubicBezTo>
                    <a:pt x="2778" y="2531"/>
                    <a:pt x="2779" y="2529"/>
                    <a:pt x="2779" y="2528"/>
                  </a:cubicBezTo>
                  <a:cubicBezTo>
                    <a:pt x="2819" y="2449"/>
                    <a:pt x="3776" y="612"/>
                    <a:pt x="6093" y="612"/>
                  </a:cubicBezTo>
                  <a:close/>
                  <a:moveTo>
                    <a:pt x="6093" y="1"/>
                  </a:moveTo>
                  <a:cubicBezTo>
                    <a:pt x="3412" y="1"/>
                    <a:pt x="2297" y="2123"/>
                    <a:pt x="2233" y="2250"/>
                  </a:cubicBezTo>
                  <a:cubicBezTo>
                    <a:pt x="2166" y="2379"/>
                    <a:pt x="939" y="4736"/>
                    <a:pt x="476" y="6356"/>
                  </a:cubicBezTo>
                  <a:cubicBezTo>
                    <a:pt x="6" y="7999"/>
                    <a:pt x="0" y="10945"/>
                    <a:pt x="0" y="11070"/>
                  </a:cubicBezTo>
                  <a:cubicBezTo>
                    <a:pt x="0" y="11246"/>
                    <a:pt x="145" y="11376"/>
                    <a:pt x="307" y="11376"/>
                  </a:cubicBezTo>
                  <a:cubicBezTo>
                    <a:pt x="350" y="11376"/>
                    <a:pt x="394" y="11367"/>
                    <a:pt x="437" y="11347"/>
                  </a:cubicBezTo>
                  <a:cubicBezTo>
                    <a:pt x="1449" y="10873"/>
                    <a:pt x="4253" y="9640"/>
                    <a:pt x="5052" y="9640"/>
                  </a:cubicBezTo>
                  <a:cubicBezTo>
                    <a:pt x="5508" y="9640"/>
                    <a:pt x="6810" y="11729"/>
                    <a:pt x="7896" y="14202"/>
                  </a:cubicBezTo>
                  <a:cubicBezTo>
                    <a:pt x="7941" y="14303"/>
                    <a:pt x="8037" y="14373"/>
                    <a:pt x="8149" y="14383"/>
                  </a:cubicBezTo>
                  <a:cubicBezTo>
                    <a:pt x="8158" y="14384"/>
                    <a:pt x="8167" y="14385"/>
                    <a:pt x="8177" y="14385"/>
                  </a:cubicBezTo>
                  <a:cubicBezTo>
                    <a:pt x="8278" y="14385"/>
                    <a:pt x="8373" y="14334"/>
                    <a:pt x="8431" y="14250"/>
                  </a:cubicBezTo>
                  <a:cubicBezTo>
                    <a:pt x="8560" y="14059"/>
                    <a:pt x="11600" y="9522"/>
                    <a:pt x="12067" y="6135"/>
                  </a:cubicBezTo>
                  <a:cubicBezTo>
                    <a:pt x="12257" y="4762"/>
                    <a:pt x="11830" y="3433"/>
                    <a:pt x="10836" y="2292"/>
                  </a:cubicBezTo>
                  <a:cubicBezTo>
                    <a:pt x="9641" y="922"/>
                    <a:pt x="7735" y="1"/>
                    <a:pt x="6093"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0" name="Google Shape;7140;p101"/>
            <p:cNvSpPr/>
            <p:nvPr/>
          </p:nvSpPr>
          <p:spPr>
            <a:xfrm>
              <a:off x="7534726" y="928437"/>
              <a:ext cx="58258" cy="69053"/>
            </a:xfrm>
            <a:custGeom>
              <a:rect b="b" l="l" r="r" t="t"/>
              <a:pathLst>
                <a:path extrusionOk="0" h="4254" w="3589">
                  <a:moveTo>
                    <a:pt x="2922" y="1"/>
                  </a:moveTo>
                  <a:cubicBezTo>
                    <a:pt x="2507" y="1"/>
                    <a:pt x="1969" y="808"/>
                    <a:pt x="1969" y="808"/>
                  </a:cubicBezTo>
                  <a:lnTo>
                    <a:pt x="0" y="4048"/>
                  </a:lnTo>
                  <a:cubicBezTo>
                    <a:pt x="0" y="4048"/>
                    <a:pt x="258" y="4254"/>
                    <a:pt x="669" y="4254"/>
                  </a:cubicBezTo>
                  <a:cubicBezTo>
                    <a:pt x="875" y="4254"/>
                    <a:pt x="1120" y="4202"/>
                    <a:pt x="1389" y="4048"/>
                  </a:cubicBezTo>
                  <a:cubicBezTo>
                    <a:pt x="2199" y="3585"/>
                    <a:pt x="3588" y="2312"/>
                    <a:pt x="3357" y="692"/>
                  </a:cubicBezTo>
                  <a:cubicBezTo>
                    <a:pt x="3283" y="176"/>
                    <a:pt x="3116" y="1"/>
                    <a:pt x="292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1" name="Google Shape;7141;p101"/>
            <p:cNvSpPr/>
            <p:nvPr/>
          </p:nvSpPr>
          <p:spPr>
            <a:xfrm>
              <a:off x="7529240" y="923453"/>
              <a:ext cx="69069" cy="79020"/>
            </a:xfrm>
            <a:custGeom>
              <a:rect b="b" l="l" r="r" t="t"/>
              <a:pathLst>
                <a:path extrusionOk="0" h="4868" w="4255">
                  <a:moveTo>
                    <a:pt x="3258" y="1"/>
                  </a:moveTo>
                  <a:cubicBezTo>
                    <a:pt x="2715" y="1"/>
                    <a:pt x="2206" y="713"/>
                    <a:pt x="2051" y="945"/>
                  </a:cubicBezTo>
                  <a:cubicBezTo>
                    <a:pt x="1958" y="1085"/>
                    <a:pt x="1996" y="1275"/>
                    <a:pt x="2136" y="1370"/>
                  </a:cubicBezTo>
                  <a:cubicBezTo>
                    <a:pt x="2188" y="1404"/>
                    <a:pt x="2247" y="1421"/>
                    <a:pt x="2305" y="1421"/>
                  </a:cubicBezTo>
                  <a:cubicBezTo>
                    <a:pt x="2404" y="1421"/>
                    <a:pt x="2501" y="1373"/>
                    <a:pt x="2561" y="1284"/>
                  </a:cubicBezTo>
                  <a:cubicBezTo>
                    <a:pt x="2787" y="945"/>
                    <a:pt x="3151" y="617"/>
                    <a:pt x="3251" y="611"/>
                  </a:cubicBezTo>
                  <a:cubicBezTo>
                    <a:pt x="3251" y="611"/>
                    <a:pt x="3340" y="678"/>
                    <a:pt x="3392" y="1042"/>
                  </a:cubicBezTo>
                  <a:cubicBezTo>
                    <a:pt x="3602" y="2512"/>
                    <a:pt x="2296" y="3678"/>
                    <a:pt x="1576" y="4089"/>
                  </a:cubicBezTo>
                  <a:cubicBezTo>
                    <a:pt x="1359" y="4213"/>
                    <a:pt x="1166" y="4254"/>
                    <a:pt x="1006" y="4254"/>
                  </a:cubicBezTo>
                  <a:cubicBezTo>
                    <a:pt x="718" y="4254"/>
                    <a:pt x="540" y="4123"/>
                    <a:pt x="530" y="4116"/>
                  </a:cubicBezTo>
                  <a:cubicBezTo>
                    <a:pt x="475" y="4073"/>
                    <a:pt x="409" y="4052"/>
                    <a:pt x="344" y="4052"/>
                  </a:cubicBezTo>
                  <a:cubicBezTo>
                    <a:pt x="254" y="4052"/>
                    <a:pt x="165" y="4092"/>
                    <a:pt x="105" y="4168"/>
                  </a:cubicBezTo>
                  <a:cubicBezTo>
                    <a:pt x="0" y="4297"/>
                    <a:pt x="19" y="4488"/>
                    <a:pt x="148" y="4594"/>
                  </a:cubicBezTo>
                  <a:cubicBezTo>
                    <a:pt x="168" y="4610"/>
                    <a:pt x="498" y="4868"/>
                    <a:pt x="1010" y="4868"/>
                  </a:cubicBezTo>
                  <a:cubicBezTo>
                    <a:pt x="1261" y="4868"/>
                    <a:pt x="1556" y="4806"/>
                    <a:pt x="1879" y="4621"/>
                  </a:cubicBezTo>
                  <a:cubicBezTo>
                    <a:pt x="2724" y="4138"/>
                    <a:pt x="4254" y="2751"/>
                    <a:pt x="3998" y="955"/>
                  </a:cubicBezTo>
                  <a:cubicBezTo>
                    <a:pt x="3970" y="750"/>
                    <a:pt x="3880" y="127"/>
                    <a:pt x="3394" y="16"/>
                  </a:cubicBezTo>
                  <a:cubicBezTo>
                    <a:pt x="3348" y="6"/>
                    <a:pt x="3303" y="1"/>
                    <a:pt x="3258"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2" name="Google Shape;7142;p101"/>
            <p:cNvSpPr/>
            <p:nvPr/>
          </p:nvSpPr>
          <p:spPr>
            <a:xfrm>
              <a:off x="7333719" y="828818"/>
              <a:ext cx="41344" cy="86438"/>
            </a:xfrm>
            <a:custGeom>
              <a:rect b="b" l="l" r="r" t="t"/>
              <a:pathLst>
                <a:path extrusionOk="0" h="5325" w="2547">
                  <a:moveTo>
                    <a:pt x="1881" y="0"/>
                  </a:moveTo>
                  <a:cubicBezTo>
                    <a:pt x="1505" y="0"/>
                    <a:pt x="1043" y="232"/>
                    <a:pt x="695" y="1158"/>
                  </a:cubicBezTo>
                  <a:cubicBezTo>
                    <a:pt x="1" y="3010"/>
                    <a:pt x="1158" y="5324"/>
                    <a:pt x="1158" y="5324"/>
                  </a:cubicBezTo>
                  <a:lnTo>
                    <a:pt x="2315" y="2894"/>
                  </a:lnTo>
                  <a:lnTo>
                    <a:pt x="2546" y="232"/>
                  </a:lnTo>
                  <a:cubicBezTo>
                    <a:pt x="2546" y="232"/>
                    <a:pt x="2257" y="0"/>
                    <a:pt x="188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3" name="Google Shape;7143;p101"/>
            <p:cNvSpPr/>
            <p:nvPr/>
          </p:nvSpPr>
          <p:spPr>
            <a:xfrm>
              <a:off x="7328427" y="823851"/>
              <a:ext cx="52171" cy="96356"/>
            </a:xfrm>
            <a:custGeom>
              <a:rect b="b" l="l" r="r" t="t"/>
              <a:pathLst>
                <a:path extrusionOk="0" h="5936" w="3214">
                  <a:moveTo>
                    <a:pt x="2204" y="0"/>
                  </a:moveTo>
                  <a:cubicBezTo>
                    <a:pt x="2104" y="0"/>
                    <a:pt x="2000" y="13"/>
                    <a:pt x="1892" y="43"/>
                  </a:cubicBezTo>
                  <a:cubicBezTo>
                    <a:pt x="1399" y="179"/>
                    <a:pt x="1011" y="621"/>
                    <a:pt x="734" y="1356"/>
                  </a:cubicBezTo>
                  <a:cubicBezTo>
                    <a:pt x="1" y="3310"/>
                    <a:pt x="1160" y="5668"/>
                    <a:pt x="1210" y="5768"/>
                  </a:cubicBezTo>
                  <a:cubicBezTo>
                    <a:pt x="1262" y="5871"/>
                    <a:pt x="1368" y="5936"/>
                    <a:pt x="1483" y="5936"/>
                  </a:cubicBezTo>
                  <a:lnTo>
                    <a:pt x="1486" y="5936"/>
                  </a:lnTo>
                  <a:cubicBezTo>
                    <a:pt x="1604" y="5935"/>
                    <a:pt x="1709" y="5867"/>
                    <a:pt x="1760" y="5762"/>
                  </a:cubicBezTo>
                  <a:lnTo>
                    <a:pt x="2917" y="3332"/>
                  </a:lnTo>
                  <a:cubicBezTo>
                    <a:pt x="2990" y="3179"/>
                    <a:pt x="2925" y="2997"/>
                    <a:pt x="2773" y="2924"/>
                  </a:cubicBezTo>
                  <a:cubicBezTo>
                    <a:pt x="2730" y="2904"/>
                    <a:pt x="2685" y="2894"/>
                    <a:pt x="2641" y="2894"/>
                  </a:cubicBezTo>
                  <a:cubicBezTo>
                    <a:pt x="2527" y="2894"/>
                    <a:pt x="2417" y="2959"/>
                    <a:pt x="2365" y="3069"/>
                  </a:cubicBezTo>
                  <a:lnTo>
                    <a:pt x="1504" y="4876"/>
                  </a:lnTo>
                  <a:cubicBezTo>
                    <a:pt x="1226" y="4098"/>
                    <a:pt x="875" y="2724"/>
                    <a:pt x="1307" y="1571"/>
                  </a:cubicBezTo>
                  <a:cubicBezTo>
                    <a:pt x="1506" y="1040"/>
                    <a:pt x="1763" y="715"/>
                    <a:pt x="2050" y="634"/>
                  </a:cubicBezTo>
                  <a:cubicBezTo>
                    <a:pt x="2104" y="619"/>
                    <a:pt x="2157" y="612"/>
                    <a:pt x="2208" y="612"/>
                  </a:cubicBezTo>
                  <a:cubicBezTo>
                    <a:pt x="2468" y="612"/>
                    <a:pt x="2681" y="776"/>
                    <a:pt x="2683" y="778"/>
                  </a:cubicBezTo>
                  <a:cubicBezTo>
                    <a:pt x="2739" y="821"/>
                    <a:pt x="2804" y="842"/>
                    <a:pt x="2870" y="842"/>
                  </a:cubicBezTo>
                  <a:cubicBezTo>
                    <a:pt x="2960" y="842"/>
                    <a:pt x="3049" y="802"/>
                    <a:pt x="3109" y="726"/>
                  </a:cubicBezTo>
                  <a:cubicBezTo>
                    <a:pt x="3214" y="595"/>
                    <a:pt x="3192" y="405"/>
                    <a:pt x="3064" y="300"/>
                  </a:cubicBezTo>
                  <a:cubicBezTo>
                    <a:pt x="3045" y="285"/>
                    <a:pt x="2682" y="0"/>
                    <a:pt x="2204"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4" name="Google Shape;7144;p101"/>
            <p:cNvSpPr/>
            <p:nvPr/>
          </p:nvSpPr>
          <p:spPr>
            <a:xfrm>
              <a:off x="7369414" y="1045051"/>
              <a:ext cx="103726" cy="63745"/>
            </a:xfrm>
            <a:custGeom>
              <a:rect b="b" l="l" r="r" t="t"/>
              <a:pathLst>
                <a:path extrusionOk="0" h="3927" w="6390">
                  <a:moveTo>
                    <a:pt x="6243" y="0"/>
                  </a:moveTo>
                  <a:cubicBezTo>
                    <a:pt x="5370" y="0"/>
                    <a:pt x="347" y="2420"/>
                    <a:pt x="347" y="2420"/>
                  </a:cubicBezTo>
                  <a:cubicBezTo>
                    <a:pt x="347" y="2420"/>
                    <a:pt x="1" y="3808"/>
                    <a:pt x="1505" y="3924"/>
                  </a:cubicBezTo>
                  <a:cubicBezTo>
                    <a:pt x="1531" y="3926"/>
                    <a:pt x="1558" y="3927"/>
                    <a:pt x="1585" y="3927"/>
                  </a:cubicBezTo>
                  <a:cubicBezTo>
                    <a:pt x="3117" y="3927"/>
                    <a:pt x="6138" y="787"/>
                    <a:pt x="6366" y="104"/>
                  </a:cubicBezTo>
                  <a:cubicBezTo>
                    <a:pt x="6390" y="32"/>
                    <a:pt x="6344" y="0"/>
                    <a:pt x="62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5" name="Google Shape;7145;p101"/>
            <p:cNvSpPr/>
            <p:nvPr/>
          </p:nvSpPr>
          <p:spPr>
            <a:xfrm>
              <a:off x="7367337" y="1040278"/>
              <a:ext cx="110933" cy="73501"/>
            </a:xfrm>
            <a:custGeom>
              <a:rect b="b" l="l" r="r" t="t"/>
              <a:pathLst>
                <a:path extrusionOk="0" h="4528" w="6834">
                  <a:moveTo>
                    <a:pt x="5962" y="685"/>
                  </a:moveTo>
                  <a:lnTo>
                    <a:pt x="5962" y="685"/>
                  </a:lnTo>
                  <a:cubicBezTo>
                    <a:pt x="5197" y="1684"/>
                    <a:pt x="2876" y="3914"/>
                    <a:pt x="1716" y="3914"/>
                  </a:cubicBezTo>
                  <a:cubicBezTo>
                    <a:pt x="1696" y="3914"/>
                    <a:pt x="1676" y="3914"/>
                    <a:pt x="1656" y="3912"/>
                  </a:cubicBezTo>
                  <a:cubicBezTo>
                    <a:pt x="1295" y="3885"/>
                    <a:pt x="1039" y="3772"/>
                    <a:pt x="896" y="3577"/>
                  </a:cubicBezTo>
                  <a:cubicBezTo>
                    <a:pt x="741" y="3363"/>
                    <a:pt x="738" y="3082"/>
                    <a:pt x="753" y="2920"/>
                  </a:cubicBezTo>
                  <a:cubicBezTo>
                    <a:pt x="2788" y="1944"/>
                    <a:pt x="5014" y="972"/>
                    <a:pt x="5962" y="685"/>
                  </a:cubicBezTo>
                  <a:close/>
                  <a:moveTo>
                    <a:pt x="6409" y="1"/>
                  </a:moveTo>
                  <a:cubicBezTo>
                    <a:pt x="5937" y="1"/>
                    <a:pt x="4608" y="384"/>
                    <a:pt x="343" y="2438"/>
                  </a:cubicBezTo>
                  <a:cubicBezTo>
                    <a:pt x="262" y="2477"/>
                    <a:pt x="201" y="2551"/>
                    <a:pt x="178" y="2639"/>
                  </a:cubicBezTo>
                  <a:cubicBezTo>
                    <a:pt x="172" y="2669"/>
                    <a:pt x="0" y="3379"/>
                    <a:pt x="398" y="3931"/>
                  </a:cubicBezTo>
                  <a:cubicBezTo>
                    <a:pt x="651" y="4281"/>
                    <a:pt x="1058" y="4480"/>
                    <a:pt x="1610" y="4523"/>
                  </a:cubicBezTo>
                  <a:cubicBezTo>
                    <a:pt x="1641" y="4526"/>
                    <a:pt x="1673" y="4527"/>
                    <a:pt x="1705" y="4527"/>
                  </a:cubicBezTo>
                  <a:cubicBezTo>
                    <a:pt x="3413" y="4527"/>
                    <a:pt x="6535" y="1241"/>
                    <a:pt x="6784" y="496"/>
                  </a:cubicBezTo>
                  <a:cubicBezTo>
                    <a:pt x="6834" y="345"/>
                    <a:pt x="6795" y="190"/>
                    <a:pt x="6683" y="91"/>
                  </a:cubicBezTo>
                  <a:cubicBezTo>
                    <a:pt x="6639" y="52"/>
                    <a:pt x="6581" y="1"/>
                    <a:pt x="6409"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6" name="Google Shape;7146;p101"/>
            <p:cNvSpPr/>
            <p:nvPr/>
          </p:nvSpPr>
          <p:spPr>
            <a:xfrm>
              <a:off x="7343102" y="702107"/>
              <a:ext cx="291227" cy="393184"/>
            </a:xfrm>
            <a:custGeom>
              <a:rect b="b" l="l" r="r" t="t"/>
              <a:pathLst>
                <a:path extrusionOk="0" h="24222" w="17941">
                  <a:moveTo>
                    <a:pt x="10528" y="0"/>
                  </a:moveTo>
                  <a:cubicBezTo>
                    <a:pt x="9479" y="0"/>
                    <a:pt x="8412" y="291"/>
                    <a:pt x="7409" y="979"/>
                  </a:cubicBezTo>
                  <a:cubicBezTo>
                    <a:pt x="7409" y="979"/>
                    <a:pt x="3357" y="2830"/>
                    <a:pt x="2431" y="5724"/>
                  </a:cubicBezTo>
                  <a:cubicBezTo>
                    <a:pt x="1505" y="8617"/>
                    <a:pt x="1" y="14519"/>
                    <a:pt x="1" y="16718"/>
                  </a:cubicBezTo>
                  <a:cubicBezTo>
                    <a:pt x="1" y="18917"/>
                    <a:pt x="695" y="23430"/>
                    <a:pt x="2200" y="24125"/>
                  </a:cubicBezTo>
                  <a:cubicBezTo>
                    <a:pt x="2344" y="24191"/>
                    <a:pt x="2519" y="24222"/>
                    <a:pt x="2720" y="24222"/>
                  </a:cubicBezTo>
                  <a:cubicBezTo>
                    <a:pt x="4622" y="24222"/>
                    <a:pt x="8813" y="21491"/>
                    <a:pt x="10069" y="20653"/>
                  </a:cubicBezTo>
                  <a:cubicBezTo>
                    <a:pt x="11459" y="19727"/>
                    <a:pt x="13079" y="16139"/>
                    <a:pt x="14815" y="14056"/>
                  </a:cubicBezTo>
                  <a:cubicBezTo>
                    <a:pt x="16551" y="11974"/>
                    <a:pt x="17940" y="8154"/>
                    <a:pt x="17246" y="5029"/>
                  </a:cubicBezTo>
                  <a:cubicBezTo>
                    <a:pt x="16723" y="2678"/>
                    <a:pt x="13712" y="0"/>
                    <a:pt x="1052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7" name="Google Shape;7147;p101"/>
            <p:cNvSpPr/>
            <p:nvPr/>
          </p:nvSpPr>
          <p:spPr>
            <a:xfrm>
              <a:off x="7338151" y="697156"/>
              <a:ext cx="301519" cy="403021"/>
            </a:xfrm>
            <a:custGeom>
              <a:rect b="b" l="l" r="r" t="t"/>
              <a:pathLst>
                <a:path extrusionOk="0" h="24828" w="18575">
                  <a:moveTo>
                    <a:pt x="10844" y="615"/>
                  </a:moveTo>
                  <a:cubicBezTo>
                    <a:pt x="11571" y="615"/>
                    <a:pt x="12319" y="761"/>
                    <a:pt x="13065" y="1055"/>
                  </a:cubicBezTo>
                  <a:cubicBezTo>
                    <a:pt x="15110" y="1861"/>
                    <a:pt x="16872" y="3689"/>
                    <a:pt x="17252" y="5400"/>
                  </a:cubicBezTo>
                  <a:cubicBezTo>
                    <a:pt x="17926" y="8439"/>
                    <a:pt x="16536" y="12183"/>
                    <a:pt x="14885" y="14165"/>
                  </a:cubicBezTo>
                  <a:cubicBezTo>
                    <a:pt x="14133" y="15067"/>
                    <a:pt x="13414" y="16229"/>
                    <a:pt x="12719" y="17351"/>
                  </a:cubicBezTo>
                  <a:cubicBezTo>
                    <a:pt x="11808" y="18820"/>
                    <a:pt x="10948" y="20208"/>
                    <a:pt x="10205" y="20703"/>
                  </a:cubicBezTo>
                  <a:cubicBezTo>
                    <a:pt x="6860" y="22934"/>
                    <a:pt x="4206" y="24223"/>
                    <a:pt x="3028" y="24223"/>
                  </a:cubicBezTo>
                  <a:cubicBezTo>
                    <a:pt x="2869" y="24223"/>
                    <a:pt x="2737" y="24200"/>
                    <a:pt x="2633" y="24152"/>
                  </a:cubicBezTo>
                  <a:cubicBezTo>
                    <a:pt x="1399" y="23582"/>
                    <a:pt x="612" y="19549"/>
                    <a:pt x="612" y="17023"/>
                  </a:cubicBezTo>
                  <a:cubicBezTo>
                    <a:pt x="612" y="14791"/>
                    <a:pt x="2160" y="8831"/>
                    <a:pt x="3028" y="6122"/>
                  </a:cubicBezTo>
                  <a:cubicBezTo>
                    <a:pt x="3902" y="3393"/>
                    <a:pt x="7801" y="1580"/>
                    <a:pt x="7840" y="1562"/>
                  </a:cubicBezTo>
                  <a:cubicBezTo>
                    <a:pt x="7856" y="1554"/>
                    <a:pt x="7872" y="1545"/>
                    <a:pt x="7886" y="1537"/>
                  </a:cubicBezTo>
                  <a:cubicBezTo>
                    <a:pt x="8779" y="924"/>
                    <a:pt x="9788" y="615"/>
                    <a:pt x="10844" y="615"/>
                  </a:cubicBezTo>
                  <a:close/>
                  <a:moveTo>
                    <a:pt x="10840" y="0"/>
                  </a:moveTo>
                  <a:cubicBezTo>
                    <a:pt x="9673" y="0"/>
                    <a:pt x="8554" y="341"/>
                    <a:pt x="7561" y="1016"/>
                  </a:cubicBezTo>
                  <a:cubicBezTo>
                    <a:pt x="7185" y="1191"/>
                    <a:pt x="3373" y="3033"/>
                    <a:pt x="2445" y="5934"/>
                  </a:cubicBezTo>
                  <a:cubicBezTo>
                    <a:pt x="1568" y="8677"/>
                    <a:pt x="0" y="14727"/>
                    <a:pt x="0" y="17022"/>
                  </a:cubicBezTo>
                  <a:cubicBezTo>
                    <a:pt x="0" y="18782"/>
                    <a:pt x="563" y="23872"/>
                    <a:pt x="2376" y="24708"/>
                  </a:cubicBezTo>
                  <a:cubicBezTo>
                    <a:pt x="2554" y="24790"/>
                    <a:pt x="2767" y="24828"/>
                    <a:pt x="3011" y="24828"/>
                  </a:cubicBezTo>
                  <a:cubicBezTo>
                    <a:pt x="4735" y="24828"/>
                    <a:pt x="7971" y="22929"/>
                    <a:pt x="10545" y="21212"/>
                  </a:cubicBezTo>
                  <a:cubicBezTo>
                    <a:pt x="11398" y="20642"/>
                    <a:pt x="12292" y="19200"/>
                    <a:pt x="13238" y="17674"/>
                  </a:cubicBezTo>
                  <a:cubicBezTo>
                    <a:pt x="13924" y="16568"/>
                    <a:pt x="14631" y="15426"/>
                    <a:pt x="15355" y="14557"/>
                  </a:cubicBezTo>
                  <a:cubicBezTo>
                    <a:pt x="17143" y="12410"/>
                    <a:pt x="18574" y="8531"/>
                    <a:pt x="17850" y="5268"/>
                  </a:cubicBezTo>
                  <a:cubicBezTo>
                    <a:pt x="17428" y="3371"/>
                    <a:pt x="15510" y="1360"/>
                    <a:pt x="13290" y="485"/>
                  </a:cubicBezTo>
                  <a:cubicBezTo>
                    <a:pt x="12467" y="161"/>
                    <a:pt x="11642" y="0"/>
                    <a:pt x="10840"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8" name="Google Shape;7148;p101"/>
            <p:cNvSpPr/>
            <p:nvPr/>
          </p:nvSpPr>
          <p:spPr>
            <a:xfrm>
              <a:off x="7358409" y="702091"/>
              <a:ext cx="275920" cy="273761"/>
            </a:xfrm>
            <a:custGeom>
              <a:rect b="b" l="l" r="r" t="t"/>
              <a:pathLst>
                <a:path extrusionOk="0" h="16865" w="16998">
                  <a:moveTo>
                    <a:pt x="9584" y="1"/>
                  </a:moveTo>
                  <a:cubicBezTo>
                    <a:pt x="8536" y="1"/>
                    <a:pt x="7469" y="291"/>
                    <a:pt x="6466" y="979"/>
                  </a:cubicBezTo>
                  <a:cubicBezTo>
                    <a:pt x="6466" y="979"/>
                    <a:pt x="2414" y="2831"/>
                    <a:pt x="1488" y="5725"/>
                  </a:cubicBezTo>
                  <a:cubicBezTo>
                    <a:pt x="1049" y="7099"/>
                    <a:pt x="479" y="9154"/>
                    <a:pt x="1" y="11168"/>
                  </a:cubicBezTo>
                  <a:cubicBezTo>
                    <a:pt x="793" y="9931"/>
                    <a:pt x="2102" y="7827"/>
                    <a:pt x="2183" y="7345"/>
                  </a:cubicBezTo>
                  <a:cubicBezTo>
                    <a:pt x="2298" y="6651"/>
                    <a:pt x="2298" y="6534"/>
                    <a:pt x="3109" y="6534"/>
                  </a:cubicBezTo>
                  <a:cubicBezTo>
                    <a:pt x="3919" y="6534"/>
                    <a:pt x="5423" y="8850"/>
                    <a:pt x="7507" y="9313"/>
                  </a:cubicBezTo>
                  <a:cubicBezTo>
                    <a:pt x="9590" y="9775"/>
                    <a:pt x="12367" y="9428"/>
                    <a:pt x="12367" y="10586"/>
                  </a:cubicBezTo>
                  <a:cubicBezTo>
                    <a:pt x="12367" y="11743"/>
                    <a:pt x="10747" y="13594"/>
                    <a:pt x="11788" y="14172"/>
                  </a:cubicBezTo>
                  <a:cubicBezTo>
                    <a:pt x="12598" y="14623"/>
                    <a:pt x="11873" y="16189"/>
                    <a:pt x="11944" y="16864"/>
                  </a:cubicBezTo>
                  <a:cubicBezTo>
                    <a:pt x="12565" y="15864"/>
                    <a:pt x="13210" y="14852"/>
                    <a:pt x="13872" y="14057"/>
                  </a:cubicBezTo>
                  <a:cubicBezTo>
                    <a:pt x="15608" y="11974"/>
                    <a:pt x="16997" y="8155"/>
                    <a:pt x="16303" y="5030"/>
                  </a:cubicBezTo>
                  <a:cubicBezTo>
                    <a:pt x="15780" y="2679"/>
                    <a:pt x="12768" y="1"/>
                    <a:pt x="9584"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9" name="Google Shape;7149;p101"/>
            <p:cNvSpPr/>
            <p:nvPr/>
          </p:nvSpPr>
          <p:spPr>
            <a:xfrm>
              <a:off x="7353036" y="697140"/>
              <a:ext cx="286633" cy="283679"/>
            </a:xfrm>
            <a:custGeom>
              <a:rect b="b" l="l" r="r" t="t"/>
              <a:pathLst>
                <a:path extrusionOk="0" h="17476" w="17658">
                  <a:moveTo>
                    <a:pt x="9927" y="615"/>
                  </a:moveTo>
                  <a:cubicBezTo>
                    <a:pt x="10653" y="615"/>
                    <a:pt x="11402" y="761"/>
                    <a:pt x="12148" y="1056"/>
                  </a:cubicBezTo>
                  <a:cubicBezTo>
                    <a:pt x="14193" y="1862"/>
                    <a:pt x="15955" y="3689"/>
                    <a:pt x="16335" y="5400"/>
                  </a:cubicBezTo>
                  <a:cubicBezTo>
                    <a:pt x="17009" y="8439"/>
                    <a:pt x="15619" y="12184"/>
                    <a:pt x="13968" y="14166"/>
                  </a:cubicBezTo>
                  <a:cubicBezTo>
                    <a:pt x="13560" y="14656"/>
                    <a:pt x="13160" y="15224"/>
                    <a:pt x="12773" y="15813"/>
                  </a:cubicBezTo>
                  <a:cubicBezTo>
                    <a:pt x="12862" y="15178"/>
                    <a:pt x="12842" y="14528"/>
                    <a:pt x="12269" y="14211"/>
                  </a:cubicBezTo>
                  <a:cubicBezTo>
                    <a:pt x="11899" y="14006"/>
                    <a:pt x="12122" y="13417"/>
                    <a:pt x="12503" y="12546"/>
                  </a:cubicBezTo>
                  <a:cubicBezTo>
                    <a:pt x="12750" y="11982"/>
                    <a:pt x="13005" y="11400"/>
                    <a:pt x="13005" y="10891"/>
                  </a:cubicBezTo>
                  <a:cubicBezTo>
                    <a:pt x="13005" y="9837"/>
                    <a:pt x="11635" y="9723"/>
                    <a:pt x="10049" y="9591"/>
                  </a:cubicBezTo>
                  <a:cubicBezTo>
                    <a:pt x="9327" y="9530"/>
                    <a:pt x="8579" y="9468"/>
                    <a:pt x="7904" y="9319"/>
                  </a:cubicBezTo>
                  <a:cubicBezTo>
                    <a:pt x="6771" y="9067"/>
                    <a:pt x="5798" y="8211"/>
                    <a:pt x="5018" y="7523"/>
                  </a:cubicBezTo>
                  <a:cubicBezTo>
                    <a:pt x="4366" y="6949"/>
                    <a:pt x="3895" y="6534"/>
                    <a:pt x="3440" y="6534"/>
                  </a:cubicBezTo>
                  <a:cubicBezTo>
                    <a:pt x="2470" y="6534"/>
                    <a:pt x="2348" y="6783"/>
                    <a:pt x="2212" y="7598"/>
                  </a:cubicBezTo>
                  <a:cubicBezTo>
                    <a:pt x="2183" y="7774"/>
                    <a:pt x="1861" y="8412"/>
                    <a:pt x="1096" y="9673"/>
                  </a:cubicBezTo>
                  <a:cubicBezTo>
                    <a:pt x="1435" y="8371"/>
                    <a:pt x="1796" y="7104"/>
                    <a:pt x="2111" y="6123"/>
                  </a:cubicBezTo>
                  <a:cubicBezTo>
                    <a:pt x="2984" y="3393"/>
                    <a:pt x="6883" y="1580"/>
                    <a:pt x="6969" y="1536"/>
                  </a:cubicBezTo>
                  <a:cubicBezTo>
                    <a:pt x="7862" y="924"/>
                    <a:pt x="8872" y="615"/>
                    <a:pt x="9927" y="615"/>
                  </a:cubicBezTo>
                  <a:close/>
                  <a:moveTo>
                    <a:pt x="9913" y="0"/>
                  </a:moveTo>
                  <a:cubicBezTo>
                    <a:pt x="8747" y="0"/>
                    <a:pt x="7636" y="340"/>
                    <a:pt x="6669" y="1007"/>
                  </a:cubicBezTo>
                  <a:cubicBezTo>
                    <a:pt x="6499" y="1084"/>
                    <a:pt x="2485" y="2949"/>
                    <a:pt x="1528" y="5937"/>
                  </a:cubicBezTo>
                  <a:cubicBezTo>
                    <a:pt x="1059" y="7403"/>
                    <a:pt x="487" y="9498"/>
                    <a:pt x="35" y="11403"/>
                  </a:cubicBezTo>
                  <a:cubicBezTo>
                    <a:pt x="0" y="11549"/>
                    <a:pt x="76" y="11697"/>
                    <a:pt x="213" y="11756"/>
                  </a:cubicBezTo>
                  <a:cubicBezTo>
                    <a:pt x="252" y="11772"/>
                    <a:pt x="292" y="11780"/>
                    <a:pt x="332" y="11780"/>
                  </a:cubicBezTo>
                  <a:cubicBezTo>
                    <a:pt x="434" y="11780"/>
                    <a:pt x="532" y="11729"/>
                    <a:pt x="590" y="11639"/>
                  </a:cubicBezTo>
                  <a:cubicBezTo>
                    <a:pt x="1999" y="9436"/>
                    <a:pt x="2748" y="8111"/>
                    <a:pt x="2824" y="7652"/>
                  </a:cubicBezTo>
                  <a:cubicBezTo>
                    <a:pt x="2908" y="7145"/>
                    <a:pt x="2908" y="7145"/>
                    <a:pt x="3441" y="7145"/>
                  </a:cubicBezTo>
                  <a:cubicBezTo>
                    <a:pt x="3664" y="7145"/>
                    <a:pt x="4169" y="7589"/>
                    <a:pt x="4613" y="7981"/>
                  </a:cubicBezTo>
                  <a:cubicBezTo>
                    <a:pt x="5447" y="8716"/>
                    <a:pt x="6485" y="9630"/>
                    <a:pt x="7773" y="9916"/>
                  </a:cubicBezTo>
                  <a:cubicBezTo>
                    <a:pt x="8487" y="10075"/>
                    <a:pt x="9256" y="10138"/>
                    <a:pt x="9999" y="10200"/>
                  </a:cubicBezTo>
                  <a:cubicBezTo>
                    <a:pt x="11176" y="10299"/>
                    <a:pt x="12393" y="10400"/>
                    <a:pt x="12393" y="10891"/>
                  </a:cubicBezTo>
                  <a:cubicBezTo>
                    <a:pt x="12393" y="11272"/>
                    <a:pt x="12165" y="11794"/>
                    <a:pt x="11943" y="12300"/>
                  </a:cubicBezTo>
                  <a:cubicBezTo>
                    <a:pt x="11542" y="13216"/>
                    <a:pt x="11088" y="14255"/>
                    <a:pt x="11971" y="14746"/>
                  </a:cubicBezTo>
                  <a:cubicBezTo>
                    <a:pt x="12301" y="14928"/>
                    <a:pt x="12218" y="15510"/>
                    <a:pt x="12075" y="16251"/>
                  </a:cubicBezTo>
                  <a:cubicBezTo>
                    <a:pt x="12008" y="16604"/>
                    <a:pt x="11943" y="16939"/>
                    <a:pt x="11971" y="17202"/>
                  </a:cubicBezTo>
                  <a:cubicBezTo>
                    <a:pt x="11984" y="17331"/>
                    <a:pt x="12080" y="17439"/>
                    <a:pt x="12207" y="17467"/>
                  </a:cubicBezTo>
                  <a:cubicBezTo>
                    <a:pt x="12229" y="17473"/>
                    <a:pt x="12251" y="17475"/>
                    <a:pt x="12275" y="17475"/>
                  </a:cubicBezTo>
                  <a:cubicBezTo>
                    <a:pt x="12276" y="17475"/>
                    <a:pt x="12277" y="17475"/>
                    <a:pt x="12278" y="17475"/>
                  </a:cubicBezTo>
                  <a:cubicBezTo>
                    <a:pt x="12383" y="17475"/>
                    <a:pt x="12480" y="17420"/>
                    <a:pt x="12535" y="17332"/>
                  </a:cubicBezTo>
                  <a:cubicBezTo>
                    <a:pt x="13139" y="16361"/>
                    <a:pt x="13782" y="15347"/>
                    <a:pt x="14438" y="14559"/>
                  </a:cubicBezTo>
                  <a:cubicBezTo>
                    <a:pt x="16227" y="12414"/>
                    <a:pt x="17657" y="8533"/>
                    <a:pt x="16933" y="5270"/>
                  </a:cubicBezTo>
                  <a:cubicBezTo>
                    <a:pt x="16512" y="3374"/>
                    <a:pt x="14594" y="1363"/>
                    <a:pt x="12373" y="487"/>
                  </a:cubicBezTo>
                  <a:cubicBezTo>
                    <a:pt x="11546" y="161"/>
                    <a:pt x="10716" y="0"/>
                    <a:pt x="9913"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0" name="Google Shape;7150;p101"/>
            <p:cNvSpPr/>
            <p:nvPr/>
          </p:nvSpPr>
          <p:spPr>
            <a:xfrm>
              <a:off x="7328070" y="894851"/>
              <a:ext cx="210422" cy="117978"/>
            </a:xfrm>
            <a:custGeom>
              <a:rect b="b" l="l" r="r" t="t"/>
              <a:pathLst>
                <a:path extrusionOk="0" h="7268" w="12963">
                  <a:moveTo>
                    <a:pt x="1459" y="1"/>
                  </a:moveTo>
                  <a:cubicBezTo>
                    <a:pt x="878" y="1"/>
                    <a:pt x="334" y="200"/>
                    <a:pt x="232" y="909"/>
                  </a:cubicBezTo>
                  <a:cubicBezTo>
                    <a:pt x="1" y="2529"/>
                    <a:pt x="1620" y="4844"/>
                    <a:pt x="3125" y="4844"/>
                  </a:cubicBezTo>
                  <a:cubicBezTo>
                    <a:pt x="4575" y="4844"/>
                    <a:pt x="5166" y="3449"/>
                    <a:pt x="5931" y="3449"/>
                  </a:cubicBezTo>
                  <a:cubicBezTo>
                    <a:pt x="5960" y="3449"/>
                    <a:pt x="5989" y="3451"/>
                    <a:pt x="6019" y="3455"/>
                  </a:cubicBezTo>
                  <a:cubicBezTo>
                    <a:pt x="6829" y="3571"/>
                    <a:pt x="6482" y="6464"/>
                    <a:pt x="7870" y="7043"/>
                  </a:cubicBezTo>
                  <a:cubicBezTo>
                    <a:pt x="8237" y="7196"/>
                    <a:pt x="8668" y="7268"/>
                    <a:pt x="9117" y="7268"/>
                  </a:cubicBezTo>
                  <a:cubicBezTo>
                    <a:pt x="10368" y="7268"/>
                    <a:pt x="11757" y="6707"/>
                    <a:pt x="12268" y="5770"/>
                  </a:cubicBezTo>
                  <a:cubicBezTo>
                    <a:pt x="12963" y="4496"/>
                    <a:pt x="10995" y="3687"/>
                    <a:pt x="9028" y="2992"/>
                  </a:cubicBezTo>
                  <a:cubicBezTo>
                    <a:pt x="7061" y="2297"/>
                    <a:pt x="3011" y="330"/>
                    <a:pt x="3011" y="330"/>
                  </a:cubicBezTo>
                  <a:cubicBezTo>
                    <a:pt x="3011" y="330"/>
                    <a:pt x="2205" y="1"/>
                    <a:pt x="145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1" name="Google Shape;7151;p101"/>
            <p:cNvSpPr/>
            <p:nvPr/>
          </p:nvSpPr>
          <p:spPr>
            <a:xfrm>
              <a:off x="7324694" y="889852"/>
              <a:ext cx="210714" cy="127831"/>
            </a:xfrm>
            <a:custGeom>
              <a:rect b="b" l="l" r="r" t="t"/>
              <a:pathLst>
                <a:path extrusionOk="0" h="7875" w="12981">
                  <a:moveTo>
                    <a:pt x="1665" y="614"/>
                  </a:moveTo>
                  <a:cubicBezTo>
                    <a:pt x="2199" y="614"/>
                    <a:pt x="2820" y="808"/>
                    <a:pt x="3093" y="918"/>
                  </a:cubicBezTo>
                  <a:cubicBezTo>
                    <a:pt x="3360" y="1049"/>
                    <a:pt x="7200" y="2907"/>
                    <a:pt x="9134" y="3589"/>
                  </a:cubicBezTo>
                  <a:cubicBezTo>
                    <a:pt x="10129" y="3940"/>
                    <a:pt x="11979" y="4593"/>
                    <a:pt x="12274" y="5361"/>
                  </a:cubicBezTo>
                  <a:cubicBezTo>
                    <a:pt x="12343" y="5542"/>
                    <a:pt x="12322" y="5723"/>
                    <a:pt x="12208" y="5932"/>
                  </a:cubicBezTo>
                  <a:cubicBezTo>
                    <a:pt x="11767" y="6740"/>
                    <a:pt x="10499" y="7276"/>
                    <a:pt x="9337" y="7276"/>
                  </a:cubicBezTo>
                  <a:cubicBezTo>
                    <a:pt x="8931" y="7276"/>
                    <a:pt x="8538" y="7211"/>
                    <a:pt x="8197" y="7069"/>
                  </a:cubicBezTo>
                  <a:cubicBezTo>
                    <a:pt x="7567" y="6806"/>
                    <a:pt x="7356" y="5865"/>
                    <a:pt x="7170" y="5034"/>
                  </a:cubicBezTo>
                  <a:cubicBezTo>
                    <a:pt x="6992" y="4233"/>
                    <a:pt x="6837" y="3542"/>
                    <a:pt x="6271" y="3461"/>
                  </a:cubicBezTo>
                  <a:cubicBezTo>
                    <a:pt x="6225" y="3454"/>
                    <a:pt x="6180" y="3451"/>
                    <a:pt x="6134" y="3451"/>
                  </a:cubicBezTo>
                  <a:cubicBezTo>
                    <a:pt x="5704" y="3451"/>
                    <a:pt x="5357" y="3745"/>
                    <a:pt x="4990" y="4058"/>
                  </a:cubicBezTo>
                  <a:cubicBezTo>
                    <a:pt x="4534" y="4446"/>
                    <a:pt x="4062" y="4847"/>
                    <a:pt x="3335" y="4847"/>
                  </a:cubicBezTo>
                  <a:cubicBezTo>
                    <a:pt x="2824" y="4847"/>
                    <a:pt x="2236" y="4506"/>
                    <a:pt x="1722" y="3913"/>
                  </a:cubicBezTo>
                  <a:cubicBezTo>
                    <a:pt x="1025" y="3110"/>
                    <a:pt x="632" y="2044"/>
                    <a:pt x="744" y="1261"/>
                  </a:cubicBezTo>
                  <a:cubicBezTo>
                    <a:pt x="780" y="1011"/>
                    <a:pt x="880" y="846"/>
                    <a:pt x="1058" y="744"/>
                  </a:cubicBezTo>
                  <a:cubicBezTo>
                    <a:pt x="1222" y="650"/>
                    <a:pt x="1435" y="614"/>
                    <a:pt x="1665" y="614"/>
                  </a:cubicBezTo>
                  <a:close/>
                  <a:moveTo>
                    <a:pt x="1676" y="1"/>
                  </a:moveTo>
                  <a:cubicBezTo>
                    <a:pt x="1349" y="1"/>
                    <a:pt x="1025" y="56"/>
                    <a:pt x="754" y="212"/>
                  </a:cubicBezTo>
                  <a:cubicBezTo>
                    <a:pt x="413" y="408"/>
                    <a:pt x="200" y="740"/>
                    <a:pt x="138" y="1173"/>
                  </a:cubicBezTo>
                  <a:cubicBezTo>
                    <a:pt x="1" y="2137"/>
                    <a:pt x="440" y="3369"/>
                    <a:pt x="1259" y="4313"/>
                  </a:cubicBezTo>
                  <a:cubicBezTo>
                    <a:pt x="1899" y="5051"/>
                    <a:pt x="2637" y="5458"/>
                    <a:pt x="3334" y="5458"/>
                  </a:cubicBezTo>
                  <a:cubicBezTo>
                    <a:pt x="4285" y="5458"/>
                    <a:pt x="4896" y="4940"/>
                    <a:pt x="5387" y="4523"/>
                  </a:cubicBezTo>
                  <a:cubicBezTo>
                    <a:pt x="5673" y="4279"/>
                    <a:pt x="5919" y="4063"/>
                    <a:pt x="6135" y="4063"/>
                  </a:cubicBezTo>
                  <a:cubicBezTo>
                    <a:pt x="6152" y="4063"/>
                    <a:pt x="6168" y="4064"/>
                    <a:pt x="6184" y="4067"/>
                  </a:cubicBezTo>
                  <a:cubicBezTo>
                    <a:pt x="6331" y="4087"/>
                    <a:pt x="6489" y="4790"/>
                    <a:pt x="6573" y="5167"/>
                  </a:cubicBezTo>
                  <a:cubicBezTo>
                    <a:pt x="6780" y="6095"/>
                    <a:pt x="7038" y="7249"/>
                    <a:pt x="7961" y="7634"/>
                  </a:cubicBezTo>
                  <a:cubicBezTo>
                    <a:pt x="8351" y="7795"/>
                    <a:pt x="8820" y="7874"/>
                    <a:pt x="9312" y="7874"/>
                  </a:cubicBezTo>
                  <a:cubicBezTo>
                    <a:pt x="10648" y="7874"/>
                    <a:pt x="12162" y="7296"/>
                    <a:pt x="12747" y="6223"/>
                  </a:cubicBezTo>
                  <a:cubicBezTo>
                    <a:pt x="12946" y="5856"/>
                    <a:pt x="12980" y="5492"/>
                    <a:pt x="12845" y="5141"/>
                  </a:cubicBezTo>
                  <a:cubicBezTo>
                    <a:pt x="12480" y="4188"/>
                    <a:pt x="10912" y="3567"/>
                    <a:pt x="9338" y="3011"/>
                  </a:cubicBezTo>
                  <a:cubicBezTo>
                    <a:pt x="7409" y="2331"/>
                    <a:pt x="3393" y="382"/>
                    <a:pt x="3352" y="363"/>
                  </a:cubicBezTo>
                  <a:cubicBezTo>
                    <a:pt x="3346" y="360"/>
                    <a:pt x="3340" y="358"/>
                    <a:pt x="3334" y="354"/>
                  </a:cubicBezTo>
                  <a:cubicBezTo>
                    <a:pt x="3216" y="306"/>
                    <a:pt x="2440" y="1"/>
                    <a:pt x="1676"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2" name="Google Shape;7152;p101"/>
            <p:cNvSpPr/>
            <p:nvPr/>
          </p:nvSpPr>
          <p:spPr>
            <a:xfrm>
              <a:off x="7532860" y="926505"/>
              <a:ext cx="43227" cy="43227"/>
            </a:xfrm>
            <a:custGeom>
              <a:rect b="b" l="l" r="r" t="t"/>
              <a:pathLst>
                <a:path extrusionOk="0" h="2663" w="2663">
                  <a:moveTo>
                    <a:pt x="0" y="2663"/>
                  </a:moveTo>
                  <a:lnTo>
                    <a:pt x="2662" y="1"/>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3" name="Google Shape;7153;p101"/>
            <p:cNvSpPr/>
            <p:nvPr/>
          </p:nvSpPr>
          <p:spPr>
            <a:xfrm>
              <a:off x="7526220" y="921603"/>
              <a:ext cx="55255" cy="53097"/>
            </a:xfrm>
            <a:custGeom>
              <a:rect b="b" l="l" r="r" t="t"/>
              <a:pathLst>
                <a:path extrusionOk="0" h="3271" w="3404">
                  <a:moveTo>
                    <a:pt x="3068" y="0"/>
                  </a:moveTo>
                  <a:cubicBezTo>
                    <a:pt x="2991" y="0"/>
                    <a:pt x="2914" y="29"/>
                    <a:pt x="2854" y="87"/>
                  </a:cubicBezTo>
                  <a:lnTo>
                    <a:pt x="193" y="2748"/>
                  </a:lnTo>
                  <a:cubicBezTo>
                    <a:pt x="0" y="2940"/>
                    <a:pt x="137" y="3270"/>
                    <a:pt x="409" y="3270"/>
                  </a:cubicBezTo>
                  <a:cubicBezTo>
                    <a:pt x="491" y="3270"/>
                    <a:pt x="569" y="3238"/>
                    <a:pt x="626" y="3181"/>
                  </a:cubicBezTo>
                  <a:lnTo>
                    <a:pt x="3287" y="519"/>
                  </a:lnTo>
                  <a:cubicBezTo>
                    <a:pt x="3403" y="399"/>
                    <a:pt x="3401" y="207"/>
                    <a:pt x="3284" y="90"/>
                  </a:cubicBezTo>
                  <a:cubicBezTo>
                    <a:pt x="3224" y="30"/>
                    <a:pt x="3146" y="0"/>
                    <a:pt x="3068"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4" name="Google Shape;7154;p101"/>
            <p:cNvSpPr/>
            <p:nvPr/>
          </p:nvSpPr>
          <p:spPr>
            <a:xfrm>
              <a:off x="7343102" y="847599"/>
              <a:ext cx="22579" cy="50743"/>
            </a:xfrm>
            <a:custGeom>
              <a:rect b="b" l="l" r="r" t="t"/>
              <a:pathLst>
                <a:path extrusionOk="0" h="3126" w="1391">
                  <a:moveTo>
                    <a:pt x="1" y="3126"/>
                  </a:moveTo>
                  <a:lnTo>
                    <a:pt x="1390" y="1"/>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5" name="Google Shape;7155;p101"/>
            <p:cNvSpPr/>
            <p:nvPr/>
          </p:nvSpPr>
          <p:spPr>
            <a:xfrm>
              <a:off x="7337096" y="842648"/>
              <a:ext cx="34234" cy="60661"/>
            </a:xfrm>
            <a:custGeom>
              <a:rect b="b" l="l" r="r" t="t"/>
              <a:pathLst>
                <a:path extrusionOk="0" h="3737" w="2109">
                  <a:moveTo>
                    <a:pt x="1761" y="0"/>
                  </a:moveTo>
                  <a:cubicBezTo>
                    <a:pt x="1643" y="0"/>
                    <a:pt x="1531" y="68"/>
                    <a:pt x="1480" y="182"/>
                  </a:cubicBezTo>
                  <a:lnTo>
                    <a:pt x="91" y="3307"/>
                  </a:lnTo>
                  <a:cubicBezTo>
                    <a:pt x="1" y="3508"/>
                    <a:pt x="149" y="3737"/>
                    <a:pt x="371" y="3737"/>
                  </a:cubicBezTo>
                  <a:cubicBezTo>
                    <a:pt x="492" y="3737"/>
                    <a:pt x="601" y="3666"/>
                    <a:pt x="650" y="3556"/>
                  </a:cubicBezTo>
                  <a:lnTo>
                    <a:pt x="2040" y="431"/>
                  </a:lnTo>
                  <a:cubicBezTo>
                    <a:pt x="2109" y="277"/>
                    <a:pt x="2039" y="95"/>
                    <a:pt x="1885" y="27"/>
                  </a:cubicBezTo>
                  <a:cubicBezTo>
                    <a:pt x="1845" y="9"/>
                    <a:pt x="1802" y="0"/>
                    <a:pt x="1761"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6" name="Google Shape;7156;p101"/>
            <p:cNvSpPr/>
            <p:nvPr/>
          </p:nvSpPr>
          <p:spPr>
            <a:xfrm>
              <a:off x="7677101" y="1296801"/>
              <a:ext cx="230631" cy="252772"/>
            </a:xfrm>
            <a:custGeom>
              <a:rect b="b" l="l" r="r" t="t"/>
              <a:pathLst>
                <a:path extrusionOk="0" h="15572" w="14208">
                  <a:moveTo>
                    <a:pt x="11745" y="0"/>
                  </a:moveTo>
                  <a:cubicBezTo>
                    <a:pt x="11745" y="0"/>
                    <a:pt x="4073" y="6821"/>
                    <a:pt x="2084" y="8809"/>
                  </a:cubicBezTo>
                  <a:cubicBezTo>
                    <a:pt x="95" y="10798"/>
                    <a:pt x="1" y="14587"/>
                    <a:pt x="1895" y="15439"/>
                  </a:cubicBezTo>
                  <a:cubicBezTo>
                    <a:pt x="2098" y="15531"/>
                    <a:pt x="2348" y="15572"/>
                    <a:pt x="2634" y="15572"/>
                  </a:cubicBezTo>
                  <a:cubicBezTo>
                    <a:pt x="5011" y="15572"/>
                    <a:pt x="9858" y="12706"/>
                    <a:pt x="10704" y="12029"/>
                  </a:cubicBezTo>
                  <a:cubicBezTo>
                    <a:pt x="11651" y="11272"/>
                    <a:pt x="14208" y="474"/>
                    <a:pt x="11745"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7" name="Google Shape;7157;p101"/>
            <p:cNvSpPr/>
            <p:nvPr/>
          </p:nvSpPr>
          <p:spPr>
            <a:xfrm>
              <a:off x="7676939" y="1291834"/>
              <a:ext cx="221184" cy="262626"/>
            </a:xfrm>
            <a:custGeom>
              <a:rect b="b" l="l" r="r" t="t"/>
              <a:pathLst>
                <a:path extrusionOk="0" h="16179" w="13626">
                  <a:moveTo>
                    <a:pt x="11828" y="651"/>
                  </a:moveTo>
                  <a:lnTo>
                    <a:pt x="11828" y="652"/>
                  </a:lnTo>
                  <a:cubicBezTo>
                    <a:pt x="12052" y="765"/>
                    <a:pt x="12224" y="1056"/>
                    <a:pt x="12338" y="1517"/>
                  </a:cubicBezTo>
                  <a:cubicBezTo>
                    <a:pt x="13034" y="4335"/>
                    <a:pt x="11168" y="11580"/>
                    <a:pt x="10521" y="12096"/>
                  </a:cubicBezTo>
                  <a:cubicBezTo>
                    <a:pt x="9523" y="12897"/>
                    <a:pt x="4799" y="15576"/>
                    <a:pt x="2652" y="15576"/>
                  </a:cubicBezTo>
                  <a:cubicBezTo>
                    <a:pt x="2409" y="15576"/>
                    <a:pt x="2198" y="15542"/>
                    <a:pt x="2030" y="15466"/>
                  </a:cubicBezTo>
                  <a:cubicBezTo>
                    <a:pt x="1464" y="15212"/>
                    <a:pt x="1068" y="14612"/>
                    <a:pt x="915" y="13778"/>
                  </a:cubicBezTo>
                  <a:cubicBezTo>
                    <a:pt x="637" y="12260"/>
                    <a:pt x="1210" y="10431"/>
                    <a:pt x="2310" y="9331"/>
                  </a:cubicBezTo>
                  <a:cubicBezTo>
                    <a:pt x="4128" y="7513"/>
                    <a:pt x="10807" y="1560"/>
                    <a:pt x="11828" y="651"/>
                  </a:cubicBezTo>
                  <a:close/>
                  <a:moveTo>
                    <a:pt x="11755" y="0"/>
                  </a:moveTo>
                  <a:cubicBezTo>
                    <a:pt x="11681" y="0"/>
                    <a:pt x="11608" y="28"/>
                    <a:pt x="11551" y="78"/>
                  </a:cubicBezTo>
                  <a:cubicBezTo>
                    <a:pt x="11474" y="145"/>
                    <a:pt x="3850" y="6926"/>
                    <a:pt x="1877" y="8899"/>
                  </a:cubicBezTo>
                  <a:cubicBezTo>
                    <a:pt x="643" y="10132"/>
                    <a:pt x="1" y="12184"/>
                    <a:pt x="312" y="13888"/>
                  </a:cubicBezTo>
                  <a:cubicBezTo>
                    <a:pt x="503" y="14926"/>
                    <a:pt x="1023" y="15685"/>
                    <a:pt x="1779" y="16024"/>
                  </a:cubicBezTo>
                  <a:cubicBezTo>
                    <a:pt x="2016" y="16131"/>
                    <a:pt x="2300" y="16178"/>
                    <a:pt x="2625" y="16178"/>
                  </a:cubicBezTo>
                  <a:cubicBezTo>
                    <a:pt x="5231" y="16178"/>
                    <a:pt x="10257" y="13093"/>
                    <a:pt x="10905" y="12575"/>
                  </a:cubicBezTo>
                  <a:cubicBezTo>
                    <a:pt x="11876" y="11797"/>
                    <a:pt x="13625" y="4177"/>
                    <a:pt x="12932" y="1372"/>
                  </a:cubicBezTo>
                  <a:cubicBezTo>
                    <a:pt x="12733" y="571"/>
                    <a:pt x="12357" y="111"/>
                    <a:pt x="11813" y="6"/>
                  </a:cubicBezTo>
                  <a:cubicBezTo>
                    <a:pt x="11794" y="2"/>
                    <a:pt x="11774" y="0"/>
                    <a:pt x="11755"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8" name="Google Shape;7158;p101"/>
            <p:cNvSpPr/>
            <p:nvPr/>
          </p:nvSpPr>
          <p:spPr>
            <a:xfrm>
              <a:off x="7898107" y="1573971"/>
              <a:ext cx="448618" cy="441914"/>
            </a:xfrm>
            <a:custGeom>
              <a:rect b="b" l="l" r="r" t="t"/>
              <a:pathLst>
                <a:path extrusionOk="0" h="27224" w="27637">
                  <a:moveTo>
                    <a:pt x="17325" y="0"/>
                  </a:moveTo>
                  <a:lnTo>
                    <a:pt x="0" y="11137"/>
                  </a:lnTo>
                  <a:lnTo>
                    <a:pt x="3712" y="27224"/>
                  </a:lnTo>
                  <a:cubicBezTo>
                    <a:pt x="3712" y="27224"/>
                    <a:pt x="23512" y="16912"/>
                    <a:pt x="25574" y="13613"/>
                  </a:cubicBezTo>
                  <a:cubicBezTo>
                    <a:pt x="27637" y="10313"/>
                    <a:pt x="17325" y="0"/>
                    <a:pt x="17325" y="0"/>
                  </a:cubicBez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9" name="Google Shape;7159;p101"/>
            <p:cNvSpPr/>
            <p:nvPr/>
          </p:nvSpPr>
          <p:spPr>
            <a:xfrm>
              <a:off x="7892799" y="1569020"/>
              <a:ext cx="441475" cy="451832"/>
            </a:xfrm>
            <a:custGeom>
              <a:rect b="b" l="l" r="r" t="t"/>
              <a:pathLst>
                <a:path extrusionOk="0" h="27835" w="27197">
                  <a:moveTo>
                    <a:pt x="17609" y="696"/>
                  </a:moveTo>
                  <a:cubicBezTo>
                    <a:pt x="20530" y="3654"/>
                    <a:pt x="27196" y="11268"/>
                    <a:pt x="25642" y="13755"/>
                  </a:cubicBezTo>
                  <a:cubicBezTo>
                    <a:pt x="23795" y="16709"/>
                    <a:pt x="6907" y="25674"/>
                    <a:pt x="4249" y="27074"/>
                  </a:cubicBezTo>
                  <a:lnTo>
                    <a:pt x="674" y="11584"/>
                  </a:lnTo>
                  <a:lnTo>
                    <a:pt x="17609" y="696"/>
                  </a:lnTo>
                  <a:close/>
                  <a:moveTo>
                    <a:pt x="17650" y="0"/>
                  </a:moveTo>
                  <a:cubicBezTo>
                    <a:pt x="17594" y="0"/>
                    <a:pt x="17536" y="16"/>
                    <a:pt x="17486" y="48"/>
                  </a:cubicBezTo>
                  <a:lnTo>
                    <a:pt x="162" y="11186"/>
                  </a:lnTo>
                  <a:cubicBezTo>
                    <a:pt x="54" y="11256"/>
                    <a:pt x="0" y="11385"/>
                    <a:pt x="29" y="11512"/>
                  </a:cubicBezTo>
                  <a:lnTo>
                    <a:pt x="3741" y="27599"/>
                  </a:lnTo>
                  <a:cubicBezTo>
                    <a:pt x="3774" y="27736"/>
                    <a:pt x="3898" y="27835"/>
                    <a:pt x="4039" y="27835"/>
                  </a:cubicBezTo>
                  <a:cubicBezTo>
                    <a:pt x="4089" y="27835"/>
                    <a:pt x="4137" y="27824"/>
                    <a:pt x="4181" y="27801"/>
                  </a:cubicBezTo>
                  <a:cubicBezTo>
                    <a:pt x="4992" y="27378"/>
                    <a:pt x="24078" y="17413"/>
                    <a:pt x="26161" y="14080"/>
                  </a:cubicBezTo>
                  <a:cubicBezTo>
                    <a:pt x="27092" y="12592"/>
                    <a:pt x="25958" y="9768"/>
                    <a:pt x="22792" y="5687"/>
                  </a:cubicBezTo>
                  <a:cubicBezTo>
                    <a:pt x="20487" y="2716"/>
                    <a:pt x="17893" y="116"/>
                    <a:pt x="17868" y="90"/>
                  </a:cubicBezTo>
                  <a:cubicBezTo>
                    <a:pt x="17808" y="31"/>
                    <a:pt x="17730" y="0"/>
                    <a:pt x="17650"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0" name="Google Shape;7160;p101"/>
            <p:cNvSpPr/>
            <p:nvPr/>
          </p:nvSpPr>
          <p:spPr>
            <a:xfrm>
              <a:off x="7801653" y="1282484"/>
              <a:ext cx="456636" cy="718905"/>
            </a:xfrm>
            <a:custGeom>
              <a:rect b="b" l="l" r="r" t="t"/>
              <a:pathLst>
                <a:path extrusionOk="0" h="44288" w="28131">
                  <a:moveTo>
                    <a:pt x="11663" y="1"/>
                  </a:moveTo>
                  <a:cubicBezTo>
                    <a:pt x="10696" y="1"/>
                    <a:pt x="10040" y="220"/>
                    <a:pt x="10040" y="220"/>
                  </a:cubicBezTo>
                  <a:cubicBezTo>
                    <a:pt x="10040" y="220"/>
                    <a:pt x="9267" y="152"/>
                    <a:pt x="8252" y="152"/>
                  </a:cubicBezTo>
                  <a:cubicBezTo>
                    <a:pt x="6857" y="152"/>
                    <a:pt x="5005" y="279"/>
                    <a:pt x="4072" y="882"/>
                  </a:cubicBezTo>
                  <a:cubicBezTo>
                    <a:pt x="2463" y="1924"/>
                    <a:pt x="1326" y="11586"/>
                    <a:pt x="1041" y="17364"/>
                  </a:cubicBezTo>
                  <a:cubicBezTo>
                    <a:pt x="758" y="23141"/>
                    <a:pt x="0" y="27783"/>
                    <a:pt x="379" y="28920"/>
                  </a:cubicBezTo>
                  <a:cubicBezTo>
                    <a:pt x="758" y="30056"/>
                    <a:pt x="10608" y="42465"/>
                    <a:pt x="12029" y="44171"/>
                  </a:cubicBezTo>
                  <a:cubicBezTo>
                    <a:pt x="12095" y="44250"/>
                    <a:pt x="12183" y="44288"/>
                    <a:pt x="12290" y="44288"/>
                  </a:cubicBezTo>
                  <a:cubicBezTo>
                    <a:pt x="14492" y="44288"/>
                    <a:pt x="24985" y="28284"/>
                    <a:pt x="26521" y="24942"/>
                  </a:cubicBezTo>
                  <a:cubicBezTo>
                    <a:pt x="28131" y="21437"/>
                    <a:pt x="27089" y="18217"/>
                    <a:pt x="25006" y="13386"/>
                  </a:cubicBezTo>
                  <a:cubicBezTo>
                    <a:pt x="22922" y="8556"/>
                    <a:pt x="18470" y="4103"/>
                    <a:pt x="15818" y="1641"/>
                  </a:cubicBezTo>
                  <a:cubicBezTo>
                    <a:pt x="14381" y="307"/>
                    <a:pt x="12805" y="1"/>
                    <a:pt x="11663"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1" name="Google Shape;7161;p101"/>
            <p:cNvSpPr/>
            <p:nvPr/>
          </p:nvSpPr>
          <p:spPr>
            <a:xfrm>
              <a:off x="7799154" y="1277419"/>
              <a:ext cx="465353" cy="728920"/>
            </a:xfrm>
            <a:custGeom>
              <a:rect b="b" l="l" r="r" t="t"/>
              <a:pathLst>
                <a:path extrusionOk="0" h="44905" w="28668">
                  <a:moveTo>
                    <a:pt x="11811" y="621"/>
                  </a:moveTo>
                  <a:cubicBezTo>
                    <a:pt x="12896" y="621"/>
                    <a:pt x="14399" y="909"/>
                    <a:pt x="15764" y="2177"/>
                  </a:cubicBezTo>
                  <a:cubicBezTo>
                    <a:pt x="20295" y="6383"/>
                    <a:pt x="23361" y="10299"/>
                    <a:pt x="24880" y="13818"/>
                  </a:cubicBezTo>
                  <a:cubicBezTo>
                    <a:pt x="26843" y="18371"/>
                    <a:pt x="28010" y="21617"/>
                    <a:pt x="26397" y="25125"/>
                  </a:cubicBezTo>
                  <a:cubicBezTo>
                    <a:pt x="24405" y="29462"/>
                    <a:pt x="14158" y="44303"/>
                    <a:pt x="12506" y="44303"/>
                  </a:cubicBezTo>
                  <a:cubicBezTo>
                    <a:pt x="12473" y="44303"/>
                    <a:pt x="12444" y="44297"/>
                    <a:pt x="12418" y="44285"/>
                  </a:cubicBezTo>
                  <a:cubicBezTo>
                    <a:pt x="10573" y="42071"/>
                    <a:pt x="1158" y="30140"/>
                    <a:pt x="823" y="29134"/>
                  </a:cubicBezTo>
                  <a:cubicBezTo>
                    <a:pt x="621" y="28527"/>
                    <a:pt x="798" y="26576"/>
                    <a:pt x="1020" y="24106"/>
                  </a:cubicBezTo>
                  <a:cubicBezTo>
                    <a:pt x="1183" y="22313"/>
                    <a:pt x="1384" y="20079"/>
                    <a:pt x="1501" y="17690"/>
                  </a:cubicBezTo>
                  <a:cubicBezTo>
                    <a:pt x="1855" y="10524"/>
                    <a:pt x="3100" y="2287"/>
                    <a:pt x="4392" y="1451"/>
                  </a:cubicBezTo>
                  <a:cubicBezTo>
                    <a:pt x="5261" y="889"/>
                    <a:pt x="7036" y="770"/>
                    <a:pt x="8390" y="770"/>
                  </a:cubicBezTo>
                  <a:cubicBezTo>
                    <a:pt x="9383" y="770"/>
                    <a:pt x="10150" y="834"/>
                    <a:pt x="10168" y="836"/>
                  </a:cubicBezTo>
                  <a:cubicBezTo>
                    <a:pt x="10177" y="837"/>
                    <a:pt x="10186" y="837"/>
                    <a:pt x="10194" y="837"/>
                  </a:cubicBezTo>
                  <a:cubicBezTo>
                    <a:pt x="10227" y="837"/>
                    <a:pt x="10260" y="832"/>
                    <a:pt x="10291" y="822"/>
                  </a:cubicBezTo>
                  <a:cubicBezTo>
                    <a:pt x="10304" y="817"/>
                    <a:pt x="10915" y="621"/>
                    <a:pt x="11811" y="621"/>
                  </a:cubicBezTo>
                  <a:close/>
                  <a:moveTo>
                    <a:pt x="11828" y="0"/>
                  </a:moveTo>
                  <a:cubicBezTo>
                    <a:pt x="10982" y="0"/>
                    <a:pt x="10359" y="162"/>
                    <a:pt x="10161" y="221"/>
                  </a:cubicBezTo>
                  <a:cubicBezTo>
                    <a:pt x="9950" y="205"/>
                    <a:pt x="9266" y="156"/>
                    <a:pt x="8408" y="156"/>
                  </a:cubicBezTo>
                  <a:cubicBezTo>
                    <a:pt x="6974" y="156"/>
                    <a:pt x="5056" y="292"/>
                    <a:pt x="4060" y="937"/>
                  </a:cubicBezTo>
                  <a:cubicBezTo>
                    <a:pt x="2082" y="2219"/>
                    <a:pt x="1085" y="13729"/>
                    <a:pt x="891" y="17661"/>
                  </a:cubicBezTo>
                  <a:cubicBezTo>
                    <a:pt x="773" y="20037"/>
                    <a:pt x="573" y="22263"/>
                    <a:pt x="410" y="24051"/>
                  </a:cubicBezTo>
                  <a:cubicBezTo>
                    <a:pt x="163" y="26790"/>
                    <a:pt x="0" y="28600"/>
                    <a:pt x="243" y="29328"/>
                  </a:cubicBezTo>
                  <a:cubicBezTo>
                    <a:pt x="654" y="30562"/>
                    <a:pt x="10675" y="43149"/>
                    <a:pt x="11949" y="44678"/>
                  </a:cubicBezTo>
                  <a:cubicBezTo>
                    <a:pt x="12073" y="44826"/>
                    <a:pt x="12246" y="44905"/>
                    <a:pt x="12446" y="44905"/>
                  </a:cubicBezTo>
                  <a:cubicBezTo>
                    <a:pt x="12481" y="44904"/>
                    <a:pt x="12517" y="44901"/>
                    <a:pt x="12552" y="44897"/>
                  </a:cubicBezTo>
                  <a:cubicBezTo>
                    <a:pt x="15078" y="44562"/>
                    <a:pt x="25466" y="28619"/>
                    <a:pt x="26953" y="25381"/>
                  </a:cubicBezTo>
                  <a:cubicBezTo>
                    <a:pt x="28667" y="21650"/>
                    <a:pt x="27408" y="18135"/>
                    <a:pt x="25441" y="13576"/>
                  </a:cubicBezTo>
                  <a:cubicBezTo>
                    <a:pt x="23889" y="9979"/>
                    <a:pt x="20773" y="5992"/>
                    <a:pt x="16180" y="1728"/>
                  </a:cubicBezTo>
                  <a:cubicBezTo>
                    <a:pt x="14670" y="325"/>
                    <a:pt x="13026" y="0"/>
                    <a:pt x="11828"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2" name="Google Shape;7162;p101"/>
            <p:cNvSpPr/>
            <p:nvPr/>
          </p:nvSpPr>
          <p:spPr>
            <a:xfrm>
              <a:off x="7947714" y="1367331"/>
              <a:ext cx="191543" cy="264655"/>
            </a:xfrm>
            <a:custGeom>
              <a:rect b="b" l="l" r="r" t="t"/>
              <a:pathLst>
                <a:path extrusionOk="0" h="16304" w="11800">
                  <a:moveTo>
                    <a:pt x="9835" y="1"/>
                  </a:moveTo>
                  <a:cubicBezTo>
                    <a:pt x="6881" y="1"/>
                    <a:pt x="1490" y="4488"/>
                    <a:pt x="948" y="6454"/>
                  </a:cubicBezTo>
                  <a:cubicBezTo>
                    <a:pt x="948" y="6454"/>
                    <a:pt x="922" y="6584"/>
                    <a:pt x="880" y="6820"/>
                  </a:cubicBezTo>
                  <a:cubicBezTo>
                    <a:pt x="758" y="7500"/>
                    <a:pt x="496" y="9051"/>
                    <a:pt x="285" y="10811"/>
                  </a:cubicBezTo>
                  <a:cubicBezTo>
                    <a:pt x="1" y="13178"/>
                    <a:pt x="96" y="16304"/>
                    <a:pt x="852" y="16304"/>
                  </a:cubicBezTo>
                  <a:cubicBezTo>
                    <a:pt x="1610" y="16304"/>
                    <a:pt x="11557" y="9106"/>
                    <a:pt x="11745" y="2570"/>
                  </a:cubicBezTo>
                  <a:cubicBezTo>
                    <a:pt x="11799" y="710"/>
                    <a:pt x="11010" y="1"/>
                    <a:pt x="983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3" name="Google Shape;7163;p101"/>
            <p:cNvSpPr/>
            <p:nvPr/>
          </p:nvSpPr>
          <p:spPr>
            <a:xfrm>
              <a:off x="7942714" y="1362380"/>
              <a:ext cx="201624" cy="274589"/>
            </a:xfrm>
            <a:custGeom>
              <a:rect b="b" l="l" r="r" t="t"/>
              <a:pathLst>
                <a:path extrusionOk="0" h="16916" w="12421">
                  <a:moveTo>
                    <a:pt x="10142" y="612"/>
                  </a:moveTo>
                  <a:cubicBezTo>
                    <a:pt x="10257" y="612"/>
                    <a:pt x="10368" y="619"/>
                    <a:pt x="10474" y="635"/>
                  </a:cubicBezTo>
                  <a:cubicBezTo>
                    <a:pt x="11370" y="770"/>
                    <a:pt x="11786" y="1499"/>
                    <a:pt x="11747" y="2866"/>
                  </a:cubicBezTo>
                  <a:cubicBezTo>
                    <a:pt x="11562" y="9242"/>
                    <a:pt x="1922" y="16149"/>
                    <a:pt x="1175" y="16307"/>
                  </a:cubicBezTo>
                  <a:cubicBezTo>
                    <a:pt x="843" y="16137"/>
                    <a:pt x="573" y="13846"/>
                    <a:pt x="896" y="11152"/>
                  </a:cubicBezTo>
                  <a:cubicBezTo>
                    <a:pt x="1111" y="9363"/>
                    <a:pt x="1382" y="7778"/>
                    <a:pt x="1489" y="7180"/>
                  </a:cubicBezTo>
                  <a:lnTo>
                    <a:pt x="1554" y="6827"/>
                  </a:lnTo>
                  <a:cubicBezTo>
                    <a:pt x="2091" y="4947"/>
                    <a:pt x="7390" y="612"/>
                    <a:pt x="10142" y="612"/>
                  </a:cubicBezTo>
                  <a:close/>
                  <a:moveTo>
                    <a:pt x="10158" y="1"/>
                  </a:moveTo>
                  <a:cubicBezTo>
                    <a:pt x="7090" y="1"/>
                    <a:pt x="1554" y="4523"/>
                    <a:pt x="960" y="6677"/>
                  </a:cubicBezTo>
                  <a:lnTo>
                    <a:pt x="954" y="6701"/>
                  </a:lnTo>
                  <a:lnTo>
                    <a:pt x="887" y="7071"/>
                  </a:lnTo>
                  <a:cubicBezTo>
                    <a:pt x="779" y="7676"/>
                    <a:pt x="506" y="9274"/>
                    <a:pt x="289" y="11079"/>
                  </a:cubicBezTo>
                  <a:cubicBezTo>
                    <a:pt x="77" y="12835"/>
                    <a:pt x="1" y="15911"/>
                    <a:pt x="691" y="16689"/>
                  </a:cubicBezTo>
                  <a:cubicBezTo>
                    <a:pt x="857" y="16876"/>
                    <a:pt x="1038" y="16916"/>
                    <a:pt x="1160" y="16916"/>
                  </a:cubicBezTo>
                  <a:cubicBezTo>
                    <a:pt x="2334" y="16916"/>
                    <a:pt x="12172" y="9354"/>
                    <a:pt x="12359" y="2884"/>
                  </a:cubicBezTo>
                  <a:cubicBezTo>
                    <a:pt x="12421" y="758"/>
                    <a:pt x="11417" y="159"/>
                    <a:pt x="10564" y="30"/>
                  </a:cubicBezTo>
                  <a:cubicBezTo>
                    <a:pt x="10435" y="10"/>
                    <a:pt x="10299" y="1"/>
                    <a:pt x="10158"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4" name="Google Shape;7164;p101"/>
            <p:cNvSpPr/>
            <p:nvPr/>
          </p:nvSpPr>
          <p:spPr>
            <a:xfrm>
              <a:off x="7920021" y="1247162"/>
              <a:ext cx="235274" cy="280319"/>
            </a:xfrm>
            <a:custGeom>
              <a:rect b="b" l="l" r="r" t="t"/>
              <a:pathLst>
                <a:path extrusionOk="0" h="17269" w="14494">
                  <a:moveTo>
                    <a:pt x="5169" y="0"/>
                  </a:moveTo>
                  <a:cubicBezTo>
                    <a:pt x="3951" y="0"/>
                    <a:pt x="2874" y="280"/>
                    <a:pt x="2180" y="974"/>
                  </a:cubicBezTo>
                  <a:cubicBezTo>
                    <a:pt x="2180" y="974"/>
                    <a:pt x="1232" y="4479"/>
                    <a:pt x="1232" y="5048"/>
                  </a:cubicBezTo>
                  <a:cubicBezTo>
                    <a:pt x="1232" y="5616"/>
                    <a:pt x="1611" y="7036"/>
                    <a:pt x="1611" y="7036"/>
                  </a:cubicBezTo>
                  <a:cubicBezTo>
                    <a:pt x="1611" y="7036"/>
                    <a:pt x="1" y="9594"/>
                    <a:pt x="190" y="9879"/>
                  </a:cubicBezTo>
                  <a:cubicBezTo>
                    <a:pt x="379" y="10162"/>
                    <a:pt x="948" y="10636"/>
                    <a:pt x="948" y="10636"/>
                  </a:cubicBezTo>
                  <a:cubicBezTo>
                    <a:pt x="948" y="10636"/>
                    <a:pt x="759" y="14236"/>
                    <a:pt x="1516" y="14993"/>
                  </a:cubicBezTo>
                  <a:cubicBezTo>
                    <a:pt x="1853" y="15330"/>
                    <a:pt x="2656" y="15423"/>
                    <a:pt x="3446" y="15423"/>
                  </a:cubicBezTo>
                  <a:cubicBezTo>
                    <a:pt x="4434" y="15423"/>
                    <a:pt x="5400" y="15277"/>
                    <a:pt x="5400" y="15277"/>
                  </a:cubicBezTo>
                  <a:lnTo>
                    <a:pt x="5400" y="15277"/>
                  </a:lnTo>
                  <a:cubicBezTo>
                    <a:pt x="5400" y="15277"/>
                    <a:pt x="3885" y="17171"/>
                    <a:pt x="5589" y="17266"/>
                  </a:cubicBezTo>
                  <a:cubicBezTo>
                    <a:pt x="5610" y="17268"/>
                    <a:pt x="5632" y="17268"/>
                    <a:pt x="5654" y="17268"/>
                  </a:cubicBezTo>
                  <a:cubicBezTo>
                    <a:pt x="7406" y="17268"/>
                    <a:pt x="11857" y="13545"/>
                    <a:pt x="13168" y="11394"/>
                  </a:cubicBezTo>
                  <a:cubicBezTo>
                    <a:pt x="14494" y="9215"/>
                    <a:pt x="14398" y="5237"/>
                    <a:pt x="13168" y="3247"/>
                  </a:cubicBezTo>
                  <a:cubicBezTo>
                    <a:pt x="12283" y="1819"/>
                    <a:pt x="8272" y="0"/>
                    <a:pt x="516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5" name="Google Shape;7165;p101"/>
            <p:cNvSpPr/>
            <p:nvPr/>
          </p:nvSpPr>
          <p:spPr>
            <a:xfrm>
              <a:off x="7914210" y="1242178"/>
              <a:ext cx="245500" cy="290270"/>
            </a:xfrm>
            <a:custGeom>
              <a:rect b="b" l="l" r="r" t="t"/>
              <a:pathLst>
                <a:path extrusionOk="0" h="17882" w="15124">
                  <a:moveTo>
                    <a:pt x="5520" y="612"/>
                  </a:moveTo>
                  <a:cubicBezTo>
                    <a:pt x="5882" y="612"/>
                    <a:pt x="6235" y="638"/>
                    <a:pt x="6558" y="675"/>
                  </a:cubicBezTo>
                  <a:cubicBezTo>
                    <a:pt x="9486" y="1014"/>
                    <a:pt x="12569" y="2589"/>
                    <a:pt x="13265" y="3715"/>
                  </a:cubicBezTo>
                  <a:cubicBezTo>
                    <a:pt x="14477" y="5673"/>
                    <a:pt x="14477" y="9549"/>
                    <a:pt x="13264" y="11542"/>
                  </a:cubicBezTo>
                  <a:cubicBezTo>
                    <a:pt x="11973" y="13663"/>
                    <a:pt x="7625" y="17269"/>
                    <a:pt x="6020" y="17269"/>
                  </a:cubicBezTo>
                  <a:cubicBezTo>
                    <a:pt x="6003" y="17269"/>
                    <a:pt x="5984" y="17268"/>
                    <a:pt x="5965" y="17268"/>
                  </a:cubicBezTo>
                  <a:cubicBezTo>
                    <a:pt x="5808" y="17259"/>
                    <a:pt x="5533" y="17221"/>
                    <a:pt x="5467" y="17074"/>
                  </a:cubicBezTo>
                  <a:cubicBezTo>
                    <a:pt x="5342" y="16797"/>
                    <a:pt x="5710" y="16134"/>
                    <a:pt x="5997" y="15774"/>
                  </a:cubicBezTo>
                  <a:cubicBezTo>
                    <a:pt x="6157" y="15574"/>
                    <a:pt x="6015" y="15278"/>
                    <a:pt x="5758" y="15278"/>
                  </a:cubicBezTo>
                  <a:cubicBezTo>
                    <a:pt x="5742" y="15278"/>
                    <a:pt x="5728" y="15279"/>
                    <a:pt x="5712" y="15282"/>
                  </a:cubicBezTo>
                  <a:cubicBezTo>
                    <a:pt x="5164" y="15365"/>
                    <a:pt x="4476" y="15423"/>
                    <a:pt x="3842" y="15423"/>
                  </a:cubicBezTo>
                  <a:cubicBezTo>
                    <a:pt x="3049" y="15423"/>
                    <a:pt x="2340" y="15332"/>
                    <a:pt x="2091" y="15084"/>
                  </a:cubicBezTo>
                  <a:cubicBezTo>
                    <a:pt x="1610" y="14602"/>
                    <a:pt x="1542" y="12298"/>
                    <a:pt x="1612" y="10959"/>
                  </a:cubicBezTo>
                  <a:cubicBezTo>
                    <a:pt x="1617" y="10862"/>
                    <a:pt x="1576" y="10769"/>
                    <a:pt x="1502" y="10707"/>
                  </a:cubicBezTo>
                  <a:cubicBezTo>
                    <a:pt x="1317" y="10552"/>
                    <a:pt x="996" y="10261"/>
                    <a:pt x="846" y="10074"/>
                  </a:cubicBezTo>
                  <a:cubicBezTo>
                    <a:pt x="920" y="9726"/>
                    <a:pt x="1602" y="8503"/>
                    <a:pt x="2229" y="7507"/>
                  </a:cubicBezTo>
                  <a:cubicBezTo>
                    <a:pt x="2274" y="7435"/>
                    <a:pt x="2288" y="7346"/>
                    <a:pt x="2266" y="7263"/>
                  </a:cubicBezTo>
                  <a:cubicBezTo>
                    <a:pt x="2164" y="6879"/>
                    <a:pt x="1898" y="5787"/>
                    <a:pt x="1898" y="5354"/>
                  </a:cubicBezTo>
                  <a:cubicBezTo>
                    <a:pt x="1898" y="4977"/>
                    <a:pt x="2449" y="2790"/>
                    <a:pt x="2812" y="1442"/>
                  </a:cubicBezTo>
                  <a:cubicBezTo>
                    <a:pt x="3501" y="799"/>
                    <a:pt x="4543" y="612"/>
                    <a:pt x="5520" y="612"/>
                  </a:cubicBezTo>
                  <a:close/>
                  <a:moveTo>
                    <a:pt x="5525" y="1"/>
                  </a:moveTo>
                  <a:cubicBezTo>
                    <a:pt x="4119" y="1"/>
                    <a:pt x="3024" y="363"/>
                    <a:pt x="2322" y="1065"/>
                  </a:cubicBezTo>
                  <a:cubicBezTo>
                    <a:pt x="2284" y="1103"/>
                    <a:pt x="2256" y="1150"/>
                    <a:pt x="2243" y="1202"/>
                  </a:cubicBezTo>
                  <a:cubicBezTo>
                    <a:pt x="2144" y="1564"/>
                    <a:pt x="1285" y="4762"/>
                    <a:pt x="1285" y="5355"/>
                  </a:cubicBezTo>
                  <a:cubicBezTo>
                    <a:pt x="1285" y="5862"/>
                    <a:pt x="1542" y="6911"/>
                    <a:pt x="1640" y="7293"/>
                  </a:cubicBezTo>
                  <a:cubicBezTo>
                    <a:pt x="1" y="9913"/>
                    <a:pt x="191" y="10200"/>
                    <a:pt x="294" y="10355"/>
                  </a:cubicBezTo>
                  <a:cubicBezTo>
                    <a:pt x="453" y="10592"/>
                    <a:pt x="806" y="10915"/>
                    <a:pt x="994" y="11077"/>
                  </a:cubicBezTo>
                  <a:cubicBezTo>
                    <a:pt x="956" y="11948"/>
                    <a:pt x="898" y="14756"/>
                    <a:pt x="1659" y="15516"/>
                  </a:cubicBezTo>
                  <a:cubicBezTo>
                    <a:pt x="2071" y="15929"/>
                    <a:pt x="2968" y="16042"/>
                    <a:pt x="3831" y="16042"/>
                  </a:cubicBezTo>
                  <a:cubicBezTo>
                    <a:pt x="4304" y="16042"/>
                    <a:pt x="4767" y="16008"/>
                    <a:pt x="5134" y="15970"/>
                  </a:cubicBezTo>
                  <a:lnTo>
                    <a:pt x="5134" y="15970"/>
                  </a:lnTo>
                  <a:cubicBezTo>
                    <a:pt x="4913" y="16374"/>
                    <a:pt x="4720" y="16902"/>
                    <a:pt x="4907" y="17323"/>
                  </a:cubicBezTo>
                  <a:cubicBezTo>
                    <a:pt x="5059" y="17663"/>
                    <a:pt x="5403" y="17849"/>
                    <a:pt x="5931" y="17879"/>
                  </a:cubicBezTo>
                  <a:cubicBezTo>
                    <a:pt x="5956" y="17880"/>
                    <a:pt x="5982" y="17881"/>
                    <a:pt x="6007" y="17881"/>
                  </a:cubicBezTo>
                  <a:cubicBezTo>
                    <a:pt x="7959" y="17881"/>
                    <a:pt x="12483" y="14002"/>
                    <a:pt x="13787" y="11861"/>
                  </a:cubicBezTo>
                  <a:cubicBezTo>
                    <a:pt x="15123" y="9666"/>
                    <a:pt x="15122" y="5552"/>
                    <a:pt x="13786" y="3394"/>
                  </a:cubicBezTo>
                  <a:cubicBezTo>
                    <a:pt x="12915" y="1987"/>
                    <a:pt x="9503" y="402"/>
                    <a:pt x="6629" y="68"/>
                  </a:cubicBezTo>
                  <a:cubicBezTo>
                    <a:pt x="6242" y="23"/>
                    <a:pt x="5874" y="1"/>
                    <a:pt x="5525"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6" name="Google Shape;7166;p101"/>
            <p:cNvSpPr/>
            <p:nvPr/>
          </p:nvSpPr>
          <p:spPr>
            <a:xfrm>
              <a:off x="7927715" y="1149961"/>
              <a:ext cx="313677" cy="279118"/>
            </a:xfrm>
            <a:custGeom>
              <a:rect b="b" l="l" r="r" t="t"/>
              <a:pathLst>
                <a:path extrusionOk="0" h="17195" w="19324">
                  <a:moveTo>
                    <a:pt x="11115" y="1"/>
                  </a:moveTo>
                  <a:cubicBezTo>
                    <a:pt x="10707" y="1"/>
                    <a:pt x="10313" y="46"/>
                    <a:pt x="9946" y="143"/>
                  </a:cubicBezTo>
                  <a:cubicBezTo>
                    <a:pt x="9946" y="143"/>
                    <a:pt x="2653" y="1090"/>
                    <a:pt x="1327" y="3931"/>
                  </a:cubicBezTo>
                  <a:cubicBezTo>
                    <a:pt x="1" y="6773"/>
                    <a:pt x="3032" y="10278"/>
                    <a:pt x="5211" y="10751"/>
                  </a:cubicBezTo>
                  <a:cubicBezTo>
                    <a:pt x="6764" y="11089"/>
                    <a:pt x="7933" y="11138"/>
                    <a:pt x="8475" y="11138"/>
                  </a:cubicBezTo>
                  <a:cubicBezTo>
                    <a:pt x="8693" y="11138"/>
                    <a:pt x="8810" y="11130"/>
                    <a:pt x="8810" y="11130"/>
                  </a:cubicBezTo>
                  <a:lnTo>
                    <a:pt x="8810" y="11130"/>
                  </a:lnTo>
                  <a:cubicBezTo>
                    <a:pt x="8810" y="11130"/>
                    <a:pt x="6537" y="13119"/>
                    <a:pt x="7957" y="13592"/>
                  </a:cubicBezTo>
                  <a:cubicBezTo>
                    <a:pt x="9378" y="14066"/>
                    <a:pt x="10042" y="13782"/>
                    <a:pt x="10042" y="14256"/>
                  </a:cubicBezTo>
                  <a:cubicBezTo>
                    <a:pt x="10042" y="14729"/>
                    <a:pt x="8620" y="16244"/>
                    <a:pt x="9852" y="16340"/>
                  </a:cubicBezTo>
                  <a:cubicBezTo>
                    <a:pt x="9879" y="16342"/>
                    <a:pt x="9905" y="16343"/>
                    <a:pt x="9930" y="16343"/>
                  </a:cubicBezTo>
                  <a:cubicBezTo>
                    <a:pt x="10982" y="16343"/>
                    <a:pt x="11394" y="14662"/>
                    <a:pt x="12006" y="14662"/>
                  </a:cubicBezTo>
                  <a:cubicBezTo>
                    <a:pt x="12074" y="14662"/>
                    <a:pt x="12145" y="14683"/>
                    <a:pt x="12220" y="14729"/>
                  </a:cubicBezTo>
                  <a:cubicBezTo>
                    <a:pt x="12977" y="15203"/>
                    <a:pt x="11935" y="17097"/>
                    <a:pt x="12315" y="17193"/>
                  </a:cubicBezTo>
                  <a:cubicBezTo>
                    <a:pt x="12319" y="17194"/>
                    <a:pt x="12324" y="17194"/>
                    <a:pt x="12330" y="17194"/>
                  </a:cubicBezTo>
                  <a:cubicBezTo>
                    <a:pt x="12781" y="17194"/>
                    <a:pt x="16311" y="13450"/>
                    <a:pt x="17808" y="9520"/>
                  </a:cubicBezTo>
                  <a:cubicBezTo>
                    <a:pt x="19324" y="5542"/>
                    <a:pt x="17240" y="3078"/>
                    <a:pt x="15724" y="1752"/>
                  </a:cubicBezTo>
                  <a:cubicBezTo>
                    <a:pt x="14517" y="696"/>
                    <a:pt x="12710" y="1"/>
                    <a:pt x="11115"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7" name="Google Shape;7167;p101"/>
            <p:cNvSpPr/>
            <p:nvPr/>
          </p:nvSpPr>
          <p:spPr>
            <a:xfrm>
              <a:off x="7933705" y="1144978"/>
              <a:ext cx="306827" cy="289003"/>
            </a:xfrm>
            <a:custGeom>
              <a:rect b="b" l="l" r="r" t="t"/>
              <a:pathLst>
                <a:path extrusionOk="0" h="17804" w="18902">
                  <a:moveTo>
                    <a:pt x="10741" y="615"/>
                  </a:moveTo>
                  <a:cubicBezTo>
                    <a:pt x="12224" y="615"/>
                    <a:pt x="13962" y="1248"/>
                    <a:pt x="15154" y="2290"/>
                  </a:cubicBezTo>
                  <a:cubicBezTo>
                    <a:pt x="17590" y="4422"/>
                    <a:pt x="18245" y="6852"/>
                    <a:pt x="17153" y="9718"/>
                  </a:cubicBezTo>
                  <a:cubicBezTo>
                    <a:pt x="15875" y="13072"/>
                    <a:pt x="13205" y="16127"/>
                    <a:pt x="12223" y="16977"/>
                  </a:cubicBezTo>
                  <a:cubicBezTo>
                    <a:pt x="12237" y="16910"/>
                    <a:pt x="12254" y="16845"/>
                    <a:pt x="12267" y="16785"/>
                  </a:cubicBezTo>
                  <a:cubicBezTo>
                    <a:pt x="12429" y="16106"/>
                    <a:pt x="12650" y="15176"/>
                    <a:pt x="12012" y="14777"/>
                  </a:cubicBezTo>
                  <a:cubicBezTo>
                    <a:pt x="11880" y="14694"/>
                    <a:pt x="11755" y="14659"/>
                    <a:pt x="11639" y="14659"/>
                  </a:cubicBezTo>
                  <a:lnTo>
                    <a:pt x="11639" y="14658"/>
                  </a:lnTo>
                  <a:cubicBezTo>
                    <a:pt x="11219" y="14658"/>
                    <a:pt x="10892" y="15111"/>
                    <a:pt x="10639" y="15460"/>
                  </a:cubicBezTo>
                  <a:cubicBezTo>
                    <a:pt x="10268" y="15972"/>
                    <a:pt x="9961" y="16344"/>
                    <a:pt x="9564" y="16344"/>
                  </a:cubicBezTo>
                  <a:cubicBezTo>
                    <a:pt x="9545" y="16344"/>
                    <a:pt x="9525" y="16343"/>
                    <a:pt x="9505" y="16341"/>
                  </a:cubicBezTo>
                  <a:cubicBezTo>
                    <a:pt x="9350" y="16329"/>
                    <a:pt x="9297" y="16291"/>
                    <a:pt x="9293" y="16282"/>
                  </a:cubicBezTo>
                  <a:cubicBezTo>
                    <a:pt x="9222" y="16151"/>
                    <a:pt x="9522" y="15612"/>
                    <a:pt x="9648" y="15382"/>
                  </a:cubicBezTo>
                  <a:cubicBezTo>
                    <a:pt x="9832" y="15050"/>
                    <a:pt x="9977" y="14789"/>
                    <a:pt x="9977" y="14562"/>
                  </a:cubicBezTo>
                  <a:cubicBezTo>
                    <a:pt x="9977" y="14028"/>
                    <a:pt x="9515" y="13967"/>
                    <a:pt x="9068" y="13909"/>
                  </a:cubicBezTo>
                  <a:cubicBezTo>
                    <a:pt x="8734" y="13866"/>
                    <a:pt x="8280" y="13807"/>
                    <a:pt x="7684" y="13609"/>
                  </a:cubicBezTo>
                  <a:cubicBezTo>
                    <a:pt x="7457" y="13533"/>
                    <a:pt x="7438" y="13436"/>
                    <a:pt x="7432" y="13404"/>
                  </a:cubicBezTo>
                  <a:cubicBezTo>
                    <a:pt x="7353" y="13012"/>
                    <a:pt x="8107" y="12136"/>
                    <a:pt x="8641" y="11666"/>
                  </a:cubicBezTo>
                  <a:cubicBezTo>
                    <a:pt x="8740" y="11581"/>
                    <a:pt x="8773" y="11440"/>
                    <a:pt x="8723" y="11319"/>
                  </a:cubicBezTo>
                  <a:cubicBezTo>
                    <a:pt x="8675" y="11204"/>
                    <a:pt x="8574" y="11130"/>
                    <a:pt x="8440" y="11130"/>
                  </a:cubicBezTo>
                  <a:cubicBezTo>
                    <a:pt x="8433" y="11130"/>
                    <a:pt x="8427" y="11131"/>
                    <a:pt x="8420" y="11131"/>
                  </a:cubicBezTo>
                  <a:cubicBezTo>
                    <a:pt x="8416" y="11131"/>
                    <a:pt x="8312" y="11138"/>
                    <a:pt x="8120" y="11138"/>
                  </a:cubicBezTo>
                  <a:cubicBezTo>
                    <a:pt x="7601" y="11138"/>
                    <a:pt x="6442" y="11092"/>
                    <a:pt x="4906" y="10758"/>
                  </a:cubicBezTo>
                  <a:cubicBezTo>
                    <a:pt x="3666" y="10489"/>
                    <a:pt x="2175" y="9164"/>
                    <a:pt x="1437" y="7675"/>
                  </a:cubicBezTo>
                  <a:cubicBezTo>
                    <a:pt x="1026" y="6846"/>
                    <a:pt x="659" y="5600"/>
                    <a:pt x="1235" y="4367"/>
                  </a:cubicBezTo>
                  <a:cubicBezTo>
                    <a:pt x="2475" y="1711"/>
                    <a:pt x="9545" y="762"/>
                    <a:pt x="9616" y="752"/>
                  </a:cubicBezTo>
                  <a:cubicBezTo>
                    <a:pt x="9629" y="751"/>
                    <a:pt x="9643" y="749"/>
                    <a:pt x="9655" y="746"/>
                  </a:cubicBezTo>
                  <a:cubicBezTo>
                    <a:pt x="9991" y="657"/>
                    <a:pt x="10357" y="615"/>
                    <a:pt x="10741" y="615"/>
                  </a:cubicBezTo>
                  <a:close/>
                  <a:moveTo>
                    <a:pt x="10754" y="1"/>
                  </a:moveTo>
                  <a:cubicBezTo>
                    <a:pt x="10321" y="1"/>
                    <a:pt x="9904" y="49"/>
                    <a:pt x="9518" y="149"/>
                  </a:cubicBezTo>
                  <a:cubicBezTo>
                    <a:pt x="9009" y="216"/>
                    <a:pt x="2039" y="1195"/>
                    <a:pt x="680" y="4109"/>
                  </a:cubicBezTo>
                  <a:cubicBezTo>
                    <a:pt x="1" y="5562"/>
                    <a:pt x="418" y="6998"/>
                    <a:pt x="889" y="7946"/>
                  </a:cubicBezTo>
                  <a:cubicBezTo>
                    <a:pt x="1714" y="9612"/>
                    <a:pt x="3349" y="11047"/>
                    <a:pt x="4775" y="11357"/>
                  </a:cubicBezTo>
                  <a:cubicBezTo>
                    <a:pt x="6039" y="11633"/>
                    <a:pt x="7049" y="11719"/>
                    <a:pt x="7691" y="11744"/>
                  </a:cubicBezTo>
                  <a:cubicBezTo>
                    <a:pt x="7239" y="12234"/>
                    <a:pt x="6715" y="12950"/>
                    <a:pt x="6831" y="13526"/>
                  </a:cubicBezTo>
                  <a:cubicBezTo>
                    <a:pt x="6874" y="13743"/>
                    <a:pt x="7025" y="14035"/>
                    <a:pt x="7490" y="14190"/>
                  </a:cubicBezTo>
                  <a:cubicBezTo>
                    <a:pt x="8142" y="14407"/>
                    <a:pt x="8651" y="14473"/>
                    <a:pt x="8988" y="14518"/>
                  </a:cubicBezTo>
                  <a:cubicBezTo>
                    <a:pt x="9133" y="14535"/>
                    <a:pt x="9309" y="14561"/>
                    <a:pt x="9355" y="14561"/>
                  </a:cubicBezTo>
                  <a:cubicBezTo>
                    <a:pt x="9360" y="14561"/>
                    <a:pt x="9363" y="14560"/>
                    <a:pt x="9365" y="14560"/>
                  </a:cubicBezTo>
                  <a:lnTo>
                    <a:pt x="9365" y="14560"/>
                  </a:lnTo>
                  <a:cubicBezTo>
                    <a:pt x="9358" y="14644"/>
                    <a:pt x="9211" y="14910"/>
                    <a:pt x="9113" y="15086"/>
                  </a:cubicBezTo>
                  <a:cubicBezTo>
                    <a:pt x="8837" y="15583"/>
                    <a:pt x="8524" y="16148"/>
                    <a:pt x="8753" y="16574"/>
                  </a:cubicBezTo>
                  <a:cubicBezTo>
                    <a:pt x="8875" y="16798"/>
                    <a:pt x="9111" y="16925"/>
                    <a:pt x="9459" y="16951"/>
                  </a:cubicBezTo>
                  <a:cubicBezTo>
                    <a:pt x="9493" y="16954"/>
                    <a:pt x="9527" y="16955"/>
                    <a:pt x="9560" y="16955"/>
                  </a:cubicBezTo>
                  <a:cubicBezTo>
                    <a:pt x="10313" y="16955"/>
                    <a:pt x="10786" y="16303"/>
                    <a:pt x="11134" y="15820"/>
                  </a:cubicBezTo>
                  <a:cubicBezTo>
                    <a:pt x="11393" y="15464"/>
                    <a:pt x="11540" y="15283"/>
                    <a:pt x="11642" y="15283"/>
                  </a:cubicBezTo>
                  <a:cubicBezTo>
                    <a:pt x="11658" y="15283"/>
                    <a:pt x="11673" y="15287"/>
                    <a:pt x="11688" y="15296"/>
                  </a:cubicBezTo>
                  <a:cubicBezTo>
                    <a:pt x="11954" y="15461"/>
                    <a:pt x="11784" y="16173"/>
                    <a:pt x="11672" y="16643"/>
                  </a:cubicBezTo>
                  <a:cubicBezTo>
                    <a:pt x="11545" y="17178"/>
                    <a:pt x="11424" y="17685"/>
                    <a:pt x="11872" y="17797"/>
                  </a:cubicBezTo>
                  <a:cubicBezTo>
                    <a:pt x="11891" y="17801"/>
                    <a:pt x="11913" y="17803"/>
                    <a:pt x="11934" y="17803"/>
                  </a:cubicBezTo>
                  <a:cubicBezTo>
                    <a:pt x="12913" y="17803"/>
                    <a:pt x="16481" y="13200"/>
                    <a:pt x="17724" y="9936"/>
                  </a:cubicBezTo>
                  <a:cubicBezTo>
                    <a:pt x="18901" y="6846"/>
                    <a:pt x="18171" y="4118"/>
                    <a:pt x="15556" y="1829"/>
                  </a:cubicBezTo>
                  <a:cubicBezTo>
                    <a:pt x="14244" y="682"/>
                    <a:pt x="12386" y="1"/>
                    <a:pt x="10754"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8" name="Google Shape;7168;p101"/>
            <p:cNvSpPr/>
            <p:nvPr/>
          </p:nvSpPr>
          <p:spPr>
            <a:xfrm>
              <a:off x="8073791" y="1381372"/>
              <a:ext cx="64589" cy="65076"/>
            </a:xfrm>
            <a:custGeom>
              <a:rect b="b" l="l" r="r" t="t"/>
              <a:pathLst>
                <a:path extrusionOk="0" h="4009" w="3979">
                  <a:moveTo>
                    <a:pt x="2862" y="0"/>
                  </a:moveTo>
                  <a:cubicBezTo>
                    <a:pt x="2025" y="0"/>
                    <a:pt x="947" y="2464"/>
                    <a:pt x="947" y="2464"/>
                  </a:cubicBezTo>
                  <a:lnTo>
                    <a:pt x="0" y="3599"/>
                  </a:lnTo>
                  <a:cubicBezTo>
                    <a:pt x="0" y="3599"/>
                    <a:pt x="863" y="4008"/>
                    <a:pt x="1709" y="4008"/>
                  </a:cubicBezTo>
                  <a:cubicBezTo>
                    <a:pt x="2084" y="4008"/>
                    <a:pt x="2456" y="3927"/>
                    <a:pt x="2747" y="3694"/>
                  </a:cubicBezTo>
                  <a:cubicBezTo>
                    <a:pt x="3694" y="2937"/>
                    <a:pt x="3978" y="759"/>
                    <a:pt x="3126" y="95"/>
                  </a:cubicBezTo>
                  <a:cubicBezTo>
                    <a:pt x="3042" y="30"/>
                    <a:pt x="2953" y="0"/>
                    <a:pt x="286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9" name="Google Shape;7169;p101"/>
            <p:cNvSpPr/>
            <p:nvPr/>
          </p:nvSpPr>
          <p:spPr>
            <a:xfrm>
              <a:off x="8068142" y="1376389"/>
              <a:ext cx="69686" cy="74994"/>
            </a:xfrm>
            <a:custGeom>
              <a:rect b="b" l="l" r="r" t="t"/>
              <a:pathLst>
                <a:path extrusionOk="0" h="4620" w="4293">
                  <a:moveTo>
                    <a:pt x="3212" y="0"/>
                  </a:moveTo>
                  <a:cubicBezTo>
                    <a:pt x="3148" y="0"/>
                    <a:pt x="3083" y="9"/>
                    <a:pt x="3017" y="26"/>
                  </a:cubicBezTo>
                  <a:cubicBezTo>
                    <a:pt x="2101" y="257"/>
                    <a:pt x="1188" y="2250"/>
                    <a:pt x="1015" y="2647"/>
                  </a:cubicBezTo>
                  <a:cubicBezTo>
                    <a:pt x="948" y="2802"/>
                    <a:pt x="1017" y="2982"/>
                    <a:pt x="1172" y="3050"/>
                  </a:cubicBezTo>
                  <a:cubicBezTo>
                    <a:pt x="1212" y="3067"/>
                    <a:pt x="1254" y="3076"/>
                    <a:pt x="1295" y="3076"/>
                  </a:cubicBezTo>
                  <a:cubicBezTo>
                    <a:pt x="1413" y="3076"/>
                    <a:pt x="1526" y="3007"/>
                    <a:pt x="1576" y="2892"/>
                  </a:cubicBezTo>
                  <a:cubicBezTo>
                    <a:pt x="1959" y="2018"/>
                    <a:pt x="2704" y="736"/>
                    <a:pt x="3167" y="618"/>
                  </a:cubicBezTo>
                  <a:cubicBezTo>
                    <a:pt x="3183" y="614"/>
                    <a:pt x="3196" y="612"/>
                    <a:pt x="3209" y="612"/>
                  </a:cubicBezTo>
                  <a:cubicBezTo>
                    <a:pt x="3236" y="612"/>
                    <a:pt x="3259" y="622"/>
                    <a:pt x="3286" y="643"/>
                  </a:cubicBezTo>
                  <a:cubicBezTo>
                    <a:pt x="3530" y="832"/>
                    <a:pt x="3673" y="1240"/>
                    <a:pt x="3676" y="1760"/>
                  </a:cubicBezTo>
                  <a:cubicBezTo>
                    <a:pt x="3681" y="2558"/>
                    <a:pt x="3356" y="3400"/>
                    <a:pt x="2904" y="3762"/>
                  </a:cubicBezTo>
                  <a:cubicBezTo>
                    <a:pt x="2680" y="3942"/>
                    <a:pt x="2376" y="4007"/>
                    <a:pt x="2056" y="4007"/>
                  </a:cubicBezTo>
                  <a:cubicBezTo>
                    <a:pt x="1447" y="4007"/>
                    <a:pt x="777" y="3769"/>
                    <a:pt x="479" y="3629"/>
                  </a:cubicBezTo>
                  <a:cubicBezTo>
                    <a:pt x="437" y="3610"/>
                    <a:pt x="393" y="3601"/>
                    <a:pt x="350" y="3601"/>
                  </a:cubicBezTo>
                  <a:cubicBezTo>
                    <a:pt x="235" y="3601"/>
                    <a:pt x="125" y="3665"/>
                    <a:pt x="72" y="3775"/>
                  </a:cubicBezTo>
                  <a:cubicBezTo>
                    <a:pt x="0" y="3928"/>
                    <a:pt x="65" y="4110"/>
                    <a:pt x="217" y="4183"/>
                  </a:cubicBezTo>
                  <a:cubicBezTo>
                    <a:pt x="272" y="4209"/>
                    <a:pt x="1154" y="4619"/>
                    <a:pt x="2055" y="4619"/>
                  </a:cubicBezTo>
                  <a:cubicBezTo>
                    <a:pt x="2492" y="4619"/>
                    <a:pt x="2933" y="4523"/>
                    <a:pt x="3286" y="4240"/>
                  </a:cubicBezTo>
                  <a:cubicBezTo>
                    <a:pt x="3985" y="3681"/>
                    <a:pt x="4293" y="2589"/>
                    <a:pt x="4287" y="1756"/>
                  </a:cubicBezTo>
                  <a:cubicBezTo>
                    <a:pt x="4283" y="1037"/>
                    <a:pt x="4060" y="470"/>
                    <a:pt x="3662" y="160"/>
                  </a:cubicBezTo>
                  <a:cubicBezTo>
                    <a:pt x="3526" y="54"/>
                    <a:pt x="3373" y="0"/>
                    <a:pt x="3212"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0" name="Google Shape;7170;p101"/>
            <p:cNvSpPr/>
            <p:nvPr/>
          </p:nvSpPr>
          <p:spPr>
            <a:xfrm>
              <a:off x="7952324" y="1532026"/>
              <a:ext cx="49217" cy="73842"/>
            </a:xfrm>
            <a:custGeom>
              <a:rect b="b" l="l" r="r" t="t"/>
              <a:pathLst>
                <a:path extrusionOk="0" h="4549" w="3032">
                  <a:moveTo>
                    <a:pt x="3031" y="1"/>
                  </a:moveTo>
                  <a:lnTo>
                    <a:pt x="0" y="1516"/>
                  </a:lnTo>
                  <a:lnTo>
                    <a:pt x="2558" y="4548"/>
                  </a:lnTo>
                  <a:lnTo>
                    <a:pt x="303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1" name="Google Shape;7171;p101"/>
            <p:cNvSpPr/>
            <p:nvPr/>
          </p:nvSpPr>
          <p:spPr>
            <a:xfrm>
              <a:off x="7946561" y="1527059"/>
              <a:ext cx="60223" cy="83776"/>
            </a:xfrm>
            <a:custGeom>
              <a:rect b="b" l="l" r="r" t="t"/>
              <a:pathLst>
                <a:path extrusionOk="0" h="5161" w="3710">
                  <a:moveTo>
                    <a:pt x="3386" y="1"/>
                  </a:moveTo>
                  <a:cubicBezTo>
                    <a:pt x="3341" y="1"/>
                    <a:pt x="3295" y="11"/>
                    <a:pt x="3250" y="33"/>
                  </a:cubicBezTo>
                  <a:lnTo>
                    <a:pt x="218" y="1549"/>
                  </a:lnTo>
                  <a:cubicBezTo>
                    <a:pt x="65" y="1623"/>
                    <a:pt x="1" y="1809"/>
                    <a:pt x="77" y="1962"/>
                  </a:cubicBezTo>
                  <a:cubicBezTo>
                    <a:pt x="131" y="2069"/>
                    <a:pt x="239" y="2130"/>
                    <a:pt x="351" y="2130"/>
                  </a:cubicBezTo>
                  <a:cubicBezTo>
                    <a:pt x="398" y="2130"/>
                    <a:pt x="446" y="2119"/>
                    <a:pt x="491" y="2096"/>
                  </a:cubicBezTo>
                  <a:lnTo>
                    <a:pt x="3024" y="831"/>
                  </a:lnTo>
                  <a:lnTo>
                    <a:pt x="2608" y="4822"/>
                  </a:lnTo>
                  <a:cubicBezTo>
                    <a:pt x="2591" y="4991"/>
                    <a:pt x="2713" y="5140"/>
                    <a:pt x="2881" y="5158"/>
                  </a:cubicBezTo>
                  <a:cubicBezTo>
                    <a:pt x="2892" y="5159"/>
                    <a:pt x="2903" y="5160"/>
                    <a:pt x="2913" y="5160"/>
                  </a:cubicBezTo>
                  <a:cubicBezTo>
                    <a:pt x="3070" y="5160"/>
                    <a:pt x="3201" y="5042"/>
                    <a:pt x="3217" y="4885"/>
                  </a:cubicBezTo>
                  <a:lnTo>
                    <a:pt x="3691" y="339"/>
                  </a:lnTo>
                  <a:cubicBezTo>
                    <a:pt x="3710" y="149"/>
                    <a:pt x="3558" y="1"/>
                    <a:pt x="3386"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2" name="Google Shape;7172;p101"/>
            <p:cNvSpPr/>
            <p:nvPr/>
          </p:nvSpPr>
          <p:spPr>
            <a:xfrm>
              <a:off x="7604331" y="2820448"/>
              <a:ext cx="744666" cy="565362"/>
            </a:xfrm>
            <a:custGeom>
              <a:rect b="b" l="l" r="r" t="t"/>
              <a:pathLst>
                <a:path extrusionOk="0" h="34829" w="45875">
                  <a:moveTo>
                    <a:pt x="44465" y="0"/>
                  </a:moveTo>
                  <a:cubicBezTo>
                    <a:pt x="44465" y="0"/>
                    <a:pt x="38371" y="7489"/>
                    <a:pt x="33188" y="8785"/>
                  </a:cubicBezTo>
                  <a:cubicBezTo>
                    <a:pt x="31245" y="9271"/>
                    <a:pt x="26811" y="9423"/>
                    <a:pt x="22027" y="9423"/>
                  </a:cubicBezTo>
                  <a:cubicBezTo>
                    <a:pt x="14055" y="9423"/>
                    <a:pt x="5113" y="9001"/>
                    <a:pt x="5113" y="9001"/>
                  </a:cubicBezTo>
                  <a:cubicBezTo>
                    <a:pt x="3972" y="16229"/>
                    <a:pt x="820" y="30660"/>
                    <a:pt x="85" y="33999"/>
                  </a:cubicBezTo>
                  <a:cubicBezTo>
                    <a:pt x="1" y="34382"/>
                    <a:pt x="255" y="34756"/>
                    <a:pt x="642" y="34818"/>
                  </a:cubicBezTo>
                  <a:cubicBezTo>
                    <a:pt x="681" y="34825"/>
                    <a:pt x="720" y="34828"/>
                    <a:pt x="758" y="34828"/>
                  </a:cubicBezTo>
                  <a:cubicBezTo>
                    <a:pt x="1049" y="34828"/>
                    <a:pt x="1314" y="34641"/>
                    <a:pt x="1406" y="34357"/>
                  </a:cubicBezTo>
                  <a:cubicBezTo>
                    <a:pt x="2324" y="31504"/>
                    <a:pt x="6432" y="18621"/>
                    <a:pt x="6625" y="16128"/>
                  </a:cubicBezTo>
                  <a:cubicBezTo>
                    <a:pt x="6627" y="16098"/>
                    <a:pt x="6629" y="16069"/>
                    <a:pt x="6632" y="16042"/>
                  </a:cubicBezTo>
                  <a:cubicBezTo>
                    <a:pt x="6822" y="13816"/>
                    <a:pt x="8731" y="12148"/>
                    <a:pt x="10946" y="12148"/>
                  </a:cubicBezTo>
                  <a:cubicBezTo>
                    <a:pt x="11011" y="12148"/>
                    <a:pt x="11075" y="12149"/>
                    <a:pt x="11140" y="12152"/>
                  </a:cubicBezTo>
                  <a:cubicBezTo>
                    <a:pt x="17154" y="12416"/>
                    <a:pt x="30325" y="13040"/>
                    <a:pt x="32972" y="13536"/>
                  </a:cubicBezTo>
                  <a:cubicBezTo>
                    <a:pt x="36427" y="14184"/>
                    <a:pt x="37508" y="15480"/>
                    <a:pt x="37508" y="15480"/>
                  </a:cubicBezTo>
                  <a:lnTo>
                    <a:pt x="43545" y="34009"/>
                  </a:lnTo>
                  <a:cubicBezTo>
                    <a:pt x="43681" y="34429"/>
                    <a:pt x="44055" y="34727"/>
                    <a:pt x="44494" y="34766"/>
                  </a:cubicBezTo>
                  <a:cubicBezTo>
                    <a:pt x="44529" y="34770"/>
                    <a:pt x="44563" y="34771"/>
                    <a:pt x="44597" y="34771"/>
                  </a:cubicBezTo>
                  <a:cubicBezTo>
                    <a:pt x="45331" y="34771"/>
                    <a:pt x="45874" y="34056"/>
                    <a:pt x="45647" y="33339"/>
                  </a:cubicBezTo>
                  <a:cubicBezTo>
                    <a:pt x="44269" y="28955"/>
                    <a:pt x="40491" y="16852"/>
                    <a:pt x="40315" y="15264"/>
                  </a:cubicBezTo>
                  <a:cubicBezTo>
                    <a:pt x="40099" y="13320"/>
                    <a:pt x="45546" y="2592"/>
                    <a:pt x="45546" y="2592"/>
                  </a:cubicBezTo>
                  <a:cubicBezTo>
                    <a:pt x="45760" y="0"/>
                    <a:pt x="44465" y="0"/>
                    <a:pt x="44465"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3" name="Google Shape;7173;p101"/>
            <p:cNvSpPr/>
            <p:nvPr/>
          </p:nvSpPr>
          <p:spPr>
            <a:xfrm>
              <a:off x="7599883" y="2815481"/>
              <a:ext cx="752474" cy="575312"/>
            </a:xfrm>
            <a:custGeom>
              <a:rect b="b" l="l" r="r" t="t"/>
              <a:pathLst>
                <a:path extrusionOk="0" h="35442" w="46356">
                  <a:moveTo>
                    <a:pt x="44858" y="642"/>
                  </a:moveTo>
                  <a:cubicBezTo>
                    <a:pt x="44970" y="687"/>
                    <a:pt x="45070" y="759"/>
                    <a:pt x="45147" y="851"/>
                  </a:cubicBezTo>
                  <a:cubicBezTo>
                    <a:pt x="45365" y="1101"/>
                    <a:pt x="45606" y="1643"/>
                    <a:pt x="45518" y="2813"/>
                  </a:cubicBezTo>
                  <a:cubicBezTo>
                    <a:pt x="44841" y="4149"/>
                    <a:pt x="40068" y="13655"/>
                    <a:pt x="40284" y="15603"/>
                  </a:cubicBezTo>
                  <a:cubicBezTo>
                    <a:pt x="40460" y="17191"/>
                    <a:pt x="44080" y="28812"/>
                    <a:pt x="45629" y="33735"/>
                  </a:cubicBezTo>
                  <a:cubicBezTo>
                    <a:pt x="45792" y="34253"/>
                    <a:pt x="45401" y="34770"/>
                    <a:pt x="44872" y="34770"/>
                  </a:cubicBezTo>
                  <a:cubicBezTo>
                    <a:pt x="44846" y="34770"/>
                    <a:pt x="44821" y="34769"/>
                    <a:pt x="44795" y="34767"/>
                  </a:cubicBezTo>
                  <a:cubicBezTo>
                    <a:pt x="44478" y="34738"/>
                    <a:pt x="44208" y="34523"/>
                    <a:pt x="44109" y="34219"/>
                  </a:cubicBezTo>
                  <a:lnTo>
                    <a:pt x="38072" y="15690"/>
                  </a:lnTo>
                  <a:cubicBezTo>
                    <a:pt x="38060" y="15653"/>
                    <a:pt x="38041" y="15619"/>
                    <a:pt x="38016" y="15589"/>
                  </a:cubicBezTo>
                  <a:cubicBezTo>
                    <a:pt x="37969" y="15532"/>
                    <a:pt x="36826" y="14202"/>
                    <a:pt x="33303" y="13541"/>
                  </a:cubicBezTo>
                  <a:cubicBezTo>
                    <a:pt x="30611" y="13037"/>
                    <a:pt x="17108" y="12401"/>
                    <a:pt x="11429" y="12151"/>
                  </a:cubicBezTo>
                  <a:cubicBezTo>
                    <a:pt x="11360" y="12149"/>
                    <a:pt x="11291" y="12147"/>
                    <a:pt x="11222" y="12147"/>
                  </a:cubicBezTo>
                  <a:cubicBezTo>
                    <a:pt x="8799" y="12147"/>
                    <a:pt x="6805" y="13940"/>
                    <a:pt x="6601" y="16321"/>
                  </a:cubicBezTo>
                  <a:lnTo>
                    <a:pt x="6594" y="16410"/>
                  </a:lnTo>
                  <a:cubicBezTo>
                    <a:pt x="6403" y="18885"/>
                    <a:pt x="2225" y="31971"/>
                    <a:pt x="1389" y="34568"/>
                  </a:cubicBezTo>
                  <a:cubicBezTo>
                    <a:pt x="1340" y="34726"/>
                    <a:pt x="1195" y="34829"/>
                    <a:pt x="1035" y="34829"/>
                  </a:cubicBezTo>
                  <a:cubicBezTo>
                    <a:pt x="1012" y="34829"/>
                    <a:pt x="990" y="34827"/>
                    <a:pt x="967" y="34823"/>
                  </a:cubicBezTo>
                  <a:cubicBezTo>
                    <a:pt x="863" y="34807"/>
                    <a:pt x="771" y="34747"/>
                    <a:pt x="713" y="34660"/>
                  </a:cubicBezTo>
                  <a:cubicBezTo>
                    <a:pt x="655" y="34575"/>
                    <a:pt x="635" y="34471"/>
                    <a:pt x="658" y="34370"/>
                  </a:cubicBezTo>
                  <a:cubicBezTo>
                    <a:pt x="1543" y="30350"/>
                    <a:pt x="4492" y="16806"/>
                    <a:pt x="5646" y="9626"/>
                  </a:cubicBezTo>
                  <a:cubicBezTo>
                    <a:pt x="7274" y="9699"/>
                    <a:pt x="15139" y="10038"/>
                    <a:pt x="22264" y="10038"/>
                  </a:cubicBezTo>
                  <a:cubicBezTo>
                    <a:pt x="27077" y="10038"/>
                    <a:pt x="31551" y="9883"/>
                    <a:pt x="33535" y="9388"/>
                  </a:cubicBezTo>
                  <a:cubicBezTo>
                    <a:pt x="38420" y="8166"/>
                    <a:pt x="43956" y="1722"/>
                    <a:pt x="44858" y="642"/>
                  </a:cubicBezTo>
                  <a:close/>
                  <a:moveTo>
                    <a:pt x="44739" y="0"/>
                  </a:moveTo>
                  <a:cubicBezTo>
                    <a:pt x="44648" y="0"/>
                    <a:pt x="44560" y="41"/>
                    <a:pt x="44502" y="113"/>
                  </a:cubicBezTo>
                  <a:cubicBezTo>
                    <a:pt x="44443" y="187"/>
                    <a:pt x="38413" y="7538"/>
                    <a:pt x="33388" y="8794"/>
                  </a:cubicBezTo>
                  <a:cubicBezTo>
                    <a:pt x="31479" y="9272"/>
                    <a:pt x="27087" y="9421"/>
                    <a:pt x="22335" y="9421"/>
                  </a:cubicBezTo>
                  <a:cubicBezTo>
                    <a:pt x="14437" y="9421"/>
                    <a:pt x="5544" y="9008"/>
                    <a:pt x="5401" y="9001"/>
                  </a:cubicBezTo>
                  <a:cubicBezTo>
                    <a:pt x="5390" y="9000"/>
                    <a:pt x="5379" y="8999"/>
                    <a:pt x="5368" y="8999"/>
                  </a:cubicBezTo>
                  <a:cubicBezTo>
                    <a:pt x="5223" y="8999"/>
                    <a:pt x="5107" y="9116"/>
                    <a:pt x="5084" y="9259"/>
                  </a:cubicBezTo>
                  <a:cubicBezTo>
                    <a:pt x="3938" y="16530"/>
                    <a:pt x="698" y="31345"/>
                    <a:pt x="61" y="34239"/>
                  </a:cubicBezTo>
                  <a:cubicBezTo>
                    <a:pt x="1" y="34503"/>
                    <a:pt x="53" y="34780"/>
                    <a:pt x="205" y="35004"/>
                  </a:cubicBezTo>
                  <a:cubicBezTo>
                    <a:pt x="391" y="35277"/>
                    <a:pt x="701" y="35441"/>
                    <a:pt x="1033" y="35441"/>
                  </a:cubicBezTo>
                  <a:cubicBezTo>
                    <a:pt x="1034" y="35441"/>
                    <a:pt x="1035" y="35441"/>
                    <a:pt x="1036" y="35441"/>
                  </a:cubicBezTo>
                  <a:cubicBezTo>
                    <a:pt x="1464" y="35441"/>
                    <a:pt x="1842" y="35165"/>
                    <a:pt x="1972" y="34757"/>
                  </a:cubicBezTo>
                  <a:cubicBezTo>
                    <a:pt x="3151" y="31090"/>
                    <a:pt x="7013" y="18937"/>
                    <a:pt x="7205" y="16458"/>
                  </a:cubicBezTo>
                  <a:lnTo>
                    <a:pt x="7211" y="16373"/>
                  </a:lnTo>
                  <a:cubicBezTo>
                    <a:pt x="7387" y="14320"/>
                    <a:pt x="9114" y="12759"/>
                    <a:pt x="11199" y="12759"/>
                  </a:cubicBezTo>
                  <a:cubicBezTo>
                    <a:pt x="11266" y="12759"/>
                    <a:pt x="11334" y="12761"/>
                    <a:pt x="11402" y="12764"/>
                  </a:cubicBezTo>
                  <a:cubicBezTo>
                    <a:pt x="17070" y="13013"/>
                    <a:pt x="30538" y="13646"/>
                    <a:pt x="33191" y="14142"/>
                  </a:cubicBezTo>
                  <a:cubicBezTo>
                    <a:pt x="36142" y="14696"/>
                    <a:pt x="37304" y="15737"/>
                    <a:pt x="37511" y="15944"/>
                  </a:cubicBezTo>
                  <a:lnTo>
                    <a:pt x="43529" y="34409"/>
                  </a:lnTo>
                  <a:cubicBezTo>
                    <a:pt x="43703" y="34945"/>
                    <a:pt x="44180" y="35326"/>
                    <a:pt x="44741" y="35377"/>
                  </a:cubicBezTo>
                  <a:cubicBezTo>
                    <a:pt x="44781" y="35380"/>
                    <a:pt x="44822" y="35382"/>
                    <a:pt x="44862" y="35382"/>
                  </a:cubicBezTo>
                  <a:cubicBezTo>
                    <a:pt x="45292" y="35382"/>
                    <a:pt x="45696" y="35194"/>
                    <a:pt x="45968" y="34858"/>
                  </a:cubicBezTo>
                  <a:cubicBezTo>
                    <a:pt x="46264" y="34491"/>
                    <a:pt x="46356" y="34000"/>
                    <a:pt x="46214" y="33551"/>
                  </a:cubicBezTo>
                  <a:cubicBezTo>
                    <a:pt x="45010" y="29724"/>
                    <a:pt x="41068" y="17113"/>
                    <a:pt x="40893" y="15536"/>
                  </a:cubicBezTo>
                  <a:cubicBezTo>
                    <a:pt x="40725" y="14016"/>
                    <a:pt x="44589" y="5998"/>
                    <a:pt x="46093" y="3036"/>
                  </a:cubicBezTo>
                  <a:cubicBezTo>
                    <a:pt x="46111" y="3000"/>
                    <a:pt x="46121" y="2961"/>
                    <a:pt x="46124" y="2923"/>
                  </a:cubicBezTo>
                  <a:cubicBezTo>
                    <a:pt x="46222" y="1757"/>
                    <a:pt x="46040" y="915"/>
                    <a:pt x="45585" y="421"/>
                  </a:cubicBezTo>
                  <a:cubicBezTo>
                    <a:pt x="45208" y="11"/>
                    <a:pt x="44786" y="0"/>
                    <a:pt x="44739"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4" name="Google Shape;7174;p101"/>
            <p:cNvSpPr/>
            <p:nvPr/>
          </p:nvSpPr>
          <p:spPr>
            <a:xfrm>
              <a:off x="8258826" y="2260589"/>
              <a:ext cx="240955" cy="653504"/>
            </a:xfrm>
            <a:custGeom>
              <a:rect b="b" l="l" r="r" t="t"/>
              <a:pathLst>
                <a:path extrusionOk="0" h="40259" w="14844">
                  <a:moveTo>
                    <a:pt x="7765" y="0"/>
                  </a:moveTo>
                  <a:cubicBezTo>
                    <a:pt x="7421" y="0"/>
                    <a:pt x="7000" y="342"/>
                    <a:pt x="6508" y="1350"/>
                  </a:cubicBezTo>
                  <a:cubicBezTo>
                    <a:pt x="4979" y="4486"/>
                    <a:pt x="317" y="11939"/>
                    <a:pt x="159" y="14094"/>
                  </a:cubicBezTo>
                  <a:cubicBezTo>
                    <a:pt x="0" y="16247"/>
                    <a:pt x="200" y="40081"/>
                    <a:pt x="2568" y="40255"/>
                  </a:cubicBezTo>
                  <a:cubicBezTo>
                    <a:pt x="2604" y="40258"/>
                    <a:pt x="2642" y="40259"/>
                    <a:pt x="2680" y="40259"/>
                  </a:cubicBezTo>
                  <a:cubicBezTo>
                    <a:pt x="5142" y="40259"/>
                    <a:pt x="11651" y="34793"/>
                    <a:pt x="13235" y="30645"/>
                  </a:cubicBezTo>
                  <a:cubicBezTo>
                    <a:pt x="14843" y="26432"/>
                    <a:pt x="8878" y="1524"/>
                    <a:pt x="8878" y="1524"/>
                  </a:cubicBezTo>
                  <a:cubicBezTo>
                    <a:pt x="8878" y="1524"/>
                    <a:pt x="8491" y="0"/>
                    <a:pt x="7765" y="0"/>
                  </a:cubicBez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5" name="Google Shape;7175;p101"/>
            <p:cNvSpPr/>
            <p:nvPr/>
          </p:nvSpPr>
          <p:spPr>
            <a:xfrm>
              <a:off x="8255108" y="2255622"/>
              <a:ext cx="249558" cy="663455"/>
            </a:xfrm>
            <a:custGeom>
              <a:rect b="b" l="l" r="r" t="t"/>
              <a:pathLst>
                <a:path extrusionOk="0" h="40872" w="15374">
                  <a:moveTo>
                    <a:pt x="8016" y="612"/>
                  </a:moveTo>
                  <a:cubicBezTo>
                    <a:pt x="8340" y="646"/>
                    <a:pt x="8682" y="1401"/>
                    <a:pt x="8810" y="1903"/>
                  </a:cubicBezTo>
                  <a:cubicBezTo>
                    <a:pt x="8899" y="2275"/>
                    <a:pt x="14731" y="26774"/>
                    <a:pt x="13179" y="30840"/>
                  </a:cubicBezTo>
                  <a:cubicBezTo>
                    <a:pt x="11578" y="35031"/>
                    <a:pt x="5070" y="40258"/>
                    <a:pt x="2910" y="40258"/>
                  </a:cubicBezTo>
                  <a:cubicBezTo>
                    <a:pt x="2879" y="40258"/>
                    <a:pt x="2849" y="40257"/>
                    <a:pt x="2820" y="40255"/>
                  </a:cubicBezTo>
                  <a:cubicBezTo>
                    <a:pt x="2693" y="40246"/>
                    <a:pt x="1557" y="39828"/>
                    <a:pt x="950" y="28206"/>
                  </a:cubicBezTo>
                  <a:cubicBezTo>
                    <a:pt x="628" y="22019"/>
                    <a:pt x="614" y="15511"/>
                    <a:pt x="693" y="14421"/>
                  </a:cubicBezTo>
                  <a:cubicBezTo>
                    <a:pt x="796" y="13018"/>
                    <a:pt x="3042" y="9009"/>
                    <a:pt x="4846" y="5788"/>
                  </a:cubicBezTo>
                  <a:cubicBezTo>
                    <a:pt x="5708" y="4248"/>
                    <a:pt x="6524" y="2792"/>
                    <a:pt x="7013" y="1789"/>
                  </a:cubicBezTo>
                  <a:cubicBezTo>
                    <a:pt x="7535" y="720"/>
                    <a:pt x="7882" y="612"/>
                    <a:pt x="7998" y="612"/>
                  </a:cubicBezTo>
                  <a:cubicBezTo>
                    <a:pt x="8002" y="612"/>
                    <a:pt x="8006" y="613"/>
                    <a:pt x="8010" y="613"/>
                  </a:cubicBezTo>
                  <a:cubicBezTo>
                    <a:pt x="8012" y="613"/>
                    <a:pt x="8014" y="613"/>
                    <a:pt x="8016" y="612"/>
                  </a:cubicBezTo>
                  <a:close/>
                  <a:moveTo>
                    <a:pt x="7995" y="0"/>
                  </a:moveTo>
                  <a:cubicBezTo>
                    <a:pt x="7469" y="0"/>
                    <a:pt x="6962" y="494"/>
                    <a:pt x="6462" y="1522"/>
                  </a:cubicBezTo>
                  <a:cubicBezTo>
                    <a:pt x="5980" y="2510"/>
                    <a:pt x="5169" y="3958"/>
                    <a:pt x="4310" y="5490"/>
                  </a:cubicBezTo>
                  <a:cubicBezTo>
                    <a:pt x="2382" y="8934"/>
                    <a:pt x="196" y="12839"/>
                    <a:pt x="82" y="14376"/>
                  </a:cubicBezTo>
                  <a:cubicBezTo>
                    <a:pt x="1" y="15479"/>
                    <a:pt x="14" y="22028"/>
                    <a:pt x="339" y="28238"/>
                  </a:cubicBezTo>
                  <a:cubicBezTo>
                    <a:pt x="991" y="40736"/>
                    <a:pt x="2241" y="40827"/>
                    <a:pt x="2776" y="40867"/>
                  </a:cubicBezTo>
                  <a:cubicBezTo>
                    <a:pt x="2817" y="40870"/>
                    <a:pt x="2859" y="40871"/>
                    <a:pt x="2902" y="40871"/>
                  </a:cubicBezTo>
                  <a:cubicBezTo>
                    <a:pt x="5540" y="40871"/>
                    <a:pt x="12115" y="35344"/>
                    <a:pt x="13750" y="31060"/>
                  </a:cubicBezTo>
                  <a:cubicBezTo>
                    <a:pt x="15374" y="26807"/>
                    <a:pt x="9647" y="2779"/>
                    <a:pt x="9404" y="1759"/>
                  </a:cubicBezTo>
                  <a:cubicBezTo>
                    <a:pt x="9403" y="1758"/>
                    <a:pt x="9403" y="1756"/>
                    <a:pt x="9403" y="1754"/>
                  </a:cubicBezTo>
                  <a:cubicBezTo>
                    <a:pt x="9333" y="1477"/>
                    <a:pt x="8939" y="93"/>
                    <a:pt x="8077" y="4"/>
                  </a:cubicBezTo>
                  <a:cubicBezTo>
                    <a:pt x="8050" y="2"/>
                    <a:pt x="8022" y="0"/>
                    <a:pt x="7995"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6" name="Google Shape;7176;p101"/>
            <p:cNvSpPr/>
            <p:nvPr/>
          </p:nvSpPr>
          <p:spPr>
            <a:xfrm>
              <a:off x="7643825" y="2521348"/>
              <a:ext cx="621932" cy="501568"/>
            </a:xfrm>
            <a:custGeom>
              <a:rect b="b" l="l" r="r" t="t"/>
              <a:pathLst>
                <a:path extrusionOk="0" h="30899" w="38314">
                  <a:moveTo>
                    <a:pt x="6782" y="0"/>
                  </a:moveTo>
                  <a:cubicBezTo>
                    <a:pt x="1199" y="0"/>
                    <a:pt x="957" y="10787"/>
                    <a:pt x="721" y="14442"/>
                  </a:cubicBezTo>
                  <a:cubicBezTo>
                    <a:pt x="652" y="15519"/>
                    <a:pt x="0" y="20748"/>
                    <a:pt x="123" y="24618"/>
                  </a:cubicBezTo>
                  <a:cubicBezTo>
                    <a:pt x="200" y="27046"/>
                    <a:pt x="580" y="28939"/>
                    <a:pt x="1600" y="28939"/>
                  </a:cubicBezTo>
                  <a:cubicBezTo>
                    <a:pt x="3451" y="28939"/>
                    <a:pt x="22736" y="30898"/>
                    <a:pt x="28859" y="30898"/>
                  </a:cubicBezTo>
                  <a:cubicBezTo>
                    <a:pt x="29165" y="30898"/>
                    <a:pt x="29439" y="30893"/>
                    <a:pt x="29675" y="30883"/>
                  </a:cubicBezTo>
                  <a:cubicBezTo>
                    <a:pt x="34643" y="30666"/>
                    <a:pt x="38314" y="28075"/>
                    <a:pt x="38314" y="24404"/>
                  </a:cubicBezTo>
                  <a:cubicBezTo>
                    <a:pt x="38314" y="20732"/>
                    <a:pt x="38098" y="4536"/>
                    <a:pt x="34427" y="2375"/>
                  </a:cubicBezTo>
                  <a:cubicBezTo>
                    <a:pt x="30754" y="216"/>
                    <a:pt x="11318" y="0"/>
                    <a:pt x="6782" y="0"/>
                  </a:cubicBez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7" name="Google Shape;7177;p101"/>
            <p:cNvSpPr/>
            <p:nvPr/>
          </p:nvSpPr>
          <p:spPr>
            <a:xfrm>
              <a:off x="7639264" y="2516365"/>
              <a:ext cx="631460" cy="511519"/>
            </a:xfrm>
            <a:custGeom>
              <a:rect b="b" l="l" r="r" t="t"/>
              <a:pathLst>
                <a:path extrusionOk="0" h="31512" w="38901">
                  <a:moveTo>
                    <a:pt x="7063" y="613"/>
                  </a:moveTo>
                  <a:cubicBezTo>
                    <a:pt x="15800" y="613"/>
                    <a:pt x="31421" y="1104"/>
                    <a:pt x="34551" y="2946"/>
                  </a:cubicBezTo>
                  <a:cubicBezTo>
                    <a:pt x="37310" y="4569"/>
                    <a:pt x="38289" y="15684"/>
                    <a:pt x="38289" y="24711"/>
                  </a:cubicBezTo>
                  <a:cubicBezTo>
                    <a:pt x="38289" y="28131"/>
                    <a:pt x="34857" y="30669"/>
                    <a:pt x="29943" y="30883"/>
                  </a:cubicBezTo>
                  <a:cubicBezTo>
                    <a:pt x="29709" y="30893"/>
                    <a:pt x="29437" y="30898"/>
                    <a:pt x="29132" y="30898"/>
                  </a:cubicBezTo>
                  <a:cubicBezTo>
                    <a:pt x="25178" y="30898"/>
                    <a:pt x="15594" y="30068"/>
                    <a:pt x="9096" y="29505"/>
                  </a:cubicBezTo>
                  <a:cubicBezTo>
                    <a:pt x="5296" y="29177"/>
                    <a:pt x="2551" y="28939"/>
                    <a:pt x="1881" y="28939"/>
                  </a:cubicBezTo>
                  <a:cubicBezTo>
                    <a:pt x="1568" y="28939"/>
                    <a:pt x="825" y="28547"/>
                    <a:pt x="710" y="24916"/>
                  </a:cubicBezTo>
                  <a:cubicBezTo>
                    <a:pt x="615" y="21889"/>
                    <a:pt x="994" y="18044"/>
                    <a:pt x="1197" y="15978"/>
                  </a:cubicBezTo>
                  <a:cubicBezTo>
                    <a:pt x="1253" y="15421"/>
                    <a:pt x="1293" y="15000"/>
                    <a:pt x="1308" y="14768"/>
                  </a:cubicBezTo>
                  <a:lnTo>
                    <a:pt x="1354" y="13991"/>
                  </a:lnTo>
                  <a:cubicBezTo>
                    <a:pt x="1584" y="9987"/>
                    <a:pt x="2122" y="614"/>
                    <a:pt x="7063" y="613"/>
                  </a:cubicBezTo>
                  <a:close/>
                  <a:moveTo>
                    <a:pt x="7063" y="1"/>
                  </a:moveTo>
                  <a:cubicBezTo>
                    <a:pt x="1544" y="2"/>
                    <a:pt x="982" y="9780"/>
                    <a:pt x="743" y="13955"/>
                  </a:cubicBezTo>
                  <a:lnTo>
                    <a:pt x="697" y="14730"/>
                  </a:lnTo>
                  <a:cubicBezTo>
                    <a:pt x="682" y="14957"/>
                    <a:pt x="641" y="15371"/>
                    <a:pt x="588" y="15918"/>
                  </a:cubicBezTo>
                  <a:cubicBezTo>
                    <a:pt x="383" y="17997"/>
                    <a:pt x="1" y="21869"/>
                    <a:pt x="97" y="24935"/>
                  </a:cubicBezTo>
                  <a:cubicBezTo>
                    <a:pt x="198" y="28085"/>
                    <a:pt x="764" y="29552"/>
                    <a:pt x="1881" y="29552"/>
                  </a:cubicBezTo>
                  <a:cubicBezTo>
                    <a:pt x="2526" y="29552"/>
                    <a:pt x="5401" y="29801"/>
                    <a:pt x="9043" y="30115"/>
                  </a:cubicBezTo>
                  <a:cubicBezTo>
                    <a:pt x="15932" y="30711"/>
                    <a:pt x="25180" y="31511"/>
                    <a:pt x="29132" y="31511"/>
                  </a:cubicBezTo>
                  <a:cubicBezTo>
                    <a:pt x="29446" y="31511"/>
                    <a:pt x="29727" y="31506"/>
                    <a:pt x="29970" y="31496"/>
                  </a:cubicBezTo>
                  <a:cubicBezTo>
                    <a:pt x="35228" y="31266"/>
                    <a:pt x="38900" y="28477"/>
                    <a:pt x="38900" y="24711"/>
                  </a:cubicBezTo>
                  <a:cubicBezTo>
                    <a:pt x="38900" y="20038"/>
                    <a:pt x="38610" y="4623"/>
                    <a:pt x="34863" y="2419"/>
                  </a:cubicBezTo>
                  <a:cubicBezTo>
                    <a:pt x="30868" y="68"/>
                    <a:pt x="9488" y="1"/>
                    <a:pt x="7063"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8" name="Google Shape;7178;p101"/>
            <p:cNvSpPr/>
            <p:nvPr/>
          </p:nvSpPr>
          <p:spPr>
            <a:xfrm>
              <a:off x="7620158" y="2475767"/>
              <a:ext cx="620536" cy="487916"/>
            </a:xfrm>
            <a:custGeom>
              <a:rect b="b" l="l" r="r" t="t"/>
              <a:pathLst>
                <a:path extrusionOk="0" h="30058" w="38228">
                  <a:moveTo>
                    <a:pt x="30448" y="1"/>
                  </a:moveTo>
                  <a:cubicBezTo>
                    <a:pt x="27320" y="1"/>
                    <a:pt x="24181" y="1155"/>
                    <a:pt x="23027" y="2310"/>
                  </a:cubicBezTo>
                  <a:cubicBezTo>
                    <a:pt x="20455" y="4880"/>
                    <a:pt x="19338" y="8681"/>
                    <a:pt x="16096" y="13264"/>
                  </a:cubicBezTo>
                  <a:cubicBezTo>
                    <a:pt x="12855" y="17846"/>
                    <a:pt x="0" y="27012"/>
                    <a:pt x="0" y="27012"/>
                  </a:cubicBezTo>
                  <a:cubicBezTo>
                    <a:pt x="0" y="27012"/>
                    <a:pt x="12519" y="29024"/>
                    <a:pt x="18220" y="29806"/>
                  </a:cubicBezTo>
                  <a:cubicBezTo>
                    <a:pt x="19466" y="29977"/>
                    <a:pt x="20626" y="30057"/>
                    <a:pt x="21716" y="30057"/>
                  </a:cubicBezTo>
                  <a:cubicBezTo>
                    <a:pt x="25609" y="30057"/>
                    <a:pt x="28590" y="29032"/>
                    <a:pt x="31297" y="27459"/>
                  </a:cubicBezTo>
                  <a:cubicBezTo>
                    <a:pt x="34762" y="25447"/>
                    <a:pt x="36440" y="18629"/>
                    <a:pt x="36440" y="15163"/>
                  </a:cubicBezTo>
                  <a:cubicBezTo>
                    <a:pt x="36440" y="11699"/>
                    <a:pt x="38227" y="7340"/>
                    <a:pt x="38227" y="7340"/>
                  </a:cubicBezTo>
                  <a:cubicBezTo>
                    <a:pt x="38104" y="1737"/>
                    <a:pt x="34284" y="1"/>
                    <a:pt x="30448"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9" name="Google Shape;7179;p101"/>
            <p:cNvSpPr/>
            <p:nvPr/>
          </p:nvSpPr>
          <p:spPr>
            <a:xfrm>
              <a:off x="7613649" y="2470897"/>
              <a:ext cx="632029" cy="497786"/>
            </a:xfrm>
            <a:custGeom>
              <a:rect b="b" l="l" r="r" t="t"/>
              <a:pathLst>
                <a:path extrusionOk="0" h="30666" w="38936">
                  <a:moveTo>
                    <a:pt x="30877" y="611"/>
                  </a:moveTo>
                  <a:cubicBezTo>
                    <a:pt x="32092" y="611"/>
                    <a:pt x="33305" y="791"/>
                    <a:pt x="34390" y="1226"/>
                  </a:cubicBezTo>
                  <a:cubicBezTo>
                    <a:pt x="36911" y="2239"/>
                    <a:pt x="38234" y="4377"/>
                    <a:pt x="38322" y="7584"/>
                  </a:cubicBezTo>
                  <a:cubicBezTo>
                    <a:pt x="38097" y="8144"/>
                    <a:pt x="36534" y="12159"/>
                    <a:pt x="36534" y="15465"/>
                  </a:cubicBezTo>
                  <a:cubicBezTo>
                    <a:pt x="36534" y="19198"/>
                    <a:pt x="34758" y="25631"/>
                    <a:pt x="31545" y="27495"/>
                  </a:cubicBezTo>
                  <a:cubicBezTo>
                    <a:pt x="28565" y="29225"/>
                    <a:pt x="25559" y="30052"/>
                    <a:pt x="22107" y="30052"/>
                  </a:cubicBezTo>
                  <a:cubicBezTo>
                    <a:pt x="21009" y="30052"/>
                    <a:pt x="19865" y="29969"/>
                    <a:pt x="18663" y="29804"/>
                  </a:cubicBezTo>
                  <a:cubicBezTo>
                    <a:pt x="13824" y="29139"/>
                    <a:pt x="3947" y="27568"/>
                    <a:pt x="1182" y="27127"/>
                  </a:cubicBezTo>
                  <a:cubicBezTo>
                    <a:pt x="3792" y="25236"/>
                    <a:pt x="13879" y="17796"/>
                    <a:pt x="16748" y="13741"/>
                  </a:cubicBezTo>
                  <a:cubicBezTo>
                    <a:pt x="18200" y="11686"/>
                    <a:pt x="19235" y="9778"/>
                    <a:pt x="20147" y="8096"/>
                  </a:cubicBezTo>
                  <a:cubicBezTo>
                    <a:pt x="21276" y="6017"/>
                    <a:pt x="22249" y="4222"/>
                    <a:pt x="23644" y="2827"/>
                  </a:cubicBezTo>
                  <a:cubicBezTo>
                    <a:pt x="24706" y="1764"/>
                    <a:pt x="27798" y="611"/>
                    <a:pt x="30877" y="611"/>
                  </a:cubicBezTo>
                  <a:close/>
                  <a:moveTo>
                    <a:pt x="30851" y="1"/>
                  </a:moveTo>
                  <a:cubicBezTo>
                    <a:pt x="27681" y="1"/>
                    <a:pt x="24464" y="1140"/>
                    <a:pt x="23210" y="2394"/>
                  </a:cubicBezTo>
                  <a:cubicBezTo>
                    <a:pt x="21753" y="3852"/>
                    <a:pt x="20759" y="5683"/>
                    <a:pt x="19609" y="7803"/>
                  </a:cubicBezTo>
                  <a:cubicBezTo>
                    <a:pt x="18705" y="9473"/>
                    <a:pt x="17679" y="11362"/>
                    <a:pt x="16247" y="13387"/>
                  </a:cubicBezTo>
                  <a:cubicBezTo>
                    <a:pt x="13073" y="17876"/>
                    <a:pt x="353" y="26971"/>
                    <a:pt x="224" y="27063"/>
                  </a:cubicBezTo>
                  <a:cubicBezTo>
                    <a:pt x="0" y="27221"/>
                    <a:pt x="82" y="27571"/>
                    <a:pt x="354" y="27615"/>
                  </a:cubicBezTo>
                  <a:cubicBezTo>
                    <a:pt x="479" y="27635"/>
                    <a:pt x="12941" y="29635"/>
                    <a:pt x="18579" y="30410"/>
                  </a:cubicBezTo>
                  <a:cubicBezTo>
                    <a:pt x="19814" y="30580"/>
                    <a:pt x="20988" y="30665"/>
                    <a:pt x="22117" y="30665"/>
                  </a:cubicBezTo>
                  <a:cubicBezTo>
                    <a:pt x="25675" y="30665"/>
                    <a:pt x="28776" y="29811"/>
                    <a:pt x="31852" y="28023"/>
                  </a:cubicBezTo>
                  <a:cubicBezTo>
                    <a:pt x="35548" y="25879"/>
                    <a:pt x="37146" y="18669"/>
                    <a:pt x="37146" y="15465"/>
                  </a:cubicBezTo>
                  <a:cubicBezTo>
                    <a:pt x="37146" y="12100"/>
                    <a:pt x="38894" y="7799"/>
                    <a:pt x="38912" y="7756"/>
                  </a:cubicBezTo>
                  <a:cubicBezTo>
                    <a:pt x="38928" y="7717"/>
                    <a:pt x="38935" y="7676"/>
                    <a:pt x="38934" y="7634"/>
                  </a:cubicBezTo>
                  <a:cubicBezTo>
                    <a:pt x="38839" y="3261"/>
                    <a:pt x="36534" y="1427"/>
                    <a:pt x="34617" y="658"/>
                  </a:cubicBezTo>
                  <a:cubicBezTo>
                    <a:pt x="33465" y="196"/>
                    <a:pt x="32162" y="1"/>
                    <a:pt x="30851"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0" name="Google Shape;7180;p101"/>
            <p:cNvSpPr/>
            <p:nvPr/>
          </p:nvSpPr>
          <p:spPr>
            <a:xfrm>
              <a:off x="5876820" y="1434339"/>
              <a:ext cx="2230703" cy="1723940"/>
            </a:xfrm>
            <a:custGeom>
              <a:rect b="b" l="l" r="r" t="t"/>
              <a:pathLst>
                <a:path extrusionOk="0" h="106203" w="137422">
                  <a:moveTo>
                    <a:pt x="68710" y="0"/>
                  </a:moveTo>
                  <a:cubicBezTo>
                    <a:pt x="50488" y="0"/>
                    <a:pt x="33011" y="5595"/>
                    <a:pt x="20126" y="15554"/>
                  </a:cubicBezTo>
                  <a:cubicBezTo>
                    <a:pt x="7240" y="25511"/>
                    <a:pt x="1" y="39018"/>
                    <a:pt x="1" y="53102"/>
                  </a:cubicBezTo>
                  <a:cubicBezTo>
                    <a:pt x="1" y="67185"/>
                    <a:pt x="7240" y="80692"/>
                    <a:pt x="20126" y="90650"/>
                  </a:cubicBezTo>
                  <a:cubicBezTo>
                    <a:pt x="33011" y="100609"/>
                    <a:pt x="50488" y="106203"/>
                    <a:pt x="68712" y="106203"/>
                  </a:cubicBezTo>
                  <a:cubicBezTo>
                    <a:pt x="86934" y="106203"/>
                    <a:pt x="104411" y="100609"/>
                    <a:pt x="117296" y="90650"/>
                  </a:cubicBezTo>
                  <a:cubicBezTo>
                    <a:pt x="130182" y="80692"/>
                    <a:pt x="137421" y="67185"/>
                    <a:pt x="137421" y="53102"/>
                  </a:cubicBezTo>
                  <a:cubicBezTo>
                    <a:pt x="137421" y="39018"/>
                    <a:pt x="130182" y="25511"/>
                    <a:pt x="117296" y="15554"/>
                  </a:cubicBezTo>
                  <a:cubicBezTo>
                    <a:pt x="104411" y="5595"/>
                    <a:pt x="86934" y="0"/>
                    <a:pt x="68710"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1" name="Google Shape;7181;p101"/>
            <p:cNvSpPr/>
            <p:nvPr/>
          </p:nvSpPr>
          <p:spPr>
            <a:xfrm>
              <a:off x="5871836" y="1429371"/>
              <a:ext cx="2240669" cy="1733891"/>
            </a:xfrm>
            <a:custGeom>
              <a:rect b="b" l="l" r="r" t="t"/>
              <a:pathLst>
                <a:path extrusionOk="0" h="106816" w="138036">
                  <a:moveTo>
                    <a:pt x="69019" y="612"/>
                  </a:moveTo>
                  <a:cubicBezTo>
                    <a:pt x="106736" y="612"/>
                    <a:pt x="137424" y="24295"/>
                    <a:pt x="137424" y="53408"/>
                  </a:cubicBezTo>
                  <a:cubicBezTo>
                    <a:pt x="137424" y="82520"/>
                    <a:pt x="106737" y="106203"/>
                    <a:pt x="69019" y="106203"/>
                  </a:cubicBezTo>
                  <a:cubicBezTo>
                    <a:pt x="31299" y="106203"/>
                    <a:pt x="614" y="82519"/>
                    <a:pt x="614" y="53408"/>
                  </a:cubicBezTo>
                  <a:cubicBezTo>
                    <a:pt x="614" y="24296"/>
                    <a:pt x="31300" y="612"/>
                    <a:pt x="69019" y="612"/>
                  </a:cubicBezTo>
                  <a:close/>
                  <a:moveTo>
                    <a:pt x="69019" y="1"/>
                  </a:moveTo>
                  <a:cubicBezTo>
                    <a:pt x="30962" y="1"/>
                    <a:pt x="1" y="23959"/>
                    <a:pt x="1" y="53408"/>
                  </a:cubicBezTo>
                  <a:cubicBezTo>
                    <a:pt x="1" y="82857"/>
                    <a:pt x="30962" y="106816"/>
                    <a:pt x="69019" y="106816"/>
                  </a:cubicBezTo>
                  <a:cubicBezTo>
                    <a:pt x="107074" y="106816"/>
                    <a:pt x="138035" y="82857"/>
                    <a:pt x="138035" y="53408"/>
                  </a:cubicBezTo>
                  <a:cubicBezTo>
                    <a:pt x="138035" y="23959"/>
                    <a:pt x="107074" y="1"/>
                    <a:pt x="69019"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2" name="Google Shape;7182;p101"/>
            <p:cNvSpPr/>
            <p:nvPr/>
          </p:nvSpPr>
          <p:spPr>
            <a:xfrm>
              <a:off x="5876820" y="1408513"/>
              <a:ext cx="2230703" cy="1723973"/>
            </a:xfrm>
            <a:custGeom>
              <a:rect b="b" l="l" r="r" t="t"/>
              <a:pathLst>
                <a:path extrusionOk="0" h="106205" w="137422">
                  <a:moveTo>
                    <a:pt x="68710" y="1"/>
                  </a:moveTo>
                  <a:cubicBezTo>
                    <a:pt x="50488" y="1"/>
                    <a:pt x="33011" y="5596"/>
                    <a:pt x="20126" y="15554"/>
                  </a:cubicBezTo>
                  <a:cubicBezTo>
                    <a:pt x="7240" y="25513"/>
                    <a:pt x="1" y="39019"/>
                    <a:pt x="1" y="53102"/>
                  </a:cubicBezTo>
                  <a:cubicBezTo>
                    <a:pt x="1" y="67186"/>
                    <a:pt x="7240" y="80692"/>
                    <a:pt x="20126" y="90651"/>
                  </a:cubicBezTo>
                  <a:cubicBezTo>
                    <a:pt x="33011" y="100609"/>
                    <a:pt x="50488" y="106204"/>
                    <a:pt x="68712" y="106204"/>
                  </a:cubicBezTo>
                  <a:cubicBezTo>
                    <a:pt x="86934" y="106204"/>
                    <a:pt x="104411" y="100609"/>
                    <a:pt x="117296" y="90651"/>
                  </a:cubicBezTo>
                  <a:cubicBezTo>
                    <a:pt x="130182" y="80692"/>
                    <a:pt x="137421" y="67186"/>
                    <a:pt x="137421" y="53102"/>
                  </a:cubicBezTo>
                  <a:cubicBezTo>
                    <a:pt x="137421" y="39019"/>
                    <a:pt x="130182" y="25513"/>
                    <a:pt x="117296" y="15554"/>
                  </a:cubicBezTo>
                  <a:cubicBezTo>
                    <a:pt x="104411" y="5596"/>
                    <a:pt x="86934" y="1"/>
                    <a:pt x="68710" y="1"/>
                  </a:cubicBezTo>
                  <a:close/>
                </a:path>
              </a:pathLst>
            </a:custGeom>
            <a:gradFill>
              <a:gsLst>
                <a:gs pos="0">
                  <a:srgbClr val="8BE3FF"/>
                </a:gs>
                <a:gs pos="100000">
                  <a:srgbClr val="ACFFD9"/>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3" name="Google Shape;7183;p101"/>
            <p:cNvSpPr/>
            <p:nvPr/>
          </p:nvSpPr>
          <p:spPr>
            <a:xfrm>
              <a:off x="5871836" y="1403529"/>
              <a:ext cx="2240669" cy="1733907"/>
            </a:xfrm>
            <a:custGeom>
              <a:rect b="b" l="l" r="r" t="t"/>
              <a:pathLst>
                <a:path extrusionOk="0" h="106817" w="138036">
                  <a:moveTo>
                    <a:pt x="69019" y="613"/>
                  </a:moveTo>
                  <a:cubicBezTo>
                    <a:pt x="106736" y="613"/>
                    <a:pt x="137424" y="24298"/>
                    <a:pt x="137424" y="53409"/>
                  </a:cubicBezTo>
                  <a:cubicBezTo>
                    <a:pt x="137424" y="82521"/>
                    <a:pt x="106737" y="106204"/>
                    <a:pt x="69019" y="106204"/>
                  </a:cubicBezTo>
                  <a:cubicBezTo>
                    <a:pt x="31299" y="106204"/>
                    <a:pt x="614" y="82521"/>
                    <a:pt x="614" y="53409"/>
                  </a:cubicBezTo>
                  <a:cubicBezTo>
                    <a:pt x="614" y="24298"/>
                    <a:pt x="31300" y="613"/>
                    <a:pt x="69019" y="613"/>
                  </a:cubicBezTo>
                  <a:close/>
                  <a:moveTo>
                    <a:pt x="69019" y="1"/>
                  </a:moveTo>
                  <a:cubicBezTo>
                    <a:pt x="30962" y="1"/>
                    <a:pt x="1" y="23961"/>
                    <a:pt x="1" y="53410"/>
                  </a:cubicBezTo>
                  <a:cubicBezTo>
                    <a:pt x="1" y="82858"/>
                    <a:pt x="30962" y="106817"/>
                    <a:pt x="69019" y="106817"/>
                  </a:cubicBezTo>
                  <a:cubicBezTo>
                    <a:pt x="107074" y="106817"/>
                    <a:pt x="138035" y="82859"/>
                    <a:pt x="138035" y="53410"/>
                  </a:cubicBezTo>
                  <a:cubicBezTo>
                    <a:pt x="138035" y="23960"/>
                    <a:pt x="107074" y="1"/>
                    <a:pt x="69019"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4" name="Google Shape;7184;p101"/>
            <p:cNvSpPr/>
            <p:nvPr/>
          </p:nvSpPr>
          <p:spPr>
            <a:xfrm>
              <a:off x="7291174" y="1741149"/>
              <a:ext cx="395164" cy="335201"/>
            </a:xfrm>
            <a:custGeom>
              <a:rect b="b" l="l" r="r" t="t"/>
              <a:pathLst>
                <a:path extrusionOk="0" h="20650" w="24344">
                  <a:moveTo>
                    <a:pt x="15629" y="0"/>
                  </a:moveTo>
                  <a:lnTo>
                    <a:pt x="1" y="9852"/>
                  </a:lnTo>
                  <a:lnTo>
                    <a:pt x="8904" y="20649"/>
                  </a:lnTo>
                  <a:lnTo>
                    <a:pt x="24344" y="9567"/>
                  </a:lnTo>
                  <a:lnTo>
                    <a:pt x="15629"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5" name="Google Shape;7185;p101"/>
            <p:cNvSpPr/>
            <p:nvPr/>
          </p:nvSpPr>
          <p:spPr>
            <a:xfrm>
              <a:off x="7285428" y="1736198"/>
              <a:ext cx="406575" cy="345103"/>
            </a:xfrm>
            <a:custGeom>
              <a:rect b="b" l="l" r="r" t="t"/>
              <a:pathLst>
                <a:path extrusionOk="0" h="21260" w="25047">
                  <a:moveTo>
                    <a:pt x="15930" y="702"/>
                  </a:moveTo>
                  <a:lnTo>
                    <a:pt x="24240" y="9824"/>
                  </a:lnTo>
                  <a:lnTo>
                    <a:pt x="9312" y="20540"/>
                  </a:lnTo>
                  <a:lnTo>
                    <a:pt x="812" y="10230"/>
                  </a:lnTo>
                  <a:lnTo>
                    <a:pt x="15930" y="702"/>
                  </a:lnTo>
                  <a:close/>
                  <a:moveTo>
                    <a:pt x="15984" y="0"/>
                  </a:moveTo>
                  <a:cubicBezTo>
                    <a:pt x="15927" y="0"/>
                    <a:pt x="15871" y="16"/>
                    <a:pt x="15820" y="47"/>
                  </a:cubicBezTo>
                  <a:lnTo>
                    <a:pt x="192" y="9897"/>
                  </a:lnTo>
                  <a:cubicBezTo>
                    <a:pt x="35" y="9995"/>
                    <a:pt x="0" y="10209"/>
                    <a:pt x="119" y="10352"/>
                  </a:cubicBezTo>
                  <a:lnTo>
                    <a:pt x="9023" y="21149"/>
                  </a:lnTo>
                  <a:cubicBezTo>
                    <a:pt x="9081" y="21219"/>
                    <a:pt x="9167" y="21260"/>
                    <a:pt x="9258" y="21260"/>
                  </a:cubicBezTo>
                  <a:cubicBezTo>
                    <a:pt x="9260" y="21260"/>
                    <a:pt x="9261" y="21260"/>
                    <a:pt x="9263" y="21260"/>
                  </a:cubicBezTo>
                  <a:cubicBezTo>
                    <a:pt x="9325" y="21260"/>
                    <a:pt x="9387" y="21240"/>
                    <a:pt x="9437" y="21203"/>
                  </a:cubicBezTo>
                  <a:lnTo>
                    <a:pt x="24876" y="10121"/>
                  </a:lnTo>
                  <a:cubicBezTo>
                    <a:pt x="25025" y="10014"/>
                    <a:pt x="25047" y="9802"/>
                    <a:pt x="24925" y="9666"/>
                  </a:cubicBezTo>
                  <a:lnTo>
                    <a:pt x="16210" y="99"/>
                  </a:lnTo>
                  <a:cubicBezTo>
                    <a:pt x="16151" y="34"/>
                    <a:pt x="16068" y="0"/>
                    <a:pt x="15984"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6" name="Google Shape;7186;p101"/>
            <p:cNvSpPr/>
            <p:nvPr/>
          </p:nvSpPr>
          <p:spPr>
            <a:xfrm>
              <a:off x="6548082" y="1754557"/>
              <a:ext cx="443115" cy="370344"/>
            </a:xfrm>
            <a:custGeom>
              <a:rect b="b" l="l" r="r" t="t"/>
              <a:pathLst>
                <a:path extrusionOk="0" h="22815" w="27298">
                  <a:moveTo>
                    <a:pt x="14260" y="1"/>
                  </a:moveTo>
                  <a:lnTo>
                    <a:pt x="1" y="7333"/>
                  </a:lnTo>
                  <a:lnTo>
                    <a:pt x="12631" y="22814"/>
                  </a:lnTo>
                  <a:lnTo>
                    <a:pt x="27298" y="13037"/>
                  </a:lnTo>
                  <a:lnTo>
                    <a:pt x="1426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7" name="Google Shape;7187;p101"/>
            <p:cNvSpPr/>
            <p:nvPr/>
          </p:nvSpPr>
          <p:spPr>
            <a:xfrm>
              <a:off x="6542239" y="1749574"/>
              <a:ext cx="454672" cy="380279"/>
            </a:xfrm>
            <a:custGeom>
              <a:rect b="b" l="l" r="r" t="t"/>
              <a:pathLst>
                <a:path extrusionOk="0" h="23427" w="28010">
                  <a:moveTo>
                    <a:pt x="14562" y="682"/>
                  </a:moveTo>
                  <a:lnTo>
                    <a:pt x="27176" y="13296"/>
                  </a:lnTo>
                  <a:lnTo>
                    <a:pt x="13052" y="22712"/>
                  </a:lnTo>
                  <a:lnTo>
                    <a:pt x="837" y="7740"/>
                  </a:lnTo>
                  <a:lnTo>
                    <a:pt x="14562" y="682"/>
                  </a:lnTo>
                  <a:close/>
                  <a:moveTo>
                    <a:pt x="14620" y="1"/>
                  </a:moveTo>
                  <a:cubicBezTo>
                    <a:pt x="14573" y="1"/>
                    <a:pt x="14525" y="12"/>
                    <a:pt x="14481" y="35"/>
                  </a:cubicBezTo>
                  <a:lnTo>
                    <a:pt x="221" y="7369"/>
                  </a:lnTo>
                  <a:cubicBezTo>
                    <a:pt x="49" y="7457"/>
                    <a:pt x="1" y="7683"/>
                    <a:pt x="124" y="7834"/>
                  </a:cubicBezTo>
                  <a:lnTo>
                    <a:pt x="12754" y="23315"/>
                  </a:lnTo>
                  <a:cubicBezTo>
                    <a:pt x="12811" y="23385"/>
                    <a:pt x="12897" y="23427"/>
                    <a:pt x="12987" y="23427"/>
                  </a:cubicBezTo>
                  <a:cubicBezTo>
                    <a:pt x="12988" y="23427"/>
                    <a:pt x="12990" y="23427"/>
                    <a:pt x="12991" y="23427"/>
                  </a:cubicBezTo>
                  <a:cubicBezTo>
                    <a:pt x="13052" y="23427"/>
                    <a:pt x="13110" y="23409"/>
                    <a:pt x="13160" y="23375"/>
                  </a:cubicBezTo>
                  <a:lnTo>
                    <a:pt x="27827" y="13598"/>
                  </a:lnTo>
                  <a:cubicBezTo>
                    <a:pt x="27988" y="13491"/>
                    <a:pt x="28010" y="13263"/>
                    <a:pt x="27874" y="13127"/>
                  </a:cubicBezTo>
                  <a:lnTo>
                    <a:pt x="14836" y="91"/>
                  </a:lnTo>
                  <a:cubicBezTo>
                    <a:pt x="14777" y="32"/>
                    <a:pt x="14699" y="1"/>
                    <a:pt x="14620"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8" name="Google Shape;7188;p101"/>
            <p:cNvSpPr/>
            <p:nvPr/>
          </p:nvSpPr>
          <p:spPr>
            <a:xfrm>
              <a:off x="6899175" y="2006275"/>
              <a:ext cx="443099" cy="370344"/>
            </a:xfrm>
            <a:custGeom>
              <a:rect b="b" l="l" r="r" t="t"/>
              <a:pathLst>
                <a:path extrusionOk="0" h="22815" w="27297">
                  <a:moveTo>
                    <a:pt x="14259" y="0"/>
                  </a:moveTo>
                  <a:lnTo>
                    <a:pt x="0" y="7334"/>
                  </a:lnTo>
                  <a:lnTo>
                    <a:pt x="12630" y="22815"/>
                  </a:lnTo>
                  <a:lnTo>
                    <a:pt x="27297" y="13037"/>
                  </a:lnTo>
                  <a:lnTo>
                    <a:pt x="14259"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9" name="Google Shape;7189;p101"/>
            <p:cNvSpPr/>
            <p:nvPr/>
          </p:nvSpPr>
          <p:spPr>
            <a:xfrm>
              <a:off x="6893331" y="2001307"/>
              <a:ext cx="454672" cy="380295"/>
            </a:xfrm>
            <a:custGeom>
              <a:rect b="b" l="l" r="r" t="t"/>
              <a:pathLst>
                <a:path extrusionOk="0" h="23428" w="28010">
                  <a:moveTo>
                    <a:pt x="14561" y="681"/>
                  </a:moveTo>
                  <a:lnTo>
                    <a:pt x="27176" y="13295"/>
                  </a:lnTo>
                  <a:lnTo>
                    <a:pt x="13052" y="22711"/>
                  </a:lnTo>
                  <a:lnTo>
                    <a:pt x="837" y="7738"/>
                  </a:lnTo>
                  <a:lnTo>
                    <a:pt x="14561" y="681"/>
                  </a:lnTo>
                  <a:close/>
                  <a:moveTo>
                    <a:pt x="14619" y="0"/>
                  </a:moveTo>
                  <a:cubicBezTo>
                    <a:pt x="14572" y="0"/>
                    <a:pt x="14524" y="11"/>
                    <a:pt x="14480" y="34"/>
                  </a:cubicBezTo>
                  <a:lnTo>
                    <a:pt x="221" y="7368"/>
                  </a:lnTo>
                  <a:cubicBezTo>
                    <a:pt x="48" y="7457"/>
                    <a:pt x="0" y="7683"/>
                    <a:pt x="124" y="7834"/>
                  </a:cubicBezTo>
                  <a:lnTo>
                    <a:pt x="12753" y="23315"/>
                  </a:lnTo>
                  <a:cubicBezTo>
                    <a:pt x="12810" y="23386"/>
                    <a:pt x="12898" y="23428"/>
                    <a:pt x="12990" y="23428"/>
                  </a:cubicBezTo>
                  <a:cubicBezTo>
                    <a:pt x="13051" y="23427"/>
                    <a:pt x="13110" y="23409"/>
                    <a:pt x="13159" y="23376"/>
                  </a:cubicBezTo>
                  <a:lnTo>
                    <a:pt x="27826" y="13597"/>
                  </a:lnTo>
                  <a:cubicBezTo>
                    <a:pt x="27987" y="13490"/>
                    <a:pt x="28009" y="13263"/>
                    <a:pt x="27873" y="13127"/>
                  </a:cubicBezTo>
                  <a:lnTo>
                    <a:pt x="14835" y="89"/>
                  </a:lnTo>
                  <a:cubicBezTo>
                    <a:pt x="14777" y="31"/>
                    <a:pt x="14699" y="0"/>
                    <a:pt x="14619"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0" name="Google Shape;7190;p101"/>
            <p:cNvSpPr/>
            <p:nvPr/>
          </p:nvSpPr>
          <p:spPr>
            <a:xfrm>
              <a:off x="6855445" y="2024471"/>
              <a:ext cx="418604" cy="359225"/>
            </a:xfrm>
            <a:custGeom>
              <a:rect b="b" l="l" r="r" t="t"/>
              <a:pathLst>
                <a:path extrusionOk="0" h="22130" w="25788">
                  <a:moveTo>
                    <a:pt x="15363" y="0"/>
                  </a:moveTo>
                  <a:lnTo>
                    <a:pt x="0" y="4594"/>
                  </a:lnTo>
                  <a:lnTo>
                    <a:pt x="9577" y="22129"/>
                  </a:lnTo>
                  <a:lnTo>
                    <a:pt x="25788" y="15208"/>
                  </a:lnTo>
                  <a:lnTo>
                    <a:pt x="1536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1" name="Google Shape;7191;p101"/>
            <p:cNvSpPr/>
            <p:nvPr/>
          </p:nvSpPr>
          <p:spPr>
            <a:xfrm>
              <a:off x="6849569" y="2019520"/>
              <a:ext cx="430356" cy="369160"/>
            </a:xfrm>
            <a:custGeom>
              <a:rect b="b" l="l" r="r" t="t"/>
              <a:pathLst>
                <a:path extrusionOk="0" h="22742" w="26512">
                  <a:moveTo>
                    <a:pt x="15598" y="663"/>
                  </a:moveTo>
                  <a:lnTo>
                    <a:pt x="25686" y="15378"/>
                  </a:lnTo>
                  <a:lnTo>
                    <a:pt x="10074" y="22044"/>
                  </a:lnTo>
                  <a:lnTo>
                    <a:pt x="812" y="5084"/>
                  </a:lnTo>
                  <a:lnTo>
                    <a:pt x="15598" y="663"/>
                  </a:lnTo>
                  <a:close/>
                  <a:moveTo>
                    <a:pt x="15724" y="0"/>
                  </a:moveTo>
                  <a:cubicBezTo>
                    <a:pt x="15695" y="0"/>
                    <a:pt x="15665" y="4"/>
                    <a:pt x="15636" y="13"/>
                  </a:cubicBezTo>
                  <a:lnTo>
                    <a:pt x="275" y="4607"/>
                  </a:lnTo>
                  <a:cubicBezTo>
                    <a:pt x="88" y="4662"/>
                    <a:pt x="1" y="4876"/>
                    <a:pt x="94" y="5047"/>
                  </a:cubicBezTo>
                  <a:lnTo>
                    <a:pt x="9670" y="22582"/>
                  </a:lnTo>
                  <a:cubicBezTo>
                    <a:pt x="9724" y="22679"/>
                    <a:pt x="9827" y="22740"/>
                    <a:pt x="9939" y="22741"/>
                  </a:cubicBezTo>
                  <a:cubicBezTo>
                    <a:pt x="9980" y="22741"/>
                    <a:pt x="10021" y="22732"/>
                    <a:pt x="10060" y="22716"/>
                  </a:cubicBezTo>
                  <a:lnTo>
                    <a:pt x="26270" y="15794"/>
                  </a:lnTo>
                  <a:cubicBezTo>
                    <a:pt x="26448" y="15718"/>
                    <a:pt x="26511" y="15499"/>
                    <a:pt x="26401" y="15339"/>
                  </a:cubicBezTo>
                  <a:lnTo>
                    <a:pt x="15976" y="133"/>
                  </a:lnTo>
                  <a:cubicBezTo>
                    <a:pt x="15918" y="48"/>
                    <a:pt x="15823" y="0"/>
                    <a:pt x="15724"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2" name="Google Shape;7192;p101"/>
            <p:cNvSpPr/>
            <p:nvPr/>
          </p:nvSpPr>
          <p:spPr>
            <a:xfrm>
              <a:off x="6748164" y="1603903"/>
              <a:ext cx="104131" cy="33260"/>
            </a:xfrm>
            <a:custGeom>
              <a:rect b="b" l="l" r="r" t="t"/>
              <a:pathLst>
                <a:path extrusionOk="0" h="2049" w="6415">
                  <a:moveTo>
                    <a:pt x="5981" y="1"/>
                  </a:moveTo>
                  <a:cubicBezTo>
                    <a:pt x="5202" y="1"/>
                    <a:pt x="3644" y="585"/>
                    <a:pt x="3644" y="585"/>
                  </a:cubicBezTo>
                  <a:cubicBezTo>
                    <a:pt x="3644" y="585"/>
                    <a:pt x="3367" y="557"/>
                    <a:pt x="2969" y="557"/>
                  </a:cubicBezTo>
                  <a:cubicBezTo>
                    <a:pt x="2371" y="557"/>
                    <a:pt x="1498" y="619"/>
                    <a:pt x="874" y="931"/>
                  </a:cubicBezTo>
                  <a:cubicBezTo>
                    <a:pt x="1" y="1368"/>
                    <a:pt x="2798" y="2049"/>
                    <a:pt x="4431" y="2049"/>
                  </a:cubicBezTo>
                  <a:cubicBezTo>
                    <a:pt x="4741" y="2049"/>
                    <a:pt x="5009" y="2025"/>
                    <a:pt x="5202" y="1969"/>
                  </a:cubicBezTo>
                  <a:cubicBezTo>
                    <a:pt x="6414" y="1624"/>
                    <a:pt x="6414" y="931"/>
                    <a:pt x="6414" y="239"/>
                  </a:cubicBezTo>
                  <a:cubicBezTo>
                    <a:pt x="6414" y="66"/>
                    <a:pt x="6241" y="1"/>
                    <a:pt x="598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3" name="Google Shape;7193;p101"/>
            <p:cNvSpPr/>
            <p:nvPr/>
          </p:nvSpPr>
          <p:spPr>
            <a:xfrm>
              <a:off x="6753099" y="1599050"/>
              <a:ext cx="104213" cy="42951"/>
            </a:xfrm>
            <a:custGeom>
              <a:rect b="b" l="l" r="r" t="t"/>
              <a:pathLst>
                <a:path extrusionOk="0" h="2646" w="6420">
                  <a:moveTo>
                    <a:pt x="5687" y="601"/>
                  </a:moveTo>
                  <a:cubicBezTo>
                    <a:pt x="5733" y="601"/>
                    <a:pt x="5773" y="605"/>
                    <a:pt x="5804" y="611"/>
                  </a:cubicBezTo>
                  <a:cubicBezTo>
                    <a:pt x="5803" y="1244"/>
                    <a:pt x="5768" y="1702"/>
                    <a:pt x="4815" y="1975"/>
                  </a:cubicBezTo>
                  <a:cubicBezTo>
                    <a:pt x="4634" y="2027"/>
                    <a:pt x="4389" y="2049"/>
                    <a:pt x="4109" y="2049"/>
                  </a:cubicBezTo>
                  <a:cubicBezTo>
                    <a:pt x="3025" y="2049"/>
                    <a:pt x="1407" y="1713"/>
                    <a:pt x="855" y="1437"/>
                  </a:cubicBezTo>
                  <a:lnTo>
                    <a:pt x="854" y="1437"/>
                  </a:lnTo>
                  <a:cubicBezTo>
                    <a:pt x="1410" y="1211"/>
                    <a:pt x="2143" y="1163"/>
                    <a:pt x="2662" y="1163"/>
                  </a:cubicBezTo>
                  <a:cubicBezTo>
                    <a:pt x="3038" y="1163"/>
                    <a:pt x="3303" y="1188"/>
                    <a:pt x="3310" y="1188"/>
                  </a:cubicBezTo>
                  <a:cubicBezTo>
                    <a:pt x="3319" y="1189"/>
                    <a:pt x="3329" y="1190"/>
                    <a:pt x="3338" y="1190"/>
                  </a:cubicBezTo>
                  <a:cubicBezTo>
                    <a:pt x="3375" y="1190"/>
                    <a:pt x="3413" y="1183"/>
                    <a:pt x="3448" y="1170"/>
                  </a:cubicBezTo>
                  <a:cubicBezTo>
                    <a:pt x="4347" y="834"/>
                    <a:pt x="5283" y="601"/>
                    <a:pt x="5687" y="601"/>
                  </a:cubicBezTo>
                  <a:close/>
                  <a:moveTo>
                    <a:pt x="5664" y="0"/>
                  </a:moveTo>
                  <a:cubicBezTo>
                    <a:pt x="4949" y="0"/>
                    <a:pt x="3867" y="362"/>
                    <a:pt x="3299" y="573"/>
                  </a:cubicBezTo>
                  <a:cubicBezTo>
                    <a:pt x="3187" y="565"/>
                    <a:pt x="2957" y="550"/>
                    <a:pt x="2665" y="550"/>
                  </a:cubicBezTo>
                  <a:cubicBezTo>
                    <a:pt x="2035" y="550"/>
                    <a:pt x="1111" y="618"/>
                    <a:pt x="433" y="957"/>
                  </a:cubicBezTo>
                  <a:cubicBezTo>
                    <a:pt x="1" y="1173"/>
                    <a:pt x="104" y="1505"/>
                    <a:pt x="128" y="1569"/>
                  </a:cubicBezTo>
                  <a:cubicBezTo>
                    <a:pt x="368" y="2187"/>
                    <a:pt x="2714" y="2646"/>
                    <a:pt x="4150" y="2646"/>
                  </a:cubicBezTo>
                  <a:cubicBezTo>
                    <a:pt x="4493" y="2646"/>
                    <a:pt x="4784" y="2621"/>
                    <a:pt x="4982" y="2564"/>
                  </a:cubicBezTo>
                  <a:cubicBezTo>
                    <a:pt x="6417" y="2153"/>
                    <a:pt x="6417" y="1258"/>
                    <a:pt x="6417" y="538"/>
                  </a:cubicBezTo>
                  <a:cubicBezTo>
                    <a:pt x="6419" y="372"/>
                    <a:pt x="6338" y="216"/>
                    <a:pt x="6200" y="122"/>
                  </a:cubicBezTo>
                  <a:cubicBezTo>
                    <a:pt x="6075" y="36"/>
                    <a:pt x="5888" y="0"/>
                    <a:pt x="5664"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4" name="Google Shape;7194;p101"/>
            <p:cNvSpPr/>
            <p:nvPr/>
          </p:nvSpPr>
          <p:spPr>
            <a:xfrm>
              <a:off x="6383128" y="1130466"/>
              <a:ext cx="480953" cy="561807"/>
            </a:xfrm>
            <a:custGeom>
              <a:rect b="b" l="l" r="r" t="t"/>
              <a:pathLst>
                <a:path extrusionOk="0" h="34610" w="29629">
                  <a:moveTo>
                    <a:pt x="10793" y="0"/>
                  </a:moveTo>
                  <a:cubicBezTo>
                    <a:pt x="10793" y="0"/>
                    <a:pt x="7195" y="1270"/>
                    <a:pt x="5397" y="3492"/>
                  </a:cubicBezTo>
                  <a:cubicBezTo>
                    <a:pt x="3598" y="5714"/>
                    <a:pt x="2752" y="11534"/>
                    <a:pt x="2328" y="14073"/>
                  </a:cubicBezTo>
                  <a:cubicBezTo>
                    <a:pt x="1905" y="16613"/>
                    <a:pt x="0" y="26242"/>
                    <a:pt x="1058" y="27405"/>
                  </a:cubicBezTo>
                  <a:cubicBezTo>
                    <a:pt x="2117" y="28569"/>
                    <a:pt x="13439" y="32485"/>
                    <a:pt x="15661" y="33119"/>
                  </a:cubicBezTo>
                  <a:cubicBezTo>
                    <a:pt x="17769" y="33721"/>
                    <a:pt x="20257" y="34610"/>
                    <a:pt x="21772" y="34610"/>
                  </a:cubicBezTo>
                  <a:cubicBezTo>
                    <a:pt x="21854" y="34610"/>
                    <a:pt x="21933" y="34607"/>
                    <a:pt x="22010" y="34601"/>
                  </a:cubicBezTo>
                  <a:cubicBezTo>
                    <a:pt x="23491" y="34495"/>
                    <a:pt x="24973" y="33437"/>
                    <a:pt x="24973" y="33437"/>
                  </a:cubicBezTo>
                  <a:cubicBezTo>
                    <a:pt x="24973" y="33437"/>
                    <a:pt x="27512" y="34601"/>
                    <a:pt x="28148" y="34601"/>
                  </a:cubicBezTo>
                  <a:cubicBezTo>
                    <a:pt x="28782" y="34601"/>
                    <a:pt x="29629" y="33437"/>
                    <a:pt x="28888" y="32273"/>
                  </a:cubicBezTo>
                  <a:cubicBezTo>
                    <a:pt x="28147" y="31109"/>
                    <a:pt x="26084" y="29404"/>
                    <a:pt x="24921" y="29404"/>
                  </a:cubicBezTo>
                  <a:cubicBezTo>
                    <a:pt x="23756" y="29404"/>
                    <a:pt x="19471" y="30051"/>
                    <a:pt x="19471" y="30051"/>
                  </a:cubicBezTo>
                  <a:cubicBezTo>
                    <a:pt x="19471" y="30051"/>
                    <a:pt x="12169" y="26347"/>
                    <a:pt x="10053" y="24866"/>
                  </a:cubicBezTo>
                  <a:cubicBezTo>
                    <a:pt x="7936" y="23384"/>
                    <a:pt x="6350" y="21691"/>
                    <a:pt x="6350" y="21691"/>
                  </a:cubicBezTo>
                  <a:lnTo>
                    <a:pt x="10688" y="8148"/>
                  </a:lnTo>
                  <a:lnTo>
                    <a:pt x="10793" y="0"/>
                  </a:lnTo>
                  <a:close/>
                </a:path>
              </a:pathLst>
            </a:custGeom>
            <a:gradFill>
              <a:gsLst>
                <a:gs pos="0">
                  <a:srgbClr val="8BE3FF"/>
                </a:gs>
                <a:gs pos="100000">
                  <a:srgbClr val="ACFFD9"/>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5" name="Google Shape;7195;p101"/>
            <p:cNvSpPr/>
            <p:nvPr/>
          </p:nvSpPr>
          <p:spPr>
            <a:xfrm>
              <a:off x="6382868" y="1125515"/>
              <a:ext cx="480596" cy="571709"/>
            </a:xfrm>
            <a:custGeom>
              <a:rect b="b" l="l" r="r" t="t"/>
              <a:pathLst>
                <a:path extrusionOk="0" h="35220" w="29607">
                  <a:moveTo>
                    <a:pt x="10803" y="1"/>
                  </a:moveTo>
                  <a:cubicBezTo>
                    <a:pt x="10771" y="1"/>
                    <a:pt x="10739" y="6"/>
                    <a:pt x="10707" y="16"/>
                  </a:cubicBezTo>
                  <a:cubicBezTo>
                    <a:pt x="10557" y="69"/>
                    <a:pt x="7007" y="1341"/>
                    <a:pt x="5175" y="3605"/>
                  </a:cubicBezTo>
                  <a:cubicBezTo>
                    <a:pt x="3449" y="5737"/>
                    <a:pt x="2595" y="10955"/>
                    <a:pt x="2135" y="13759"/>
                  </a:cubicBezTo>
                  <a:lnTo>
                    <a:pt x="2042" y="14328"/>
                  </a:lnTo>
                  <a:cubicBezTo>
                    <a:pt x="1987" y="14660"/>
                    <a:pt x="1906" y="15114"/>
                    <a:pt x="1810" y="15653"/>
                  </a:cubicBezTo>
                  <a:cubicBezTo>
                    <a:pt x="620" y="22341"/>
                    <a:pt x="1" y="26985"/>
                    <a:pt x="848" y="27916"/>
                  </a:cubicBezTo>
                  <a:cubicBezTo>
                    <a:pt x="1991" y="29175"/>
                    <a:pt x="13466" y="33112"/>
                    <a:pt x="15593" y="33719"/>
                  </a:cubicBezTo>
                  <a:cubicBezTo>
                    <a:pt x="16061" y="33853"/>
                    <a:pt x="16548" y="34001"/>
                    <a:pt x="17038" y="34150"/>
                  </a:cubicBezTo>
                  <a:cubicBezTo>
                    <a:pt x="18773" y="34677"/>
                    <a:pt x="20563" y="35220"/>
                    <a:pt x="21790" y="35220"/>
                  </a:cubicBezTo>
                  <a:cubicBezTo>
                    <a:pt x="21879" y="35220"/>
                    <a:pt x="21965" y="35218"/>
                    <a:pt x="22047" y="35211"/>
                  </a:cubicBezTo>
                  <a:cubicBezTo>
                    <a:pt x="23335" y="35119"/>
                    <a:pt x="24592" y="34368"/>
                    <a:pt x="25017" y="34091"/>
                  </a:cubicBezTo>
                  <a:cubicBezTo>
                    <a:pt x="25676" y="34389"/>
                    <a:pt x="27553" y="35212"/>
                    <a:pt x="28161" y="35212"/>
                  </a:cubicBezTo>
                  <a:cubicBezTo>
                    <a:pt x="28571" y="35212"/>
                    <a:pt x="29003" y="34906"/>
                    <a:pt x="29264" y="34432"/>
                  </a:cubicBezTo>
                  <a:cubicBezTo>
                    <a:pt x="29606" y="33809"/>
                    <a:pt x="29568" y="33053"/>
                    <a:pt x="29161" y="32414"/>
                  </a:cubicBezTo>
                  <a:cubicBezTo>
                    <a:pt x="28407" y="31230"/>
                    <a:pt x="26254" y="29404"/>
                    <a:pt x="24936" y="29404"/>
                  </a:cubicBezTo>
                  <a:cubicBezTo>
                    <a:pt x="23847" y="29404"/>
                    <a:pt x="20198" y="29940"/>
                    <a:pt x="19536" y="30039"/>
                  </a:cubicBezTo>
                  <a:cubicBezTo>
                    <a:pt x="18706" y="29616"/>
                    <a:pt x="12194" y="26286"/>
                    <a:pt x="10243" y="24921"/>
                  </a:cubicBezTo>
                  <a:cubicBezTo>
                    <a:pt x="8513" y="23708"/>
                    <a:pt x="7124" y="22335"/>
                    <a:pt x="6713" y="21916"/>
                  </a:cubicBezTo>
                  <a:lnTo>
                    <a:pt x="10994" y="8546"/>
                  </a:lnTo>
                  <a:cubicBezTo>
                    <a:pt x="11043" y="8386"/>
                    <a:pt x="10953" y="8218"/>
                    <a:pt x="10795" y="8167"/>
                  </a:cubicBezTo>
                  <a:cubicBezTo>
                    <a:pt x="10764" y="8157"/>
                    <a:pt x="10732" y="8152"/>
                    <a:pt x="10701" y="8152"/>
                  </a:cubicBezTo>
                  <a:cubicBezTo>
                    <a:pt x="10573" y="8152"/>
                    <a:pt x="10455" y="8232"/>
                    <a:pt x="10412" y="8360"/>
                  </a:cubicBezTo>
                  <a:lnTo>
                    <a:pt x="6074" y="21903"/>
                  </a:lnTo>
                  <a:cubicBezTo>
                    <a:pt x="6039" y="22010"/>
                    <a:pt x="6066" y="22125"/>
                    <a:pt x="6141" y="22206"/>
                  </a:cubicBezTo>
                  <a:cubicBezTo>
                    <a:pt x="6208" y="22277"/>
                    <a:pt x="7775" y="23940"/>
                    <a:pt x="9893" y="25423"/>
                  </a:cubicBezTo>
                  <a:cubicBezTo>
                    <a:pt x="12002" y="26899"/>
                    <a:pt x="19049" y="30478"/>
                    <a:pt x="19347" y="30629"/>
                  </a:cubicBezTo>
                  <a:cubicBezTo>
                    <a:pt x="19392" y="30651"/>
                    <a:pt x="19441" y="30662"/>
                    <a:pt x="19490" y="30662"/>
                  </a:cubicBezTo>
                  <a:cubicBezTo>
                    <a:pt x="19504" y="30662"/>
                    <a:pt x="19518" y="30661"/>
                    <a:pt x="19532" y="30659"/>
                  </a:cubicBezTo>
                  <a:cubicBezTo>
                    <a:pt x="19574" y="30653"/>
                    <a:pt x="23808" y="30016"/>
                    <a:pt x="24936" y="30016"/>
                  </a:cubicBezTo>
                  <a:cubicBezTo>
                    <a:pt x="25934" y="30016"/>
                    <a:pt x="27903" y="31577"/>
                    <a:pt x="28644" y="32743"/>
                  </a:cubicBezTo>
                  <a:cubicBezTo>
                    <a:pt x="29055" y="33388"/>
                    <a:pt x="28839" y="33934"/>
                    <a:pt x="28726" y="34138"/>
                  </a:cubicBezTo>
                  <a:cubicBezTo>
                    <a:pt x="28560" y="34441"/>
                    <a:pt x="28317" y="34600"/>
                    <a:pt x="28163" y="34600"/>
                  </a:cubicBezTo>
                  <a:cubicBezTo>
                    <a:pt x="27749" y="34600"/>
                    <a:pt x="26074" y="33903"/>
                    <a:pt x="25116" y="33464"/>
                  </a:cubicBezTo>
                  <a:cubicBezTo>
                    <a:pt x="25076" y="33445"/>
                    <a:pt x="25032" y="33436"/>
                    <a:pt x="24989" y="33436"/>
                  </a:cubicBezTo>
                  <a:cubicBezTo>
                    <a:pt x="24926" y="33436"/>
                    <a:pt x="24863" y="33456"/>
                    <a:pt x="24810" y="33493"/>
                  </a:cubicBezTo>
                  <a:cubicBezTo>
                    <a:pt x="24796" y="33503"/>
                    <a:pt x="23384" y="34502"/>
                    <a:pt x="22003" y="34601"/>
                  </a:cubicBezTo>
                  <a:cubicBezTo>
                    <a:pt x="21934" y="34606"/>
                    <a:pt x="21862" y="34608"/>
                    <a:pt x="21787" y="34608"/>
                  </a:cubicBezTo>
                  <a:cubicBezTo>
                    <a:pt x="20660" y="34608"/>
                    <a:pt x="18911" y="34079"/>
                    <a:pt x="17217" y="33564"/>
                  </a:cubicBezTo>
                  <a:cubicBezTo>
                    <a:pt x="16723" y="33414"/>
                    <a:pt x="16232" y="33265"/>
                    <a:pt x="15761" y="33131"/>
                  </a:cubicBezTo>
                  <a:cubicBezTo>
                    <a:pt x="13436" y="32466"/>
                    <a:pt x="2266" y="28568"/>
                    <a:pt x="1301" y="27504"/>
                  </a:cubicBezTo>
                  <a:cubicBezTo>
                    <a:pt x="483" y="26605"/>
                    <a:pt x="1885" y="18726"/>
                    <a:pt x="2412" y="15761"/>
                  </a:cubicBezTo>
                  <a:cubicBezTo>
                    <a:pt x="2510" y="15218"/>
                    <a:pt x="2591" y="14763"/>
                    <a:pt x="2646" y="14428"/>
                  </a:cubicBezTo>
                  <a:lnTo>
                    <a:pt x="2740" y="13858"/>
                  </a:lnTo>
                  <a:cubicBezTo>
                    <a:pt x="3190" y="11110"/>
                    <a:pt x="4026" y="5996"/>
                    <a:pt x="5650" y="3990"/>
                  </a:cubicBezTo>
                  <a:cubicBezTo>
                    <a:pt x="7373" y="1863"/>
                    <a:pt x="10876" y="606"/>
                    <a:pt x="10911" y="594"/>
                  </a:cubicBezTo>
                  <a:cubicBezTo>
                    <a:pt x="11067" y="536"/>
                    <a:pt x="11147" y="363"/>
                    <a:pt x="11092" y="205"/>
                  </a:cubicBezTo>
                  <a:cubicBezTo>
                    <a:pt x="11047" y="80"/>
                    <a:pt x="10930" y="1"/>
                    <a:pt x="10803"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6" name="Google Shape;7196;p101"/>
            <p:cNvSpPr/>
            <p:nvPr/>
          </p:nvSpPr>
          <p:spPr>
            <a:xfrm>
              <a:off x="6631923" y="1601923"/>
              <a:ext cx="232157" cy="90350"/>
            </a:xfrm>
            <a:custGeom>
              <a:rect b="b" l="l" r="r" t="t"/>
              <a:pathLst>
                <a:path extrusionOk="0" h="5566" w="14302">
                  <a:moveTo>
                    <a:pt x="2187" y="1"/>
                  </a:moveTo>
                  <a:cubicBezTo>
                    <a:pt x="1417" y="587"/>
                    <a:pt x="514" y="1459"/>
                    <a:pt x="228" y="2489"/>
                  </a:cubicBezTo>
                  <a:cubicBezTo>
                    <a:pt x="67" y="3068"/>
                    <a:pt x="10" y="3560"/>
                    <a:pt x="0" y="3977"/>
                  </a:cubicBezTo>
                  <a:cubicBezTo>
                    <a:pt x="126" y="4014"/>
                    <a:pt x="240" y="4049"/>
                    <a:pt x="334" y="4075"/>
                  </a:cubicBezTo>
                  <a:cubicBezTo>
                    <a:pt x="2442" y="4678"/>
                    <a:pt x="4930" y="5566"/>
                    <a:pt x="6445" y="5566"/>
                  </a:cubicBezTo>
                  <a:cubicBezTo>
                    <a:pt x="6527" y="5566"/>
                    <a:pt x="6606" y="5563"/>
                    <a:pt x="6683" y="5557"/>
                  </a:cubicBezTo>
                  <a:cubicBezTo>
                    <a:pt x="8164" y="5452"/>
                    <a:pt x="9646" y="4393"/>
                    <a:pt x="9646" y="4393"/>
                  </a:cubicBezTo>
                  <a:cubicBezTo>
                    <a:pt x="9646" y="4393"/>
                    <a:pt x="12186" y="5557"/>
                    <a:pt x="12821" y="5557"/>
                  </a:cubicBezTo>
                  <a:cubicBezTo>
                    <a:pt x="13455" y="5557"/>
                    <a:pt x="14302" y="4393"/>
                    <a:pt x="13561" y="3230"/>
                  </a:cubicBezTo>
                  <a:cubicBezTo>
                    <a:pt x="12820" y="2066"/>
                    <a:pt x="10757" y="361"/>
                    <a:pt x="9593" y="361"/>
                  </a:cubicBezTo>
                  <a:cubicBezTo>
                    <a:pt x="8429" y="361"/>
                    <a:pt x="4144" y="1008"/>
                    <a:pt x="4144" y="1008"/>
                  </a:cubicBezTo>
                  <a:cubicBezTo>
                    <a:pt x="4144" y="1008"/>
                    <a:pt x="3338" y="599"/>
                    <a:pt x="218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7" name="Google Shape;7197;p101"/>
            <p:cNvSpPr/>
            <p:nvPr/>
          </p:nvSpPr>
          <p:spPr>
            <a:xfrm>
              <a:off x="6626907" y="1596956"/>
              <a:ext cx="236572" cy="100268"/>
            </a:xfrm>
            <a:custGeom>
              <a:rect b="b" l="l" r="r" t="t"/>
              <a:pathLst>
                <a:path extrusionOk="0" h="6177" w="14574">
                  <a:moveTo>
                    <a:pt x="2529" y="668"/>
                  </a:moveTo>
                  <a:cubicBezTo>
                    <a:pt x="3587" y="1217"/>
                    <a:pt x="4313" y="1586"/>
                    <a:pt x="4313" y="1586"/>
                  </a:cubicBezTo>
                  <a:cubicBezTo>
                    <a:pt x="4358" y="1608"/>
                    <a:pt x="4407" y="1619"/>
                    <a:pt x="4456" y="1619"/>
                  </a:cubicBezTo>
                  <a:cubicBezTo>
                    <a:pt x="4470" y="1619"/>
                    <a:pt x="4484" y="1618"/>
                    <a:pt x="4498" y="1616"/>
                  </a:cubicBezTo>
                  <a:cubicBezTo>
                    <a:pt x="4540" y="1610"/>
                    <a:pt x="8774" y="973"/>
                    <a:pt x="9902" y="973"/>
                  </a:cubicBezTo>
                  <a:cubicBezTo>
                    <a:pt x="10900" y="973"/>
                    <a:pt x="12869" y="2535"/>
                    <a:pt x="13610" y="3700"/>
                  </a:cubicBezTo>
                  <a:cubicBezTo>
                    <a:pt x="14021" y="4346"/>
                    <a:pt x="13805" y="4891"/>
                    <a:pt x="13692" y="5095"/>
                  </a:cubicBezTo>
                  <a:cubicBezTo>
                    <a:pt x="13526" y="5398"/>
                    <a:pt x="13283" y="5557"/>
                    <a:pt x="13129" y="5557"/>
                  </a:cubicBezTo>
                  <a:cubicBezTo>
                    <a:pt x="12715" y="5557"/>
                    <a:pt x="11040" y="4860"/>
                    <a:pt x="10082" y="4421"/>
                  </a:cubicBezTo>
                  <a:cubicBezTo>
                    <a:pt x="10042" y="4402"/>
                    <a:pt x="9998" y="4393"/>
                    <a:pt x="9955" y="4393"/>
                  </a:cubicBezTo>
                  <a:cubicBezTo>
                    <a:pt x="9892" y="4393"/>
                    <a:pt x="9829" y="4413"/>
                    <a:pt x="9776" y="4450"/>
                  </a:cubicBezTo>
                  <a:cubicBezTo>
                    <a:pt x="9762" y="4460"/>
                    <a:pt x="8350" y="5459"/>
                    <a:pt x="6969" y="5558"/>
                  </a:cubicBezTo>
                  <a:cubicBezTo>
                    <a:pt x="6900" y="5563"/>
                    <a:pt x="6828" y="5565"/>
                    <a:pt x="6753" y="5565"/>
                  </a:cubicBezTo>
                  <a:cubicBezTo>
                    <a:pt x="5626" y="5565"/>
                    <a:pt x="3877" y="5036"/>
                    <a:pt x="2183" y="4521"/>
                  </a:cubicBezTo>
                  <a:cubicBezTo>
                    <a:pt x="1689" y="4371"/>
                    <a:pt x="1198" y="4223"/>
                    <a:pt x="727" y="4088"/>
                  </a:cubicBezTo>
                  <a:lnTo>
                    <a:pt x="626" y="4058"/>
                  </a:lnTo>
                  <a:cubicBezTo>
                    <a:pt x="654" y="3658"/>
                    <a:pt x="723" y="3262"/>
                    <a:pt x="831" y="2876"/>
                  </a:cubicBezTo>
                  <a:cubicBezTo>
                    <a:pt x="1079" y="1983"/>
                    <a:pt x="1861" y="1200"/>
                    <a:pt x="2529" y="668"/>
                  </a:cubicBezTo>
                  <a:close/>
                  <a:moveTo>
                    <a:pt x="2496" y="0"/>
                  </a:moveTo>
                  <a:cubicBezTo>
                    <a:pt x="2431" y="0"/>
                    <a:pt x="2365" y="22"/>
                    <a:pt x="2311" y="63"/>
                  </a:cubicBezTo>
                  <a:cubicBezTo>
                    <a:pt x="1540" y="650"/>
                    <a:pt x="554" y="1586"/>
                    <a:pt x="242" y="2713"/>
                  </a:cubicBezTo>
                  <a:cubicBezTo>
                    <a:pt x="93" y="3247"/>
                    <a:pt x="16" y="3758"/>
                    <a:pt x="4" y="4276"/>
                  </a:cubicBezTo>
                  <a:cubicBezTo>
                    <a:pt x="0" y="4412"/>
                    <a:pt x="89" y="4535"/>
                    <a:pt x="220" y="4575"/>
                  </a:cubicBezTo>
                  <a:lnTo>
                    <a:pt x="559" y="4676"/>
                  </a:lnTo>
                  <a:cubicBezTo>
                    <a:pt x="1027" y="4810"/>
                    <a:pt x="1514" y="4958"/>
                    <a:pt x="2004" y="5107"/>
                  </a:cubicBezTo>
                  <a:cubicBezTo>
                    <a:pt x="3739" y="5634"/>
                    <a:pt x="5529" y="6177"/>
                    <a:pt x="6756" y="6177"/>
                  </a:cubicBezTo>
                  <a:cubicBezTo>
                    <a:pt x="6845" y="6177"/>
                    <a:pt x="6931" y="6175"/>
                    <a:pt x="7014" y="6168"/>
                  </a:cubicBezTo>
                  <a:cubicBezTo>
                    <a:pt x="8302" y="6076"/>
                    <a:pt x="9559" y="5325"/>
                    <a:pt x="9984" y="5048"/>
                  </a:cubicBezTo>
                  <a:cubicBezTo>
                    <a:pt x="10643" y="5346"/>
                    <a:pt x="12520" y="6169"/>
                    <a:pt x="13129" y="6169"/>
                  </a:cubicBezTo>
                  <a:cubicBezTo>
                    <a:pt x="13537" y="6169"/>
                    <a:pt x="13969" y="5863"/>
                    <a:pt x="14230" y="5389"/>
                  </a:cubicBezTo>
                  <a:cubicBezTo>
                    <a:pt x="14573" y="4766"/>
                    <a:pt x="14534" y="4010"/>
                    <a:pt x="14128" y="3371"/>
                  </a:cubicBezTo>
                  <a:cubicBezTo>
                    <a:pt x="13375" y="2187"/>
                    <a:pt x="11221" y="361"/>
                    <a:pt x="9902" y="361"/>
                  </a:cubicBezTo>
                  <a:cubicBezTo>
                    <a:pt x="8813" y="361"/>
                    <a:pt x="5164" y="897"/>
                    <a:pt x="4503" y="996"/>
                  </a:cubicBezTo>
                  <a:cubicBezTo>
                    <a:pt x="4266" y="875"/>
                    <a:pt x="3564" y="516"/>
                    <a:pt x="2638" y="35"/>
                  </a:cubicBezTo>
                  <a:cubicBezTo>
                    <a:pt x="2593" y="12"/>
                    <a:pt x="2545" y="0"/>
                    <a:pt x="2496"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8" name="Google Shape;7198;p101"/>
            <p:cNvSpPr/>
            <p:nvPr/>
          </p:nvSpPr>
          <p:spPr>
            <a:xfrm>
              <a:off x="5948860" y="1298830"/>
              <a:ext cx="206932" cy="283566"/>
            </a:xfrm>
            <a:custGeom>
              <a:rect b="b" l="l" r="r" t="t"/>
              <a:pathLst>
                <a:path extrusionOk="0" h="17469" w="12748">
                  <a:moveTo>
                    <a:pt x="4057" y="1"/>
                  </a:moveTo>
                  <a:cubicBezTo>
                    <a:pt x="3762" y="1"/>
                    <a:pt x="3478" y="38"/>
                    <a:pt x="3214" y="115"/>
                  </a:cubicBezTo>
                  <a:cubicBezTo>
                    <a:pt x="2888" y="211"/>
                    <a:pt x="428" y="2900"/>
                    <a:pt x="214" y="6007"/>
                  </a:cubicBezTo>
                  <a:cubicBezTo>
                    <a:pt x="1" y="9114"/>
                    <a:pt x="2357" y="14255"/>
                    <a:pt x="2785" y="15112"/>
                  </a:cubicBezTo>
                  <a:cubicBezTo>
                    <a:pt x="3213" y="15970"/>
                    <a:pt x="2678" y="17469"/>
                    <a:pt x="3749" y="17469"/>
                  </a:cubicBezTo>
                  <a:cubicBezTo>
                    <a:pt x="4820" y="17469"/>
                    <a:pt x="8142" y="12541"/>
                    <a:pt x="8142" y="12541"/>
                  </a:cubicBezTo>
                  <a:cubicBezTo>
                    <a:pt x="8142" y="12541"/>
                    <a:pt x="8498" y="12562"/>
                    <a:pt x="9003" y="12562"/>
                  </a:cubicBezTo>
                  <a:cubicBezTo>
                    <a:pt x="10137" y="12562"/>
                    <a:pt x="12022" y="12459"/>
                    <a:pt x="12319" y="11791"/>
                  </a:cubicBezTo>
                  <a:cubicBezTo>
                    <a:pt x="12748" y="10828"/>
                    <a:pt x="9320" y="5472"/>
                    <a:pt x="8570" y="3222"/>
                  </a:cubicBezTo>
                  <a:cubicBezTo>
                    <a:pt x="7929" y="1298"/>
                    <a:pt x="5799" y="1"/>
                    <a:pt x="405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9" name="Google Shape;7199;p101"/>
            <p:cNvSpPr/>
            <p:nvPr/>
          </p:nvSpPr>
          <p:spPr>
            <a:xfrm>
              <a:off x="5943487" y="1293960"/>
              <a:ext cx="214756" cy="293419"/>
            </a:xfrm>
            <a:custGeom>
              <a:rect b="b" l="l" r="r" t="t"/>
              <a:pathLst>
                <a:path extrusionOk="0" h="18076" w="13230">
                  <a:moveTo>
                    <a:pt x="4397" y="605"/>
                  </a:moveTo>
                  <a:cubicBezTo>
                    <a:pt x="5993" y="605"/>
                    <a:pt x="7999" y="1784"/>
                    <a:pt x="8611" y="3619"/>
                  </a:cubicBezTo>
                  <a:cubicBezTo>
                    <a:pt x="8921" y="4549"/>
                    <a:pt x="9646" y="5937"/>
                    <a:pt x="10414" y="7408"/>
                  </a:cubicBezTo>
                  <a:cubicBezTo>
                    <a:pt x="11271" y="9047"/>
                    <a:pt x="12566" y="11526"/>
                    <a:pt x="12371" y="11967"/>
                  </a:cubicBezTo>
                  <a:cubicBezTo>
                    <a:pt x="12195" y="12362"/>
                    <a:pt x="10805" y="12560"/>
                    <a:pt x="9363" y="12560"/>
                  </a:cubicBezTo>
                  <a:cubicBezTo>
                    <a:pt x="9071" y="12560"/>
                    <a:pt x="8776" y="12552"/>
                    <a:pt x="8489" y="12536"/>
                  </a:cubicBezTo>
                  <a:cubicBezTo>
                    <a:pt x="8485" y="12535"/>
                    <a:pt x="8481" y="12535"/>
                    <a:pt x="8476" y="12535"/>
                  </a:cubicBezTo>
                  <a:cubicBezTo>
                    <a:pt x="8374" y="12535"/>
                    <a:pt x="8277" y="12586"/>
                    <a:pt x="8219" y="12671"/>
                  </a:cubicBezTo>
                  <a:cubicBezTo>
                    <a:pt x="6666" y="14976"/>
                    <a:pt x="4642" y="17463"/>
                    <a:pt x="4080" y="17463"/>
                  </a:cubicBezTo>
                  <a:cubicBezTo>
                    <a:pt x="3756" y="17463"/>
                    <a:pt x="3684" y="17311"/>
                    <a:pt x="3632" y="16504"/>
                  </a:cubicBezTo>
                  <a:cubicBezTo>
                    <a:pt x="3606" y="16103"/>
                    <a:pt x="3577" y="15650"/>
                    <a:pt x="3390" y="15276"/>
                  </a:cubicBezTo>
                  <a:cubicBezTo>
                    <a:pt x="2670" y="13836"/>
                    <a:pt x="659" y="9103"/>
                    <a:pt x="851" y="6328"/>
                  </a:cubicBezTo>
                  <a:cubicBezTo>
                    <a:pt x="1053" y="3408"/>
                    <a:pt x="3314" y="911"/>
                    <a:pt x="3649" y="703"/>
                  </a:cubicBezTo>
                  <a:cubicBezTo>
                    <a:pt x="3882" y="637"/>
                    <a:pt x="4134" y="605"/>
                    <a:pt x="4397" y="605"/>
                  </a:cubicBezTo>
                  <a:close/>
                  <a:moveTo>
                    <a:pt x="4355" y="0"/>
                  </a:moveTo>
                  <a:cubicBezTo>
                    <a:pt x="4039" y="0"/>
                    <a:pt x="3736" y="40"/>
                    <a:pt x="3458" y="122"/>
                  </a:cubicBezTo>
                  <a:cubicBezTo>
                    <a:pt x="2967" y="266"/>
                    <a:pt x="459" y="3100"/>
                    <a:pt x="240" y="6286"/>
                  </a:cubicBezTo>
                  <a:cubicBezTo>
                    <a:pt x="0" y="9755"/>
                    <a:pt x="2814" y="15492"/>
                    <a:pt x="2843" y="15550"/>
                  </a:cubicBezTo>
                  <a:cubicBezTo>
                    <a:pt x="2974" y="15812"/>
                    <a:pt x="2998" y="16184"/>
                    <a:pt x="3021" y="16542"/>
                  </a:cubicBezTo>
                  <a:cubicBezTo>
                    <a:pt x="3063" y="17189"/>
                    <a:pt x="3120" y="18076"/>
                    <a:pt x="4080" y="18076"/>
                  </a:cubicBezTo>
                  <a:cubicBezTo>
                    <a:pt x="5182" y="18076"/>
                    <a:pt x="7727" y="14483"/>
                    <a:pt x="8629" y="13156"/>
                  </a:cubicBezTo>
                  <a:cubicBezTo>
                    <a:pt x="8844" y="13166"/>
                    <a:pt x="9125" y="13175"/>
                    <a:pt x="9441" y="13175"/>
                  </a:cubicBezTo>
                  <a:cubicBezTo>
                    <a:pt x="10720" y="13175"/>
                    <a:pt x="12568" y="13029"/>
                    <a:pt x="12929" y="12215"/>
                  </a:cubicBezTo>
                  <a:cubicBezTo>
                    <a:pt x="13229" y="11540"/>
                    <a:pt x="12375" y="9840"/>
                    <a:pt x="10956" y="7124"/>
                  </a:cubicBezTo>
                  <a:cubicBezTo>
                    <a:pt x="10233" y="5739"/>
                    <a:pt x="9485" y="4308"/>
                    <a:pt x="9190" y="3425"/>
                  </a:cubicBezTo>
                  <a:cubicBezTo>
                    <a:pt x="8495" y="1337"/>
                    <a:pt x="6194" y="0"/>
                    <a:pt x="4355"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0" name="Google Shape;7200;p101"/>
            <p:cNvSpPr/>
            <p:nvPr/>
          </p:nvSpPr>
          <p:spPr>
            <a:xfrm>
              <a:off x="5981893" y="1260700"/>
              <a:ext cx="166935" cy="257366"/>
            </a:xfrm>
            <a:custGeom>
              <a:rect b="b" l="l" r="r" t="t"/>
              <a:pathLst>
                <a:path extrusionOk="0" h="15855" w="10284">
                  <a:moveTo>
                    <a:pt x="1868" y="0"/>
                  </a:moveTo>
                  <a:cubicBezTo>
                    <a:pt x="1489" y="0"/>
                    <a:pt x="1197" y="207"/>
                    <a:pt x="964" y="857"/>
                  </a:cubicBezTo>
                  <a:cubicBezTo>
                    <a:pt x="964" y="857"/>
                    <a:pt x="964" y="3749"/>
                    <a:pt x="536" y="5249"/>
                  </a:cubicBezTo>
                  <a:cubicBezTo>
                    <a:pt x="107" y="6749"/>
                    <a:pt x="0" y="7499"/>
                    <a:pt x="1607" y="9856"/>
                  </a:cubicBezTo>
                  <a:cubicBezTo>
                    <a:pt x="3214" y="12213"/>
                    <a:pt x="6857" y="15854"/>
                    <a:pt x="6857" y="15854"/>
                  </a:cubicBezTo>
                  <a:cubicBezTo>
                    <a:pt x="6857" y="15854"/>
                    <a:pt x="7070" y="13390"/>
                    <a:pt x="7178" y="11998"/>
                  </a:cubicBezTo>
                  <a:cubicBezTo>
                    <a:pt x="7284" y="10605"/>
                    <a:pt x="9427" y="9749"/>
                    <a:pt x="9855" y="9106"/>
                  </a:cubicBezTo>
                  <a:cubicBezTo>
                    <a:pt x="10284" y="8463"/>
                    <a:pt x="7499" y="8034"/>
                    <a:pt x="6428" y="6107"/>
                  </a:cubicBezTo>
                  <a:cubicBezTo>
                    <a:pt x="5357" y="4178"/>
                    <a:pt x="5357" y="857"/>
                    <a:pt x="3857" y="536"/>
                  </a:cubicBezTo>
                  <a:cubicBezTo>
                    <a:pt x="3007" y="354"/>
                    <a:pt x="2364" y="0"/>
                    <a:pt x="186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1" name="Google Shape;7201;p101"/>
            <p:cNvSpPr/>
            <p:nvPr/>
          </p:nvSpPr>
          <p:spPr>
            <a:xfrm>
              <a:off x="5977721" y="1255797"/>
              <a:ext cx="170133" cy="267236"/>
            </a:xfrm>
            <a:custGeom>
              <a:rect b="b" l="l" r="r" t="t"/>
              <a:pathLst>
                <a:path extrusionOk="0" h="16463" w="10481">
                  <a:moveTo>
                    <a:pt x="2132" y="605"/>
                  </a:moveTo>
                  <a:cubicBezTo>
                    <a:pt x="2341" y="605"/>
                    <a:pt x="2614" y="698"/>
                    <a:pt x="3000" y="830"/>
                  </a:cubicBezTo>
                  <a:cubicBezTo>
                    <a:pt x="3307" y="934"/>
                    <a:pt x="3655" y="1053"/>
                    <a:pt x="4049" y="1137"/>
                  </a:cubicBezTo>
                  <a:cubicBezTo>
                    <a:pt x="4788" y="1295"/>
                    <a:pt x="5124" y="2555"/>
                    <a:pt x="5481" y="3888"/>
                  </a:cubicBezTo>
                  <a:cubicBezTo>
                    <a:pt x="5729" y="4818"/>
                    <a:pt x="5986" y="5781"/>
                    <a:pt x="6418" y="6557"/>
                  </a:cubicBezTo>
                  <a:cubicBezTo>
                    <a:pt x="7054" y="7703"/>
                    <a:pt x="8211" y="8332"/>
                    <a:pt x="9057" y="8792"/>
                  </a:cubicBezTo>
                  <a:cubicBezTo>
                    <a:pt x="9342" y="8947"/>
                    <a:pt x="9723" y="9154"/>
                    <a:pt x="9832" y="9274"/>
                  </a:cubicBezTo>
                  <a:cubicBezTo>
                    <a:pt x="9701" y="9439"/>
                    <a:pt x="9391" y="9659"/>
                    <a:pt x="9064" y="9892"/>
                  </a:cubicBezTo>
                  <a:cubicBezTo>
                    <a:pt x="8239" y="10479"/>
                    <a:pt x="7212" y="11210"/>
                    <a:pt x="7129" y="12277"/>
                  </a:cubicBezTo>
                  <a:cubicBezTo>
                    <a:pt x="7057" y="13215"/>
                    <a:pt x="6936" y="14640"/>
                    <a:pt x="6865" y="15468"/>
                  </a:cubicBezTo>
                  <a:cubicBezTo>
                    <a:pt x="5835" y="14408"/>
                    <a:pt x="3350" y="11794"/>
                    <a:pt x="2117" y="9986"/>
                  </a:cubicBezTo>
                  <a:cubicBezTo>
                    <a:pt x="578" y="7726"/>
                    <a:pt x="681" y="7059"/>
                    <a:pt x="1087" y="5636"/>
                  </a:cubicBezTo>
                  <a:cubicBezTo>
                    <a:pt x="1495" y="4209"/>
                    <a:pt x="1525" y="1633"/>
                    <a:pt x="1527" y="1214"/>
                  </a:cubicBezTo>
                  <a:cubicBezTo>
                    <a:pt x="1694" y="767"/>
                    <a:pt x="1858" y="605"/>
                    <a:pt x="2132" y="605"/>
                  </a:cubicBezTo>
                  <a:close/>
                  <a:moveTo>
                    <a:pt x="2122" y="0"/>
                  </a:moveTo>
                  <a:cubicBezTo>
                    <a:pt x="1648" y="0"/>
                    <a:pt x="1224" y="241"/>
                    <a:pt x="933" y="1057"/>
                  </a:cubicBezTo>
                  <a:cubicBezTo>
                    <a:pt x="921" y="1089"/>
                    <a:pt x="916" y="1125"/>
                    <a:pt x="916" y="1159"/>
                  </a:cubicBezTo>
                  <a:cubicBezTo>
                    <a:pt x="916" y="1188"/>
                    <a:pt x="910" y="4027"/>
                    <a:pt x="499" y="5467"/>
                  </a:cubicBezTo>
                  <a:cubicBezTo>
                    <a:pt x="27" y="7120"/>
                    <a:pt x="0" y="7967"/>
                    <a:pt x="1611" y="10330"/>
                  </a:cubicBezTo>
                  <a:cubicBezTo>
                    <a:pt x="3215" y="12683"/>
                    <a:pt x="6748" y="16224"/>
                    <a:pt x="6896" y="16373"/>
                  </a:cubicBezTo>
                  <a:cubicBezTo>
                    <a:pt x="6954" y="16431"/>
                    <a:pt x="7032" y="16463"/>
                    <a:pt x="7114" y="16463"/>
                  </a:cubicBezTo>
                  <a:cubicBezTo>
                    <a:pt x="7272" y="16463"/>
                    <a:pt x="7404" y="16341"/>
                    <a:pt x="7418" y="16184"/>
                  </a:cubicBezTo>
                  <a:cubicBezTo>
                    <a:pt x="7418" y="16184"/>
                    <a:pt x="7633" y="13718"/>
                    <a:pt x="7739" y="12324"/>
                  </a:cubicBezTo>
                  <a:cubicBezTo>
                    <a:pt x="7800" y="11542"/>
                    <a:pt x="8698" y="10904"/>
                    <a:pt x="9419" y="10390"/>
                  </a:cubicBezTo>
                  <a:cubicBezTo>
                    <a:pt x="9834" y="10095"/>
                    <a:pt x="10192" y="9841"/>
                    <a:pt x="10367" y="9578"/>
                  </a:cubicBezTo>
                  <a:cubicBezTo>
                    <a:pt x="10480" y="9410"/>
                    <a:pt x="10473" y="9252"/>
                    <a:pt x="10448" y="9151"/>
                  </a:cubicBezTo>
                  <a:cubicBezTo>
                    <a:pt x="10363" y="8805"/>
                    <a:pt x="9959" y="8586"/>
                    <a:pt x="9350" y="8254"/>
                  </a:cubicBezTo>
                  <a:cubicBezTo>
                    <a:pt x="8570" y="7830"/>
                    <a:pt x="7502" y="7250"/>
                    <a:pt x="6953" y="6260"/>
                  </a:cubicBezTo>
                  <a:cubicBezTo>
                    <a:pt x="6557" y="5549"/>
                    <a:pt x="6310" y="4624"/>
                    <a:pt x="6072" y="3730"/>
                  </a:cubicBezTo>
                  <a:cubicBezTo>
                    <a:pt x="5666" y="2210"/>
                    <a:pt x="5282" y="776"/>
                    <a:pt x="4178" y="539"/>
                  </a:cubicBezTo>
                  <a:cubicBezTo>
                    <a:pt x="3819" y="462"/>
                    <a:pt x="3489" y="349"/>
                    <a:pt x="3199" y="251"/>
                  </a:cubicBezTo>
                  <a:cubicBezTo>
                    <a:pt x="2834" y="126"/>
                    <a:pt x="2465" y="0"/>
                    <a:pt x="2122"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2" name="Google Shape;7202;p101"/>
            <p:cNvSpPr/>
            <p:nvPr/>
          </p:nvSpPr>
          <p:spPr>
            <a:xfrm>
              <a:off x="5921021" y="1028137"/>
              <a:ext cx="358235" cy="317216"/>
            </a:xfrm>
            <a:custGeom>
              <a:rect b="b" l="l" r="r" t="t"/>
              <a:pathLst>
                <a:path extrusionOk="0" h="19542" w="22069">
                  <a:moveTo>
                    <a:pt x="11387" y="1"/>
                  </a:moveTo>
                  <a:cubicBezTo>
                    <a:pt x="10813" y="1"/>
                    <a:pt x="10230" y="26"/>
                    <a:pt x="9643" y="80"/>
                  </a:cubicBezTo>
                  <a:cubicBezTo>
                    <a:pt x="3750" y="616"/>
                    <a:pt x="1073" y="4472"/>
                    <a:pt x="537" y="8328"/>
                  </a:cubicBezTo>
                  <a:cubicBezTo>
                    <a:pt x="1" y="12185"/>
                    <a:pt x="4072" y="15934"/>
                    <a:pt x="4500" y="16577"/>
                  </a:cubicBezTo>
                  <a:cubicBezTo>
                    <a:pt x="4929" y="17220"/>
                    <a:pt x="4393" y="17863"/>
                    <a:pt x="5679" y="18291"/>
                  </a:cubicBezTo>
                  <a:cubicBezTo>
                    <a:pt x="6107" y="18434"/>
                    <a:pt x="6548" y="18481"/>
                    <a:pt x="6944" y="18481"/>
                  </a:cubicBezTo>
                  <a:cubicBezTo>
                    <a:pt x="7738" y="18481"/>
                    <a:pt x="8357" y="18291"/>
                    <a:pt x="8357" y="18291"/>
                  </a:cubicBezTo>
                  <a:cubicBezTo>
                    <a:pt x="8357" y="18291"/>
                    <a:pt x="9190" y="19542"/>
                    <a:pt x="10637" y="19542"/>
                  </a:cubicBezTo>
                  <a:cubicBezTo>
                    <a:pt x="10831" y="19542"/>
                    <a:pt x="11035" y="19519"/>
                    <a:pt x="11249" y="19469"/>
                  </a:cubicBezTo>
                  <a:cubicBezTo>
                    <a:pt x="13070" y="19041"/>
                    <a:pt x="12534" y="15398"/>
                    <a:pt x="13285" y="14970"/>
                  </a:cubicBezTo>
                  <a:cubicBezTo>
                    <a:pt x="14035" y="14542"/>
                    <a:pt x="14570" y="13149"/>
                    <a:pt x="16820" y="11864"/>
                  </a:cubicBezTo>
                  <a:cubicBezTo>
                    <a:pt x="19069" y="10578"/>
                    <a:pt x="19069" y="8650"/>
                    <a:pt x="19069" y="8650"/>
                  </a:cubicBezTo>
                  <a:cubicBezTo>
                    <a:pt x="19069" y="8650"/>
                    <a:pt x="22069" y="7793"/>
                    <a:pt x="21532" y="4793"/>
                  </a:cubicBezTo>
                  <a:cubicBezTo>
                    <a:pt x="21051" y="2093"/>
                    <a:pt x="16574" y="1"/>
                    <a:pt x="11387"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3" name="Google Shape;7203;p101"/>
            <p:cNvSpPr/>
            <p:nvPr/>
          </p:nvSpPr>
          <p:spPr>
            <a:xfrm>
              <a:off x="5917174" y="1023137"/>
              <a:ext cx="366254" cy="327215"/>
            </a:xfrm>
            <a:custGeom>
              <a:rect b="b" l="l" r="r" t="t"/>
              <a:pathLst>
                <a:path extrusionOk="0" h="20158" w="22563">
                  <a:moveTo>
                    <a:pt x="11629" y="614"/>
                  </a:moveTo>
                  <a:cubicBezTo>
                    <a:pt x="16606" y="614"/>
                    <a:pt x="21006" y="2561"/>
                    <a:pt x="21469" y="5154"/>
                  </a:cubicBezTo>
                  <a:cubicBezTo>
                    <a:pt x="21949" y="7841"/>
                    <a:pt x="19333" y="8631"/>
                    <a:pt x="19222" y="8664"/>
                  </a:cubicBezTo>
                  <a:cubicBezTo>
                    <a:pt x="19092" y="8701"/>
                    <a:pt x="19002" y="8820"/>
                    <a:pt x="19000" y="8956"/>
                  </a:cubicBezTo>
                  <a:cubicBezTo>
                    <a:pt x="19000" y="9028"/>
                    <a:pt x="18960" y="10731"/>
                    <a:pt x="16905" y="11905"/>
                  </a:cubicBezTo>
                  <a:cubicBezTo>
                    <a:pt x="15433" y="12747"/>
                    <a:pt x="14675" y="13629"/>
                    <a:pt x="14121" y="14274"/>
                  </a:cubicBezTo>
                  <a:cubicBezTo>
                    <a:pt x="13830" y="14614"/>
                    <a:pt x="13600" y="14882"/>
                    <a:pt x="13370" y="15012"/>
                  </a:cubicBezTo>
                  <a:cubicBezTo>
                    <a:pt x="12954" y="15251"/>
                    <a:pt x="12850" y="15927"/>
                    <a:pt x="12718" y="16785"/>
                  </a:cubicBezTo>
                  <a:cubicBezTo>
                    <a:pt x="12548" y="17889"/>
                    <a:pt x="12337" y="19263"/>
                    <a:pt x="11416" y="19479"/>
                  </a:cubicBezTo>
                  <a:cubicBezTo>
                    <a:pt x="11226" y="19524"/>
                    <a:pt x="11044" y="19544"/>
                    <a:pt x="10873" y="19544"/>
                  </a:cubicBezTo>
                  <a:cubicBezTo>
                    <a:pt x="9619" y="19544"/>
                    <a:pt x="8883" y="18479"/>
                    <a:pt x="8848" y="18429"/>
                  </a:cubicBezTo>
                  <a:cubicBezTo>
                    <a:pt x="8791" y="18345"/>
                    <a:pt x="8696" y="18294"/>
                    <a:pt x="8594" y="18293"/>
                  </a:cubicBezTo>
                  <a:cubicBezTo>
                    <a:pt x="8563" y="18293"/>
                    <a:pt x="8533" y="18297"/>
                    <a:pt x="8504" y="18306"/>
                  </a:cubicBezTo>
                  <a:cubicBezTo>
                    <a:pt x="8496" y="18309"/>
                    <a:pt x="7917" y="18483"/>
                    <a:pt x="7182" y="18483"/>
                  </a:cubicBezTo>
                  <a:cubicBezTo>
                    <a:pt x="6814" y="18483"/>
                    <a:pt x="6407" y="18439"/>
                    <a:pt x="6013" y="18308"/>
                  </a:cubicBezTo>
                  <a:cubicBezTo>
                    <a:pt x="5345" y="18085"/>
                    <a:pt x="5310" y="17862"/>
                    <a:pt x="5253" y="17489"/>
                  </a:cubicBezTo>
                  <a:cubicBezTo>
                    <a:pt x="5219" y="17268"/>
                    <a:pt x="5176" y="16991"/>
                    <a:pt x="4992" y="16715"/>
                  </a:cubicBezTo>
                  <a:cubicBezTo>
                    <a:pt x="4912" y="16595"/>
                    <a:pt x="4756" y="16419"/>
                    <a:pt x="4520" y="16152"/>
                  </a:cubicBezTo>
                  <a:cubicBezTo>
                    <a:pt x="3360" y="14844"/>
                    <a:pt x="646" y="11782"/>
                    <a:pt x="1077" y="8678"/>
                  </a:cubicBezTo>
                  <a:cubicBezTo>
                    <a:pt x="1710" y="4123"/>
                    <a:pt x="5011" y="1138"/>
                    <a:pt x="9907" y="692"/>
                  </a:cubicBezTo>
                  <a:cubicBezTo>
                    <a:pt x="10485" y="640"/>
                    <a:pt x="11061" y="614"/>
                    <a:pt x="11629" y="614"/>
                  </a:cubicBezTo>
                  <a:close/>
                  <a:moveTo>
                    <a:pt x="11661" y="1"/>
                  </a:moveTo>
                  <a:cubicBezTo>
                    <a:pt x="11066" y="1"/>
                    <a:pt x="10461" y="27"/>
                    <a:pt x="9852" y="83"/>
                  </a:cubicBezTo>
                  <a:cubicBezTo>
                    <a:pt x="4652" y="556"/>
                    <a:pt x="1145" y="3737"/>
                    <a:pt x="470" y="8594"/>
                  </a:cubicBezTo>
                  <a:cubicBezTo>
                    <a:pt x="1" y="11978"/>
                    <a:pt x="2846" y="15187"/>
                    <a:pt x="4062" y="16559"/>
                  </a:cubicBezTo>
                  <a:cubicBezTo>
                    <a:pt x="4258" y="16779"/>
                    <a:pt x="4426" y="16970"/>
                    <a:pt x="4483" y="17055"/>
                  </a:cubicBezTo>
                  <a:cubicBezTo>
                    <a:pt x="4592" y="17218"/>
                    <a:pt x="4618" y="17387"/>
                    <a:pt x="4648" y="17582"/>
                  </a:cubicBezTo>
                  <a:cubicBezTo>
                    <a:pt x="4714" y="18013"/>
                    <a:pt x="4796" y="18548"/>
                    <a:pt x="5819" y="18890"/>
                  </a:cubicBezTo>
                  <a:cubicBezTo>
                    <a:pt x="6284" y="19045"/>
                    <a:pt x="6758" y="19096"/>
                    <a:pt x="7183" y="19096"/>
                  </a:cubicBezTo>
                  <a:cubicBezTo>
                    <a:pt x="7741" y="19096"/>
                    <a:pt x="8214" y="19008"/>
                    <a:pt x="8474" y="18947"/>
                  </a:cubicBezTo>
                  <a:cubicBezTo>
                    <a:pt x="8783" y="19323"/>
                    <a:pt x="9612" y="20158"/>
                    <a:pt x="10865" y="20158"/>
                  </a:cubicBezTo>
                  <a:cubicBezTo>
                    <a:pt x="11097" y="20157"/>
                    <a:pt x="11330" y="20129"/>
                    <a:pt x="11557" y="20075"/>
                  </a:cubicBezTo>
                  <a:cubicBezTo>
                    <a:pt x="12878" y="19765"/>
                    <a:pt x="13124" y="18164"/>
                    <a:pt x="13323" y="16878"/>
                  </a:cubicBezTo>
                  <a:cubicBezTo>
                    <a:pt x="13398" y="16383"/>
                    <a:pt x="13513" y="15635"/>
                    <a:pt x="13673" y="15544"/>
                  </a:cubicBezTo>
                  <a:cubicBezTo>
                    <a:pt x="13994" y="15361"/>
                    <a:pt x="14254" y="15057"/>
                    <a:pt x="14586" y="14672"/>
                  </a:cubicBezTo>
                  <a:cubicBezTo>
                    <a:pt x="15110" y="14062"/>
                    <a:pt x="15827" y="13227"/>
                    <a:pt x="17209" y="12437"/>
                  </a:cubicBezTo>
                  <a:cubicBezTo>
                    <a:pt x="19155" y="11325"/>
                    <a:pt x="19525" y="9757"/>
                    <a:pt x="19596" y="9180"/>
                  </a:cubicBezTo>
                  <a:cubicBezTo>
                    <a:pt x="20303" y="8904"/>
                    <a:pt x="22563" y="7799"/>
                    <a:pt x="22071" y="5048"/>
                  </a:cubicBezTo>
                  <a:cubicBezTo>
                    <a:pt x="21551" y="2133"/>
                    <a:pt x="16972" y="1"/>
                    <a:pt x="11661"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4" name="Google Shape;7204;p101"/>
            <p:cNvSpPr/>
            <p:nvPr/>
          </p:nvSpPr>
          <p:spPr>
            <a:xfrm>
              <a:off x="6017523" y="1168531"/>
              <a:ext cx="233910" cy="259704"/>
            </a:xfrm>
            <a:custGeom>
              <a:rect b="b" l="l" r="r" t="t"/>
              <a:pathLst>
                <a:path extrusionOk="0" h="15999" w="14410">
                  <a:moveTo>
                    <a:pt x="13125" y="0"/>
                  </a:moveTo>
                  <a:cubicBezTo>
                    <a:pt x="13125" y="0"/>
                    <a:pt x="12589" y="1929"/>
                    <a:pt x="10875" y="1929"/>
                  </a:cubicBezTo>
                  <a:cubicBezTo>
                    <a:pt x="9160" y="1929"/>
                    <a:pt x="7447" y="1394"/>
                    <a:pt x="7446" y="1394"/>
                  </a:cubicBezTo>
                  <a:lnTo>
                    <a:pt x="7446" y="1394"/>
                  </a:lnTo>
                  <a:cubicBezTo>
                    <a:pt x="7446" y="1394"/>
                    <a:pt x="8304" y="3643"/>
                    <a:pt x="7660" y="4608"/>
                  </a:cubicBezTo>
                  <a:cubicBezTo>
                    <a:pt x="7018" y="5571"/>
                    <a:pt x="5947" y="5357"/>
                    <a:pt x="5733" y="5785"/>
                  </a:cubicBezTo>
                  <a:cubicBezTo>
                    <a:pt x="5518" y="6214"/>
                    <a:pt x="5625" y="8142"/>
                    <a:pt x="5518" y="8571"/>
                  </a:cubicBezTo>
                  <a:cubicBezTo>
                    <a:pt x="5447" y="8857"/>
                    <a:pt x="5090" y="9618"/>
                    <a:pt x="4670" y="9618"/>
                  </a:cubicBezTo>
                  <a:cubicBezTo>
                    <a:pt x="4459" y="9618"/>
                    <a:pt x="4233" y="9428"/>
                    <a:pt x="4019" y="8892"/>
                  </a:cubicBezTo>
                  <a:cubicBezTo>
                    <a:pt x="4019" y="8892"/>
                    <a:pt x="4233" y="7178"/>
                    <a:pt x="2090" y="6964"/>
                  </a:cubicBezTo>
                  <a:cubicBezTo>
                    <a:pt x="1985" y="6953"/>
                    <a:pt x="1885" y="6948"/>
                    <a:pt x="1793" y="6948"/>
                  </a:cubicBezTo>
                  <a:cubicBezTo>
                    <a:pt x="1" y="6948"/>
                    <a:pt x="505" y="8832"/>
                    <a:pt x="912" y="9749"/>
                  </a:cubicBezTo>
                  <a:cubicBezTo>
                    <a:pt x="1340" y="10714"/>
                    <a:pt x="2840" y="11462"/>
                    <a:pt x="2840" y="11462"/>
                  </a:cubicBezTo>
                  <a:cubicBezTo>
                    <a:pt x="2840" y="11462"/>
                    <a:pt x="3376" y="13926"/>
                    <a:pt x="4125" y="14140"/>
                  </a:cubicBezTo>
                  <a:cubicBezTo>
                    <a:pt x="4818" y="14338"/>
                    <a:pt x="8708" y="15998"/>
                    <a:pt x="9975" y="15998"/>
                  </a:cubicBezTo>
                  <a:cubicBezTo>
                    <a:pt x="10080" y="15998"/>
                    <a:pt x="10167" y="15987"/>
                    <a:pt x="10233" y="15962"/>
                  </a:cubicBezTo>
                  <a:cubicBezTo>
                    <a:pt x="11090" y="15640"/>
                    <a:pt x="11946" y="11676"/>
                    <a:pt x="11946" y="11676"/>
                  </a:cubicBezTo>
                  <a:cubicBezTo>
                    <a:pt x="11946" y="11676"/>
                    <a:pt x="13446" y="10927"/>
                    <a:pt x="13446" y="10177"/>
                  </a:cubicBezTo>
                  <a:cubicBezTo>
                    <a:pt x="13446" y="9427"/>
                    <a:pt x="12804" y="7285"/>
                    <a:pt x="12804" y="6749"/>
                  </a:cubicBezTo>
                  <a:cubicBezTo>
                    <a:pt x="12804" y="6214"/>
                    <a:pt x="13981" y="4714"/>
                    <a:pt x="14196" y="3535"/>
                  </a:cubicBezTo>
                  <a:cubicBezTo>
                    <a:pt x="14410" y="2358"/>
                    <a:pt x="13125" y="0"/>
                    <a:pt x="1312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5" name="Google Shape;7205;p101"/>
            <p:cNvSpPr/>
            <p:nvPr/>
          </p:nvSpPr>
          <p:spPr>
            <a:xfrm>
              <a:off x="6015673" y="1163564"/>
              <a:ext cx="240858" cy="269622"/>
            </a:xfrm>
            <a:custGeom>
              <a:rect b="b" l="l" r="r" t="t"/>
              <a:pathLst>
                <a:path extrusionOk="0" h="16610" w="14838">
                  <a:moveTo>
                    <a:pt x="13263" y="1041"/>
                  </a:moveTo>
                  <a:cubicBezTo>
                    <a:pt x="13648" y="1862"/>
                    <a:pt x="14132" y="3108"/>
                    <a:pt x="14008" y="3788"/>
                  </a:cubicBezTo>
                  <a:cubicBezTo>
                    <a:pt x="13899" y="4385"/>
                    <a:pt x="13496" y="5120"/>
                    <a:pt x="13172" y="5711"/>
                  </a:cubicBezTo>
                  <a:cubicBezTo>
                    <a:pt x="12814" y="6366"/>
                    <a:pt x="12611" y="6750"/>
                    <a:pt x="12611" y="7056"/>
                  </a:cubicBezTo>
                  <a:cubicBezTo>
                    <a:pt x="12611" y="7336"/>
                    <a:pt x="12744" y="7914"/>
                    <a:pt x="12899" y="8585"/>
                  </a:cubicBezTo>
                  <a:cubicBezTo>
                    <a:pt x="13065" y="9300"/>
                    <a:pt x="13253" y="10112"/>
                    <a:pt x="13253" y="10485"/>
                  </a:cubicBezTo>
                  <a:cubicBezTo>
                    <a:pt x="13253" y="10866"/>
                    <a:pt x="12459" y="11441"/>
                    <a:pt x="11922" y="11710"/>
                  </a:cubicBezTo>
                  <a:cubicBezTo>
                    <a:pt x="11840" y="11752"/>
                    <a:pt x="11780" y="11828"/>
                    <a:pt x="11760" y="11919"/>
                  </a:cubicBezTo>
                  <a:cubicBezTo>
                    <a:pt x="11363" y="13755"/>
                    <a:pt x="10657" y="15824"/>
                    <a:pt x="10238" y="15981"/>
                  </a:cubicBezTo>
                  <a:cubicBezTo>
                    <a:pt x="10195" y="15998"/>
                    <a:pt x="10136" y="16005"/>
                    <a:pt x="10063" y="16005"/>
                  </a:cubicBezTo>
                  <a:cubicBezTo>
                    <a:pt x="9238" y="16005"/>
                    <a:pt x="6652" y="15021"/>
                    <a:pt x="5494" y="14580"/>
                  </a:cubicBezTo>
                  <a:cubicBezTo>
                    <a:pt x="4931" y="14365"/>
                    <a:pt x="4523" y="14210"/>
                    <a:pt x="4324" y="14153"/>
                  </a:cubicBezTo>
                  <a:cubicBezTo>
                    <a:pt x="3981" y="14056"/>
                    <a:pt x="3494" y="12808"/>
                    <a:pt x="3253" y="11704"/>
                  </a:cubicBezTo>
                  <a:cubicBezTo>
                    <a:pt x="3233" y="11613"/>
                    <a:pt x="3174" y="11537"/>
                    <a:pt x="3091" y="11496"/>
                  </a:cubicBezTo>
                  <a:cubicBezTo>
                    <a:pt x="3077" y="11488"/>
                    <a:pt x="1684" y="10783"/>
                    <a:pt x="1306" y="9931"/>
                  </a:cubicBezTo>
                  <a:cubicBezTo>
                    <a:pt x="1007" y="9258"/>
                    <a:pt x="773" y="8313"/>
                    <a:pt x="1098" y="7864"/>
                  </a:cubicBezTo>
                  <a:cubicBezTo>
                    <a:pt x="1244" y="7662"/>
                    <a:pt x="1514" y="7560"/>
                    <a:pt x="1904" y="7560"/>
                  </a:cubicBezTo>
                  <a:cubicBezTo>
                    <a:pt x="1988" y="7560"/>
                    <a:pt x="2079" y="7564"/>
                    <a:pt x="2174" y="7574"/>
                  </a:cubicBezTo>
                  <a:cubicBezTo>
                    <a:pt x="2799" y="7638"/>
                    <a:pt x="3256" y="7841"/>
                    <a:pt x="3531" y="8184"/>
                  </a:cubicBezTo>
                  <a:cubicBezTo>
                    <a:pt x="3883" y="8617"/>
                    <a:pt x="3831" y="9149"/>
                    <a:pt x="3829" y="9162"/>
                  </a:cubicBezTo>
                  <a:cubicBezTo>
                    <a:pt x="3823" y="9213"/>
                    <a:pt x="3829" y="9265"/>
                    <a:pt x="3848" y="9313"/>
                  </a:cubicBezTo>
                  <a:cubicBezTo>
                    <a:pt x="4093" y="9921"/>
                    <a:pt x="4414" y="10230"/>
                    <a:pt x="4781" y="10230"/>
                  </a:cubicBezTo>
                  <a:cubicBezTo>
                    <a:pt x="4797" y="10230"/>
                    <a:pt x="4813" y="10230"/>
                    <a:pt x="4829" y="10229"/>
                  </a:cubicBezTo>
                  <a:cubicBezTo>
                    <a:pt x="5482" y="10184"/>
                    <a:pt x="5869" y="9194"/>
                    <a:pt x="5929" y="8951"/>
                  </a:cubicBezTo>
                  <a:cubicBezTo>
                    <a:pt x="5979" y="8752"/>
                    <a:pt x="5987" y="8386"/>
                    <a:pt x="5998" y="7807"/>
                  </a:cubicBezTo>
                  <a:cubicBezTo>
                    <a:pt x="6008" y="7289"/>
                    <a:pt x="6024" y="6420"/>
                    <a:pt x="6120" y="6228"/>
                  </a:cubicBezTo>
                  <a:cubicBezTo>
                    <a:pt x="6148" y="6173"/>
                    <a:pt x="6381" y="6104"/>
                    <a:pt x="6535" y="6059"/>
                  </a:cubicBezTo>
                  <a:cubicBezTo>
                    <a:pt x="6978" y="5928"/>
                    <a:pt x="7586" y="5747"/>
                    <a:pt x="8029" y="5083"/>
                  </a:cubicBezTo>
                  <a:cubicBezTo>
                    <a:pt x="8549" y="4304"/>
                    <a:pt x="8259" y="2924"/>
                    <a:pt x="8030" y="2145"/>
                  </a:cubicBezTo>
                  <a:lnTo>
                    <a:pt x="8030" y="2145"/>
                  </a:lnTo>
                  <a:cubicBezTo>
                    <a:pt x="8687" y="2308"/>
                    <a:pt x="9830" y="2542"/>
                    <a:pt x="10988" y="2542"/>
                  </a:cubicBezTo>
                  <a:cubicBezTo>
                    <a:pt x="12141" y="2542"/>
                    <a:pt x="12880" y="1751"/>
                    <a:pt x="13263" y="1041"/>
                  </a:cubicBezTo>
                  <a:close/>
                  <a:moveTo>
                    <a:pt x="13241" y="0"/>
                  </a:moveTo>
                  <a:cubicBezTo>
                    <a:pt x="13229" y="0"/>
                    <a:pt x="13216" y="1"/>
                    <a:pt x="13203" y="3"/>
                  </a:cubicBezTo>
                  <a:cubicBezTo>
                    <a:pt x="13079" y="16"/>
                    <a:pt x="12976" y="104"/>
                    <a:pt x="12943" y="224"/>
                  </a:cubicBezTo>
                  <a:cubicBezTo>
                    <a:pt x="12923" y="293"/>
                    <a:pt x="12445" y="1928"/>
                    <a:pt x="10989" y="1928"/>
                  </a:cubicBezTo>
                  <a:cubicBezTo>
                    <a:pt x="9343" y="1928"/>
                    <a:pt x="7668" y="1412"/>
                    <a:pt x="7651" y="1407"/>
                  </a:cubicBezTo>
                  <a:cubicBezTo>
                    <a:pt x="7619" y="1397"/>
                    <a:pt x="7588" y="1393"/>
                    <a:pt x="7557" y="1393"/>
                  </a:cubicBezTo>
                  <a:cubicBezTo>
                    <a:pt x="7354" y="1393"/>
                    <a:pt x="7195" y="1600"/>
                    <a:pt x="7275" y="1807"/>
                  </a:cubicBezTo>
                  <a:cubicBezTo>
                    <a:pt x="7496" y="2393"/>
                    <a:pt x="7974" y="4062"/>
                    <a:pt x="7519" y="4743"/>
                  </a:cubicBezTo>
                  <a:cubicBezTo>
                    <a:pt x="7200" y="5223"/>
                    <a:pt x="6754" y="5354"/>
                    <a:pt x="6361" y="5472"/>
                  </a:cubicBezTo>
                  <a:cubicBezTo>
                    <a:pt x="6031" y="5569"/>
                    <a:pt x="5718" y="5661"/>
                    <a:pt x="5572" y="5955"/>
                  </a:cubicBezTo>
                  <a:cubicBezTo>
                    <a:pt x="5426" y="6248"/>
                    <a:pt x="5404" y="6874"/>
                    <a:pt x="5386" y="7796"/>
                  </a:cubicBezTo>
                  <a:cubicBezTo>
                    <a:pt x="5379" y="8201"/>
                    <a:pt x="5370" y="8661"/>
                    <a:pt x="5335" y="8803"/>
                  </a:cubicBezTo>
                  <a:cubicBezTo>
                    <a:pt x="5256" y="9115"/>
                    <a:pt x="4948" y="9607"/>
                    <a:pt x="4785" y="9618"/>
                  </a:cubicBezTo>
                  <a:cubicBezTo>
                    <a:pt x="4762" y="9618"/>
                    <a:pt x="4610" y="9542"/>
                    <a:pt x="4442" y="9147"/>
                  </a:cubicBezTo>
                  <a:cubicBezTo>
                    <a:pt x="4452" y="8926"/>
                    <a:pt x="4431" y="8330"/>
                    <a:pt x="4014" y="7807"/>
                  </a:cubicBezTo>
                  <a:cubicBezTo>
                    <a:pt x="3633" y="7328"/>
                    <a:pt x="3033" y="7046"/>
                    <a:pt x="2234" y="6965"/>
                  </a:cubicBezTo>
                  <a:cubicBezTo>
                    <a:pt x="2120" y="6954"/>
                    <a:pt x="2011" y="6948"/>
                    <a:pt x="1907" y="6948"/>
                  </a:cubicBezTo>
                  <a:cubicBezTo>
                    <a:pt x="1308" y="6948"/>
                    <a:pt x="869" y="7135"/>
                    <a:pt x="601" y="7506"/>
                  </a:cubicBezTo>
                  <a:cubicBezTo>
                    <a:pt x="1" y="8335"/>
                    <a:pt x="560" y="9762"/>
                    <a:pt x="745" y="10180"/>
                  </a:cubicBezTo>
                  <a:cubicBezTo>
                    <a:pt x="1140" y="11066"/>
                    <a:pt x="2293" y="11757"/>
                    <a:pt x="2686" y="11973"/>
                  </a:cubicBezTo>
                  <a:cubicBezTo>
                    <a:pt x="2858" y="12714"/>
                    <a:pt x="3352" y="14512"/>
                    <a:pt x="4155" y="14742"/>
                  </a:cubicBezTo>
                  <a:cubicBezTo>
                    <a:pt x="4330" y="14792"/>
                    <a:pt x="4769" y="14958"/>
                    <a:pt x="5277" y="15152"/>
                  </a:cubicBezTo>
                  <a:cubicBezTo>
                    <a:pt x="7702" y="16075"/>
                    <a:pt x="9274" y="16609"/>
                    <a:pt x="10084" y="16609"/>
                  </a:cubicBezTo>
                  <a:cubicBezTo>
                    <a:pt x="10232" y="16609"/>
                    <a:pt x="10355" y="16592"/>
                    <a:pt x="10453" y="16554"/>
                  </a:cubicBezTo>
                  <a:cubicBezTo>
                    <a:pt x="11352" y="16217"/>
                    <a:pt x="12082" y="13291"/>
                    <a:pt x="12328" y="12187"/>
                  </a:cubicBezTo>
                  <a:cubicBezTo>
                    <a:pt x="12768" y="11949"/>
                    <a:pt x="13866" y="11277"/>
                    <a:pt x="13866" y="10482"/>
                  </a:cubicBezTo>
                  <a:cubicBezTo>
                    <a:pt x="13866" y="10041"/>
                    <a:pt x="13678" y="9229"/>
                    <a:pt x="13496" y="8445"/>
                  </a:cubicBezTo>
                  <a:cubicBezTo>
                    <a:pt x="13361" y="7865"/>
                    <a:pt x="13222" y="7265"/>
                    <a:pt x="13222" y="7055"/>
                  </a:cubicBezTo>
                  <a:cubicBezTo>
                    <a:pt x="13222" y="6891"/>
                    <a:pt x="13493" y="6399"/>
                    <a:pt x="13709" y="6004"/>
                  </a:cubicBezTo>
                  <a:cubicBezTo>
                    <a:pt x="14072" y="5341"/>
                    <a:pt x="14484" y="4590"/>
                    <a:pt x="14610" y="3895"/>
                  </a:cubicBezTo>
                  <a:cubicBezTo>
                    <a:pt x="14837" y="2647"/>
                    <a:pt x="13643" y="410"/>
                    <a:pt x="13507" y="160"/>
                  </a:cubicBezTo>
                  <a:cubicBezTo>
                    <a:pt x="13454" y="61"/>
                    <a:pt x="13351" y="0"/>
                    <a:pt x="13241"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6" name="Google Shape;7206;p101"/>
            <p:cNvSpPr/>
            <p:nvPr/>
          </p:nvSpPr>
          <p:spPr>
            <a:xfrm>
              <a:off x="6251417" y="1438056"/>
              <a:ext cx="219090" cy="440712"/>
            </a:xfrm>
            <a:custGeom>
              <a:rect b="b" l="l" r="r" t="t"/>
              <a:pathLst>
                <a:path extrusionOk="0" h="27150" w="13497">
                  <a:moveTo>
                    <a:pt x="3321" y="1"/>
                  </a:moveTo>
                  <a:lnTo>
                    <a:pt x="1" y="3964"/>
                  </a:lnTo>
                  <a:cubicBezTo>
                    <a:pt x="1" y="3964"/>
                    <a:pt x="536" y="8249"/>
                    <a:pt x="1607" y="9963"/>
                  </a:cubicBezTo>
                  <a:cubicBezTo>
                    <a:pt x="2677" y="11678"/>
                    <a:pt x="7177" y="18319"/>
                    <a:pt x="7177" y="18319"/>
                  </a:cubicBezTo>
                  <a:cubicBezTo>
                    <a:pt x="7177" y="18319"/>
                    <a:pt x="6856" y="20569"/>
                    <a:pt x="7177" y="21211"/>
                  </a:cubicBezTo>
                  <a:cubicBezTo>
                    <a:pt x="7498" y="21854"/>
                    <a:pt x="8783" y="24961"/>
                    <a:pt x="8783" y="25389"/>
                  </a:cubicBezTo>
                  <a:cubicBezTo>
                    <a:pt x="8783" y="25643"/>
                    <a:pt x="9085" y="25859"/>
                    <a:pt x="9353" y="25859"/>
                  </a:cubicBezTo>
                  <a:cubicBezTo>
                    <a:pt x="9537" y="25859"/>
                    <a:pt x="9705" y="25758"/>
                    <a:pt x="9748" y="25496"/>
                  </a:cubicBezTo>
                  <a:cubicBezTo>
                    <a:pt x="9855" y="24854"/>
                    <a:pt x="9855" y="23996"/>
                    <a:pt x="9855" y="23996"/>
                  </a:cubicBezTo>
                  <a:lnTo>
                    <a:pt x="11676" y="26782"/>
                  </a:lnTo>
                  <a:cubicBezTo>
                    <a:pt x="11676" y="26782"/>
                    <a:pt x="12148" y="27149"/>
                    <a:pt x="12542" y="27149"/>
                  </a:cubicBezTo>
                  <a:cubicBezTo>
                    <a:pt x="12711" y="27149"/>
                    <a:pt x="12865" y="27082"/>
                    <a:pt x="12962" y="26889"/>
                  </a:cubicBezTo>
                  <a:cubicBezTo>
                    <a:pt x="13283" y="26246"/>
                    <a:pt x="13068" y="22818"/>
                    <a:pt x="13283" y="21425"/>
                  </a:cubicBezTo>
                  <a:cubicBezTo>
                    <a:pt x="13497" y="20033"/>
                    <a:pt x="12426" y="18105"/>
                    <a:pt x="11568" y="17248"/>
                  </a:cubicBezTo>
                  <a:cubicBezTo>
                    <a:pt x="10712" y="16391"/>
                    <a:pt x="9641" y="14891"/>
                    <a:pt x="9320" y="14570"/>
                  </a:cubicBezTo>
                  <a:cubicBezTo>
                    <a:pt x="8998" y="14248"/>
                    <a:pt x="7606" y="9213"/>
                    <a:pt x="6962" y="5786"/>
                  </a:cubicBezTo>
                  <a:cubicBezTo>
                    <a:pt x="6320" y="2358"/>
                    <a:pt x="4606" y="216"/>
                    <a:pt x="332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7" name="Google Shape;7207;p101"/>
            <p:cNvSpPr/>
            <p:nvPr/>
          </p:nvSpPr>
          <p:spPr>
            <a:xfrm>
              <a:off x="6246158" y="1433105"/>
              <a:ext cx="229722" cy="450614"/>
            </a:xfrm>
            <a:custGeom>
              <a:rect b="b" l="l" r="r" t="t"/>
              <a:pathLst>
                <a:path extrusionOk="0" h="27760" w="14152">
                  <a:moveTo>
                    <a:pt x="3645" y="0"/>
                  </a:moveTo>
                  <a:cubicBezTo>
                    <a:pt x="3498" y="0"/>
                    <a:pt x="3368" y="106"/>
                    <a:pt x="3344" y="256"/>
                  </a:cubicBezTo>
                  <a:cubicBezTo>
                    <a:pt x="3316" y="422"/>
                    <a:pt x="3429" y="580"/>
                    <a:pt x="3595" y="608"/>
                  </a:cubicBezTo>
                  <a:cubicBezTo>
                    <a:pt x="4603" y="775"/>
                    <a:pt x="6322" y="2605"/>
                    <a:pt x="6987" y="6147"/>
                  </a:cubicBezTo>
                  <a:cubicBezTo>
                    <a:pt x="7580" y="9308"/>
                    <a:pt x="8992" y="14655"/>
                    <a:pt x="9427" y="15090"/>
                  </a:cubicBezTo>
                  <a:cubicBezTo>
                    <a:pt x="9537" y="15200"/>
                    <a:pt x="9771" y="15497"/>
                    <a:pt x="10042" y="15840"/>
                  </a:cubicBezTo>
                  <a:cubicBezTo>
                    <a:pt x="10502" y="16424"/>
                    <a:pt x="11133" y="17225"/>
                    <a:pt x="11677" y="17769"/>
                  </a:cubicBezTo>
                  <a:cubicBezTo>
                    <a:pt x="12467" y="18559"/>
                    <a:pt x="13502" y="20407"/>
                    <a:pt x="13306" y="21684"/>
                  </a:cubicBezTo>
                  <a:cubicBezTo>
                    <a:pt x="13207" y="22323"/>
                    <a:pt x="13196" y="23359"/>
                    <a:pt x="13185" y="24359"/>
                  </a:cubicBezTo>
                  <a:cubicBezTo>
                    <a:pt x="13174" y="25430"/>
                    <a:pt x="13161" y="26762"/>
                    <a:pt x="13012" y="27056"/>
                  </a:cubicBezTo>
                  <a:cubicBezTo>
                    <a:pt x="12979" y="27124"/>
                    <a:pt x="12947" y="27136"/>
                    <a:pt x="12919" y="27143"/>
                  </a:cubicBezTo>
                  <a:cubicBezTo>
                    <a:pt x="12903" y="27146"/>
                    <a:pt x="12884" y="27148"/>
                    <a:pt x="12865" y="27148"/>
                  </a:cubicBezTo>
                  <a:cubicBezTo>
                    <a:pt x="12686" y="27148"/>
                    <a:pt x="12404" y="26999"/>
                    <a:pt x="12228" y="26873"/>
                  </a:cubicBezTo>
                  <a:lnTo>
                    <a:pt x="10437" y="24134"/>
                  </a:lnTo>
                  <a:cubicBezTo>
                    <a:pt x="10379" y="24046"/>
                    <a:pt x="10282" y="23996"/>
                    <a:pt x="10181" y="23996"/>
                  </a:cubicBezTo>
                  <a:cubicBezTo>
                    <a:pt x="10152" y="23996"/>
                    <a:pt x="10122" y="24000"/>
                    <a:pt x="10093" y="24009"/>
                  </a:cubicBezTo>
                  <a:cubicBezTo>
                    <a:pt x="9964" y="24048"/>
                    <a:pt x="9875" y="24166"/>
                    <a:pt x="9875" y="24301"/>
                  </a:cubicBezTo>
                  <a:cubicBezTo>
                    <a:pt x="9875" y="24310"/>
                    <a:pt x="9874" y="25141"/>
                    <a:pt x="9772" y="25751"/>
                  </a:cubicBezTo>
                  <a:cubicBezTo>
                    <a:pt x="9756" y="25842"/>
                    <a:pt x="9731" y="25859"/>
                    <a:pt x="9688" y="25859"/>
                  </a:cubicBezTo>
                  <a:cubicBezTo>
                    <a:pt x="9680" y="25859"/>
                    <a:pt x="9671" y="25859"/>
                    <a:pt x="9661" y="25858"/>
                  </a:cubicBezTo>
                  <a:cubicBezTo>
                    <a:pt x="9532" y="25848"/>
                    <a:pt x="9415" y="25740"/>
                    <a:pt x="9415" y="25694"/>
                  </a:cubicBezTo>
                  <a:cubicBezTo>
                    <a:pt x="9415" y="25140"/>
                    <a:pt x="8015" y="21856"/>
                    <a:pt x="7776" y="21380"/>
                  </a:cubicBezTo>
                  <a:cubicBezTo>
                    <a:pt x="7573" y="20975"/>
                    <a:pt x="7686" y="19501"/>
                    <a:pt x="7806" y="18667"/>
                  </a:cubicBezTo>
                  <a:cubicBezTo>
                    <a:pt x="7816" y="18592"/>
                    <a:pt x="7798" y="18515"/>
                    <a:pt x="7756" y="18452"/>
                  </a:cubicBezTo>
                  <a:cubicBezTo>
                    <a:pt x="7710" y="18386"/>
                    <a:pt x="3247" y="11796"/>
                    <a:pt x="2192" y="10106"/>
                  </a:cubicBezTo>
                  <a:cubicBezTo>
                    <a:pt x="1169" y="8470"/>
                    <a:pt x="634" y="4274"/>
                    <a:pt x="628" y="4232"/>
                  </a:cubicBezTo>
                  <a:cubicBezTo>
                    <a:pt x="609" y="4077"/>
                    <a:pt x="477" y="3963"/>
                    <a:pt x="325" y="3963"/>
                  </a:cubicBezTo>
                  <a:cubicBezTo>
                    <a:pt x="313" y="3963"/>
                    <a:pt x="300" y="3964"/>
                    <a:pt x="287" y="3966"/>
                  </a:cubicBezTo>
                  <a:cubicBezTo>
                    <a:pt x="119" y="3987"/>
                    <a:pt x="0" y="4140"/>
                    <a:pt x="21" y="4308"/>
                  </a:cubicBezTo>
                  <a:cubicBezTo>
                    <a:pt x="44" y="4485"/>
                    <a:pt x="577" y="8679"/>
                    <a:pt x="1673" y="10431"/>
                  </a:cubicBezTo>
                  <a:cubicBezTo>
                    <a:pt x="2663" y="12016"/>
                    <a:pt x="6623" y="17870"/>
                    <a:pt x="7183" y="18698"/>
                  </a:cubicBezTo>
                  <a:cubicBezTo>
                    <a:pt x="7107" y="19271"/>
                    <a:pt x="6908" y="21013"/>
                    <a:pt x="7229" y="21653"/>
                  </a:cubicBezTo>
                  <a:cubicBezTo>
                    <a:pt x="7575" y="22346"/>
                    <a:pt x="8784" y="25317"/>
                    <a:pt x="8803" y="25694"/>
                  </a:cubicBezTo>
                  <a:cubicBezTo>
                    <a:pt x="8803" y="26117"/>
                    <a:pt x="9220" y="26435"/>
                    <a:pt x="9610" y="26467"/>
                  </a:cubicBezTo>
                  <a:cubicBezTo>
                    <a:pt x="9638" y="26470"/>
                    <a:pt x="9664" y="26471"/>
                    <a:pt x="9691" y="26471"/>
                  </a:cubicBezTo>
                  <a:cubicBezTo>
                    <a:pt x="10047" y="26471"/>
                    <a:pt x="10312" y="26231"/>
                    <a:pt x="10376" y="25851"/>
                  </a:cubicBezTo>
                  <a:cubicBezTo>
                    <a:pt x="10406" y="25664"/>
                    <a:pt x="10428" y="25461"/>
                    <a:pt x="10444" y="25265"/>
                  </a:cubicBezTo>
                  <a:lnTo>
                    <a:pt x="11745" y="27253"/>
                  </a:lnTo>
                  <a:cubicBezTo>
                    <a:pt x="11764" y="27282"/>
                    <a:pt x="11786" y="27307"/>
                    <a:pt x="11813" y="27328"/>
                  </a:cubicBezTo>
                  <a:cubicBezTo>
                    <a:pt x="11914" y="27407"/>
                    <a:pt x="12395" y="27760"/>
                    <a:pt x="12867" y="27760"/>
                  </a:cubicBezTo>
                  <a:cubicBezTo>
                    <a:pt x="12872" y="27760"/>
                    <a:pt x="12876" y="27760"/>
                    <a:pt x="12881" y="27760"/>
                  </a:cubicBezTo>
                  <a:cubicBezTo>
                    <a:pt x="12939" y="27760"/>
                    <a:pt x="12997" y="27753"/>
                    <a:pt x="13054" y="27740"/>
                  </a:cubicBezTo>
                  <a:cubicBezTo>
                    <a:pt x="13276" y="27690"/>
                    <a:pt x="13452" y="27548"/>
                    <a:pt x="13561" y="27331"/>
                  </a:cubicBezTo>
                  <a:cubicBezTo>
                    <a:pt x="13760" y="26931"/>
                    <a:pt x="13781" y="25944"/>
                    <a:pt x="13798" y="24367"/>
                  </a:cubicBezTo>
                  <a:cubicBezTo>
                    <a:pt x="13808" y="23386"/>
                    <a:pt x="13819" y="22373"/>
                    <a:pt x="13911" y="21778"/>
                  </a:cubicBezTo>
                  <a:cubicBezTo>
                    <a:pt x="14151" y="20217"/>
                    <a:pt x="12978" y="18204"/>
                    <a:pt x="12111" y="17337"/>
                  </a:cubicBezTo>
                  <a:cubicBezTo>
                    <a:pt x="11592" y="16817"/>
                    <a:pt x="10974" y="16034"/>
                    <a:pt x="10522" y="15461"/>
                  </a:cubicBezTo>
                  <a:cubicBezTo>
                    <a:pt x="10216" y="15073"/>
                    <a:pt x="9996" y="14793"/>
                    <a:pt x="9873" y="14671"/>
                  </a:cubicBezTo>
                  <a:cubicBezTo>
                    <a:pt x="9598" y="14294"/>
                    <a:pt x="8264" y="9642"/>
                    <a:pt x="7589" y="6034"/>
                  </a:cubicBezTo>
                  <a:cubicBezTo>
                    <a:pt x="6912" y="2426"/>
                    <a:pt x="5077" y="235"/>
                    <a:pt x="3696" y="4"/>
                  </a:cubicBezTo>
                  <a:cubicBezTo>
                    <a:pt x="3679" y="2"/>
                    <a:pt x="3662" y="0"/>
                    <a:pt x="3645"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8" name="Google Shape;7208;p101"/>
            <p:cNvSpPr/>
            <p:nvPr/>
          </p:nvSpPr>
          <p:spPr>
            <a:xfrm>
              <a:off x="6356620" y="1684465"/>
              <a:ext cx="113920" cy="194303"/>
            </a:xfrm>
            <a:custGeom>
              <a:rect b="b" l="l" r="r" t="t"/>
              <a:pathLst>
                <a:path extrusionOk="0" h="11970" w="7018">
                  <a:moveTo>
                    <a:pt x="3346" y="1"/>
                  </a:moveTo>
                  <a:cubicBezTo>
                    <a:pt x="1729" y="423"/>
                    <a:pt x="594" y="1447"/>
                    <a:pt x="0" y="2110"/>
                  </a:cubicBezTo>
                  <a:cubicBezTo>
                    <a:pt x="425" y="2738"/>
                    <a:pt x="697" y="3139"/>
                    <a:pt x="697" y="3139"/>
                  </a:cubicBezTo>
                  <a:cubicBezTo>
                    <a:pt x="697" y="3139"/>
                    <a:pt x="376" y="5389"/>
                    <a:pt x="697" y="6031"/>
                  </a:cubicBezTo>
                  <a:cubicBezTo>
                    <a:pt x="1018" y="6674"/>
                    <a:pt x="2303" y="9781"/>
                    <a:pt x="2303" y="10209"/>
                  </a:cubicBezTo>
                  <a:cubicBezTo>
                    <a:pt x="2303" y="10463"/>
                    <a:pt x="2605" y="10679"/>
                    <a:pt x="2872" y="10679"/>
                  </a:cubicBezTo>
                  <a:cubicBezTo>
                    <a:pt x="3056" y="10679"/>
                    <a:pt x="3224" y="10578"/>
                    <a:pt x="3267" y="10316"/>
                  </a:cubicBezTo>
                  <a:cubicBezTo>
                    <a:pt x="3375" y="9674"/>
                    <a:pt x="3375" y="8816"/>
                    <a:pt x="3375" y="8816"/>
                  </a:cubicBezTo>
                  <a:lnTo>
                    <a:pt x="5196" y="11602"/>
                  </a:lnTo>
                  <a:cubicBezTo>
                    <a:pt x="5196" y="11602"/>
                    <a:pt x="5668" y="11969"/>
                    <a:pt x="6062" y="11969"/>
                  </a:cubicBezTo>
                  <a:cubicBezTo>
                    <a:pt x="6231" y="11969"/>
                    <a:pt x="6385" y="11902"/>
                    <a:pt x="6482" y="11709"/>
                  </a:cubicBezTo>
                  <a:cubicBezTo>
                    <a:pt x="6803" y="11066"/>
                    <a:pt x="6588" y="7638"/>
                    <a:pt x="6803" y="6245"/>
                  </a:cubicBezTo>
                  <a:cubicBezTo>
                    <a:pt x="7017" y="4854"/>
                    <a:pt x="5946" y="2925"/>
                    <a:pt x="5088" y="2068"/>
                  </a:cubicBezTo>
                  <a:cubicBezTo>
                    <a:pt x="4504" y="1483"/>
                    <a:pt x="3823" y="604"/>
                    <a:pt x="334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9" name="Google Shape;7209;p101"/>
            <p:cNvSpPr/>
            <p:nvPr/>
          </p:nvSpPr>
          <p:spPr>
            <a:xfrm>
              <a:off x="6351247" y="1679482"/>
              <a:ext cx="124633" cy="204237"/>
            </a:xfrm>
            <a:custGeom>
              <a:rect b="b" l="l" r="r" t="t"/>
              <a:pathLst>
                <a:path extrusionOk="0" h="12582" w="7678">
                  <a:moveTo>
                    <a:pt x="3563" y="657"/>
                  </a:moveTo>
                  <a:lnTo>
                    <a:pt x="3575" y="672"/>
                  </a:lnTo>
                  <a:cubicBezTo>
                    <a:pt x="4032" y="1253"/>
                    <a:pt x="4659" y="2048"/>
                    <a:pt x="5203" y="2591"/>
                  </a:cubicBezTo>
                  <a:cubicBezTo>
                    <a:pt x="5993" y="3382"/>
                    <a:pt x="7028" y="5231"/>
                    <a:pt x="6832" y="6506"/>
                  </a:cubicBezTo>
                  <a:cubicBezTo>
                    <a:pt x="6733" y="7145"/>
                    <a:pt x="6722" y="8181"/>
                    <a:pt x="6711" y="9182"/>
                  </a:cubicBezTo>
                  <a:cubicBezTo>
                    <a:pt x="6700" y="10252"/>
                    <a:pt x="6687" y="11584"/>
                    <a:pt x="6538" y="11878"/>
                  </a:cubicBezTo>
                  <a:cubicBezTo>
                    <a:pt x="6505" y="11946"/>
                    <a:pt x="6473" y="11958"/>
                    <a:pt x="6445" y="11965"/>
                  </a:cubicBezTo>
                  <a:cubicBezTo>
                    <a:pt x="6429" y="11968"/>
                    <a:pt x="6411" y="11970"/>
                    <a:pt x="6392" y="11970"/>
                  </a:cubicBezTo>
                  <a:cubicBezTo>
                    <a:pt x="6214" y="11970"/>
                    <a:pt x="5930" y="11821"/>
                    <a:pt x="5754" y="11695"/>
                  </a:cubicBezTo>
                  <a:lnTo>
                    <a:pt x="3962" y="8956"/>
                  </a:lnTo>
                  <a:cubicBezTo>
                    <a:pt x="3905" y="8868"/>
                    <a:pt x="3808" y="8818"/>
                    <a:pt x="3706" y="8818"/>
                  </a:cubicBezTo>
                  <a:cubicBezTo>
                    <a:pt x="3677" y="8818"/>
                    <a:pt x="3647" y="8822"/>
                    <a:pt x="3618" y="8831"/>
                  </a:cubicBezTo>
                  <a:cubicBezTo>
                    <a:pt x="3489" y="8868"/>
                    <a:pt x="3400" y="8988"/>
                    <a:pt x="3400" y="9123"/>
                  </a:cubicBezTo>
                  <a:cubicBezTo>
                    <a:pt x="3400" y="9132"/>
                    <a:pt x="3399" y="9962"/>
                    <a:pt x="3297" y="10573"/>
                  </a:cubicBezTo>
                  <a:cubicBezTo>
                    <a:pt x="3282" y="10664"/>
                    <a:pt x="3256" y="10681"/>
                    <a:pt x="3213" y="10681"/>
                  </a:cubicBezTo>
                  <a:cubicBezTo>
                    <a:pt x="3205" y="10681"/>
                    <a:pt x="3196" y="10681"/>
                    <a:pt x="3186" y="10680"/>
                  </a:cubicBezTo>
                  <a:cubicBezTo>
                    <a:pt x="3057" y="10669"/>
                    <a:pt x="2940" y="10562"/>
                    <a:pt x="2940" y="10516"/>
                  </a:cubicBezTo>
                  <a:cubicBezTo>
                    <a:pt x="2940" y="9961"/>
                    <a:pt x="1540" y="6678"/>
                    <a:pt x="1302" y="6201"/>
                  </a:cubicBezTo>
                  <a:cubicBezTo>
                    <a:pt x="1099" y="5795"/>
                    <a:pt x="1212" y="4322"/>
                    <a:pt x="1331" y="3489"/>
                  </a:cubicBezTo>
                  <a:cubicBezTo>
                    <a:pt x="1342" y="3414"/>
                    <a:pt x="1324" y="3337"/>
                    <a:pt x="1281" y="3274"/>
                  </a:cubicBezTo>
                  <a:lnTo>
                    <a:pt x="721" y="2446"/>
                  </a:lnTo>
                  <a:cubicBezTo>
                    <a:pt x="1337" y="1802"/>
                    <a:pt x="2287" y="1038"/>
                    <a:pt x="3563" y="657"/>
                  </a:cubicBezTo>
                  <a:close/>
                  <a:moveTo>
                    <a:pt x="3678" y="1"/>
                  </a:moveTo>
                  <a:cubicBezTo>
                    <a:pt x="3652" y="1"/>
                    <a:pt x="3626" y="4"/>
                    <a:pt x="3600" y="11"/>
                  </a:cubicBezTo>
                  <a:cubicBezTo>
                    <a:pt x="1959" y="439"/>
                    <a:pt x="793" y="1444"/>
                    <a:pt x="104" y="2212"/>
                  </a:cubicBezTo>
                  <a:cubicBezTo>
                    <a:pt x="10" y="2316"/>
                    <a:pt x="0" y="2471"/>
                    <a:pt x="79" y="2587"/>
                  </a:cubicBezTo>
                  <a:lnTo>
                    <a:pt x="709" y="3520"/>
                  </a:lnTo>
                  <a:cubicBezTo>
                    <a:pt x="633" y="4093"/>
                    <a:pt x="434" y="5835"/>
                    <a:pt x="755" y="6475"/>
                  </a:cubicBezTo>
                  <a:cubicBezTo>
                    <a:pt x="1101" y="7168"/>
                    <a:pt x="2310" y="10139"/>
                    <a:pt x="2329" y="10516"/>
                  </a:cubicBezTo>
                  <a:cubicBezTo>
                    <a:pt x="2329" y="10939"/>
                    <a:pt x="2746" y="11258"/>
                    <a:pt x="3136" y="11290"/>
                  </a:cubicBezTo>
                  <a:cubicBezTo>
                    <a:pt x="3163" y="11293"/>
                    <a:pt x="3190" y="11294"/>
                    <a:pt x="3217" y="11294"/>
                  </a:cubicBezTo>
                  <a:cubicBezTo>
                    <a:pt x="3573" y="11294"/>
                    <a:pt x="3838" y="11053"/>
                    <a:pt x="3902" y="10674"/>
                  </a:cubicBezTo>
                  <a:cubicBezTo>
                    <a:pt x="3932" y="10486"/>
                    <a:pt x="3954" y="10283"/>
                    <a:pt x="3970" y="10087"/>
                  </a:cubicBezTo>
                  <a:lnTo>
                    <a:pt x="5271" y="12075"/>
                  </a:lnTo>
                  <a:cubicBezTo>
                    <a:pt x="5290" y="12104"/>
                    <a:pt x="5312" y="12129"/>
                    <a:pt x="5339" y="12150"/>
                  </a:cubicBezTo>
                  <a:cubicBezTo>
                    <a:pt x="5440" y="12229"/>
                    <a:pt x="5921" y="12582"/>
                    <a:pt x="6393" y="12582"/>
                  </a:cubicBezTo>
                  <a:cubicBezTo>
                    <a:pt x="6456" y="12582"/>
                    <a:pt x="6518" y="12575"/>
                    <a:pt x="6580" y="12562"/>
                  </a:cubicBezTo>
                  <a:cubicBezTo>
                    <a:pt x="6803" y="12511"/>
                    <a:pt x="6978" y="12370"/>
                    <a:pt x="7087" y="12153"/>
                  </a:cubicBezTo>
                  <a:cubicBezTo>
                    <a:pt x="7287" y="11752"/>
                    <a:pt x="7307" y="10765"/>
                    <a:pt x="7324" y="9189"/>
                  </a:cubicBezTo>
                  <a:cubicBezTo>
                    <a:pt x="7334" y="8208"/>
                    <a:pt x="7345" y="7195"/>
                    <a:pt x="7437" y="6599"/>
                  </a:cubicBezTo>
                  <a:cubicBezTo>
                    <a:pt x="7677" y="5038"/>
                    <a:pt x="6504" y="3026"/>
                    <a:pt x="5637" y="2158"/>
                  </a:cubicBezTo>
                  <a:cubicBezTo>
                    <a:pt x="5118" y="1640"/>
                    <a:pt x="4504" y="861"/>
                    <a:pt x="4056" y="293"/>
                  </a:cubicBezTo>
                  <a:lnTo>
                    <a:pt x="3917" y="117"/>
                  </a:lnTo>
                  <a:cubicBezTo>
                    <a:pt x="3858" y="43"/>
                    <a:pt x="3770" y="1"/>
                    <a:pt x="3678"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0" name="Google Shape;7210;p101"/>
            <p:cNvSpPr/>
            <p:nvPr/>
          </p:nvSpPr>
          <p:spPr>
            <a:xfrm>
              <a:off x="5776698" y="1432845"/>
              <a:ext cx="712964" cy="639950"/>
            </a:xfrm>
            <a:custGeom>
              <a:rect b="b" l="l" r="r" t="t"/>
              <a:pathLst>
                <a:path extrusionOk="0" h="39424" w="43922">
                  <a:moveTo>
                    <a:pt x="3536" y="0"/>
                  </a:moveTo>
                  <a:cubicBezTo>
                    <a:pt x="3536" y="0"/>
                    <a:pt x="1501" y="1393"/>
                    <a:pt x="751" y="4393"/>
                  </a:cubicBezTo>
                  <a:cubicBezTo>
                    <a:pt x="1" y="7393"/>
                    <a:pt x="2464" y="19604"/>
                    <a:pt x="3108" y="23140"/>
                  </a:cubicBezTo>
                  <a:cubicBezTo>
                    <a:pt x="3750" y="26675"/>
                    <a:pt x="6964" y="38458"/>
                    <a:pt x="7928" y="39208"/>
                  </a:cubicBezTo>
                  <a:cubicBezTo>
                    <a:pt x="8122" y="39359"/>
                    <a:pt x="8733" y="39423"/>
                    <a:pt x="9619" y="39423"/>
                  </a:cubicBezTo>
                  <a:cubicBezTo>
                    <a:pt x="13131" y="39423"/>
                    <a:pt x="20960" y="38414"/>
                    <a:pt x="24211" y="37815"/>
                  </a:cubicBezTo>
                  <a:cubicBezTo>
                    <a:pt x="28281" y="37066"/>
                    <a:pt x="37066" y="33958"/>
                    <a:pt x="38887" y="33423"/>
                  </a:cubicBezTo>
                  <a:cubicBezTo>
                    <a:pt x="40708" y="32887"/>
                    <a:pt x="41672" y="30102"/>
                    <a:pt x="42208" y="29567"/>
                  </a:cubicBezTo>
                  <a:cubicBezTo>
                    <a:pt x="42743" y="29031"/>
                    <a:pt x="43922" y="27210"/>
                    <a:pt x="43278" y="26567"/>
                  </a:cubicBezTo>
                  <a:cubicBezTo>
                    <a:pt x="43064" y="26353"/>
                    <a:pt x="42719" y="26282"/>
                    <a:pt x="42326" y="26282"/>
                  </a:cubicBezTo>
                  <a:cubicBezTo>
                    <a:pt x="41540" y="26282"/>
                    <a:pt x="40564" y="26567"/>
                    <a:pt x="40064" y="26567"/>
                  </a:cubicBezTo>
                  <a:cubicBezTo>
                    <a:pt x="39314" y="26567"/>
                    <a:pt x="37922" y="26460"/>
                    <a:pt x="36423" y="26460"/>
                  </a:cubicBezTo>
                  <a:cubicBezTo>
                    <a:pt x="34923" y="26460"/>
                    <a:pt x="33638" y="27531"/>
                    <a:pt x="33210" y="29031"/>
                  </a:cubicBezTo>
                  <a:cubicBezTo>
                    <a:pt x="32781" y="30531"/>
                    <a:pt x="32138" y="31281"/>
                    <a:pt x="32138" y="31281"/>
                  </a:cubicBezTo>
                  <a:cubicBezTo>
                    <a:pt x="32138" y="31281"/>
                    <a:pt x="21104" y="32781"/>
                    <a:pt x="18748" y="32781"/>
                  </a:cubicBezTo>
                  <a:cubicBezTo>
                    <a:pt x="16391" y="32781"/>
                    <a:pt x="14141" y="32459"/>
                    <a:pt x="14141" y="32459"/>
                  </a:cubicBezTo>
                  <a:cubicBezTo>
                    <a:pt x="14141" y="32459"/>
                    <a:pt x="12856" y="25067"/>
                    <a:pt x="11892" y="20461"/>
                  </a:cubicBezTo>
                  <a:cubicBezTo>
                    <a:pt x="10928" y="15855"/>
                    <a:pt x="10070" y="12320"/>
                    <a:pt x="9320" y="11142"/>
                  </a:cubicBezTo>
                  <a:lnTo>
                    <a:pt x="353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1" name="Google Shape;7211;p101"/>
            <p:cNvSpPr/>
            <p:nvPr/>
          </p:nvSpPr>
          <p:spPr>
            <a:xfrm>
              <a:off x="5773013" y="1427878"/>
              <a:ext cx="724116" cy="649787"/>
            </a:xfrm>
            <a:custGeom>
              <a:rect b="b" l="l" r="r" t="t"/>
              <a:pathLst>
                <a:path extrusionOk="0" h="40030" w="44609">
                  <a:moveTo>
                    <a:pt x="3762" y="0"/>
                  </a:moveTo>
                  <a:cubicBezTo>
                    <a:pt x="3703" y="0"/>
                    <a:pt x="3643" y="18"/>
                    <a:pt x="3590" y="54"/>
                  </a:cubicBezTo>
                  <a:cubicBezTo>
                    <a:pt x="3503" y="114"/>
                    <a:pt x="1450" y="1547"/>
                    <a:pt x="681" y="4625"/>
                  </a:cubicBezTo>
                  <a:cubicBezTo>
                    <a:pt x="1" y="7347"/>
                    <a:pt x="1857" y="17232"/>
                    <a:pt x="2750" y="21981"/>
                  </a:cubicBezTo>
                  <a:cubicBezTo>
                    <a:pt x="2863" y="22583"/>
                    <a:pt x="2961" y="23098"/>
                    <a:pt x="3034" y="23500"/>
                  </a:cubicBezTo>
                  <a:cubicBezTo>
                    <a:pt x="3589" y="26556"/>
                    <a:pt x="6834" y="38874"/>
                    <a:pt x="7967" y="39755"/>
                  </a:cubicBezTo>
                  <a:cubicBezTo>
                    <a:pt x="8216" y="39948"/>
                    <a:pt x="8943" y="40029"/>
                    <a:pt x="9964" y="40029"/>
                  </a:cubicBezTo>
                  <a:cubicBezTo>
                    <a:pt x="13890" y="40029"/>
                    <a:pt x="22177" y="38849"/>
                    <a:pt x="24493" y="38422"/>
                  </a:cubicBezTo>
                  <a:cubicBezTo>
                    <a:pt x="27565" y="37857"/>
                    <a:pt x="33293" y="35961"/>
                    <a:pt x="36714" y="34829"/>
                  </a:cubicBezTo>
                  <a:cubicBezTo>
                    <a:pt x="37851" y="34453"/>
                    <a:pt x="38749" y="34156"/>
                    <a:pt x="39200" y="34023"/>
                  </a:cubicBezTo>
                  <a:cubicBezTo>
                    <a:pt x="40627" y="33603"/>
                    <a:pt x="41535" y="31984"/>
                    <a:pt x="42136" y="30913"/>
                  </a:cubicBezTo>
                  <a:cubicBezTo>
                    <a:pt x="42339" y="30552"/>
                    <a:pt x="42530" y="30211"/>
                    <a:pt x="42652" y="30089"/>
                  </a:cubicBezTo>
                  <a:cubicBezTo>
                    <a:pt x="43128" y="29613"/>
                    <a:pt x="44608" y="27543"/>
                    <a:pt x="43723" y="26657"/>
                  </a:cubicBezTo>
                  <a:cubicBezTo>
                    <a:pt x="43440" y="26373"/>
                    <a:pt x="43016" y="26282"/>
                    <a:pt x="42549" y="26282"/>
                  </a:cubicBezTo>
                  <a:cubicBezTo>
                    <a:pt x="42085" y="26282"/>
                    <a:pt x="41579" y="26373"/>
                    <a:pt x="41128" y="26453"/>
                  </a:cubicBezTo>
                  <a:cubicBezTo>
                    <a:pt x="40799" y="26512"/>
                    <a:pt x="40488" y="26567"/>
                    <a:pt x="40293" y="26567"/>
                  </a:cubicBezTo>
                  <a:cubicBezTo>
                    <a:pt x="39986" y="26567"/>
                    <a:pt x="39569" y="26549"/>
                    <a:pt x="39082" y="26528"/>
                  </a:cubicBezTo>
                  <a:cubicBezTo>
                    <a:pt x="38393" y="26498"/>
                    <a:pt x="37535" y="26460"/>
                    <a:pt x="36650" y="26460"/>
                  </a:cubicBezTo>
                  <a:cubicBezTo>
                    <a:pt x="35030" y="26460"/>
                    <a:pt x="33620" y="27582"/>
                    <a:pt x="33142" y="29253"/>
                  </a:cubicBezTo>
                  <a:cubicBezTo>
                    <a:pt x="32821" y="30381"/>
                    <a:pt x="32370" y="31068"/>
                    <a:pt x="32200" y="31300"/>
                  </a:cubicBezTo>
                  <a:cubicBezTo>
                    <a:pt x="30977" y="31465"/>
                    <a:pt x="21151" y="32780"/>
                    <a:pt x="18976" y="32780"/>
                  </a:cubicBezTo>
                  <a:cubicBezTo>
                    <a:pt x="17089" y="32780"/>
                    <a:pt x="15251" y="32569"/>
                    <a:pt x="14632" y="32491"/>
                  </a:cubicBezTo>
                  <a:cubicBezTo>
                    <a:pt x="14409" y="31223"/>
                    <a:pt x="13279" y="24817"/>
                    <a:pt x="12419" y="20704"/>
                  </a:cubicBezTo>
                  <a:cubicBezTo>
                    <a:pt x="11241" y="15079"/>
                    <a:pt x="10485" y="12349"/>
                    <a:pt x="9807" y="11283"/>
                  </a:cubicBezTo>
                  <a:cubicBezTo>
                    <a:pt x="9748" y="11194"/>
                    <a:pt x="9650" y="11146"/>
                    <a:pt x="9551" y="11146"/>
                  </a:cubicBezTo>
                  <a:cubicBezTo>
                    <a:pt x="9494" y="11146"/>
                    <a:pt x="9438" y="11161"/>
                    <a:pt x="9387" y="11194"/>
                  </a:cubicBezTo>
                  <a:cubicBezTo>
                    <a:pt x="9246" y="11283"/>
                    <a:pt x="9203" y="11470"/>
                    <a:pt x="9290" y="11611"/>
                  </a:cubicBezTo>
                  <a:cubicBezTo>
                    <a:pt x="10079" y="12851"/>
                    <a:pt x="11012" y="16966"/>
                    <a:pt x="11819" y="20830"/>
                  </a:cubicBezTo>
                  <a:cubicBezTo>
                    <a:pt x="12772" y="25379"/>
                    <a:pt x="14055" y="32743"/>
                    <a:pt x="14067" y="32817"/>
                  </a:cubicBezTo>
                  <a:cubicBezTo>
                    <a:pt x="14090" y="32948"/>
                    <a:pt x="14194" y="33049"/>
                    <a:pt x="14325" y="33068"/>
                  </a:cubicBezTo>
                  <a:cubicBezTo>
                    <a:pt x="14348" y="33071"/>
                    <a:pt x="16625" y="33392"/>
                    <a:pt x="18976" y="33392"/>
                  </a:cubicBezTo>
                  <a:cubicBezTo>
                    <a:pt x="21325" y="33392"/>
                    <a:pt x="31955" y="31951"/>
                    <a:pt x="32407" y="31890"/>
                  </a:cubicBezTo>
                  <a:cubicBezTo>
                    <a:pt x="32482" y="31879"/>
                    <a:pt x="32549" y="31843"/>
                    <a:pt x="32598" y="31786"/>
                  </a:cubicBezTo>
                  <a:cubicBezTo>
                    <a:pt x="32626" y="31753"/>
                    <a:pt x="33289" y="30967"/>
                    <a:pt x="33731" y="29421"/>
                  </a:cubicBezTo>
                  <a:cubicBezTo>
                    <a:pt x="34133" y="28016"/>
                    <a:pt x="35305" y="27071"/>
                    <a:pt x="36650" y="27071"/>
                  </a:cubicBezTo>
                  <a:cubicBezTo>
                    <a:pt x="37522" y="27071"/>
                    <a:pt x="38373" y="27109"/>
                    <a:pt x="39055" y="27139"/>
                  </a:cubicBezTo>
                  <a:cubicBezTo>
                    <a:pt x="39554" y="27160"/>
                    <a:pt x="39979" y="27179"/>
                    <a:pt x="40293" y="27179"/>
                  </a:cubicBezTo>
                  <a:cubicBezTo>
                    <a:pt x="40542" y="27179"/>
                    <a:pt x="40863" y="27121"/>
                    <a:pt x="41234" y="27056"/>
                  </a:cubicBezTo>
                  <a:cubicBezTo>
                    <a:pt x="41647" y="26982"/>
                    <a:pt x="42147" y="26893"/>
                    <a:pt x="42564" y="26893"/>
                  </a:cubicBezTo>
                  <a:cubicBezTo>
                    <a:pt x="42878" y="26893"/>
                    <a:pt x="43144" y="26943"/>
                    <a:pt x="43290" y="27089"/>
                  </a:cubicBezTo>
                  <a:cubicBezTo>
                    <a:pt x="43691" y="27491"/>
                    <a:pt x="42817" y="29058"/>
                    <a:pt x="42219" y="29656"/>
                  </a:cubicBezTo>
                  <a:cubicBezTo>
                    <a:pt x="42037" y="29838"/>
                    <a:pt x="41846" y="30180"/>
                    <a:pt x="41602" y="30613"/>
                  </a:cubicBezTo>
                  <a:cubicBezTo>
                    <a:pt x="41049" y="31598"/>
                    <a:pt x="40215" y="33086"/>
                    <a:pt x="39027" y="33436"/>
                  </a:cubicBezTo>
                  <a:cubicBezTo>
                    <a:pt x="38567" y="33571"/>
                    <a:pt x="37664" y="33870"/>
                    <a:pt x="36522" y="34248"/>
                  </a:cubicBezTo>
                  <a:cubicBezTo>
                    <a:pt x="33115" y="35374"/>
                    <a:pt x="27412" y="37262"/>
                    <a:pt x="24383" y="37820"/>
                  </a:cubicBezTo>
                  <a:cubicBezTo>
                    <a:pt x="20321" y="38568"/>
                    <a:pt x="12889" y="39434"/>
                    <a:pt x="9752" y="39434"/>
                  </a:cubicBezTo>
                  <a:cubicBezTo>
                    <a:pt x="9002" y="39434"/>
                    <a:pt x="8498" y="39385"/>
                    <a:pt x="8343" y="39272"/>
                  </a:cubicBezTo>
                  <a:cubicBezTo>
                    <a:pt x="7537" y="38644"/>
                    <a:pt x="4332" y="27224"/>
                    <a:pt x="3635" y="23390"/>
                  </a:cubicBezTo>
                  <a:cubicBezTo>
                    <a:pt x="3562" y="22987"/>
                    <a:pt x="3465" y="22471"/>
                    <a:pt x="3352" y="21868"/>
                  </a:cubicBezTo>
                  <a:cubicBezTo>
                    <a:pt x="2536" y="17528"/>
                    <a:pt x="626" y="7365"/>
                    <a:pt x="1275" y="4773"/>
                  </a:cubicBezTo>
                  <a:cubicBezTo>
                    <a:pt x="1985" y="1932"/>
                    <a:pt x="3917" y="572"/>
                    <a:pt x="3937" y="559"/>
                  </a:cubicBezTo>
                  <a:cubicBezTo>
                    <a:pt x="4076" y="464"/>
                    <a:pt x="4112" y="273"/>
                    <a:pt x="4015" y="134"/>
                  </a:cubicBezTo>
                  <a:cubicBezTo>
                    <a:pt x="3956" y="47"/>
                    <a:pt x="3860" y="0"/>
                    <a:pt x="3762"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2" name="Google Shape;7212;p101"/>
            <p:cNvSpPr/>
            <p:nvPr/>
          </p:nvSpPr>
          <p:spPr>
            <a:xfrm>
              <a:off x="6285781" y="1859452"/>
              <a:ext cx="203880" cy="153430"/>
            </a:xfrm>
            <a:custGeom>
              <a:rect b="b" l="l" r="r" t="t"/>
              <a:pathLst>
                <a:path extrusionOk="0" h="9452" w="12560">
                  <a:moveTo>
                    <a:pt x="10965" y="1"/>
                  </a:moveTo>
                  <a:cubicBezTo>
                    <a:pt x="10179" y="1"/>
                    <a:pt x="9203" y="286"/>
                    <a:pt x="8702" y="286"/>
                  </a:cubicBezTo>
                  <a:cubicBezTo>
                    <a:pt x="7954" y="286"/>
                    <a:pt x="6560" y="179"/>
                    <a:pt x="5061" y="179"/>
                  </a:cubicBezTo>
                  <a:cubicBezTo>
                    <a:pt x="3561" y="179"/>
                    <a:pt x="2276" y="1250"/>
                    <a:pt x="1848" y="2750"/>
                  </a:cubicBezTo>
                  <a:cubicBezTo>
                    <a:pt x="1419" y="4250"/>
                    <a:pt x="776" y="5000"/>
                    <a:pt x="776" y="5000"/>
                  </a:cubicBezTo>
                  <a:cubicBezTo>
                    <a:pt x="776" y="5000"/>
                    <a:pt x="488" y="5038"/>
                    <a:pt x="1" y="5104"/>
                  </a:cubicBezTo>
                  <a:cubicBezTo>
                    <a:pt x="267" y="5684"/>
                    <a:pt x="516" y="6399"/>
                    <a:pt x="563" y="7142"/>
                  </a:cubicBezTo>
                  <a:cubicBezTo>
                    <a:pt x="610" y="7920"/>
                    <a:pt x="527" y="8762"/>
                    <a:pt x="421" y="9452"/>
                  </a:cubicBezTo>
                  <a:cubicBezTo>
                    <a:pt x="3589" y="8449"/>
                    <a:pt x="6552" y="7428"/>
                    <a:pt x="7525" y="7142"/>
                  </a:cubicBezTo>
                  <a:cubicBezTo>
                    <a:pt x="9346" y="6606"/>
                    <a:pt x="10310" y="3821"/>
                    <a:pt x="10846" y="3286"/>
                  </a:cubicBezTo>
                  <a:cubicBezTo>
                    <a:pt x="11382" y="2750"/>
                    <a:pt x="12560" y="929"/>
                    <a:pt x="11917" y="286"/>
                  </a:cubicBezTo>
                  <a:cubicBezTo>
                    <a:pt x="11703" y="72"/>
                    <a:pt x="11358" y="1"/>
                    <a:pt x="1096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3" name="Google Shape;7213;p101"/>
            <p:cNvSpPr/>
            <p:nvPr/>
          </p:nvSpPr>
          <p:spPr>
            <a:xfrm>
              <a:off x="6279873" y="1854501"/>
              <a:ext cx="217240" cy="163348"/>
            </a:xfrm>
            <a:custGeom>
              <a:rect b="b" l="l" r="r" t="t"/>
              <a:pathLst>
                <a:path extrusionOk="0" h="10063" w="13383">
                  <a:moveTo>
                    <a:pt x="11338" y="611"/>
                  </a:moveTo>
                  <a:cubicBezTo>
                    <a:pt x="11652" y="611"/>
                    <a:pt x="11918" y="661"/>
                    <a:pt x="12064" y="807"/>
                  </a:cubicBezTo>
                  <a:cubicBezTo>
                    <a:pt x="12466" y="1209"/>
                    <a:pt x="11592" y="2776"/>
                    <a:pt x="10993" y="3374"/>
                  </a:cubicBezTo>
                  <a:cubicBezTo>
                    <a:pt x="10812" y="3556"/>
                    <a:pt x="10620" y="3898"/>
                    <a:pt x="10377" y="4331"/>
                  </a:cubicBezTo>
                  <a:cubicBezTo>
                    <a:pt x="9824" y="5316"/>
                    <a:pt x="8990" y="6804"/>
                    <a:pt x="7802" y="7154"/>
                  </a:cubicBezTo>
                  <a:cubicBezTo>
                    <a:pt x="7341" y="7289"/>
                    <a:pt x="6435" y="7588"/>
                    <a:pt x="5291" y="7968"/>
                  </a:cubicBezTo>
                  <a:cubicBezTo>
                    <a:pt x="4112" y="8358"/>
                    <a:pt x="2667" y="8835"/>
                    <a:pt x="1154" y="9318"/>
                  </a:cubicBezTo>
                  <a:cubicBezTo>
                    <a:pt x="1240" y="8615"/>
                    <a:pt x="1265" y="7980"/>
                    <a:pt x="1231" y="7428"/>
                  </a:cubicBezTo>
                  <a:cubicBezTo>
                    <a:pt x="1197" y="6876"/>
                    <a:pt x="1054" y="6282"/>
                    <a:pt x="805" y="5658"/>
                  </a:cubicBezTo>
                  <a:lnTo>
                    <a:pt x="1181" y="5608"/>
                  </a:lnTo>
                  <a:cubicBezTo>
                    <a:pt x="1256" y="5597"/>
                    <a:pt x="1323" y="5561"/>
                    <a:pt x="1372" y="5504"/>
                  </a:cubicBezTo>
                  <a:cubicBezTo>
                    <a:pt x="1401" y="5471"/>
                    <a:pt x="2064" y="4685"/>
                    <a:pt x="2506" y="3139"/>
                  </a:cubicBezTo>
                  <a:cubicBezTo>
                    <a:pt x="2907" y="1734"/>
                    <a:pt x="4080" y="789"/>
                    <a:pt x="5425" y="789"/>
                  </a:cubicBezTo>
                  <a:cubicBezTo>
                    <a:pt x="6297" y="789"/>
                    <a:pt x="7147" y="827"/>
                    <a:pt x="7829" y="857"/>
                  </a:cubicBezTo>
                  <a:cubicBezTo>
                    <a:pt x="8329" y="878"/>
                    <a:pt x="8753" y="897"/>
                    <a:pt x="9068" y="897"/>
                  </a:cubicBezTo>
                  <a:cubicBezTo>
                    <a:pt x="9317" y="897"/>
                    <a:pt x="9637" y="839"/>
                    <a:pt x="10009" y="774"/>
                  </a:cubicBezTo>
                  <a:cubicBezTo>
                    <a:pt x="10422" y="700"/>
                    <a:pt x="10922" y="611"/>
                    <a:pt x="11338" y="611"/>
                  </a:cubicBezTo>
                  <a:close/>
                  <a:moveTo>
                    <a:pt x="11324" y="0"/>
                  </a:moveTo>
                  <a:cubicBezTo>
                    <a:pt x="10860" y="0"/>
                    <a:pt x="10353" y="91"/>
                    <a:pt x="9902" y="171"/>
                  </a:cubicBezTo>
                  <a:cubicBezTo>
                    <a:pt x="9573" y="230"/>
                    <a:pt x="9261" y="285"/>
                    <a:pt x="9068" y="285"/>
                  </a:cubicBezTo>
                  <a:cubicBezTo>
                    <a:pt x="8760" y="285"/>
                    <a:pt x="8344" y="267"/>
                    <a:pt x="7856" y="246"/>
                  </a:cubicBezTo>
                  <a:cubicBezTo>
                    <a:pt x="7168" y="216"/>
                    <a:pt x="6310" y="178"/>
                    <a:pt x="5425" y="178"/>
                  </a:cubicBezTo>
                  <a:cubicBezTo>
                    <a:pt x="3803" y="178"/>
                    <a:pt x="2394" y="1300"/>
                    <a:pt x="1917" y="2971"/>
                  </a:cubicBezTo>
                  <a:cubicBezTo>
                    <a:pt x="1595" y="4099"/>
                    <a:pt x="1145" y="4786"/>
                    <a:pt x="975" y="5018"/>
                  </a:cubicBezTo>
                  <a:lnTo>
                    <a:pt x="324" y="5105"/>
                  </a:lnTo>
                  <a:cubicBezTo>
                    <a:pt x="120" y="5132"/>
                    <a:pt x="0" y="5349"/>
                    <a:pt x="87" y="5536"/>
                  </a:cubicBezTo>
                  <a:cubicBezTo>
                    <a:pt x="404" y="6230"/>
                    <a:pt x="584" y="6879"/>
                    <a:pt x="621" y="7466"/>
                  </a:cubicBezTo>
                  <a:cubicBezTo>
                    <a:pt x="660" y="8099"/>
                    <a:pt x="613" y="8854"/>
                    <a:pt x="482" y="9710"/>
                  </a:cubicBezTo>
                  <a:cubicBezTo>
                    <a:pt x="453" y="9895"/>
                    <a:pt x="596" y="10063"/>
                    <a:pt x="785" y="10063"/>
                  </a:cubicBezTo>
                  <a:cubicBezTo>
                    <a:pt x="816" y="10063"/>
                    <a:pt x="847" y="10058"/>
                    <a:pt x="877" y="10048"/>
                  </a:cubicBezTo>
                  <a:cubicBezTo>
                    <a:pt x="2559" y="9516"/>
                    <a:pt x="4183" y="8979"/>
                    <a:pt x="5483" y="8548"/>
                  </a:cubicBezTo>
                  <a:cubicBezTo>
                    <a:pt x="6623" y="8172"/>
                    <a:pt x="7522" y="7874"/>
                    <a:pt x="7975" y="7741"/>
                  </a:cubicBezTo>
                  <a:cubicBezTo>
                    <a:pt x="9401" y="7321"/>
                    <a:pt x="10309" y="5702"/>
                    <a:pt x="10911" y="4631"/>
                  </a:cubicBezTo>
                  <a:cubicBezTo>
                    <a:pt x="11114" y="4270"/>
                    <a:pt x="11305" y="3929"/>
                    <a:pt x="11426" y="3807"/>
                  </a:cubicBezTo>
                  <a:cubicBezTo>
                    <a:pt x="11902" y="3331"/>
                    <a:pt x="13382" y="1261"/>
                    <a:pt x="12497" y="375"/>
                  </a:cubicBezTo>
                  <a:cubicBezTo>
                    <a:pt x="12214" y="91"/>
                    <a:pt x="11790" y="0"/>
                    <a:pt x="11324"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4" name="Google Shape;7214;p101"/>
            <p:cNvSpPr/>
            <p:nvPr/>
          </p:nvSpPr>
          <p:spPr>
            <a:xfrm>
              <a:off x="6309416" y="2135729"/>
              <a:ext cx="177340" cy="59752"/>
            </a:xfrm>
            <a:custGeom>
              <a:rect b="b" l="l" r="r" t="t"/>
              <a:pathLst>
                <a:path extrusionOk="0" h="3681" w="10925">
                  <a:moveTo>
                    <a:pt x="2170" y="0"/>
                  </a:moveTo>
                  <a:lnTo>
                    <a:pt x="0" y="3450"/>
                  </a:lnTo>
                  <a:cubicBezTo>
                    <a:pt x="0" y="3450"/>
                    <a:pt x="2760" y="3680"/>
                    <a:pt x="3681" y="3680"/>
                  </a:cubicBezTo>
                  <a:cubicBezTo>
                    <a:pt x="4600" y="3680"/>
                    <a:pt x="10924" y="2990"/>
                    <a:pt x="10005" y="1955"/>
                  </a:cubicBezTo>
                  <a:cubicBezTo>
                    <a:pt x="9084" y="920"/>
                    <a:pt x="2170" y="0"/>
                    <a:pt x="217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5" name="Google Shape;7215;p101"/>
            <p:cNvSpPr/>
            <p:nvPr/>
          </p:nvSpPr>
          <p:spPr>
            <a:xfrm>
              <a:off x="6303231" y="2130729"/>
              <a:ext cx="175766" cy="69702"/>
            </a:xfrm>
            <a:custGeom>
              <a:rect b="b" l="l" r="r" t="t"/>
              <a:pathLst>
                <a:path extrusionOk="0" h="4294" w="10828">
                  <a:moveTo>
                    <a:pt x="2704" y="637"/>
                  </a:moveTo>
                  <a:cubicBezTo>
                    <a:pt x="5352" y="1001"/>
                    <a:pt x="9557" y="1790"/>
                    <a:pt x="10174" y="2444"/>
                  </a:cubicBezTo>
                  <a:cubicBezTo>
                    <a:pt x="9907" y="3009"/>
                    <a:pt x="5371" y="3681"/>
                    <a:pt x="4062" y="3681"/>
                  </a:cubicBezTo>
                  <a:cubicBezTo>
                    <a:pt x="3402" y="3681"/>
                    <a:pt x="1747" y="3558"/>
                    <a:pt x="910" y="3493"/>
                  </a:cubicBezTo>
                  <a:lnTo>
                    <a:pt x="2704" y="637"/>
                  </a:lnTo>
                  <a:close/>
                  <a:moveTo>
                    <a:pt x="2551" y="1"/>
                  </a:moveTo>
                  <a:cubicBezTo>
                    <a:pt x="2446" y="1"/>
                    <a:pt x="2347" y="54"/>
                    <a:pt x="2291" y="144"/>
                  </a:cubicBezTo>
                  <a:lnTo>
                    <a:pt x="122" y="3594"/>
                  </a:lnTo>
                  <a:cubicBezTo>
                    <a:pt x="0" y="3789"/>
                    <a:pt x="128" y="4044"/>
                    <a:pt x="356" y="4062"/>
                  </a:cubicBezTo>
                  <a:cubicBezTo>
                    <a:pt x="469" y="4072"/>
                    <a:pt x="3140" y="4294"/>
                    <a:pt x="4062" y="4294"/>
                  </a:cubicBezTo>
                  <a:cubicBezTo>
                    <a:pt x="4120" y="4294"/>
                    <a:pt x="10193" y="3897"/>
                    <a:pt x="10733" y="2694"/>
                  </a:cubicBezTo>
                  <a:cubicBezTo>
                    <a:pt x="10828" y="2482"/>
                    <a:pt x="10785" y="2251"/>
                    <a:pt x="10614" y="2060"/>
                  </a:cubicBezTo>
                  <a:cubicBezTo>
                    <a:pt x="9647" y="971"/>
                    <a:pt x="3310" y="100"/>
                    <a:pt x="2592" y="4"/>
                  </a:cubicBezTo>
                  <a:cubicBezTo>
                    <a:pt x="2578" y="2"/>
                    <a:pt x="2564" y="1"/>
                    <a:pt x="2551"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6" name="Google Shape;7216;p101"/>
            <p:cNvSpPr/>
            <p:nvPr/>
          </p:nvSpPr>
          <p:spPr>
            <a:xfrm>
              <a:off x="6206762" y="2090927"/>
              <a:ext cx="447985" cy="408783"/>
            </a:xfrm>
            <a:custGeom>
              <a:rect b="b" l="l" r="r" t="t"/>
              <a:pathLst>
                <a:path extrusionOk="0" h="25183" w="27598">
                  <a:moveTo>
                    <a:pt x="20123" y="1"/>
                  </a:moveTo>
                  <a:lnTo>
                    <a:pt x="0" y="9315"/>
                  </a:lnTo>
                  <a:lnTo>
                    <a:pt x="7820" y="25183"/>
                  </a:lnTo>
                  <a:lnTo>
                    <a:pt x="27597" y="15178"/>
                  </a:lnTo>
                  <a:lnTo>
                    <a:pt x="2012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7" name="Google Shape;7217;p101"/>
            <p:cNvSpPr/>
            <p:nvPr/>
          </p:nvSpPr>
          <p:spPr>
            <a:xfrm>
              <a:off x="6201080" y="2085960"/>
              <a:ext cx="459331" cy="418717"/>
            </a:xfrm>
            <a:custGeom>
              <a:rect b="b" l="l" r="r" t="t"/>
              <a:pathLst>
                <a:path extrusionOk="0" h="25795" w="28297">
                  <a:moveTo>
                    <a:pt x="20330" y="710"/>
                  </a:moveTo>
                  <a:lnTo>
                    <a:pt x="27539" y="15348"/>
                  </a:lnTo>
                  <a:lnTo>
                    <a:pt x="8307" y="25075"/>
                  </a:lnTo>
                  <a:lnTo>
                    <a:pt x="763" y="9766"/>
                  </a:lnTo>
                  <a:lnTo>
                    <a:pt x="20330" y="710"/>
                  </a:lnTo>
                  <a:close/>
                  <a:moveTo>
                    <a:pt x="20473" y="0"/>
                  </a:moveTo>
                  <a:cubicBezTo>
                    <a:pt x="20430" y="0"/>
                    <a:pt x="20386" y="9"/>
                    <a:pt x="20344" y="29"/>
                  </a:cubicBezTo>
                  <a:lnTo>
                    <a:pt x="222" y="9342"/>
                  </a:lnTo>
                  <a:cubicBezTo>
                    <a:pt x="67" y="9415"/>
                    <a:pt x="0" y="9601"/>
                    <a:pt x="77" y="9755"/>
                  </a:cubicBezTo>
                  <a:lnTo>
                    <a:pt x="7895" y="25624"/>
                  </a:lnTo>
                  <a:cubicBezTo>
                    <a:pt x="7931" y="25697"/>
                    <a:pt x="7995" y="25753"/>
                    <a:pt x="8073" y="25779"/>
                  </a:cubicBezTo>
                  <a:cubicBezTo>
                    <a:pt x="8104" y="25789"/>
                    <a:pt x="8137" y="25794"/>
                    <a:pt x="8170" y="25794"/>
                  </a:cubicBezTo>
                  <a:cubicBezTo>
                    <a:pt x="8218" y="25794"/>
                    <a:pt x="8265" y="25783"/>
                    <a:pt x="8307" y="25762"/>
                  </a:cubicBezTo>
                  <a:lnTo>
                    <a:pt x="28086" y="15758"/>
                  </a:lnTo>
                  <a:cubicBezTo>
                    <a:pt x="28235" y="15683"/>
                    <a:pt x="28296" y="15500"/>
                    <a:pt x="28222" y="15350"/>
                  </a:cubicBezTo>
                  <a:lnTo>
                    <a:pt x="20748" y="172"/>
                  </a:lnTo>
                  <a:cubicBezTo>
                    <a:pt x="20695" y="63"/>
                    <a:pt x="20586" y="0"/>
                    <a:pt x="20473"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8" name="Google Shape;7218;p101"/>
            <p:cNvSpPr/>
            <p:nvPr/>
          </p:nvSpPr>
          <p:spPr>
            <a:xfrm>
              <a:off x="6315032" y="2156263"/>
              <a:ext cx="108255" cy="59427"/>
            </a:xfrm>
            <a:custGeom>
              <a:rect b="b" l="l" r="r" t="t"/>
              <a:pathLst>
                <a:path extrusionOk="0" h="3661" w="6669">
                  <a:moveTo>
                    <a:pt x="3565" y="0"/>
                  </a:moveTo>
                  <a:lnTo>
                    <a:pt x="0" y="1264"/>
                  </a:lnTo>
                  <a:cubicBezTo>
                    <a:pt x="0" y="1264"/>
                    <a:pt x="2414" y="1264"/>
                    <a:pt x="2989" y="1610"/>
                  </a:cubicBezTo>
                  <a:cubicBezTo>
                    <a:pt x="3497" y="1915"/>
                    <a:pt x="5446" y="3660"/>
                    <a:pt x="6128" y="3660"/>
                  </a:cubicBezTo>
                  <a:cubicBezTo>
                    <a:pt x="6217" y="3660"/>
                    <a:pt x="6285" y="3630"/>
                    <a:pt x="6324" y="3564"/>
                  </a:cubicBezTo>
                  <a:cubicBezTo>
                    <a:pt x="6669" y="2989"/>
                    <a:pt x="5289" y="1610"/>
                    <a:pt x="4714" y="1035"/>
                  </a:cubicBezTo>
                  <a:cubicBezTo>
                    <a:pt x="4139" y="460"/>
                    <a:pt x="3565" y="0"/>
                    <a:pt x="356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9" name="Google Shape;7219;p101"/>
            <p:cNvSpPr/>
            <p:nvPr/>
          </p:nvSpPr>
          <p:spPr>
            <a:xfrm>
              <a:off x="6309935" y="2151344"/>
              <a:ext cx="118335" cy="69313"/>
            </a:xfrm>
            <a:custGeom>
              <a:rect b="b" l="l" r="r" t="t"/>
              <a:pathLst>
                <a:path extrusionOk="0" h="4270" w="7290">
                  <a:moveTo>
                    <a:pt x="3884" y="0"/>
                  </a:moveTo>
                  <a:cubicBezTo>
                    <a:pt x="3793" y="0"/>
                    <a:pt x="3704" y="40"/>
                    <a:pt x="3644" y="115"/>
                  </a:cubicBezTo>
                  <a:cubicBezTo>
                    <a:pt x="3540" y="246"/>
                    <a:pt x="3560" y="435"/>
                    <a:pt x="3687" y="543"/>
                  </a:cubicBezTo>
                  <a:cubicBezTo>
                    <a:pt x="3693" y="546"/>
                    <a:pt x="4257" y="999"/>
                    <a:pt x="4813" y="1554"/>
                  </a:cubicBezTo>
                  <a:cubicBezTo>
                    <a:pt x="6247" y="2990"/>
                    <a:pt x="6409" y="3490"/>
                    <a:pt x="6392" y="3655"/>
                  </a:cubicBezTo>
                  <a:cubicBezTo>
                    <a:pt x="5990" y="3597"/>
                    <a:pt x="4778" y="2650"/>
                    <a:pt x="4246" y="2234"/>
                  </a:cubicBezTo>
                  <a:cubicBezTo>
                    <a:pt x="3900" y="1964"/>
                    <a:pt x="3627" y="1750"/>
                    <a:pt x="3461" y="1650"/>
                  </a:cubicBezTo>
                  <a:cubicBezTo>
                    <a:pt x="2844" y="1280"/>
                    <a:pt x="731" y="1261"/>
                    <a:pt x="314" y="1261"/>
                  </a:cubicBezTo>
                  <a:cubicBezTo>
                    <a:pt x="312" y="1261"/>
                    <a:pt x="310" y="1261"/>
                    <a:pt x="308" y="1261"/>
                  </a:cubicBezTo>
                  <a:cubicBezTo>
                    <a:pt x="139" y="1261"/>
                    <a:pt x="1" y="1399"/>
                    <a:pt x="1" y="1568"/>
                  </a:cubicBezTo>
                  <a:cubicBezTo>
                    <a:pt x="1" y="1738"/>
                    <a:pt x="139" y="1874"/>
                    <a:pt x="308" y="1874"/>
                  </a:cubicBezTo>
                  <a:cubicBezTo>
                    <a:pt x="310" y="1874"/>
                    <a:pt x="312" y="1874"/>
                    <a:pt x="314" y="1874"/>
                  </a:cubicBezTo>
                  <a:cubicBezTo>
                    <a:pt x="1281" y="1874"/>
                    <a:pt x="2800" y="1967"/>
                    <a:pt x="3146" y="2175"/>
                  </a:cubicBezTo>
                  <a:cubicBezTo>
                    <a:pt x="3280" y="2255"/>
                    <a:pt x="3552" y="2469"/>
                    <a:pt x="3869" y="2716"/>
                  </a:cubicBezTo>
                  <a:cubicBezTo>
                    <a:pt x="5024" y="3620"/>
                    <a:pt x="5900" y="4269"/>
                    <a:pt x="6448" y="4269"/>
                  </a:cubicBezTo>
                  <a:cubicBezTo>
                    <a:pt x="6484" y="4269"/>
                    <a:pt x="6522" y="4266"/>
                    <a:pt x="6559" y="4259"/>
                  </a:cubicBezTo>
                  <a:cubicBezTo>
                    <a:pt x="6702" y="4235"/>
                    <a:pt x="6827" y="4149"/>
                    <a:pt x="6901" y="4024"/>
                  </a:cubicBezTo>
                  <a:cubicBezTo>
                    <a:pt x="7290" y="3377"/>
                    <a:pt x="6520" y="2396"/>
                    <a:pt x="5245" y="1122"/>
                  </a:cubicBezTo>
                  <a:cubicBezTo>
                    <a:pt x="4664" y="540"/>
                    <a:pt x="4094" y="83"/>
                    <a:pt x="4071" y="64"/>
                  </a:cubicBezTo>
                  <a:cubicBezTo>
                    <a:pt x="4015" y="21"/>
                    <a:pt x="3949" y="0"/>
                    <a:pt x="3884"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0" name="Google Shape;7220;p101"/>
            <p:cNvSpPr/>
            <p:nvPr/>
          </p:nvSpPr>
          <p:spPr>
            <a:xfrm>
              <a:off x="5853851" y="2048073"/>
              <a:ext cx="490790" cy="164792"/>
            </a:xfrm>
            <a:custGeom>
              <a:rect b="b" l="l" r="r" t="t"/>
              <a:pathLst>
                <a:path extrusionOk="0" h="10152" w="30235">
                  <a:moveTo>
                    <a:pt x="9503" y="1"/>
                  </a:moveTo>
                  <a:cubicBezTo>
                    <a:pt x="0" y="433"/>
                    <a:pt x="5183" y="7559"/>
                    <a:pt x="5183" y="7559"/>
                  </a:cubicBezTo>
                  <a:lnTo>
                    <a:pt x="26995" y="10151"/>
                  </a:lnTo>
                  <a:lnTo>
                    <a:pt x="30235" y="5400"/>
                  </a:lnTo>
                  <a:lnTo>
                    <a:pt x="950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1" name="Google Shape;7221;p101"/>
            <p:cNvSpPr/>
            <p:nvPr/>
          </p:nvSpPr>
          <p:spPr>
            <a:xfrm>
              <a:off x="5896932" y="2043106"/>
              <a:ext cx="453747" cy="174727"/>
            </a:xfrm>
            <a:custGeom>
              <a:rect b="b" l="l" r="r" t="t"/>
              <a:pathLst>
                <a:path extrusionOk="0" h="10764" w="27953">
                  <a:moveTo>
                    <a:pt x="6816" y="615"/>
                  </a:moveTo>
                  <a:lnTo>
                    <a:pt x="27083" y="5892"/>
                  </a:lnTo>
                  <a:lnTo>
                    <a:pt x="24193" y="10132"/>
                  </a:lnTo>
                  <a:lnTo>
                    <a:pt x="2702" y="7578"/>
                  </a:lnTo>
                  <a:cubicBezTo>
                    <a:pt x="2341" y="7038"/>
                    <a:pt x="818" y="4580"/>
                    <a:pt x="1690" y="2766"/>
                  </a:cubicBezTo>
                  <a:cubicBezTo>
                    <a:pt x="2312" y="1472"/>
                    <a:pt x="4037" y="748"/>
                    <a:pt x="6816" y="615"/>
                  </a:cubicBezTo>
                  <a:close/>
                  <a:moveTo>
                    <a:pt x="6846" y="1"/>
                  </a:moveTo>
                  <a:cubicBezTo>
                    <a:pt x="6842" y="1"/>
                    <a:pt x="6838" y="1"/>
                    <a:pt x="6834" y="1"/>
                  </a:cubicBezTo>
                  <a:cubicBezTo>
                    <a:pt x="3786" y="140"/>
                    <a:pt x="1869" y="982"/>
                    <a:pt x="1138" y="2501"/>
                  </a:cubicBezTo>
                  <a:cubicBezTo>
                    <a:pt x="0" y="4864"/>
                    <a:pt x="2188" y="7917"/>
                    <a:pt x="2281" y="8046"/>
                  </a:cubicBezTo>
                  <a:cubicBezTo>
                    <a:pt x="2332" y="8114"/>
                    <a:pt x="2409" y="8160"/>
                    <a:pt x="2493" y="8170"/>
                  </a:cubicBezTo>
                  <a:lnTo>
                    <a:pt x="24305" y="10761"/>
                  </a:lnTo>
                  <a:cubicBezTo>
                    <a:pt x="24317" y="10762"/>
                    <a:pt x="24329" y="10763"/>
                    <a:pt x="24341" y="10763"/>
                  </a:cubicBezTo>
                  <a:cubicBezTo>
                    <a:pt x="24442" y="10763"/>
                    <a:pt x="24537" y="10713"/>
                    <a:pt x="24594" y="10629"/>
                  </a:cubicBezTo>
                  <a:lnTo>
                    <a:pt x="27833" y="5878"/>
                  </a:lnTo>
                  <a:cubicBezTo>
                    <a:pt x="27953" y="5704"/>
                    <a:pt x="27863" y="5464"/>
                    <a:pt x="27658" y="5410"/>
                  </a:cubicBezTo>
                  <a:lnTo>
                    <a:pt x="6925" y="11"/>
                  </a:lnTo>
                  <a:cubicBezTo>
                    <a:pt x="6900" y="4"/>
                    <a:pt x="6873" y="1"/>
                    <a:pt x="6846"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2" name="Google Shape;7222;p101"/>
            <p:cNvSpPr/>
            <p:nvPr/>
          </p:nvSpPr>
          <p:spPr>
            <a:xfrm>
              <a:off x="5529055" y="2044226"/>
              <a:ext cx="526631" cy="897933"/>
            </a:xfrm>
            <a:custGeom>
              <a:rect b="b" l="l" r="r" t="t"/>
              <a:pathLst>
                <a:path extrusionOk="0" h="55317" w="32443">
                  <a:moveTo>
                    <a:pt x="17974" y="0"/>
                  </a:moveTo>
                  <a:cubicBezTo>
                    <a:pt x="16936" y="0"/>
                    <a:pt x="15899" y="342"/>
                    <a:pt x="14845" y="1145"/>
                  </a:cubicBezTo>
                  <a:cubicBezTo>
                    <a:pt x="14845" y="1145"/>
                    <a:pt x="9794" y="5430"/>
                    <a:pt x="8110" y="10633"/>
                  </a:cubicBezTo>
                  <a:cubicBezTo>
                    <a:pt x="6428" y="15836"/>
                    <a:pt x="5356" y="26242"/>
                    <a:pt x="5356" y="26242"/>
                  </a:cubicBezTo>
                  <a:cubicBezTo>
                    <a:pt x="5356" y="26242"/>
                    <a:pt x="0" y="33893"/>
                    <a:pt x="0" y="34659"/>
                  </a:cubicBezTo>
                  <a:cubicBezTo>
                    <a:pt x="0" y="34914"/>
                    <a:pt x="493" y="34999"/>
                    <a:pt x="1151" y="34999"/>
                  </a:cubicBezTo>
                  <a:cubicBezTo>
                    <a:pt x="2466" y="34999"/>
                    <a:pt x="4438" y="34659"/>
                    <a:pt x="4438" y="34659"/>
                  </a:cubicBezTo>
                  <a:lnTo>
                    <a:pt x="4438" y="34659"/>
                  </a:lnTo>
                  <a:lnTo>
                    <a:pt x="153" y="42004"/>
                  </a:lnTo>
                  <a:cubicBezTo>
                    <a:pt x="153" y="42004"/>
                    <a:pt x="153" y="48125"/>
                    <a:pt x="3520" y="51338"/>
                  </a:cubicBezTo>
                  <a:cubicBezTo>
                    <a:pt x="6329" y="54020"/>
                    <a:pt x="10099" y="55317"/>
                    <a:pt x="13405" y="55317"/>
                  </a:cubicBezTo>
                  <a:cubicBezTo>
                    <a:pt x="14060" y="55317"/>
                    <a:pt x="14697" y="55266"/>
                    <a:pt x="15304" y="55165"/>
                  </a:cubicBezTo>
                  <a:cubicBezTo>
                    <a:pt x="18977" y="54552"/>
                    <a:pt x="25710" y="46288"/>
                    <a:pt x="26475" y="45829"/>
                  </a:cubicBezTo>
                  <a:cubicBezTo>
                    <a:pt x="27241" y="45371"/>
                    <a:pt x="24638" y="38331"/>
                    <a:pt x="24027" y="35730"/>
                  </a:cubicBezTo>
                  <a:cubicBezTo>
                    <a:pt x="23414" y="33129"/>
                    <a:pt x="24638" y="31292"/>
                    <a:pt x="25404" y="30832"/>
                  </a:cubicBezTo>
                  <a:cubicBezTo>
                    <a:pt x="26169" y="30374"/>
                    <a:pt x="30606" y="27619"/>
                    <a:pt x="31524" y="25630"/>
                  </a:cubicBezTo>
                  <a:cubicBezTo>
                    <a:pt x="32443" y="23641"/>
                    <a:pt x="32290" y="20274"/>
                    <a:pt x="31984" y="17672"/>
                  </a:cubicBezTo>
                  <a:cubicBezTo>
                    <a:pt x="31677" y="15070"/>
                    <a:pt x="27852" y="6042"/>
                    <a:pt x="24486" y="3288"/>
                  </a:cubicBezTo>
                  <a:cubicBezTo>
                    <a:pt x="22223" y="1436"/>
                    <a:pt x="20099" y="0"/>
                    <a:pt x="1797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3" name="Google Shape;7223;p101"/>
            <p:cNvSpPr/>
            <p:nvPr/>
          </p:nvSpPr>
          <p:spPr>
            <a:xfrm>
              <a:off x="5524071" y="2039194"/>
              <a:ext cx="536241" cy="908014"/>
            </a:xfrm>
            <a:custGeom>
              <a:rect b="b" l="l" r="r" t="t"/>
              <a:pathLst>
                <a:path extrusionOk="0" h="55938" w="33035">
                  <a:moveTo>
                    <a:pt x="18282" y="606"/>
                  </a:moveTo>
                  <a:cubicBezTo>
                    <a:pt x="20183" y="606"/>
                    <a:pt x="22177" y="1854"/>
                    <a:pt x="24599" y="3834"/>
                  </a:cubicBezTo>
                  <a:cubicBezTo>
                    <a:pt x="27918" y="6550"/>
                    <a:pt x="31690" y="15495"/>
                    <a:pt x="31986" y="18017"/>
                  </a:cubicBezTo>
                  <a:cubicBezTo>
                    <a:pt x="32407" y="21591"/>
                    <a:pt x="32258" y="24286"/>
                    <a:pt x="31553" y="25811"/>
                  </a:cubicBezTo>
                  <a:cubicBezTo>
                    <a:pt x="30813" y="27415"/>
                    <a:pt x="27433" y="29752"/>
                    <a:pt x="25552" y="30880"/>
                  </a:cubicBezTo>
                  <a:cubicBezTo>
                    <a:pt x="24767" y="31352"/>
                    <a:pt x="23362" y="33251"/>
                    <a:pt x="24035" y="36110"/>
                  </a:cubicBezTo>
                  <a:cubicBezTo>
                    <a:pt x="24231" y="36943"/>
                    <a:pt x="24629" y="38226"/>
                    <a:pt x="25050" y="39583"/>
                  </a:cubicBezTo>
                  <a:cubicBezTo>
                    <a:pt x="25725" y="41763"/>
                    <a:pt x="26856" y="45414"/>
                    <a:pt x="26624" y="45877"/>
                  </a:cubicBezTo>
                  <a:cubicBezTo>
                    <a:pt x="26407" y="46008"/>
                    <a:pt x="25979" y="46460"/>
                    <a:pt x="25032" y="47470"/>
                  </a:cubicBezTo>
                  <a:cubicBezTo>
                    <a:pt x="22822" y="49826"/>
                    <a:pt x="18222" y="54730"/>
                    <a:pt x="15560" y="55173"/>
                  </a:cubicBezTo>
                  <a:cubicBezTo>
                    <a:pt x="14940" y="55277"/>
                    <a:pt x="14305" y="55327"/>
                    <a:pt x="13663" y="55327"/>
                  </a:cubicBezTo>
                  <a:cubicBezTo>
                    <a:pt x="10239" y="55327"/>
                    <a:pt x="6623" y="53896"/>
                    <a:pt x="4038" y="51428"/>
                  </a:cubicBezTo>
                  <a:cubicBezTo>
                    <a:pt x="1013" y="48540"/>
                    <a:pt x="785" y="43121"/>
                    <a:pt x="767" y="42395"/>
                  </a:cubicBezTo>
                  <a:lnTo>
                    <a:pt x="5010" y="35123"/>
                  </a:lnTo>
                  <a:cubicBezTo>
                    <a:pt x="5131" y="34914"/>
                    <a:pt x="4975" y="34662"/>
                    <a:pt x="4746" y="34662"/>
                  </a:cubicBezTo>
                  <a:cubicBezTo>
                    <a:pt x="4729" y="34662"/>
                    <a:pt x="4711" y="34663"/>
                    <a:pt x="4693" y="34666"/>
                  </a:cubicBezTo>
                  <a:cubicBezTo>
                    <a:pt x="3533" y="34867"/>
                    <a:pt x="2234" y="35005"/>
                    <a:pt x="1404" y="35005"/>
                  </a:cubicBezTo>
                  <a:cubicBezTo>
                    <a:pt x="1034" y="35005"/>
                    <a:pt x="757" y="34977"/>
                    <a:pt x="628" y="34915"/>
                  </a:cubicBezTo>
                  <a:cubicBezTo>
                    <a:pt x="861" y="34169"/>
                    <a:pt x="3480" y="30204"/>
                    <a:pt x="5914" y="26728"/>
                  </a:cubicBezTo>
                  <a:cubicBezTo>
                    <a:pt x="5944" y="26685"/>
                    <a:pt x="5963" y="26635"/>
                    <a:pt x="5968" y="26583"/>
                  </a:cubicBezTo>
                  <a:cubicBezTo>
                    <a:pt x="5978" y="26480"/>
                    <a:pt x="7055" y="16150"/>
                    <a:pt x="8709" y="11037"/>
                  </a:cubicBezTo>
                  <a:cubicBezTo>
                    <a:pt x="10321" y="6057"/>
                    <a:pt x="15149" y="1861"/>
                    <a:pt x="15343" y="1693"/>
                  </a:cubicBezTo>
                  <a:cubicBezTo>
                    <a:pt x="16329" y="944"/>
                    <a:pt x="17293" y="606"/>
                    <a:pt x="18282" y="606"/>
                  </a:cubicBezTo>
                  <a:close/>
                  <a:moveTo>
                    <a:pt x="18288" y="0"/>
                  </a:moveTo>
                  <a:cubicBezTo>
                    <a:pt x="17200" y="0"/>
                    <a:pt x="16092" y="354"/>
                    <a:pt x="14965" y="1211"/>
                  </a:cubicBezTo>
                  <a:lnTo>
                    <a:pt x="14952" y="1221"/>
                  </a:lnTo>
                  <a:cubicBezTo>
                    <a:pt x="14744" y="1399"/>
                    <a:pt x="9817" y="5623"/>
                    <a:pt x="8126" y="10848"/>
                  </a:cubicBezTo>
                  <a:cubicBezTo>
                    <a:pt x="6530" y="15782"/>
                    <a:pt x="5471" y="25463"/>
                    <a:pt x="5367" y="26441"/>
                  </a:cubicBezTo>
                  <a:cubicBezTo>
                    <a:pt x="4047" y="28328"/>
                    <a:pt x="1" y="34178"/>
                    <a:pt x="1" y="34969"/>
                  </a:cubicBezTo>
                  <a:cubicBezTo>
                    <a:pt x="1" y="35117"/>
                    <a:pt x="66" y="35254"/>
                    <a:pt x="187" y="35355"/>
                  </a:cubicBezTo>
                  <a:cubicBezTo>
                    <a:pt x="411" y="35545"/>
                    <a:pt x="923" y="35611"/>
                    <a:pt x="1534" y="35611"/>
                  </a:cubicBezTo>
                  <a:cubicBezTo>
                    <a:pt x="2383" y="35611"/>
                    <a:pt x="3424" y="35482"/>
                    <a:pt x="4154" y="35373"/>
                  </a:cubicBezTo>
                  <a:lnTo>
                    <a:pt x="4154" y="35373"/>
                  </a:lnTo>
                  <a:lnTo>
                    <a:pt x="196" y="42159"/>
                  </a:lnTo>
                  <a:cubicBezTo>
                    <a:pt x="168" y="42207"/>
                    <a:pt x="153" y="42260"/>
                    <a:pt x="153" y="42314"/>
                  </a:cubicBezTo>
                  <a:cubicBezTo>
                    <a:pt x="153" y="42569"/>
                    <a:pt x="193" y="48604"/>
                    <a:pt x="3615" y="51870"/>
                  </a:cubicBezTo>
                  <a:cubicBezTo>
                    <a:pt x="6312" y="54444"/>
                    <a:pt x="10088" y="55938"/>
                    <a:pt x="13668" y="55938"/>
                  </a:cubicBezTo>
                  <a:cubicBezTo>
                    <a:pt x="13675" y="55938"/>
                    <a:pt x="13682" y="55938"/>
                    <a:pt x="13688" y="55938"/>
                  </a:cubicBezTo>
                  <a:cubicBezTo>
                    <a:pt x="14350" y="55938"/>
                    <a:pt x="15009" y="55883"/>
                    <a:pt x="15661" y="55776"/>
                  </a:cubicBezTo>
                  <a:cubicBezTo>
                    <a:pt x="18527" y="55299"/>
                    <a:pt x="23049" y="50478"/>
                    <a:pt x="25478" y="47889"/>
                  </a:cubicBezTo>
                  <a:cubicBezTo>
                    <a:pt x="26151" y="47171"/>
                    <a:pt x="26787" y="46494"/>
                    <a:pt x="26939" y="46402"/>
                  </a:cubicBezTo>
                  <a:cubicBezTo>
                    <a:pt x="27563" y="46028"/>
                    <a:pt x="27160" y="44325"/>
                    <a:pt x="25633" y="39401"/>
                  </a:cubicBezTo>
                  <a:cubicBezTo>
                    <a:pt x="25216" y="38054"/>
                    <a:pt x="24821" y="36782"/>
                    <a:pt x="24631" y="35970"/>
                  </a:cubicBezTo>
                  <a:cubicBezTo>
                    <a:pt x="24041" y="33463"/>
                    <a:pt x="25233" y="31786"/>
                    <a:pt x="25868" y="31405"/>
                  </a:cubicBezTo>
                  <a:cubicBezTo>
                    <a:pt x="26402" y="31084"/>
                    <a:pt x="31121" y="28208"/>
                    <a:pt x="32109" y="26068"/>
                  </a:cubicBezTo>
                  <a:cubicBezTo>
                    <a:pt x="32870" y="24417"/>
                    <a:pt x="33034" y="21685"/>
                    <a:pt x="32593" y="17947"/>
                  </a:cubicBezTo>
                  <a:cubicBezTo>
                    <a:pt x="32295" y="15412"/>
                    <a:pt x="28543" y="6273"/>
                    <a:pt x="24985" y="3361"/>
                  </a:cubicBezTo>
                  <a:cubicBezTo>
                    <a:pt x="22851" y="1614"/>
                    <a:pt x="20614" y="0"/>
                    <a:pt x="18288"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4" name="Google Shape;7224;p101"/>
            <p:cNvSpPr/>
            <p:nvPr/>
          </p:nvSpPr>
          <p:spPr>
            <a:xfrm>
              <a:off x="5782444" y="2035363"/>
              <a:ext cx="285676" cy="323335"/>
            </a:xfrm>
            <a:custGeom>
              <a:rect b="b" l="l" r="r" t="t"/>
              <a:pathLst>
                <a:path extrusionOk="0" h="19919" w="17599">
                  <a:moveTo>
                    <a:pt x="6102" y="0"/>
                  </a:moveTo>
                  <a:cubicBezTo>
                    <a:pt x="4746" y="0"/>
                    <a:pt x="3399" y="287"/>
                    <a:pt x="2294" y="926"/>
                  </a:cubicBezTo>
                  <a:cubicBezTo>
                    <a:pt x="2294" y="926"/>
                    <a:pt x="0" y="4292"/>
                    <a:pt x="0" y="6740"/>
                  </a:cubicBezTo>
                  <a:cubicBezTo>
                    <a:pt x="0" y="9190"/>
                    <a:pt x="1989" y="13168"/>
                    <a:pt x="3519" y="15004"/>
                  </a:cubicBezTo>
                  <a:cubicBezTo>
                    <a:pt x="5049" y="16841"/>
                    <a:pt x="6427" y="18065"/>
                    <a:pt x="6427" y="18065"/>
                  </a:cubicBezTo>
                  <a:lnTo>
                    <a:pt x="9793" y="17300"/>
                  </a:lnTo>
                  <a:lnTo>
                    <a:pt x="9947" y="19901"/>
                  </a:lnTo>
                  <a:cubicBezTo>
                    <a:pt x="9947" y="19901"/>
                    <a:pt x="10377" y="19126"/>
                    <a:pt x="11496" y="19126"/>
                  </a:cubicBezTo>
                  <a:cubicBezTo>
                    <a:pt x="11869" y="19126"/>
                    <a:pt x="12319" y="19212"/>
                    <a:pt x="12855" y="19442"/>
                  </a:cubicBezTo>
                  <a:cubicBezTo>
                    <a:pt x="13667" y="19790"/>
                    <a:pt x="14369" y="19918"/>
                    <a:pt x="14927" y="19918"/>
                  </a:cubicBezTo>
                  <a:cubicBezTo>
                    <a:pt x="15843" y="19918"/>
                    <a:pt x="16374" y="19574"/>
                    <a:pt x="16374" y="19289"/>
                  </a:cubicBezTo>
                  <a:cubicBezTo>
                    <a:pt x="16374" y="18830"/>
                    <a:pt x="17598" y="15616"/>
                    <a:pt x="16374" y="10261"/>
                  </a:cubicBezTo>
                  <a:cubicBezTo>
                    <a:pt x="15150" y="4905"/>
                    <a:pt x="13772" y="3986"/>
                    <a:pt x="11783" y="1997"/>
                  </a:cubicBezTo>
                  <a:cubicBezTo>
                    <a:pt x="10550" y="763"/>
                    <a:pt x="8315" y="0"/>
                    <a:pt x="610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5" name="Google Shape;7225;p101"/>
            <p:cNvSpPr/>
            <p:nvPr/>
          </p:nvSpPr>
          <p:spPr>
            <a:xfrm>
              <a:off x="5777444" y="2030396"/>
              <a:ext cx="292364" cy="333286"/>
            </a:xfrm>
            <a:custGeom>
              <a:rect b="b" l="l" r="r" t="t"/>
              <a:pathLst>
                <a:path extrusionOk="0" h="20532" w="18011">
                  <a:moveTo>
                    <a:pt x="6412" y="600"/>
                  </a:moveTo>
                  <a:cubicBezTo>
                    <a:pt x="8568" y="600"/>
                    <a:pt x="10719" y="1365"/>
                    <a:pt x="11874" y="2520"/>
                  </a:cubicBezTo>
                  <a:cubicBezTo>
                    <a:pt x="12060" y="2707"/>
                    <a:pt x="12242" y="2884"/>
                    <a:pt x="12418" y="3056"/>
                  </a:cubicBezTo>
                  <a:cubicBezTo>
                    <a:pt x="14088" y="4689"/>
                    <a:pt x="15293" y="5868"/>
                    <a:pt x="16383" y="10636"/>
                  </a:cubicBezTo>
                  <a:cubicBezTo>
                    <a:pt x="17382" y="15008"/>
                    <a:pt x="16721" y="17947"/>
                    <a:pt x="16472" y="19055"/>
                  </a:cubicBezTo>
                  <a:cubicBezTo>
                    <a:pt x="16410" y="19331"/>
                    <a:pt x="16375" y="19482"/>
                    <a:pt x="16377" y="19580"/>
                  </a:cubicBezTo>
                  <a:cubicBezTo>
                    <a:pt x="16369" y="19603"/>
                    <a:pt x="16302" y="19686"/>
                    <a:pt x="16113" y="19767"/>
                  </a:cubicBezTo>
                  <a:cubicBezTo>
                    <a:pt x="15900" y="19859"/>
                    <a:pt x="15604" y="19919"/>
                    <a:pt x="15237" y="19919"/>
                  </a:cubicBezTo>
                  <a:cubicBezTo>
                    <a:pt x="14714" y="19919"/>
                    <a:pt x="14048" y="19796"/>
                    <a:pt x="13282" y="19468"/>
                  </a:cubicBezTo>
                  <a:cubicBezTo>
                    <a:pt x="12710" y="19222"/>
                    <a:pt x="12222" y="19129"/>
                    <a:pt x="11811" y="19129"/>
                  </a:cubicBezTo>
                  <a:cubicBezTo>
                    <a:pt x="11237" y="19129"/>
                    <a:pt x="10814" y="19311"/>
                    <a:pt x="10521" y="19516"/>
                  </a:cubicBezTo>
                  <a:lnTo>
                    <a:pt x="10408" y="17589"/>
                  </a:lnTo>
                  <a:cubicBezTo>
                    <a:pt x="10398" y="17423"/>
                    <a:pt x="10260" y="17301"/>
                    <a:pt x="10102" y="17301"/>
                  </a:cubicBezTo>
                  <a:cubicBezTo>
                    <a:pt x="10080" y="17301"/>
                    <a:pt x="10056" y="17304"/>
                    <a:pt x="10033" y="17309"/>
                  </a:cubicBezTo>
                  <a:lnTo>
                    <a:pt x="6823" y="18038"/>
                  </a:lnTo>
                  <a:cubicBezTo>
                    <a:pt x="6462" y="17705"/>
                    <a:pt x="5307" y="16610"/>
                    <a:pt x="4062" y="15115"/>
                  </a:cubicBezTo>
                  <a:cubicBezTo>
                    <a:pt x="2622" y="13387"/>
                    <a:pt x="614" y="9482"/>
                    <a:pt x="614" y="7047"/>
                  </a:cubicBezTo>
                  <a:cubicBezTo>
                    <a:pt x="614" y="4893"/>
                    <a:pt x="2520" y="1913"/>
                    <a:pt x="2817" y="1463"/>
                  </a:cubicBezTo>
                  <a:cubicBezTo>
                    <a:pt x="3884" y="863"/>
                    <a:pt x="5149" y="600"/>
                    <a:pt x="6412" y="600"/>
                  </a:cubicBezTo>
                  <a:close/>
                  <a:moveTo>
                    <a:pt x="6385" y="1"/>
                  </a:moveTo>
                  <a:cubicBezTo>
                    <a:pt x="4998" y="1"/>
                    <a:pt x="3611" y="294"/>
                    <a:pt x="2449" y="967"/>
                  </a:cubicBezTo>
                  <a:cubicBezTo>
                    <a:pt x="2410" y="990"/>
                    <a:pt x="2375" y="1021"/>
                    <a:pt x="2350" y="1059"/>
                  </a:cubicBezTo>
                  <a:cubicBezTo>
                    <a:pt x="2253" y="1201"/>
                    <a:pt x="0" y="4533"/>
                    <a:pt x="0" y="7047"/>
                  </a:cubicBezTo>
                  <a:cubicBezTo>
                    <a:pt x="0" y="9619"/>
                    <a:pt x="2092" y="13707"/>
                    <a:pt x="3591" y="15506"/>
                  </a:cubicBezTo>
                  <a:cubicBezTo>
                    <a:pt x="5118" y="17340"/>
                    <a:pt x="6517" y="18587"/>
                    <a:pt x="6530" y="18600"/>
                  </a:cubicBezTo>
                  <a:cubicBezTo>
                    <a:pt x="6587" y="18650"/>
                    <a:pt x="6659" y="18677"/>
                    <a:pt x="6733" y="18677"/>
                  </a:cubicBezTo>
                  <a:cubicBezTo>
                    <a:pt x="6756" y="18677"/>
                    <a:pt x="6779" y="18674"/>
                    <a:pt x="6802" y="18669"/>
                  </a:cubicBezTo>
                  <a:lnTo>
                    <a:pt x="9817" y="17985"/>
                  </a:lnTo>
                  <a:lnTo>
                    <a:pt x="9948" y="20226"/>
                  </a:lnTo>
                  <a:cubicBezTo>
                    <a:pt x="9957" y="20360"/>
                    <a:pt x="10052" y="20474"/>
                    <a:pt x="10184" y="20504"/>
                  </a:cubicBezTo>
                  <a:cubicBezTo>
                    <a:pt x="10207" y="20509"/>
                    <a:pt x="10230" y="20511"/>
                    <a:pt x="10253" y="20511"/>
                  </a:cubicBezTo>
                  <a:cubicBezTo>
                    <a:pt x="10361" y="20511"/>
                    <a:pt x="10464" y="20455"/>
                    <a:pt x="10520" y="20359"/>
                  </a:cubicBezTo>
                  <a:cubicBezTo>
                    <a:pt x="10540" y="20324"/>
                    <a:pt x="10895" y="19741"/>
                    <a:pt x="11807" y="19741"/>
                  </a:cubicBezTo>
                  <a:cubicBezTo>
                    <a:pt x="12140" y="19741"/>
                    <a:pt x="12548" y="19818"/>
                    <a:pt x="13041" y="20030"/>
                  </a:cubicBezTo>
                  <a:cubicBezTo>
                    <a:pt x="13889" y="20393"/>
                    <a:pt x="14630" y="20531"/>
                    <a:pt x="15233" y="20531"/>
                  </a:cubicBezTo>
                  <a:cubicBezTo>
                    <a:pt x="15843" y="20530"/>
                    <a:pt x="16311" y="20390"/>
                    <a:pt x="16600" y="20199"/>
                  </a:cubicBezTo>
                  <a:cubicBezTo>
                    <a:pt x="16849" y="20034"/>
                    <a:pt x="16988" y="19819"/>
                    <a:pt x="16988" y="19596"/>
                  </a:cubicBezTo>
                  <a:cubicBezTo>
                    <a:pt x="16989" y="19545"/>
                    <a:pt x="17030" y="19364"/>
                    <a:pt x="17069" y="19189"/>
                  </a:cubicBezTo>
                  <a:cubicBezTo>
                    <a:pt x="17326" y="18045"/>
                    <a:pt x="18010" y="15007"/>
                    <a:pt x="16980" y="10498"/>
                  </a:cubicBezTo>
                  <a:cubicBezTo>
                    <a:pt x="15850" y="5555"/>
                    <a:pt x="14591" y="4322"/>
                    <a:pt x="12847" y="2619"/>
                  </a:cubicBezTo>
                  <a:cubicBezTo>
                    <a:pt x="12671" y="2447"/>
                    <a:pt x="12491" y="2272"/>
                    <a:pt x="12306" y="2087"/>
                  </a:cubicBezTo>
                  <a:cubicBezTo>
                    <a:pt x="11052" y="832"/>
                    <a:pt x="8719" y="1"/>
                    <a:pt x="6385"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6" name="Google Shape;7226;p101"/>
            <p:cNvSpPr/>
            <p:nvPr/>
          </p:nvSpPr>
          <p:spPr>
            <a:xfrm>
              <a:off x="5817198" y="2057861"/>
              <a:ext cx="228554" cy="270758"/>
            </a:xfrm>
            <a:custGeom>
              <a:rect b="b" l="l" r="r" t="t"/>
              <a:pathLst>
                <a:path extrusionOk="0" h="16680" w="14080">
                  <a:moveTo>
                    <a:pt x="2823" y="0"/>
                  </a:moveTo>
                  <a:cubicBezTo>
                    <a:pt x="2336" y="0"/>
                    <a:pt x="1943" y="104"/>
                    <a:pt x="1684" y="305"/>
                  </a:cubicBezTo>
                  <a:cubicBezTo>
                    <a:pt x="1684" y="305"/>
                    <a:pt x="0" y="3213"/>
                    <a:pt x="919" y="5508"/>
                  </a:cubicBezTo>
                  <a:cubicBezTo>
                    <a:pt x="1837" y="7803"/>
                    <a:pt x="4745" y="10558"/>
                    <a:pt x="7039" y="12547"/>
                  </a:cubicBezTo>
                  <a:cubicBezTo>
                    <a:pt x="9334" y="14537"/>
                    <a:pt x="12242" y="16679"/>
                    <a:pt x="12242" y="16679"/>
                  </a:cubicBezTo>
                  <a:cubicBezTo>
                    <a:pt x="12242" y="16679"/>
                    <a:pt x="14079" y="11935"/>
                    <a:pt x="11171" y="6426"/>
                  </a:cubicBezTo>
                  <a:cubicBezTo>
                    <a:pt x="8809" y="1950"/>
                    <a:pt x="4933" y="0"/>
                    <a:pt x="282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7" name="Google Shape;7227;p101"/>
            <p:cNvSpPr/>
            <p:nvPr/>
          </p:nvSpPr>
          <p:spPr>
            <a:xfrm>
              <a:off x="5811874" y="2052878"/>
              <a:ext cx="238780" cy="280692"/>
            </a:xfrm>
            <a:custGeom>
              <a:rect b="b" l="l" r="r" t="t"/>
              <a:pathLst>
                <a:path extrusionOk="0" h="17292" w="14710">
                  <a:moveTo>
                    <a:pt x="3152" y="614"/>
                  </a:moveTo>
                  <a:cubicBezTo>
                    <a:pt x="3420" y="614"/>
                    <a:pt x="3722" y="648"/>
                    <a:pt x="4044" y="717"/>
                  </a:cubicBezTo>
                  <a:cubicBezTo>
                    <a:pt x="6092" y="1158"/>
                    <a:pt x="9202" y="3036"/>
                    <a:pt x="11229" y="6876"/>
                  </a:cubicBezTo>
                  <a:cubicBezTo>
                    <a:pt x="13563" y="11298"/>
                    <a:pt x="12755" y="15255"/>
                    <a:pt x="12410" y="16484"/>
                  </a:cubicBezTo>
                  <a:cubicBezTo>
                    <a:pt x="11573" y="15857"/>
                    <a:pt x="9369" y="14184"/>
                    <a:pt x="7569" y="12623"/>
                  </a:cubicBezTo>
                  <a:cubicBezTo>
                    <a:pt x="4202" y="9705"/>
                    <a:pt x="2227" y="7440"/>
                    <a:pt x="1531" y="5701"/>
                  </a:cubicBezTo>
                  <a:cubicBezTo>
                    <a:pt x="746" y="3738"/>
                    <a:pt x="2030" y="1221"/>
                    <a:pt x="2247" y="820"/>
                  </a:cubicBezTo>
                  <a:cubicBezTo>
                    <a:pt x="2454" y="684"/>
                    <a:pt x="2769" y="614"/>
                    <a:pt x="3152" y="614"/>
                  </a:cubicBezTo>
                  <a:close/>
                  <a:moveTo>
                    <a:pt x="3151" y="1"/>
                  </a:moveTo>
                  <a:cubicBezTo>
                    <a:pt x="2595" y="1"/>
                    <a:pt x="2139" y="126"/>
                    <a:pt x="1824" y="371"/>
                  </a:cubicBezTo>
                  <a:cubicBezTo>
                    <a:pt x="1793" y="395"/>
                    <a:pt x="1766" y="425"/>
                    <a:pt x="1747" y="459"/>
                  </a:cubicBezTo>
                  <a:cubicBezTo>
                    <a:pt x="1675" y="582"/>
                    <a:pt x="0" y="3522"/>
                    <a:pt x="963" y="5928"/>
                  </a:cubicBezTo>
                  <a:cubicBezTo>
                    <a:pt x="1695" y="7762"/>
                    <a:pt x="3726" y="10102"/>
                    <a:pt x="7168" y="13086"/>
                  </a:cubicBezTo>
                  <a:cubicBezTo>
                    <a:pt x="9445" y="15060"/>
                    <a:pt x="12360" y="17211"/>
                    <a:pt x="12390" y="17232"/>
                  </a:cubicBezTo>
                  <a:cubicBezTo>
                    <a:pt x="12442" y="17271"/>
                    <a:pt x="12506" y="17292"/>
                    <a:pt x="12572" y="17292"/>
                  </a:cubicBezTo>
                  <a:cubicBezTo>
                    <a:pt x="12600" y="17292"/>
                    <a:pt x="12629" y="17289"/>
                    <a:pt x="12657" y="17281"/>
                  </a:cubicBezTo>
                  <a:cubicBezTo>
                    <a:pt x="12748" y="17253"/>
                    <a:pt x="12822" y="17186"/>
                    <a:pt x="12856" y="17097"/>
                  </a:cubicBezTo>
                  <a:cubicBezTo>
                    <a:pt x="12934" y="16898"/>
                    <a:pt x="14710" y="12158"/>
                    <a:pt x="11771" y="6591"/>
                  </a:cubicBezTo>
                  <a:cubicBezTo>
                    <a:pt x="9645" y="2564"/>
                    <a:pt x="6350" y="588"/>
                    <a:pt x="4173" y="119"/>
                  </a:cubicBezTo>
                  <a:cubicBezTo>
                    <a:pt x="3806" y="40"/>
                    <a:pt x="3462" y="1"/>
                    <a:pt x="3151"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8" name="Google Shape;7228;p101"/>
            <p:cNvSpPr/>
            <p:nvPr/>
          </p:nvSpPr>
          <p:spPr>
            <a:xfrm>
              <a:off x="5829616" y="1836759"/>
              <a:ext cx="283208" cy="367650"/>
            </a:xfrm>
            <a:custGeom>
              <a:rect b="b" l="l" r="r" t="t"/>
              <a:pathLst>
                <a:path extrusionOk="0" h="22649" w="17447">
                  <a:moveTo>
                    <a:pt x="14232" y="0"/>
                  </a:moveTo>
                  <a:cubicBezTo>
                    <a:pt x="14232" y="0"/>
                    <a:pt x="10100" y="2448"/>
                    <a:pt x="9029" y="2908"/>
                  </a:cubicBezTo>
                  <a:cubicBezTo>
                    <a:pt x="7958" y="3367"/>
                    <a:pt x="3367" y="5509"/>
                    <a:pt x="2756" y="8264"/>
                  </a:cubicBezTo>
                  <a:cubicBezTo>
                    <a:pt x="2143" y="11018"/>
                    <a:pt x="613" y="14844"/>
                    <a:pt x="307" y="15762"/>
                  </a:cubicBezTo>
                  <a:cubicBezTo>
                    <a:pt x="1" y="16680"/>
                    <a:pt x="307" y="17904"/>
                    <a:pt x="1225" y="19129"/>
                  </a:cubicBezTo>
                  <a:cubicBezTo>
                    <a:pt x="2143" y="20353"/>
                    <a:pt x="7041" y="22649"/>
                    <a:pt x="8112" y="22649"/>
                  </a:cubicBezTo>
                  <a:cubicBezTo>
                    <a:pt x="9182" y="22649"/>
                    <a:pt x="9642" y="16221"/>
                    <a:pt x="9642" y="16221"/>
                  </a:cubicBezTo>
                  <a:lnTo>
                    <a:pt x="13927" y="16221"/>
                  </a:lnTo>
                  <a:cubicBezTo>
                    <a:pt x="15609" y="16221"/>
                    <a:pt x="14998" y="15303"/>
                    <a:pt x="15457" y="13314"/>
                  </a:cubicBezTo>
                  <a:cubicBezTo>
                    <a:pt x="15916" y="11324"/>
                    <a:pt x="15609" y="8263"/>
                    <a:pt x="15609" y="8263"/>
                  </a:cubicBezTo>
                  <a:cubicBezTo>
                    <a:pt x="15609" y="8263"/>
                    <a:pt x="16835" y="6274"/>
                    <a:pt x="17140" y="5815"/>
                  </a:cubicBezTo>
                  <a:cubicBezTo>
                    <a:pt x="17446" y="5355"/>
                    <a:pt x="15304" y="4131"/>
                    <a:pt x="15304" y="4131"/>
                  </a:cubicBezTo>
                  <a:lnTo>
                    <a:pt x="15304" y="3060"/>
                  </a:lnTo>
                  <a:cubicBezTo>
                    <a:pt x="15304" y="2601"/>
                    <a:pt x="14232" y="0"/>
                    <a:pt x="1423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9" name="Google Shape;7229;p101"/>
            <p:cNvSpPr/>
            <p:nvPr/>
          </p:nvSpPr>
          <p:spPr>
            <a:xfrm>
              <a:off x="5824243" y="1831775"/>
              <a:ext cx="289507" cy="377600"/>
            </a:xfrm>
            <a:custGeom>
              <a:rect b="b" l="l" r="r" t="t"/>
              <a:pathLst>
                <a:path extrusionOk="0" h="23262" w="17835">
                  <a:moveTo>
                    <a:pt x="14414" y="750"/>
                  </a:moveTo>
                  <a:cubicBezTo>
                    <a:pt x="14875" y="1895"/>
                    <a:pt x="15328" y="3140"/>
                    <a:pt x="15328" y="3368"/>
                  </a:cubicBezTo>
                  <a:lnTo>
                    <a:pt x="15328" y="4439"/>
                  </a:lnTo>
                  <a:cubicBezTo>
                    <a:pt x="15328" y="4549"/>
                    <a:pt x="15387" y="4650"/>
                    <a:pt x="15482" y="4704"/>
                  </a:cubicBezTo>
                  <a:cubicBezTo>
                    <a:pt x="16305" y="5175"/>
                    <a:pt x="17071" y="5762"/>
                    <a:pt x="17183" y="6001"/>
                  </a:cubicBezTo>
                  <a:cubicBezTo>
                    <a:pt x="16835" y="6532"/>
                    <a:pt x="15728" y="8332"/>
                    <a:pt x="15679" y="8411"/>
                  </a:cubicBezTo>
                  <a:cubicBezTo>
                    <a:pt x="15644" y="8467"/>
                    <a:pt x="15628" y="8535"/>
                    <a:pt x="15636" y="8601"/>
                  </a:cubicBezTo>
                  <a:cubicBezTo>
                    <a:pt x="15638" y="8631"/>
                    <a:pt x="15932" y="11633"/>
                    <a:pt x="15488" y="13552"/>
                  </a:cubicBezTo>
                  <a:cubicBezTo>
                    <a:pt x="15350" y="14152"/>
                    <a:pt x="15306" y="14659"/>
                    <a:pt x="15270" y="15064"/>
                  </a:cubicBezTo>
                  <a:cubicBezTo>
                    <a:pt x="15184" y="16045"/>
                    <a:pt x="15168" y="16223"/>
                    <a:pt x="14257" y="16223"/>
                  </a:cubicBezTo>
                  <a:lnTo>
                    <a:pt x="9972" y="16223"/>
                  </a:lnTo>
                  <a:cubicBezTo>
                    <a:pt x="9811" y="16223"/>
                    <a:pt x="9678" y="16347"/>
                    <a:pt x="9667" y="16506"/>
                  </a:cubicBezTo>
                  <a:cubicBezTo>
                    <a:pt x="9440" y="19681"/>
                    <a:pt x="8875" y="22495"/>
                    <a:pt x="8442" y="22650"/>
                  </a:cubicBezTo>
                  <a:cubicBezTo>
                    <a:pt x="7475" y="22650"/>
                    <a:pt x="2664" y="20403"/>
                    <a:pt x="1801" y="19252"/>
                  </a:cubicBezTo>
                  <a:cubicBezTo>
                    <a:pt x="964" y="18137"/>
                    <a:pt x="646" y="17011"/>
                    <a:pt x="928" y="16166"/>
                  </a:cubicBezTo>
                  <a:cubicBezTo>
                    <a:pt x="995" y="15963"/>
                    <a:pt x="1124" y="15618"/>
                    <a:pt x="1288" y="15174"/>
                  </a:cubicBezTo>
                  <a:cubicBezTo>
                    <a:pt x="1853" y="13645"/>
                    <a:pt x="2905" y="10799"/>
                    <a:pt x="3385" y="8637"/>
                  </a:cubicBezTo>
                  <a:cubicBezTo>
                    <a:pt x="3989" y="5920"/>
                    <a:pt x="8920" y="3736"/>
                    <a:pt x="9481" y="3495"/>
                  </a:cubicBezTo>
                  <a:cubicBezTo>
                    <a:pt x="10398" y="3103"/>
                    <a:pt x="13430" y="1330"/>
                    <a:pt x="14414" y="750"/>
                  </a:cubicBezTo>
                  <a:close/>
                  <a:moveTo>
                    <a:pt x="14563" y="1"/>
                  </a:moveTo>
                  <a:cubicBezTo>
                    <a:pt x="14509" y="1"/>
                    <a:pt x="14455" y="15"/>
                    <a:pt x="14407" y="44"/>
                  </a:cubicBezTo>
                  <a:cubicBezTo>
                    <a:pt x="14366" y="69"/>
                    <a:pt x="10281" y="2487"/>
                    <a:pt x="9241" y="2934"/>
                  </a:cubicBezTo>
                  <a:cubicBezTo>
                    <a:pt x="8278" y="3346"/>
                    <a:pt x="3444" y="5554"/>
                    <a:pt x="2788" y="8505"/>
                  </a:cubicBezTo>
                  <a:cubicBezTo>
                    <a:pt x="2316" y="10626"/>
                    <a:pt x="1273" y="13447"/>
                    <a:pt x="714" y="14962"/>
                  </a:cubicBezTo>
                  <a:cubicBezTo>
                    <a:pt x="546" y="15414"/>
                    <a:pt x="417" y="15766"/>
                    <a:pt x="347" y="15972"/>
                  </a:cubicBezTo>
                  <a:cubicBezTo>
                    <a:pt x="1" y="17013"/>
                    <a:pt x="352" y="18341"/>
                    <a:pt x="1311" y="19619"/>
                  </a:cubicBezTo>
                  <a:cubicBezTo>
                    <a:pt x="2287" y="20921"/>
                    <a:pt x="7319" y="23262"/>
                    <a:pt x="8442" y="23262"/>
                  </a:cubicBezTo>
                  <a:cubicBezTo>
                    <a:pt x="9578" y="23262"/>
                    <a:pt x="10063" y="19361"/>
                    <a:pt x="10256" y="16835"/>
                  </a:cubicBezTo>
                  <a:lnTo>
                    <a:pt x="14258" y="16835"/>
                  </a:lnTo>
                  <a:cubicBezTo>
                    <a:pt x="15730" y="16835"/>
                    <a:pt x="15796" y="16078"/>
                    <a:pt x="15881" y="15118"/>
                  </a:cubicBezTo>
                  <a:cubicBezTo>
                    <a:pt x="15915" y="14732"/>
                    <a:pt x="15957" y="14249"/>
                    <a:pt x="16086" y="13690"/>
                  </a:cubicBezTo>
                  <a:cubicBezTo>
                    <a:pt x="16509" y="11858"/>
                    <a:pt x="16305" y="9208"/>
                    <a:pt x="16255" y="8644"/>
                  </a:cubicBezTo>
                  <a:cubicBezTo>
                    <a:pt x="16494" y="8257"/>
                    <a:pt x="17462" y="6687"/>
                    <a:pt x="17725" y="6293"/>
                  </a:cubicBezTo>
                  <a:cubicBezTo>
                    <a:pt x="17779" y="6211"/>
                    <a:pt x="17835" y="6077"/>
                    <a:pt x="17791" y="5893"/>
                  </a:cubicBezTo>
                  <a:cubicBezTo>
                    <a:pt x="17661" y="5338"/>
                    <a:pt x="16488" y="4588"/>
                    <a:pt x="15940" y="4263"/>
                  </a:cubicBezTo>
                  <a:lnTo>
                    <a:pt x="15940" y="3368"/>
                  </a:lnTo>
                  <a:cubicBezTo>
                    <a:pt x="15940" y="2886"/>
                    <a:pt x="15103" y="814"/>
                    <a:pt x="14847" y="191"/>
                  </a:cubicBezTo>
                  <a:cubicBezTo>
                    <a:pt x="14813" y="109"/>
                    <a:pt x="14745" y="45"/>
                    <a:pt x="14661" y="17"/>
                  </a:cubicBezTo>
                  <a:cubicBezTo>
                    <a:pt x="14629" y="6"/>
                    <a:pt x="14596" y="1"/>
                    <a:pt x="14563"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0" name="Google Shape;7230;p101"/>
            <p:cNvSpPr/>
            <p:nvPr/>
          </p:nvSpPr>
          <p:spPr>
            <a:xfrm>
              <a:off x="5628398" y="2006762"/>
              <a:ext cx="171431" cy="163250"/>
            </a:xfrm>
            <a:custGeom>
              <a:rect b="b" l="l" r="r" t="t"/>
              <a:pathLst>
                <a:path extrusionOk="0" h="10057" w="10561">
                  <a:moveTo>
                    <a:pt x="5413" y="1"/>
                  </a:moveTo>
                  <a:cubicBezTo>
                    <a:pt x="4942" y="1"/>
                    <a:pt x="4501" y="25"/>
                    <a:pt x="4133" y="87"/>
                  </a:cubicBezTo>
                  <a:cubicBezTo>
                    <a:pt x="2296" y="392"/>
                    <a:pt x="1" y="2995"/>
                    <a:pt x="1" y="5596"/>
                  </a:cubicBezTo>
                  <a:cubicBezTo>
                    <a:pt x="1" y="8197"/>
                    <a:pt x="1990" y="9726"/>
                    <a:pt x="5204" y="10033"/>
                  </a:cubicBezTo>
                  <a:cubicBezTo>
                    <a:pt x="5371" y="10049"/>
                    <a:pt x="5534" y="10057"/>
                    <a:pt x="5695" y="10057"/>
                  </a:cubicBezTo>
                  <a:cubicBezTo>
                    <a:pt x="8634" y="10057"/>
                    <a:pt x="10560" y="7506"/>
                    <a:pt x="10560" y="6054"/>
                  </a:cubicBezTo>
                  <a:cubicBezTo>
                    <a:pt x="10560" y="4524"/>
                    <a:pt x="10407" y="2841"/>
                    <a:pt x="9642" y="392"/>
                  </a:cubicBezTo>
                  <a:cubicBezTo>
                    <a:pt x="9642" y="392"/>
                    <a:pt x="7293" y="1"/>
                    <a:pt x="5413"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1" name="Google Shape;7231;p101"/>
            <p:cNvSpPr/>
            <p:nvPr/>
          </p:nvSpPr>
          <p:spPr>
            <a:xfrm>
              <a:off x="5623447" y="2001778"/>
              <a:ext cx="181366" cy="173201"/>
            </a:xfrm>
            <a:custGeom>
              <a:rect b="b" l="l" r="r" t="t"/>
              <a:pathLst>
                <a:path extrusionOk="0" h="10670" w="11173">
                  <a:moveTo>
                    <a:pt x="5713" y="613"/>
                  </a:moveTo>
                  <a:cubicBezTo>
                    <a:pt x="7244" y="613"/>
                    <a:pt x="9122" y="881"/>
                    <a:pt x="9711" y="972"/>
                  </a:cubicBezTo>
                  <a:cubicBezTo>
                    <a:pt x="10458" y="3421"/>
                    <a:pt x="10559" y="5068"/>
                    <a:pt x="10559" y="6361"/>
                  </a:cubicBezTo>
                  <a:cubicBezTo>
                    <a:pt x="10559" y="6961"/>
                    <a:pt x="10143" y="7944"/>
                    <a:pt x="9211" y="8791"/>
                  </a:cubicBezTo>
                  <a:cubicBezTo>
                    <a:pt x="8672" y="9282"/>
                    <a:pt x="7573" y="10059"/>
                    <a:pt x="6012" y="10059"/>
                  </a:cubicBezTo>
                  <a:cubicBezTo>
                    <a:pt x="5858" y="10059"/>
                    <a:pt x="5700" y="10052"/>
                    <a:pt x="5538" y="10036"/>
                  </a:cubicBezTo>
                  <a:cubicBezTo>
                    <a:pt x="2362" y="9733"/>
                    <a:pt x="613" y="8265"/>
                    <a:pt x="613" y="5903"/>
                  </a:cubicBezTo>
                  <a:cubicBezTo>
                    <a:pt x="613" y="3489"/>
                    <a:pt x="2780" y="980"/>
                    <a:pt x="4489" y="695"/>
                  </a:cubicBezTo>
                  <a:cubicBezTo>
                    <a:pt x="4839" y="636"/>
                    <a:pt x="5261" y="613"/>
                    <a:pt x="5713" y="613"/>
                  </a:cubicBezTo>
                  <a:close/>
                  <a:moveTo>
                    <a:pt x="5725" y="1"/>
                  </a:moveTo>
                  <a:cubicBezTo>
                    <a:pt x="5236" y="1"/>
                    <a:pt x="4775" y="27"/>
                    <a:pt x="4388" y="91"/>
                  </a:cubicBezTo>
                  <a:cubicBezTo>
                    <a:pt x="2413" y="420"/>
                    <a:pt x="0" y="3166"/>
                    <a:pt x="0" y="5903"/>
                  </a:cubicBezTo>
                  <a:cubicBezTo>
                    <a:pt x="0" y="8585"/>
                    <a:pt x="1997" y="10313"/>
                    <a:pt x="5480" y="10645"/>
                  </a:cubicBezTo>
                  <a:cubicBezTo>
                    <a:pt x="5653" y="10662"/>
                    <a:pt x="5825" y="10669"/>
                    <a:pt x="5995" y="10669"/>
                  </a:cubicBezTo>
                  <a:cubicBezTo>
                    <a:pt x="7329" y="10669"/>
                    <a:pt x="8601" y="10173"/>
                    <a:pt x="9623" y="9244"/>
                  </a:cubicBezTo>
                  <a:cubicBezTo>
                    <a:pt x="10564" y="8387"/>
                    <a:pt x="11172" y="7256"/>
                    <a:pt x="11172" y="6361"/>
                  </a:cubicBezTo>
                  <a:cubicBezTo>
                    <a:pt x="11172" y="4991"/>
                    <a:pt x="11060" y="3236"/>
                    <a:pt x="10239" y="609"/>
                  </a:cubicBezTo>
                  <a:cubicBezTo>
                    <a:pt x="10205" y="498"/>
                    <a:pt x="10111" y="416"/>
                    <a:pt x="9998" y="397"/>
                  </a:cubicBezTo>
                  <a:cubicBezTo>
                    <a:pt x="9877" y="377"/>
                    <a:pt x="7595" y="1"/>
                    <a:pt x="5725"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2" name="Google Shape;7232;p101"/>
            <p:cNvSpPr/>
            <p:nvPr/>
          </p:nvSpPr>
          <p:spPr>
            <a:xfrm>
              <a:off x="5717839" y="1706639"/>
              <a:ext cx="372633" cy="386528"/>
            </a:xfrm>
            <a:custGeom>
              <a:rect b="b" l="l" r="r" t="t"/>
              <a:pathLst>
                <a:path extrusionOk="0" h="23812" w="22956">
                  <a:moveTo>
                    <a:pt x="14815" y="0"/>
                  </a:moveTo>
                  <a:cubicBezTo>
                    <a:pt x="12912" y="0"/>
                    <a:pt x="10669" y="248"/>
                    <a:pt x="7805" y="1282"/>
                  </a:cubicBezTo>
                  <a:cubicBezTo>
                    <a:pt x="2296" y="3272"/>
                    <a:pt x="1" y="9699"/>
                    <a:pt x="307" y="13067"/>
                  </a:cubicBezTo>
                  <a:cubicBezTo>
                    <a:pt x="612" y="16434"/>
                    <a:pt x="5663" y="23319"/>
                    <a:pt x="8264" y="23779"/>
                  </a:cubicBezTo>
                  <a:cubicBezTo>
                    <a:pt x="8388" y="23801"/>
                    <a:pt x="8506" y="23811"/>
                    <a:pt x="8618" y="23811"/>
                  </a:cubicBezTo>
                  <a:cubicBezTo>
                    <a:pt x="10866" y="23811"/>
                    <a:pt x="10866" y="19647"/>
                    <a:pt x="10866" y="19647"/>
                  </a:cubicBezTo>
                  <a:lnTo>
                    <a:pt x="13467" y="18116"/>
                  </a:lnTo>
                  <a:cubicBezTo>
                    <a:pt x="13467" y="18116"/>
                    <a:pt x="19283" y="11841"/>
                    <a:pt x="21118" y="8016"/>
                  </a:cubicBezTo>
                  <a:cubicBezTo>
                    <a:pt x="22955" y="4190"/>
                    <a:pt x="22343" y="212"/>
                    <a:pt x="19436" y="212"/>
                  </a:cubicBezTo>
                  <a:cubicBezTo>
                    <a:pt x="18039" y="212"/>
                    <a:pt x="16573" y="0"/>
                    <a:pt x="14815"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3" name="Google Shape;7233;p101"/>
            <p:cNvSpPr/>
            <p:nvPr/>
          </p:nvSpPr>
          <p:spPr>
            <a:xfrm>
              <a:off x="5712417" y="1701688"/>
              <a:ext cx="375896" cy="396430"/>
            </a:xfrm>
            <a:custGeom>
              <a:rect b="b" l="l" r="r" t="t"/>
              <a:pathLst>
                <a:path extrusionOk="0" h="24422" w="23157">
                  <a:moveTo>
                    <a:pt x="15131" y="610"/>
                  </a:moveTo>
                  <a:cubicBezTo>
                    <a:pt x="16050" y="610"/>
                    <a:pt x="16895" y="669"/>
                    <a:pt x="17705" y="725"/>
                  </a:cubicBezTo>
                  <a:cubicBezTo>
                    <a:pt x="18423" y="775"/>
                    <a:pt x="19101" y="823"/>
                    <a:pt x="19770" y="823"/>
                  </a:cubicBezTo>
                  <a:cubicBezTo>
                    <a:pt x="20585" y="823"/>
                    <a:pt x="21213" y="1164"/>
                    <a:pt x="21636" y="1836"/>
                  </a:cubicBezTo>
                  <a:cubicBezTo>
                    <a:pt x="22515" y="3232"/>
                    <a:pt x="22331" y="5786"/>
                    <a:pt x="21177" y="8188"/>
                  </a:cubicBezTo>
                  <a:cubicBezTo>
                    <a:pt x="19448" y="11788"/>
                    <a:pt x="14061" y="17686"/>
                    <a:pt x="13607" y="18181"/>
                  </a:cubicBezTo>
                  <a:lnTo>
                    <a:pt x="11045" y="19687"/>
                  </a:lnTo>
                  <a:cubicBezTo>
                    <a:pt x="10951" y="19742"/>
                    <a:pt x="10893" y="19843"/>
                    <a:pt x="10893" y="19952"/>
                  </a:cubicBezTo>
                  <a:cubicBezTo>
                    <a:pt x="10893" y="19977"/>
                    <a:pt x="10878" y="22591"/>
                    <a:pt x="9784" y="23508"/>
                  </a:cubicBezTo>
                  <a:cubicBezTo>
                    <a:pt x="9543" y="23710"/>
                    <a:pt x="9270" y="23810"/>
                    <a:pt x="8954" y="23810"/>
                  </a:cubicBezTo>
                  <a:cubicBezTo>
                    <a:pt x="8857" y="23810"/>
                    <a:pt x="8756" y="23800"/>
                    <a:pt x="8651" y="23781"/>
                  </a:cubicBezTo>
                  <a:cubicBezTo>
                    <a:pt x="6213" y="23352"/>
                    <a:pt x="1243" y="16620"/>
                    <a:pt x="945" y="13343"/>
                  </a:cubicBezTo>
                  <a:cubicBezTo>
                    <a:pt x="627" y="9848"/>
                    <a:pt x="3043" y="3753"/>
                    <a:pt x="8243" y="1875"/>
                  </a:cubicBezTo>
                  <a:cubicBezTo>
                    <a:pt x="11065" y="856"/>
                    <a:pt x="13253" y="610"/>
                    <a:pt x="15131" y="610"/>
                  </a:cubicBezTo>
                  <a:close/>
                  <a:moveTo>
                    <a:pt x="15171" y="0"/>
                  </a:moveTo>
                  <a:cubicBezTo>
                    <a:pt x="13244" y="0"/>
                    <a:pt x="10941" y="250"/>
                    <a:pt x="8035" y="1300"/>
                  </a:cubicBezTo>
                  <a:cubicBezTo>
                    <a:pt x="2549" y="3281"/>
                    <a:pt x="0" y="9712"/>
                    <a:pt x="336" y="13398"/>
                  </a:cubicBezTo>
                  <a:cubicBezTo>
                    <a:pt x="657" y="16932"/>
                    <a:pt x="5874" y="23913"/>
                    <a:pt x="8545" y="24384"/>
                  </a:cubicBezTo>
                  <a:cubicBezTo>
                    <a:pt x="8680" y="24410"/>
                    <a:pt x="8817" y="24422"/>
                    <a:pt x="8955" y="24422"/>
                  </a:cubicBezTo>
                  <a:cubicBezTo>
                    <a:pt x="9415" y="24422"/>
                    <a:pt x="9825" y="24272"/>
                    <a:pt x="10178" y="23976"/>
                  </a:cubicBezTo>
                  <a:cubicBezTo>
                    <a:pt x="11317" y="23021"/>
                    <a:pt x="11479" y="20780"/>
                    <a:pt x="11502" y="20129"/>
                  </a:cubicBezTo>
                  <a:lnTo>
                    <a:pt x="13956" y="18685"/>
                  </a:lnTo>
                  <a:cubicBezTo>
                    <a:pt x="13982" y="18669"/>
                    <a:pt x="14005" y="18650"/>
                    <a:pt x="14025" y="18629"/>
                  </a:cubicBezTo>
                  <a:cubicBezTo>
                    <a:pt x="14264" y="18371"/>
                    <a:pt x="19893" y="12277"/>
                    <a:pt x="21728" y="8453"/>
                  </a:cubicBezTo>
                  <a:cubicBezTo>
                    <a:pt x="22989" y="5828"/>
                    <a:pt x="23156" y="3103"/>
                    <a:pt x="22154" y="1511"/>
                  </a:cubicBezTo>
                  <a:cubicBezTo>
                    <a:pt x="21619" y="660"/>
                    <a:pt x="20794" y="210"/>
                    <a:pt x="19769" y="210"/>
                  </a:cubicBezTo>
                  <a:cubicBezTo>
                    <a:pt x="19122" y="210"/>
                    <a:pt x="18454" y="164"/>
                    <a:pt x="17747" y="115"/>
                  </a:cubicBezTo>
                  <a:cubicBezTo>
                    <a:pt x="16960" y="60"/>
                    <a:pt x="16110" y="0"/>
                    <a:pt x="15171"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4" name="Google Shape;7234;p101"/>
            <p:cNvSpPr/>
            <p:nvPr/>
          </p:nvSpPr>
          <p:spPr>
            <a:xfrm>
              <a:off x="5871869" y="1980530"/>
              <a:ext cx="86958" cy="88857"/>
            </a:xfrm>
            <a:custGeom>
              <a:rect b="b" l="l" r="r" t="t"/>
              <a:pathLst>
                <a:path extrusionOk="0" h="5474" w="5357">
                  <a:moveTo>
                    <a:pt x="2323" y="0"/>
                  </a:moveTo>
                  <a:cubicBezTo>
                    <a:pt x="2116" y="0"/>
                    <a:pt x="1902" y="52"/>
                    <a:pt x="1683" y="172"/>
                  </a:cubicBezTo>
                  <a:cubicBezTo>
                    <a:pt x="0" y="1090"/>
                    <a:pt x="1530" y="4457"/>
                    <a:pt x="2601" y="5222"/>
                  </a:cubicBezTo>
                  <a:cubicBezTo>
                    <a:pt x="2856" y="5404"/>
                    <a:pt x="3146" y="5474"/>
                    <a:pt x="3439" y="5474"/>
                  </a:cubicBezTo>
                  <a:cubicBezTo>
                    <a:pt x="4378" y="5474"/>
                    <a:pt x="5356" y="4762"/>
                    <a:pt x="5356" y="4762"/>
                  </a:cubicBezTo>
                  <a:lnTo>
                    <a:pt x="4744" y="2314"/>
                  </a:lnTo>
                  <a:cubicBezTo>
                    <a:pt x="4744" y="2314"/>
                    <a:pt x="3702" y="0"/>
                    <a:pt x="232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5" name="Google Shape;7235;p101"/>
            <p:cNvSpPr/>
            <p:nvPr/>
          </p:nvSpPr>
          <p:spPr>
            <a:xfrm>
              <a:off x="5880748" y="1975546"/>
              <a:ext cx="83630" cy="98807"/>
            </a:xfrm>
            <a:custGeom>
              <a:rect b="b" l="l" r="r" t="t"/>
              <a:pathLst>
                <a:path extrusionOk="0" h="6087" w="5152">
                  <a:moveTo>
                    <a:pt x="1774" y="0"/>
                  </a:moveTo>
                  <a:cubicBezTo>
                    <a:pt x="1507" y="0"/>
                    <a:pt x="1244" y="70"/>
                    <a:pt x="988" y="211"/>
                  </a:cubicBezTo>
                  <a:cubicBezTo>
                    <a:pt x="441" y="509"/>
                    <a:pt x="129" y="1048"/>
                    <a:pt x="86" y="1770"/>
                  </a:cubicBezTo>
                  <a:cubicBezTo>
                    <a:pt x="0" y="3179"/>
                    <a:pt x="998" y="5151"/>
                    <a:pt x="1876" y="5778"/>
                  </a:cubicBezTo>
                  <a:cubicBezTo>
                    <a:pt x="2189" y="6002"/>
                    <a:pt x="2539" y="6086"/>
                    <a:pt x="2889" y="6086"/>
                  </a:cubicBezTo>
                  <a:cubicBezTo>
                    <a:pt x="3915" y="6086"/>
                    <a:pt x="4932" y="5358"/>
                    <a:pt x="4989" y="5317"/>
                  </a:cubicBezTo>
                  <a:cubicBezTo>
                    <a:pt x="5123" y="5218"/>
                    <a:pt x="5151" y="5028"/>
                    <a:pt x="5053" y="4892"/>
                  </a:cubicBezTo>
                  <a:cubicBezTo>
                    <a:pt x="4993" y="4810"/>
                    <a:pt x="4899" y="4766"/>
                    <a:pt x="4805" y="4766"/>
                  </a:cubicBezTo>
                  <a:cubicBezTo>
                    <a:pt x="4744" y="4766"/>
                    <a:pt x="4682" y="4784"/>
                    <a:pt x="4629" y="4822"/>
                  </a:cubicBezTo>
                  <a:cubicBezTo>
                    <a:pt x="4617" y="4831"/>
                    <a:pt x="3703" y="5473"/>
                    <a:pt x="2889" y="5473"/>
                  </a:cubicBezTo>
                  <a:cubicBezTo>
                    <a:pt x="2653" y="5473"/>
                    <a:pt x="2426" y="5419"/>
                    <a:pt x="2231" y="5280"/>
                  </a:cubicBezTo>
                  <a:cubicBezTo>
                    <a:pt x="1571" y="4808"/>
                    <a:pt x="621" y="3064"/>
                    <a:pt x="696" y="1807"/>
                  </a:cubicBezTo>
                  <a:cubicBezTo>
                    <a:pt x="728" y="1298"/>
                    <a:pt x="924" y="943"/>
                    <a:pt x="1282" y="748"/>
                  </a:cubicBezTo>
                  <a:cubicBezTo>
                    <a:pt x="1446" y="658"/>
                    <a:pt x="1610" y="613"/>
                    <a:pt x="1776" y="613"/>
                  </a:cubicBezTo>
                  <a:cubicBezTo>
                    <a:pt x="1883" y="613"/>
                    <a:pt x="1991" y="632"/>
                    <a:pt x="2102" y="668"/>
                  </a:cubicBezTo>
                  <a:cubicBezTo>
                    <a:pt x="3123" y="1012"/>
                    <a:pt x="3908" y="2730"/>
                    <a:pt x="3916" y="2747"/>
                  </a:cubicBezTo>
                  <a:cubicBezTo>
                    <a:pt x="3967" y="2860"/>
                    <a:pt x="4079" y="2928"/>
                    <a:pt x="4196" y="2928"/>
                  </a:cubicBezTo>
                  <a:cubicBezTo>
                    <a:pt x="4238" y="2928"/>
                    <a:pt x="4281" y="2919"/>
                    <a:pt x="4322" y="2900"/>
                  </a:cubicBezTo>
                  <a:cubicBezTo>
                    <a:pt x="4476" y="2832"/>
                    <a:pt x="4544" y="2650"/>
                    <a:pt x="4475" y="2496"/>
                  </a:cubicBezTo>
                  <a:cubicBezTo>
                    <a:pt x="4438" y="2415"/>
                    <a:pt x="3572" y="517"/>
                    <a:pt x="2298" y="89"/>
                  </a:cubicBezTo>
                  <a:cubicBezTo>
                    <a:pt x="2122" y="30"/>
                    <a:pt x="1947" y="0"/>
                    <a:pt x="1774"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6" name="Google Shape;7236;p101"/>
            <p:cNvSpPr/>
            <p:nvPr/>
          </p:nvSpPr>
          <p:spPr>
            <a:xfrm>
              <a:off x="6050329" y="1898767"/>
              <a:ext cx="33325" cy="47302"/>
            </a:xfrm>
            <a:custGeom>
              <a:rect b="b" l="l" r="r" t="t"/>
              <a:pathLst>
                <a:path extrusionOk="0" h="2914" w="2053">
                  <a:moveTo>
                    <a:pt x="1709" y="1"/>
                  </a:moveTo>
                  <a:cubicBezTo>
                    <a:pt x="1576" y="1"/>
                    <a:pt x="1453" y="88"/>
                    <a:pt x="1414" y="221"/>
                  </a:cubicBezTo>
                  <a:cubicBezTo>
                    <a:pt x="1178" y="990"/>
                    <a:pt x="650" y="2149"/>
                    <a:pt x="216" y="2323"/>
                  </a:cubicBezTo>
                  <a:cubicBezTo>
                    <a:pt x="79" y="2377"/>
                    <a:pt x="1" y="2521"/>
                    <a:pt x="28" y="2665"/>
                  </a:cubicBezTo>
                  <a:cubicBezTo>
                    <a:pt x="56" y="2809"/>
                    <a:pt x="182" y="2913"/>
                    <a:pt x="330" y="2913"/>
                  </a:cubicBezTo>
                  <a:cubicBezTo>
                    <a:pt x="368" y="2913"/>
                    <a:pt x="407" y="2906"/>
                    <a:pt x="443" y="2891"/>
                  </a:cubicBezTo>
                  <a:cubicBezTo>
                    <a:pt x="1300" y="2548"/>
                    <a:pt x="1891" y="758"/>
                    <a:pt x="1999" y="402"/>
                  </a:cubicBezTo>
                  <a:cubicBezTo>
                    <a:pt x="2052" y="239"/>
                    <a:pt x="1961" y="65"/>
                    <a:pt x="1799" y="14"/>
                  </a:cubicBezTo>
                  <a:cubicBezTo>
                    <a:pt x="1769" y="5"/>
                    <a:pt x="1738" y="1"/>
                    <a:pt x="1709"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7" name="Google Shape;7237;p101"/>
            <p:cNvSpPr/>
            <p:nvPr/>
          </p:nvSpPr>
          <p:spPr>
            <a:xfrm>
              <a:off x="6233026" y="2348959"/>
              <a:ext cx="63453" cy="111193"/>
            </a:xfrm>
            <a:custGeom>
              <a:rect b="b" l="l" r="r" t="t"/>
              <a:pathLst>
                <a:path extrusionOk="0" h="6850" w="3909">
                  <a:moveTo>
                    <a:pt x="1383" y="1"/>
                  </a:moveTo>
                  <a:cubicBezTo>
                    <a:pt x="1140" y="1"/>
                    <a:pt x="921" y="122"/>
                    <a:pt x="859" y="522"/>
                  </a:cubicBezTo>
                  <a:cubicBezTo>
                    <a:pt x="745" y="1266"/>
                    <a:pt x="1343" y="2053"/>
                    <a:pt x="1672" y="2420"/>
                  </a:cubicBezTo>
                  <a:lnTo>
                    <a:pt x="1672" y="2420"/>
                  </a:lnTo>
                  <a:cubicBezTo>
                    <a:pt x="1380" y="2129"/>
                    <a:pt x="847" y="1640"/>
                    <a:pt x="542" y="1640"/>
                  </a:cubicBezTo>
                  <a:cubicBezTo>
                    <a:pt x="417" y="1640"/>
                    <a:pt x="330" y="1721"/>
                    <a:pt x="313" y="1930"/>
                  </a:cubicBezTo>
                  <a:cubicBezTo>
                    <a:pt x="234" y="2868"/>
                    <a:pt x="1173" y="3884"/>
                    <a:pt x="1173" y="3884"/>
                  </a:cubicBezTo>
                  <a:cubicBezTo>
                    <a:pt x="1173" y="3884"/>
                    <a:pt x="599" y="3616"/>
                    <a:pt x="254" y="3616"/>
                  </a:cubicBezTo>
                  <a:cubicBezTo>
                    <a:pt x="106" y="3616"/>
                    <a:pt x="1" y="3665"/>
                    <a:pt x="1" y="3806"/>
                  </a:cubicBezTo>
                  <a:cubicBezTo>
                    <a:pt x="1" y="4275"/>
                    <a:pt x="1641" y="5917"/>
                    <a:pt x="1720" y="6699"/>
                  </a:cubicBezTo>
                  <a:cubicBezTo>
                    <a:pt x="1730" y="6802"/>
                    <a:pt x="1765" y="6849"/>
                    <a:pt x="1818" y="6849"/>
                  </a:cubicBezTo>
                  <a:cubicBezTo>
                    <a:pt x="2170" y="6849"/>
                    <a:pt x="3324" y="4809"/>
                    <a:pt x="3597" y="3182"/>
                  </a:cubicBezTo>
                  <a:cubicBezTo>
                    <a:pt x="3909" y="1305"/>
                    <a:pt x="2189" y="288"/>
                    <a:pt x="2189" y="288"/>
                  </a:cubicBezTo>
                  <a:cubicBezTo>
                    <a:pt x="2189" y="288"/>
                    <a:pt x="1758" y="1"/>
                    <a:pt x="138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8" name="Google Shape;7238;p101"/>
            <p:cNvSpPr/>
            <p:nvPr/>
          </p:nvSpPr>
          <p:spPr>
            <a:xfrm>
              <a:off x="6228042" y="2344008"/>
              <a:ext cx="73696" cy="121094"/>
            </a:xfrm>
            <a:custGeom>
              <a:rect b="b" l="l" r="r" t="t"/>
              <a:pathLst>
                <a:path extrusionOk="0" h="7460" w="4540">
                  <a:moveTo>
                    <a:pt x="1689" y="612"/>
                  </a:moveTo>
                  <a:cubicBezTo>
                    <a:pt x="1871" y="612"/>
                    <a:pt x="2155" y="734"/>
                    <a:pt x="2327" y="848"/>
                  </a:cubicBezTo>
                  <a:cubicBezTo>
                    <a:pt x="2332" y="850"/>
                    <a:pt x="2336" y="854"/>
                    <a:pt x="2340" y="857"/>
                  </a:cubicBezTo>
                  <a:cubicBezTo>
                    <a:pt x="2355" y="866"/>
                    <a:pt x="3877" y="1785"/>
                    <a:pt x="3601" y="3435"/>
                  </a:cubicBezTo>
                  <a:cubicBezTo>
                    <a:pt x="3387" y="4716"/>
                    <a:pt x="2651" y="6119"/>
                    <a:pt x="2252" y="6652"/>
                  </a:cubicBezTo>
                  <a:cubicBezTo>
                    <a:pt x="2079" y="6191"/>
                    <a:pt x="1668" y="5639"/>
                    <a:pt x="1268" y="5102"/>
                  </a:cubicBezTo>
                  <a:cubicBezTo>
                    <a:pt x="1055" y="4816"/>
                    <a:pt x="780" y="4445"/>
                    <a:pt x="665" y="4236"/>
                  </a:cubicBezTo>
                  <a:lnTo>
                    <a:pt x="665" y="4236"/>
                  </a:lnTo>
                  <a:cubicBezTo>
                    <a:pt x="837" y="4264"/>
                    <a:pt x="1112" y="4355"/>
                    <a:pt x="1350" y="4466"/>
                  </a:cubicBezTo>
                  <a:cubicBezTo>
                    <a:pt x="1391" y="4485"/>
                    <a:pt x="1435" y="4495"/>
                    <a:pt x="1479" y="4495"/>
                  </a:cubicBezTo>
                  <a:cubicBezTo>
                    <a:pt x="1574" y="4495"/>
                    <a:pt x="1667" y="4450"/>
                    <a:pt x="1727" y="4370"/>
                  </a:cubicBezTo>
                  <a:cubicBezTo>
                    <a:pt x="1813" y="4252"/>
                    <a:pt x="1803" y="4089"/>
                    <a:pt x="1705" y="3982"/>
                  </a:cubicBezTo>
                  <a:cubicBezTo>
                    <a:pt x="1470" y="3727"/>
                    <a:pt x="877" y="2929"/>
                    <a:pt x="924" y="2271"/>
                  </a:cubicBezTo>
                  <a:lnTo>
                    <a:pt x="924" y="2271"/>
                  </a:lnTo>
                  <a:cubicBezTo>
                    <a:pt x="1098" y="2345"/>
                    <a:pt x="1425" y="2605"/>
                    <a:pt x="1739" y="2916"/>
                  </a:cubicBezTo>
                  <a:cubicBezTo>
                    <a:pt x="1866" y="3060"/>
                    <a:pt x="1960" y="3149"/>
                    <a:pt x="1974" y="3161"/>
                  </a:cubicBezTo>
                  <a:cubicBezTo>
                    <a:pt x="2033" y="3217"/>
                    <a:pt x="2109" y="3245"/>
                    <a:pt x="2185" y="3245"/>
                  </a:cubicBezTo>
                  <a:cubicBezTo>
                    <a:pt x="2262" y="3245"/>
                    <a:pt x="2340" y="3216"/>
                    <a:pt x="2399" y="3158"/>
                  </a:cubicBezTo>
                  <a:cubicBezTo>
                    <a:pt x="2517" y="3041"/>
                    <a:pt x="2522" y="2853"/>
                    <a:pt x="2410" y="2732"/>
                  </a:cubicBezTo>
                  <a:cubicBezTo>
                    <a:pt x="2336" y="2650"/>
                    <a:pt x="2250" y="2558"/>
                    <a:pt x="2157" y="2465"/>
                  </a:cubicBezTo>
                  <a:cubicBezTo>
                    <a:pt x="1823" y="2079"/>
                    <a:pt x="1384" y="1424"/>
                    <a:pt x="1470" y="873"/>
                  </a:cubicBezTo>
                  <a:cubicBezTo>
                    <a:pt x="1484" y="780"/>
                    <a:pt x="1516" y="662"/>
                    <a:pt x="1592" y="629"/>
                  </a:cubicBezTo>
                  <a:cubicBezTo>
                    <a:pt x="1619" y="617"/>
                    <a:pt x="1652" y="612"/>
                    <a:pt x="1689" y="612"/>
                  </a:cubicBezTo>
                  <a:close/>
                  <a:moveTo>
                    <a:pt x="1688" y="0"/>
                  </a:moveTo>
                  <a:cubicBezTo>
                    <a:pt x="1571" y="0"/>
                    <a:pt x="1454" y="20"/>
                    <a:pt x="1343" y="68"/>
                  </a:cubicBezTo>
                  <a:cubicBezTo>
                    <a:pt x="1162" y="148"/>
                    <a:pt x="931" y="337"/>
                    <a:pt x="863" y="780"/>
                  </a:cubicBezTo>
                  <a:cubicBezTo>
                    <a:pt x="818" y="1077"/>
                    <a:pt x="865" y="1374"/>
                    <a:pt x="960" y="1653"/>
                  </a:cubicBezTo>
                  <a:cubicBezTo>
                    <a:pt x="917" y="1645"/>
                    <a:pt x="875" y="1640"/>
                    <a:pt x="835" y="1640"/>
                  </a:cubicBezTo>
                  <a:cubicBezTo>
                    <a:pt x="780" y="1640"/>
                    <a:pt x="727" y="1649"/>
                    <a:pt x="677" y="1667"/>
                  </a:cubicBezTo>
                  <a:cubicBezTo>
                    <a:pt x="555" y="1708"/>
                    <a:pt x="345" y="1833"/>
                    <a:pt x="314" y="2208"/>
                  </a:cubicBezTo>
                  <a:cubicBezTo>
                    <a:pt x="272" y="2713"/>
                    <a:pt x="474" y="3224"/>
                    <a:pt x="702" y="3624"/>
                  </a:cubicBezTo>
                  <a:cubicBezTo>
                    <a:pt x="657" y="3620"/>
                    <a:pt x="613" y="3617"/>
                    <a:pt x="570" y="3617"/>
                  </a:cubicBezTo>
                  <a:cubicBezTo>
                    <a:pt x="437" y="3617"/>
                    <a:pt x="314" y="3641"/>
                    <a:pt x="217" y="3703"/>
                  </a:cubicBezTo>
                  <a:cubicBezTo>
                    <a:pt x="79" y="3790"/>
                    <a:pt x="1" y="3939"/>
                    <a:pt x="1" y="4110"/>
                  </a:cubicBezTo>
                  <a:cubicBezTo>
                    <a:pt x="1" y="4411"/>
                    <a:pt x="268" y="4783"/>
                    <a:pt x="777" y="5467"/>
                  </a:cubicBezTo>
                  <a:cubicBezTo>
                    <a:pt x="1162" y="5984"/>
                    <a:pt x="1688" y="6691"/>
                    <a:pt x="1722" y="7033"/>
                  </a:cubicBezTo>
                  <a:cubicBezTo>
                    <a:pt x="1753" y="7338"/>
                    <a:pt x="1944" y="7454"/>
                    <a:pt x="2113" y="7459"/>
                  </a:cubicBezTo>
                  <a:lnTo>
                    <a:pt x="2122" y="7459"/>
                  </a:lnTo>
                  <a:cubicBezTo>
                    <a:pt x="2832" y="7459"/>
                    <a:pt x="3969" y="4952"/>
                    <a:pt x="4204" y="3535"/>
                  </a:cubicBezTo>
                  <a:cubicBezTo>
                    <a:pt x="4539" y="1522"/>
                    <a:pt x="2806" y="424"/>
                    <a:pt x="2657" y="334"/>
                  </a:cubicBezTo>
                  <a:cubicBezTo>
                    <a:pt x="2575" y="279"/>
                    <a:pt x="2131" y="0"/>
                    <a:pt x="1688"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9" name="Google Shape;7239;p101"/>
            <p:cNvSpPr/>
            <p:nvPr/>
          </p:nvSpPr>
          <p:spPr>
            <a:xfrm>
              <a:off x="6232036" y="2333424"/>
              <a:ext cx="106826" cy="238634"/>
            </a:xfrm>
            <a:custGeom>
              <a:rect b="b" l="l" r="r" t="t"/>
              <a:pathLst>
                <a:path extrusionOk="0" h="14701" w="6581">
                  <a:moveTo>
                    <a:pt x="2630" y="0"/>
                  </a:moveTo>
                  <a:cubicBezTo>
                    <a:pt x="2425" y="0"/>
                    <a:pt x="2213" y="51"/>
                    <a:pt x="1990" y="162"/>
                  </a:cubicBezTo>
                  <a:cubicBezTo>
                    <a:pt x="766" y="774"/>
                    <a:pt x="3367" y="2917"/>
                    <a:pt x="2756" y="4141"/>
                  </a:cubicBezTo>
                  <a:cubicBezTo>
                    <a:pt x="2143" y="5365"/>
                    <a:pt x="766" y="7507"/>
                    <a:pt x="766" y="8732"/>
                  </a:cubicBezTo>
                  <a:cubicBezTo>
                    <a:pt x="766" y="9956"/>
                    <a:pt x="1" y="12864"/>
                    <a:pt x="1" y="12864"/>
                  </a:cubicBezTo>
                  <a:lnTo>
                    <a:pt x="766" y="14700"/>
                  </a:lnTo>
                  <a:cubicBezTo>
                    <a:pt x="766" y="14700"/>
                    <a:pt x="1378" y="14394"/>
                    <a:pt x="2296" y="13476"/>
                  </a:cubicBezTo>
                  <a:cubicBezTo>
                    <a:pt x="3214" y="12558"/>
                    <a:pt x="4744" y="10415"/>
                    <a:pt x="5663" y="8426"/>
                  </a:cubicBezTo>
                  <a:cubicBezTo>
                    <a:pt x="6581" y="6436"/>
                    <a:pt x="6275" y="3528"/>
                    <a:pt x="5204" y="2151"/>
                  </a:cubicBezTo>
                  <a:cubicBezTo>
                    <a:pt x="4327" y="1025"/>
                    <a:pt x="3553" y="0"/>
                    <a:pt x="263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0" name="Google Shape;7240;p101"/>
            <p:cNvSpPr/>
            <p:nvPr/>
          </p:nvSpPr>
          <p:spPr>
            <a:xfrm>
              <a:off x="6226955" y="2328360"/>
              <a:ext cx="116695" cy="248649"/>
            </a:xfrm>
            <a:custGeom>
              <a:rect b="b" l="l" r="r" t="t"/>
              <a:pathLst>
                <a:path extrusionOk="0" h="15318" w="7189">
                  <a:moveTo>
                    <a:pt x="2940" y="621"/>
                  </a:moveTo>
                  <a:cubicBezTo>
                    <a:pt x="3652" y="621"/>
                    <a:pt x="4306" y="1404"/>
                    <a:pt x="5213" y="2572"/>
                  </a:cubicBezTo>
                  <a:lnTo>
                    <a:pt x="5275" y="2652"/>
                  </a:lnTo>
                  <a:cubicBezTo>
                    <a:pt x="6217" y="3862"/>
                    <a:pt x="6623" y="6606"/>
                    <a:pt x="5699" y="8609"/>
                  </a:cubicBezTo>
                  <a:cubicBezTo>
                    <a:pt x="4809" y="10536"/>
                    <a:pt x="3319" y="12645"/>
                    <a:pt x="2393" y="13571"/>
                  </a:cubicBezTo>
                  <a:cubicBezTo>
                    <a:pt x="1887" y="14078"/>
                    <a:pt x="1477" y="14391"/>
                    <a:pt x="1224" y="14562"/>
                  </a:cubicBezTo>
                  <a:lnTo>
                    <a:pt x="636" y="13153"/>
                  </a:lnTo>
                  <a:cubicBezTo>
                    <a:pt x="773" y="12619"/>
                    <a:pt x="1385" y="10177"/>
                    <a:pt x="1385" y="9044"/>
                  </a:cubicBezTo>
                  <a:cubicBezTo>
                    <a:pt x="1385" y="8179"/>
                    <a:pt x="2214" y="6671"/>
                    <a:pt x="2818" y="5568"/>
                  </a:cubicBezTo>
                  <a:cubicBezTo>
                    <a:pt x="3017" y="5208"/>
                    <a:pt x="3199" y="4874"/>
                    <a:pt x="3342" y="4589"/>
                  </a:cubicBezTo>
                  <a:cubicBezTo>
                    <a:pt x="3706" y="3864"/>
                    <a:pt x="3217" y="2978"/>
                    <a:pt x="2785" y="2196"/>
                  </a:cubicBezTo>
                  <a:cubicBezTo>
                    <a:pt x="2516" y="1709"/>
                    <a:pt x="2209" y="1154"/>
                    <a:pt x="2290" y="897"/>
                  </a:cubicBezTo>
                  <a:cubicBezTo>
                    <a:pt x="2302" y="857"/>
                    <a:pt x="2331" y="802"/>
                    <a:pt x="2441" y="747"/>
                  </a:cubicBezTo>
                  <a:cubicBezTo>
                    <a:pt x="2613" y="662"/>
                    <a:pt x="2778" y="621"/>
                    <a:pt x="2940" y="621"/>
                  </a:cubicBezTo>
                  <a:close/>
                  <a:moveTo>
                    <a:pt x="2951" y="0"/>
                  </a:moveTo>
                  <a:cubicBezTo>
                    <a:pt x="2702" y="0"/>
                    <a:pt x="2442" y="62"/>
                    <a:pt x="2166" y="200"/>
                  </a:cubicBezTo>
                  <a:cubicBezTo>
                    <a:pt x="1929" y="319"/>
                    <a:pt x="1774" y="492"/>
                    <a:pt x="1704" y="715"/>
                  </a:cubicBezTo>
                  <a:cubicBezTo>
                    <a:pt x="1547" y="1222"/>
                    <a:pt x="1888" y="1840"/>
                    <a:pt x="2249" y="2493"/>
                  </a:cubicBezTo>
                  <a:cubicBezTo>
                    <a:pt x="2607" y="3142"/>
                    <a:pt x="3013" y="3877"/>
                    <a:pt x="2794" y="4316"/>
                  </a:cubicBezTo>
                  <a:cubicBezTo>
                    <a:pt x="2656" y="4595"/>
                    <a:pt x="2475" y="4922"/>
                    <a:pt x="2281" y="5274"/>
                  </a:cubicBezTo>
                  <a:cubicBezTo>
                    <a:pt x="1609" y="6499"/>
                    <a:pt x="772" y="8023"/>
                    <a:pt x="772" y="9044"/>
                  </a:cubicBezTo>
                  <a:cubicBezTo>
                    <a:pt x="772" y="10214"/>
                    <a:pt x="25" y="13069"/>
                    <a:pt x="17" y="13098"/>
                  </a:cubicBezTo>
                  <a:cubicBezTo>
                    <a:pt x="0" y="13162"/>
                    <a:pt x="5" y="13232"/>
                    <a:pt x="31" y="13293"/>
                  </a:cubicBezTo>
                  <a:lnTo>
                    <a:pt x="797" y="15130"/>
                  </a:lnTo>
                  <a:cubicBezTo>
                    <a:pt x="829" y="15208"/>
                    <a:pt x="893" y="15269"/>
                    <a:pt x="972" y="15299"/>
                  </a:cubicBezTo>
                  <a:cubicBezTo>
                    <a:pt x="1006" y="15311"/>
                    <a:pt x="1043" y="15318"/>
                    <a:pt x="1079" y="15318"/>
                  </a:cubicBezTo>
                  <a:cubicBezTo>
                    <a:pt x="1127" y="15318"/>
                    <a:pt x="1173" y="15307"/>
                    <a:pt x="1215" y="15285"/>
                  </a:cubicBezTo>
                  <a:cubicBezTo>
                    <a:pt x="1243" y="15273"/>
                    <a:pt x="1883" y="14947"/>
                    <a:pt x="2826" y="14004"/>
                  </a:cubicBezTo>
                  <a:cubicBezTo>
                    <a:pt x="3790" y="13039"/>
                    <a:pt x="5336" y="10854"/>
                    <a:pt x="6254" y="8866"/>
                  </a:cubicBezTo>
                  <a:cubicBezTo>
                    <a:pt x="7189" y="6841"/>
                    <a:pt x="6961" y="3823"/>
                    <a:pt x="5758" y="2276"/>
                  </a:cubicBezTo>
                  <a:lnTo>
                    <a:pt x="5696" y="2196"/>
                  </a:lnTo>
                  <a:cubicBezTo>
                    <a:pt x="4823" y="1074"/>
                    <a:pt x="3988" y="0"/>
                    <a:pt x="2951"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1" name="Google Shape;7241;p101"/>
            <p:cNvSpPr/>
            <p:nvPr/>
          </p:nvSpPr>
          <p:spPr>
            <a:xfrm>
              <a:off x="6250865" y="2353601"/>
              <a:ext cx="40744" cy="140931"/>
            </a:xfrm>
            <a:custGeom>
              <a:rect b="b" l="l" r="r" t="t"/>
              <a:pathLst>
                <a:path extrusionOk="0" h="8682" w="2510">
                  <a:moveTo>
                    <a:pt x="1148" y="1"/>
                  </a:moveTo>
                  <a:cubicBezTo>
                    <a:pt x="1111" y="1"/>
                    <a:pt x="1090" y="2"/>
                    <a:pt x="1090" y="2"/>
                  </a:cubicBezTo>
                  <a:cubicBezTo>
                    <a:pt x="1090" y="2"/>
                    <a:pt x="1" y="2865"/>
                    <a:pt x="1" y="4803"/>
                  </a:cubicBezTo>
                  <a:lnTo>
                    <a:pt x="1" y="8682"/>
                  </a:lnTo>
                  <a:lnTo>
                    <a:pt x="2510" y="5146"/>
                  </a:lnTo>
                  <a:cubicBezTo>
                    <a:pt x="2510" y="5146"/>
                    <a:pt x="2053" y="2865"/>
                    <a:pt x="2281" y="1381"/>
                  </a:cubicBezTo>
                  <a:cubicBezTo>
                    <a:pt x="2482" y="81"/>
                    <a:pt x="1414" y="1"/>
                    <a:pt x="11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2" name="Google Shape;7242;p101"/>
            <p:cNvSpPr/>
            <p:nvPr/>
          </p:nvSpPr>
          <p:spPr>
            <a:xfrm>
              <a:off x="6245882" y="2348650"/>
              <a:ext cx="51197" cy="150865"/>
            </a:xfrm>
            <a:custGeom>
              <a:rect b="b" l="l" r="r" t="t"/>
              <a:pathLst>
                <a:path extrusionOk="0" h="9294" w="3154">
                  <a:moveTo>
                    <a:pt x="1445" y="0"/>
                  </a:moveTo>
                  <a:cubicBezTo>
                    <a:pt x="1405" y="0"/>
                    <a:pt x="1379" y="1"/>
                    <a:pt x="1374" y="1"/>
                  </a:cubicBezTo>
                  <a:cubicBezTo>
                    <a:pt x="1256" y="10"/>
                    <a:pt x="1153" y="87"/>
                    <a:pt x="1111" y="198"/>
                  </a:cubicBezTo>
                  <a:cubicBezTo>
                    <a:pt x="1064" y="317"/>
                    <a:pt x="1" y="3136"/>
                    <a:pt x="1" y="5108"/>
                  </a:cubicBezTo>
                  <a:lnTo>
                    <a:pt x="1" y="8987"/>
                  </a:lnTo>
                  <a:cubicBezTo>
                    <a:pt x="1" y="9156"/>
                    <a:pt x="138" y="9293"/>
                    <a:pt x="308" y="9293"/>
                  </a:cubicBezTo>
                  <a:cubicBezTo>
                    <a:pt x="476" y="9293"/>
                    <a:pt x="613" y="9156"/>
                    <a:pt x="613" y="8988"/>
                  </a:cubicBezTo>
                  <a:lnTo>
                    <a:pt x="613" y="5108"/>
                  </a:lnTo>
                  <a:cubicBezTo>
                    <a:pt x="613" y="3542"/>
                    <a:pt x="1364" y="1303"/>
                    <a:pt x="1608" y="621"/>
                  </a:cubicBezTo>
                  <a:cubicBezTo>
                    <a:pt x="1767" y="640"/>
                    <a:pt x="1989" y="696"/>
                    <a:pt x="2138" y="856"/>
                  </a:cubicBezTo>
                  <a:cubicBezTo>
                    <a:pt x="2290" y="1022"/>
                    <a:pt x="2340" y="1285"/>
                    <a:pt x="2286" y="1640"/>
                  </a:cubicBezTo>
                  <a:cubicBezTo>
                    <a:pt x="2052" y="3159"/>
                    <a:pt x="2498" y="5415"/>
                    <a:pt x="2516" y="5510"/>
                  </a:cubicBezTo>
                  <a:cubicBezTo>
                    <a:pt x="2544" y="5658"/>
                    <a:pt x="2673" y="5763"/>
                    <a:pt x="2817" y="5763"/>
                  </a:cubicBezTo>
                  <a:cubicBezTo>
                    <a:pt x="2837" y="5763"/>
                    <a:pt x="2857" y="5761"/>
                    <a:pt x="2878" y="5756"/>
                  </a:cubicBezTo>
                  <a:cubicBezTo>
                    <a:pt x="3046" y="5723"/>
                    <a:pt x="3153" y="5558"/>
                    <a:pt x="3117" y="5391"/>
                  </a:cubicBezTo>
                  <a:cubicBezTo>
                    <a:pt x="3112" y="5369"/>
                    <a:pt x="2674" y="3144"/>
                    <a:pt x="2891" y="1733"/>
                  </a:cubicBezTo>
                  <a:cubicBezTo>
                    <a:pt x="2975" y="1186"/>
                    <a:pt x="2873" y="751"/>
                    <a:pt x="2586" y="440"/>
                  </a:cubicBezTo>
                  <a:cubicBezTo>
                    <a:pt x="2212" y="34"/>
                    <a:pt x="1644" y="0"/>
                    <a:pt x="1445"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3" name="Google Shape;7243;p101"/>
            <p:cNvSpPr/>
            <p:nvPr/>
          </p:nvSpPr>
          <p:spPr>
            <a:xfrm>
              <a:off x="5665684" y="2388209"/>
              <a:ext cx="633441" cy="558950"/>
            </a:xfrm>
            <a:custGeom>
              <a:rect b="b" l="l" r="r" t="t"/>
              <a:pathLst>
                <a:path extrusionOk="0" h="34434" w="39023">
                  <a:moveTo>
                    <a:pt x="8110" y="0"/>
                  </a:moveTo>
                  <a:lnTo>
                    <a:pt x="2143" y="4285"/>
                  </a:lnTo>
                  <a:cubicBezTo>
                    <a:pt x="2143" y="4285"/>
                    <a:pt x="0" y="7346"/>
                    <a:pt x="1071" y="10713"/>
                  </a:cubicBezTo>
                  <a:cubicBezTo>
                    <a:pt x="2143" y="14080"/>
                    <a:pt x="17446" y="34433"/>
                    <a:pt x="19588" y="34433"/>
                  </a:cubicBezTo>
                  <a:cubicBezTo>
                    <a:pt x="21730" y="34433"/>
                    <a:pt x="37186" y="14386"/>
                    <a:pt x="38104" y="13162"/>
                  </a:cubicBezTo>
                  <a:cubicBezTo>
                    <a:pt x="39023" y="11938"/>
                    <a:pt x="35044" y="8877"/>
                    <a:pt x="35044" y="8877"/>
                  </a:cubicBezTo>
                  <a:lnTo>
                    <a:pt x="19588" y="22956"/>
                  </a:lnTo>
                  <a:cubicBezTo>
                    <a:pt x="19588" y="22956"/>
                    <a:pt x="15456" y="6428"/>
                    <a:pt x="13772" y="3368"/>
                  </a:cubicBezTo>
                  <a:cubicBezTo>
                    <a:pt x="12089" y="307"/>
                    <a:pt x="8110" y="0"/>
                    <a:pt x="811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4" name="Google Shape;7244;p101"/>
            <p:cNvSpPr/>
            <p:nvPr/>
          </p:nvSpPr>
          <p:spPr>
            <a:xfrm>
              <a:off x="5660392" y="2383209"/>
              <a:ext cx="644771" cy="568917"/>
            </a:xfrm>
            <a:custGeom>
              <a:rect b="b" l="l" r="r" t="t"/>
              <a:pathLst>
                <a:path extrusionOk="0" h="35048" w="39721">
                  <a:moveTo>
                    <a:pt x="8415" y="0"/>
                  </a:moveTo>
                  <a:cubicBezTo>
                    <a:pt x="8263" y="0"/>
                    <a:pt x="8143" y="132"/>
                    <a:pt x="8132" y="285"/>
                  </a:cubicBezTo>
                  <a:cubicBezTo>
                    <a:pt x="8118" y="454"/>
                    <a:pt x="8244" y="601"/>
                    <a:pt x="8412" y="614"/>
                  </a:cubicBezTo>
                  <a:cubicBezTo>
                    <a:pt x="8451" y="616"/>
                    <a:pt x="12248" y="948"/>
                    <a:pt x="13830" y="3823"/>
                  </a:cubicBezTo>
                  <a:cubicBezTo>
                    <a:pt x="15475" y="6813"/>
                    <a:pt x="19575" y="23173"/>
                    <a:pt x="19616" y="23338"/>
                  </a:cubicBezTo>
                  <a:cubicBezTo>
                    <a:pt x="19653" y="23483"/>
                    <a:pt x="19782" y="23569"/>
                    <a:pt x="19915" y="23569"/>
                  </a:cubicBezTo>
                  <a:cubicBezTo>
                    <a:pt x="19987" y="23569"/>
                    <a:pt x="20060" y="23544"/>
                    <a:pt x="20120" y="23490"/>
                  </a:cubicBezTo>
                  <a:lnTo>
                    <a:pt x="35384" y="9585"/>
                  </a:lnTo>
                  <a:cubicBezTo>
                    <a:pt x="36862" y="10764"/>
                    <a:pt x="38665" y="12646"/>
                    <a:pt x="38186" y="13286"/>
                  </a:cubicBezTo>
                  <a:cubicBezTo>
                    <a:pt x="34491" y="18212"/>
                    <a:pt x="21572" y="34436"/>
                    <a:pt x="19914" y="34436"/>
                  </a:cubicBezTo>
                  <a:cubicBezTo>
                    <a:pt x="18207" y="34436"/>
                    <a:pt x="2877" y="14663"/>
                    <a:pt x="1689" y="10929"/>
                  </a:cubicBezTo>
                  <a:cubicBezTo>
                    <a:pt x="677" y="7750"/>
                    <a:pt x="2699" y="4798"/>
                    <a:pt x="2719" y="4768"/>
                  </a:cubicBezTo>
                  <a:cubicBezTo>
                    <a:pt x="2815" y="4630"/>
                    <a:pt x="2782" y="4439"/>
                    <a:pt x="2644" y="4343"/>
                  </a:cubicBezTo>
                  <a:cubicBezTo>
                    <a:pt x="2590" y="4305"/>
                    <a:pt x="2529" y="4287"/>
                    <a:pt x="2469" y="4287"/>
                  </a:cubicBezTo>
                  <a:cubicBezTo>
                    <a:pt x="2372" y="4287"/>
                    <a:pt x="2277" y="4333"/>
                    <a:pt x="2217" y="4418"/>
                  </a:cubicBezTo>
                  <a:cubicBezTo>
                    <a:pt x="2126" y="4548"/>
                    <a:pt x="1" y="7643"/>
                    <a:pt x="1105" y="11114"/>
                  </a:cubicBezTo>
                  <a:cubicBezTo>
                    <a:pt x="1680" y="12919"/>
                    <a:pt x="6020" y="19130"/>
                    <a:pt x="10010" y="24329"/>
                  </a:cubicBezTo>
                  <a:cubicBezTo>
                    <a:pt x="12484" y="27552"/>
                    <a:pt x="18399" y="35047"/>
                    <a:pt x="19914" y="35047"/>
                  </a:cubicBezTo>
                  <a:cubicBezTo>
                    <a:pt x="22342" y="35047"/>
                    <a:pt x="38515" y="13867"/>
                    <a:pt x="38674" y="13653"/>
                  </a:cubicBezTo>
                  <a:cubicBezTo>
                    <a:pt x="39721" y="12258"/>
                    <a:pt x="36260" y="9484"/>
                    <a:pt x="35556" y="8941"/>
                  </a:cubicBezTo>
                  <a:cubicBezTo>
                    <a:pt x="35501" y="8899"/>
                    <a:pt x="35435" y="8879"/>
                    <a:pt x="35370" y="8879"/>
                  </a:cubicBezTo>
                  <a:cubicBezTo>
                    <a:pt x="35296" y="8879"/>
                    <a:pt x="35221" y="8905"/>
                    <a:pt x="35162" y="8958"/>
                  </a:cubicBezTo>
                  <a:lnTo>
                    <a:pt x="20086" y="22692"/>
                  </a:lnTo>
                  <a:cubicBezTo>
                    <a:pt x="19370" y="19864"/>
                    <a:pt x="15904" y="6325"/>
                    <a:pt x="14366" y="3528"/>
                  </a:cubicBezTo>
                  <a:cubicBezTo>
                    <a:pt x="12624" y="359"/>
                    <a:pt x="8629" y="16"/>
                    <a:pt x="8460" y="4"/>
                  </a:cubicBezTo>
                  <a:cubicBezTo>
                    <a:pt x="8444" y="1"/>
                    <a:pt x="8429" y="0"/>
                    <a:pt x="8415"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5" name="Google Shape;7245;p101"/>
            <p:cNvSpPr/>
            <p:nvPr/>
          </p:nvSpPr>
          <p:spPr>
            <a:xfrm>
              <a:off x="6888105" y="1359458"/>
              <a:ext cx="137976" cy="112994"/>
            </a:xfrm>
            <a:custGeom>
              <a:rect b="b" l="l" r="r" t="t"/>
              <a:pathLst>
                <a:path extrusionOk="0" h="6961" w="8500">
                  <a:moveTo>
                    <a:pt x="5902" y="1"/>
                  </a:moveTo>
                  <a:cubicBezTo>
                    <a:pt x="5677" y="1"/>
                    <a:pt x="5438" y="24"/>
                    <a:pt x="5185" y="73"/>
                  </a:cubicBezTo>
                  <a:cubicBezTo>
                    <a:pt x="2963" y="496"/>
                    <a:pt x="847" y="2823"/>
                    <a:pt x="847" y="2823"/>
                  </a:cubicBezTo>
                  <a:cubicBezTo>
                    <a:pt x="847" y="2823"/>
                    <a:pt x="1" y="3564"/>
                    <a:pt x="529" y="4939"/>
                  </a:cubicBezTo>
                  <a:cubicBezTo>
                    <a:pt x="1059" y="6315"/>
                    <a:pt x="2963" y="6844"/>
                    <a:pt x="4127" y="6950"/>
                  </a:cubicBezTo>
                  <a:cubicBezTo>
                    <a:pt x="4206" y="6957"/>
                    <a:pt x="4289" y="6961"/>
                    <a:pt x="4375" y="6961"/>
                  </a:cubicBezTo>
                  <a:cubicBezTo>
                    <a:pt x="5558" y="6961"/>
                    <a:pt x="7344" y="6242"/>
                    <a:pt x="7937" y="3776"/>
                  </a:cubicBezTo>
                  <a:cubicBezTo>
                    <a:pt x="8500" y="1432"/>
                    <a:pt x="7649" y="1"/>
                    <a:pt x="5902" y="1"/>
                  </a:cubicBezTo>
                  <a:close/>
                </a:path>
              </a:pathLst>
            </a:custGeom>
            <a:gradFill>
              <a:gsLst>
                <a:gs pos="0">
                  <a:srgbClr val="8BE3FF"/>
                </a:gs>
                <a:gs pos="100000">
                  <a:srgbClr val="ACFFD9"/>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6" name="Google Shape;7246;p101"/>
            <p:cNvSpPr/>
            <p:nvPr/>
          </p:nvSpPr>
          <p:spPr>
            <a:xfrm>
              <a:off x="6882894" y="1354475"/>
              <a:ext cx="144713" cy="122929"/>
            </a:xfrm>
            <a:custGeom>
              <a:rect b="b" l="l" r="r" t="t"/>
              <a:pathLst>
                <a:path extrusionOk="0" h="7573" w="8915">
                  <a:moveTo>
                    <a:pt x="6223" y="613"/>
                  </a:moveTo>
                  <a:cubicBezTo>
                    <a:pt x="6801" y="613"/>
                    <a:pt x="7268" y="787"/>
                    <a:pt x="7593" y="1127"/>
                  </a:cubicBezTo>
                  <a:cubicBezTo>
                    <a:pt x="8139" y="1699"/>
                    <a:pt x="8269" y="2723"/>
                    <a:pt x="7960" y="4011"/>
                  </a:cubicBezTo>
                  <a:cubicBezTo>
                    <a:pt x="7400" y="6347"/>
                    <a:pt x="5748" y="6963"/>
                    <a:pt x="4706" y="6963"/>
                  </a:cubicBezTo>
                  <a:cubicBezTo>
                    <a:pt x="4625" y="6963"/>
                    <a:pt x="4548" y="6959"/>
                    <a:pt x="4476" y="6952"/>
                  </a:cubicBezTo>
                  <a:cubicBezTo>
                    <a:pt x="3213" y="6837"/>
                    <a:pt x="1581" y="6293"/>
                    <a:pt x="1136" y="5136"/>
                  </a:cubicBezTo>
                  <a:cubicBezTo>
                    <a:pt x="695" y="3991"/>
                    <a:pt x="1344" y="3384"/>
                    <a:pt x="1372" y="3358"/>
                  </a:cubicBezTo>
                  <a:cubicBezTo>
                    <a:pt x="1380" y="3352"/>
                    <a:pt x="1388" y="3345"/>
                    <a:pt x="1395" y="3336"/>
                  </a:cubicBezTo>
                  <a:cubicBezTo>
                    <a:pt x="1415" y="3313"/>
                    <a:pt x="3467" y="1079"/>
                    <a:pt x="5564" y="680"/>
                  </a:cubicBezTo>
                  <a:cubicBezTo>
                    <a:pt x="5797" y="635"/>
                    <a:pt x="6017" y="613"/>
                    <a:pt x="6223" y="613"/>
                  </a:cubicBezTo>
                  <a:close/>
                  <a:moveTo>
                    <a:pt x="6227" y="1"/>
                  </a:moveTo>
                  <a:cubicBezTo>
                    <a:pt x="5981" y="1"/>
                    <a:pt x="5721" y="26"/>
                    <a:pt x="5449" y="78"/>
                  </a:cubicBezTo>
                  <a:cubicBezTo>
                    <a:pt x="3205" y="506"/>
                    <a:pt x="1128" y="2721"/>
                    <a:pt x="951" y="2914"/>
                  </a:cubicBezTo>
                  <a:cubicBezTo>
                    <a:pt x="820" y="3037"/>
                    <a:pt x="1" y="3889"/>
                    <a:pt x="564" y="5357"/>
                  </a:cubicBezTo>
                  <a:cubicBezTo>
                    <a:pt x="1112" y="6775"/>
                    <a:pt x="2983" y="7432"/>
                    <a:pt x="4421" y="7562"/>
                  </a:cubicBezTo>
                  <a:cubicBezTo>
                    <a:pt x="4498" y="7569"/>
                    <a:pt x="4581" y="7572"/>
                    <a:pt x="4669" y="7572"/>
                  </a:cubicBezTo>
                  <a:cubicBezTo>
                    <a:pt x="5854" y="7572"/>
                    <a:pt x="7901" y="6881"/>
                    <a:pt x="8556" y="4154"/>
                  </a:cubicBezTo>
                  <a:cubicBezTo>
                    <a:pt x="8915" y="2657"/>
                    <a:pt x="8730" y="1433"/>
                    <a:pt x="8036" y="705"/>
                  </a:cubicBezTo>
                  <a:cubicBezTo>
                    <a:pt x="7591" y="239"/>
                    <a:pt x="6974" y="1"/>
                    <a:pt x="6227"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7" name="Google Shape;7247;p101"/>
            <p:cNvSpPr/>
            <p:nvPr/>
          </p:nvSpPr>
          <p:spPr>
            <a:xfrm>
              <a:off x="6774737" y="1394975"/>
              <a:ext cx="183801" cy="128837"/>
            </a:xfrm>
            <a:custGeom>
              <a:rect b="b" l="l" r="r" t="t"/>
              <a:pathLst>
                <a:path extrusionOk="0" h="7937" w="11323">
                  <a:moveTo>
                    <a:pt x="9101" y="1"/>
                  </a:moveTo>
                  <a:cubicBezTo>
                    <a:pt x="9101" y="1"/>
                    <a:pt x="4551" y="635"/>
                    <a:pt x="3493" y="1376"/>
                  </a:cubicBezTo>
                  <a:cubicBezTo>
                    <a:pt x="2434" y="2116"/>
                    <a:pt x="0" y="6244"/>
                    <a:pt x="0" y="6772"/>
                  </a:cubicBezTo>
                  <a:cubicBezTo>
                    <a:pt x="0" y="7302"/>
                    <a:pt x="1483" y="7830"/>
                    <a:pt x="2223" y="7830"/>
                  </a:cubicBezTo>
                  <a:cubicBezTo>
                    <a:pt x="2964" y="7830"/>
                    <a:pt x="4868" y="5292"/>
                    <a:pt x="4868" y="5291"/>
                  </a:cubicBezTo>
                  <a:lnTo>
                    <a:pt x="4868" y="5291"/>
                  </a:lnTo>
                  <a:lnTo>
                    <a:pt x="3915" y="7937"/>
                  </a:lnTo>
                  <a:cubicBezTo>
                    <a:pt x="3915" y="7937"/>
                    <a:pt x="4868" y="7830"/>
                    <a:pt x="4973" y="7407"/>
                  </a:cubicBezTo>
                  <a:cubicBezTo>
                    <a:pt x="5080" y="6984"/>
                    <a:pt x="6561" y="4127"/>
                    <a:pt x="6561" y="4127"/>
                  </a:cubicBezTo>
                  <a:cubicBezTo>
                    <a:pt x="6561" y="4127"/>
                    <a:pt x="6616" y="4129"/>
                    <a:pt x="6714" y="4129"/>
                  </a:cubicBezTo>
                  <a:cubicBezTo>
                    <a:pt x="7303" y="4129"/>
                    <a:pt x="9418" y="4052"/>
                    <a:pt x="10052" y="2963"/>
                  </a:cubicBezTo>
                  <a:cubicBezTo>
                    <a:pt x="10793" y="1693"/>
                    <a:pt x="11323" y="847"/>
                    <a:pt x="910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8" name="Google Shape;7248;p101"/>
            <p:cNvSpPr/>
            <p:nvPr/>
          </p:nvSpPr>
          <p:spPr>
            <a:xfrm>
              <a:off x="6769770" y="1390008"/>
              <a:ext cx="186154" cy="138772"/>
            </a:xfrm>
            <a:custGeom>
              <a:rect b="b" l="l" r="r" t="t"/>
              <a:pathLst>
                <a:path extrusionOk="0" h="8549" w="11468">
                  <a:moveTo>
                    <a:pt x="9370" y="621"/>
                  </a:moveTo>
                  <a:cubicBezTo>
                    <a:pt x="10126" y="917"/>
                    <a:pt x="10548" y="1216"/>
                    <a:pt x="10661" y="1533"/>
                  </a:cubicBezTo>
                  <a:cubicBezTo>
                    <a:pt x="10795" y="1915"/>
                    <a:pt x="10498" y="2422"/>
                    <a:pt x="10095" y="3115"/>
                  </a:cubicBezTo>
                  <a:cubicBezTo>
                    <a:pt x="9601" y="3960"/>
                    <a:pt x="7863" y="4130"/>
                    <a:pt x="7047" y="4130"/>
                  </a:cubicBezTo>
                  <a:cubicBezTo>
                    <a:pt x="6985" y="4130"/>
                    <a:pt x="6929" y="4129"/>
                    <a:pt x="6879" y="4127"/>
                  </a:cubicBezTo>
                  <a:cubicBezTo>
                    <a:pt x="6875" y="4127"/>
                    <a:pt x="6871" y="4127"/>
                    <a:pt x="6867" y="4127"/>
                  </a:cubicBezTo>
                  <a:cubicBezTo>
                    <a:pt x="6753" y="4127"/>
                    <a:pt x="6648" y="4190"/>
                    <a:pt x="6595" y="4292"/>
                  </a:cubicBezTo>
                  <a:cubicBezTo>
                    <a:pt x="6345" y="4774"/>
                    <a:pt x="5092" y="7202"/>
                    <a:pt x="4983" y="7639"/>
                  </a:cubicBezTo>
                  <a:cubicBezTo>
                    <a:pt x="4970" y="7689"/>
                    <a:pt x="4859" y="7756"/>
                    <a:pt x="4701" y="7816"/>
                  </a:cubicBezTo>
                  <a:lnTo>
                    <a:pt x="5462" y="5700"/>
                  </a:lnTo>
                  <a:cubicBezTo>
                    <a:pt x="5513" y="5558"/>
                    <a:pt x="5452" y="5400"/>
                    <a:pt x="5319" y="5328"/>
                  </a:cubicBezTo>
                  <a:cubicBezTo>
                    <a:pt x="5273" y="5303"/>
                    <a:pt x="5223" y="5291"/>
                    <a:pt x="5174" y="5291"/>
                  </a:cubicBezTo>
                  <a:cubicBezTo>
                    <a:pt x="5080" y="5291"/>
                    <a:pt x="4989" y="5334"/>
                    <a:pt x="4929" y="5413"/>
                  </a:cubicBezTo>
                  <a:cubicBezTo>
                    <a:pt x="3947" y="6723"/>
                    <a:pt x="2848" y="7831"/>
                    <a:pt x="2529" y="7831"/>
                  </a:cubicBezTo>
                  <a:cubicBezTo>
                    <a:pt x="1775" y="7831"/>
                    <a:pt x="649" y="7308"/>
                    <a:pt x="612" y="7087"/>
                  </a:cubicBezTo>
                  <a:cubicBezTo>
                    <a:pt x="668" y="6584"/>
                    <a:pt x="2985" y="2625"/>
                    <a:pt x="3974" y="1933"/>
                  </a:cubicBezTo>
                  <a:cubicBezTo>
                    <a:pt x="4776" y="1371"/>
                    <a:pt x="8066" y="807"/>
                    <a:pt x="9370" y="621"/>
                  </a:cubicBezTo>
                  <a:close/>
                  <a:moveTo>
                    <a:pt x="9409" y="1"/>
                  </a:moveTo>
                  <a:cubicBezTo>
                    <a:pt x="9394" y="1"/>
                    <a:pt x="9380" y="2"/>
                    <a:pt x="9365" y="4"/>
                  </a:cubicBezTo>
                  <a:cubicBezTo>
                    <a:pt x="8892" y="69"/>
                    <a:pt x="4711" y="670"/>
                    <a:pt x="3623" y="1431"/>
                  </a:cubicBezTo>
                  <a:cubicBezTo>
                    <a:pt x="2504" y="2214"/>
                    <a:pt x="1" y="6425"/>
                    <a:pt x="1" y="7078"/>
                  </a:cubicBezTo>
                  <a:cubicBezTo>
                    <a:pt x="1" y="7914"/>
                    <a:pt x="1779" y="8443"/>
                    <a:pt x="2529" y="8443"/>
                  </a:cubicBezTo>
                  <a:cubicBezTo>
                    <a:pt x="2988" y="8443"/>
                    <a:pt x="3682" y="7817"/>
                    <a:pt x="4289" y="7154"/>
                  </a:cubicBezTo>
                  <a:lnTo>
                    <a:pt x="4289" y="7154"/>
                  </a:lnTo>
                  <a:lnTo>
                    <a:pt x="3934" y="8138"/>
                  </a:lnTo>
                  <a:cubicBezTo>
                    <a:pt x="3862" y="8338"/>
                    <a:pt x="4010" y="8548"/>
                    <a:pt x="4222" y="8548"/>
                  </a:cubicBezTo>
                  <a:cubicBezTo>
                    <a:pt x="4233" y="8548"/>
                    <a:pt x="4245" y="8548"/>
                    <a:pt x="4256" y="8547"/>
                  </a:cubicBezTo>
                  <a:cubicBezTo>
                    <a:pt x="4451" y="8525"/>
                    <a:pt x="5428" y="8388"/>
                    <a:pt x="5577" y="7788"/>
                  </a:cubicBezTo>
                  <a:cubicBezTo>
                    <a:pt x="5644" y="7519"/>
                    <a:pt x="6483" y="5844"/>
                    <a:pt x="7053" y="4742"/>
                  </a:cubicBezTo>
                  <a:cubicBezTo>
                    <a:pt x="7728" y="4739"/>
                    <a:pt x="9920" y="4631"/>
                    <a:pt x="10652" y="3375"/>
                  </a:cubicBezTo>
                  <a:cubicBezTo>
                    <a:pt x="11089" y="2626"/>
                    <a:pt x="11467" y="1979"/>
                    <a:pt x="11237" y="1330"/>
                  </a:cubicBezTo>
                  <a:cubicBezTo>
                    <a:pt x="11055" y="815"/>
                    <a:pt x="10509" y="398"/>
                    <a:pt x="9516" y="21"/>
                  </a:cubicBezTo>
                  <a:cubicBezTo>
                    <a:pt x="9482" y="7"/>
                    <a:pt x="9446" y="1"/>
                    <a:pt x="9409"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9" name="Google Shape;7249;p101"/>
            <p:cNvSpPr/>
            <p:nvPr/>
          </p:nvSpPr>
          <p:spPr>
            <a:xfrm>
              <a:off x="7025626" y="1281558"/>
              <a:ext cx="131516" cy="455127"/>
            </a:xfrm>
            <a:custGeom>
              <a:rect b="b" l="l" r="r" t="t"/>
              <a:pathLst>
                <a:path extrusionOk="0" h="28038" w="8102">
                  <a:moveTo>
                    <a:pt x="2778" y="1"/>
                  </a:moveTo>
                  <a:cubicBezTo>
                    <a:pt x="2778" y="1"/>
                    <a:pt x="1504" y="4283"/>
                    <a:pt x="1504" y="6945"/>
                  </a:cubicBezTo>
                  <a:cubicBezTo>
                    <a:pt x="1504" y="9607"/>
                    <a:pt x="3357" y="18172"/>
                    <a:pt x="3357" y="18172"/>
                  </a:cubicBezTo>
                  <a:cubicBezTo>
                    <a:pt x="3357" y="18172"/>
                    <a:pt x="3010" y="20486"/>
                    <a:pt x="1504" y="22106"/>
                  </a:cubicBezTo>
                  <a:cubicBezTo>
                    <a:pt x="0" y="23727"/>
                    <a:pt x="463" y="25925"/>
                    <a:pt x="1158" y="26619"/>
                  </a:cubicBezTo>
                  <a:cubicBezTo>
                    <a:pt x="1694" y="27156"/>
                    <a:pt x="2645" y="28038"/>
                    <a:pt x="3263" y="28038"/>
                  </a:cubicBezTo>
                  <a:cubicBezTo>
                    <a:pt x="3445" y="28038"/>
                    <a:pt x="3598" y="27961"/>
                    <a:pt x="3703" y="27777"/>
                  </a:cubicBezTo>
                  <a:cubicBezTo>
                    <a:pt x="4166" y="26967"/>
                    <a:pt x="3820" y="25463"/>
                    <a:pt x="4283" y="24884"/>
                  </a:cubicBezTo>
                  <a:cubicBezTo>
                    <a:pt x="4746" y="24305"/>
                    <a:pt x="6482" y="23379"/>
                    <a:pt x="6713" y="21643"/>
                  </a:cubicBezTo>
                  <a:cubicBezTo>
                    <a:pt x="6945" y="19907"/>
                    <a:pt x="6597" y="14584"/>
                    <a:pt x="6597" y="11690"/>
                  </a:cubicBezTo>
                  <a:cubicBezTo>
                    <a:pt x="6597" y="8797"/>
                    <a:pt x="8101" y="4515"/>
                    <a:pt x="6482" y="1506"/>
                  </a:cubicBezTo>
                  <a:lnTo>
                    <a:pt x="277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0" name="Google Shape;7250;p101"/>
            <p:cNvSpPr/>
            <p:nvPr/>
          </p:nvSpPr>
          <p:spPr>
            <a:xfrm>
              <a:off x="7019328" y="1276607"/>
              <a:ext cx="134876" cy="465061"/>
            </a:xfrm>
            <a:custGeom>
              <a:rect b="b" l="l" r="r" t="t"/>
              <a:pathLst>
                <a:path extrusionOk="0" h="28650" w="8309">
                  <a:moveTo>
                    <a:pt x="3166" y="0"/>
                  </a:moveTo>
                  <a:cubicBezTo>
                    <a:pt x="3034" y="0"/>
                    <a:pt x="2912" y="87"/>
                    <a:pt x="2873" y="219"/>
                  </a:cubicBezTo>
                  <a:cubicBezTo>
                    <a:pt x="2820" y="397"/>
                    <a:pt x="1587" y="4575"/>
                    <a:pt x="1587" y="7250"/>
                  </a:cubicBezTo>
                  <a:cubicBezTo>
                    <a:pt x="1587" y="9829"/>
                    <a:pt x="3257" y="17665"/>
                    <a:pt x="3433" y="18483"/>
                  </a:cubicBezTo>
                  <a:cubicBezTo>
                    <a:pt x="3370" y="18829"/>
                    <a:pt x="2967" y="20806"/>
                    <a:pt x="1669" y="22203"/>
                  </a:cubicBezTo>
                  <a:cubicBezTo>
                    <a:pt x="0" y="24000"/>
                    <a:pt x="561" y="26374"/>
                    <a:pt x="1330" y="27142"/>
                  </a:cubicBezTo>
                  <a:cubicBezTo>
                    <a:pt x="2353" y="28166"/>
                    <a:pt x="3098" y="28649"/>
                    <a:pt x="3652" y="28649"/>
                  </a:cubicBezTo>
                  <a:cubicBezTo>
                    <a:pt x="3691" y="28649"/>
                    <a:pt x="3731" y="28646"/>
                    <a:pt x="3771" y="28642"/>
                  </a:cubicBezTo>
                  <a:cubicBezTo>
                    <a:pt x="4022" y="28607"/>
                    <a:pt x="4224" y="28467"/>
                    <a:pt x="4357" y="28234"/>
                  </a:cubicBezTo>
                  <a:cubicBezTo>
                    <a:pt x="4624" y="27769"/>
                    <a:pt x="4655" y="27163"/>
                    <a:pt x="4687" y="26576"/>
                  </a:cubicBezTo>
                  <a:cubicBezTo>
                    <a:pt x="4712" y="26094"/>
                    <a:pt x="4738" y="25594"/>
                    <a:pt x="4910" y="25380"/>
                  </a:cubicBezTo>
                  <a:cubicBezTo>
                    <a:pt x="5011" y="25254"/>
                    <a:pt x="5208" y="25088"/>
                    <a:pt x="5435" y="24895"/>
                  </a:cubicBezTo>
                  <a:cubicBezTo>
                    <a:pt x="6145" y="24297"/>
                    <a:pt x="7217" y="23392"/>
                    <a:pt x="7405" y="21988"/>
                  </a:cubicBezTo>
                  <a:cubicBezTo>
                    <a:pt x="7554" y="20864"/>
                    <a:pt x="7469" y="18317"/>
                    <a:pt x="7386" y="15853"/>
                  </a:cubicBezTo>
                  <a:cubicBezTo>
                    <a:pt x="7337" y="14412"/>
                    <a:pt x="7292" y="13052"/>
                    <a:pt x="7292" y="11995"/>
                  </a:cubicBezTo>
                  <a:cubicBezTo>
                    <a:pt x="7292" y="11125"/>
                    <a:pt x="7432" y="10116"/>
                    <a:pt x="7581" y="9048"/>
                  </a:cubicBezTo>
                  <a:cubicBezTo>
                    <a:pt x="7922" y="6606"/>
                    <a:pt x="8309" y="3836"/>
                    <a:pt x="7140" y="1666"/>
                  </a:cubicBezTo>
                  <a:cubicBezTo>
                    <a:pt x="7085" y="1560"/>
                    <a:pt x="6978" y="1500"/>
                    <a:pt x="6867" y="1500"/>
                  </a:cubicBezTo>
                  <a:cubicBezTo>
                    <a:pt x="6818" y="1500"/>
                    <a:pt x="6768" y="1512"/>
                    <a:pt x="6722" y="1537"/>
                  </a:cubicBezTo>
                  <a:cubicBezTo>
                    <a:pt x="6572" y="1617"/>
                    <a:pt x="6516" y="1806"/>
                    <a:pt x="6600" y="1955"/>
                  </a:cubicBezTo>
                  <a:cubicBezTo>
                    <a:pt x="7675" y="3950"/>
                    <a:pt x="7303" y="6615"/>
                    <a:pt x="6975" y="8964"/>
                  </a:cubicBezTo>
                  <a:cubicBezTo>
                    <a:pt x="6823" y="10054"/>
                    <a:pt x="6680" y="11083"/>
                    <a:pt x="6680" y="11995"/>
                  </a:cubicBezTo>
                  <a:cubicBezTo>
                    <a:pt x="6680" y="13062"/>
                    <a:pt x="6726" y="14428"/>
                    <a:pt x="6774" y="15873"/>
                  </a:cubicBezTo>
                  <a:cubicBezTo>
                    <a:pt x="6856" y="18313"/>
                    <a:pt x="6941" y="20834"/>
                    <a:pt x="6798" y="21907"/>
                  </a:cubicBezTo>
                  <a:cubicBezTo>
                    <a:pt x="6643" y="23077"/>
                    <a:pt x="5716" y="23858"/>
                    <a:pt x="5041" y="24428"/>
                  </a:cubicBezTo>
                  <a:cubicBezTo>
                    <a:pt x="4788" y="24641"/>
                    <a:pt x="4570" y="24825"/>
                    <a:pt x="4431" y="24998"/>
                  </a:cubicBezTo>
                  <a:cubicBezTo>
                    <a:pt x="4137" y="25366"/>
                    <a:pt x="4107" y="25939"/>
                    <a:pt x="4075" y="26545"/>
                  </a:cubicBezTo>
                  <a:cubicBezTo>
                    <a:pt x="4048" y="27059"/>
                    <a:pt x="4019" y="27591"/>
                    <a:pt x="3825" y="27930"/>
                  </a:cubicBezTo>
                  <a:cubicBezTo>
                    <a:pt x="3782" y="28007"/>
                    <a:pt x="3740" y="28028"/>
                    <a:pt x="3689" y="28034"/>
                  </a:cubicBezTo>
                  <a:cubicBezTo>
                    <a:pt x="3678" y="28036"/>
                    <a:pt x="3665" y="28037"/>
                    <a:pt x="3650" y="28037"/>
                  </a:cubicBezTo>
                  <a:cubicBezTo>
                    <a:pt x="3459" y="28037"/>
                    <a:pt x="2934" y="27879"/>
                    <a:pt x="1763" y="26708"/>
                  </a:cubicBezTo>
                  <a:cubicBezTo>
                    <a:pt x="1157" y="26104"/>
                    <a:pt x="733" y="24111"/>
                    <a:pt x="2117" y="22620"/>
                  </a:cubicBezTo>
                  <a:cubicBezTo>
                    <a:pt x="3669" y="20949"/>
                    <a:pt x="4034" y="18621"/>
                    <a:pt x="4048" y="18522"/>
                  </a:cubicBezTo>
                  <a:cubicBezTo>
                    <a:pt x="4054" y="18485"/>
                    <a:pt x="4053" y="18448"/>
                    <a:pt x="4044" y="18412"/>
                  </a:cubicBezTo>
                  <a:cubicBezTo>
                    <a:pt x="4026" y="18327"/>
                    <a:pt x="2199" y="9849"/>
                    <a:pt x="2199" y="7250"/>
                  </a:cubicBezTo>
                  <a:cubicBezTo>
                    <a:pt x="2199" y="4665"/>
                    <a:pt x="3448" y="436"/>
                    <a:pt x="3460" y="393"/>
                  </a:cubicBezTo>
                  <a:cubicBezTo>
                    <a:pt x="3508" y="232"/>
                    <a:pt x="3416" y="61"/>
                    <a:pt x="3254" y="13"/>
                  </a:cubicBezTo>
                  <a:cubicBezTo>
                    <a:pt x="3224" y="5"/>
                    <a:pt x="3195" y="0"/>
                    <a:pt x="3166"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1" name="Google Shape;7251;p101"/>
            <p:cNvSpPr/>
            <p:nvPr/>
          </p:nvSpPr>
          <p:spPr>
            <a:xfrm>
              <a:off x="7025626" y="1552560"/>
              <a:ext cx="110949" cy="184125"/>
            </a:xfrm>
            <a:custGeom>
              <a:rect b="b" l="l" r="r" t="t"/>
              <a:pathLst>
                <a:path extrusionOk="0" h="11343" w="6835">
                  <a:moveTo>
                    <a:pt x="5684" y="0"/>
                  </a:moveTo>
                  <a:cubicBezTo>
                    <a:pt x="4452" y="0"/>
                    <a:pt x="3707" y="513"/>
                    <a:pt x="3267" y="1057"/>
                  </a:cubicBezTo>
                  <a:cubicBezTo>
                    <a:pt x="3323" y="1323"/>
                    <a:pt x="3357" y="1477"/>
                    <a:pt x="3357" y="1477"/>
                  </a:cubicBezTo>
                  <a:cubicBezTo>
                    <a:pt x="3357" y="1477"/>
                    <a:pt x="3009" y="3791"/>
                    <a:pt x="1504" y="5411"/>
                  </a:cubicBezTo>
                  <a:cubicBezTo>
                    <a:pt x="0" y="7032"/>
                    <a:pt x="463" y="9230"/>
                    <a:pt x="1158" y="9924"/>
                  </a:cubicBezTo>
                  <a:cubicBezTo>
                    <a:pt x="1694" y="10461"/>
                    <a:pt x="2645" y="11343"/>
                    <a:pt x="3263" y="11343"/>
                  </a:cubicBezTo>
                  <a:cubicBezTo>
                    <a:pt x="3445" y="11343"/>
                    <a:pt x="3598" y="11266"/>
                    <a:pt x="3703" y="11082"/>
                  </a:cubicBezTo>
                  <a:cubicBezTo>
                    <a:pt x="4166" y="10272"/>
                    <a:pt x="3820" y="8768"/>
                    <a:pt x="4283" y="8189"/>
                  </a:cubicBezTo>
                  <a:cubicBezTo>
                    <a:pt x="4745" y="7610"/>
                    <a:pt x="6482" y="6684"/>
                    <a:pt x="6712" y="4948"/>
                  </a:cubicBezTo>
                  <a:cubicBezTo>
                    <a:pt x="6835" y="4036"/>
                    <a:pt x="6796" y="2130"/>
                    <a:pt x="6732" y="110"/>
                  </a:cubicBezTo>
                  <a:cubicBezTo>
                    <a:pt x="6349" y="34"/>
                    <a:pt x="6001" y="0"/>
                    <a:pt x="568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2" name="Google Shape;7252;p101"/>
            <p:cNvSpPr/>
            <p:nvPr/>
          </p:nvSpPr>
          <p:spPr>
            <a:xfrm>
              <a:off x="7019328" y="1547593"/>
              <a:ext cx="122117" cy="194076"/>
            </a:xfrm>
            <a:custGeom>
              <a:rect b="b" l="l" r="r" t="t"/>
              <a:pathLst>
                <a:path extrusionOk="0" h="11956" w="7523">
                  <a:moveTo>
                    <a:pt x="6084" y="614"/>
                  </a:moveTo>
                  <a:cubicBezTo>
                    <a:pt x="6318" y="614"/>
                    <a:pt x="6564" y="634"/>
                    <a:pt x="6822" y="674"/>
                  </a:cubicBezTo>
                  <a:cubicBezTo>
                    <a:pt x="6878" y="2547"/>
                    <a:pt x="6911" y="4360"/>
                    <a:pt x="6797" y="5213"/>
                  </a:cubicBezTo>
                  <a:cubicBezTo>
                    <a:pt x="6641" y="6383"/>
                    <a:pt x="5716" y="7164"/>
                    <a:pt x="5040" y="7734"/>
                  </a:cubicBezTo>
                  <a:cubicBezTo>
                    <a:pt x="4788" y="7947"/>
                    <a:pt x="4569" y="8131"/>
                    <a:pt x="4430" y="8304"/>
                  </a:cubicBezTo>
                  <a:cubicBezTo>
                    <a:pt x="4137" y="8672"/>
                    <a:pt x="4106" y="9245"/>
                    <a:pt x="4075" y="9851"/>
                  </a:cubicBezTo>
                  <a:cubicBezTo>
                    <a:pt x="4048" y="10365"/>
                    <a:pt x="4019" y="10897"/>
                    <a:pt x="3825" y="11236"/>
                  </a:cubicBezTo>
                  <a:cubicBezTo>
                    <a:pt x="3782" y="11313"/>
                    <a:pt x="3739" y="11334"/>
                    <a:pt x="3688" y="11340"/>
                  </a:cubicBezTo>
                  <a:cubicBezTo>
                    <a:pt x="3677" y="11342"/>
                    <a:pt x="3664" y="11343"/>
                    <a:pt x="3649" y="11343"/>
                  </a:cubicBezTo>
                  <a:cubicBezTo>
                    <a:pt x="3458" y="11343"/>
                    <a:pt x="2933" y="11185"/>
                    <a:pt x="1762" y="10014"/>
                  </a:cubicBezTo>
                  <a:cubicBezTo>
                    <a:pt x="1157" y="9410"/>
                    <a:pt x="733" y="7417"/>
                    <a:pt x="2117" y="5926"/>
                  </a:cubicBezTo>
                  <a:cubicBezTo>
                    <a:pt x="3668" y="4255"/>
                    <a:pt x="4034" y="1927"/>
                    <a:pt x="4047" y="1828"/>
                  </a:cubicBezTo>
                  <a:cubicBezTo>
                    <a:pt x="4053" y="1791"/>
                    <a:pt x="4051" y="1754"/>
                    <a:pt x="4044" y="1717"/>
                  </a:cubicBezTo>
                  <a:lnTo>
                    <a:pt x="3986" y="1447"/>
                  </a:lnTo>
                  <a:cubicBezTo>
                    <a:pt x="4487" y="895"/>
                    <a:pt x="5200" y="614"/>
                    <a:pt x="6084" y="614"/>
                  </a:cubicBezTo>
                  <a:close/>
                  <a:moveTo>
                    <a:pt x="6073" y="1"/>
                  </a:moveTo>
                  <a:cubicBezTo>
                    <a:pt x="4690" y="1"/>
                    <a:pt x="3877" y="602"/>
                    <a:pt x="3418" y="1170"/>
                  </a:cubicBezTo>
                  <a:cubicBezTo>
                    <a:pt x="3359" y="1242"/>
                    <a:pt x="3337" y="1336"/>
                    <a:pt x="3356" y="1426"/>
                  </a:cubicBezTo>
                  <a:lnTo>
                    <a:pt x="3433" y="1789"/>
                  </a:lnTo>
                  <a:cubicBezTo>
                    <a:pt x="3372" y="2134"/>
                    <a:pt x="2970" y="4107"/>
                    <a:pt x="1669" y="5509"/>
                  </a:cubicBezTo>
                  <a:cubicBezTo>
                    <a:pt x="0" y="7306"/>
                    <a:pt x="561" y="9680"/>
                    <a:pt x="1330" y="10448"/>
                  </a:cubicBezTo>
                  <a:cubicBezTo>
                    <a:pt x="2353" y="11472"/>
                    <a:pt x="3098" y="11955"/>
                    <a:pt x="3652" y="11955"/>
                  </a:cubicBezTo>
                  <a:cubicBezTo>
                    <a:pt x="3691" y="11955"/>
                    <a:pt x="3731" y="11953"/>
                    <a:pt x="3770" y="11948"/>
                  </a:cubicBezTo>
                  <a:cubicBezTo>
                    <a:pt x="4022" y="11914"/>
                    <a:pt x="4224" y="11774"/>
                    <a:pt x="4357" y="11540"/>
                  </a:cubicBezTo>
                  <a:cubicBezTo>
                    <a:pt x="4623" y="11075"/>
                    <a:pt x="4655" y="10469"/>
                    <a:pt x="4686" y="9883"/>
                  </a:cubicBezTo>
                  <a:cubicBezTo>
                    <a:pt x="4712" y="9400"/>
                    <a:pt x="4737" y="8901"/>
                    <a:pt x="4909" y="8686"/>
                  </a:cubicBezTo>
                  <a:cubicBezTo>
                    <a:pt x="5011" y="8560"/>
                    <a:pt x="5207" y="8394"/>
                    <a:pt x="5435" y="8202"/>
                  </a:cubicBezTo>
                  <a:cubicBezTo>
                    <a:pt x="6144" y="7604"/>
                    <a:pt x="7217" y="6699"/>
                    <a:pt x="7404" y="5295"/>
                  </a:cubicBezTo>
                  <a:cubicBezTo>
                    <a:pt x="7522" y="4412"/>
                    <a:pt x="7499" y="2702"/>
                    <a:pt x="7427" y="406"/>
                  </a:cubicBezTo>
                  <a:cubicBezTo>
                    <a:pt x="7422" y="264"/>
                    <a:pt x="7319" y="143"/>
                    <a:pt x="7180" y="115"/>
                  </a:cubicBezTo>
                  <a:cubicBezTo>
                    <a:pt x="6775" y="36"/>
                    <a:pt x="6407" y="1"/>
                    <a:pt x="6073"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3" name="Google Shape;7253;p101"/>
            <p:cNvSpPr/>
            <p:nvPr/>
          </p:nvSpPr>
          <p:spPr>
            <a:xfrm>
              <a:off x="7006845" y="1552105"/>
              <a:ext cx="356936" cy="334406"/>
            </a:xfrm>
            <a:custGeom>
              <a:rect b="b" l="l" r="r" t="t"/>
              <a:pathLst>
                <a:path extrusionOk="0" h="20601" w="21989">
                  <a:moveTo>
                    <a:pt x="11110" y="0"/>
                  </a:moveTo>
                  <a:lnTo>
                    <a:pt x="1" y="12614"/>
                  </a:lnTo>
                  <a:lnTo>
                    <a:pt x="11226" y="20600"/>
                  </a:lnTo>
                  <a:lnTo>
                    <a:pt x="21989" y="6944"/>
                  </a:lnTo>
                  <a:lnTo>
                    <a:pt x="1111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4" name="Google Shape;7254;p101"/>
            <p:cNvSpPr/>
            <p:nvPr/>
          </p:nvSpPr>
          <p:spPr>
            <a:xfrm>
              <a:off x="7001164" y="1547138"/>
              <a:ext cx="368364" cy="344340"/>
            </a:xfrm>
            <a:custGeom>
              <a:rect b="b" l="l" r="r" t="t"/>
              <a:pathLst>
                <a:path extrusionOk="0" h="21213" w="22693">
                  <a:moveTo>
                    <a:pt x="11517" y="705"/>
                  </a:moveTo>
                  <a:lnTo>
                    <a:pt x="21890" y="7326"/>
                  </a:lnTo>
                  <a:lnTo>
                    <a:pt x="11517" y="20488"/>
                  </a:lnTo>
                  <a:lnTo>
                    <a:pt x="805" y="12868"/>
                  </a:lnTo>
                  <a:lnTo>
                    <a:pt x="11517" y="705"/>
                  </a:lnTo>
                  <a:close/>
                  <a:moveTo>
                    <a:pt x="11460" y="0"/>
                  </a:moveTo>
                  <a:cubicBezTo>
                    <a:pt x="11375" y="0"/>
                    <a:pt x="11291" y="36"/>
                    <a:pt x="11231" y="104"/>
                  </a:cubicBezTo>
                  <a:lnTo>
                    <a:pt x="120" y="12718"/>
                  </a:lnTo>
                  <a:cubicBezTo>
                    <a:pt x="0" y="12854"/>
                    <a:pt x="24" y="13064"/>
                    <a:pt x="172" y="13170"/>
                  </a:cubicBezTo>
                  <a:lnTo>
                    <a:pt x="11398" y="21156"/>
                  </a:lnTo>
                  <a:cubicBezTo>
                    <a:pt x="11450" y="21192"/>
                    <a:pt x="11512" y="21212"/>
                    <a:pt x="11577" y="21212"/>
                  </a:cubicBezTo>
                  <a:cubicBezTo>
                    <a:pt x="11670" y="21212"/>
                    <a:pt x="11758" y="21169"/>
                    <a:pt x="11817" y="21096"/>
                  </a:cubicBezTo>
                  <a:lnTo>
                    <a:pt x="22579" y="7439"/>
                  </a:lnTo>
                  <a:cubicBezTo>
                    <a:pt x="22692" y="7297"/>
                    <a:pt x="22657" y="7089"/>
                    <a:pt x="22504" y="6992"/>
                  </a:cubicBezTo>
                  <a:lnTo>
                    <a:pt x="11624" y="48"/>
                  </a:lnTo>
                  <a:cubicBezTo>
                    <a:pt x="11574" y="16"/>
                    <a:pt x="11517" y="0"/>
                    <a:pt x="11460"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5" name="Google Shape;7255;p101"/>
            <p:cNvSpPr/>
            <p:nvPr/>
          </p:nvSpPr>
          <p:spPr>
            <a:xfrm>
              <a:off x="7108282" y="1602832"/>
              <a:ext cx="41360" cy="118384"/>
            </a:xfrm>
            <a:custGeom>
              <a:rect b="b" l="l" r="r" t="t"/>
              <a:pathLst>
                <a:path extrusionOk="0" h="7293" w="2548">
                  <a:moveTo>
                    <a:pt x="1621" y="0"/>
                  </a:moveTo>
                  <a:lnTo>
                    <a:pt x="0" y="2083"/>
                  </a:lnTo>
                  <a:cubicBezTo>
                    <a:pt x="0" y="2083"/>
                    <a:pt x="117" y="6018"/>
                    <a:pt x="117" y="6597"/>
                  </a:cubicBezTo>
                  <a:cubicBezTo>
                    <a:pt x="117" y="6926"/>
                    <a:pt x="528" y="7292"/>
                    <a:pt x="904" y="7292"/>
                  </a:cubicBezTo>
                  <a:cubicBezTo>
                    <a:pt x="1189" y="7292"/>
                    <a:pt x="1455" y="7081"/>
                    <a:pt x="1505" y="6481"/>
                  </a:cubicBezTo>
                  <a:cubicBezTo>
                    <a:pt x="1621" y="5093"/>
                    <a:pt x="1621" y="4513"/>
                    <a:pt x="1736" y="4167"/>
                  </a:cubicBezTo>
                  <a:cubicBezTo>
                    <a:pt x="1853" y="3819"/>
                    <a:pt x="2547" y="1620"/>
                    <a:pt x="162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6" name="Google Shape;7256;p101"/>
            <p:cNvSpPr/>
            <p:nvPr/>
          </p:nvSpPr>
          <p:spPr>
            <a:xfrm>
              <a:off x="7103250" y="1597881"/>
              <a:ext cx="50986" cy="128285"/>
            </a:xfrm>
            <a:custGeom>
              <a:rect b="b" l="l" r="r" t="t"/>
              <a:pathLst>
                <a:path extrusionOk="0" h="7903" w="3141">
                  <a:moveTo>
                    <a:pt x="1932" y="0"/>
                  </a:moveTo>
                  <a:cubicBezTo>
                    <a:pt x="1881" y="0"/>
                    <a:pt x="1828" y="13"/>
                    <a:pt x="1780" y="41"/>
                  </a:cubicBezTo>
                  <a:cubicBezTo>
                    <a:pt x="1635" y="124"/>
                    <a:pt x="1583" y="310"/>
                    <a:pt x="1665" y="456"/>
                  </a:cubicBezTo>
                  <a:cubicBezTo>
                    <a:pt x="2505" y="1924"/>
                    <a:pt x="1889" y="3978"/>
                    <a:pt x="1757" y="4374"/>
                  </a:cubicBezTo>
                  <a:cubicBezTo>
                    <a:pt x="1663" y="4651"/>
                    <a:pt x="1639" y="5001"/>
                    <a:pt x="1591" y="5698"/>
                  </a:cubicBezTo>
                  <a:cubicBezTo>
                    <a:pt x="1570" y="5987"/>
                    <a:pt x="1546" y="6335"/>
                    <a:pt x="1510" y="6760"/>
                  </a:cubicBezTo>
                  <a:cubicBezTo>
                    <a:pt x="1490" y="6996"/>
                    <a:pt x="1416" y="7291"/>
                    <a:pt x="1227" y="7291"/>
                  </a:cubicBezTo>
                  <a:cubicBezTo>
                    <a:pt x="1219" y="7291"/>
                    <a:pt x="1211" y="7291"/>
                    <a:pt x="1202" y="7290"/>
                  </a:cubicBezTo>
                  <a:cubicBezTo>
                    <a:pt x="968" y="7281"/>
                    <a:pt x="733" y="7034"/>
                    <a:pt x="733" y="6902"/>
                  </a:cubicBezTo>
                  <a:cubicBezTo>
                    <a:pt x="733" y="6325"/>
                    <a:pt x="622" y="2540"/>
                    <a:pt x="616" y="2379"/>
                  </a:cubicBezTo>
                  <a:cubicBezTo>
                    <a:pt x="610" y="2213"/>
                    <a:pt x="473" y="2082"/>
                    <a:pt x="308" y="2082"/>
                  </a:cubicBezTo>
                  <a:cubicBezTo>
                    <a:pt x="306" y="2082"/>
                    <a:pt x="304" y="2082"/>
                    <a:pt x="302" y="2082"/>
                  </a:cubicBezTo>
                  <a:cubicBezTo>
                    <a:pt x="133" y="2087"/>
                    <a:pt x="0" y="2227"/>
                    <a:pt x="5" y="2397"/>
                  </a:cubicBezTo>
                  <a:cubicBezTo>
                    <a:pt x="6" y="2437"/>
                    <a:pt x="120" y="6334"/>
                    <a:pt x="120" y="6902"/>
                  </a:cubicBezTo>
                  <a:cubicBezTo>
                    <a:pt x="120" y="7384"/>
                    <a:pt x="643" y="7879"/>
                    <a:pt x="1177" y="7902"/>
                  </a:cubicBezTo>
                  <a:lnTo>
                    <a:pt x="1209" y="7902"/>
                  </a:lnTo>
                  <a:cubicBezTo>
                    <a:pt x="1439" y="7902"/>
                    <a:pt x="2037" y="7805"/>
                    <a:pt x="2121" y="6811"/>
                  </a:cubicBezTo>
                  <a:cubicBezTo>
                    <a:pt x="2157" y="6383"/>
                    <a:pt x="2182" y="6031"/>
                    <a:pt x="2201" y="5740"/>
                  </a:cubicBezTo>
                  <a:cubicBezTo>
                    <a:pt x="2246" y="5115"/>
                    <a:pt x="2270" y="4772"/>
                    <a:pt x="2338" y="4568"/>
                  </a:cubicBezTo>
                  <a:cubicBezTo>
                    <a:pt x="2544" y="3950"/>
                    <a:pt x="3141" y="1804"/>
                    <a:pt x="2197" y="152"/>
                  </a:cubicBezTo>
                  <a:cubicBezTo>
                    <a:pt x="2140" y="55"/>
                    <a:pt x="2038" y="0"/>
                    <a:pt x="1932"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7" name="Google Shape;7257;p101"/>
            <p:cNvSpPr/>
            <p:nvPr/>
          </p:nvSpPr>
          <p:spPr>
            <a:xfrm>
              <a:off x="7233597" y="1110614"/>
              <a:ext cx="462707" cy="672577"/>
            </a:xfrm>
            <a:custGeom>
              <a:rect b="b" l="l" r="r" t="t"/>
              <a:pathLst>
                <a:path extrusionOk="0" h="41434" w="28505">
                  <a:moveTo>
                    <a:pt x="27232" y="0"/>
                  </a:moveTo>
                  <a:lnTo>
                    <a:pt x="23529" y="1737"/>
                  </a:lnTo>
                  <a:cubicBezTo>
                    <a:pt x="23529" y="1737"/>
                    <a:pt x="20404" y="5209"/>
                    <a:pt x="18899" y="8450"/>
                  </a:cubicBezTo>
                  <a:cubicBezTo>
                    <a:pt x="17395" y="11691"/>
                    <a:pt x="16237" y="20023"/>
                    <a:pt x="16237" y="20023"/>
                  </a:cubicBezTo>
                  <a:cubicBezTo>
                    <a:pt x="16237" y="20023"/>
                    <a:pt x="10219" y="29860"/>
                    <a:pt x="9409" y="30670"/>
                  </a:cubicBezTo>
                  <a:cubicBezTo>
                    <a:pt x="8599" y="31481"/>
                    <a:pt x="9062" y="31365"/>
                    <a:pt x="7095" y="32291"/>
                  </a:cubicBezTo>
                  <a:cubicBezTo>
                    <a:pt x="5127" y="33216"/>
                    <a:pt x="2581" y="33680"/>
                    <a:pt x="2234" y="34258"/>
                  </a:cubicBezTo>
                  <a:cubicBezTo>
                    <a:pt x="1888" y="34836"/>
                    <a:pt x="614" y="37615"/>
                    <a:pt x="266" y="37961"/>
                  </a:cubicBezTo>
                  <a:cubicBezTo>
                    <a:pt x="1" y="38227"/>
                    <a:pt x="411" y="38694"/>
                    <a:pt x="826" y="38694"/>
                  </a:cubicBezTo>
                  <a:cubicBezTo>
                    <a:pt x="954" y="38694"/>
                    <a:pt x="1083" y="38649"/>
                    <a:pt x="1193" y="38540"/>
                  </a:cubicBezTo>
                  <a:cubicBezTo>
                    <a:pt x="1656" y="38078"/>
                    <a:pt x="3275" y="36226"/>
                    <a:pt x="3275" y="36225"/>
                  </a:cubicBezTo>
                  <a:lnTo>
                    <a:pt x="3275" y="36225"/>
                  </a:lnTo>
                  <a:lnTo>
                    <a:pt x="1308" y="40854"/>
                  </a:lnTo>
                  <a:cubicBezTo>
                    <a:pt x="1308" y="40854"/>
                    <a:pt x="1308" y="41433"/>
                    <a:pt x="2002" y="41433"/>
                  </a:cubicBezTo>
                  <a:cubicBezTo>
                    <a:pt x="2697" y="41433"/>
                    <a:pt x="4433" y="40622"/>
                    <a:pt x="4433" y="40622"/>
                  </a:cubicBezTo>
                  <a:cubicBezTo>
                    <a:pt x="4433" y="40622"/>
                    <a:pt x="6400" y="40159"/>
                    <a:pt x="7095" y="39234"/>
                  </a:cubicBezTo>
                  <a:cubicBezTo>
                    <a:pt x="7789" y="38308"/>
                    <a:pt x="10335" y="33332"/>
                    <a:pt x="10335" y="33332"/>
                  </a:cubicBezTo>
                  <a:cubicBezTo>
                    <a:pt x="10335" y="33332"/>
                    <a:pt x="17047" y="29049"/>
                    <a:pt x="19477" y="26156"/>
                  </a:cubicBezTo>
                  <a:cubicBezTo>
                    <a:pt x="21908" y="23262"/>
                    <a:pt x="23529" y="19675"/>
                    <a:pt x="23875" y="18518"/>
                  </a:cubicBezTo>
                  <a:cubicBezTo>
                    <a:pt x="24222" y="17360"/>
                    <a:pt x="28505" y="4514"/>
                    <a:pt x="28389" y="2431"/>
                  </a:cubicBezTo>
                  <a:cubicBezTo>
                    <a:pt x="28274" y="348"/>
                    <a:pt x="27232" y="0"/>
                    <a:pt x="2723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8" name="Google Shape;7258;p101"/>
            <p:cNvSpPr/>
            <p:nvPr/>
          </p:nvSpPr>
          <p:spPr>
            <a:xfrm>
              <a:off x="7230269" y="1105647"/>
              <a:ext cx="470580" cy="682495"/>
            </a:xfrm>
            <a:custGeom>
              <a:rect b="b" l="l" r="r" t="t"/>
              <a:pathLst>
                <a:path extrusionOk="0" h="42045" w="28990">
                  <a:moveTo>
                    <a:pt x="27439" y="1"/>
                  </a:moveTo>
                  <a:cubicBezTo>
                    <a:pt x="27313" y="1"/>
                    <a:pt x="27196" y="79"/>
                    <a:pt x="27153" y="204"/>
                  </a:cubicBezTo>
                  <a:cubicBezTo>
                    <a:pt x="27098" y="363"/>
                    <a:pt x="27179" y="535"/>
                    <a:pt x="27336" y="594"/>
                  </a:cubicBezTo>
                  <a:cubicBezTo>
                    <a:pt x="27370" y="607"/>
                    <a:pt x="28189" y="939"/>
                    <a:pt x="28290" y="2754"/>
                  </a:cubicBezTo>
                  <a:cubicBezTo>
                    <a:pt x="28384" y="4461"/>
                    <a:pt x="25231" y="14244"/>
                    <a:pt x="24196" y="17459"/>
                  </a:cubicBezTo>
                  <a:cubicBezTo>
                    <a:pt x="23987" y="18105"/>
                    <a:pt x="23842" y="18558"/>
                    <a:pt x="23789" y="18735"/>
                  </a:cubicBezTo>
                  <a:cubicBezTo>
                    <a:pt x="23494" y="19718"/>
                    <a:pt x="21918" y="23327"/>
                    <a:pt x="19450" y="26265"/>
                  </a:cubicBezTo>
                  <a:cubicBezTo>
                    <a:pt x="17077" y="29089"/>
                    <a:pt x="10442" y="33337"/>
                    <a:pt x="10376" y="33380"/>
                  </a:cubicBezTo>
                  <a:cubicBezTo>
                    <a:pt x="10331" y="33409"/>
                    <a:pt x="10293" y="33450"/>
                    <a:pt x="10269" y="33498"/>
                  </a:cubicBezTo>
                  <a:cubicBezTo>
                    <a:pt x="10243" y="33547"/>
                    <a:pt x="7727" y="38461"/>
                    <a:pt x="7056" y="39356"/>
                  </a:cubicBezTo>
                  <a:cubicBezTo>
                    <a:pt x="6542" y="40041"/>
                    <a:pt x="5086" y="40507"/>
                    <a:pt x="4569" y="40630"/>
                  </a:cubicBezTo>
                  <a:cubicBezTo>
                    <a:pt x="4548" y="40635"/>
                    <a:pt x="4528" y="40642"/>
                    <a:pt x="4509" y="40650"/>
                  </a:cubicBezTo>
                  <a:cubicBezTo>
                    <a:pt x="4043" y="40868"/>
                    <a:pt x="2721" y="41432"/>
                    <a:pt x="2208" y="41432"/>
                  </a:cubicBezTo>
                  <a:cubicBezTo>
                    <a:pt x="1929" y="41432"/>
                    <a:pt x="1847" y="41306"/>
                    <a:pt x="1826" y="41207"/>
                  </a:cubicBezTo>
                  <a:lnTo>
                    <a:pt x="3763" y="36650"/>
                  </a:lnTo>
                  <a:cubicBezTo>
                    <a:pt x="3822" y="36512"/>
                    <a:pt x="3773" y="36350"/>
                    <a:pt x="3644" y="36270"/>
                  </a:cubicBezTo>
                  <a:cubicBezTo>
                    <a:pt x="3594" y="36238"/>
                    <a:pt x="3538" y="36223"/>
                    <a:pt x="3482" y="36223"/>
                  </a:cubicBezTo>
                  <a:cubicBezTo>
                    <a:pt x="3396" y="36223"/>
                    <a:pt x="3311" y="36260"/>
                    <a:pt x="3251" y="36329"/>
                  </a:cubicBezTo>
                  <a:cubicBezTo>
                    <a:pt x="3234" y="36348"/>
                    <a:pt x="1632" y="38179"/>
                    <a:pt x="1182" y="38629"/>
                  </a:cubicBezTo>
                  <a:cubicBezTo>
                    <a:pt x="1162" y="38648"/>
                    <a:pt x="1116" y="38694"/>
                    <a:pt x="1030" y="38694"/>
                  </a:cubicBezTo>
                  <a:cubicBezTo>
                    <a:pt x="997" y="38694"/>
                    <a:pt x="960" y="38687"/>
                    <a:pt x="916" y="38671"/>
                  </a:cubicBezTo>
                  <a:cubicBezTo>
                    <a:pt x="774" y="38615"/>
                    <a:pt x="695" y="38501"/>
                    <a:pt x="687" y="38483"/>
                  </a:cubicBezTo>
                  <a:cubicBezTo>
                    <a:pt x="924" y="38246"/>
                    <a:pt x="1376" y="37351"/>
                    <a:pt x="2041" y="36011"/>
                  </a:cubicBezTo>
                  <a:cubicBezTo>
                    <a:pt x="2318" y="35453"/>
                    <a:pt x="2580" y="34924"/>
                    <a:pt x="2701" y="34721"/>
                  </a:cubicBezTo>
                  <a:cubicBezTo>
                    <a:pt x="2838" y="34494"/>
                    <a:pt x="3870" y="34159"/>
                    <a:pt x="4701" y="33888"/>
                  </a:cubicBezTo>
                  <a:cubicBezTo>
                    <a:pt x="5567" y="33607"/>
                    <a:pt x="6549" y="33288"/>
                    <a:pt x="7430" y="32873"/>
                  </a:cubicBezTo>
                  <a:cubicBezTo>
                    <a:pt x="8934" y="32166"/>
                    <a:pt x="9077" y="32039"/>
                    <a:pt x="9437" y="31621"/>
                  </a:cubicBezTo>
                  <a:cubicBezTo>
                    <a:pt x="9531" y="31511"/>
                    <a:pt x="9646" y="31376"/>
                    <a:pt x="9831" y="31192"/>
                  </a:cubicBezTo>
                  <a:cubicBezTo>
                    <a:pt x="10657" y="30366"/>
                    <a:pt x="16458" y="20891"/>
                    <a:pt x="16704" y="20488"/>
                  </a:cubicBezTo>
                  <a:cubicBezTo>
                    <a:pt x="16726" y="20452"/>
                    <a:pt x="16740" y="20412"/>
                    <a:pt x="16746" y="20370"/>
                  </a:cubicBezTo>
                  <a:cubicBezTo>
                    <a:pt x="16757" y="20287"/>
                    <a:pt x="17914" y="12046"/>
                    <a:pt x="19382" y="8884"/>
                  </a:cubicBezTo>
                  <a:cubicBezTo>
                    <a:pt x="20849" y="5723"/>
                    <a:pt x="23931" y="2281"/>
                    <a:pt x="23962" y="2247"/>
                  </a:cubicBezTo>
                  <a:cubicBezTo>
                    <a:pt x="24075" y="2122"/>
                    <a:pt x="24064" y="1928"/>
                    <a:pt x="23939" y="1815"/>
                  </a:cubicBezTo>
                  <a:cubicBezTo>
                    <a:pt x="23880" y="1762"/>
                    <a:pt x="23806" y="1736"/>
                    <a:pt x="23733" y="1736"/>
                  </a:cubicBezTo>
                  <a:cubicBezTo>
                    <a:pt x="23650" y="1736"/>
                    <a:pt x="23567" y="1770"/>
                    <a:pt x="23506" y="1837"/>
                  </a:cubicBezTo>
                  <a:cubicBezTo>
                    <a:pt x="23377" y="1981"/>
                    <a:pt x="20334" y="5381"/>
                    <a:pt x="18827" y="8627"/>
                  </a:cubicBezTo>
                  <a:cubicBezTo>
                    <a:pt x="17373" y="11757"/>
                    <a:pt x="16266" y="19388"/>
                    <a:pt x="16149" y="20223"/>
                  </a:cubicBezTo>
                  <a:cubicBezTo>
                    <a:pt x="14455" y="22991"/>
                    <a:pt x="10037" y="30120"/>
                    <a:pt x="9398" y="30759"/>
                  </a:cubicBezTo>
                  <a:cubicBezTo>
                    <a:pt x="9198" y="30958"/>
                    <a:pt x="9074" y="31103"/>
                    <a:pt x="8972" y="31222"/>
                  </a:cubicBezTo>
                  <a:cubicBezTo>
                    <a:pt x="8688" y="31551"/>
                    <a:pt x="8611" y="31641"/>
                    <a:pt x="7169" y="32319"/>
                  </a:cubicBezTo>
                  <a:cubicBezTo>
                    <a:pt x="6323" y="32717"/>
                    <a:pt x="5360" y="33030"/>
                    <a:pt x="4513" y="33307"/>
                  </a:cubicBezTo>
                  <a:cubicBezTo>
                    <a:pt x="3144" y="33751"/>
                    <a:pt x="2419" y="34002"/>
                    <a:pt x="2176" y="34406"/>
                  </a:cubicBezTo>
                  <a:cubicBezTo>
                    <a:pt x="2041" y="34631"/>
                    <a:pt x="1787" y="35143"/>
                    <a:pt x="1493" y="35739"/>
                  </a:cubicBezTo>
                  <a:cubicBezTo>
                    <a:pt x="1098" y="36535"/>
                    <a:pt x="438" y="37867"/>
                    <a:pt x="255" y="38050"/>
                  </a:cubicBezTo>
                  <a:cubicBezTo>
                    <a:pt x="1" y="38305"/>
                    <a:pt x="32" y="38706"/>
                    <a:pt x="329" y="39003"/>
                  </a:cubicBezTo>
                  <a:cubicBezTo>
                    <a:pt x="513" y="39187"/>
                    <a:pt x="773" y="39304"/>
                    <a:pt x="1033" y="39304"/>
                  </a:cubicBezTo>
                  <a:cubicBezTo>
                    <a:pt x="1239" y="39304"/>
                    <a:pt x="1445" y="39231"/>
                    <a:pt x="1614" y="39062"/>
                  </a:cubicBezTo>
                  <a:cubicBezTo>
                    <a:pt x="1789" y="38888"/>
                    <a:pt x="2118" y="38528"/>
                    <a:pt x="2463" y="38141"/>
                  </a:cubicBezTo>
                  <a:lnTo>
                    <a:pt x="2463" y="38141"/>
                  </a:lnTo>
                  <a:lnTo>
                    <a:pt x="1231" y="41040"/>
                  </a:lnTo>
                  <a:cubicBezTo>
                    <a:pt x="1215" y="41078"/>
                    <a:pt x="1207" y="41119"/>
                    <a:pt x="1207" y="41160"/>
                  </a:cubicBezTo>
                  <a:cubicBezTo>
                    <a:pt x="1207" y="41515"/>
                    <a:pt x="1473" y="42045"/>
                    <a:pt x="2207" y="42045"/>
                  </a:cubicBezTo>
                  <a:cubicBezTo>
                    <a:pt x="2920" y="42045"/>
                    <a:pt x="4457" y="41349"/>
                    <a:pt x="4740" y="41218"/>
                  </a:cubicBezTo>
                  <a:cubicBezTo>
                    <a:pt x="5011" y="41152"/>
                    <a:pt x="6834" y="40670"/>
                    <a:pt x="7546" y="39723"/>
                  </a:cubicBezTo>
                  <a:cubicBezTo>
                    <a:pt x="8209" y="38839"/>
                    <a:pt x="10444" y="34497"/>
                    <a:pt x="10776" y="33851"/>
                  </a:cubicBezTo>
                  <a:cubicBezTo>
                    <a:pt x="11537" y="33361"/>
                    <a:pt x="17591" y="29430"/>
                    <a:pt x="19918" y="26659"/>
                  </a:cubicBezTo>
                  <a:cubicBezTo>
                    <a:pt x="22400" y="23706"/>
                    <a:pt x="24017" y="20102"/>
                    <a:pt x="24374" y="18911"/>
                  </a:cubicBezTo>
                  <a:cubicBezTo>
                    <a:pt x="24427" y="18735"/>
                    <a:pt x="24572" y="18288"/>
                    <a:pt x="24778" y="17647"/>
                  </a:cubicBezTo>
                  <a:cubicBezTo>
                    <a:pt x="26745" y="11545"/>
                    <a:pt x="28990" y="4334"/>
                    <a:pt x="28900" y="2720"/>
                  </a:cubicBezTo>
                  <a:cubicBezTo>
                    <a:pt x="28775" y="455"/>
                    <a:pt x="27585" y="33"/>
                    <a:pt x="27534" y="16"/>
                  </a:cubicBezTo>
                  <a:cubicBezTo>
                    <a:pt x="27503" y="5"/>
                    <a:pt x="27471" y="1"/>
                    <a:pt x="27439"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9" name="Google Shape;7259;p101"/>
            <p:cNvSpPr/>
            <p:nvPr/>
          </p:nvSpPr>
          <p:spPr>
            <a:xfrm>
              <a:off x="7233597" y="1614471"/>
              <a:ext cx="185440" cy="168721"/>
            </a:xfrm>
            <a:custGeom>
              <a:rect b="b" l="l" r="r" t="t"/>
              <a:pathLst>
                <a:path extrusionOk="0" h="10394" w="11424">
                  <a:moveTo>
                    <a:pt x="9064" y="0"/>
                  </a:moveTo>
                  <a:cubicBezTo>
                    <a:pt x="8687" y="433"/>
                    <a:pt x="8694" y="497"/>
                    <a:pt x="7095" y="1250"/>
                  </a:cubicBezTo>
                  <a:cubicBezTo>
                    <a:pt x="5127" y="2176"/>
                    <a:pt x="2581" y="2639"/>
                    <a:pt x="2234" y="3217"/>
                  </a:cubicBezTo>
                  <a:cubicBezTo>
                    <a:pt x="1888" y="3796"/>
                    <a:pt x="614" y="6574"/>
                    <a:pt x="266" y="6921"/>
                  </a:cubicBezTo>
                  <a:cubicBezTo>
                    <a:pt x="1" y="7186"/>
                    <a:pt x="411" y="7654"/>
                    <a:pt x="826" y="7654"/>
                  </a:cubicBezTo>
                  <a:cubicBezTo>
                    <a:pt x="954" y="7654"/>
                    <a:pt x="1083" y="7609"/>
                    <a:pt x="1193" y="7500"/>
                  </a:cubicBezTo>
                  <a:cubicBezTo>
                    <a:pt x="1656" y="7037"/>
                    <a:pt x="3275" y="5185"/>
                    <a:pt x="3275" y="5184"/>
                  </a:cubicBezTo>
                  <a:lnTo>
                    <a:pt x="3275" y="5184"/>
                  </a:lnTo>
                  <a:lnTo>
                    <a:pt x="1308" y="9814"/>
                  </a:lnTo>
                  <a:cubicBezTo>
                    <a:pt x="1308" y="9814"/>
                    <a:pt x="1308" y="10393"/>
                    <a:pt x="2002" y="10393"/>
                  </a:cubicBezTo>
                  <a:cubicBezTo>
                    <a:pt x="2697" y="10393"/>
                    <a:pt x="4433" y="9582"/>
                    <a:pt x="4433" y="9582"/>
                  </a:cubicBezTo>
                  <a:cubicBezTo>
                    <a:pt x="4433" y="9582"/>
                    <a:pt x="6400" y="9119"/>
                    <a:pt x="7095" y="8194"/>
                  </a:cubicBezTo>
                  <a:cubicBezTo>
                    <a:pt x="7789" y="7268"/>
                    <a:pt x="10335" y="2292"/>
                    <a:pt x="10335" y="2292"/>
                  </a:cubicBezTo>
                  <a:cubicBezTo>
                    <a:pt x="10335" y="2292"/>
                    <a:pt x="10755" y="2023"/>
                    <a:pt x="11424" y="1575"/>
                  </a:cubicBezTo>
                  <a:cubicBezTo>
                    <a:pt x="10749" y="696"/>
                    <a:pt x="9818" y="236"/>
                    <a:pt x="906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0" name="Google Shape;7260;p101"/>
            <p:cNvSpPr/>
            <p:nvPr/>
          </p:nvSpPr>
          <p:spPr>
            <a:xfrm>
              <a:off x="7230269" y="1609487"/>
              <a:ext cx="194482" cy="178655"/>
            </a:xfrm>
            <a:custGeom>
              <a:rect b="b" l="l" r="r" t="t"/>
              <a:pathLst>
                <a:path extrusionOk="0" h="11006" w="11981">
                  <a:moveTo>
                    <a:pt x="9366" y="661"/>
                  </a:moveTo>
                  <a:cubicBezTo>
                    <a:pt x="9922" y="860"/>
                    <a:pt x="10615" y="1210"/>
                    <a:pt x="11175" y="1818"/>
                  </a:cubicBezTo>
                  <a:cubicBezTo>
                    <a:pt x="10677" y="2147"/>
                    <a:pt x="10376" y="2340"/>
                    <a:pt x="10375" y="2341"/>
                  </a:cubicBezTo>
                  <a:cubicBezTo>
                    <a:pt x="10328" y="2370"/>
                    <a:pt x="10292" y="2411"/>
                    <a:pt x="10266" y="2459"/>
                  </a:cubicBezTo>
                  <a:cubicBezTo>
                    <a:pt x="10242" y="2509"/>
                    <a:pt x="7725" y="7423"/>
                    <a:pt x="7054" y="8317"/>
                  </a:cubicBezTo>
                  <a:cubicBezTo>
                    <a:pt x="6541" y="9002"/>
                    <a:pt x="5085" y="9469"/>
                    <a:pt x="4567" y="9591"/>
                  </a:cubicBezTo>
                  <a:cubicBezTo>
                    <a:pt x="4547" y="9597"/>
                    <a:pt x="4527" y="9603"/>
                    <a:pt x="4507" y="9612"/>
                  </a:cubicBezTo>
                  <a:cubicBezTo>
                    <a:pt x="4042" y="9829"/>
                    <a:pt x="2720" y="10393"/>
                    <a:pt x="2207" y="10393"/>
                  </a:cubicBezTo>
                  <a:cubicBezTo>
                    <a:pt x="1928" y="10393"/>
                    <a:pt x="1846" y="10267"/>
                    <a:pt x="1825" y="10170"/>
                  </a:cubicBezTo>
                  <a:lnTo>
                    <a:pt x="3762" y="5611"/>
                  </a:lnTo>
                  <a:cubicBezTo>
                    <a:pt x="3821" y="5473"/>
                    <a:pt x="3771" y="5311"/>
                    <a:pt x="3643" y="5231"/>
                  </a:cubicBezTo>
                  <a:cubicBezTo>
                    <a:pt x="3593" y="5200"/>
                    <a:pt x="3536" y="5184"/>
                    <a:pt x="3481" y="5184"/>
                  </a:cubicBezTo>
                  <a:cubicBezTo>
                    <a:pt x="3395" y="5184"/>
                    <a:pt x="3309" y="5221"/>
                    <a:pt x="3250" y="5290"/>
                  </a:cubicBezTo>
                  <a:cubicBezTo>
                    <a:pt x="3233" y="5309"/>
                    <a:pt x="1630" y="7140"/>
                    <a:pt x="1180" y="7590"/>
                  </a:cubicBezTo>
                  <a:cubicBezTo>
                    <a:pt x="1161" y="7609"/>
                    <a:pt x="1115" y="7655"/>
                    <a:pt x="1029" y="7655"/>
                  </a:cubicBezTo>
                  <a:cubicBezTo>
                    <a:pt x="997" y="7655"/>
                    <a:pt x="959" y="7649"/>
                    <a:pt x="915" y="7632"/>
                  </a:cubicBezTo>
                  <a:cubicBezTo>
                    <a:pt x="772" y="7576"/>
                    <a:pt x="694" y="7462"/>
                    <a:pt x="686" y="7444"/>
                  </a:cubicBezTo>
                  <a:cubicBezTo>
                    <a:pt x="923" y="7208"/>
                    <a:pt x="1375" y="6312"/>
                    <a:pt x="2040" y="4972"/>
                  </a:cubicBezTo>
                  <a:cubicBezTo>
                    <a:pt x="2317" y="4414"/>
                    <a:pt x="2578" y="3886"/>
                    <a:pt x="2700" y="3682"/>
                  </a:cubicBezTo>
                  <a:cubicBezTo>
                    <a:pt x="2837" y="3456"/>
                    <a:pt x="3869" y="3120"/>
                    <a:pt x="4700" y="2849"/>
                  </a:cubicBezTo>
                  <a:cubicBezTo>
                    <a:pt x="5566" y="2568"/>
                    <a:pt x="6548" y="2250"/>
                    <a:pt x="7429" y="1835"/>
                  </a:cubicBezTo>
                  <a:cubicBezTo>
                    <a:pt x="8833" y="1174"/>
                    <a:pt x="9050" y="1020"/>
                    <a:pt x="9366" y="661"/>
                  </a:cubicBezTo>
                  <a:close/>
                  <a:moveTo>
                    <a:pt x="9269" y="0"/>
                  </a:moveTo>
                  <a:cubicBezTo>
                    <a:pt x="9182" y="0"/>
                    <a:pt x="9098" y="37"/>
                    <a:pt x="9039" y="105"/>
                  </a:cubicBezTo>
                  <a:lnTo>
                    <a:pt x="8971" y="183"/>
                  </a:lnTo>
                  <a:cubicBezTo>
                    <a:pt x="8688" y="512"/>
                    <a:pt x="8612" y="602"/>
                    <a:pt x="7169" y="1280"/>
                  </a:cubicBezTo>
                  <a:cubicBezTo>
                    <a:pt x="6323" y="1678"/>
                    <a:pt x="5360" y="1991"/>
                    <a:pt x="4513" y="2268"/>
                  </a:cubicBezTo>
                  <a:cubicBezTo>
                    <a:pt x="3144" y="2712"/>
                    <a:pt x="2419" y="2963"/>
                    <a:pt x="2176" y="3367"/>
                  </a:cubicBezTo>
                  <a:cubicBezTo>
                    <a:pt x="2041" y="3592"/>
                    <a:pt x="1787" y="4104"/>
                    <a:pt x="1493" y="4700"/>
                  </a:cubicBezTo>
                  <a:cubicBezTo>
                    <a:pt x="1098" y="5496"/>
                    <a:pt x="438" y="6828"/>
                    <a:pt x="255" y="7011"/>
                  </a:cubicBezTo>
                  <a:cubicBezTo>
                    <a:pt x="1" y="7266"/>
                    <a:pt x="32" y="7667"/>
                    <a:pt x="329" y="7964"/>
                  </a:cubicBezTo>
                  <a:cubicBezTo>
                    <a:pt x="513" y="8148"/>
                    <a:pt x="773" y="8265"/>
                    <a:pt x="1033" y="8265"/>
                  </a:cubicBezTo>
                  <a:cubicBezTo>
                    <a:pt x="1239" y="8265"/>
                    <a:pt x="1445" y="8192"/>
                    <a:pt x="1614" y="8023"/>
                  </a:cubicBezTo>
                  <a:cubicBezTo>
                    <a:pt x="1789" y="7849"/>
                    <a:pt x="2118" y="7489"/>
                    <a:pt x="2463" y="7102"/>
                  </a:cubicBezTo>
                  <a:lnTo>
                    <a:pt x="2463" y="7102"/>
                  </a:lnTo>
                  <a:lnTo>
                    <a:pt x="1231" y="10001"/>
                  </a:lnTo>
                  <a:cubicBezTo>
                    <a:pt x="1215" y="10039"/>
                    <a:pt x="1207" y="10080"/>
                    <a:pt x="1207" y="10121"/>
                  </a:cubicBezTo>
                  <a:cubicBezTo>
                    <a:pt x="1207" y="10476"/>
                    <a:pt x="1473" y="11006"/>
                    <a:pt x="2207" y="11006"/>
                  </a:cubicBezTo>
                  <a:cubicBezTo>
                    <a:pt x="2920" y="11006"/>
                    <a:pt x="4457" y="10310"/>
                    <a:pt x="4740" y="10179"/>
                  </a:cubicBezTo>
                  <a:cubicBezTo>
                    <a:pt x="5011" y="10112"/>
                    <a:pt x="6834" y="9631"/>
                    <a:pt x="7545" y="8684"/>
                  </a:cubicBezTo>
                  <a:cubicBezTo>
                    <a:pt x="8208" y="7800"/>
                    <a:pt x="10444" y="3458"/>
                    <a:pt x="10775" y="2812"/>
                  </a:cubicBezTo>
                  <a:cubicBezTo>
                    <a:pt x="10921" y="2718"/>
                    <a:pt x="11289" y="2479"/>
                    <a:pt x="11800" y="2137"/>
                  </a:cubicBezTo>
                  <a:cubicBezTo>
                    <a:pt x="11947" y="2038"/>
                    <a:pt x="11980" y="1837"/>
                    <a:pt x="11872" y="1696"/>
                  </a:cubicBezTo>
                  <a:cubicBezTo>
                    <a:pt x="11128" y="725"/>
                    <a:pt x="10095" y="245"/>
                    <a:pt x="9361" y="15"/>
                  </a:cubicBezTo>
                  <a:cubicBezTo>
                    <a:pt x="9331" y="5"/>
                    <a:pt x="9300" y="0"/>
                    <a:pt x="9269"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1" name="Google Shape;7261;p101"/>
            <p:cNvSpPr/>
            <p:nvPr/>
          </p:nvSpPr>
          <p:spPr>
            <a:xfrm>
              <a:off x="7601766" y="1621223"/>
              <a:ext cx="670370" cy="312248"/>
            </a:xfrm>
            <a:custGeom>
              <a:rect b="b" l="l" r="r" t="t"/>
              <a:pathLst>
                <a:path extrusionOk="0" h="19236" w="41298">
                  <a:moveTo>
                    <a:pt x="39308" y="1"/>
                  </a:moveTo>
                  <a:lnTo>
                    <a:pt x="32300" y="3221"/>
                  </a:lnTo>
                  <a:cubicBezTo>
                    <a:pt x="32300" y="3221"/>
                    <a:pt x="29742" y="8052"/>
                    <a:pt x="29269" y="9946"/>
                  </a:cubicBezTo>
                  <a:cubicBezTo>
                    <a:pt x="28795" y="11840"/>
                    <a:pt x="28037" y="13924"/>
                    <a:pt x="28037" y="13924"/>
                  </a:cubicBezTo>
                  <a:cubicBezTo>
                    <a:pt x="28037" y="13924"/>
                    <a:pt x="23301" y="13166"/>
                    <a:pt x="19228" y="12692"/>
                  </a:cubicBezTo>
                  <a:cubicBezTo>
                    <a:pt x="15154" y="12219"/>
                    <a:pt x="9377" y="11177"/>
                    <a:pt x="7956" y="10892"/>
                  </a:cubicBezTo>
                  <a:cubicBezTo>
                    <a:pt x="6861" y="10673"/>
                    <a:pt x="5033" y="10172"/>
                    <a:pt x="3993" y="10172"/>
                  </a:cubicBezTo>
                  <a:cubicBezTo>
                    <a:pt x="3685" y="10172"/>
                    <a:pt x="3446" y="10216"/>
                    <a:pt x="3316" y="10325"/>
                  </a:cubicBezTo>
                  <a:cubicBezTo>
                    <a:pt x="2747" y="10799"/>
                    <a:pt x="3126" y="10704"/>
                    <a:pt x="3789" y="10987"/>
                  </a:cubicBezTo>
                  <a:cubicBezTo>
                    <a:pt x="4073" y="11110"/>
                    <a:pt x="4428" y="11144"/>
                    <a:pt x="4739" y="11144"/>
                  </a:cubicBezTo>
                  <a:cubicBezTo>
                    <a:pt x="5154" y="11144"/>
                    <a:pt x="5493" y="11083"/>
                    <a:pt x="5494" y="11083"/>
                  </a:cubicBezTo>
                  <a:lnTo>
                    <a:pt x="5494" y="11083"/>
                  </a:lnTo>
                  <a:cubicBezTo>
                    <a:pt x="5493" y="11083"/>
                    <a:pt x="4546" y="11366"/>
                    <a:pt x="3505" y="11745"/>
                  </a:cubicBezTo>
                  <a:cubicBezTo>
                    <a:pt x="2463" y="12124"/>
                    <a:pt x="568" y="12788"/>
                    <a:pt x="285" y="13166"/>
                  </a:cubicBezTo>
                  <a:cubicBezTo>
                    <a:pt x="0" y="13545"/>
                    <a:pt x="664" y="14871"/>
                    <a:pt x="1705" y="14871"/>
                  </a:cubicBezTo>
                  <a:cubicBezTo>
                    <a:pt x="2400" y="14871"/>
                    <a:pt x="2968" y="14829"/>
                    <a:pt x="3438" y="14829"/>
                  </a:cubicBezTo>
                  <a:cubicBezTo>
                    <a:pt x="3674" y="14829"/>
                    <a:pt x="3884" y="14840"/>
                    <a:pt x="4073" y="14871"/>
                  </a:cubicBezTo>
                  <a:cubicBezTo>
                    <a:pt x="4641" y="14967"/>
                    <a:pt x="4925" y="15535"/>
                    <a:pt x="6820" y="15535"/>
                  </a:cubicBezTo>
                  <a:cubicBezTo>
                    <a:pt x="8714" y="15535"/>
                    <a:pt x="11366" y="14018"/>
                    <a:pt x="11366" y="14018"/>
                  </a:cubicBezTo>
                  <a:cubicBezTo>
                    <a:pt x="11366" y="14018"/>
                    <a:pt x="20270" y="18092"/>
                    <a:pt x="25291" y="18945"/>
                  </a:cubicBezTo>
                  <a:cubicBezTo>
                    <a:pt x="26472" y="19145"/>
                    <a:pt x="27417" y="19235"/>
                    <a:pt x="28199" y="19235"/>
                  </a:cubicBezTo>
                  <a:cubicBezTo>
                    <a:pt x="30741" y="19235"/>
                    <a:pt x="31558" y="18281"/>
                    <a:pt x="33152" y="17050"/>
                  </a:cubicBezTo>
                  <a:cubicBezTo>
                    <a:pt x="35236" y="15440"/>
                    <a:pt x="41298" y="5494"/>
                    <a:pt x="40824" y="3504"/>
                  </a:cubicBezTo>
                  <a:cubicBezTo>
                    <a:pt x="40351" y="1516"/>
                    <a:pt x="39308" y="1"/>
                    <a:pt x="39308"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2" name="Google Shape;7262;p101"/>
            <p:cNvSpPr/>
            <p:nvPr/>
          </p:nvSpPr>
          <p:spPr>
            <a:xfrm>
              <a:off x="7599380" y="1616143"/>
              <a:ext cx="678243" cy="322280"/>
            </a:xfrm>
            <a:custGeom>
              <a:rect b="b" l="l" r="r" t="t"/>
              <a:pathLst>
                <a:path extrusionOk="0" h="19854" w="41783">
                  <a:moveTo>
                    <a:pt x="39449" y="0"/>
                  </a:moveTo>
                  <a:cubicBezTo>
                    <a:pt x="39389" y="0"/>
                    <a:pt x="39329" y="18"/>
                    <a:pt x="39276" y="54"/>
                  </a:cubicBezTo>
                  <a:cubicBezTo>
                    <a:pt x="39134" y="152"/>
                    <a:pt x="39100" y="347"/>
                    <a:pt x="39202" y="486"/>
                  </a:cubicBezTo>
                  <a:cubicBezTo>
                    <a:pt x="39212" y="501"/>
                    <a:pt x="40219" y="1982"/>
                    <a:pt x="40672" y="3888"/>
                  </a:cubicBezTo>
                  <a:cubicBezTo>
                    <a:pt x="41096" y="5672"/>
                    <a:pt x="35249" y="15467"/>
                    <a:pt x="33110" y="17120"/>
                  </a:cubicBezTo>
                  <a:cubicBezTo>
                    <a:pt x="32904" y="17279"/>
                    <a:pt x="32711" y="17434"/>
                    <a:pt x="32525" y="17583"/>
                  </a:cubicBezTo>
                  <a:cubicBezTo>
                    <a:pt x="31312" y="18553"/>
                    <a:pt x="30453" y="19242"/>
                    <a:pt x="28337" y="19242"/>
                  </a:cubicBezTo>
                  <a:cubicBezTo>
                    <a:pt x="27575" y="19242"/>
                    <a:pt x="26650" y="19153"/>
                    <a:pt x="25486" y="18955"/>
                  </a:cubicBezTo>
                  <a:cubicBezTo>
                    <a:pt x="20565" y="18119"/>
                    <a:pt x="11727" y="14094"/>
                    <a:pt x="11639" y="14053"/>
                  </a:cubicBezTo>
                  <a:cubicBezTo>
                    <a:pt x="11598" y="14035"/>
                    <a:pt x="11555" y="14025"/>
                    <a:pt x="11511" y="14025"/>
                  </a:cubicBezTo>
                  <a:cubicBezTo>
                    <a:pt x="11459" y="14025"/>
                    <a:pt x="11407" y="14039"/>
                    <a:pt x="11360" y="14065"/>
                  </a:cubicBezTo>
                  <a:cubicBezTo>
                    <a:pt x="11333" y="14080"/>
                    <a:pt x="8755" y="15541"/>
                    <a:pt x="6964" y="15541"/>
                  </a:cubicBezTo>
                  <a:cubicBezTo>
                    <a:pt x="5728" y="15541"/>
                    <a:pt x="5245" y="15298"/>
                    <a:pt x="4857" y="15103"/>
                  </a:cubicBezTo>
                  <a:cubicBezTo>
                    <a:pt x="4668" y="15008"/>
                    <a:pt x="4490" y="14918"/>
                    <a:pt x="4268" y="14882"/>
                  </a:cubicBezTo>
                  <a:cubicBezTo>
                    <a:pt x="4060" y="14847"/>
                    <a:pt x="3836" y="14835"/>
                    <a:pt x="3588" y="14835"/>
                  </a:cubicBezTo>
                  <a:cubicBezTo>
                    <a:pt x="3371" y="14835"/>
                    <a:pt x="3135" y="14844"/>
                    <a:pt x="2873" y="14854"/>
                  </a:cubicBezTo>
                  <a:cubicBezTo>
                    <a:pt x="2567" y="14865"/>
                    <a:pt x="2228" y="14877"/>
                    <a:pt x="1850" y="14877"/>
                  </a:cubicBezTo>
                  <a:cubicBezTo>
                    <a:pt x="1301" y="14877"/>
                    <a:pt x="954" y="14396"/>
                    <a:pt x="861" y="14248"/>
                  </a:cubicBezTo>
                  <a:cubicBezTo>
                    <a:pt x="660" y="13933"/>
                    <a:pt x="657" y="13702"/>
                    <a:pt x="674" y="13662"/>
                  </a:cubicBezTo>
                  <a:cubicBezTo>
                    <a:pt x="885" y="13385"/>
                    <a:pt x="2716" y="12722"/>
                    <a:pt x="3498" y="12439"/>
                  </a:cubicBezTo>
                  <a:lnTo>
                    <a:pt x="3754" y="12346"/>
                  </a:lnTo>
                  <a:cubicBezTo>
                    <a:pt x="4775" y="11975"/>
                    <a:pt x="5718" y="11691"/>
                    <a:pt x="5727" y="11688"/>
                  </a:cubicBezTo>
                  <a:cubicBezTo>
                    <a:pt x="5882" y="11642"/>
                    <a:pt x="5974" y="11482"/>
                    <a:pt x="5936" y="11324"/>
                  </a:cubicBezTo>
                  <a:cubicBezTo>
                    <a:pt x="5903" y="11184"/>
                    <a:pt x="5778" y="11089"/>
                    <a:pt x="5639" y="11089"/>
                  </a:cubicBezTo>
                  <a:cubicBezTo>
                    <a:pt x="5621" y="11089"/>
                    <a:pt x="5602" y="11091"/>
                    <a:pt x="5584" y="11094"/>
                  </a:cubicBezTo>
                  <a:cubicBezTo>
                    <a:pt x="5451" y="11118"/>
                    <a:pt x="5183" y="11151"/>
                    <a:pt x="4889" y="11151"/>
                  </a:cubicBezTo>
                  <a:cubicBezTo>
                    <a:pt x="4601" y="11151"/>
                    <a:pt x="4289" y="11120"/>
                    <a:pt x="4054" y="11019"/>
                  </a:cubicBezTo>
                  <a:cubicBezTo>
                    <a:pt x="3906" y="10956"/>
                    <a:pt x="3772" y="10909"/>
                    <a:pt x="3657" y="10873"/>
                  </a:cubicBezTo>
                  <a:cubicBezTo>
                    <a:pt x="3732" y="10810"/>
                    <a:pt x="3890" y="10784"/>
                    <a:pt x="4102" y="10784"/>
                  </a:cubicBezTo>
                  <a:cubicBezTo>
                    <a:pt x="4836" y="10784"/>
                    <a:pt x="6216" y="11098"/>
                    <a:pt x="7042" y="11286"/>
                  </a:cubicBezTo>
                  <a:cubicBezTo>
                    <a:pt x="7409" y="11370"/>
                    <a:pt x="7751" y="11448"/>
                    <a:pt x="8042" y="11506"/>
                  </a:cubicBezTo>
                  <a:cubicBezTo>
                    <a:pt x="9333" y="11765"/>
                    <a:pt x="15197" y="12828"/>
                    <a:pt x="19338" y="13310"/>
                  </a:cubicBezTo>
                  <a:cubicBezTo>
                    <a:pt x="23357" y="13777"/>
                    <a:pt x="28086" y="14532"/>
                    <a:pt x="28134" y="14540"/>
                  </a:cubicBezTo>
                  <a:cubicBezTo>
                    <a:pt x="28150" y="14542"/>
                    <a:pt x="28165" y="14543"/>
                    <a:pt x="28181" y="14543"/>
                  </a:cubicBezTo>
                  <a:cubicBezTo>
                    <a:pt x="28308" y="14543"/>
                    <a:pt x="28424" y="14464"/>
                    <a:pt x="28470" y="14341"/>
                  </a:cubicBezTo>
                  <a:cubicBezTo>
                    <a:pt x="28477" y="14320"/>
                    <a:pt x="29238" y="12221"/>
                    <a:pt x="29710" y="10332"/>
                  </a:cubicBezTo>
                  <a:cubicBezTo>
                    <a:pt x="30170" y="8496"/>
                    <a:pt x="32690" y="3725"/>
                    <a:pt x="32716" y="3677"/>
                  </a:cubicBezTo>
                  <a:cubicBezTo>
                    <a:pt x="32801" y="3527"/>
                    <a:pt x="32746" y="3336"/>
                    <a:pt x="32593" y="3256"/>
                  </a:cubicBezTo>
                  <a:cubicBezTo>
                    <a:pt x="32547" y="3231"/>
                    <a:pt x="32498" y="3220"/>
                    <a:pt x="32450" y="3220"/>
                  </a:cubicBezTo>
                  <a:cubicBezTo>
                    <a:pt x="32337" y="3220"/>
                    <a:pt x="32229" y="3282"/>
                    <a:pt x="32175" y="3391"/>
                  </a:cubicBezTo>
                  <a:cubicBezTo>
                    <a:pt x="32070" y="3589"/>
                    <a:pt x="29594" y="8276"/>
                    <a:pt x="29118" y="10185"/>
                  </a:cubicBezTo>
                  <a:cubicBezTo>
                    <a:pt x="28745" y="11673"/>
                    <a:pt x="28189" y="13297"/>
                    <a:pt x="27980" y="13895"/>
                  </a:cubicBezTo>
                  <a:cubicBezTo>
                    <a:pt x="26945" y="13732"/>
                    <a:pt x="22911" y="13108"/>
                    <a:pt x="19409" y="12702"/>
                  </a:cubicBezTo>
                  <a:cubicBezTo>
                    <a:pt x="15288" y="12222"/>
                    <a:pt x="9448" y="11163"/>
                    <a:pt x="8162" y="10906"/>
                  </a:cubicBezTo>
                  <a:cubicBezTo>
                    <a:pt x="7876" y="10848"/>
                    <a:pt x="7539" y="10772"/>
                    <a:pt x="7179" y="10690"/>
                  </a:cubicBezTo>
                  <a:cubicBezTo>
                    <a:pt x="5912" y="10401"/>
                    <a:pt x="4867" y="10181"/>
                    <a:pt x="4145" y="10181"/>
                  </a:cubicBezTo>
                  <a:cubicBezTo>
                    <a:pt x="3750" y="10181"/>
                    <a:pt x="3452" y="10247"/>
                    <a:pt x="3266" y="10402"/>
                  </a:cubicBezTo>
                  <a:cubicBezTo>
                    <a:pt x="3028" y="10599"/>
                    <a:pt x="2836" y="10784"/>
                    <a:pt x="2886" y="11033"/>
                  </a:cubicBezTo>
                  <a:cubicBezTo>
                    <a:pt x="2934" y="11283"/>
                    <a:pt x="3166" y="11357"/>
                    <a:pt x="3412" y="11436"/>
                  </a:cubicBezTo>
                  <a:cubicBezTo>
                    <a:pt x="3524" y="11472"/>
                    <a:pt x="3661" y="11515"/>
                    <a:pt x="3815" y="11582"/>
                  </a:cubicBezTo>
                  <a:cubicBezTo>
                    <a:pt x="3856" y="11600"/>
                    <a:pt x="3898" y="11615"/>
                    <a:pt x="3941" y="11631"/>
                  </a:cubicBezTo>
                  <a:cubicBezTo>
                    <a:pt x="3812" y="11675"/>
                    <a:pt x="3680" y="11722"/>
                    <a:pt x="3547" y="11771"/>
                  </a:cubicBezTo>
                  <a:lnTo>
                    <a:pt x="3291" y="11863"/>
                  </a:lnTo>
                  <a:cubicBezTo>
                    <a:pt x="1442" y="12533"/>
                    <a:pt x="454" y="12938"/>
                    <a:pt x="186" y="13296"/>
                  </a:cubicBezTo>
                  <a:cubicBezTo>
                    <a:pt x="1" y="13544"/>
                    <a:pt x="21" y="13951"/>
                    <a:pt x="238" y="14387"/>
                  </a:cubicBezTo>
                  <a:cubicBezTo>
                    <a:pt x="493" y="14895"/>
                    <a:pt x="1069" y="15490"/>
                    <a:pt x="1852" y="15490"/>
                  </a:cubicBezTo>
                  <a:cubicBezTo>
                    <a:pt x="2237" y="15490"/>
                    <a:pt x="2584" y="15477"/>
                    <a:pt x="2897" y="15466"/>
                  </a:cubicBezTo>
                  <a:cubicBezTo>
                    <a:pt x="3152" y="15457"/>
                    <a:pt x="3381" y="15448"/>
                    <a:pt x="3587" y="15448"/>
                  </a:cubicBezTo>
                  <a:cubicBezTo>
                    <a:pt x="3807" y="15448"/>
                    <a:pt x="3999" y="15458"/>
                    <a:pt x="4169" y="15486"/>
                  </a:cubicBezTo>
                  <a:cubicBezTo>
                    <a:pt x="4300" y="15508"/>
                    <a:pt x="4419" y="15568"/>
                    <a:pt x="4585" y="15651"/>
                  </a:cubicBezTo>
                  <a:cubicBezTo>
                    <a:pt x="5007" y="15862"/>
                    <a:pt x="5586" y="16154"/>
                    <a:pt x="6967" y="16154"/>
                  </a:cubicBezTo>
                  <a:cubicBezTo>
                    <a:pt x="8691" y="16154"/>
                    <a:pt x="10946" y="14990"/>
                    <a:pt x="11527" y="14675"/>
                  </a:cubicBezTo>
                  <a:cubicBezTo>
                    <a:pt x="12725" y="15215"/>
                    <a:pt x="20670" y="18758"/>
                    <a:pt x="25386" y="19559"/>
                  </a:cubicBezTo>
                  <a:cubicBezTo>
                    <a:pt x="26582" y="19762"/>
                    <a:pt x="27545" y="19854"/>
                    <a:pt x="28346" y="19854"/>
                  </a:cubicBezTo>
                  <a:cubicBezTo>
                    <a:pt x="30670" y="19854"/>
                    <a:pt x="31629" y="19086"/>
                    <a:pt x="32908" y="18061"/>
                  </a:cubicBezTo>
                  <a:cubicBezTo>
                    <a:pt x="33091" y="17914"/>
                    <a:pt x="33281" y="17762"/>
                    <a:pt x="33484" y="17605"/>
                  </a:cubicBezTo>
                  <a:cubicBezTo>
                    <a:pt x="35632" y="15945"/>
                    <a:pt x="41783" y="5913"/>
                    <a:pt x="41268" y="3747"/>
                  </a:cubicBezTo>
                  <a:cubicBezTo>
                    <a:pt x="40786" y="1726"/>
                    <a:pt x="39750" y="204"/>
                    <a:pt x="39706" y="140"/>
                  </a:cubicBezTo>
                  <a:cubicBezTo>
                    <a:pt x="39647" y="49"/>
                    <a:pt x="39549" y="0"/>
                    <a:pt x="39449"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3" name="Google Shape;7263;p101"/>
            <p:cNvSpPr/>
            <p:nvPr/>
          </p:nvSpPr>
          <p:spPr>
            <a:xfrm>
              <a:off x="7601766" y="1786340"/>
              <a:ext cx="217645" cy="87055"/>
            </a:xfrm>
            <a:custGeom>
              <a:rect b="b" l="l" r="r" t="t"/>
              <a:pathLst>
                <a:path extrusionOk="0" h="5363" w="13408">
                  <a:moveTo>
                    <a:pt x="3993" y="1"/>
                  </a:moveTo>
                  <a:cubicBezTo>
                    <a:pt x="3684" y="1"/>
                    <a:pt x="3446" y="45"/>
                    <a:pt x="3316" y="153"/>
                  </a:cubicBezTo>
                  <a:cubicBezTo>
                    <a:pt x="2747" y="627"/>
                    <a:pt x="3126" y="532"/>
                    <a:pt x="3789" y="817"/>
                  </a:cubicBezTo>
                  <a:cubicBezTo>
                    <a:pt x="4073" y="938"/>
                    <a:pt x="4426" y="973"/>
                    <a:pt x="4737" y="973"/>
                  </a:cubicBezTo>
                  <a:cubicBezTo>
                    <a:pt x="5153" y="973"/>
                    <a:pt x="5493" y="911"/>
                    <a:pt x="5494" y="911"/>
                  </a:cubicBezTo>
                  <a:lnTo>
                    <a:pt x="5494" y="911"/>
                  </a:lnTo>
                  <a:cubicBezTo>
                    <a:pt x="5493" y="911"/>
                    <a:pt x="4546" y="1195"/>
                    <a:pt x="3505" y="1574"/>
                  </a:cubicBezTo>
                  <a:cubicBezTo>
                    <a:pt x="2463" y="1953"/>
                    <a:pt x="568" y="2616"/>
                    <a:pt x="284" y="2994"/>
                  </a:cubicBezTo>
                  <a:cubicBezTo>
                    <a:pt x="0" y="3374"/>
                    <a:pt x="663" y="4699"/>
                    <a:pt x="1705" y="4699"/>
                  </a:cubicBezTo>
                  <a:cubicBezTo>
                    <a:pt x="2399" y="4699"/>
                    <a:pt x="2968" y="4657"/>
                    <a:pt x="3438" y="4657"/>
                  </a:cubicBezTo>
                  <a:cubicBezTo>
                    <a:pt x="3673" y="4657"/>
                    <a:pt x="3883" y="4668"/>
                    <a:pt x="4072" y="4699"/>
                  </a:cubicBezTo>
                  <a:cubicBezTo>
                    <a:pt x="4641" y="4795"/>
                    <a:pt x="4925" y="5363"/>
                    <a:pt x="6820" y="5363"/>
                  </a:cubicBezTo>
                  <a:cubicBezTo>
                    <a:pt x="8714" y="5363"/>
                    <a:pt x="11366" y="3847"/>
                    <a:pt x="11366" y="3847"/>
                  </a:cubicBezTo>
                  <a:cubicBezTo>
                    <a:pt x="11366" y="3847"/>
                    <a:pt x="12062" y="4165"/>
                    <a:pt x="13170" y="4642"/>
                  </a:cubicBezTo>
                  <a:lnTo>
                    <a:pt x="13408" y="1683"/>
                  </a:lnTo>
                  <a:cubicBezTo>
                    <a:pt x="10932" y="1280"/>
                    <a:pt x="8755" y="881"/>
                    <a:pt x="7956" y="721"/>
                  </a:cubicBezTo>
                  <a:cubicBezTo>
                    <a:pt x="6861" y="502"/>
                    <a:pt x="5032" y="1"/>
                    <a:pt x="399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4" name="Google Shape;7264;p101"/>
            <p:cNvSpPr/>
            <p:nvPr/>
          </p:nvSpPr>
          <p:spPr>
            <a:xfrm>
              <a:off x="7599380" y="1781406"/>
              <a:ext cx="225177" cy="96957"/>
            </a:xfrm>
            <a:custGeom>
              <a:rect b="b" l="l" r="r" t="t"/>
              <a:pathLst>
                <a:path extrusionOk="0" h="5973" w="13872">
                  <a:moveTo>
                    <a:pt x="4104" y="603"/>
                  </a:moveTo>
                  <a:cubicBezTo>
                    <a:pt x="4839" y="603"/>
                    <a:pt x="6218" y="917"/>
                    <a:pt x="7045" y="1106"/>
                  </a:cubicBezTo>
                  <a:cubicBezTo>
                    <a:pt x="7411" y="1189"/>
                    <a:pt x="7753" y="1267"/>
                    <a:pt x="8043" y="1325"/>
                  </a:cubicBezTo>
                  <a:cubicBezTo>
                    <a:pt x="8793" y="1475"/>
                    <a:pt x="10833" y="1851"/>
                    <a:pt x="13228" y="2244"/>
                  </a:cubicBezTo>
                  <a:lnTo>
                    <a:pt x="13047" y="4495"/>
                  </a:lnTo>
                  <a:cubicBezTo>
                    <a:pt x="12173" y="4116"/>
                    <a:pt x="11642" y="3872"/>
                    <a:pt x="11641" y="3872"/>
                  </a:cubicBezTo>
                  <a:cubicBezTo>
                    <a:pt x="11601" y="3854"/>
                    <a:pt x="11557" y="3845"/>
                    <a:pt x="11514" y="3845"/>
                  </a:cubicBezTo>
                  <a:cubicBezTo>
                    <a:pt x="11462" y="3845"/>
                    <a:pt x="11409" y="3858"/>
                    <a:pt x="11362" y="3886"/>
                  </a:cubicBezTo>
                  <a:cubicBezTo>
                    <a:pt x="11337" y="3900"/>
                    <a:pt x="8758" y="5360"/>
                    <a:pt x="6968" y="5360"/>
                  </a:cubicBezTo>
                  <a:cubicBezTo>
                    <a:pt x="5731" y="5360"/>
                    <a:pt x="5248" y="5117"/>
                    <a:pt x="4860" y="4922"/>
                  </a:cubicBezTo>
                  <a:cubicBezTo>
                    <a:pt x="4670" y="4828"/>
                    <a:pt x="4492" y="4739"/>
                    <a:pt x="4270" y="4701"/>
                  </a:cubicBezTo>
                  <a:cubicBezTo>
                    <a:pt x="4061" y="4667"/>
                    <a:pt x="3837" y="4655"/>
                    <a:pt x="3588" y="4655"/>
                  </a:cubicBezTo>
                  <a:cubicBezTo>
                    <a:pt x="3371" y="4655"/>
                    <a:pt x="3136" y="4663"/>
                    <a:pt x="2876" y="4673"/>
                  </a:cubicBezTo>
                  <a:cubicBezTo>
                    <a:pt x="2569" y="4684"/>
                    <a:pt x="2230" y="4696"/>
                    <a:pt x="1853" y="4696"/>
                  </a:cubicBezTo>
                  <a:cubicBezTo>
                    <a:pt x="1304" y="4696"/>
                    <a:pt x="956" y="4215"/>
                    <a:pt x="863" y="4067"/>
                  </a:cubicBezTo>
                  <a:cubicBezTo>
                    <a:pt x="663" y="3752"/>
                    <a:pt x="659" y="3521"/>
                    <a:pt x="677" y="3482"/>
                  </a:cubicBezTo>
                  <a:cubicBezTo>
                    <a:pt x="887" y="3204"/>
                    <a:pt x="2718" y="2541"/>
                    <a:pt x="3500" y="2258"/>
                  </a:cubicBezTo>
                  <a:lnTo>
                    <a:pt x="3756" y="2165"/>
                  </a:lnTo>
                  <a:cubicBezTo>
                    <a:pt x="4778" y="1794"/>
                    <a:pt x="5720" y="1510"/>
                    <a:pt x="5729" y="1507"/>
                  </a:cubicBezTo>
                  <a:cubicBezTo>
                    <a:pt x="5884" y="1461"/>
                    <a:pt x="5976" y="1301"/>
                    <a:pt x="5939" y="1143"/>
                  </a:cubicBezTo>
                  <a:cubicBezTo>
                    <a:pt x="5905" y="1003"/>
                    <a:pt x="5780" y="908"/>
                    <a:pt x="5641" y="908"/>
                  </a:cubicBezTo>
                  <a:cubicBezTo>
                    <a:pt x="5623" y="908"/>
                    <a:pt x="5605" y="910"/>
                    <a:pt x="5586" y="913"/>
                  </a:cubicBezTo>
                  <a:cubicBezTo>
                    <a:pt x="5453" y="937"/>
                    <a:pt x="5185" y="970"/>
                    <a:pt x="4891" y="970"/>
                  </a:cubicBezTo>
                  <a:cubicBezTo>
                    <a:pt x="4604" y="970"/>
                    <a:pt x="4292" y="939"/>
                    <a:pt x="4058" y="838"/>
                  </a:cubicBezTo>
                  <a:cubicBezTo>
                    <a:pt x="3908" y="775"/>
                    <a:pt x="3774" y="730"/>
                    <a:pt x="3659" y="692"/>
                  </a:cubicBezTo>
                  <a:cubicBezTo>
                    <a:pt x="3734" y="629"/>
                    <a:pt x="3892" y="603"/>
                    <a:pt x="4104" y="603"/>
                  </a:cubicBezTo>
                  <a:close/>
                  <a:moveTo>
                    <a:pt x="4145" y="1"/>
                  </a:moveTo>
                  <a:cubicBezTo>
                    <a:pt x="3750" y="1"/>
                    <a:pt x="3452" y="66"/>
                    <a:pt x="3266" y="221"/>
                  </a:cubicBezTo>
                  <a:cubicBezTo>
                    <a:pt x="3028" y="419"/>
                    <a:pt x="2836" y="604"/>
                    <a:pt x="2886" y="852"/>
                  </a:cubicBezTo>
                  <a:cubicBezTo>
                    <a:pt x="2934" y="1102"/>
                    <a:pt x="3166" y="1176"/>
                    <a:pt x="3412" y="1255"/>
                  </a:cubicBezTo>
                  <a:cubicBezTo>
                    <a:pt x="3524" y="1291"/>
                    <a:pt x="3661" y="1335"/>
                    <a:pt x="3815" y="1401"/>
                  </a:cubicBezTo>
                  <a:cubicBezTo>
                    <a:pt x="3856" y="1419"/>
                    <a:pt x="3898" y="1434"/>
                    <a:pt x="3941" y="1450"/>
                  </a:cubicBezTo>
                  <a:cubicBezTo>
                    <a:pt x="3812" y="1494"/>
                    <a:pt x="3680" y="1541"/>
                    <a:pt x="3547" y="1590"/>
                  </a:cubicBezTo>
                  <a:lnTo>
                    <a:pt x="3291" y="1682"/>
                  </a:lnTo>
                  <a:cubicBezTo>
                    <a:pt x="1442" y="2352"/>
                    <a:pt x="454" y="2758"/>
                    <a:pt x="186" y="3115"/>
                  </a:cubicBezTo>
                  <a:cubicBezTo>
                    <a:pt x="1" y="3363"/>
                    <a:pt x="21" y="3770"/>
                    <a:pt x="238" y="4206"/>
                  </a:cubicBezTo>
                  <a:cubicBezTo>
                    <a:pt x="493" y="4715"/>
                    <a:pt x="1069" y="5309"/>
                    <a:pt x="1852" y="5309"/>
                  </a:cubicBezTo>
                  <a:cubicBezTo>
                    <a:pt x="2237" y="5309"/>
                    <a:pt x="2584" y="5297"/>
                    <a:pt x="2897" y="5285"/>
                  </a:cubicBezTo>
                  <a:cubicBezTo>
                    <a:pt x="3152" y="5276"/>
                    <a:pt x="3381" y="5267"/>
                    <a:pt x="3587" y="5267"/>
                  </a:cubicBezTo>
                  <a:cubicBezTo>
                    <a:pt x="3807" y="5267"/>
                    <a:pt x="3999" y="5277"/>
                    <a:pt x="4169" y="5305"/>
                  </a:cubicBezTo>
                  <a:cubicBezTo>
                    <a:pt x="4300" y="5327"/>
                    <a:pt x="4419" y="5387"/>
                    <a:pt x="4585" y="5470"/>
                  </a:cubicBezTo>
                  <a:cubicBezTo>
                    <a:pt x="5007" y="5681"/>
                    <a:pt x="5586" y="5973"/>
                    <a:pt x="6967" y="5973"/>
                  </a:cubicBezTo>
                  <a:cubicBezTo>
                    <a:pt x="8691" y="5973"/>
                    <a:pt x="10946" y="4809"/>
                    <a:pt x="11526" y="4493"/>
                  </a:cubicBezTo>
                  <a:cubicBezTo>
                    <a:pt x="11783" y="4609"/>
                    <a:pt x="12377" y="4875"/>
                    <a:pt x="13196" y="5226"/>
                  </a:cubicBezTo>
                  <a:cubicBezTo>
                    <a:pt x="13236" y="5243"/>
                    <a:pt x="13277" y="5251"/>
                    <a:pt x="13317" y="5251"/>
                  </a:cubicBezTo>
                  <a:cubicBezTo>
                    <a:pt x="13470" y="5251"/>
                    <a:pt x="13609" y="5135"/>
                    <a:pt x="13622" y="4969"/>
                  </a:cubicBezTo>
                  <a:lnTo>
                    <a:pt x="13858" y="2011"/>
                  </a:lnTo>
                  <a:cubicBezTo>
                    <a:pt x="13871" y="1853"/>
                    <a:pt x="13761" y="1711"/>
                    <a:pt x="13602" y="1684"/>
                  </a:cubicBezTo>
                  <a:cubicBezTo>
                    <a:pt x="11096" y="1277"/>
                    <a:pt x="8936" y="880"/>
                    <a:pt x="8162" y="725"/>
                  </a:cubicBezTo>
                  <a:cubicBezTo>
                    <a:pt x="7876" y="667"/>
                    <a:pt x="7539" y="591"/>
                    <a:pt x="7179" y="509"/>
                  </a:cubicBezTo>
                  <a:cubicBezTo>
                    <a:pt x="5912" y="220"/>
                    <a:pt x="4867" y="1"/>
                    <a:pt x="4145"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5" name="Google Shape;7265;p101"/>
            <p:cNvSpPr/>
            <p:nvPr/>
          </p:nvSpPr>
          <p:spPr>
            <a:xfrm>
              <a:off x="7520539" y="1436709"/>
              <a:ext cx="230372" cy="265272"/>
            </a:xfrm>
            <a:custGeom>
              <a:rect b="b" l="l" r="r" t="t"/>
              <a:pathLst>
                <a:path extrusionOk="0" h="16342" w="14192">
                  <a:moveTo>
                    <a:pt x="12298" y="1"/>
                  </a:moveTo>
                  <a:cubicBezTo>
                    <a:pt x="12298" y="1"/>
                    <a:pt x="7846" y="2180"/>
                    <a:pt x="6141" y="3695"/>
                  </a:cubicBezTo>
                  <a:cubicBezTo>
                    <a:pt x="4436" y="5211"/>
                    <a:pt x="173" y="14777"/>
                    <a:pt x="79" y="15440"/>
                  </a:cubicBezTo>
                  <a:cubicBezTo>
                    <a:pt x="0" y="15988"/>
                    <a:pt x="2247" y="16341"/>
                    <a:pt x="3246" y="16341"/>
                  </a:cubicBezTo>
                  <a:cubicBezTo>
                    <a:pt x="3457" y="16341"/>
                    <a:pt x="3612" y="16326"/>
                    <a:pt x="3678" y="16293"/>
                  </a:cubicBezTo>
                  <a:cubicBezTo>
                    <a:pt x="4057" y="16103"/>
                    <a:pt x="10781" y="8337"/>
                    <a:pt x="12487" y="7010"/>
                  </a:cubicBezTo>
                  <a:cubicBezTo>
                    <a:pt x="14192" y="5684"/>
                    <a:pt x="13434" y="4074"/>
                    <a:pt x="13434" y="4074"/>
                  </a:cubicBezTo>
                  <a:lnTo>
                    <a:pt x="12298" y="1"/>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6" name="Google Shape;7266;p101"/>
            <p:cNvSpPr/>
            <p:nvPr/>
          </p:nvSpPr>
          <p:spPr>
            <a:xfrm>
              <a:off x="7516546" y="1431741"/>
              <a:ext cx="240225" cy="275141"/>
            </a:xfrm>
            <a:custGeom>
              <a:rect b="b" l="l" r="r" t="t"/>
              <a:pathLst>
                <a:path extrusionOk="0" h="16950" w="14799">
                  <a:moveTo>
                    <a:pt x="12544" y="1"/>
                  </a:moveTo>
                  <a:cubicBezTo>
                    <a:pt x="12499" y="1"/>
                    <a:pt x="12453" y="11"/>
                    <a:pt x="12410" y="32"/>
                  </a:cubicBezTo>
                  <a:cubicBezTo>
                    <a:pt x="12226" y="122"/>
                    <a:pt x="7900" y="2246"/>
                    <a:pt x="6183" y="3772"/>
                  </a:cubicBezTo>
                  <a:cubicBezTo>
                    <a:pt x="4436" y="5325"/>
                    <a:pt x="121" y="15003"/>
                    <a:pt x="21" y="15704"/>
                  </a:cubicBezTo>
                  <a:cubicBezTo>
                    <a:pt x="0" y="15852"/>
                    <a:pt x="34" y="16073"/>
                    <a:pt x="315" y="16275"/>
                  </a:cubicBezTo>
                  <a:cubicBezTo>
                    <a:pt x="885" y="16687"/>
                    <a:pt x="2512" y="16950"/>
                    <a:pt x="3447" y="16950"/>
                  </a:cubicBezTo>
                  <a:cubicBezTo>
                    <a:pt x="3734" y="16950"/>
                    <a:pt x="3955" y="16925"/>
                    <a:pt x="4061" y="16872"/>
                  </a:cubicBezTo>
                  <a:cubicBezTo>
                    <a:pt x="4242" y="16783"/>
                    <a:pt x="4780" y="16200"/>
                    <a:pt x="6828" y="13946"/>
                  </a:cubicBezTo>
                  <a:cubicBezTo>
                    <a:pt x="8970" y="11584"/>
                    <a:pt x="11905" y="8349"/>
                    <a:pt x="12921" y="7558"/>
                  </a:cubicBezTo>
                  <a:cubicBezTo>
                    <a:pt x="14798" y="6098"/>
                    <a:pt x="13967" y="4267"/>
                    <a:pt x="13958" y="4249"/>
                  </a:cubicBezTo>
                  <a:cubicBezTo>
                    <a:pt x="13906" y="4139"/>
                    <a:pt x="13796" y="4074"/>
                    <a:pt x="13681" y="4074"/>
                  </a:cubicBezTo>
                  <a:cubicBezTo>
                    <a:pt x="13637" y="4074"/>
                    <a:pt x="13593" y="4083"/>
                    <a:pt x="13551" y="4103"/>
                  </a:cubicBezTo>
                  <a:cubicBezTo>
                    <a:pt x="13398" y="4175"/>
                    <a:pt x="13332" y="4357"/>
                    <a:pt x="13404" y="4510"/>
                  </a:cubicBezTo>
                  <a:cubicBezTo>
                    <a:pt x="13410" y="4524"/>
                    <a:pt x="14039" y="5912"/>
                    <a:pt x="12546" y="7075"/>
                  </a:cubicBezTo>
                  <a:cubicBezTo>
                    <a:pt x="11486" y="7898"/>
                    <a:pt x="8650" y="11023"/>
                    <a:pt x="6372" y="13533"/>
                  </a:cubicBezTo>
                  <a:cubicBezTo>
                    <a:pt x="5181" y="14846"/>
                    <a:pt x="3950" y="16204"/>
                    <a:pt x="3800" y="16320"/>
                  </a:cubicBezTo>
                  <a:cubicBezTo>
                    <a:pt x="3735" y="16341"/>
                    <a:pt x="3620" y="16350"/>
                    <a:pt x="3472" y="16350"/>
                  </a:cubicBezTo>
                  <a:cubicBezTo>
                    <a:pt x="2655" y="16350"/>
                    <a:pt x="822" y="16056"/>
                    <a:pt x="627" y="15790"/>
                  </a:cubicBezTo>
                  <a:cubicBezTo>
                    <a:pt x="745" y="15093"/>
                    <a:pt x="4975" y="5665"/>
                    <a:pt x="6589" y="4229"/>
                  </a:cubicBezTo>
                  <a:cubicBezTo>
                    <a:pt x="8244" y="2759"/>
                    <a:pt x="12635" y="604"/>
                    <a:pt x="12679" y="581"/>
                  </a:cubicBezTo>
                  <a:cubicBezTo>
                    <a:pt x="12831" y="507"/>
                    <a:pt x="12893" y="324"/>
                    <a:pt x="12818" y="173"/>
                  </a:cubicBezTo>
                  <a:cubicBezTo>
                    <a:pt x="12765" y="63"/>
                    <a:pt x="12657" y="1"/>
                    <a:pt x="12544"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7" name="Google Shape;7267;p101"/>
            <p:cNvSpPr/>
            <p:nvPr/>
          </p:nvSpPr>
          <p:spPr>
            <a:xfrm>
              <a:off x="7418794" y="1636872"/>
              <a:ext cx="184515" cy="152472"/>
            </a:xfrm>
            <a:custGeom>
              <a:rect b="b" l="l" r="r" t="t"/>
              <a:pathLst>
                <a:path extrusionOk="0" h="9393" w="11367">
                  <a:moveTo>
                    <a:pt x="10235" y="1"/>
                  </a:moveTo>
                  <a:cubicBezTo>
                    <a:pt x="9342" y="1"/>
                    <a:pt x="7957" y="1120"/>
                    <a:pt x="7957" y="1120"/>
                  </a:cubicBezTo>
                  <a:cubicBezTo>
                    <a:pt x="7957" y="1120"/>
                    <a:pt x="4926" y="1783"/>
                    <a:pt x="3789" y="2257"/>
                  </a:cubicBezTo>
                  <a:cubicBezTo>
                    <a:pt x="2651" y="2730"/>
                    <a:pt x="1" y="6141"/>
                    <a:pt x="663" y="6330"/>
                  </a:cubicBezTo>
                  <a:cubicBezTo>
                    <a:pt x="691" y="6338"/>
                    <a:pt x="720" y="6342"/>
                    <a:pt x="752" y="6342"/>
                  </a:cubicBezTo>
                  <a:cubicBezTo>
                    <a:pt x="1473" y="6342"/>
                    <a:pt x="3125" y="4341"/>
                    <a:pt x="3126" y="4341"/>
                  </a:cubicBezTo>
                  <a:lnTo>
                    <a:pt x="3126" y="4341"/>
                  </a:lnTo>
                  <a:cubicBezTo>
                    <a:pt x="3125" y="4341"/>
                    <a:pt x="1705" y="6424"/>
                    <a:pt x="1516" y="7182"/>
                  </a:cubicBezTo>
                  <a:cubicBezTo>
                    <a:pt x="1341" y="7882"/>
                    <a:pt x="1166" y="9392"/>
                    <a:pt x="1739" y="9392"/>
                  </a:cubicBezTo>
                  <a:cubicBezTo>
                    <a:pt x="1786" y="9392"/>
                    <a:pt x="1838" y="9382"/>
                    <a:pt x="1895" y="9361"/>
                  </a:cubicBezTo>
                  <a:cubicBezTo>
                    <a:pt x="2653" y="9076"/>
                    <a:pt x="4168" y="6993"/>
                    <a:pt x="4168" y="6993"/>
                  </a:cubicBezTo>
                  <a:cubicBezTo>
                    <a:pt x="4168" y="6993"/>
                    <a:pt x="6062" y="5856"/>
                    <a:pt x="7578" y="5856"/>
                  </a:cubicBezTo>
                  <a:cubicBezTo>
                    <a:pt x="9093" y="5856"/>
                    <a:pt x="10136" y="3015"/>
                    <a:pt x="10136" y="3015"/>
                  </a:cubicBezTo>
                  <a:cubicBezTo>
                    <a:pt x="10136" y="3015"/>
                    <a:pt x="11366" y="1783"/>
                    <a:pt x="10893" y="457"/>
                  </a:cubicBezTo>
                  <a:cubicBezTo>
                    <a:pt x="10775" y="125"/>
                    <a:pt x="10532" y="1"/>
                    <a:pt x="1023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8" name="Google Shape;7268;p101"/>
            <p:cNvSpPr/>
            <p:nvPr/>
          </p:nvSpPr>
          <p:spPr>
            <a:xfrm>
              <a:off x="7422056" y="1631937"/>
              <a:ext cx="186057" cy="162374"/>
            </a:xfrm>
            <a:custGeom>
              <a:rect b="b" l="l" r="r" t="t"/>
              <a:pathLst>
                <a:path extrusionOk="0" h="10003" w="11462">
                  <a:moveTo>
                    <a:pt x="10030" y="610"/>
                  </a:moveTo>
                  <a:cubicBezTo>
                    <a:pt x="10085" y="610"/>
                    <a:pt x="10135" y="616"/>
                    <a:pt x="10180" y="629"/>
                  </a:cubicBezTo>
                  <a:cubicBezTo>
                    <a:pt x="10252" y="649"/>
                    <a:pt x="10343" y="694"/>
                    <a:pt x="10404" y="864"/>
                  </a:cubicBezTo>
                  <a:cubicBezTo>
                    <a:pt x="10805" y="1988"/>
                    <a:pt x="9729" y="3091"/>
                    <a:pt x="9717" y="3103"/>
                  </a:cubicBezTo>
                  <a:cubicBezTo>
                    <a:pt x="9686" y="3134"/>
                    <a:pt x="9662" y="3171"/>
                    <a:pt x="9647" y="3213"/>
                  </a:cubicBezTo>
                  <a:cubicBezTo>
                    <a:pt x="9377" y="3948"/>
                    <a:pt x="8445" y="5854"/>
                    <a:pt x="7377" y="5854"/>
                  </a:cubicBezTo>
                  <a:cubicBezTo>
                    <a:pt x="5795" y="5854"/>
                    <a:pt x="3891" y="6986"/>
                    <a:pt x="3810" y="7034"/>
                  </a:cubicBezTo>
                  <a:cubicBezTo>
                    <a:pt x="3774" y="7055"/>
                    <a:pt x="3744" y="7084"/>
                    <a:pt x="3720" y="7117"/>
                  </a:cubicBezTo>
                  <a:cubicBezTo>
                    <a:pt x="3154" y="7894"/>
                    <a:pt x="2075" y="9195"/>
                    <a:pt x="1555" y="9398"/>
                  </a:cubicBezTo>
                  <a:cubicBezTo>
                    <a:pt x="1409" y="9272"/>
                    <a:pt x="1407" y="8381"/>
                    <a:pt x="1612" y="7560"/>
                  </a:cubicBezTo>
                  <a:cubicBezTo>
                    <a:pt x="1756" y="6983"/>
                    <a:pt x="2791" y="5385"/>
                    <a:pt x="3177" y="4817"/>
                  </a:cubicBezTo>
                  <a:cubicBezTo>
                    <a:pt x="3317" y="4615"/>
                    <a:pt x="3170" y="4339"/>
                    <a:pt x="2925" y="4339"/>
                  </a:cubicBezTo>
                  <a:cubicBezTo>
                    <a:pt x="2834" y="4339"/>
                    <a:pt x="2747" y="4379"/>
                    <a:pt x="2689" y="4450"/>
                  </a:cubicBezTo>
                  <a:cubicBezTo>
                    <a:pt x="1953" y="5340"/>
                    <a:pt x="1092" y="6132"/>
                    <a:pt x="698" y="6306"/>
                  </a:cubicBezTo>
                  <a:cubicBezTo>
                    <a:pt x="972" y="5552"/>
                    <a:pt x="2807" y="3218"/>
                    <a:pt x="3706" y="2843"/>
                  </a:cubicBezTo>
                  <a:cubicBezTo>
                    <a:pt x="4804" y="2386"/>
                    <a:pt x="7791" y="1729"/>
                    <a:pt x="7821" y="1722"/>
                  </a:cubicBezTo>
                  <a:cubicBezTo>
                    <a:pt x="7867" y="1712"/>
                    <a:pt x="7912" y="1691"/>
                    <a:pt x="7948" y="1662"/>
                  </a:cubicBezTo>
                  <a:cubicBezTo>
                    <a:pt x="8523" y="1198"/>
                    <a:pt x="9491" y="610"/>
                    <a:pt x="10030" y="610"/>
                  </a:cubicBezTo>
                  <a:close/>
                  <a:moveTo>
                    <a:pt x="10043" y="1"/>
                  </a:moveTo>
                  <a:cubicBezTo>
                    <a:pt x="9135" y="1"/>
                    <a:pt x="7929" y="898"/>
                    <a:pt x="7620" y="1140"/>
                  </a:cubicBezTo>
                  <a:cubicBezTo>
                    <a:pt x="7150" y="1245"/>
                    <a:pt x="4536" y="1833"/>
                    <a:pt x="3471" y="2277"/>
                  </a:cubicBezTo>
                  <a:cubicBezTo>
                    <a:pt x="2460" y="2698"/>
                    <a:pt x="0" y="5591"/>
                    <a:pt x="52" y="6502"/>
                  </a:cubicBezTo>
                  <a:cubicBezTo>
                    <a:pt x="65" y="6714"/>
                    <a:pt x="187" y="6872"/>
                    <a:pt x="378" y="6928"/>
                  </a:cubicBezTo>
                  <a:cubicBezTo>
                    <a:pt x="427" y="6941"/>
                    <a:pt x="478" y="6948"/>
                    <a:pt x="532" y="6948"/>
                  </a:cubicBezTo>
                  <a:cubicBezTo>
                    <a:pt x="774" y="6948"/>
                    <a:pt x="1062" y="6815"/>
                    <a:pt x="1360" y="6609"/>
                  </a:cubicBezTo>
                  <a:lnTo>
                    <a:pt x="1360" y="6609"/>
                  </a:lnTo>
                  <a:cubicBezTo>
                    <a:pt x="1198" y="6921"/>
                    <a:pt x="1070" y="7206"/>
                    <a:pt x="1018" y="7412"/>
                  </a:cubicBezTo>
                  <a:cubicBezTo>
                    <a:pt x="999" y="7489"/>
                    <a:pt x="549" y="9319"/>
                    <a:pt x="1148" y="9854"/>
                  </a:cubicBezTo>
                  <a:cubicBezTo>
                    <a:pt x="1255" y="9950"/>
                    <a:pt x="1394" y="10003"/>
                    <a:pt x="1538" y="10003"/>
                  </a:cubicBezTo>
                  <a:cubicBezTo>
                    <a:pt x="1627" y="10001"/>
                    <a:pt x="1717" y="9984"/>
                    <a:pt x="1801" y="9951"/>
                  </a:cubicBezTo>
                  <a:cubicBezTo>
                    <a:pt x="2576" y="9661"/>
                    <a:pt x="3897" y="7908"/>
                    <a:pt x="4176" y="7528"/>
                  </a:cubicBezTo>
                  <a:cubicBezTo>
                    <a:pt x="4483" y="7352"/>
                    <a:pt x="6096" y="6466"/>
                    <a:pt x="7377" y="6466"/>
                  </a:cubicBezTo>
                  <a:cubicBezTo>
                    <a:pt x="8972" y="6466"/>
                    <a:pt x="10028" y="3926"/>
                    <a:pt x="10198" y="3484"/>
                  </a:cubicBezTo>
                  <a:cubicBezTo>
                    <a:pt x="10440" y="3221"/>
                    <a:pt x="11461" y="2006"/>
                    <a:pt x="10980" y="658"/>
                  </a:cubicBezTo>
                  <a:cubicBezTo>
                    <a:pt x="10866" y="338"/>
                    <a:pt x="10647" y="124"/>
                    <a:pt x="10346" y="40"/>
                  </a:cubicBezTo>
                  <a:cubicBezTo>
                    <a:pt x="10250" y="13"/>
                    <a:pt x="10148" y="1"/>
                    <a:pt x="10043"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9" name="Google Shape;7269;p101"/>
            <p:cNvSpPr/>
            <p:nvPr/>
          </p:nvSpPr>
          <p:spPr>
            <a:xfrm>
              <a:off x="7526415" y="1622538"/>
              <a:ext cx="63063" cy="76569"/>
            </a:xfrm>
            <a:custGeom>
              <a:rect b="b" l="l" r="r" t="t"/>
              <a:pathLst>
                <a:path extrusionOk="0" h="4717" w="3885">
                  <a:moveTo>
                    <a:pt x="1307" y="0"/>
                  </a:moveTo>
                  <a:cubicBezTo>
                    <a:pt x="901" y="0"/>
                    <a:pt x="664" y="670"/>
                    <a:pt x="664" y="1341"/>
                  </a:cubicBezTo>
                  <a:cubicBezTo>
                    <a:pt x="664" y="2288"/>
                    <a:pt x="1611" y="2572"/>
                    <a:pt x="1611" y="2572"/>
                  </a:cubicBezTo>
                  <a:cubicBezTo>
                    <a:pt x="1611" y="2572"/>
                    <a:pt x="1" y="4087"/>
                    <a:pt x="948" y="4561"/>
                  </a:cubicBezTo>
                  <a:cubicBezTo>
                    <a:pt x="1173" y="4674"/>
                    <a:pt x="1398" y="4717"/>
                    <a:pt x="1611" y="4717"/>
                  </a:cubicBezTo>
                  <a:cubicBezTo>
                    <a:pt x="2292" y="4717"/>
                    <a:pt x="2842" y="4276"/>
                    <a:pt x="2842" y="4276"/>
                  </a:cubicBezTo>
                  <a:lnTo>
                    <a:pt x="3884" y="1246"/>
                  </a:lnTo>
                  <a:lnTo>
                    <a:pt x="3884" y="1246"/>
                  </a:lnTo>
                  <a:cubicBezTo>
                    <a:pt x="3884" y="1246"/>
                    <a:pt x="3850" y="1248"/>
                    <a:pt x="3789" y="1248"/>
                  </a:cubicBezTo>
                  <a:cubicBezTo>
                    <a:pt x="3485" y="1248"/>
                    <a:pt x="2526" y="1182"/>
                    <a:pt x="1895" y="393"/>
                  </a:cubicBezTo>
                  <a:cubicBezTo>
                    <a:pt x="1673" y="115"/>
                    <a:pt x="1475" y="0"/>
                    <a:pt x="13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0" name="Google Shape;7270;p101"/>
            <p:cNvSpPr/>
            <p:nvPr/>
          </p:nvSpPr>
          <p:spPr>
            <a:xfrm>
              <a:off x="7530847" y="1617571"/>
              <a:ext cx="63794" cy="86519"/>
            </a:xfrm>
            <a:custGeom>
              <a:rect b="b" l="l" r="r" t="t"/>
              <a:pathLst>
                <a:path extrusionOk="0" h="5330" w="3930">
                  <a:moveTo>
                    <a:pt x="1036" y="0"/>
                  </a:moveTo>
                  <a:cubicBezTo>
                    <a:pt x="953" y="0"/>
                    <a:pt x="878" y="16"/>
                    <a:pt x="813" y="38"/>
                  </a:cubicBezTo>
                  <a:cubicBezTo>
                    <a:pt x="275" y="227"/>
                    <a:pt x="84" y="1023"/>
                    <a:pt x="84" y="1646"/>
                  </a:cubicBezTo>
                  <a:cubicBezTo>
                    <a:pt x="84" y="2299"/>
                    <a:pt x="461" y="2728"/>
                    <a:pt x="825" y="2967"/>
                  </a:cubicBezTo>
                  <a:cubicBezTo>
                    <a:pt x="479" y="3353"/>
                    <a:pt x="0" y="3999"/>
                    <a:pt x="80" y="4538"/>
                  </a:cubicBezTo>
                  <a:cubicBezTo>
                    <a:pt x="106" y="4722"/>
                    <a:pt x="207" y="4976"/>
                    <a:pt x="538" y="5141"/>
                  </a:cubicBezTo>
                  <a:cubicBezTo>
                    <a:pt x="785" y="5264"/>
                    <a:pt x="1057" y="5329"/>
                    <a:pt x="1332" y="5329"/>
                  </a:cubicBezTo>
                  <a:cubicBezTo>
                    <a:pt x="1335" y="5329"/>
                    <a:pt x="1337" y="5329"/>
                    <a:pt x="1339" y="5329"/>
                  </a:cubicBezTo>
                  <a:cubicBezTo>
                    <a:pt x="2114" y="5329"/>
                    <a:pt x="2726" y="4848"/>
                    <a:pt x="2761" y="4822"/>
                  </a:cubicBezTo>
                  <a:cubicBezTo>
                    <a:pt x="2892" y="4716"/>
                    <a:pt x="2915" y="4524"/>
                    <a:pt x="2808" y="4391"/>
                  </a:cubicBezTo>
                  <a:cubicBezTo>
                    <a:pt x="2748" y="4315"/>
                    <a:pt x="2659" y="4276"/>
                    <a:pt x="2570" y="4276"/>
                  </a:cubicBezTo>
                  <a:cubicBezTo>
                    <a:pt x="2502" y="4276"/>
                    <a:pt x="2435" y="4298"/>
                    <a:pt x="2378" y="4343"/>
                  </a:cubicBezTo>
                  <a:cubicBezTo>
                    <a:pt x="2373" y="4348"/>
                    <a:pt x="1903" y="4716"/>
                    <a:pt x="1341" y="4716"/>
                  </a:cubicBezTo>
                  <a:cubicBezTo>
                    <a:pt x="1170" y="4716"/>
                    <a:pt x="990" y="4681"/>
                    <a:pt x="812" y="4592"/>
                  </a:cubicBezTo>
                  <a:cubicBezTo>
                    <a:pt x="698" y="4536"/>
                    <a:pt x="689" y="4479"/>
                    <a:pt x="685" y="4449"/>
                  </a:cubicBezTo>
                  <a:cubicBezTo>
                    <a:pt x="638" y="4128"/>
                    <a:pt x="1172" y="3455"/>
                    <a:pt x="1548" y="3100"/>
                  </a:cubicBezTo>
                  <a:cubicBezTo>
                    <a:pt x="1717" y="2938"/>
                    <a:pt x="1651" y="2655"/>
                    <a:pt x="1428" y="2585"/>
                  </a:cubicBezTo>
                  <a:cubicBezTo>
                    <a:pt x="1398" y="2575"/>
                    <a:pt x="697" y="2348"/>
                    <a:pt x="697" y="1646"/>
                  </a:cubicBezTo>
                  <a:cubicBezTo>
                    <a:pt x="697" y="1076"/>
                    <a:pt x="883" y="662"/>
                    <a:pt x="1016" y="615"/>
                  </a:cubicBezTo>
                  <a:cubicBezTo>
                    <a:pt x="1020" y="614"/>
                    <a:pt x="1026" y="613"/>
                    <a:pt x="1032" y="613"/>
                  </a:cubicBezTo>
                  <a:cubicBezTo>
                    <a:pt x="1087" y="613"/>
                    <a:pt x="1206" y="668"/>
                    <a:pt x="1383" y="890"/>
                  </a:cubicBezTo>
                  <a:cubicBezTo>
                    <a:pt x="2096" y="1780"/>
                    <a:pt x="3158" y="1860"/>
                    <a:pt x="3515" y="1860"/>
                  </a:cubicBezTo>
                  <a:cubicBezTo>
                    <a:pt x="3583" y="1860"/>
                    <a:pt x="3626" y="1857"/>
                    <a:pt x="3635" y="1856"/>
                  </a:cubicBezTo>
                  <a:cubicBezTo>
                    <a:pt x="3803" y="1843"/>
                    <a:pt x="3929" y="1696"/>
                    <a:pt x="3916" y="1527"/>
                  </a:cubicBezTo>
                  <a:cubicBezTo>
                    <a:pt x="3904" y="1367"/>
                    <a:pt x="3760" y="1245"/>
                    <a:pt x="3611" y="1245"/>
                  </a:cubicBezTo>
                  <a:cubicBezTo>
                    <a:pt x="3603" y="1245"/>
                    <a:pt x="3596" y="1245"/>
                    <a:pt x="3588" y="1246"/>
                  </a:cubicBezTo>
                  <a:cubicBezTo>
                    <a:pt x="3586" y="1246"/>
                    <a:pt x="3557" y="1248"/>
                    <a:pt x="3507" y="1248"/>
                  </a:cubicBezTo>
                  <a:cubicBezTo>
                    <a:pt x="3244" y="1248"/>
                    <a:pt x="2407" y="1189"/>
                    <a:pt x="1861" y="508"/>
                  </a:cubicBezTo>
                  <a:cubicBezTo>
                    <a:pt x="1545" y="113"/>
                    <a:pt x="1261" y="0"/>
                    <a:pt x="1036"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1" name="Google Shape;7271;p101"/>
            <p:cNvSpPr/>
            <p:nvPr/>
          </p:nvSpPr>
          <p:spPr>
            <a:xfrm>
              <a:off x="7859652" y="2022815"/>
              <a:ext cx="381042" cy="114877"/>
            </a:xfrm>
            <a:custGeom>
              <a:rect b="b" l="l" r="r" t="t"/>
              <a:pathLst>
                <a:path extrusionOk="0" h="7077" w="23474">
                  <a:moveTo>
                    <a:pt x="9885" y="1"/>
                  </a:moveTo>
                  <a:cubicBezTo>
                    <a:pt x="7870" y="1"/>
                    <a:pt x="3022" y="1974"/>
                    <a:pt x="1566" y="2494"/>
                  </a:cubicBezTo>
                  <a:cubicBezTo>
                    <a:pt x="1" y="3053"/>
                    <a:pt x="1566" y="3500"/>
                    <a:pt x="3242" y="3836"/>
                  </a:cubicBezTo>
                  <a:cubicBezTo>
                    <a:pt x="3578" y="3903"/>
                    <a:pt x="3980" y="3930"/>
                    <a:pt x="4409" y="3930"/>
                  </a:cubicBezTo>
                  <a:cubicBezTo>
                    <a:pt x="6126" y="3930"/>
                    <a:pt x="8272" y="3500"/>
                    <a:pt x="8273" y="3500"/>
                  </a:cubicBezTo>
                  <a:lnTo>
                    <a:pt x="8273" y="3500"/>
                  </a:lnTo>
                  <a:cubicBezTo>
                    <a:pt x="8272" y="3500"/>
                    <a:pt x="4584" y="5065"/>
                    <a:pt x="5478" y="5288"/>
                  </a:cubicBezTo>
                  <a:cubicBezTo>
                    <a:pt x="5653" y="5332"/>
                    <a:pt x="5862" y="5350"/>
                    <a:pt x="6097" y="5350"/>
                  </a:cubicBezTo>
                  <a:cubicBezTo>
                    <a:pt x="7063" y="5350"/>
                    <a:pt x="8467" y="5043"/>
                    <a:pt x="9725" y="4953"/>
                  </a:cubicBezTo>
                  <a:cubicBezTo>
                    <a:pt x="11290" y="4841"/>
                    <a:pt x="12854" y="3388"/>
                    <a:pt x="12854" y="3388"/>
                  </a:cubicBezTo>
                  <a:cubicBezTo>
                    <a:pt x="12854" y="3388"/>
                    <a:pt x="20344" y="7077"/>
                    <a:pt x="21238" y="7077"/>
                  </a:cubicBezTo>
                  <a:cubicBezTo>
                    <a:pt x="22132" y="7077"/>
                    <a:pt x="23473" y="4394"/>
                    <a:pt x="21574" y="3277"/>
                  </a:cubicBezTo>
                  <a:cubicBezTo>
                    <a:pt x="19673" y="2160"/>
                    <a:pt x="16655" y="1264"/>
                    <a:pt x="16655" y="1264"/>
                  </a:cubicBezTo>
                  <a:cubicBezTo>
                    <a:pt x="16655" y="1264"/>
                    <a:pt x="11961" y="370"/>
                    <a:pt x="10284" y="35"/>
                  </a:cubicBezTo>
                  <a:cubicBezTo>
                    <a:pt x="10169" y="12"/>
                    <a:pt x="10035" y="1"/>
                    <a:pt x="988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2" name="Google Shape;7272;p101"/>
            <p:cNvSpPr/>
            <p:nvPr/>
          </p:nvSpPr>
          <p:spPr>
            <a:xfrm>
              <a:off x="7869148" y="2017848"/>
              <a:ext cx="364647" cy="124812"/>
            </a:xfrm>
            <a:custGeom>
              <a:rect b="b" l="l" r="r" t="t"/>
              <a:pathLst>
                <a:path extrusionOk="0" h="7689" w="22464">
                  <a:moveTo>
                    <a:pt x="9288" y="611"/>
                  </a:moveTo>
                  <a:cubicBezTo>
                    <a:pt x="9420" y="611"/>
                    <a:pt x="9538" y="621"/>
                    <a:pt x="9639" y="641"/>
                  </a:cubicBezTo>
                  <a:cubicBezTo>
                    <a:pt x="11261" y="966"/>
                    <a:pt x="15702" y="1812"/>
                    <a:pt x="15997" y="1868"/>
                  </a:cubicBezTo>
                  <a:cubicBezTo>
                    <a:pt x="16224" y="1936"/>
                    <a:pt x="19052" y="2799"/>
                    <a:pt x="20834" y="3846"/>
                  </a:cubicBezTo>
                  <a:cubicBezTo>
                    <a:pt x="21827" y="4431"/>
                    <a:pt x="21675" y="5447"/>
                    <a:pt x="21564" y="5856"/>
                  </a:cubicBezTo>
                  <a:cubicBezTo>
                    <a:pt x="21364" y="6590"/>
                    <a:pt x="20883" y="7076"/>
                    <a:pt x="20653" y="7076"/>
                  </a:cubicBezTo>
                  <a:cubicBezTo>
                    <a:pt x="20118" y="7076"/>
                    <a:pt x="16005" y="5193"/>
                    <a:pt x="12406" y="3420"/>
                  </a:cubicBezTo>
                  <a:cubicBezTo>
                    <a:pt x="12363" y="3399"/>
                    <a:pt x="12317" y="3388"/>
                    <a:pt x="12270" y="3388"/>
                  </a:cubicBezTo>
                  <a:cubicBezTo>
                    <a:pt x="12193" y="3388"/>
                    <a:pt x="12119" y="3417"/>
                    <a:pt x="12062" y="3470"/>
                  </a:cubicBezTo>
                  <a:cubicBezTo>
                    <a:pt x="12048" y="3484"/>
                    <a:pt x="10559" y="4851"/>
                    <a:pt x="9119" y="4954"/>
                  </a:cubicBezTo>
                  <a:cubicBezTo>
                    <a:pt x="8547" y="4995"/>
                    <a:pt x="7955" y="5078"/>
                    <a:pt x="7382" y="5159"/>
                  </a:cubicBezTo>
                  <a:cubicBezTo>
                    <a:pt x="6702" y="5255"/>
                    <a:pt x="6047" y="5350"/>
                    <a:pt x="5536" y="5350"/>
                  </a:cubicBezTo>
                  <a:cubicBezTo>
                    <a:pt x="5453" y="5350"/>
                    <a:pt x="5374" y="5348"/>
                    <a:pt x="5299" y="5342"/>
                  </a:cubicBezTo>
                  <a:cubicBezTo>
                    <a:pt x="5788" y="5018"/>
                    <a:pt x="6856" y="4492"/>
                    <a:pt x="7807" y="4087"/>
                  </a:cubicBezTo>
                  <a:cubicBezTo>
                    <a:pt x="7951" y="4026"/>
                    <a:pt x="8027" y="3866"/>
                    <a:pt x="7980" y="3716"/>
                  </a:cubicBezTo>
                  <a:cubicBezTo>
                    <a:pt x="7940" y="3587"/>
                    <a:pt x="7818" y="3499"/>
                    <a:pt x="7688" y="3499"/>
                  </a:cubicBezTo>
                  <a:cubicBezTo>
                    <a:pt x="7668" y="3499"/>
                    <a:pt x="7648" y="3501"/>
                    <a:pt x="7628" y="3506"/>
                  </a:cubicBezTo>
                  <a:cubicBezTo>
                    <a:pt x="7601" y="3511"/>
                    <a:pt x="5487" y="3930"/>
                    <a:pt x="3826" y="3930"/>
                  </a:cubicBezTo>
                  <a:cubicBezTo>
                    <a:pt x="3416" y="3930"/>
                    <a:pt x="3034" y="3905"/>
                    <a:pt x="2717" y="3841"/>
                  </a:cubicBezTo>
                  <a:cubicBezTo>
                    <a:pt x="1337" y="3566"/>
                    <a:pt x="864" y="3365"/>
                    <a:pt x="702" y="3261"/>
                  </a:cubicBezTo>
                  <a:cubicBezTo>
                    <a:pt x="765" y="3220"/>
                    <a:pt x="881" y="3160"/>
                    <a:pt x="1084" y="3088"/>
                  </a:cubicBezTo>
                  <a:cubicBezTo>
                    <a:pt x="1321" y="3004"/>
                    <a:pt x="1649" y="2880"/>
                    <a:pt x="2040" y="2732"/>
                  </a:cubicBezTo>
                  <a:cubicBezTo>
                    <a:pt x="3919" y="2025"/>
                    <a:pt x="7673" y="611"/>
                    <a:pt x="9288" y="611"/>
                  </a:cubicBezTo>
                  <a:close/>
                  <a:moveTo>
                    <a:pt x="9293" y="0"/>
                  </a:moveTo>
                  <a:cubicBezTo>
                    <a:pt x="7695" y="0"/>
                    <a:pt x="4628" y="1103"/>
                    <a:pt x="1824" y="2160"/>
                  </a:cubicBezTo>
                  <a:cubicBezTo>
                    <a:pt x="1438" y="2305"/>
                    <a:pt x="1113" y="2427"/>
                    <a:pt x="878" y="2511"/>
                  </a:cubicBezTo>
                  <a:cubicBezTo>
                    <a:pt x="467" y="2658"/>
                    <a:pt x="1" y="2879"/>
                    <a:pt x="31" y="3293"/>
                  </a:cubicBezTo>
                  <a:cubicBezTo>
                    <a:pt x="65" y="3768"/>
                    <a:pt x="737" y="4070"/>
                    <a:pt x="2597" y="4441"/>
                  </a:cubicBezTo>
                  <a:cubicBezTo>
                    <a:pt x="2956" y="4512"/>
                    <a:pt x="3382" y="4541"/>
                    <a:pt x="3834" y="4541"/>
                  </a:cubicBezTo>
                  <a:cubicBezTo>
                    <a:pt x="4426" y="4541"/>
                    <a:pt x="5061" y="4492"/>
                    <a:pt x="5644" y="4427"/>
                  </a:cubicBezTo>
                  <a:lnTo>
                    <a:pt x="5644" y="4427"/>
                  </a:lnTo>
                  <a:cubicBezTo>
                    <a:pt x="4416" y="5091"/>
                    <a:pt x="4437" y="5369"/>
                    <a:pt x="4448" y="5510"/>
                  </a:cubicBezTo>
                  <a:cubicBezTo>
                    <a:pt x="4456" y="5598"/>
                    <a:pt x="4505" y="5813"/>
                    <a:pt x="4820" y="5891"/>
                  </a:cubicBezTo>
                  <a:cubicBezTo>
                    <a:pt x="5019" y="5940"/>
                    <a:pt x="5253" y="5961"/>
                    <a:pt x="5512" y="5961"/>
                  </a:cubicBezTo>
                  <a:cubicBezTo>
                    <a:pt x="6075" y="5961"/>
                    <a:pt x="6757" y="5865"/>
                    <a:pt x="7467" y="5764"/>
                  </a:cubicBezTo>
                  <a:cubicBezTo>
                    <a:pt x="8030" y="5686"/>
                    <a:pt x="8613" y="5603"/>
                    <a:pt x="9162" y="5564"/>
                  </a:cubicBezTo>
                  <a:cubicBezTo>
                    <a:pt x="10533" y="5466"/>
                    <a:pt x="11866" y="4441"/>
                    <a:pt x="12318" y="4060"/>
                  </a:cubicBezTo>
                  <a:cubicBezTo>
                    <a:pt x="13914" y="4844"/>
                    <a:pt x="19772" y="7689"/>
                    <a:pt x="20653" y="7689"/>
                  </a:cubicBezTo>
                  <a:cubicBezTo>
                    <a:pt x="21308" y="7689"/>
                    <a:pt x="21931" y="6839"/>
                    <a:pt x="22154" y="6017"/>
                  </a:cubicBezTo>
                  <a:cubicBezTo>
                    <a:pt x="22463" y="4882"/>
                    <a:pt x="22085" y="3873"/>
                    <a:pt x="21144" y="3320"/>
                  </a:cubicBezTo>
                  <a:cubicBezTo>
                    <a:pt x="19233" y="2195"/>
                    <a:pt x="16282" y="1315"/>
                    <a:pt x="16157" y="1277"/>
                  </a:cubicBezTo>
                  <a:cubicBezTo>
                    <a:pt x="16147" y="1274"/>
                    <a:pt x="16138" y="1271"/>
                    <a:pt x="16128" y="1270"/>
                  </a:cubicBezTo>
                  <a:cubicBezTo>
                    <a:pt x="16128" y="1270"/>
                    <a:pt x="11434" y="376"/>
                    <a:pt x="9759" y="41"/>
                  </a:cubicBezTo>
                  <a:cubicBezTo>
                    <a:pt x="9622" y="13"/>
                    <a:pt x="9466" y="0"/>
                    <a:pt x="9293"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3" name="Google Shape;7273;p101"/>
            <p:cNvSpPr/>
            <p:nvPr/>
          </p:nvSpPr>
          <p:spPr>
            <a:xfrm>
              <a:off x="7970342" y="2072536"/>
              <a:ext cx="400991" cy="593834"/>
            </a:xfrm>
            <a:custGeom>
              <a:rect b="b" l="l" r="r" t="t"/>
              <a:pathLst>
                <a:path extrusionOk="0" h="36583" w="24703">
                  <a:moveTo>
                    <a:pt x="15671" y="1"/>
                  </a:moveTo>
                  <a:cubicBezTo>
                    <a:pt x="13489" y="1"/>
                    <a:pt x="11513" y="2337"/>
                    <a:pt x="11513" y="2337"/>
                  </a:cubicBezTo>
                  <a:cubicBezTo>
                    <a:pt x="11513" y="2337"/>
                    <a:pt x="7042" y="5579"/>
                    <a:pt x="3800" y="10161"/>
                  </a:cubicBezTo>
                  <a:cubicBezTo>
                    <a:pt x="558" y="14743"/>
                    <a:pt x="0" y="24021"/>
                    <a:pt x="670" y="26703"/>
                  </a:cubicBezTo>
                  <a:cubicBezTo>
                    <a:pt x="1342" y="29386"/>
                    <a:pt x="1788" y="32516"/>
                    <a:pt x="5029" y="34639"/>
                  </a:cubicBezTo>
                  <a:cubicBezTo>
                    <a:pt x="6789" y="35792"/>
                    <a:pt x="8284" y="36582"/>
                    <a:pt x="10177" y="36582"/>
                  </a:cubicBezTo>
                  <a:cubicBezTo>
                    <a:pt x="11772" y="36582"/>
                    <a:pt x="13650" y="36020"/>
                    <a:pt x="16207" y="34639"/>
                  </a:cubicBezTo>
                  <a:cubicBezTo>
                    <a:pt x="21796" y="31621"/>
                    <a:pt x="24702" y="21562"/>
                    <a:pt x="24143" y="13850"/>
                  </a:cubicBezTo>
                  <a:cubicBezTo>
                    <a:pt x="23585" y="6138"/>
                    <a:pt x="18890" y="771"/>
                    <a:pt x="16431" y="101"/>
                  </a:cubicBezTo>
                  <a:cubicBezTo>
                    <a:pt x="16176" y="32"/>
                    <a:pt x="15922" y="1"/>
                    <a:pt x="1567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4" name="Google Shape;7274;p101"/>
            <p:cNvSpPr/>
            <p:nvPr/>
          </p:nvSpPr>
          <p:spPr>
            <a:xfrm>
              <a:off x="7965439" y="2067552"/>
              <a:ext cx="410877" cy="603670"/>
            </a:xfrm>
            <a:custGeom>
              <a:rect b="b" l="l" r="r" t="t"/>
              <a:pathLst>
                <a:path extrusionOk="0" h="37189" w="25312">
                  <a:moveTo>
                    <a:pt x="15972" y="614"/>
                  </a:moveTo>
                  <a:cubicBezTo>
                    <a:pt x="16202" y="614"/>
                    <a:pt x="16430" y="644"/>
                    <a:pt x="16652" y="704"/>
                  </a:cubicBezTo>
                  <a:cubicBezTo>
                    <a:pt x="18970" y="1337"/>
                    <a:pt x="23585" y="6522"/>
                    <a:pt x="24139" y="14179"/>
                  </a:cubicBezTo>
                  <a:cubicBezTo>
                    <a:pt x="24687" y="21723"/>
                    <a:pt x="21868" y="31705"/>
                    <a:pt x="16364" y="34677"/>
                  </a:cubicBezTo>
                  <a:cubicBezTo>
                    <a:pt x="13846" y="36037"/>
                    <a:pt x="12007" y="36578"/>
                    <a:pt x="10465" y="36578"/>
                  </a:cubicBezTo>
                  <a:cubicBezTo>
                    <a:pt x="8598" y="36578"/>
                    <a:pt x="7168" y="35785"/>
                    <a:pt x="5500" y="34692"/>
                  </a:cubicBezTo>
                  <a:cubicBezTo>
                    <a:pt x="2678" y="32843"/>
                    <a:pt x="2061" y="30250"/>
                    <a:pt x="1464" y="27742"/>
                  </a:cubicBezTo>
                  <a:cubicBezTo>
                    <a:pt x="1400" y="27470"/>
                    <a:pt x="1336" y="27201"/>
                    <a:pt x="1270" y="26937"/>
                  </a:cubicBezTo>
                  <a:cubicBezTo>
                    <a:pt x="633" y="24394"/>
                    <a:pt x="1173" y="15142"/>
                    <a:pt x="4352" y="10645"/>
                  </a:cubicBezTo>
                  <a:cubicBezTo>
                    <a:pt x="7526" y="6160"/>
                    <a:pt x="11950" y="2924"/>
                    <a:pt x="11995" y="2892"/>
                  </a:cubicBezTo>
                  <a:cubicBezTo>
                    <a:pt x="12015" y="2877"/>
                    <a:pt x="12032" y="2861"/>
                    <a:pt x="12049" y="2842"/>
                  </a:cubicBezTo>
                  <a:cubicBezTo>
                    <a:pt x="12070" y="2817"/>
                    <a:pt x="13960" y="614"/>
                    <a:pt x="15972" y="614"/>
                  </a:cubicBezTo>
                  <a:close/>
                  <a:moveTo>
                    <a:pt x="15964" y="1"/>
                  </a:moveTo>
                  <a:cubicBezTo>
                    <a:pt x="13779" y="1"/>
                    <a:pt x="11856" y="2129"/>
                    <a:pt x="11606" y="2418"/>
                  </a:cubicBezTo>
                  <a:cubicBezTo>
                    <a:pt x="11208" y="2712"/>
                    <a:pt x="6948" y="5916"/>
                    <a:pt x="3853" y="10292"/>
                  </a:cubicBezTo>
                  <a:cubicBezTo>
                    <a:pt x="518" y="15007"/>
                    <a:pt x="1" y="24387"/>
                    <a:pt x="675" y="27086"/>
                  </a:cubicBezTo>
                  <a:cubicBezTo>
                    <a:pt x="742" y="27348"/>
                    <a:pt x="805" y="27614"/>
                    <a:pt x="868" y="27883"/>
                  </a:cubicBezTo>
                  <a:cubicBezTo>
                    <a:pt x="1464" y="30385"/>
                    <a:pt x="2139" y="33221"/>
                    <a:pt x="5164" y="35203"/>
                  </a:cubicBezTo>
                  <a:cubicBezTo>
                    <a:pt x="6900" y="36340"/>
                    <a:pt x="8439" y="37189"/>
                    <a:pt x="10454" y="37189"/>
                  </a:cubicBezTo>
                  <a:cubicBezTo>
                    <a:pt x="12089" y="37189"/>
                    <a:pt x="14035" y="36630"/>
                    <a:pt x="16655" y="35217"/>
                  </a:cubicBezTo>
                  <a:cubicBezTo>
                    <a:pt x="22376" y="32127"/>
                    <a:pt x="25311" y="21868"/>
                    <a:pt x="24751" y="14135"/>
                  </a:cubicBezTo>
                  <a:cubicBezTo>
                    <a:pt x="24176" y="6194"/>
                    <a:pt x="19278" y="786"/>
                    <a:pt x="16814" y="114"/>
                  </a:cubicBezTo>
                  <a:cubicBezTo>
                    <a:pt x="16528" y="36"/>
                    <a:pt x="16244" y="1"/>
                    <a:pt x="15964"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5" name="Google Shape;7275;p101"/>
            <p:cNvSpPr/>
            <p:nvPr/>
          </p:nvSpPr>
          <p:spPr>
            <a:xfrm>
              <a:off x="8088287" y="2126233"/>
              <a:ext cx="175993" cy="164403"/>
            </a:xfrm>
            <a:custGeom>
              <a:rect b="b" l="l" r="r" t="t"/>
              <a:pathLst>
                <a:path extrusionOk="0" h="10128" w="10842">
                  <a:moveTo>
                    <a:pt x="7822" y="0"/>
                  </a:moveTo>
                  <a:cubicBezTo>
                    <a:pt x="6404" y="0"/>
                    <a:pt x="4583" y="482"/>
                    <a:pt x="4583" y="482"/>
                  </a:cubicBezTo>
                  <a:cubicBezTo>
                    <a:pt x="4583" y="482"/>
                    <a:pt x="2570" y="706"/>
                    <a:pt x="1564" y="2047"/>
                  </a:cubicBezTo>
                  <a:cubicBezTo>
                    <a:pt x="558" y="3388"/>
                    <a:pt x="894" y="3835"/>
                    <a:pt x="1564" y="4171"/>
                  </a:cubicBezTo>
                  <a:cubicBezTo>
                    <a:pt x="2236" y="4507"/>
                    <a:pt x="2347" y="5401"/>
                    <a:pt x="2347" y="5401"/>
                  </a:cubicBezTo>
                  <a:cubicBezTo>
                    <a:pt x="2347" y="5401"/>
                    <a:pt x="0" y="9200"/>
                    <a:pt x="1230" y="9984"/>
                  </a:cubicBezTo>
                  <a:cubicBezTo>
                    <a:pt x="1385" y="10082"/>
                    <a:pt x="1607" y="10128"/>
                    <a:pt x="1881" y="10128"/>
                  </a:cubicBezTo>
                  <a:cubicBezTo>
                    <a:pt x="3776" y="10128"/>
                    <a:pt x="8119" y="7955"/>
                    <a:pt x="9388" y="6295"/>
                  </a:cubicBezTo>
                  <a:cubicBezTo>
                    <a:pt x="10842" y="4394"/>
                    <a:pt x="10172" y="1264"/>
                    <a:pt x="9277" y="370"/>
                  </a:cubicBezTo>
                  <a:cubicBezTo>
                    <a:pt x="9002" y="95"/>
                    <a:pt x="8451" y="0"/>
                    <a:pt x="782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6" name="Google Shape;7276;p101"/>
            <p:cNvSpPr/>
            <p:nvPr/>
          </p:nvSpPr>
          <p:spPr>
            <a:xfrm>
              <a:off x="8083612" y="2121217"/>
              <a:ext cx="186609" cy="174207"/>
            </a:xfrm>
            <a:custGeom>
              <a:rect b="b" l="l" r="r" t="t"/>
              <a:pathLst>
                <a:path extrusionOk="0" h="10732" w="11496">
                  <a:moveTo>
                    <a:pt x="8126" y="612"/>
                  </a:moveTo>
                  <a:cubicBezTo>
                    <a:pt x="8688" y="612"/>
                    <a:pt x="9144" y="690"/>
                    <a:pt x="9349" y="896"/>
                  </a:cubicBezTo>
                  <a:cubicBezTo>
                    <a:pt x="10163" y="1710"/>
                    <a:pt x="10771" y="4669"/>
                    <a:pt x="9434" y="6418"/>
                  </a:cubicBezTo>
                  <a:cubicBezTo>
                    <a:pt x="8096" y="8167"/>
                    <a:pt x="3819" y="10139"/>
                    <a:pt x="2176" y="10139"/>
                  </a:cubicBezTo>
                  <a:cubicBezTo>
                    <a:pt x="1963" y="10139"/>
                    <a:pt x="1794" y="10106"/>
                    <a:pt x="1682" y="10034"/>
                  </a:cubicBezTo>
                  <a:cubicBezTo>
                    <a:pt x="1017" y="9611"/>
                    <a:pt x="2013" y="7299"/>
                    <a:pt x="2896" y="5870"/>
                  </a:cubicBezTo>
                  <a:cubicBezTo>
                    <a:pt x="2932" y="5810"/>
                    <a:pt x="2948" y="5741"/>
                    <a:pt x="2939" y="5671"/>
                  </a:cubicBezTo>
                  <a:cubicBezTo>
                    <a:pt x="2933" y="5628"/>
                    <a:pt x="2797" y="4611"/>
                    <a:pt x="1990" y="4206"/>
                  </a:cubicBezTo>
                  <a:cubicBezTo>
                    <a:pt x="1705" y="4064"/>
                    <a:pt x="1569" y="3941"/>
                    <a:pt x="1534" y="3793"/>
                  </a:cubicBezTo>
                  <a:cubicBezTo>
                    <a:pt x="1492" y="3618"/>
                    <a:pt x="1558" y="3259"/>
                    <a:pt x="2097" y="2539"/>
                  </a:cubicBezTo>
                  <a:cubicBezTo>
                    <a:pt x="3010" y="1323"/>
                    <a:pt x="4886" y="1097"/>
                    <a:pt x="4904" y="1096"/>
                  </a:cubicBezTo>
                  <a:cubicBezTo>
                    <a:pt x="4920" y="1094"/>
                    <a:pt x="4934" y="1091"/>
                    <a:pt x="4948" y="1087"/>
                  </a:cubicBezTo>
                  <a:cubicBezTo>
                    <a:pt x="5839" y="851"/>
                    <a:pt x="7146" y="612"/>
                    <a:pt x="8126" y="612"/>
                  </a:cubicBezTo>
                  <a:close/>
                  <a:moveTo>
                    <a:pt x="8064" y="0"/>
                  </a:moveTo>
                  <a:cubicBezTo>
                    <a:pt x="6781" y="0"/>
                    <a:pt x="5267" y="371"/>
                    <a:pt x="4813" y="490"/>
                  </a:cubicBezTo>
                  <a:cubicBezTo>
                    <a:pt x="4564" y="522"/>
                    <a:pt x="2632" y="807"/>
                    <a:pt x="1607" y="2173"/>
                  </a:cubicBezTo>
                  <a:cubicBezTo>
                    <a:pt x="1045" y="2923"/>
                    <a:pt x="832" y="3483"/>
                    <a:pt x="938" y="3934"/>
                  </a:cubicBezTo>
                  <a:cubicBezTo>
                    <a:pt x="1040" y="4367"/>
                    <a:pt x="1407" y="4600"/>
                    <a:pt x="1716" y="4754"/>
                  </a:cubicBezTo>
                  <a:cubicBezTo>
                    <a:pt x="2115" y="4953"/>
                    <a:pt x="2264" y="5440"/>
                    <a:pt x="2313" y="5650"/>
                  </a:cubicBezTo>
                  <a:cubicBezTo>
                    <a:pt x="1789" y="6514"/>
                    <a:pt x="0" y="9690"/>
                    <a:pt x="1353" y="10551"/>
                  </a:cubicBezTo>
                  <a:cubicBezTo>
                    <a:pt x="1548" y="10675"/>
                    <a:pt x="1822" y="10731"/>
                    <a:pt x="2155" y="10731"/>
                  </a:cubicBezTo>
                  <a:cubicBezTo>
                    <a:pt x="4245" y="10731"/>
                    <a:pt x="8619" y="8491"/>
                    <a:pt x="9920" y="6790"/>
                  </a:cubicBezTo>
                  <a:cubicBezTo>
                    <a:pt x="11495" y="4729"/>
                    <a:pt x="10772" y="1454"/>
                    <a:pt x="9782" y="463"/>
                  </a:cubicBezTo>
                  <a:cubicBezTo>
                    <a:pt x="9436" y="118"/>
                    <a:pt x="8787" y="0"/>
                    <a:pt x="8064"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7" name="Google Shape;7277;p101"/>
            <p:cNvSpPr/>
            <p:nvPr/>
          </p:nvSpPr>
          <p:spPr>
            <a:xfrm>
              <a:off x="8071957" y="1893102"/>
              <a:ext cx="226800" cy="341775"/>
            </a:xfrm>
            <a:custGeom>
              <a:rect b="b" l="l" r="r" t="t"/>
              <a:pathLst>
                <a:path extrusionOk="0" h="21055" w="13972">
                  <a:moveTo>
                    <a:pt x="6374" y="0"/>
                  </a:moveTo>
                  <a:cubicBezTo>
                    <a:pt x="5139" y="0"/>
                    <a:pt x="4247" y="313"/>
                    <a:pt x="4247" y="313"/>
                  </a:cubicBezTo>
                  <a:cubicBezTo>
                    <a:pt x="4247" y="313"/>
                    <a:pt x="2906" y="1879"/>
                    <a:pt x="2012" y="2325"/>
                  </a:cubicBezTo>
                  <a:cubicBezTo>
                    <a:pt x="1118" y="2773"/>
                    <a:pt x="0" y="3220"/>
                    <a:pt x="894" y="3890"/>
                  </a:cubicBezTo>
                  <a:cubicBezTo>
                    <a:pt x="1788" y="4561"/>
                    <a:pt x="2346" y="5120"/>
                    <a:pt x="2346" y="5120"/>
                  </a:cubicBezTo>
                  <a:cubicBezTo>
                    <a:pt x="2346" y="5120"/>
                    <a:pt x="1229" y="8808"/>
                    <a:pt x="1676" y="10933"/>
                  </a:cubicBezTo>
                  <a:cubicBezTo>
                    <a:pt x="1969" y="12323"/>
                    <a:pt x="2933" y="12563"/>
                    <a:pt x="3564" y="12563"/>
                  </a:cubicBezTo>
                  <a:cubicBezTo>
                    <a:pt x="3896" y="12563"/>
                    <a:pt x="4135" y="12497"/>
                    <a:pt x="4136" y="12497"/>
                  </a:cubicBezTo>
                  <a:lnTo>
                    <a:pt x="4136" y="12497"/>
                  </a:lnTo>
                  <a:cubicBezTo>
                    <a:pt x="4136" y="12497"/>
                    <a:pt x="3800" y="18086"/>
                    <a:pt x="3353" y="19763"/>
                  </a:cubicBezTo>
                  <a:cubicBezTo>
                    <a:pt x="3111" y="20671"/>
                    <a:pt x="3624" y="21055"/>
                    <a:pt x="4412" y="21055"/>
                  </a:cubicBezTo>
                  <a:cubicBezTo>
                    <a:pt x="5078" y="21055"/>
                    <a:pt x="5939" y="20781"/>
                    <a:pt x="6707" y="20321"/>
                  </a:cubicBezTo>
                  <a:cubicBezTo>
                    <a:pt x="8383" y="19315"/>
                    <a:pt x="8607" y="15180"/>
                    <a:pt x="9277" y="12161"/>
                  </a:cubicBezTo>
                  <a:cubicBezTo>
                    <a:pt x="9948" y="9142"/>
                    <a:pt x="13971" y="5567"/>
                    <a:pt x="11178" y="2213"/>
                  </a:cubicBezTo>
                  <a:cubicBezTo>
                    <a:pt x="9681" y="417"/>
                    <a:pt x="7799" y="0"/>
                    <a:pt x="637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8" name="Google Shape;7278;p101"/>
            <p:cNvSpPr/>
            <p:nvPr/>
          </p:nvSpPr>
          <p:spPr>
            <a:xfrm>
              <a:off x="8075772" y="1888297"/>
              <a:ext cx="214756" cy="351515"/>
            </a:xfrm>
            <a:custGeom>
              <a:rect b="b" l="l" r="r" t="t"/>
              <a:pathLst>
                <a:path extrusionOk="0" h="21655" w="13230">
                  <a:moveTo>
                    <a:pt x="6126" y="607"/>
                  </a:moveTo>
                  <a:cubicBezTo>
                    <a:pt x="7486" y="607"/>
                    <a:pt x="9286" y="1001"/>
                    <a:pt x="10707" y="2705"/>
                  </a:cubicBezTo>
                  <a:cubicBezTo>
                    <a:pt x="12495" y="4850"/>
                    <a:pt x="11265" y="7131"/>
                    <a:pt x="10076" y="9338"/>
                  </a:cubicBezTo>
                  <a:cubicBezTo>
                    <a:pt x="9504" y="10401"/>
                    <a:pt x="8962" y="11405"/>
                    <a:pt x="8743" y="12391"/>
                  </a:cubicBezTo>
                  <a:cubicBezTo>
                    <a:pt x="8579" y="13132"/>
                    <a:pt x="8439" y="13952"/>
                    <a:pt x="8303" y="14744"/>
                  </a:cubicBezTo>
                  <a:cubicBezTo>
                    <a:pt x="7890" y="17163"/>
                    <a:pt x="7462" y="19665"/>
                    <a:pt x="6314" y="20354"/>
                  </a:cubicBezTo>
                  <a:cubicBezTo>
                    <a:pt x="5578" y="20796"/>
                    <a:pt x="4759" y="21047"/>
                    <a:pt x="4171" y="21047"/>
                  </a:cubicBezTo>
                  <a:cubicBezTo>
                    <a:pt x="3905" y="21047"/>
                    <a:pt x="3685" y="20996"/>
                    <a:pt x="3542" y="20887"/>
                  </a:cubicBezTo>
                  <a:cubicBezTo>
                    <a:pt x="3474" y="20836"/>
                    <a:pt x="3268" y="20681"/>
                    <a:pt x="3413" y="20136"/>
                  </a:cubicBezTo>
                  <a:cubicBezTo>
                    <a:pt x="3863" y="18451"/>
                    <a:pt x="4192" y="13041"/>
                    <a:pt x="4206" y="12812"/>
                  </a:cubicBezTo>
                  <a:cubicBezTo>
                    <a:pt x="4216" y="12635"/>
                    <a:pt x="4076" y="12487"/>
                    <a:pt x="3899" y="12487"/>
                  </a:cubicBezTo>
                  <a:cubicBezTo>
                    <a:pt x="3896" y="12487"/>
                    <a:pt x="3893" y="12487"/>
                    <a:pt x="3889" y="12487"/>
                  </a:cubicBezTo>
                  <a:cubicBezTo>
                    <a:pt x="3866" y="12487"/>
                    <a:pt x="3842" y="12490"/>
                    <a:pt x="3819" y="12496"/>
                  </a:cubicBezTo>
                  <a:cubicBezTo>
                    <a:pt x="3815" y="12497"/>
                    <a:pt x="3608" y="12551"/>
                    <a:pt x="3327" y="12551"/>
                  </a:cubicBezTo>
                  <a:cubicBezTo>
                    <a:pt x="3068" y="12551"/>
                    <a:pt x="2746" y="12505"/>
                    <a:pt x="2460" y="12330"/>
                  </a:cubicBezTo>
                  <a:cubicBezTo>
                    <a:pt x="2098" y="12108"/>
                    <a:pt x="1857" y="11716"/>
                    <a:pt x="1740" y="11164"/>
                  </a:cubicBezTo>
                  <a:cubicBezTo>
                    <a:pt x="1315" y="9142"/>
                    <a:pt x="2394" y="5539"/>
                    <a:pt x="2405" y="5504"/>
                  </a:cubicBezTo>
                  <a:cubicBezTo>
                    <a:pt x="2437" y="5395"/>
                    <a:pt x="2408" y="5278"/>
                    <a:pt x="2329" y="5199"/>
                  </a:cubicBezTo>
                  <a:cubicBezTo>
                    <a:pt x="2305" y="5175"/>
                    <a:pt x="1744" y="4616"/>
                    <a:pt x="842" y="3941"/>
                  </a:cubicBezTo>
                  <a:cubicBezTo>
                    <a:pt x="674" y="3814"/>
                    <a:pt x="634" y="3729"/>
                    <a:pt x="636" y="3701"/>
                  </a:cubicBezTo>
                  <a:cubicBezTo>
                    <a:pt x="655" y="3512"/>
                    <a:pt x="1325" y="3184"/>
                    <a:pt x="1685" y="3007"/>
                  </a:cubicBezTo>
                  <a:lnTo>
                    <a:pt x="1913" y="2895"/>
                  </a:lnTo>
                  <a:cubicBezTo>
                    <a:pt x="2754" y="2474"/>
                    <a:pt x="3914" y="1186"/>
                    <a:pt x="4186" y="874"/>
                  </a:cubicBezTo>
                  <a:cubicBezTo>
                    <a:pt x="4416" y="805"/>
                    <a:pt x="5160" y="607"/>
                    <a:pt x="6126" y="607"/>
                  </a:cubicBezTo>
                  <a:close/>
                  <a:moveTo>
                    <a:pt x="6128" y="0"/>
                  </a:moveTo>
                  <a:cubicBezTo>
                    <a:pt x="4854" y="0"/>
                    <a:pt x="3930" y="314"/>
                    <a:pt x="3910" y="320"/>
                  </a:cubicBezTo>
                  <a:cubicBezTo>
                    <a:pt x="3860" y="338"/>
                    <a:pt x="3814" y="369"/>
                    <a:pt x="3779" y="410"/>
                  </a:cubicBezTo>
                  <a:cubicBezTo>
                    <a:pt x="3766" y="426"/>
                    <a:pt x="2467" y="1933"/>
                    <a:pt x="1640" y="2348"/>
                  </a:cubicBezTo>
                  <a:lnTo>
                    <a:pt x="1416" y="2458"/>
                  </a:lnTo>
                  <a:cubicBezTo>
                    <a:pt x="727" y="2796"/>
                    <a:pt x="76" y="3114"/>
                    <a:pt x="27" y="3645"/>
                  </a:cubicBezTo>
                  <a:cubicBezTo>
                    <a:pt x="0" y="3924"/>
                    <a:pt x="151" y="4189"/>
                    <a:pt x="474" y="4431"/>
                  </a:cubicBezTo>
                  <a:cubicBezTo>
                    <a:pt x="924" y="4767"/>
                    <a:pt x="1355" y="5127"/>
                    <a:pt x="1766" y="5509"/>
                  </a:cubicBezTo>
                  <a:cubicBezTo>
                    <a:pt x="1543" y="6292"/>
                    <a:pt x="736" y="9364"/>
                    <a:pt x="1141" y="11292"/>
                  </a:cubicBezTo>
                  <a:cubicBezTo>
                    <a:pt x="1294" y="12017"/>
                    <a:pt x="1632" y="12545"/>
                    <a:pt x="2146" y="12857"/>
                  </a:cubicBezTo>
                  <a:cubicBezTo>
                    <a:pt x="2549" y="13102"/>
                    <a:pt x="2984" y="13165"/>
                    <a:pt x="3330" y="13165"/>
                  </a:cubicBezTo>
                  <a:cubicBezTo>
                    <a:pt x="3416" y="13165"/>
                    <a:pt x="3496" y="13161"/>
                    <a:pt x="3569" y="13155"/>
                  </a:cubicBezTo>
                  <a:lnTo>
                    <a:pt x="3569" y="13155"/>
                  </a:lnTo>
                  <a:cubicBezTo>
                    <a:pt x="3486" y="14439"/>
                    <a:pt x="3189" y="18603"/>
                    <a:pt x="2822" y="19979"/>
                  </a:cubicBezTo>
                  <a:cubicBezTo>
                    <a:pt x="2614" y="20759"/>
                    <a:pt x="2898" y="21169"/>
                    <a:pt x="3174" y="21376"/>
                  </a:cubicBezTo>
                  <a:cubicBezTo>
                    <a:pt x="3432" y="21571"/>
                    <a:pt x="3780" y="21655"/>
                    <a:pt x="4172" y="21655"/>
                  </a:cubicBezTo>
                  <a:cubicBezTo>
                    <a:pt x="4941" y="21655"/>
                    <a:pt x="5876" y="21332"/>
                    <a:pt x="6629" y="20880"/>
                  </a:cubicBezTo>
                  <a:cubicBezTo>
                    <a:pt x="8018" y="20045"/>
                    <a:pt x="8470" y="17402"/>
                    <a:pt x="8907" y="14848"/>
                  </a:cubicBezTo>
                  <a:cubicBezTo>
                    <a:pt x="9041" y="14061"/>
                    <a:pt x="9179" y="13250"/>
                    <a:pt x="9341" y="12525"/>
                  </a:cubicBezTo>
                  <a:cubicBezTo>
                    <a:pt x="9541" y="11621"/>
                    <a:pt x="10062" y="10653"/>
                    <a:pt x="10615" y="9628"/>
                  </a:cubicBezTo>
                  <a:cubicBezTo>
                    <a:pt x="11840" y="7354"/>
                    <a:pt x="13229" y="4776"/>
                    <a:pt x="11176" y="2313"/>
                  </a:cubicBezTo>
                  <a:cubicBezTo>
                    <a:pt x="9611" y="434"/>
                    <a:pt x="7627" y="0"/>
                    <a:pt x="6128"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9" name="Google Shape;7279;p101"/>
            <p:cNvSpPr/>
            <p:nvPr/>
          </p:nvSpPr>
          <p:spPr>
            <a:xfrm>
              <a:off x="8100965" y="1777948"/>
              <a:ext cx="395537" cy="466392"/>
            </a:xfrm>
            <a:custGeom>
              <a:rect b="b" l="l" r="r" t="t"/>
              <a:pathLst>
                <a:path extrusionOk="0" h="28732" w="24367">
                  <a:moveTo>
                    <a:pt x="0" y="25370"/>
                  </a:moveTo>
                  <a:lnTo>
                    <a:pt x="0" y="25370"/>
                  </a:lnTo>
                  <a:cubicBezTo>
                    <a:pt x="0" y="25370"/>
                    <a:pt x="0" y="25370"/>
                    <a:pt x="1" y="25370"/>
                  </a:cubicBezTo>
                  <a:lnTo>
                    <a:pt x="1" y="25370"/>
                  </a:lnTo>
                  <a:cubicBezTo>
                    <a:pt x="0" y="25370"/>
                    <a:pt x="0" y="25370"/>
                    <a:pt x="0" y="25370"/>
                  </a:cubicBezTo>
                  <a:close/>
                  <a:moveTo>
                    <a:pt x="4983" y="0"/>
                  </a:moveTo>
                  <a:cubicBezTo>
                    <a:pt x="4593" y="0"/>
                    <a:pt x="4221" y="23"/>
                    <a:pt x="3888" y="78"/>
                  </a:cubicBezTo>
                  <a:cubicBezTo>
                    <a:pt x="1877" y="414"/>
                    <a:pt x="1119" y="6179"/>
                    <a:pt x="2349" y="9420"/>
                  </a:cubicBezTo>
                  <a:cubicBezTo>
                    <a:pt x="2864" y="10777"/>
                    <a:pt x="3789" y="11620"/>
                    <a:pt x="4691" y="12148"/>
                  </a:cubicBezTo>
                  <a:cubicBezTo>
                    <a:pt x="4490" y="11969"/>
                    <a:pt x="3295" y="10844"/>
                    <a:pt x="4444" y="9950"/>
                  </a:cubicBezTo>
                  <a:cubicBezTo>
                    <a:pt x="5696" y="8976"/>
                    <a:pt x="6808" y="8838"/>
                    <a:pt x="6808" y="8838"/>
                  </a:cubicBezTo>
                  <a:lnTo>
                    <a:pt x="6808" y="8838"/>
                  </a:lnTo>
                  <a:cubicBezTo>
                    <a:pt x="6808" y="8838"/>
                    <a:pt x="5835" y="12035"/>
                    <a:pt x="6255" y="12595"/>
                  </a:cubicBezTo>
                  <a:cubicBezTo>
                    <a:pt x="7943" y="14844"/>
                    <a:pt x="421" y="25372"/>
                    <a:pt x="9" y="25372"/>
                  </a:cubicBezTo>
                  <a:cubicBezTo>
                    <a:pt x="5" y="25372"/>
                    <a:pt x="3" y="25371"/>
                    <a:pt x="1" y="25370"/>
                  </a:cubicBezTo>
                  <a:lnTo>
                    <a:pt x="1" y="25370"/>
                  </a:lnTo>
                  <a:cubicBezTo>
                    <a:pt x="40" y="25392"/>
                    <a:pt x="2261" y="26646"/>
                    <a:pt x="5030" y="27974"/>
                  </a:cubicBezTo>
                  <a:cubicBezTo>
                    <a:pt x="6122" y="28498"/>
                    <a:pt x="7247" y="28732"/>
                    <a:pt x="8374" y="28732"/>
                  </a:cubicBezTo>
                  <a:cubicBezTo>
                    <a:pt x="13626" y="28732"/>
                    <a:pt x="18899" y="23658"/>
                    <a:pt x="20793" y="19258"/>
                  </a:cubicBezTo>
                  <a:cubicBezTo>
                    <a:pt x="22611" y="15035"/>
                    <a:pt x="24367" y="7394"/>
                    <a:pt x="20679" y="3608"/>
                  </a:cubicBezTo>
                  <a:cubicBezTo>
                    <a:pt x="18039" y="897"/>
                    <a:pt x="14534" y="326"/>
                    <a:pt x="12112" y="326"/>
                  </a:cubicBezTo>
                  <a:cubicBezTo>
                    <a:pt x="10739" y="326"/>
                    <a:pt x="9714" y="509"/>
                    <a:pt x="9391" y="590"/>
                  </a:cubicBezTo>
                  <a:cubicBezTo>
                    <a:pt x="9391" y="590"/>
                    <a:pt x="6958" y="0"/>
                    <a:pt x="4983"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0" name="Google Shape;7280;p101"/>
            <p:cNvSpPr/>
            <p:nvPr/>
          </p:nvSpPr>
          <p:spPr>
            <a:xfrm>
              <a:off x="8094731" y="1772965"/>
              <a:ext cx="408182" cy="476262"/>
            </a:xfrm>
            <a:custGeom>
              <a:rect b="b" l="l" r="r" t="t"/>
              <a:pathLst>
                <a:path extrusionOk="0" h="29340" w="25146">
                  <a:moveTo>
                    <a:pt x="5370" y="612"/>
                  </a:moveTo>
                  <a:cubicBezTo>
                    <a:pt x="7281" y="612"/>
                    <a:pt x="9673" y="1187"/>
                    <a:pt x="9702" y="1193"/>
                  </a:cubicBezTo>
                  <a:cubicBezTo>
                    <a:pt x="9725" y="1199"/>
                    <a:pt x="9750" y="1201"/>
                    <a:pt x="9775" y="1201"/>
                  </a:cubicBezTo>
                  <a:cubicBezTo>
                    <a:pt x="9799" y="1201"/>
                    <a:pt x="9824" y="1199"/>
                    <a:pt x="9848" y="1193"/>
                  </a:cubicBezTo>
                  <a:cubicBezTo>
                    <a:pt x="9874" y="1187"/>
                    <a:pt x="10968" y="939"/>
                    <a:pt x="12548" y="939"/>
                  </a:cubicBezTo>
                  <a:cubicBezTo>
                    <a:pt x="14878" y="939"/>
                    <a:pt x="18264" y="1478"/>
                    <a:pt x="20844" y="4127"/>
                  </a:cubicBezTo>
                  <a:cubicBezTo>
                    <a:pt x="24481" y="7863"/>
                    <a:pt x="22588" y="15513"/>
                    <a:pt x="20896" y="19444"/>
                  </a:cubicBezTo>
                  <a:cubicBezTo>
                    <a:pt x="19578" y="22505"/>
                    <a:pt x="16232" y="26522"/>
                    <a:pt x="12000" y="28109"/>
                  </a:cubicBezTo>
                  <a:cubicBezTo>
                    <a:pt x="10881" y="28527"/>
                    <a:pt x="9798" y="28736"/>
                    <a:pt x="8758" y="28736"/>
                  </a:cubicBezTo>
                  <a:cubicBezTo>
                    <a:pt x="7635" y="28736"/>
                    <a:pt x="6562" y="28493"/>
                    <a:pt x="5547" y="28004"/>
                  </a:cubicBezTo>
                  <a:cubicBezTo>
                    <a:pt x="3457" y="27002"/>
                    <a:pt x="1695" y="26050"/>
                    <a:pt x="911" y="25619"/>
                  </a:cubicBezTo>
                  <a:lnTo>
                    <a:pt x="912" y="25619"/>
                  </a:lnTo>
                  <a:cubicBezTo>
                    <a:pt x="918" y="25614"/>
                    <a:pt x="925" y="25606"/>
                    <a:pt x="930" y="25599"/>
                  </a:cubicBezTo>
                  <a:cubicBezTo>
                    <a:pt x="2131" y="24231"/>
                    <a:pt x="8641" y="15058"/>
                    <a:pt x="6884" y="12717"/>
                  </a:cubicBezTo>
                  <a:cubicBezTo>
                    <a:pt x="6715" y="12458"/>
                    <a:pt x="6990" y="10862"/>
                    <a:pt x="7485" y="9232"/>
                  </a:cubicBezTo>
                  <a:cubicBezTo>
                    <a:pt x="7546" y="9034"/>
                    <a:pt x="7395" y="8837"/>
                    <a:pt x="7194" y="8837"/>
                  </a:cubicBezTo>
                  <a:cubicBezTo>
                    <a:pt x="7181" y="8837"/>
                    <a:pt x="7167" y="8838"/>
                    <a:pt x="7154" y="8840"/>
                  </a:cubicBezTo>
                  <a:cubicBezTo>
                    <a:pt x="7106" y="8846"/>
                    <a:pt x="5944" y="9001"/>
                    <a:pt x="4641" y="10014"/>
                  </a:cubicBezTo>
                  <a:cubicBezTo>
                    <a:pt x="4249" y="10319"/>
                    <a:pt x="4044" y="10683"/>
                    <a:pt x="4031" y="11098"/>
                  </a:cubicBezTo>
                  <a:cubicBezTo>
                    <a:pt x="4029" y="11147"/>
                    <a:pt x="4031" y="11198"/>
                    <a:pt x="4035" y="11248"/>
                  </a:cubicBezTo>
                  <a:cubicBezTo>
                    <a:pt x="3591" y="10777"/>
                    <a:pt x="3247" y="10224"/>
                    <a:pt x="3019" y="9618"/>
                  </a:cubicBezTo>
                  <a:cubicBezTo>
                    <a:pt x="2138" y="7298"/>
                    <a:pt x="2299" y="3373"/>
                    <a:pt x="3352" y="1543"/>
                  </a:cubicBezTo>
                  <a:cubicBezTo>
                    <a:pt x="3553" y="1193"/>
                    <a:pt x="3886" y="759"/>
                    <a:pt x="4322" y="687"/>
                  </a:cubicBezTo>
                  <a:cubicBezTo>
                    <a:pt x="4639" y="634"/>
                    <a:pt x="4995" y="612"/>
                    <a:pt x="5370" y="612"/>
                  </a:cubicBezTo>
                  <a:close/>
                  <a:moveTo>
                    <a:pt x="5376" y="1"/>
                  </a:moveTo>
                  <a:cubicBezTo>
                    <a:pt x="4967" y="1"/>
                    <a:pt x="4574" y="25"/>
                    <a:pt x="4222" y="84"/>
                  </a:cubicBezTo>
                  <a:cubicBezTo>
                    <a:pt x="3681" y="174"/>
                    <a:pt x="3210" y="563"/>
                    <a:pt x="2821" y="1240"/>
                  </a:cubicBezTo>
                  <a:cubicBezTo>
                    <a:pt x="1675" y="3235"/>
                    <a:pt x="1496" y="7331"/>
                    <a:pt x="2446" y="9836"/>
                  </a:cubicBezTo>
                  <a:cubicBezTo>
                    <a:pt x="2911" y="11061"/>
                    <a:pt x="3744" y="12031"/>
                    <a:pt x="4921" y="12718"/>
                  </a:cubicBezTo>
                  <a:cubicBezTo>
                    <a:pt x="4970" y="12747"/>
                    <a:pt x="5023" y="12760"/>
                    <a:pt x="5075" y="12760"/>
                  </a:cubicBezTo>
                  <a:cubicBezTo>
                    <a:pt x="5171" y="12760"/>
                    <a:pt x="5264" y="12715"/>
                    <a:pt x="5324" y="12633"/>
                  </a:cubicBezTo>
                  <a:cubicBezTo>
                    <a:pt x="5416" y="12506"/>
                    <a:pt x="5396" y="12328"/>
                    <a:pt x="5278" y="12224"/>
                  </a:cubicBezTo>
                  <a:cubicBezTo>
                    <a:pt x="4977" y="11959"/>
                    <a:pt x="4630" y="11511"/>
                    <a:pt x="4642" y="11116"/>
                  </a:cubicBezTo>
                  <a:cubicBezTo>
                    <a:pt x="4649" y="10890"/>
                    <a:pt x="4771" y="10689"/>
                    <a:pt x="5016" y="10497"/>
                  </a:cubicBezTo>
                  <a:cubicBezTo>
                    <a:pt x="5696" y="9970"/>
                    <a:pt x="6333" y="9701"/>
                    <a:pt x="6748" y="9568"/>
                  </a:cubicBezTo>
                  <a:lnTo>
                    <a:pt x="6748" y="9568"/>
                  </a:lnTo>
                  <a:cubicBezTo>
                    <a:pt x="6425" y="10718"/>
                    <a:pt x="5997" y="12557"/>
                    <a:pt x="6394" y="13085"/>
                  </a:cubicBezTo>
                  <a:cubicBezTo>
                    <a:pt x="6577" y="13329"/>
                    <a:pt x="6624" y="13763"/>
                    <a:pt x="6532" y="14339"/>
                  </a:cubicBezTo>
                  <a:cubicBezTo>
                    <a:pt x="5987" y="17759"/>
                    <a:pt x="966" y="24811"/>
                    <a:pt x="292" y="25385"/>
                  </a:cubicBezTo>
                  <a:cubicBezTo>
                    <a:pt x="37" y="25465"/>
                    <a:pt x="1" y="25811"/>
                    <a:pt x="233" y="25943"/>
                  </a:cubicBezTo>
                  <a:lnTo>
                    <a:pt x="243" y="25948"/>
                  </a:lnTo>
                  <a:cubicBezTo>
                    <a:pt x="634" y="26168"/>
                    <a:pt x="2713" y="27324"/>
                    <a:pt x="5282" y="28557"/>
                  </a:cubicBezTo>
                  <a:cubicBezTo>
                    <a:pt x="6369" y="29079"/>
                    <a:pt x="7541" y="29339"/>
                    <a:pt x="8763" y="29339"/>
                  </a:cubicBezTo>
                  <a:cubicBezTo>
                    <a:pt x="9882" y="29339"/>
                    <a:pt x="11043" y="29120"/>
                    <a:pt x="12215" y="28682"/>
                  </a:cubicBezTo>
                  <a:cubicBezTo>
                    <a:pt x="16615" y="27033"/>
                    <a:pt x="20091" y="22863"/>
                    <a:pt x="21458" y="19686"/>
                  </a:cubicBezTo>
                  <a:cubicBezTo>
                    <a:pt x="23210" y="15615"/>
                    <a:pt x="25145" y="7668"/>
                    <a:pt x="21282" y="3701"/>
                  </a:cubicBezTo>
                  <a:cubicBezTo>
                    <a:pt x="18557" y="902"/>
                    <a:pt x="14984" y="333"/>
                    <a:pt x="12531" y="333"/>
                  </a:cubicBezTo>
                  <a:cubicBezTo>
                    <a:pt x="11109" y="333"/>
                    <a:pt x="10063" y="524"/>
                    <a:pt x="9778" y="583"/>
                  </a:cubicBezTo>
                  <a:cubicBezTo>
                    <a:pt x="9357" y="485"/>
                    <a:pt x="7198" y="1"/>
                    <a:pt x="5376"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1" name="Google Shape;7281;p101"/>
            <p:cNvSpPr/>
            <p:nvPr/>
          </p:nvSpPr>
          <p:spPr>
            <a:xfrm>
              <a:off x="7368116" y="2095099"/>
              <a:ext cx="258243" cy="468567"/>
            </a:xfrm>
            <a:custGeom>
              <a:rect b="b" l="l" r="r" t="t"/>
              <a:pathLst>
                <a:path extrusionOk="0" h="28866" w="15909">
                  <a:moveTo>
                    <a:pt x="5646" y="1"/>
                  </a:moveTo>
                  <a:lnTo>
                    <a:pt x="1" y="23606"/>
                  </a:lnTo>
                  <a:lnTo>
                    <a:pt x="11547" y="28866"/>
                  </a:lnTo>
                  <a:lnTo>
                    <a:pt x="15908" y="6672"/>
                  </a:lnTo>
                  <a:lnTo>
                    <a:pt x="5646"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2" name="Google Shape;7282;p101"/>
            <p:cNvSpPr/>
            <p:nvPr/>
          </p:nvSpPr>
          <p:spPr>
            <a:xfrm>
              <a:off x="7362743" y="2090115"/>
              <a:ext cx="268891" cy="478518"/>
            </a:xfrm>
            <a:custGeom>
              <a:rect b="b" l="l" r="r" t="t"/>
              <a:pathLst>
                <a:path extrusionOk="0" h="29479" w="16565">
                  <a:moveTo>
                    <a:pt x="6173" y="801"/>
                  </a:moveTo>
                  <a:lnTo>
                    <a:pt x="15899" y="7123"/>
                  </a:lnTo>
                  <a:lnTo>
                    <a:pt x="11652" y="28734"/>
                  </a:lnTo>
                  <a:lnTo>
                    <a:pt x="689" y="23738"/>
                  </a:lnTo>
                  <a:lnTo>
                    <a:pt x="6173" y="801"/>
                  </a:lnTo>
                  <a:close/>
                  <a:moveTo>
                    <a:pt x="5976" y="0"/>
                  </a:moveTo>
                  <a:cubicBezTo>
                    <a:pt x="5842" y="0"/>
                    <a:pt x="5713" y="91"/>
                    <a:pt x="5679" y="236"/>
                  </a:cubicBezTo>
                  <a:lnTo>
                    <a:pt x="34" y="23841"/>
                  </a:lnTo>
                  <a:cubicBezTo>
                    <a:pt x="1" y="23984"/>
                    <a:pt x="71" y="24130"/>
                    <a:pt x="206" y="24191"/>
                  </a:cubicBezTo>
                  <a:lnTo>
                    <a:pt x="11751" y="29451"/>
                  </a:lnTo>
                  <a:cubicBezTo>
                    <a:pt x="11791" y="29470"/>
                    <a:pt x="11834" y="29479"/>
                    <a:pt x="11878" y="29479"/>
                  </a:cubicBezTo>
                  <a:cubicBezTo>
                    <a:pt x="12024" y="29479"/>
                    <a:pt x="12150" y="29376"/>
                    <a:pt x="12178" y="29232"/>
                  </a:cubicBezTo>
                  <a:lnTo>
                    <a:pt x="16540" y="7037"/>
                  </a:lnTo>
                  <a:cubicBezTo>
                    <a:pt x="16564" y="6914"/>
                    <a:pt x="16512" y="6790"/>
                    <a:pt x="16407" y="6722"/>
                  </a:cubicBezTo>
                  <a:lnTo>
                    <a:pt x="6143" y="51"/>
                  </a:lnTo>
                  <a:cubicBezTo>
                    <a:pt x="6091" y="16"/>
                    <a:pt x="6033" y="0"/>
                    <a:pt x="5976"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3" name="Google Shape;7283;p101"/>
            <p:cNvSpPr/>
            <p:nvPr/>
          </p:nvSpPr>
          <p:spPr>
            <a:xfrm>
              <a:off x="7389932" y="2134657"/>
              <a:ext cx="214626" cy="389450"/>
            </a:xfrm>
            <a:custGeom>
              <a:rect b="b" l="l" r="r" t="t"/>
              <a:pathLst>
                <a:path extrusionOk="0" h="23992" w="13222">
                  <a:moveTo>
                    <a:pt x="4692" y="1"/>
                  </a:moveTo>
                  <a:lnTo>
                    <a:pt x="1" y="19620"/>
                  </a:lnTo>
                  <a:lnTo>
                    <a:pt x="9596" y="23992"/>
                  </a:lnTo>
                  <a:lnTo>
                    <a:pt x="13222" y="5545"/>
                  </a:lnTo>
                  <a:lnTo>
                    <a:pt x="4692" y="1"/>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4" name="Google Shape;7284;p101"/>
            <p:cNvSpPr/>
            <p:nvPr/>
          </p:nvSpPr>
          <p:spPr>
            <a:xfrm>
              <a:off x="7384543" y="2129690"/>
              <a:ext cx="225275" cy="399384"/>
            </a:xfrm>
            <a:custGeom>
              <a:rect b="b" l="l" r="r" t="t"/>
              <a:pathLst>
                <a:path extrusionOk="0" h="24604" w="13878">
                  <a:moveTo>
                    <a:pt x="5220" y="800"/>
                  </a:moveTo>
                  <a:lnTo>
                    <a:pt x="13214" y="5995"/>
                  </a:lnTo>
                  <a:lnTo>
                    <a:pt x="9703" y="23858"/>
                  </a:lnTo>
                  <a:lnTo>
                    <a:pt x="688" y="19752"/>
                  </a:lnTo>
                  <a:lnTo>
                    <a:pt x="5220" y="800"/>
                  </a:lnTo>
                  <a:close/>
                  <a:moveTo>
                    <a:pt x="5023" y="1"/>
                  </a:moveTo>
                  <a:cubicBezTo>
                    <a:pt x="4889" y="1"/>
                    <a:pt x="4760" y="91"/>
                    <a:pt x="4726" y="236"/>
                  </a:cubicBezTo>
                  <a:lnTo>
                    <a:pt x="35" y="19855"/>
                  </a:lnTo>
                  <a:cubicBezTo>
                    <a:pt x="0" y="19998"/>
                    <a:pt x="72" y="20144"/>
                    <a:pt x="205" y="20205"/>
                  </a:cubicBezTo>
                  <a:lnTo>
                    <a:pt x="9802" y="24576"/>
                  </a:lnTo>
                  <a:cubicBezTo>
                    <a:pt x="9842" y="24594"/>
                    <a:pt x="9885" y="24604"/>
                    <a:pt x="9928" y="24604"/>
                  </a:cubicBezTo>
                  <a:cubicBezTo>
                    <a:pt x="10074" y="24604"/>
                    <a:pt x="10199" y="24500"/>
                    <a:pt x="10228" y="24357"/>
                  </a:cubicBezTo>
                  <a:lnTo>
                    <a:pt x="13853" y="5910"/>
                  </a:lnTo>
                  <a:cubicBezTo>
                    <a:pt x="13877" y="5788"/>
                    <a:pt x="13825" y="5663"/>
                    <a:pt x="13720" y="5594"/>
                  </a:cubicBezTo>
                  <a:lnTo>
                    <a:pt x="5190" y="51"/>
                  </a:lnTo>
                  <a:cubicBezTo>
                    <a:pt x="5138" y="17"/>
                    <a:pt x="5080" y="1"/>
                    <a:pt x="5023"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5" name="Google Shape;7285;p101"/>
            <p:cNvSpPr/>
            <p:nvPr/>
          </p:nvSpPr>
          <p:spPr>
            <a:xfrm>
              <a:off x="7555553" y="2203386"/>
              <a:ext cx="326955" cy="381107"/>
            </a:xfrm>
            <a:custGeom>
              <a:rect b="b" l="l" r="r" t="t"/>
              <a:pathLst>
                <a:path extrusionOk="0" h="23478" w="20142">
                  <a:moveTo>
                    <a:pt x="4361" y="1"/>
                  </a:moveTo>
                  <a:lnTo>
                    <a:pt x="0" y="22195"/>
                  </a:lnTo>
                  <a:lnTo>
                    <a:pt x="17063" y="23478"/>
                  </a:lnTo>
                  <a:lnTo>
                    <a:pt x="20142" y="771"/>
                  </a:lnTo>
                  <a:lnTo>
                    <a:pt x="436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6" name="Google Shape;7286;p101"/>
            <p:cNvSpPr/>
            <p:nvPr/>
          </p:nvSpPr>
          <p:spPr>
            <a:xfrm>
              <a:off x="7550098" y="2198386"/>
              <a:ext cx="337733" cy="391073"/>
            </a:xfrm>
            <a:custGeom>
              <a:rect b="b" l="l" r="r" t="t"/>
              <a:pathLst>
                <a:path extrusionOk="0" h="24092" w="20806">
                  <a:moveTo>
                    <a:pt x="4948" y="627"/>
                  </a:moveTo>
                  <a:lnTo>
                    <a:pt x="20130" y="1368"/>
                  </a:lnTo>
                  <a:lnTo>
                    <a:pt x="17134" y="23459"/>
                  </a:lnTo>
                  <a:lnTo>
                    <a:pt x="703" y="22224"/>
                  </a:lnTo>
                  <a:lnTo>
                    <a:pt x="4948" y="627"/>
                  </a:lnTo>
                  <a:close/>
                  <a:moveTo>
                    <a:pt x="4675" y="1"/>
                  </a:moveTo>
                  <a:cubicBezTo>
                    <a:pt x="4523" y="1"/>
                    <a:pt x="4425" y="112"/>
                    <a:pt x="4398" y="250"/>
                  </a:cubicBezTo>
                  <a:lnTo>
                    <a:pt x="36" y="22444"/>
                  </a:lnTo>
                  <a:cubicBezTo>
                    <a:pt x="0" y="22625"/>
                    <a:pt x="130" y="22794"/>
                    <a:pt x="313" y="22809"/>
                  </a:cubicBezTo>
                  <a:lnTo>
                    <a:pt x="17376" y="24092"/>
                  </a:lnTo>
                  <a:lnTo>
                    <a:pt x="17399" y="24092"/>
                  </a:lnTo>
                  <a:cubicBezTo>
                    <a:pt x="17400" y="24092"/>
                    <a:pt x="17401" y="24092"/>
                    <a:pt x="17401" y="24092"/>
                  </a:cubicBezTo>
                  <a:cubicBezTo>
                    <a:pt x="17553" y="24092"/>
                    <a:pt x="17682" y="23978"/>
                    <a:pt x="17703" y="23827"/>
                  </a:cubicBezTo>
                  <a:lnTo>
                    <a:pt x="20781" y="1120"/>
                  </a:lnTo>
                  <a:cubicBezTo>
                    <a:pt x="20806" y="942"/>
                    <a:pt x="20673" y="782"/>
                    <a:pt x="20493" y="773"/>
                  </a:cubicBezTo>
                  <a:lnTo>
                    <a:pt x="4713" y="3"/>
                  </a:lnTo>
                  <a:cubicBezTo>
                    <a:pt x="4700" y="1"/>
                    <a:pt x="4687" y="1"/>
                    <a:pt x="4675"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7" name="Google Shape;7287;p101"/>
            <p:cNvSpPr/>
            <p:nvPr/>
          </p:nvSpPr>
          <p:spPr>
            <a:xfrm>
              <a:off x="7701775" y="2354673"/>
              <a:ext cx="20485" cy="13278"/>
            </a:xfrm>
            <a:custGeom>
              <a:rect b="b" l="l" r="r" t="t"/>
              <a:pathLst>
                <a:path extrusionOk="0" h="818" w="1262">
                  <a:moveTo>
                    <a:pt x="132" y="0"/>
                  </a:moveTo>
                  <a:lnTo>
                    <a:pt x="1" y="766"/>
                  </a:lnTo>
                  <a:lnTo>
                    <a:pt x="1146" y="818"/>
                  </a:lnTo>
                  <a:lnTo>
                    <a:pt x="1261" y="80"/>
                  </a:lnTo>
                  <a:lnTo>
                    <a:pt x="132"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8" name="Google Shape;7288;p101"/>
            <p:cNvSpPr/>
            <p:nvPr/>
          </p:nvSpPr>
          <p:spPr>
            <a:xfrm>
              <a:off x="7719274" y="2431404"/>
              <a:ext cx="28634" cy="19349"/>
            </a:xfrm>
            <a:custGeom>
              <a:rect b="b" l="l" r="r" t="t"/>
              <a:pathLst>
                <a:path extrusionOk="0" h="1192" w="1764">
                  <a:moveTo>
                    <a:pt x="169" y="0"/>
                  </a:moveTo>
                  <a:lnTo>
                    <a:pt x="0" y="1082"/>
                  </a:lnTo>
                  <a:lnTo>
                    <a:pt x="1580" y="1191"/>
                  </a:lnTo>
                  <a:lnTo>
                    <a:pt x="1764" y="75"/>
                  </a:lnTo>
                  <a:lnTo>
                    <a:pt x="169"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9" name="Google Shape;7289;p101"/>
            <p:cNvSpPr/>
            <p:nvPr/>
          </p:nvSpPr>
          <p:spPr>
            <a:xfrm>
              <a:off x="7675852" y="2300570"/>
              <a:ext cx="25582" cy="14447"/>
            </a:xfrm>
            <a:custGeom>
              <a:rect b="b" l="l" r="r" t="t"/>
              <a:pathLst>
                <a:path extrusionOk="0" h="890" w="1576">
                  <a:moveTo>
                    <a:pt x="146" y="0"/>
                  </a:moveTo>
                  <a:lnTo>
                    <a:pt x="0" y="823"/>
                  </a:lnTo>
                  <a:lnTo>
                    <a:pt x="1439" y="890"/>
                  </a:lnTo>
                  <a:lnTo>
                    <a:pt x="1575" y="100"/>
                  </a:lnTo>
                  <a:lnTo>
                    <a:pt x="146"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0" name="Google Shape;7290;p101"/>
            <p:cNvSpPr/>
            <p:nvPr/>
          </p:nvSpPr>
          <p:spPr>
            <a:xfrm>
              <a:off x="7710703" y="2302988"/>
              <a:ext cx="19625" cy="13376"/>
            </a:xfrm>
            <a:custGeom>
              <a:rect b="b" l="l" r="r" t="t"/>
              <a:pathLst>
                <a:path extrusionOk="0" h="824" w="1209">
                  <a:moveTo>
                    <a:pt x="134" y="1"/>
                  </a:moveTo>
                  <a:lnTo>
                    <a:pt x="0" y="774"/>
                  </a:lnTo>
                  <a:lnTo>
                    <a:pt x="1091" y="824"/>
                  </a:lnTo>
                  <a:lnTo>
                    <a:pt x="1209" y="76"/>
                  </a:lnTo>
                  <a:lnTo>
                    <a:pt x="134"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1" name="Google Shape;7291;p101"/>
            <p:cNvSpPr/>
            <p:nvPr/>
          </p:nvSpPr>
          <p:spPr>
            <a:xfrm>
              <a:off x="7696938" y="2378405"/>
              <a:ext cx="21670" cy="18018"/>
            </a:xfrm>
            <a:custGeom>
              <a:rect b="b" l="l" r="r" t="t"/>
              <a:pathLst>
                <a:path extrusionOk="0" h="1110" w="1335">
                  <a:moveTo>
                    <a:pt x="178" y="1"/>
                  </a:moveTo>
                  <a:lnTo>
                    <a:pt x="1" y="1028"/>
                  </a:lnTo>
                  <a:lnTo>
                    <a:pt x="1170" y="1110"/>
                  </a:lnTo>
                  <a:lnTo>
                    <a:pt x="1334" y="54"/>
                  </a:lnTo>
                  <a:lnTo>
                    <a:pt x="178"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2" name="Google Shape;7292;p101"/>
            <p:cNvSpPr/>
            <p:nvPr/>
          </p:nvSpPr>
          <p:spPr>
            <a:xfrm>
              <a:off x="7735425" y="2328197"/>
              <a:ext cx="29430" cy="19122"/>
            </a:xfrm>
            <a:custGeom>
              <a:rect b="b" l="l" r="r" t="t"/>
              <a:pathLst>
                <a:path extrusionOk="0" h="1178" w="1813">
                  <a:moveTo>
                    <a:pt x="166" y="1"/>
                  </a:moveTo>
                  <a:lnTo>
                    <a:pt x="0" y="1063"/>
                  </a:lnTo>
                  <a:lnTo>
                    <a:pt x="1632" y="1177"/>
                  </a:lnTo>
                  <a:lnTo>
                    <a:pt x="1813" y="77"/>
                  </a:lnTo>
                  <a:lnTo>
                    <a:pt x="166"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3" name="Google Shape;7293;p101"/>
            <p:cNvSpPr/>
            <p:nvPr/>
          </p:nvSpPr>
          <p:spPr>
            <a:xfrm>
              <a:off x="7685007" y="2242457"/>
              <a:ext cx="26556" cy="21005"/>
            </a:xfrm>
            <a:custGeom>
              <a:rect b="b" l="l" r="r" t="t"/>
              <a:pathLst>
                <a:path extrusionOk="0" h="1294" w="1636">
                  <a:moveTo>
                    <a:pt x="218" y="1"/>
                  </a:moveTo>
                  <a:lnTo>
                    <a:pt x="0" y="1228"/>
                  </a:lnTo>
                  <a:lnTo>
                    <a:pt x="1425" y="1294"/>
                  </a:lnTo>
                  <a:lnTo>
                    <a:pt x="1635" y="75"/>
                  </a:lnTo>
                  <a:lnTo>
                    <a:pt x="218"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4" name="Google Shape;7294;p101"/>
            <p:cNvSpPr/>
            <p:nvPr/>
          </p:nvSpPr>
          <p:spPr>
            <a:xfrm>
              <a:off x="7719614" y="2244259"/>
              <a:ext cx="19934" cy="20518"/>
            </a:xfrm>
            <a:custGeom>
              <a:rect b="b" l="l" r="r" t="t"/>
              <a:pathLst>
                <a:path extrusionOk="0" h="1264" w="1228">
                  <a:moveTo>
                    <a:pt x="211" y="1"/>
                  </a:moveTo>
                  <a:lnTo>
                    <a:pt x="0" y="1215"/>
                  </a:lnTo>
                  <a:lnTo>
                    <a:pt x="1038" y="1264"/>
                  </a:lnTo>
                  <a:lnTo>
                    <a:pt x="1228" y="53"/>
                  </a:lnTo>
                  <a:lnTo>
                    <a:pt x="211"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5" name="Google Shape;7295;p101"/>
            <p:cNvSpPr/>
            <p:nvPr/>
          </p:nvSpPr>
          <p:spPr>
            <a:xfrm>
              <a:off x="7680234" y="2273705"/>
              <a:ext cx="25940" cy="17206"/>
            </a:xfrm>
            <a:custGeom>
              <a:rect b="b" l="l" r="r" t="t"/>
              <a:pathLst>
                <a:path extrusionOk="0" h="1060" w="1598">
                  <a:moveTo>
                    <a:pt x="170" y="0"/>
                  </a:moveTo>
                  <a:lnTo>
                    <a:pt x="0" y="959"/>
                  </a:lnTo>
                  <a:lnTo>
                    <a:pt x="1426" y="1059"/>
                  </a:lnTo>
                  <a:lnTo>
                    <a:pt x="1598" y="65"/>
                  </a:lnTo>
                  <a:lnTo>
                    <a:pt x="170"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6" name="Google Shape;7296;p101"/>
            <p:cNvSpPr/>
            <p:nvPr/>
          </p:nvSpPr>
          <p:spPr>
            <a:xfrm>
              <a:off x="7705882" y="2326850"/>
              <a:ext cx="20778" cy="17807"/>
            </a:xfrm>
            <a:custGeom>
              <a:rect b="b" l="l" r="r" t="t"/>
              <a:pathLst>
                <a:path extrusionOk="0" h="1097" w="1280">
                  <a:moveTo>
                    <a:pt x="176" y="1"/>
                  </a:moveTo>
                  <a:lnTo>
                    <a:pt x="0" y="1019"/>
                  </a:lnTo>
                  <a:lnTo>
                    <a:pt x="1117" y="1096"/>
                  </a:lnTo>
                  <a:lnTo>
                    <a:pt x="1280" y="52"/>
                  </a:lnTo>
                  <a:lnTo>
                    <a:pt x="176"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7" name="Google Shape;7297;p101"/>
            <p:cNvSpPr/>
            <p:nvPr/>
          </p:nvSpPr>
          <p:spPr>
            <a:xfrm>
              <a:off x="7714810" y="2275296"/>
              <a:ext cx="19901" cy="17628"/>
            </a:xfrm>
            <a:custGeom>
              <a:rect b="b" l="l" r="r" t="t"/>
              <a:pathLst>
                <a:path extrusionOk="0" h="1086" w="1226">
                  <a:moveTo>
                    <a:pt x="176" y="1"/>
                  </a:moveTo>
                  <a:lnTo>
                    <a:pt x="1" y="1011"/>
                  </a:lnTo>
                  <a:lnTo>
                    <a:pt x="1064" y="1085"/>
                  </a:lnTo>
                  <a:lnTo>
                    <a:pt x="1226" y="49"/>
                  </a:lnTo>
                  <a:lnTo>
                    <a:pt x="176"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8" name="Google Shape;7298;p101"/>
            <p:cNvSpPr/>
            <p:nvPr/>
          </p:nvSpPr>
          <p:spPr>
            <a:xfrm>
              <a:off x="7727341" y="2379817"/>
              <a:ext cx="29040" cy="19236"/>
            </a:xfrm>
            <a:custGeom>
              <a:rect b="b" l="l" r="r" t="t"/>
              <a:pathLst>
                <a:path extrusionOk="0" h="1185" w="1789">
                  <a:moveTo>
                    <a:pt x="168" y="0"/>
                  </a:moveTo>
                  <a:lnTo>
                    <a:pt x="1" y="1071"/>
                  </a:lnTo>
                  <a:lnTo>
                    <a:pt x="1607" y="1184"/>
                  </a:lnTo>
                  <a:lnTo>
                    <a:pt x="1789" y="74"/>
                  </a:lnTo>
                  <a:lnTo>
                    <a:pt x="168"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9" name="Google Shape;7299;p101"/>
            <p:cNvSpPr/>
            <p:nvPr/>
          </p:nvSpPr>
          <p:spPr>
            <a:xfrm>
              <a:off x="7626976" y="2401779"/>
              <a:ext cx="21443" cy="14723"/>
            </a:xfrm>
            <a:custGeom>
              <a:rect b="b" l="l" r="r" t="t"/>
              <a:pathLst>
                <a:path extrusionOk="0" h="907" w="1321">
                  <a:moveTo>
                    <a:pt x="150" y="1"/>
                  </a:moveTo>
                  <a:lnTo>
                    <a:pt x="0" y="853"/>
                  </a:lnTo>
                  <a:lnTo>
                    <a:pt x="1174" y="907"/>
                  </a:lnTo>
                  <a:lnTo>
                    <a:pt x="1321" y="83"/>
                  </a:lnTo>
                  <a:lnTo>
                    <a:pt x="150"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0" name="Google Shape;7300;p101"/>
            <p:cNvSpPr/>
            <p:nvPr/>
          </p:nvSpPr>
          <p:spPr>
            <a:xfrm>
              <a:off x="7622333" y="2426924"/>
              <a:ext cx="21703" cy="16573"/>
            </a:xfrm>
            <a:custGeom>
              <a:rect b="b" l="l" r="r" t="t"/>
              <a:pathLst>
                <a:path extrusionOk="0" h="1021" w="1337">
                  <a:moveTo>
                    <a:pt x="164" y="0"/>
                  </a:moveTo>
                  <a:lnTo>
                    <a:pt x="0" y="939"/>
                  </a:lnTo>
                  <a:lnTo>
                    <a:pt x="1165" y="1021"/>
                  </a:lnTo>
                  <a:lnTo>
                    <a:pt x="1336" y="55"/>
                  </a:lnTo>
                  <a:lnTo>
                    <a:pt x="164"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1" name="Google Shape;7301;p101"/>
            <p:cNvSpPr/>
            <p:nvPr/>
          </p:nvSpPr>
          <p:spPr>
            <a:xfrm>
              <a:off x="7617950" y="2453464"/>
              <a:ext cx="21281" cy="14577"/>
            </a:xfrm>
            <a:custGeom>
              <a:rect b="b" l="l" r="r" t="t"/>
              <a:pathLst>
                <a:path extrusionOk="0" h="898" w="1311">
                  <a:moveTo>
                    <a:pt x="147" y="1"/>
                  </a:moveTo>
                  <a:lnTo>
                    <a:pt x="0" y="845"/>
                  </a:lnTo>
                  <a:lnTo>
                    <a:pt x="1166" y="898"/>
                  </a:lnTo>
                  <a:lnTo>
                    <a:pt x="1311" y="81"/>
                  </a:lnTo>
                  <a:lnTo>
                    <a:pt x="147"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2" name="Google Shape;7302;p101"/>
            <p:cNvSpPr/>
            <p:nvPr/>
          </p:nvSpPr>
          <p:spPr>
            <a:xfrm>
              <a:off x="7613275" y="2478478"/>
              <a:ext cx="21589" cy="16703"/>
            </a:xfrm>
            <a:custGeom>
              <a:rect b="b" l="l" r="r" t="t"/>
              <a:pathLst>
                <a:path extrusionOk="0" h="1029" w="1330">
                  <a:moveTo>
                    <a:pt x="166" y="0"/>
                  </a:moveTo>
                  <a:lnTo>
                    <a:pt x="0" y="948"/>
                  </a:lnTo>
                  <a:lnTo>
                    <a:pt x="1157" y="1028"/>
                  </a:lnTo>
                  <a:lnTo>
                    <a:pt x="1329" y="54"/>
                  </a:lnTo>
                  <a:lnTo>
                    <a:pt x="166"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3" name="Google Shape;7303;p101"/>
            <p:cNvSpPr/>
            <p:nvPr/>
          </p:nvSpPr>
          <p:spPr>
            <a:xfrm>
              <a:off x="7631375" y="2375369"/>
              <a:ext cx="21833" cy="16444"/>
            </a:xfrm>
            <a:custGeom>
              <a:rect b="b" l="l" r="r" t="t"/>
              <a:pathLst>
                <a:path extrusionOk="0" h="1013" w="1345">
                  <a:moveTo>
                    <a:pt x="163" y="0"/>
                  </a:moveTo>
                  <a:lnTo>
                    <a:pt x="1" y="931"/>
                  </a:lnTo>
                  <a:lnTo>
                    <a:pt x="1174" y="1013"/>
                  </a:lnTo>
                  <a:lnTo>
                    <a:pt x="1344" y="55"/>
                  </a:lnTo>
                  <a:lnTo>
                    <a:pt x="163"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4" name="Google Shape;7304;p101"/>
            <p:cNvSpPr/>
            <p:nvPr/>
          </p:nvSpPr>
          <p:spPr>
            <a:xfrm>
              <a:off x="7640432" y="2323831"/>
              <a:ext cx="21930" cy="16330"/>
            </a:xfrm>
            <a:custGeom>
              <a:rect b="b" l="l" r="r" t="t"/>
              <a:pathLst>
                <a:path extrusionOk="0" h="1006" w="1351">
                  <a:moveTo>
                    <a:pt x="162" y="1"/>
                  </a:moveTo>
                  <a:lnTo>
                    <a:pt x="1" y="922"/>
                  </a:lnTo>
                  <a:lnTo>
                    <a:pt x="1182" y="1005"/>
                  </a:lnTo>
                  <a:lnTo>
                    <a:pt x="1350" y="55"/>
                  </a:lnTo>
                  <a:lnTo>
                    <a:pt x="162"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5" name="Google Shape;7305;p101"/>
            <p:cNvSpPr/>
            <p:nvPr/>
          </p:nvSpPr>
          <p:spPr>
            <a:xfrm>
              <a:off x="7649490" y="2272277"/>
              <a:ext cx="22044" cy="16200"/>
            </a:xfrm>
            <a:custGeom>
              <a:rect b="b" l="l" r="r" t="t"/>
              <a:pathLst>
                <a:path extrusionOk="0" h="998" w="1358">
                  <a:moveTo>
                    <a:pt x="161" y="1"/>
                  </a:moveTo>
                  <a:lnTo>
                    <a:pt x="0" y="915"/>
                  </a:lnTo>
                  <a:lnTo>
                    <a:pt x="1189" y="998"/>
                  </a:lnTo>
                  <a:lnTo>
                    <a:pt x="1357" y="55"/>
                  </a:lnTo>
                  <a:lnTo>
                    <a:pt x="161"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6" name="Google Shape;7306;p101"/>
            <p:cNvSpPr/>
            <p:nvPr/>
          </p:nvSpPr>
          <p:spPr>
            <a:xfrm>
              <a:off x="7636017" y="2350079"/>
              <a:ext cx="21589" cy="14869"/>
            </a:xfrm>
            <a:custGeom>
              <a:rect b="b" l="l" r="r" t="t"/>
              <a:pathLst>
                <a:path extrusionOk="0" h="916" w="1330">
                  <a:moveTo>
                    <a:pt x="150" y="1"/>
                  </a:moveTo>
                  <a:lnTo>
                    <a:pt x="0" y="862"/>
                  </a:lnTo>
                  <a:lnTo>
                    <a:pt x="1181" y="916"/>
                  </a:lnTo>
                  <a:lnTo>
                    <a:pt x="1330" y="84"/>
                  </a:lnTo>
                  <a:lnTo>
                    <a:pt x="150"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7" name="Google Shape;7307;p101"/>
            <p:cNvSpPr/>
            <p:nvPr/>
          </p:nvSpPr>
          <p:spPr>
            <a:xfrm>
              <a:off x="7645042" y="2298427"/>
              <a:ext cx="21752" cy="14999"/>
            </a:xfrm>
            <a:custGeom>
              <a:rect b="b" l="l" r="r" t="t"/>
              <a:pathLst>
                <a:path extrusionOk="0" h="924" w="1340">
                  <a:moveTo>
                    <a:pt x="152" y="0"/>
                  </a:moveTo>
                  <a:lnTo>
                    <a:pt x="1" y="868"/>
                  </a:lnTo>
                  <a:lnTo>
                    <a:pt x="1190" y="923"/>
                  </a:lnTo>
                  <a:lnTo>
                    <a:pt x="1340" y="83"/>
                  </a:lnTo>
                  <a:lnTo>
                    <a:pt x="152"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8" name="Google Shape;7308;p101"/>
            <p:cNvSpPr/>
            <p:nvPr/>
          </p:nvSpPr>
          <p:spPr>
            <a:xfrm>
              <a:off x="7743492" y="2276611"/>
              <a:ext cx="29852" cy="18992"/>
            </a:xfrm>
            <a:custGeom>
              <a:rect b="b" l="l" r="r" t="t"/>
              <a:pathLst>
                <a:path extrusionOk="0" h="1170" w="1839">
                  <a:moveTo>
                    <a:pt x="165" y="1"/>
                  </a:moveTo>
                  <a:lnTo>
                    <a:pt x="1" y="1053"/>
                  </a:lnTo>
                  <a:lnTo>
                    <a:pt x="1659" y="1169"/>
                  </a:lnTo>
                  <a:lnTo>
                    <a:pt x="1838" y="78"/>
                  </a:lnTo>
                  <a:lnTo>
                    <a:pt x="165"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9" name="Google Shape;7309;p101"/>
            <p:cNvSpPr/>
            <p:nvPr/>
          </p:nvSpPr>
          <p:spPr>
            <a:xfrm>
              <a:off x="7607610" y="2505148"/>
              <a:ext cx="22433" cy="22937"/>
            </a:xfrm>
            <a:custGeom>
              <a:rect b="b" l="l" r="r" t="t"/>
              <a:pathLst>
                <a:path extrusionOk="0" h="1413" w="1382">
                  <a:moveTo>
                    <a:pt x="227" y="0"/>
                  </a:moveTo>
                  <a:lnTo>
                    <a:pt x="0" y="1295"/>
                  </a:lnTo>
                  <a:lnTo>
                    <a:pt x="1146" y="1413"/>
                  </a:lnTo>
                  <a:lnTo>
                    <a:pt x="1382" y="81"/>
                  </a:lnTo>
                  <a:lnTo>
                    <a:pt x="227"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0" name="Google Shape;7310;p101"/>
            <p:cNvSpPr/>
            <p:nvPr/>
          </p:nvSpPr>
          <p:spPr>
            <a:xfrm>
              <a:off x="7731821" y="2356750"/>
              <a:ext cx="28245" cy="12970"/>
            </a:xfrm>
            <a:custGeom>
              <a:rect b="b" l="l" r="r" t="t"/>
              <a:pathLst>
                <a:path extrusionOk="0" h="799" w="1740">
                  <a:moveTo>
                    <a:pt x="114" y="1"/>
                  </a:moveTo>
                  <a:lnTo>
                    <a:pt x="1" y="723"/>
                  </a:lnTo>
                  <a:lnTo>
                    <a:pt x="1628" y="799"/>
                  </a:lnTo>
                  <a:lnTo>
                    <a:pt x="1740" y="115"/>
                  </a:lnTo>
                  <a:lnTo>
                    <a:pt x="114"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1" name="Google Shape;7311;p101"/>
            <p:cNvSpPr/>
            <p:nvPr/>
          </p:nvSpPr>
          <p:spPr>
            <a:xfrm>
              <a:off x="7715719" y="2460265"/>
              <a:ext cx="27352" cy="12596"/>
            </a:xfrm>
            <a:custGeom>
              <a:rect b="b" l="l" r="r" t="t"/>
              <a:pathLst>
                <a:path extrusionOk="0" h="776" w="1685">
                  <a:moveTo>
                    <a:pt x="110" y="0"/>
                  </a:moveTo>
                  <a:lnTo>
                    <a:pt x="0" y="703"/>
                  </a:lnTo>
                  <a:lnTo>
                    <a:pt x="1575" y="776"/>
                  </a:lnTo>
                  <a:lnTo>
                    <a:pt x="1685" y="110"/>
                  </a:lnTo>
                  <a:lnTo>
                    <a:pt x="110"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2" name="Google Shape;7312;p101"/>
            <p:cNvSpPr/>
            <p:nvPr/>
          </p:nvSpPr>
          <p:spPr>
            <a:xfrm>
              <a:off x="7723770" y="2408516"/>
              <a:ext cx="27790" cy="12775"/>
            </a:xfrm>
            <a:custGeom>
              <a:rect b="b" l="l" r="r" t="t"/>
              <a:pathLst>
                <a:path extrusionOk="0" h="787" w="1712">
                  <a:moveTo>
                    <a:pt x="112" y="0"/>
                  </a:moveTo>
                  <a:lnTo>
                    <a:pt x="0" y="712"/>
                  </a:lnTo>
                  <a:lnTo>
                    <a:pt x="1601" y="787"/>
                  </a:lnTo>
                  <a:lnTo>
                    <a:pt x="1712" y="112"/>
                  </a:lnTo>
                  <a:lnTo>
                    <a:pt x="112"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3" name="Google Shape;7313;p101"/>
            <p:cNvSpPr/>
            <p:nvPr/>
          </p:nvSpPr>
          <p:spPr>
            <a:xfrm>
              <a:off x="7692863" y="2406373"/>
              <a:ext cx="21297" cy="13197"/>
            </a:xfrm>
            <a:custGeom>
              <a:rect b="b" l="l" r="r" t="t"/>
              <a:pathLst>
                <a:path extrusionOk="0" h="813" w="1312">
                  <a:moveTo>
                    <a:pt x="131" y="0"/>
                  </a:moveTo>
                  <a:lnTo>
                    <a:pt x="0" y="757"/>
                  </a:lnTo>
                  <a:lnTo>
                    <a:pt x="1199" y="812"/>
                  </a:lnTo>
                  <a:lnTo>
                    <a:pt x="1312" y="83"/>
                  </a:lnTo>
                  <a:lnTo>
                    <a:pt x="131"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4" name="Google Shape;7314;p101"/>
            <p:cNvSpPr/>
            <p:nvPr/>
          </p:nvSpPr>
          <p:spPr>
            <a:xfrm>
              <a:off x="7711174" y="2482991"/>
              <a:ext cx="28277" cy="19495"/>
            </a:xfrm>
            <a:custGeom>
              <a:rect b="b" l="l" r="r" t="t"/>
              <a:pathLst>
                <a:path extrusionOk="0" h="1201" w="1742">
                  <a:moveTo>
                    <a:pt x="172" y="1"/>
                  </a:moveTo>
                  <a:lnTo>
                    <a:pt x="1" y="1092"/>
                  </a:lnTo>
                  <a:lnTo>
                    <a:pt x="1556" y="1200"/>
                  </a:lnTo>
                  <a:lnTo>
                    <a:pt x="1741" y="74"/>
                  </a:lnTo>
                  <a:lnTo>
                    <a:pt x="172"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5" name="Google Shape;7315;p101"/>
            <p:cNvSpPr/>
            <p:nvPr/>
          </p:nvSpPr>
          <p:spPr>
            <a:xfrm>
              <a:off x="7705654" y="2512014"/>
              <a:ext cx="28926" cy="26670"/>
            </a:xfrm>
            <a:custGeom>
              <a:rect b="b" l="l" r="r" t="t"/>
              <a:pathLst>
                <a:path extrusionOk="0" h="1643" w="1782">
                  <a:moveTo>
                    <a:pt x="232" y="0"/>
                  </a:moveTo>
                  <a:lnTo>
                    <a:pt x="1" y="1487"/>
                  </a:lnTo>
                  <a:lnTo>
                    <a:pt x="1530" y="1642"/>
                  </a:lnTo>
                  <a:lnTo>
                    <a:pt x="1781" y="109"/>
                  </a:lnTo>
                  <a:lnTo>
                    <a:pt x="232"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6" name="Google Shape;7316;p101"/>
            <p:cNvSpPr/>
            <p:nvPr/>
          </p:nvSpPr>
          <p:spPr>
            <a:xfrm>
              <a:off x="7671047" y="2325259"/>
              <a:ext cx="26215" cy="17320"/>
            </a:xfrm>
            <a:custGeom>
              <a:rect b="b" l="l" r="r" t="t"/>
              <a:pathLst>
                <a:path extrusionOk="0" h="1067" w="1615">
                  <a:moveTo>
                    <a:pt x="172" y="0"/>
                  </a:moveTo>
                  <a:lnTo>
                    <a:pt x="0" y="966"/>
                  </a:lnTo>
                  <a:lnTo>
                    <a:pt x="1442" y="1067"/>
                  </a:lnTo>
                  <a:lnTo>
                    <a:pt x="1614" y="67"/>
                  </a:lnTo>
                  <a:lnTo>
                    <a:pt x="172"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7" name="Google Shape;7317;p101"/>
            <p:cNvSpPr/>
            <p:nvPr/>
          </p:nvSpPr>
          <p:spPr>
            <a:xfrm>
              <a:off x="7654068" y="2240867"/>
              <a:ext cx="23018" cy="21005"/>
            </a:xfrm>
            <a:custGeom>
              <a:rect b="b" l="l" r="r" t="t"/>
              <a:pathLst>
                <a:path extrusionOk="0" h="1294" w="1418">
                  <a:moveTo>
                    <a:pt x="218" y="0"/>
                  </a:moveTo>
                  <a:lnTo>
                    <a:pt x="1" y="1238"/>
                  </a:lnTo>
                  <a:lnTo>
                    <a:pt x="1198" y="1293"/>
                  </a:lnTo>
                  <a:lnTo>
                    <a:pt x="1417" y="62"/>
                  </a:lnTo>
                  <a:lnTo>
                    <a:pt x="218"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8" name="Google Shape;7318;p101"/>
            <p:cNvSpPr/>
            <p:nvPr/>
          </p:nvSpPr>
          <p:spPr>
            <a:xfrm>
              <a:off x="7739873" y="2305001"/>
              <a:ext cx="28699" cy="13132"/>
            </a:xfrm>
            <a:custGeom>
              <a:rect b="b" l="l" r="r" t="t"/>
              <a:pathLst>
                <a:path extrusionOk="0" h="809" w="1768">
                  <a:moveTo>
                    <a:pt x="115" y="1"/>
                  </a:moveTo>
                  <a:lnTo>
                    <a:pt x="1" y="732"/>
                  </a:lnTo>
                  <a:lnTo>
                    <a:pt x="1654" y="808"/>
                  </a:lnTo>
                  <a:lnTo>
                    <a:pt x="1768" y="117"/>
                  </a:lnTo>
                  <a:lnTo>
                    <a:pt x="115"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9" name="Google Shape;7319;p101"/>
            <p:cNvSpPr/>
            <p:nvPr/>
          </p:nvSpPr>
          <p:spPr>
            <a:xfrm>
              <a:off x="7747940" y="2245704"/>
              <a:ext cx="30452" cy="20859"/>
            </a:xfrm>
            <a:custGeom>
              <a:rect b="b" l="l" r="r" t="t"/>
              <a:pathLst>
                <a:path extrusionOk="0" h="1285" w="1876">
                  <a:moveTo>
                    <a:pt x="189" y="0"/>
                  </a:moveTo>
                  <a:lnTo>
                    <a:pt x="0" y="1207"/>
                  </a:lnTo>
                  <a:lnTo>
                    <a:pt x="1679" y="1284"/>
                  </a:lnTo>
                  <a:lnTo>
                    <a:pt x="1876" y="88"/>
                  </a:lnTo>
                  <a:lnTo>
                    <a:pt x="189"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0" name="Google Shape;7320;p101"/>
            <p:cNvSpPr/>
            <p:nvPr/>
          </p:nvSpPr>
          <p:spPr>
            <a:xfrm>
              <a:off x="7688010" y="2429959"/>
              <a:ext cx="22547" cy="18197"/>
            </a:xfrm>
            <a:custGeom>
              <a:rect b="b" l="l" r="r" t="t"/>
              <a:pathLst>
                <a:path extrusionOk="0" h="1121" w="1389">
                  <a:moveTo>
                    <a:pt x="178" y="1"/>
                  </a:moveTo>
                  <a:lnTo>
                    <a:pt x="0" y="1035"/>
                  </a:lnTo>
                  <a:lnTo>
                    <a:pt x="1223" y="1121"/>
                  </a:lnTo>
                  <a:lnTo>
                    <a:pt x="1388" y="57"/>
                  </a:lnTo>
                  <a:lnTo>
                    <a:pt x="178"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1" name="Google Shape;7321;p101"/>
            <p:cNvSpPr/>
            <p:nvPr/>
          </p:nvSpPr>
          <p:spPr>
            <a:xfrm>
              <a:off x="7652672" y="2428320"/>
              <a:ext cx="26751" cy="17645"/>
            </a:xfrm>
            <a:custGeom>
              <a:rect b="b" l="l" r="r" t="t"/>
              <a:pathLst>
                <a:path extrusionOk="0" h="1087" w="1648">
                  <a:moveTo>
                    <a:pt x="175" y="1"/>
                  </a:moveTo>
                  <a:lnTo>
                    <a:pt x="0" y="983"/>
                  </a:lnTo>
                  <a:lnTo>
                    <a:pt x="1471" y="1087"/>
                  </a:lnTo>
                  <a:lnTo>
                    <a:pt x="1647" y="70"/>
                  </a:lnTo>
                  <a:lnTo>
                    <a:pt x="175"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2" name="Google Shape;7322;p101"/>
            <p:cNvSpPr/>
            <p:nvPr/>
          </p:nvSpPr>
          <p:spPr>
            <a:xfrm>
              <a:off x="7683935" y="2458057"/>
              <a:ext cx="22157" cy="13100"/>
            </a:xfrm>
            <a:custGeom>
              <a:rect b="b" l="l" r="r" t="t"/>
              <a:pathLst>
                <a:path extrusionOk="0" h="807" w="1365">
                  <a:moveTo>
                    <a:pt x="130" y="0"/>
                  </a:moveTo>
                  <a:lnTo>
                    <a:pt x="1" y="749"/>
                  </a:lnTo>
                  <a:lnTo>
                    <a:pt x="1252" y="807"/>
                  </a:lnTo>
                  <a:lnTo>
                    <a:pt x="1364" y="86"/>
                  </a:lnTo>
                  <a:lnTo>
                    <a:pt x="130"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3" name="Google Shape;7323;p101"/>
            <p:cNvSpPr/>
            <p:nvPr/>
          </p:nvSpPr>
          <p:spPr>
            <a:xfrm>
              <a:off x="7679049" y="2481513"/>
              <a:ext cx="23456" cy="18391"/>
            </a:xfrm>
            <a:custGeom>
              <a:rect b="b" l="l" r="r" t="t"/>
              <a:pathLst>
                <a:path extrusionOk="0" h="1133" w="1445">
                  <a:moveTo>
                    <a:pt x="181" y="1"/>
                  </a:moveTo>
                  <a:lnTo>
                    <a:pt x="0" y="1044"/>
                  </a:lnTo>
                  <a:lnTo>
                    <a:pt x="1276" y="1133"/>
                  </a:lnTo>
                  <a:lnTo>
                    <a:pt x="1445" y="59"/>
                  </a:lnTo>
                  <a:lnTo>
                    <a:pt x="181"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4" name="Google Shape;7324;p101"/>
            <p:cNvSpPr/>
            <p:nvPr/>
          </p:nvSpPr>
          <p:spPr>
            <a:xfrm>
              <a:off x="7643484" y="2479874"/>
              <a:ext cx="27027" cy="17791"/>
            </a:xfrm>
            <a:custGeom>
              <a:rect b="b" l="l" r="r" t="t"/>
              <a:pathLst>
                <a:path extrusionOk="0" h="1096" w="1665">
                  <a:moveTo>
                    <a:pt x="176" y="1"/>
                  </a:moveTo>
                  <a:lnTo>
                    <a:pt x="0" y="991"/>
                  </a:lnTo>
                  <a:lnTo>
                    <a:pt x="1487" y="1095"/>
                  </a:lnTo>
                  <a:lnTo>
                    <a:pt x="1664" y="70"/>
                  </a:lnTo>
                  <a:lnTo>
                    <a:pt x="176"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5" name="Google Shape;7325;p101"/>
            <p:cNvSpPr/>
            <p:nvPr/>
          </p:nvSpPr>
          <p:spPr>
            <a:xfrm>
              <a:off x="7648354" y="2455590"/>
              <a:ext cx="26264" cy="14090"/>
            </a:xfrm>
            <a:custGeom>
              <a:rect b="b" l="l" r="r" t="t"/>
              <a:pathLst>
                <a:path extrusionOk="0" h="868" w="1618">
                  <a:moveTo>
                    <a:pt x="142" y="0"/>
                  </a:moveTo>
                  <a:lnTo>
                    <a:pt x="0" y="799"/>
                  </a:lnTo>
                  <a:lnTo>
                    <a:pt x="1485" y="868"/>
                  </a:lnTo>
                  <a:lnTo>
                    <a:pt x="1618" y="103"/>
                  </a:lnTo>
                  <a:lnTo>
                    <a:pt x="142"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6" name="Google Shape;7326;p101"/>
            <p:cNvSpPr/>
            <p:nvPr/>
          </p:nvSpPr>
          <p:spPr>
            <a:xfrm>
              <a:off x="7657525" y="2403906"/>
              <a:ext cx="26037" cy="14220"/>
            </a:xfrm>
            <a:custGeom>
              <a:rect b="b" l="l" r="r" t="t"/>
              <a:pathLst>
                <a:path extrusionOk="0" h="876" w="1604">
                  <a:moveTo>
                    <a:pt x="143" y="1"/>
                  </a:moveTo>
                  <a:lnTo>
                    <a:pt x="0" y="808"/>
                  </a:lnTo>
                  <a:lnTo>
                    <a:pt x="1469" y="876"/>
                  </a:lnTo>
                  <a:lnTo>
                    <a:pt x="1603" y="102"/>
                  </a:lnTo>
                  <a:lnTo>
                    <a:pt x="143"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7" name="Google Shape;7327;p101"/>
            <p:cNvSpPr/>
            <p:nvPr/>
          </p:nvSpPr>
          <p:spPr>
            <a:xfrm>
              <a:off x="7637575" y="2507274"/>
              <a:ext cx="28098" cy="24414"/>
            </a:xfrm>
            <a:custGeom>
              <a:rect b="b" l="l" r="r" t="t"/>
              <a:pathLst>
                <a:path extrusionOk="0" h="1504" w="1731">
                  <a:moveTo>
                    <a:pt x="241" y="0"/>
                  </a:moveTo>
                  <a:lnTo>
                    <a:pt x="1" y="1353"/>
                  </a:lnTo>
                  <a:lnTo>
                    <a:pt x="1489" y="1503"/>
                  </a:lnTo>
                  <a:lnTo>
                    <a:pt x="1730" y="104"/>
                  </a:lnTo>
                  <a:lnTo>
                    <a:pt x="241"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8" name="Google Shape;7328;p101"/>
            <p:cNvSpPr/>
            <p:nvPr/>
          </p:nvSpPr>
          <p:spPr>
            <a:xfrm>
              <a:off x="7673108" y="2509742"/>
              <a:ext cx="24901" cy="25274"/>
            </a:xfrm>
            <a:custGeom>
              <a:rect b="b" l="l" r="r" t="t"/>
              <a:pathLst>
                <a:path extrusionOk="0" h="1557" w="1534">
                  <a:moveTo>
                    <a:pt x="247" y="1"/>
                  </a:moveTo>
                  <a:lnTo>
                    <a:pt x="1" y="1423"/>
                  </a:lnTo>
                  <a:lnTo>
                    <a:pt x="1306" y="1556"/>
                  </a:lnTo>
                  <a:lnTo>
                    <a:pt x="1534" y="91"/>
                  </a:lnTo>
                  <a:lnTo>
                    <a:pt x="247"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9" name="Google Shape;7329;p101"/>
            <p:cNvSpPr/>
            <p:nvPr/>
          </p:nvSpPr>
          <p:spPr>
            <a:xfrm>
              <a:off x="7666680" y="2352222"/>
              <a:ext cx="25810" cy="14350"/>
            </a:xfrm>
            <a:custGeom>
              <a:rect b="b" l="l" r="r" t="t"/>
              <a:pathLst>
                <a:path extrusionOk="0" h="884" w="1590">
                  <a:moveTo>
                    <a:pt x="145" y="1"/>
                  </a:moveTo>
                  <a:lnTo>
                    <a:pt x="0" y="817"/>
                  </a:lnTo>
                  <a:lnTo>
                    <a:pt x="1455" y="884"/>
                  </a:lnTo>
                  <a:lnTo>
                    <a:pt x="1590" y="103"/>
                  </a:lnTo>
                  <a:lnTo>
                    <a:pt x="145" y="1"/>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0" name="Google Shape;7330;p101"/>
            <p:cNvSpPr/>
            <p:nvPr/>
          </p:nvSpPr>
          <p:spPr>
            <a:xfrm>
              <a:off x="7661859" y="2376798"/>
              <a:ext cx="26475" cy="17482"/>
            </a:xfrm>
            <a:custGeom>
              <a:rect b="b" l="l" r="r" t="t"/>
              <a:pathLst>
                <a:path extrusionOk="0" h="1077" w="1631">
                  <a:moveTo>
                    <a:pt x="173" y="0"/>
                  </a:moveTo>
                  <a:lnTo>
                    <a:pt x="0" y="975"/>
                  </a:lnTo>
                  <a:lnTo>
                    <a:pt x="1457" y="1077"/>
                  </a:lnTo>
                  <a:lnTo>
                    <a:pt x="1631" y="68"/>
                  </a:lnTo>
                  <a:lnTo>
                    <a:pt x="173" y="0"/>
                  </a:ln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1" name="Google Shape;7331;p101"/>
            <p:cNvSpPr/>
            <p:nvPr/>
          </p:nvSpPr>
          <p:spPr>
            <a:xfrm>
              <a:off x="7489535" y="2438871"/>
              <a:ext cx="798347" cy="510837"/>
            </a:xfrm>
            <a:custGeom>
              <a:rect b="b" l="l" r="r" t="t"/>
              <a:pathLst>
                <a:path extrusionOk="0" h="31470" w="49182">
                  <a:moveTo>
                    <a:pt x="41692" y="0"/>
                  </a:moveTo>
                  <a:cubicBezTo>
                    <a:pt x="41692" y="0"/>
                    <a:pt x="40239" y="112"/>
                    <a:pt x="37780" y="2125"/>
                  </a:cubicBezTo>
                  <a:cubicBezTo>
                    <a:pt x="35321" y="4136"/>
                    <a:pt x="25597" y="21125"/>
                    <a:pt x="25597" y="21125"/>
                  </a:cubicBezTo>
                  <a:cubicBezTo>
                    <a:pt x="25597" y="21125"/>
                    <a:pt x="16767" y="15648"/>
                    <a:pt x="14531" y="14084"/>
                  </a:cubicBezTo>
                  <a:cubicBezTo>
                    <a:pt x="12296" y="12519"/>
                    <a:pt x="10507" y="9725"/>
                    <a:pt x="9277" y="8048"/>
                  </a:cubicBezTo>
                  <a:cubicBezTo>
                    <a:pt x="8047" y="6372"/>
                    <a:pt x="7825" y="6148"/>
                    <a:pt x="6148" y="6036"/>
                  </a:cubicBezTo>
                  <a:cubicBezTo>
                    <a:pt x="4900" y="5953"/>
                    <a:pt x="3900" y="5313"/>
                    <a:pt x="3378" y="5313"/>
                  </a:cubicBezTo>
                  <a:cubicBezTo>
                    <a:pt x="3198" y="5313"/>
                    <a:pt x="3075" y="5389"/>
                    <a:pt x="3018" y="5589"/>
                  </a:cubicBezTo>
                  <a:cubicBezTo>
                    <a:pt x="2795" y="6372"/>
                    <a:pt x="3466" y="6707"/>
                    <a:pt x="3913" y="6930"/>
                  </a:cubicBezTo>
                  <a:cubicBezTo>
                    <a:pt x="4360" y="7154"/>
                    <a:pt x="5142" y="7154"/>
                    <a:pt x="5142" y="7154"/>
                  </a:cubicBezTo>
                  <a:cubicBezTo>
                    <a:pt x="5142" y="7154"/>
                    <a:pt x="4927" y="7208"/>
                    <a:pt x="4562" y="7208"/>
                  </a:cubicBezTo>
                  <a:cubicBezTo>
                    <a:pt x="4015" y="7208"/>
                    <a:pt x="3130" y="7087"/>
                    <a:pt x="2124" y="6484"/>
                  </a:cubicBezTo>
                  <a:cubicBezTo>
                    <a:pt x="1221" y="5941"/>
                    <a:pt x="674" y="5626"/>
                    <a:pt x="362" y="5626"/>
                  </a:cubicBezTo>
                  <a:cubicBezTo>
                    <a:pt x="96" y="5626"/>
                    <a:pt x="1" y="5857"/>
                    <a:pt x="1" y="6372"/>
                  </a:cubicBezTo>
                  <a:cubicBezTo>
                    <a:pt x="1" y="7490"/>
                    <a:pt x="1230" y="9278"/>
                    <a:pt x="2124" y="10395"/>
                  </a:cubicBezTo>
                  <a:cubicBezTo>
                    <a:pt x="3018" y="11513"/>
                    <a:pt x="8160" y="11961"/>
                    <a:pt x="8160" y="11961"/>
                  </a:cubicBezTo>
                  <a:cubicBezTo>
                    <a:pt x="8160" y="11961"/>
                    <a:pt x="11066" y="17660"/>
                    <a:pt x="14419" y="22355"/>
                  </a:cubicBezTo>
                  <a:cubicBezTo>
                    <a:pt x="17568" y="26764"/>
                    <a:pt x="24069" y="31469"/>
                    <a:pt x="26516" y="31469"/>
                  </a:cubicBezTo>
                  <a:cubicBezTo>
                    <a:pt x="26674" y="31469"/>
                    <a:pt x="26816" y="31450"/>
                    <a:pt x="26938" y="31409"/>
                  </a:cubicBezTo>
                  <a:cubicBezTo>
                    <a:pt x="28950" y="30739"/>
                    <a:pt x="39568" y="17438"/>
                    <a:pt x="42475" y="13749"/>
                  </a:cubicBezTo>
                  <a:cubicBezTo>
                    <a:pt x="45380" y="10060"/>
                    <a:pt x="49181" y="5701"/>
                    <a:pt x="48286" y="3241"/>
                  </a:cubicBezTo>
                  <a:lnTo>
                    <a:pt x="4169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2" name="Google Shape;7332;p101"/>
            <p:cNvSpPr/>
            <p:nvPr/>
          </p:nvSpPr>
          <p:spPr>
            <a:xfrm>
              <a:off x="7484568" y="2433871"/>
              <a:ext cx="807453" cy="520755"/>
            </a:xfrm>
            <a:custGeom>
              <a:rect b="b" l="l" r="r" t="t"/>
              <a:pathLst>
                <a:path extrusionOk="0" h="32081" w="49743">
                  <a:moveTo>
                    <a:pt x="42011" y="1"/>
                  </a:moveTo>
                  <a:cubicBezTo>
                    <a:pt x="41999" y="1"/>
                    <a:pt x="41987" y="2"/>
                    <a:pt x="41975" y="3"/>
                  </a:cubicBezTo>
                  <a:cubicBezTo>
                    <a:pt x="41912" y="8"/>
                    <a:pt x="40397" y="145"/>
                    <a:pt x="37892" y="2195"/>
                  </a:cubicBezTo>
                  <a:cubicBezTo>
                    <a:pt x="35563" y="4101"/>
                    <a:pt x="27105" y="18728"/>
                    <a:pt x="25795" y="21006"/>
                  </a:cubicBezTo>
                  <a:cubicBezTo>
                    <a:pt x="24296" y="20075"/>
                    <a:pt x="16996" y="15530"/>
                    <a:pt x="15013" y="14141"/>
                  </a:cubicBezTo>
                  <a:cubicBezTo>
                    <a:pt x="13160" y="12845"/>
                    <a:pt x="11584" y="10629"/>
                    <a:pt x="10432" y="9012"/>
                  </a:cubicBezTo>
                  <a:cubicBezTo>
                    <a:pt x="10219" y="8712"/>
                    <a:pt x="10018" y="8430"/>
                    <a:pt x="9831" y="8174"/>
                  </a:cubicBezTo>
                  <a:cubicBezTo>
                    <a:pt x="8590" y="6483"/>
                    <a:pt x="8299" y="6160"/>
                    <a:pt x="6475" y="6039"/>
                  </a:cubicBezTo>
                  <a:cubicBezTo>
                    <a:pt x="5791" y="5993"/>
                    <a:pt x="5173" y="5764"/>
                    <a:pt x="4677" y="5581"/>
                  </a:cubicBezTo>
                  <a:cubicBezTo>
                    <a:pt x="4277" y="5434"/>
                    <a:pt x="3956" y="5314"/>
                    <a:pt x="3684" y="5314"/>
                  </a:cubicBezTo>
                  <a:cubicBezTo>
                    <a:pt x="3568" y="5314"/>
                    <a:pt x="3460" y="5336"/>
                    <a:pt x="3360" y="5387"/>
                  </a:cubicBezTo>
                  <a:cubicBezTo>
                    <a:pt x="3199" y="5469"/>
                    <a:pt x="3088" y="5612"/>
                    <a:pt x="3031" y="5813"/>
                  </a:cubicBezTo>
                  <a:cubicBezTo>
                    <a:pt x="2906" y="6248"/>
                    <a:pt x="2997" y="6579"/>
                    <a:pt x="3177" y="6835"/>
                  </a:cubicBezTo>
                  <a:cubicBezTo>
                    <a:pt x="2974" y="6745"/>
                    <a:pt x="2777" y="6643"/>
                    <a:pt x="2587" y="6529"/>
                  </a:cubicBezTo>
                  <a:cubicBezTo>
                    <a:pt x="1620" y="5948"/>
                    <a:pt x="1062" y="5628"/>
                    <a:pt x="664" y="5628"/>
                  </a:cubicBezTo>
                  <a:cubicBezTo>
                    <a:pt x="552" y="5628"/>
                    <a:pt x="453" y="5653"/>
                    <a:pt x="361" y="5705"/>
                  </a:cubicBezTo>
                  <a:cubicBezTo>
                    <a:pt x="43" y="5885"/>
                    <a:pt x="1" y="6299"/>
                    <a:pt x="1" y="6680"/>
                  </a:cubicBezTo>
                  <a:cubicBezTo>
                    <a:pt x="1" y="7965"/>
                    <a:pt x="1373" y="9871"/>
                    <a:pt x="2191" y="10895"/>
                  </a:cubicBezTo>
                  <a:cubicBezTo>
                    <a:pt x="3074" y="11998"/>
                    <a:pt x="7263" y="12461"/>
                    <a:pt x="8270" y="12558"/>
                  </a:cubicBezTo>
                  <a:cubicBezTo>
                    <a:pt x="8757" y="13495"/>
                    <a:pt x="11450" y="18605"/>
                    <a:pt x="14476" y="22841"/>
                  </a:cubicBezTo>
                  <a:cubicBezTo>
                    <a:pt x="17661" y="27301"/>
                    <a:pt x="24167" y="32080"/>
                    <a:pt x="26837" y="32080"/>
                  </a:cubicBezTo>
                  <a:cubicBezTo>
                    <a:pt x="27025" y="32080"/>
                    <a:pt x="27193" y="32057"/>
                    <a:pt x="27341" y="32008"/>
                  </a:cubicBezTo>
                  <a:cubicBezTo>
                    <a:pt x="29463" y="31300"/>
                    <a:pt x="39880" y="18234"/>
                    <a:pt x="43021" y="14246"/>
                  </a:cubicBezTo>
                  <a:cubicBezTo>
                    <a:pt x="43317" y="13872"/>
                    <a:pt x="43620" y="13491"/>
                    <a:pt x="43928" y="13105"/>
                  </a:cubicBezTo>
                  <a:cubicBezTo>
                    <a:pt x="46786" y="9521"/>
                    <a:pt x="49742" y="5817"/>
                    <a:pt x="48880" y="3446"/>
                  </a:cubicBezTo>
                  <a:cubicBezTo>
                    <a:pt x="48837" y="3319"/>
                    <a:pt x="48718" y="3239"/>
                    <a:pt x="48591" y="3239"/>
                  </a:cubicBezTo>
                  <a:cubicBezTo>
                    <a:pt x="48557" y="3239"/>
                    <a:pt x="48521" y="3245"/>
                    <a:pt x="48487" y="3258"/>
                  </a:cubicBezTo>
                  <a:cubicBezTo>
                    <a:pt x="48325" y="3317"/>
                    <a:pt x="48244" y="3495"/>
                    <a:pt x="48305" y="3656"/>
                  </a:cubicBezTo>
                  <a:cubicBezTo>
                    <a:pt x="49051" y="5703"/>
                    <a:pt x="46074" y="9433"/>
                    <a:pt x="43450" y="12724"/>
                  </a:cubicBezTo>
                  <a:cubicBezTo>
                    <a:pt x="43141" y="13109"/>
                    <a:pt x="42836" y="13492"/>
                    <a:pt x="42540" y="13867"/>
                  </a:cubicBezTo>
                  <a:cubicBezTo>
                    <a:pt x="35930" y="22257"/>
                    <a:pt x="28607" y="30940"/>
                    <a:pt x="27147" y="31428"/>
                  </a:cubicBezTo>
                  <a:cubicBezTo>
                    <a:pt x="27048" y="31460"/>
                    <a:pt x="26933" y="31476"/>
                    <a:pt x="26804" y="31476"/>
                  </a:cubicBezTo>
                  <a:cubicBezTo>
                    <a:pt x="24596" y="31476"/>
                    <a:pt x="18101" y="26862"/>
                    <a:pt x="14976" y="22486"/>
                  </a:cubicBezTo>
                  <a:cubicBezTo>
                    <a:pt x="11674" y="17865"/>
                    <a:pt x="8768" y="12187"/>
                    <a:pt x="8739" y="12130"/>
                  </a:cubicBezTo>
                  <a:cubicBezTo>
                    <a:pt x="8691" y="12036"/>
                    <a:pt x="8598" y="11973"/>
                    <a:pt x="8493" y="11964"/>
                  </a:cubicBezTo>
                  <a:cubicBezTo>
                    <a:pt x="6555" y="11796"/>
                    <a:pt x="3262" y="11253"/>
                    <a:pt x="2669" y="10513"/>
                  </a:cubicBezTo>
                  <a:cubicBezTo>
                    <a:pt x="1382" y="8903"/>
                    <a:pt x="613" y="7470"/>
                    <a:pt x="613" y="6680"/>
                  </a:cubicBezTo>
                  <a:cubicBezTo>
                    <a:pt x="613" y="6324"/>
                    <a:pt x="664" y="6241"/>
                    <a:pt x="655" y="6241"/>
                  </a:cubicBezTo>
                  <a:cubicBezTo>
                    <a:pt x="663" y="6239"/>
                    <a:pt x="673" y="6238"/>
                    <a:pt x="683" y="6238"/>
                  </a:cubicBezTo>
                  <a:cubicBezTo>
                    <a:pt x="911" y="6238"/>
                    <a:pt x="1697" y="6708"/>
                    <a:pt x="2274" y="7054"/>
                  </a:cubicBezTo>
                  <a:cubicBezTo>
                    <a:pt x="3336" y="7691"/>
                    <a:pt x="4274" y="7823"/>
                    <a:pt x="4866" y="7823"/>
                  </a:cubicBezTo>
                  <a:cubicBezTo>
                    <a:pt x="5259" y="7823"/>
                    <a:pt x="5499" y="7765"/>
                    <a:pt x="5523" y="7759"/>
                  </a:cubicBezTo>
                  <a:cubicBezTo>
                    <a:pt x="5674" y="7721"/>
                    <a:pt x="5771" y="7578"/>
                    <a:pt x="5752" y="7424"/>
                  </a:cubicBezTo>
                  <a:cubicBezTo>
                    <a:pt x="5733" y="7272"/>
                    <a:pt x="5604" y="7156"/>
                    <a:pt x="5449" y="7156"/>
                  </a:cubicBezTo>
                  <a:cubicBezTo>
                    <a:pt x="5252" y="7156"/>
                    <a:pt x="4670" y="7122"/>
                    <a:pt x="4355" y="6964"/>
                  </a:cubicBezTo>
                  <a:cubicBezTo>
                    <a:pt x="3753" y="6662"/>
                    <a:pt x="3489" y="6440"/>
                    <a:pt x="3638" y="5933"/>
                  </a:cubicBezTo>
                  <a:cubicBezTo>
                    <a:pt x="3651" y="5927"/>
                    <a:pt x="3669" y="5924"/>
                    <a:pt x="3691" y="5924"/>
                  </a:cubicBezTo>
                  <a:cubicBezTo>
                    <a:pt x="3844" y="5924"/>
                    <a:pt x="4198" y="6056"/>
                    <a:pt x="4465" y="6155"/>
                  </a:cubicBezTo>
                  <a:cubicBezTo>
                    <a:pt x="4998" y="6353"/>
                    <a:pt x="5663" y="6598"/>
                    <a:pt x="6435" y="6650"/>
                  </a:cubicBezTo>
                  <a:cubicBezTo>
                    <a:pt x="7988" y="6753"/>
                    <a:pt x="8143" y="6907"/>
                    <a:pt x="9337" y="8537"/>
                  </a:cubicBezTo>
                  <a:cubicBezTo>
                    <a:pt x="9523" y="8790"/>
                    <a:pt x="9721" y="9069"/>
                    <a:pt x="9933" y="9366"/>
                  </a:cubicBezTo>
                  <a:cubicBezTo>
                    <a:pt x="11111" y="11020"/>
                    <a:pt x="12724" y="13285"/>
                    <a:pt x="14662" y="14642"/>
                  </a:cubicBezTo>
                  <a:cubicBezTo>
                    <a:pt x="16879" y="16195"/>
                    <a:pt x="25653" y="21638"/>
                    <a:pt x="25742" y="21694"/>
                  </a:cubicBezTo>
                  <a:cubicBezTo>
                    <a:pt x="25790" y="21723"/>
                    <a:pt x="25846" y="21739"/>
                    <a:pt x="25902" y="21739"/>
                  </a:cubicBezTo>
                  <a:cubicBezTo>
                    <a:pt x="25928" y="21739"/>
                    <a:pt x="25953" y="21736"/>
                    <a:pt x="25978" y="21729"/>
                  </a:cubicBezTo>
                  <a:cubicBezTo>
                    <a:pt x="26059" y="21709"/>
                    <a:pt x="26128" y="21657"/>
                    <a:pt x="26169" y="21585"/>
                  </a:cubicBezTo>
                  <a:cubicBezTo>
                    <a:pt x="26266" y="21416"/>
                    <a:pt x="35893" y="4622"/>
                    <a:pt x="38280" y="2669"/>
                  </a:cubicBezTo>
                  <a:cubicBezTo>
                    <a:pt x="40604" y="768"/>
                    <a:pt x="42001" y="615"/>
                    <a:pt x="42024" y="613"/>
                  </a:cubicBezTo>
                  <a:cubicBezTo>
                    <a:pt x="42191" y="599"/>
                    <a:pt x="42317" y="452"/>
                    <a:pt x="42303" y="285"/>
                  </a:cubicBezTo>
                  <a:cubicBezTo>
                    <a:pt x="42292" y="128"/>
                    <a:pt x="42154" y="1"/>
                    <a:pt x="42011"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3" name="Google Shape;7333;p101"/>
            <p:cNvSpPr/>
            <p:nvPr/>
          </p:nvSpPr>
          <p:spPr>
            <a:xfrm>
              <a:off x="7489535" y="2525098"/>
              <a:ext cx="187031" cy="126743"/>
            </a:xfrm>
            <a:custGeom>
              <a:rect b="b" l="l" r="r" t="t"/>
              <a:pathLst>
                <a:path extrusionOk="0" h="7808" w="11522">
                  <a:moveTo>
                    <a:pt x="3379" y="1"/>
                  </a:moveTo>
                  <a:cubicBezTo>
                    <a:pt x="3199" y="1"/>
                    <a:pt x="3076" y="77"/>
                    <a:pt x="3019" y="277"/>
                  </a:cubicBezTo>
                  <a:cubicBezTo>
                    <a:pt x="2795" y="1060"/>
                    <a:pt x="3466" y="1395"/>
                    <a:pt x="3913" y="1618"/>
                  </a:cubicBezTo>
                  <a:cubicBezTo>
                    <a:pt x="4360" y="1842"/>
                    <a:pt x="5143" y="1842"/>
                    <a:pt x="5143" y="1842"/>
                  </a:cubicBezTo>
                  <a:cubicBezTo>
                    <a:pt x="5143" y="1842"/>
                    <a:pt x="4928" y="1896"/>
                    <a:pt x="4563" y="1896"/>
                  </a:cubicBezTo>
                  <a:cubicBezTo>
                    <a:pt x="4016" y="1896"/>
                    <a:pt x="3131" y="1775"/>
                    <a:pt x="2125" y="1171"/>
                  </a:cubicBezTo>
                  <a:cubicBezTo>
                    <a:pt x="1221" y="629"/>
                    <a:pt x="675" y="314"/>
                    <a:pt x="363" y="314"/>
                  </a:cubicBezTo>
                  <a:cubicBezTo>
                    <a:pt x="96" y="314"/>
                    <a:pt x="1" y="545"/>
                    <a:pt x="1" y="1060"/>
                  </a:cubicBezTo>
                  <a:cubicBezTo>
                    <a:pt x="1" y="2178"/>
                    <a:pt x="1230" y="3966"/>
                    <a:pt x="2125" y="5083"/>
                  </a:cubicBezTo>
                  <a:cubicBezTo>
                    <a:pt x="3019" y="6201"/>
                    <a:pt x="8160" y="6649"/>
                    <a:pt x="8160" y="6649"/>
                  </a:cubicBezTo>
                  <a:cubicBezTo>
                    <a:pt x="8160" y="6649"/>
                    <a:pt x="8385" y="7087"/>
                    <a:pt x="8772" y="7807"/>
                  </a:cubicBezTo>
                  <a:cubicBezTo>
                    <a:pt x="9317" y="7090"/>
                    <a:pt x="10175" y="6361"/>
                    <a:pt x="11521" y="5788"/>
                  </a:cubicBezTo>
                  <a:cubicBezTo>
                    <a:pt x="10643" y="4687"/>
                    <a:pt x="9891" y="3572"/>
                    <a:pt x="9278" y="2736"/>
                  </a:cubicBezTo>
                  <a:cubicBezTo>
                    <a:pt x="8048" y="1060"/>
                    <a:pt x="7825" y="836"/>
                    <a:pt x="6149" y="724"/>
                  </a:cubicBezTo>
                  <a:cubicBezTo>
                    <a:pt x="4901" y="641"/>
                    <a:pt x="3901" y="1"/>
                    <a:pt x="33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4" name="Google Shape;7334;p101"/>
            <p:cNvSpPr/>
            <p:nvPr/>
          </p:nvSpPr>
          <p:spPr>
            <a:xfrm>
              <a:off x="7484568" y="2520131"/>
              <a:ext cx="197923" cy="136678"/>
            </a:xfrm>
            <a:custGeom>
              <a:rect b="b" l="l" r="r" t="t"/>
              <a:pathLst>
                <a:path extrusionOk="0" h="8420" w="12193">
                  <a:moveTo>
                    <a:pt x="3689" y="611"/>
                  </a:moveTo>
                  <a:cubicBezTo>
                    <a:pt x="3842" y="611"/>
                    <a:pt x="4195" y="743"/>
                    <a:pt x="4463" y="842"/>
                  </a:cubicBezTo>
                  <a:cubicBezTo>
                    <a:pt x="4997" y="1039"/>
                    <a:pt x="5661" y="1285"/>
                    <a:pt x="6432" y="1336"/>
                  </a:cubicBezTo>
                  <a:cubicBezTo>
                    <a:pt x="7986" y="1440"/>
                    <a:pt x="8141" y="1594"/>
                    <a:pt x="9336" y="3224"/>
                  </a:cubicBezTo>
                  <a:cubicBezTo>
                    <a:pt x="9521" y="3476"/>
                    <a:pt x="9720" y="3755"/>
                    <a:pt x="9931" y="4051"/>
                  </a:cubicBezTo>
                  <a:cubicBezTo>
                    <a:pt x="10354" y="4644"/>
                    <a:pt x="10825" y="5306"/>
                    <a:pt x="11344" y="5975"/>
                  </a:cubicBezTo>
                  <a:cubicBezTo>
                    <a:pt x="10443" y="6405"/>
                    <a:pt x="9702" y="6939"/>
                    <a:pt x="9132" y="7568"/>
                  </a:cubicBezTo>
                  <a:cubicBezTo>
                    <a:pt x="8881" y="7094"/>
                    <a:pt x="8738" y="6816"/>
                    <a:pt x="8738" y="6815"/>
                  </a:cubicBezTo>
                  <a:cubicBezTo>
                    <a:pt x="8689" y="6722"/>
                    <a:pt x="8596" y="6659"/>
                    <a:pt x="8492" y="6650"/>
                  </a:cubicBezTo>
                  <a:cubicBezTo>
                    <a:pt x="6554" y="6482"/>
                    <a:pt x="3260" y="5938"/>
                    <a:pt x="2668" y="5199"/>
                  </a:cubicBezTo>
                  <a:cubicBezTo>
                    <a:pt x="1381" y="3589"/>
                    <a:pt x="612" y="2157"/>
                    <a:pt x="612" y="1366"/>
                  </a:cubicBezTo>
                  <a:cubicBezTo>
                    <a:pt x="612" y="1031"/>
                    <a:pt x="658" y="938"/>
                    <a:pt x="654" y="928"/>
                  </a:cubicBezTo>
                  <a:lnTo>
                    <a:pt x="654" y="928"/>
                  </a:lnTo>
                  <a:cubicBezTo>
                    <a:pt x="662" y="926"/>
                    <a:pt x="671" y="925"/>
                    <a:pt x="681" y="925"/>
                  </a:cubicBezTo>
                  <a:cubicBezTo>
                    <a:pt x="908" y="925"/>
                    <a:pt x="1695" y="1395"/>
                    <a:pt x="2272" y="1742"/>
                  </a:cubicBezTo>
                  <a:cubicBezTo>
                    <a:pt x="3334" y="2378"/>
                    <a:pt x="4273" y="2509"/>
                    <a:pt x="4865" y="2509"/>
                  </a:cubicBezTo>
                  <a:cubicBezTo>
                    <a:pt x="5257" y="2509"/>
                    <a:pt x="5497" y="2452"/>
                    <a:pt x="5521" y="2446"/>
                  </a:cubicBezTo>
                  <a:cubicBezTo>
                    <a:pt x="5671" y="2408"/>
                    <a:pt x="5770" y="2264"/>
                    <a:pt x="5751" y="2112"/>
                  </a:cubicBezTo>
                  <a:cubicBezTo>
                    <a:pt x="5732" y="1958"/>
                    <a:pt x="5602" y="1842"/>
                    <a:pt x="5447" y="1842"/>
                  </a:cubicBezTo>
                  <a:cubicBezTo>
                    <a:pt x="5249" y="1842"/>
                    <a:pt x="4667" y="1807"/>
                    <a:pt x="4353" y="1651"/>
                  </a:cubicBezTo>
                  <a:cubicBezTo>
                    <a:pt x="3751" y="1349"/>
                    <a:pt x="3487" y="1126"/>
                    <a:pt x="3635" y="620"/>
                  </a:cubicBezTo>
                  <a:cubicBezTo>
                    <a:pt x="3648" y="614"/>
                    <a:pt x="3666" y="611"/>
                    <a:pt x="3689" y="611"/>
                  </a:cubicBezTo>
                  <a:close/>
                  <a:moveTo>
                    <a:pt x="3684" y="1"/>
                  </a:moveTo>
                  <a:cubicBezTo>
                    <a:pt x="3568" y="1"/>
                    <a:pt x="3460" y="22"/>
                    <a:pt x="3360" y="73"/>
                  </a:cubicBezTo>
                  <a:cubicBezTo>
                    <a:pt x="3199" y="155"/>
                    <a:pt x="3088" y="299"/>
                    <a:pt x="3031" y="500"/>
                  </a:cubicBezTo>
                  <a:cubicBezTo>
                    <a:pt x="2906" y="934"/>
                    <a:pt x="2997" y="1265"/>
                    <a:pt x="3177" y="1520"/>
                  </a:cubicBezTo>
                  <a:cubicBezTo>
                    <a:pt x="2974" y="1431"/>
                    <a:pt x="2777" y="1329"/>
                    <a:pt x="2587" y="1215"/>
                  </a:cubicBezTo>
                  <a:cubicBezTo>
                    <a:pt x="1620" y="634"/>
                    <a:pt x="1062" y="314"/>
                    <a:pt x="664" y="314"/>
                  </a:cubicBezTo>
                  <a:cubicBezTo>
                    <a:pt x="552" y="314"/>
                    <a:pt x="453" y="339"/>
                    <a:pt x="361" y="391"/>
                  </a:cubicBezTo>
                  <a:cubicBezTo>
                    <a:pt x="43" y="571"/>
                    <a:pt x="1" y="985"/>
                    <a:pt x="1" y="1366"/>
                  </a:cubicBezTo>
                  <a:cubicBezTo>
                    <a:pt x="1" y="2651"/>
                    <a:pt x="1373" y="4557"/>
                    <a:pt x="2191" y="5581"/>
                  </a:cubicBezTo>
                  <a:cubicBezTo>
                    <a:pt x="3074" y="6686"/>
                    <a:pt x="7263" y="7147"/>
                    <a:pt x="8270" y="7244"/>
                  </a:cubicBezTo>
                  <a:cubicBezTo>
                    <a:pt x="8368" y="7431"/>
                    <a:pt x="8553" y="7783"/>
                    <a:pt x="8808" y="8257"/>
                  </a:cubicBezTo>
                  <a:cubicBezTo>
                    <a:pt x="8856" y="8349"/>
                    <a:pt x="8949" y="8410"/>
                    <a:pt x="9053" y="8418"/>
                  </a:cubicBezTo>
                  <a:cubicBezTo>
                    <a:pt x="9061" y="8419"/>
                    <a:pt x="9069" y="8419"/>
                    <a:pt x="9077" y="8419"/>
                  </a:cubicBezTo>
                  <a:cubicBezTo>
                    <a:pt x="9173" y="8419"/>
                    <a:pt x="9263" y="8375"/>
                    <a:pt x="9320" y="8298"/>
                  </a:cubicBezTo>
                  <a:cubicBezTo>
                    <a:pt x="9922" y="7509"/>
                    <a:pt x="10806" y="6862"/>
                    <a:pt x="11948" y="6375"/>
                  </a:cubicBezTo>
                  <a:cubicBezTo>
                    <a:pt x="12134" y="6296"/>
                    <a:pt x="12193" y="6062"/>
                    <a:pt x="12067" y="5903"/>
                  </a:cubicBezTo>
                  <a:cubicBezTo>
                    <a:pt x="11461" y="5143"/>
                    <a:pt x="10913" y="4374"/>
                    <a:pt x="10430" y="3696"/>
                  </a:cubicBezTo>
                  <a:cubicBezTo>
                    <a:pt x="10218" y="3398"/>
                    <a:pt x="10018" y="3116"/>
                    <a:pt x="9831" y="2861"/>
                  </a:cubicBezTo>
                  <a:cubicBezTo>
                    <a:pt x="8590" y="1169"/>
                    <a:pt x="8299" y="848"/>
                    <a:pt x="6475" y="725"/>
                  </a:cubicBezTo>
                  <a:cubicBezTo>
                    <a:pt x="5791" y="679"/>
                    <a:pt x="5173" y="451"/>
                    <a:pt x="4677" y="267"/>
                  </a:cubicBezTo>
                  <a:cubicBezTo>
                    <a:pt x="4277" y="120"/>
                    <a:pt x="3956" y="1"/>
                    <a:pt x="3684"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3" name="Shape 3833"/>
        <p:cNvGrpSpPr/>
        <p:nvPr/>
      </p:nvGrpSpPr>
      <p:grpSpPr>
        <a:xfrm>
          <a:off x="0" y="0"/>
          <a:ext cx="0" cy="0"/>
          <a:chOff x="0" y="0"/>
          <a:chExt cx="0" cy="0"/>
        </a:xfrm>
      </p:grpSpPr>
      <p:pic>
        <p:nvPicPr>
          <p:cNvPr id="3834" name="Google Shape;3834;p39"/>
          <p:cNvPicPr preferRelativeResize="0"/>
          <p:nvPr/>
        </p:nvPicPr>
        <p:blipFill>
          <a:blip r:embed="rId3">
            <a:alphaModFix/>
          </a:blip>
          <a:stretch>
            <a:fillRect/>
          </a:stretch>
        </p:blipFill>
        <p:spPr>
          <a:xfrm>
            <a:off x="287500" y="1231126"/>
            <a:ext cx="8384850" cy="3504622"/>
          </a:xfrm>
          <a:prstGeom prst="rect">
            <a:avLst/>
          </a:prstGeom>
          <a:noFill/>
          <a:ln>
            <a:noFill/>
          </a:ln>
        </p:spPr>
      </p:pic>
      <p:sp>
        <p:nvSpPr>
          <p:cNvPr id="3835" name="Google Shape;3835;p39"/>
          <p:cNvSpPr txBox="1"/>
          <p:nvPr>
            <p:ph idx="4" type="title"/>
          </p:nvPr>
        </p:nvSpPr>
        <p:spPr>
          <a:xfrm>
            <a:off x="0" y="385950"/>
            <a:ext cx="8515800" cy="529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「資通安全實地稽核項目檢核表」策略面</a:t>
            </a:r>
            <a:endParaRPr/>
          </a:p>
        </p:txBody>
      </p:sp>
      <p:sp>
        <p:nvSpPr>
          <p:cNvPr id="3836" name="Google Shape;3836;p3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8" name="Shape 7338"/>
        <p:cNvGrpSpPr/>
        <p:nvPr/>
      </p:nvGrpSpPr>
      <p:grpSpPr>
        <a:xfrm>
          <a:off x="0" y="0"/>
          <a:ext cx="0" cy="0"/>
          <a:chOff x="0" y="0"/>
          <a:chExt cx="0" cy="0"/>
        </a:xfrm>
      </p:grpSpPr>
      <p:sp>
        <p:nvSpPr>
          <p:cNvPr id="7339" name="Google Shape;7339;p102"/>
          <p:cNvSpPr txBox="1"/>
          <p:nvPr>
            <p:ph idx="15" type="title"/>
          </p:nvPr>
        </p:nvSpPr>
        <p:spPr>
          <a:xfrm>
            <a:off x="322125" y="385950"/>
            <a:ext cx="8821800" cy="529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資通安全推動委員會</a:t>
            </a:r>
            <a:r>
              <a:rPr lang="en"/>
              <a:t>之重要關注點</a:t>
            </a:r>
            <a:endParaRPr/>
          </a:p>
        </p:txBody>
      </p:sp>
      <p:sp>
        <p:nvSpPr>
          <p:cNvPr id="7340" name="Google Shape;7340;p102"/>
          <p:cNvSpPr/>
          <p:nvPr/>
        </p:nvSpPr>
        <p:spPr>
          <a:xfrm>
            <a:off x="1476097" y="1823013"/>
            <a:ext cx="780300" cy="7803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1" name="Google Shape;7341;p102"/>
          <p:cNvSpPr/>
          <p:nvPr/>
        </p:nvSpPr>
        <p:spPr>
          <a:xfrm>
            <a:off x="3396819" y="1823013"/>
            <a:ext cx="780300" cy="7803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2" name="Google Shape;7342;p102"/>
          <p:cNvSpPr/>
          <p:nvPr/>
        </p:nvSpPr>
        <p:spPr>
          <a:xfrm>
            <a:off x="5317541" y="1823013"/>
            <a:ext cx="780300" cy="7803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3" name="Google Shape;7343;p102"/>
          <p:cNvSpPr/>
          <p:nvPr/>
        </p:nvSpPr>
        <p:spPr>
          <a:xfrm>
            <a:off x="7238263" y="1823013"/>
            <a:ext cx="780300" cy="7803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4" name="Google Shape;7344;p102"/>
          <p:cNvSpPr txBox="1"/>
          <p:nvPr>
            <p:ph idx="1" type="subTitle"/>
          </p:nvPr>
        </p:nvSpPr>
        <p:spPr>
          <a:xfrm>
            <a:off x="889600" y="3269950"/>
            <a:ext cx="1953300" cy="408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全校各單位主管</a:t>
            </a:r>
            <a:endParaRPr/>
          </a:p>
        </p:txBody>
      </p:sp>
      <p:sp>
        <p:nvSpPr>
          <p:cNvPr id="7345" name="Google Shape;7345;p102"/>
          <p:cNvSpPr txBox="1"/>
          <p:nvPr>
            <p:ph type="title"/>
          </p:nvPr>
        </p:nvSpPr>
        <p:spPr>
          <a:xfrm>
            <a:off x="793450" y="2831275"/>
            <a:ext cx="2151900" cy="36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組成及出席率</a:t>
            </a:r>
            <a:endParaRPr/>
          </a:p>
        </p:txBody>
      </p:sp>
      <p:sp>
        <p:nvSpPr>
          <p:cNvPr id="7346" name="Google Shape;7346;p102"/>
          <p:cNvSpPr txBox="1"/>
          <p:nvPr>
            <p:ph idx="2" type="title"/>
          </p:nvPr>
        </p:nvSpPr>
        <p:spPr>
          <a:xfrm>
            <a:off x="1477030" y="1967775"/>
            <a:ext cx="780300" cy="4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1</a:t>
            </a:r>
            <a:endParaRPr/>
          </a:p>
        </p:txBody>
      </p:sp>
      <p:sp>
        <p:nvSpPr>
          <p:cNvPr id="7347" name="Google Shape;7347;p102"/>
          <p:cNvSpPr txBox="1"/>
          <p:nvPr>
            <p:ph idx="3" type="subTitle"/>
          </p:nvPr>
        </p:nvSpPr>
        <p:spPr>
          <a:xfrm>
            <a:off x="2725775" y="3269950"/>
            <a:ext cx="2109600" cy="408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資安維護計畫實施情形</a:t>
            </a:r>
            <a:endParaRPr/>
          </a:p>
        </p:txBody>
      </p:sp>
      <p:sp>
        <p:nvSpPr>
          <p:cNvPr id="7348" name="Google Shape;7348;p102"/>
          <p:cNvSpPr txBox="1"/>
          <p:nvPr>
            <p:ph idx="4" type="title"/>
          </p:nvPr>
        </p:nvSpPr>
        <p:spPr>
          <a:xfrm>
            <a:off x="2810314" y="2831275"/>
            <a:ext cx="1953300" cy="36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資安法合規</a:t>
            </a:r>
            <a:endParaRPr/>
          </a:p>
        </p:txBody>
      </p:sp>
      <p:sp>
        <p:nvSpPr>
          <p:cNvPr id="7349" name="Google Shape;7349;p102"/>
          <p:cNvSpPr txBox="1"/>
          <p:nvPr>
            <p:ph idx="5" type="title"/>
          </p:nvPr>
        </p:nvSpPr>
        <p:spPr>
          <a:xfrm>
            <a:off x="3398055" y="1967775"/>
            <a:ext cx="780300" cy="4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2</a:t>
            </a:r>
            <a:endParaRPr/>
          </a:p>
        </p:txBody>
      </p:sp>
      <p:sp>
        <p:nvSpPr>
          <p:cNvPr id="7350" name="Google Shape;7350;p102"/>
          <p:cNvSpPr txBox="1"/>
          <p:nvPr>
            <p:ph idx="6" type="subTitle"/>
          </p:nvPr>
        </p:nvSpPr>
        <p:spPr>
          <a:xfrm>
            <a:off x="4628625" y="3269950"/>
            <a:ext cx="2204400" cy="408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幾項重點特別需要關注</a:t>
            </a:r>
            <a:endParaRPr/>
          </a:p>
        </p:txBody>
      </p:sp>
      <p:sp>
        <p:nvSpPr>
          <p:cNvPr id="7351" name="Google Shape;7351;p102"/>
          <p:cNvSpPr txBox="1"/>
          <p:nvPr>
            <p:ph idx="7" type="title"/>
          </p:nvPr>
        </p:nvSpPr>
        <p:spPr>
          <a:xfrm>
            <a:off x="4443375" y="2831275"/>
            <a:ext cx="2585400" cy="36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議程內容具體程度</a:t>
            </a:r>
            <a:endParaRPr/>
          </a:p>
        </p:txBody>
      </p:sp>
      <p:sp>
        <p:nvSpPr>
          <p:cNvPr id="7352" name="Google Shape;7352;p102"/>
          <p:cNvSpPr txBox="1"/>
          <p:nvPr>
            <p:ph idx="8" type="title"/>
          </p:nvPr>
        </p:nvSpPr>
        <p:spPr>
          <a:xfrm>
            <a:off x="5318480" y="1967775"/>
            <a:ext cx="780300" cy="4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3</a:t>
            </a:r>
            <a:endParaRPr/>
          </a:p>
        </p:txBody>
      </p:sp>
      <p:sp>
        <p:nvSpPr>
          <p:cNvPr id="7353" name="Google Shape;7353;p102"/>
          <p:cNvSpPr txBox="1"/>
          <p:nvPr>
            <p:ph idx="9" type="subTitle"/>
          </p:nvPr>
        </p:nvSpPr>
        <p:spPr>
          <a:xfrm>
            <a:off x="6907775" y="3269950"/>
            <a:ext cx="1562100" cy="408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"獎" 比 "懲" 重要</a:t>
            </a:r>
            <a:endParaRPr/>
          </a:p>
        </p:txBody>
      </p:sp>
      <p:sp>
        <p:nvSpPr>
          <p:cNvPr id="7354" name="Google Shape;7354;p102"/>
          <p:cNvSpPr txBox="1"/>
          <p:nvPr>
            <p:ph idx="13" type="title"/>
          </p:nvPr>
        </p:nvSpPr>
        <p:spPr>
          <a:xfrm>
            <a:off x="6651758" y="2831275"/>
            <a:ext cx="1953300" cy="36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考核獎懲</a:t>
            </a:r>
            <a:endParaRPr/>
          </a:p>
        </p:txBody>
      </p:sp>
      <p:sp>
        <p:nvSpPr>
          <p:cNvPr id="7355" name="Google Shape;7355;p102"/>
          <p:cNvSpPr txBox="1"/>
          <p:nvPr>
            <p:ph idx="14" type="title"/>
          </p:nvPr>
        </p:nvSpPr>
        <p:spPr>
          <a:xfrm>
            <a:off x="7239204" y="1967775"/>
            <a:ext cx="780300" cy="4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4</a:t>
            </a:r>
            <a:endParaRPr/>
          </a:p>
        </p:txBody>
      </p:sp>
      <p:sp>
        <p:nvSpPr>
          <p:cNvPr id="7356" name="Google Shape;7356;p10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0" name="Shape 7360"/>
        <p:cNvGrpSpPr/>
        <p:nvPr/>
      </p:nvGrpSpPr>
      <p:grpSpPr>
        <a:xfrm>
          <a:off x="0" y="0"/>
          <a:ext cx="0" cy="0"/>
          <a:chOff x="0" y="0"/>
          <a:chExt cx="0" cy="0"/>
        </a:xfrm>
      </p:grpSpPr>
      <p:pic>
        <p:nvPicPr>
          <p:cNvPr id="7361" name="Google Shape;7361;p103"/>
          <p:cNvPicPr preferRelativeResize="0"/>
          <p:nvPr/>
        </p:nvPicPr>
        <p:blipFill rotWithShape="1">
          <a:blip r:embed="rId3">
            <a:alphaModFix/>
          </a:blip>
          <a:srcRect b="0" l="9421" r="39180" t="0"/>
          <a:stretch/>
        </p:blipFill>
        <p:spPr>
          <a:xfrm>
            <a:off x="0" y="0"/>
            <a:ext cx="4572001" cy="5003700"/>
          </a:xfrm>
          <a:prstGeom prst="rect">
            <a:avLst/>
          </a:prstGeom>
          <a:noFill/>
          <a:ln>
            <a:noFill/>
          </a:ln>
        </p:spPr>
      </p:pic>
      <p:pic>
        <p:nvPicPr>
          <p:cNvPr id="7362" name="Google Shape;7362;p103">
            <a:hlinkClick r:id="rId4"/>
          </p:cNvPr>
          <p:cNvPicPr preferRelativeResize="0"/>
          <p:nvPr/>
        </p:nvPicPr>
        <p:blipFill>
          <a:blip r:embed="rId5">
            <a:alphaModFix/>
          </a:blip>
          <a:stretch>
            <a:fillRect/>
          </a:stretch>
        </p:blipFill>
        <p:spPr>
          <a:xfrm>
            <a:off x="4821525" y="-69900"/>
            <a:ext cx="3829949" cy="5143502"/>
          </a:xfrm>
          <a:prstGeom prst="rect">
            <a:avLst/>
          </a:prstGeom>
          <a:noFill/>
          <a:ln>
            <a:noFill/>
          </a:ln>
        </p:spPr>
      </p:pic>
      <p:sp>
        <p:nvSpPr>
          <p:cNvPr id="7363" name="Google Shape;7363;p103"/>
          <p:cNvSpPr/>
          <p:nvPr/>
        </p:nvSpPr>
        <p:spPr>
          <a:xfrm>
            <a:off x="6029000" y="2814325"/>
            <a:ext cx="2044500" cy="3744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4" name="Google Shape;7364;p103"/>
          <p:cNvSpPr txBox="1"/>
          <p:nvPr>
            <p:ph type="title"/>
          </p:nvPr>
        </p:nvSpPr>
        <p:spPr>
          <a:xfrm>
            <a:off x="4653675" y="4155475"/>
            <a:ext cx="4217700" cy="450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0000"/>
                </a:solidFill>
              </a:rPr>
              <a:t>資通</a:t>
            </a:r>
            <a:r>
              <a:rPr lang="en">
                <a:solidFill>
                  <a:srgbClr val="FF0000"/>
                </a:solidFill>
              </a:rPr>
              <a:t>安全推動組織</a:t>
            </a:r>
            <a:endParaRPr>
              <a:solidFill>
                <a:srgbClr val="FF0000"/>
              </a:solidFill>
            </a:endParaRPr>
          </a:p>
        </p:txBody>
      </p:sp>
      <p:sp>
        <p:nvSpPr>
          <p:cNvPr id="7365" name="Google Shape;7365;p103"/>
          <p:cNvSpPr txBox="1"/>
          <p:nvPr>
            <p:ph idx="4294967295" type="subTitle"/>
          </p:nvPr>
        </p:nvSpPr>
        <p:spPr>
          <a:xfrm>
            <a:off x="4653675" y="4529575"/>
            <a:ext cx="4349700" cy="318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solidFill>
                  <a:srgbClr val="FF0000"/>
                </a:solidFill>
              </a:rPr>
              <a:t>全校</a:t>
            </a:r>
            <a:r>
              <a:rPr lang="en">
                <a:solidFill>
                  <a:srgbClr val="FF0000"/>
                </a:solidFill>
              </a:rPr>
              <a:t>各單位主管或副主管組成</a:t>
            </a:r>
            <a:endParaRPr>
              <a:solidFill>
                <a:srgbClr val="FF0000"/>
              </a:solidFill>
            </a:endParaRPr>
          </a:p>
        </p:txBody>
      </p:sp>
      <p:sp>
        <p:nvSpPr>
          <p:cNvPr id="7366" name="Google Shape;7366;p10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0" name="Shape 7370"/>
        <p:cNvGrpSpPr/>
        <p:nvPr/>
      </p:nvGrpSpPr>
      <p:grpSpPr>
        <a:xfrm>
          <a:off x="0" y="0"/>
          <a:ext cx="0" cy="0"/>
          <a:chOff x="0" y="0"/>
          <a:chExt cx="0" cy="0"/>
        </a:xfrm>
      </p:grpSpPr>
      <p:pic>
        <p:nvPicPr>
          <p:cNvPr id="7371" name="Google Shape;7371;p104"/>
          <p:cNvPicPr preferRelativeResize="0"/>
          <p:nvPr/>
        </p:nvPicPr>
        <p:blipFill>
          <a:blip r:embed="rId3">
            <a:alphaModFix/>
          </a:blip>
          <a:stretch>
            <a:fillRect/>
          </a:stretch>
        </p:blipFill>
        <p:spPr>
          <a:xfrm>
            <a:off x="-34550" y="466700"/>
            <a:ext cx="6644598" cy="4039500"/>
          </a:xfrm>
          <a:prstGeom prst="rect">
            <a:avLst/>
          </a:prstGeom>
          <a:noFill/>
          <a:ln>
            <a:noFill/>
          </a:ln>
        </p:spPr>
      </p:pic>
      <p:sp>
        <p:nvSpPr>
          <p:cNvPr id="7372" name="Google Shape;7372;p104"/>
          <p:cNvSpPr/>
          <p:nvPr/>
        </p:nvSpPr>
        <p:spPr>
          <a:xfrm rot="-5400000">
            <a:off x="5538300" y="1330575"/>
            <a:ext cx="4403700" cy="2260200"/>
          </a:xfrm>
          <a:prstGeom prst="snip2DiagRect">
            <a:avLst>
              <a:gd fmla="val 0" name="adj1"/>
              <a:gd fmla="val 16667"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3" name="Google Shape;7373;p104"/>
          <p:cNvSpPr txBox="1"/>
          <p:nvPr>
            <p:ph idx="4294967295" type="subTitle"/>
          </p:nvPr>
        </p:nvSpPr>
        <p:spPr>
          <a:xfrm>
            <a:off x="7265400" y="413600"/>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b="1" lang="en">
                <a:solidFill>
                  <a:srgbClr val="FFFF00"/>
                </a:solidFill>
                <a:latin typeface="Arial"/>
                <a:ea typeface="Arial"/>
                <a:cs typeface="Arial"/>
                <a:sym typeface="Arial"/>
              </a:rPr>
              <a:t>全機關跨單位</a:t>
            </a:r>
            <a:r>
              <a:rPr lang="en">
                <a:solidFill>
                  <a:srgbClr val="FFFFFF"/>
                </a:solidFill>
                <a:latin typeface="Arial"/>
                <a:ea typeface="Arial"/>
                <a:cs typeface="Arial"/>
                <a:sym typeface="Arial"/>
              </a:rPr>
              <a:t>組成</a:t>
            </a:r>
            <a:endParaRPr>
              <a:solidFill>
                <a:srgbClr val="FFFFFF"/>
              </a:solidFill>
              <a:latin typeface="Arial"/>
              <a:ea typeface="Arial"/>
              <a:cs typeface="Arial"/>
              <a:sym typeface="Arial"/>
            </a:endParaRPr>
          </a:p>
        </p:txBody>
      </p:sp>
      <p:grpSp>
        <p:nvGrpSpPr>
          <p:cNvPr id="7374" name="Google Shape;7374;p104"/>
          <p:cNvGrpSpPr/>
          <p:nvPr/>
        </p:nvGrpSpPr>
        <p:grpSpPr>
          <a:xfrm rot="5400000">
            <a:off x="6732568" y="3310389"/>
            <a:ext cx="467247" cy="54696"/>
            <a:chOff x="3725184" y="2270258"/>
            <a:chExt cx="1467946" cy="171947"/>
          </a:xfrm>
        </p:grpSpPr>
        <p:sp>
          <p:nvSpPr>
            <p:cNvPr id="7375" name="Google Shape;7375;p104"/>
            <p:cNvSpPr/>
            <p:nvPr/>
          </p:nvSpPr>
          <p:spPr>
            <a:xfrm rot="-5400000">
              <a:off x="372518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6" name="Google Shape;7376;p104"/>
            <p:cNvSpPr/>
            <p:nvPr/>
          </p:nvSpPr>
          <p:spPr>
            <a:xfrm rot="-5400000">
              <a:off x="398439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7" name="Google Shape;7377;p104"/>
            <p:cNvSpPr/>
            <p:nvPr/>
          </p:nvSpPr>
          <p:spPr>
            <a:xfrm rot="-5400000">
              <a:off x="4243603"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8" name="Google Shape;7378;p104"/>
            <p:cNvSpPr/>
            <p:nvPr/>
          </p:nvSpPr>
          <p:spPr>
            <a:xfrm rot="-5400000">
              <a:off x="4502812"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9" name="Google Shape;7379;p104"/>
            <p:cNvSpPr/>
            <p:nvPr/>
          </p:nvSpPr>
          <p:spPr>
            <a:xfrm rot="-5400000">
              <a:off x="4762021"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0" name="Google Shape;7380;p104"/>
            <p:cNvSpPr/>
            <p:nvPr/>
          </p:nvSpPr>
          <p:spPr>
            <a:xfrm rot="-5400000">
              <a:off x="5021230" y="2270258"/>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81" name="Google Shape;7381;p104"/>
          <p:cNvGrpSpPr/>
          <p:nvPr/>
        </p:nvGrpSpPr>
        <p:grpSpPr>
          <a:xfrm rot="5400000">
            <a:off x="6732568" y="2268914"/>
            <a:ext cx="467247" cy="54696"/>
            <a:chOff x="3725184" y="2270258"/>
            <a:chExt cx="1467946" cy="171947"/>
          </a:xfrm>
        </p:grpSpPr>
        <p:sp>
          <p:nvSpPr>
            <p:cNvPr id="7382" name="Google Shape;7382;p104"/>
            <p:cNvSpPr/>
            <p:nvPr/>
          </p:nvSpPr>
          <p:spPr>
            <a:xfrm rot="-5400000">
              <a:off x="372518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3" name="Google Shape;7383;p104"/>
            <p:cNvSpPr/>
            <p:nvPr/>
          </p:nvSpPr>
          <p:spPr>
            <a:xfrm rot="-5400000">
              <a:off x="398439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4" name="Google Shape;7384;p104"/>
            <p:cNvSpPr/>
            <p:nvPr/>
          </p:nvSpPr>
          <p:spPr>
            <a:xfrm rot="-5400000">
              <a:off x="4243603"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5" name="Google Shape;7385;p104"/>
            <p:cNvSpPr/>
            <p:nvPr/>
          </p:nvSpPr>
          <p:spPr>
            <a:xfrm rot="-5400000">
              <a:off x="4502812"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6" name="Google Shape;7386;p104"/>
            <p:cNvSpPr/>
            <p:nvPr/>
          </p:nvSpPr>
          <p:spPr>
            <a:xfrm rot="-5400000">
              <a:off x="4762021"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7" name="Google Shape;7387;p104"/>
            <p:cNvSpPr/>
            <p:nvPr/>
          </p:nvSpPr>
          <p:spPr>
            <a:xfrm rot="-5400000">
              <a:off x="5021230" y="2270258"/>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88" name="Google Shape;7388;p104"/>
          <p:cNvGrpSpPr/>
          <p:nvPr/>
        </p:nvGrpSpPr>
        <p:grpSpPr>
          <a:xfrm rot="5400000">
            <a:off x="6732568" y="1227439"/>
            <a:ext cx="467247" cy="54696"/>
            <a:chOff x="3725184" y="2270258"/>
            <a:chExt cx="1467946" cy="171947"/>
          </a:xfrm>
        </p:grpSpPr>
        <p:sp>
          <p:nvSpPr>
            <p:cNvPr id="7389" name="Google Shape;7389;p104"/>
            <p:cNvSpPr/>
            <p:nvPr/>
          </p:nvSpPr>
          <p:spPr>
            <a:xfrm rot="-5400000">
              <a:off x="372518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0" name="Google Shape;7390;p104"/>
            <p:cNvSpPr/>
            <p:nvPr/>
          </p:nvSpPr>
          <p:spPr>
            <a:xfrm rot="-5400000">
              <a:off x="3984394"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1" name="Google Shape;7391;p104"/>
            <p:cNvSpPr/>
            <p:nvPr/>
          </p:nvSpPr>
          <p:spPr>
            <a:xfrm rot="-5400000">
              <a:off x="4243603"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2" name="Google Shape;7392;p104"/>
            <p:cNvSpPr/>
            <p:nvPr/>
          </p:nvSpPr>
          <p:spPr>
            <a:xfrm rot="-5400000">
              <a:off x="4502812"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3" name="Google Shape;7393;p104"/>
            <p:cNvSpPr/>
            <p:nvPr/>
          </p:nvSpPr>
          <p:spPr>
            <a:xfrm rot="-5400000">
              <a:off x="4762021" y="2270305"/>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4" name="Google Shape;7394;p104"/>
            <p:cNvSpPr/>
            <p:nvPr/>
          </p:nvSpPr>
          <p:spPr>
            <a:xfrm rot="-5400000">
              <a:off x="5021230" y="2270258"/>
              <a:ext cx="171900" cy="171900"/>
            </a:xfrm>
            <a:prstGeom prst="snip2DiagRect">
              <a:avLst>
                <a:gd fmla="val 0" name="adj1"/>
                <a:gd fmla="val 1666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95" name="Google Shape;7395;p104"/>
          <p:cNvSpPr/>
          <p:nvPr/>
        </p:nvSpPr>
        <p:spPr>
          <a:xfrm rot="5400000">
            <a:off x="6776531" y="531785"/>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6" name="Google Shape;7396;p104"/>
          <p:cNvSpPr/>
          <p:nvPr/>
        </p:nvSpPr>
        <p:spPr>
          <a:xfrm flipH="1" rot="2700000">
            <a:off x="6887292" y="597826"/>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7" name="Google Shape;7397;p104"/>
          <p:cNvSpPr/>
          <p:nvPr/>
        </p:nvSpPr>
        <p:spPr>
          <a:xfrm rot="5400000">
            <a:off x="6776531" y="1573260"/>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8" name="Google Shape;7398;p104"/>
          <p:cNvSpPr/>
          <p:nvPr/>
        </p:nvSpPr>
        <p:spPr>
          <a:xfrm flipH="1" rot="2700000">
            <a:off x="6887292" y="1638873"/>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9" name="Google Shape;7399;p104"/>
          <p:cNvSpPr/>
          <p:nvPr/>
        </p:nvSpPr>
        <p:spPr>
          <a:xfrm rot="5400000">
            <a:off x="6776531" y="2614735"/>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0" name="Google Shape;7400;p104"/>
          <p:cNvSpPr/>
          <p:nvPr/>
        </p:nvSpPr>
        <p:spPr>
          <a:xfrm flipH="1" rot="2700000">
            <a:off x="6887292" y="2677873"/>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1" name="Google Shape;7401;p104"/>
          <p:cNvSpPr/>
          <p:nvPr/>
        </p:nvSpPr>
        <p:spPr>
          <a:xfrm rot="5400000">
            <a:off x="6776531" y="3656210"/>
            <a:ext cx="404400" cy="4044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2" name="Google Shape;7402;p104"/>
          <p:cNvSpPr/>
          <p:nvPr/>
        </p:nvSpPr>
        <p:spPr>
          <a:xfrm flipH="1" rot="2700000">
            <a:off x="6887292" y="3727681"/>
            <a:ext cx="177767" cy="17776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3" name="Google Shape;7403;p104"/>
          <p:cNvSpPr txBox="1"/>
          <p:nvPr>
            <p:ph idx="4294967295" type="subTitle"/>
          </p:nvPr>
        </p:nvSpPr>
        <p:spPr>
          <a:xfrm>
            <a:off x="7265400" y="1442300"/>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solidFill>
                  <a:srgbClr val="FFFFFF"/>
                </a:solidFill>
                <a:latin typeface="Arial"/>
                <a:ea typeface="Arial"/>
                <a:cs typeface="Arial"/>
                <a:sym typeface="Arial"/>
              </a:rPr>
              <a:t>注意</a:t>
            </a:r>
            <a:r>
              <a:rPr b="1" lang="en">
                <a:solidFill>
                  <a:srgbClr val="FFFF00"/>
                </a:solidFill>
                <a:latin typeface="Arial"/>
                <a:ea typeface="Arial"/>
                <a:cs typeface="Arial"/>
                <a:sym typeface="Arial"/>
              </a:rPr>
              <a:t>權責分工</a:t>
            </a:r>
            <a:endParaRPr b="1">
              <a:solidFill>
                <a:srgbClr val="FFFF00"/>
              </a:solidFill>
              <a:latin typeface="Arial"/>
              <a:ea typeface="Arial"/>
              <a:cs typeface="Arial"/>
              <a:sym typeface="Arial"/>
            </a:endParaRPr>
          </a:p>
        </p:txBody>
      </p:sp>
      <p:sp>
        <p:nvSpPr>
          <p:cNvPr id="7404" name="Google Shape;7404;p104"/>
          <p:cNvSpPr txBox="1"/>
          <p:nvPr>
            <p:ph idx="4294967295" type="subTitle"/>
          </p:nvPr>
        </p:nvSpPr>
        <p:spPr>
          <a:xfrm>
            <a:off x="7265400" y="2471000"/>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solidFill>
                  <a:schemeClr val="lt1"/>
                </a:solidFill>
                <a:latin typeface="Arial"/>
                <a:ea typeface="Arial"/>
                <a:cs typeface="Arial"/>
                <a:sym typeface="Arial"/>
              </a:rPr>
              <a:t>推動委員會議</a:t>
            </a:r>
            <a:r>
              <a:rPr b="1" lang="en">
                <a:solidFill>
                  <a:srgbClr val="FFFF00"/>
                </a:solidFill>
                <a:latin typeface="Arial"/>
                <a:ea typeface="Arial"/>
                <a:cs typeface="Arial"/>
                <a:sym typeface="Arial"/>
              </a:rPr>
              <a:t>出席率</a:t>
            </a:r>
            <a:endParaRPr b="1">
              <a:solidFill>
                <a:srgbClr val="FFFF00"/>
              </a:solidFill>
              <a:latin typeface="Arial"/>
              <a:ea typeface="Arial"/>
              <a:cs typeface="Arial"/>
              <a:sym typeface="Arial"/>
            </a:endParaRPr>
          </a:p>
        </p:txBody>
      </p:sp>
      <p:sp>
        <p:nvSpPr>
          <p:cNvPr id="7405" name="Google Shape;7405;p104"/>
          <p:cNvSpPr txBox="1"/>
          <p:nvPr>
            <p:ph idx="4294967295" type="subTitle"/>
          </p:nvPr>
        </p:nvSpPr>
        <p:spPr>
          <a:xfrm>
            <a:off x="7265400" y="3499700"/>
            <a:ext cx="1604700" cy="95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b="1" lang="en">
                <a:solidFill>
                  <a:srgbClr val="FFFF00"/>
                </a:solidFill>
                <a:latin typeface="Arial"/>
                <a:ea typeface="Arial"/>
                <a:cs typeface="Arial"/>
                <a:sym typeface="Arial"/>
              </a:rPr>
              <a:t>業務單位</a:t>
            </a:r>
            <a:r>
              <a:rPr lang="en">
                <a:solidFill>
                  <a:srgbClr val="FFFFFF"/>
                </a:solidFill>
                <a:latin typeface="Arial"/>
                <a:ea typeface="Arial"/>
                <a:cs typeface="Arial"/>
                <a:sym typeface="Arial"/>
              </a:rPr>
              <a:t>是否</a:t>
            </a:r>
            <a:r>
              <a:rPr b="1" lang="en">
                <a:solidFill>
                  <a:srgbClr val="FFFF00"/>
                </a:solidFill>
                <a:latin typeface="Arial"/>
                <a:ea typeface="Arial"/>
                <a:cs typeface="Arial"/>
                <a:sym typeface="Arial"/>
              </a:rPr>
              <a:t>積極參與</a:t>
            </a:r>
            <a:endParaRPr b="1">
              <a:solidFill>
                <a:srgbClr val="FFFF00"/>
              </a:solidFill>
              <a:latin typeface="Arial"/>
              <a:ea typeface="Arial"/>
              <a:cs typeface="Arial"/>
              <a:sym typeface="Arial"/>
            </a:endParaRPr>
          </a:p>
        </p:txBody>
      </p:sp>
      <p:sp>
        <p:nvSpPr>
          <p:cNvPr id="7406" name="Google Shape;7406;p104"/>
          <p:cNvSpPr txBox="1"/>
          <p:nvPr>
            <p:ph idx="4294967295" type="title"/>
          </p:nvPr>
        </p:nvSpPr>
        <p:spPr>
          <a:xfrm>
            <a:off x="651250" y="490375"/>
            <a:ext cx="3992400" cy="105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980000"/>
                </a:solidFill>
              </a:rPr>
              <a:t>跨單位組成(不可各單位各自成立)</a:t>
            </a:r>
            <a:br>
              <a:rPr lang="en" sz="1800">
                <a:solidFill>
                  <a:srgbClr val="980000"/>
                </a:solidFill>
              </a:rPr>
            </a:br>
            <a:r>
              <a:rPr lang="en" sz="1800">
                <a:solidFill>
                  <a:srgbClr val="980000"/>
                </a:solidFill>
              </a:rPr>
              <a:t>全機關(不可只有部分單位)</a:t>
            </a:r>
            <a:endParaRPr sz="1800">
              <a:solidFill>
                <a:srgbClr val="980000"/>
              </a:solidFill>
            </a:endParaRPr>
          </a:p>
          <a:p>
            <a:pPr indent="0" lvl="0" marL="0" rtl="0" algn="l">
              <a:spcBef>
                <a:spcPts val="0"/>
              </a:spcBef>
              <a:spcAft>
                <a:spcPts val="0"/>
              </a:spcAft>
              <a:buNone/>
            </a:pPr>
            <a:r>
              <a:rPr lang="en" sz="1800">
                <a:solidFill>
                  <a:srgbClr val="980000"/>
                </a:solidFill>
              </a:rPr>
              <a:t>出席率(代理比率不宜過高)</a:t>
            </a:r>
            <a:endParaRPr sz="1800">
              <a:solidFill>
                <a:srgbClr val="980000"/>
              </a:solidFill>
            </a:endParaRPr>
          </a:p>
          <a:p>
            <a:pPr indent="0" lvl="0" marL="0" rtl="0" algn="l">
              <a:spcBef>
                <a:spcPts val="0"/>
              </a:spcBef>
              <a:spcAft>
                <a:spcPts val="0"/>
              </a:spcAft>
              <a:buNone/>
            </a:pPr>
            <a:r>
              <a:t/>
            </a:r>
            <a:endParaRPr sz="1800">
              <a:solidFill>
                <a:srgbClr val="980000"/>
              </a:solidFill>
            </a:endParaRPr>
          </a:p>
        </p:txBody>
      </p:sp>
      <p:sp>
        <p:nvSpPr>
          <p:cNvPr id="7407" name="Google Shape;7407;p10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1" name="Shape 7411"/>
        <p:cNvGrpSpPr/>
        <p:nvPr/>
      </p:nvGrpSpPr>
      <p:grpSpPr>
        <a:xfrm>
          <a:off x="0" y="0"/>
          <a:ext cx="0" cy="0"/>
          <a:chOff x="0" y="0"/>
          <a:chExt cx="0" cy="0"/>
        </a:xfrm>
      </p:grpSpPr>
      <p:sp>
        <p:nvSpPr>
          <p:cNvPr id="7412" name="Google Shape;7412;p105"/>
          <p:cNvSpPr txBox="1"/>
          <p:nvPr/>
        </p:nvSpPr>
        <p:spPr>
          <a:xfrm>
            <a:off x="946325" y="1220975"/>
            <a:ext cx="3911100" cy="43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344593"/>
                </a:solidFill>
                <a:latin typeface="Zilla Slab"/>
                <a:ea typeface="Zilla Slab"/>
                <a:cs typeface="Zilla Slab"/>
                <a:sym typeface="Zilla Slab"/>
              </a:rPr>
              <a:t>資通安全維護計畫實施情形</a:t>
            </a:r>
            <a:endParaRPr b="1" sz="2000">
              <a:solidFill>
                <a:srgbClr val="344593"/>
              </a:solidFill>
              <a:latin typeface="Zilla Slab"/>
              <a:ea typeface="Zilla Slab"/>
              <a:cs typeface="Zilla Slab"/>
              <a:sym typeface="Zilla Slab"/>
            </a:endParaRPr>
          </a:p>
        </p:txBody>
      </p:sp>
      <p:sp>
        <p:nvSpPr>
          <p:cNvPr id="7413" name="Google Shape;7413;p105"/>
          <p:cNvSpPr/>
          <p:nvPr/>
        </p:nvSpPr>
        <p:spPr>
          <a:xfrm>
            <a:off x="484300" y="1220978"/>
            <a:ext cx="398100" cy="398400"/>
          </a:xfrm>
          <a:prstGeom prst="snip2DiagRect">
            <a:avLst>
              <a:gd fmla="val 0" name="adj1"/>
              <a:gd fmla="val 16667" name="adj2"/>
            </a:avLst>
          </a:pr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4" name="Google Shape;7414;p105"/>
          <p:cNvSpPr txBox="1"/>
          <p:nvPr/>
        </p:nvSpPr>
        <p:spPr>
          <a:xfrm>
            <a:off x="1403525" y="1937200"/>
            <a:ext cx="3911100" cy="47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344593"/>
                </a:solidFill>
                <a:latin typeface="Zilla Slab"/>
                <a:ea typeface="Zilla Slab"/>
                <a:cs typeface="Zilla Slab"/>
                <a:sym typeface="Zilla Slab"/>
              </a:rPr>
              <a:t>有效性量測表</a:t>
            </a:r>
            <a:endParaRPr b="1" sz="2000">
              <a:solidFill>
                <a:srgbClr val="344593"/>
              </a:solidFill>
              <a:latin typeface="Zilla Slab"/>
              <a:ea typeface="Zilla Slab"/>
              <a:cs typeface="Zilla Slab"/>
              <a:sym typeface="Zilla Slab"/>
            </a:endParaRPr>
          </a:p>
        </p:txBody>
      </p:sp>
      <p:sp>
        <p:nvSpPr>
          <p:cNvPr id="7415" name="Google Shape;7415;p105"/>
          <p:cNvSpPr/>
          <p:nvPr/>
        </p:nvSpPr>
        <p:spPr>
          <a:xfrm>
            <a:off x="941500" y="1982978"/>
            <a:ext cx="398100" cy="398400"/>
          </a:xfrm>
          <a:prstGeom prst="snip2DiagRect">
            <a:avLst>
              <a:gd fmla="val 0" name="adj1"/>
              <a:gd fmla="val 16667" name="adj2"/>
            </a:avLst>
          </a:pr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6" name="Google Shape;7416;p105"/>
          <p:cNvSpPr txBox="1"/>
          <p:nvPr/>
        </p:nvSpPr>
        <p:spPr>
          <a:xfrm>
            <a:off x="1860725" y="2623100"/>
            <a:ext cx="3911100" cy="47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chemeClr val="dk1"/>
                </a:solidFill>
                <a:latin typeface="Zilla Slab"/>
                <a:ea typeface="Zilla Slab"/>
                <a:cs typeface="Zilla Slab"/>
                <a:sym typeface="Zilla Slab"/>
              </a:rPr>
              <a:t>利害關係人關注紀錄及回應處置</a:t>
            </a:r>
            <a:endParaRPr b="1" sz="2000">
              <a:solidFill>
                <a:srgbClr val="344593"/>
              </a:solidFill>
              <a:latin typeface="Zilla Slab"/>
              <a:ea typeface="Zilla Slab"/>
              <a:cs typeface="Zilla Slab"/>
              <a:sym typeface="Zilla Slab"/>
            </a:endParaRPr>
          </a:p>
        </p:txBody>
      </p:sp>
      <p:sp>
        <p:nvSpPr>
          <p:cNvPr id="7417" name="Google Shape;7417;p105"/>
          <p:cNvSpPr/>
          <p:nvPr/>
        </p:nvSpPr>
        <p:spPr>
          <a:xfrm>
            <a:off x="1398700" y="2668778"/>
            <a:ext cx="398100" cy="398400"/>
          </a:xfrm>
          <a:prstGeom prst="snip2DiagRect">
            <a:avLst>
              <a:gd fmla="val 0" name="adj1"/>
              <a:gd fmla="val 16667" name="adj2"/>
            </a:avLst>
          </a:pr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8" name="Google Shape;7418;p105"/>
          <p:cNvSpPr txBox="1"/>
          <p:nvPr/>
        </p:nvSpPr>
        <p:spPr>
          <a:xfrm>
            <a:off x="2317925" y="3308800"/>
            <a:ext cx="3911100" cy="47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chemeClr val="dk1"/>
                </a:solidFill>
                <a:latin typeface="Zilla Slab"/>
                <a:ea typeface="Zilla Slab"/>
                <a:cs typeface="Zilla Slab"/>
                <a:sym typeface="Zilla Slab"/>
              </a:rPr>
              <a:t>資訊資產盤點及風險評鑑</a:t>
            </a:r>
            <a:endParaRPr b="1" sz="2000">
              <a:solidFill>
                <a:srgbClr val="344593"/>
              </a:solidFill>
              <a:latin typeface="Zilla Slab"/>
              <a:ea typeface="Zilla Slab"/>
              <a:cs typeface="Zilla Slab"/>
              <a:sym typeface="Zilla Slab"/>
            </a:endParaRPr>
          </a:p>
        </p:txBody>
      </p:sp>
      <p:sp>
        <p:nvSpPr>
          <p:cNvPr id="7419" name="Google Shape;7419;p105"/>
          <p:cNvSpPr/>
          <p:nvPr/>
        </p:nvSpPr>
        <p:spPr>
          <a:xfrm>
            <a:off x="1855900" y="3354578"/>
            <a:ext cx="398100" cy="398400"/>
          </a:xfrm>
          <a:prstGeom prst="snip2DiagRect">
            <a:avLst>
              <a:gd fmla="val 0" name="adj1"/>
              <a:gd fmla="val 16667" name="adj2"/>
            </a:avLst>
          </a:pr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0" name="Google Shape;7420;p105"/>
          <p:cNvSpPr txBox="1"/>
          <p:nvPr/>
        </p:nvSpPr>
        <p:spPr>
          <a:xfrm>
            <a:off x="2775125" y="3994600"/>
            <a:ext cx="3911100" cy="47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344593"/>
                </a:solidFill>
                <a:latin typeface="Zilla Slab"/>
                <a:ea typeface="Zilla Slab"/>
                <a:cs typeface="Zilla Slab"/>
                <a:sym typeface="Zilla Slab"/>
              </a:rPr>
              <a:t>內稽後續追蹤執行情形</a:t>
            </a:r>
            <a:endParaRPr b="1" sz="2000">
              <a:solidFill>
                <a:srgbClr val="344593"/>
              </a:solidFill>
              <a:latin typeface="Zilla Slab"/>
              <a:ea typeface="Zilla Slab"/>
              <a:cs typeface="Zilla Slab"/>
              <a:sym typeface="Zilla Slab"/>
            </a:endParaRPr>
          </a:p>
        </p:txBody>
      </p:sp>
      <p:sp>
        <p:nvSpPr>
          <p:cNvPr id="7421" name="Google Shape;7421;p105"/>
          <p:cNvSpPr/>
          <p:nvPr/>
        </p:nvSpPr>
        <p:spPr>
          <a:xfrm>
            <a:off x="2313100" y="4040378"/>
            <a:ext cx="398100" cy="398400"/>
          </a:xfrm>
          <a:prstGeom prst="snip2DiagRect">
            <a:avLst>
              <a:gd fmla="val 0" name="adj1"/>
              <a:gd fmla="val 16667" name="adj2"/>
            </a:avLst>
          </a:pr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2" name="Google Shape;7422;p105"/>
          <p:cNvSpPr txBox="1"/>
          <p:nvPr>
            <p:ph idx="4294967295" type="title"/>
          </p:nvPr>
        </p:nvSpPr>
        <p:spPr>
          <a:xfrm>
            <a:off x="0" y="298725"/>
            <a:ext cx="9144000" cy="560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500"/>
              <a:t>管理審查會議的議程內容具體程度</a:t>
            </a:r>
            <a:endParaRPr sz="3500"/>
          </a:p>
        </p:txBody>
      </p:sp>
      <p:grpSp>
        <p:nvGrpSpPr>
          <p:cNvPr id="7423" name="Google Shape;7423;p105"/>
          <p:cNvGrpSpPr/>
          <p:nvPr/>
        </p:nvGrpSpPr>
        <p:grpSpPr>
          <a:xfrm>
            <a:off x="5695581" y="1129593"/>
            <a:ext cx="2900691" cy="3743233"/>
            <a:chOff x="1830975" y="313875"/>
            <a:chExt cx="3892500" cy="5023125"/>
          </a:xfrm>
        </p:grpSpPr>
        <p:sp>
          <p:nvSpPr>
            <p:cNvPr id="7424" name="Google Shape;7424;p105"/>
            <p:cNvSpPr/>
            <p:nvPr/>
          </p:nvSpPr>
          <p:spPr>
            <a:xfrm>
              <a:off x="1830975" y="2587725"/>
              <a:ext cx="3892500" cy="2238725"/>
            </a:xfrm>
            <a:custGeom>
              <a:rect b="b" l="l" r="r" t="t"/>
              <a:pathLst>
                <a:path extrusionOk="0" h="89549" w="155700">
                  <a:moveTo>
                    <a:pt x="77615" y="1"/>
                  </a:moveTo>
                  <a:cubicBezTo>
                    <a:pt x="76388" y="1"/>
                    <a:pt x="75161" y="270"/>
                    <a:pt x="74220" y="808"/>
                  </a:cubicBezTo>
                  <a:lnTo>
                    <a:pt x="1412" y="42758"/>
                  </a:lnTo>
                  <a:cubicBezTo>
                    <a:pt x="1143" y="42960"/>
                    <a:pt x="941" y="43094"/>
                    <a:pt x="740" y="43296"/>
                  </a:cubicBezTo>
                  <a:cubicBezTo>
                    <a:pt x="269" y="43699"/>
                    <a:pt x="0" y="44237"/>
                    <a:pt x="0" y="44775"/>
                  </a:cubicBezTo>
                  <a:cubicBezTo>
                    <a:pt x="0" y="45447"/>
                    <a:pt x="471" y="46187"/>
                    <a:pt x="1412" y="46724"/>
                  </a:cubicBezTo>
                  <a:lnTo>
                    <a:pt x="74220" y="88742"/>
                  </a:lnTo>
                  <a:cubicBezTo>
                    <a:pt x="75161" y="89280"/>
                    <a:pt x="76371" y="89549"/>
                    <a:pt x="77581" y="89549"/>
                  </a:cubicBezTo>
                  <a:cubicBezTo>
                    <a:pt x="78858" y="89549"/>
                    <a:pt x="80069" y="89280"/>
                    <a:pt x="81010" y="88742"/>
                  </a:cubicBezTo>
                  <a:lnTo>
                    <a:pt x="153818" y="46724"/>
                  </a:lnTo>
                  <a:cubicBezTo>
                    <a:pt x="155700" y="45649"/>
                    <a:pt x="155700" y="43901"/>
                    <a:pt x="153818" y="42758"/>
                  </a:cubicBezTo>
                  <a:lnTo>
                    <a:pt x="81010" y="808"/>
                  </a:lnTo>
                  <a:cubicBezTo>
                    <a:pt x="80069" y="270"/>
                    <a:pt x="78842" y="1"/>
                    <a:pt x="77615"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5" name="Google Shape;7425;p105"/>
            <p:cNvSpPr/>
            <p:nvPr/>
          </p:nvSpPr>
          <p:spPr>
            <a:xfrm>
              <a:off x="2204075" y="4994775"/>
              <a:ext cx="653825" cy="342225"/>
            </a:xfrm>
            <a:custGeom>
              <a:rect b="b" l="l" r="r" t="t"/>
              <a:pathLst>
                <a:path extrusionOk="0" h="13689" w="26153">
                  <a:moveTo>
                    <a:pt x="7120" y="1"/>
                  </a:moveTo>
                  <a:cubicBezTo>
                    <a:pt x="5440" y="1"/>
                    <a:pt x="3923" y="303"/>
                    <a:pt x="2824" y="931"/>
                  </a:cubicBezTo>
                  <a:cubicBezTo>
                    <a:pt x="1" y="2544"/>
                    <a:pt x="1009" y="5771"/>
                    <a:pt x="5043" y="8057"/>
                  </a:cubicBezTo>
                  <a:lnTo>
                    <a:pt x="10959" y="11486"/>
                  </a:lnTo>
                  <a:cubicBezTo>
                    <a:pt x="13392" y="12929"/>
                    <a:pt x="16431" y="13689"/>
                    <a:pt x="19070" y="13689"/>
                  </a:cubicBezTo>
                  <a:cubicBezTo>
                    <a:pt x="20733" y="13689"/>
                    <a:pt x="22237" y="13387"/>
                    <a:pt x="23329" y="12763"/>
                  </a:cubicBezTo>
                  <a:cubicBezTo>
                    <a:pt x="26152" y="11082"/>
                    <a:pt x="25211" y="7922"/>
                    <a:pt x="21178" y="5569"/>
                  </a:cubicBezTo>
                  <a:lnTo>
                    <a:pt x="15261" y="2141"/>
                  </a:lnTo>
                  <a:cubicBezTo>
                    <a:pt x="12798" y="745"/>
                    <a:pt x="9757" y="1"/>
                    <a:pt x="7120"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6" name="Google Shape;7426;p105"/>
            <p:cNvSpPr/>
            <p:nvPr/>
          </p:nvSpPr>
          <p:spPr>
            <a:xfrm>
              <a:off x="1830975" y="2436475"/>
              <a:ext cx="3892500" cy="2238725"/>
            </a:xfrm>
            <a:custGeom>
              <a:rect b="b" l="l" r="r" t="t"/>
              <a:pathLst>
                <a:path extrusionOk="0" h="89549" w="155700">
                  <a:moveTo>
                    <a:pt x="77615" y="0"/>
                  </a:moveTo>
                  <a:cubicBezTo>
                    <a:pt x="76388" y="0"/>
                    <a:pt x="75161" y="269"/>
                    <a:pt x="74220" y="807"/>
                  </a:cubicBezTo>
                  <a:lnTo>
                    <a:pt x="11294" y="37178"/>
                  </a:lnTo>
                  <a:lnTo>
                    <a:pt x="1412" y="42825"/>
                  </a:lnTo>
                  <a:cubicBezTo>
                    <a:pt x="471" y="43362"/>
                    <a:pt x="0" y="44102"/>
                    <a:pt x="0" y="44774"/>
                  </a:cubicBezTo>
                  <a:cubicBezTo>
                    <a:pt x="0" y="45514"/>
                    <a:pt x="471" y="46186"/>
                    <a:pt x="1412" y="46791"/>
                  </a:cubicBezTo>
                  <a:lnTo>
                    <a:pt x="74220" y="88741"/>
                  </a:lnTo>
                  <a:cubicBezTo>
                    <a:pt x="75161" y="89279"/>
                    <a:pt x="76371" y="89548"/>
                    <a:pt x="77581" y="89548"/>
                  </a:cubicBezTo>
                  <a:cubicBezTo>
                    <a:pt x="78858" y="89548"/>
                    <a:pt x="80069" y="89279"/>
                    <a:pt x="81010" y="88741"/>
                  </a:cubicBezTo>
                  <a:lnTo>
                    <a:pt x="153818" y="46791"/>
                  </a:lnTo>
                  <a:cubicBezTo>
                    <a:pt x="155700" y="45648"/>
                    <a:pt x="155700" y="43900"/>
                    <a:pt x="153818" y="42825"/>
                  </a:cubicBezTo>
                  <a:lnTo>
                    <a:pt x="81010" y="807"/>
                  </a:lnTo>
                  <a:cubicBezTo>
                    <a:pt x="80069" y="269"/>
                    <a:pt x="78842" y="0"/>
                    <a:pt x="77615" y="0"/>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7" name="Google Shape;7427;p105"/>
            <p:cNvSpPr/>
            <p:nvPr/>
          </p:nvSpPr>
          <p:spPr>
            <a:xfrm>
              <a:off x="1830975" y="3212950"/>
              <a:ext cx="1939550" cy="1462250"/>
            </a:xfrm>
            <a:custGeom>
              <a:rect b="b" l="l" r="r" t="t"/>
              <a:pathLst>
                <a:path extrusionOk="0" h="58490" w="77582">
                  <a:moveTo>
                    <a:pt x="740" y="1"/>
                  </a:moveTo>
                  <a:cubicBezTo>
                    <a:pt x="269" y="471"/>
                    <a:pt x="0" y="942"/>
                    <a:pt x="0" y="1480"/>
                  </a:cubicBezTo>
                  <a:lnTo>
                    <a:pt x="0" y="13715"/>
                  </a:lnTo>
                  <a:cubicBezTo>
                    <a:pt x="0" y="14455"/>
                    <a:pt x="471" y="15127"/>
                    <a:pt x="1412" y="15732"/>
                  </a:cubicBezTo>
                  <a:lnTo>
                    <a:pt x="74220" y="57682"/>
                  </a:lnTo>
                  <a:cubicBezTo>
                    <a:pt x="75161" y="58220"/>
                    <a:pt x="76371" y="58489"/>
                    <a:pt x="77581" y="58489"/>
                  </a:cubicBezTo>
                  <a:lnTo>
                    <a:pt x="77581" y="44371"/>
                  </a:lnTo>
                  <a:lnTo>
                    <a:pt x="11294" y="6119"/>
                  </a:lnTo>
                  <a:lnTo>
                    <a:pt x="740" y="1"/>
                  </a:ln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8" name="Google Shape;7428;p105"/>
            <p:cNvSpPr/>
            <p:nvPr/>
          </p:nvSpPr>
          <p:spPr>
            <a:xfrm>
              <a:off x="3770500" y="3212950"/>
              <a:ext cx="1941225" cy="1462250"/>
            </a:xfrm>
            <a:custGeom>
              <a:rect b="b" l="l" r="r" t="t"/>
              <a:pathLst>
                <a:path extrusionOk="0" h="58490" w="77649">
                  <a:moveTo>
                    <a:pt x="76909" y="1"/>
                  </a:moveTo>
                  <a:lnTo>
                    <a:pt x="66354" y="6119"/>
                  </a:lnTo>
                  <a:lnTo>
                    <a:pt x="0" y="44371"/>
                  </a:lnTo>
                  <a:lnTo>
                    <a:pt x="0" y="58489"/>
                  </a:lnTo>
                  <a:cubicBezTo>
                    <a:pt x="1277" y="58489"/>
                    <a:pt x="2488" y="58220"/>
                    <a:pt x="3429" y="57682"/>
                  </a:cubicBezTo>
                  <a:lnTo>
                    <a:pt x="76237" y="15732"/>
                  </a:lnTo>
                  <a:cubicBezTo>
                    <a:pt x="77178" y="15127"/>
                    <a:pt x="77648" y="14455"/>
                    <a:pt x="77648" y="13715"/>
                  </a:cubicBezTo>
                  <a:lnTo>
                    <a:pt x="77648" y="1480"/>
                  </a:lnTo>
                  <a:cubicBezTo>
                    <a:pt x="77648" y="942"/>
                    <a:pt x="77379" y="471"/>
                    <a:pt x="76909" y="1"/>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9" name="Google Shape;7429;p105"/>
            <p:cNvSpPr/>
            <p:nvPr/>
          </p:nvSpPr>
          <p:spPr>
            <a:xfrm>
              <a:off x="1830975" y="2130575"/>
              <a:ext cx="3892500" cy="2238725"/>
            </a:xfrm>
            <a:custGeom>
              <a:rect b="b" l="l" r="r" t="t"/>
              <a:pathLst>
                <a:path extrusionOk="0" h="89549" w="155700">
                  <a:moveTo>
                    <a:pt x="77615" y="1"/>
                  </a:moveTo>
                  <a:cubicBezTo>
                    <a:pt x="76388" y="1"/>
                    <a:pt x="75161" y="270"/>
                    <a:pt x="74220" y="808"/>
                  </a:cubicBezTo>
                  <a:lnTo>
                    <a:pt x="1412" y="42825"/>
                  </a:lnTo>
                  <a:cubicBezTo>
                    <a:pt x="1143" y="42960"/>
                    <a:pt x="941" y="43161"/>
                    <a:pt x="740" y="43296"/>
                  </a:cubicBezTo>
                  <a:cubicBezTo>
                    <a:pt x="269" y="43766"/>
                    <a:pt x="0" y="44237"/>
                    <a:pt x="0" y="44775"/>
                  </a:cubicBezTo>
                  <a:cubicBezTo>
                    <a:pt x="0" y="45514"/>
                    <a:pt x="471" y="46187"/>
                    <a:pt x="1412" y="46724"/>
                  </a:cubicBezTo>
                  <a:lnTo>
                    <a:pt x="74220" y="88742"/>
                  </a:lnTo>
                  <a:cubicBezTo>
                    <a:pt x="75161" y="89280"/>
                    <a:pt x="76371" y="89549"/>
                    <a:pt x="77581" y="89549"/>
                  </a:cubicBezTo>
                  <a:cubicBezTo>
                    <a:pt x="78858" y="89549"/>
                    <a:pt x="80069" y="89280"/>
                    <a:pt x="81010" y="88742"/>
                  </a:cubicBezTo>
                  <a:lnTo>
                    <a:pt x="153818" y="46724"/>
                  </a:lnTo>
                  <a:cubicBezTo>
                    <a:pt x="155700" y="45649"/>
                    <a:pt x="155700" y="43901"/>
                    <a:pt x="153818" y="42825"/>
                  </a:cubicBezTo>
                  <a:lnTo>
                    <a:pt x="81010" y="808"/>
                  </a:lnTo>
                  <a:cubicBezTo>
                    <a:pt x="80069" y="270"/>
                    <a:pt x="78842" y="1"/>
                    <a:pt x="77615" y="1"/>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0" name="Google Shape;7430;p105"/>
            <p:cNvSpPr/>
            <p:nvPr/>
          </p:nvSpPr>
          <p:spPr>
            <a:xfrm>
              <a:off x="2204075" y="4994775"/>
              <a:ext cx="653825" cy="342225"/>
            </a:xfrm>
            <a:custGeom>
              <a:rect b="b" l="l" r="r" t="t"/>
              <a:pathLst>
                <a:path extrusionOk="0" h="13689" w="26153">
                  <a:moveTo>
                    <a:pt x="7120" y="1"/>
                  </a:moveTo>
                  <a:cubicBezTo>
                    <a:pt x="5440" y="1"/>
                    <a:pt x="3923" y="303"/>
                    <a:pt x="2824" y="931"/>
                  </a:cubicBezTo>
                  <a:cubicBezTo>
                    <a:pt x="1" y="2544"/>
                    <a:pt x="1009" y="5771"/>
                    <a:pt x="5043" y="8057"/>
                  </a:cubicBezTo>
                  <a:lnTo>
                    <a:pt x="10959" y="11486"/>
                  </a:lnTo>
                  <a:cubicBezTo>
                    <a:pt x="13392" y="12929"/>
                    <a:pt x="16431" y="13689"/>
                    <a:pt x="19070" y="13689"/>
                  </a:cubicBezTo>
                  <a:cubicBezTo>
                    <a:pt x="20733" y="13689"/>
                    <a:pt x="22237" y="13387"/>
                    <a:pt x="23329" y="12763"/>
                  </a:cubicBezTo>
                  <a:cubicBezTo>
                    <a:pt x="26152" y="11082"/>
                    <a:pt x="25211" y="7922"/>
                    <a:pt x="21178" y="5569"/>
                  </a:cubicBezTo>
                  <a:lnTo>
                    <a:pt x="15261" y="2141"/>
                  </a:lnTo>
                  <a:cubicBezTo>
                    <a:pt x="12798" y="745"/>
                    <a:pt x="9757" y="1"/>
                    <a:pt x="7120"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1" name="Google Shape;7431;p105"/>
            <p:cNvSpPr/>
            <p:nvPr/>
          </p:nvSpPr>
          <p:spPr>
            <a:xfrm>
              <a:off x="4693200" y="4858750"/>
              <a:ext cx="653800" cy="342225"/>
            </a:xfrm>
            <a:custGeom>
              <a:rect b="b" l="l" r="r" t="t"/>
              <a:pathLst>
                <a:path extrusionOk="0" h="13689" w="26152">
                  <a:moveTo>
                    <a:pt x="19069" y="0"/>
                  </a:moveTo>
                  <a:cubicBezTo>
                    <a:pt x="16431" y="0"/>
                    <a:pt x="13391" y="760"/>
                    <a:pt x="10958" y="2204"/>
                  </a:cubicBezTo>
                  <a:lnTo>
                    <a:pt x="5042" y="5632"/>
                  </a:lnTo>
                  <a:cubicBezTo>
                    <a:pt x="1009" y="7918"/>
                    <a:pt x="0" y="11145"/>
                    <a:pt x="2824" y="12758"/>
                  </a:cubicBezTo>
                  <a:cubicBezTo>
                    <a:pt x="3923" y="13386"/>
                    <a:pt x="5439" y="13688"/>
                    <a:pt x="7120" y="13688"/>
                  </a:cubicBezTo>
                  <a:cubicBezTo>
                    <a:pt x="9757" y="13688"/>
                    <a:pt x="12797" y="12944"/>
                    <a:pt x="15261" y="11548"/>
                  </a:cubicBezTo>
                  <a:lnTo>
                    <a:pt x="21177" y="8120"/>
                  </a:lnTo>
                  <a:cubicBezTo>
                    <a:pt x="25211" y="5767"/>
                    <a:pt x="26152" y="2607"/>
                    <a:pt x="23328" y="926"/>
                  </a:cubicBezTo>
                  <a:cubicBezTo>
                    <a:pt x="22237" y="302"/>
                    <a:pt x="20733" y="0"/>
                    <a:pt x="19069" y="0"/>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2" name="Google Shape;7432;p105"/>
            <p:cNvSpPr/>
            <p:nvPr/>
          </p:nvSpPr>
          <p:spPr>
            <a:xfrm>
              <a:off x="1830975" y="2130575"/>
              <a:ext cx="3892500" cy="2238725"/>
            </a:xfrm>
            <a:custGeom>
              <a:rect b="b" l="l" r="r" t="t"/>
              <a:pathLst>
                <a:path extrusionOk="0" h="89549" w="155700">
                  <a:moveTo>
                    <a:pt x="77648" y="875"/>
                  </a:moveTo>
                  <a:cubicBezTo>
                    <a:pt x="78724" y="875"/>
                    <a:pt x="79800" y="1144"/>
                    <a:pt x="80606" y="1547"/>
                  </a:cubicBezTo>
                  <a:lnTo>
                    <a:pt x="153414" y="43565"/>
                  </a:lnTo>
                  <a:cubicBezTo>
                    <a:pt x="154019" y="43901"/>
                    <a:pt x="154355" y="44371"/>
                    <a:pt x="154355" y="44775"/>
                  </a:cubicBezTo>
                  <a:cubicBezTo>
                    <a:pt x="154355" y="45178"/>
                    <a:pt x="154019" y="45649"/>
                    <a:pt x="153414" y="45985"/>
                  </a:cubicBezTo>
                  <a:lnTo>
                    <a:pt x="80606" y="88002"/>
                  </a:lnTo>
                  <a:cubicBezTo>
                    <a:pt x="79800" y="88473"/>
                    <a:pt x="78724" y="88742"/>
                    <a:pt x="77581" y="88742"/>
                  </a:cubicBezTo>
                  <a:cubicBezTo>
                    <a:pt x="76438" y="88742"/>
                    <a:pt x="75363" y="88473"/>
                    <a:pt x="74623" y="88002"/>
                  </a:cubicBezTo>
                  <a:lnTo>
                    <a:pt x="1815" y="45985"/>
                  </a:lnTo>
                  <a:cubicBezTo>
                    <a:pt x="1210" y="45649"/>
                    <a:pt x="874" y="45245"/>
                    <a:pt x="874" y="44775"/>
                  </a:cubicBezTo>
                  <a:cubicBezTo>
                    <a:pt x="874" y="44506"/>
                    <a:pt x="1009" y="44237"/>
                    <a:pt x="1345" y="43901"/>
                  </a:cubicBezTo>
                  <a:cubicBezTo>
                    <a:pt x="1479" y="43766"/>
                    <a:pt x="1614" y="43632"/>
                    <a:pt x="1815" y="43565"/>
                  </a:cubicBezTo>
                  <a:lnTo>
                    <a:pt x="74690" y="1547"/>
                  </a:lnTo>
                  <a:cubicBezTo>
                    <a:pt x="75430" y="1144"/>
                    <a:pt x="76506" y="875"/>
                    <a:pt x="77648" y="875"/>
                  </a:cubicBezTo>
                  <a:close/>
                  <a:moveTo>
                    <a:pt x="77648" y="1"/>
                  </a:moveTo>
                  <a:cubicBezTo>
                    <a:pt x="76371" y="1"/>
                    <a:pt x="75161" y="270"/>
                    <a:pt x="74220" y="808"/>
                  </a:cubicBezTo>
                  <a:lnTo>
                    <a:pt x="1412" y="42825"/>
                  </a:lnTo>
                  <a:cubicBezTo>
                    <a:pt x="1143" y="42960"/>
                    <a:pt x="941" y="43161"/>
                    <a:pt x="740" y="43296"/>
                  </a:cubicBezTo>
                  <a:cubicBezTo>
                    <a:pt x="269" y="43766"/>
                    <a:pt x="0" y="44304"/>
                    <a:pt x="0" y="44775"/>
                  </a:cubicBezTo>
                  <a:cubicBezTo>
                    <a:pt x="0" y="45514"/>
                    <a:pt x="471" y="46187"/>
                    <a:pt x="1412" y="46724"/>
                  </a:cubicBezTo>
                  <a:lnTo>
                    <a:pt x="74220" y="88742"/>
                  </a:lnTo>
                  <a:cubicBezTo>
                    <a:pt x="75161" y="89280"/>
                    <a:pt x="76371" y="89549"/>
                    <a:pt x="77581" y="89549"/>
                  </a:cubicBezTo>
                  <a:cubicBezTo>
                    <a:pt x="78858" y="89549"/>
                    <a:pt x="80069" y="89280"/>
                    <a:pt x="81010" y="88742"/>
                  </a:cubicBezTo>
                  <a:lnTo>
                    <a:pt x="153818" y="46724"/>
                  </a:lnTo>
                  <a:cubicBezTo>
                    <a:pt x="155700" y="45649"/>
                    <a:pt x="155700" y="43901"/>
                    <a:pt x="153818" y="42825"/>
                  </a:cubicBezTo>
                  <a:lnTo>
                    <a:pt x="81010" y="808"/>
                  </a:lnTo>
                  <a:cubicBezTo>
                    <a:pt x="80069" y="270"/>
                    <a:pt x="78858" y="1"/>
                    <a:pt x="77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3" name="Google Shape;7433;p105"/>
            <p:cNvSpPr/>
            <p:nvPr/>
          </p:nvSpPr>
          <p:spPr>
            <a:xfrm>
              <a:off x="2204075" y="2351600"/>
              <a:ext cx="3134525" cy="1797950"/>
            </a:xfrm>
            <a:custGeom>
              <a:rect b="b" l="l" r="r" t="t"/>
              <a:pathLst>
                <a:path extrusionOk="0" h="71918" w="125381">
                  <a:moveTo>
                    <a:pt x="62716" y="0"/>
                  </a:moveTo>
                  <a:cubicBezTo>
                    <a:pt x="61901" y="0"/>
                    <a:pt x="61077" y="168"/>
                    <a:pt x="60439" y="505"/>
                  </a:cubicBezTo>
                  <a:lnTo>
                    <a:pt x="1278" y="34656"/>
                  </a:lnTo>
                  <a:cubicBezTo>
                    <a:pt x="1" y="35396"/>
                    <a:pt x="1" y="36539"/>
                    <a:pt x="1278" y="37278"/>
                  </a:cubicBezTo>
                  <a:lnTo>
                    <a:pt x="60439" y="71363"/>
                  </a:lnTo>
                  <a:cubicBezTo>
                    <a:pt x="61077" y="71733"/>
                    <a:pt x="61901" y="71918"/>
                    <a:pt x="62716" y="71918"/>
                  </a:cubicBezTo>
                  <a:cubicBezTo>
                    <a:pt x="63531" y="71918"/>
                    <a:pt x="64338" y="71733"/>
                    <a:pt x="64943" y="71363"/>
                  </a:cubicBezTo>
                  <a:lnTo>
                    <a:pt x="124103" y="37278"/>
                  </a:lnTo>
                  <a:cubicBezTo>
                    <a:pt x="125381" y="36539"/>
                    <a:pt x="125381" y="35329"/>
                    <a:pt x="124103" y="34656"/>
                  </a:cubicBezTo>
                  <a:lnTo>
                    <a:pt x="64943" y="505"/>
                  </a:lnTo>
                  <a:cubicBezTo>
                    <a:pt x="64338" y="168"/>
                    <a:pt x="63531" y="0"/>
                    <a:pt x="62716" y="0"/>
                  </a:cubicBezTo>
                  <a:close/>
                </a:path>
              </a:pathLst>
            </a:custGeom>
            <a:solidFill>
              <a:srgbClr val="3445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4" name="Google Shape;7434;p105"/>
            <p:cNvSpPr/>
            <p:nvPr/>
          </p:nvSpPr>
          <p:spPr>
            <a:xfrm>
              <a:off x="3772175" y="2350750"/>
              <a:ext cx="1566425" cy="937875"/>
            </a:xfrm>
            <a:custGeom>
              <a:rect b="b" l="l" r="r" t="t"/>
              <a:pathLst>
                <a:path extrusionOk="0" h="37515" w="62657">
                  <a:moveTo>
                    <a:pt x="0" y="1"/>
                  </a:moveTo>
                  <a:lnTo>
                    <a:pt x="0" y="2286"/>
                  </a:lnTo>
                  <a:lnTo>
                    <a:pt x="60976" y="37514"/>
                  </a:lnTo>
                  <a:lnTo>
                    <a:pt x="61379" y="37312"/>
                  </a:lnTo>
                  <a:cubicBezTo>
                    <a:pt x="62657" y="36573"/>
                    <a:pt x="62657" y="35430"/>
                    <a:pt x="61379" y="34690"/>
                  </a:cubicBezTo>
                  <a:lnTo>
                    <a:pt x="2219" y="539"/>
                  </a:lnTo>
                  <a:cubicBezTo>
                    <a:pt x="1614" y="202"/>
                    <a:pt x="807" y="1"/>
                    <a:pt x="0" y="1"/>
                  </a:cubicBezTo>
                  <a:close/>
                </a:path>
              </a:pathLst>
            </a:custGeom>
            <a:solidFill>
              <a:srgbClr val="1E37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5" name="Google Shape;7435;p105"/>
            <p:cNvSpPr/>
            <p:nvPr/>
          </p:nvSpPr>
          <p:spPr>
            <a:xfrm>
              <a:off x="2204075" y="2350750"/>
              <a:ext cx="1568125" cy="937875"/>
            </a:xfrm>
            <a:custGeom>
              <a:rect b="b" l="l" r="r" t="t"/>
              <a:pathLst>
                <a:path extrusionOk="0" h="37515" w="62725">
                  <a:moveTo>
                    <a:pt x="62724" y="1"/>
                  </a:moveTo>
                  <a:cubicBezTo>
                    <a:pt x="61918" y="1"/>
                    <a:pt x="61044" y="202"/>
                    <a:pt x="60439" y="539"/>
                  </a:cubicBezTo>
                  <a:lnTo>
                    <a:pt x="1278" y="34690"/>
                  </a:lnTo>
                  <a:cubicBezTo>
                    <a:pt x="1" y="35430"/>
                    <a:pt x="1" y="36573"/>
                    <a:pt x="1278" y="37312"/>
                  </a:cubicBezTo>
                  <a:lnTo>
                    <a:pt x="1681" y="37514"/>
                  </a:lnTo>
                  <a:lnTo>
                    <a:pt x="62724" y="2286"/>
                  </a:lnTo>
                  <a:lnTo>
                    <a:pt x="62724" y="1"/>
                  </a:lnTo>
                  <a:close/>
                </a:path>
              </a:pathLst>
            </a:custGeom>
            <a:solidFill>
              <a:srgbClr val="031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6" name="Google Shape;7436;p105"/>
            <p:cNvSpPr/>
            <p:nvPr/>
          </p:nvSpPr>
          <p:spPr>
            <a:xfrm>
              <a:off x="3315025" y="2335625"/>
              <a:ext cx="912650" cy="527775"/>
            </a:xfrm>
            <a:custGeom>
              <a:rect b="b" l="l" r="r" t="t"/>
              <a:pathLst>
                <a:path extrusionOk="0" fill="none" h="21111" w="36506">
                  <a:moveTo>
                    <a:pt x="18757" y="20909"/>
                  </a:moveTo>
                  <a:lnTo>
                    <a:pt x="36236" y="10824"/>
                  </a:lnTo>
                  <a:cubicBezTo>
                    <a:pt x="36505" y="10690"/>
                    <a:pt x="36505" y="10421"/>
                    <a:pt x="36236" y="10287"/>
                  </a:cubicBezTo>
                  <a:lnTo>
                    <a:pt x="18757" y="135"/>
                  </a:lnTo>
                  <a:cubicBezTo>
                    <a:pt x="18488" y="1"/>
                    <a:pt x="18017" y="1"/>
                    <a:pt x="17749" y="135"/>
                  </a:cubicBezTo>
                  <a:lnTo>
                    <a:pt x="269" y="10287"/>
                  </a:lnTo>
                  <a:cubicBezTo>
                    <a:pt x="0" y="10421"/>
                    <a:pt x="0" y="10690"/>
                    <a:pt x="269" y="10824"/>
                  </a:cubicBezTo>
                  <a:lnTo>
                    <a:pt x="17749" y="20909"/>
                  </a:lnTo>
                  <a:cubicBezTo>
                    <a:pt x="18017" y="21110"/>
                    <a:pt x="18488" y="21110"/>
                    <a:pt x="18757" y="20909"/>
                  </a:cubicBezTo>
                  <a:close/>
                </a:path>
              </a:pathLst>
            </a:custGeom>
            <a:noFill/>
            <a:ln cap="rnd" cmpd="sng" w="21850">
              <a:solidFill>
                <a:srgbClr val="FFFFFF"/>
              </a:solidFill>
              <a:prstDash val="solid"/>
              <a:miter lim="6722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7" name="Google Shape;7437;p105"/>
            <p:cNvSpPr/>
            <p:nvPr/>
          </p:nvSpPr>
          <p:spPr>
            <a:xfrm>
              <a:off x="3772175" y="2693625"/>
              <a:ext cx="1080700" cy="1013475"/>
            </a:xfrm>
            <a:custGeom>
              <a:rect b="b" l="l" r="r" t="t"/>
              <a:pathLst>
                <a:path extrusionOk="0" h="40539" w="43228">
                  <a:moveTo>
                    <a:pt x="0" y="0"/>
                  </a:moveTo>
                  <a:lnTo>
                    <a:pt x="0" y="40539"/>
                  </a:lnTo>
                  <a:cubicBezTo>
                    <a:pt x="1009" y="40539"/>
                    <a:pt x="2084" y="40270"/>
                    <a:pt x="2824" y="39799"/>
                  </a:cubicBezTo>
                  <a:lnTo>
                    <a:pt x="40337" y="18219"/>
                  </a:lnTo>
                  <a:cubicBezTo>
                    <a:pt x="41951" y="17278"/>
                    <a:pt x="43228" y="15059"/>
                    <a:pt x="43228" y="13244"/>
                  </a:cubicBezTo>
                  <a:lnTo>
                    <a:pt x="43228" y="0"/>
                  </a:lnTo>
                  <a:close/>
                </a:path>
              </a:pathLst>
            </a:custGeom>
            <a:solidFill>
              <a:srgbClr val="6CFF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8" name="Google Shape;7438;p105"/>
            <p:cNvSpPr/>
            <p:nvPr/>
          </p:nvSpPr>
          <p:spPr>
            <a:xfrm>
              <a:off x="2691475" y="2693625"/>
              <a:ext cx="1080725" cy="1013475"/>
            </a:xfrm>
            <a:custGeom>
              <a:rect b="b" l="l" r="r" t="t"/>
              <a:pathLst>
                <a:path extrusionOk="0" h="40539" w="43229">
                  <a:moveTo>
                    <a:pt x="1" y="0"/>
                  </a:moveTo>
                  <a:lnTo>
                    <a:pt x="1" y="13244"/>
                  </a:lnTo>
                  <a:cubicBezTo>
                    <a:pt x="1" y="15059"/>
                    <a:pt x="1278" y="17278"/>
                    <a:pt x="2824" y="18152"/>
                  </a:cubicBezTo>
                  <a:lnTo>
                    <a:pt x="40338" y="39799"/>
                  </a:lnTo>
                  <a:cubicBezTo>
                    <a:pt x="41144" y="40270"/>
                    <a:pt x="42153" y="40539"/>
                    <a:pt x="43228" y="40539"/>
                  </a:cubicBezTo>
                  <a:lnTo>
                    <a:pt x="43228" y="0"/>
                  </a:lnTo>
                  <a:close/>
                </a:path>
              </a:pathLst>
            </a:custGeom>
            <a:solidFill>
              <a:srgbClr val="41E5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9" name="Google Shape;7439;p105"/>
            <p:cNvSpPr/>
            <p:nvPr/>
          </p:nvSpPr>
          <p:spPr>
            <a:xfrm>
              <a:off x="2681400" y="2069250"/>
              <a:ext cx="2181575" cy="1248775"/>
            </a:xfrm>
            <a:custGeom>
              <a:rect b="b" l="l" r="r" t="t"/>
              <a:pathLst>
                <a:path extrusionOk="0" h="49951" w="87263">
                  <a:moveTo>
                    <a:pt x="43623" y="0"/>
                  </a:moveTo>
                  <a:cubicBezTo>
                    <a:pt x="42589" y="0"/>
                    <a:pt x="41547" y="235"/>
                    <a:pt x="40741" y="706"/>
                  </a:cubicBezTo>
                  <a:lnTo>
                    <a:pt x="1547" y="23295"/>
                  </a:lnTo>
                  <a:cubicBezTo>
                    <a:pt x="0" y="24236"/>
                    <a:pt x="0" y="25715"/>
                    <a:pt x="1547" y="26656"/>
                  </a:cubicBezTo>
                  <a:lnTo>
                    <a:pt x="40741" y="49245"/>
                  </a:lnTo>
                  <a:cubicBezTo>
                    <a:pt x="41514" y="49715"/>
                    <a:pt x="42556" y="49951"/>
                    <a:pt x="43598" y="49951"/>
                  </a:cubicBezTo>
                  <a:cubicBezTo>
                    <a:pt x="44640" y="49951"/>
                    <a:pt x="45682" y="49715"/>
                    <a:pt x="46455" y="49245"/>
                  </a:cubicBezTo>
                  <a:lnTo>
                    <a:pt x="85649" y="26656"/>
                  </a:lnTo>
                  <a:cubicBezTo>
                    <a:pt x="87262" y="25715"/>
                    <a:pt x="87262" y="24236"/>
                    <a:pt x="85649" y="23295"/>
                  </a:cubicBezTo>
                  <a:lnTo>
                    <a:pt x="46455" y="706"/>
                  </a:lnTo>
                  <a:cubicBezTo>
                    <a:pt x="45682" y="235"/>
                    <a:pt x="44657" y="0"/>
                    <a:pt x="43623" y="0"/>
                  </a:cubicBezTo>
                  <a:close/>
                </a:path>
              </a:pathLst>
            </a:custGeom>
            <a:solidFill>
              <a:srgbClr val="ABF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0" name="Google Shape;7440;p105"/>
            <p:cNvSpPr/>
            <p:nvPr/>
          </p:nvSpPr>
          <p:spPr>
            <a:xfrm>
              <a:off x="2894850" y="2187725"/>
              <a:ext cx="1753000" cy="1011800"/>
            </a:xfrm>
            <a:custGeom>
              <a:rect b="b" l="l" r="r" t="t"/>
              <a:pathLst>
                <a:path extrusionOk="0" fill="none" h="40472" w="70120">
                  <a:moveTo>
                    <a:pt x="1076" y="19161"/>
                  </a:moveTo>
                  <a:lnTo>
                    <a:pt x="33144" y="606"/>
                  </a:lnTo>
                  <a:cubicBezTo>
                    <a:pt x="34219" y="1"/>
                    <a:pt x="35900" y="1"/>
                    <a:pt x="36976" y="606"/>
                  </a:cubicBezTo>
                  <a:lnTo>
                    <a:pt x="69111" y="19161"/>
                  </a:lnTo>
                  <a:cubicBezTo>
                    <a:pt x="70119" y="19766"/>
                    <a:pt x="70119" y="20707"/>
                    <a:pt x="69111" y="21312"/>
                  </a:cubicBezTo>
                  <a:lnTo>
                    <a:pt x="36976" y="39867"/>
                  </a:lnTo>
                  <a:cubicBezTo>
                    <a:pt x="35900" y="40472"/>
                    <a:pt x="34219" y="40472"/>
                    <a:pt x="33144" y="39867"/>
                  </a:cubicBezTo>
                  <a:lnTo>
                    <a:pt x="1076" y="21379"/>
                  </a:lnTo>
                  <a:cubicBezTo>
                    <a:pt x="0" y="20707"/>
                    <a:pt x="0" y="19766"/>
                    <a:pt x="1076" y="19161"/>
                  </a:cubicBezTo>
                  <a:close/>
                </a:path>
              </a:pathLst>
            </a:custGeom>
            <a:noFill/>
            <a:ln cap="rnd" cmpd="sng" w="21850">
              <a:solidFill>
                <a:srgbClr val="FFFFFF"/>
              </a:solidFill>
              <a:prstDash val="solid"/>
              <a:miter lim="6722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1" name="Google Shape;7441;p105"/>
            <p:cNvSpPr/>
            <p:nvPr/>
          </p:nvSpPr>
          <p:spPr>
            <a:xfrm>
              <a:off x="3108300" y="2310425"/>
              <a:ext cx="1331125" cy="766425"/>
            </a:xfrm>
            <a:custGeom>
              <a:rect b="b" l="l" r="r" t="t"/>
              <a:pathLst>
                <a:path extrusionOk="0" fill="none" h="30657" w="53245">
                  <a:moveTo>
                    <a:pt x="27497" y="336"/>
                  </a:moveTo>
                  <a:lnTo>
                    <a:pt x="52707" y="14790"/>
                  </a:lnTo>
                  <a:cubicBezTo>
                    <a:pt x="53245" y="15059"/>
                    <a:pt x="53245" y="15597"/>
                    <a:pt x="52707" y="15866"/>
                  </a:cubicBezTo>
                  <a:lnTo>
                    <a:pt x="27497" y="30320"/>
                  </a:lnTo>
                  <a:cubicBezTo>
                    <a:pt x="26959" y="30656"/>
                    <a:pt x="26085" y="30656"/>
                    <a:pt x="25547" y="30320"/>
                  </a:cubicBezTo>
                  <a:lnTo>
                    <a:pt x="538" y="15866"/>
                  </a:lnTo>
                  <a:cubicBezTo>
                    <a:pt x="0" y="15597"/>
                    <a:pt x="0" y="15059"/>
                    <a:pt x="538" y="14790"/>
                  </a:cubicBezTo>
                  <a:lnTo>
                    <a:pt x="25547" y="336"/>
                  </a:lnTo>
                  <a:cubicBezTo>
                    <a:pt x="26085" y="0"/>
                    <a:pt x="26959" y="0"/>
                    <a:pt x="27497" y="336"/>
                  </a:cubicBezTo>
                  <a:close/>
                </a:path>
              </a:pathLst>
            </a:custGeom>
            <a:noFill/>
            <a:ln cap="rnd" cmpd="sng" w="21850">
              <a:solidFill>
                <a:srgbClr val="FFFFFF"/>
              </a:solidFill>
              <a:prstDash val="solid"/>
              <a:miter lim="6722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2" name="Google Shape;7442;p105"/>
            <p:cNvSpPr/>
            <p:nvPr/>
          </p:nvSpPr>
          <p:spPr>
            <a:xfrm>
              <a:off x="2691475" y="2986050"/>
              <a:ext cx="248775" cy="393325"/>
            </a:xfrm>
            <a:custGeom>
              <a:rect b="b" l="l" r="r" t="t"/>
              <a:pathLst>
                <a:path extrusionOk="0" h="15733" w="9951">
                  <a:moveTo>
                    <a:pt x="9951" y="2556"/>
                  </a:moveTo>
                  <a:cubicBezTo>
                    <a:pt x="9951" y="1682"/>
                    <a:pt x="9346" y="606"/>
                    <a:pt x="8539" y="203"/>
                  </a:cubicBezTo>
                  <a:cubicBezTo>
                    <a:pt x="8203" y="1"/>
                    <a:pt x="7867" y="1"/>
                    <a:pt x="7598" y="135"/>
                  </a:cubicBezTo>
                  <a:lnTo>
                    <a:pt x="7598" y="135"/>
                  </a:lnTo>
                  <a:lnTo>
                    <a:pt x="2018" y="3295"/>
                  </a:lnTo>
                  <a:cubicBezTo>
                    <a:pt x="942" y="3967"/>
                    <a:pt x="1" y="5581"/>
                    <a:pt x="1" y="6858"/>
                  </a:cubicBezTo>
                  <a:lnTo>
                    <a:pt x="1" y="14522"/>
                  </a:lnTo>
                  <a:lnTo>
                    <a:pt x="1" y="14522"/>
                  </a:lnTo>
                  <a:cubicBezTo>
                    <a:pt x="1" y="14791"/>
                    <a:pt x="203" y="15060"/>
                    <a:pt x="539" y="15262"/>
                  </a:cubicBezTo>
                  <a:cubicBezTo>
                    <a:pt x="1278" y="15665"/>
                    <a:pt x="2488" y="15732"/>
                    <a:pt x="3295" y="15262"/>
                  </a:cubicBezTo>
                  <a:cubicBezTo>
                    <a:pt x="3631" y="15060"/>
                    <a:pt x="3833" y="14791"/>
                    <a:pt x="3833" y="14522"/>
                  </a:cubicBezTo>
                  <a:lnTo>
                    <a:pt x="3833" y="6993"/>
                  </a:lnTo>
                  <a:cubicBezTo>
                    <a:pt x="3833" y="6858"/>
                    <a:pt x="3900" y="6657"/>
                    <a:pt x="4035" y="6589"/>
                  </a:cubicBezTo>
                  <a:lnTo>
                    <a:pt x="9480" y="3430"/>
                  </a:lnTo>
                  <a:cubicBezTo>
                    <a:pt x="9480" y="3430"/>
                    <a:pt x="9547" y="3430"/>
                    <a:pt x="9547" y="3430"/>
                  </a:cubicBezTo>
                  <a:lnTo>
                    <a:pt x="9547" y="3430"/>
                  </a:lnTo>
                  <a:lnTo>
                    <a:pt x="9547" y="3430"/>
                  </a:lnTo>
                  <a:cubicBezTo>
                    <a:pt x="9749" y="3295"/>
                    <a:pt x="9951" y="2959"/>
                    <a:pt x="9951" y="2556"/>
                  </a:cubicBezTo>
                  <a:close/>
                </a:path>
              </a:pathLst>
            </a:custGeom>
            <a:solidFill>
              <a:srgbClr val="99BD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3" name="Google Shape;7443;p105"/>
            <p:cNvSpPr/>
            <p:nvPr/>
          </p:nvSpPr>
          <p:spPr>
            <a:xfrm>
              <a:off x="2898200" y="3105400"/>
              <a:ext cx="248775" cy="393300"/>
            </a:xfrm>
            <a:custGeom>
              <a:rect b="b" l="l" r="r" t="t"/>
              <a:pathLst>
                <a:path extrusionOk="0" h="15732" w="9951">
                  <a:moveTo>
                    <a:pt x="9951" y="2622"/>
                  </a:moveTo>
                  <a:cubicBezTo>
                    <a:pt x="9951" y="1748"/>
                    <a:pt x="9346" y="672"/>
                    <a:pt x="8606" y="269"/>
                  </a:cubicBezTo>
                  <a:cubicBezTo>
                    <a:pt x="8203" y="67"/>
                    <a:pt x="7867" y="0"/>
                    <a:pt x="7598" y="202"/>
                  </a:cubicBezTo>
                  <a:lnTo>
                    <a:pt x="7598" y="202"/>
                  </a:lnTo>
                  <a:lnTo>
                    <a:pt x="2085" y="3362"/>
                  </a:lnTo>
                  <a:cubicBezTo>
                    <a:pt x="942" y="4034"/>
                    <a:pt x="1" y="5647"/>
                    <a:pt x="1" y="6925"/>
                  </a:cubicBezTo>
                  <a:lnTo>
                    <a:pt x="1" y="14521"/>
                  </a:lnTo>
                  <a:lnTo>
                    <a:pt x="1" y="14521"/>
                  </a:lnTo>
                  <a:cubicBezTo>
                    <a:pt x="1" y="14858"/>
                    <a:pt x="203" y="15126"/>
                    <a:pt x="606" y="15328"/>
                  </a:cubicBezTo>
                  <a:cubicBezTo>
                    <a:pt x="1345" y="15732"/>
                    <a:pt x="2556" y="15732"/>
                    <a:pt x="3295" y="15328"/>
                  </a:cubicBezTo>
                  <a:cubicBezTo>
                    <a:pt x="3698" y="15126"/>
                    <a:pt x="3900" y="14790"/>
                    <a:pt x="3900" y="14521"/>
                  </a:cubicBezTo>
                  <a:lnTo>
                    <a:pt x="3900" y="7059"/>
                  </a:lnTo>
                  <a:cubicBezTo>
                    <a:pt x="3900" y="6857"/>
                    <a:pt x="3967" y="6723"/>
                    <a:pt x="4102" y="6656"/>
                  </a:cubicBezTo>
                  <a:lnTo>
                    <a:pt x="9547" y="3496"/>
                  </a:lnTo>
                  <a:cubicBezTo>
                    <a:pt x="9547" y="3496"/>
                    <a:pt x="9547" y="3496"/>
                    <a:pt x="9547" y="3496"/>
                  </a:cubicBezTo>
                  <a:lnTo>
                    <a:pt x="9547" y="3496"/>
                  </a:lnTo>
                  <a:lnTo>
                    <a:pt x="9547" y="3496"/>
                  </a:lnTo>
                  <a:cubicBezTo>
                    <a:pt x="9816" y="3294"/>
                    <a:pt x="9951" y="3025"/>
                    <a:pt x="9951" y="2622"/>
                  </a:cubicBezTo>
                  <a:close/>
                </a:path>
              </a:pathLst>
            </a:custGeom>
            <a:solidFill>
              <a:srgbClr val="99BD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4" name="Google Shape;7444;p105"/>
            <p:cNvSpPr/>
            <p:nvPr/>
          </p:nvSpPr>
          <p:spPr>
            <a:xfrm>
              <a:off x="3106625" y="3226400"/>
              <a:ext cx="248750" cy="393300"/>
            </a:xfrm>
            <a:custGeom>
              <a:rect b="b" l="l" r="r" t="t"/>
              <a:pathLst>
                <a:path extrusionOk="0" h="15732" w="9950">
                  <a:moveTo>
                    <a:pt x="9950" y="2622"/>
                  </a:moveTo>
                  <a:cubicBezTo>
                    <a:pt x="9950" y="1749"/>
                    <a:pt x="9345" y="673"/>
                    <a:pt x="8605" y="202"/>
                  </a:cubicBezTo>
                  <a:cubicBezTo>
                    <a:pt x="8202" y="1"/>
                    <a:pt x="7866" y="1"/>
                    <a:pt x="7597" y="135"/>
                  </a:cubicBezTo>
                  <a:lnTo>
                    <a:pt x="7597" y="135"/>
                  </a:lnTo>
                  <a:lnTo>
                    <a:pt x="2084" y="3362"/>
                  </a:lnTo>
                  <a:cubicBezTo>
                    <a:pt x="941" y="4034"/>
                    <a:pt x="0" y="5581"/>
                    <a:pt x="0" y="6925"/>
                  </a:cubicBezTo>
                  <a:lnTo>
                    <a:pt x="0" y="14522"/>
                  </a:lnTo>
                  <a:lnTo>
                    <a:pt x="0" y="14522"/>
                  </a:lnTo>
                  <a:cubicBezTo>
                    <a:pt x="0" y="14791"/>
                    <a:pt x="202" y="15060"/>
                    <a:pt x="605" y="15329"/>
                  </a:cubicBezTo>
                  <a:cubicBezTo>
                    <a:pt x="1345" y="15732"/>
                    <a:pt x="2555" y="15732"/>
                    <a:pt x="3294" y="15329"/>
                  </a:cubicBezTo>
                  <a:cubicBezTo>
                    <a:pt x="3698" y="15060"/>
                    <a:pt x="3832" y="14791"/>
                    <a:pt x="3832" y="14522"/>
                  </a:cubicBezTo>
                  <a:lnTo>
                    <a:pt x="3832" y="7060"/>
                  </a:lnTo>
                  <a:cubicBezTo>
                    <a:pt x="3832" y="6858"/>
                    <a:pt x="3967" y="6723"/>
                    <a:pt x="4101" y="6589"/>
                  </a:cubicBezTo>
                  <a:lnTo>
                    <a:pt x="9546" y="3496"/>
                  </a:lnTo>
                  <a:cubicBezTo>
                    <a:pt x="9546" y="3496"/>
                    <a:pt x="9546" y="3496"/>
                    <a:pt x="9546" y="3429"/>
                  </a:cubicBezTo>
                  <a:lnTo>
                    <a:pt x="9546" y="3429"/>
                  </a:lnTo>
                  <a:lnTo>
                    <a:pt x="9546" y="3429"/>
                  </a:lnTo>
                  <a:cubicBezTo>
                    <a:pt x="9815" y="3295"/>
                    <a:pt x="9950" y="3026"/>
                    <a:pt x="9950" y="2622"/>
                  </a:cubicBezTo>
                  <a:close/>
                </a:path>
              </a:pathLst>
            </a:custGeom>
            <a:solidFill>
              <a:srgbClr val="99BD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5" name="Google Shape;7445;p105"/>
            <p:cNvSpPr/>
            <p:nvPr/>
          </p:nvSpPr>
          <p:spPr>
            <a:xfrm>
              <a:off x="3315025" y="3347425"/>
              <a:ext cx="248775" cy="393300"/>
            </a:xfrm>
            <a:custGeom>
              <a:rect b="b" l="l" r="r" t="t"/>
              <a:pathLst>
                <a:path extrusionOk="0" h="15732" w="9951">
                  <a:moveTo>
                    <a:pt x="9950" y="2555"/>
                  </a:moveTo>
                  <a:cubicBezTo>
                    <a:pt x="9950" y="1681"/>
                    <a:pt x="9345" y="672"/>
                    <a:pt x="8538" y="202"/>
                  </a:cubicBezTo>
                  <a:cubicBezTo>
                    <a:pt x="8202" y="0"/>
                    <a:pt x="7799" y="0"/>
                    <a:pt x="7597" y="134"/>
                  </a:cubicBezTo>
                  <a:lnTo>
                    <a:pt x="7597" y="134"/>
                  </a:lnTo>
                  <a:lnTo>
                    <a:pt x="2017" y="3361"/>
                  </a:lnTo>
                  <a:cubicBezTo>
                    <a:pt x="942" y="3966"/>
                    <a:pt x="0" y="5580"/>
                    <a:pt x="0" y="6857"/>
                  </a:cubicBezTo>
                  <a:lnTo>
                    <a:pt x="0" y="14521"/>
                  </a:lnTo>
                  <a:lnTo>
                    <a:pt x="0" y="14521"/>
                  </a:lnTo>
                  <a:cubicBezTo>
                    <a:pt x="0" y="14790"/>
                    <a:pt x="202" y="15059"/>
                    <a:pt x="538" y="15261"/>
                  </a:cubicBezTo>
                  <a:cubicBezTo>
                    <a:pt x="1278" y="15731"/>
                    <a:pt x="2488" y="15731"/>
                    <a:pt x="3295" y="15261"/>
                  </a:cubicBezTo>
                  <a:cubicBezTo>
                    <a:pt x="3631" y="15059"/>
                    <a:pt x="3832" y="14790"/>
                    <a:pt x="3832" y="14521"/>
                  </a:cubicBezTo>
                  <a:lnTo>
                    <a:pt x="3832" y="6992"/>
                  </a:lnTo>
                  <a:cubicBezTo>
                    <a:pt x="3832" y="6857"/>
                    <a:pt x="3900" y="6723"/>
                    <a:pt x="4034" y="6588"/>
                  </a:cubicBezTo>
                  <a:lnTo>
                    <a:pt x="9480" y="3429"/>
                  </a:lnTo>
                  <a:cubicBezTo>
                    <a:pt x="9480" y="3429"/>
                    <a:pt x="9547" y="3429"/>
                    <a:pt x="9547" y="3429"/>
                  </a:cubicBezTo>
                  <a:lnTo>
                    <a:pt x="9547" y="3429"/>
                  </a:lnTo>
                  <a:lnTo>
                    <a:pt x="9547" y="3429"/>
                  </a:lnTo>
                  <a:cubicBezTo>
                    <a:pt x="9748" y="3294"/>
                    <a:pt x="9950" y="3025"/>
                    <a:pt x="9950" y="2555"/>
                  </a:cubicBezTo>
                  <a:close/>
                </a:path>
              </a:pathLst>
            </a:custGeom>
            <a:solidFill>
              <a:srgbClr val="99BD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6" name="Google Shape;7446;p105"/>
            <p:cNvSpPr/>
            <p:nvPr/>
          </p:nvSpPr>
          <p:spPr>
            <a:xfrm>
              <a:off x="4604125" y="2986050"/>
              <a:ext cx="248750" cy="393325"/>
            </a:xfrm>
            <a:custGeom>
              <a:rect b="b" l="l" r="r" t="t"/>
              <a:pathLst>
                <a:path extrusionOk="0" h="15733" w="9950">
                  <a:moveTo>
                    <a:pt x="0" y="2556"/>
                  </a:moveTo>
                  <a:cubicBezTo>
                    <a:pt x="0" y="1682"/>
                    <a:pt x="605" y="606"/>
                    <a:pt x="1345" y="203"/>
                  </a:cubicBezTo>
                  <a:cubicBezTo>
                    <a:pt x="1748" y="1"/>
                    <a:pt x="2084" y="1"/>
                    <a:pt x="2353" y="135"/>
                  </a:cubicBezTo>
                  <a:lnTo>
                    <a:pt x="2353" y="135"/>
                  </a:lnTo>
                  <a:lnTo>
                    <a:pt x="7866" y="3295"/>
                  </a:lnTo>
                  <a:cubicBezTo>
                    <a:pt x="9009" y="3967"/>
                    <a:pt x="9950" y="5581"/>
                    <a:pt x="9950" y="6858"/>
                  </a:cubicBezTo>
                  <a:lnTo>
                    <a:pt x="9950" y="14522"/>
                  </a:lnTo>
                  <a:lnTo>
                    <a:pt x="9950" y="14522"/>
                  </a:lnTo>
                  <a:cubicBezTo>
                    <a:pt x="9950" y="14791"/>
                    <a:pt x="9748" y="15060"/>
                    <a:pt x="9345" y="15262"/>
                  </a:cubicBezTo>
                  <a:cubicBezTo>
                    <a:pt x="8605" y="15665"/>
                    <a:pt x="7395" y="15732"/>
                    <a:pt x="6656" y="15262"/>
                  </a:cubicBezTo>
                  <a:cubicBezTo>
                    <a:pt x="6252" y="15060"/>
                    <a:pt x="6118" y="14791"/>
                    <a:pt x="6118" y="14522"/>
                  </a:cubicBezTo>
                  <a:lnTo>
                    <a:pt x="6118" y="6993"/>
                  </a:lnTo>
                  <a:cubicBezTo>
                    <a:pt x="6118" y="6858"/>
                    <a:pt x="5983" y="6657"/>
                    <a:pt x="5849" y="6589"/>
                  </a:cubicBezTo>
                  <a:lnTo>
                    <a:pt x="404" y="3430"/>
                  </a:lnTo>
                  <a:cubicBezTo>
                    <a:pt x="404" y="3430"/>
                    <a:pt x="404" y="3430"/>
                    <a:pt x="404" y="3430"/>
                  </a:cubicBezTo>
                  <a:lnTo>
                    <a:pt x="404" y="3430"/>
                  </a:lnTo>
                  <a:lnTo>
                    <a:pt x="404" y="3430"/>
                  </a:lnTo>
                  <a:cubicBezTo>
                    <a:pt x="135" y="3295"/>
                    <a:pt x="0" y="2959"/>
                    <a:pt x="0" y="2556"/>
                  </a:cubicBezTo>
                  <a:close/>
                </a:path>
              </a:pathLst>
            </a:custGeom>
            <a:solidFill>
              <a:srgbClr val="99BD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7" name="Google Shape;7447;p105"/>
            <p:cNvSpPr/>
            <p:nvPr/>
          </p:nvSpPr>
          <p:spPr>
            <a:xfrm>
              <a:off x="4395700" y="3105400"/>
              <a:ext cx="248775" cy="393300"/>
            </a:xfrm>
            <a:custGeom>
              <a:rect b="b" l="l" r="r" t="t"/>
              <a:pathLst>
                <a:path extrusionOk="0" h="15732" w="9951">
                  <a:moveTo>
                    <a:pt x="1" y="2622"/>
                  </a:moveTo>
                  <a:cubicBezTo>
                    <a:pt x="1" y="1748"/>
                    <a:pt x="606" y="672"/>
                    <a:pt x="1345" y="269"/>
                  </a:cubicBezTo>
                  <a:cubicBezTo>
                    <a:pt x="1749" y="67"/>
                    <a:pt x="2085" y="0"/>
                    <a:pt x="2354" y="202"/>
                  </a:cubicBezTo>
                  <a:lnTo>
                    <a:pt x="2354" y="202"/>
                  </a:lnTo>
                  <a:lnTo>
                    <a:pt x="7867" y="3362"/>
                  </a:lnTo>
                  <a:cubicBezTo>
                    <a:pt x="9009" y="4034"/>
                    <a:pt x="9951" y="5647"/>
                    <a:pt x="9951" y="6925"/>
                  </a:cubicBezTo>
                  <a:lnTo>
                    <a:pt x="9951" y="14521"/>
                  </a:lnTo>
                  <a:lnTo>
                    <a:pt x="9951" y="14521"/>
                  </a:lnTo>
                  <a:cubicBezTo>
                    <a:pt x="9951" y="14858"/>
                    <a:pt x="9749" y="15126"/>
                    <a:pt x="9413" y="15328"/>
                  </a:cubicBezTo>
                  <a:cubicBezTo>
                    <a:pt x="8606" y="15732"/>
                    <a:pt x="7396" y="15732"/>
                    <a:pt x="6656" y="15328"/>
                  </a:cubicBezTo>
                  <a:cubicBezTo>
                    <a:pt x="6320" y="15126"/>
                    <a:pt x="6119" y="14790"/>
                    <a:pt x="6119" y="14521"/>
                  </a:cubicBezTo>
                  <a:lnTo>
                    <a:pt x="6119" y="7059"/>
                  </a:lnTo>
                  <a:cubicBezTo>
                    <a:pt x="6119" y="6857"/>
                    <a:pt x="5984" y="6723"/>
                    <a:pt x="5850" y="6656"/>
                  </a:cubicBezTo>
                  <a:lnTo>
                    <a:pt x="404" y="3496"/>
                  </a:lnTo>
                  <a:cubicBezTo>
                    <a:pt x="404" y="3496"/>
                    <a:pt x="404" y="3496"/>
                    <a:pt x="404" y="3496"/>
                  </a:cubicBezTo>
                  <a:lnTo>
                    <a:pt x="404" y="3496"/>
                  </a:lnTo>
                  <a:lnTo>
                    <a:pt x="404" y="3496"/>
                  </a:lnTo>
                  <a:cubicBezTo>
                    <a:pt x="135" y="3294"/>
                    <a:pt x="1" y="3025"/>
                    <a:pt x="1" y="2622"/>
                  </a:cubicBezTo>
                  <a:close/>
                </a:path>
              </a:pathLst>
            </a:custGeom>
            <a:solidFill>
              <a:srgbClr val="99BD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8" name="Google Shape;7448;p105"/>
            <p:cNvSpPr/>
            <p:nvPr/>
          </p:nvSpPr>
          <p:spPr>
            <a:xfrm>
              <a:off x="4188975" y="3226400"/>
              <a:ext cx="247100" cy="393300"/>
            </a:xfrm>
            <a:custGeom>
              <a:rect b="b" l="l" r="r" t="t"/>
              <a:pathLst>
                <a:path extrusionOk="0" h="15732" w="9884">
                  <a:moveTo>
                    <a:pt x="1" y="2622"/>
                  </a:moveTo>
                  <a:cubicBezTo>
                    <a:pt x="1" y="1749"/>
                    <a:pt x="606" y="673"/>
                    <a:pt x="1345" y="202"/>
                  </a:cubicBezTo>
                  <a:cubicBezTo>
                    <a:pt x="1682" y="1"/>
                    <a:pt x="2085" y="1"/>
                    <a:pt x="2287" y="135"/>
                  </a:cubicBezTo>
                  <a:lnTo>
                    <a:pt x="2287" y="135"/>
                  </a:lnTo>
                  <a:lnTo>
                    <a:pt x="7867" y="3362"/>
                  </a:lnTo>
                  <a:cubicBezTo>
                    <a:pt x="9009" y="4034"/>
                    <a:pt x="9883" y="5581"/>
                    <a:pt x="9883" y="6925"/>
                  </a:cubicBezTo>
                  <a:lnTo>
                    <a:pt x="9883" y="14522"/>
                  </a:lnTo>
                  <a:lnTo>
                    <a:pt x="9883" y="14522"/>
                  </a:lnTo>
                  <a:cubicBezTo>
                    <a:pt x="9883" y="14791"/>
                    <a:pt x="9749" y="15060"/>
                    <a:pt x="9346" y="15329"/>
                  </a:cubicBezTo>
                  <a:cubicBezTo>
                    <a:pt x="8606" y="15732"/>
                    <a:pt x="7396" y="15732"/>
                    <a:pt x="6589" y="15329"/>
                  </a:cubicBezTo>
                  <a:cubicBezTo>
                    <a:pt x="6253" y="15060"/>
                    <a:pt x="6051" y="14791"/>
                    <a:pt x="6051" y="14522"/>
                  </a:cubicBezTo>
                  <a:lnTo>
                    <a:pt x="6051" y="7060"/>
                  </a:lnTo>
                  <a:cubicBezTo>
                    <a:pt x="6051" y="6858"/>
                    <a:pt x="5984" y="6723"/>
                    <a:pt x="5850" y="6589"/>
                  </a:cubicBezTo>
                  <a:lnTo>
                    <a:pt x="404" y="3496"/>
                  </a:lnTo>
                  <a:cubicBezTo>
                    <a:pt x="404" y="3496"/>
                    <a:pt x="337" y="3496"/>
                    <a:pt x="337" y="3429"/>
                  </a:cubicBezTo>
                  <a:lnTo>
                    <a:pt x="337" y="3429"/>
                  </a:lnTo>
                  <a:lnTo>
                    <a:pt x="337" y="3429"/>
                  </a:lnTo>
                  <a:cubicBezTo>
                    <a:pt x="135" y="3295"/>
                    <a:pt x="1" y="3026"/>
                    <a:pt x="1" y="2622"/>
                  </a:cubicBezTo>
                  <a:close/>
                </a:path>
              </a:pathLst>
            </a:custGeom>
            <a:solidFill>
              <a:srgbClr val="99BD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9" name="Google Shape;7449;p105"/>
            <p:cNvSpPr/>
            <p:nvPr/>
          </p:nvSpPr>
          <p:spPr>
            <a:xfrm>
              <a:off x="3980575" y="3347425"/>
              <a:ext cx="247100" cy="393300"/>
            </a:xfrm>
            <a:custGeom>
              <a:rect b="b" l="l" r="r" t="t"/>
              <a:pathLst>
                <a:path extrusionOk="0" h="15732" w="9884">
                  <a:moveTo>
                    <a:pt x="1" y="2555"/>
                  </a:moveTo>
                  <a:cubicBezTo>
                    <a:pt x="1" y="1681"/>
                    <a:pt x="606" y="672"/>
                    <a:pt x="1345" y="202"/>
                  </a:cubicBezTo>
                  <a:cubicBezTo>
                    <a:pt x="1749" y="0"/>
                    <a:pt x="2085" y="0"/>
                    <a:pt x="2354" y="134"/>
                  </a:cubicBezTo>
                  <a:lnTo>
                    <a:pt x="2354" y="134"/>
                  </a:lnTo>
                  <a:lnTo>
                    <a:pt x="7866" y="3361"/>
                  </a:lnTo>
                  <a:cubicBezTo>
                    <a:pt x="9009" y="3966"/>
                    <a:pt x="9883" y="5580"/>
                    <a:pt x="9883" y="6857"/>
                  </a:cubicBezTo>
                  <a:lnTo>
                    <a:pt x="9883" y="14521"/>
                  </a:lnTo>
                  <a:lnTo>
                    <a:pt x="9883" y="14521"/>
                  </a:lnTo>
                  <a:cubicBezTo>
                    <a:pt x="9883" y="14790"/>
                    <a:pt x="9749" y="15059"/>
                    <a:pt x="9345" y="15261"/>
                  </a:cubicBezTo>
                  <a:cubicBezTo>
                    <a:pt x="8606" y="15731"/>
                    <a:pt x="7396" y="15731"/>
                    <a:pt x="6656" y="15261"/>
                  </a:cubicBezTo>
                  <a:cubicBezTo>
                    <a:pt x="6253" y="15059"/>
                    <a:pt x="6051" y="14790"/>
                    <a:pt x="6051" y="14521"/>
                  </a:cubicBezTo>
                  <a:lnTo>
                    <a:pt x="6051" y="6992"/>
                  </a:lnTo>
                  <a:cubicBezTo>
                    <a:pt x="6051" y="6857"/>
                    <a:pt x="5984" y="6723"/>
                    <a:pt x="5849" y="6588"/>
                  </a:cubicBezTo>
                  <a:lnTo>
                    <a:pt x="404" y="3429"/>
                  </a:lnTo>
                  <a:cubicBezTo>
                    <a:pt x="404" y="3429"/>
                    <a:pt x="404" y="3429"/>
                    <a:pt x="404" y="3429"/>
                  </a:cubicBezTo>
                  <a:lnTo>
                    <a:pt x="337" y="3429"/>
                  </a:lnTo>
                  <a:lnTo>
                    <a:pt x="337" y="3429"/>
                  </a:lnTo>
                  <a:cubicBezTo>
                    <a:pt x="135" y="3294"/>
                    <a:pt x="1" y="3025"/>
                    <a:pt x="1" y="2555"/>
                  </a:cubicBezTo>
                  <a:close/>
                </a:path>
              </a:pathLst>
            </a:custGeom>
            <a:solidFill>
              <a:srgbClr val="99BD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0" name="Google Shape;7450;p105"/>
            <p:cNvSpPr/>
            <p:nvPr/>
          </p:nvSpPr>
          <p:spPr>
            <a:xfrm>
              <a:off x="2725100" y="313875"/>
              <a:ext cx="2099225" cy="1852375"/>
            </a:xfrm>
            <a:custGeom>
              <a:rect b="b" l="l" r="r" t="t"/>
              <a:pathLst>
                <a:path extrusionOk="0" h="74095" w="83969">
                  <a:moveTo>
                    <a:pt x="41963" y="0"/>
                  </a:moveTo>
                  <a:cubicBezTo>
                    <a:pt x="37374" y="0"/>
                    <a:pt x="32707" y="852"/>
                    <a:pt x="28169" y="2684"/>
                  </a:cubicBezTo>
                  <a:cubicBezTo>
                    <a:pt x="9211" y="10281"/>
                    <a:pt x="0" y="31861"/>
                    <a:pt x="7597" y="50820"/>
                  </a:cubicBezTo>
                  <a:cubicBezTo>
                    <a:pt x="10488" y="58080"/>
                    <a:pt x="15463" y="63929"/>
                    <a:pt x="21581" y="67963"/>
                  </a:cubicBezTo>
                  <a:cubicBezTo>
                    <a:pt x="27574" y="71931"/>
                    <a:pt x="34685" y="74095"/>
                    <a:pt x="41993" y="74095"/>
                  </a:cubicBezTo>
                  <a:cubicBezTo>
                    <a:pt x="46572" y="74095"/>
                    <a:pt x="51227" y="73245"/>
                    <a:pt x="55732" y="71459"/>
                  </a:cubicBezTo>
                  <a:cubicBezTo>
                    <a:pt x="74691" y="63862"/>
                    <a:pt x="83968" y="42282"/>
                    <a:pt x="76371" y="23323"/>
                  </a:cubicBezTo>
                  <a:cubicBezTo>
                    <a:pt x="71665" y="11558"/>
                    <a:pt x="61716" y="3626"/>
                    <a:pt x="50287" y="936"/>
                  </a:cubicBezTo>
                  <a:cubicBezTo>
                    <a:pt x="47574" y="322"/>
                    <a:pt x="44783" y="0"/>
                    <a:pt x="41963" y="0"/>
                  </a:cubicBezTo>
                  <a:close/>
                </a:path>
              </a:pathLst>
            </a:custGeom>
            <a:solidFill>
              <a:srgbClr val="B5D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1" name="Google Shape;7451;p105"/>
            <p:cNvSpPr/>
            <p:nvPr/>
          </p:nvSpPr>
          <p:spPr>
            <a:xfrm>
              <a:off x="3567125" y="449875"/>
              <a:ext cx="410125" cy="225150"/>
            </a:xfrm>
            <a:custGeom>
              <a:rect b="b" l="l" r="r" t="t"/>
              <a:pathLst>
                <a:path extrusionOk="0" h="9006" w="16405">
                  <a:moveTo>
                    <a:pt x="3833" y="1"/>
                  </a:moveTo>
                  <a:cubicBezTo>
                    <a:pt x="2152" y="1"/>
                    <a:pt x="1" y="673"/>
                    <a:pt x="1547" y="1614"/>
                  </a:cubicBezTo>
                  <a:cubicBezTo>
                    <a:pt x="3093" y="2555"/>
                    <a:pt x="4101" y="2623"/>
                    <a:pt x="4169" y="3900"/>
                  </a:cubicBezTo>
                  <a:cubicBezTo>
                    <a:pt x="4169" y="5177"/>
                    <a:pt x="3362" y="6455"/>
                    <a:pt x="3765" y="7329"/>
                  </a:cubicBezTo>
                  <a:cubicBezTo>
                    <a:pt x="4117" y="8090"/>
                    <a:pt x="4622" y="9005"/>
                    <a:pt x="5191" y="9005"/>
                  </a:cubicBezTo>
                  <a:cubicBezTo>
                    <a:pt x="5274" y="9005"/>
                    <a:pt x="5360" y="8985"/>
                    <a:pt x="5446" y="8942"/>
                  </a:cubicBezTo>
                  <a:cubicBezTo>
                    <a:pt x="6107" y="8678"/>
                    <a:pt x="7807" y="6789"/>
                    <a:pt x="8823" y="6789"/>
                  </a:cubicBezTo>
                  <a:cubicBezTo>
                    <a:pt x="8840" y="6789"/>
                    <a:pt x="8858" y="6790"/>
                    <a:pt x="8875" y="6791"/>
                  </a:cubicBezTo>
                  <a:cubicBezTo>
                    <a:pt x="9200" y="6812"/>
                    <a:pt x="9777" y="6848"/>
                    <a:pt x="10426" y="6848"/>
                  </a:cubicBezTo>
                  <a:cubicBezTo>
                    <a:pt x="11788" y="6848"/>
                    <a:pt x="13464" y="6691"/>
                    <a:pt x="13782" y="5917"/>
                  </a:cubicBezTo>
                  <a:cubicBezTo>
                    <a:pt x="14253" y="4774"/>
                    <a:pt x="14791" y="4908"/>
                    <a:pt x="15597" y="3631"/>
                  </a:cubicBezTo>
                  <a:cubicBezTo>
                    <a:pt x="16404" y="2421"/>
                    <a:pt x="16404" y="740"/>
                    <a:pt x="15396" y="740"/>
                  </a:cubicBezTo>
                  <a:cubicBezTo>
                    <a:pt x="14531" y="740"/>
                    <a:pt x="14309" y="1037"/>
                    <a:pt x="13205" y="1037"/>
                  </a:cubicBezTo>
                  <a:cubicBezTo>
                    <a:pt x="13021" y="1037"/>
                    <a:pt x="12812" y="1028"/>
                    <a:pt x="12572" y="1009"/>
                  </a:cubicBezTo>
                  <a:cubicBezTo>
                    <a:pt x="11077" y="890"/>
                    <a:pt x="10327" y="25"/>
                    <a:pt x="8996" y="25"/>
                  </a:cubicBezTo>
                  <a:cubicBezTo>
                    <a:pt x="8831" y="25"/>
                    <a:pt x="8657" y="38"/>
                    <a:pt x="8471" y="68"/>
                  </a:cubicBezTo>
                  <a:cubicBezTo>
                    <a:pt x="8010" y="145"/>
                    <a:pt x="7538" y="172"/>
                    <a:pt x="7070" y="172"/>
                  </a:cubicBezTo>
                  <a:cubicBezTo>
                    <a:pt x="5897" y="172"/>
                    <a:pt x="4745" y="1"/>
                    <a:pt x="3833" y="1"/>
                  </a:cubicBezTo>
                  <a:close/>
                </a:path>
              </a:pathLst>
            </a:custGeom>
            <a:solidFill>
              <a:srgbClr val="3A52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2" name="Google Shape;7452;p105"/>
            <p:cNvSpPr/>
            <p:nvPr/>
          </p:nvSpPr>
          <p:spPr>
            <a:xfrm>
              <a:off x="2871325" y="449125"/>
              <a:ext cx="751300" cy="1547475"/>
            </a:xfrm>
            <a:custGeom>
              <a:rect b="b" l="l" r="r" t="t"/>
              <a:pathLst>
                <a:path extrusionOk="0" h="61899" w="30052">
                  <a:moveTo>
                    <a:pt x="23554" y="4330"/>
                  </a:moveTo>
                  <a:cubicBezTo>
                    <a:pt x="23870" y="4330"/>
                    <a:pt x="23538" y="5192"/>
                    <a:pt x="23127" y="6014"/>
                  </a:cubicBezTo>
                  <a:cubicBezTo>
                    <a:pt x="22656" y="7157"/>
                    <a:pt x="22185" y="6955"/>
                    <a:pt x="21379" y="8165"/>
                  </a:cubicBezTo>
                  <a:cubicBezTo>
                    <a:pt x="20572" y="9375"/>
                    <a:pt x="19295" y="10048"/>
                    <a:pt x="18488" y="10182"/>
                  </a:cubicBezTo>
                  <a:cubicBezTo>
                    <a:pt x="18468" y="10184"/>
                    <a:pt x="18447" y="10185"/>
                    <a:pt x="18427" y="10185"/>
                  </a:cubicBezTo>
                  <a:cubicBezTo>
                    <a:pt x="17553" y="10185"/>
                    <a:pt x="16268" y="8816"/>
                    <a:pt x="16202" y="7896"/>
                  </a:cubicBezTo>
                  <a:cubicBezTo>
                    <a:pt x="16135" y="7022"/>
                    <a:pt x="17412" y="6754"/>
                    <a:pt x="18958" y="6552"/>
                  </a:cubicBezTo>
                  <a:cubicBezTo>
                    <a:pt x="20438" y="6350"/>
                    <a:pt x="21715" y="5678"/>
                    <a:pt x="23059" y="4602"/>
                  </a:cubicBezTo>
                  <a:cubicBezTo>
                    <a:pt x="23297" y="4412"/>
                    <a:pt x="23456" y="4330"/>
                    <a:pt x="23554" y="4330"/>
                  </a:cubicBezTo>
                  <a:close/>
                  <a:moveTo>
                    <a:pt x="26971" y="1"/>
                  </a:moveTo>
                  <a:cubicBezTo>
                    <a:pt x="26548" y="1"/>
                    <a:pt x="25995" y="143"/>
                    <a:pt x="25345" y="501"/>
                  </a:cubicBezTo>
                  <a:cubicBezTo>
                    <a:pt x="23729" y="1367"/>
                    <a:pt x="20529" y="2629"/>
                    <a:pt x="18464" y="2629"/>
                  </a:cubicBezTo>
                  <a:cubicBezTo>
                    <a:pt x="18123" y="2629"/>
                    <a:pt x="17813" y="2594"/>
                    <a:pt x="17547" y="2518"/>
                  </a:cubicBezTo>
                  <a:cubicBezTo>
                    <a:pt x="16606" y="2249"/>
                    <a:pt x="15463" y="1913"/>
                    <a:pt x="14320" y="1644"/>
                  </a:cubicBezTo>
                  <a:cubicBezTo>
                    <a:pt x="7194" y="6888"/>
                    <a:pt x="2017" y="14552"/>
                    <a:pt x="0" y="23292"/>
                  </a:cubicBezTo>
                  <a:cubicBezTo>
                    <a:pt x="471" y="24300"/>
                    <a:pt x="1009" y="25174"/>
                    <a:pt x="1681" y="25914"/>
                  </a:cubicBezTo>
                  <a:cubicBezTo>
                    <a:pt x="3160" y="27594"/>
                    <a:pt x="4639" y="27863"/>
                    <a:pt x="6521" y="28199"/>
                  </a:cubicBezTo>
                  <a:cubicBezTo>
                    <a:pt x="8336" y="28535"/>
                    <a:pt x="7799" y="29611"/>
                    <a:pt x="8673" y="30687"/>
                  </a:cubicBezTo>
                  <a:cubicBezTo>
                    <a:pt x="9614" y="31762"/>
                    <a:pt x="10017" y="32435"/>
                    <a:pt x="11026" y="33040"/>
                  </a:cubicBezTo>
                  <a:cubicBezTo>
                    <a:pt x="12101" y="33578"/>
                    <a:pt x="10689" y="34720"/>
                    <a:pt x="10286" y="35931"/>
                  </a:cubicBezTo>
                  <a:cubicBezTo>
                    <a:pt x="9815" y="37073"/>
                    <a:pt x="9748" y="37746"/>
                    <a:pt x="10555" y="40233"/>
                  </a:cubicBezTo>
                  <a:cubicBezTo>
                    <a:pt x="11429" y="42653"/>
                    <a:pt x="13916" y="44603"/>
                    <a:pt x="14656" y="45544"/>
                  </a:cubicBezTo>
                  <a:cubicBezTo>
                    <a:pt x="15395" y="46485"/>
                    <a:pt x="14118" y="47628"/>
                    <a:pt x="14454" y="49578"/>
                  </a:cubicBezTo>
                  <a:cubicBezTo>
                    <a:pt x="14790" y="51527"/>
                    <a:pt x="14656" y="56771"/>
                    <a:pt x="16606" y="59729"/>
                  </a:cubicBezTo>
                  <a:cubicBezTo>
                    <a:pt x="17572" y="61248"/>
                    <a:pt x="18344" y="61899"/>
                    <a:pt x="18839" y="61899"/>
                  </a:cubicBezTo>
                  <a:cubicBezTo>
                    <a:pt x="19307" y="61899"/>
                    <a:pt x="19527" y="61315"/>
                    <a:pt x="19429" y="60334"/>
                  </a:cubicBezTo>
                  <a:cubicBezTo>
                    <a:pt x="19295" y="58385"/>
                    <a:pt x="18622" y="56502"/>
                    <a:pt x="19832" y="55023"/>
                  </a:cubicBezTo>
                  <a:cubicBezTo>
                    <a:pt x="20975" y="53477"/>
                    <a:pt x="23261" y="53880"/>
                    <a:pt x="24068" y="51191"/>
                  </a:cubicBezTo>
                  <a:cubicBezTo>
                    <a:pt x="24875" y="48435"/>
                    <a:pt x="25412" y="48569"/>
                    <a:pt x="26622" y="47628"/>
                  </a:cubicBezTo>
                  <a:cubicBezTo>
                    <a:pt x="27900" y="46687"/>
                    <a:pt x="27362" y="45948"/>
                    <a:pt x="28505" y="43796"/>
                  </a:cubicBezTo>
                  <a:cubicBezTo>
                    <a:pt x="29715" y="41712"/>
                    <a:pt x="30051" y="39695"/>
                    <a:pt x="28303" y="38821"/>
                  </a:cubicBezTo>
                  <a:cubicBezTo>
                    <a:pt x="26555" y="37947"/>
                    <a:pt x="25412" y="38082"/>
                    <a:pt x="23933" y="35998"/>
                  </a:cubicBezTo>
                  <a:cubicBezTo>
                    <a:pt x="22454" y="33981"/>
                    <a:pt x="20101" y="31964"/>
                    <a:pt x="17950" y="30821"/>
                  </a:cubicBezTo>
                  <a:cubicBezTo>
                    <a:pt x="17298" y="30454"/>
                    <a:pt x="16529" y="30335"/>
                    <a:pt x="15736" y="30335"/>
                  </a:cubicBezTo>
                  <a:cubicBezTo>
                    <a:pt x="14243" y="30335"/>
                    <a:pt x="12667" y="30759"/>
                    <a:pt x="11630" y="30759"/>
                  </a:cubicBezTo>
                  <a:cubicBezTo>
                    <a:pt x="11399" y="30759"/>
                    <a:pt x="11196" y="30738"/>
                    <a:pt x="11026" y="30687"/>
                  </a:cubicBezTo>
                  <a:cubicBezTo>
                    <a:pt x="9681" y="30283"/>
                    <a:pt x="8807" y="27661"/>
                    <a:pt x="8874" y="26653"/>
                  </a:cubicBezTo>
                  <a:cubicBezTo>
                    <a:pt x="8925" y="25886"/>
                    <a:pt x="8354" y="25547"/>
                    <a:pt x="7663" y="25547"/>
                  </a:cubicBezTo>
                  <a:cubicBezTo>
                    <a:pt x="7446" y="25547"/>
                    <a:pt x="7217" y="25580"/>
                    <a:pt x="6992" y="25645"/>
                  </a:cubicBezTo>
                  <a:cubicBezTo>
                    <a:pt x="6844" y="25684"/>
                    <a:pt x="6706" y="25703"/>
                    <a:pt x="6578" y="25703"/>
                  </a:cubicBezTo>
                  <a:cubicBezTo>
                    <a:pt x="5831" y="25703"/>
                    <a:pt x="5406" y="25054"/>
                    <a:pt x="5177" y="23964"/>
                  </a:cubicBezTo>
                  <a:cubicBezTo>
                    <a:pt x="4908" y="22619"/>
                    <a:pt x="6925" y="21006"/>
                    <a:pt x="8605" y="20871"/>
                  </a:cubicBezTo>
                  <a:cubicBezTo>
                    <a:pt x="8727" y="20861"/>
                    <a:pt x="8844" y="20856"/>
                    <a:pt x="8958" y="20856"/>
                  </a:cubicBezTo>
                  <a:cubicBezTo>
                    <a:pt x="10357" y="20856"/>
                    <a:pt x="11185" y="21638"/>
                    <a:pt x="11496" y="23628"/>
                  </a:cubicBezTo>
                  <a:cubicBezTo>
                    <a:pt x="11765" y="25779"/>
                    <a:pt x="13244" y="26855"/>
                    <a:pt x="14723" y="27191"/>
                  </a:cubicBezTo>
                  <a:cubicBezTo>
                    <a:pt x="14889" y="27234"/>
                    <a:pt x="15026" y="27254"/>
                    <a:pt x="15138" y="27254"/>
                  </a:cubicBezTo>
                  <a:cubicBezTo>
                    <a:pt x="16066" y="27254"/>
                    <a:pt x="15213" y="25865"/>
                    <a:pt x="14253" y="24905"/>
                  </a:cubicBezTo>
                  <a:cubicBezTo>
                    <a:pt x="13177" y="23829"/>
                    <a:pt x="13042" y="22821"/>
                    <a:pt x="13916" y="20468"/>
                  </a:cubicBezTo>
                  <a:cubicBezTo>
                    <a:pt x="14723" y="18048"/>
                    <a:pt x="16740" y="18250"/>
                    <a:pt x="18219" y="16031"/>
                  </a:cubicBezTo>
                  <a:cubicBezTo>
                    <a:pt x="18794" y="15169"/>
                    <a:pt x="19196" y="14896"/>
                    <a:pt x="19560" y="14896"/>
                  </a:cubicBezTo>
                  <a:cubicBezTo>
                    <a:pt x="20132" y="14896"/>
                    <a:pt x="20609" y="15572"/>
                    <a:pt x="21513" y="15695"/>
                  </a:cubicBezTo>
                  <a:cubicBezTo>
                    <a:pt x="21672" y="15716"/>
                    <a:pt x="21811" y="15726"/>
                    <a:pt x="21934" y="15726"/>
                  </a:cubicBezTo>
                  <a:cubicBezTo>
                    <a:pt x="23013" y="15726"/>
                    <a:pt x="22852" y="14952"/>
                    <a:pt x="23396" y="13745"/>
                  </a:cubicBezTo>
                  <a:cubicBezTo>
                    <a:pt x="23933" y="12333"/>
                    <a:pt x="25883" y="13544"/>
                    <a:pt x="27429" y="12401"/>
                  </a:cubicBezTo>
                  <a:cubicBezTo>
                    <a:pt x="29043" y="11258"/>
                    <a:pt x="25681" y="9577"/>
                    <a:pt x="25950" y="8031"/>
                  </a:cubicBezTo>
                  <a:cubicBezTo>
                    <a:pt x="26152" y="6485"/>
                    <a:pt x="27631" y="6552"/>
                    <a:pt x="26824" y="4266"/>
                  </a:cubicBezTo>
                  <a:cubicBezTo>
                    <a:pt x="25950" y="2048"/>
                    <a:pt x="27160" y="1913"/>
                    <a:pt x="27698" y="1106"/>
                  </a:cubicBezTo>
                  <a:cubicBezTo>
                    <a:pt x="28146" y="569"/>
                    <a:pt x="27818" y="1"/>
                    <a:pt x="26971" y="1"/>
                  </a:cubicBezTo>
                  <a:close/>
                </a:path>
              </a:pathLst>
            </a:custGeom>
            <a:solidFill>
              <a:srgbClr val="3A52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3" name="Google Shape;7453;p105"/>
            <p:cNvSpPr/>
            <p:nvPr/>
          </p:nvSpPr>
          <p:spPr>
            <a:xfrm>
              <a:off x="3832675" y="593975"/>
              <a:ext cx="865575" cy="1250700"/>
            </a:xfrm>
            <a:custGeom>
              <a:rect b="b" l="l" r="r" t="t"/>
              <a:pathLst>
                <a:path extrusionOk="0" h="50028" w="34623">
                  <a:moveTo>
                    <a:pt x="18725" y="1"/>
                  </a:moveTo>
                  <a:cubicBezTo>
                    <a:pt x="18384" y="1"/>
                    <a:pt x="18065" y="105"/>
                    <a:pt x="17816" y="354"/>
                  </a:cubicBezTo>
                  <a:cubicBezTo>
                    <a:pt x="17009" y="1094"/>
                    <a:pt x="14992" y="1901"/>
                    <a:pt x="13782" y="2439"/>
                  </a:cubicBezTo>
                  <a:cubicBezTo>
                    <a:pt x="12572" y="2976"/>
                    <a:pt x="11967" y="3649"/>
                    <a:pt x="11967" y="4993"/>
                  </a:cubicBezTo>
                  <a:cubicBezTo>
                    <a:pt x="11967" y="6338"/>
                    <a:pt x="12236" y="6943"/>
                    <a:pt x="11295" y="6943"/>
                  </a:cubicBezTo>
                  <a:cubicBezTo>
                    <a:pt x="10354" y="6943"/>
                    <a:pt x="9480" y="6607"/>
                    <a:pt x="9144" y="5867"/>
                  </a:cubicBezTo>
                  <a:cubicBezTo>
                    <a:pt x="8942" y="5497"/>
                    <a:pt x="8606" y="5212"/>
                    <a:pt x="8228" y="5212"/>
                  </a:cubicBezTo>
                  <a:cubicBezTo>
                    <a:pt x="7849" y="5212"/>
                    <a:pt x="7429" y="5497"/>
                    <a:pt x="7060" y="6271"/>
                  </a:cubicBezTo>
                  <a:cubicBezTo>
                    <a:pt x="6387" y="7817"/>
                    <a:pt x="6589" y="8489"/>
                    <a:pt x="7261" y="8691"/>
                  </a:cubicBezTo>
                  <a:cubicBezTo>
                    <a:pt x="7933" y="8892"/>
                    <a:pt x="8942" y="9027"/>
                    <a:pt x="8202" y="10237"/>
                  </a:cubicBezTo>
                  <a:cubicBezTo>
                    <a:pt x="7463" y="11514"/>
                    <a:pt x="6253" y="11111"/>
                    <a:pt x="5715" y="12321"/>
                  </a:cubicBezTo>
                  <a:cubicBezTo>
                    <a:pt x="5110" y="13531"/>
                    <a:pt x="4639" y="14876"/>
                    <a:pt x="5312" y="15010"/>
                  </a:cubicBezTo>
                  <a:cubicBezTo>
                    <a:pt x="5349" y="15014"/>
                    <a:pt x="5392" y="15016"/>
                    <a:pt x="5439" y="15016"/>
                  </a:cubicBezTo>
                  <a:cubicBezTo>
                    <a:pt x="6220" y="15016"/>
                    <a:pt x="8158" y="14490"/>
                    <a:pt x="8539" y="13666"/>
                  </a:cubicBezTo>
                  <a:cubicBezTo>
                    <a:pt x="9009" y="12792"/>
                    <a:pt x="9144" y="13061"/>
                    <a:pt x="10152" y="12724"/>
                  </a:cubicBezTo>
                  <a:cubicBezTo>
                    <a:pt x="10520" y="12593"/>
                    <a:pt x="10899" y="12523"/>
                    <a:pt x="11267" y="12523"/>
                  </a:cubicBezTo>
                  <a:cubicBezTo>
                    <a:pt x="11841" y="12523"/>
                    <a:pt x="12391" y="12692"/>
                    <a:pt x="12841" y="13061"/>
                  </a:cubicBezTo>
                  <a:cubicBezTo>
                    <a:pt x="13581" y="13666"/>
                    <a:pt x="14723" y="13531"/>
                    <a:pt x="14791" y="14271"/>
                  </a:cubicBezTo>
                  <a:cubicBezTo>
                    <a:pt x="14791" y="15077"/>
                    <a:pt x="14387" y="15884"/>
                    <a:pt x="14589" y="16153"/>
                  </a:cubicBezTo>
                  <a:cubicBezTo>
                    <a:pt x="14629" y="16220"/>
                    <a:pt x="14678" y="16247"/>
                    <a:pt x="14729" y="16247"/>
                  </a:cubicBezTo>
                  <a:cubicBezTo>
                    <a:pt x="14936" y="16247"/>
                    <a:pt x="15194" y="15817"/>
                    <a:pt x="15194" y="15817"/>
                  </a:cubicBezTo>
                  <a:cubicBezTo>
                    <a:pt x="15194" y="15817"/>
                    <a:pt x="15444" y="16359"/>
                    <a:pt x="15584" y="16359"/>
                  </a:cubicBezTo>
                  <a:cubicBezTo>
                    <a:pt x="15621" y="16359"/>
                    <a:pt x="15650" y="16320"/>
                    <a:pt x="15665" y="16220"/>
                  </a:cubicBezTo>
                  <a:cubicBezTo>
                    <a:pt x="15665" y="15741"/>
                    <a:pt x="15611" y="14621"/>
                    <a:pt x="15980" y="14621"/>
                  </a:cubicBezTo>
                  <a:cubicBezTo>
                    <a:pt x="16025" y="14621"/>
                    <a:pt x="16077" y="14638"/>
                    <a:pt x="16135" y="14674"/>
                  </a:cubicBezTo>
                  <a:cubicBezTo>
                    <a:pt x="16232" y="14730"/>
                    <a:pt x="16338" y="14748"/>
                    <a:pt x="16447" y="14748"/>
                  </a:cubicBezTo>
                  <a:cubicBezTo>
                    <a:pt x="16660" y="14748"/>
                    <a:pt x="16887" y="14679"/>
                    <a:pt x="17094" y="14679"/>
                  </a:cubicBezTo>
                  <a:cubicBezTo>
                    <a:pt x="17298" y="14679"/>
                    <a:pt x="17482" y="14746"/>
                    <a:pt x="17614" y="15010"/>
                  </a:cubicBezTo>
                  <a:cubicBezTo>
                    <a:pt x="18018" y="15750"/>
                    <a:pt x="18287" y="16086"/>
                    <a:pt x="19362" y="16086"/>
                  </a:cubicBezTo>
                  <a:cubicBezTo>
                    <a:pt x="19721" y="16086"/>
                    <a:pt x="20057" y="16071"/>
                    <a:pt x="20351" y="16071"/>
                  </a:cubicBezTo>
                  <a:cubicBezTo>
                    <a:pt x="20938" y="16071"/>
                    <a:pt x="21357" y="16131"/>
                    <a:pt x="21446" y="16489"/>
                  </a:cubicBezTo>
                  <a:cubicBezTo>
                    <a:pt x="21514" y="17094"/>
                    <a:pt x="22119" y="18103"/>
                    <a:pt x="21245" y="18237"/>
                  </a:cubicBezTo>
                  <a:cubicBezTo>
                    <a:pt x="21084" y="18272"/>
                    <a:pt x="20934" y="18286"/>
                    <a:pt x="20790" y="18286"/>
                  </a:cubicBezTo>
                  <a:cubicBezTo>
                    <a:pt x="20088" y="18286"/>
                    <a:pt x="19538" y="17934"/>
                    <a:pt x="18757" y="17767"/>
                  </a:cubicBezTo>
                  <a:cubicBezTo>
                    <a:pt x="18637" y="17749"/>
                    <a:pt x="18520" y="17742"/>
                    <a:pt x="18404" y="17742"/>
                  </a:cubicBezTo>
                  <a:cubicBezTo>
                    <a:pt x="17725" y="17742"/>
                    <a:pt x="17107" y="17993"/>
                    <a:pt x="16466" y="17993"/>
                  </a:cubicBezTo>
                  <a:cubicBezTo>
                    <a:pt x="16357" y="17993"/>
                    <a:pt x="16247" y="17985"/>
                    <a:pt x="16135" y="17968"/>
                  </a:cubicBezTo>
                  <a:cubicBezTo>
                    <a:pt x="15194" y="17901"/>
                    <a:pt x="14589" y="16422"/>
                    <a:pt x="13244" y="15817"/>
                  </a:cubicBezTo>
                  <a:cubicBezTo>
                    <a:pt x="12332" y="15337"/>
                    <a:pt x="11317" y="14925"/>
                    <a:pt x="10052" y="14925"/>
                  </a:cubicBezTo>
                  <a:cubicBezTo>
                    <a:pt x="9546" y="14925"/>
                    <a:pt x="9000" y="14991"/>
                    <a:pt x="8404" y="15145"/>
                  </a:cubicBezTo>
                  <a:cubicBezTo>
                    <a:pt x="6253" y="15750"/>
                    <a:pt x="3900" y="17498"/>
                    <a:pt x="2690" y="19178"/>
                  </a:cubicBezTo>
                  <a:cubicBezTo>
                    <a:pt x="1480" y="20859"/>
                    <a:pt x="1" y="21531"/>
                    <a:pt x="740" y="24691"/>
                  </a:cubicBezTo>
                  <a:cubicBezTo>
                    <a:pt x="1480" y="27784"/>
                    <a:pt x="1950" y="28725"/>
                    <a:pt x="3093" y="29397"/>
                  </a:cubicBezTo>
                  <a:cubicBezTo>
                    <a:pt x="3481" y="29626"/>
                    <a:pt x="3979" y="29691"/>
                    <a:pt x="4516" y="29691"/>
                  </a:cubicBezTo>
                  <a:cubicBezTo>
                    <a:pt x="5236" y="29691"/>
                    <a:pt x="6028" y="29573"/>
                    <a:pt x="6727" y="29573"/>
                  </a:cubicBezTo>
                  <a:cubicBezTo>
                    <a:pt x="7041" y="29573"/>
                    <a:pt x="7336" y="29597"/>
                    <a:pt x="7597" y="29666"/>
                  </a:cubicBezTo>
                  <a:cubicBezTo>
                    <a:pt x="8875" y="29935"/>
                    <a:pt x="11160" y="30943"/>
                    <a:pt x="11698" y="34237"/>
                  </a:cubicBezTo>
                  <a:cubicBezTo>
                    <a:pt x="12169" y="37532"/>
                    <a:pt x="12371" y="37263"/>
                    <a:pt x="11900" y="39347"/>
                  </a:cubicBezTo>
                  <a:cubicBezTo>
                    <a:pt x="11497" y="41498"/>
                    <a:pt x="11765" y="43649"/>
                    <a:pt x="12505" y="45599"/>
                  </a:cubicBezTo>
                  <a:cubicBezTo>
                    <a:pt x="13244" y="47549"/>
                    <a:pt x="14455" y="49767"/>
                    <a:pt x="15799" y="49969"/>
                  </a:cubicBezTo>
                  <a:cubicBezTo>
                    <a:pt x="15999" y="50009"/>
                    <a:pt x="16200" y="50028"/>
                    <a:pt x="16400" y="50028"/>
                  </a:cubicBezTo>
                  <a:cubicBezTo>
                    <a:pt x="17548" y="50028"/>
                    <a:pt x="18665" y="49396"/>
                    <a:pt x="19295" y="48423"/>
                  </a:cubicBezTo>
                  <a:cubicBezTo>
                    <a:pt x="20034" y="47280"/>
                    <a:pt x="20640" y="44860"/>
                    <a:pt x="21782" y="43448"/>
                  </a:cubicBezTo>
                  <a:cubicBezTo>
                    <a:pt x="22925" y="42036"/>
                    <a:pt x="24808" y="41364"/>
                    <a:pt x="24472" y="39817"/>
                  </a:cubicBezTo>
                  <a:cubicBezTo>
                    <a:pt x="24068" y="38271"/>
                    <a:pt x="24606" y="35111"/>
                    <a:pt x="25682" y="34574"/>
                  </a:cubicBezTo>
                  <a:cubicBezTo>
                    <a:pt x="26825" y="34103"/>
                    <a:pt x="29110" y="32490"/>
                    <a:pt x="29043" y="31078"/>
                  </a:cubicBezTo>
                  <a:cubicBezTo>
                    <a:pt x="28909" y="29666"/>
                    <a:pt x="28169" y="28523"/>
                    <a:pt x="30119" y="27179"/>
                  </a:cubicBezTo>
                  <a:cubicBezTo>
                    <a:pt x="32136" y="25767"/>
                    <a:pt x="32270" y="26641"/>
                    <a:pt x="33144" y="24624"/>
                  </a:cubicBezTo>
                  <a:cubicBezTo>
                    <a:pt x="33413" y="23817"/>
                    <a:pt x="34018" y="23414"/>
                    <a:pt x="34623" y="23145"/>
                  </a:cubicBezTo>
                  <a:lnTo>
                    <a:pt x="34556" y="23010"/>
                  </a:lnTo>
                  <a:cubicBezTo>
                    <a:pt x="33951" y="14943"/>
                    <a:pt x="30791" y="7615"/>
                    <a:pt x="25883" y="1834"/>
                  </a:cubicBezTo>
                  <a:cubicBezTo>
                    <a:pt x="25619" y="2098"/>
                    <a:pt x="25313" y="2279"/>
                    <a:pt x="24966" y="2279"/>
                  </a:cubicBezTo>
                  <a:cubicBezTo>
                    <a:pt x="24871" y="2279"/>
                    <a:pt x="24774" y="2266"/>
                    <a:pt x="24673" y="2237"/>
                  </a:cubicBezTo>
                  <a:cubicBezTo>
                    <a:pt x="22993" y="1968"/>
                    <a:pt x="21379" y="1699"/>
                    <a:pt x="20640" y="892"/>
                  </a:cubicBezTo>
                  <a:cubicBezTo>
                    <a:pt x="20150" y="402"/>
                    <a:pt x="19394" y="1"/>
                    <a:pt x="18725" y="1"/>
                  </a:cubicBezTo>
                  <a:close/>
                </a:path>
              </a:pathLst>
            </a:custGeom>
            <a:solidFill>
              <a:srgbClr val="3A52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4" name="Google Shape;7454;p105"/>
            <p:cNvSpPr/>
            <p:nvPr/>
          </p:nvSpPr>
          <p:spPr>
            <a:xfrm>
              <a:off x="4457900" y="1624925"/>
              <a:ext cx="99175" cy="109850"/>
            </a:xfrm>
            <a:custGeom>
              <a:rect b="b" l="l" r="r" t="t"/>
              <a:pathLst>
                <a:path extrusionOk="0" h="4394" w="3967">
                  <a:moveTo>
                    <a:pt x="2208" y="0"/>
                  </a:moveTo>
                  <a:cubicBezTo>
                    <a:pt x="1752" y="0"/>
                    <a:pt x="1711" y="324"/>
                    <a:pt x="1278" y="865"/>
                  </a:cubicBezTo>
                  <a:cubicBezTo>
                    <a:pt x="740" y="1605"/>
                    <a:pt x="0" y="2411"/>
                    <a:pt x="135" y="3151"/>
                  </a:cubicBezTo>
                  <a:cubicBezTo>
                    <a:pt x="240" y="3731"/>
                    <a:pt x="304" y="4393"/>
                    <a:pt x="619" y="4393"/>
                  </a:cubicBezTo>
                  <a:cubicBezTo>
                    <a:pt x="705" y="4393"/>
                    <a:pt x="811" y="4343"/>
                    <a:pt x="942" y="4227"/>
                  </a:cubicBezTo>
                  <a:cubicBezTo>
                    <a:pt x="1547" y="3689"/>
                    <a:pt x="1345" y="3016"/>
                    <a:pt x="2219" y="2613"/>
                  </a:cubicBezTo>
                  <a:cubicBezTo>
                    <a:pt x="3160" y="2210"/>
                    <a:pt x="3967" y="260"/>
                    <a:pt x="2622" y="58"/>
                  </a:cubicBezTo>
                  <a:cubicBezTo>
                    <a:pt x="2452" y="19"/>
                    <a:pt x="2318" y="0"/>
                    <a:pt x="2208" y="0"/>
                  </a:cubicBezTo>
                  <a:close/>
                </a:path>
              </a:pathLst>
            </a:custGeom>
            <a:solidFill>
              <a:srgbClr val="3A52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5" name="Google Shape;7455;p105"/>
            <p:cNvSpPr/>
            <p:nvPr/>
          </p:nvSpPr>
          <p:spPr>
            <a:xfrm>
              <a:off x="5199075" y="3493625"/>
              <a:ext cx="181550" cy="379875"/>
            </a:xfrm>
            <a:custGeom>
              <a:rect b="b" l="l" r="r" t="t"/>
              <a:pathLst>
                <a:path extrusionOk="0" h="15195" w="7262">
                  <a:moveTo>
                    <a:pt x="5379" y="1"/>
                  </a:moveTo>
                  <a:lnTo>
                    <a:pt x="2287" y="2556"/>
                  </a:lnTo>
                  <a:lnTo>
                    <a:pt x="3161" y="8472"/>
                  </a:lnTo>
                  <a:lnTo>
                    <a:pt x="1" y="11564"/>
                  </a:lnTo>
                  <a:lnTo>
                    <a:pt x="808" y="15194"/>
                  </a:lnTo>
                  <a:cubicBezTo>
                    <a:pt x="808" y="15194"/>
                    <a:pt x="6522" y="11699"/>
                    <a:pt x="6925" y="9614"/>
                  </a:cubicBezTo>
                  <a:cubicBezTo>
                    <a:pt x="7261" y="7530"/>
                    <a:pt x="5581" y="1413"/>
                    <a:pt x="5379"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6" name="Google Shape;7456;p105"/>
            <p:cNvSpPr/>
            <p:nvPr/>
          </p:nvSpPr>
          <p:spPr>
            <a:xfrm>
              <a:off x="5222625" y="3317150"/>
              <a:ext cx="126075" cy="241100"/>
            </a:xfrm>
            <a:custGeom>
              <a:rect b="b" l="l" r="r" t="t"/>
              <a:pathLst>
                <a:path extrusionOk="0" h="9644" w="5043">
                  <a:moveTo>
                    <a:pt x="1058" y="0"/>
                  </a:moveTo>
                  <a:cubicBezTo>
                    <a:pt x="655" y="0"/>
                    <a:pt x="282" y="85"/>
                    <a:pt x="0" y="203"/>
                  </a:cubicBezTo>
                  <a:lnTo>
                    <a:pt x="2084" y="9615"/>
                  </a:lnTo>
                  <a:cubicBezTo>
                    <a:pt x="2214" y="9634"/>
                    <a:pt x="2340" y="9644"/>
                    <a:pt x="2463" y="9644"/>
                  </a:cubicBezTo>
                  <a:cubicBezTo>
                    <a:pt x="4005" y="9644"/>
                    <a:pt x="5042" y="8203"/>
                    <a:pt x="5042" y="8203"/>
                  </a:cubicBezTo>
                  <a:cubicBezTo>
                    <a:pt x="4908" y="7396"/>
                    <a:pt x="4034" y="2556"/>
                    <a:pt x="3227" y="1211"/>
                  </a:cubicBezTo>
                  <a:cubicBezTo>
                    <a:pt x="2659" y="293"/>
                    <a:pt x="1806" y="0"/>
                    <a:pt x="1058"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7" name="Google Shape;7457;p105"/>
            <p:cNvSpPr/>
            <p:nvPr/>
          </p:nvSpPr>
          <p:spPr>
            <a:xfrm>
              <a:off x="5091525" y="4837800"/>
              <a:ext cx="163050" cy="181125"/>
            </a:xfrm>
            <a:custGeom>
              <a:rect b="b" l="l" r="r" t="t"/>
              <a:pathLst>
                <a:path extrusionOk="0" h="7245" w="6522">
                  <a:moveTo>
                    <a:pt x="1096" y="0"/>
                  </a:moveTo>
                  <a:cubicBezTo>
                    <a:pt x="1019" y="0"/>
                    <a:pt x="945" y="5"/>
                    <a:pt x="874" y="16"/>
                  </a:cubicBezTo>
                  <a:cubicBezTo>
                    <a:pt x="202" y="84"/>
                    <a:pt x="0" y="756"/>
                    <a:pt x="269" y="1697"/>
                  </a:cubicBezTo>
                  <a:cubicBezTo>
                    <a:pt x="538" y="2840"/>
                    <a:pt x="1479" y="3579"/>
                    <a:pt x="2286" y="4319"/>
                  </a:cubicBezTo>
                  <a:cubicBezTo>
                    <a:pt x="3026" y="4991"/>
                    <a:pt x="3362" y="5932"/>
                    <a:pt x="3899" y="6672"/>
                  </a:cubicBezTo>
                  <a:cubicBezTo>
                    <a:pt x="4218" y="7082"/>
                    <a:pt x="4660" y="7245"/>
                    <a:pt x="5121" y="7245"/>
                  </a:cubicBezTo>
                  <a:cubicBezTo>
                    <a:pt x="5341" y="7245"/>
                    <a:pt x="5565" y="7208"/>
                    <a:pt x="5782" y="7143"/>
                  </a:cubicBezTo>
                  <a:cubicBezTo>
                    <a:pt x="6521" y="6874"/>
                    <a:pt x="6454" y="6134"/>
                    <a:pt x="6320" y="5529"/>
                  </a:cubicBezTo>
                  <a:cubicBezTo>
                    <a:pt x="6118" y="4722"/>
                    <a:pt x="6051" y="4117"/>
                    <a:pt x="6051" y="4117"/>
                  </a:cubicBezTo>
                  <a:cubicBezTo>
                    <a:pt x="6051" y="4117"/>
                    <a:pt x="4303" y="1495"/>
                    <a:pt x="3765" y="1092"/>
                  </a:cubicBezTo>
                  <a:cubicBezTo>
                    <a:pt x="3147" y="660"/>
                    <a:pt x="1962" y="0"/>
                    <a:pt x="1096"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8" name="Google Shape;7458;p105"/>
            <p:cNvSpPr/>
            <p:nvPr/>
          </p:nvSpPr>
          <p:spPr>
            <a:xfrm>
              <a:off x="4763775" y="4999550"/>
              <a:ext cx="292475" cy="166675"/>
            </a:xfrm>
            <a:custGeom>
              <a:rect b="b" l="l" r="r" t="t"/>
              <a:pathLst>
                <a:path extrusionOk="0" h="6667" w="11699">
                  <a:moveTo>
                    <a:pt x="8539" y="0"/>
                  </a:moveTo>
                  <a:cubicBezTo>
                    <a:pt x="7530" y="1345"/>
                    <a:pt x="5648" y="2152"/>
                    <a:pt x="3093" y="3294"/>
                  </a:cubicBezTo>
                  <a:cubicBezTo>
                    <a:pt x="539" y="4505"/>
                    <a:pt x="1" y="4706"/>
                    <a:pt x="203" y="5177"/>
                  </a:cubicBezTo>
                  <a:cubicBezTo>
                    <a:pt x="337" y="5715"/>
                    <a:pt x="1480" y="6185"/>
                    <a:pt x="2555" y="6521"/>
                  </a:cubicBezTo>
                  <a:cubicBezTo>
                    <a:pt x="2870" y="6620"/>
                    <a:pt x="3241" y="6666"/>
                    <a:pt x="3630" y="6666"/>
                  </a:cubicBezTo>
                  <a:cubicBezTo>
                    <a:pt x="4572" y="6666"/>
                    <a:pt x="5615" y="6392"/>
                    <a:pt x="6186" y="5916"/>
                  </a:cubicBezTo>
                  <a:cubicBezTo>
                    <a:pt x="6724" y="5446"/>
                    <a:pt x="8203" y="4841"/>
                    <a:pt x="9009" y="4841"/>
                  </a:cubicBezTo>
                  <a:cubicBezTo>
                    <a:pt x="10219" y="4841"/>
                    <a:pt x="11295" y="4505"/>
                    <a:pt x="11497" y="4034"/>
                  </a:cubicBezTo>
                  <a:cubicBezTo>
                    <a:pt x="11698" y="3563"/>
                    <a:pt x="11430" y="2555"/>
                    <a:pt x="11430" y="1950"/>
                  </a:cubicBezTo>
                  <a:cubicBezTo>
                    <a:pt x="11362" y="1278"/>
                    <a:pt x="11295" y="471"/>
                    <a:pt x="11295" y="471"/>
                  </a:cubicBezTo>
                  <a:lnTo>
                    <a:pt x="8539" y="0"/>
                  </a:ln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9" name="Google Shape;7459;p105"/>
            <p:cNvSpPr/>
            <p:nvPr/>
          </p:nvSpPr>
          <p:spPr>
            <a:xfrm>
              <a:off x="4874700" y="3912125"/>
              <a:ext cx="416850" cy="1109675"/>
            </a:xfrm>
            <a:custGeom>
              <a:rect b="b" l="l" r="r" t="t"/>
              <a:pathLst>
                <a:path extrusionOk="0" h="44387" w="16674">
                  <a:moveTo>
                    <a:pt x="15262" y="1"/>
                  </a:moveTo>
                  <a:lnTo>
                    <a:pt x="1" y="3362"/>
                  </a:lnTo>
                  <a:cubicBezTo>
                    <a:pt x="1" y="3362"/>
                    <a:pt x="942" y="23127"/>
                    <a:pt x="1144" y="25480"/>
                  </a:cubicBezTo>
                  <a:cubicBezTo>
                    <a:pt x="1278" y="26825"/>
                    <a:pt x="1278" y="28102"/>
                    <a:pt x="1816" y="31060"/>
                  </a:cubicBezTo>
                  <a:cubicBezTo>
                    <a:pt x="2556" y="34892"/>
                    <a:pt x="3698" y="43968"/>
                    <a:pt x="3698" y="43968"/>
                  </a:cubicBezTo>
                  <a:cubicBezTo>
                    <a:pt x="4236" y="44282"/>
                    <a:pt x="4767" y="44386"/>
                    <a:pt x="5235" y="44386"/>
                  </a:cubicBezTo>
                  <a:cubicBezTo>
                    <a:pt x="6171" y="44386"/>
                    <a:pt x="6858" y="43968"/>
                    <a:pt x="6858" y="43968"/>
                  </a:cubicBezTo>
                  <a:cubicBezTo>
                    <a:pt x="6858" y="43968"/>
                    <a:pt x="7261" y="32875"/>
                    <a:pt x="7194" y="30119"/>
                  </a:cubicBezTo>
                  <a:cubicBezTo>
                    <a:pt x="7078" y="27221"/>
                    <a:pt x="6962" y="27021"/>
                    <a:pt x="6933" y="27021"/>
                  </a:cubicBezTo>
                  <a:cubicBezTo>
                    <a:pt x="6928" y="27021"/>
                    <a:pt x="6925" y="27026"/>
                    <a:pt x="6925" y="27026"/>
                  </a:cubicBezTo>
                  <a:lnTo>
                    <a:pt x="7463" y="18623"/>
                  </a:lnTo>
                  <a:lnTo>
                    <a:pt x="7799" y="14455"/>
                  </a:lnTo>
                  <a:cubicBezTo>
                    <a:pt x="7799" y="14455"/>
                    <a:pt x="8203" y="17480"/>
                    <a:pt x="8472" y="20236"/>
                  </a:cubicBezTo>
                  <a:cubicBezTo>
                    <a:pt x="8741" y="22657"/>
                    <a:pt x="9278" y="24808"/>
                    <a:pt x="9951" y="29245"/>
                  </a:cubicBezTo>
                  <a:cubicBezTo>
                    <a:pt x="10488" y="33077"/>
                    <a:pt x="11967" y="41010"/>
                    <a:pt x="11967" y="41010"/>
                  </a:cubicBezTo>
                  <a:cubicBezTo>
                    <a:pt x="12562" y="41357"/>
                    <a:pt x="13092" y="41466"/>
                    <a:pt x="13526" y="41466"/>
                  </a:cubicBezTo>
                  <a:cubicBezTo>
                    <a:pt x="14268" y="41466"/>
                    <a:pt x="14724" y="41144"/>
                    <a:pt x="14724" y="41144"/>
                  </a:cubicBezTo>
                  <a:cubicBezTo>
                    <a:pt x="14724" y="41144"/>
                    <a:pt x="15799" y="30858"/>
                    <a:pt x="15329" y="27564"/>
                  </a:cubicBezTo>
                  <a:cubicBezTo>
                    <a:pt x="14925" y="24203"/>
                    <a:pt x="14253" y="22186"/>
                    <a:pt x="14253" y="22186"/>
                  </a:cubicBezTo>
                  <a:cubicBezTo>
                    <a:pt x="14253" y="22186"/>
                    <a:pt x="14589" y="17614"/>
                    <a:pt x="14724" y="13245"/>
                  </a:cubicBezTo>
                  <a:cubicBezTo>
                    <a:pt x="14925" y="8270"/>
                    <a:pt x="16673" y="3967"/>
                    <a:pt x="15262" y="1"/>
                  </a:cubicBezTo>
                  <a:close/>
                </a:path>
              </a:pathLst>
            </a:custGeom>
            <a:solidFill>
              <a:srgbClr val="C4D9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0" name="Google Shape;7460;p105"/>
            <p:cNvSpPr/>
            <p:nvPr/>
          </p:nvSpPr>
          <p:spPr>
            <a:xfrm>
              <a:off x="5069675" y="4110450"/>
              <a:ext cx="132800" cy="396675"/>
            </a:xfrm>
            <a:custGeom>
              <a:rect b="b" l="l" r="r" t="t"/>
              <a:pathLst>
                <a:path extrusionOk="0" h="15867" w="5312">
                  <a:moveTo>
                    <a:pt x="5311" y="1"/>
                  </a:moveTo>
                  <a:cubicBezTo>
                    <a:pt x="2891" y="2085"/>
                    <a:pt x="404" y="2690"/>
                    <a:pt x="404" y="2690"/>
                  </a:cubicBezTo>
                  <a:lnTo>
                    <a:pt x="0" y="6522"/>
                  </a:lnTo>
                  <a:cubicBezTo>
                    <a:pt x="0" y="6522"/>
                    <a:pt x="404" y="9547"/>
                    <a:pt x="673" y="12303"/>
                  </a:cubicBezTo>
                  <a:cubicBezTo>
                    <a:pt x="807" y="13446"/>
                    <a:pt x="1009" y="14589"/>
                    <a:pt x="1210" y="15866"/>
                  </a:cubicBezTo>
                  <a:cubicBezTo>
                    <a:pt x="1210" y="15866"/>
                    <a:pt x="1009" y="10757"/>
                    <a:pt x="1076" y="8337"/>
                  </a:cubicBezTo>
                  <a:cubicBezTo>
                    <a:pt x="1210" y="5984"/>
                    <a:pt x="1412" y="3362"/>
                    <a:pt x="1412" y="3362"/>
                  </a:cubicBezTo>
                  <a:cubicBezTo>
                    <a:pt x="4639" y="2017"/>
                    <a:pt x="5311" y="1"/>
                    <a:pt x="5311" y="1"/>
                  </a:cubicBezTo>
                  <a:close/>
                </a:path>
              </a:pathLst>
            </a:custGeom>
            <a:solidFill>
              <a:srgbClr val="9EBC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1" name="Google Shape;7461;p105"/>
            <p:cNvSpPr/>
            <p:nvPr/>
          </p:nvSpPr>
          <p:spPr>
            <a:xfrm>
              <a:off x="4926800" y="2998625"/>
              <a:ext cx="297525" cy="458275"/>
            </a:xfrm>
            <a:custGeom>
              <a:rect b="b" l="l" r="r" t="t"/>
              <a:pathLst>
                <a:path extrusionOk="0" h="18331" w="11901">
                  <a:moveTo>
                    <a:pt x="5835" y="0"/>
                  </a:moveTo>
                  <a:cubicBezTo>
                    <a:pt x="3198" y="0"/>
                    <a:pt x="1302" y="1985"/>
                    <a:pt x="740" y="4607"/>
                  </a:cubicBezTo>
                  <a:cubicBezTo>
                    <a:pt x="404" y="6019"/>
                    <a:pt x="1" y="9044"/>
                    <a:pt x="875" y="11330"/>
                  </a:cubicBezTo>
                  <a:cubicBezTo>
                    <a:pt x="1346" y="12607"/>
                    <a:pt x="1749" y="13212"/>
                    <a:pt x="2354" y="13414"/>
                  </a:cubicBezTo>
                  <a:cubicBezTo>
                    <a:pt x="2421" y="13437"/>
                    <a:pt x="2593" y="13444"/>
                    <a:pt x="2807" y="13444"/>
                  </a:cubicBezTo>
                  <a:cubicBezTo>
                    <a:pt x="3235" y="13444"/>
                    <a:pt x="3833" y="13414"/>
                    <a:pt x="4102" y="13414"/>
                  </a:cubicBezTo>
                  <a:cubicBezTo>
                    <a:pt x="4102" y="13414"/>
                    <a:pt x="4236" y="14288"/>
                    <a:pt x="4371" y="14826"/>
                  </a:cubicBezTo>
                  <a:cubicBezTo>
                    <a:pt x="4438" y="15364"/>
                    <a:pt x="4438" y="15700"/>
                    <a:pt x="3295" y="16372"/>
                  </a:cubicBezTo>
                  <a:cubicBezTo>
                    <a:pt x="2204" y="17014"/>
                    <a:pt x="4730" y="18331"/>
                    <a:pt x="6540" y="18331"/>
                  </a:cubicBezTo>
                  <a:cubicBezTo>
                    <a:pt x="6626" y="18331"/>
                    <a:pt x="6709" y="18328"/>
                    <a:pt x="6791" y="18322"/>
                  </a:cubicBezTo>
                  <a:cubicBezTo>
                    <a:pt x="8606" y="18187"/>
                    <a:pt x="10690" y="17112"/>
                    <a:pt x="11228" y="15902"/>
                  </a:cubicBezTo>
                  <a:cubicBezTo>
                    <a:pt x="11900" y="14557"/>
                    <a:pt x="11833" y="13011"/>
                    <a:pt x="11026" y="13011"/>
                  </a:cubicBezTo>
                  <a:cubicBezTo>
                    <a:pt x="10253" y="13056"/>
                    <a:pt x="9602" y="13225"/>
                    <a:pt x="9221" y="13225"/>
                  </a:cubicBezTo>
                  <a:cubicBezTo>
                    <a:pt x="9039" y="13225"/>
                    <a:pt x="8918" y="13187"/>
                    <a:pt x="8875" y="13078"/>
                  </a:cubicBezTo>
                  <a:cubicBezTo>
                    <a:pt x="8741" y="12809"/>
                    <a:pt x="8606" y="11263"/>
                    <a:pt x="8606" y="11263"/>
                  </a:cubicBezTo>
                  <a:cubicBezTo>
                    <a:pt x="8741" y="10927"/>
                    <a:pt x="8875" y="10523"/>
                    <a:pt x="8875" y="10523"/>
                  </a:cubicBezTo>
                  <a:cubicBezTo>
                    <a:pt x="10287" y="9649"/>
                    <a:pt x="11362" y="8103"/>
                    <a:pt x="11564" y="6288"/>
                  </a:cubicBezTo>
                  <a:cubicBezTo>
                    <a:pt x="11900" y="3128"/>
                    <a:pt x="9615" y="372"/>
                    <a:pt x="6455" y="36"/>
                  </a:cubicBezTo>
                  <a:cubicBezTo>
                    <a:pt x="6244" y="12"/>
                    <a:pt x="6038" y="0"/>
                    <a:pt x="5835"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2" name="Google Shape;7462;p105"/>
            <p:cNvSpPr/>
            <p:nvPr/>
          </p:nvSpPr>
          <p:spPr>
            <a:xfrm>
              <a:off x="4978925" y="3238175"/>
              <a:ext cx="213450" cy="184900"/>
            </a:xfrm>
            <a:custGeom>
              <a:rect b="b" l="l" r="r" t="t"/>
              <a:pathLst>
                <a:path extrusionOk="0" h="7396" w="8538">
                  <a:moveTo>
                    <a:pt x="2487" y="0"/>
                  </a:moveTo>
                  <a:cubicBezTo>
                    <a:pt x="2487" y="0"/>
                    <a:pt x="2286" y="1883"/>
                    <a:pt x="2084" y="2420"/>
                  </a:cubicBezTo>
                  <a:cubicBezTo>
                    <a:pt x="1882" y="2891"/>
                    <a:pt x="538" y="3698"/>
                    <a:pt x="0" y="3698"/>
                  </a:cubicBezTo>
                  <a:cubicBezTo>
                    <a:pt x="67" y="3765"/>
                    <a:pt x="134" y="3765"/>
                    <a:pt x="269" y="3832"/>
                  </a:cubicBezTo>
                  <a:cubicBezTo>
                    <a:pt x="471" y="3832"/>
                    <a:pt x="1546" y="3832"/>
                    <a:pt x="2017" y="3765"/>
                  </a:cubicBezTo>
                  <a:cubicBezTo>
                    <a:pt x="2017" y="3765"/>
                    <a:pt x="2151" y="4639"/>
                    <a:pt x="2219" y="5244"/>
                  </a:cubicBezTo>
                  <a:cubicBezTo>
                    <a:pt x="2353" y="5782"/>
                    <a:pt x="2353" y="6051"/>
                    <a:pt x="1210" y="6790"/>
                  </a:cubicBezTo>
                  <a:cubicBezTo>
                    <a:pt x="1143" y="6790"/>
                    <a:pt x="1143" y="6790"/>
                    <a:pt x="1143" y="6857"/>
                  </a:cubicBezTo>
                  <a:lnTo>
                    <a:pt x="2689" y="7395"/>
                  </a:lnTo>
                  <a:lnTo>
                    <a:pt x="7462" y="6656"/>
                  </a:lnTo>
                  <a:lnTo>
                    <a:pt x="8538" y="3832"/>
                  </a:lnTo>
                  <a:cubicBezTo>
                    <a:pt x="8538" y="3832"/>
                    <a:pt x="8471" y="3698"/>
                    <a:pt x="8403" y="3496"/>
                  </a:cubicBezTo>
                  <a:cubicBezTo>
                    <a:pt x="7899" y="3574"/>
                    <a:pt x="7484" y="3651"/>
                    <a:pt x="7197" y="3651"/>
                  </a:cubicBezTo>
                  <a:cubicBezTo>
                    <a:pt x="6988" y="3651"/>
                    <a:pt x="6847" y="3610"/>
                    <a:pt x="6790" y="3496"/>
                  </a:cubicBezTo>
                  <a:cubicBezTo>
                    <a:pt x="6723" y="3294"/>
                    <a:pt x="6588" y="2353"/>
                    <a:pt x="6521" y="1883"/>
                  </a:cubicBezTo>
                  <a:cubicBezTo>
                    <a:pt x="5714" y="2017"/>
                    <a:pt x="4706" y="2219"/>
                    <a:pt x="4437" y="2219"/>
                  </a:cubicBezTo>
                  <a:cubicBezTo>
                    <a:pt x="4034" y="2219"/>
                    <a:pt x="2487" y="0"/>
                    <a:pt x="2487" y="0"/>
                  </a:cubicBez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3" name="Google Shape;7463;p105"/>
            <p:cNvSpPr/>
            <p:nvPr/>
          </p:nvSpPr>
          <p:spPr>
            <a:xfrm>
              <a:off x="4913375" y="2973050"/>
              <a:ext cx="310950" cy="346750"/>
            </a:xfrm>
            <a:custGeom>
              <a:rect b="b" l="l" r="r" t="t"/>
              <a:pathLst>
                <a:path extrusionOk="0" h="13870" w="12438">
                  <a:moveTo>
                    <a:pt x="1838" y="0"/>
                  </a:moveTo>
                  <a:cubicBezTo>
                    <a:pt x="1384" y="0"/>
                    <a:pt x="1054" y="59"/>
                    <a:pt x="874" y="185"/>
                  </a:cubicBezTo>
                  <a:cubicBezTo>
                    <a:pt x="202" y="655"/>
                    <a:pt x="0" y="4084"/>
                    <a:pt x="3362" y="5765"/>
                  </a:cubicBezTo>
                  <a:cubicBezTo>
                    <a:pt x="3496" y="6034"/>
                    <a:pt x="3563" y="6303"/>
                    <a:pt x="3563" y="6706"/>
                  </a:cubicBezTo>
                  <a:cubicBezTo>
                    <a:pt x="3563" y="7244"/>
                    <a:pt x="3496" y="7714"/>
                    <a:pt x="3563" y="8252"/>
                  </a:cubicBezTo>
                  <a:cubicBezTo>
                    <a:pt x="3630" y="9126"/>
                    <a:pt x="4572" y="9193"/>
                    <a:pt x="4572" y="9193"/>
                  </a:cubicBezTo>
                  <a:cubicBezTo>
                    <a:pt x="4572" y="9193"/>
                    <a:pt x="4572" y="8656"/>
                    <a:pt x="4572" y="7714"/>
                  </a:cubicBezTo>
                  <a:cubicBezTo>
                    <a:pt x="4709" y="7337"/>
                    <a:pt x="5091" y="7117"/>
                    <a:pt x="5494" y="7117"/>
                  </a:cubicBezTo>
                  <a:cubicBezTo>
                    <a:pt x="5882" y="7117"/>
                    <a:pt x="6291" y="7320"/>
                    <a:pt x="6521" y="7782"/>
                  </a:cubicBezTo>
                  <a:cubicBezTo>
                    <a:pt x="6925" y="8723"/>
                    <a:pt x="6723" y="9530"/>
                    <a:pt x="6387" y="10135"/>
                  </a:cubicBezTo>
                  <a:cubicBezTo>
                    <a:pt x="6121" y="10621"/>
                    <a:pt x="5768" y="10817"/>
                    <a:pt x="5481" y="10817"/>
                  </a:cubicBezTo>
                  <a:cubicBezTo>
                    <a:pt x="5332" y="10817"/>
                    <a:pt x="5201" y="10764"/>
                    <a:pt x="5109" y="10672"/>
                  </a:cubicBezTo>
                  <a:lnTo>
                    <a:pt x="5109" y="10672"/>
                  </a:lnTo>
                  <a:cubicBezTo>
                    <a:pt x="5109" y="11479"/>
                    <a:pt x="5311" y="12756"/>
                    <a:pt x="6252" y="13765"/>
                  </a:cubicBezTo>
                  <a:cubicBezTo>
                    <a:pt x="6516" y="13838"/>
                    <a:pt x="6780" y="13870"/>
                    <a:pt x="7036" y="13870"/>
                  </a:cubicBezTo>
                  <a:cubicBezTo>
                    <a:pt x="7958" y="13870"/>
                    <a:pt x="8790" y="13461"/>
                    <a:pt x="9210" y="13093"/>
                  </a:cubicBezTo>
                  <a:cubicBezTo>
                    <a:pt x="9345" y="12756"/>
                    <a:pt x="9815" y="12084"/>
                    <a:pt x="10353" y="11210"/>
                  </a:cubicBezTo>
                  <a:cubicBezTo>
                    <a:pt x="11025" y="10135"/>
                    <a:pt x="11765" y="9395"/>
                    <a:pt x="12101" y="7647"/>
                  </a:cubicBezTo>
                  <a:cubicBezTo>
                    <a:pt x="12437" y="6034"/>
                    <a:pt x="12370" y="5025"/>
                    <a:pt x="12101" y="3748"/>
                  </a:cubicBezTo>
                  <a:cubicBezTo>
                    <a:pt x="11967" y="3076"/>
                    <a:pt x="11496" y="2202"/>
                    <a:pt x="7799" y="1126"/>
                  </a:cubicBezTo>
                  <a:cubicBezTo>
                    <a:pt x="5239" y="437"/>
                    <a:pt x="3077" y="0"/>
                    <a:pt x="1838" y="0"/>
                  </a:cubicBezTo>
                  <a:close/>
                </a:path>
              </a:pathLst>
            </a:custGeom>
            <a:solidFill>
              <a:srgbClr val="3A2C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4" name="Google Shape;7464;p105"/>
            <p:cNvSpPr/>
            <p:nvPr/>
          </p:nvSpPr>
          <p:spPr>
            <a:xfrm>
              <a:off x="4871350" y="3322050"/>
              <a:ext cx="453800" cy="730100"/>
            </a:xfrm>
            <a:custGeom>
              <a:rect b="b" l="l" r="r" t="t"/>
              <a:pathLst>
                <a:path extrusionOk="0" h="29204" w="18152">
                  <a:moveTo>
                    <a:pt x="14687" y="0"/>
                  </a:moveTo>
                  <a:cubicBezTo>
                    <a:pt x="14611" y="0"/>
                    <a:pt x="14533" y="2"/>
                    <a:pt x="14454" y="7"/>
                  </a:cubicBezTo>
                  <a:cubicBezTo>
                    <a:pt x="13110" y="74"/>
                    <a:pt x="11564" y="275"/>
                    <a:pt x="11564" y="275"/>
                  </a:cubicBezTo>
                  <a:cubicBezTo>
                    <a:pt x="11900" y="1082"/>
                    <a:pt x="11093" y="2091"/>
                    <a:pt x="8875" y="2763"/>
                  </a:cubicBezTo>
                  <a:cubicBezTo>
                    <a:pt x="8277" y="2950"/>
                    <a:pt x="7830" y="3017"/>
                    <a:pt x="7496" y="3017"/>
                  </a:cubicBezTo>
                  <a:cubicBezTo>
                    <a:pt x="6627" y="3017"/>
                    <a:pt x="6522" y="2561"/>
                    <a:pt x="6522" y="2561"/>
                  </a:cubicBezTo>
                  <a:cubicBezTo>
                    <a:pt x="6522" y="2561"/>
                    <a:pt x="3295" y="4040"/>
                    <a:pt x="2286" y="4713"/>
                  </a:cubicBezTo>
                  <a:cubicBezTo>
                    <a:pt x="942" y="5654"/>
                    <a:pt x="404" y="8343"/>
                    <a:pt x="202" y="12780"/>
                  </a:cubicBezTo>
                  <a:cubicBezTo>
                    <a:pt x="0" y="17956"/>
                    <a:pt x="0" y="25620"/>
                    <a:pt x="135" y="26965"/>
                  </a:cubicBezTo>
                  <a:cubicBezTo>
                    <a:pt x="135" y="26965"/>
                    <a:pt x="2374" y="29204"/>
                    <a:pt x="5244" y="29204"/>
                  </a:cubicBezTo>
                  <a:cubicBezTo>
                    <a:pt x="5399" y="29204"/>
                    <a:pt x="5556" y="29197"/>
                    <a:pt x="5715" y="29184"/>
                  </a:cubicBezTo>
                  <a:cubicBezTo>
                    <a:pt x="8875" y="28915"/>
                    <a:pt x="14118" y="26091"/>
                    <a:pt x="15396" y="24007"/>
                  </a:cubicBezTo>
                  <a:cubicBezTo>
                    <a:pt x="15396" y="19436"/>
                    <a:pt x="14858" y="18696"/>
                    <a:pt x="15597" y="16074"/>
                  </a:cubicBezTo>
                  <a:cubicBezTo>
                    <a:pt x="17278" y="10091"/>
                    <a:pt x="18152" y="7603"/>
                    <a:pt x="17345" y="3637"/>
                  </a:cubicBezTo>
                  <a:cubicBezTo>
                    <a:pt x="16714" y="546"/>
                    <a:pt x="15847" y="0"/>
                    <a:pt x="14687" y="0"/>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5" name="Google Shape;7465;p105"/>
            <p:cNvSpPr/>
            <p:nvPr/>
          </p:nvSpPr>
          <p:spPr>
            <a:xfrm>
              <a:off x="5009175" y="3313675"/>
              <a:ext cx="171450" cy="96250"/>
            </a:xfrm>
            <a:custGeom>
              <a:rect b="b" l="l" r="r" t="t"/>
              <a:pathLst>
                <a:path extrusionOk="0" h="3850" w="6858">
                  <a:moveTo>
                    <a:pt x="5805" y="1"/>
                  </a:moveTo>
                  <a:cubicBezTo>
                    <a:pt x="5699" y="1"/>
                    <a:pt x="5598" y="40"/>
                    <a:pt x="5513" y="140"/>
                  </a:cubicBezTo>
                  <a:cubicBezTo>
                    <a:pt x="5042" y="745"/>
                    <a:pt x="3496" y="2022"/>
                    <a:pt x="1009" y="2090"/>
                  </a:cubicBezTo>
                  <a:cubicBezTo>
                    <a:pt x="978" y="2081"/>
                    <a:pt x="948" y="2076"/>
                    <a:pt x="918" y="2076"/>
                  </a:cubicBezTo>
                  <a:cubicBezTo>
                    <a:pt x="503" y="2076"/>
                    <a:pt x="251" y="2927"/>
                    <a:pt x="0" y="3367"/>
                  </a:cubicBezTo>
                  <a:cubicBezTo>
                    <a:pt x="0" y="3367"/>
                    <a:pt x="631" y="3849"/>
                    <a:pt x="1947" y="3849"/>
                  </a:cubicBezTo>
                  <a:cubicBezTo>
                    <a:pt x="2403" y="3849"/>
                    <a:pt x="2941" y="3791"/>
                    <a:pt x="3563" y="3636"/>
                  </a:cubicBezTo>
                  <a:cubicBezTo>
                    <a:pt x="5983" y="3031"/>
                    <a:pt x="6857" y="1216"/>
                    <a:pt x="6656" y="543"/>
                  </a:cubicBezTo>
                  <a:cubicBezTo>
                    <a:pt x="6656" y="543"/>
                    <a:pt x="6197" y="1"/>
                    <a:pt x="5805" y="1"/>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6" name="Google Shape;7466;p105"/>
            <p:cNvSpPr/>
            <p:nvPr/>
          </p:nvSpPr>
          <p:spPr>
            <a:xfrm>
              <a:off x="4439400" y="3434825"/>
              <a:ext cx="567825" cy="434825"/>
            </a:xfrm>
            <a:custGeom>
              <a:rect b="b" l="l" r="r" t="t"/>
              <a:pathLst>
                <a:path extrusionOk="0" h="17393" w="22713">
                  <a:moveTo>
                    <a:pt x="21052" y="0"/>
                  </a:moveTo>
                  <a:cubicBezTo>
                    <a:pt x="20857" y="0"/>
                    <a:pt x="20650" y="45"/>
                    <a:pt x="20438" y="134"/>
                  </a:cubicBezTo>
                  <a:cubicBezTo>
                    <a:pt x="19430" y="538"/>
                    <a:pt x="18623" y="874"/>
                    <a:pt x="17951" y="3025"/>
                  </a:cubicBezTo>
                  <a:cubicBezTo>
                    <a:pt x="17346" y="4908"/>
                    <a:pt x="16875" y="7866"/>
                    <a:pt x="16068" y="11092"/>
                  </a:cubicBezTo>
                  <a:cubicBezTo>
                    <a:pt x="15787" y="12220"/>
                    <a:pt x="15316" y="13536"/>
                    <a:pt x="13666" y="13536"/>
                  </a:cubicBezTo>
                  <a:cubicBezTo>
                    <a:pt x="13348" y="13536"/>
                    <a:pt x="12985" y="13487"/>
                    <a:pt x="12572" y="13378"/>
                  </a:cubicBezTo>
                  <a:cubicBezTo>
                    <a:pt x="10085" y="12773"/>
                    <a:pt x="8673" y="12034"/>
                    <a:pt x="8068" y="11361"/>
                  </a:cubicBezTo>
                  <a:cubicBezTo>
                    <a:pt x="7463" y="10756"/>
                    <a:pt x="7329" y="10420"/>
                    <a:pt x="6993" y="9546"/>
                  </a:cubicBezTo>
                  <a:cubicBezTo>
                    <a:pt x="6589" y="8605"/>
                    <a:pt x="6119" y="8067"/>
                    <a:pt x="5850" y="7395"/>
                  </a:cubicBezTo>
                  <a:cubicBezTo>
                    <a:pt x="5594" y="6884"/>
                    <a:pt x="5572" y="6761"/>
                    <a:pt x="5399" y="6761"/>
                  </a:cubicBezTo>
                  <a:cubicBezTo>
                    <a:pt x="5344" y="6761"/>
                    <a:pt x="5274" y="6774"/>
                    <a:pt x="5177" y="6790"/>
                  </a:cubicBezTo>
                  <a:cubicBezTo>
                    <a:pt x="4774" y="6924"/>
                    <a:pt x="4572" y="7664"/>
                    <a:pt x="4774" y="8336"/>
                  </a:cubicBezTo>
                  <a:cubicBezTo>
                    <a:pt x="4976" y="9076"/>
                    <a:pt x="5379" y="9412"/>
                    <a:pt x="5379" y="9546"/>
                  </a:cubicBezTo>
                  <a:cubicBezTo>
                    <a:pt x="5366" y="9586"/>
                    <a:pt x="5337" y="9605"/>
                    <a:pt x="5294" y="9605"/>
                  </a:cubicBezTo>
                  <a:cubicBezTo>
                    <a:pt x="5121" y="9605"/>
                    <a:pt x="4722" y="9292"/>
                    <a:pt x="4236" y="8807"/>
                  </a:cubicBezTo>
                  <a:cubicBezTo>
                    <a:pt x="3429" y="7933"/>
                    <a:pt x="3228" y="7193"/>
                    <a:pt x="2892" y="6655"/>
                  </a:cubicBezTo>
                  <a:cubicBezTo>
                    <a:pt x="2735" y="6446"/>
                    <a:pt x="2578" y="6369"/>
                    <a:pt x="2444" y="6369"/>
                  </a:cubicBezTo>
                  <a:cubicBezTo>
                    <a:pt x="2235" y="6369"/>
                    <a:pt x="2085" y="6558"/>
                    <a:pt x="2085" y="6723"/>
                  </a:cubicBezTo>
                  <a:cubicBezTo>
                    <a:pt x="2018" y="7059"/>
                    <a:pt x="2018" y="7462"/>
                    <a:pt x="2488" y="8336"/>
                  </a:cubicBezTo>
                  <a:cubicBezTo>
                    <a:pt x="2892" y="9210"/>
                    <a:pt x="3564" y="10151"/>
                    <a:pt x="3564" y="10151"/>
                  </a:cubicBezTo>
                  <a:cubicBezTo>
                    <a:pt x="3564" y="10151"/>
                    <a:pt x="2959" y="9681"/>
                    <a:pt x="2354" y="9008"/>
                  </a:cubicBezTo>
                  <a:cubicBezTo>
                    <a:pt x="1682" y="8202"/>
                    <a:pt x="1547" y="7798"/>
                    <a:pt x="1144" y="7395"/>
                  </a:cubicBezTo>
                  <a:cubicBezTo>
                    <a:pt x="1077" y="7315"/>
                    <a:pt x="1005" y="7280"/>
                    <a:pt x="934" y="7280"/>
                  </a:cubicBezTo>
                  <a:cubicBezTo>
                    <a:pt x="647" y="7280"/>
                    <a:pt x="377" y="7851"/>
                    <a:pt x="539" y="8336"/>
                  </a:cubicBezTo>
                  <a:cubicBezTo>
                    <a:pt x="740" y="8740"/>
                    <a:pt x="1077" y="9345"/>
                    <a:pt x="1547" y="9882"/>
                  </a:cubicBezTo>
                  <a:cubicBezTo>
                    <a:pt x="1950" y="10420"/>
                    <a:pt x="2757" y="11294"/>
                    <a:pt x="2757" y="11294"/>
                  </a:cubicBezTo>
                  <a:cubicBezTo>
                    <a:pt x="1816" y="10689"/>
                    <a:pt x="1278" y="9950"/>
                    <a:pt x="942" y="9546"/>
                  </a:cubicBezTo>
                  <a:cubicBezTo>
                    <a:pt x="751" y="9317"/>
                    <a:pt x="560" y="9197"/>
                    <a:pt x="406" y="9197"/>
                  </a:cubicBezTo>
                  <a:cubicBezTo>
                    <a:pt x="289" y="9197"/>
                    <a:pt x="193" y="9267"/>
                    <a:pt x="135" y="9412"/>
                  </a:cubicBezTo>
                  <a:cubicBezTo>
                    <a:pt x="1" y="9613"/>
                    <a:pt x="68" y="10017"/>
                    <a:pt x="740" y="11025"/>
                  </a:cubicBezTo>
                  <a:cubicBezTo>
                    <a:pt x="1413" y="11966"/>
                    <a:pt x="2690" y="12908"/>
                    <a:pt x="3967" y="13513"/>
                  </a:cubicBezTo>
                  <a:cubicBezTo>
                    <a:pt x="5245" y="14118"/>
                    <a:pt x="5715" y="14319"/>
                    <a:pt x="6388" y="14588"/>
                  </a:cubicBezTo>
                  <a:cubicBezTo>
                    <a:pt x="8808" y="15731"/>
                    <a:pt x="10219" y="16538"/>
                    <a:pt x="11564" y="16874"/>
                  </a:cubicBezTo>
                  <a:cubicBezTo>
                    <a:pt x="12905" y="17209"/>
                    <a:pt x="14052" y="17393"/>
                    <a:pt x="15032" y="17393"/>
                  </a:cubicBezTo>
                  <a:cubicBezTo>
                    <a:pt x="16212" y="17393"/>
                    <a:pt x="17148" y="17126"/>
                    <a:pt x="17883" y="16538"/>
                  </a:cubicBezTo>
                  <a:cubicBezTo>
                    <a:pt x="18959" y="15731"/>
                    <a:pt x="19699" y="13916"/>
                    <a:pt x="19968" y="12908"/>
                  </a:cubicBezTo>
                  <a:cubicBezTo>
                    <a:pt x="21245" y="9008"/>
                    <a:pt x="21850" y="6723"/>
                    <a:pt x="22321" y="3428"/>
                  </a:cubicBezTo>
                  <a:cubicBezTo>
                    <a:pt x="22713" y="1130"/>
                    <a:pt x="22030" y="0"/>
                    <a:pt x="21052"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7" name="Google Shape;7467;p105"/>
            <p:cNvSpPr/>
            <p:nvPr/>
          </p:nvSpPr>
          <p:spPr>
            <a:xfrm>
              <a:off x="4851175" y="3425175"/>
              <a:ext cx="176500" cy="248900"/>
            </a:xfrm>
            <a:custGeom>
              <a:rect b="b" l="l" r="r" t="t"/>
              <a:pathLst>
                <a:path extrusionOk="0" h="9956" w="7060">
                  <a:moveTo>
                    <a:pt x="4367" y="1"/>
                  </a:moveTo>
                  <a:cubicBezTo>
                    <a:pt x="2943" y="1"/>
                    <a:pt x="1928" y="895"/>
                    <a:pt x="1278" y="3142"/>
                  </a:cubicBezTo>
                  <a:cubicBezTo>
                    <a:pt x="471" y="5764"/>
                    <a:pt x="1" y="7915"/>
                    <a:pt x="1" y="7915"/>
                  </a:cubicBezTo>
                  <a:cubicBezTo>
                    <a:pt x="1" y="7915"/>
                    <a:pt x="807" y="9327"/>
                    <a:pt x="2824" y="9798"/>
                  </a:cubicBezTo>
                  <a:cubicBezTo>
                    <a:pt x="3263" y="9911"/>
                    <a:pt x="3642" y="9956"/>
                    <a:pt x="3967" y="9956"/>
                  </a:cubicBezTo>
                  <a:cubicBezTo>
                    <a:pt x="5187" y="9956"/>
                    <a:pt x="5648" y="9327"/>
                    <a:pt x="5648" y="9327"/>
                  </a:cubicBezTo>
                  <a:cubicBezTo>
                    <a:pt x="5648" y="9327"/>
                    <a:pt x="6186" y="6571"/>
                    <a:pt x="6589" y="4756"/>
                  </a:cubicBezTo>
                  <a:cubicBezTo>
                    <a:pt x="6925" y="2873"/>
                    <a:pt x="7060" y="386"/>
                    <a:pt x="4976" y="50"/>
                  </a:cubicBezTo>
                  <a:cubicBezTo>
                    <a:pt x="4765" y="17"/>
                    <a:pt x="4562" y="1"/>
                    <a:pt x="4367" y="1"/>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8" name="Google Shape;7468;p105"/>
            <p:cNvSpPr/>
            <p:nvPr/>
          </p:nvSpPr>
          <p:spPr>
            <a:xfrm>
              <a:off x="2321725" y="5030075"/>
              <a:ext cx="87425" cy="95825"/>
            </a:xfrm>
            <a:custGeom>
              <a:rect b="b" l="l" r="r" t="t"/>
              <a:pathLst>
                <a:path extrusionOk="0" h="3833" w="3497">
                  <a:moveTo>
                    <a:pt x="993" y="0"/>
                  </a:moveTo>
                  <a:cubicBezTo>
                    <a:pt x="316" y="0"/>
                    <a:pt x="1" y="2208"/>
                    <a:pt x="1" y="2208"/>
                  </a:cubicBezTo>
                  <a:cubicBezTo>
                    <a:pt x="1" y="2208"/>
                    <a:pt x="404" y="2947"/>
                    <a:pt x="1816" y="3552"/>
                  </a:cubicBezTo>
                  <a:cubicBezTo>
                    <a:pt x="2381" y="3768"/>
                    <a:pt x="2762" y="3832"/>
                    <a:pt x="3017" y="3832"/>
                  </a:cubicBezTo>
                  <a:cubicBezTo>
                    <a:pt x="3400" y="3832"/>
                    <a:pt x="3497" y="3687"/>
                    <a:pt x="3497" y="3687"/>
                  </a:cubicBezTo>
                  <a:cubicBezTo>
                    <a:pt x="3497" y="3687"/>
                    <a:pt x="2152" y="796"/>
                    <a:pt x="1278" y="124"/>
                  </a:cubicBezTo>
                  <a:cubicBezTo>
                    <a:pt x="1177" y="38"/>
                    <a:pt x="1082" y="0"/>
                    <a:pt x="993" y="0"/>
                  </a:cubicBezTo>
                  <a:close/>
                </a:path>
              </a:pathLst>
            </a:custGeom>
            <a:solidFill>
              <a:srgbClr val="291D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9" name="Google Shape;7469;p105"/>
            <p:cNvSpPr/>
            <p:nvPr/>
          </p:nvSpPr>
          <p:spPr>
            <a:xfrm>
              <a:off x="2293150" y="4873500"/>
              <a:ext cx="154650" cy="217525"/>
            </a:xfrm>
            <a:custGeom>
              <a:rect b="b" l="l" r="r" t="t"/>
              <a:pathLst>
                <a:path extrusionOk="0" h="8701" w="6186">
                  <a:moveTo>
                    <a:pt x="1144" y="0"/>
                  </a:moveTo>
                  <a:cubicBezTo>
                    <a:pt x="1144" y="1479"/>
                    <a:pt x="1144" y="2622"/>
                    <a:pt x="606" y="3429"/>
                  </a:cubicBezTo>
                  <a:cubicBezTo>
                    <a:pt x="68" y="4235"/>
                    <a:pt x="1" y="4773"/>
                    <a:pt x="1" y="4773"/>
                  </a:cubicBezTo>
                  <a:cubicBezTo>
                    <a:pt x="1" y="4773"/>
                    <a:pt x="1682" y="5042"/>
                    <a:pt x="2488" y="6185"/>
                  </a:cubicBezTo>
                  <a:cubicBezTo>
                    <a:pt x="3362" y="7328"/>
                    <a:pt x="3295" y="8471"/>
                    <a:pt x="4102" y="8673"/>
                  </a:cubicBezTo>
                  <a:cubicBezTo>
                    <a:pt x="4180" y="8692"/>
                    <a:pt x="4262" y="8701"/>
                    <a:pt x="4348" y="8701"/>
                  </a:cubicBezTo>
                  <a:cubicBezTo>
                    <a:pt x="5144" y="8701"/>
                    <a:pt x="6186" y="7933"/>
                    <a:pt x="6186" y="7933"/>
                  </a:cubicBezTo>
                  <a:cubicBezTo>
                    <a:pt x="6186" y="7933"/>
                    <a:pt x="5379" y="7933"/>
                    <a:pt x="5043" y="6857"/>
                  </a:cubicBezTo>
                  <a:cubicBezTo>
                    <a:pt x="4707" y="5782"/>
                    <a:pt x="3900" y="3563"/>
                    <a:pt x="3900" y="2958"/>
                  </a:cubicBezTo>
                  <a:cubicBezTo>
                    <a:pt x="3833" y="2420"/>
                    <a:pt x="3900" y="135"/>
                    <a:pt x="3900" y="135"/>
                  </a:cubicBezTo>
                  <a:lnTo>
                    <a:pt x="1144" y="0"/>
                  </a:ln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0" name="Google Shape;7470;p105"/>
            <p:cNvSpPr/>
            <p:nvPr/>
          </p:nvSpPr>
          <p:spPr>
            <a:xfrm>
              <a:off x="2283075" y="4969175"/>
              <a:ext cx="211800" cy="174175"/>
            </a:xfrm>
            <a:custGeom>
              <a:rect b="b" l="l" r="r" t="t"/>
              <a:pathLst>
                <a:path extrusionOk="0" h="6967" w="8472">
                  <a:moveTo>
                    <a:pt x="1369" y="0"/>
                  </a:moveTo>
                  <a:cubicBezTo>
                    <a:pt x="680" y="0"/>
                    <a:pt x="132" y="597"/>
                    <a:pt x="68" y="1619"/>
                  </a:cubicBezTo>
                  <a:cubicBezTo>
                    <a:pt x="0" y="2694"/>
                    <a:pt x="807" y="3770"/>
                    <a:pt x="942" y="4644"/>
                  </a:cubicBezTo>
                  <a:cubicBezTo>
                    <a:pt x="1076" y="5518"/>
                    <a:pt x="1009" y="6593"/>
                    <a:pt x="1009" y="6593"/>
                  </a:cubicBezTo>
                  <a:cubicBezTo>
                    <a:pt x="1163" y="6901"/>
                    <a:pt x="1426" y="6967"/>
                    <a:pt x="1624" y="6967"/>
                  </a:cubicBezTo>
                  <a:cubicBezTo>
                    <a:pt x="1772" y="6967"/>
                    <a:pt x="1883" y="6930"/>
                    <a:pt x="1883" y="6930"/>
                  </a:cubicBezTo>
                  <a:cubicBezTo>
                    <a:pt x="1883" y="6930"/>
                    <a:pt x="2085" y="4778"/>
                    <a:pt x="2488" y="3770"/>
                  </a:cubicBezTo>
                  <a:cubicBezTo>
                    <a:pt x="2628" y="3489"/>
                    <a:pt x="2745" y="3364"/>
                    <a:pt x="2853" y="3364"/>
                  </a:cubicBezTo>
                  <a:cubicBezTo>
                    <a:pt x="3109" y="3364"/>
                    <a:pt x="3321" y="4057"/>
                    <a:pt x="3698" y="5047"/>
                  </a:cubicBezTo>
                  <a:cubicBezTo>
                    <a:pt x="4059" y="5996"/>
                    <a:pt x="4421" y="6307"/>
                    <a:pt x="4844" y="6307"/>
                  </a:cubicBezTo>
                  <a:cubicBezTo>
                    <a:pt x="5050" y="6307"/>
                    <a:pt x="5271" y="6233"/>
                    <a:pt x="5513" y="6123"/>
                  </a:cubicBezTo>
                  <a:cubicBezTo>
                    <a:pt x="6185" y="5787"/>
                    <a:pt x="8471" y="4711"/>
                    <a:pt x="8471" y="4711"/>
                  </a:cubicBezTo>
                  <a:cubicBezTo>
                    <a:pt x="8404" y="4173"/>
                    <a:pt x="7933" y="3904"/>
                    <a:pt x="7194" y="3904"/>
                  </a:cubicBezTo>
                  <a:cubicBezTo>
                    <a:pt x="6714" y="3904"/>
                    <a:pt x="6131" y="4076"/>
                    <a:pt x="5665" y="4076"/>
                  </a:cubicBezTo>
                  <a:cubicBezTo>
                    <a:pt x="5479" y="4076"/>
                    <a:pt x="5311" y="4048"/>
                    <a:pt x="5177" y="3972"/>
                  </a:cubicBezTo>
                  <a:cubicBezTo>
                    <a:pt x="4706" y="3770"/>
                    <a:pt x="4101" y="2560"/>
                    <a:pt x="3698" y="1686"/>
                  </a:cubicBezTo>
                  <a:cubicBezTo>
                    <a:pt x="3362" y="879"/>
                    <a:pt x="2219" y="72"/>
                    <a:pt x="1479" y="5"/>
                  </a:cubicBezTo>
                  <a:cubicBezTo>
                    <a:pt x="1442" y="2"/>
                    <a:pt x="1405" y="0"/>
                    <a:pt x="1369"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1" name="Google Shape;7471;p105"/>
            <p:cNvSpPr/>
            <p:nvPr/>
          </p:nvSpPr>
          <p:spPr>
            <a:xfrm>
              <a:off x="2597375" y="5169700"/>
              <a:ext cx="89100" cy="99775"/>
            </a:xfrm>
            <a:custGeom>
              <a:rect b="b" l="l" r="r" t="t"/>
              <a:pathLst>
                <a:path extrusionOk="0" h="3991" w="3564">
                  <a:moveTo>
                    <a:pt x="1003" y="0"/>
                  </a:moveTo>
                  <a:cubicBezTo>
                    <a:pt x="319" y="0"/>
                    <a:pt x="0" y="2337"/>
                    <a:pt x="0" y="2337"/>
                  </a:cubicBezTo>
                  <a:cubicBezTo>
                    <a:pt x="0" y="2337"/>
                    <a:pt x="403" y="3077"/>
                    <a:pt x="1882" y="3682"/>
                  </a:cubicBezTo>
                  <a:cubicBezTo>
                    <a:pt x="2435" y="3919"/>
                    <a:pt x="2812" y="3991"/>
                    <a:pt x="3067" y="3991"/>
                  </a:cubicBezTo>
                  <a:cubicBezTo>
                    <a:pt x="3464" y="3991"/>
                    <a:pt x="3563" y="3816"/>
                    <a:pt x="3563" y="3816"/>
                  </a:cubicBezTo>
                  <a:cubicBezTo>
                    <a:pt x="3563" y="3816"/>
                    <a:pt x="2151" y="858"/>
                    <a:pt x="1277" y="119"/>
                  </a:cubicBezTo>
                  <a:cubicBezTo>
                    <a:pt x="1180" y="37"/>
                    <a:pt x="1089" y="0"/>
                    <a:pt x="1003" y="0"/>
                  </a:cubicBezTo>
                  <a:close/>
                </a:path>
              </a:pathLst>
            </a:custGeom>
            <a:solidFill>
              <a:srgbClr val="291D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2" name="Google Shape;7472;p105"/>
            <p:cNvSpPr/>
            <p:nvPr/>
          </p:nvSpPr>
          <p:spPr>
            <a:xfrm>
              <a:off x="2567100" y="5009625"/>
              <a:ext cx="159700" cy="222600"/>
            </a:xfrm>
            <a:custGeom>
              <a:rect b="b" l="l" r="r" t="t"/>
              <a:pathLst>
                <a:path extrusionOk="0" h="8904" w="6388">
                  <a:moveTo>
                    <a:pt x="1144" y="1"/>
                  </a:moveTo>
                  <a:cubicBezTo>
                    <a:pt x="1144" y="1480"/>
                    <a:pt x="1211" y="2690"/>
                    <a:pt x="606" y="3496"/>
                  </a:cubicBezTo>
                  <a:cubicBezTo>
                    <a:pt x="1" y="4303"/>
                    <a:pt x="1" y="4908"/>
                    <a:pt x="1" y="4908"/>
                  </a:cubicBezTo>
                  <a:cubicBezTo>
                    <a:pt x="1" y="4908"/>
                    <a:pt x="1682" y="5110"/>
                    <a:pt x="2623" y="6320"/>
                  </a:cubicBezTo>
                  <a:cubicBezTo>
                    <a:pt x="3497" y="7530"/>
                    <a:pt x="3430" y="8673"/>
                    <a:pt x="4236" y="8875"/>
                  </a:cubicBezTo>
                  <a:cubicBezTo>
                    <a:pt x="4314" y="8894"/>
                    <a:pt x="4398" y="8903"/>
                    <a:pt x="4484" y="8903"/>
                  </a:cubicBezTo>
                  <a:cubicBezTo>
                    <a:pt x="5291" y="8903"/>
                    <a:pt x="6388" y="8135"/>
                    <a:pt x="6388" y="8135"/>
                  </a:cubicBezTo>
                  <a:cubicBezTo>
                    <a:pt x="6388" y="8135"/>
                    <a:pt x="5581" y="8135"/>
                    <a:pt x="5245" y="7060"/>
                  </a:cubicBezTo>
                  <a:cubicBezTo>
                    <a:pt x="4909" y="5984"/>
                    <a:pt x="4035" y="3631"/>
                    <a:pt x="3967" y="3026"/>
                  </a:cubicBezTo>
                  <a:cubicBezTo>
                    <a:pt x="3967" y="2421"/>
                    <a:pt x="3833" y="1"/>
                    <a:pt x="3833"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3" name="Google Shape;7473;p105"/>
            <p:cNvSpPr/>
            <p:nvPr/>
          </p:nvSpPr>
          <p:spPr>
            <a:xfrm>
              <a:off x="2557025" y="5107000"/>
              <a:ext cx="218525" cy="179775"/>
            </a:xfrm>
            <a:custGeom>
              <a:rect b="b" l="l" r="r" t="t"/>
              <a:pathLst>
                <a:path extrusionOk="0" h="7191" w="8741">
                  <a:moveTo>
                    <a:pt x="1429" y="0"/>
                  </a:moveTo>
                  <a:cubicBezTo>
                    <a:pt x="624" y="0"/>
                    <a:pt x="129" y="659"/>
                    <a:pt x="1" y="1686"/>
                  </a:cubicBezTo>
                  <a:cubicBezTo>
                    <a:pt x="1" y="2761"/>
                    <a:pt x="807" y="3904"/>
                    <a:pt x="942" y="4845"/>
                  </a:cubicBezTo>
                  <a:cubicBezTo>
                    <a:pt x="1076" y="5719"/>
                    <a:pt x="1009" y="6795"/>
                    <a:pt x="1009" y="6795"/>
                  </a:cubicBezTo>
                  <a:cubicBezTo>
                    <a:pt x="1187" y="7115"/>
                    <a:pt x="1440" y="7191"/>
                    <a:pt x="1639" y="7191"/>
                  </a:cubicBezTo>
                  <a:cubicBezTo>
                    <a:pt x="1816" y="7191"/>
                    <a:pt x="1950" y="7131"/>
                    <a:pt x="1950" y="7131"/>
                  </a:cubicBezTo>
                  <a:cubicBezTo>
                    <a:pt x="1950" y="7131"/>
                    <a:pt x="2085" y="4912"/>
                    <a:pt x="2555" y="3904"/>
                  </a:cubicBezTo>
                  <a:cubicBezTo>
                    <a:pt x="2700" y="3594"/>
                    <a:pt x="2819" y="3455"/>
                    <a:pt x="2931" y="3455"/>
                  </a:cubicBezTo>
                  <a:cubicBezTo>
                    <a:pt x="3182" y="3455"/>
                    <a:pt x="3393" y="4157"/>
                    <a:pt x="3765" y="5181"/>
                  </a:cubicBezTo>
                  <a:cubicBezTo>
                    <a:pt x="4130" y="6183"/>
                    <a:pt x="4525" y="6506"/>
                    <a:pt x="4971" y="6506"/>
                  </a:cubicBezTo>
                  <a:cubicBezTo>
                    <a:pt x="5184" y="6506"/>
                    <a:pt x="5409" y="6433"/>
                    <a:pt x="5648" y="6324"/>
                  </a:cubicBezTo>
                  <a:cubicBezTo>
                    <a:pt x="6320" y="5988"/>
                    <a:pt x="8740" y="4845"/>
                    <a:pt x="8740" y="4845"/>
                  </a:cubicBezTo>
                  <a:cubicBezTo>
                    <a:pt x="8673" y="4307"/>
                    <a:pt x="8135" y="3971"/>
                    <a:pt x="7396" y="3971"/>
                  </a:cubicBezTo>
                  <a:cubicBezTo>
                    <a:pt x="6869" y="4019"/>
                    <a:pt x="6273" y="4238"/>
                    <a:pt x="5804" y="4238"/>
                  </a:cubicBezTo>
                  <a:cubicBezTo>
                    <a:pt x="5615" y="4238"/>
                    <a:pt x="5447" y="4202"/>
                    <a:pt x="5312" y="4106"/>
                  </a:cubicBezTo>
                  <a:cubicBezTo>
                    <a:pt x="4841" y="3837"/>
                    <a:pt x="4169" y="2627"/>
                    <a:pt x="3833" y="1753"/>
                  </a:cubicBezTo>
                  <a:cubicBezTo>
                    <a:pt x="3429" y="879"/>
                    <a:pt x="2286" y="72"/>
                    <a:pt x="1547" y="5"/>
                  </a:cubicBezTo>
                  <a:cubicBezTo>
                    <a:pt x="1507" y="2"/>
                    <a:pt x="1467" y="0"/>
                    <a:pt x="1429"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4" name="Google Shape;7474;p105"/>
            <p:cNvSpPr/>
            <p:nvPr/>
          </p:nvSpPr>
          <p:spPr>
            <a:xfrm>
              <a:off x="2160375" y="3354125"/>
              <a:ext cx="176500" cy="542900"/>
            </a:xfrm>
            <a:custGeom>
              <a:rect b="b" l="l" r="r" t="t"/>
              <a:pathLst>
                <a:path extrusionOk="0" h="21716" w="7060">
                  <a:moveTo>
                    <a:pt x="5715" y="1"/>
                  </a:moveTo>
                  <a:cubicBezTo>
                    <a:pt x="4371" y="404"/>
                    <a:pt x="3564" y="1883"/>
                    <a:pt x="2421" y="5043"/>
                  </a:cubicBezTo>
                  <a:cubicBezTo>
                    <a:pt x="1211" y="8203"/>
                    <a:pt x="1" y="12841"/>
                    <a:pt x="203" y="14052"/>
                  </a:cubicBezTo>
                  <a:cubicBezTo>
                    <a:pt x="539" y="17010"/>
                    <a:pt x="2421" y="19564"/>
                    <a:pt x="5581" y="21716"/>
                  </a:cubicBezTo>
                  <a:lnTo>
                    <a:pt x="7060" y="19094"/>
                  </a:lnTo>
                  <a:cubicBezTo>
                    <a:pt x="7060" y="19094"/>
                    <a:pt x="3900" y="16539"/>
                    <a:pt x="3564" y="13581"/>
                  </a:cubicBezTo>
                  <a:cubicBezTo>
                    <a:pt x="3429" y="11900"/>
                    <a:pt x="5581" y="6186"/>
                    <a:pt x="5581" y="6051"/>
                  </a:cubicBezTo>
                  <a:cubicBezTo>
                    <a:pt x="5581" y="5917"/>
                    <a:pt x="5715" y="1"/>
                    <a:pt x="5715"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5" name="Google Shape;7475;p105"/>
            <p:cNvSpPr/>
            <p:nvPr/>
          </p:nvSpPr>
          <p:spPr>
            <a:xfrm>
              <a:off x="2210800" y="3784400"/>
              <a:ext cx="467275" cy="1303825"/>
            </a:xfrm>
            <a:custGeom>
              <a:rect b="b" l="l" r="r" t="t"/>
              <a:pathLst>
                <a:path extrusionOk="0" h="52153" w="18691">
                  <a:moveTo>
                    <a:pt x="4438" y="0"/>
                  </a:moveTo>
                  <a:cubicBezTo>
                    <a:pt x="3429" y="2421"/>
                    <a:pt x="1950" y="4841"/>
                    <a:pt x="1009" y="8337"/>
                  </a:cubicBezTo>
                  <a:cubicBezTo>
                    <a:pt x="1" y="12169"/>
                    <a:pt x="1144" y="13715"/>
                    <a:pt x="1749" y="20102"/>
                  </a:cubicBezTo>
                  <a:cubicBezTo>
                    <a:pt x="2152" y="24404"/>
                    <a:pt x="3295" y="30051"/>
                    <a:pt x="3295" y="30051"/>
                  </a:cubicBezTo>
                  <a:cubicBezTo>
                    <a:pt x="3295" y="30051"/>
                    <a:pt x="2690" y="31934"/>
                    <a:pt x="2690" y="34623"/>
                  </a:cubicBezTo>
                  <a:cubicBezTo>
                    <a:pt x="2690" y="38051"/>
                    <a:pt x="4303" y="46052"/>
                    <a:pt x="4303" y="46052"/>
                  </a:cubicBezTo>
                  <a:cubicBezTo>
                    <a:pt x="4303" y="46052"/>
                    <a:pt x="5107" y="46666"/>
                    <a:pt x="6358" y="46666"/>
                  </a:cubicBezTo>
                  <a:cubicBezTo>
                    <a:pt x="6599" y="46666"/>
                    <a:pt x="6856" y="46644"/>
                    <a:pt x="7127" y="46589"/>
                  </a:cubicBezTo>
                  <a:cubicBezTo>
                    <a:pt x="7127" y="46589"/>
                    <a:pt x="7597" y="40068"/>
                    <a:pt x="8135" y="36236"/>
                  </a:cubicBezTo>
                  <a:cubicBezTo>
                    <a:pt x="8606" y="33009"/>
                    <a:pt x="8539" y="31127"/>
                    <a:pt x="8673" y="28707"/>
                  </a:cubicBezTo>
                  <a:cubicBezTo>
                    <a:pt x="8875" y="26354"/>
                    <a:pt x="8875" y="14454"/>
                    <a:pt x="8875" y="14454"/>
                  </a:cubicBezTo>
                  <a:cubicBezTo>
                    <a:pt x="8875" y="14454"/>
                    <a:pt x="10623" y="22253"/>
                    <a:pt x="11362" y="25816"/>
                  </a:cubicBezTo>
                  <a:cubicBezTo>
                    <a:pt x="11967" y="28774"/>
                    <a:pt x="12707" y="32471"/>
                    <a:pt x="12707" y="32471"/>
                  </a:cubicBezTo>
                  <a:cubicBezTo>
                    <a:pt x="12707" y="32471"/>
                    <a:pt x="11967" y="34152"/>
                    <a:pt x="12371" y="36976"/>
                  </a:cubicBezTo>
                  <a:cubicBezTo>
                    <a:pt x="12774" y="39732"/>
                    <a:pt x="15261" y="51631"/>
                    <a:pt x="15261" y="51631"/>
                  </a:cubicBezTo>
                  <a:cubicBezTo>
                    <a:pt x="15261" y="51631"/>
                    <a:pt x="15912" y="52152"/>
                    <a:pt x="16851" y="52152"/>
                  </a:cubicBezTo>
                  <a:cubicBezTo>
                    <a:pt x="17262" y="52152"/>
                    <a:pt x="17728" y="52052"/>
                    <a:pt x="18219" y="51766"/>
                  </a:cubicBezTo>
                  <a:cubicBezTo>
                    <a:pt x="18219" y="51766"/>
                    <a:pt x="18287" y="46388"/>
                    <a:pt x="18354" y="42354"/>
                  </a:cubicBezTo>
                  <a:cubicBezTo>
                    <a:pt x="18488" y="36371"/>
                    <a:pt x="18556" y="34219"/>
                    <a:pt x="18556" y="31866"/>
                  </a:cubicBezTo>
                  <a:cubicBezTo>
                    <a:pt x="18690" y="22522"/>
                    <a:pt x="18152" y="15530"/>
                    <a:pt x="16942" y="9681"/>
                  </a:cubicBezTo>
                  <a:cubicBezTo>
                    <a:pt x="15799" y="3765"/>
                    <a:pt x="14858" y="807"/>
                    <a:pt x="14858" y="807"/>
                  </a:cubicBezTo>
                  <a:lnTo>
                    <a:pt x="4438" y="0"/>
                  </a:ln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6" name="Google Shape;7476;p105"/>
            <p:cNvSpPr/>
            <p:nvPr/>
          </p:nvSpPr>
          <p:spPr>
            <a:xfrm>
              <a:off x="2284750" y="4098675"/>
              <a:ext cx="147925" cy="426925"/>
            </a:xfrm>
            <a:custGeom>
              <a:rect b="b" l="l" r="r" t="t"/>
              <a:pathLst>
                <a:path extrusionOk="0" h="17077" w="5917">
                  <a:moveTo>
                    <a:pt x="1" y="1"/>
                  </a:moveTo>
                  <a:cubicBezTo>
                    <a:pt x="1" y="1"/>
                    <a:pt x="1077" y="2287"/>
                    <a:pt x="4438" y="3228"/>
                  </a:cubicBezTo>
                  <a:lnTo>
                    <a:pt x="5648" y="17077"/>
                  </a:lnTo>
                  <a:cubicBezTo>
                    <a:pt x="5648" y="17077"/>
                    <a:pt x="5648" y="17010"/>
                    <a:pt x="5648" y="17010"/>
                  </a:cubicBezTo>
                  <a:lnTo>
                    <a:pt x="5648" y="16942"/>
                  </a:lnTo>
                  <a:cubicBezTo>
                    <a:pt x="5648" y="16741"/>
                    <a:pt x="5715" y="16472"/>
                    <a:pt x="5715" y="16136"/>
                  </a:cubicBezTo>
                  <a:cubicBezTo>
                    <a:pt x="5917" y="13783"/>
                    <a:pt x="5917" y="1883"/>
                    <a:pt x="5917" y="1883"/>
                  </a:cubicBezTo>
                  <a:lnTo>
                    <a:pt x="5917" y="1883"/>
                  </a:lnTo>
                  <a:cubicBezTo>
                    <a:pt x="5917" y="1883"/>
                    <a:pt x="5670" y="1911"/>
                    <a:pt x="5264" y="1911"/>
                  </a:cubicBezTo>
                  <a:cubicBezTo>
                    <a:pt x="4114" y="1911"/>
                    <a:pt x="1690" y="1690"/>
                    <a:pt x="1" y="1"/>
                  </a:cubicBezTo>
                  <a:close/>
                </a:path>
              </a:pathLst>
            </a:custGeom>
            <a:solidFill>
              <a:srgbClr val="597B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7" name="Google Shape;7477;p105"/>
            <p:cNvSpPr/>
            <p:nvPr/>
          </p:nvSpPr>
          <p:spPr>
            <a:xfrm>
              <a:off x="2291475" y="2998625"/>
              <a:ext cx="300875" cy="458275"/>
            </a:xfrm>
            <a:custGeom>
              <a:rect b="b" l="l" r="r" t="t"/>
              <a:pathLst>
                <a:path extrusionOk="0" h="18331" w="12035">
                  <a:moveTo>
                    <a:pt x="6334" y="0"/>
                  </a:moveTo>
                  <a:cubicBezTo>
                    <a:pt x="6132" y="0"/>
                    <a:pt x="5926" y="12"/>
                    <a:pt x="5715" y="36"/>
                  </a:cubicBezTo>
                  <a:cubicBezTo>
                    <a:pt x="2555" y="372"/>
                    <a:pt x="270" y="3128"/>
                    <a:pt x="606" y="6288"/>
                  </a:cubicBezTo>
                  <a:cubicBezTo>
                    <a:pt x="807" y="8103"/>
                    <a:pt x="1883" y="9649"/>
                    <a:pt x="3295" y="10523"/>
                  </a:cubicBezTo>
                  <a:cubicBezTo>
                    <a:pt x="3295" y="10523"/>
                    <a:pt x="3698" y="11128"/>
                    <a:pt x="3900" y="11397"/>
                  </a:cubicBezTo>
                  <a:cubicBezTo>
                    <a:pt x="3900" y="11397"/>
                    <a:pt x="3765" y="13347"/>
                    <a:pt x="3698" y="13616"/>
                  </a:cubicBezTo>
                  <a:cubicBezTo>
                    <a:pt x="3585" y="14067"/>
                    <a:pt x="3473" y="14140"/>
                    <a:pt x="3007" y="14140"/>
                  </a:cubicBezTo>
                  <a:cubicBezTo>
                    <a:pt x="2786" y="14140"/>
                    <a:pt x="2484" y="14123"/>
                    <a:pt x="2064" y="14123"/>
                  </a:cubicBezTo>
                  <a:cubicBezTo>
                    <a:pt x="1789" y="14123"/>
                    <a:pt x="1463" y="14130"/>
                    <a:pt x="1076" y="14154"/>
                  </a:cubicBezTo>
                  <a:cubicBezTo>
                    <a:pt x="1" y="14221"/>
                    <a:pt x="270" y="14557"/>
                    <a:pt x="875" y="15902"/>
                  </a:cubicBezTo>
                  <a:cubicBezTo>
                    <a:pt x="1480" y="17044"/>
                    <a:pt x="3496" y="18187"/>
                    <a:pt x="5379" y="18322"/>
                  </a:cubicBezTo>
                  <a:cubicBezTo>
                    <a:pt x="5460" y="18328"/>
                    <a:pt x="5544" y="18331"/>
                    <a:pt x="5629" y="18331"/>
                  </a:cubicBezTo>
                  <a:cubicBezTo>
                    <a:pt x="7434" y="18331"/>
                    <a:pt x="9902" y="17014"/>
                    <a:pt x="8875" y="16372"/>
                  </a:cubicBezTo>
                  <a:cubicBezTo>
                    <a:pt x="7732" y="15700"/>
                    <a:pt x="7866" y="15364"/>
                    <a:pt x="7799" y="14826"/>
                  </a:cubicBezTo>
                  <a:cubicBezTo>
                    <a:pt x="7799" y="14221"/>
                    <a:pt x="7866" y="13616"/>
                    <a:pt x="7866" y="13145"/>
                  </a:cubicBezTo>
                  <a:cubicBezTo>
                    <a:pt x="8404" y="13280"/>
                    <a:pt x="8807" y="13347"/>
                    <a:pt x="9009" y="13414"/>
                  </a:cubicBezTo>
                  <a:cubicBezTo>
                    <a:pt x="10219" y="13414"/>
                    <a:pt x="10690" y="12540"/>
                    <a:pt x="11160" y="11196"/>
                  </a:cubicBezTo>
                  <a:cubicBezTo>
                    <a:pt x="12034" y="8910"/>
                    <a:pt x="11698" y="6019"/>
                    <a:pt x="11429" y="4607"/>
                  </a:cubicBezTo>
                  <a:cubicBezTo>
                    <a:pt x="10867" y="1985"/>
                    <a:pt x="8972" y="0"/>
                    <a:pt x="6334"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8" name="Google Shape;7478;p105"/>
            <p:cNvSpPr/>
            <p:nvPr/>
          </p:nvSpPr>
          <p:spPr>
            <a:xfrm>
              <a:off x="2291475" y="3209600"/>
              <a:ext cx="249175" cy="247300"/>
            </a:xfrm>
            <a:custGeom>
              <a:rect b="b" l="l" r="r" t="t"/>
              <a:pathLst>
                <a:path extrusionOk="0" h="9892" w="9967">
                  <a:moveTo>
                    <a:pt x="1480" y="0"/>
                  </a:moveTo>
                  <a:cubicBezTo>
                    <a:pt x="1480" y="0"/>
                    <a:pt x="1412" y="0"/>
                    <a:pt x="1345" y="135"/>
                  </a:cubicBezTo>
                  <a:cubicBezTo>
                    <a:pt x="1816" y="941"/>
                    <a:pt x="2555" y="1614"/>
                    <a:pt x="3295" y="2084"/>
                  </a:cubicBezTo>
                  <a:cubicBezTo>
                    <a:pt x="3295" y="2084"/>
                    <a:pt x="3698" y="2689"/>
                    <a:pt x="3900" y="2958"/>
                  </a:cubicBezTo>
                  <a:cubicBezTo>
                    <a:pt x="3900" y="2958"/>
                    <a:pt x="3765" y="4908"/>
                    <a:pt x="3698" y="5177"/>
                  </a:cubicBezTo>
                  <a:cubicBezTo>
                    <a:pt x="3585" y="5628"/>
                    <a:pt x="3473" y="5701"/>
                    <a:pt x="3007" y="5701"/>
                  </a:cubicBezTo>
                  <a:cubicBezTo>
                    <a:pt x="2786" y="5701"/>
                    <a:pt x="2484" y="5684"/>
                    <a:pt x="2064" y="5684"/>
                  </a:cubicBezTo>
                  <a:cubicBezTo>
                    <a:pt x="1789" y="5684"/>
                    <a:pt x="1463" y="5691"/>
                    <a:pt x="1076" y="5715"/>
                  </a:cubicBezTo>
                  <a:cubicBezTo>
                    <a:pt x="1" y="5782"/>
                    <a:pt x="270" y="6118"/>
                    <a:pt x="875" y="7463"/>
                  </a:cubicBezTo>
                  <a:cubicBezTo>
                    <a:pt x="1480" y="8605"/>
                    <a:pt x="3496" y="9748"/>
                    <a:pt x="5379" y="9883"/>
                  </a:cubicBezTo>
                  <a:cubicBezTo>
                    <a:pt x="5460" y="9889"/>
                    <a:pt x="5544" y="9892"/>
                    <a:pt x="5629" y="9892"/>
                  </a:cubicBezTo>
                  <a:cubicBezTo>
                    <a:pt x="7440" y="9892"/>
                    <a:pt x="9966" y="8575"/>
                    <a:pt x="8875" y="7933"/>
                  </a:cubicBezTo>
                  <a:cubicBezTo>
                    <a:pt x="7799" y="7194"/>
                    <a:pt x="7866" y="6925"/>
                    <a:pt x="7866" y="6387"/>
                  </a:cubicBezTo>
                  <a:cubicBezTo>
                    <a:pt x="7799" y="5782"/>
                    <a:pt x="7866" y="5177"/>
                    <a:pt x="7866" y="4706"/>
                  </a:cubicBezTo>
                  <a:cubicBezTo>
                    <a:pt x="8404" y="4841"/>
                    <a:pt x="8875" y="4908"/>
                    <a:pt x="9076" y="4908"/>
                  </a:cubicBezTo>
                  <a:cubicBezTo>
                    <a:pt x="9148" y="4926"/>
                    <a:pt x="9220" y="4934"/>
                    <a:pt x="9291" y="4934"/>
                  </a:cubicBezTo>
                  <a:cubicBezTo>
                    <a:pt x="9485" y="4934"/>
                    <a:pt x="9668" y="4872"/>
                    <a:pt x="9816" y="4773"/>
                  </a:cubicBezTo>
                  <a:cubicBezTo>
                    <a:pt x="9816" y="4773"/>
                    <a:pt x="8404" y="4034"/>
                    <a:pt x="8202" y="3429"/>
                  </a:cubicBezTo>
                  <a:cubicBezTo>
                    <a:pt x="7933" y="2824"/>
                    <a:pt x="7866" y="1412"/>
                    <a:pt x="7866" y="1412"/>
                  </a:cubicBezTo>
                  <a:lnTo>
                    <a:pt x="7127" y="2219"/>
                  </a:lnTo>
                  <a:lnTo>
                    <a:pt x="6253" y="2421"/>
                  </a:lnTo>
                  <a:lnTo>
                    <a:pt x="1480" y="0"/>
                  </a:ln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9" name="Google Shape;7479;p105"/>
            <p:cNvSpPr/>
            <p:nvPr/>
          </p:nvSpPr>
          <p:spPr>
            <a:xfrm>
              <a:off x="2298200" y="2998800"/>
              <a:ext cx="253800" cy="294425"/>
            </a:xfrm>
            <a:custGeom>
              <a:rect b="b" l="l" r="r" t="t"/>
              <a:pathLst>
                <a:path extrusionOk="0" h="11777" w="10152">
                  <a:moveTo>
                    <a:pt x="6014" y="0"/>
                  </a:moveTo>
                  <a:cubicBezTo>
                    <a:pt x="5828" y="0"/>
                    <a:pt x="5638" y="10"/>
                    <a:pt x="5446" y="29"/>
                  </a:cubicBezTo>
                  <a:cubicBezTo>
                    <a:pt x="2286" y="298"/>
                    <a:pt x="1" y="3121"/>
                    <a:pt x="337" y="6281"/>
                  </a:cubicBezTo>
                  <a:cubicBezTo>
                    <a:pt x="538" y="8096"/>
                    <a:pt x="1009" y="9441"/>
                    <a:pt x="2421" y="10718"/>
                  </a:cubicBezTo>
                  <a:cubicBezTo>
                    <a:pt x="2421" y="10718"/>
                    <a:pt x="2891" y="11121"/>
                    <a:pt x="3295" y="11323"/>
                  </a:cubicBezTo>
                  <a:cubicBezTo>
                    <a:pt x="3703" y="11550"/>
                    <a:pt x="4386" y="11776"/>
                    <a:pt x="5158" y="11776"/>
                  </a:cubicBezTo>
                  <a:cubicBezTo>
                    <a:pt x="5531" y="11776"/>
                    <a:pt x="5926" y="11723"/>
                    <a:pt x="6320" y="11592"/>
                  </a:cubicBezTo>
                  <a:cubicBezTo>
                    <a:pt x="7530" y="11256"/>
                    <a:pt x="7664" y="10180"/>
                    <a:pt x="7597" y="9844"/>
                  </a:cubicBezTo>
                  <a:lnTo>
                    <a:pt x="7597" y="9844"/>
                  </a:lnTo>
                  <a:cubicBezTo>
                    <a:pt x="7477" y="9884"/>
                    <a:pt x="7332" y="9912"/>
                    <a:pt x="7178" y="9912"/>
                  </a:cubicBezTo>
                  <a:cubicBezTo>
                    <a:pt x="6816" y="9912"/>
                    <a:pt x="6401" y="9757"/>
                    <a:pt x="6118" y="9239"/>
                  </a:cubicBezTo>
                  <a:cubicBezTo>
                    <a:pt x="5648" y="8432"/>
                    <a:pt x="5513" y="7693"/>
                    <a:pt x="5917" y="6752"/>
                  </a:cubicBezTo>
                  <a:cubicBezTo>
                    <a:pt x="6152" y="6281"/>
                    <a:pt x="6572" y="6079"/>
                    <a:pt x="6967" y="6079"/>
                  </a:cubicBezTo>
                  <a:cubicBezTo>
                    <a:pt x="7362" y="6079"/>
                    <a:pt x="7732" y="6281"/>
                    <a:pt x="7866" y="6617"/>
                  </a:cubicBezTo>
                  <a:cubicBezTo>
                    <a:pt x="8202" y="7357"/>
                    <a:pt x="8270" y="8567"/>
                    <a:pt x="8270" y="8567"/>
                  </a:cubicBezTo>
                  <a:cubicBezTo>
                    <a:pt x="8270" y="8567"/>
                    <a:pt x="9076" y="8231"/>
                    <a:pt x="9144" y="7357"/>
                  </a:cubicBezTo>
                  <a:cubicBezTo>
                    <a:pt x="9211" y="6819"/>
                    <a:pt x="9144" y="6147"/>
                    <a:pt x="9076" y="5609"/>
                  </a:cubicBezTo>
                  <a:cubicBezTo>
                    <a:pt x="9009" y="5138"/>
                    <a:pt x="9076" y="4600"/>
                    <a:pt x="9412" y="4197"/>
                  </a:cubicBezTo>
                  <a:cubicBezTo>
                    <a:pt x="9883" y="3726"/>
                    <a:pt x="9614" y="2987"/>
                    <a:pt x="9614" y="2987"/>
                  </a:cubicBezTo>
                  <a:cubicBezTo>
                    <a:pt x="9950" y="2651"/>
                    <a:pt x="10152" y="2247"/>
                    <a:pt x="10152" y="2247"/>
                  </a:cubicBezTo>
                  <a:cubicBezTo>
                    <a:pt x="9240" y="849"/>
                    <a:pt x="7778" y="0"/>
                    <a:pt x="6014"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0" name="Google Shape;7480;p105"/>
            <p:cNvSpPr/>
            <p:nvPr/>
          </p:nvSpPr>
          <p:spPr>
            <a:xfrm>
              <a:off x="2516700" y="3018625"/>
              <a:ext cx="75425" cy="155700"/>
            </a:xfrm>
            <a:custGeom>
              <a:rect b="b" l="l" r="r" t="t"/>
              <a:pathLst>
                <a:path extrusionOk="0" h="6228" w="3017">
                  <a:moveTo>
                    <a:pt x="394" y="0"/>
                  </a:moveTo>
                  <a:cubicBezTo>
                    <a:pt x="243" y="0"/>
                    <a:pt x="109" y="15"/>
                    <a:pt x="0" y="43"/>
                  </a:cubicBezTo>
                  <a:lnTo>
                    <a:pt x="135" y="6228"/>
                  </a:lnTo>
                  <a:cubicBezTo>
                    <a:pt x="1748" y="5757"/>
                    <a:pt x="2958" y="4480"/>
                    <a:pt x="2958" y="2597"/>
                  </a:cubicBezTo>
                  <a:cubicBezTo>
                    <a:pt x="3016" y="619"/>
                    <a:pt x="1363" y="0"/>
                    <a:pt x="394"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1" name="Google Shape;7481;p105"/>
            <p:cNvSpPr/>
            <p:nvPr/>
          </p:nvSpPr>
          <p:spPr>
            <a:xfrm>
              <a:off x="2251150" y="3350500"/>
              <a:ext cx="437000" cy="485400"/>
            </a:xfrm>
            <a:custGeom>
              <a:rect b="b" l="l" r="r" t="t"/>
              <a:pathLst>
                <a:path extrusionOk="0" h="19416" w="17480">
                  <a:moveTo>
                    <a:pt x="3919" y="1"/>
                  </a:moveTo>
                  <a:cubicBezTo>
                    <a:pt x="3275" y="1"/>
                    <a:pt x="2501" y="25"/>
                    <a:pt x="2017" y="146"/>
                  </a:cubicBezTo>
                  <a:cubicBezTo>
                    <a:pt x="807" y="751"/>
                    <a:pt x="605" y="1894"/>
                    <a:pt x="403" y="4247"/>
                  </a:cubicBezTo>
                  <a:cubicBezTo>
                    <a:pt x="0" y="8281"/>
                    <a:pt x="1143" y="9692"/>
                    <a:pt x="2555" y="15071"/>
                  </a:cubicBezTo>
                  <a:cubicBezTo>
                    <a:pt x="2622" y="15272"/>
                    <a:pt x="2756" y="16550"/>
                    <a:pt x="2824" y="17289"/>
                  </a:cubicBezTo>
                  <a:cubicBezTo>
                    <a:pt x="3612" y="18630"/>
                    <a:pt x="6066" y="19415"/>
                    <a:pt x="8571" y="19415"/>
                  </a:cubicBezTo>
                  <a:cubicBezTo>
                    <a:pt x="10336" y="19415"/>
                    <a:pt x="12128" y="19025"/>
                    <a:pt x="13378" y="18163"/>
                  </a:cubicBezTo>
                  <a:cubicBezTo>
                    <a:pt x="13446" y="17222"/>
                    <a:pt x="13715" y="13054"/>
                    <a:pt x="13916" y="11440"/>
                  </a:cubicBezTo>
                  <a:cubicBezTo>
                    <a:pt x="17479" y="9961"/>
                    <a:pt x="16673" y="5726"/>
                    <a:pt x="13110" y="3238"/>
                  </a:cubicBezTo>
                  <a:cubicBezTo>
                    <a:pt x="11631" y="2230"/>
                    <a:pt x="9479" y="1356"/>
                    <a:pt x="9479" y="1356"/>
                  </a:cubicBezTo>
                  <a:cubicBezTo>
                    <a:pt x="9479" y="1356"/>
                    <a:pt x="8667" y="1782"/>
                    <a:pt x="7394" y="1782"/>
                  </a:cubicBezTo>
                  <a:cubicBezTo>
                    <a:pt x="6989" y="1782"/>
                    <a:pt x="6537" y="1739"/>
                    <a:pt x="6051" y="1625"/>
                  </a:cubicBezTo>
                  <a:cubicBezTo>
                    <a:pt x="4437" y="1222"/>
                    <a:pt x="4504" y="549"/>
                    <a:pt x="4908" y="11"/>
                  </a:cubicBezTo>
                  <a:cubicBezTo>
                    <a:pt x="4720" y="11"/>
                    <a:pt x="4348" y="1"/>
                    <a:pt x="3919"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2" name="Google Shape;7482;p105"/>
            <p:cNvSpPr/>
            <p:nvPr/>
          </p:nvSpPr>
          <p:spPr>
            <a:xfrm>
              <a:off x="2346950" y="3325375"/>
              <a:ext cx="159675" cy="80450"/>
            </a:xfrm>
            <a:custGeom>
              <a:rect b="b" l="l" r="r" t="t"/>
              <a:pathLst>
                <a:path extrusionOk="0" h="3218" w="6387">
                  <a:moveTo>
                    <a:pt x="1432" y="1"/>
                  </a:moveTo>
                  <a:cubicBezTo>
                    <a:pt x="1292" y="1"/>
                    <a:pt x="1053" y="30"/>
                    <a:pt x="874" y="210"/>
                  </a:cubicBezTo>
                  <a:cubicBezTo>
                    <a:pt x="605" y="479"/>
                    <a:pt x="202" y="1016"/>
                    <a:pt x="202" y="1016"/>
                  </a:cubicBezTo>
                  <a:cubicBezTo>
                    <a:pt x="202" y="1016"/>
                    <a:pt x="0" y="2092"/>
                    <a:pt x="1815" y="2764"/>
                  </a:cubicBezTo>
                  <a:cubicBezTo>
                    <a:pt x="2578" y="3087"/>
                    <a:pt x="3316" y="3218"/>
                    <a:pt x="4005" y="3218"/>
                  </a:cubicBezTo>
                  <a:cubicBezTo>
                    <a:pt x="4895" y="3218"/>
                    <a:pt x="5705" y="3000"/>
                    <a:pt x="6387" y="2697"/>
                  </a:cubicBezTo>
                  <a:cubicBezTo>
                    <a:pt x="6387" y="2697"/>
                    <a:pt x="6051" y="1689"/>
                    <a:pt x="5983" y="1420"/>
                  </a:cubicBezTo>
                  <a:cubicBezTo>
                    <a:pt x="5849" y="1218"/>
                    <a:pt x="5580" y="1151"/>
                    <a:pt x="5580" y="1151"/>
                  </a:cubicBezTo>
                  <a:cubicBezTo>
                    <a:pt x="5580" y="1151"/>
                    <a:pt x="5261" y="1576"/>
                    <a:pt x="4246" y="1576"/>
                  </a:cubicBezTo>
                  <a:cubicBezTo>
                    <a:pt x="4119" y="1576"/>
                    <a:pt x="3982" y="1569"/>
                    <a:pt x="3832" y="1554"/>
                  </a:cubicBezTo>
                  <a:cubicBezTo>
                    <a:pt x="2488" y="1420"/>
                    <a:pt x="1479" y="815"/>
                    <a:pt x="1479" y="277"/>
                  </a:cubicBezTo>
                  <a:lnTo>
                    <a:pt x="1546" y="8"/>
                  </a:lnTo>
                  <a:cubicBezTo>
                    <a:pt x="1546" y="8"/>
                    <a:pt x="1502" y="1"/>
                    <a:pt x="1432" y="1"/>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3" name="Google Shape;7483;p105"/>
            <p:cNvSpPr/>
            <p:nvPr/>
          </p:nvSpPr>
          <p:spPr>
            <a:xfrm>
              <a:off x="2517425" y="3415700"/>
              <a:ext cx="471575" cy="783250"/>
            </a:xfrm>
            <a:custGeom>
              <a:rect b="b" l="l" r="r" t="t"/>
              <a:pathLst>
                <a:path extrusionOk="0" h="31330" w="18863">
                  <a:moveTo>
                    <a:pt x="1360" y="1"/>
                  </a:moveTo>
                  <a:cubicBezTo>
                    <a:pt x="516" y="1"/>
                    <a:pt x="0" y="768"/>
                    <a:pt x="106" y="2983"/>
                  </a:cubicBezTo>
                  <a:cubicBezTo>
                    <a:pt x="173" y="5740"/>
                    <a:pt x="643" y="10916"/>
                    <a:pt x="1786" y="14547"/>
                  </a:cubicBezTo>
                  <a:cubicBezTo>
                    <a:pt x="2257" y="16362"/>
                    <a:pt x="3265" y="19051"/>
                    <a:pt x="5484" y="22143"/>
                  </a:cubicBezTo>
                  <a:cubicBezTo>
                    <a:pt x="7030" y="24295"/>
                    <a:pt x="7568" y="24967"/>
                    <a:pt x="9585" y="26715"/>
                  </a:cubicBezTo>
                  <a:cubicBezTo>
                    <a:pt x="10123" y="27186"/>
                    <a:pt x="10391" y="27723"/>
                    <a:pt x="11333" y="28732"/>
                  </a:cubicBezTo>
                  <a:cubicBezTo>
                    <a:pt x="12274" y="29740"/>
                    <a:pt x="13551" y="30749"/>
                    <a:pt x="14694" y="31085"/>
                  </a:cubicBezTo>
                  <a:cubicBezTo>
                    <a:pt x="15271" y="31265"/>
                    <a:pt x="15674" y="31329"/>
                    <a:pt x="15955" y="31329"/>
                  </a:cubicBezTo>
                  <a:cubicBezTo>
                    <a:pt x="16197" y="31329"/>
                    <a:pt x="16349" y="31281"/>
                    <a:pt x="16442" y="31219"/>
                  </a:cubicBezTo>
                  <a:cubicBezTo>
                    <a:pt x="16644" y="30950"/>
                    <a:pt x="16509" y="30681"/>
                    <a:pt x="15971" y="30480"/>
                  </a:cubicBezTo>
                  <a:cubicBezTo>
                    <a:pt x="15501" y="30211"/>
                    <a:pt x="14694" y="29942"/>
                    <a:pt x="13820" y="29202"/>
                  </a:cubicBezTo>
                  <a:lnTo>
                    <a:pt x="13820" y="29202"/>
                  </a:lnTo>
                  <a:cubicBezTo>
                    <a:pt x="13820" y="29202"/>
                    <a:pt x="14829" y="29740"/>
                    <a:pt x="15501" y="30009"/>
                  </a:cubicBezTo>
                  <a:cubicBezTo>
                    <a:pt x="16173" y="30211"/>
                    <a:pt x="16845" y="30412"/>
                    <a:pt x="17316" y="30480"/>
                  </a:cubicBezTo>
                  <a:cubicBezTo>
                    <a:pt x="17921" y="30480"/>
                    <a:pt x="18526" y="29807"/>
                    <a:pt x="17988" y="29606"/>
                  </a:cubicBezTo>
                  <a:cubicBezTo>
                    <a:pt x="17518" y="29404"/>
                    <a:pt x="17114" y="29337"/>
                    <a:pt x="16106" y="28933"/>
                  </a:cubicBezTo>
                  <a:cubicBezTo>
                    <a:pt x="15232" y="28530"/>
                    <a:pt x="14694" y="28127"/>
                    <a:pt x="14694" y="28127"/>
                  </a:cubicBezTo>
                  <a:lnTo>
                    <a:pt x="14694" y="28127"/>
                  </a:lnTo>
                  <a:cubicBezTo>
                    <a:pt x="14694" y="28127"/>
                    <a:pt x="15770" y="28530"/>
                    <a:pt x="16711" y="28665"/>
                  </a:cubicBezTo>
                  <a:cubicBezTo>
                    <a:pt x="16987" y="28704"/>
                    <a:pt x="17216" y="28720"/>
                    <a:pt x="17410" y="28720"/>
                  </a:cubicBezTo>
                  <a:cubicBezTo>
                    <a:pt x="17877" y="28720"/>
                    <a:pt x="18134" y="28625"/>
                    <a:pt x="18324" y="28530"/>
                  </a:cubicBezTo>
                  <a:cubicBezTo>
                    <a:pt x="18593" y="28463"/>
                    <a:pt x="18862" y="27992"/>
                    <a:pt x="18190" y="27723"/>
                  </a:cubicBezTo>
                  <a:cubicBezTo>
                    <a:pt x="17585" y="27589"/>
                    <a:pt x="16778" y="27589"/>
                    <a:pt x="15770" y="27051"/>
                  </a:cubicBezTo>
                  <a:cubicBezTo>
                    <a:pt x="15030" y="26648"/>
                    <a:pt x="14560" y="26312"/>
                    <a:pt x="14694" y="26244"/>
                  </a:cubicBezTo>
                  <a:cubicBezTo>
                    <a:pt x="14709" y="26237"/>
                    <a:pt x="14729" y="26233"/>
                    <a:pt x="14752" y="26233"/>
                  </a:cubicBezTo>
                  <a:cubicBezTo>
                    <a:pt x="14914" y="26233"/>
                    <a:pt x="15274" y="26390"/>
                    <a:pt x="15799" y="26390"/>
                  </a:cubicBezTo>
                  <a:cubicBezTo>
                    <a:pt x="15875" y="26390"/>
                    <a:pt x="15955" y="26386"/>
                    <a:pt x="16039" y="26379"/>
                  </a:cubicBezTo>
                  <a:cubicBezTo>
                    <a:pt x="16711" y="26379"/>
                    <a:pt x="17383" y="25975"/>
                    <a:pt x="17383" y="25572"/>
                  </a:cubicBezTo>
                  <a:cubicBezTo>
                    <a:pt x="17350" y="25370"/>
                    <a:pt x="17299" y="25337"/>
                    <a:pt x="17173" y="25337"/>
                  </a:cubicBezTo>
                  <a:cubicBezTo>
                    <a:pt x="17110" y="25337"/>
                    <a:pt x="17028" y="25345"/>
                    <a:pt x="16920" y="25345"/>
                  </a:cubicBezTo>
                  <a:cubicBezTo>
                    <a:pt x="16812" y="25345"/>
                    <a:pt x="16677" y="25337"/>
                    <a:pt x="16509" y="25303"/>
                  </a:cubicBezTo>
                  <a:cubicBezTo>
                    <a:pt x="15770" y="25169"/>
                    <a:pt x="15165" y="24833"/>
                    <a:pt x="14156" y="24765"/>
                  </a:cubicBezTo>
                  <a:cubicBezTo>
                    <a:pt x="13215" y="24698"/>
                    <a:pt x="12610" y="24631"/>
                    <a:pt x="11803" y="24362"/>
                  </a:cubicBezTo>
                  <a:cubicBezTo>
                    <a:pt x="10997" y="24026"/>
                    <a:pt x="10055" y="23017"/>
                    <a:pt x="8644" y="21001"/>
                  </a:cubicBezTo>
                  <a:cubicBezTo>
                    <a:pt x="6896" y="18648"/>
                    <a:pt x="5551" y="15084"/>
                    <a:pt x="5215" y="13471"/>
                  </a:cubicBezTo>
                  <a:cubicBezTo>
                    <a:pt x="4408" y="9975"/>
                    <a:pt x="4139" y="5135"/>
                    <a:pt x="4139" y="3454"/>
                  </a:cubicBezTo>
                  <a:cubicBezTo>
                    <a:pt x="4139" y="1437"/>
                    <a:pt x="3198" y="630"/>
                    <a:pt x="2122" y="160"/>
                  </a:cubicBezTo>
                  <a:cubicBezTo>
                    <a:pt x="1847" y="59"/>
                    <a:pt x="1591" y="1"/>
                    <a:pt x="1360"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484" name="Google Shape;7484;p10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8" name="Shape 7488"/>
        <p:cNvGrpSpPr/>
        <p:nvPr/>
      </p:nvGrpSpPr>
      <p:grpSpPr>
        <a:xfrm>
          <a:off x="0" y="0"/>
          <a:ext cx="0" cy="0"/>
          <a:chOff x="0" y="0"/>
          <a:chExt cx="0" cy="0"/>
        </a:xfrm>
      </p:grpSpPr>
      <p:sp>
        <p:nvSpPr>
          <p:cNvPr id="7489" name="Google Shape;7489;p106"/>
          <p:cNvSpPr txBox="1"/>
          <p:nvPr>
            <p:ph idx="4294967295" type="title"/>
          </p:nvPr>
        </p:nvSpPr>
        <p:spPr>
          <a:xfrm>
            <a:off x="0" y="298725"/>
            <a:ext cx="9144000" cy="560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500"/>
              <a:t>有效性量測表</a:t>
            </a:r>
            <a:endParaRPr sz="3500"/>
          </a:p>
        </p:txBody>
      </p:sp>
      <p:grpSp>
        <p:nvGrpSpPr>
          <p:cNvPr id="7490" name="Google Shape;7490;p106"/>
          <p:cNvGrpSpPr/>
          <p:nvPr/>
        </p:nvGrpSpPr>
        <p:grpSpPr>
          <a:xfrm>
            <a:off x="6579641" y="1264160"/>
            <a:ext cx="2529140" cy="3710604"/>
            <a:chOff x="2581488" y="1980791"/>
            <a:chExt cx="2027529" cy="2957835"/>
          </a:xfrm>
        </p:grpSpPr>
        <p:sp>
          <p:nvSpPr>
            <p:cNvPr id="7491" name="Google Shape;7491;p106"/>
            <p:cNvSpPr/>
            <p:nvPr/>
          </p:nvSpPr>
          <p:spPr>
            <a:xfrm rot="1188668">
              <a:off x="3945539" y="4514282"/>
              <a:ext cx="626452" cy="327888"/>
            </a:xfrm>
            <a:custGeom>
              <a:rect b="b" l="l" r="r" t="t"/>
              <a:pathLst>
                <a:path extrusionOk="0" h="22587" w="43154">
                  <a:moveTo>
                    <a:pt x="31406" y="0"/>
                  </a:moveTo>
                  <a:cubicBezTo>
                    <a:pt x="27054" y="0"/>
                    <a:pt x="22037" y="1228"/>
                    <a:pt x="17972" y="3532"/>
                  </a:cubicBezTo>
                  <a:lnTo>
                    <a:pt x="8210" y="9189"/>
                  </a:lnTo>
                  <a:cubicBezTo>
                    <a:pt x="1554" y="13072"/>
                    <a:pt x="1" y="18285"/>
                    <a:pt x="4660" y="21059"/>
                  </a:cubicBezTo>
                  <a:cubicBezTo>
                    <a:pt x="6462" y="22088"/>
                    <a:pt x="8943" y="22587"/>
                    <a:pt x="11688" y="22587"/>
                  </a:cubicBezTo>
                  <a:cubicBezTo>
                    <a:pt x="16042" y="22587"/>
                    <a:pt x="21057" y="21332"/>
                    <a:pt x="25071" y="18951"/>
                  </a:cubicBezTo>
                  <a:lnTo>
                    <a:pt x="34833" y="13294"/>
                  </a:lnTo>
                  <a:cubicBezTo>
                    <a:pt x="41489" y="9522"/>
                    <a:pt x="43153" y="4197"/>
                    <a:pt x="38494" y="1535"/>
                  </a:cubicBezTo>
                  <a:cubicBezTo>
                    <a:pt x="36681" y="499"/>
                    <a:pt x="34178" y="0"/>
                    <a:pt x="31406" y="0"/>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2" name="Google Shape;7492;p106"/>
            <p:cNvSpPr/>
            <p:nvPr/>
          </p:nvSpPr>
          <p:spPr>
            <a:xfrm>
              <a:off x="2581488" y="1990866"/>
              <a:ext cx="980773" cy="1275522"/>
            </a:xfrm>
            <a:custGeom>
              <a:rect b="b" l="l" r="r" t="t"/>
              <a:pathLst>
                <a:path extrusionOk="0" h="87861" w="67558">
                  <a:moveTo>
                    <a:pt x="65540" y="0"/>
                  </a:moveTo>
                  <a:cubicBezTo>
                    <a:pt x="65044" y="0"/>
                    <a:pt x="64485" y="167"/>
                    <a:pt x="63897" y="526"/>
                  </a:cubicBezTo>
                  <a:lnTo>
                    <a:pt x="3550" y="35359"/>
                  </a:lnTo>
                  <a:cubicBezTo>
                    <a:pt x="1553" y="36468"/>
                    <a:pt x="0" y="39353"/>
                    <a:pt x="0" y="41571"/>
                  </a:cubicBezTo>
                  <a:lnTo>
                    <a:pt x="0" y="85278"/>
                  </a:lnTo>
                  <a:cubicBezTo>
                    <a:pt x="0" y="86934"/>
                    <a:pt x="785" y="87861"/>
                    <a:pt x="1955" y="87861"/>
                  </a:cubicBezTo>
                  <a:cubicBezTo>
                    <a:pt x="2432" y="87861"/>
                    <a:pt x="2972" y="87707"/>
                    <a:pt x="3550" y="87386"/>
                  </a:cubicBezTo>
                  <a:lnTo>
                    <a:pt x="63897" y="52553"/>
                  </a:lnTo>
                  <a:cubicBezTo>
                    <a:pt x="65893" y="51333"/>
                    <a:pt x="67557" y="48560"/>
                    <a:pt x="67557" y="46230"/>
                  </a:cubicBezTo>
                  <a:lnTo>
                    <a:pt x="67557" y="2523"/>
                  </a:lnTo>
                  <a:cubicBezTo>
                    <a:pt x="67557" y="958"/>
                    <a:pt x="66729" y="0"/>
                    <a:pt x="65540" y="0"/>
                  </a:cubicBezTo>
                  <a:close/>
                </a:path>
              </a:pathLst>
            </a:cu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3" name="Google Shape;7493;p106"/>
            <p:cNvSpPr/>
            <p:nvPr/>
          </p:nvSpPr>
          <p:spPr>
            <a:xfrm>
              <a:off x="2581488" y="1980791"/>
              <a:ext cx="980773" cy="1294816"/>
            </a:xfrm>
            <a:custGeom>
              <a:rect b="b" l="l" r="r" t="t"/>
              <a:pathLst>
                <a:path extrusionOk="0" fill="none" h="89190" w="67558">
                  <a:moveTo>
                    <a:pt x="3550" y="36053"/>
                  </a:moveTo>
                  <a:lnTo>
                    <a:pt x="63897" y="1220"/>
                  </a:lnTo>
                  <a:cubicBezTo>
                    <a:pt x="65893" y="0"/>
                    <a:pt x="67557" y="999"/>
                    <a:pt x="67557" y="3217"/>
                  </a:cubicBezTo>
                  <a:lnTo>
                    <a:pt x="67557" y="46924"/>
                  </a:lnTo>
                  <a:cubicBezTo>
                    <a:pt x="67557" y="49254"/>
                    <a:pt x="65893" y="52027"/>
                    <a:pt x="63897" y="53247"/>
                  </a:cubicBezTo>
                  <a:lnTo>
                    <a:pt x="3550" y="88080"/>
                  </a:lnTo>
                  <a:cubicBezTo>
                    <a:pt x="1553" y="89189"/>
                    <a:pt x="0" y="88302"/>
                    <a:pt x="0" y="85972"/>
                  </a:cubicBezTo>
                  <a:lnTo>
                    <a:pt x="0" y="42265"/>
                  </a:lnTo>
                  <a:cubicBezTo>
                    <a:pt x="0" y="40047"/>
                    <a:pt x="1553" y="37162"/>
                    <a:pt x="3550" y="36053"/>
                  </a:cubicBezTo>
                  <a:close/>
                </a:path>
              </a:pathLst>
            </a:custGeom>
            <a:noFill/>
            <a:ln cap="flat" cmpd="sng" w="36050">
              <a:solidFill>
                <a:srgbClr val="E9FFFB"/>
              </a:solidFill>
              <a:prstDash val="solid"/>
              <a:miter lim="1109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4" name="Google Shape;7494;p106"/>
            <p:cNvSpPr/>
            <p:nvPr/>
          </p:nvSpPr>
          <p:spPr>
            <a:xfrm>
              <a:off x="2662002" y="2389590"/>
              <a:ext cx="409074" cy="274294"/>
            </a:xfrm>
            <a:custGeom>
              <a:rect b="b" l="l" r="r" t="t"/>
              <a:pathLst>
                <a:path extrusionOk="0" h="18894" w="28178">
                  <a:moveTo>
                    <a:pt x="27207" y="1"/>
                  </a:moveTo>
                  <a:cubicBezTo>
                    <a:pt x="26967" y="1"/>
                    <a:pt x="26694" y="78"/>
                    <a:pt x="26403" y="240"/>
                  </a:cubicBezTo>
                  <a:lnTo>
                    <a:pt x="1887" y="14439"/>
                  </a:lnTo>
                  <a:cubicBezTo>
                    <a:pt x="888" y="14994"/>
                    <a:pt x="1" y="16436"/>
                    <a:pt x="1" y="17545"/>
                  </a:cubicBezTo>
                  <a:lnTo>
                    <a:pt x="1" y="17656"/>
                  </a:lnTo>
                  <a:cubicBezTo>
                    <a:pt x="1" y="18441"/>
                    <a:pt x="446" y="18893"/>
                    <a:pt x="1060" y="18893"/>
                  </a:cubicBezTo>
                  <a:cubicBezTo>
                    <a:pt x="1313" y="18893"/>
                    <a:pt x="1595" y="18816"/>
                    <a:pt x="1887" y="18654"/>
                  </a:cubicBezTo>
                  <a:lnTo>
                    <a:pt x="26403" y="4455"/>
                  </a:lnTo>
                  <a:cubicBezTo>
                    <a:pt x="27401" y="3900"/>
                    <a:pt x="28177" y="2569"/>
                    <a:pt x="28177" y="1349"/>
                  </a:cubicBezTo>
                  <a:lnTo>
                    <a:pt x="28177" y="1238"/>
                  </a:lnTo>
                  <a:cubicBezTo>
                    <a:pt x="28177" y="453"/>
                    <a:pt x="27788" y="1"/>
                    <a:pt x="27207"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5" name="Google Shape;7495;p106"/>
            <p:cNvSpPr/>
            <p:nvPr/>
          </p:nvSpPr>
          <p:spPr>
            <a:xfrm>
              <a:off x="3120987" y="2153767"/>
              <a:ext cx="359134" cy="245999"/>
            </a:xfrm>
            <a:custGeom>
              <a:rect b="b" l="l" r="r" t="t"/>
              <a:pathLst>
                <a:path extrusionOk="0" h="16945" w="24738">
                  <a:moveTo>
                    <a:pt x="23779" y="0"/>
                  </a:moveTo>
                  <a:cubicBezTo>
                    <a:pt x="23536" y="0"/>
                    <a:pt x="23259" y="90"/>
                    <a:pt x="22963" y="288"/>
                  </a:cubicBezTo>
                  <a:lnTo>
                    <a:pt x="1775" y="12490"/>
                  </a:lnTo>
                  <a:cubicBezTo>
                    <a:pt x="777" y="13045"/>
                    <a:pt x="0" y="14376"/>
                    <a:pt x="0" y="15596"/>
                  </a:cubicBezTo>
                  <a:lnTo>
                    <a:pt x="0" y="15707"/>
                  </a:lnTo>
                  <a:cubicBezTo>
                    <a:pt x="0" y="16493"/>
                    <a:pt x="390" y="16944"/>
                    <a:pt x="971" y="16944"/>
                  </a:cubicBezTo>
                  <a:cubicBezTo>
                    <a:pt x="1211" y="16944"/>
                    <a:pt x="1484" y="16867"/>
                    <a:pt x="1775" y="16706"/>
                  </a:cubicBezTo>
                  <a:lnTo>
                    <a:pt x="22963" y="4503"/>
                  </a:lnTo>
                  <a:cubicBezTo>
                    <a:pt x="23961" y="3948"/>
                    <a:pt x="24738" y="2506"/>
                    <a:pt x="24738" y="1397"/>
                  </a:cubicBezTo>
                  <a:lnTo>
                    <a:pt x="24738" y="1286"/>
                  </a:lnTo>
                  <a:cubicBezTo>
                    <a:pt x="24738" y="506"/>
                    <a:pt x="24354" y="0"/>
                    <a:pt x="23779"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6" name="Google Shape;7496;p106"/>
            <p:cNvSpPr/>
            <p:nvPr/>
          </p:nvSpPr>
          <p:spPr>
            <a:xfrm>
              <a:off x="2662002" y="2681087"/>
              <a:ext cx="409074" cy="274279"/>
            </a:xfrm>
            <a:custGeom>
              <a:rect b="b" l="l" r="r" t="t"/>
              <a:pathLst>
                <a:path extrusionOk="0" h="18893" w="28178">
                  <a:moveTo>
                    <a:pt x="27207" y="1"/>
                  </a:moveTo>
                  <a:cubicBezTo>
                    <a:pt x="26967" y="1"/>
                    <a:pt x="26694" y="77"/>
                    <a:pt x="26403" y="239"/>
                  </a:cubicBezTo>
                  <a:lnTo>
                    <a:pt x="1887" y="14439"/>
                  </a:lnTo>
                  <a:cubicBezTo>
                    <a:pt x="888" y="14993"/>
                    <a:pt x="1" y="16324"/>
                    <a:pt x="1" y="17545"/>
                  </a:cubicBezTo>
                  <a:lnTo>
                    <a:pt x="1" y="17656"/>
                  </a:lnTo>
                  <a:cubicBezTo>
                    <a:pt x="1" y="18441"/>
                    <a:pt x="446" y="18893"/>
                    <a:pt x="1060" y="18893"/>
                  </a:cubicBezTo>
                  <a:cubicBezTo>
                    <a:pt x="1313" y="18893"/>
                    <a:pt x="1595" y="18816"/>
                    <a:pt x="1887" y="18654"/>
                  </a:cubicBezTo>
                  <a:lnTo>
                    <a:pt x="26403" y="4455"/>
                  </a:lnTo>
                  <a:cubicBezTo>
                    <a:pt x="27401" y="3900"/>
                    <a:pt x="28177" y="2458"/>
                    <a:pt x="28177" y="1349"/>
                  </a:cubicBezTo>
                  <a:lnTo>
                    <a:pt x="28177" y="1238"/>
                  </a:lnTo>
                  <a:cubicBezTo>
                    <a:pt x="28177" y="452"/>
                    <a:pt x="27788" y="1"/>
                    <a:pt x="27207"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7" name="Google Shape;7497;p106"/>
            <p:cNvSpPr/>
            <p:nvPr/>
          </p:nvSpPr>
          <p:spPr>
            <a:xfrm>
              <a:off x="3120987" y="2444350"/>
              <a:ext cx="359134" cy="246870"/>
            </a:xfrm>
            <a:custGeom>
              <a:rect b="b" l="l" r="r" t="t"/>
              <a:pathLst>
                <a:path extrusionOk="0" h="17005" w="24738">
                  <a:moveTo>
                    <a:pt x="23767" y="1"/>
                  </a:moveTo>
                  <a:cubicBezTo>
                    <a:pt x="23527" y="1"/>
                    <a:pt x="23255" y="77"/>
                    <a:pt x="22963" y="239"/>
                  </a:cubicBezTo>
                  <a:lnTo>
                    <a:pt x="1775" y="12442"/>
                  </a:lnTo>
                  <a:cubicBezTo>
                    <a:pt x="777" y="13107"/>
                    <a:pt x="0" y="14439"/>
                    <a:pt x="0" y="15548"/>
                  </a:cubicBezTo>
                  <a:lnTo>
                    <a:pt x="0" y="15659"/>
                  </a:lnTo>
                  <a:cubicBezTo>
                    <a:pt x="0" y="16529"/>
                    <a:pt x="395" y="17004"/>
                    <a:pt x="984" y="17004"/>
                  </a:cubicBezTo>
                  <a:cubicBezTo>
                    <a:pt x="1221" y="17004"/>
                    <a:pt x="1489" y="16927"/>
                    <a:pt x="1775" y="16768"/>
                  </a:cubicBezTo>
                  <a:lnTo>
                    <a:pt x="22963" y="4566"/>
                  </a:lnTo>
                  <a:cubicBezTo>
                    <a:pt x="23961" y="3900"/>
                    <a:pt x="24738" y="2569"/>
                    <a:pt x="24738" y="1349"/>
                  </a:cubicBezTo>
                  <a:lnTo>
                    <a:pt x="24738" y="1238"/>
                  </a:lnTo>
                  <a:cubicBezTo>
                    <a:pt x="24738" y="452"/>
                    <a:pt x="24349" y="1"/>
                    <a:pt x="23767"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8" name="Google Shape;7498;p106"/>
            <p:cNvSpPr/>
            <p:nvPr/>
          </p:nvSpPr>
          <p:spPr>
            <a:xfrm>
              <a:off x="2662002" y="2629549"/>
              <a:ext cx="246420" cy="180844"/>
            </a:xfrm>
            <a:custGeom>
              <a:rect b="b" l="l" r="r" t="t"/>
              <a:pathLst>
                <a:path extrusionOk="0" h="12457" w="16974">
                  <a:moveTo>
                    <a:pt x="15914" y="1"/>
                  </a:moveTo>
                  <a:cubicBezTo>
                    <a:pt x="15661" y="1"/>
                    <a:pt x="15379" y="78"/>
                    <a:pt x="15088" y="240"/>
                  </a:cubicBezTo>
                  <a:lnTo>
                    <a:pt x="1887" y="7894"/>
                  </a:lnTo>
                  <a:cubicBezTo>
                    <a:pt x="888" y="8448"/>
                    <a:pt x="1" y="9891"/>
                    <a:pt x="1" y="11000"/>
                  </a:cubicBezTo>
                  <a:lnTo>
                    <a:pt x="1" y="11111"/>
                  </a:lnTo>
                  <a:cubicBezTo>
                    <a:pt x="1" y="11981"/>
                    <a:pt x="452" y="12456"/>
                    <a:pt x="1073" y="12456"/>
                  </a:cubicBezTo>
                  <a:cubicBezTo>
                    <a:pt x="1323" y="12456"/>
                    <a:pt x="1600" y="12379"/>
                    <a:pt x="1887" y="12220"/>
                  </a:cubicBezTo>
                  <a:lnTo>
                    <a:pt x="15088" y="4455"/>
                  </a:lnTo>
                  <a:cubicBezTo>
                    <a:pt x="16086" y="3900"/>
                    <a:pt x="16973" y="2569"/>
                    <a:pt x="16973" y="1349"/>
                  </a:cubicBezTo>
                  <a:lnTo>
                    <a:pt x="16973" y="1238"/>
                  </a:lnTo>
                  <a:cubicBezTo>
                    <a:pt x="16973" y="452"/>
                    <a:pt x="16529" y="1"/>
                    <a:pt x="15914"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9" name="Google Shape;7499;p106"/>
            <p:cNvSpPr/>
            <p:nvPr/>
          </p:nvSpPr>
          <p:spPr>
            <a:xfrm>
              <a:off x="2942218" y="2484607"/>
              <a:ext cx="215817" cy="163874"/>
            </a:xfrm>
            <a:custGeom>
              <a:rect b="b" l="l" r="r" t="t"/>
              <a:pathLst>
                <a:path extrusionOk="0" h="11288" w="14866">
                  <a:moveTo>
                    <a:pt x="13895" y="1"/>
                  </a:moveTo>
                  <a:cubicBezTo>
                    <a:pt x="13655" y="1"/>
                    <a:pt x="13382" y="78"/>
                    <a:pt x="13091" y="240"/>
                  </a:cubicBezTo>
                  <a:lnTo>
                    <a:pt x="1776" y="6785"/>
                  </a:lnTo>
                  <a:cubicBezTo>
                    <a:pt x="777" y="7339"/>
                    <a:pt x="1" y="8781"/>
                    <a:pt x="1" y="9891"/>
                  </a:cubicBezTo>
                  <a:lnTo>
                    <a:pt x="1" y="10002"/>
                  </a:lnTo>
                  <a:cubicBezTo>
                    <a:pt x="1" y="10782"/>
                    <a:pt x="385" y="11288"/>
                    <a:pt x="960" y="11288"/>
                  </a:cubicBezTo>
                  <a:cubicBezTo>
                    <a:pt x="1203" y="11288"/>
                    <a:pt x="1480" y="11198"/>
                    <a:pt x="1776" y="11000"/>
                  </a:cubicBezTo>
                  <a:lnTo>
                    <a:pt x="13091" y="4455"/>
                  </a:lnTo>
                  <a:cubicBezTo>
                    <a:pt x="14089" y="3900"/>
                    <a:pt x="14866" y="2569"/>
                    <a:pt x="14866" y="1349"/>
                  </a:cubicBezTo>
                  <a:lnTo>
                    <a:pt x="14866" y="1238"/>
                  </a:lnTo>
                  <a:cubicBezTo>
                    <a:pt x="14866" y="453"/>
                    <a:pt x="14476" y="1"/>
                    <a:pt x="13895"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0" name="Google Shape;7500;p106"/>
            <p:cNvSpPr/>
            <p:nvPr/>
          </p:nvSpPr>
          <p:spPr>
            <a:xfrm>
              <a:off x="3198278" y="2299407"/>
              <a:ext cx="281843" cy="200211"/>
            </a:xfrm>
            <a:custGeom>
              <a:rect b="b" l="l" r="r" t="t"/>
              <a:pathLst>
                <a:path extrusionOk="0" h="13791" w="19414">
                  <a:moveTo>
                    <a:pt x="18443" y="1"/>
                  </a:moveTo>
                  <a:cubicBezTo>
                    <a:pt x="18203" y="1"/>
                    <a:pt x="17931" y="78"/>
                    <a:pt x="17639" y="240"/>
                  </a:cubicBezTo>
                  <a:lnTo>
                    <a:pt x="1776" y="9336"/>
                  </a:lnTo>
                  <a:cubicBezTo>
                    <a:pt x="888" y="9891"/>
                    <a:pt x="1" y="11222"/>
                    <a:pt x="1" y="12442"/>
                  </a:cubicBezTo>
                  <a:lnTo>
                    <a:pt x="1" y="12553"/>
                  </a:lnTo>
                  <a:cubicBezTo>
                    <a:pt x="1" y="13338"/>
                    <a:pt x="446" y="13790"/>
                    <a:pt x="1021" y="13790"/>
                  </a:cubicBezTo>
                  <a:cubicBezTo>
                    <a:pt x="1258" y="13790"/>
                    <a:pt x="1517" y="13713"/>
                    <a:pt x="1776" y="13551"/>
                  </a:cubicBezTo>
                  <a:lnTo>
                    <a:pt x="17639" y="4455"/>
                  </a:lnTo>
                  <a:cubicBezTo>
                    <a:pt x="18637" y="3900"/>
                    <a:pt x="19414" y="2458"/>
                    <a:pt x="19414" y="1349"/>
                  </a:cubicBezTo>
                  <a:lnTo>
                    <a:pt x="19414" y="1238"/>
                  </a:lnTo>
                  <a:cubicBezTo>
                    <a:pt x="19414" y="452"/>
                    <a:pt x="19025" y="1"/>
                    <a:pt x="18443"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1" name="Google Shape;7501;p106"/>
            <p:cNvSpPr/>
            <p:nvPr/>
          </p:nvSpPr>
          <p:spPr>
            <a:xfrm>
              <a:off x="2662002" y="2855021"/>
              <a:ext cx="363983" cy="246899"/>
            </a:xfrm>
            <a:custGeom>
              <a:rect b="b" l="l" r="r" t="t"/>
              <a:pathLst>
                <a:path extrusionOk="0" h="17007" w="25072">
                  <a:moveTo>
                    <a:pt x="24100" y="0"/>
                  </a:moveTo>
                  <a:cubicBezTo>
                    <a:pt x="23861" y="0"/>
                    <a:pt x="23588" y="77"/>
                    <a:pt x="23296" y="239"/>
                  </a:cubicBezTo>
                  <a:lnTo>
                    <a:pt x="1887" y="12552"/>
                  </a:lnTo>
                  <a:cubicBezTo>
                    <a:pt x="888" y="13107"/>
                    <a:pt x="1" y="14549"/>
                    <a:pt x="1" y="15658"/>
                  </a:cubicBezTo>
                  <a:lnTo>
                    <a:pt x="1" y="15769"/>
                  </a:lnTo>
                  <a:cubicBezTo>
                    <a:pt x="1" y="16555"/>
                    <a:pt x="446" y="17007"/>
                    <a:pt x="1060" y="17007"/>
                  </a:cubicBezTo>
                  <a:cubicBezTo>
                    <a:pt x="1313" y="17007"/>
                    <a:pt x="1595" y="16930"/>
                    <a:pt x="1887" y="16768"/>
                  </a:cubicBezTo>
                  <a:lnTo>
                    <a:pt x="23296" y="4454"/>
                  </a:lnTo>
                  <a:cubicBezTo>
                    <a:pt x="24295" y="3900"/>
                    <a:pt x="25071" y="2458"/>
                    <a:pt x="25071" y="1348"/>
                  </a:cubicBezTo>
                  <a:lnTo>
                    <a:pt x="25071" y="1237"/>
                  </a:lnTo>
                  <a:cubicBezTo>
                    <a:pt x="25071" y="452"/>
                    <a:pt x="24682" y="0"/>
                    <a:pt x="24100"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2" name="Google Shape;7502;p106"/>
            <p:cNvSpPr/>
            <p:nvPr/>
          </p:nvSpPr>
          <p:spPr>
            <a:xfrm>
              <a:off x="3059781" y="2709367"/>
              <a:ext cx="215817" cy="163874"/>
            </a:xfrm>
            <a:custGeom>
              <a:rect b="b" l="l" r="r" t="t"/>
              <a:pathLst>
                <a:path extrusionOk="0" h="11288" w="14866">
                  <a:moveTo>
                    <a:pt x="13906" y="1"/>
                  </a:moveTo>
                  <a:cubicBezTo>
                    <a:pt x="13664" y="1"/>
                    <a:pt x="13387" y="91"/>
                    <a:pt x="13091" y="288"/>
                  </a:cubicBezTo>
                  <a:lnTo>
                    <a:pt x="1776" y="6833"/>
                  </a:lnTo>
                  <a:cubicBezTo>
                    <a:pt x="888" y="7388"/>
                    <a:pt x="1" y="8719"/>
                    <a:pt x="1" y="9939"/>
                  </a:cubicBezTo>
                  <a:lnTo>
                    <a:pt x="1" y="10050"/>
                  </a:lnTo>
                  <a:cubicBezTo>
                    <a:pt x="1" y="10835"/>
                    <a:pt x="390" y="11287"/>
                    <a:pt x="972" y="11287"/>
                  </a:cubicBezTo>
                  <a:cubicBezTo>
                    <a:pt x="1212" y="11287"/>
                    <a:pt x="1484" y="11210"/>
                    <a:pt x="1776" y="11048"/>
                  </a:cubicBezTo>
                  <a:lnTo>
                    <a:pt x="13091" y="4503"/>
                  </a:lnTo>
                  <a:cubicBezTo>
                    <a:pt x="14089" y="3949"/>
                    <a:pt x="14866" y="2507"/>
                    <a:pt x="14866" y="1397"/>
                  </a:cubicBezTo>
                  <a:lnTo>
                    <a:pt x="14866" y="1286"/>
                  </a:lnTo>
                  <a:cubicBezTo>
                    <a:pt x="14866" y="506"/>
                    <a:pt x="14482" y="1"/>
                    <a:pt x="13906"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3" name="Google Shape;7503;p106"/>
            <p:cNvSpPr/>
            <p:nvPr/>
          </p:nvSpPr>
          <p:spPr>
            <a:xfrm>
              <a:off x="3317452" y="2590947"/>
              <a:ext cx="162669" cy="133227"/>
            </a:xfrm>
            <a:custGeom>
              <a:rect b="b" l="l" r="r" t="t"/>
              <a:pathLst>
                <a:path extrusionOk="0" h="9177" w="11205">
                  <a:moveTo>
                    <a:pt x="10221" y="0"/>
                  </a:moveTo>
                  <a:cubicBezTo>
                    <a:pt x="9985" y="0"/>
                    <a:pt x="9716" y="77"/>
                    <a:pt x="9430" y="236"/>
                  </a:cubicBezTo>
                  <a:lnTo>
                    <a:pt x="1776" y="4673"/>
                  </a:lnTo>
                  <a:cubicBezTo>
                    <a:pt x="777" y="5228"/>
                    <a:pt x="1" y="6670"/>
                    <a:pt x="1" y="7779"/>
                  </a:cubicBezTo>
                  <a:lnTo>
                    <a:pt x="1" y="7890"/>
                  </a:lnTo>
                  <a:cubicBezTo>
                    <a:pt x="1" y="8671"/>
                    <a:pt x="385" y="9176"/>
                    <a:pt x="960" y="9176"/>
                  </a:cubicBezTo>
                  <a:cubicBezTo>
                    <a:pt x="1203" y="9176"/>
                    <a:pt x="1480" y="9086"/>
                    <a:pt x="1776" y="8889"/>
                  </a:cubicBezTo>
                  <a:lnTo>
                    <a:pt x="9430" y="4562"/>
                  </a:lnTo>
                  <a:cubicBezTo>
                    <a:pt x="10428" y="4008"/>
                    <a:pt x="11205" y="2566"/>
                    <a:pt x="11205" y="1456"/>
                  </a:cubicBezTo>
                  <a:lnTo>
                    <a:pt x="11205" y="1345"/>
                  </a:lnTo>
                  <a:cubicBezTo>
                    <a:pt x="11205" y="475"/>
                    <a:pt x="10810" y="0"/>
                    <a:pt x="10221"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4" name="Google Shape;7504;p106"/>
            <p:cNvSpPr/>
            <p:nvPr/>
          </p:nvSpPr>
          <p:spPr>
            <a:xfrm>
              <a:off x="2744142" y="2085012"/>
              <a:ext cx="980773" cy="1276393"/>
            </a:xfrm>
            <a:custGeom>
              <a:rect b="b" l="l" r="r" t="t"/>
              <a:pathLst>
                <a:path extrusionOk="0" h="87921" w="67558">
                  <a:moveTo>
                    <a:pt x="65603" y="1"/>
                  </a:moveTo>
                  <a:cubicBezTo>
                    <a:pt x="65126" y="1"/>
                    <a:pt x="64586" y="154"/>
                    <a:pt x="64008" y="475"/>
                  </a:cubicBezTo>
                  <a:lnTo>
                    <a:pt x="3661" y="35419"/>
                  </a:lnTo>
                  <a:cubicBezTo>
                    <a:pt x="1664" y="36528"/>
                    <a:pt x="0" y="39302"/>
                    <a:pt x="0" y="41631"/>
                  </a:cubicBezTo>
                  <a:lnTo>
                    <a:pt x="0" y="85338"/>
                  </a:lnTo>
                  <a:cubicBezTo>
                    <a:pt x="0" y="86994"/>
                    <a:pt x="841" y="87921"/>
                    <a:pt x="2043" y="87921"/>
                  </a:cubicBezTo>
                  <a:cubicBezTo>
                    <a:pt x="2533" y="87921"/>
                    <a:pt x="3083" y="87767"/>
                    <a:pt x="3661" y="87446"/>
                  </a:cubicBezTo>
                  <a:lnTo>
                    <a:pt x="64008" y="52502"/>
                  </a:lnTo>
                  <a:cubicBezTo>
                    <a:pt x="66004" y="51393"/>
                    <a:pt x="67557" y="48620"/>
                    <a:pt x="67557" y="46290"/>
                  </a:cubicBezTo>
                  <a:lnTo>
                    <a:pt x="67557" y="2583"/>
                  </a:lnTo>
                  <a:cubicBezTo>
                    <a:pt x="67557" y="928"/>
                    <a:pt x="66773" y="1"/>
                    <a:pt x="65603" y="1"/>
                  </a:cubicBezTo>
                  <a:close/>
                </a:path>
              </a:pathLst>
            </a:cu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5" name="Google Shape;7505;p106"/>
            <p:cNvSpPr/>
            <p:nvPr/>
          </p:nvSpPr>
          <p:spPr>
            <a:xfrm>
              <a:off x="2744142" y="2075808"/>
              <a:ext cx="980773" cy="1294816"/>
            </a:xfrm>
            <a:custGeom>
              <a:rect b="b" l="l" r="r" t="t"/>
              <a:pathLst>
                <a:path extrusionOk="0" fill="none" h="89190" w="67558">
                  <a:moveTo>
                    <a:pt x="3661" y="36053"/>
                  </a:moveTo>
                  <a:lnTo>
                    <a:pt x="64008" y="1109"/>
                  </a:lnTo>
                  <a:cubicBezTo>
                    <a:pt x="66004" y="0"/>
                    <a:pt x="67557" y="888"/>
                    <a:pt x="67557" y="3217"/>
                  </a:cubicBezTo>
                  <a:lnTo>
                    <a:pt x="67557" y="46924"/>
                  </a:lnTo>
                  <a:cubicBezTo>
                    <a:pt x="67557" y="49254"/>
                    <a:pt x="66004" y="52027"/>
                    <a:pt x="64008" y="53136"/>
                  </a:cubicBezTo>
                  <a:lnTo>
                    <a:pt x="3661" y="88080"/>
                  </a:lnTo>
                  <a:cubicBezTo>
                    <a:pt x="1664" y="89189"/>
                    <a:pt x="0" y="88302"/>
                    <a:pt x="0" y="85972"/>
                  </a:cubicBezTo>
                  <a:lnTo>
                    <a:pt x="0" y="42265"/>
                  </a:lnTo>
                  <a:cubicBezTo>
                    <a:pt x="0" y="39936"/>
                    <a:pt x="1664" y="37162"/>
                    <a:pt x="3661" y="36053"/>
                  </a:cubicBezTo>
                  <a:close/>
                </a:path>
              </a:pathLst>
            </a:custGeom>
            <a:noFill/>
            <a:ln cap="flat" cmpd="sng" w="36050">
              <a:solidFill>
                <a:srgbClr val="E9FFFB"/>
              </a:solidFill>
              <a:prstDash val="solid"/>
              <a:miter lim="1109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6" name="Google Shape;7506;p106"/>
            <p:cNvSpPr/>
            <p:nvPr/>
          </p:nvSpPr>
          <p:spPr>
            <a:xfrm>
              <a:off x="2826267" y="2484607"/>
              <a:ext cx="409074" cy="274294"/>
            </a:xfrm>
            <a:custGeom>
              <a:rect b="b" l="l" r="r" t="t"/>
              <a:pathLst>
                <a:path extrusionOk="0" h="18894" w="28178">
                  <a:moveTo>
                    <a:pt x="27206" y="1"/>
                  </a:moveTo>
                  <a:cubicBezTo>
                    <a:pt x="26967" y="1"/>
                    <a:pt x="26694" y="78"/>
                    <a:pt x="26402" y="240"/>
                  </a:cubicBezTo>
                  <a:lnTo>
                    <a:pt x="1776" y="14439"/>
                  </a:lnTo>
                  <a:cubicBezTo>
                    <a:pt x="777" y="14994"/>
                    <a:pt x="1" y="16325"/>
                    <a:pt x="1" y="17545"/>
                  </a:cubicBezTo>
                  <a:lnTo>
                    <a:pt x="1" y="17656"/>
                  </a:lnTo>
                  <a:cubicBezTo>
                    <a:pt x="1" y="18441"/>
                    <a:pt x="390" y="18893"/>
                    <a:pt x="972" y="18893"/>
                  </a:cubicBezTo>
                  <a:cubicBezTo>
                    <a:pt x="1212" y="18893"/>
                    <a:pt x="1484" y="18816"/>
                    <a:pt x="1776" y="18654"/>
                  </a:cubicBezTo>
                  <a:lnTo>
                    <a:pt x="26402" y="4455"/>
                  </a:lnTo>
                  <a:cubicBezTo>
                    <a:pt x="27401" y="3900"/>
                    <a:pt x="28177" y="2458"/>
                    <a:pt x="28177" y="1349"/>
                  </a:cubicBezTo>
                  <a:lnTo>
                    <a:pt x="28177" y="1238"/>
                  </a:lnTo>
                  <a:cubicBezTo>
                    <a:pt x="28177" y="453"/>
                    <a:pt x="27788" y="1"/>
                    <a:pt x="27206"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7" name="Google Shape;7507;p106"/>
            <p:cNvSpPr/>
            <p:nvPr/>
          </p:nvSpPr>
          <p:spPr>
            <a:xfrm>
              <a:off x="3283641" y="2247913"/>
              <a:ext cx="359134" cy="246827"/>
            </a:xfrm>
            <a:custGeom>
              <a:rect b="b" l="l" r="r" t="t"/>
              <a:pathLst>
                <a:path extrusionOk="0" h="17002" w="24738">
                  <a:moveTo>
                    <a:pt x="23755" y="1"/>
                  </a:moveTo>
                  <a:cubicBezTo>
                    <a:pt x="23518" y="1"/>
                    <a:pt x="23250" y="78"/>
                    <a:pt x="22963" y="237"/>
                  </a:cubicBezTo>
                  <a:lnTo>
                    <a:pt x="1886" y="12439"/>
                  </a:lnTo>
                  <a:cubicBezTo>
                    <a:pt x="888" y="12994"/>
                    <a:pt x="0" y="14436"/>
                    <a:pt x="0" y="15545"/>
                  </a:cubicBezTo>
                  <a:lnTo>
                    <a:pt x="0" y="15656"/>
                  </a:lnTo>
                  <a:cubicBezTo>
                    <a:pt x="0" y="16526"/>
                    <a:pt x="452" y="17002"/>
                    <a:pt x="1073" y="17002"/>
                  </a:cubicBezTo>
                  <a:cubicBezTo>
                    <a:pt x="1322" y="17002"/>
                    <a:pt x="1600" y="16925"/>
                    <a:pt x="1886" y="16766"/>
                  </a:cubicBezTo>
                  <a:lnTo>
                    <a:pt x="22963" y="4563"/>
                  </a:lnTo>
                  <a:cubicBezTo>
                    <a:pt x="23961" y="3897"/>
                    <a:pt x="24738" y="2566"/>
                    <a:pt x="24738" y="1346"/>
                  </a:cubicBezTo>
                  <a:cubicBezTo>
                    <a:pt x="24738" y="476"/>
                    <a:pt x="24343" y="1"/>
                    <a:pt x="23755"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8" name="Google Shape;7508;p106"/>
            <p:cNvSpPr/>
            <p:nvPr/>
          </p:nvSpPr>
          <p:spPr>
            <a:xfrm>
              <a:off x="2826267" y="2774536"/>
              <a:ext cx="409074" cy="275818"/>
            </a:xfrm>
            <a:custGeom>
              <a:rect b="b" l="l" r="r" t="t"/>
              <a:pathLst>
                <a:path extrusionOk="0" h="18999" w="28178">
                  <a:moveTo>
                    <a:pt x="27194" y="0"/>
                  </a:moveTo>
                  <a:cubicBezTo>
                    <a:pt x="26957" y="0"/>
                    <a:pt x="26689" y="77"/>
                    <a:pt x="26402" y="236"/>
                  </a:cubicBezTo>
                  <a:lnTo>
                    <a:pt x="1776" y="14436"/>
                  </a:lnTo>
                  <a:cubicBezTo>
                    <a:pt x="777" y="14990"/>
                    <a:pt x="1" y="16432"/>
                    <a:pt x="1" y="17542"/>
                  </a:cubicBezTo>
                  <a:lnTo>
                    <a:pt x="1" y="17653"/>
                  </a:lnTo>
                  <a:cubicBezTo>
                    <a:pt x="1" y="18523"/>
                    <a:pt x="396" y="18998"/>
                    <a:pt x="984" y="18998"/>
                  </a:cubicBezTo>
                  <a:cubicBezTo>
                    <a:pt x="1221" y="18998"/>
                    <a:pt x="1489" y="18921"/>
                    <a:pt x="1776" y="18762"/>
                  </a:cubicBezTo>
                  <a:lnTo>
                    <a:pt x="26402" y="4563"/>
                  </a:lnTo>
                  <a:cubicBezTo>
                    <a:pt x="27401" y="4008"/>
                    <a:pt x="28177" y="2566"/>
                    <a:pt x="28177" y="1457"/>
                  </a:cubicBezTo>
                  <a:lnTo>
                    <a:pt x="28177" y="1346"/>
                  </a:lnTo>
                  <a:cubicBezTo>
                    <a:pt x="28177" y="476"/>
                    <a:pt x="27783" y="0"/>
                    <a:pt x="27194"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9" name="Google Shape;7509;p106"/>
            <p:cNvSpPr/>
            <p:nvPr/>
          </p:nvSpPr>
          <p:spPr>
            <a:xfrm>
              <a:off x="3283641" y="2539367"/>
              <a:ext cx="359134" cy="245288"/>
            </a:xfrm>
            <a:custGeom>
              <a:rect b="b" l="l" r="r" t="t"/>
              <a:pathLst>
                <a:path extrusionOk="0" h="16896" w="24738">
                  <a:moveTo>
                    <a:pt x="23767" y="1"/>
                  </a:moveTo>
                  <a:cubicBezTo>
                    <a:pt x="23527" y="1"/>
                    <a:pt x="23255" y="77"/>
                    <a:pt x="22963" y="239"/>
                  </a:cubicBezTo>
                  <a:lnTo>
                    <a:pt x="1886" y="12442"/>
                  </a:lnTo>
                  <a:cubicBezTo>
                    <a:pt x="888" y="12996"/>
                    <a:pt x="0" y="14439"/>
                    <a:pt x="0" y="15548"/>
                  </a:cubicBezTo>
                  <a:lnTo>
                    <a:pt x="0" y="15659"/>
                  </a:lnTo>
                  <a:cubicBezTo>
                    <a:pt x="0" y="16444"/>
                    <a:pt x="445" y="16896"/>
                    <a:pt x="1059" y="16896"/>
                  </a:cubicBezTo>
                  <a:cubicBezTo>
                    <a:pt x="1313" y="16896"/>
                    <a:pt x="1595" y="16819"/>
                    <a:pt x="1886" y="16657"/>
                  </a:cubicBezTo>
                  <a:lnTo>
                    <a:pt x="22963" y="4455"/>
                  </a:lnTo>
                  <a:cubicBezTo>
                    <a:pt x="23961" y="3900"/>
                    <a:pt x="24738" y="2458"/>
                    <a:pt x="24738" y="1349"/>
                  </a:cubicBezTo>
                  <a:lnTo>
                    <a:pt x="24738" y="1238"/>
                  </a:lnTo>
                  <a:cubicBezTo>
                    <a:pt x="24738" y="452"/>
                    <a:pt x="24349" y="1"/>
                    <a:pt x="23767"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0" name="Google Shape;7510;p106"/>
            <p:cNvSpPr/>
            <p:nvPr/>
          </p:nvSpPr>
          <p:spPr>
            <a:xfrm>
              <a:off x="2826267" y="2723855"/>
              <a:ext cx="244809" cy="179973"/>
            </a:xfrm>
            <a:custGeom>
              <a:rect b="b" l="l" r="r" t="t"/>
              <a:pathLst>
                <a:path extrusionOk="0" h="12397" w="16863">
                  <a:moveTo>
                    <a:pt x="15903" y="1"/>
                  </a:moveTo>
                  <a:cubicBezTo>
                    <a:pt x="15661" y="1"/>
                    <a:pt x="15384" y="91"/>
                    <a:pt x="15088" y="288"/>
                  </a:cubicBezTo>
                  <a:lnTo>
                    <a:pt x="1776" y="7943"/>
                  </a:lnTo>
                  <a:cubicBezTo>
                    <a:pt x="777" y="8497"/>
                    <a:pt x="1" y="9940"/>
                    <a:pt x="1" y="11049"/>
                  </a:cubicBezTo>
                  <a:lnTo>
                    <a:pt x="1" y="11160"/>
                  </a:lnTo>
                  <a:cubicBezTo>
                    <a:pt x="1" y="11945"/>
                    <a:pt x="390" y="12397"/>
                    <a:pt x="972" y="12397"/>
                  </a:cubicBezTo>
                  <a:cubicBezTo>
                    <a:pt x="1212" y="12397"/>
                    <a:pt x="1484" y="12320"/>
                    <a:pt x="1776" y="12158"/>
                  </a:cubicBezTo>
                  <a:lnTo>
                    <a:pt x="15088" y="4504"/>
                  </a:lnTo>
                  <a:cubicBezTo>
                    <a:pt x="16086" y="3949"/>
                    <a:pt x="16862" y="2507"/>
                    <a:pt x="16862" y="1398"/>
                  </a:cubicBezTo>
                  <a:lnTo>
                    <a:pt x="16862" y="1287"/>
                  </a:lnTo>
                  <a:cubicBezTo>
                    <a:pt x="16862" y="507"/>
                    <a:pt x="16478" y="1"/>
                    <a:pt x="15903"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1" name="Google Shape;7511;p106"/>
            <p:cNvSpPr/>
            <p:nvPr/>
          </p:nvSpPr>
          <p:spPr>
            <a:xfrm>
              <a:off x="3106484" y="2578927"/>
              <a:ext cx="215817" cy="163859"/>
            </a:xfrm>
            <a:custGeom>
              <a:rect b="b" l="l" r="r" t="t"/>
              <a:pathLst>
                <a:path extrusionOk="0" h="11287" w="14866">
                  <a:moveTo>
                    <a:pt x="13819" y="0"/>
                  </a:moveTo>
                  <a:cubicBezTo>
                    <a:pt x="13563" y="0"/>
                    <a:pt x="13276" y="90"/>
                    <a:pt x="12980" y="288"/>
                  </a:cubicBezTo>
                  <a:lnTo>
                    <a:pt x="1776" y="6833"/>
                  </a:lnTo>
                  <a:cubicBezTo>
                    <a:pt x="777" y="7387"/>
                    <a:pt x="1" y="8718"/>
                    <a:pt x="1" y="9939"/>
                  </a:cubicBezTo>
                  <a:lnTo>
                    <a:pt x="1" y="10050"/>
                  </a:lnTo>
                  <a:cubicBezTo>
                    <a:pt x="1" y="10835"/>
                    <a:pt x="390" y="11287"/>
                    <a:pt x="972" y="11287"/>
                  </a:cubicBezTo>
                  <a:cubicBezTo>
                    <a:pt x="1212" y="11287"/>
                    <a:pt x="1484" y="11210"/>
                    <a:pt x="1776" y="11048"/>
                  </a:cubicBezTo>
                  <a:lnTo>
                    <a:pt x="12980" y="4503"/>
                  </a:lnTo>
                  <a:cubicBezTo>
                    <a:pt x="13978" y="3948"/>
                    <a:pt x="14866" y="2506"/>
                    <a:pt x="14866" y="1397"/>
                  </a:cubicBezTo>
                  <a:lnTo>
                    <a:pt x="14866" y="1286"/>
                  </a:lnTo>
                  <a:cubicBezTo>
                    <a:pt x="14866" y="506"/>
                    <a:pt x="14427" y="0"/>
                    <a:pt x="13819"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2" name="Google Shape;7512;p106"/>
            <p:cNvSpPr/>
            <p:nvPr/>
          </p:nvSpPr>
          <p:spPr>
            <a:xfrm>
              <a:off x="3362544" y="2392856"/>
              <a:ext cx="281843" cy="201735"/>
            </a:xfrm>
            <a:custGeom>
              <a:rect b="b" l="l" r="r" t="t"/>
              <a:pathLst>
                <a:path extrusionOk="0" h="13896" w="19414">
                  <a:moveTo>
                    <a:pt x="18342" y="0"/>
                  </a:moveTo>
                  <a:cubicBezTo>
                    <a:pt x="18092" y="0"/>
                    <a:pt x="17815" y="77"/>
                    <a:pt x="17528" y="237"/>
                  </a:cubicBezTo>
                  <a:lnTo>
                    <a:pt x="1776" y="9333"/>
                  </a:lnTo>
                  <a:cubicBezTo>
                    <a:pt x="777" y="9888"/>
                    <a:pt x="1" y="11330"/>
                    <a:pt x="1" y="12439"/>
                  </a:cubicBezTo>
                  <a:lnTo>
                    <a:pt x="1" y="12550"/>
                  </a:lnTo>
                  <a:cubicBezTo>
                    <a:pt x="1" y="13420"/>
                    <a:pt x="396" y="13895"/>
                    <a:pt x="984" y="13895"/>
                  </a:cubicBezTo>
                  <a:cubicBezTo>
                    <a:pt x="1221" y="13895"/>
                    <a:pt x="1489" y="13818"/>
                    <a:pt x="1776" y="13659"/>
                  </a:cubicBezTo>
                  <a:lnTo>
                    <a:pt x="17528" y="4563"/>
                  </a:lnTo>
                  <a:cubicBezTo>
                    <a:pt x="18526" y="4008"/>
                    <a:pt x="19414" y="2566"/>
                    <a:pt x="19414" y="1457"/>
                  </a:cubicBezTo>
                  <a:lnTo>
                    <a:pt x="19414" y="1346"/>
                  </a:lnTo>
                  <a:cubicBezTo>
                    <a:pt x="19414" y="476"/>
                    <a:pt x="18963" y="0"/>
                    <a:pt x="18342"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3" name="Google Shape;7513;p106"/>
            <p:cNvSpPr/>
            <p:nvPr/>
          </p:nvSpPr>
          <p:spPr>
            <a:xfrm>
              <a:off x="2826267" y="2948455"/>
              <a:ext cx="363983" cy="248482"/>
            </a:xfrm>
            <a:custGeom>
              <a:rect b="b" l="l" r="r" t="t"/>
              <a:pathLst>
                <a:path extrusionOk="0" h="17116" w="25072">
                  <a:moveTo>
                    <a:pt x="23999" y="1"/>
                  </a:moveTo>
                  <a:cubicBezTo>
                    <a:pt x="23749" y="1"/>
                    <a:pt x="23472" y="78"/>
                    <a:pt x="23186" y="237"/>
                  </a:cubicBezTo>
                  <a:lnTo>
                    <a:pt x="1776" y="12661"/>
                  </a:lnTo>
                  <a:cubicBezTo>
                    <a:pt x="777" y="13216"/>
                    <a:pt x="1" y="14547"/>
                    <a:pt x="1" y="15767"/>
                  </a:cubicBezTo>
                  <a:lnTo>
                    <a:pt x="1" y="15878"/>
                  </a:lnTo>
                  <a:cubicBezTo>
                    <a:pt x="1" y="16664"/>
                    <a:pt x="390" y="17116"/>
                    <a:pt x="972" y="17116"/>
                  </a:cubicBezTo>
                  <a:cubicBezTo>
                    <a:pt x="1212" y="17116"/>
                    <a:pt x="1484" y="17039"/>
                    <a:pt x="1776" y="16877"/>
                  </a:cubicBezTo>
                  <a:lnTo>
                    <a:pt x="23186" y="4563"/>
                  </a:lnTo>
                  <a:cubicBezTo>
                    <a:pt x="24184" y="4009"/>
                    <a:pt x="25071" y="2567"/>
                    <a:pt x="25071" y="1457"/>
                  </a:cubicBezTo>
                  <a:lnTo>
                    <a:pt x="25071" y="1346"/>
                  </a:lnTo>
                  <a:cubicBezTo>
                    <a:pt x="25071" y="476"/>
                    <a:pt x="24620" y="1"/>
                    <a:pt x="23999"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4" name="Google Shape;7514;p106"/>
            <p:cNvSpPr/>
            <p:nvPr/>
          </p:nvSpPr>
          <p:spPr>
            <a:xfrm>
              <a:off x="3224047" y="2803527"/>
              <a:ext cx="215817" cy="164687"/>
            </a:xfrm>
            <a:custGeom>
              <a:rect b="b" l="l" r="r" t="t"/>
              <a:pathLst>
                <a:path extrusionOk="0" h="11344" w="14866">
                  <a:moveTo>
                    <a:pt x="13882" y="0"/>
                  </a:moveTo>
                  <a:cubicBezTo>
                    <a:pt x="13645" y="0"/>
                    <a:pt x="13377" y="77"/>
                    <a:pt x="13091" y="236"/>
                  </a:cubicBezTo>
                  <a:lnTo>
                    <a:pt x="1776" y="6781"/>
                  </a:lnTo>
                  <a:cubicBezTo>
                    <a:pt x="777" y="7336"/>
                    <a:pt x="1" y="8778"/>
                    <a:pt x="1" y="9887"/>
                  </a:cubicBezTo>
                  <a:lnTo>
                    <a:pt x="1" y="9998"/>
                  </a:lnTo>
                  <a:cubicBezTo>
                    <a:pt x="1" y="10868"/>
                    <a:pt x="396" y="11344"/>
                    <a:pt x="984" y="11344"/>
                  </a:cubicBezTo>
                  <a:cubicBezTo>
                    <a:pt x="1221" y="11344"/>
                    <a:pt x="1489" y="11267"/>
                    <a:pt x="1776" y="11107"/>
                  </a:cubicBezTo>
                  <a:lnTo>
                    <a:pt x="13091" y="4562"/>
                  </a:lnTo>
                  <a:cubicBezTo>
                    <a:pt x="14089" y="3897"/>
                    <a:pt x="14866" y="2566"/>
                    <a:pt x="14866" y="1345"/>
                  </a:cubicBezTo>
                  <a:cubicBezTo>
                    <a:pt x="14866" y="475"/>
                    <a:pt x="14471" y="0"/>
                    <a:pt x="13882"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5" name="Google Shape;7515;p106"/>
            <p:cNvSpPr/>
            <p:nvPr/>
          </p:nvSpPr>
          <p:spPr>
            <a:xfrm>
              <a:off x="3480106" y="2685921"/>
              <a:ext cx="162669" cy="132559"/>
            </a:xfrm>
            <a:custGeom>
              <a:rect b="b" l="l" r="r" t="t"/>
              <a:pathLst>
                <a:path extrusionOk="0" h="9131" w="11205">
                  <a:moveTo>
                    <a:pt x="10234" y="0"/>
                  </a:moveTo>
                  <a:cubicBezTo>
                    <a:pt x="9994" y="0"/>
                    <a:pt x="9722" y="77"/>
                    <a:pt x="9430" y="239"/>
                  </a:cubicBezTo>
                  <a:lnTo>
                    <a:pt x="1776" y="4676"/>
                  </a:lnTo>
                  <a:cubicBezTo>
                    <a:pt x="777" y="5231"/>
                    <a:pt x="1" y="6673"/>
                    <a:pt x="1" y="7782"/>
                  </a:cubicBezTo>
                  <a:lnTo>
                    <a:pt x="1" y="7893"/>
                  </a:lnTo>
                  <a:cubicBezTo>
                    <a:pt x="1" y="8679"/>
                    <a:pt x="390" y="9131"/>
                    <a:pt x="972" y="9131"/>
                  </a:cubicBezTo>
                  <a:cubicBezTo>
                    <a:pt x="1212" y="9131"/>
                    <a:pt x="1484" y="9054"/>
                    <a:pt x="1776" y="8892"/>
                  </a:cubicBezTo>
                  <a:lnTo>
                    <a:pt x="9430" y="4455"/>
                  </a:lnTo>
                  <a:cubicBezTo>
                    <a:pt x="10428" y="3900"/>
                    <a:pt x="11205" y="2569"/>
                    <a:pt x="11205" y="1348"/>
                  </a:cubicBezTo>
                  <a:lnTo>
                    <a:pt x="11205" y="1237"/>
                  </a:lnTo>
                  <a:cubicBezTo>
                    <a:pt x="11205" y="452"/>
                    <a:pt x="10816" y="0"/>
                    <a:pt x="10234"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6" name="Google Shape;7516;p106"/>
            <p:cNvSpPr/>
            <p:nvPr/>
          </p:nvSpPr>
          <p:spPr>
            <a:xfrm>
              <a:off x="2908407" y="2180030"/>
              <a:ext cx="980773" cy="1275537"/>
            </a:xfrm>
            <a:custGeom>
              <a:rect b="b" l="l" r="r" t="t"/>
              <a:pathLst>
                <a:path extrusionOk="0" h="87862" w="67558">
                  <a:moveTo>
                    <a:pt x="65554" y="1"/>
                  </a:moveTo>
                  <a:cubicBezTo>
                    <a:pt x="65081" y="1"/>
                    <a:pt x="64553" y="154"/>
                    <a:pt x="64008" y="475"/>
                  </a:cubicBezTo>
                  <a:lnTo>
                    <a:pt x="3550" y="35308"/>
                  </a:lnTo>
                  <a:cubicBezTo>
                    <a:pt x="1553" y="36528"/>
                    <a:pt x="0" y="39302"/>
                    <a:pt x="0" y="41520"/>
                  </a:cubicBezTo>
                  <a:lnTo>
                    <a:pt x="0" y="85338"/>
                  </a:lnTo>
                  <a:cubicBezTo>
                    <a:pt x="0" y="86903"/>
                    <a:pt x="773" y="87861"/>
                    <a:pt x="1930" y="87861"/>
                  </a:cubicBezTo>
                  <a:cubicBezTo>
                    <a:pt x="2413" y="87861"/>
                    <a:pt x="2962" y="87694"/>
                    <a:pt x="3550" y="87335"/>
                  </a:cubicBezTo>
                  <a:lnTo>
                    <a:pt x="64008" y="52502"/>
                  </a:lnTo>
                  <a:cubicBezTo>
                    <a:pt x="66004" y="51393"/>
                    <a:pt x="67557" y="48509"/>
                    <a:pt x="67557" y="46290"/>
                  </a:cubicBezTo>
                  <a:lnTo>
                    <a:pt x="67557" y="2583"/>
                  </a:lnTo>
                  <a:cubicBezTo>
                    <a:pt x="67557" y="928"/>
                    <a:pt x="66717" y="1"/>
                    <a:pt x="65554" y="1"/>
                  </a:cubicBezTo>
                  <a:close/>
                </a:path>
              </a:pathLst>
            </a:cu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7" name="Google Shape;7517;p106"/>
            <p:cNvSpPr/>
            <p:nvPr/>
          </p:nvSpPr>
          <p:spPr>
            <a:xfrm>
              <a:off x="2908407" y="2170825"/>
              <a:ext cx="980773" cy="1294816"/>
            </a:xfrm>
            <a:custGeom>
              <a:rect b="b" l="l" r="r" t="t"/>
              <a:pathLst>
                <a:path extrusionOk="0" fill="none" h="89190" w="67558">
                  <a:moveTo>
                    <a:pt x="3550" y="35942"/>
                  </a:moveTo>
                  <a:lnTo>
                    <a:pt x="64008" y="1109"/>
                  </a:lnTo>
                  <a:cubicBezTo>
                    <a:pt x="65893" y="0"/>
                    <a:pt x="67557" y="888"/>
                    <a:pt x="67557" y="3217"/>
                  </a:cubicBezTo>
                  <a:lnTo>
                    <a:pt x="67557" y="46924"/>
                  </a:lnTo>
                  <a:cubicBezTo>
                    <a:pt x="67557" y="49143"/>
                    <a:pt x="66004" y="52027"/>
                    <a:pt x="64008" y="53136"/>
                  </a:cubicBezTo>
                  <a:lnTo>
                    <a:pt x="3550" y="87969"/>
                  </a:lnTo>
                  <a:cubicBezTo>
                    <a:pt x="1553" y="89189"/>
                    <a:pt x="0" y="88191"/>
                    <a:pt x="0" y="85972"/>
                  </a:cubicBezTo>
                  <a:lnTo>
                    <a:pt x="0" y="42154"/>
                  </a:lnTo>
                  <a:cubicBezTo>
                    <a:pt x="0" y="39936"/>
                    <a:pt x="1553" y="37162"/>
                    <a:pt x="3550" y="35942"/>
                  </a:cubicBezTo>
                  <a:close/>
                </a:path>
              </a:pathLst>
            </a:custGeom>
            <a:noFill/>
            <a:ln cap="flat" cmpd="sng" w="36050">
              <a:solidFill>
                <a:srgbClr val="E9FFFB"/>
              </a:solidFill>
              <a:prstDash val="solid"/>
              <a:miter lim="1109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8" name="Google Shape;7518;p106"/>
            <p:cNvSpPr/>
            <p:nvPr/>
          </p:nvSpPr>
          <p:spPr>
            <a:xfrm>
              <a:off x="2988921" y="2578056"/>
              <a:ext cx="409074" cy="275818"/>
            </a:xfrm>
            <a:custGeom>
              <a:rect b="b" l="l" r="r" t="t"/>
              <a:pathLst>
                <a:path extrusionOk="0" h="18999" w="28178">
                  <a:moveTo>
                    <a:pt x="27194" y="1"/>
                  </a:moveTo>
                  <a:cubicBezTo>
                    <a:pt x="26957" y="1"/>
                    <a:pt x="26689" y="78"/>
                    <a:pt x="26403" y="237"/>
                  </a:cubicBezTo>
                  <a:lnTo>
                    <a:pt x="1887" y="14436"/>
                  </a:lnTo>
                  <a:cubicBezTo>
                    <a:pt x="888" y="14991"/>
                    <a:pt x="1" y="16433"/>
                    <a:pt x="1" y="17542"/>
                  </a:cubicBezTo>
                  <a:lnTo>
                    <a:pt x="1" y="17653"/>
                  </a:lnTo>
                  <a:cubicBezTo>
                    <a:pt x="1" y="18523"/>
                    <a:pt x="452" y="18998"/>
                    <a:pt x="1073" y="18998"/>
                  </a:cubicBezTo>
                  <a:cubicBezTo>
                    <a:pt x="1323" y="18998"/>
                    <a:pt x="1600" y="18921"/>
                    <a:pt x="1887" y="18762"/>
                  </a:cubicBezTo>
                  <a:lnTo>
                    <a:pt x="26403" y="4563"/>
                  </a:lnTo>
                  <a:cubicBezTo>
                    <a:pt x="27401" y="4008"/>
                    <a:pt x="28177" y="2566"/>
                    <a:pt x="28177" y="1346"/>
                  </a:cubicBezTo>
                  <a:cubicBezTo>
                    <a:pt x="28177" y="476"/>
                    <a:pt x="27783" y="1"/>
                    <a:pt x="27194"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9" name="Google Shape;7519;p106"/>
            <p:cNvSpPr/>
            <p:nvPr/>
          </p:nvSpPr>
          <p:spPr>
            <a:xfrm>
              <a:off x="3447907" y="2342887"/>
              <a:ext cx="359134" cy="245302"/>
            </a:xfrm>
            <a:custGeom>
              <a:rect b="b" l="l" r="r" t="t"/>
              <a:pathLst>
                <a:path extrusionOk="0" h="16897" w="24738">
                  <a:moveTo>
                    <a:pt x="23767" y="1"/>
                  </a:moveTo>
                  <a:cubicBezTo>
                    <a:pt x="23527" y="1"/>
                    <a:pt x="23255" y="78"/>
                    <a:pt x="22963" y="240"/>
                  </a:cubicBezTo>
                  <a:lnTo>
                    <a:pt x="1775" y="12442"/>
                  </a:lnTo>
                  <a:cubicBezTo>
                    <a:pt x="777" y="12997"/>
                    <a:pt x="0" y="14439"/>
                    <a:pt x="0" y="15548"/>
                  </a:cubicBezTo>
                  <a:lnTo>
                    <a:pt x="0" y="15659"/>
                  </a:lnTo>
                  <a:cubicBezTo>
                    <a:pt x="0" y="16445"/>
                    <a:pt x="390" y="16896"/>
                    <a:pt x="971" y="16896"/>
                  </a:cubicBezTo>
                  <a:cubicBezTo>
                    <a:pt x="1211" y="16896"/>
                    <a:pt x="1484" y="16820"/>
                    <a:pt x="1775" y="16658"/>
                  </a:cubicBezTo>
                  <a:lnTo>
                    <a:pt x="22963" y="4455"/>
                  </a:lnTo>
                  <a:cubicBezTo>
                    <a:pt x="23961" y="3900"/>
                    <a:pt x="24738" y="2458"/>
                    <a:pt x="24738" y="1349"/>
                  </a:cubicBezTo>
                  <a:lnTo>
                    <a:pt x="24738" y="1238"/>
                  </a:lnTo>
                  <a:cubicBezTo>
                    <a:pt x="24738" y="453"/>
                    <a:pt x="24349" y="1"/>
                    <a:pt x="23767"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0" name="Google Shape;7520;p106"/>
            <p:cNvSpPr/>
            <p:nvPr/>
          </p:nvSpPr>
          <p:spPr>
            <a:xfrm>
              <a:off x="2988921" y="2869509"/>
              <a:ext cx="409074" cy="274279"/>
            </a:xfrm>
            <a:custGeom>
              <a:rect b="b" l="l" r="r" t="t"/>
              <a:pathLst>
                <a:path extrusionOk="0" h="18893" w="28178">
                  <a:moveTo>
                    <a:pt x="27207" y="1"/>
                  </a:moveTo>
                  <a:cubicBezTo>
                    <a:pt x="26967" y="1"/>
                    <a:pt x="26694" y="77"/>
                    <a:pt x="26403" y="239"/>
                  </a:cubicBezTo>
                  <a:lnTo>
                    <a:pt x="1887" y="14439"/>
                  </a:lnTo>
                  <a:cubicBezTo>
                    <a:pt x="888" y="14993"/>
                    <a:pt x="1" y="16435"/>
                    <a:pt x="1" y="17545"/>
                  </a:cubicBezTo>
                  <a:lnTo>
                    <a:pt x="1" y="17656"/>
                  </a:lnTo>
                  <a:cubicBezTo>
                    <a:pt x="1" y="18441"/>
                    <a:pt x="446" y="18893"/>
                    <a:pt x="1060" y="18893"/>
                  </a:cubicBezTo>
                  <a:cubicBezTo>
                    <a:pt x="1313" y="18893"/>
                    <a:pt x="1595" y="18816"/>
                    <a:pt x="1887" y="18654"/>
                  </a:cubicBezTo>
                  <a:lnTo>
                    <a:pt x="26403" y="4455"/>
                  </a:lnTo>
                  <a:cubicBezTo>
                    <a:pt x="27401" y="3900"/>
                    <a:pt x="28177" y="2569"/>
                    <a:pt x="28177" y="1349"/>
                  </a:cubicBezTo>
                  <a:lnTo>
                    <a:pt x="28177" y="1238"/>
                  </a:lnTo>
                  <a:cubicBezTo>
                    <a:pt x="28177" y="452"/>
                    <a:pt x="27788" y="1"/>
                    <a:pt x="27207"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1" name="Google Shape;7521;p106"/>
            <p:cNvSpPr/>
            <p:nvPr/>
          </p:nvSpPr>
          <p:spPr>
            <a:xfrm>
              <a:off x="3447907" y="2632816"/>
              <a:ext cx="359134" cy="246856"/>
            </a:xfrm>
            <a:custGeom>
              <a:rect b="b" l="l" r="r" t="t"/>
              <a:pathLst>
                <a:path extrusionOk="0" h="17004" w="24738">
                  <a:moveTo>
                    <a:pt x="23754" y="0"/>
                  </a:moveTo>
                  <a:cubicBezTo>
                    <a:pt x="23518" y="0"/>
                    <a:pt x="23249" y="77"/>
                    <a:pt x="22963" y="236"/>
                  </a:cubicBezTo>
                  <a:lnTo>
                    <a:pt x="1775" y="12550"/>
                  </a:lnTo>
                  <a:cubicBezTo>
                    <a:pt x="777" y="13104"/>
                    <a:pt x="0" y="14436"/>
                    <a:pt x="0" y="15656"/>
                  </a:cubicBezTo>
                  <a:lnTo>
                    <a:pt x="0" y="15767"/>
                  </a:lnTo>
                  <a:cubicBezTo>
                    <a:pt x="0" y="16552"/>
                    <a:pt x="390" y="17004"/>
                    <a:pt x="971" y="17004"/>
                  </a:cubicBezTo>
                  <a:cubicBezTo>
                    <a:pt x="1211" y="17004"/>
                    <a:pt x="1484" y="16927"/>
                    <a:pt x="1775" y="16765"/>
                  </a:cubicBezTo>
                  <a:lnTo>
                    <a:pt x="22963" y="4563"/>
                  </a:lnTo>
                  <a:cubicBezTo>
                    <a:pt x="23961" y="4008"/>
                    <a:pt x="24738" y="2566"/>
                    <a:pt x="24738" y="1457"/>
                  </a:cubicBezTo>
                  <a:lnTo>
                    <a:pt x="24738" y="1346"/>
                  </a:lnTo>
                  <a:cubicBezTo>
                    <a:pt x="24738" y="476"/>
                    <a:pt x="24343" y="0"/>
                    <a:pt x="23754"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2" name="Google Shape;7522;p106"/>
            <p:cNvSpPr/>
            <p:nvPr/>
          </p:nvSpPr>
          <p:spPr>
            <a:xfrm>
              <a:off x="2988921" y="2818016"/>
              <a:ext cx="246420" cy="180830"/>
            </a:xfrm>
            <a:custGeom>
              <a:rect b="b" l="l" r="r" t="t"/>
              <a:pathLst>
                <a:path extrusionOk="0" h="12456" w="16974">
                  <a:moveTo>
                    <a:pt x="15990" y="0"/>
                  </a:moveTo>
                  <a:cubicBezTo>
                    <a:pt x="15753" y="0"/>
                    <a:pt x="15485" y="77"/>
                    <a:pt x="15198" y="237"/>
                  </a:cubicBezTo>
                  <a:lnTo>
                    <a:pt x="1887" y="7891"/>
                  </a:lnTo>
                  <a:cubicBezTo>
                    <a:pt x="888" y="8556"/>
                    <a:pt x="1" y="9888"/>
                    <a:pt x="1" y="11108"/>
                  </a:cubicBezTo>
                  <a:lnTo>
                    <a:pt x="1" y="11219"/>
                  </a:lnTo>
                  <a:cubicBezTo>
                    <a:pt x="1" y="12004"/>
                    <a:pt x="446" y="12456"/>
                    <a:pt x="1060" y="12456"/>
                  </a:cubicBezTo>
                  <a:cubicBezTo>
                    <a:pt x="1313" y="12456"/>
                    <a:pt x="1595" y="12379"/>
                    <a:pt x="1887" y="12217"/>
                  </a:cubicBezTo>
                  <a:lnTo>
                    <a:pt x="15198" y="4563"/>
                  </a:lnTo>
                  <a:cubicBezTo>
                    <a:pt x="16197" y="4008"/>
                    <a:pt x="16973" y="2566"/>
                    <a:pt x="16973" y="1457"/>
                  </a:cubicBezTo>
                  <a:lnTo>
                    <a:pt x="16973" y="1346"/>
                  </a:lnTo>
                  <a:cubicBezTo>
                    <a:pt x="16973" y="476"/>
                    <a:pt x="16579" y="0"/>
                    <a:pt x="15990"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3" name="Google Shape;7523;p106"/>
            <p:cNvSpPr/>
            <p:nvPr/>
          </p:nvSpPr>
          <p:spPr>
            <a:xfrm>
              <a:off x="3269138" y="2673073"/>
              <a:ext cx="215817" cy="164701"/>
            </a:xfrm>
            <a:custGeom>
              <a:rect b="b" l="l" r="r" t="t"/>
              <a:pathLst>
                <a:path extrusionOk="0" h="11345" w="14866">
                  <a:moveTo>
                    <a:pt x="13882" y="1"/>
                  </a:moveTo>
                  <a:cubicBezTo>
                    <a:pt x="13645" y="1"/>
                    <a:pt x="13377" y="78"/>
                    <a:pt x="13091" y="237"/>
                  </a:cubicBezTo>
                  <a:lnTo>
                    <a:pt x="1776" y="6782"/>
                  </a:lnTo>
                  <a:cubicBezTo>
                    <a:pt x="777" y="7336"/>
                    <a:pt x="1" y="8778"/>
                    <a:pt x="1" y="9888"/>
                  </a:cubicBezTo>
                  <a:lnTo>
                    <a:pt x="1" y="9999"/>
                  </a:lnTo>
                  <a:cubicBezTo>
                    <a:pt x="1" y="10869"/>
                    <a:pt x="396" y="11344"/>
                    <a:pt x="984" y="11344"/>
                  </a:cubicBezTo>
                  <a:cubicBezTo>
                    <a:pt x="1221" y="11344"/>
                    <a:pt x="1489" y="11267"/>
                    <a:pt x="1776" y="11108"/>
                  </a:cubicBezTo>
                  <a:lnTo>
                    <a:pt x="13091" y="4563"/>
                  </a:lnTo>
                  <a:cubicBezTo>
                    <a:pt x="14089" y="3897"/>
                    <a:pt x="14866" y="2566"/>
                    <a:pt x="14866" y="1346"/>
                  </a:cubicBezTo>
                  <a:cubicBezTo>
                    <a:pt x="14866" y="476"/>
                    <a:pt x="14471" y="1"/>
                    <a:pt x="13882"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4" name="Google Shape;7524;p106"/>
            <p:cNvSpPr/>
            <p:nvPr/>
          </p:nvSpPr>
          <p:spPr>
            <a:xfrm>
              <a:off x="3525198" y="2487830"/>
              <a:ext cx="281843" cy="200211"/>
            </a:xfrm>
            <a:custGeom>
              <a:rect b="b" l="l" r="r" t="t"/>
              <a:pathLst>
                <a:path extrusionOk="0" h="13791" w="19414">
                  <a:moveTo>
                    <a:pt x="18443" y="1"/>
                  </a:moveTo>
                  <a:cubicBezTo>
                    <a:pt x="18203" y="1"/>
                    <a:pt x="17931" y="78"/>
                    <a:pt x="17639" y="240"/>
                  </a:cubicBezTo>
                  <a:lnTo>
                    <a:pt x="1887" y="9336"/>
                  </a:lnTo>
                  <a:cubicBezTo>
                    <a:pt x="888" y="9891"/>
                    <a:pt x="1" y="11222"/>
                    <a:pt x="1" y="12442"/>
                  </a:cubicBezTo>
                  <a:lnTo>
                    <a:pt x="1" y="12553"/>
                  </a:lnTo>
                  <a:cubicBezTo>
                    <a:pt x="1" y="13338"/>
                    <a:pt x="446" y="13790"/>
                    <a:pt x="1060" y="13790"/>
                  </a:cubicBezTo>
                  <a:cubicBezTo>
                    <a:pt x="1313" y="13790"/>
                    <a:pt x="1595" y="13713"/>
                    <a:pt x="1887" y="13551"/>
                  </a:cubicBezTo>
                  <a:lnTo>
                    <a:pt x="17639" y="4455"/>
                  </a:lnTo>
                  <a:cubicBezTo>
                    <a:pt x="18637" y="3900"/>
                    <a:pt x="19414" y="2569"/>
                    <a:pt x="19414" y="1349"/>
                  </a:cubicBezTo>
                  <a:lnTo>
                    <a:pt x="19414" y="1238"/>
                  </a:lnTo>
                  <a:cubicBezTo>
                    <a:pt x="19414" y="452"/>
                    <a:pt x="19025" y="1"/>
                    <a:pt x="18443"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5" name="Google Shape;7525;p106"/>
            <p:cNvSpPr/>
            <p:nvPr/>
          </p:nvSpPr>
          <p:spPr>
            <a:xfrm>
              <a:off x="2988921" y="3043443"/>
              <a:ext cx="363983" cy="248467"/>
            </a:xfrm>
            <a:custGeom>
              <a:rect b="b" l="l" r="r" t="t"/>
              <a:pathLst>
                <a:path extrusionOk="0" h="17115" w="25072">
                  <a:moveTo>
                    <a:pt x="24100" y="0"/>
                  </a:moveTo>
                  <a:cubicBezTo>
                    <a:pt x="23861" y="0"/>
                    <a:pt x="23588" y="77"/>
                    <a:pt x="23296" y="239"/>
                  </a:cubicBezTo>
                  <a:lnTo>
                    <a:pt x="1887" y="12552"/>
                  </a:lnTo>
                  <a:cubicBezTo>
                    <a:pt x="888" y="13107"/>
                    <a:pt x="1" y="14549"/>
                    <a:pt x="1" y="15658"/>
                  </a:cubicBezTo>
                  <a:lnTo>
                    <a:pt x="1" y="15769"/>
                  </a:lnTo>
                  <a:cubicBezTo>
                    <a:pt x="1" y="16640"/>
                    <a:pt x="452" y="17115"/>
                    <a:pt x="1073" y="17115"/>
                  </a:cubicBezTo>
                  <a:cubicBezTo>
                    <a:pt x="1323" y="17115"/>
                    <a:pt x="1600" y="17038"/>
                    <a:pt x="1887" y="16879"/>
                  </a:cubicBezTo>
                  <a:lnTo>
                    <a:pt x="23296" y="4454"/>
                  </a:lnTo>
                  <a:cubicBezTo>
                    <a:pt x="24295" y="3900"/>
                    <a:pt x="25071" y="2569"/>
                    <a:pt x="25071" y="1348"/>
                  </a:cubicBezTo>
                  <a:lnTo>
                    <a:pt x="25071" y="1237"/>
                  </a:lnTo>
                  <a:cubicBezTo>
                    <a:pt x="25071" y="452"/>
                    <a:pt x="24682" y="0"/>
                    <a:pt x="24100"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6" name="Google Shape;7526;p106"/>
            <p:cNvSpPr/>
            <p:nvPr/>
          </p:nvSpPr>
          <p:spPr>
            <a:xfrm>
              <a:off x="3386701" y="2898501"/>
              <a:ext cx="215817" cy="163162"/>
            </a:xfrm>
            <a:custGeom>
              <a:rect b="b" l="l" r="r" t="t"/>
              <a:pathLst>
                <a:path extrusionOk="0" h="11239" w="14866">
                  <a:moveTo>
                    <a:pt x="13895" y="0"/>
                  </a:moveTo>
                  <a:cubicBezTo>
                    <a:pt x="13655" y="0"/>
                    <a:pt x="13382" y="77"/>
                    <a:pt x="13091" y="239"/>
                  </a:cubicBezTo>
                  <a:lnTo>
                    <a:pt x="1887" y="6784"/>
                  </a:lnTo>
                  <a:cubicBezTo>
                    <a:pt x="888" y="7339"/>
                    <a:pt x="1" y="8781"/>
                    <a:pt x="1" y="9890"/>
                  </a:cubicBezTo>
                  <a:lnTo>
                    <a:pt x="1" y="10001"/>
                  </a:lnTo>
                  <a:cubicBezTo>
                    <a:pt x="1" y="10786"/>
                    <a:pt x="446" y="11238"/>
                    <a:pt x="1060" y="11238"/>
                  </a:cubicBezTo>
                  <a:cubicBezTo>
                    <a:pt x="1313" y="11238"/>
                    <a:pt x="1595" y="11161"/>
                    <a:pt x="1887" y="10999"/>
                  </a:cubicBezTo>
                  <a:lnTo>
                    <a:pt x="13091" y="4455"/>
                  </a:lnTo>
                  <a:cubicBezTo>
                    <a:pt x="14089" y="3900"/>
                    <a:pt x="14866" y="2458"/>
                    <a:pt x="14866" y="1348"/>
                  </a:cubicBezTo>
                  <a:lnTo>
                    <a:pt x="14866" y="1237"/>
                  </a:lnTo>
                  <a:cubicBezTo>
                    <a:pt x="14866" y="452"/>
                    <a:pt x="14476" y="0"/>
                    <a:pt x="13895"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7" name="Google Shape;7527;p106"/>
            <p:cNvSpPr/>
            <p:nvPr/>
          </p:nvSpPr>
          <p:spPr>
            <a:xfrm>
              <a:off x="3644372" y="2780938"/>
              <a:ext cx="162669" cy="132516"/>
            </a:xfrm>
            <a:custGeom>
              <a:rect b="b" l="l" r="r" t="t"/>
              <a:pathLst>
                <a:path extrusionOk="0" h="9128" w="11205">
                  <a:moveTo>
                    <a:pt x="10234" y="0"/>
                  </a:moveTo>
                  <a:cubicBezTo>
                    <a:pt x="9994" y="0"/>
                    <a:pt x="9722" y="77"/>
                    <a:pt x="9430" y="239"/>
                  </a:cubicBezTo>
                  <a:lnTo>
                    <a:pt x="1776" y="4565"/>
                  </a:lnTo>
                  <a:cubicBezTo>
                    <a:pt x="777" y="5231"/>
                    <a:pt x="1" y="6562"/>
                    <a:pt x="1" y="7782"/>
                  </a:cubicBezTo>
                  <a:cubicBezTo>
                    <a:pt x="1" y="8653"/>
                    <a:pt x="396" y="9128"/>
                    <a:pt x="984" y="9128"/>
                  </a:cubicBezTo>
                  <a:cubicBezTo>
                    <a:pt x="1221" y="9128"/>
                    <a:pt x="1489" y="9051"/>
                    <a:pt x="1776" y="8892"/>
                  </a:cubicBezTo>
                  <a:lnTo>
                    <a:pt x="9430" y="4454"/>
                  </a:lnTo>
                  <a:cubicBezTo>
                    <a:pt x="10428" y="3900"/>
                    <a:pt x="11205" y="2458"/>
                    <a:pt x="11205" y="1348"/>
                  </a:cubicBezTo>
                  <a:lnTo>
                    <a:pt x="11205" y="1237"/>
                  </a:lnTo>
                  <a:cubicBezTo>
                    <a:pt x="11205" y="452"/>
                    <a:pt x="10816" y="0"/>
                    <a:pt x="10234"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8" name="Google Shape;7528;p106"/>
            <p:cNvSpPr/>
            <p:nvPr/>
          </p:nvSpPr>
          <p:spPr>
            <a:xfrm>
              <a:off x="3071061" y="2274306"/>
              <a:ext cx="980773" cy="1275522"/>
            </a:xfrm>
            <a:custGeom>
              <a:rect b="b" l="l" r="r" t="t"/>
              <a:pathLst>
                <a:path extrusionOk="0" h="87861" w="67558">
                  <a:moveTo>
                    <a:pt x="65628" y="0"/>
                  </a:moveTo>
                  <a:cubicBezTo>
                    <a:pt x="65145" y="0"/>
                    <a:pt x="64596" y="167"/>
                    <a:pt x="64008" y="526"/>
                  </a:cubicBezTo>
                  <a:lnTo>
                    <a:pt x="3661" y="35359"/>
                  </a:lnTo>
                  <a:cubicBezTo>
                    <a:pt x="1664" y="36468"/>
                    <a:pt x="0" y="39242"/>
                    <a:pt x="0" y="41571"/>
                  </a:cubicBezTo>
                  <a:lnTo>
                    <a:pt x="0" y="85278"/>
                  </a:lnTo>
                  <a:cubicBezTo>
                    <a:pt x="0" y="86934"/>
                    <a:pt x="841" y="87861"/>
                    <a:pt x="2043" y="87861"/>
                  </a:cubicBezTo>
                  <a:cubicBezTo>
                    <a:pt x="2533" y="87861"/>
                    <a:pt x="3083" y="87707"/>
                    <a:pt x="3661" y="87386"/>
                  </a:cubicBezTo>
                  <a:lnTo>
                    <a:pt x="64008" y="52553"/>
                  </a:lnTo>
                  <a:cubicBezTo>
                    <a:pt x="66004" y="51333"/>
                    <a:pt x="67557" y="48560"/>
                    <a:pt x="67557" y="46230"/>
                  </a:cubicBezTo>
                  <a:lnTo>
                    <a:pt x="67557" y="2523"/>
                  </a:lnTo>
                  <a:cubicBezTo>
                    <a:pt x="67557" y="958"/>
                    <a:pt x="66784" y="0"/>
                    <a:pt x="65628" y="0"/>
                  </a:cubicBezTo>
                  <a:close/>
                </a:path>
              </a:pathLst>
            </a:cu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9" name="Google Shape;7529;p106"/>
            <p:cNvSpPr/>
            <p:nvPr/>
          </p:nvSpPr>
          <p:spPr>
            <a:xfrm>
              <a:off x="3071061" y="2264231"/>
              <a:ext cx="980773" cy="1294816"/>
            </a:xfrm>
            <a:custGeom>
              <a:rect b="b" l="l" r="r" t="t"/>
              <a:pathLst>
                <a:path extrusionOk="0" fill="none" h="89190" w="67558">
                  <a:moveTo>
                    <a:pt x="3661" y="36053"/>
                  </a:moveTo>
                  <a:lnTo>
                    <a:pt x="64008" y="1220"/>
                  </a:lnTo>
                  <a:cubicBezTo>
                    <a:pt x="66004" y="0"/>
                    <a:pt x="67557" y="999"/>
                    <a:pt x="67557" y="3217"/>
                  </a:cubicBezTo>
                  <a:lnTo>
                    <a:pt x="67557" y="46924"/>
                  </a:lnTo>
                  <a:cubicBezTo>
                    <a:pt x="67557" y="49254"/>
                    <a:pt x="66004" y="52027"/>
                    <a:pt x="64008" y="53247"/>
                  </a:cubicBezTo>
                  <a:lnTo>
                    <a:pt x="3661" y="88080"/>
                  </a:lnTo>
                  <a:cubicBezTo>
                    <a:pt x="1664" y="89189"/>
                    <a:pt x="0" y="88302"/>
                    <a:pt x="0" y="85972"/>
                  </a:cubicBezTo>
                  <a:lnTo>
                    <a:pt x="0" y="42265"/>
                  </a:lnTo>
                  <a:cubicBezTo>
                    <a:pt x="0" y="39936"/>
                    <a:pt x="1664" y="37162"/>
                    <a:pt x="3661" y="36053"/>
                  </a:cubicBezTo>
                  <a:close/>
                </a:path>
              </a:pathLst>
            </a:custGeom>
            <a:noFill/>
            <a:ln cap="flat" cmpd="sng" w="36050">
              <a:solidFill>
                <a:srgbClr val="E9FFFB"/>
              </a:solidFill>
              <a:prstDash val="solid"/>
              <a:miter lim="1109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0" name="Google Shape;7530;p106"/>
            <p:cNvSpPr/>
            <p:nvPr/>
          </p:nvSpPr>
          <p:spPr>
            <a:xfrm>
              <a:off x="3153187" y="2673029"/>
              <a:ext cx="409074" cy="274294"/>
            </a:xfrm>
            <a:custGeom>
              <a:rect b="b" l="l" r="r" t="t"/>
              <a:pathLst>
                <a:path extrusionOk="0" h="18894" w="28178">
                  <a:moveTo>
                    <a:pt x="27206" y="1"/>
                  </a:moveTo>
                  <a:cubicBezTo>
                    <a:pt x="26967" y="1"/>
                    <a:pt x="26694" y="78"/>
                    <a:pt x="26402" y="240"/>
                  </a:cubicBezTo>
                  <a:lnTo>
                    <a:pt x="1776" y="14439"/>
                  </a:lnTo>
                  <a:cubicBezTo>
                    <a:pt x="777" y="14994"/>
                    <a:pt x="1" y="16436"/>
                    <a:pt x="1" y="17545"/>
                  </a:cubicBezTo>
                  <a:lnTo>
                    <a:pt x="1" y="17656"/>
                  </a:lnTo>
                  <a:cubicBezTo>
                    <a:pt x="1" y="18441"/>
                    <a:pt x="390" y="18893"/>
                    <a:pt x="972" y="18893"/>
                  </a:cubicBezTo>
                  <a:cubicBezTo>
                    <a:pt x="1212" y="18893"/>
                    <a:pt x="1484" y="18816"/>
                    <a:pt x="1776" y="18654"/>
                  </a:cubicBezTo>
                  <a:lnTo>
                    <a:pt x="26402" y="4455"/>
                  </a:lnTo>
                  <a:cubicBezTo>
                    <a:pt x="27401" y="3900"/>
                    <a:pt x="28177" y="2458"/>
                    <a:pt x="28177" y="1349"/>
                  </a:cubicBezTo>
                  <a:lnTo>
                    <a:pt x="28177" y="1238"/>
                  </a:lnTo>
                  <a:cubicBezTo>
                    <a:pt x="28177" y="453"/>
                    <a:pt x="27788" y="1"/>
                    <a:pt x="27206"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1" name="Google Shape;7531;p106"/>
            <p:cNvSpPr/>
            <p:nvPr/>
          </p:nvSpPr>
          <p:spPr>
            <a:xfrm>
              <a:off x="3610561" y="2436336"/>
              <a:ext cx="360745" cy="246827"/>
            </a:xfrm>
            <a:custGeom>
              <a:rect b="b" l="l" r="r" t="t"/>
              <a:pathLst>
                <a:path extrusionOk="0" h="17002" w="24849">
                  <a:moveTo>
                    <a:pt x="23777" y="1"/>
                  </a:moveTo>
                  <a:cubicBezTo>
                    <a:pt x="23527" y="1"/>
                    <a:pt x="23249" y="78"/>
                    <a:pt x="22963" y="237"/>
                  </a:cubicBezTo>
                  <a:lnTo>
                    <a:pt x="1886" y="12439"/>
                  </a:lnTo>
                  <a:cubicBezTo>
                    <a:pt x="888" y="13105"/>
                    <a:pt x="111" y="14436"/>
                    <a:pt x="0" y="15656"/>
                  </a:cubicBezTo>
                  <a:cubicBezTo>
                    <a:pt x="0" y="16526"/>
                    <a:pt x="452" y="17002"/>
                    <a:pt x="1073" y="17002"/>
                  </a:cubicBezTo>
                  <a:cubicBezTo>
                    <a:pt x="1322" y="17002"/>
                    <a:pt x="1600" y="16925"/>
                    <a:pt x="1886" y="16766"/>
                  </a:cubicBezTo>
                  <a:lnTo>
                    <a:pt x="22963" y="4563"/>
                  </a:lnTo>
                  <a:cubicBezTo>
                    <a:pt x="23961" y="4008"/>
                    <a:pt x="24849" y="2566"/>
                    <a:pt x="24849" y="1457"/>
                  </a:cubicBezTo>
                  <a:lnTo>
                    <a:pt x="24849" y="1346"/>
                  </a:lnTo>
                  <a:cubicBezTo>
                    <a:pt x="24849" y="476"/>
                    <a:pt x="24398" y="1"/>
                    <a:pt x="23777"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2" name="Google Shape;7532;p106"/>
            <p:cNvSpPr/>
            <p:nvPr/>
          </p:nvSpPr>
          <p:spPr>
            <a:xfrm>
              <a:off x="3153187" y="2963815"/>
              <a:ext cx="409074" cy="274990"/>
            </a:xfrm>
            <a:custGeom>
              <a:rect b="b" l="l" r="r" t="t"/>
              <a:pathLst>
                <a:path extrusionOk="0" h="18942" w="28178">
                  <a:moveTo>
                    <a:pt x="27218" y="1"/>
                  </a:moveTo>
                  <a:cubicBezTo>
                    <a:pt x="26975" y="1"/>
                    <a:pt x="26699" y="91"/>
                    <a:pt x="26402" y="288"/>
                  </a:cubicBezTo>
                  <a:lnTo>
                    <a:pt x="1776" y="14377"/>
                  </a:lnTo>
                  <a:cubicBezTo>
                    <a:pt x="777" y="15042"/>
                    <a:pt x="1" y="16373"/>
                    <a:pt x="1" y="17594"/>
                  </a:cubicBezTo>
                  <a:lnTo>
                    <a:pt x="1" y="17705"/>
                  </a:lnTo>
                  <a:cubicBezTo>
                    <a:pt x="1" y="18490"/>
                    <a:pt x="390" y="18942"/>
                    <a:pt x="972" y="18942"/>
                  </a:cubicBezTo>
                  <a:cubicBezTo>
                    <a:pt x="1212" y="18942"/>
                    <a:pt x="1484" y="18865"/>
                    <a:pt x="1776" y="18703"/>
                  </a:cubicBezTo>
                  <a:lnTo>
                    <a:pt x="26402" y="4504"/>
                  </a:lnTo>
                  <a:cubicBezTo>
                    <a:pt x="27401" y="3949"/>
                    <a:pt x="28177" y="2507"/>
                    <a:pt x="28177" y="1398"/>
                  </a:cubicBezTo>
                  <a:lnTo>
                    <a:pt x="28177" y="1287"/>
                  </a:lnTo>
                  <a:cubicBezTo>
                    <a:pt x="28177" y="507"/>
                    <a:pt x="27793" y="1"/>
                    <a:pt x="27218"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3" name="Google Shape;7533;p106"/>
            <p:cNvSpPr/>
            <p:nvPr/>
          </p:nvSpPr>
          <p:spPr>
            <a:xfrm>
              <a:off x="3610561" y="2727789"/>
              <a:ext cx="360745" cy="246870"/>
            </a:xfrm>
            <a:custGeom>
              <a:rect b="b" l="l" r="r" t="t"/>
              <a:pathLst>
                <a:path extrusionOk="0" h="17005" w="24849">
                  <a:moveTo>
                    <a:pt x="23790" y="1"/>
                  </a:moveTo>
                  <a:cubicBezTo>
                    <a:pt x="23537" y="1"/>
                    <a:pt x="23255" y="77"/>
                    <a:pt x="22963" y="239"/>
                  </a:cubicBezTo>
                  <a:lnTo>
                    <a:pt x="1886" y="12442"/>
                  </a:lnTo>
                  <a:cubicBezTo>
                    <a:pt x="888" y="12996"/>
                    <a:pt x="111" y="14439"/>
                    <a:pt x="0" y="15548"/>
                  </a:cubicBezTo>
                  <a:lnTo>
                    <a:pt x="0" y="15659"/>
                  </a:lnTo>
                  <a:cubicBezTo>
                    <a:pt x="0" y="16529"/>
                    <a:pt x="452" y="17004"/>
                    <a:pt x="1073" y="17004"/>
                  </a:cubicBezTo>
                  <a:cubicBezTo>
                    <a:pt x="1322" y="17004"/>
                    <a:pt x="1600" y="16927"/>
                    <a:pt x="1886" y="16768"/>
                  </a:cubicBezTo>
                  <a:lnTo>
                    <a:pt x="22963" y="4455"/>
                  </a:lnTo>
                  <a:cubicBezTo>
                    <a:pt x="23961" y="3900"/>
                    <a:pt x="24849" y="2569"/>
                    <a:pt x="24849" y="1349"/>
                  </a:cubicBezTo>
                  <a:lnTo>
                    <a:pt x="24849" y="1238"/>
                  </a:lnTo>
                  <a:cubicBezTo>
                    <a:pt x="24849" y="452"/>
                    <a:pt x="24404" y="1"/>
                    <a:pt x="23790"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4" name="Google Shape;7534;p106"/>
            <p:cNvSpPr/>
            <p:nvPr/>
          </p:nvSpPr>
          <p:spPr>
            <a:xfrm>
              <a:off x="3153187" y="2912989"/>
              <a:ext cx="244809" cy="179262"/>
            </a:xfrm>
            <a:custGeom>
              <a:rect b="b" l="l" r="r" t="t"/>
              <a:pathLst>
                <a:path extrusionOk="0" h="12348" w="16863">
                  <a:moveTo>
                    <a:pt x="15892" y="1"/>
                  </a:moveTo>
                  <a:cubicBezTo>
                    <a:pt x="15652" y="1"/>
                    <a:pt x="15379" y="78"/>
                    <a:pt x="15088" y="239"/>
                  </a:cubicBezTo>
                  <a:lnTo>
                    <a:pt x="1776" y="7894"/>
                  </a:lnTo>
                  <a:cubicBezTo>
                    <a:pt x="777" y="8448"/>
                    <a:pt x="1" y="9891"/>
                    <a:pt x="1" y="11000"/>
                  </a:cubicBezTo>
                  <a:lnTo>
                    <a:pt x="1" y="11111"/>
                  </a:lnTo>
                  <a:cubicBezTo>
                    <a:pt x="1" y="11896"/>
                    <a:pt x="390" y="12348"/>
                    <a:pt x="972" y="12348"/>
                  </a:cubicBezTo>
                  <a:cubicBezTo>
                    <a:pt x="1212" y="12348"/>
                    <a:pt x="1484" y="12271"/>
                    <a:pt x="1776" y="12109"/>
                  </a:cubicBezTo>
                  <a:lnTo>
                    <a:pt x="15088" y="4455"/>
                  </a:lnTo>
                  <a:cubicBezTo>
                    <a:pt x="16086" y="3900"/>
                    <a:pt x="16862" y="2458"/>
                    <a:pt x="16862" y="1349"/>
                  </a:cubicBezTo>
                  <a:lnTo>
                    <a:pt x="16862" y="1238"/>
                  </a:lnTo>
                  <a:cubicBezTo>
                    <a:pt x="16862" y="452"/>
                    <a:pt x="16473" y="1"/>
                    <a:pt x="15892"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5" name="Google Shape;7535;p106"/>
            <p:cNvSpPr/>
            <p:nvPr/>
          </p:nvSpPr>
          <p:spPr>
            <a:xfrm>
              <a:off x="3433404" y="2768046"/>
              <a:ext cx="215817" cy="163162"/>
            </a:xfrm>
            <a:custGeom>
              <a:rect b="b" l="l" r="r" t="t"/>
              <a:pathLst>
                <a:path extrusionOk="0" h="11239" w="14866">
                  <a:moveTo>
                    <a:pt x="13895" y="1"/>
                  </a:moveTo>
                  <a:cubicBezTo>
                    <a:pt x="13655" y="1"/>
                    <a:pt x="13382" y="78"/>
                    <a:pt x="13091" y="240"/>
                  </a:cubicBezTo>
                  <a:lnTo>
                    <a:pt x="1776" y="6785"/>
                  </a:lnTo>
                  <a:cubicBezTo>
                    <a:pt x="777" y="7339"/>
                    <a:pt x="1" y="8781"/>
                    <a:pt x="1" y="9891"/>
                  </a:cubicBezTo>
                  <a:lnTo>
                    <a:pt x="1" y="10002"/>
                  </a:lnTo>
                  <a:cubicBezTo>
                    <a:pt x="1" y="10787"/>
                    <a:pt x="390" y="11239"/>
                    <a:pt x="972" y="11239"/>
                  </a:cubicBezTo>
                  <a:cubicBezTo>
                    <a:pt x="1212" y="11239"/>
                    <a:pt x="1484" y="11162"/>
                    <a:pt x="1776" y="11000"/>
                  </a:cubicBezTo>
                  <a:lnTo>
                    <a:pt x="13091" y="4455"/>
                  </a:lnTo>
                  <a:cubicBezTo>
                    <a:pt x="14089" y="3900"/>
                    <a:pt x="14866" y="2458"/>
                    <a:pt x="14866" y="1349"/>
                  </a:cubicBezTo>
                  <a:lnTo>
                    <a:pt x="14866" y="1238"/>
                  </a:lnTo>
                  <a:cubicBezTo>
                    <a:pt x="14866" y="453"/>
                    <a:pt x="14476" y="1"/>
                    <a:pt x="13895"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6" name="Google Shape;7536;p106"/>
            <p:cNvSpPr/>
            <p:nvPr/>
          </p:nvSpPr>
          <p:spPr>
            <a:xfrm>
              <a:off x="3689463" y="2582847"/>
              <a:ext cx="281843" cy="200167"/>
            </a:xfrm>
            <a:custGeom>
              <a:rect b="b" l="l" r="r" t="t"/>
              <a:pathLst>
                <a:path extrusionOk="0" h="13788" w="19414">
                  <a:moveTo>
                    <a:pt x="18355" y="1"/>
                  </a:moveTo>
                  <a:cubicBezTo>
                    <a:pt x="18102" y="1"/>
                    <a:pt x="17820" y="78"/>
                    <a:pt x="17528" y="239"/>
                  </a:cubicBezTo>
                  <a:lnTo>
                    <a:pt x="1776" y="9225"/>
                  </a:lnTo>
                  <a:cubicBezTo>
                    <a:pt x="777" y="9780"/>
                    <a:pt x="1" y="11222"/>
                    <a:pt x="1" y="12442"/>
                  </a:cubicBezTo>
                  <a:cubicBezTo>
                    <a:pt x="1" y="13312"/>
                    <a:pt x="396" y="13787"/>
                    <a:pt x="984" y="13787"/>
                  </a:cubicBezTo>
                  <a:cubicBezTo>
                    <a:pt x="1221" y="13787"/>
                    <a:pt x="1489" y="13710"/>
                    <a:pt x="1776" y="13551"/>
                  </a:cubicBezTo>
                  <a:lnTo>
                    <a:pt x="17528" y="4455"/>
                  </a:lnTo>
                  <a:cubicBezTo>
                    <a:pt x="18526" y="3900"/>
                    <a:pt x="19414" y="2458"/>
                    <a:pt x="19414" y="1349"/>
                  </a:cubicBezTo>
                  <a:lnTo>
                    <a:pt x="19414" y="1238"/>
                  </a:lnTo>
                  <a:cubicBezTo>
                    <a:pt x="19414" y="452"/>
                    <a:pt x="18969" y="1"/>
                    <a:pt x="18355"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7" name="Google Shape;7537;p106"/>
            <p:cNvSpPr/>
            <p:nvPr/>
          </p:nvSpPr>
          <p:spPr>
            <a:xfrm>
              <a:off x="3153187" y="3137749"/>
              <a:ext cx="363983" cy="247610"/>
            </a:xfrm>
            <a:custGeom>
              <a:rect b="b" l="l" r="r" t="t"/>
              <a:pathLst>
                <a:path extrusionOk="0" h="17056" w="25072">
                  <a:moveTo>
                    <a:pt x="24025" y="0"/>
                  </a:moveTo>
                  <a:cubicBezTo>
                    <a:pt x="23768" y="0"/>
                    <a:pt x="23482" y="90"/>
                    <a:pt x="23185" y="288"/>
                  </a:cubicBezTo>
                  <a:lnTo>
                    <a:pt x="1776" y="12601"/>
                  </a:lnTo>
                  <a:cubicBezTo>
                    <a:pt x="777" y="13156"/>
                    <a:pt x="1" y="14598"/>
                    <a:pt x="1" y="15707"/>
                  </a:cubicBezTo>
                  <a:lnTo>
                    <a:pt x="1" y="15818"/>
                  </a:lnTo>
                  <a:cubicBezTo>
                    <a:pt x="1" y="16604"/>
                    <a:pt x="390" y="17056"/>
                    <a:pt x="972" y="17056"/>
                  </a:cubicBezTo>
                  <a:cubicBezTo>
                    <a:pt x="1212" y="17056"/>
                    <a:pt x="1484" y="16979"/>
                    <a:pt x="1776" y="16817"/>
                  </a:cubicBezTo>
                  <a:lnTo>
                    <a:pt x="23185" y="4503"/>
                  </a:lnTo>
                  <a:cubicBezTo>
                    <a:pt x="24184" y="3949"/>
                    <a:pt x="25071" y="2507"/>
                    <a:pt x="25071" y="1397"/>
                  </a:cubicBezTo>
                  <a:lnTo>
                    <a:pt x="25071" y="1286"/>
                  </a:lnTo>
                  <a:cubicBezTo>
                    <a:pt x="25071" y="506"/>
                    <a:pt x="24632" y="0"/>
                    <a:pt x="24025"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8" name="Google Shape;7538;p106"/>
            <p:cNvSpPr/>
            <p:nvPr/>
          </p:nvSpPr>
          <p:spPr>
            <a:xfrm>
              <a:off x="3550966" y="2991950"/>
              <a:ext cx="215817" cy="164687"/>
            </a:xfrm>
            <a:custGeom>
              <a:rect b="b" l="l" r="r" t="t"/>
              <a:pathLst>
                <a:path extrusionOk="0" h="11344" w="14866">
                  <a:moveTo>
                    <a:pt x="13882" y="0"/>
                  </a:moveTo>
                  <a:cubicBezTo>
                    <a:pt x="13645" y="0"/>
                    <a:pt x="13377" y="77"/>
                    <a:pt x="13091" y="236"/>
                  </a:cubicBezTo>
                  <a:lnTo>
                    <a:pt x="1776" y="6781"/>
                  </a:lnTo>
                  <a:cubicBezTo>
                    <a:pt x="777" y="7447"/>
                    <a:pt x="1" y="8778"/>
                    <a:pt x="1" y="9998"/>
                  </a:cubicBezTo>
                  <a:cubicBezTo>
                    <a:pt x="1" y="10868"/>
                    <a:pt x="396" y="11344"/>
                    <a:pt x="984" y="11344"/>
                  </a:cubicBezTo>
                  <a:cubicBezTo>
                    <a:pt x="1221" y="11344"/>
                    <a:pt x="1489" y="11267"/>
                    <a:pt x="1776" y="11107"/>
                  </a:cubicBezTo>
                  <a:lnTo>
                    <a:pt x="13091" y="4562"/>
                  </a:lnTo>
                  <a:cubicBezTo>
                    <a:pt x="14089" y="4008"/>
                    <a:pt x="14866" y="2566"/>
                    <a:pt x="14866" y="1456"/>
                  </a:cubicBezTo>
                  <a:lnTo>
                    <a:pt x="14866" y="1345"/>
                  </a:lnTo>
                  <a:cubicBezTo>
                    <a:pt x="14866" y="475"/>
                    <a:pt x="14471" y="0"/>
                    <a:pt x="13882"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9" name="Google Shape;7539;p106"/>
            <p:cNvSpPr/>
            <p:nvPr/>
          </p:nvSpPr>
          <p:spPr>
            <a:xfrm>
              <a:off x="3807026" y="2874387"/>
              <a:ext cx="164280" cy="132516"/>
            </a:xfrm>
            <a:custGeom>
              <a:rect b="b" l="l" r="r" t="t"/>
              <a:pathLst>
                <a:path extrusionOk="0" h="9128" w="11316">
                  <a:moveTo>
                    <a:pt x="10244" y="0"/>
                  </a:moveTo>
                  <a:cubicBezTo>
                    <a:pt x="9994" y="0"/>
                    <a:pt x="9716" y="77"/>
                    <a:pt x="9430" y="236"/>
                  </a:cubicBezTo>
                  <a:lnTo>
                    <a:pt x="1776" y="4673"/>
                  </a:lnTo>
                  <a:cubicBezTo>
                    <a:pt x="777" y="5228"/>
                    <a:pt x="1" y="6670"/>
                    <a:pt x="1" y="7779"/>
                  </a:cubicBezTo>
                  <a:lnTo>
                    <a:pt x="1" y="7890"/>
                  </a:lnTo>
                  <a:cubicBezTo>
                    <a:pt x="1" y="8676"/>
                    <a:pt x="390" y="9128"/>
                    <a:pt x="972" y="9128"/>
                  </a:cubicBezTo>
                  <a:cubicBezTo>
                    <a:pt x="1212" y="9128"/>
                    <a:pt x="1484" y="9051"/>
                    <a:pt x="1776" y="8889"/>
                  </a:cubicBezTo>
                  <a:lnTo>
                    <a:pt x="9430" y="4562"/>
                  </a:lnTo>
                  <a:cubicBezTo>
                    <a:pt x="10428" y="3897"/>
                    <a:pt x="11316" y="2566"/>
                    <a:pt x="11316" y="1456"/>
                  </a:cubicBezTo>
                  <a:lnTo>
                    <a:pt x="11316" y="1345"/>
                  </a:lnTo>
                  <a:cubicBezTo>
                    <a:pt x="11316" y="475"/>
                    <a:pt x="10865" y="0"/>
                    <a:pt x="10244"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0" name="Google Shape;7540;p106"/>
            <p:cNvSpPr/>
            <p:nvPr/>
          </p:nvSpPr>
          <p:spPr>
            <a:xfrm>
              <a:off x="4261177" y="4373914"/>
              <a:ext cx="106297" cy="238363"/>
            </a:xfrm>
            <a:custGeom>
              <a:rect b="b" l="l" r="r" t="t"/>
              <a:pathLst>
                <a:path extrusionOk="0" h="16419" w="7322">
                  <a:moveTo>
                    <a:pt x="6989" y="1"/>
                  </a:moveTo>
                  <a:lnTo>
                    <a:pt x="1997" y="555"/>
                  </a:lnTo>
                  <a:cubicBezTo>
                    <a:pt x="1997" y="555"/>
                    <a:pt x="2774" y="5547"/>
                    <a:pt x="2885" y="6324"/>
                  </a:cubicBezTo>
                  <a:cubicBezTo>
                    <a:pt x="2996" y="7100"/>
                    <a:pt x="2441" y="8875"/>
                    <a:pt x="2441" y="8875"/>
                  </a:cubicBezTo>
                  <a:cubicBezTo>
                    <a:pt x="2441" y="8875"/>
                    <a:pt x="1443" y="13645"/>
                    <a:pt x="444" y="14644"/>
                  </a:cubicBezTo>
                  <a:lnTo>
                    <a:pt x="0" y="15864"/>
                  </a:lnTo>
                  <a:lnTo>
                    <a:pt x="1443" y="16419"/>
                  </a:lnTo>
                  <a:cubicBezTo>
                    <a:pt x="1443" y="16419"/>
                    <a:pt x="4327" y="15753"/>
                    <a:pt x="4327" y="15753"/>
                  </a:cubicBezTo>
                  <a:cubicBezTo>
                    <a:pt x="4327" y="15642"/>
                    <a:pt x="7100" y="10761"/>
                    <a:pt x="7322" y="10095"/>
                  </a:cubicBezTo>
                  <a:cubicBezTo>
                    <a:pt x="6878" y="8653"/>
                    <a:pt x="6656" y="6878"/>
                    <a:pt x="6767" y="5547"/>
                  </a:cubicBezTo>
                  <a:cubicBezTo>
                    <a:pt x="6767" y="4216"/>
                    <a:pt x="6989" y="1"/>
                    <a:pt x="6989"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1" name="Google Shape;7541;p106"/>
            <p:cNvSpPr/>
            <p:nvPr/>
          </p:nvSpPr>
          <p:spPr>
            <a:xfrm>
              <a:off x="4214474" y="4520468"/>
              <a:ext cx="111131" cy="106297"/>
            </a:xfrm>
            <a:custGeom>
              <a:rect b="b" l="l" r="r" t="t"/>
              <a:pathLst>
                <a:path extrusionOk="0" h="7322" w="7655">
                  <a:moveTo>
                    <a:pt x="5214" y="0"/>
                  </a:moveTo>
                  <a:cubicBezTo>
                    <a:pt x="5214" y="1221"/>
                    <a:pt x="4549" y="5103"/>
                    <a:pt x="3661" y="5214"/>
                  </a:cubicBezTo>
                  <a:cubicBezTo>
                    <a:pt x="3621" y="5224"/>
                    <a:pt x="3586" y="5229"/>
                    <a:pt x="3556" y="5229"/>
                  </a:cubicBezTo>
                  <a:cubicBezTo>
                    <a:pt x="3256" y="5229"/>
                    <a:pt x="3439" y="4771"/>
                    <a:pt x="3439" y="4771"/>
                  </a:cubicBezTo>
                  <a:cubicBezTo>
                    <a:pt x="3439" y="4771"/>
                    <a:pt x="3150" y="4626"/>
                    <a:pt x="2673" y="4626"/>
                  </a:cubicBezTo>
                  <a:cubicBezTo>
                    <a:pt x="2316" y="4626"/>
                    <a:pt x="1855" y="4707"/>
                    <a:pt x="1332" y="4992"/>
                  </a:cubicBezTo>
                  <a:cubicBezTo>
                    <a:pt x="0" y="5658"/>
                    <a:pt x="2219" y="7211"/>
                    <a:pt x="2885" y="7322"/>
                  </a:cubicBezTo>
                  <a:lnTo>
                    <a:pt x="3661" y="7322"/>
                  </a:lnTo>
                  <a:lnTo>
                    <a:pt x="5658" y="6989"/>
                  </a:lnTo>
                  <a:lnTo>
                    <a:pt x="6767" y="6213"/>
                  </a:lnTo>
                  <a:lnTo>
                    <a:pt x="7655" y="888"/>
                  </a:lnTo>
                  <a:lnTo>
                    <a:pt x="5214" y="0"/>
                  </a:ln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2" name="Google Shape;7542;p106"/>
            <p:cNvSpPr/>
            <p:nvPr/>
          </p:nvSpPr>
          <p:spPr>
            <a:xfrm>
              <a:off x="4261177" y="4524519"/>
              <a:ext cx="107909" cy="105673"/>
            </a:xfrm>
            <a:custGeom>
              <a:rect b="b" l="l" r="r" t="t"/>
              <a:pathLst>
                <a:path extrusionOk="0" h="7279" w="7433">
                  <a:moveTo>
                    <a:pt x="7131" y="0"/>
                  </a:moveTo>
                  <a:cubicBezTo>
                    <a:pt x="6129" y="0"/>
                    <a:pt x="2996" y="1607"/>
                    <a:pt x="2996" y="1607"/>
                  </a:cubicBezTo>
                  <a:cubicBezTo>
                    <a:pt x="2885" y="4713"/>
                    <a:pt x="2441" y="5046"/>
                    <a:pt x="2108" y="5823"/>
                  </a:cubicBezTo>
                  <a:cubicBezTo>
                    <a:pt x="1553" y="6710"/>
                    <a:pt x="777" y="6932"/>
                    <a:pt x="0" y="6932"/>
                  </a:cubicBezTo>
                  <a:cubicBezTo>
                    <a:pt x="416" y="7163"/>
                    <a:pt x="1487" y="7279"/>
                    <a:pt x="2667" y="7279"/>
                  </a:cubicBezTo>
                  <a:cubicBezTo>
                    <a:pt x="4319" y="7279"/>
                    <a:pt x="6185" y="7052"/>
                    <a:pt x="6767" y="6599"/>
                  </a:cubicBezTo>
                  <a:cubicBezTo>
                    <a:pt x="7433" y="6156"/>
                    <a:pt x="6989" y="5046"/>
                    <a:pt x="6989" y="3715"/>
                  </a:cubicBezTo>
                  <a:cubicBezTo>
                    <a:pt x="6989" y="2384"/>
                    <a:pt x="7433" y="831"/>
                    <a:pt x="7433" y="165"/>
                  </a:cubicBezTo>
                  <a:cubicBezTo>
                    <a:pt x="7416" y="50"/>
                    <a:pt x="7306" y="0"/>
                    <a:pt x="7131" y="0"/>
                  </a:cubicBezTo>
                  <a:close/>
                </a:path>
              </a:pathLst>
            </a:custGeom>
            <a:solidFill>
              <a:srgbClr val="291D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3" name="Google Shape;7543;p106"/>
            <p:cNvSpPr/>
            <p:nvPr/>
          </p:nvSpPr>
          <p:spPr>
            <a:xfrm>
              <a:off x="4290168" y="4481823"/>
              <a:ext cx="80529" cy="172860"/>
            </a:xfrm>
            <a:custGeom>
              <a:rect b="b" l="l" r="r" t="t"/>
              <a:pathLst>
                <a:path extrusionOk="0" h="11907" w="5547">
                  <a:moveTo>
                    <a:pt x="2663" y="0"/>
                  </a:moveTo>
                  <a:cubicBezTo>
                    <a:pt x="1110" y="0"/>
                    <a:pt x="111" y="1442"/>
                    <a:pt x="0" y="2773"/>
                  </a:cubicBezTo>
                  <a:cubicBezTo>
                    <a:pt x="0" y="4105"/>
                    <a:pt x="1220" y="4216"/>
                    <a:pt x="2330" y="6656"/>
                  </a:cubicBezTo>
                  <a:cubicBezTo>
                    <a:pt x="2773" y="7987"/>
                    <a:pt x="2995" y="9873"/>
                    <a:pt x="2995" y="11759"/>
                  </a:cubicBezTo>
                  <a:cubicBezTo>
                    <a:pt x="2995" y="11759"/>
                    <a:pt x="3143" y="11907"/>
                    <a:pt x="3406" y="11907"/>
                  </a:cubicBezTo>
                  <a:cubicBezTo>
                    <a:pt x="3538" y="11907"/>
                    <a:pt x="3698" y="11870"/>
                    <a:pt x="3883" y="11759"/>
                  </a:cubicBezTo>
                  <a:cubicBezTo>
                    <a:pt x="3883" y="11759"/>
                    <a:pt x="3883" y="10206"/>
                    <a:pt x="3883" y="8875"/>
                  </a:cubicBezTo>
                  <a:cubicBezTo>
                    <a:pt x="3994" y="7987"/>
                    <a:pt x="4105" y="6323"/>
                    <a:pt x="4326" y="5879"/>
                  </a:cubicBezTo>
                  <a:cubicBezTo>
                    <a:pt x="4659" y="4548"/>
                    <a:pt x="5547" y="3994"/>
                    <a:pt x="5436" y="2552"/>
                  </a:cubicBezTo>
                  <a:cubicBezTo>
                    <a:pt x="5325" y="1886"/>
                    <a:pt x="4992" y="998"/>
                    <a:pt x="4548" y="444"/>
                  </a:cubicBezTo>
                  <a:cubicBezTo>
                    <a:pt x="4216" y="222"/>
                    <a:pt x="3439" y="0"/>
                    <a:pt x="2663"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4" name="Google Shape;7544;p106"/>
            <p:cNvSpPr/>
            <p:nvPr/>
          </p:nvSpPr>
          <p:spPr>
            <a:xfrm>
              <a:off x="4187094" y="4645174"/>
              <a:ext cx="83766" cy="95293"/>
            </a:xfrm>
            <a:custGeom>
              <a:rect b="b" l="l" r="r" t="t"/>
              <a:pathLst>
                <a:path extrusionOk="0" h="6564" w="5770">
                  <a:moveTo>
                    <a:pt x="4412" y="1"/>
                  </a:moveTo>
                  <a:cubicBezTo>
                    <a:pt x="4222" y="1"/>
                    <a:pt x="4009" y="85"/>
                    <a:pt x="3772" y="285"/>
                  </a:cubicBezTo>
                  <a:cubicBezTo>
                    <a:pt x="2330" y="1505"/>
                    <a:pt x="1" y="6275"/>
                    <a:pt x="1" y="6275"/>
                  </a:cubicBezTo>
                  <a:cubicBezTo>
                    <a:pt x="1" y="6275"/>
                    <a:pt x="165" y="6563"/>
                    <a:pt x="819" y="6563"/>
                  </a:cubicBezTo>
                  <a:cubicBezTo>
                    <a:pt x="1240" y="6563"/>
                    <a:pt x="1862" y="6444"/>
                    <a:pt x="2774" y="6053"/>
                  </a:cubicBezTo>
                  <a:cubicBezTo>
                    <a:pt x="3772" y="5721"/>
                    <a:pt x="4327" y="5277"/>
                    <a:pt x="4771" y="4833"/>
                  </a:cubicBezTo>
                  <a:cubicBezTo>
                    <a:pt x="5103" y="3613"/>
                    <a:pt x="5769" y="2171"/>
                    <a:pt x="5769" y="2171"/>
                  </a:cubicBezTo>
                  <a:cubicBezTo>
                    <a:pt x="5769" y="2171"/>
                    <a:pt x="5382" y="1"/>
                    <a:pt x="4412" y="1"/>
                  </a:cubicBezTo>
                  <a:close/>
                </a:path>
              </a:pathLst>
            </a:custGeom>
            <a:solidFill>
              <a:srgbClr val="291D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5" name="Google Shape;7545;p106"/>
            <p:cNvSpPr/>
            <p:nvPr/>
          </p:nvSpPr>
          <p:spPr>
            <a:xfrm>
              <a:off x="4146837" y="4489865"/>
              <a:ext cx="154611" cy="216499"/>
            </a:xfrm>
            <a:custGeom>
              <a:rect b="b" l="l" r="r" t="t"/>
              <a:pathLst>
                <a:path extrusionOk="0" h="14913" w="10650">
                  <a:moveTo>
                    <a:pt x="8320" y="1"/>
                  </a:moveTo>
                  <a:lnTo>
                    <a:pt x="3106" y="888"/>
                  </a:lnTo>
                  <a:cubicBezTo>
                    <a:pt x="3106" y="888"/>
                    <a:pt x="4327" y="3662"/>
                    <a:pt x="4105" y="5104"/>
                  </a:cubicBezTo>
                  <a:cubicBezTo>
                    <a:pt x="3994" y="6102"/>
                    <a:pt x="2552" y="9985"/>
                    <a:pt x="1997" y="11760"/>
                  </a:cubicBezTo>
                  <a:cubicBezTo>
                    <a:pt x="1442" y="13534"/>
                    <a:pt x="0" y="13645"/>
                    <a:pt x="0" y="13645"/>
                  </a:cubicBezTo>
                  <a:cubicBezTo>
                    <a:pt x="0" y="13645"/>
                    <a:pt x="1810" y="14912"/>
                    <a:pt x="3223" y="14912"/>
                  </a:cubicBezTo>
                  <a:cubicBezTo>
                    <a:pt x="3375" y="14912"/>
                    <a:pt x="3521" y="14898"/>
                    <a:pt x="3661" y="14866"/>
                  </a:cubicBezTo>
                  <a:cubicBezTo>
                    <a:pt x="4992" y="14533"/>
                    <a:pt x="4881" y="12536"/>
                    <a:pt x="6323" y="10539"/>
                  </a:cubicBezTo>
                  <a:cubicBezTo>
                    <a:pt x="7766" y="8653"/>
                    <a:pt x="10650" y="8210"/>
                    <a:pt x="10650" y="8210"/>
                  </a:cubicBezTo>
                  <a:cubicBezTo>
                    <a:pt x="10650" y="8210"/>
                    <a:pt x="10539" y="7322"/>
                    <a:pt x="9651" y="5880"/>
                  </a:cubicBezTo>
                  <a:cubicBezTo>
                    <a:pt x="9208" y="5436"/>
                    <a:pt x="8986" y="4771"/>
                    <a:pt x="8875" y="4105"/>
                  </a:cubicBezTo>
                  <a:cubicBezTo>
                    <a:pt x="8653" y="2996"/>
                    <a:pt x="8542" y="1776"/>
                    <a:pt x="8320"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6" name="Google Shape;7546;p106"/>
            <p:cNvSpPr/>
            <p:nvPr/>
          </p:nvSpPr>
          <p:spPr>
            <a:xfrm>
              <a:off x="4101746" y="4576840"/>
              <a:ext cx="209371" cy="165412"/>
            </a:xfrm>
            <a:custGeom>
              <a:rect b="b" l="l" r="r" t="t"/>
              <a:pathLst>
                <a:path extrusionOk="0" h="11394" w="14422">
                  <a:moveTo>
                    <a:pt x="11870" y="0"/>
                  </a:moveTo>
                  <a:cubicBezTo>
                    <a:pt x="10650" y="111"/>
                    <a:pt x="8764" y="2108"/>
                    <a:pt x="8098" y="3550"/>
                  </a:cubicBezTo>
                  <a:cubicBezTo>
                    <a:pt x="7433" y="4992"/>
                    <a:pt x="6434" y="6989"/>
                    <a:pt x="5658" y="7433"/>
                  </a:cubicBezTo>
                  <a:cubicBezTo>
                    <a:pt x="5436" y="7543"/>
                    <a:pt x="5179" y="7585"/>
                    <a:pt x="4900" y="7585"/>
                  </a:cubicBezTo>
                  <a:cubicBezTo>
                    <a:pt x="4063" y="7585"/>
                    <a:pt x="3023" y="7211"/>
                    <a:pt x="2108" y="7211"/>
                  </a:cubicBezTo>
                  <a:cubicBezTo>
                    <a:pt x="888" y="7211"/>
                    <a:pt x="111" y="7765"/>
                    <a:pt x="0" y="8653"/>
                  </a:cubicBezTo>
                  <a:cubicBezTo>
                    <a:pt x="0" y="8653"/>
                    <a:pt x="3883" y="10539"/>
                    <a:pt x="5103" y="11093"/>
                  </a:cubicBezTo>
                  <a:cubicBezTo>
                    <a:pt x="5497" y="11272"/>
                    <a:pt x="5856" y="11394"/>
                    <a:pt x="6196" y="11394"/>
                  </a:cubicBezTo>
                  <a:cubicBezTo>
                    <a:pt x="6908" y="11394"/>
                    <a:pt x="7533" y="10860"/>
                    <a:pt x="8209" y="9207"/>
                  </a:cubicBezTo>
                  <a:cubicBezTo>
                    <a:pt x="8876" y="7374"/>
                    <a:pt x="9542" y="5729"/>
                    <a:pt x="10303" y="5729"/>
                  </a:cubicBezTo>
                  <a:cubicBezTo>
                    <a:pt x="10555" y="5729"/>
                    <a:pt x="10817" y="5909"/>
                    <a:pt x="11093" y="6323"/>
                  </a:cubicBezTo>
                  <a:cubicBezTo>
                    <a:pt x="12092" y="7876"/>
                    <a:pt x="12535" y="10760"/>
                    <a:pt x="12535" y="10760"/>
                  </a:cubicBezTo>
                  <a:cubicBezTo>
                    <a:pt x="12535" y="10760"/>
                    <a:pt x="12680" y="10905"/>
                    <a:pt x="12908" y="10905"/>
                  </a:cubicBezTo>
                  <a:cubicBezTo>
                    <a:pt x="13079" y="10905"/>
                    <a:pt x="13296" y="10824"/>
                    <a:pt x="13534" y="10539"/>
                  </a:cubicBezTo>
                  <a:cubicBezTo>
                    <a:pt x="13534" y="10539"/>
                    <a:pt x="13312" y="9540"/>
                    <a:pt x="13312" y="7987"/>
                  </a:cubicBezTo>
                  <a:cubicBezTo>
                    <a:pt x="13201" y="4770"/>
                    <a:pt x="14421" y="3994"/>
                    <a:pt x="14089" y="2662"/>
                  </a:cubicBezTo>
                  <a:cubicBezTo>
                    <a:pt x="13645" y="777"/>
                    <a:pt x="13201" y="0"/>
                    <a:pt x="11870"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7" name="Google Shape;7547;p106"/>
            <p:cNvSpPr/>
            <p:nvPr/>
          </p:nvSpPr>
          <p:spPr>
            <a:xfrm>
              <a:off x="4027663" y="2549239"/>
              <a:ext cx="288289" cy="173978"/>
            </a:xfrm>
            <a:custGeom>
              <a:rect b="b" l="l" r="r" t="t"/>
              <a:pathLst>
                <a:path extrusionOk="0" h="11984" w="19858">
                  <a:moveTo>
                    <a:pt x="8691" y="1"/>
                  </a:moveTo>
                  <a:cubicBezTo>
                    <a:pt x="3509" y="1"/>
                    <a:pt x="604" y="4961"/>
                    <a:pt x="333" y="7214"/>
                  </a:cubicBezTo>
                  <a:cubicBezTo>
                    <a:pt x="0" y="10098"/>
                    <a:pt x="3328" y="11984"/>
                    <a:pt x="3328" y="11984"/>
                  </a:cubicBezTo>
                  <a:cubicBezTo>
                    <a:pt x="3328" y="11984"/>
                    <a:pt x="19857" y="2444"/>
                    <a:pt x="12647" y="891"/>
                  </a:cubicBezTo>
                  <a:cubicBezTo>
                    <a:pt x="11209" y="266"/>
                    <a:pt x="9890" y="1"/>
                    <a:pt x="8691" y="1"/>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8" name="Google Shape;7548;p106"/>
            <p:cNvSpPr/>
            <p:nvPr/>
          </p:nvSpPr>
          <p:spPr>
            <a:xfrm>
              <a:off x="4311103" y="2903582"/>
              <a:ext cx="167503" cy="520177"/>
            </a:xfrm>
            <a:custGeom>
              <a:rect b="b" l="l" r="r" t="t"/>
              <a:pathLst>
                <a:path extrusionOk="0" h="35831" w="11538">
                  <a:moveTo>
                    <a:pt x="2108" y="0"/>
                  </a:moveTo>
                  <a:cubicBezTo>
                    <a:pt x="2108" y="0"/>
                    <a:pt x="2330" y="9651"/>
                    <a:pt x="2330" y="9984"/>
                  </a:cubicBezTo>
                  <a:cubicBezTo>
                    <a:pt x="2330" y="10206"/>
                    <a:pt x="5880" y="19635"/>
                    <a:pt x="5658" y="22408"/>
                  </a:cubicBezTo>
                  <a:cubicBezTo>
                    <a:pt x="5103" y="27289"/>
                    <a:pt x="0" y="31505"/>
                    <a:pt x="0" y="31505"/>
                  </a:cubicBezTo>
                  <a:lnTo>
                    <a:pt x="2330" y="35831"/>
                  </a:lnTo>
                  <a:cubicBezTo>
                    <a:pt x="7544" y="32281"/>
                    <a:pt x="10650" y="28066"/>
                    <a:pt x="11315" y="23185"/>
                  </a:cubicBezTo>
                  <a:cubicBezTo>
                    <a:pt x="11537" y="21188"/>
                    <a:pt x="9540" y="13534"/>
                    <a:pt x="7544" y="8320"/>
                  </a:cubicBezTo>
                  <a:cubicBezTo>
                    <a:pt x="5658" y="3106"/>
                    <a:pt x="4327" y="666"/>
                    <a:pt x="2108"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9" name="Google Shape;7549;p106"/>
            <p:cNvSpPr/>
            <p:nvPr/>
          </p:nvSpPr>
          <p:spPr>
            <a:xfrm>
              <a:off x="3995449" y="3314238"/>
              <a:ext cx="438066" cy="1235846"/>
            </a:xfrm>
            <a:custGeom>
              <a:rect b="b" l="l" r="r" t="t"/>
              <a:pathLst>
                <a:path extrusionOk="0" h="85128" w="30175">
                  <a:moveTo>
                    <a:pt x="22631" y="1"/>
                  </a:moveTo>
                  <a:lnTo>
                    <a:pt x="5436" y="1443"/>
                  </a:lnTo>
                  <a:cubicBezTo>
                    <a:pt x="5436" y="1443"/>
                    <a:pt x="3883" y="6324"/>
                    <a:pt x="1998" y="15975"/>
                  </a:cubicBezTo>
                  <a:cubicBezTo>
                    <a:pt x="1" y="25737"/>
                    <a:pt x="777" y="38938"/>
                    <a:pt x="2219" y="52582"/>
                  </a:cubicBezTo>
                  <a:cubicBezTo>
                    <a:pt x="2663" y="56576"/>
                    <a:pt x="5104" y="61790"/>
                    <a:pt x="7988" y="68445"/>
                  </a:cubicBezTo>
                  <a:cubicBezTo>
                    <a:pt x="10539" y="74547"/>
                    <a:pt x="14422" y="84642"/>
                    <a:pt x="14422" y="84642"/>
                  </a:cubicBezTo>
                  <a:cubicBezTo>
                    <a:pt x="15023" y="84992"/>
                    <a:pt x="15596" y="85128"/>
                    <a:pt x="16123" y="85128"/>
                  </a:cubicBezTo>
                  <a:cubicBezTo>
                    <a:pt x="17929" y="85128"/>
                    <a:pt x="19192" y="83532"/>
                    <a:pt x="19192" y="83532"/>
                  </a:cubicBezTo>
                  <a:cubicBezTo>
                    <a:pt x="19192" y="83532"/>
                    <a:pt x="17195" y="70331"/>
                    <a:pt x="16419" y="65783"/>
                  </a:cubicBezTo>
                  <a:cubicBezTo>
                    <a:pt x="14977" y="58240"/>
                    <a:pt x="11427" y="54468"/>
                    <a:pt x="11427" y="54468"/>
                  </a:cubicBezTo>
                  <a:cubicBezTo>
                    <a:pt x="11427" y="54468"/>
                    <a:pt x="12314" y="48922"/>
                    <a:pt x="12869" y="44041"/>
                  </a:cubicBezTo>
                  <a:cubicBezTo>
                    <a:pt x="13423" y="38716"/>
                    <a:pt x="15198" y="29841"/>
                    <a:pt x="15198" y="29841"/>
                  </a:cubicBezTo>
                  <a:cubicBezTo>
                    <a:pt x="15198" y="29841"/>
                    <a:pt x="15309" y="43486"/>
                    <a:pt x="15642" y="47479"/>
                  </a:cubicBezTo>
                  <a:cubicBezTo>
                    <a:pt x="15864" y="51362"/>
                    <a:pt x="16086" y="51917"/>
                    <a:pt x="17417" y="59571"/>
                  </a:cubicBezTo>
                  <a:cubicBezTo>
                    <a:pt x="18526" y="65894"/>
                    <a:pt x="21078" y="78429"/>
                    <a:pt x="21078" y="78429"/>
                  </a:cubicBezTo>
                  <a:cubicBezTo>
                    <a:pt x="21730" y="78647"/>
                    <a:pt x="22330" y="78725"/>
                    <a:pt x="22856" y="78725"/>
                  </a:cubicBezTo>
                  <a:cubicBezTo>
                    <a:pt x="24209" y="78725"/>
                    <a:pt x="25071" y="78207"/>
                    <a:pt x="25071" y="78207"/>
                  </a:cubicBezTo>
                  <a:cubicBezTo>
                    <a:pt x="25071" y="78207"/>
                    <a:pt x="26846" y="62344"/>
                    <a:pt x="26181" y="56798"/>
                  </a:cubicBezTo>
                  <a:cubicBezTo>
                    <a:pt x="25404" y="51251"/>
                    <a:pt x="25515" y="48811"/>
                    <a:pt x="25515" y="48811"/>
                  </a:cubicBezTo>
                  <a:cubicBezTo>
                    <a:pt x="25515" y="48811"/>
                    <a:pt x="26402" y="40380"/>
                    <a:pt x="27068" y="33280"/>
                  </a:cubicBezTo>
                  <a:cubicBezTo>
                    <a:pt x="28177" y="22631"/>
                    <a:pt x="30174" y="20301"/>
                    <a:pt x="28954" y="13867"/>
                  </a:cubicBezTo>
                  <a:cubicBezTo>
                    <a:pt x="27955" y="8320"/>
                    <a:pt x="24295" y="4105"/>
                    <a:pt x="22631" y="1"/>
                  </a:cubicBez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0" name="Google Shape;7550;p106"/>
            <p:cNvSpPr/>
            <p:nvPr/>
          </p:nvSpPr>
          <p:spPr>
            <a:xfrm>
              <a:off x="4212863" y="3607347"/>
              <a:ext cx="153000" cy="354314"/>
            </a:xfrm>
            <a:custGeom>
              <a:rect b="b" l="l" r="r" t="t"/>
              <a:pathLst>
                <a:path extrusionOk="0" h="24406" w="10539">
                  <a:moveTo>
                    <a:pt x="10539" y="0"/>
                  </a:moveTo>
                  <a:cubicBezTo>
                    <a:pt x="7211" y="3550"/>
                    <a:pt x="1110" y="4216"/>
                    <a:pt x="1110" y="4216"/>
                  </a:cubicBezTo>
                  <a:lnTo>
                    <a:pt x="333" y="9651"/>
                  </a:lnTo>
                  <a:cubicBezTo>
                    <a:pt x="1" y="14089"/>
                    <a:pt x="666" y="19302"/>
                    <a:pt x="555" y="24405"/>
                  </a:cubicBezTo>
                  <a:cubicBezTo>
                    <a:pt x="555" y="24405"/>
                    <a:pt x="1775" y="11204"/>
                    <a:pt x="3439" y="8986"/>
                  </a:cubicBezTo>
                  <a:cubicBezTo>
                    <a:pt x="4992" y="6767"/>
                    <a:pt x="9430" y="2995"/>
                    <a:pt x="10539" y="0"/>
                  </a:cubicBezTo>
                  <a:close/>
                </a:path>
              </a:pathLst>
            </a:custGeom>
            <a:solidFill>
              <a:srgbClr val="597B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1" name="Google Shape;7551;p106"/>
            <p:cNvSpPr/>
            <p:nvPr/>
          </p:nvSpPr>
          <p:spPr>
            <a:xfrm>
              <a:off x="4064697" y="2561578"/>
              <a:ext cx="288289" cy="440461"/>
            </a:xfrm>
            <a:custGeom>
              <a:rect b="b" l="l" r="r" t="t"/>
              <a:pathLst>
                <a:path extrusionOk="0" h="30340" w="19858">
                  <a:moveTo>
                    <a:pt x="9565" y="1"/>
                  </a:moveTo>
                  <a:cubicBezTo>
                    <a:pt x="5131" y="1"/>
                    <a:pt x="1938" y="3211"/>
                    <a:pt x="999" y="7695"/>
                  </a:cubicBezTo>
                  <a:cubicBezTo>
                    <a:pt x="556" y="10024"/>
                    <a:pt x="1" y="14794"/>
                    <a:pt x="1443" y="18566"/>
                  </a:cubicBezTo>
                  <a:cubicBezTo>
                    <a:pt x="2193" y="20603"/>
                    <a:pt x="2944" y="22122"/>
                    <a:pt x="4695" y="22122"/>
                  </a:cubicBezTo>
                  <a:cubicBezTo>
                    <a:pt x="4756" y="22122"/>
                    <a:pt x="4818" y="22120"/>
                    <a:pt x="4882" y="22116"/>
                  </a:cubicBezTo>
                  <a:cubicBezTo>
                    <a:pt x="5326" y="22116"/>
                    <a:pt x="5991" y="22005"/>
                    <a:pt x="6879" y="21783"/>
                  </a:cubicBezTo>
                  <a:cubicBezTo>
                    <a:pt x="6879" y="22449"/>
                    <a:pt x="6990" y="23558"/>
                    <a:pt x="6990" y="24445"/>
                  </a:cubicBezTo>
                  <a:cubicBezTo>
                    <a:pt x="6879" y="25444"/>
                    <a:pt x="7100" y="25888"/>
                    <a:pt x="5215" y="26997"/>
                  </a:cubicBezTo>
                  <a:cubicBezTo>
                    <a:pt x="3414" y="28162"/>
                    <a:pt x="7582" y="30340"/>
                    <a:pt x="10570" y="30340"/>
                  </a:cubicBezTo>
                  <a:cubicBezTo>
                    <a:pt x="10711" y="30340"/>
                    <a:pt x="10848" y="30335"/>
                    <a:pt x="10983" y="30325"/>
                  </a:cubicBezTo>
                  <a:cubicBezTo>
                    <a:pt x="14089" y="29992"/>
                    <a:pt x="17417" y="28217"/>
                    <a:pt x="18415" y="26220"/>
                  </a:cubicBezTo>
                  <a:cubicBezTo>
                    <a:pt x="19414" y="24113"/>
                    <a:pt x="19857" y="23558"/>
                    <a:pt x="18083" y="23447"/>
                  </a:cubicBezTo>
                  <a:cubicBezTo>
                    <a:pt x="17244" y="23396"/>
                    <a:pt x="16580" y="23386"/>
                    <a:pt x="16051" y="23386"/>
                  </a:cubicBezTo>
                  <a:cubicBezTo>
                    <a:pt x="15703" y="23386"/>
                    <a:pt x="15413" y="23391"/>
                    <a:pt x="15170" y="23391"/>
                  </a:cubicBezTo>
                  <a:cubicBezTo>
                    <a:pt x="14169" y="23391"/>
                    <a:pt x="13963" y="23317"/>
                    <a:pt x="13756" y="22560"/>
                  </a:cubicBezTo>
                  <a:cubicBezTo>
                    <a:pt x="13645" y="22005"/>
                    <a:pt x="13534" y="18788"/>
                    <a:pt x="13534" y="18788"/>
                  </a:cubicBezTo>
                  <a:cubicBezTo>
                    <a:pt x="13756" y="18455"/>
                    <a:pt x="14422" y="17457"/>
                    <a:pt x="14422" y="17457"/>
                  </a:cubicBezTo>
                  <a:cubicBezTo>
                    <a:pt x="16751" y="16015"/>
                    <a:pt x="18526" y="13463"/>
                    <a:pt x="18859" y="10468"/>
                  </a:cubicBezTo>
                  <a:cubicBezTo>
                    <a:pt x="19414" y="5254"/>
                    <a:pt x="15642" y="595"/>
                    <a:pt x="10428" y="41"/>
                  </a:cubicBezTo>
                  <a:cubicBezTo>
                    <a:pt x="10136" y="14"/>
                    <a:pt x="9848" y="1"/>
                    <a:pt x="9565"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2" name="Google Shape;7552;p106"/>
            <p:cNvSpPr/>
            <p:nvPr/>
          </p:nvSpPr>
          <p:spPr>
            <a:xfrm>
              <a:off x="4114245" y="2787616"/>
              <a:ext cx="238740" cy="214423"/>
            </a:xfrm>
            <a:custGeom>
              <a:rect b="b" l="l" r="r" t="t"/>
              <a:pathLst>
                <a:path extrusionOk="0" h="14770" w="16445">
                  <a:moveTo>
                    <a:pt x="4353" y="1"/>
                  </a:moveTo>
                  <a:cubicBezTo>
                    <a:pt x="4353" y="1"/>
                    <a:pt x="4131" y="3994"/>
                    <a:pt x="3022" y="4882"/>
                  </a:cubicBezTo>
                  <a:cubicBezTo>
                    <a:pt x="2023" y="5880"/>
                    <a:pt x="692" y="6435"/>
                    <a:pt x="581" y="6435"/>
                  </a:cubicBezTo>
                  <a:cubicBezTo>
                    <a:pt x="914" y="6546"/>
                    <a:pt x="1136" y="6546"/>
                    <a:pt x="1469" y="6546"/>
                  </a:cubicBezTo>
                  <a:cubicBezTo>
                    <a:pt x="1913" y="6546"/>
                    <a:pt x="2578" y="6435"/>
                    <a:pt x="3466" y="6213"/>
                  </a:cubicBezTo>
                  <a:cubicBezTo>
                    <a:pt x="3466" y="6879"/>
                    <a:pt x="3577" y="7988"/>
                    <a:pt x="3577" y="8875"/>
                  </a:cubicBezTo>
                  <a:cubicBezTo>
                    <a:pt x="3466" y="9874"/>
                    <a:pt x="3687" y="10318"/>
                    <a:pt x="1802" y="11427"/>
                  </a:cubicBezTo>
                  <a:cubicBezTo>
                    <a:pt x="1" y="12592"/>
                    <a:pt x="4169" y="14770"/>
                    <a:pt x="7157" y="14770"/>
                  </a:cubicBezTo>
                  <a:cubicBezTo>
                    <a:pt x="7298" y="14770"/>
                    <a:pt x="7435" y="14765"/>
                    <a:pt x="7570" y="14755"/>
                  </a:cubicBezTo>
                  <a:cubicBezTo>
                    <a:pt x="10676" y="14422"/>
                    <a:pt x="14004" y="12647"/>
                    <a:pt x="15002" y="10650"/>
                  </a:cubicBezTo>
                  <a:cubicBezTo>
                    <a:pt x="16001" y="8543"/>
                    <a:pt x="16444" y="7988"/>
                    <a:pt x="14670" y="7877"/>
                  </a:cubicBezTo>
                  <a:cubicBezTo>
                    <a:pt x="13831" y="7826"/>
                    <a:pt x="13167" y="7816"/>
                    <a:pt x="12638" y="7816"/>
                  </a:cubicBezTo>
                  <a:cubicBezTo>
                    <a:pt x="12290" y="7816"/>
                    <a:pt x="12000" y="7821"/>
                    <a:pt x="11757" y="7821"/>
                  </a:cubicBezTo>
                  <a:cubicBezTo>
                    <a:pt x="10756" y="7821"/>
                    <a:pt x="10550" y="7747"/>
                    <a:pt x="10343" y="6990"/>
                  </a:cubicBezTo>
                  <a:cubicBezTo>
                    <a:pt x="10232" y="6435"/>
                    <a:pt x="10011" y="3218"/>
                    <a:pt x="10011" y="3218"/>
                  </a:cubicBezTo>
                  <a:cubicBezTo>
                    <a:pt x="10343" y="2885"/>
                    <a:pt x="11009" y="1887"/>
                    <a:pt x="11009" y="1887"/>
                  </a:cubicBezTo>
                  <a:cubicBezTo>
                    <a:pt x="11342" y="1665"/>
                    <a:pt x="11674" y="1443"/>
                    <a:pt x="12118" y="1110"/>
                  </a:cubicBezTo>
                  <a:lnTo>
                    <a:pt x="12118" y="1110"/>
                  </a:lnTo>
                  <a:lnTo>
                    <a:pt x="8901" y="1221"/>
                  </a:lnTo>
                  <a:lnTo>
                    <a:pt x="5462" y="1221"/>
                  </a:lnTo>
                  <a:lnTo>
                    <a:pt x="4353" y="1"/>
                  </a:ln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3" name="Google Shape;7553;p106"/>
            <p:cNvSpPr/>
            <p:nvPr/>
          </p:nvSpPr>
          <p:spPr>
            <a:xfrm>
              <a:off x="4092077" y="2561404"/>
              <a:ext cx="254463" cy="285385"/>
            </a:xfrm>
            <a:custGeom>
              <a:rect b="b" l="l" r="r" t="t"/>
              <a:pathLst>
                <a:path extrusionOk="0" h="19658" w="17528">
                  <a:moveTo>
                    <a:pt x="7516" y="1"/>
                  </a:moveTo>
                  <a:cubicBezTo>
                    <a:pt x="4508" y="1"/>
                    <a:pt x="1494" y="1371"/>
                    <a:pt x="1" y="5155"/>
                  </a:cubicBezTo>
                  <a:cubicBezTo>
                    <a:pt x="1" y="5155"/>
                    <a:pt x="223" y="5710"/>
                    <a:pt x="1110" y="5821"/>
                  </a:cubicBezTo>
                  <a:cubicBezTo>
                    <a:pt x="1110" y="5821"/>
                    <a:pt x="888" y="6930"/>
                    <a:pt x="1665" y="7818"/>
                  </a:cubicBezTo>
                  <a:cubicBezTo>
                    <a:pt x="2219" y="8372"/>
                    <a:pt x="2774" y="9371"/>
                    <a:pt x="2774" y="10480"/>
                  </a:cubicBezTo>
                  <a:cubicBezTo>
                    <a:pt x="2885" y="11368"/>
                    <a:pt x="2774" y="12699"/>
                    <a:pt x="2996" y="13586"/>
                  </a:cubicBezTo>
                  <a:cubicBezTo>
                    <a:pt x="3277" y="14619"/>
                    <a:pt x="4194" y="14698"/>
                    <a:pt x="4470" y="14698"/>
                  </a:cubicBezTo>
                  <a:cubicBezTo>
                    <a:pt x="4520" y="14698"/>
                    <a:pt x="4549" y="14695"/>
                    <a:pt x="4549" y="14695"/>
                  </a:cubicBezTo>
                  <a:cubicBezTo>
                    <a:pt x="4549" y="14695"/>
                    <a:pt x="4660" y="12810"/>
                    <a:pt x="4882" y="10924"/>
                  </a:cubicBezTo>
                  <a:cubicBezTo>
                    <a:pt x="5174" y="10222"/>
                    <a:pt x="5961" y="9797"/>
                    <a:pt x="6704" y="9797"/>
                  </a:cubicBezTo>
                  <a:cubicBezTo>
                    <a:pt x="7369" y="9797"/>
                    <a:pt x="8000" y="10138"/>
                    <a:pt x="8210" y="10924"/>
                  </a:cubicBezTo>
                  <a:cubicBezTo>
                    <a:pt x="8653" y="12477"/>
                    <a:pt x="8210" y="13475"/>
                    <a:pt x="7655" y="14585"/>
                  </a:cubicBezTo>
                  <a:cubicBezTo>
                    <a:pt x="7389" y="15295"/>
                    <a:pt x="6838" y="15650"/>
                    <a:pt x="6288" y="15650"/>
                  </a:cubicBezTo>
                  <a:cubicBezTo>
                    <a:pt x="6151" y="15650"/>
                    <a:pt x="6013" y="15627"/>
                    <a:pt x="5880" y="15583"/>
                  </a:cubicBezTo>
                  <a:lnTo>
                    <a:pt x="5880" y="15583"/>
                  </a:lnTo>
                  <a:cubicBezTo>
                    <a:pt x="5880" y="17802"/>
                    <a:pt x="6767" y="18911"/>
                    <a:pt x="8764" y="19466"/>
                  </a:cubicBezTo>
                  <a:cubicBezTo>
                    <a:pt x="9283" y="19602"/>
                    <a:pt x="9688" y="19658"/>
                    <a:pt x="10018" y="19658"/>
                  </a:cubicBezTo>
                  <a:cubicBezTo>
                    <a:pt x="11028" y="19658"/>
                    <a:pt x="11340" y="19134"/>
                    <a:pt x="12092" y="18800"/>
                  </a:cubicBezTo>
                  <a:cubicBezTo>
                    <a:pt x="12758" y="18467"/>
                    <a:pt x="13534" y="17802"/>
                    <a:pt x="13534" y="17802"/>
                  </a:cubicBezTo>
                  <a:cubicBezTo>
                    <a:pt x="15864" y="15583"/>
                    <a:pt x="16640" y="13475"/>
                    <a:pt x="16973" y="10480"/>
                  </a:cubicBezTo>
                  <a:cubicBezTo>
                    <a:pt x="17528" y="5266"/>
                    <a:pt x="13756" y="607"/>
                    <a:pt x="8542" y="53"/>
                  </a:cubicBezTo>
                  <a:cubicBezTo>
                    <a:pt x="8202" y="18"/>
                    <a:pt x="7859" y="1"/>
                    <a:pt x="7516" y="1"/>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4" name="Google Shape;7554;p106"/>
            <p:cNvSpPr/>
            <p:nvPr/>
          </p:nvSpPr>
          <p:spPr>
            <a:xfrm>
              <a:off x="3972903" y="2899546"/>
              <a:ext cx="418728" cy="465649"/>
            </a:xfrm>
            <a:custGeom>
              <a:rect b="b" l="l" r="r" t="t"/>
              <a:pathLst>
                <a:path extrusionOk="0" h="32075" w="28843">
                  <a:moveTo>
                    <a:pt x="22922" y="1"/>
                  </a:moveTo>
                  <a:cubicBezTo>
                    <a:pt x="21993" y="1"/>
                    <a:pt x="21133" y="56"/>
                    <a:pt x="20745" y="56"/>
                  </a:cubicBezTo>
                  <a:cubicBezTo>
                    <a:pt x="21410" y="944"/>
                    <a:pt x="21521" y="2053"/>
                    <a:pt x="18859" y="2608"/>
                  </a:cubicBezTo>
                  <a:cubicBezTo>
                    <a:pt x="18027" y="2829"/>
                    <a:pt x="17257" y="2913"/>
                    <a:pt x="16571" y="2913"/>
                  </a:cubicBezTo>
                  <a:cubicBezTo>
                    <a:pt x="14512" y="2913"/>
                    <a:pt x="13202" y="2164"/>
                    <a:pt x="13202" y="2164"/>
                  </a:cubicBezTo>
                  <a:cubicBezTo>
                    <a:pt x="13202" y="2164"/>
                    <a:pt x="9652" y="3717"/>
                    <a:pt x="7211" y="5381"/>
                  </a:cubicBezTo>
                  <a:cubicBezTo>
                    <a:pt x="1332" y="9485"/>
                    <a:pt x="1" y="16474"/>
                    <a:pt x="5880" y="18915"/>
                  </a:cubicBezTo>
                  <a:cubicBezTo>
                    <a:pt x="6213" y="21577"/>
                    <a:pt x="6657" y="28455"/>
                    <a:pt x="6768" y="30008"/>
                  </a:cubicBezTo>
                  <a:cubicBezTo>
                    <a:pt x="8832" y="31430"/>
                    <a:pt x="11787" y="32074"/>
                    <a:pt x="14701" y="32074"/>
                  </a:cubicBezTo>
                  <a:cubicBezTo>
                    <a:pt x="18834" y="32074"/>
                    <a:pt x="22883" y="30778"/>
                    <a:pt x="24184" y="28566"/>
                  </a:cubicBezTo>
                  <a:cubicBezTo>
                    <a:pt x="24295" y="27345"/>
                    <a:pt x="24517" y="25238"/>
                    <a:pt x="24627" y="24905"/>
                  </a:cubicBezTo>
                  <a:cubicBezTo>
                    <a:pt x="26957" y="16030"/>
                    <a:pt x="28843" y="13701"/>
                    <a:pt x="28177" y="7045"/>
                  </a:cubicBezTo>
                  <a:cubicBezTo>
                    <a:pt x="27734" y="3162"/>
                    <a:pt x="27512" y="1276"/>
                    <a:pt x="25515" y="278"/>
                  </a:cubicBezTo>
                  <a:cubicBezTo>
                    <a:pt x="24849" y="56"/>
                    <a:pt x="23851" y="1"/>
                    <a:pt x="22922"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5" name="Google Shape;7555;p106"/>
            <p:cNvSpPr/>
            <p:nvPr/>
          </p:nvSpPr>
          <p:spPr>
            <a:xfrm>
              <a:off x="4177440" y="2697433"/>
              <a:ext cx="161057" cy="436222"/>
            </a:xfrm>
            <a:custGeom>
              <a:rect b="b" l="l" r="r" t="t"/>
              <a:pathLst>
                <a:path extrusionOk="0" h="30048" w="11094">
                  <a:moveTo>
                    <a:pt x="11093" y="1"/>
                  </a:moveTo>
                  <a:cubicBezTo>
                    <a:pt x="11093" y="1"/>
                    <a:pt x="6323" y="5658"/>
                    <a:pt x="2884" y="6768"/>
                  </a:cubicBezTo>
                  <a:cubicBezTo>
                    <a:pt x="2237" y="7010"/>
                    <a:pt x="1733" y="7102"/>
                    <a:pt x="1343" y="7102"/>
                  </a:cubicBezTo>
                  <a:cubicBezTo>
                    <a:pt x="127" y="7102"/>
                    <a:pt x="0" y="6213"/>
                    <a:pt x="0" y="6213"/>
                  </a:cubicBezTo>
                  <a:lnTo>
                    <a:pt x="0" y="29398"/>
                  </a:lnTo>
                  <a:cubicBezTo>
                    <a:pt x="0" y="29398"/>
                    <a:pt x="953" y="30048"/>
                    <a:pt x="2697" y="30048"/>
                  </a:cubicBezTo>
                  <a:cubicBezTo>
                    <a:pt x="3744" y="30048"/>
                    <a:pt x="5075" y="29814"/>
                    <a:pt x="6656" y="29065"/>
                  </a:cubicBezTo>
                  <a:cubicBezTo>
                    <a:pt x="10871" y="27068"/>
                    <a:pt x="11093" y="25848"/>
                    <a:pt x="11093" y="23629"/>
                  </a:cubicBezTo>
                  <a:lnTo>
                    <a:pt x="11093" y="1"/>
                  </a:ln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6" name="Google Shape;7556;p106"/>
            <p:cNvSpPr/>
            <p:nvPr/>
          </p:nvSpPr>
          <p:spPr>
            <a:xfrm>
              <a:off x="3460784" y="2950285"/>
              <a:ext cx="721491" cy="509172"/>
            </a:xfrm>
            <a:custGeom>
              <a:rect b="b" l="l" r="r" t="t"/>
              <a:pathLst>
                <a:path extrusionOk="0" h="35073" w="49698">
                  <a:moveTo>
                    <a:pt x="46058" y="0"/>
                  </a:moveTo>
                  <a:cubicBezTo>
                    <a:pt x="44590" y="0"/>
                    <a:pt x="43036" y="986"/>
                    <a:pt x="41822" y="3328"/>
                  </a:cubicBezTo>
                  <a:cubicBezTo>
                    <a:pt x="40491" y="5768"/>
                    <a:pt x="36164" y="12535"/>
                    <a:pt x="32282" y="16973"/>
                  </a:cubicBezTo>
                  <a:cubicBezTo>
                    <a:pt x="30507" y="18969"/>
                    <a:pt x="25737" y="23074"/>
                    <a:pt x="21410" y="25182"/>
                  </a:cubicBezTo>
                  <a:cubicBezTo>
                    <a:pt x="18103" y="26738"/>
                    <a:pt x="15990" y="27441"/>
                    <a:pt x="14622" y="27441"/>
                  </a:cubicBezTo>
                  <a:cubicBezTo>
                    <a:pt x="14430" y="27441"/>
                    <a:pt x="14253" y="27427"/>
                    <a:pt x="14089" y="27400"/>
                  </a:cubicBezTo>
                  <a:cubicBezTo>
                    <a:pt x="12647" y="27178"/>
                    <a:pt x="11759" y="26846"/>
                    <a:pt x="10428" y="26180"/>
                  </a:cubicBezTo>
                  <a:cubicBezTo>
                    <a:pt x="8875" y="25403"/>
                    <a:pt x="7655" y="25514"/>
                    <a:pt x="6546" y="25071"/>
                  </a:cubicBezTo>
                  <a:cubicBezTo>
                    <a:pt x="5851" y="24793"/>
                    <a:pt x="5591" y="24558"/>
                    <a:pt x="5385" y="24558"/>
                  </a:cubicBezTo>
                  <a:cubicBezTo>
                    <a:pt x="5262" y="24558"/>
                    <a:pt x="5158" y="24642"/>
                    <a:pt x="4993" y="24849"/>
                  </a:cubicBezTo>
                  <a:cubicBezTo>
                    <a:pt x="4660" y="25403"/>
                    <a:pt x="5325" y="26513"/>
                    <a:pt x="6324" y="27067"/>
                  </a:cubicBezTo>
                  <a:cubicBezTo>
                    <a:pt x="7433" y="27733"/>
                    <a:pt x="8210" y="27622"/>
                    <a:pt x="8431" y="27844"/>
                  </a:cubicBezTo>
                  <a:cubicBezTo>
                    <a:pt x="8522" y="28025"/>
                    <a:pt x="7873" y="28206"/>
                    <a:pt x="6907" y="28206"/>
                  </a:cubicBezTo>
                  <a:cubicBezTo>
                    <a:pt x="6690" y="28206"/>
                    <a:pt x="6457" y="28197"/>
                    <a:pt x="6213" y="28177"/>
                  </a:cubicBezTo>
                  <a:cubicBezTo>
                    <a:pt x="4216" y="28066"/>
                    <a:pt x="3107" y="27511"/>
                    <a:pt x="2108" y="27289"/>
                  </a:cubicBezTo>
                  <a:cubicBezTo>
                    <a:pt x="1988" y="27265"/>
                    <a:pt x="1880" y="27254"/>
                    <a:pt x="1784" y="27254"/>
                  </a:cubicBezTo>
                  <a:cubicBezTo>
                    <a:pt x="1002" y="27254"/>
                    <a:pt x="1023" y="27991"/>
                    <a:pt x="1221" y="28288"/>
                  </a:cubicBezTo>
                  <a:cubicBezTo>
                    <a:pt x="1554" y="28731"/>
                    <a:pt x="2108" y="29286"/>
                    <a:pt x="3551" y="29730"/>
                  </a:cubicBezTo>
                  <a:cubicBezTo>
                    <a:pt x="5104" y="30284"/>
                    <a:pt x="6878" y="30617"/>
                    <a:pt x="6878" y="30617"/>
                  </a:cubicBezTo>
                  <a:cubicBezTo>
                    <a:pt x="6878" y="30617"/>
                    <a:pt x="6385" y="30667"/>
                    <a:pt x="5597" y="30667"/>
                  </a:cubicBezTo>
                  <a:cubicBezTo>
                    <a:pt x="5202" y="30667"/>
                    <a:pt x="4734" y="30654"/>
                    <a:pt x="4216" y="30617"/>
                  </a:cubicBezTo>
                  <a:cubicBezTo>
                    <a:pt x="2441" y="30395"/>
                    <a:pt x="1776" y="30173"/>
                    <a:pt x="888" y="30063"/>
                  </a:cubicBezTo>
                  <a:cubicBezTo>
                    <a:pt x="1" y="30063"/>
                    <a:pt x="334" y="31505"/>
                    <a:pt x="1221" y="31948"/>
                  </a:cubicBezTo>
                  <a:cubicBezTo>
                    <a:pt x="1997" y="32170"/>
                    <a:pt x="3107" y="32503"/>
                    <a:pt x="4216" y="32614"/>
                  </a:cubicBezTo>
                  <a:cubicBezTo>
                    <a:pt x="5436" y="32836"/>
                    <a:pt x="7322" y="32836"/>
                    <a:pt x="7322" y="32836"/>
                  </a:cubicBezTo>
                  <a:cubicBezTo>
                    <a:pt x="6468" y="33037"/>
                    <a:pt x="5704" y="33101"/>
                    <a:pt x="5053" y="33101"/>
                  </a:cubicBezTo>
                  <a:cubicBezTo>
                    <a:pt x="4266" y="33101"/>
                    <a:pt x="3642" y="33007"/>
                    <a:pt x="3218" y="32947"/>
                  </a:cubicBezTo>
                  <a:cubicBezTo>
                    <a:pt x="2330" y="32947"/>
                    <a:pt x="1887" y="33169"/>
                    <a:pt x="1997" y="33723"/>
                  </a:cubicBezTo>
                  <a:cubicBezTo>
                    <a:pt x="2108" y="34056"/>
                    <a:pt x="2663" y="34500"/>
                    <a:pt x="4549" y="34944"/>
                  </a:cubicBezTo>
                  <a:cubicBezTo>
                    <a:pt x="5042" y="35031"/>
                    <a:pt x="5588" y="35072"/>
                    <a:pt x="6165" y="35072"/>
                  </a:cubicBezTo>
                  <a:cubicBezTo>
                    <a:pt x="7796" y="35072"/>
                    <a:pt x="9677" y="34741"/>
                    <a:pt x="11316" y="34167"/>
                  </a:cubicBezTo>
                  <a:cubicBezTo>
                    <a:pt x="13423" y="33390"/>
                    <a:pt x="14200" y="32947"/>
                    <a:pt x="15420" y="32614"/>
                  </a:cubicBezTo>
                  <a:cubicBezTo>
                    <a:pt x="19636" y="31727"/>
                    <a:pt x="21078" y="31172"/>
                    <a:pt x="24960" y="29286"/>
                  </a:cubicBezTo>
                  <a:cubicBezTo>
                    <a:pt x="30618" y="26624"/>
                    <a:pt x="34167" y="23407"/>
                    <a:pt x="36386" y="21299"/>
                  </a:cubicBezTo>
                  <a:cubicBezTo>
                    <a:pt x="40934" y="16862"/>
                    <a:pt x="44928" y="10982"/>
                    <a:pt x="47257" y="6989"/>
                  </a:cubicBezTo>
                  <a:cubicBezTo>
                    <a:pt x="49698" y="2995"/>
                    <a:pt x="49365" y="888"/>
                    <a:pt x="47257" y="222"/>
                  </a:cubicBezTo>
                  <a:cubicBezTo>
                    <a:pt x="46870" y="77"/>
                    <a:pt x="46468" y="0"/>
                    <a:pt x="46058"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aphicFrame>
        <p:nvGraphicFramePr>
          <p:cNvPr id="7557" name="Google Shape;7557;p106"/>
          <p:cNvGraphicFramePr/>
          <p:nvPr/>
        </p:nvGraphicFramePr>
        <p:xfrm>
          <a:off x="202788" y="1275038"/>
          <a:ext cx="3000000" cy="3000000"/>
        </p:xfrm>
        <a:graphic>
          <a:graphicData uri="http://schemas.openxmlformats.org/drawingml/2006/table">
            <a:tbl>
              <a:tblPr>
                <a:noFill/>
                <a:tableStyleId>{E26FB417-2DE0-45E3-947D-3598B6DFD3D2}</a:tableStyleId>
              </a:tblPr>
              <a:tblGrid>
                <a:gridCol w="767625"/>
                <a:gridCol w="926475"/>
                <a:gridCol w="926475"/>
                <a:gridCol w="926475"/>
                <a:gridCol w="1181325"/>
                <a:gridCol w="1572350"/>
              </a:tblGrid>
              <a:tr h="661025">
                <a:tc>
                  <a:txBody>
                    <a:bodyPr/>
                    <a:lstStyle/>
                    <a:p>
                      <a:pPr indent="0" lvl="0" marL="0" rtl="0" algn="ctr">
                        <a:spcBef>
                          <a:spcPts val="0"/>
                        </a:spcBef>
                        <a:spcAft>
                          <a:spcPts val="0"/>
                        </a:spcAft>
                        <a:buNone/>
                      </a:pPr>
                      <a:r>
                        <a:rPr b="1" lang="en" sz="1300">
                          <a:solidFill>
                            <a:srgbClr val="FFFFFF"/>
                          </a:solidFill>
                          <a:latin typeface="Ubuntu"/>
                          <a:ea typeface="Ubuntu"/>
                          <a:cs typeface="Ubuntu"/>
                          <a:sym typeface="Ubuntu"/>
                        </a:rPr>
                        <a:t>目標</a:t>
                      </a:r>
                      <a:endParaRPr b="1" sz="1300">
                        <a:solidFill>
                          <a:srgbClr val="FFFFFF"/>
                        </a:solidFill>
                        <a:latin typeface="Ubuntu"/>
                        <a:ea typeface="Ubuntu"/>
                        <a:cs typeface="Ubuntu"/>
                        <a:sym typeface="Ubuntu"/>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344593"/>
                    </a:solidFill>
                  </a:tcPr>
                </a:tc>
                <a:tc>
                  <a:txBody>
                    <a:bodyPr/>
                    <a:lstStyle/>
                    <a:p>
                      <a:pPr indent="0" lvl="0" marL="0" rtl="0" algn="ctr">
                        <a:spcBef>
                          <a:spcPts val="0"/>
                        </a:spcBef>
                        <a:spcAft>
                          <a:spcPts val="0"/>
                        </a:spcAft>
                        <a:buClr>
                          <a:srgbClr val="434343"/>
                        </a:buClr>
                        <a:buSzPts val="1100"/>
                        <a:buFont typeface="Arial"/>
                        <a:buNone/>
                      </a:pPr>
                      <a:r>
                        <a:rPr b="1" lang="en" sz="1300">
                          <a:solidFill>
                            <a:srgbClr val="FFFFFF"/>
                          </a:solidFill>
                          <a:latin typeface="Ubuntu"/>
                          <a:ea typeface="Ubuntu"/>
                          <a:cs typeface="Ubuntu"/>
                          <a:sym typeface="Ubuntu"/>
                        </a:rPr>
                        <a:t>量測指標</a:t>
                      </a:r>
                      <a:endParaRPr b="1" sz="1300">
                        <a:solidFill>
                          <a:srgbClr val="FFFFFF"/>
                        </a:solidFill>
                        <a:latin typeface="Ubuntu"/>
                        <a:ea typeface="Ubuntu"/>
                        <a:cs typeface="Ubuntu"/>
                        <a:sym typeface="Ubuntu"/>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344593"/>
                    </a:solidFill>
                  </a:tcPr>
                </a:tc>
                <a:tc>
                  <a:txBody>
                    <a:bodyPr/>
                    <a:lstStyle/>
                    <a:p>
                      <a:pPr indent="0" lvl="0" marL="0" rtl="0" algn="ctr">
                        <a:spcBef>
                          <a:spcPts val="0"/>
                        </a:spcBef>
                        <a:spcAft>
                          <a:spcPts val="0"/>
                        </a:spcAft>
                        <a:buNone/>
                      </a:pPr>
                      <a:r>
                        <a:rPr b="1" lang="en" sz="1300">
                          <a:solidFill>
                            <a:srgbClr val="FFFFFF"/>
                          </a:solidFill>
                          <a:latin typeface="Ubuntu"/>
                          <a:ea typeface="Ubuntu"/>
                          <a:cs typeface="Ubuntu"/>
                          <a:sym typeface="Ubuntu"/>
                        </a:rPr>
                        <a:t>量測方式</a:t>
                      </a:r>
                      <a:endParaRPr b="1" sz="1300">
                        <a:solidFill>
                          <a:srgbClr val="FFFFFF"/>
                        </a:solidFill>
                        <a:latin typeface="Ubuntu"/>
                        <a:ea typeface="Ubuntu"/>
                        <a:cs typeface="Ubuntu"/>
                        <a:sym typeface="Ubuntu"/>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344593"/>
                    </a:solidFill>
                  </a:tcPr>
                </a:tc>
                <a:tc>
                  <a:txBody>
                    <a:bodyPr/>
                    <a:lstStyle/>
                    <a:p>
                      <a:pPr indent="0" lvl="0" marL="0" rtl="0" algn="ctr">
                        <a:spcBef>
                          <a:spcPts val="0"/>
                        </a:spcBef>
                        <a:spcAft>
                          <a:spcPts val="0"/>
                        </a:spcAft>
                        <a:buNone/>
                      </a:pPr>
                      <a:r>
                        <a:rPr b="1" lang="en" sz="1300">
                          <a:solidFill>
                            <a:srgbClr val="FFFFFF"/>
                          </a:solidFill>
                          <a:latin typeface="Ubuntu"/>
                          <a:ea typeface="Ubuntu"/>
                          <a:cs typeface="Ubuntu"/>
                          <a:sym typeface="Ubuntu"/>
                        </a:rPr>
                        <a:t>量測週期</a:t>
                      </a:r>
                      <a:endParaRPr b="1" sz="1300">
                        <a:solidFill>
                          <a:srgbClr val="FFFFFF"/>
                        </a:solidFill>
                        <a:latin typeface="Ubuntu"/>
                        <a:ea typeface="Ubuntu"/>
                        <a:cs typeface="Ubuntu"/>
                        <a:sym typeface="Ubuntu"/>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344593"/>
                    </a:solidFill>
                  </a:tcPr>
                </a:tc>
                <a:tc>
                  <a:txBody>
                    <a:bodyPr/>
                    <a:lstStyle/>
                    <a:p>
                      <a:pPr indent="0" lvl="0" marL="0" rtl="0" algn="ctr">
                        <a:spcBef>
                          <a:spcPts val="0"/>
                        </a:spcBef>
                        <a:spcAft>
                          <a:spcPts val="0"/>
                        </a:spcAft>
                        <a:buClr>
                          <a:srgbClr val="434343"/>
                        </a:buClr>
                        <a:buSzPts val="1100"/>
                        <a:buFont typeface="Arial"/>
                        <a:buNone/>
                      </a:pPr>
                      <a:r>
                        <a:rPr b="1" lang="en" sz="1300">
                          <a:solidFill>
                            <a:srgbClr val="FFFFFF"/>
                          </a:solidFill>
                          <a:latin typeface="Ubuntu"/>
                          <a:ea typeface="Ubuntu"/>
                          <a:cs typeface="Ubuntu"/>
                          <a:sym typeface="Ubuntu"/>
                        </a:rPr>
                        <a:t>量測結果</a:t>
                      </a:r>
                      <a:endParaRPr b="1" sz="1300">
                        <a:solidFill>
                          <a:srgbClr val="FFFFFF"/>
                        </a:solidFill>
                        <a:latin typeface="Ubuntu"/>
                        <a:ea typeface="Ubuntu"/>
                        <a:cs typeface="Ubuntu"/>
                        <a:sym typeface="Ubuntu"/>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344593"/>
                    </a:solidFill>
                  </a:tcPr>
                </a:tc>
                <a:tc>
                  <a:txBody>
                    <a:bodyPr/>
                    <a:lstStyle/>
                    <a:p>
                      <a:pPr indent="0" lvl="0" marL="0" rtl="0" algn="ctr">
                        <a:spcBef>
                          <a:spcPts val="0"/>
                        </a:spcBef>
                        <a:spcAft>
                          <a:spcPts val="0"/>
                        </a:spcAft>
                        <a:buNone/>
                      </a:pPr>
                      <a:r>
                        <a:rPr b="1" lang="en" sz="1300">
                          <a:solidFill>
                            <a:srgbClr val="FFFFFF"/>
                          </a:solidFill>
                          <a:latin typeface="Ubuntu"/>
                          <a:ea typeface="Ubuntu"/>
                          <a:cs typeface="Ubuntu"/>
                          <a:sym typeface="Ubuntu"/>
                        </a:rPr>
                        <a:t>不符合狀態說明</a:t>
                      </a:r>
                      <a:endParaRPr b="1" sz="1300">
                        <a:solidFill>
                          <a:srgbClr val="FFFFFF"/>
                        </a:solidFill>
                        <a:latin typeface="Ubuntu"/>
                        <a:ea typeface="Ubuntu"/>
                        <a:cs typeface="Ubuntu"/>
                        <a:sym typeface="Ubuntu"/>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344593"/>
                    </a:solidFill>
                  </a:tcPr>
                </a:tc>
              </a:tr>
              <a:tr h="88205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CEEFF"/>
                    </a:solidFill>
                  </a:tcPr>
                </a:tc>
                <a:tc>
                  <a:txBody>
                    <a:bodyPr/>
                    <a:lstStyle/>
                    <a:p>
                      <a:pPr indent="0" lvl="0" marL="0" rtl="0" algn="l">
                        <a:spcBef>
                          <a:spcPts val="0"/>
                        </a:spcBef>
                        <a:spcAft>
                          <a:spcPts val="0"/>
                        </a:spcAft>
                        <a:buNone/>
                      </a:pPr>
                      <a:r>
                        <a:rPr lang="en">
                          <a:solidFill>
                            <a:srgbClr val="FF0000"/>
                          </a:solidFill>
                        </a:rPr>
                        <a:t>全部核心資通系統可用性%</a:t>
                      </a:r>
                      <a:endParaRPr>
                        <a:solidFill>
                          <a:srgbClr val="FF0000"/>
                        </a:solidFill>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CEEFF"/>
                    </a:solidFill>
                  </a:tcPr>
                </a:tc>
                <a:tc>
                  <a:txBody>
                    <a:bodyPr/>
                    <a:lstStyle/>
                    <a:p>
                      <a:pPr indent="0" lvl="0" marL="0" rtl="0" algn="l">
                        <a:spcBef>
                          <a:spcPts val="0"/>
                        </a:spcBef>
                        <a:spcAft>
                          <a:spcPts val="0"/>
                        </a:spcAft>
                        <a:buNone/>
                      </a:pPr>
                      <a:r>
                        <a:t/>
                      </a:r>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CEEFF"/>
                    </a:solidFill>
                  </a:tcPr>
                </a:tc>
                <a:tc>
                  <a:txBody>
                    <a:bodyPr/>
                    <a:lstStyle/>
                    <a:p>
                      <a:pPr indent="0" lvl="0" marL="0" rtl="0" algn="l">
                        <a:spcBef>
                          <a:spcPts val="0"/>
                        </a:spcBef>
                        <a:spcAft>
                          <a:spcPts val="0"/>
                        </a:spcAft>
                        <a:buNone/>
                      </a:pPr>
                      <a:r>
                        <a:t/>
                      </a:r>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CEEFF"/>
                    </a:solidFill>
                  </a:tcPr>
                </a:tc>
                <a:tc>
                  <a:txBody>
                    <a:bodyPr/>
                    <a:lstStyle/>
                    <a:p>
                      <a:pPr indent="0" lvl="0" marL="0" rtl="0" algn="l">
                        <a:spcBef>
                          <a:spcPts val="0"/>
                        </a:spcBef>
                        <a:spcAft>
                          <a:spcPts val="0"/>
                        </a:spcAft>
                        <a:buNone/>
                      </a:pPr>
                      <a:r>
                        <a:t/>
                      </a:r>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CEEFF"/>
                    </a:solidFill>
                  </a:tcPr>
                </a:tc>
                <a:tc>
                  <a:txBody>
                    <a:bodyPr/>
                    <a:lstStyle/>
                    <a:p>
                      <a:pPr indent="0" lvl="0" marL="0" rtl="0" algn="l">
                        <a:spcBef>
                          <a:spcPts val="0"/>
                        </a:spcBef>
                        <a:spcAft>
                          <a:spcPts val="0"/>
                        </a:spcAft>
                        <a:buNone/>
                      </a:pPr>
                      <a:r>
                        <a:t/>
                      </a:r>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CEEFF"/>
                    </a:solidFill>
                  </a:tcPr>
                </a:tc>
              </a:tr>
              <a:tr h="88205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CEEFF"/>
                    </a:solidFill>
                  </a:tcPr>
                </a:tc>
                <a:tc>
                  <a:txBody>
                    <a:bodyPr/>
                    <a:lstStyle/>
                    <a:p>
                      <a:pPr indent="0" lvl="0" marL="0" rtl="0" algn="ctr">
                        <a:spcBef>
                          <a:spcPts val="0"/>
                        </a:spcBef>
                        <a:spcAft>
                          <a:spcPts val="0"/>
                        </a:spcAft>
                        <a:buNone/>
                      </a:pPr>
                      <a:r>
                        <a:rPr lang="en">
                          <a:solidFill>
                            <a:srgbClr val="FF0000"/>
                          </a:solidFill>
                        </a:rPr>
                        <a:t>參訓率%</a:t>
                      </a:r>
                      <a:endParaRPr>
                        <a:solidFill>
                          <a:srgbClr val="FF0000"/>
                        </a:solidFill>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CEEFF"/>
                    </a:solidFill>
                  </a:tcPr>
                </a:tc>
                <a:tc>
                  <a:txBody>
                    <a:bodyPr/>
                    <a:lstStyle/>
                    <a:p>
                      <a:pPr indent="0" lvl="0" marL="0" rtl="0" algn="l">
                        <a:spcBef>
                          <a:spcPts val="0"/>
                        </a:spcBef>
                        <a:spcAft>
                          <a:spcPts val="0"/>
                        </a:spcAft>
                        <a:buNone/>
                      </a:pPr>
                      <a:r>
                        <a:t/>
                      </a:r>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CEEFF"/>
                    </a:solidFill>
                  </a:tcPr>
                </a:tc>
                <a:tc>
                  <a:txBody>
                    <a:bodyPr/>
                    <a:lstStyle/>
                    <a:p>
                      <a:pPr indent="0" lvl="0" marL="0" rtl="0" algn="l">
                        <a:spcBef>
                          <a:spcPts val="0"/>
                        </a:spcBef>
                        <a:spcAft>
                          <a:spcPts val="0"/>
                        </a:spcAft>
                        <a:buNone/>
                      </a:pPr>
                      <a:r>
                        <a:t/>
                      </a:r>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CEEFF"/>
                    </a:solidFill>
                  </a:tcPr>
                </a:tc>
                <a:tc>
                  <a:txBody>
                    <a:bodyPr/>
                    <a:lstStyle/>
                    <a:p>
                      <a:pPr indent="0" lvl="0" marL="0" rtl="0" algn="l">
                        <a:spcBef>
                          <a:spcPts val="0"/>
                        </a:spcBef>
                        <a:spcAft>
                          <a:spcPts val="0"/>
                        </a:spcAft>
                        <a:buNone/>
                      </a:pPr>
                      <a:r>
                        <a:t/>
                      </a:r>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CEEFF"/>
                    </a:solidFill>
                  </a:tcPr>
                </a:tc>
                <a:tc>
                  <a:txBody>
                    <a:bodyPr/>
                    <a:lstStyle/>
                    <a:p>
                      <a:pPr indent="0" lvl="0" marL="0" rtl="0" algn="l">
                        <a:spcBef>
                          <a:spcPts val="0"/>
                        </a:spcBef>
                        <a:spcAft>
                          <a:spcPts val="0"/>
                        </a:spcAft>
                        <a:buNone/>
                      </a:pPr>
                      <a:r>
                        <a:t/>
                      </a:r>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CEEFF"/>
                    </a:solidFill>
                  </a:tcPr>
                </a:tc>
              </a:tr>
              <a:tr h="88205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CEEFF"/>
                    </a:solidFill>
                  </a:tcPr>
                </a:tc>
                <a:tc>
                  <a:txBody>
                    <a:bodyPr/>
                    <a:lstStyle/>
                    <a:p>
                      <a:pPr indent="0" lvl="0" marL="0" rtl="0" algn="l">
                        <a:spcBef>
                          <a:spcPts val="0"/>
                        </a:spcBef>
                        <a:spcAft>
                          <a:spcPts val="0"/>
                        </a:spcAft>
                        <a:buNone/>
                      </a:pPr>
                      <a:r>
                        <a:rPr lang="en">
                          <a:solidFill>
                            <a:srgbClr val="FF0000"/>
                          </a:solidFill>
                        </a:rPr>
                        <a:t>其他有關資安法之適法項目</a:t>
                      </a:r>
                      <a:endParaRPr>
                        <a:solidFill>
                          <a:srgbClr val="FF0000"/>
                        </a:solidFill>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CEEFF"/>
                    </a:solidFill>
                  </a:tcPr>
                </a:tc>
                <a:tc>
                  <a:txBody>
                    <a:bodyPr/>
                    <a:lstStyle/>
                    <a:p>
                      <a:pPr indent="0" lvl="0" marL="0" rtl="0" algn="l">
                        <a:spcBef>
                          <a:spcPts val="0"/>
                        </a:spcBef>
                        <a:spcAft>
                          <a:spcPts val="0"/>
                        </a:spcAft>
                        <a:buNone/>
                      </a:pPr>
                      <a:r>
                        <a:t/>
                      </a:r>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CEEFF"/>
                    </a:solidFill>
                  </a:tcPr>
                </a:tc>
                <a:tc>
                  <a:txBody>
                    <a:bodyPr/>
                    <a:lstStyle/>
                    <a:p>
                      <a:pPr indent="0" lvl="0" marL="0" rtl="0" algn="l">
                        <a:spcBef>
                          <a:spcPts val="0"/>
                        </a:spcBef>
                        <a:spcAft>
                          <a:spcPts val="0"/>
                        </a:spcAft>
                        <a:buNone/>
                      </a:pPr>
                      <a:r>
                        <a:t/>
                      </a:r>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CEEFF"/>
                    </a:solidFill>
                  </a:tcPr>
                </a:tc>
                <a:tc>
                  <a:txBody>
                    <a:bodyPr/>
                    <a:lstStyle/>
                    <a:p>
                      <a:pPr indent="0" lvl="0" marL="0" rtl="0" algn="l">
                        <a:spcBef>
                          <a:spcPts val="0"/>
                        </a:spcBef>
                        <a:spcAft>
                          <a:spcPts val="0"/>
                        </a:spcAft>
                        <a:buNone/>
                      </a:pPr>
                      <a:r>
                        <a:t/>
                      </a:r>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CEEFF"/>
                    </a:solidFill>
                  </a:tcPr>
                </a:tc>
                <a:tc>
                  <a:txBody>
                    <a:bodyPr/>
                    <a:lstStyle/>
                    <a:p>
                      <a:pPr indent="0" lvl="0" marL="0" rtl="0" algn="l">
                        <a:spcBef>
                          <a:spcPts val="0"/>
                        </a:spcBef>
                        <a:spcAft>
                          <a:spcPts val="0"/>
                        </a:spcAft>
                        <a:buNone/>
                      </a:pPr>
                      <a:r>
                        <a:t/>
                      </a:r>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CEEFF"/>
                    </a:solidFill>
                  </a:tcPr>
                </a:tc>
              </a:tr>
            </a:tbl>
          </a:graphicData>
        </a:graphic>
      </p:graphicFrame>
      <p:sp>
        <p:nvSpPr>
          <p:cNvPr id="7558" name="Google Shape;7558;p10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2" name="Shape 7562"/>
        <p:cNvGrpSpPr/>
        <p:nvPr/>
      </p:nvGrpSpPr>
      <p:grpSpPr>
        <a:xfrm>
          <a:off x="0" y="0"/>
          <a:ext cx="0" cy="0"/>
          <a:chOff x="0" y="0"/>
          <a:chExt cx="0" cy="0"/>
        </a:xfrm>
      </p:grpSpPr>
      <p:sp>
        <p:nvSpPr>
          <p:cNvPr id="7563" name="Google Shape;7563;p107"/>
          <p:cNvSpPr txBox="1"/>
          <p:nvPr>
            <p:ph idx="4294967295" type="title"/>
          </p:nvPr>
        </p:nvSpPr>
        <p:spPr>
          <a:xfrm>
            <a:off x="0" y="298725"/>
            <a:ext cx="9144000" cy="560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500"/>
              <a:t>利害關係人關注紀錄及回應處置</a:t>
            </a:r>
            <a:endParaRPr sz="3500"/>
          </a:p>
        </p:txBody>
      </p:sp>
      <p:grpSp>
        <p:nvGrpSpPr>
          <p:cNvPr id="7564" name="Google Shape;7564;p107"/>
          <p:cNvGrpSpPr/>
          <p:nvPr/>
        </p:nvGrpSpPr>
        <p:grpSpPr>
          <a:xfrm>
            <a:off x="6579641" y="1264160"/>
            <a:ext cx="2529140" cy="3710604"/>
            <a:chOff x="2581488" y="1980791"/>
            <a:chExt cx="2027529" cy="2957835"/>
          </a:xfrm>
        </p:grpSpPr>
        <p:sp>
          <p:nvSpPr>
            <p:cNvPr id="7565" name="Google Shape;7565;p107"/>
            <p:cNvSpPr/>
            <p:nvPr/>
          </p:nvSpPr>
          <p:spPr>
            <a:xfrm rot="1188668">
              <a:off x="3945539" y="4514282"/>
              <a:ext cx="626452" cy="327888"/>
            </a:xfrm>
            <a:custGeom>
              <a:rect b="b" l="l" r="r" t="t"/>
              <a:pathLst>
                <a:path extrusionOk="0" h="22587" w="43154">
                  <a:moveTo>
                    <a:pt x="31406" y="0"/>
                  </a:moveTo>
                  <a:cubicBezTo>
                    <a:pt x="27054" y="0"/>
                    <a:pt x="22037" y="1228"/>
                    <a:pt x="17972" y="3532"/>
                  </a:cubicBezTo>
                  <a:lnTo>
                    <a:pt x="8210" y="9189"/>
                  </a:lnTo>
                  <a:cubicBezTo>
                    <a:pt x="1554" y="13072"/>
                    <a:pt x="1" y="18285"/>
                    <a:pt x="4660" y="21059"/>
                  </a:cubicBezTo>
                  <a:cubicBezTo>
                    <a:pt x="6462" y="22088"/>
                    <a:pt x="8943" y="22587"/>
                    <a:pt x="11688" y="22587"/>
                  </a:cubicBezTo>
                  <a:cubicBezTo>
                    <a:pt x="16042" y="22587"/>
                    <a:pt x="21057" y="21332"/>
                    <a:pt x="25071" y="18951"/>
                  </a:cubicBezTo>
                  <a:lnTo>
                    <a:pt x="34833" y="13294"/>
                  </a:lnTo>
                  <a:cubicBezTo>
                    <a:pt x="41489" y="9522"/>
                    <a:pt x="43153" y="4197"/>
                    <a:pt x="38494" y="1535"/>
                  </a:cubicBezTo>
                  <a:cubicBezTo>
                    <a:pt x="36681" y="499"/>
                    <a:pt x="34178" y="0"/>
                    <a:pt x="31406" y="0"/>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6" name="Google Shape;7566;p107"/>
            <p:cNvSpPr/>
            <p:nvPr/>
          </p:nvSpPr>
          <p:spPr>
            <a:xfrm>
              <a:off x="2581488" y="1990866"/>
              <a:ext cx="980773" cy="1275522"/>
            </a:xfrm>
            <a:custGeom>
              <a:rect b="b" l="l" r="r" t="t"/>
              <a:pathLst>
                <a:path extrusionOk="0" h="87861" w="67558">
                  <a:moveTo>
                    <a:pt x="65540" y="0"/>
                  </a:moveTo>
                  <a:cubicBezTo>
                    <a:pt x="65044" y="0"/>
                    <a:pt x="64485" y="167"/>
                    <a:pt x="63897" y="526"/>
                  </a:cubicBezTo>
                  <a:lnTo>
                    <a:pt x="3550" y="35359"/>
                  </a:lnTo>
                  <a:cubicBezTo>
                    <a:pt x="1553" y="36468"/>
                    <a:pt x="0" y="39353"/>
                    <a:pt x="0" y="41571"/>
                  </a:cubicBezTo>
                  <a:lnTo>
                    <a:pt x="0" y="85278"/>
                  </a:lnTo>
                  <a:cubicBezTo>
                    <a:pt x="0" y="86934"/>
                    <a:pt x="785" y="87861"/>
                    <a:pt x="1955" y="87861"/>
                  </a:cubicBezTo>
                  <a:cubicBezTo>
                    <a:pt x="2432" y="87861"/>
                    <a:pt x="2972" y="87707"/>
                    <a:pt x="3550" y="87386"/>
                  </a:cubicBezTo>
                  <a:lnTo>
                    <a:pt x="63897" y="52553"/>
                  </a:lnTo>
                  <a:cubicBezTo>
                    <a:pt x="65893" y="51333"/>
                    <a:pt x="67557" y="48560"/>
                    <a:pt x="67557" y="46230"/>
                  </a:cubicBezTo>
                  <a:lnTo>
                    <a:pt x="67557" y="2523"/>
                  </a:lnTo>
                  <a:cubicBezTo>
                    <a:pt x="67557" y="958"/>
                    <a:pt x="66729" y="0"/>
                    <a:pt x="65540" y="0"/>
                  </a:cubicBezTo>
                  <a:close/>
                </a:path>
              </a:pathLst>
            </a:cu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7" name="Google Shape;7567;p107"/>
            <p:cNvSpPr/>
            <p:nvPr/>
          </p:nvSpPr>
          <p:spPr>
            <a:xfrm>
              <a:off x="2581488" y="1980791"/>
              <a:ext cx="980773" cy="1294816"/>
            </a:xfrm>
            <a:custGeom>
              <a:rect b="b" l="l" r="r" t="t"/>
              <a:pathLst>
                <a:path extrusionOk="0" fill="none" h="89190" w="67558">
                  <a:moveTo>
                    <a:pt x="3550" y="36053"/>
                  </a:moveTo>
                  <a:lnTo>
                    <a:pt x="63897" y="1220"/>
                  </a:lnTo>
                  <a:cubicBezTo>
                    <a:pt x="65893" y="0"/>
                    <a:pt x="67557" y="999"/>
                    <a:pt x="67557" y="3217"/>
                  </a:cubicBezTo>
                  <a:lnTo>
                    <a:pt x="67557" y="46924"/>
                  </a:lnTo>
                  <a:cubicBezTo>
                    <a:pt x="67557" y="49254"/>
                    <a:pt x="65893" y="52027"/>
                    <a:pt x="63897" y="53247"/>
                  </a:cubicBezTo>
                  <a:lnTo>
                    <a:pt x="3550" y="88080"/>
                  </a:lnTo>
                  <a:cubicBezTo>
                    <a:pt x="1553" y="89189"/>
                    <a:pt x="0" y="88302"/>
                    <a:pt x="0" y="85972"/>
                  </a:cubicBezTo>
                  <a:lnTo>
                    <a:pt x="0" y="42265"/>
                  </a:lnTo>
                  <a:cubicBezTo>
                    <a:pt x="0" y="40047"/>
                    <a:pt x="1553" y="37162"/>
                    <a:pt x="3550" y="36053"/>
                  </a:cubicBezTo>
                  <a:close/>
                </a:path>
              </a:pathLst>
            </a:custGeom>
            <a:noFill/>
            <a:ln cap="flat" cmpd="sng" w="36050">
              <a:solidFill>
                <a:srgbClr val="E9FFFB"/>
              </a:solidFill>
              <a:prstDash val="solid"/>
              <a:miter lim="1109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8" name="Google Shape;7568;p107"/>
            <p:cNvSpPr/>
            <p:nvPr/>
          </p:nvSpPr>
          <p:spPr>
            <a:xfrm>
              <a:off x="2662002" y="2389590"/>
              <a:ext cx="409074" cy="274294"/>
            </a:xfrm>
            <a:custGeom>
              <a:rect b="b" l="l" r="r" t="t"/>
              <a:pathLst>
                <a:path extrusionOk="0" h="18894" w="28178">
                  <a:moveTo>
                    <a:pt x="27207" y="1"/>
                  </a:moveTo>
                  <a:cubicBezTo>
                    <a:pt x="26967" y="1"/>
                    <a:pt x="26694" y="78"/>
                    <a:pt x="26403" y="240"/>
                  </a:cubicBezTo>
                  <a:lnTo>
                    <a:pt x="1887" y="14439"/>
                  </a:lnTo>
                  <a:cubicBezTo>
                    <a:pt x="888" y="14994"/>
                    <a:pt x="1" y="16436"/>
                    <a:pt x="1" y="17545"/>
                  </a:cubicBezTo>
                  <a:lnTo>
                    <a:pt x="1" y="17656"/>
                  </a:lnTo>
                  <a:cubicBezTo>
                    <a:pt x="1" y="18441"/>
                    <a:pt x="446" y="18893"/>
                    <a:pt x="1060" y="18893"/>
                  </a:cubicBezTo>
                  <a:cubicBezTo>
                    <a:pt x="1313" y="18893"/>
                    <a:pt x="1595" y="18816"/>
                    <a:pt x="1887" y="18654"/>
                  </a:cubicBezTo>
                  <a:lnTo>
                    <a:pt x="26403" y="4455"/>
                  </a:lnTo>
                  <a:cubicBezTo>
                    <a:pt x="27401" y="3900"/>
                    <a:pt x="28177" y="2569"/>
                    <a:pt x="28177" y="1349"/>
                  </a:cubicBezTo>
                  <a:lnTo>
                    <a:pt x="28177" y="1238"/>
                  </a:lnTo>
                  <a:cubicBezTo>
                    <a:pt x="28177" y="453"/>
                    <a:pt x="27788" y="1"/>
                    <a:pt x="27207"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9" name="Google Shape;7569;p107"/>
            <p:cNvSpPr/>
            <p:nvPr/>
          </p:nvSpPr>
          <p:spPr>
            <a:xfrm>
              <a:off x="3120987" y="2153767"/>
              <a:ext cx="359134" cy="245999"/>
            </a:xfrm>
            <a:custGeom>
              <a:rect b="b" l="l" r="r" t="t"/>
              <a:pathLst>
                <a:path extrusionOk="0" h="16945" w="24738">
                  <a:moveTo>
                    <a:pt x="23779" y="0"/>
                  </a:moveTo>
                  <a:cubicBezTo>
                    <a:pt x="23536" y="0"/>
                    <a:pt x="23259" y="90"/>
                    <a:pt x="22963" y="288"/>
                  </a:cubicBezTo>
                  <a:lnTo>
                    <a:pt x="1775" y="12490"/>
                  </a:lnTo>
                  <a:cubicBezTo>
                    <a:pt x="777" y="13045"/>
                    <a:pt x="0" y="14376"/>
                    <a:pt x="0" y="15596"/>
                  </a:cubicBezTo>
                  <a:lnTo>
                    <a:pt x="0" y="15707"/>
                  </a:lnTo>
                  <a:cubicBezTo>
                    <a:pt x="0" y="16493"/>
                    <a:pt x="390" y="16944"/>
                    <a:pt x="971" y="16944"/>
                  </a:cubicBezTo>
                  <a:cubicBezTo>
                    <a:pt x="1211" y="16944"/>
                    <a:pt x="1484" y="16867"/>
                    <a:pt x="1775" y="16706"/>
                  </a:cubicBezTo>
                  <a:lnTo>
                    <a:pt x="22963" y="4503"/>
                  </a:lnTo>
                  <a:cubicBezTo>
                    <a:pt x="23961" y="3948"/>
                    <a:pt x="24738" y="2506"/>
                    <a:pt x="24738" y="1397"/>
                  </a:cubicBezTo>
                  <a:lnTo>
                    <a:pt x="24738" y="1286"/>
                  </a:lnTo>
                  <a:cubicBezTo>
                    <a:pt x="24738" y="506"/>
                    <a:pt x="24354" y="0"/>
                    <a:pt x="23779"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0" name="Google Shape;7570;p107"/>
            <p:cNvSpPr/>
            <p:nvPr/>
          </p:nvSpPr>
          <p:spPr>
            <a:xfrm>
              <a:off x="2662002" y="2681087"/>
              <a:ext cx="409074" cy="274279"/>
            </a:xfrm>
            <a:custGeom>
              <a:rect b="b" l="l" r="r" t="t"/>
              <a:pathLst>
                <a:path extrusionOk="0" h="18893" w="28178">
                  <a:moveTo>
                    <a:pt x="27207" y="1"/>
                  </a:moveTo>
                  <a:cubicBezTo>
                    <a:pt x="26967" y="1"/>
                    <a:pt x="26694" y="77"/>
                    <a:pt x="26403" y="239"/>
                  </a:cubicBezTo>
                  <a:lnTo>
                    <a:pt x="1887" y="14439"/>
                  </a:lnTo>
                  <a:cubicBezTo>
                    <a:pt x="888" y="14993"/>
                    <a:pt x="1" y="16324"/>
                    <a:pt x="1" y="17545"/>
                  </a:cubicBezTo>
                  <a:lnTo>
                    <a:pt x="1" y="17656"/>
                  </a:lnTo>
                  <a:cubicBezTo>
                    <a:pt x="1" y="18441"/>
                    <a:pt x="446" y="18893"/>
                    <a:pt x="1060" y="18893"/>
                  </a:cubicBezTo>
                  <a:cubicBezTo>
                    <a:pt x="1313" y="18893"/>
                    <a:pt x="1595" y="18816"/>
                    <a:pt x="1887" y="18654"/>
                  </a:cubicBezTo>
                  <a:lnTo>
                    <a:pt x="26403" y="4455"/>
                  </a:lnTo>
                  <a:cubicBezTo>
                    <a:pt x="27401" y="3900"/>
                    <a:pt x="28177" y="2458"/>
                    <a:pt x="28177" y="1349"/>
                  </a:cubicBezTo>
                  <a:lnTo>
                    <a:pt x="28177" y="1238"/>
                  </a:lnTo>
                  <a:cubicBezTo>
                    <a:pt x="28177" y="452"/>
                    <a:pt x="27788" y="1"/>
                    <a:pt x="27207"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1" name="Google Shape;7571;p107"/>
            <p:cNvSpPr/>
            <p:nvPr/>
          </p:nvSpPr>
          <p:spPr>
            <a:xfrm>
              <a:off x="3120987" y="2444350"/>
              <a:ext cx="359134" cy="246870"/>
            </a:xfrm>
            <a:custGeom>
              <a:rect b="b" l="l" r="r" t="t"/>
              <a:pathLst>
                <a:path extrusionOk="0" h="17005" w="24738">
                  <a:moveTo>
                    <a:pt x="23767" y="1"/>
                  </a:moveTo>
                  <a:cubicBezTo>
                    <a:pt x="23527" y="1"/>
                    <a:pt x="23255" y="77"/>
                    <a:pt x="22963" y="239"/>
                  </a:cubicBezTo>
                  <a:lnTo>
                    <a:pt x="1775" y="12442"/>
                  </a:lnTo>
                  <a:cubicBezTo>
                    <a:pt x="777" y="13107"/>
                    <a:pt x="0" y="14439"/>
                    <a:pt x="0" y="15548"/>
                  </a:cubicBezTo>
                  <a:lnTo>
                    <a:pt x="0" y="15659"/>
                  </a:lnTo>
                  <a:cubicBezTo>
                    <a:pt x="0" y="16529"/>
                    <a:pt x="395" y="17004"/>
                    <a:pt x="984" y="17004"/>
                  </a:cubicBezTo>
                  <a:cubicBezTo>
                    <a:pt x="1221" y="17004"/>
                    <a:pt x="1489" y="16927"/>
                    <a:pt x="1775" y="16768"/>
                  </a:cubicBezTo>
                  <a:lnTo>
                    <a:pt x="22963" y="4566"/>
                  </a:lnTo>
                  <a:cubicBezTo>
                    <a:pt x="23961" y="3900"/>
                    <a:pt x="24738" y="2569"/>
                    <a:pt x="24738" y="1349"/>
                  </a:cubicBezTo>
                  <a:lnTo>
                    <a:pt x="24738" y="1238"/>
                  </a:lnTo>
                  <a:cubicBezTo>
                    <a:pt x="24738" y="452"/>
                    <a:pt x="24349" y="1"/>
                    <a:pt x="23767"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2" name="Google Shape;7572;p107"/>
            <p:cNvSpPr/>
            <p:nvPr/>
          </p:nvSpPr>
          <p:spPr>
            <a:xfrm>
              <a:off x="2662002" y="2629549"/>
              <a:ext cx="246420" cy="180844"/>
            </a:xfrm>
            <a:custGeom>
              <a:rect b="b" l="l" r="r" t="t"/>
              <a:pathLst>
                <a:path extrusionOk="0" h="12457" w="16974">
                  <a:moveTo>
                    <a:pt x="15914" y="1"/>
                  </a:moveTo>
                  <a:cubicBezTo>
                    <a:pt x="15661" y="1"/>
                    <a:pt x="15379" y="78"/>
                    <a:pt x="15088" y="240"/>
                  </a:cubicBezTo>
                  <a:lnTo>
                    <a:pt x="1887" y="7894"/>
                  </a:lnTo>
                  <a:cubicBezTo>
                    <a:pt x="888" y="8448"/>
                    <a:pt x="1" y="9891"/>
                    <a:pt x="1" y="11000"/>
                  </a:cubicBezTo>
                  <a:lnTo>
                    <a:pt x="1" y="11111"/>
                  </a:lnTo>
                  <a:cubicBezTo>
                    <a:pt x="1" y="11981"/>
                    <a:pt x="452" y="12456"/>
                    <a:pt x="1073" y="12456"/>
                  </a:cubicBezTo>
                  <a:cubicBezTo>
                    <a:pt x="1323" y="12456"/>
                    <a:pt x="1600" y="12379"/>
                    <a:pt x="1887" y="12220"/>
                  </a:cubicBezTo>
                  <a:lnTo>
                    <a:pt x="15088" y="4455"/>
                  </a:lnTo>
                  <a:cubicBezTo>
                    <a:pt x="16086" y="3900"/>
                    <a:pt x="16973" y="2569"/>
                    <a:pt x="16973" y="1349"/>
                  </a:cubicBezTo>
                  <a:lnTo>
                    <a:pt x="16973" y="1238"/>
                  </a:lnTo>
                  <a:cubicBezTo>
                    <a:pt x="16973" y="452"/>
                    <a:pt x="16529" y="1"/>
                    <a:pt x="15914"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3" name="Google Shape;7573;p107"/>
            <p:cNvSpPr/>
            <p:nvPr/>
          </p:nvSpPr>
          <p:spPr>
            <a:xfrm>
              <a:off x="2942218" y="2484607"/>
              <a:ext cx="215817" cy="163874"/>
            </a:xfrm>
            <a:custGeom>
              <a:rect b="b" l="l" r="r" t="t"/>
              <a:pathLst>
                <a:path extrusionOk="0" h="11288" w="14866">
                  <a:moveTo>
                    <a:pt x="13895" y="1"/>
                  </a:moveTo>
                  <a:cubicBezTo>
                    <a:pt x="13655" y="1"/>
                    <a:pt x="13382" y="78"/>
                    <a:pt x="13091" y="240"/>
                  </a:cubicBezTo>
                  <a:lnTo>
                    <a:pt x="1776" y="6785"/>
                  </a:lnTo>
                  <a:cubicBezTo>
                    <a:pt x="777" y="7339"/>
                    <a:pt x="1" y="8781"/>
                    <a:pt x="1" y="9891"/>
                  </a:cubicBezTo>
                  <a:lnTo>
                    <a:pt x="1" y="10002"/>
                  </a:lnTo>
                  <a:cubicBezTo>
                    <a:pt x="1" y="10782"/>
                    <a:pt x="385" y="11288"/>
                    <a:pt x="960" y="11288"/>
                  </a:cubicBezTo>
                  <a:cubicBezTo>
                    <a:pt x="1203" y="11288"/>
                    <a:pt x="1480" y="11198"/>
                    <a:pt x="1776" y="11000"/>
                  </a:cubicBezTo>
                  <a:lnTo>
                    <a:pt x="13091" y="4455"/>
                  </a:lnTo>
                  <a:cubicBezTo>
                    <a:pt x="14089" y="3900"/>
                    <a:pt x="14866" y="2569"/>
                    <a:pt x="14866" y="1349"/>
                  </a:cubicBezTo>
                  <a:lnTo>
                    <a:pt x="14866" y="1238"/>
                  </a:lnTo>
                  <a:cubicBezTo>
                    <a:pt x="14866" y="453"/>
                    <a:pt x="14476" y="1"/>
                    <a:pt x="13895"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4" name="Google Shape;7574;p107"/>
            <p:cNvSpPr/>
            <p:nvPr/>
          </p:nvSpPr>
          <p:spPr>
            <a:xfrm>
              <a:off x="3198278" y="2299407"/>
              <a:ext cx="281843" cy="200211"/>
            </a:xfrm>
            <a:custGeom>
              <a:rect b="b" l="l" r="r" t="t"/>
              <a:pathLst>
                <a:path extrusionOk="0" h="13791" w="19414">
                  <a:moveTo>
                    <a:pt x="18443" y="1"/>
                  </a:moveTo>
                  <a:cubicBezTo>
                    <a:pt x="18203" y="1"/>
                    <a:pt x="17931" y="78"/>
                    <a:pt x="17639" y="240"/>
                  </a:cubicBezTo>
                  <a:lnTo>
                    <a:pt x="1776" y="9336"/>
                  </a:lnTo>
                  <a:cubicBezTo>
                    <a:pt x="888" y="9891"/>
                    <a:pt x="1" y="11222"/>
                    <a:pt x="1" y="12442"/>
                  </a:cubicBezTo>
                  <a:lnTo>
                    <a:pt x="1" y="12553"/>
                  </a:lnTo>
                  <a:cubicBezTo>
                    <a:pt x="1" y="13338"/>
                    <a:pt x="446" y="13790"/>
                    <a:pt x="1021" y="13790"/>
                  </a:cubicBezTo>
                  <a:cubicBezTo>
                    <a:pt x="1258" y="13790"/>
                    <a:pt x="1517" y="13713"/>
                    <a:pt x="1776" y="13551"/>
                  </a:cubicBezTo>
                  <a:lnTo>
                    <a:pt x="17639" y="4455"/>
                  </a:lnTo>
                  <a:cubicBezTo>
                    <a:pt x="18637" y="3900"/>
                    <a:pt x="19414" y="2458"/>
                    <a:pt x="19414" y="1349"/>
                  </a:cubicBezTo>
                  <a:lnTo>
                    <a:pt x="19414" y="1238"/>
                  </a:lnTo>
                  <a:cubicBezTo>
                    <a:pt x="19414" y="452"/>
                    <a:pt x="19025" y="1"/>
                    <a:pt x="18443"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5" name="Google Shape;7575;p107"/>
            <p:cNvSpPr/>
            <p:nvPr/>
          </p:nvSpPr>
          <p:spPr>
            <a:xfrm>
              <a:off x="2662002" y="2855021"/>
              <a:ext cx="363983" cy="246899"/>
            </a:xfrm>
            <a:custGeom>
              <a:rect b="b" l="l" r="r" t="t"/>
              <a:pathLst>
                <a:path extrusionOk="0" h="17007" w="25072">
                  <a:moveTo>
                    <a:pt x="24100" y="0"/>
                  </a:moveTo>
                  <a:cubicBezTo>
                    <a:pt x="23861" y="0"/>
                    <a:pt x="23588" y="77"/>
                    <a:pt x="23296" y="239"/>
                  </a:cubicBezTo>
                  <a:lnTo>
                    <a:pt x="1887" y="12552"/>
                  </a:lnTo>
                  <a:cubicBezTo>
                    <a:pt x="888" y="13107"/>
                    <a:pt x="1" y="14549"/>
                    <a:pt x="1" y="15658"/>
                  </a:cubicBezTo>
                  <a:lnTo>
                    <a:pt x="1" y="15769"/>
                  </a:lnTo>
                  <a:cubicBezTo>
                    <a:pt x="1" y="16555"/>
                    <a:pt x="446" y="17007"/>
                    <a:pt x="1060" y="17007"/>
                  </a:cubicBezTo>
                  <a:cubicBezTo>
                    <a:pt x="1313" y="17007"/>
                    <a:pt x="1595" y="16930"/>
                    <a:pt x="1887" y="16768"/>
                  </a:cubicBezTo>
                  <a:lnTo>
                    <a:pt x="23296" y="4454"/>
                  </a:lnTo>
                  <a:cubicBezTo>
                    <a:pt x="24295" y="3900"/>
                    <a:pt x="25071" y="2458"/>
                    <a:pt x="25071" y="1348"/>
                  </a:cubicBezTo>
                  <a:lnTo>
                    <a:pt x="25071" y="1237"/>
                  </a:lnTo>
                  <a:cubicBezTo>
                    <a:pt x="25071" y="452"/>
                    <a:pt x="24682" y="0"/>
                    <a:pt x="24100"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6" name="Google Shape;7576;p107"/>
            <p:cNvSpPr/>
            <p:nvPr/>
          </p:nvSpPr>
          <p:spPr>
            <a:xfrm>
              <a:off x="3059781" y="2709367"/>
              <a:ext cx="215817" cy="163874"/>
            </a:xfrm>
            <a:custGeom>
              <a:rect b="b" l="l" r="r" t="t"/>
              <a:pathLst>
                <a:path extrusionOk="0" h="11288" w="14866">
                  <a:moveTo>
                    <a:pt x="13906" y="1"/>
                  </a:moveTo>
                  <a:cubicBezTo>
                    <a:pt x="13664" y="1"/>
                    <a:pt x="13387" y="91"/>
                    <a:pt x="13091" y="288"/>
                  </a:cubicBezTo>
                  <a:lnTo>
                    <a:pt x="1776" y="6833"/>
                  </a:lnTo>
                  <a:cubicBezTo>
                    <a:pt x="888" y="7388"/>
                    <a:pt x="1" y="8719"/>
                    <a:pt x="1" y="9939"/>
                  </a:cubicBezTo>
                  <a:lnTo>
                    <a:pt x="1" y="10050"/>
                  </a:lnTo>
                  <a:cubicBezTo>
                    <a:pt x="1" y="10835"/>
                    <a:pt x="390" y="11287"/>
                    <a:pt x="972" y="11287"/>
                  </a:cubicBezTo>
                  <a:cubicBezTo>
                    <a:pt x="1212" y="11287"/>
                    <a:pt x="1484" y="11210"/>
                    <a:pt x="1776" y="11048"/>
                  </a:cubicBezTo>
                  <a:lnTo>
                    <a:pt x="13091" y="4503"/>
                  </a:lnTo>
                  <a:cubicBezTo>
                    <a:pt x="14089" y="3949"/>
                    <a:pt x="14866" y="2507"/>
                    <a:pt x="14866" y="1397"/>
                  </a:cubicBezTo>
                  <a:lnTo>
                    <a:pt x="14866" y="1286"/>
                  </a:lnTo>
                  <a:cubicBezTo>
                    <a:pt x="14866" y="506"/>
                    <a:pt x="14482" y="1"/>
                    <a:pt x="13906"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7" name="Google Shape;7577;p107"/>
            <p:cNvSpPr/>
            <p:nvPr/>
          </p:nvSpPr>
          <p:spPr>
            <a:xfrm>
              <a:off x="3317452" y="2590947"/>
              <a:ext cx="162669" cy="133227"/>
            </a:xfrm>
            <a:custGeom>
              <a:rect b="b" l="l" r="r" t="t"/>
              <a:pathLst>
                <a:path extrusionOk="0" h="9177" w="11205">
                  <a:moveTo>
                    <a:pt x="10221" y="0"/>
                  </a:moveTo>
                  <a:cubicBezTo>
                    <a:pt x="9985" y="0"/>
                    <a:pt x="9716" y="77"/>
                    <a:pt x="9430" y="236"/>
                  </a:cubicBezTo>
                  <a:lnTo>
                    <a:pt x="1776" y="4673"/>
                  </a:lnTo>
                  <a:cubicBezTo>
                    <a:pt x="777" y="5228"/>
                    <a:pt x="1" y="6670"/>
                    <a:pt x="1" y="7779"/>
                  </a:cubicBezTo>
                  <a:lnTo>
                    <a:pt x="1" y="7890"/>
                  </a:lnTo>
                  <a:cubicBezTo>
                    <a:pt x="1" y="8671"/>
                    <a:pt x="385" y="9176"/>
                    <a:pt x="960" y="9176"/>
                  </a:cubicBezTo>
                  <a:cubicBezTo>
                    <a:pt x="1203" y="9176"/>
                    <a:pt x="1480" y="9086"/>
                    <a:pt x="1776" y="8889"/>
                  </a:cubicBezTo>
                  <a:lnTo>
                    <a:pt x="9430" y="4562"/>
                  </a:lnTo>
                  <a:cubicBezTo>
                    <a:pt x="10428" y="4008"/>
                    <a:pt x="11205" y="2566"/>
                    <a:pt x="11205" y="1456"/>
                  </a:cubicBezTo>
                  <a:lnTo>
                    <a:pt x="11205" y="1345"/>
                  </a:lnTo>
                  <a:cubicBezTo>
                    <a:pt x="11205" y="475"/>
                    <a:pt x="10810" y="0"/>
                    <a:pt x="10221"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8" name="Google Shape;7578;p107"/>
            <p:cNvSpPr/>
            <p:nvPr/>
          </p:nvSpPr>
          <p:spPr>
            <a:xfrm>
              <a:off x="2744142" y="2085012"/>
              <a:ext cx="980773" cy="1276393"/>
            </a:xfrm>
            <a:custGeom>
              <a:rect b="b" l="l" r="r" t="t"/>
              <a:pathLst>
                <a:path extrusionOk="0" h="87921" w="67558">
                  <a:moveTo>
                    <a:pt x="65603" y="1"/>
                  </a:moveTo>
                  <a:cubicBezTo>
                    <a:pt x="65126" y="1"/>
                    <a:pt x="64586" y="154"/>
                    <a:pt x="64008" y="475"/>
                  </a:cubicBezTo>
                  <a:lnTo>
                    <a:pt x="3661" y="35419"/>
                  </a:lnTo>
                  <a:cubicBezTo>
                    <a:pt x="1664" y="36528"/>
                    <a:pt x="0" y="39302"/>
                    <a:pt x="0" y="41631"/>
                  </a:cubicBezTo>
                  <a:lnTo>
                    <a:pt x="0" y="85338"/>
                  </a:lnTo>
                  <a:cubicBezTo>
                    <a:pt x="0" y="86994"/>
                    <a:pt x="841" y="87921"/>
                    <a:pt x="2043" y="87921"/>
                  </a:cubicBezTo>
                  <a:cubicBezTo>
                    <a:pt x="2533" y="87921"/>
                    <a:pt x="3083" y="87767"/>
                    <a:pt x="3661" y="87446"/>
                  </a:cubicBezTo>
                  <a:lnTo>
                    <a:pt x="64008" y="52502"/>
                  </a:lnTo>
                  <a:cubicBezTo>
                    <a:pt x="66004" y="51393"/>
                    <a:pt x="67557" y="48620"/>
                    <a:pt x="67557" y="46290"/>
                  </a:cubicBezTo>
                  <a:lnTo>
                    <a:pt x="67557" y="2583"/>
                  </a:lnTo>
                  <a:cubicBezTo>
                    <a:pt x="67557" y="928"/>
                    <a:pt x="66773" y="1"/>
                    <a:pt x="65603" y="1"/>
                  </a:cubicBezTo>
                  <a:close/>
                </a:path>
              </a:pathLst>
            </a:cu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9" name="Google Shape;7579;p107"/>
            <p:cNvSpPr/>
            <p:nvPr/>
          </p:nvSpPr>
          <p:spPr>
            <a:xfrm>
              <a:off x="2744142" y="2075808"/>
              <a:ext cx="980773" cy="1294816"/>
            </a:xfrm>
            <a:custGeom>
              <a:rect b="b" l="l" r="r" t="t"/>
              <a:pathLst>
                <a:path extrusionOk="0" fill="none" h="89190" w="67558">
                  <a:moveTo>
                    <a:pt x="3661" y="36053"/>
                  </a:moveTo>
                  <a:lnTo>
                    <a:pt x="64008" y="1109"/>
                  </a:lnTo>
                  <a:cubicBezTo>
                    <a:pt x="66004" y="0"/>
                    <a:pt x="67557" y="888"/>
                    <a:pt x="67557" y="3217"/>
                  </a:cubicBezTo>
                  <a:lnTo>
                    <a:pt x="67557" y="46924"/>
                  </a:lnTo>
                  <a:cubicBezTo>
                    <a:pt x="67557" y="49254"/>
                    <a:pt x="66004" y="52027"/>
                    <a:pt x="64008" y="53136"/>
                  </a:cubicBezTo>
                  <a:lnTo>
                    <a:pt x="3661" y="88080"/>
                  </a:lnTo>
                  <a:cubicBezTo>
                    <a:pt x="1664" y="89189"/>
                    <a:pt x="0" y="88302"/>
                    <a:pt x="0" y="85972"/>
                  </a:cubicBezTo>
                  <a:lnTo>
                    <a:pt x="0" y="42265"/>
                  </a:lnTo>
                  <a:cubicBezTo>
                    <a:pt x="0" y="39936"/>
                    <a:pt x="1664" y="37162"/>
                    <a:pt x="3661" y="36053"/>
                  </a:cubicBezTo>
                  <a:close/>
                </a:path>
              </a:pathLst>
            </a:custGeom>
            <a:noFill/>
            <a:ln cap="flat" cmpd="sng" w="36050">
              <a:solidFill>
                <a:srgbClr val="E9FFFB"/>
              </a:solidFill>
              <a:prstDash val="solid"/>
              <a:miter lim="1109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0" name="Google Shape;7580;p107"/>
            <p:cNvSpPr/>
            <p:nvPr/>
          </p:nvSpPr>
          <p:spPr>
            <a:xfrm>
              <a:off x="2826267" y="2484607"/>
              <a:ext cx="409074" cy="274294"/>
            </a:xfrm>
            <a:custGeom>
              <a:rect b="b" l="l" r="r" t="t"/>
              <a:pathLst>
                <a:path extrusionOk="0" h="18894" w="28178">
                  <a:moveTo>
                    <a:pt x="27206" y="1"/>
                  </a:moveTo>
                  <a:cubicBezTo>
                    <a:pt x="26967" y="1"/>
                    <a:pt x="26694" y="78"/>
                    <a:pt x="26402" y="240"/>
                  </a:cubicBezTo>
                  <a:lnTo>
                    <a:pt x="1776" y="14439"/>
                  </a:lnTo>
                  <a:cubicBezTo>
                    <a:pt x="777" y="14994"/>
                    <a:pt x="1" y="16325"/>
                    <a:pt x="1" y="17545"/>
                  </a:cubicBezTo>
                  <a:lnTo>
                    <a:pt x="1" y="17656"/>
                  </a:lnTo>
                  <a:cubicBezTo>
                    <a:pt x="1" y="18441"/>
                    <a:pt x="390" y="18893"/>
                    <a:pt x="972" y="18893"/>
                  </a:cubicBezTo>
                  <a:cubicBezTo>
                    <a:pt x="1212" y="18893"/>
                    <a:pt x="1484" y="18816"/>
                    <a:pt x="1776" y="18654"/>
                  </a:cubicBezTo>
                  <a:lnTo>
                    <a:pt x="26402" y="4455"/>
                  </a:lnTo>
                  <a:cubicBezTo>
                    <a:pt x="27401" y="3900"/>
                    <a:pt x="28177" y="2458"/>
                    <a:pt x="28177" y="1349"/>
                  </a:cubicBezTo>
                  <a:lnTo>
                    <a:pt x="28177" y="1238"/>
                  </a:lnTo>
                  <a:cubicBezTo>
                    <a:pt x="28177" y="453"/>
                    <a:pt x="27788" y="1"/>
                    <a:pt x="27206"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1" name="Google Shape;7581;p107"/>
            <p:cNvSpPr/>
            <p:nvPr/>
          </p:nvSpPr>
          <p:spPr>
            <a:xfrm>
              <a:off x="3283641" y="2247913"/>
              <a:ext cx="359134" cy="246827"/>
            </a:xfrm>
            <a:custGeom>
              <a:rect b="b" l="l" r="r" t="t"/>
              <a:pathLst>
                <a:path extrusionOk="0" h="17002" w="24738">
                  <a:moveTo>
                    <a:pt x="23755" y="1"/>
                  </a:moveTo>
                  <a:cubicBezTo>
                    <a:pt x="23518" y="1"/>
                    <a:pt x="23250" y="78"/>
                    <a:pt x="22963" y="237"/>
                  </a:cubicBezTo>
                  <a:lnTo>
                    <a:pt x="1886" y="12439"/>
                  </a:lnTo>
                  <a:cubicBezTo>
                    <a:pt x="888" y="12994"/>
                    <a:pt x="0" y="14436"/>
                    <a:pt x="0" y="15545"/>
                  </a:cubicBezTo>
                  <a:lnTo>
                    <a:pt x="0" y="15656"/>
                  </a:lnTo>
                  <a:cubicBezTo>
                    <a:pt x="0" y="16526"/>
                    <a:pt x="452" y="17002"/>
                    <a:pt x="1073" y="17002"/>
                  </a:cubicBezTo>
                  <a:cubicBezTo>
                    <a:pt x="1322" y="17002"/>
                    <a:pt x="1600" y="16925"/>
                    <a:pt x="1886" y="16766"/>
                  </a:cubicBezTo>
                  <a:lnTo>
                    <a:pt x="22963" y="4563"/>
                  </a:lnTo>
                  <a:cubicBezTo>
                    <a:pt x="23961" y="3897"/>
                    <a:pt x="24738" y="2566"/>
                    <a:pt x="24738" y="1346"/>
                  </a:cubicBezTo>
                  <a:cubicBezTo>
                    <a:pt x="24738" y="476"/>
                    <a:pt x="24343" y="1"/>
                    <a:pt x="23755"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2" name="Google Shape;7582;p107"/>
            <p:cNvSpPr/>
            <p:nvPr/>
          </p:nvSpPr>
          <p:spPr>
            <a:xfrm>
              <a:off x="2826267" y="2774536"/>
              <a:ext cx="409074" cy="275818"/>
            </a:xfrm>
            <a:custGeom>
              <a:rect b="b" l="l" r="r" t="t"/>
              <a:pathLst>
                <a:path extrusionOk="0" h="18999" w="28178">
                  <a:moveTo>
                    <a:pt x="27194" y="0"/>
                  </a:moveTo>
                  <a:cubicBezTo>
                    <a:pt x="26957" y="0"/>
                    <a:pt x="26689" y="77"/>
                    <a:pt x="26402" y="236"/>
                  </a:cubicBezTo>
                  <a:lnTo>
                    <a:pt x="1776" y="14436"/>
                  </a:lnTo>
                  <a:cubicBezTo>
                    <a:pt x="777" y="14990"/>
                    <a:pt x="1" y="16432"/>
                    <a:pt x="1" y="17542"/>
                  </a:cubicBezTo>
                  <a:lnTo>
                    <a:pt x="1" y="17653"/>
                  </a:lnTo>
                  <a:cubicBezTo>
                    <a:pt x="1" y="18523"/>
                    <a:pt x="396" y="18998"/>
                    <a:pt x="984" y="18998"/>
                  </a:cubicBezTo>
                  <a:cubicBezTo>
                    <a:pt x="1221" y="18998"/>
                    <a:pt x="1489" y="18921"/>
                    <a:pt x="1776" y="18762"/>
                  </a:cubicBezTo>
                  <a:lnTo>
                    <a:pt x="26402" y="4563"/>
                  </a:lnTo>
                  <a:cubicBezTo>
                    <a:pt x="27401" y="4008"/>
                    <a:pt x="28177" y="2566"/>
                    <a:pt x="28177" y="1457"/>
                  </a:cubicBezTo>
                  <a:lnTo>
                    <a:pt x="28177" y="1346"/>
                  </a:lnTo>
                  <a:cubicBezTo>
                    <a:pt x="28177" y="476"/>
                    <a:pt x="27783" y="0"/>
                    <a:pt x="27194"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3" name="Google Shape;7583;p107"/>
            <p:cNvSpPr/>
            <p:nvPr/>
          </p:nvSpPr>
          <p:spPr>
            <a:xfrm>
              <a:off x="3283641" y="2539367"/>
              <a:ext cx="359134" cy="245288"/>
            </a:xfrm>
            <a:custGeom>
              <a:rect b="b" l="l" r="r" t="t"/>
              <a:pathLst>
                <a:path extrusionOk="0" h="16896" w="24738">
                  <a:moveTo>
                    <a:pt x="23767" y="1"/>
                  </a:moveTo>
                  <a:cubicBezTo>
                    <a:pt x="23527" y="1"/>
                    <a:pt x="23255" y="77"/>
                    <a:pt x="22963" y="239"/>
                  </a:cubicBezTo>
                  <a:lnTo>
                    <a:pt x="1886" y="12442"/>
                  </a:lnTo>
                  <a:cubicBezTo>
                    <a:pt x="888" y="12996"/>
                    <a:pt x="0" y="14439"/>
                    <a:pt x="0" y="15548"/>
                  </a:cubicBezTo>
                  <a:lnTo>
                    <a:pt x="0" y="15659"/>
                  </a:lnTo>
                  <a:cubicBezTo>
                    <a:pt x="0" y="16444"/>
                    <a:pt x="445" y="16896"/>
                    <a:pt x="1059" y="16896"/>
                  </a:cubicBezTo>
                  <a:cubicBezTo>
                    <a:pt x="1313" y="16896"/>
                    <a:pt x="1595" y="16819"/>
                    <a:pt x="1886" y="16657"/>
                  </a:cubicBezTo>
                  <a:lnTo>
                    <a:pt x="22963" y="4455"/>
                  </a:lnTo>
                  <a:cubicBezTo>
                    <a:pt x="23961" y="3900"/>
                    <a:pt x="24738" y="2458"/>
                    <a:pt x="24738" y="1349"/>
                  </a:cubicBezTo>
                  <a:lnTo>
                    <a:pt x="24738" y="1238"/>
                  </a:lnTo>
                  <a:cubicBezTo>
                    <a:pt x="24738" y="452"/>
                    <a:pt x="24349" y="1"/>
                    <a:pt x="23767"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4" name="Google Shape;7584;p107"/>
            <p:cNvSpPr/>
            <p:nvPr/>
          </p:nvSpPr>
          <p:spPr>
            <a:xfrm>
              <a:off x="2826267" y="2723855"/>
              <a:ext cx="244809" cy="179973"/>
            </a:xfrm>
            <a:custGeom>
              <a:rect b="b" l="l" r="r" t="t"/>
              <a:pathLst>
                <a:path extrusionOk="0" h="12397" w="16863">
                  <a:moveTo>
                    <a:pt x="15903" y="1"/>
                  </a:moveTo>
                  <a:cubicBezTo>
                    <a:pt x="15661" y="1"/>
                    <a:pt x="15384" y="91"/>
                    <a:pt x="15088" y="288"/>
                  </a:cubicBezTo>
                  <a:lnTo>
                    <a:pt x="1776" y="7943"/>
                  </a:lnTo>
                  <a:cubicBezTo>
                    <a:pt x="777" y="8497"/>
                    <a:pt x="1" y="9940"/>
                    <a:pt x="1" y="11049"/>
                  </a:cubicBezTo>
                  <a:lnTo>
                    <a:pt x="1" y="11160"/>
                  </a:lnTo>
                  <a:cubicBezTo>
                    <a:pt x="1" y="11945"/>
                    <a:pt x="390" y="12397"/>
                    <a:pt x="972" y="12397"/>
                  </a:cubicBezTo>
                  <a:cubicBezTo>
                    <a:pt x="1212" y="12397"/>
                    <a:pt x="1484" y="12320"/>
                    <a:pt x="1776" y="12158"/>
                  </a:cubicBezTo>
                  <a:lnTo>
                    <a:pt x="15088" y="4504"/>
                  </a:lnTo>
                  <a:cubicBezTo>
                    <a:pt x="16086" y="3949"/>
                    <a:pt x="16862" y="2507"/>
                    <a:pt x="16862" y="1398"/>
                  </a:cubicBezTo>
                  <a:lnTo>
                    <a:pt x="16862" y="1287"/>
                  </a:lnTo>
                  <a:cubicBezTo>
                    <a:pt x="16862" y="507"/>
                    <a:pt x="16478" y="1"/>
                    <a:pt x="15903"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5" name="Google Shape;7585;p107"/>
            <p:cNvSpPr/>
            <p:nvPr/>
          </p:nvSpPr>
          <p:spPr>
            <a:xfrm>
              <a:off x="3106484" y="2578927"/>
              <a:ext cx="215817" cy="163859"/>
            </a:xfrm>
            <a:custGeom>
              <a:rect b="b" l="l" r="r" t="t"/>
              <a:pathLst>
                <a:path extrusionOk="0" h="11287" w="14866">
                  <a:moveTo>
                    <a:pt x="13819" y="0"/>
                  </a:moveTo>
                  <a:cubicBezTo>
                    <a:pt x="13563" y="0"/>
                    <a:pt x="13276" y="90"/>
                    <a:pt x="12980" y="288"/>
                  </a:cubicBezTo>
                  <a:lnTo>
                    <a:pt x="1776" y="6833"/>
                  </a:lnTo>
                  <a:cubicBezTo>
                    <a:pt x="777" y="7387"/>
                    <a:pt x="1" y="8718"/>
                    <a:pt x="1" y="9939"/>
                  </a:cubicBezTo>
                  <a:lnTo>
                    <a:pt x="1" y="10050"/>
                  </a:lnTo>
                  <a:cubicBezTo>
                    <a:pt x="1" y="10835"/>
                    <a:pt x="390" y="11287"/>
                    <a:pt x="972" y="11287"/>
                  </a:cubicBezTo>
                  <a:cubicBezTo>
                    <a:pt x="1212" y="11287"/>
                    <a:pt x="1484" y="11210"/>
                    <a:pt x="1776" y="11048"/>
                  </a:cubicBezTo>
                  <a:lnTo>
                    <a:pt x="12980" y="4503"/>
                  </a:lnTo>
                  <a:cubicBezTo>
                    <a:pt x="13978" y="3948"/>
                    <a:pt x="14866" y="2506"/>
                    <a:pt x="14866" y="1397"/>
                  </a:cubicBezTo>
                  <a:lnTo>
                    <a:pt x="14866" y="1286"/>
                  </a:lnTo>
                  <a:cubicBezTo>
                    <a:pt x="14866" y="506"/>
                    <a:pt x="14427" y="0"/>
                    <a:pt x="13819"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6" name="Google Shape;7586;p107"/>
            <p:cNvSpPr/>
            <p:nvPr/>
          </p:nvSpPr>
          <p:spPr>
            <a:xfrm>
              <a:off x="3362544" y="2392856"/>
              <a:ext cx="281843" cy="201735"/>
            </a:xfrm>
            <a:custGeom>
              <a:rect b="b" l="l" r="r" t="t"/>
              <a:pathLst>
                <a:path extrusionOk="0" h="13896" w="19414">
                  <a:moveTo>
                    <a:pt x="18342" y="0"/>
                  </a:moveTo>
                  <a:cubicBezTo>
                    <a:pt x="18092" y="0"/>
                    <a:pt x="17815" y="77"/>
                    <a:pt x="17528" y="237"/>
                  </a:cubicBezTo>
                  <a:lnTo>
                    <a:pt x="1776" y="9333"/>
                  </a:lnTo>
                  <a:cubicBezTo>
                    <a:pt x="777" y="9888"/>
                    <a:pt x="1" y="11330"/>
                    <a:pt x="1" y="12439"/>
                  </a:cubicBezTo>
                  <a:lnTo>
                    <a:pt x="1" y="12550"/>
                  </a:lnTo>
                  <a:cubicBezTo>
                    <a:pt x="1" y="13420"/>
                    <a:pt x="396" y="13895"/>
                    <a:pt x="984" y="13895"/>
                  </a:cubicBezTo>
                  <a:cubicBezTo>
                    <a:pt x="1221" y="13895"/>
                    <a:pt x="1489" y="13818"/>
                    <a:pt x="1776" y="13659"/>
                  </a:cubicBezTo>
                  <a:lnTo>
                    <a:pt x="17528" y="4563"/>
                  </a:lnTo>
                  <a:cubicBezTo>
                    <a:pt x="18526" y="4008"/>
                    <a:pt x="19414" y="2566"/>
                    <a:pt x="19414" y="1457"/>
                  </a:cubicBezTo>
                  <a:lnTo>
                    <a:pt x="19414" y="1346"/>
                  </a:lnTo>
                  <a:cubicBezTo>
                    <a:pt x="19414" y="476"/>
                    <a:pt x="18963" y="0"/>
                    <a:pt x="18342"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7" name="Google Shape;7587;p107"/>
            <p:cNvSpPr/>
            <p:nvPr/>
          </p:nvSpPr>
          <p:spPr>
            <a:xfrm>
              <a:off x="2826267" y="2948455"/>
              <a:ext cx="363983" cy="248482"/>
            </a:xfrm>
            <a:custGeom>
              <a:rect b="b" l="l" r="r" t="t"/>
              <a:pathLst>
                <a:path extrusionOk="0" h="17116" w="25072">
                  <a:moveTo>
                    <a:pt x="23999" y="1"/>
                  </a:moveTo>
                  <a:cubicBezTo>
                    <a:pt x="23749" y="1"/>
                    <a:pt x="23472" y="78"/>
                    <a:pt x="23186" y="237"/>
                  </a:cubicBezTo>
                  <a:lnTo>
                    <a:pt x="1776" y="12661"/>
                  </a:lnTo>
                  <a:cubicBezTo>
                    <a:pt x="777" y="13216"/>
                    <a:pt x="1" y="14547"/>
                    <a:pt x="1" y="15767"/>
                  </a:cubicBezTo>
                  <a:lnTo>
                    <a:pt x="1" y="15878"/>
                  </a:lnTo>
                  <a:cubicBezTo>
                    <a:pt x="1" y="16664"/>
                    <a:pt x="390" y="17116"/>
                    <a:pt x="972" y="17116"/>
                  </a:cubicBezTo>
                  <a:cubicBezTo>
                    <a:pt x="1212" y="17116"/>
                    <a:pt x="1484" y="17039"/>
                    <a:pt x="1776" y="16877"/>
                  </a:cubicBezTo>
                  <a:lnTo>
                    <a:pt x="23186" y="4563"/>
                  </a:lnTo>
                  <a:cubicBezTo>
                    <a:pt x="24184" y="4009"/>
                    <a:pt x="25071" y="2567"/>
                    <a:pt x="25071" y="1457"/>
                  </a:cubicBezTo>
                  <a:lnTo>
                    <a:pt x="25071" y="1346"/>
                  </a:lnTo>
                  <a:cubicBezTo>
                    <a:pt x="25071" y="476"/>
                    <a:pt x="24620" y="1"/>
                    <a:pt x="23999"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8" name="Google Shape;7588;p107"/>
            <p:cNvSpPr/>
            <p:nvPr/>
          </p:nvSpPr>
          <p:spPr>
            <a:xfrm>
              <a:off x="3224047" y="2803527"/>
              <a:ext cx="215817" cy="164687"/>
            </a:xfrm>
            <a:custGeom>
              <a:rect b="b" l="l" r="r" t="t"/>
              <a:pathLst>
                <a:path extrusionOk="0" h="11344" w="14866">
                  <a:moveTo>
                    <a:pt x="13882" y="0"/>
                  </a:moveTo>
                  <a:cubicBezTo>
                    <a:pt x="13645" y="0"/>
                    <a:pt x="13377" y="77"/>
                    <a:pt x="13091" y="236"/>
                  </a:cubicBezTo>
                  <a:lnTo>
                    <a:pt x="1776" y="6781"/>
                  </a:lnTo>
                  <a:cubicBezTo>
                    <a:pt x="777" y="7336"/>
                    <a:pt x="1" y="8778"/>
                    <a:pt x="1" y="9887"/>
                  </a:cubicBezTo>
                  <a:lnTo>
                    <a:pt x="1" y="9998"/>
                  </a:lnTo>
                  <a:cubicBezTo>
                    <a:pt x="1" y="10868"/>
                    <a:pt x="396" y="11344"/>
                    <a:pt x="984" y="11344"/>
                  </a:cubicBezTo>
                  <a:cubicBezTo>
                    <a:pt x="1221" y="11344"/>
                    <a:pt x="1489" y="11267"/>
                    <a:pt x="1776" y="11107"/>
                  </a:cubicBezTo>
                  <a:lnTo>
                    <a:pt x="13091" y="4562"/>
                  </a:lnTo>
                  <a:cubicBezTo>
                    <a:pt x="14089" y="3897"/>
                    <a:pt x="14866" y="2566"/>
                    <a:pt x="14866" y="1345"/>
                  </a:cubicBezTo>
                  <a:cubicBezTo>
                    <a:pt x="14866" y="475"/>
                    <a:pt x="14471" y="0"/>
                    <a:pt x="13882"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9" name="Google Shape;7589;p107"/>
            <p:cNvSpPr/>
            <p:nvPr/>
          </p:nvSpPr>
          <p:spPr>
            <a:xfrm>
              <a:off x="3480106" y="2685921"/>
              <a:ext cx="162669" cy="132559"/>
            </a:xfrm>
            <a:custGeom>
              <a:rect b="b" l="l" r="r" t="t"/>
              <a:pathLst>
                <a:path extrusionOk="0" h="9131" w="11205">
                  <a:moveTo>
                    <a:pt x="10234" y="0"/>
                  </a:moveTo>
                  <a:cubicBezTo>
                    <a:pt x="9994" y="0"/>
                    <a:pt x="9722" y="77"/>
                    <a:pt x="9430" y="239"/>
                  </a:cubicBezTo>
                  <a:lnTo>
                    <a:pt x="1776" y="4676"/>
                  </a:lnTo>
                  <a:cubicBezTo>
                    <a:pt x="777" y="5231"/>
                    <a:pt x="1" y="6673"/>
                    <a:pt x="1" y="7782"/>
                  </a:cubicBezTo>
                  <a:lnTo>
                    <a:pt x="1" y="7893"/>
                  </a:lnTo>
                  <a:cubicBezTo>
                    <a:pt x="1" y="8679"/>
                    <a:pt x="390" y="9131"/>
                    <a:pt x="972" y="9131"/>
                  </a:cubicBezTo>
                  <a:cubicBezTo>
                    <a:pt x="1212" y="9131"/>
                    <a:pt x="1484" y="9054"/>
                    <a:pt x="1776" y="8892"/>
                  </a:cubicBezTo>
                  <a:lnTo>
                    <a:pt x="9430" y="4455"/>
                  </a:lnTo>
                  <a:cubicBezTo>
                    <a:pt x="10428" y="3900"/>
                    <a:pt x="11205" y="2569"/>
                    <a:pt x="11205" y="1348"/>
                  </a:cubicBezTo>
                  <a:lnTo>
                    <a:pt x="11205" y="1237"/>
                  </a:lnTo>
                  <a:cubicBezTo>
                    <a:pt x="11205" y="452"/>
                    <a:pt x="10816" y="0"/>
                    <a:pt x="10234"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0" name="Google Shape;7590;p107"/>
            <p:cNvSpPr/>
            <p:nvPr/>
          </p:nvSpPr>
          <p:spPr>
            <a:xfrm>
              <a:off x="2908407" y="2180030"/>
              <a:ext cx="980773" cy="1275537"/>
            </a:xfrm>
            <a:custGeom>
              <a:rect b="b" l="l" r="r" t="t"/>
              <a:pathLst>
                <a:path extrusionOk="0" h="87862" w="67558">
                  <a:moveTo>
                    <a:pt x="65554" y="1"/>
                  </a:moveTo>
                  <a:cubicBezTo>
                    <a:pt x="65081" y="1"/>
                    <a:pt x="64553" y="154"/>
                    <a:pt x="64008" y="475"/>
                  </a:cubicBezTo>
                  <a:lnTo>
                    <a:pt x="3550" y="35308"/>
                  </a:lnTo>
                  <a:cubicBezTo>
                    <a:pt x="1553" y="36528"/>
                    <a:pt x="0" y="39302"/>
                    <a:pt x="0" y="41520"/>
                  </a:cubicBezTo>
                  <a:lnTo>
                    <a:pt x="0" y="85338"/>
                  </a:lnTo>
                  <a:cubicBezTo>
                    <a:pt x="0" y="86903"/>
                    <a:pt x="773" y="87861"/>
                    <a:pt x="1930" y="87861"/>
                  </a:cubicBezTo>
                  <a:cubicBezTo>
                    <a:pt x="2413" y="87861"/>
                    <a:pt x="2962" y="87694"/>
                    <a:pt x="3550" y="87335"/>
                  </a:cubicBezTo>
                  <a:lnTo>
                    <a:pt x="64008" y="52502"/>
                  </a:lnTo>
                  <a:cubicBezTo>
                    <a:pt x="66004" y="51393"/>
                    <a:pt x="67557" y="48509"/>
                    <a:pt x="67557" y="46290"/>
                  </a:cubicBezTo>
                  <a:lnTo>
                    <a:pt x="67557" y="2583"/>
                  </a:lnTo>
                  <a:cubicBezTo>
                    <a:pt x="67557" y="928"/>
                    <a:pt x="66717" y="1"/>
                    <a:pt x="65554" y="1"/>
                  </a:cubicBezTo>
                  <a:close/>
                </a:path>
              </a:pathLst>
            </a:cu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1" name="Google Shape;7591;p107"/>
            <p:cNvSpPr/>
            <p:nvPr/>
          </p:nvSpPr>
          <p:spPr>
            <a:xfrm>
              <a:off x="2908407" y="2170825"/>
              <a:ext cx="980773" cy="1294816"/>
            </a:xfrm>
            <a:custGeom>
              <a:rect b="b" l="l" r="r" t="t"/>
              <a:pathLst>
                <a:path extrusionOk="0" fill="none" h="89190" w="67558">
                  <a:moveTo>
                    <a:pt x="3550" y="35942"/>
                  </a:moveTo>
                  <a:lnTo>
                    <a:pt x="64008" y="1109"/>
                  </a:lnTo>
                  <a:cubicBezTo>
                    <a:pt x="65893" y="0"/>
                    <a:pt x="67557" y="888"/>
                    <a:pt x="67557" y="3217"/>
                  </a:cubicBezTo>
                  <a:lnTo>
                    <a:pt x="67557" y="46924"/>
                  </a:lnTo>
                  <a:cubicBezTo>
                    <a:pt x="67557" y="49143"/>
                    <a:pt x="66004" y="52027"/>
                    <a:pt x="64008" y="53136"/>
                  </a:cubicBezTo>
                  <a:lnTo>
                    <a:pt x="3550" y="87969"/>
                  </a:lnTo>
                  <a:cubicBezTo>
                    <a:pt x="1553" y="89189"/>
                    <a:pt x="0" y="88191"/>
                    <a:pt x="0" y="85972"/>
                  </a:cubicBezTo>
                  <a:lnTo>
                    <a:pt x="0" y="42154"/>
                  </a:lnTo>
                  <a:cubicBezTo>
                    <a:pt x="0" y="39936"/>
                    <a:pt x="1553" y="37162"/>
                    <a:pt x="3550" y="35942"/>
                  </a:cubicBezTo>
                  <a:close/>
                </a:path>
              </a:pathLst>
            </a:custGeom>
            <a:noFill/>
            <a:ln cap="flat" cmpd="sng" w="36050">
              <a:solidFill>
                <a:srgbClr val="E9FFFB"/>
              </a:solidFill>
              <a:prstDash val="solid"/>
              <a:miter lim="1109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2" name="Google Shape;7592;p107"/>
            <p:cNvSpPr/>
            <p:nvPr/>
          </p:nvSpPr>
          <p:spPr>
            <a:xfrm>
              <a:off x="2988921" y="2578056"/>
              <a:ext cx="409074" cy="275818"/>
            </a:xfrm>
            <a:custGeom>
              <a:rect b="b" l="l" r="r" t="t"/>
              <a:pathLst>
                <a:path extrusionOk="0" h="18999" w="28178">
                  <a:moveTo>
                    <a:pt x="27194" y="1"/>
                  </a:moveTo>
                  <a:cubicBezTo>
                    <a:pt x="26957" y="1"/>
                    <a:pt x="26689" y="78"/>
                    <a:pt x="26403" y="237"/>
                  </a:cubicBezTo>
                  <a:lnTo>
                    <a:pt x="1887" y="14436"/>
                  </a:lnTo>
                  <a:cubicBezTo>
                    <a:pt x="888" y="14991"/>
                    <a:pt x="1" y="16433"/>
                    <a:pt x="1" y="17542"/>
                  </a:cubicBezTo>
                  <a:lnTo>
                    <a:pt x="1" y="17653"/>
                  </a:lnTo>
                  <a:cubicBezTo>
                    <a:pt x="1" y="18523"/>
                    <a:pt x="452" y="18998"/>
                    <a:pt x="1073" y="18998"/>
                  </a:cubicBezTo>
                  <a:cubicBezTo>
                    <a:pt x="1323" y="18998"/>
                    <a:pt x="1600" y="18921"/>
                    <a:pt x="1887" y="18762"/>
                  </a:cubicBezTo>
                  <a:lnTo>
                    <a:pt x="26403" y="4563"/>
                  </a:lnTo>
                  <a:cubicBezTo>
                    <a:pt x="27401" y="4008"/>
                    <a:pt x="28177" y="2566"/>
                    <a:pt x="28177" y="1346"/>
                  </a:cubicBezTo>
                  <a:cubicBezTo>
                    <a:pt x="28177" y="476"/>
                    <a:pt x="27783" y="1"/>
                    <a:pt x="27194"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3" name="Google Shape;7593;p107"/>
            <p:cNvSpPr/>
            <p:nvPr/>
          </p:nvSpPr>
          <p:spPr>
            <a:xfrm>
              <a:off x="3447907" y="2342887"/>
              <a:ext cx="359134" cy="245302"/>
            </a:xfrm>
            <a:custGeom>
              <a:rect b="b" l="l" r="r" t="t"/>
              <a:pathLst>
                <a:path extrusionOk="0" h="16897" w="24738">
                  <a:moveTo>
                    <a:pt x="23767" y="1"/>
                  </a:moveTo>
                  <a:cubicBezTo>
                    <a:pt x="23527" y="1"/>
                    <a:pt x="23255" y="78"/>
                    <a:pt x="22963" y="240"/>
                  </a:cubicBezTo>
                  <a:lnTo>
                    <a:pt x="1775" y="12442"/>
                  </a:lnTo>
                  <a:cubicBezTo>
                    <a:pt x="777" y="12997"/>
                    <a:pt x="0" y="14439"/>
                    <a:pt x="0" y="15548"/>
                  </a:cubicBezTo>
                  <a:lnTo>
                    <a:pt x="0" y="15659"/>
                  </a:lnTo>
                  <a:cubicBezTo>
                    <a:pt x="0" y="16445"/>
                    <a:pt x="390" y="16896"/>
                    <a:pt x="971" y="16896"/>
                  </a:cubicBezTo>
                  <a:cubicBezTo>
                    <a:pt x="1211" y="16896"/>
                    <a:pt x="1484" y="16820"/>
                    <a:pt x="1775" y="16658"/>
                  </a:cubicBezTo>
                  <a:lnTo>
                    <a:pt x="22963" y="4455"/>
                  </a:lnTo>
                  <a:cubicBezTo>
                    <a:pt x="23961" y="3900"/>
                    <a:pt x="24738" y="2458"/>
                    <a:pt x="24738" y="1349"/>
                  </a:cubicBezTo>
                  <a:lnTo>
                    <a:pt x="24738" y="1238"/>
                  </a:lnTo>
                  <a:cubicBezTo>
                    <a:pt x="24738" y="453"/>
                    <a:pt x="24349" y="1"/>
                    <a:pt x="23767"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4" name="Google Shape;7594;p107"/>
            <p:cNvSpPr/>
            <p:nvPr/>
          </p:nvSpPr>
          <p:spPr>
            <a:xfrm>
              <a:off x="2988921" y="2869509"/>
              <a:ext cx="409074" cy="274279"/>
            </a:xfrm>
            <a:custGeom>
              <a:rect b="b" l="l" r="r" t="t"/>
              <a:pathLst>
                <a:path extrusionOk="0" h="18893" w="28178">
                  <a:moveTo>
                    <a:pt x="27207" y="1"/>
                  </a:moveTo>
                  <a:cubicBezTo>
                    <a:pt x="26967" y="1"/>
                    <a:pt x="26694" y="77"/>
                    <a:pt x="26403" y="239"/>
                  </a:cubicBezTo>
                  <a:lnTo>
                    <a:pt x="1887" y="14439"/>
                  </a:lnTo>
                  <a:cubicBezTo>
                    <a:pt x="888" y="14993"/>
                    <a:pt x="1" y="16435"/>
                    <a:pt x="1" y="17545"/>
                  </a:cubicBezTo>
                  <a:lnTo>
                    <a:pt x="1" y="17656"/>
                  </a:lnTo>
                  <a:cubicBezTo>
                    <a:pt x="1" y="18441"/>
                    <a:pt x="446" y="18893"/>
                    <a:pt x="1060" y="18893"/>
                  </a:cubicBezTo>
                  <a:cubicBezTo>
                    <a:pt x="1313" y="18893"/>
                    <a:pt x="1595" y="18816"/>
                    <a:pt x="1887" y="18654"/>
                  </a:cubicBezTo>
                  <a:lnTo>
                    <a:pt x="26403" y="4455"/>
                  </a:lnTo>
                  <a:cubicBezTo>
                    <a:pt x="27401" y="3900"/>
                    <a:pt x="28177" y="2569"/>
                    <a:pt x="28177" y="1349"/>
                  </a:cubicBezTo>
                  <a:lnTo>
                    <a:pt x="28177" y="1238"/>
                  </a:lnTo>
                  <a:cubicBezTo>
                    <a:pt x="28177" y="452"/>
                    <a:pt x="27788" y="1"/>
                    <a:pt x="27207"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5" name="Google Shape;7595;p107"/>
            <p:cNvSpPr/>
            <p:nvPr/>
          </p:nvSpPr>
          <p:spPr>
            <a:xfrm>
              <a:off x="3447907" y="2632816"/>
              <a:ext cx="359134" cy="246856"/>
            </a:xfrm>
            <a:custGeom>
              <a:rect b="b" l="l" r="r" t="t"/>
              <a:pathLst>
                <a:path extrusionOk="0" h="17004" w="24738">
                  <a:moveTo>
                    <a:pt x="23754" y="0"/>
                  </a:moveTo>
                  <a:cubicBezTo>
                    <a:pt x="23518" y="0"/>
                    <a:pt x="23249" y="77"/>
                    <a:pt x="22963" y="236"/>
                  </a:cubicBezTo>
                  <a:lnTo>
                    <a:pt x="1775" y="12550"/>
                  </a:lnTo>
                  <a:cubicBezTo>
                    <a:pt x="777" y="13104"/>
                    <a:pt x="0" y="14436"/>
                    <a:pt x="0" y="15656"/>
                  </a:cubicBezTo>
                  <a:lnTo>
                    <a:pt x="0" y="15767"/>
                  </a:lnTo>
                  <a:cubicBezTo>
                    <a:pt x="0" y="16552"/>
                    <a:pt x="390" y="17004"/>
                    <a:pt x="971" y="17004"/>
                  </a:cubicBezTo>
                  <a:cubicBezTo>
                    <a:pt x="1211" y="17004"/>
                    <a:pt x="1484" y="16927"/>
                    <a:pt x="1775" y="16765"/>
                  </a:cubicBezTo>
                  <a:lnTo>
                    <a:pt x="22963" y="4563"/>
                  </a:lnTo>
                  <a:cubicBezTo>
                    <a:pt x="23961" y="4008"/>
                    <a:pt x="24738" y="2566"/>
                    <a:pt x="24738" y="1457"/>
                  </a:cubicBezTo>
                  <a:lnTo>
                    <a:pt x="24738" y="1346"/>
                  </a:lnTo>
                  <a:cubicBezTo>
                    <a:pt x="24738" y="476"/>
                    <a:pt x="24343" y="0"/>
                    <a:pt x="23754"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6" name="Google Shape;7596;p107"/>
            <p:cNvSpPr/>
            <p:nvPr/>
          </p:nvSpPr>
          <p:spPr>
            <a:xfrm>
              <a:off x="2988921" y="2818016"/>
              <a:ext cx="246420" cy="180830"/>
            </a:xfrm>
            <a:custGeom>
              <a:rect b="b" l="l" r="r" t="t"/>
              <a:pathLst>
                <a:path extrusionOk="0" h="12456" w="16974">
                  <a:moveTo>
                    <a:pt x="15990" y="0"/>
                  </a:moveTo>
                  <a:cubicBezTo>
                    <a:pt x="15753" y="0"/>
                    <a:pt x="15485" y="77"/>
                    <a:pt x="15198" y="237"/>
                  </a:cubicBezTo>
                  <a:lnTo>
                    <a:pt x="1887" y="7891"/>
                  </a:lnTo>
                  <a:cubicBezTo>
                    <a:pt x="888" y="8556"/>
                    <a:pt x="1" y="9888"/>
                    <a:pt x="1" y="11108"/>
                  </a:cubicBezTo>
                  <a:lnTo>
                    <a:pt x="1" y="11219"/>
                  </a:lnTo>
                  <a:cubicBezTo>
                    <a:pt x="1" y="12004"/>
                    <a:pt x="446" y="12456"/>
                    <a:pt x="1060" y="12456"/>
                  </a:cubicBezTo>
                  <a:cubicBezTo>
                    <a:pt x="1313" y="12456"/>
                    <a:pt x="1595" y="12379"/>
                    <a:pt x="1887" y="12217"/>
                  </a:cubicBezTo>
                  <a:lnTo>
                    <a:pt x="15198" y="4563"/>
                  </a:lnTo>
                  <a:cubicBezTo>
                    <a:pt x="16197" y="4008"/>
                    <a:pt x="16973" y="2566"/>
                    <a:pt x="16973" y="1457"/>
                  </a:cubicBezTo>
                  <a:lnTo>
                    <a:pt x="16973" y="1346"/>
                  </a:lnTo>
                  <a:cubicBezTo>
                    <a:pt x="16973" y="476"/>
                    <a:pt x="16579" y="0"/>
                    <a:pt x="15990"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7" name="Google Shape;7597;p107"/>
            <p:cNvSpPr/>
            <p:nvPr/>
          </p:nvSpPr>
          <p:spPr>
            <a:xfrm>
              <a:off x="3269138" y="2673073"/>
              <a:ext cx="215817" cy="164701"/>
            </a:xfrm>
            <a:custGeom>
              <a:rect b="b" l="l" r="r" t="t"/>
              <a:pathLst>
                <a:path extrusionOk="0" h="11345" w="14866">
                  <a:moveTo>
                    <a:pt x="13882" y="1"/>
                  </a:moveTo>
                  <a:cubicBezTo>
                    <a:pt x="13645" y="1"/>
                    <a:pt x="13377" y="78"/>
                    <a:pt x="13091" y="237"/>
                  </a:cubicBezTo>
                  <a:lnTo>
                    <a:pt x="1776" y="6782"/>
                  </a:lnTo>
                  <a:cubicBezTo>
                    <a:pt x="777" y="7336"/>
                    <a:pt x="1" y="8778"/>
                    <a:pt x="1" y="9888"/>
                  </a:cubicBezTo>
                  <a:lnTo>
                    <a:pt x="1" y="9999"/>
                  </a:lnTo>
                  <a:cubicBezTo>
                    <a:pt x="1" y="10869"/>
                    <a:pt x="396" y="11344"/>
                    <a:pt x="984" y="11344"/>
                  </a:cubicBezTo>
                  <a:cubicBezTo>
                    <a:pt x="1221" y="11344"/>
                    <a:pt x="1489" y="11267"/>
                    <a:pt x="1776" y="11108"/>
                  </a:cubicBezTo>
                  <a:lnTo>
                    <a:pt x="13091" y="4563"/>
                  </a:lnTo>
                  <a:cubicBezTo>
                    <a:pt x="14089" y="3897"/>
                    <a:pt x="14866" y="2566"/>
                    <a:pt x="14866" y="1346"/>
                  </a:cubicBezTo>
                  <a:cubicBezTo>
                    <a:pt x="14866" y="476"/>
                    <a:pt x="14471" y="1"/>
                    <a:pt x="13882"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8" name="Google Shape;7598;p107"/>
            <p:cNvSpPr/>
            <p:nvPr/>
          </p:nvSpPr>
          <p:spPr>
            <a:xfrm>
              <a:off x="3525198" y="2487830"/>
              <a:ext cx="281843" cy="200211"/>
            </a:xfrm>
            <a:custGeom>
              <a:rect b="b" l="l" r="r" t="t"/>
              <a:pathLst>
                <a:path extrusionOk="0" h="13791" w="19414">
                  <a:moveTo>
                    <a:pt x="18443" y="1"/>
                  </a:moveTo>
                  <a:cubicBezTo>
                    <a:pt x="18203" y="1"/>
                    <a:pt x="17931" y="78"/>
                    <a:pt x="17639" y="240"/>
                  </a:cubicBezTo>
                  <a:lnTo>
                    <a:pt x="1887" y="9336"/>
                  </a:lnTo>
                  <a:cubicBezTo>
                    <a:pt x="888" y="9891"/>
                    <a:pt x="1" y="11222"/>
                    <a:pt x="1" y="12442"/>
                  </a:cubicBezTo>
                  <a:lnTo>
                    <a:pt x="1" y="12553"/>
                  </a:lnTo>
                  <a:cubicBezTo>
                    <a:pt x="1" y="13338"/>
                    <a:pt x="446" y="13790"/>
                    <a:pt x="1060" y="13790"/>
                  </a:cubicBezTo>
                  <a:cubicBezTo>
                    <a:pt x="1313" y="13790"/>
                    <a:pt x="1595" y="13713"/>
                    <a:pt x="1887" y="13551"/>
                  </a:cubicBezTo>
                  <a:lnTo>
                    <a:pt x="17639" y="4455"/>
                  </a:lnTo>
                  <a:cubicBezTo>
                    <a:pt x="18637" y="3900"/>
                    <a:pt x="19414" y="2569"/>
                    <a:pt x="19414" y="1349"/>
                  </a:cubicBezTo>
                  <a:lnTo>
                    <a:pt x="19414" y="1238"/>
                  </a:lnTo>
                  <a:cubicBezTo>
                    <a:pt x="19414" y="452"/>
                    <a:pt x="19025" y="1"/>
                    <a:pt x="18443"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9" name="Google Shape;7599;p107"/>
            <p:cNvSpPr/>
            <p:nvPr/>
          </p:nvSpPr>
          <p:spPr>
            <a:xfrm>
              <a:off x="2988921" y="3043443"/>
              <a:ext cx="363983" cy="248467"/>
            </a:xfrm>
            <a:custGeom>
              <a:rect b="b" l="l" r="r" t="t"/>
              <a:pathLst>
                <a:path extrusionOk="0" h="17115" w="25072">
                  <a:moveTo>
                    <a:pt x="24100" y="0"/>
                  </a:moveTo>
                  <a:cubicBezTo>
                    <a:pt x="23861" y="0"/>
                    <a:pt x="23588" y="77"/>
                    <a:pt x="23296" y="239"/>
                  </a:cubicBezTo>
                  <a:lnTo>
                    <a:pt x="1887" y="12552"/>
                  </a:lnTo>
                  <a:cubicBezTo>
                    <a:pt x="888" y="13107"/>
                    <a:pt x="1" y="14549"/>
                    <a:pt x="1" y="15658"/>
                  </a:cubicBezTo>
                  <a:lnTo>
                    <a:pt x="1" y="15769"/>
                  </a:lnTo>
                  <a:cubicBezTo>
                    <a:pt x="1" y="16640"/>
                    <a:pt x="452" y="17115"/>
                    <a:pt x="1073" y="17115"/>
                  </a:cubicBezTo>
                  <a:cubicBezTo>
                    <a:pt x="1323" y="17115"/>
                    <a:pt x="1600" y="17038"/>
                    <a:pt x="1887" y="16879"/>
                  </a:cubicBezTo>
                  <a:lnTo>
                    <a:pt x="23296" y="4454"/>
                  </a:lnTo>
                  <a:cubicBezTo>
                    <a:pt x="24295" y="3900"/>
                    <a:pt x="25071" y="2569"/>
                    <a:pt x="25071" y="1348"/>
                  </a:cubicBezTo>
                  <a:lnTo>
                    <a:pt x="25071" y="1237"/>
                  </a:lnTo>
                  <a:cubicBezTo>
                    <a:pt x="25071" y="452"/>
                    <a:pt x="24682" y="0"/>
                    <a:pt x="24100"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0" name="Google Shape;7600;p107"/>
            <p:cNvSpPr/>
            <p:nvPr/>
          </p:nvSpPr>
          <p:spPr>
            <a:xfrm>
              <a:off x="3386701" y="2898501"/>
              <a:ext cx="215817" cy="163162"/>
            </a:xfrm>
            <a:custGeom>
              <a:rect b="b" l="l" r="r" t="t"/>
              <a:pathLst>
                <a:path extrusionOk="0" h="11239" w="14866">
                  <a:moveTo>
                    <a:pt x="13895" y="0"/>
                  </a:moveTo>
                  <a:cubicBezTo>
                    <a:pt x="13655" y="0"/>
                    <a:pt x="13382" y="77"/>
                    <a:pt x="13091" y="239"/>
                  </a:cubicBezTo>
                  <a:lnTo>
                    <a:pt x="1887" y="6784"/>
                  </a:lnTo>
                  <a:cubicBezTo>
                    <a:pt x="888" y="7339"/>
                    <a:pt x="1" y="8781"/>
                    <a:pt x="1" y="9890"/>
                  </a:cubicBezTo>
                  <a:lnTo>
                    <a:pt x="1" y="10001"/>
                  </a:lnTo>
                  <a:cubicBezTo>
                    <a:pt x="1" y="10786"/>
                    <a:pt x="446" y="11238"/>
                    <a:pt x="1060" y="11238"/>
                  </a:cubicBezTo>
                  <a:cubicBezTo>
                    <a:pt x="1313" y="11238"/>
                    <a:pt x="1595" y="11161"/>
                    <a:pt x="1887" y="10999"/>
                  </a:cubicBezTo>
                  <a:lnTo>
                    <a:pt x="13091" y="4455"/>
                  </a:lnTo>
                  <a:cubicBezTo>
                    <a:pt x="14089" y="3900"/>
                    <a:pt x="14866" y="2458"/>
                    <a:pt x="14866" y="1348"/>
                  </a:cubicBezTo>
                  <a:lnTo>
                    <a:pt x="14866" y="1237"/>
                  </a:lnTo>
                  <a:cubicBezTo>
                    <a:pt x="14866" y="452"/>
                    <a:pt x="14476" y="0"/>
                    <a:pt x="13895"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1" name="Google Shape;7601;p107"/>
            <p:cNvSpPr/>
            <p:nvPr/>
          </p:nvSpPr>
          <p:spPr>
            <a:xfrm>
              <a:off x="3644372" y="2780938"/>
              <a:ext cx="162669" cy="132516"/>
            </a:xfrm>
            <a:custGeom>
              <a:rect b="b" l="l" r="r" t="t"/>
              <a:pathLst>
                <a:path extrusionOk="0" h="9128" w="11205">
                  <a:moveTo>
                    <a:pt x="10234" y="0"/>
                  </a:moveTo>
                  <a:cubicBezTo>
                    <a:pt x="9994" y="0"/>
                    <a:pt x="9722" y="77"/>
                    <a:pt x="9430" y="239"/>
                  </a:cubicBezTo>
                  <a:lnTo>
                    <a:pt x="1776" y="4565"/>
                  </a:lnTo>
                  <a:cubicBezTo>
                    <a:pt x="777" y="5231"/>
                    <a:pt x="1" y="6562"/>
                    <a:pt x="1" y="7782"/>
                  </a:cubicBezTo>
                  <a:cubicBezTo>
                    <a:pt x="1" y="8653"/>
                    <a:pt x="396" y="9128"/>
                    <a:pt x="984" y="9128"/>
                  </a:cubicBezTo>
                  <a:cubicBezTo>
                    <a:pt x="1221" y="9128"/>
                    <a:pt x="1489" y="9051"/>
                    <a:pt x="1776" y="8892"/>
                  </a:cubicBezTo>
                  <a:lnTo>
                    <a:pt x="9430" y="4454"/>
                  </a:lnTo>
                  <a:cubicBezTo>
                    <a:pt x="10428" y="3900"/>
                    <a:pt x="11205" y="2458"/>
                    <a:pt x="11205" y="1348"/>
                  </a:cubicBezTo>
                  <a:lnTo>
                    <a:pt x="11205" y="1237"/>
                  </a:lnTo>
                  <a:cubicBezTo>
                    <a:pt x="11205" y="452"/>
                    <a:pt x="10816" y="0"/>
                    <a:pt x="10234"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2" name="Google Shape;7602;p107"/>
            <p:cNvSpPr/>
            <p:nvPr/>
          </p:nvSpPr>
          <p:spPr>
            <a:xfrm>
              <a:off x="3071061" y="2274306"/>
              <a:ext cx="980773" cy="1275522"/>
            </a:xfrm>
            <a:custGeom>
              <a:rect b="b" l="l" r="r" t="t"/>
              <a:pathLst>
                <a:path extrusionOk="0" h="87861" w="67558">
                  <a:moveTo>
                    <a:pt x="65628" y="0"/>
                  </a:moveTo>
                  <a:cubicBezTo>
                    <a:pt x="65145" y="0"/>
                    <a:pt x="64596" y="167"/>
                    <a:pt x="64008" y="526"/>
                  </a:cubicBezTo>
                  <a:lnTo>
                    <a:pt x="3661" y="35359"/>
                  </a:lnTo>
                  <a:cubicBezTo>
                    <a:pt x="1664" y="36468"/>
                    <a:pt x="0" y="39242"/>
                    <a:pt x="0" y="41571"/>
                  </a:cubicBezTo>
                  <a:lnTo>
                    <a:pt x="0" y="85278"/>
                  </a:lnTo>
                  <a:cubicBezTo>
                    <a:pt x="0" y="86934"/>
                    <a:pt x="841" y="87861"/>
                    <a:pt x="2043" y="87861"/>
                  </a:cubicBezTo>
                  <a:cubicBezTo>
                    <a:pt x="2533" y="87861"/>
                    <a:pt x="3083" y="87707"/>
                    <a:pt x="3661" y="87386"/>
                  </a:cubicBezTo>
                  <a:lnTo>
                    <a:pt x="64008" y="52553"/>
                  </a:lnTo>
                  <a:cubicBezTo>
                    <a:pt x="66004" y="51333"/>
                    <a:pt x="67557" y="48560"/>
                    <a:pt x="67557" y="46230"/>
                  </a:cubicBezTo>
                  <a:lnTo>
                    <a:pt x="67557" y="2523"/>
                  </a:lnTo>
                  <a:cubicBezTo>
                    <a:pt x="67557" y="958"/>
                    <a:pt x="66784" y="0"/>
                    <a:pt x="65628" y="0"/>
                  </a:cubicBezTo>
                  <a:close/>
                </a:path>
              </a:pathLst>
            </a:cu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3" name="Google Shape;7603;p107"/>
            <p:cNvSpPr/>
            <p:nvPr/>
          </p:nvSpPr>
          <p:spPr>
            <a:xfrm>
              <a:off x="3071061" y="2264231"/>
              <a:ext cx="980773" cy="1294816"/>
            </a:xfrm>
            <a:custGeom>
              <a:rect b="b" l="l" r="r" t="t"/>
              <a:pathLst>
                <a:path extrusionOk="0" fill="none" h="89190" w="67558">
                  <a:moveTo>
                    <a:pt x="3661" y="36053"/>
                  </a:moveTo>
                  <a:lnTo>
                    <a:pt x="64008" y="1220"/>
                  </a:lnTo>
                  <a:cubicBezTo>
                    <a:pt x="66004" y="0"/>
                    <a:pt x="67557" y="999"/>
                    <a:pt x="67557" y="3217"/>
                  </a:cubicBezTo>
                  <a:lnTo>
                    <a:pt x="67557" y="46924"/>
                  </a:lnTo>
                  <a:cubicBezTo>
                    <a:pt x="67557" y="49254"/>
                    <a:pt x="66004" y="52027"/>
                    <a:pt x="64008" y="53247"/>
                  </a:cubicBezTo>
                  <a:lnTo>
                    <a:pt x="3661" y="88080"/>
                  </a:lnTo>
                  <a:cubicBezTo>
                    <a:pt x="1664" y="89189"/>
                    <a:pt x="0" y="88302"/>
                    <a:pt x="0" y="85972"/>
                  </a:cubicBezTo>
                  <a:lnTo>
                    <a:pt x="0" y="42265"/>
                  </a:lnTo>
                  <a:cubicBezTo>
                    <a:pt x="0" y="39936"/>
                    <a:pt x="1664" y="37162"/>
                    <a:pt x="3661" y="36053"/>
                  </a:cubicBezTo>
                  <a:close/>
                </a:path>
              </a:pathLst>
            </a:custGeom>
            <a:noFill/>
            <a:ln cap="flat" cmpd="sng" w="36050">
              <a:solidFill>
                <a:srgbClr val="E9FFFB"/>
              </a:solidFill>
              <a:prstDash val="solid"/>
              <a:miter lim="1109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4" name="Google Shape;7604;p107"/>
            <p:cNvSpPr/>
            <p:nvPr/>
          </p:nvSpPr>
          <p:spPr>
            <a:xfrm>
              <a:off x="3153187" y="2673029"/>
              <a:ext cx="409074" cy="274294"/>
            </a:xfrm>
            <a:custGeom>
              <a:rect b="b" l="l" r="r" t="t"/>
              <a:pathLst>
                <a:path extrusionOk="0" h="18894" w="28178">
                  <a:moveTo>
                    <a:pt x="27206" y="1"/>
                  </a:moveTo>
                  <a:cubicBezTo>
                    <a:pt x="26967" y="1"/>
                    <a:pt x="26694" y="78"/>
                    <a:pt x="26402" y="240"/>
                  </a:cubicBezTo>
                  <a:lnTo>
                    <a:pt x="1776" y="14439"/>
                  </a:lnTo>
                  <a:cubicBezTo>
                    <a:pt x="777" y="14994"/>
                    <a:pt x="1" y="16436"/>
                    <a:pt x="1" y="17545"/>
                  </a:cubicBezTo>
                  <a:lnTo>
                    <a:pt x="1" y="17656"/>
                  </a:lnTo>
                  <a:cubicBezTo>
                    <a:pt x="1" y="18441"/>
                    <a:pt x="390" y="18893"/>
                    <a:pt x="972" y="18893"/>
                  </a:cubicBezTo>
                  <a:cubicBezTo>
                    <a:pt x="1212" y="18893"/>
                    <a:pt x="1484" y="18816"/>
                    <a:pt x="1776" y="18654"/>
                  </a:cubicBezTo>
                  <a:lnTo>
                    <a:pt x="26402" y="4455"/>
                  </a:lnTo>
                  <a:cubicBezTo>
                    <a:pt x="27401" y="3900"/>
                    <a:pt x="28177" y="2458"/>
                    <a:pt x="28177" y="1349"/>
                  </a:cubicBezTo>
                  <a:lnTo>
                    <a:pt x="28177" y="1238"/>
                  </a:lnTo>
                  <a:cubicBezTo>
                    <a:pt x="28177" y="453"/>
                    <a:pt x="27788" y="1"/>
                    <a:pt x="27206"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5" name="Google Shape;7605;p107"/>
            <p:cNvSpPr/>
            <p:nvPr/>
          </p:nvSpPr>
          <p:spPr>
            <a:xfrm>
              <a:off x="3610561" y="2436336"/>
              <a:ext cx="360745" cy="246827"/>
            </a:xfrm>
            <a:custGeom>
              <a:rect b="b" l="l" r="r" t="t"/>
              <a:pathLst>
                <a:path extrusionOk="0" h="17002" w="24849">
                  <a:moveTo>
                    <a:pt x="23777" y="1"/>
                  </a:moveTo>
                  <a:cubicBezTo>
                    <a:pt x="23527" y="1"/>
                    <a:pt x="23249" y="78"/>
                    <a:pt x="22963" y="237"/>
                  </a:cubicBezTo>
                  <a:lnTo>
                    <a:pt x="1886" y="12439"/>
                  </a:lnTo>
                  <a:cubicBezTo>
                    <a:pt x="888" y="13105"/>
                    <a:pt x="111" y="14436"/>
                    <a:pt x="0" y="15656"/>
                  </a:cubicBezTo>
                  <a:cubicBezTo>
                    <a:pt x="0" y="16526"/>
                    <a:pt x="452" y="17002"/>
                    <a:pt x="1073" y="17002"/>
                  </a:cubicBezTo>
                  <a:cubicBezTo>
                    <a:pt x="1322" y="17002"/>
                    <a:pt x="1600" y="16925"/>
                    <a:pt x="1886" y="16766"/>
                  </a:cubicBezTo>
                  <a:lnTo>
                    <a:pt x="22963" y="4563"/>
                  </a:lnTo>
                  <a:cubicBezTo>
                    <a:pt x="23961" y="4008"/>
                    <a:pt x="24849" y="2566"/>
                    <a:pt x="24849" y="1457"/>
                  </a:cubicBezTo>
                  <a:lnTo>
                    <a:pt x="24849" y="1346"/>
                  </a:lnTo>
                  <a:cubicBezTo>
                    <a:pt x="24849" y="476"/>
                    <a:pt x="24398" y="1"/>
                    <a:pt x="23777"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6" name="Google Shape;7606;p107"/>
            <p:cNvSpPr/>
            <p:nvPr/>
          </p:nvSpPr>
          <p:spPr>
            <a:xfrm>
              <a:off x="3153187" y="2963815"/>
              <a:ext cx="409074" cy="274990"/>
            </a:xfrm>
            <a:custGeom>
              <a:rect b="b" l="l" r="r" t="t"/>
              <a:pathLst>
                <a:path extrusionOk="0" h="18942" w="28178">
                  <a:moveTo>
                    <a:pt x="27218" y="1"/>
                  </a:moveTo>
                  <a:cubicBezTo>
                    <a:pt x="26975" y="1"/>
                    <a:pt x="26699" y="91"/>
                    <a:pt x="26402" y="288"/>
                  </a:cubicBezTo>
                  <a:lnTo>
                    <a:pt x="1776" y="14377"/>
                  </a:lnTo>
                  <a:cubicBezTo>
                    <a:pt x="777" y="15042"/>
                    <a:pt x="1" y="16373"/>
                    <a:pt x="1" y="17594"/>
                  </a:cubicBezTo>
                  <a:lnTo>
                    <a:pt x="1" y="17705"/>
                  </a:lnTo>
                  <a:cubicBezTo>
                    <a:pt x="1" y="18490"/>
                    <a:pt x="390" y="18942"/>
                    <a:pt x="972" y="18942"/>
                  </a:cubicBezTo>
                  <a:cubicBezTo>
                    <a:pt x="1212" y="18942"/>
                    <a:pt x="1484" y="18865"/>
                    <a:pt x="1776" y="18703"/>
                  </a:cubicBezTo>
                  <a:lnTo>
                    <a:pt x="26402" y="4504"/>
                  </a:lnTo>
                  <a:cubicBezTo>
                    <a:pt x="27401" y="3949"/>
                    <a:pt x="28177" y="2507"/>
                    <a:pt x="28177" y="1398"/>
                  </a:cubicBezTo>
                  <a:lnTo>
                    <a:pt x="28177" y="1287"/>
                  </a:lnTo>
                  <a:cubicBezTo>
                    <a:pt x="28177" y="507"/>
                    <a:pt x="27793" y="1"/>
                    <a:pt x="27218"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7" name="Google Shape;7607;p107"/>
            <p:cNvSpPr/>
            <p:nvPr/>
          </p:nvSpPr>
          <p:spPr>
            <a:xfrm>
              <a:off x="3610561" y="2727789"/>
              <a:ext cx="360745" cy="246870"/>
            </a:xfrm>
            <a:custGeom>
              <a:rect b="b" l="l" r="r" t="t"/>
              <a:pathLst>
                <a:path extrusionOk="0" h="17005" w="24849">
                  <a:moveTo>
                    <a:pt x="23790" y="1"/>
                  </a:moveTo>
                  <a:cubicBezTo>
                    <a:pt x="23537" y="1"/>
                    <a:pt x="23255" y="77"/>
                    <a:pt x="22963" y="239"/>
                  </a:cubicBezTo>
                  <a:lnTo>
                    <a:pt x="1886" y="12442"/>
                  </a:lnTo>
                  <a:cubicBezTo>
                    <a:pt x="888" y="12996"/>
                    <a:pt x="111" y="14439"/>
                    <a:pt x="0" y="15548"/>
                  </a:cubicBezTo>
                  <a:lnTo>
                    <a:pt x="0" y="15659"/>
                  </a:lnTo>
                  <a:cubicBezTo>
                    <a:pt x="0" y="16529"/>
                    <a:pt x="452" y="17004"/>
                    <a:pt x="1073" y="17004"/>
                  </a:cubicBezTo>
                  <a:cubicBezTo>
                    <a:pt x="1322" y="17004"/>
                    <a:pt x="1600" y="16927"/>
                    <a:pt x="1886" y="16768"/>
                  </a:cubicBezTo>
                  <a:lnTo>
                    <a:pt x="22963" y="4455"/>
                  </a:lnTo>
                  <a:cubicBezTo>
                    <a:pt x="23961" y="3900"/>
                    <a:pt x="24849" y="2569"/>
                    <a:pt x="24849" y="1349"/>
                  </a:cubicBezTo>
                  <a:lnTo>
                    <a:pt x="24849" y="1238"/>
                  </a:lnTo>
                  <a:cubicBezTo>
                    <a:pt x="24849" y="452"/>
                    <a:pt x="24404" y="1"/>
                    <a:pt x="23790"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8" name="Google Shape;7608;p107"/>
            <p:cNvSpPr/>
            <p:nvPr/>
          </p:nvSpPr>
          <p:spPr>
            <a:xfrm>
              <a:off x="3153187" y="2912989"/>
              <a:ext cx="244809" cy="179262"/>
            </a:xfrm>
            <a:custGeom>
              <a:rect b="b" l="l" r="r" t="t"/>
              <a:pathLst>
                <a:path extrusionOk="0" h="12348" w="16863">
                  <a:moveTo>
                    <a:pt x="15892" y="1"/>
                  </a:moveTo>
                  <a:cubicBezTo>
                    <a:pt x="15652" y="1"/>
                    <a:pt x="15379" y="78"/>
                    <a:pt x="15088" y="239"/>
                  </a:cubicBezTo>
                  <a:lnTo>
                    <a:pt x="1776" y="7894"/>
                  </a:lnTo>
                  <a:cubicBezTo>
                    <a:pt x="777" y="8448"/>
                    <a:pt x="1" y="9891"/>
                    <a:pt x="1" y="11000"/>
                  </a:cubicBezTo>
                  <a:lnTo>
                    <a:pt x="1" y="11111"/>
                  </a:lnTo>
                  <a:cubicBezTo>
                    <a:pt x="1" y="11896"/>
                    <a:pt x="390" y="12348"/>
                    <a:pt x="972" y="12348"/>
                  </a:cubicBezTo>
                  <a:cubicBezTo>
                    <a:pt x="1212" y="12348"/>
                    <a:pt x="1484" y="12271"/>
                    <a:pt x="1776" y="12109"/>
                  </a:cubicBezTo>
                  <a:lnTo>
                    <a:pt x="15088" y="4455"/>
                  </a:lnTo>
                  <a:cubicBezTo>
                    <a:pt x="16086" y="3900"/>
                    <a:pt x="16862" y="2458"/>
                    <a:pt x="16862" y="1349"/>
                  </a:cubicBezTo>
                  <a:lnTo>
                    <a:pt x="16862" y="1238"/>
                  </a:lnTo>
                  <a:cubicBezTo>
                    <a:pt x="16862" y="452"/>
                    <a:pt x="16473" y="1"/>
                    <a:pt x="15892"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9" name="Google Shape;7609;p107"/>
            <p:cNvSpPr/>
            <p:nvPr/>
          </p:nvSpPr>
          <p:spPr>
            <a:xfrm>
              <a:off x="3433404" y="2768046"/>
              <a:ext cx="215817" cy="163162"/>
            </a:xfrm>
            <a:custGeom>
              <a:rect b="b" l="l" r="r" t="t"/>
              <a:pathLst>
                <a:path extrusionOk="0" h="11239" w="14866">
                  <a:moveTo>
                    <a:pt x="13895" y="1"/>
                  </a:moveTo>
                  <a:cubicBezTo>
                    <a:pt x="13655" y="1"/>
                    <a:pt x="13382" y="78"/>
                    <a:pt x="13091" y="240"/>
                  </a:cubicBezTo>
                  <a:lnTo>
                    <a:pt x="1776" y="6785"/>
                  </a:lnTo>
                  <a:cubicBezTo>
                    <a:pt x="777" y="7339"/>
                    <a:pt x="1" y="8781"/>
                    <a:pt x="1" y="9891"/>
                  </a:cubicBezTo>
                  <a:lnTo>
                    <a:pt x="1" y="10002"/>
                  </a:lnTo>
                  <a:cubicBezTo>
                    <a:pt x="1" y="10787"/>
                    <a:pt x="390" y="11239"/>
                    <a:pt x="972" y="11239"/>
                  </a:cubicBezTo>
                  <a:cubicBezTo>
                    <a:pt x="1212" y="11239"/>
                    <a:pt x="1484" y="11162"/>
                    <a:pt x="1776" y="11000"/>
                  </a:cubicBezTo>
                  <a:lnTo>
                    <a:pt x="13091" y="4455"/>
                  </a:lnTo>
                  <a:cubicBezTo>
                    <a:pt x="14089" y="3900"/>
                    <a:pt x="14866" y="2458"/>
                    <a:pt x="14866" y="1349"/>
                  </a:cubicBezTo>
                  <a:lnTo>
                    <a:pt x="14866" y="1238"/>
                  </a:lnTo>
                  <a:cubicBezTo>
                    <a:pt x="14866" y="453"/>
                    <a:pt x="14476" y="1"/>
                    <a:pt x="13895"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0" name="Google Shape;7610;p107"/>
            <p:cNvSpPr/>
            <p:nvPr/>
          </p:nvSpPr>
          <p:spPr>
            <a:xfrm>
              <a:off x="3689463" y="2582847"/>
              <a:ext cx="281843" cy="200167"/>
            </a:xfrm>
            <a:custGeom>
              <a:rect b="b" l="l" r="r" t="t"/>
              <a:pathLst>
                <a:path extrusionOk="0" h="13788" w="19414">
                  <a:moveTo>
                    <a:pt x="18355" y="1"/>
                  </a:moveTo>
                  <a:cubicBezTo>
                    <a:pt x="18102" y="1"/>
                    <a:pt x="17820" y="78"/>
                    <a:pt x="17528" y="239"/>
                  </a:cubicBezTo>
                  <a:lnTo>
                    <a:pt x="1776" y="9225"/>
                  </a:lnTo>
                  <a:cubicBezTo>
                    <a:pt x="777" y="9780"/>
                    <a:pt x="1" y="11222"/>
                    <a:pt x="1" y="12442"/>
                  </a:cubicBezTo>
                  <a:cubicBezTo>
                    <a:pt x="1" y="13312"/>
                    <a:pt x="396" y="13787"/>
                    <a:pt x="984" y="13787"/>
                  </a:cubicBezTo>
                  <a:cubicBezTo>
                    <a:pt x="1221" y="13787"/>
                    <a:pt x="1489" y="13710"/>
                    <a:pt x="1776" y="13551"/>
                  </a:cubicBezTo>
                  <a:lnTo>
                    <a:pt x="17528" y="4455"/>
                  </a:lnTo>
                  <a:cubicBezTo>
                    <a:pt x="18526" y="3900"/>
                    <a:pt x="19414" y="2458"/>
                    <a:pt x="19414" y="1349"/>
                  </a:cubicBezTo>
                  <a:lnTo>
                    <a:pt x="19414" y="1238"/>
                  </a:lnTo>
                  <a:cubicBezTo>
                    <a:pt x="19414" y="452"/>
                    <a:pt x="18969" y="1"/>
                    <a:pt x="18355"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1" name="Google Shape;7611;p107"/>
            <p:cNvSpPr/>
            <p:nvPr/>
          </p:nvSpPr>
          <p:spPr>
            <a:xfrm>
              <a:off x="3153187" y="3137749"/>
              <a:ext cx="363983" cy="247610"/>
            </a:xfrm>
            <a:custGeom>
              <a:rect b="b" l="l" r="r" t="t"/>
              <a:pathLst>
                <a:path extrusionOk="0" h="17056" w="25072">
                  <a:moveTo>
                    <a:pt x="24025" y="0"/>
                  </a:moveTo>
                  <a:cubicBezTo>
                    <a:pt x="23768" y="0"/>
                    <a:pt x="23482" y="90"/>
                    <a:pt x="23185" y="288"/>
                  </a:cubicBezTo>
                  <a:lnTo>
                    <a:pt x="1776" y="12601"/>
                  </a:lnTo>
                  <a:cubicBezTo>
                    <a:pt x="777" y="13156"/>
                    <a:pt x="1" y="14598"/>
                    <a:pt x="1" y="15707"/>
                  </a:cubicBezTo>
                  <a:lnTo>
                    <a:pt x="1" y="15818"/>
                  </a:lnTo>
                  <a:cubicBezTo>
                    <a:pt x="1" y="16604"/>
                    <a:pt x="390" y="17056"/>
                    <a:pt x="972" y="17056"/>
                  </a:cubicBezTo>
                  <a:cubicBezTo>
                    <a:pt x="1212" y="17056"/>
                    <a:pt x="1484" y="16979"/>
                    <a:pt x="1776" y="16817"/>
                  </a:cubicBezTo>
                  <a:lnTo>
                    <a:pt x="23185" y="4503"/>
                  </a:lnTo>
                  <a:cubicBezTo>
                    <a:pt x="24184" y="3949"/>
                    <a:pt x="25071" y="2507"/>
                    <a:pt x="25071" y="1397"/>
                  </a:cubicBezTo>
                  <a:lnTo>
                    <a:pt x="25071" y="1286"/>
                  </a:lnTo>
                  <a:cubicBezTo>
                    <a:pt x="25071" y="506"/>
                    <a:pt x="24632" y="0"/>
                    <a:pt x="24025"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2" name="Google Shape;7612;p107"/>
            <p:cNvSpPr/>
            <p:nvPr/>
          </p:nvSpPr>
          <p:spPr>
            <a:xfrm>
              <a:off x="3550966" y="2991950"/>
              <a:ext cx="215817" cy="164687"/>
            </a:xfrm>
            <a:custGeom>
              <a:rect b="b" l="l" r="r" t="t"/>
              <a:pathLst>
                <a:path extrusionOk="0" h="11344" w="14866">
                  <a:moveTo>
                    <a:pt x="13882" y="0"/>
                  </a:moveTo>
                  <a:cubicBezTo>
                    <a:pt x="13645" y="0"/>
                    <a:pt x="13377" y="77"/>
                    <a:pt x="13091" y="236"/>
                  </a:cubicBezTo>
                  <a:lnTo>
                    <a:pt x="1776" y="6781"/>
                  </a:lnTo>
                  <a:cubicBezTo>
                    <a:pt x="777" y="7447"/>
                    <a:pt x="1" y="8778"/>
                    <a:pt x="1" y="9998"/>
                  </a:cubicBezTo>
                  <a:cubicBezTo>
                    <a:pt x="1" y="10868"/>
                    <a:pt x="396" y="11344"/>
                    <a:pt x="984" y="11344"/>
                  </a:cubicBezTo>
                  <a:cubicBezTo>
                    <a:pt x="1221" y="11344"/>
                    <a:pt x="1489" y="11267"/>
                    <a:pt x="1776" y="11107"/>
                  </a:cubicBezTo>
                  <a:lnTo>
                    <a:pt x="13091" y="4562"/>
                  </a:lnTo>
                  <a:cubicBezTo>
                    <a:pt x="14089" y="4008"/>
                    <a:pt x="14866" y="2566"/>
                    <a:pt x="14866" y="1456"/>
                  </a:cubicBezTo>
                  <a:lnTo>
                    <a:pt x="14866" y="1345"/>
                  </a:lnTo>
                  <a:cubicBezTo>
                    <a:pt x="14866" y="475"/>
                    <a:pt x="14471" y="0"/>
                    <a:pt x="13882"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3" name="Google Shape;7613;p107"/>
            <p:cNvSpPr/>
            <p:nvPr/>
          </p:nvSpPr>
          <p:spPr>
            <a:xfrm>
              <a:off x="3807026" y="2874387"/>
              <a:ext cx="164280" cy="132516"/>
            </a:xfrm>
            <a:custGeom>
              <a:rect b="b" l="l" r="r" t="t"/>
              <a:pathLst>
                <a:path extrusionOk="0" h="9128" w="11316">
                  <a:moveTo>
                    <a:pt x="10244" y="0"/>
                  </a:moveTo>
                  <a:cubicBezTo>
                    <a:pt x="9994" y="0"/>
                    <a:pt x="9716" y="77"/>
                    <a:pt x="9430" y="236"/>
                  </a:cubicBezTo>
                  <a:lnTo>
                    <a:pt x="1776" y="4673"/>
                  </a:lnTo>
                  <a:cubicBezTo>
                    <a:pt x="777" y="5228"/>
                    <a:pt x="1" y="6670"/>
                    <a:pt x="1" y="7779"/>
                  </a:cubicBezTo>
                  <a:lnTo>
                    <a:pt x="1" y="7890"/>
                  </a:lnTo>
                  <a:cubicBezTo>
                    <a:pt x="1" y="8676"/>
                    <a:pt x="390" y="9128"/>
                    <a:pt x="972" y="9128"/>
                  </a:cubicBezTo>
                  <a:cubicBezTo>
                    <a:pt x="1212" y="9128"/>
                    <a:pt x="1484" y="9051"/>
                    <a:pt x="1776" y="8889"/>
                  </a:cubicBezTo>
                  <a:lnTo>
                    <a:pt x="9430" y="4562"/>
                  </a:lnTo>
                  <a:cubicBezTo>
                    <a:pt x="10428" y="3897"/>
                    <a:pt x="11316" y="2566"/>
                    <a:pt x="11316" y="1456"/>
                  </a:cubicBezTo>
                  <a:lnTo>
                    <a:pt x="11316" y="1345"/>
                  </a:lnTo>
                  <a:cubicBezTo>
                    <a:pt x="11316" y="475"/>
                    <a:pt x="10865" y="0"/>
                    <a:pt x="10244"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4" name="Google Shape;7614;p107"/>
            <p:cNvSpPr/>
            <p:nvPr/>
          </p:nvSpPr>
          <p:spPr>
            <a:xfrm>
              <a:off x="4261177" y="4373914"/>
              <a:ext cx="106297" cy="238363"/>
            </a:xfrm>
            <a:custGeom>
              <a:rect b="b" l="l" r="r" t="t"/>
              <a:pathLst>
                <a:path extrusionOk="0" h="16419" w="7322">
                  <a:moveTo>
                    <a:pt x="6989" y="1"/>
                  </a:moveTo>
                  <a:lnTo>
                    <a:pt x="1997" y="555"/>
                  </a:lnTo>
                  <a:cubicBezTo>
                    <a:pt x="1997" y="555"/>
                    <a:pt x="2774" y="5547"/>
                    <a:pt x="2885" y="6324"/>
                  </a:cubicBezTo>
                  <a:cubicBezTo>
                    <a:pt x="2996" y="7100"/>
                    <a:pt x="2441" y="8875"/>
                    <a:pt x="2441" y="8875"/>
                  </a:cubicBezTo>
                  <a:cubicBezTo>
                    <a:pt x="2441" y="8875"/>
                    <a:pt x="1443" y="13645"/>
                    <a:pt x="444" y="14644"/>
                  </a:cubicBezTo>
                  <a:lnTo>
                    <a:pt x="0" y="15864"/>
                  </a:lnTo>
                  <a:lnTo>
                    <a:pt x="1443" y="16419"/>
                  </a:lnTo>
                  <a:cubicBezTo>
                    <a:pt x="1443" y="16419"/>
                    <a:pt x="4327" y="15753"/>
                    <a:pt x="4327" y="15753"/>
                  </a:cubicBezTo>
                  <a:cubicBezTo>
                    <a:pt x="4327" y="15642"/>
                    <a:pt x="7100" y="10761"/>
                    <a:pt x="7322" y="10095"/>
                  </a:cubicBezTo>
                  <a:cubicBezTo>
                    <a:pt x="6878" y="8653"/>
                    <a:pt x="6656" y="6878"/>
                    <a:pt x="6767" y="5547"/>
                  </a:cubicBezTo>
                  <a:cubicBezTo>
                    <a:pt x="6767" y="4216"/>
                    <a:pt x="6989" y="1"/>
                    <a:pt x="6989"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5" name="Google Shape;7615;p107"/>
            <p:cNvSpPr/>
            <p:nvPr/>
          </p:nvSpPr>
          <p:spPr>
            <a:xfrm>
              <a:off x="4214474" y="4520468"/>
              <a:ext cx="111131" cy="106297"/>
            </a:xfrm>
            <a:custGeom>
              <a:rect b="b" l="l" r="r" t="t"/>
              <a:pathLst>
                <a:path extrusionOk="0" h="7322" w="7655">
                  <a:moveTo>
                    <a:pt x="5214" y="0"/>
                  </a:moveTo>
                  <a:cubicBezTo>
                    <a:pt x="5214" y="1221"/>
                    <a:pt x="4549" y="5103"/>
                    <a:pt x="3661" y="5214"/>
                  </a:cubicBezTo>
                  <a:cubicBezTo>
                    <a:pt x="3621" y="5224"/>
                    <a:pt x="3586" y="5229"/>
                    <a:pt x="3556" y="5229"/>
                  </a:cubicBezTo>
                  <a:cubicBezTo>
                    <a:pt x="3256" y="5229"/>
                    <a:pt x="3439" y="4771"/>
                    <a:pt x="3439" y="4771"/>
                  </a:cubicBezTo>
                  <a:cubicBezTo>
                    <a:pt x="3439" y="4771"/>
                    <a:pt x="3150" y="4626"/>
                    <a:pt x="2673" y="4626"/>
                  </a:cubicBezTo>
                  <a:cubicBezTo>
                    <a:pt x="2316" y="4626"/>
                    <a:pt x="1855" y="4707"/>
                    <a:pt x="1332" y="4992"/>
                  </a:cubicBezTo>
                  <a:cubicBezTo>
                    <a:pt x="0" y="5658"/>
                    <a:pt x="2219" y="7211"/>
                    <a:pt x="2885" y="7322"/>
                  </a:cubicBezTo>
                  <a:lnTo>
                    <a:pt x="3661" y="7322"/>
                  </a:lnTo>
                  <a:lnTo>
                    <a:pt x="5658" y="6989"/>
                  </a:lnTo>
                  <a:lnTo>
                    <a:pt x="6767" y="6213"/>
                  </a:lnTo>
                  <a:lnTo>
                    <a:pt x="7655" y="888"/>
                  </a:lnTo>
                  <a:lnTo>
                    <a:pt x="5214" y="0"/>
                  </a:ln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6" name="Google Shape;7616;p107"/>
            <p:cNvSpPr/>
            <p:nvPr/>
          </p:nvSpPr>
          <p:spPr>
            <a:xfrm>
              <a:off x="4261177" y="4524519"/>
              <a:ext cx="107909" cy="105673"/>
            </a:xfrm>
            <a:custGeom>
              <a:rect b="b" l="l" r="r" t="t"/>
              <a:pathLst>
                <a:path extrusionOk="0" h="7279" w="7433">
                  <a:moveTo>
                    <a:pt x="7131" y="0"/>
                  </a:moveTo>
                  <a:cubicBezTo>
                    <a:pt x="6129" y="0"/>
                    <a:pt x="2996" y="1607"/>
                    <a:pt x="2996" y="1607"/>
                  </a:cubicBezTo>
                  <a:cubicBezTo>
                    <a:pt x="2885" y="4713"/>
                    <a:pt x="2441" y="5046"/>
                    <a:pt x="2108" y="5823"/>
                  </a:cubicBezTo>
                  <a:cubicBezTo>
                    <a:pt x="1553" y="6710"/>
                    <a:pt x="777" y="6932"/>
                    <a:pt x="0" y="6932"/>
                  </a:cubicBezTo>
                  <a:cubicBezTo>
                    <a:pt x="416" y="7163"/>
                    <a:pt x="1487" y="7279"/>
                    <a:pt x="2667" y="7279"/>
                  </a:cubicBezTo>
                  <a:cubicBezTo>
                    <a:pt x="4319" y="7279"/>
                    <a:pt x="6185" y="7052"/>
                    <a:pt x="6767" y="6599"/>
                  </a:cubicBezTo>
                  <a:cubicBezTo>
                    <a:pt x="7433" y="6156"/>
                    <a:pt x="6989" y="5046"/>
                    <a:pt x="6989" y="3715"/>
                  </a:cubicBezTo>
                  <a:cubicBezTo>
                    <a:pt x="6989" y="2384"/>
                    <a:pt x="7433" y="831"/>
                    <a:pt x="7433" y="165"/>
                  </a:cubicBezTo>
                  <a:cubicBezTo>
                    <a:pt x="7416" y="50"/>
                    <a:pt x="7306" y="0"/>
                    <a:pt x="7131" y="0"/>
                  </a:cubicBezTo>
                  <a:close/>
                </a:path>
              </a:pathLst>
            </a:custGeom>
            <a:solidFill>
              <a:srgbClr val="291D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7" name="Google Shape;7617;p107"/>
            <p:cNvSpPr/>
            <p:nvPr/>
          </p:nvSpPr>
          <p:spPr>
            <a:xfrm>
              <a:off x="4290168" y="4481823"/>
              <a:ext cx="80529" cy="172860"/>
            </a:xfrm>
            <a:custGeom>
              <a:rect b="b" l="l" r="r" t="t"/>
              <a:pathLst>
                <a:path extrusionOk="0" h="11907" w="5547">
                  <a:moveTo>
                    <a:pt x="2663" y="0"/>
                  </a:moveTo>
                  <a:cubicBezTo>
                    <a:pt x="1110" y="0"/>
                    <a:pt x="111" y="1442"/>
                    <a:pt x="0" y="2773"/>
                  </a:cubicBezTo>
                  <a:cubicBezTo>
                    <a:pt x="0" y="4105"/>
                    <a:pt x="1220" y="4216"/>
                    <a:pt x="2330" y="6656"/>
                  </a:cubicBezTo>
                  <a:cubicBezTo>
                    <a:pt x="2773" y="7987"/>
                    <a:pt x="2995" y="9873"/>
                    <a:pt x="2995" y="11759"/>
                  </a:cubicBezTo>
                  <a:cubicBezTo>
                    <a:pt x="2995" y="11759"/>
                    <a:pt x="3143" y="11907"/>
                    <a:pt x="3406" y="11907"/>
                  </a:cubicBezTo>
                  <a:cubicBezTo>
                    <a:pt x="3538" y="11907"/>
                    <a:pt x="3698" y="11870"/>
                    <a:pt x="3883" y="11759"/>
                  </a:cubicBezTo>
                  <a:cubicBezTo>
                    <a:pt x="3883" y="11759"/>
                    <a:pt x="3883" y="10206"/>
                    <a:pt x="3883" y="8875"/>
                  </a:cubicBezTo>
                  <a:cubicBezTo>
                    <a:pt x="3994" y="7987"/>
                    <a:pt x="4105" y="6323"/>
                    <a:pt x="4326" y="5879"/>
                  </a:cubicBezTo>
                  <a:cubicBezTo>
                    <a:pt x="4659" y="4548"/>
                    <a:pt x="5547" y="3994"/>
                    <a:pt x="5436" y="2552"/>
                  </a:cubicBezTo>
                  <a:cubicBezTo>
                    <a:pt x="5325" y="1886"/>
                    <a:pt x="4992" y="998"/>
                    <a:pt x="4548" y="444"/>
                  </a:cubicBezTo>
                  <a:cubicBezTo>
                    <a:pt x="4216" y="222"/>
                    <a:pt x="3439" y="0"/>
                    <a:pt x="2663"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8" name="Google Shape;7618;p107"/>
            <p:cNvSpPr/>
            <p:nvPr/>
          </p:nvSpPr>
          <p:spPr>
            <a:xfrm>
              <a:off x="4187094" y="4645174"/>
              <a:ext cx="83766" cy="95293"/>
            </a:xfrm>
            <a:custGeom>
              <a:rect b="b" l="l" r="r" t="t"/>
              <a:pathLst>
                <a:path extrusionOk="0" h="6564" w="5770">
                  <a:moveTo>
                    <a:pt x="4412" y="1"/>
                  </a:moveTo>
                  <a:cubicBezTo>
                    <a:pt x="4222" y="1"/>
                    <a:pt x="4009" y="85"/>
                    <a:pt x="3772" y="285"/>
                  </a:cubicBezTo>
                  <a:cubicBezTo>
                    <a:pt x="2330" y="1505"/>
                    <a:pt x="1" y="6275"/>
                    <a:pt x="1" y="6275"/>
                  </a:cubicBezTo>
                  <a:cubicBezTo>
                    <a:pt x="1" y="6275"/>
                    <a:pt x="165" y="6563"/>
                    <a:pt x="819" y="6563"/>
                  </a:cubicBezTo>
                  <a:cubicBezTo>
                    <a:pt x="1240" y="6563"/>
                    <a:pt x="1862" y="6444"/>
                    <a:pt x="2774" y="6053"/>
                  </a:cubicBezTo>
                  <a:cubicBezTo>
                    <a:pt x="3772" y="5721"/>
                    <a:pt x="4327" y="5277"/>
                    <a:pt x="4771" y="4833"/>
                  </a:cubicBezTo>
                  <a:cubicBezTo>
                    <a:pt x="5103" y="3613"/>
                    <a:pt x="5769" y="2171"/>
                    <a:pt x="5769" y="2171"/>
                  </a:cubicBezTo>
                  <a:cubicBezTo>
                    <a:pt x="5769" y="2171"/>
                    <a:pt x="5382" y="1"/>
                    <a:pt x="4412" y="1"/>
                  </a:cubicBezTo>
                  <a:close/>
                </a:path>
              </a:pathLst>
            </a:custGeom>
            <a:solidFill>
              <a:srgbClr val="291D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9" name="Google Shape;7619;p107"/>
            <p:cNvSpPr/>
            <p:nvPr/>
          </p:nvSpPr>
          <p:spPr>
            <a:xfrm>
              <a:off x="4146837" y="4489865"/>
              <a:ext cx="154611" cy="216499"/>
            </a:xfrm>
            <a:custGeom>
              <a:rect b="b" l="l" r="r" t="t"/>
              <a:pathLst>
                <a:path extrusionOk="0" h="14913" w="10650">
                  <a:moveTo>
                    <a:pt x="8320" y="1"/>
                  </a:moveTo>
                  <a:lnTo>
                    <a:pt x="3106" y="888"/>
                  </a:lnTo>
                  <a:cubicBezTo>
                    <a:pt x="3106" y="888"/>
                    <a:pt x="4327" y="3662"/>
                    <a:pt x="4105" y="5104"/>
                  </a:cubicBezTo>
                  <a:cubicBezTo>
                    <a:pt x="3994" y="6102"/>
                    <a:pt x="2552" y="9985"/>
                    <a:pt x="1997" y="11760"/>
                  </a:cubicBezTo>
                  <a:cubicBezTo>
                    <a:pt x="1442" y="13534"/>
                    <a:pt x="0" y="13645"/>
                    <a:pt x="0" y="13645"/>
                  </a:cubicBezTo>
                  <a:cubicBezTo>
                    <a:pt x="0" y="13645"/>
                    <a:pt x="1810" y="14912"/>
                    <a:pt x="3223" y="14912"/>
                  </a:cubicBezTo>
                  <a:cubicBezTo>
                    <a:pt x="3375" y="14912"/>
                    <a:pt x="3521" y="14898"/>
                    <a:pt x="3661" y="14866"/>
                  </a:cubicBezTo>
                  <a:cubicBezTo>
                    <a:pt x="4992" y="14533"/>
                    <a:pt x="4881" y="12536"/>
                    <a:pt x="6323" y="10539"/>
                  </a:cubicBezTo>
                  <a:cubicBezTo>
                    <a:pt x="7766" y="8653"/>
                    <a:pt x="10650" y="8210"/>
                    <a:pt x="10650" y="8210"/>
                  </a:cubicBezTo>
                  <a:cubicBezTo>
                    <a:pt x="10650" y="8210"/>
                    <a:pt x="10539" y="7322"/>
                    <a:pt x="9651" y="5880"/>
                  </a:cubicBezTo>
                  <a:cubicBezTo>
                    <a:pt x="9208" y="5436"/>
                    <a:pt x="8986" y="4771"/>
                    <a:pt x="8875" y="4105"/>
                  </a:cubicBezTo>
                  <a:cubicBezTo>
                    <a:pt x="8653" y="2996"/>
                    <a:pt x="8542" y="1776"/>
                    <a:pt x="8320"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0" name="Google Shape;7620;p107"/>
            <p:cNvSpPr/>
            <p:nvPr/>
          </p:nvSpPr>
          <p:spPr>
            <a:xfrm>
              <a:off x="4101746" y="4576840"/>
              <a:ext cx="209371" cy="165412"/>
            </a:xfrm>
            <a:custGeom>
              <a:rect b="b" l="l" r="r" t="t"/>
              <a:pathLst>
                <a:path extrusionOk="0" h="11394" w="14422">
                  <a:moveTo>
                    <a:pt x="11870" y="0"/>
                  </a:moveTo>
                  <a:cubicBezTo>
                    <a:pt x="10650" y="111"/>
                    <a:pt x="8764" y="2108"/>
                    <a:pt x="8098" y="3550"/>
                  </a:cubicBezTo>
                  <a:cubicBezTo>
                    <a:pt x="7433" y="4992"/>
                    <a:pt x="6434" y="6989"/>
                    <a:pt x="5658" y="7433"/>
                  </a:cubicBezTo>
                  <a:cubicBezTo>
                    <a:pt x="5436" y="7543"/>
                    <a:pt x="5179" y="7585"/>
                    <a:pt x="4900" y="7585"/>
                  </a:cubicBezTo>
                  <a:cubicBezTo>
                    <a:pt x="4063" y="7585"/>
                    <a:pt x="3023" y="7211"/>
                    <a:pt x="2108" y="7211"/>
                  </a:cubicBezTo>
                  <a:cubicBezTo>
                    <a:pt x="888" y="7211"/>
                    <a:pt x="111" y="7765"/>
                    <a:pt x="0" y="8653"/>
                  </a:cubicBezTo>
                  <a:cubicBezTo>
                    <a:pt x="0" y="8653"/>
                    <a:pt x="3883" y="10539"/>
                    <a:pt x="5103" y="11093"/>
                  </a:cubicBezTo>
                  <a:cubicBezTo>
                    <a:pt x="5497" y="11272"/>
                    <a:pt x="5856" y="11394"/>
                    <a:pt x="6196" y="11394"/>
                  </a:cubicBezTo>
                  <a:cubicBezTo>
                    <a:pt x="6908" y="11394"/>
                    <a:pt x="7533" y="10860"/>
                    <a:pt x="8209" y="9207"/>
                  </a:cubicBezTo>
                  <a:cubicBezTo>
                    <a:pt x="8876" y="7374"/>
                    <a:pt x="9542" y="5729"/>
                    <a:pt x="10303" y="5729"/>
                  </a:cubicBezTo>
                  <a:cubicBezTo>
                    <a:pt x="10555" y="5729"/>
                    <a:pt x="10817" y="5909"/>
                    <a:pt x="11093" y="6323"/>
                  </a:cubicBezTo>
                  <a:cubicBezTo>
                    <a:pt x="12092" y="7876"/>
                    <a:pt x="12535" y="10760"/>
                    <a:pt x="12535" y="10760"/>
                  </a:cubicBezTo>
                  <a:cubicBezTo>
                    <a:pt x="12535" y="10760"/>
                    <a:pt x="12680" y="10905"/>
                    <a:pt x="12908" y="10905"/>
                  </a:cubicBezTo>
                  <a:cubicBezTo>
                    <a:pt x="13079" y="10905"/>
                    <a:pt x="13296" y="10824"/>
                    <a:pt x="13534" y="10539"/>
                  </a:cubicBezTo>
                  <a:cubicBezTo>
                    <a:pt x="13534" y="10539"/>
                    <a:pt x="13312" y="9540"/>
                    <a:pt x="13312" y="7987"/>
                  </a:cubicBezTo>
                  <a:cubicBezTo>
                    <a:pt x="13201" y="4770"/>
                    <a:pt x="14421" y="3994"/>
                    <a:pt x="14089" y="2662"/>
                  </a:cubicBezTo>
                  <a:cubicBezTo>
                    <a:pt x="13645" y="777"/>
                    <a:pt x="13201" y="0"/>
                    <a:pt x="11870"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1" name="Google Shape;7621;p107"/>
            <p:cNvSpPr/>
            <p:nvPr/>
          </p:nvSpPr>
          <p:spPr>
            <a:xfrm>
              <a:off x="4027663" y="2549239"/>
              <a:ext cx="288289" cy="173978"/>
            </a:xfrm>
            <a:custGeom>
              <a:rect b="b" l="l" r="r" t="t"/>
              <a:pathLst>
                <a:path extrusionOk="0" h="11984" w="19858">
                  <a:moveTo>
                    <a:pt x="8691" y="1"/>
                  </a:moveTo>
                  <a:cubicBezTo>
                    <a:pt x="3509" y="1"/>
                    <a:pt x="604" y="4961"/>
                    <a:pt x="333" y="7214"/>
                  </a:cubicBezTo>
                  <a:cubicBezTo>
                    <a:pt x="0" y="10098"/>
                    <a:pt x="3328" y="11984"/>
                    <a:pt x="3328" y="11984"/>
                  </a:cubicBezTo>
                  <a:cubicBezTo>
                    <a:pt x="3328" y="11984"/>
                    <a:pt x="19857" y="2444"/>
                    <a:pt x="12647" y="891"/>
                  </a:cubicBezTo>
                  <a:cubicBezTo>
                    <a:pt x="11209" y="266"/>
                    <a:pt x="9890" y="1"/>
                    <a:pt x="8691" y="1"/>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2" name="Google Shape;7622;p107"/>
            <p:cNvSpPr/>
            <p:nvPr/>
          </p:nvSpPr>
          <p:spPr>
            <a:xfrm>
              <a:off x="4311103" y="2903582"/>
              <a:ext cx="167503" cy="520177"/>
            </a:xfrm>
            <a:custGeom>
              <a:rect b="b" l="l" r="r" t="t"/>
              <a:pathLst>
                <a:path extrusionOk="0" h="35831" w="11538">
                  <a:moveTo>
                    <a:pt x="2108" y="0"/>
                  </a:moveTo>
                  <a:cubicBezTo>
                    <a:pt x="2108" y="0"/>
                    <a:pt x="2330" y="9651"/>
                    <a:pt x="2330" y="9984"/>
                  </a:cubicBezTo>
                  <a:cubicBezTo>
                    <a:pt x="2330" y="10206"/>
                    <a:pt x="5880" y="19635"/>
                    <a:pt x="5658" y="22408"/>
                  </a:cubicBezTo>
                  <a:cubicBezTo>
                    <a:pt x="5103" y="27289"/>
                    <a:pt x="0" y="31505"/>
                    <a:pt x="0" y="31505"/>
                  </a:cubicBezTo>
                  <a:lnTo>
                    <a:pt x="2330" y="35831"/>
                  </a:lnTo>
                  <a:cubicBezTo>
                    <a:pt x="7544" y="32281"/>
                    <a:pt x="10650" y="28066"/>
                    <a:pt x="11315" y="23185"/>
                  </a:cubicBezTo>
                  <a:cubicBezTo>
                    <a:pt x="11537" y="21188"/>
                    <a:pt x="9540" y="13534"/>
                    <a:pt x="7544" y="8320"/>
                  </a:cubicBezTo>
                  <a:cubicBezTo>
                    <a:pt x="5658" y="3106"/>
                    <a:pt x="4327" y="666"/>
                    <a:pt x="2108"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3" name="Google Shape;7623;p107"/>
            <p:cNvSpPr/>
            <p:nvPr/>
          </p:nvSpPr>
          <p:spPr>
            <a:xfrm>
              <a:off x="3995449" y="3314238"/>
              <a:ext cx="438066" cy="1235846"/>
            </a:xfrm>
            <a:custGeom>
              <a:rect b="b" l="l" r="r" t="t"/>
              <a:pathLst>
                <a:path extrusionOk="0" h="85128" w="30175">
                  <a:moveTo>
                    <a:pt x="22631" y="1"/>
                  </a:moveTo>
                  <a:lnTo>
                    <a:pt x="5436" y="1443"/>
                  </a:lnTo>
                  <a:cubicBezTo>
                    <a:pt x="5436" y="1443"/>
                    <a:pt x="3883" y="6324"/>
                    <a:pt x="1998" y="15975"/>
                  </a:cubicBezTo>
                  <a:cubicBezTo>
                    <a:pt x="1" y="25737"/>
                    <a:pt x="777" y="38938"/>
                    <a:pt x="2219" y="52582"/>
                  </a:cubicBezTo>
                  <a:cubicBezTo>
                    <a:pt x="2663" y="56576"/>
                    <a:pt x="5104" y="61790"/>
                    <a:pt x="7988" y="68445"/>
                  </a:cubicBezTo>
                  <a:cubicBezTo>
                    <a:pt x="10539" y="74547"/>
                    <a:pt x="14422" y="84642"/>
                    <a:pt x="14422" y="84642"/>
                  </a:cubicBezTo>
                  <a:cubicBezTo>
                    <a:pt x="15023" y="84992"/>
                    <a:pt x="15596" y="85128"/>
                    <a:pt x="16123" y="85128"/>
                  </a:cubicBezTo>
                  <a:cubicBezTo>
                    <a:pt x="17929" y="85128"/>
                    <a:pt x="19192" y="83532"/>
                    <a:pt x="19192" y="83532"/>
                  </a:cubicBezTo>
                  <a:cubicBezTo>
                    <a:pt x="19192" y="83532"/>
                    <a:pt x="17195" y="70331"/>
                    <a:pt x="16419" y="65783"/>
                  </a:cubicBezTo>
                  <a:cubicBezTo>
                    <a:pt x="14977" y="58240"/>
                    <a:pt x="11427" y="54468"/>
                    <a:pt x="11427" y="54468"/>
                  </a:cubicBezTo>
                  <a:cubicBezTo>
                    <a:pt x="11427" y="54468"/>
                    <a:pt x="12314" y="48922"/>
                    <a:pt x="12869" y="44041"/>
                  </a:cubicBezTo>
                  <a:cubicBezTo>
                    <a:pt x="13423" y="38716"/>
                    <a:pt x="15198" y="29841"/>
                    <a:pt x="15198" y="29841"/>
                  </a:cubicBezTo>
                  <a:cubicBezTo>
                    <a:pt x="15198" y="29841"/>
                    <a:pt x="15309" y="43486"/>
                    <a:pt x="15642" y="47479"/>
                  </a:cubicBezTo>
                  <a:cubicBezTo>
                    <a:pt x="15864" y="51362"/>
                    <a:pt x="16086" y="51917"/>
                    <a:pt x="17417" y="59571"/>
                  </a:cubicBezTo>
                  <a:cubicBezTo>
                    <a:pt x="18526" y="65894"/>
                    <a:pt x="21078" y="78429"/>
                    <a:pt x="21078" y="78429"/>
                  </a:cubicBezTo>
                  <a:cubicBezTo>
                    <a:pt x="21730" y="78647"/>
                    <a:pt x="22330" y="78725"/>
                    <a:pt x="22856" y="78725"/>
                  </a:cubicBezTo>
                  <a:cubicBezTo>
                    <a:pt x="24209" y="78725"/>
                    <a:pt x="25071" y="78207"/>
                    <a:pt x="25071" y="78207"/>
                  </a:cubicBezTo>
                  <a:cubicBezTo>
                    <a:pt x="25071" y="78207"/>
                    <a:pt x="26846" y="62344"/>
                    <a:pt x="26181" y="56798"/>
                  </a:cubicBezTo>
                  <a:cubicBezTo>
                    <a:pt x="25404" y="51251"/>
                    <a:pt x="25515" y="48811"/>
                    <a:pt x="25515" y="48811"/>
                  </a:cubicBezTo>
                  <a:cubicBezTo>
                    <a:pt x="25515" y="48811"/>
                    <a:pt x="26402" y="40380"/>
                    <a:pt x="27068" y="33280"/>
                  </a:cubicBezTo>
                  <a:cubicBezTo>
                    <a:pt x="28177" y="22631"/>
                    <a:pt x="30174" y="20301"/>
                    <a:pt x="28954" y="13867"/>
                  </a:cubicBezTo>
                  <a:cubicBezTo>
                    <a:pt x="27955" y="8320"/>
                    <a:pt x="24295" y="4105"/>
                    <a:pt x="22631" y="1"/>
                  </a:cubicBez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4" name="Google Shape;7624;p107"/>
            <p:cNvSpPr/>
            <p:nvPr/>
          </p:nvSpPr>
          <p:spPr>
            <a:xfrm>
              <a:off x="4212863" y="3607347"/>
              <a:ext cx="153000" cy="354314"/>
            </a:xfrm>
            <a:custGeom>
              <a:rect b="b" l="l" r="r" t="t"/>
              <a:pathLst>
                <a:path extrusionOk="0" h="24406" w="10539">
                  <a:moveTo>
                    <a:pt x="10539" y="0"/>
                  </a:moveTo>
                  <a:cubicBezTo>
                    <a:pt x="7211" y="3550"/>
                    <a:pt x="1110" y="4216"/>
                    <a:pt x="1110" y="4216"/>
                  </a:cubicBezTo>
                  <a:lnTo>
                    <a:pt x="333" y="9651"/>
                  </a:lnTo>
                  <a:cubicBezTo>
                    <a:pt x="1" y="14089"/>
                    <a:pt x="666" y="19302"/>
                    <a:pt x="555" y="24405"/>
                  </a:cubicBezTo>
                  <a:cubicBezTo>
                    <a:pt x="555" y="24405"/>
                    <a:pt x="1775" y="11204"/>
                    <a:pt x="3439" y="8986"/>
                  </a:cubicBezTo>
                  <a:cubicBezTo>
                    <a:pt x="4992" y="6767"/>
                    <a:pt x="9430" y="2995"/>
                    <a:pt x="10539" y="0"/>
                  </a:cubicBezTo>
                  <a:close/>
                </a:path>
              </a:pathLst>
            </a:custGeom>
            <a:solidFill>
              <a:srgbClr val="597B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5" name="Google Shape;7625;p107"/>
            <p:cNvSpPr/>
            <p:nvPr/>
          </p:nvSpPr>
          <p:spPr>
            <a:xfrm>
              <a:off x="4064697" y="2561578"/>
              <a:ext cx="288289" cy="440461"/>
            </a:xfrm>
            <a:custGeom>
              <a:rect b="b" l="l" r="r" t="t"/>
              <a:pathLst>
                <a:path extrusionOk="0" h="30340" w="19858">
                  <a:moveTo>
                    <a:pt x="9565" y="1"/>
                  </a:moveTo>
                  <a:cubicBezTo>
                    <a:pt x="5131" y="1"/>
                    <a:pt x="1938" y="3211"/>
                    <a:pt x="999" y="7695"/>
                  </a:cubicBezTo>
                  <a:cubicBezTo>
                    <a:pt x="556" y="10024"/>
                    <a:pt x="1" y="14794"/>
                    <a:pt x="1443" y="18566"/>
                  </a:cubicBezTo>
                  <a:cubicBezTo>
                    <a:pt x="2193" y="20603"/>
                    <a:pt x="2944" y="22122"/>
                    <a:pt x="4695" y="22122"/>
                  </a:cubicBezTo>
                  <a:cubicBezTo>
                    <a:pt x="4756" y="22122"/>
                    <a:pt x="4818" y="22120"/>
                    <a:pt x="4882" y="22116"/>
                  </a:cubicBezTo>
                  <a:cubicBezTo>
                    <a:pt x="5326" y="22116"/>
                    <a:pt x="5991" y="22005"/>
                    <a:pt x="6879" y="21783"/>
                  </a:cubicBezTo>
                  <a:cubicBezTo>
                    <a:pt x="6879" y="22449"/>
                    <a:pt x="6990" y="23558"/>
                    <a:pt x="6990" y="24445"/>
                  </a:cubicBezTo>
                  <a:cubicBezTo>
                    <a:pt x="6879" y="25444"/>
                    <a:pt x="7100" y="25888"/>
                    <a:pt x="5215" y="26997"/>
                  </a:cubicBezTo>
                  <a:cubicBezTo>
                    <a:pt x="3414" y="28162"/>
                    <a:pt x="7582" y="30340"/>
                    <a:pt x="10570" y="30340"/>
                  </a:cubicBezTo>
                  <a:cubicBezTo>
                    <a:pt x="10711" y="30340"/>
                    <a:pt x="10848" y="30335"/>
                    <a:pt x="10983" y="30325"/>
                  </a:cubicBezTo>
                  <a:cubicBezTo>
                    <a:pt x="14089" y="29992"/>
                    <a:pt x="17417" y="28217"/>
                    <a:pt x="18415" y="26220"/>
                  </a:cubicBezTo>
                  <a:cubicBezTo>
                    <a:pt x="19414" y="24113"/>
                    <a:pt x="19857" y="23558"/>
                    <a:pt x="18083" y="23447"/>
                  </a:cubicBezTo>
                  <a:cubicBezTo>
                    <a:pt x="17244" y="23396"/>
                    <a:pt x="16580" y="23386"/>
                    <a:pt x="16051" y="23386"/>
                  </a:cubicBezTo>
                  <a:cubicBezTo>
                    <a:pt x="15703" y="23386"/>
                    <a:pt x="15413" y="23391"/>
                    <a:pt x="15170" y="23391"/>
                  </a:cubicBezTo>
                  <a:cubicBezTo>
                    <a:pt x="14169" y="23391"/>
                    <a:pt x="13963" y="23317"/>
                    <a:pt x="13756" y="22560"/>
                  </a:cubicBezTo>
                  <a:cubicBezTo>
                    <a:pt x="13645" y="22005"/>
                    <a:pt x="13534" y="18788"/>
                    <a:pt x="13534" y="18788"/>
                  </a:cubicBezTo>
                  <a:cubicBezTo>
                    <a:pt x="13756" y="18455"/>
                    <a:pt x="14422" y="17457"/>
                    <a:pt x="14422" y="17457"/>
                  </a:cubicBezTo>
                  <a:cubicBezTo>
                    <a:pt x="16751" y="16015"/>
                    <a:pt x="18526" y="13463"/>
                    <a:pt x="18859" y="10468"/>
                  </a:cubicBezTo>
                  <a:cubicBezTo>
                    <a:pt x="19414" y="5254"/>
                    <a:pt x="15642" y="595"/>
                    <a:pt x="10428" y="41"/>
                  </a:cubicBezTo>
                  <a:cubicBezTo>
                    <a:pt x="10136" y="14"/>
                    <a:pt x="9848" y="1"/>
                    <a:pt x="9565"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6" name="Google Shape;7626;p107"/>
            <p:cNvSpPr/>
            <p:nvPr/>
          </p:nvSpPr>
          <p:spPr>
            <a:xfrm>
              <a:off x="4114245" y="2787616"/>
              <a:ext cx="238740" cy="214423"/>
            </a:xfrm>
            <a:custGeom>
              <a:rect b="b" l="l" r="r" t="t"/>
              <a:pathLst>
                <a:path extrusionOk="0" h="14770" w="16445">
                  <a:moveTo>
                    <a:pt x="4353" y="1"/>
                  </a:moveTo>
                  <a:cubicBezTo>
                    <a:pt x="4353" y="1"/>
                    <a:pt x="4131" y="3994"/>
                    <a:pt x="3022" y="4882"/>
                  </a:cubicBezTo>
                  <a:cubicBezTo>
                    <a:pt x="2023" y="5880"/>
                    <a:pt x="692" y="6435"/>
                    <a:pt x="581" y="6435"/>
                  </a:cubicBezTo>
                  <a:cubicBezTo>
                    <a:pt x="914" y="6546"/>
                    <a:pt x="1136" y="6546"/>
                    <a:pt x="1469" y="6546"/>
                  </a:cubicBezTo>
                  <a:cubicBezTo>
                    <a:pt x="1913" y="6546"/>
                    <a:pt x="2578" y="6435"/>
                    <a:pt x="3466" y="6213"/>
                  </a:cubicBezTo>
                  <a:cubicBezTo>
                    <a:pt x="3466" y="6879"/>
                    <a:pt x="3577" y="7988"/>
                    <a:pt x="3577" y="8875"/>
                  </a:cubicBezTo>
                  <a:cubicBezTo>
                    <a:pt x="3466" y="9874"/>
                    <a:pt x="3687" y="10318"/>
                    <a:pt x="1802" y="11427"/>
                  </a:cubicBezTo>
                  <a:cubicBezTo>
                    <a:pt x="1" y="12592"/>
                    <a:pt x="4169" y="14770"/>
                    <a:pt x="7157" y="14770"/>
                  </a:cubicBezTo>
                  <a:cubicBezTo>
                    <a:pt x="7298" y="14770"/>
                    <a:pt x="7435" y="14765"/>
                    <a:pt x="7570" y="14755"/>
                  </a:cubicBezTo>
                  <a:cubicBezTo>
                    <a:pt x="10676" y="14422"/>
                    <a:pt x="14004" y="12647"/>
                    <a:pt x="15002" y="10650"/>
                  </a:cubicBezTo>
                  <a:cubicBezTo>
                    <a:pt x="16001" y="8543"/>
                    <a:pt x="16444" y="7988"/>
                    <a:pt x="14670" y="7877"/>
                  </a:cubicBezTo>
                  <a:cubicBezTo>
                    <a:pt x="13831" y="7826"/>
                    <a:pt x="13167" y="7816"/>
                    <a:pt x="12638" y="7816"/>
                  </a:cubicBezTo>
                  <a:cubicBezTo>
                    <a:pt x="12290" y="7816"/>
                    <a:pt x="12000" y="7821"/>
                    <a:pt x="11757" y="7821"/>
                  </a:cubicBezTo>
                  <a:cubicBezTo>
                    <a:pt x="10756" y="7821"/>
                    <a:pt x="10550" y="7747"/>
                    <a:pt x="10343" y="6990"/>
                  </a:cubicBezTo>
                  <a:cubicBezTo>
                    <a:pt x="10232" y="6435"/>
                    <a:pt x="10011" y="3218"/>
                    <a:pt x="10011" y="3218"/>
                  </a:cubicBezTo>
                  <a:cubicBezTo>
                    <a:pt x="10343" y="2885"/>
                    <a:pt x="11009" y="1887"/>
                    <a:pt x="11009" y="1887"/>
                  </a:cubicBezTo>
                  <a:cubicBezTo>
                    <a:pt x="11342" y="1665"/>
                    <a:pt x="11674" y="1443"/>
                    <a:pt x="12118" y="1110"/>
                  </a:cubicBezTo>
                  <a:lnTo>
                    <a:pt x="12118" y="1110"/>
                  </a:lnTo>
                  <a:lnTo>
                    <a:pt x="8901" y="1221"/>
                  </a:lnTo>
                  <a:lnTo>
                    <a:pt x="5462" y="1221"/>
                  </a:lnTo>
                  <a:lnTo>
                    <a:pt x="4353" y="1"/>
                  </a:ln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7" name="Google Shape;7627;p107"/>
            <p:cNvSpPr/>
            <p:nvPr/>
          </p:nvSpPr>
          <p:spPr>
            <a:xfrm>
              <a:off x="4092077" y="2561404"/>
              <a:ext cx="254463" cy="285385"/>
            </a:xfrm>
            <a:custGeom>
              <a:rect b="b" l="l" r="r" t="t"/>
              <a:pathLst>
                <a:path extrusionOk="0" h="19658" w="17528">
                  <a:moveTo>
                    <a:pt x="7516" y="1"/>
                  </a:moveTo>
                  <a:cubicBezTo>
                    <a:pt x="4508" y="1"/>
                    <a:pt x="1494" y="1371"/>
                    <a:pt x="1" y="5155"/>
                  </a:cubicBezTo>
                  <a:cubicBezTo>
                    <a:pt x="1" y="5155"/>
                    <a:pt x="223" y="5710"/>
                    <a:pt x="1110" y="5821"/>
                  </a:cubicBezTo>
                  <a:cubicBezTo>
                    <a:pt x="1110" y="5821"/>
                    <a:pt x="888" y="6930"/>
                    <a:pt x="1665" y="7818"/>
                  </a:cubicBezTo>
                  <a:cubicBezTo>
                    <a:pt x="2219" y="8372"/>
                    <a:pt x="2774" y="9371"/>
                    <a:pt x="2774" y="10480"/>
                  </a:cubicBezTo>
                  <a:cubicBezTo>
                    <a:pt x="2885" y="11368"/>
                    <a:pt x="2774" y="12699"/>
                    <a:pt x="2996" y="13586"/>
                  </a:cubicBezTo>
                  <a:cubicBezTo>
                    <a:pt x="3277" y="14619"/>
                    <a:pt x="4194" y="14698"/>
                    <a:pt x="4470" y="14698"/>
                  </a:cubicBezTo>
                  <a:cubicBezTo>
                    <a:pt x="4520" y="14698"/>
                    <a:pt x="4549" y="14695"/>
                    <a:pt x="4549" y="14695"/>
                  </a:cubicBezTo>
                  <a:cubicBezTo>
                    <a:pt x="4549" y="14695"/>
                    <a:pt x="4660" y="12810"/>
                    <a:pt x="4882" y="10924"/>
                  </a:cubicBezTo>
                  <a:cubicBezTo>
                    <a:pt x="5174" y="10222"/>
                    <a:pt x="5961" y="9797"/>
                    <a:pt x="6704" y="9797"/>
                  </a:cubicBezTo>
                  <a:cubicBezTo>
                    <a:pt x="7369" y="9797"/>
                    <a:pt x="8000" y="10138"/>
                    <a:pt x="8210" y="10924"/>
                  </a:cubicBezTo>
                  <a:cubicBezTo>
                    <a:pt x="8653" y="12477"/>
                    <a:pt x="8210" y="13475"/>
                    <a:pt x="7655" y="14585"/>
                  </a:cubicBezTo>
                  <a:cubicBezTo>
                    <a:pt x="7389" y="15295"/>
                    <a:pt x="6838" y="15650"/>
                    <a:pt x="6288" y="15650"/>
                  </a:cubicBezTo>
                  <a:cubicBezTo>
                    <a:pt x="6151" y="15650"/>
                    <a:pt x="6013" y="15627"/>
                    <a:pt x="5880" y="15583"/>
                  </a:cubicBezTo>
                  <a:lnTo>
                    <a:pt x="5880" y="15583"/>
                  </a:lnTo>
                  <a:cubicBezTo>
                    <a:pt x="5880" y="17802"/>
                    <a:pt x="6767" y="18911"/>
                    <a:pt x="8764" y="19466"/>
                  </a:cubicBezTo>
                  <a:cubicBezTo>
                    <a:pt x="9283" y="19602"/>
                    <a:pt x="9688" y="19658"/>
                    <a:pt x="10018" y="19658"/>
                  </a:cubicBezTo>
                  <a:cubicBezTo>
                    <a:pt x="11028" y="19658"/>
                    <a:pt x="11340" y="19134"/>
                    <a:pt x="12092" y="18800"/>
                  </a:cubicBezTo>
                  <a:cubicBezTo>
                    <a:pt x="12758" y="18467"/>
                    <a:pt x="13534" y="17802"/>
                    <a:pt x="13534" y="17802"/>
                  </a:cubicBezTo>
                  <a:cubicBezTo>
                    <a:pt x="15864" y="15583"/>
                    <a:pt x="16640" y="13475"/>
                    <a:pt x="16973" y="10480"/>
                  </a:cubicBezTo>
                  <a:cubicBezTo>
                    <a:pt x="17528" y="5266"/>
                    <a:pt x="13756" y="607"/>
                    <a:pt x="8542" y="53"/>
                  </a:cubicBezTo>
                  <a:cubicBezTo>
                    <a:pt x="8202" y="18"/>
                    <a:pt x="7859" y="1"/>
                    <a:pt x="7516" y="1"/>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8" name="Google Shape;7628;p107"/>
            <p:cNvSpPr/>
            <p:nvPr/>
          </p:nvSpPr>
          <p:spPr>
            <a:xfrm>
              <a:off x="3972903" y="2899546"/>
              <a:ext cx="418728" cy="465649"/>
            </a:xfrm>
            <a:custGeom>
              <a:rect b="b" l="l" r="r" t="t"/>
              <a:pathLst>
                <a:path extrusionOk="0" h="32075" w="28843">
                  <a:moveTo>
                    <a:pt x="22922" y="1"/>
                  </a:moveTo>
                  <a:cubicBezTo>
                    <a:pt x="21993" y="1"/>
                    <a:pt x="21133" y="56"/>
                    <a:pt x="20745" y="56"/>
                  </a:cubicBezTo>
                  <a:cubicBezTo>
                    <a:pt x="21410" y="944"/>
                    <a:pt x="21521" y="2053"/>
                    <a:pt x="18859" y="2608"/>
                  </a:cubicBezTo>
                  <a:cubicBezTo>
                    <a:pt x="18027" y="2829"/>
                    <a:pt x="17257" y="2913"/>
                    <a:pt x="16571" y="2913"/>
                  </a:cubicBezTo>
                  <a:cubicBezTo>
                    <a:pt x="14512" y="2913"/>
                    <a:pt x="13202" y="2164"/>
                    <a:pt x="13202" y="2164"/>
                  </a:cubicBezTo>
                  <a:cubicBezTo>
                    <a:pt x="13202" y="2164"/>
                    <a:pt x="9652" y="3717"/>
                    <a:pt x="7211" y="5381"/>
                  </a:cubicBezTo>
                  <a:cubicBezTo>
                    <a:pt x="1332" y="9485"/>
                    <a:pt x="1" y="16474"/>
                    <a:pt x="5880" y="18915"/>
                  </a:cubicBezTo>
                  <a:cubicBezTo>
                    <a:pt x="6213" y="21577"/>
                    <a:pt x="6657" y="28455"/>
                    <a:pt x="6768" y="30008"/>
                  </a:cubicBezTo>
                  <a:cubicBezTo>
                    <a:pt x="8832" y="31430"/>
                    <a:pt x="11787" y="32074"/>
                    <a:pt x="14701" y="32074"/>
                  </a:cubicBezTo>
                  <a:cubicBezTo>
                    <a:pt x="18834" y="32074"/>
                    <a:pt x="22883" y="30778"/>
                    <a:pt x="24184" y="28566"/>
                  </a:cubicBezTo>
                  <a:cubicBezTo>
                    <a:pt x="24295" y="27345"/>
                    <a:pt x="24517" y="25238"/>
                    <a:pt x="24627" y="24905"/>
                  </a:cubicBezTo>
                  <a:cubicBezTo>
                    <a:pt x="26957" y="16030"/>
                    <a:pt x="28843" y="13701"/>
                    <a:pt x="28177" y="7045"/>
                  </a:cubicBezTo>
                  <a:cubicBezTo>
                    <a:pt x="27734" y="3162"/>
                    <a:pt x="27512" y="1276"/>
                    <a:pt x="25515" y="278"/>
                  </a:cubicBezTo>
                  <a:cubicBezTo>
                    <a:pt x="24849" y="56"/>
                    <a:pt x="23851" y="1"/>
                    <a:pt x="22922"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9" name="Google Shape;7629;p107"/>
            <p:cNvSpPr/>
            <p:nvPr/>
          </p:nvSpPr>
          <p:spPr>
            <a:xfrm>
              <a:off x="4177440" y="2697433"/>
              <a:ext cx="161057" cy="436222"/>
            </a:xfrm>
            <a:custGeom>
              <a:rect b="b" l="l" r="r" t="t"/>
              <a:pathLst>
                <a:path extrusionOk="0" h="30048" w="11094">
                  <a:moveTo>
                    <a:pt x="11093" y="1"/>
                  </a:moveTo>
                  <a:cubicBezTo>
                    <a:pt x="11093" y="1"/>
                    <a:pt x="6323" y="5658"/>
                    <a:pt x="2884" y="6768"/>
                  </a:cubicBezTo>
                  <a:cubicBezTo>
                    <a:pt x="2237" y="7010"/>
                    <a:pt x="1733" y="7102"/>
                    <a:pt x="1343" y="7102"/>
                  </a:cubicBezTo>
                  <a:cubicBezTo>
                    <a:pt x="127" y="7102"/>
                    <a:pt x="0" y="6213"/>
                    <a:pt x="0" y="6213"/>
                  </a:cubicBezTo>
                  <a:lnTo>
                    <a:pt x="0" y="29398"/>
                  </a:lnTo>
                  <a:cubicBezTo>
                    <a:pt x="0" y="29398"/>
                    <a:pt x="953" y="30048"/>
                    <a:pt x="2697" y="30048"/>
                  </a:cubicBezTo>
                  <a:cubicBezTo>
                    <a:pt x="3744" y="30048"/>
                    <a:pt x="5075" y="29814"/>
                    <a:pt x="6656" y="29065"/>
                  </a:cubicBezTo>
                  <a:cubicBezTo>
                    <a:pt x="10871" y="27068"/>
                    <a:pt x="11093" y="25848"/>
                    <a:pt x="11093" y="23629"/>
                  </a:cubicBezTo>
                  <a:lnTo>
                    <a:pt x="11093" y="1"/>
                  </a:ln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0" name="Google Shape;7630;p107"/>
            <p:cNvSpPr/>
            <p:nvPr/>
          </p:nvSpPr>
          <p:spPr>
            <a:xfrm>
              <a:off x="3460784" y="2950285"/>
              <a:ext cx="721491" cy="509172"/>
            </a:xfrm>
            <a:custGeom>
              <a:rect b="b" l="l" r="r" t="t"/>
              <a:pathLst>
                <a:path extrusionOk="0" h="35073" w="49698">
                  <a:moveTo>
                    <a:pt x="46058" y="0"/>
                  </a:moveTo>
                  <a:cubicBezTo>
                    <a:pt x="44590" y="0"/>
                    <a:pt x="43036" y="986"/>
                    <a:pt x="41822" y="3328"/>
                  </a:cubicBezTo>
                  <a:cubicBezTo>
                    <a:pt x="40491" y="5768"/>
                    <a:pt x="36164" y="12535"/>
                    <a:pt x="32282" y="16973"/>
                  </a:cubicBezTo>
                  <a:cubicBezTo>
                    <a:pt x="30507" y="18969"/>
                    <a:pt x="25737" y="23074"/>
                    <a:pt x="21410" y="25182"/>
                  </a:cubicBezTo>
                  <a:cubicBezTo>
                    <a:pt x="18103" y="26738"/>
                    <a:pt x="15990" y="27441"/>
                    <a:pt x="14622" y="27441"/>
                  </a:cubicBezTo>
                  <a:cubicBezTo>
                    <a:pt x="14430" y="27441"/>
                    <a:pt x="14253" y="27427"/>
                    <a:pt x="14089" y="27400"/>
                  </a:cubicBezTo>
                  <a:cubicBezTo>
                    <a:pt x="12647" y="27178"/>
                    <a:pt x="11759" y="26846"/>
                    <a:pt x="10428" y="26180"/>
                  </a:cubicBezTo>
                  <a:cubicBezTo>
                    <a:pt x="8875" y="25403"/>
                    <a:pt x="7655" y="25514"/>
                    <a:pt x="6546" y="25071"/>
                  </a:cubicBezTo>
                  <a:cubicBezTo>
                    <a:pt x="5851" y="24793"/>
                    <a:pt x="5591" y="24558"/>
                    <a:pt x="5385" y="24558"/>
                  </a:cubicBezTo>
                  <a:cubicBezTo>
                    <a:pt x="5262" y="24558"/>
                    <a:pt x="5158" y="24642"/>
                    <a:pt x="4993" y="24849"/>
                  </a:cubicBezTo>
                  <a:cubicBezTo>
                    <a:pt x="4660" y="25403"/>
                    <a:pt x="5325" y="26513"/>
                    <a:pt x="6324" y="27067"/>
                  </a:cubicBezTo>
                  <a:cubicBezTo>
                    <a:pt x="7433" y="27733"/>
                    <a:pt x="8210" y="27622"/>
                    <a:pt x="8431" y="27844"/>
                  </a:cubicBezTo>
                  <a:cubicBezTo>
                    <a:pt x="8522" y="28025"/>
                    <a:pt x="7873" y="28206"/>
                    <a:pt x="6907" y="28206"/>
                  </a:cubicBezTo>
                  <a:cubicBezTo>
                    <a:pt x="6690" y="28206"/>
                    <a:pt x="6457" y="28197"/>
                    <a:pt x="6213" y="28177"/>
                  </a:cubicBezTo>
                  <a:cubicBezTo>
                    <a:pt x="4216" y="28066"/>
                    <a:pt x="3107" y="27511"/>
                    <a:pt x="2108" y="27289"/>
                  </a:cubicBezTo>
                  <a:cubicBezTo>
                    <a:pt x="1988" y="27265"/>
                    <a:pt x="1880" y="27254"/>
                    <a:pt x="1784" y="27254"/>
                  </a:cubicBezTo>
                  <a:cubicBezTo>
                    <a:pt x="1002" y="27254"/>
                    <a:pt x="1023" y="27991"/>
                    <a:pt x="1221" y="28288"/>
                  </a:cubicBezTo>
                  <a:cubicBezTo>
                    <a:pt x="1554" y="28731"/>
                    <a:pt x="2108" y="29286"/>
                    <a:pt x="3551" y="29730"/>
                  </a:cubicBezTo>
                  <a:cubicBezTo>
                    <a:pt x="5104" y="30284"/>
                    <a:pt x="6878" y="30617"/>
                    <a:pt x="6878" y="30617"/>
                  </a:cubicBezTo>
                  <a:cubicBezTo>
                    <a:pt x="6878" y="30617"/>
                    <a:pt x="6385" y="30667"/>
                    <a:pt x="5597" y="30667"/>
                  </a:cubicBezTo>
                  <a:cubicBezTo>
                    <a:pt x="5202" y="30667"/>
                    <a:pt x="4734" y="30654"/>
                    <a:pt x="4216" y="30617"/>
                  </a:cubicBezTo>
                  <a:cubicBezTo>
                    <a:pt x="2441" y="30395"/>
                    <a:pt x="1776" y="30173"/>
                    <a:pt x="888" y="30063"/>
                  </a:cubicBezTo>
                  <a:cubicBezTo>
                    <a:pt x="1" y="30063"/>
                    <a:pt x="334" y="31505"/>
                    <a:pt x="1221" y="31948"/>
                  </a:cubicBezTo>
                  <a:cubicBezTo>
                    <a:pt x="1997" y="32170"/>
                    <a:pt x="3107" y="32503"/>
                    <a:pt x="4216" y="32614"/>
                  </a:cubicBezTo>
                  <a:cubicBezTo>
                    <a:pt x="5436" y="32836"/>
                    <a:pt x="7322" y="32836"/>
                    <a:pt x="7322" y="32836"/>
                  </a:cubicBezTo>
                  <a:cubicBezTo>
                    <a:pt x="6468" y="33037"/>
                    <a:pt x="5704" y="33101"/>
                    <a:pt x="5053" y="33101"/>
                  </a:cubicBezTo>
                  <a:cubicBezTo>
                    <a:pt x="4266" y="33101"/>
                    <a:pt x="3642" y="33007"/>
                    <a:pt x="3218" y="32947"/>
                  </a:cubicBezTo>
                  <a:cubicBezTo>
                    <a:pt x="2330" y="32947"/>
                    <a:pt x="1887" y="33169"/>
                    <a:pt x="1997" y="33723"/>
                  </a:cubicBezTo>
                  <a:cubicBezTo>
                    <a:pt x="2108" y="34056"/>
                    <a:pt x="2663" y="34500"/>
                    <a:pt x="4549" y="34944"/>
                  </a:cubicBezTo>
                  <a:cubicBezTo>
                    <a:pt x="5042" y="35031"/>
                    <a:pt x="5588" y="35072"/>
                    <a:pt x="6165" y="35072"/>
                  </a:cubicBezTo>
                  <a:cubicBezTo>
                    <a:pt x="7796" y="35072"/>
                    <a:pt x="9677" y="34741"/>
                    <a:pt x="11316" y="34167"/>
                  </a:cubicBezTo>
                  <a:cubicBezTo>
                    <a:pt x="13423" y="33390"/>
                    <a:pt x="14200" y="32947"/>
                    <a:pt x="15420" y="32614"/>
                  </a:cubicBezTo>
                  <a:cubicBezTo>
                    <a:pt x="19636" y="31727"/>
                    <a:pt x="21078" y="31172"/>
                    <a:pt x="24960" y="29286"/>
                  </a:cubicBezTo>
                  <a:cubicBezTo>
                    <a:pt x="30618" y="26624"/>
                    <a:pt x="34167" y="23407"/>
                    <a:pt x="36386" y="21299"/>
                  </a:cubicBezTo>
                  <a:cubicBezTo>
                    <a:pt x="40934" y="16862"/>
                    <a:pt x="44928" y="10982"/>
                    <a:pt x="47257" y="6989"/>
                  </a:cubicBezTo>
                  <a:cubicBezTo>
                    <a:pt x="49698" y="2995"/>
                    <a:pt x="49365" y="888"/>
                    <a:pt x="47257" y="222"/>
                  </a:cubicBezTo>
                  <a:cubicBezTo>
                    <a:pt x="46870" y="77"/>
                    <a:pt x="46468" y="0"/>
                    <a:pt x="46058"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aphicFrame>
        <p:nvGraphicFramePr>
          <p:cNvPr id="7631" name="Google Shape;7631;p107"/>
          <p:cNvGraphicFramePr/>
          <p:nvPr/>
        </p:nvGraphicFramePr>
        <p:xfrm>
          <a:off x="202788" y="1275038"/>
          <a:ext cx="3000000" cy="3000000"/>
        </p:xfrm>
        <a:graphic>
          <a:graphicData uri="http://schemas.openxmlformats.org/drawingml/2006/table">
            <a:tbl>
              <a:tblPr>
                <a:noFill/>
                <a:tableStyleId>{E26FB417-2DE0-45E3-947D-3598B6DFD3D2}</a:tableStyleId>
              </a:tblPr>
              <a:tblGrid>
                <a:gridCol w="767625"/>
                <a:gridCol w="926475"/>
                <a:gridCol w="926475"/>
                <a:gridCol w="926475"/>
                <a:gridCol w="1181325"/>
                <a:gridCol w="1572350"/>
              </a:tblGrid>
              <a:tr h="661025">
                <a:tc>
                  <a:txBody>
                    <a:bodyPr/>
                    <a:lstStyle/>
                    <a:p>
                      <a:pPr indent="0" lvl="0" marL="0" rtl="0" algn="ctr">
                        <a:spcBef>
                          <a:spcPts val="0"/>
                        </a:spcBef>
                        <a:spcAft>
                          <a:spcPts val="0"/>
                        </a:spcAft>
                        <a:buNone/>
                      </a:pPr>
                      <a:r>
                        <a:rPr b="1" lang="en" sz="1300">
                          <a:solidFill>
                            <a:srgbClr val="FFFFFF"/>
                          </a:solidFill>
                          <a:latin typeface="Ubuntu"/>
                          <a:ea typeface="Ubuntu"/>
                          <a:cs typeface="Ubuntu"/>
                          <a:sym typeface="Ubuntu"/>
                        </a:rPr>
                        <a:t>關注方</a:t>
                      </a:r>
                      <a:endParaRPr b="1" sz="1300">
                        <a:solidFill>
                          <a:srgbClr val="FFFFFF"/>
                        </a:solidFill>
                        <a:latin typeface="Ubuntu"/>
                        <a:ea typeface="Ubuntu"/>
                        <a:cs typeface="Ubuntu"/>
                        <a:sym typeface="Ubuntu"/>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344593"/>
                    </a:solidFill>
                  </a:tcPr>
                </a:tc>
                <a:tc>
                  <a:txBody>
                    <a:bodyPr/>
                    <a:lstStyle/>
                    <a:p>
                      <a:pPr indent="0" lvl="0" marL="0" rtl="0" algn="ctr">
                        <a:spcBef>
                          <a:spcPts val="0"/>
                        </a:spcBef>
                        <a:spcAft>
                          <a:spcPts val="0"/>
                        </a:spcAft>
                        <a:buClr>
                          <a:srgbClr val="434343"/>
                        </a:buClr>
                        <a:buSzPts val="1100"/>
                        <a:buFont typeface="Arial"/>
                        <a:buNone/>
                      </a:pPr>
                      <a:r>
                        <a:rPr b="1" lang="en" sz="1300">
                          <a:solidFill>
                            <a:srgbClr val="FFFFFF"/>
                          </a:solidFill>
                          <a:latin typeface="Ubuntu"/>
                          <a:ea typeface="Ubuntu"/>
                          <a:cs typeface="Ubuntu"/>
                          <a:sym typeface="Ubuntu"/>
                        </a:rPr>
                        <a:t>負責單位</a:t>
                      </a:r>
                      <a:endParaRPr b="1" sz="1300">
                        <a:solidFill>
                          <a:srgbClr val="FFFFFF"/>
                        </a:solidFill>
                        <a:latin typeface="Ubuntu"/>
                        <a:ea typeface="Ubuntu"/>
                        <a:cs typeface="Ubuntu"/>
                        <a:sym typeface="Ubuntu"/>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344593"/>
                    </a:solidFill>
                  </a:tcPr>
                </a:tc>
                <a:tc>
                  <a:txBody>
                    <a:bodyPr/>
                    <a:lstStyle/>
                    <a:p>
                      <a:pPr indent="0" lvl="0" marL="0" rtl="0" algn="ctr">
                        <a:spcBef>
                          <a:spcPts val="0"/>
                        </a:spcBef>
                        <a:spcAft>
                          <a:spcPts val="0"/>
                        </a:spcAft>
                        <a:buNone/>
                      </a:pPr>
                      <a:r>
                        <a:rPr b="1" lang="en" sz="1300">
                          <a:solidFill>
                            <a:srgbClr val="FFFFFF"/>
                          </a:solidFill>
                          <a:latin typeface="Ubuntu"/>
                          <a:ea typeface="Ubuntu"/>
                          <a:cs typeface="Ubuntu"/>
                          <a:sym typeface="Ubuntu"/>
                        </a:rPr>
                        <a:t>蒐集來源</a:t>
                      </a:r>
                      <a:endParaRPr b="1" sz="1300">
                        <a:solidFill>
                          <a:srgbClr val="FFFFFF"/>
                        </a:solidFill>
                        <a:latin typeface="Ubuntu"/>
                        <a:ea typeface="Ubuntu"/>
                        <a:cs typeface="Ubuntu"/>
                        <a:sym typeface="Ubuntu"/>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344593"/>
                    </a:solidFill>
                  </a:tcPr>
                </a:tc>
                <a:tc>
                  <a:txBody>
                    <a:bodyPr/>
                    <a:lstStyle/>
                    <a:p>
                      <a:pPr indent="0" lvl="0" marL="0" rtl="0" algn="ctr">
                        <a:spcBef>
                          <a:spcPts val="0"/>
                        </a:spcBef>
                        <a:spcAft>
                          <a:spcPts val="0"/>
                        </a:spcAft>
                        <a:buNone/>
                      </a:pPr>
                      <a:r>
                        <a:rPr b="1" lang="en" sz="1300">
                          <a:solidFill>
                            <a:srgbClr val="FFFFFF"/>
                          </a:solidFill>
                          <a:latin typeface="Ubuntu"/>
                          <a:ea typeface="Ubuntu"/>
                          <a:cs typeface="Ubuntu"/>
                          <a:sym typeface="Ubuntu"/>
                        </a:rPr>
                        <a:t>關注議題</a:t>
                      </a:r>
                      <a:endParaRPr b="1" sz="1300">
                        <a:solidFill>
                          <a:srgbClr val="FFFFFF"/>
                        </a:solidFill>
                        <a:latin typeface="Ubuntu"/>
                        <a:ea typeface="Ubuntu"/>
                        <a:cs typeface="Ubuntu"/>
                        <a:sym typeface="Ubuntu"/>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344593"/>
                    </a:solidFill>
                  </a:tcPr>
                </a:tc>
                <a:tc>
                  <a:txBody>
                    <a:bodyPr/>
                    <a:lstStyle/>
                    <a:p>
                      <a:pPr indent="0" lvl="0" marL="0" rtl="0" algn="ctr">
                        <a:spcBef>
                          <a:spcPts val="0"/>
                        </a:spcBef>
                        <a:spcAft>
                          <a:spcPts val="0"/>
                        </a:spcAft>
                        <a:buClr>
                          <a:srgbClr val="434343"/>
                        </a:buClr>
                        <a:buSzPts val="1100"/>
                        <a:buFont typeface="Arial"/>
                        <a:buNone/>
                      </a:pPr>
                      <a:r>
                        <a:rPr b="1" lang="en" sz="1300">
                          <a:solidFill>
                            <a:srgbClr val="FFFFFF"/>
                          </a:solidFill>
                          <a:latin typeface="Ubuntu"/>
                          <a:ea typeface="Ubuntu"/>
                          <a:cs typeface="Ubuntu"/>
                          <a:sym typeface="Ubuntu"/>
                        </a:rPr>
                        <a:t>相關程序書</a:t>
                      </a:r>
                      <a:endParaRPr b="1" sz="1300">
                        <a:solidFill>
                          <a:srgbClr val="FFFFFF"/>
                        </a:solidFill>
                        <a:latin typeface="Ubuntu"/>
                        <a:ea typeface="Ubuntu"/>
                        <a:cs typeface="Ubuntu"/>
                        <a:sym typeface="Ubuntu"/>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344593"/>
                    </a:solidFill>
                  </a:tcPr>
                </a:tc>
                <a:tc>
                  <a:txBody>
                    <a:bodyPr/>
                    <a:lstStyle/>
                    <a:p>
                      <a:pPr indent="0" lvl="0" marL="0" rtl="0" algn="ctr">
                        <a:spcBef>
                          <a:spcPts val="0"/>
                        </a:spcBef>
                        <a:spcAft>
                          <a:spcPts val="0"/>
                        </a:spcAft>
                        <a:buNone/>
                      </a:pPr>
                      <a:r>
                        <a:rPr b="1" lang="en" sz="1300">
                          <a:solidFill>
                            <a:srgbClr val="FFFFFF"/>
                          </a:solidFill>
                          <a:latin typeface="Ubuntu"/>
                          <a:ea typeface="Ubuntu"/>
                          <a:cs typeface="Ubuntu"/>
                          <a:sym typeface="Ubuntu"/>
                        </a:rPr>
                        <a:t>溝通回應處理方式</a:t>
                      </a:r>
                      <a:endParaRPr b="1" sz="1300">
                        <a:solidFill>
                          <a:srgbClr val="FFFFFF"/>
                        </a:solidFill>
                        <a:latin typeface="Ubuntu"/>
                        <a:ea typeface="Ubuntu"/>
                        <a:cs typeface="Ubuntu"/>
                        <a:sym typeface="Ubuntu"/>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344593"/>
                    </a:solidFill>
                  </a:tcPr>
                </a:tc>
              </a:tr>
              <a:tr h="88205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CEEFF"/>
                    </a:solidFill>
                  </a:tcPr>
                </a:tc>
                <a:tc>
                  <a:txBody>
                    <a:bodyPr/>
                    <a:lstStyle/>
                    <a:p>
                      <a:pPr indent="0" lvl="0" marL="0" rtl="0" algn="l">
                        <a:spcBef>
                          <a:spcPts val="0"/>
                        </a:spcBef>
                        <a:spcAft>
                          <a:spcPts val="0"/>
                        </a:spcAft>
                        <a:buNone/>
                      </a:pPr>
                      <a:r>
                        <a:t/>
                      </a:r>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CEEFF"/>
                    </a:solidFill>
                  </a:tcPr>
                </a:tc>
                <a:tc>
                  <a:txBody>
                    <a:bodyPr/>
                    <a:lstStyle/>
                    <a:p>
                      <a:pPr indent="0" lvl="0" marL="0" rtl="0" algn="l">
                        <a:spcBef>
                          <a:spcPts val="0"/>
                        </a:spcBef>
                        <a:spcAft>
                          <a:spcPts val="0"/>
                        </a:spcAft>
                        <a:buNone/>
                      </a:pPr>
                      <a:r>
                        <a:t/>
                      </a:r>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CEEFF"/>
                    </a:solidFill>
                  </a:tcPr>
                </a:tc>
                <a:tc>
                  <a:txBody>
                    <a:bodyPr/>
                    <a:lstStyle/>
                    <a:p>
                      <a:pPr indent="0" lvl="0" marL="0" rtl="0" algn="l">
                        <a:spcBef>
                          <a:spcPts val="0"/>
                        </a:spcBef>
                        <a:spcAft>
                          <a:spcPts val="0"/>
                        </a:spcAft>
                        <a:buNone/>
                      </a:pPr>
                      <a:r>
                        <a:t/>
                      </a:r>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CEEFF"/>
                    </a:solidFill>
                  </a:tcPr>
                </a:tc>
                <a:tc>
                  <a:txBody>
                    <a:bodyPr/>
                    <a:lstStyle/>
                    <a:p>
                      <a:pPr indent="0" lvl="0" marL="0" rtl="0" algn="l">
                        <a:spcBef>
                          <a:spcPts val="0"/>
                        </a:spcBef>
                        <a:spcAft>
                          <a:spcPts val="0"/>
                        </a:spcAft>
                        <a:buNone/>
                      </a:pPr>
                      <a:r>
                        <a:t/>
                      </a:r>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CEEFF"/>
                    </a:solidFill>
                  </a:tcPr>
                </a:tc>
                <a:tc>
                  <a:txBody>
                    <a:bodyPr/>
                    <a:lstStyle/>
                    <a:p>
                      <a:pPr indent="0" lvl="0" marL="0" rtl="0" algn="l">
                        <a:spcBef>
                          <a:spcPts val="0"/>
                        </a:spcBef>
                        <a:spcAft>
                          <a:spcPts val="0"/>
                        </a:spcAft>
                        <a:buNone/>
                      </a:pPr>
                      <a:r>
                        <a:t/>
                      </a:r>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CEEFF"/>
                    </a:solidFill>
                  </a:tcPr>
                </a:tc>
              </a:tr>
              <a:tr h="88205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CEEFF"/>
                    </a:solidFill>
                  </a:tcPr>
                </a:tc>
                <a:tc>
                  <a:txBody>
                    <a:bodyPr/>
                    <a:lstStyle/>
                    <a:p>
                      <a:pPr indent="0" lvl="0" marL="0" rtl="0" algn="l">
                        <a:spcBef>
                          <a:spcPts val="0"/>
                        </a:spcBef>
                        <a:spcAft>
                          <a:spcPts val="0"/>
                        </a:spcAft>
                        <a:buNone/>
                      </a:pPr>
                      <a:r>
                        <a:t/>
                      </a:r>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CEEFF"/>
                    </a:solidFill>
                  </a:tcPr>
                </a:tc>
                <a:tc>
                  <a:txBody>
                    <a:bodyPr/>
                    <a:lstStyle/>
                    <a:p>
                      <a:pPr indent="0" lvl="0" marL="0" rtl="0" algn="l">
                        <a:spcBef>
                          <a:spcPts val="0"/>
                        </a:spcBef>
                        <a:spcAft>
                          <a:spcPts val="0"/>
                        </a:spcAft>
                        <a:buNone/>
                      </a:pPr>
                      <a:r>
                        <a:t/>
                      </a:r>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CEEFF"/>
                    </a:solidFill>
                  </a:tcPr>
                </a:tc>
                <a:tc>
                  <a:txBody>
                    <a:bodyPr/>
                    <a:lstStyle/>
                    <a:p>
                      <a:pPr indent="0" lvl="0" marL="0" rtl="0" algn="l">
                        <a:spcBef>
                          <a:spcPts val="0"/>
                        </a:spcBef>
                        <a:spcAft>
                          <a:spcPts val="0"/>
                        </a:spcAft>
                        <a:buNone/>
                      </a:pPr>
                      <a:r>
                        <a:t/>
                      </a:r>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CEEFF"/>
                    </a:solidFill>
                  </a:tcPr>
                </a:tc>
                <a:tc>
                  <a:txBody>
                    <a:bodyPr/>
                    <a:lstStyle/>
                    <a:p>
                      <a:pPr indent="0" lvl="0" marL="0" rtl="0" algn="l">
                        <a:spcBef>
                          <a:spcPts val="0"/>
                        </a:spcBef>
                        <a:spcAft>
                          <a:spcPts val="0"/>
                        </a:spcAft>
                        <a:buNone/>
                      </a:pPr>
                      <a:r>
                        <a:t/>
                      </a:r>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CEEFF"/>
                    </a:solidFill>
                  </a:tcPr>
                </a:tc>
                <a:tc>
                  <a:txBody>
                    <a:bodyPr/>
                    <a:lstStyle/>
                    <a:p>
                      <a:pPr indent="0" lvl="0" marL="0" rtl="0" algn="l">
                        <a:spcBef>
                          <a:spcPts val="0"/>
                        </a:spcBef>
                        <a:spcAft>
                          <a:spcPts val="0"/>
                        </a:spcAft>
                        <a:buNone/>
                      </a:pPr>
                      <a:r>
                        <a:t/>
                      </a:r>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CEEFF"/>
                    </a:solidFill>
                  </a:tcPr>
                </a:tc>
              </a:tr>
              <a:tr h="88205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CEEFF"/>
                    </a:solidFill>
                  </a:tcPr>
                </a:tc>
                <a:tc>
                  <a:txBody>
                    <a:bodyPr/>
                    <a:lstStyle/>
                    <a:p>
                      <a:pPr indent="0" lvl="0" marL="0" rtl="0" algn="l">
                        <a:spcBef>
                          <a:spcPts val="0"/>
                        </a:spcBef>
                        <a:spcAft>
                          <a:spcPts val="0"/>
                        </a:spcAft>
                        <a:buNone/>
                      </a:pPr>
                      <a:r>
                        <a:t/>
                      </a:r>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CEEFF"/>
                    </a:solidFill>
                  </a:tcPr>
                </a:tc>
                <a:tc>
                  <a:txBody>
                    <a:bodyPr/>
                    <a:lstStyle/>
                    <a:p>
                      <a:pPr indent="0" lvl="0" marL="0" rtl="0" algn="l">
                        <a:spcBef>
                          <a:spcPts val="0"/>
                        </a:spcBef>
                        <a:spcAft>
                          <a:spcPts val="0"/>
                        </a:spcAft>
                        <a:buNone/>
                      </a:pPr>
                      <a:r>
                        <a:t/>
                      </a:r>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CEEFF"/>
                    </a:solidFill>
                  </a:tcPr>
                </a:tc>
                <a:tc>
                  <a:txBody>
                    <a:bodyPr/>
                    <a:lstStyle/>
                    <a:p>
                      <a:pPr indent="0" lvl="0" marL="0" rtl="0" algn="l">
                        <a:spcBef>
                          <a:spcPts val="0"/>
                        </a:spcBef>
                        <a:spcAft>
                          <a:spcPts val="0"/>
                        </a:spcAft>
                        <a:buNone/>
                      </a:pPr>
                      <a:r>
                        <a:t/>
                      </a:r>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CEEFF"/>
                    </a:solidFill>
                  </a:tcPr>
                </a:tc>
                <a:tc>
                  <a:txBody>
                    <a:bodyPr/>
                    <a:lstStyle/>
                    <a:p>
                      <a:pPr indent="0" lvl="0" marL="0" rtl="0" algn="l">
                        <a:spcBef>
                          <a:spcPts val="0"/>
                        </a:spcBef>
                        <a:spcAft>
                          <a:spcPts val="0"/>
                        </a:spcAft>
                        <a:buNone/>
                      </a:pPr>
                      <a:r>
                        <a:t/>
                      </a:r>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CEEFF"/>
                    </a:solidFill>
                  </a:tcPr>
                </a:tc>
                <a:tc>
                  <a:txBody>
                    <a:bodyPr/>
                    <a:lstStyle/>
                    <a:p>
                      <a:pPr indent="0" lvl="0" marL="0" rtl="0" algn="l">
                        <a:spcBef>
                          <a:spcPts val="0"/>
                        </a:spcBef>
                        <a:spcAft>
                          <a:spcPts val="0"/>
                        </a:spcAft>
                        <a:buNone/>
                      </a:pPr>
                      <a:r>
                        <a:t/>
                      </a:r>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CEEFF"/>
                    </a:solidFill>
                  </a:tcPr>
                </a:tc>
              </a:tr>
            </a:tbl>
          </a:graphicData>
        </a:graphic>
      </p:graphicFrame>
      <p:sp>
        <p:nvSpPr>
          <p:cNvPr id="7632" name="Google Shape;7632;p10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6" name="Shape 7636"/>
        <p:cNvGrpSpPr/>
        <p:nvPr/>
      </p:nvGrpSpPr>
      <p:grpSpPr>
        <a:xfrm>
          <a:off x="0" y="0"/>
          <a:ext cx="0" cy="0"/>
          <a:chOff x="0" y="0"/>
          <a:chExt cx="0" cy="0"/>
        </a:xfrm>
      </p:grpSpPr>
      <p:sp>
        <p:nvSpPr>
          <p:cNvPr id="7637" name="Google Shape;7637;p108"/>
          <p:cNvSpPr txBox="1"/>
          <p:nvPr>
            <p:ph idx="4294967295" type="title"/>
          </p:nvPr>
        </p:nvSpPr>
        <p:spPr>
          <a:xfrm>
            <a:off x="0" y="298725"/>
            <a:ext cx="9144000" cy="560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500"/>
              <a:t>利害關係人關注紀錄及回應處置</a:t>
            </a:r>
            <a:endParaRPr sz="3500"/>
          </a:p>
        </p:txBody>
      </p:sp>
      <p:sp>
        <p:nvSpPr>
          <p:cNvPr id="7638" name="Google Shape;7638;p10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639" name="Google Shape;7639;p108"/>
          <p:cNvSpPr/>
          <p:nvPr/>
        </p:nvSpPr>
        <p:spPr>
          <a:xfrm>
            <a:off x="8839681" y="4210347"/>
            <a:ext cx="17885" cy="11582"/>
          </a:xfrm>
          <a:custGeom>
            <a:rect b="b" l="l" r="r" t="t"/>
            <a:pathLst>
              <a:path extrusionOk="0" h="520" w="803">
                <a:moveTo>
                  <a:pt x="39" y="0"/>
                </a:moveTo>
                <a:cubicBezTo>
                  <a:pt x="26" y="0"/>
                  <a:pt x="13" y="1"/>
                  <a:pt x="1" y="1"/>
                </a:cubicBezTo>
                <a:cubicBezTo>
                  <a:pt x="318" y="68"/>
                  <a:pt x="602" y="252"/>
                  <a:pt x="803" y="519"/>
                </a:cubicBezTo>
                <a:cubicBezTo>
                  <a:pt x="674" y="213"/>
                  <a:pt x="374" y="0"/>
                  <a:pt x="39" y="0"/>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640" name="Google Shape;7640;p108"/>
          <p:cNvGrpSpPr/>
          <p:nvPr/>
        </p:nvGrpSpPr>
        <p:grpSpPr>
          <a:xfrm>
            <a:off x="3310948" y="1369550"/>
            <a:ext cx="5832903" cy="2926810"/>
            <a:chOff x="148600" y="95450"/>
            <a:chExt cx="8936575" cy="4238682"/>
          </a:xfrm>
        </p:grpSpPr>
        <p:pic>
          <p:nvPicPr>
            <p:cNvPr descr="A picture containing large, standing&#10;&#10;Description automatically generated" id="7641" name="Google Shape;7641;p108"/>
            <p:cNvPicPr preferRelativeResize="0"/>
            <p:nvPr/>
          </p:nvPicPr>
          <p:blipFill rotWithShape="1">
            <a:blip r:embed="rId3">
              <a:alphaModFix amt="30000"/>
            </a:blip>
            <a:srcRect b="0" l="0" r="0" t="0"/>
            <a:stretch/>
          </p:blipFill>
          <p:spPr>
            <a:xfrm rot="-5400000">
              <a:off x="8068067" y="1983367"/>
              <a:ext cx="416878" cy="1372415"/>
            </a:xfrm>
            <a:prstGeom prst="rect">
              <a:avLst/>
            </a:prstGeom>
            <a:noFill/>
            <a:ln>
              <a:noFill/>
            </a:ln>
          </p:spPr>
        </p:pic>
        <p:pic>
          <p:nvPicPr>
            <p:cNvPr descr="A picture containing large, standing&#10;&#10;Description automatically generated" id="7642" name="Google Shape;7642;p108"/>
            <p:cNvPicPr preferRelativeResize="0"/>
            <p:nvPr/>
          </p:nvPicPr>
          <p:blipFill rotWithShape="1">
            <a:blip r:embed="rId3">
              <a:alphaModFix amt="30000"/>
            </a:blip>
            <a:srcRect b="0" l="0" r="0" t="0"/>
            <a:stretch/>
          </p:blipFill>
          <p:spPr>
            <a:xfrm rot="-5400000">
              <a:off x="8068069" y="-167563"/>
              <a:ext cx="416878" cy="1372415"/>
            </a:xfrm>
            <a:prstGeom prst="rect">
              <a:avLst/>
            </a:prstGeom>
            <a:noFill/>
            <a:ln>
              <a:noFill/>
            </a:ln>
          </p:spPr>
        </p:pic>
        <p:pic>
          <p:nvPicPr>
            <p:cNvPr descr="A picture containing large, standing&#10;&#10;Description automatically generated" id="7643" name="Google Shape;7643;p108"/>
            <p:cNvPicPr preferRelativeResize="0"/>
            <p:nvPr/>
          </p:nvPicPr>
          <p:blipFill rotWithShape="1">
            <a:blip r:embed="rId3">
              <a:alphaModFix amt="30000"/>
            </a:blip>
            <a:srcRect b="0" l="0" r="0" t="0"/>
            <a:stretch/>
          </p:blipFill>
          <p:spPr>
            <a:xfrm rot="-5400000">
              <a:off x="660168" y="1983367"/>
              <a:ext cx="416878" cy="1372415"/>
            </a:xfrm>
            <a:prstGeom prst="rect">
              <a:avLst/>
            </a:prstGeom>
            <a:noFill/>
            <a:ln>
              <a:noFill/>
            </a:ln>
          </p:spPr>
        </p:pic>
        <p:pic>
          <p:nvPicPr>
            <p:cNvPr descr="A picture containing large, standing&#10;&#10;Description automatically generated" id="7644" name="Google Shape;7644;p108"/>
            <p:cNvPicPr preferRelativeResize="0"/>
            <p:nvPr/>
          </p:nvPicPr>
          <p:blipFill rotWithShape="1">
            <a:blip r:embed="rId3">
              <a:alphaModFix amt="30000"/>
            </a:blip>
            <a:srcRect b="0" l="0" r="0" t="0"/>
            <a:stretch/>
          </p:blipFill>
          <p:spPr>
            <a:xfrm rot="-5400000">
              <a:off x="660169" y="-167563"/>
              <a:ext cx="416878" cy="1372415"/>
            </a:xfrm>
            <a:prstGeom prst="rect">
              <a:avLst/>
            </a:prstGeom>
            <a:noFill/>
            <a:ln>
              <a:noFill/>
            </a:ln>
          </p:spPr>
        </p:pic>
        <p:sp>
          <p:nvSpPr>
            <p:cNvPr id="7645" name="Google Shape;7645;p108"/>
            <p:cNvSpPr txBox="1"/>
            <p:nvPr/>
          </p:nvSpPr>
          <p:spPr>
            <a:xfrm>
              <a:off x="3052656" y="3772531"/>
              <a:ext cx="2959800" cy="5616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b="1" lang="en" sz="1800">
                  <a:solidFill>
                    <a:srgbClr val="053345"/>
                  </a:solidFill>
                  <a:latin typeface="Calibri"/>
                  <a:ea typeface="Calibri"/>
                  <a:cs typeface="Calibri"/>
                  <a:sym typeface="Calibri"/>
                </a:rPr>
                <a:t>Stakeholder Map</a:t>
              </a:r>
              <a:endParaRPr b="1" sz="1800">
                <a:solidFill>
                  <a:srgbClr val="053345"/>
                </a:solidFill>
                <a:latin typeface="Calibri"/>
                <a:ea typeface="Calibri"/>
                <a:cs typeface="Calibri"/>
                <a:sym typeface="Calibri"/>
              </a:endParaRPr>
            </a:p>
          </p:txBody>
        </p:sp>
        <p:sp>
          <p:nvSpPr>
            <p:cNvPr id="7646" name="Google Shape;7646;p108"/>
            <p:cNvSpPr/>
            <p:nvPr/>
          </p:nvSpPr>
          <p:spPr>
            <a:xfrm>
              <a:off x="148603" y="768951"/>
              <a:ext cx="1454760" cy="49464"/>
            </a:xfrm>
            <a:custGeom>
              <a:rect b="b" l="l" r="r" t="t"/>
              <a:pathLst>
                <a:path extrusionOk="0" h="21600" w="21600">
                  <a:moveTo>
                    <a:pt x="267" y="21600"/>
                  </a:moveTo>
                  <a:cubicBezTo>
                    <a:pt x="133" y="21600"/>
                    <a:pt x="0" y="17672"/>
                    <a:pt x="0" y="13745"/>
                  </a:cubicBezTo>
                  <a:cubicBezTo>
                    <a:pt x="0" y="9818"/>
                    <a:pt x="133" y="5891"/>
                    <a:pt x="267" y="5891"/>
                  </a:cubicBezTo>
                  <a:lnTo>
                    <a:pt x="21333" y="0"/>
                  </a:lnTo>
                  <a:cubicBezTo>
                    <a:pt x="21333" y="0"/>
                    <a:pt x="21333" y="0"/>
                    <a:pt x="21333" y="0"/>
                  </a:cubicBezTo>
                  <a:cubicBezTo>
                    <a:pt x="21467" y="0"/>
                    <a:pt x="21600" y="3928"/>
                    <a:pt x="21600" y="7855"/>
                  </a:cubicBezTo>
                  <a:cubicBezTo>
                    <a:pt x="21600" y="11782"/>
                    <a:pt x="21467" y="15709"/>
                    <a:pt x="21333" y="15709"/>
                  </a:cubicBezTo>
                  <a:lnTo>
                    <a:pt x="267" y="21600"/>
                  </a:lnTo>
                  <a:cubicBezTo>
                    <a:pt x="267" y="21600"/>
                    <a:pt x="267" y="21600"/>
                    <a:pt x="267" y="21600"/>
                  </a:cubicBezTo>
                  <a:close/>
                </a:path>
              </a:pathLst>
            </a:custGeom>
            <a:solidFill>
              <a:srgbClr val="E6E7E9"/>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47" name="Google Shape;7647;p108"/>
            <p:cNvSpPr/>
            <p:nvPr/>
          </p:nvSpPr>
          <p:spPr>
            <a:xfrm>
              <a:off x="148600" y="2005553"/>
              <a:ext cx="2474010" cy="49464"/>
            </a:xfrm>
            <a:custGeom>
              <a:rect b="b" l="l" r="r" t="t"/>
              <a:pathLst>
                <a:path extrusionOk="0" h="21600" w="21600">
                  <a:moveTo>
                    <a:pt x="157" y="21600"/>
                  </a:moveTo>
                  <a:cubicBezTo>
                    <a:pt x="78" y="21600"/>
                    <a:pt x="0" y="17672"/>
                    <a:pt x="0" y="13745"/>
                  </a:cubicBezTo>
                  <a:cubicBezTo>
                    <a:pt x="0" y="9818"/>
                    <a:pt x="78" y="5891"/>
                    <a:pt x="157" y="5891"/>
                  </a:cubicBezTo>
                  <a:lnTo>
                    <a:pt x="21443" y="0"/>
                  </a:lnTo>
                  <a:cubicBezTo>
                    <a:pt x="21443" y="0"/>
                    <a:pt x="21443" y="0"/>
                    <a:pt x="21443" y="0"/>
                  </a:cubicBezTo>
                  <a:cubicBezTo>
                    <a:pt x="21522" y="0"/>
                    <a:pt x="21600" y="3928"/>
                    <a:pt x="21600" y="7855"/>
                  </a:cubicBezTo>
                  <a:cubicBezTo>
                    <a:pt x="21600" y="11782"/>
                    <a:pt x="21522" y="15709"/>
                    <a:pt x="21443" y="15709"/>
                  </a:cubicBezTo>
                  <a:lnTo>
                    <a:pt x="157" y="21600"/>
                  </a:lnTo>
                  <a:cubicBezTo>
                    <a:pt x="157" y="21600"/>
                    <a:pt x="157" y="21600"/>
                    <a:pt x="157" y="21600"/>
                  </a:cubicBezTo>
                  <a:close/>
                </a:path>
              </a:pathLst>
            </a:custGeom>
            <a:solidFill>
              <a:srgbClr val="E6E7E9"/>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48" name="Google Shape;7648;p108"/>
            <p:cNvSpPr/>
            <p:nvPr/>
          </p:nvSpPr>
          <p:spPr>
            <a:xfrm>
              <a:off x="6611165" y="2005548"/>
              <a:ext cx="2474010" cy="35910"/>
            </a:xfrm>
            <a:custGeom>
              <a:rect b="b" l="l" r="r" t="t"/>
              <a:pathLst>
                <a:path extrusionOk="0" h="21600" w="21600">
                  <a:moveTo>
                    <a:pt x="21443" y="21600"/>
                  </a:moveTo>
                  <a:lnTo>
                    <a:pt x="157" y="21600"/>
                  </a:lnTo>
                  <a:cubicBezTo>
                    <a:pt x="78" y="21600"/>
                    <a:pt x="0" y="16200"/>
                    <a:pt x="0" y="10800"/>
                  </a:cubicBezTo>
                  <a:cubicBezTo>
                    <a:pt x="0" y="5400"/>
                    <a:pt x="78" y="0"/>
                    <a:pt x="157" y="0"/>
                  </a:cubicBezTo>
                  <a:lnTo>
                    <a:pt x="21443" y="0"/>
                  </a:lnTo>
                  <a:cubicBezTo>
                    <a:pt x="21522" y="0"/>
                    <a:pt x="21600" y="5400"/>
                    <a:pt x="21600" y="10800"/>
                  </a:cubicBezTo>
                  <a:cubicBezTo>
                    <a:pt x="21600" y="16200"/>
                    <a:pt x="21522" y="21600"/>
                    <a:pt x="21443" y="21600"/>
                  </a:cubicBezTo>
                  <a:close/>
                </a:path>
              </a:pathLst>
            </a:custGeom>
            <a:solidFill>
              <a:srgbClr val="E6E7E9"/>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49" name="Google Shape;7649;p108"/>
            <p:cNvSpPr/>
            <p:nvPr/>
          </p:nvSpPr>
          <p:spPr>
            <a:xfrm>
              <a:off x="7419362" y="768947"/>
              <a:ext cx="1638792" cy="35910"/>
            </a:xfrm>
            <a:custGeom>
              <a:rect b="b" l="l" r="r" t="t"/>
              <a:pathLst>
                <a:path extrusionOk="0" h="21600" w="21600">
                  <a:moveTo>
                    <a:pt x="21363" y="21600"/>
                  </a:moveTo>
                  <a:lnTo>
                    <a:pt x="237" y="21600"/>
                  </a:lnTo>
                  <a:cubicBezTo>
                    <a:pt x="118" y="21600"/>
                    <a:pt x="0" y="16200"/>
                    <a:pt x="0" y="10800"/>
                  </a:cubicBezTo>
                  <a:cubicBezTo>
                    <a:pt x="0" y="5400"/>
                    <a:pt x="118" y="0"/>
                    <a:pt x="237" y="0"/>
                  </a:cubicBezTo>
                  <a:lnTo>
                    <a:pt x="21363" y="0"/>
                  </a:lnTo>
                  <a:cubicBezTo>
                    <a:pt x="21482" y="0"/>
                    <a:pt x="21600" y="5400"/>
                    <a:pt x="21600" y="10800"/>
                  </a:cubicBezTo>
                  <a:cubicBezTo>
                    <a:pt x="21600" y="16200"/>
                    <a:pt x="21482" y="21600"/>
                    <a:pt x="21363" y="21600"/>
                  </a:cubicBezTo>
                  <a:close/>
                </a:path>
              </a:pathLst>
            </a:custGeom>
            <a:solidFill>
              <a:srgbClr val="E6E7E9"/>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50" name="Google Shape;7650;p108"/>
            <p:cNvSpPr/>
            <p:nvPr/>
          </p:nvSpPr>
          <p:spPr>
            <a:xfrm>
              <a:off x="148603" y="2924139"/>
              <a:ext cx="1625454" cy="35910"/>
            </a:xfrm>
            <a:custGeom>
              <a:rect b="b" l="l" r="r" t="t"/>
              <a:pathLst>
                <a:path extrusionOk="0" h="21600" w="21600">
                  <a:moveTo>
                    <a:pt x="21361" y="21600"/>
                  </a:moveTo>
                  <a:lnTo>
                    <a:pt x="239" y="21600"/>
                  </a:lnTo>
                  <a:cubicBezTo>
                    <a:pt x="119" y="21600"/>
                    <a:pt x="0" y="16200"/>
                    <a:pt x="0" y="10800"/>
                  </a:cubicBezTo>
                  <a:cubicBezTo>
                    <a:pt x="0" y="5400"/>
                    <a:pt x="119" y="0"/>
                    <a:pt x="239" y="0"/>
                  </a:cubicBezTo>
                  <a:lnTo>
                    <a:pt x="21361" y="0"/>
                  </a:lnTo>
                  <a:cubicBezTo>
                    <a:pt x="21481" y="0"/>
                    <a:pt x="21600" y="5400"/>
                    <a:pt x="21600" y="10800"/>
                  </a:cubicBezTo>
                  <a:cubicBezTo>
                    <a:pt x="21600" y="16200"/>
                    <a:pt x="21481" y="21600"/>
                    <a:pt x="21361" y="21600"/>
                  </a:cubicBezTo>
                  <a:close/>
                </a:path>
              </a:pathLst>
            </a:custGeom>
            <a:solidFill>
              <a:srgbClr val="E6E7E9"/>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51" name="Google Shape;7651;p108"/>
            <p:cNvSpPr/>
            <p:nvPr/>
          </p:nvSpPr>
          <p:spPr>
            <a:xfrm>
              <a:off x="148603" y="3556448"/>
              <a:ext cx="3066606" cy="628668"/>
            </a:xfrm>
            <a:custGeom>
              <a:rect b="b" l="l" r="r" t="t"/>
              <a:pathLst>
                <a:path extrusionOk="0" h="21600" w="21600">
                  <a:moveTo>
                    <a:pt x="17299" y="21600"/>
                  </a:moveTo>
                  <a:lnTo>
                    <a:pt x="126" y="21600"/>
                  </a:lnTo>
                  <a:cubicBezTo>
                    <a:pt x="63" y="21600"/>
                    <a:pt x="0" y="21291"/>
                    <a:pt x="0" y="20983"/>
                  </a:cubicBezTo>
                  <a:cubicBezTo>
                    <a:pt x="0" y="20674"/>
                    <a:pt x="63" y="20366"/>
                    <a:pt x="126" y="20366"/>
                  </a:cubicBezTo>
                  <a:lnTo>
                    <a:pt x="17299" y="20366"/>
                  </a:lnTo>
                  <a:cubicBezTo>
                    <a:pt x="19544" y="20366"/>
                    <a:pt x="21347" y="11417"/>
                    <a:pt x="21347" y="617"/>
                  </a:cubicBezTo>
                  <a:cubicBezTo>
                    <a:pt x="21347" y="309"/>
                    <a:pt x="21410" y="0"/>
                    <a:pt x="21473" y="0"/>
                  </a:cubicBezTo>
                  <a:cubicBezTo>
                    <a:pt x="21537" y="0"/>
                    <a:pt x="21600" y="309"/>
                    <a:pt x="21600" y="617"/>
                  </a:cubicBezTo>
                  <a:cubicBezTo>
                    <a:pt x="21600" y="12189"/>
                    <a:pt x="19671" y="21600"/>
                    <a:pt x="17299" y="21600"/>
                  </a:cubicBezTo>
                  <a:close/>
                </a:path>
              </a:pathLst>
            </a:custGeom>
            <a:solidFill>
              <a:srgbClr val="E6E7E9"/>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52" name="Google Shape;7652;p108"/>
            <p:cNvSpPr/>
            <p:nvPr/>
          </p:nvSpPr>
          <p:spPr>
            <a:xfrm>
              <a:off x="5982572" y="3556448"/>
              <a:ext cx="3066606" cy="628668"/>
            </a:xfrm>
            <a:custGeom>
              <a:rect b="b" l="l" r="r" t="t"/>
              <a:pathLst>
                <a:path extrusionOk="0" h="21600" w="21600">
                  <a:moveTo>
                    <a:pt x="21474" y="21600"/>
                  </a:moveTo>
                  <a:lnTo>
                    <a:pt x="4301" y="21600"/>
                  </a:lnTo>
                  <a:cubicBezTo>
                    <a:pt x="1929" y="21600"/>
                    <a:pt x="0" y="12189"/>
                    <a:pt x="0" y="617"/>
                  </a:cubicBezTo>
                  <a:cubicBezTo>
                    <a:pt x="0" y="309"/>
                    <a:pt x="63" y="0"/>
                    <a:pt x="126" y="0"/>
                  </a:cubicBezTo>
                  <a:cubicBezTo>
                    <a:pt x="190" y="0"/>
                    <a:pt x="253" y="309"/>
                    <a:pt x="253" y="617"/>
                  </a:cubicBezTo>
                  <a:cubicBezTo>
                    <a:pt x="253" y="11571"/>
                    <a:pt x="2087" y="20366"/>
                    <a:pt x="4301" y="20366"/>
                  </a:cubicBezTo>
                  <a:lnTo>
                    <a:pt x="21474" y="20366"/>
                  </a:lnTo>
                  <a:cubicBezTo>
                    <a:pt x="21537" y="20366"/>
                    <a:pt x="21600" y="20674"/>
                    <a:pt x="21600" y="20983"/>
                  </a:cubicBezTo>
                  <a:cubicBezTo>
                    <a:pt x="21600" y="21291"/>
                    <a:pt x="21537" y="21600"/>
                    <a:pt x="21474" y="21600"/>
                  </a:cubicBezTo>
                  <a:close/>
                </a:path>
              </a:pathLst>
            </a:custGeom>
            <a:solidFill>
              <a:srgbClr val="E6E7E9"/>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53" name="Google Shape;7653;p108"/>
            <p:cNvSpPr/>
            <p:nvPr/>
          </p:nvSpPr>
          <p:spPr>
            <a:xfrm>
              <a:off x="7554062" y="2924139"/>
              <a:ext cx="1499634" cy="35910"/>
            </a:xfrm>
            <a:custGeom>
              <a:rect b="b" l="l" r="r" t="t"/>
              <a:pathLst>
                <a:path extrusionOk="0" h="21600" w="21600">
                  <a:moveTo>
                    <a:pt x="21341" y="21600"/>
                  </a:moveTo>
                  <a:lnTo>
                    <a:pt x="259" y="21600"/>
                  </a:lnTo>
                  <a:cubicBezTo>
                    <a:pt x="129" y="21600"/>
                    <a:pt x="0" y="16200"/>
                    <a:pt x="0" y="10800"/>
                  </a:cubicBezTo>
                  <a:cubicBezTo>
                    <a:pt x="0" y="5400"/>
                    <a:pt x="129" y="0"/>
                    <a:pt x="259" y="0"/>
                  </a:cubicBezTo>
                  <a:lnTo>
                    <a:pt x="21341" y="0"/>
                  </a:lnTo>
                  <a:cubicBezTo>
                    <a:pt x="21471" y="0"/>
                    <a:pt x="21600" y="5400"/>
                    <a:pt x="21600" y="10800"/>
                  </a:cubicBezTo>
                  <a:cubicBezTo>
                    <a:pt x="21600" y="16200"/>
                    <a:pt x="21471" y="21600"/>
                    <a:pt x="21341" y="21600"/>
                  </a:cubicBezTo>
                  <a:close/>
                </a:path>
              </a:pathLst>
            </a:custGeom>
            <a:solidFill>
              <a:srgbClr val="E6E7E9"/>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54" name="Google Shape;7654;p108"/>
            <p:cNvSpPr/>
            <p:nvPr/>
          </p:nvSpPr>
          <p:spPr>
            <a:xfrm>
              <a:off x="4471947" y="1622048"/>
              <a:ext cx="1840092" cy="1627244"/>
            </a:xfrm>
            <a:custGeom>
              <a:rect b="b" l="l" r="r" t="t"/>
              <a:pathLst>
                <a:path extrusionOk="0" h="19234" w="20491">
                  <a:moveTo>
                    <a:pt x="14688" y="2515"/>
                  </a:moveTo>
                  <a:cubicBezTo>
                    <a:pt x="11338" y="-882"/>
                    <a:pt x="5938" y="-829"/>
                    <a:pt x="2638" y="2621"/>
                  </a:cubicBezTo>
                  <a:cubicBezTo>
                    <a:pt x="-862" y="6230"/>
                    <a:pt x="-862" y="12120"/>
                    <a:pt x="2538" y="15782"/>
                  </a:cubicBezTo>
                  <a:cubicBezTo>
                    <a:pt x="2588" y="15835"/>
                    <a:pt x="2638" y="15889"/>
                    <a:pt x="2688" y="15942"/>
                  </a:cubicBezTo>
                  <a:cubicBezTo>
                    <a:pt x="7388" y="20718"/>
                    <a:pt x="15238" y="20240"/>
                    <a:pt x="20338" y="14880"/>
                  </a:cubicBezTo>
                  <a:cubicBezTo>
                    <a:pt x="20338" y="14880"/>
                    <a:pt x="20338" y="14880"/>
                    <a:pt x="20338" y="14880"/>
                  </a:cubicBezTo>
                  <a:cubicBezTo>
                    <a:pt x="20738" y="14456"/>
                    <a:pt x="20288" y="13766"/>
                    <a:pt x="19738" y="13978"/>
                  </a:cubicBezTo>
                  <a:cubicBezTo>
                    <a:pt x="19688" y="13978"/>
                    <a:pt x="19688" y="13978"/>
                    <a:pt x="19638" y="14031"/>
                  </a:cubicBezTo>
                  <a:cubicBezTo>
                    <a:pt x="18188" y="14668"/>
                    <a:pt x="16638" y="13235"/>
                    <a:pt x="17038" y="11590"/>
                  </a:cubicBezTo>
                  <a:cubicBezTo>
                    <a:pt x="17888" y="8459"/>
                    <a:pt x="17088" y="4956"/>
                    <a:pt x="14688" y="2515"/>
                  </a:cubicBezTo>
                  <a:close/>
                </a:path>
              </a:pathLst>
            </a:custGeom>
            <a:solidFill>
              <a:srgbClr val="FDD999"/>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55" name="Google Shape;7655;p108"/>
            <p:cNvSpPr/>
            <p:nvPr/>
          </p:nvSpPr>
          <p:spPr>
            <a:xfrm>
              <a:off x="2945349" y="1622048"/>
              <a:ext cx="1840092" cy="1627244"/>
            </a:xfrm>
            <a:custGeom>
              <a:rect b="b" l="l" r="r" t="t"/>
              <a:pathLst>
                <a:path extrusionOk="0" h="19234" w="20491">
                  <a:moveTo>
                    <a:pt x="5803" y="2515"/>
                  </a:moveTo>
                  <a:cubicBezTo>
                    <a:pt x="9153" y="-882"/>
                    <a:pt x="14553" y="-829"/>
                    <a:pt x="17853" y="2621"/>
                  </a:cubicBezTo>
                  <a:cubicBezTo>
                    <a:pt x="21353" y="6230"/>
                    <a:pt x="21353" y="12120"/>
                    <a:pt x="17953" y="15782"/>
                  </a:cubicBezTo>
                  <a:cubicBezTo>
                    <a:pt x="17903" y="15835"/>
                    <a:pt x="17853" y="15889"/>
                    <a:pt x="17803" y="15942"/>
                  </a:cubicBezTo>
                  <a:cubicBezTo>
                    <a:pt x="13103" y="20718"/>
                    <a:pt x="5253" y="20240"/>
                    <a:pt x="153" y="14880"/>
                  </a:cubicBezTo>
                  <a:cubicBezTo>
                    <a:pt x="153" y="14880"/>
                    <a:pt x="153" y="14880"/>
                    <a:pt x="153" y="14880"/>
                  </a:cubicBezTo>
                  <a:cubicBezTo>
                    <a:pt x="-247" y="14456"/>
                    <a:pt x="203" y="13766"/>
                    <a:pt x="753" y="13978"/>
                  </a:cubicBezTo>
                  <a:cubicBezTo>
                    <a:pt x="803" y="13978"/>
                    <a:pt x="803" y="13978"/>
                    <a:pt x="853" y="14031"/>
                  </a:cubicBezTo>
                  <a:cubicBezTo>
                    <a:pt x="2303" y="14668"/>
                    <a:pt x="3853" y="13235"/>
                    <a:pt x="3453" y="11590"/>
                  </a:cubicBezTo>
                  <a:cubicBezTo>
                    <a:pt x="2603" y="8459"/>
                    <a:pt x="3403" y="4956"/>
                    <a:pt x="5803" y="2515"/>
                  </a:cubicBezTo>
                  <a:close/>
                </a:path>
              </a:pathLst>
            </a:custGeom>
            <a:solidFill>
              <a:srgbClr val="004357"/>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56" name="Google Shape;7656;p108"/>
            <p:cNvSpPr/>
            <p:nvPr/>
          </p:nvSpPr>
          <p:spPr>
            <a:xfrm>
              <a:off x="4471947" y="230153"/>
              <a:ext cx="1840092" cy="1627244"/>
            </a:xfrm>
            <a:custGeom>
              <a:rect b="b" l="l" r="r" t="t"/>
              <a:pathLst>
                <a:path extrusionOk="0" h="19234" w="20491">
                  <a:moveTo>
                    <a:pt x="14688" y="16719"/>
                  </a:moveTo>
                  <a:cubicBezTo>
                    <a:pt x="11338" y="20116"/>
                    <a:pt x="5938" y="20063"/>
                    <a:pt x="2638" y="16613"/>
                  </a:cubicBezTo>
                  <a:cubicBezTo>
                    <a:pt x="-862" y="13004"/>
                    <a:pt x="-862" y="7114"/>
                    <a:pt x="2538" y="3452"/>
                  </a:cubicBezTo>
                  <a:cubicBezTo>
                    <a:pt x="2588" y="3399"/>
                    <a:pt x="2638" y="3345"/>
                    <a:pt x="2688" y="3292"/>
                  </a:cubicBezTo>
                  <a:cubicBezTo>
                    <a:pt x="7388" y="-1484"/>
                    <a:pt x="15238" y="-1006"/>
                    <a:pt x="20338" y="4354"/>
                  </a:cubicBezTo>
                  <a:cubicBezTo>
                    <a:pt x="20338" y="4354"/>
                    <a:pt x="20338" y="4354"/>
                    <a:pt x="20338" y="4354"/>
                  </a:cubicBezTo>
                  <a:cubicBezTo>
                    <a:pt x="20738" y="4778"/>
                    <a:pt x="20288" y="5468"/>
                    <a:pt x="19738" y="5256"/>
                  </a:cubicBezTo>
                  <a:cubicBezTo>
                    <a:pt x="19688" y="5256"/>
                    <a:pt x="19688" y="5256"/>
                    <a:pt x="19638" y="5203"/>
                  </a:cubicBezTo>
                  <a:cubicBezTo>
                    <a:pt x="18188" y="4566"/>
                    <a:pt x="16638" y="5999"/>
                    <a:pt x="17038" y="7644"/>
                  </a:cubicBezTo>
                  <a:cubicBezTo>
                    <a:pt x="17888" y="10829"/>
                    <a:pt x="17088" y="14331"/>
                    <a:pt x="14688" y="16719"/>
                  </a:cubicBezTo>
                  <a:close/>
                </a:path>
              </a:pathLst>
            </a:custGeom>
            <a:solidFill>
              <a:srgbClr val="8A9EAB"/>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57" name="Google Shape;7657;p108"/>
            <p:cNvSpPr/>
            <p:nvPr/>
          </p:nvSpPr>
          <p:spPr>
            <a:xfrm>
              <a:off x="2945349" y="230153"/>
              <a:ext cx="1840092" cy="1627244"/>
            </a:xfrm>
            <a:custGeom>
              <a:rect b="b" l="l" r="r" t="t"/>
              <a:pathLst>
                <a:path extrusionOk="0" h="19234" w="20491">
                  <a:moveTo>
                    <a:pt x="5803" y="16719"/>
                  </a:moveTo>
                  <a:cubicBezTo>
                    <a:pt x="9153" y="20116"/>
                    <a:pt x="14553" y="20063"/>
                    <a:pt x="17853" y="16613"/>
                  </a:cubicBezTo>
                  <a:cubicBezTo>
                    <a:pt x="21353" y="13004"/>
                    <a:pt x="21353" y="7114"/>
                    <a:pt x="17953" y="3452"/>
                  </a:cubicBezTo>
                  <a:cubicBezTo>
                    <a:pt x="17903" y="3399"/>
                    <a:pt x="17853" y="3345"/>
                    <a:pt x="17803" y="3292"/>
                  </a:cubicBezTo>
                  <a:cubicBezTo>
                    <a:pt x="13103" y="-1484"/>
                    <a:pt x="5253" y="-1006"/>
                    <a:pt x="153" y="4354"/>
                  </a:cubicBezTo>
                  <a:cubicBezTo>
                    <a:pt x="153" y="4354"/>
                    <a:pt x="153" y="4354"/>
                    <a:pt x="153" y="4354"/>
                  </a:cubicBezTo>
                  <a:cubicBezTo>
                    <a:pt x="-247" y="4778"/>
                    <a:pt x="203" y="5468"/>
                    <a:pt x="753" y="5256"/>
                  </a:cubicBezTo>
                  <a:cubicBezTo>
                    <a:pt x="803" y="5256"/>
                    <a:pt x="803" y="5256"/>
                    <a:pt x="853" y="5203"/>
                  </a:cubicBezTo>
                  <a:cubicBezTo>
                    <a:pt x="2303" y="4566"/>
                    <a:pt x="3853" y="5999"/>
                    <a:pt x="3453" y="7644"/>
                  </a:cubicBezTo>
                  <a:cubicBezTo>
                    <a:pt x="2603" y="10829"/>
                    <a:pt x="3403" y="14331"/>
                    <a:pt x="5803" y="16719"/>
                  </a:cubicBezTo>
                  <a:close/>
                </a:path>
              </a:pathLst>
            </a:custGeom>
            <a:solidFill>
              <a:srgbClr val="F6BB3C"/>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58" name="Google Shape;7658;p108"/>
            <p:cNvSpPr/>
            <p:nvPr/>
          </p:nvSpPr>
          <p:spPr>
            <a:xfrm>
              <a:off x="1720093" y="2879239"/>
              <a:ext cx="893484" cy="1032642"/>
            </a:xfrm>
            <a:custGeom>
              <a:rect b="b" l="l" r="r" t="t"/>
              <a:pathLst>
                <a:path extrusionOk="0" h="21600" w="21600">
                  <a:moveTo>
                    <a:pt x="19429" y="21600"/>
                  </a:moveTo>
                  <a:lnTo>
                    <a:pt x="109" y="21600"/>
                  </a:lnTo>
                  <a:lnTo>
                    <a:pt x="0" y="13805"/>
                  </a:lnTo>
                  <a:cubicBezTo>
                    <a:pt x="0" y="9673"/>
                    <a:pt x="543" y="5917"/>
                    <a:pt x="3908" y="2817"/>
                  </a:cubicBezTo>
                  <a:lnTo>
                    <a:pt x="6947" y="0"/>
                  </a:lnTo>
                  <a:lnTo>
                    <a:pt x="13025" y="188"/>
                  </a:lnTo>
                  <a:cubicBezTo>
                    <a:pt x="13242" y="282"/>
                    <a:pt x="13459" y="470"/>
                    <a:pt x="13676" y="563"/>
                  </a:cubicBezTo>
                  <a:cubicBezTo>
                    <a:pt x="16933" y="2442"/>
                    <a:pt x="19212" y="5353"/>
                    <a:pt x="20080" y="8734"/>
                  </a:cubicBezTo>
                  <a:cubicBezTo>
                    <a:pt x="20732" y="11457"/>
                    <a:pt x="21600" y="16059"/>
                    <a:pt x="21600" y="21600"/>
                  </a:cubicBezTo>
                  <a:lnTo>
                    <a:pt x="19429" y="21600"/>
                  </a:lnTo>
                  <a:close/>
                </a:path>
              </a:pathLst>
            </a:custGeom>
            <a:solidFill>
              <a:srgbClr val="004357"/>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59" name="Google Shape;7659;p108"/>
            <p:cNvSpPr/>
            <p:nvPr/>
          </p:nvSpPr>
          <p:spPr>
            <a:xfrm>
              <a:off x="2034396" y="2699640"/>
              <a:ext cx="256014" cy="350136"/>
            </a:xfrm>
            <a:custGeom>
              <a:rect b="b" l="l" r="r" t="t"/>
              <a:pathLst>
                <a:path extrusionOk="0" h="21600" w="21600">
                  <a:moveTo>
                    <a:pt x="0" y="11908"/>
                  </a:moveTo>
                  <a:lnTo>
                    <a:pt x="14021" y="21600"/>
                  </a:lnTo>
                  <a:lnTo>
                    <a:pt x="21600" y="12462"/>
                  </a:lnTo>
                  <a:lnTo>
                    <a:pt x="19705" y="3046"/>
                  </a:lnTo>
                  <a:lnTo>
                    <a:pt x="1516" y="0"/>
                  </a:lnTo>
                  <a:close/>
                </a:path>
              </a:pathLst>
            </a:custGeom>
            <a:solidFill>
              <a:srgbClr val="FAC2A3"/>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60" name="Google Shape;7660;p108"/>
            <p:cNvSpPr/>
            <p:nvPr/>
          </p:nvSpPr>
          <p:spPr>
            <a:xfrm>
              <a:off x="2034396" y="2654740"/>
              <a:ext cx="228906" cy="220864"/>
            </a:xfrm>
            <a:custGeom>
              <a:rect b="b" l="l" r="r" t="t"/>
              <a:pathLst>
                <a:path extrusionOk="0" h="18004" w="21600">
                  <a:moveTo>
                    <a:pt x="21600" y="5492"/>
                  </a:moveTo>
                  <a:lnTo>
                    <a:pt x="21176" y="4393"/>
                  </a:lnTo>
                  <a:lnTo>
                    <a:pt x="847" y="0"/>
                  </a:lnTo>
                  <a:lnTo>
                    <a:pt x="0" y="9519"/>
                  </a:lnTo>
                  <a:cubicBezTo>
                    <a:pt x="7624" y="21600"/>
                    <a:pt x="19482" y="21234"/>
                    <a:pt x="21600" y="5492"/>
                  </a:cubicBezTo>
                  <a:close/>
                </a:path>
              </a:pathLst>
            </a:custGeom>
            <a:solidFill>
              <a:srgbClr val="D49977"/>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61" name="Google Shape;7661;p108"/>
            <p:cNvSpPr/>
            <p:nvPr/>
          </p:nvSpPr>
          <p:spPr>
            <a:xfrm>
              <a:off x="2213995" y="2340441"/>
              <a:ext cx="173716" cy="350136"/>
            </a:xfrm>
            <a:custGeom>
              <a:rect b="b" l="l" r="r" t="t"/>
              <a:pathLst>
                <a:path extrusionOk="0" h="21600" w="19893">
                  <a:moveTo>
                    <a:pt x="8404" y="0"/>
                  </a:moveTo>
                  <a:cubicBezTo>
                    <a:pt x="2747" y="0"/>
                    <a:pt x="-853" y="4985"/>
                    <a:pt x="175" y="10800"/>
                  </a:cubicBezTo>
                  <a:cubicBezTo>
                    <a:pt x="1204" y="16892"/>
                    <a:pt x="6347" y="21600"/>
                    <a:pt x="11490" y="21600"/>
                  </a:cubicBezTo>
                  <a:cubicBezTo>
                    <a:pt x="17147" y="21600"/>
                    <a:pt x="20747" y="16615"/>
                    <a:pt x="19719" y="10800"/>
                  </a:cubicBezTo>
                  <a:cubicBezTo>
                    <a:pt x="19204" y="4708"/>
                    <a:pt x="14061" y="0"/>
                    <a:pt x="8404" y="0"/>
                  </a:cubicBezTo>
                  <a:close/>
                </a:path>
              </a:pathLst>
            </a:custGeom>
            <a:solidFill>
              <a:srgbClr val="F6BB3C"/>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62" name="Google Shape;7662;p108"/>
            <p:cNvSpPr/>
            <p:nvPr/>
          </p:nvSpPr>
          <p:spPr>
            <a:xfrm>
              <a:off x="1989492" y="2385341"/>
              <a:ext cx="393979" cy="451597"/>
            </a:xfrm>
            <a:custGeom>
              <a:rect b="b" l="l" r="r" t="t"/>
              <a:pathLst>
                <a:path extrusionOk="0" h="15298" w="15537">
                  <a:moveTo>
                    <a:pt x="14174" y="0"/>
                  </a:moveTo>
                  <a:cubicBezTo>
                    <a:pt x="21079" y="21600"/>
                    <a:pt x="-521" y="19014"/>
                    <a:pt x="10" y="456"/>
                  </a:cubicBezTo>
                  <a:lnTo>
                    <a:pt x="14174" y="0"/>
                  </a:lnTo>
                  <a:close/>
                </a:path>
              </a:pathLst>
            </a:custGeom>
            <a:solidFill>
              <a:srgbClr val="FACDB7"/>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63" name="Google Shape;7663;p108"/>
            <p:cNvSpPr/>
            <p:nvPr/>
          </p:nvSpPr>
          <p:spPr>
            <a:xfrm>
              <a:off x="1989492" y="3507841"/>
              <a:ext cx="103302" cy="390636"/>
            </a:xfrm>
            <a:custGeom>
              <a:rect b="b" l="l" r="r" t="t"/>
              <a:pathLst>
                <a:path extrusionOk="0" h="21600" w="21600">
                  <a:moveTo>
                    <a:pt x="6574" y="0"/>
                  </a:moveTo>
                  <a:lnTo>
                    <a:pt x="0" y="21600"/>
                  </a:lnTo>
                  <a:lnTo>
                    <a:pt x="21600" y="21600"/>
                  </a:lnTo>
                  <a:close/>
                </a:path>
              </a:pathLst>
            </a:custGeom>
            <a:solidFill>
              <a:srgbClr val="004357"/>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64" name="Google Shape;7664;p108"/>
            <p:cNvSpPr/>
            <p:nvPr/>
          </p:nvSpPr>
          <p:spPr>
            <a:xfrm>
              <a:off x="1989496" y="2250641"/>
              <a:ext cx="395172" cy="287334"/>
            </a:xfrm>
            <a:custGeom>
              <a:rect b="b" l="l" r="r" t="t"/>
              <a:pathLst>
                <a:path extrusionOk="0" h="21600" w="21600">
                  <a:moveTo>
                    <a:pt x="10800" y="21600"/>
                  </a:moveTo>
                  <a:cubicBezTo>
                    <a:pt x="4909" y="21600"/>
                    <a:pt x="0" y="16538"/>
                    <a:pt x="0" y="10800"/>
                  </a:cubicBezTo>
                  <a:cubicBezTo>
                    <a:pt x="0" y="4725"/>
                    <a:pt x="4909" y="0"/>
                    <a:pt x="10800" y="0"/>
                  </a:cubicBezTo>
                  <a:cubicBezTo>
                    <a:pt x="16691" y="0"/>
                    <a:pt x="21600" y="5062"/>
                    <a:pt x="21600" y="10800"/>
                  </a:cubicBezTo>
                  <a:cubicBezTo>
                    <a:pt x="21600" y="16875"/>
                    <a:pt x="16691" y="21600"/>
                    <a:pt x="10800" y="21600"/>
                  </a:cubicBezTo>
                  <a:close/>
                </a:path>
              </a:pathLst>
            </a:custGeom>
            <a:solidFill>
              <a:srgbClr val="F6BB3C"/>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65" name="Google Shape;7665;p108"/>
            <p:cNvSpPr/>
            <p:nvPr/>
          </p:nvSpPr>
          <p:spPr>
            <a:xfrm>
              <a:off x="1899697" y="2340441"/>
              <a:ext cx="173716" cy="350136"/>
            </a:xfrm>
            <a:custGeom>
              <a:rect b="b" l="l" r="r" t="t"/>
              <a:pathLst>
                <a:path extrusionOk="0" h="21600" w="19893">
                  <a:moveTo>
                    <a:pt x="8404" y="0"/>
                  </a:moveTo>
                  <a:cubicBezTo>
                    <a:pt x="2747" y="0"/>
                    <a:pt x="-853" y="4985"/>
                    <a:pt x="175" y="10800"/>
                  </a:cubicBezTo>
                  <a:cubicBezTo>
                    <a:pt x="1204" y="16892"/>
                    <a:pt x="6347" y="21600"/>
                    <a:pt x="11490" y="21600"/>
                  </a:cubicBezTo>
                  <a:cubicBezTo>
                    <a:pt x="17147" y="21600"/>
                    <a:pt x="20747" y="16615"/>
                    <a:pt x="19719" y="10800"/>
                  </a:cubicBezTo>
                  <a:cubicBezTo>
                    <a:pt x="19204" y="4985"/>
                    <a:pt x="14061" y="0"/>
                    <a:pt x="8404" y="0"/>
                  </a:cubicBezTo>
                  <a:close/>
                </a:path>
              </a:pathLst>
            </a:custGeom>
            <a:solidFill>
              <a:srgbClr val="F6BB3C"/>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66" name="Google Shape;7666;p108"/>
            <p:cNvSpPr/>
            <p:nvPr/>
          </p:nvSpPr>
          <p:spPr>
            <a:xfrm>
              <a:off x="2034392" y="2564940"/>
              <a:ext cx="78060" cy="152712"/>
            </a:xfrm>
            <a:custGeom>
              <a:rect b="b" l="l" r="r" t="t"/>
              <a:pathLst>
                <a:path extrusionOk="0" h="21600" w="19762">
                  <a:moveTo>
                    <a:pt x="8176" y="0"/>
                  </a:moveTo>
                  <a:cubicBezTo>
                    <a:pt x="2491" y="0"/>
                    <a:pt x="-919" y="5082"/>
                    <a:pt x="218" y="10800"/>
                  </a:cubicBezTo>
                  <a:cubicBezTo>
                    <a:pt x="1355" y="17153"/>
                    <a:pt x="5902" y="21600"/>
                    <a:pt x="11586" y="21600"/>
                  </a:cubicBezTo>
                  <a:cubicBezTo>
                    <a:pt x="17271" y="21600"/>
                    <a:pt x="20681" y="16518"/>
                    <a:pt x="19544" y="10800"/>
                  </a:cubicBezTo>
                  <a:cubicBezTo>
                    <a:pt x="18408" y="4447"/>
                    <a:pt x="13860" y="0"/>
                    <a:pt x="8176" y="0"/>
                  </a:cubicBezTo>
                  <a:close/>
                </a:path>
              </a:pathLst>
            </a:custGeom>
            <a:solidFill>
              <a:srgbClr val="FACDB7"/>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67" name="Google Shape;7667;p108"/>
            <p:cNvSpPr/>
            <p:nvPr/>
          </p:nvSpPr>
          <p:spPr>
            <a:xfrm>
              <a:off x="6611165" y="724047"/>
              <a:ext cx="893484" cy="1032642"/>
            </a:xfrm>
            <a:custGeom>
              <a:rect b="b" l="l" r="r" t="t"/>
              <a:pathLst>
                <a:path extrusionOk="0" h="21600" w="21600">
                  <a:moveTo>
                    <a:pt x="2171" y="21600"/>
                  </a:moveTo>
                  <a:lnTo>
                    <a:pt x="21491" y="21600"/>
                  </a:lnTo>
                  <a:lnTo>
                    <a:pt x="21600" y="13805"/>
                  </a:lnTo>
                  <a:cubicBezTo>
                    <a:pt x="21600" y="9673"/>
                    <a:pt x="21057" y="5917"/>
                    <a:pt x="17692" y="2817"/>
                  </a:cubicBezTo>
                  <a:lnTo>
                    <a:pt x="14653" y="0"/>
                  </a:lnTo>
                  <a:lnTo>
                    <a:pt x="8575" y="188"/>
                  </a:lnTo>
                  <a:cubicBezTo>
                    <a:pt x="8358" y="282"/>
                    <a:pt x="8141" y="470"/>
                    <a:pt x="7924" y="563"/>
                  </a:cubicBezTo>
                  <a:cubicBezTo>
                    <a:pt x="4667" y="2442"/>
                    <a:pt x="2388" y="5353"/>
                    <a:pt x="1520" y="8734"/>
                  </a:cubicBezTo>
                  <a:cubicBezTo>
                    <a:pt x="868" y="11457"/>
                    <a:pt x="0" y="16059"/>
                    <a:pt x="0" y="21600"/>
                  </a:cubicBezTo>
                  <a:lnTo>
                    <a:pt x="2171" y="21600"/>
                  </a:lnTo>
                  <a:close/>
                </a:path>
              </a:pathLst>
            </a:custGeom>
            <a:solidFill>
              <a:srgbClr val="8A9EAB"/>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68" name="Google Shape;7668;p108"/>
            <p:cNvSpPr/>
            <p:nvPr/>
          </p:nvSpPr>
          <p:spPr>
            <a:xfrm>
              <a:off x="6970364" y="544452"/>
              <a:ext cx="251478" cy="354726"/>
            </a:xfrm>
            <a:custGeom>
              <a:rect b="b" l="l" r="r" t="t"/>
              <a:pathLst>
                <a:path extrusionOk="0" h="21600" w="21600">
                  <a:moveTo>
                    <a:pt x="21600" y="12030"/>
                  </a:moveTo>
                  <a:lnTo>
                    <a:pt x="7714" y="21600"/>
                  </a:lnTo>
                  <a:lnTo>
                    <a:pt x="0" y="12577"/>
                  </a:lnTo>
                  <a:lnTo>
                    <a:pt x="1929" y="3281"/>
                  </a:lnTo>
                  <a:lnTo>
                    <a:pt x="20443" y="0"/>
                  </a:lnTo>
                  <a:close/>
                </a:path>
              </a:pathLst>
            </a:custGeom>
            <a:solidFill>
              <a:srgbClr val="FAC2A3"/>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69" name="Google Shape;7669;p108"/>
            <p:cNvSpPr/>
            <p:nvPr/>
          </p:nvSpPr>
          <p:spPr>
            <a:xfrm>
              <a:off x="6970368" y="544448"/>
              <a:ext cx="228906" cy="220864"/>
            </a:xfrm>
            <a:custGeom>
              <a:rect b="b" l="l" r="r" t="t"/>
              <a:pathLst>
                <a:path extrusionOk="0" h="18004" w="21600">
                  <a:moveTo>
                    <a:pt x="0" y="5492"/>
                  </a:moveTo>
                  <a:lnTo>
                    <a:pt x="424" y="4393"/>
                  </a:lnTo>
                  <a:lnTo>
                    <a:pt x="20753" y="0"/>
                  </a:lnTo>
                  <a:lnTo>
                    <a:pt x="21600" y="9519"/>
                  </a:lnTo>
                  <a:cubicBezTo>
                    <a:pt x="14400" y="21600"/>
                    <a:pt x="2541" y="21234"/>
                    <a:pt x="0" y="5492"/>
                  </a:cubicBezTo>
                  <a:close/>
                </a:path>
              </a:pathLst>
            </a:custGeom>
            <a:solidFill>
              <a:srgbClr val="D49977"/>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70" name="Google Shape;7670;p108"/>
            <p:cNvSpPr/>
            <p:nvPr/>
          </p:nvSpPr>
          <p:spPr>
            <a:xfrm>
              <a:off x="6835669" y="185249"/>
              <a:ext cx="173716" cy="350136"/>
            </a:xfrm>
            <a:custGeom>
              <a:rect b="b" l="l" r="r" t="t"/>
              <a:pathLst>
                <a:path extrusionOk="0" h="21600" w="19893">
                  <a:moveTo>
                    <a:pt x="11490" y="0"/>
                  </a:moveTo>
                  <a:cubicBezTo>
                    <a:pt x="17147" y="0"/>
                    <a:pt x="20747" y="4985"/>
                    <a:pt x="19719" y="10800"/>
                  </a:cubicBezTo>
                  <a:cubicBezTo>
                    <a:pt x="18690" y="16892"/>
                    <a:pt x="13547" y="21600"/>
                    <a:pt x="8404" y="21600"/>
                  </a:cubicBezTo>
                  <a:cubicBezTo>
                    <a:pt x="2747" y="21600"/>
                    <a:pt x="-853" y="16615"/>
                    <a:pt x="175" y="10800"/>
                  </a:cubicBezTo>
                  <a:cubicBezTo>
                    <a:pt x="690" y="4708"/>
                    <a:pt x="5833" y="0"/>
                    <a:pt x="11490" y="0"/>
                  </a:cubicBezTo>
                  <a:close/>
                </a:path>
              </a:pathLst>
            </a:custGeom>
            <a:solidFill>
              <a:srgbClr val="424145"/>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71" name="Google Shape;7671;p108"/>
            <p:cNvSpPr/>
            <p:nvPr/>
          </p:nvSpPr>
          <p:spPr>
            <a:xfrm>
              <a:off x="6835665" y="275049"/>
              <a:ext cx="393979" cy="451597"/>
            </a:xfrm>
            <a:custGeom>
              <a:rect b="b" l="l" r="r" t="t"/>
              <a:pathLst>
                <a:path extrusionOk="0" h="15298" w="15537">
                  <a:moveTo>
                    <a:pt x="1363" y="0"/>
                  </a:moveTo>
                  <a:cubicBezTo>
                    <a:pt x="-5542" y="21600"/>
                    <a:pt x="16058" y="19014"/>
                    <a:pt x="15527" y="456"/>
                  </a:cubicBezTo>
                  <a:lnTo>
                    <a:pt x="1363" y="0"/>
                  </a:lnTo>
                  <a:close/>
                </a:path>
              </a:pathLst>
            </a:custGeom>
            <a:solidFill>
              <a:srgbClr val="FACDB7"/>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72" name="Google Shape;7672;p108"/>
            <p:cNvSpPr/>
            <p:nvPr/>
          </p:nvSpPr>
          <p:spPr>
            <a:xfrm>
              <a:off x="7105063" y="1397549"/>
              <a:ext cx="103302" cy="390636"/>
            </a:xfrm>
            <a:custGeom>
              <a:rect b="b" l="l" r="r" t="t"/>
              <a:pathLst>
                <a:path extrusionOk="0" h="21600" w="21600">
                  <a:moveTo>
                    <a:pt x="15965" y="0"/>
                  </a:moveTo>
                  <a:lnTo>
                    <a:pt x="21600" y="21600"/>
                  </a:lnTo>
                  <a:lnTo>
                    <a:pt x="0" y="21600"/>
                  </a:lnTo>
                  <a:close/>
                </a:path>
              </a:pathLst>
            </a:custGeom>
            <a:solidFill>
              <a:srgbClr val="004357"/>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73" name="Google Shape;7673;p108"/>
            <p:cNvSpPr/>
            <p:nvPr/>
          </p:nvSpPr>
          <p:spPr>
            <a:xfrm>
              <a:off x="6835665" y="95450"/>
              <a:ext cx="395218" cy="287334"/>
            </a:xfrm>
            <a:custGeom>
              <a:rect b="b" l="l" r="r" t="t"/>
              <a:pathLst>
                <a:path extrusionOk="0" h="21600" w="21366">
                  <a:moveTo>
                    <a:pt x="10687" y="21600"/>
                  </a:moveTo>
                  <a:cubicBezTo>
                    <a:pt x="16512" y="21600"/>
                    <a:pt x="21366" y="16538"/>
                    <a:pt x="21366" y="10800"/>
                  </a:cubicBezTo>
                  <a:cubicBezTo>
                    <a:pt x="21366" y="4725"/>
                    <a:pt x="16512" y="0"/>
                    <a:pt x="10687" y="0"/>
                  </a:cubicBezTo>
                  <a:cubicBezTo>
                    <a:pt x="4863" y="0"/>
                    <a:pt x="9" y="5062"/>
                    <a:pt x="9" y="10800"/>
                  </a:cubicBezTo>
                  <a:cubicBezTo>
                    <a:pt x="-234" y="16538"/>
                    <a:pt x="4620" y="21600"/>
                    <a:pt x="10687" y="21600"/>
                  </a:cubicBezTo>
                  <a:close/>
                </a:path>
              </a:pathLst>
            </a:custGeom>
            <a:solidFill>
              <a:srgbClr val="004357"/>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74" name="Google Shape;7674;p108"/>
            <p:cNvSpPr/>
            <p:nvPr/>
          </p:nvSpPr>
          <p:spPr>
            <a:xfrm>
              <a:off x="7149967" y="230149"/>
              <a:ext cx="173716" cy="350136"/>
            </a:xfrm>
            <a:custGeom>
              <a:rect b="b" l="l" r="r" t="t"/>
              <a:pathLst>
                <a:path extrusionOk="0" h="21600" w="19893">
                  <a:moveTo>
                    <a:pt x="11490" y="0"/>
                  </a:moveTo>
                  <a:cubicBezTo>
                    <a:pt x="17147" y="0"/>
                    <a:pt x="20747" y="4985"/>
                    <a:pt x="19719" y="10800"/>
                  </a:cubicBezTo>
                  <a:cubicBezTo>
                    <a:pt x="18690" y="16615"/>
                    <a:pt x="13547" y="21600"/>
                    <a:pt x="8404" y="21600"/>
                  </a:cubicBezTo>
                  <a:cubicBezTo>
                    <a:pt x="2747" y="21600"/>
                    <a:pt x="-853" y="16615"/>
                    <a:pt x="175" y="10800"/>
                  </a:cubicBezTo>
                  <a:cubicBezTo>
                    <a:pt x="690" y="4708"/>
                    <a:pt x="5833" y="0"/>
                    <a:pt x="11490" y="0"/>
                  </a:cubicBezTo>
                  <a:close/>
                </a:path>
              </a:pathLst>
            </a:custGeom>
            <a:solidFill>
              <a:srgbClr val="004357"/>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75" name="Google Shape;7675;p108"/>
            <p:cNvSpPr/>
            <p:nvPr/>
          </p:nvSpPr>
          <p:spPr>
            <a:xfrm>
              <a:off x="7149963" y="409749"/>
              <a:ext cx="78060" cy="152712"/>
            </a:xfrm>
            <a:custGeom>
              <a:rect b="b" l="l" r="r" t="t"/>
              <a:pathLst>
                <a:path extrusionOk="0" h="21600" w="19762">
                  <a:moveTo>
                    <a:pt x="11586" y="0"/>
                  </a:moveTo>
                  <a:cubicBezTo>
                    <a:pt x="17271" y="0"/>
                    <a:pt x="20681" y="5082"/>
                    <a:pt x="19544" y="10800"/>
                  </a:cubicBezTo>
                  <a:cubicBezTo>
                    <a:pt x="18407" y="17153"/>
                    <a:pt x="13860" y="21600"/>
                    <a:pt x="8176" y="21600"/>
                  </a:cubicBezTo>
                  <a:cubicBezTo>
                    <a:pt x="2491" y="21600"/>
                    <a:pt x="-919" y="16518"/>
                    <a:pt x="218" y="10800"/>
                  </a:cubicBezTo>
                  <a:cubicBezTo>
                    <a:pt x="1355" y="5082"/>
                    <a:pt x="5902" y="0"/>
                    <a:pt x="11586" y="0"/>
                  </a:cubicBezTo>
                  <a:close/>
                </a:path>
              </a:pathLst>
            </a:custGeom>
            <a:solidFill>
              <a:srgbClr val="FACDB7"/>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76" name="Google Shape;7676;p108"/>
            <p:cNvSpPr/>
            <p:nvPr/>
          </p:nvSpPr>
          <p:spPr>
            <a:xfrm>
              <a:off x="7105063" y="2699640"/>
              <a:ext cx="341403" cy="341172"/>
            </a:xfrm>
            <a:custGeom>
              <a:rect b="b" l="l" r="r" t="t"/>
              <a:pathLst>
                <a:path extrusionOk="0" h="21600" w="21331">
                  <a:moveTo>
                    <a:pt x="10671" y="21600"/>
                  </a:moveTo>
                  <a:cubicBezTo>
                    <a:pt x="16562" y="21600"/>
                    <a:pt x="21331" y="16768"/>
                    <a:pt x="21331" y="10800"/>
                  </a:cubicBezTo>
                  <a:cubicBezTo>
                    <a:pt x="21331" y="4832"/>
                    <a:pt x="16562" y="0"/>
                    <a:pt x="10671" y="0"/>
                  </a:cubicBezTo>
                  <a:cubicBezTo>
                    <a:pt x="4780" y="0"/>
                    <a:pt x="12" y="4832"/>
                    <a:pt x="12" y="10800"/>
                  </a:cubicBezTo>
                  <a:cubicBezTo>
                    <a:pt x="-269" y="16768"/>
                    <a:pt x="4500" y="21600"/>
                    <a:pt x="10671" y="21600"/>
                  </a:cubicBezTo>
                  <a:close/>
                </a:path>
              </a:pathLst>
            </a:custGeom>
            <a:solidFill>
              <a:srgbClr val="F6BB3C"/>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77" name="Google Shape;7677;p108"/>
            <p:cNvSpPr/>
            <p:nvPr/>
          </p:nvSpPr>
          <p:spPr>
            <a:xfrm>
              <a:off x="6566270" y="2834339"/>
              <a:ext cx="924966" cy="1086696"/>
            </a:xfrm>
            <a:custGeom>
              <a:rect b="b" l="l" r="r" t="t"/>
              <a:pathLst>
                <a:path extrusionOk="0" h="21600" w="21600">
                  <a:moveTo>
                    <a:pt x="0" y="21600"/>
                  </a:moveTo>
                  <a:lnTo>
                    <a:pt x="1678" y="13745"/>
                  </a:lnTo>
                  <a:cubicBezTo>
                    <a:pt x="2621" y="9104"/>
                    <a:pt x="5348" y="5355"/>
                    <a:pt x="9751" y="2499"/>
                  </a:cubicBezTo>
                  <a:lnTo>
                    <a:pt x="13526" y="0"/>
                  </a:lnTo>
                  <a:lnTo>
                    <a:pt x="16357" y="2231"/>
                  </a:lnTo>
                  <a:cubicBezTo>
                    <a:pt x="19817" y="4998"/>
                    <a:pt x="21600" y="8479"/>
                    <a:pt x="21600" y="12585"/>
                  </a:cubicBezTo>
                  <a:lnTo>
                    <a:pt x="21495" y="21511"/>
                  </a:lnTo>
                  <a:lnTo>
                    <a:pt x="0" y="21511"/>
                  </a:lnTo>
                  <a:close/>
                </a:path>
              </a:pathLst>
            </a:custGeom>
            <a:solidFill>
              <a:srgbClr val="FDD999"/>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78" name="Google Shape;7678;p108"/>
            <p:cNvSpPr/>
            <p:nvPr/>
          </p:nvSpPr>
          <p:spPr>
            <a:xfrm>
              <a:off x="7060168" y="2699644"/>
              <a:ext cx="192996" cy="318816"/>
            </a:xfrm>
            <a:custGeom>
              <a:rect b="b" l="l" r="r" t="t"/>
              <a:pathLst>
                <a:path extrusionOk="0" h="21600" w="21600">
                  <a:moveTo>
                    <a:pt x="0" y="12473"/>
                  </a:moveTo>
                  <a:lnTo>
                    <a:pt x="3014" y="21600"/>
                  </a:lnTo>
                  <a:lnTo>
                    <a:pt x="21600" y="13082"/>
                  </a:lnTo>
                  <a:lnTo>
                    <a:pt x="19591" y="0"/>
                  </a:lnTo>
                  <a:lnTo>
                    <a:pt x="3014" y="304"/>
                  </a:lnTo>
                  <a:close/>
                </a:path>
              </a:pathLst>
            </a:custGeom>
            <a:solidFill>
              <a:srgbClr val="FAC2A3"/>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79" name="Google Shape;7679;p108"/>
            <p:cNvSpPr/>
            <p:nvPr/>
          </p:nvSpPr>
          <p:spPr>
            <a:xfrm>
              <a:off x="7060168" y="2699644"/>
              <a:ext cx="184086" cy="165285"/>
            </a:xfrm>
            <a:custGeom>
              <a:rect b="b" l="l" r="r" t="t"/>
              <a:pathLst>
                <a:path extrusionOk="0" h="19872" w="21600">
                  <a:moveTo>
                    <a:pt x="21600" y="14040"/>
                  </a:moveTo>
                  <a:lnTo>
                    <a:pt x="20020" y="0"/>
                  </a:lnTo>
                  <a:lnTo>
                    <a:pt x="2634" y="1080"/>
                  </a:lnTo>
                  <a:lnTo>
                    <a:pt x="0" y="17280"/>
                  </a:lnTo>
                  <a:cubicBezTo>
                    <a:pt x="6322" y="21600"/>
                    <a:pt x="14751" y="20520"/>
                    <a:pt x="21600" y="14040"/>
                  </a:cubicBezTo>
                  <a:close/>
                </a:path>
              </a:pathLst>
            </a:custGeom>
            <a:solidFill>
              <a:srgbClr val="D49977"/>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80" name="Google Shape;7680;p108"/>
            <p:cNvSpPr/>
            <p:nvPr/>
          </p:nvSpPr>
          <p:spPr>
            <a:xfrm>
              <a:off x="7194863" y="3597636"/>
              <a:ext cx="76410" cy="314226"/>
            </a:xfrm>
            <a:custGeom>
              <a:rect b="b" l="l" r="r" t="t"/>
              <a:pathLst>
                <a:path extrusionOk="0" h="21600" w="21600">
                  <a:moveTo>
                    <a:pt x="21600" y="21600"/>
                  </a:moveTo>
                  <a:lnTo>
                    <a:pt x="19059" y="0"/>
                  </a:lnTo>
                  <a:lnTo>
                    <a:pt x="0" y="21600"/>
                  </a:lnTo>
                  <a:close/>
                </a:path>
              </a:pathLst>
            </a:custGeom>
            <a:solidFill>
              <a:srgbClr val="F6BB3C"/>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81" name="Google Shape;7681;p108"/>
            <p:cNvSpPr/>
            <p:nvPr/>
          </p:nvSpPr>
          <p:spPr>
            <a:xfrm>
              <a:off x="6880568" y="2385345"/>
              <a:ext cx="269406" cy="269406"/>
            </a:xfrm>
            <a:custGeom>
              <a:rect b="b" l="l" r="r" t="t"/>
              <a:pathLst>
                <a:path extrusionOk="0" h="21600" w="21600">
                  <a:moveTo>
                    <a:pt x="10800" y="21600"/>
                  </a:moveTo>
                  <a:cubicBezTo>
                    <a:pt x="16920" y="21600"/>
                    <a:pt x="21600" y="16560"/>
                    <a:pt x="21600" y="10800"/>
                  </a:cubicBezTo>
                  <a:cubicBezTo>
                    <a:pt x="21600" y="4680"/>
                    <a:pt x="16560" y="0"/>
                    <a:pt x="10800" y="0"/>
                  </a:cubicBezTo>
                  <a:cubicBezTo>
                    <a:pt x="5040" y="0"/>
                    <a:pt x="0" y="5040"/>
                    <a:pt x="0" y="10800"/>
                  </a:cubicBezTo>
                  <a:cubicBezTo>
                    <a:pt x="0" y="16920"/>
                    <a:pt x="4680" y="21600"/>
                    <a:pt x="10800" y="21600"/>
                  </a:cubicBezTo>
                  <a:close/>
                </a:path>
              </a:pathLst>
            </a:custGeom>
            <a:solidFill>
              <a:srgbClr val="F6BB3C"/>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82" name="Google Shape;7682;p108"/>
            <p:cNvSpPr/>
            <p:nvPr/>
          </p:nvSpPr>
          <p:spPr>
            <a:xfrm>
              <a:off x="6925464" y="2430245"/>
              <a:ext cx="368615" cy="422924"/>
            </a:xfrm>
            <a:custGeom>
              <a:rect b="b" l="l" r="r" t="t"/>
              <a:pathLst>
                <a:path extrusionOk="0" h="15297" w="15555">
                  <a:moveTo>
                    <a:pt x="1333" y="0"/>
                  </a:moveTo>
                  <a:cubicBezTo>
                    <a:pt x="-5488" y="21600"/>
                    <a:pt x="16112" y="19002"/>
                    <a:pt x="15544" y="487"/>
                  </a:cubicBezTo>
                  <a:lnTo>
                    <a:pt x="1333" y="0"/>
                  </a:lnTo>
                  <a:close/>
                </a:path>
              </a:pathLst>
            </a:custGeom>
            <a:solidFill>
              <a:srgbClr val="FACDB7"/>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83" name="Google Shape;7683;p108"/>
            <p:cNvSpPr/>
            <p:nvPr/>
          </p:nvSpPr>
          <p:spPr>
            <a:xfrm>
              <a:off x="6970368" y="2250645"/>
              <a:ext cx="395172" cy="395172"/>
            </a:xfrm>
            <a:custGeom>
              <a:rect b="b" l="l" r="r" t="t"/>
              <a:pathLst>
                <a:path extrusionOk="0" h="21600" w="21600">
                  <a:moveTo>
                    <a:pt x="10800" y="21600"/>
                  </a:moveTo>
                  <a:cubicBezTo>
                    <a:pt x="16691" y="21600"/>
                    <a:pt x="21600" y="16691"/>
                    <a:pt x="21600" y="10800"/>
                  </a:cubicBezTo>
                  <a:cubicBezTo>
                    <a:pt x="21600" y="4909"/>
                    <a:pt x="16691" y="0"/>
                    <a:pt x="10800" y="0"/>
                  </a:cubicBezTo>
                  <a:cubicBezTo>
                    <a:pt x="4909" y="0"/>
                    <a:pt x="0" y="4909"/>
                    <a:pt x="0" y="10800"/>
                  </a:cubicBezTo>
                  <a:cubicBezTo>
                    <a:pt x="245" y="16691"/>
                    <a:pt x="4909" y="21600"/>
                    <a:pt x="10800" y="21600"/>
                  </a:cubicBezTo>
                  <a:close/>
                </a:path>
              </a:pathLst>
            </a:custGeom>
            <a:solidFill>
              <a:srgbClr val="F6BB3C"/>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84" name="Google Shape;7684;p108"/>
            <p:cNvSpPr/>
            <p:nvPr/>
          </p:nvSpPr>
          <p:spPr>
            <a:xfrm>
              <a:off x="7149967" y="2475145"/>
              <a:ext cx="359154" cy="359154"/>
            </a:xfrm>
            <a:custGeom>
              <a:rect b="b" l="l" r="r" t="t"/>
              <a:pathLst>
                <a:path extrusionOk="0" h="21600" w="21600">
                  <a:moveTo>
                    <a:pt x="10800" y="21600"/>
                  </a:moveTo>
                  <a:cubicBezTo>
                    <a:pt x="16740" y="21600"/>
                    <a:pt x="21600" y="16740"/>
                    <a:pt x="21600" y="10800"/>
                  </a:cubicBezTo>
                  <a:cubicBezTo>
                    <a:pt x="21600" y="4860"/>
                    <a:pt x="16740" y="0"/>
                    <a:pt x="10800" y="0"/>
                  </a:cubicBezTo>
                  <a:cubicBezTo>
                    <a:pt x="4860" y="0"/>
                    <a:pt x="0" y="4860"/>
                    <a:pt x="0" y="10800"/>
                  </a:cubicBezTo>
                  <a:cubicBezTo>
                    <a:pt x="0" y="16740"/>
                    <a:pt x="4860" y="21600"/>
                    <a:pt x="10800" y="21600"/>
                  </a:cubicBezTo>
                  <a:close/>
                </a:path>
              </a:pathLst>
            </a:custGeom>
            <a:solidFill>
              <a:srgbClr val="F6BB3C"/>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85" name="Google Shape;7685;p108"/>
            <p:cNvSpPr/>
            <p:nvPr/>
          </p:nvSpPr>
          <p:spPr>
            <a:xfrm>
              <a:off x="1764993" y="589348"/>
              <a:ext cx="341172" cy="341172"/>
            </a:xfrm>
            <a:custGeom>
              <a:rect b="b" l="l" r="r" t="t"/>
              <a:pathLst>
                <a:path extrusionOk="0" h="21600" w="21600">
                  <a:moveTo>
                    <a:pt x="10800" y="21600"/>
                  </a:moveTo>
                  <a:cubicBezTo>
                    <a:pt x="4832" y="21600"/>
                    <a:pt x="0" y="16768"/>
                    <a:pt x="0" y="10800"/>
                  </a:cubicBezTo>
                  <a:cubicBezTo>
                    <a:pt x="0" y="4832"/>
                    <a:pt x="4832" y="0"/>
                    <a:pt x="10800" y="0"/>
                  </a:cubicBezTo>
                  <a:cubicBezTo>
                    <a:pt x="16768" y="0"/>
                    <a:pt x="21600" y="4832"/>
                    <a:pt x="21600" y="10800"/>
                  </a:cubicBezTo>
                  <a:cubicBezTo>
                    <a:pt x="21600" y="16484"/>
                    <a:pt x="16768" y="21600"/>
                    <a:pt x="10800" y="21600"/>
                  </a:cubicBezTo>
                  <a:close/>
                </a:path>
              </a:pathLst>
            </a:custGeom>
            <a:solidFill>
              <a:srgbClr val="004357"/>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86" name="Google Shape;7686;p108"/>
            <p:cNvSpPr/>
            <p:nvPr/>
          </p:nvSpPr>
          <p:spPr>
            <a:xfrm>
              <a:off x="1720097" y="679147"/>
              <a:ext cx="924966" cy="1086696"/>
            </a:xfrm>
            <a:custGeom>
              <a:rect b="b" l="l" r="r" t="t"/>
              <a:pathLst>
                <a:path extrusionOk="0" h="21600" w="21600">
                  <a:moveTo>
                    <a:pt x="21600" y="21600"/>
                  </a:moveTo>
                  <a:lnTo>
                    <a:pt x="19922" y="13745"/>
                  </a:lnTo>
                  <a:cubicBezTo>
                    <a:pt x="18979" y="9104"/>
                    <a:pt x="16252" y="5355"/>
                    <a:pt x="11849" y="2499"/>
                  </a:cubicBezTo>
                  <a:lnTo>
                    <a:pt x="8074" y="0"/>
                  </a:lnTo>
                  <a:lnTo>
                    <a:pt x="5243" y="2231"/>
                  </a:lnTo>
                  <a:cubicBezTo>
                    <a:pt x="1783" y="4998"/>
                    <a:pt x="0" y="8479"/>
                    <a:pt x="0" y="12585"/>
                  </a:cubicBezTo>
                  <a:lnTo>
                    <a:pt x="105" y="21511"/>
                  </a:lnTo>
                  <a:lnTo>
                    <a:pt x="21600" y="21511"/>
                  </a:lnTo>
                  <a:close/>
                </a:path>
              </a:pathLst>
            </a:custGeom>
            <a:solidFill>
              <a:srgbClr val="F6BB3C"/>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87" name="Google Shape;7687;p108"/>
            <p:cNvSpPr/>
            <p:nvPr/>
          </p:nvSpPr>
          <p:spPr>
            <a:xfrm>
              <a:off x="1944596" y="589352"/>
              <a:ext cx="197640" cy="318816"/>
            </a:xfrm>
            <a:custGeom>
              <a:rect b="b" l="l" r="r" t="t"/>
              <a:pathLst>
                <a:path extrusionOk="0" h="21600" w="21600">
                  <a:moveTo>
                    <a:pt x="21600" y="12777"/>
                  </a:moveTo>
                  <a:lnTo>
                    <a:pt x="18164" y="21600"/>
                  </a:lnTo>
                  <a:lnTo>
                    <a:pt x="0" y="13386"/>
                  </a:lnTo>
                  <a:lnTo>
                    <a:pt x="2455" y="0"/>
                  </a:lnTo>
                  <a:lnTo>
                    <a:pt x="18164" y="608"/>
                  </a:lnTo>
                  <a:close/>
                </a:path>
              </a:pathLst>
            </a:custGeom>
            <a:solidFill>
              <a:srgbClr val="FAC2A3"/>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88" name="Google Shape;7688;p108"/>
            <p:cNvSpPr/>
            <p:nvPr/>
          </p:nvSpPr>
          <p:spPr>
            <a:xfrm>
              <a:off x="1989496" y="589348"/>
              <a:ext cx="184086" cy="165285"/>
            </a:xfrm>
            <a:custGeom>
              <a:rect b="b" l="l" r="r" t="t"/>
              <a:pathLst>
                <a:path extrusionOk="0" h="19872" w="21600">
                  <a:moveTo>
                    <a:pt x="0" y="14040"/>
                  </a:moveTo>
                  <a:lnTo>
                    <a:pt x="1580" y="0"/>
                  </a:lnTo>
                  <a:lnTo>
                    <a:pt x="18966" y="1080"/>
                  </a:lnTo>
                  <a:lnTo>
                    <a:pt x="21600" y="17280"/>
                  </a:lnTo>
                  <a:cubicBezTo>
                    <a:pt x="15278" y="21600"/>
                    <a:pt x="7376" y="20520"/>
                    <a:pt x="0" y="14040"/>
                  </a:cubicBezTo>
                  <a:close/>
                </a:path>
              </a:pathLst>
            </a:custGeom>
            <a:solidFill>
              <a:srgbClr val="D49977"/>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89" name="Google Shape;7689;p108"/>
            <p:cNvSpPr/>
            <p:nvPr/>
          </p:nvSpPr>
          <p:spPr>
            <a:xfrm>
              <a:off x="1899692" y="1487344"/>
              <a:ext cx="76410" cy="314226"/>
            </a:xfrm>
            <a:custGeom>
              <a:rect b="b" l="l" r="r" t="t"/>
              <a:pathLst>
                <a:path extrusionOk="0" h="21600" w="21600">
                  <a:moveTo>
                    <a:pt x="0" y="21600"/>
                  </a:moveTo>
                  <a:lnTo>
                    <a:pt x="3812" y="0"/>
                  </a:lnTo>
                  <a:lnTo>
                    <a:pt x="21600" y="21600"/>
                  </a:lnTo>
                  <a:close/>
                </a:path>
              </a:pathLst>
            </a:custGeom>
            <a:solidFill>
              <a:srgbClr val="F6BB3C"/>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90" name="Google Shape;7690;p108"/>
            <p:cNvSpPr/>
            <p:nvPr/>
          </p:nvSpPr>
          <p:spPr>
            <a:xfrm>
              <a:off x="2079296" y="230153"/>
              <a:ext cx="269681" cy="269406"/>
            </a:xfrm>
            <a:custGeom>
              <a:rect b="b" l="l" r="r" t="t"/>
              <a:pathLst>
                <a:path extrusionOk="0" h="21600" w="21264">
                  <a:moveTo>
                    <a:pt x="10623" y="21600"/>
                  </a:moveTo>
                  <a:cubicBezTo>
                    <a:pt x="4603" y="21600"/>
                    <a:pt x="0" y="16560"/>
                    <a:pt x="0" y="10800"/>
                  </a:cubicBezTo>
                  <a:cubicBezTo>
                    <a:pt x="0" y="4680"/>
                    <a:pt x="4957" y="0"/>
                    <a:pt x="10623" y="0"/>
                  </a:cubicBezTo>
                  <a:cubicBezTo>
                    <a:pt x="16643" y="0"/>
                    <a:pt x="21246" y="5040"/>
                    <a:pt x="21246" y="10800"/>
                  </a:cubicBezTo>
                  <a:cubicBezTo>
                    <a:pt x="21600" y="16560"/>
                    <a:pt x="16643" y="21600"/>
                    <a:pt x="10623" y="21600"/>
                  </a:cubicBezTo>
                  <a:close/>
                </a:path>
              </a:pathLst>
            </a:custGeom>
            <a:solidFill>
              <a:srgbClr val="004357"/>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91" name="Google Shape;7691;p108"/>
            <p:cNvSpPr/>
            <p:nvPr/>
          </p:nvSpPr>
          <p:spPr>
            <a:xfrm>
              <a:off x="1899697" y="319953"/>
              <a:ext cx="368615" cy="422924"/>
            </a:xfrm>
            <a:custGeom>
              <a:rect b="b" l="l" r="r" t="t"/>
              <a:pathLst>
                <a:path extrusionOk="0" h="15297" w="15555">
                  <a:moveTo>
                    <a:pt x="14222" y="0"/>
                  </a:moveTo>
                  <a:cubicBezTo>
                    <a:pt x="21043" y="21600"/>
                    <a:pt x="-557" y="19002"/>
                    <a:pt x="11" y="487"/>
                  </a:cubicBezTo>
                  <a:lnTo>
                    <a:pt x="14222" y="0"/>
                  </a:lnTo>
                  <a:close/>
                </a:path>
              </a:pathLst>
            </a:custGeom>
            <a:solidFill>
              <a:srgbClr val="FACDB7"/>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92" name="Google Shape;7692;p108"/>
            <p:cNvSpPr/>
            <p:nvPr/>
          </p:nvSpPr>
          <p:spPr>
            <a:xfrm>
              <a:off x="1854797" y="140354"/>
              <a:ext cx="395172" cy="395172"/>
            </a:xfrm>
            <a:custGeom>
              <a:rect b="b" l="l" r="r" t="t"/>
              <a:pathLst>
                <a:path extrusionOk="0" h="21600" w="21600">
                  <a:moveTo>
                    <a:pt x="10800" y="21600"/>
                  </a:moveTo>
                  <a:cubicBezTo>
                    <a:pt x="4909" y="21600"/>
                    <a:pt x="0" y="16691"/>
                    <a:pt x="0" y="10800"/>
                  </a:cubicBezTo>
                  <a:cubicBezTo>
                    <a:pt x="0" y="4909"/>
                    <a:pt x="4909" y="0"/>
                    <a:pt x="10800" y="0"/>
                  </a:cubicBezTo>
                  <a:cubicBezTo>
                    <a:pt x="16691" y="0"/>
                    <a:pt x="21600" y="4909"/>
                    <a:pt x="21600" y="10800"/>
                  </a:cubicBezTo>
                  <a:cubicBezTo>
                    <a:pt x="21600" y="16691"/>
                    <a:pt x="16691" y="21600"/>
                    <a:pt x="10800" y="21600"/>
                  </a:cubicBezTo>
                  <a:close/>
                </a:path>
              </a:pathLst>
            </a:custGeom>
            <a:solidFill>
              <a:srgbClr val="004357"/>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93" name="Google Shape;7693;p108"/>
            <p:cNvSpPr/>
            <p:nvPr/>
          </p:nvSpPr>
          <p:spPr>
            <a:xfrm>
              <a:off x="1720097" y="364853"/>
              <a:ext cx="359154" cy="359154"/>
            </a:xfrm>
            <a:custGeom>
              <a:rect b="b" l="l" r="r" t="t"/>
              <a:pathLst>
                <a:path extrusionOk="0" h="21600" w="2160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path>
              </a:pathLst>
            </a:custGeom>
            <a:solidFill>
              <a:srgbClr val="004357"/>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94" name="Google Shape;7694;p108"/>
            <p:cNvSpPr/>
            <p:nvPr/>
          </p:nvSpPr>
          <p:spPr>
            <a:xfrm>
              <a:off x="4471947" y="903651"/>
              <a:ext cx="651024" cy="282960"/>
            </a:xfrm>
            <a:custGeom>
              <a:rect b="b" l="l" r="r" t="t"/>
              <a:pathLst>
                <a:path extrusionOk="0" h="21600" w="21600">
                  <a:moveTo>
                    <a:pt x="17131" y="0"/>
                  </a:moveTo>
                  <a:cubicBezTo>
                    <a:pt x="16386" y="0"/>
                    <a:pt x="15790" y="343"/>
                    <a:pt x="15195" y="1029"/>
                  </a:cubicBezTo>
                  <a:cubicBezTo>
                    <a:pt x="15195" y="1029"/>
                    <a:pt x="15046" y="1029"/>
                    <a:pt x="15046" y="1371"/>
                  </a:cubicBezTo>
                  <a:cubicBezTo>
                    <a:pt x="15046" y="1371"/>
                    <a:pt x="14897" y="1371"/>
                    <a:pt x="14897" y="1714"/>
                  </a:cubicBezTo>
                  <a:cubicBezTo>
                    <a:pt x="14897" y="1714"/>
                    <a:pt x="14748" y="1714"/>
                    <a:pt x="14748" y="2057"/>
                  </a:cubicBezTo>
                  <a:cubicBezTo>
                    <a:pt x="14748" y="2057"/>
                    <a:pt x="14599" y="2057"/>
                    <a:pt x="14599" y="2400"/>
                  </a:cubicBezTo>
                  <a:cubicBezTo>
                    <a:pt x="14301" y="2743"/>
                    <a:pt x="14003" y="3429"/>
                    <a:pt x="13705" y="4114"/>
                  </a:cubicBezTo>
                  <a:cubicBezTo>
                    <a:pt x="13705" y="4114"/>
                    <a:pt x="13705" y="4114"/>
                    <a:pt x="13705" y="4114"/>
                  </a:cubicBezTo>
                  <a:cubicBezTo>
                    <a:pt x="13705" y="4114"/>
                    <a:pt x="13556" y="4457"/>
                    <a:pt x="13556" y="4457"/>
                  </a:cubicBezTo>
                  <a:cubicBezTo>
                    <a:pt x="13258" y="5143"/>
                    <a:pt x="12513" y="6857"/>
                    <a:pt x="10725" y="6857"/>
                  </a:cubicBezTo>
                  <a:cubicBezTo>
                    <a:pt x="9087" y="6857"/>
                    <a:pt x="8342" y="5486"/>
                    <a:pt x="8044" y="4457"/>
                  </a:cubicBezTo>
                  <a:cubicBezTo>
                    <a:pt x="8044" y="4457"/>
                    <a:pt x="7895" y="4114"/>
                    <a:pt x="7895" y="4114"/>
                  </a:cubicBezTo>
                  <a:cubicBezTo>
                    <a:pt x="7001" y="1714"/>
                    <a:pt x="5810" y="343"/>
                    <a:pt x="4469" y="343"/>
                  </a:cubicBezTo>
                  <a:cubicBezTo>
                    <a:pt x="3724" y="343"/>
                    <a:pt x="3128" y="686"/>
                    <a:pt x="2532" y="1371"/>
                  </a:cubicBezTo>
                  <a:cubicBezTo>
                    <a:pt x="2532" y="1371"/>
                    <a:pt x="2383" y="1371"/>
                    <a:pt x="2383" y="1714"/>
                  </a:cubicBezTo>
                  <a:cubicBezTo>
                    <a:pt x="2383" y="1714"/>
                    <a:pt x="2234" y="1714"/>
                    <a:pt x="2234" y="2057"/>
                  </a:cubicBezTo>
                  <a:cubicBezTo>
                    <a:pt x="2234" y="2057"/>
                    <a:pt x="2086" y="2057"/>
                    <a:pt x="2086" y="2400"/>
                  </a:cubicBezTo>
                  <a:cubicBezTo>
                    <a:pt x="2086" y="2400"/>
                    <a:pt x="1937" y="2400"/>
                    <a:pt x="1937" y="2743"/>
                  </a:cubicBezTo>
                  <a:cubicBezTo>
                    <a:pt x="745" y="4800"/>
                    <a:pt x="0" y="7886"/>
                    <a:pt x="0" y="11314"/>
                  </a:cubicBezTo>
                  <a:cubicBezTo>
                    <a:pt x="0" y="16800"/>
                    <a:pt x="1937" y="21600"/>
                    <a:pt x="4469" y="21600"/>
                  </a:cubicBezTo>
                  <a:cubicBezTo>
                    <a:pt x="5214" y="21600"/>
                    <a:pt x="5810" y="21257"/>
                    <a:pt x="6405" y="20571"/>
                  </a:cubicBezTo>
                  <a:cubicBezTo>
                    <a:pt x="6405" y="20571"/>
                    <a:pt x="6554" y="20571"/>
                    <a:pt x="6554" y="20229"/>
                  </a:cubicBezTo>
                  <a:cubicBezTo>
                    <a:pt x="6554" y="20229"/>
                    <a:pt x="6703" y="20229"/>
                    <a:pt x="6703" y="19886"/>
                  </a:cubicBezTo>
                  <a:cubicBezTo>
                    <a:pt x="6703" y="19886"/>
                    <a:pt x="6852" y="19886"/>
                    <a:pt x="6852" y="19543"/>
                  </a:cubicBezTo>
                  <a:cubicBezTo>
                    <a:pt x="6852" y="19543"/>
                    <a:pt x="7001" y="19543"/>
                    <a:pt x="7001" y="19200"/>
                  </a:cubicBezTo>
                  <a:cubicBezTo>
                    <a:pt x="7299" y="18857"/>
                    <a:pt x="7597" y="18171"/>
                    <a:pt x="7895" y="17486"/>
                  </a:cubicBezTo>
                  <a:cubicBezTo>
                    <a:pt x="7895" y="17486"/>
                    <a:pt x="7895" y="17486"/>
                    <a:pt x="7895" y="17486"/>
                  </a:cubicBezTo>
                  <a:cubicBezTo>
                    <a:pt x="7895" y="17486"/>
                    <a:pt x="8044" y="17143"/>
                    <a:pt x="8044" y="17143"/>
                  </a:cubicBezTo>
                  <a:cubicBezTo>
                    <a:pt x="8342" y="16457"/>
                    <a:pt x="9087" y="14743"/>
                    <a:pt x="10875" y="14743"/>
                  </a:cubicBezTo>
                  <a:cubicBezTo>
                    <a:pt x="12513" y="14743"/>
                    <a:pt x="13258" y="16457"/>
                    <a:pt x="13556" y="17143"/>
                  </a:cubicBezTo>
                  <a:cubicBezTo>
                    <a:pt x="13556" y="17143"/>
                    <a:pt x="13705" y="17486"/>
                    <a:pt x="13705" y="17486"/>
                  </a:cubicBezTo>
                  <a:cubicBezTo>
                    <a:pt x="14599" y="19886"/>
                    <a:pt x="15790" y="21257"/>
                    <a:pt x="17131" y="21257"/>
                  </a:cubicBezTo>
                  <a:cubicBezTo>
                    <a:pt x="17876" y="21257"/>
                    <a:pt x="18472" y="20914"/>
                    <a:pt x="19068" y="20229"/>
                  </a:cubicBezTo>
                  <a:cubicBezTo>
                    <a:pt x="19068" y="20229"/>
                    <a:pt x="19217" y="20229"/>
                    <a:pt x="19217" y="19886"/>
                  </a:cubicBezTo>
                  <a:cubicBezTo>
                    <a:pt x="19217" y="19886"/>
                    <a:pt x="19366" y="19886"/>
                    <a:pt x="19366" y="19543"/>
                  </a:cubicBezTo>
                  <a:cubicBezTo>
                    <a:pt x="19366" y="19543"/>
                    <a:pt x="19514" y="19543"/>
                    <a:pt x="19514" y="19200"/>
                  </a:cubicBezTo>
                  <a:cubicBezTo>
                    <a:pt x="19514" y="19200"/>
                    <a:pt x="19663" y="19200"/>
                    <a:pt x="19663" y="18857"/>
                  </a:cubicBezTo>
                  <a:cubicBezTo>
                    <a:pt x="20855" y="16800"/>
                    <a:pt x="21600" y="13714"/>
                    <a:pt x="21600" y="10286"/>
                  </a:cubicBezTo>
                  <a:cubicBezTo>
                    <a:pt x="21600" y="4800"/>
                    <a:pt x="19663" y="0"/>
                    <a:pt x="17131" y="0"/>
                  </a:cubicBezTo>
                  <a:close/>
                </a:path>
              </a:pathLst>
            </a:custGeom>
            <a:solidFill>
              <a:srgbClr val="F6BB3C"/>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95" name="Google Shape;7695;p108"/>
            <p:cNvSpPr/>
            <p:nvPr/>
          </p:nvSpPr>
          <p:spPr>
            <a:xfrm>
              <a:off x="5100545" y="1532248"/>
              <a:ext cx="282960" cy="651024"/>
            </a:xfrm>
            <a:custGeom>
              <a:rect b="b" l="l" r="r" t="t"/>
              <a:pathLst>
                <a:path extrusionOk="0" h="21600" w="21600">
                  <a:moveTo>
                    <a:pt x="21600" y="17131"/>
                  </a:moveTo>
                  <a:cubicBezTo>
                    <a:pt x="21600" y="16386"/>
                    <a:pt x="21257" y="15790"/>
                    <a:pt x="20571" y="15195"/>
                  </a:cubicBezTo>
                  <a:cubicBezTo>
                    <a:pt x="20571" y="15195"/>
                    <a:pt x="20571" y="15046"/>
                    <a:pt x="20229" y="15046"/>
                  </a:cubicBezTo>
                  <a:cubicBezTo>
                    <a:pt x="20229" y="15046"/>
                    <a:pt x="20229" y="14897"/>
                    <a:pt x="19886" y="14897"/>
                  </a:cubicBezTo>
                  <a:cubicBezTo>
                    <a:pt x="19886" y="14897"/>
                    <a:pt x="19886" y="14748"/>
                    <a:pt x="19543" y="14748"/>
                  </a:cubicBezTo>
                  <a:cubicBezTo>
                    <a:pt x="19543" y="14748"/>
                    <a:pt x="19543" y="14599"/>
                    <a:pt x="19200" y="14599"/>
                  </a:cubicBezTo>
                  <a:cubicBezTo>
                    <a:pt x="18857" y="14301"/>
                    <a:pt x="18171" y="14003"/>
                    <a:pt x="17486" y="13705"/>
                  </a:cubicBezTo>
                  <a:cubicBezTo>
                    <a:pt x="17486" y="13705"/>
                    <a:pt x="17486" y="13705"/>
                    <a:pt x="17486" y="13705"/>
                  </a:cubicBezTo>
                  <a:cubicBezTo>
                    <a:pt x="17486" y="13705"/>
                    <a:pt x="17143" y="13556"/>
                    <a:pt x="17143" y="13556"/>
                  </a:cubicBezTo>
                  <a:cubicBezTo>
                    <a:pt x="16457" y="13258"/>
                    <a:pt x="14743" y="12513"/>
                    <a:pt x="14743" y="10725"/>
                  </a:cubicBezTo>
                  <a:cubicBezTo>
                    <a:pt x="14743" y="9087"/>
                    <a:pt x="16114" y="8342"/>
                    <a:pt x="17143" y="8044"/>
                  </a:cubicBezTo>
                  <a:cubicBezTo>
                    <a:pt x="17143" y="8044"/>
                    <a:pt x="17486" y="7895"/>
                    <a:pt x="17486" y="7895"/>
                  </a:cubicBezTo>
                  <a:cubicBezTo>
                    <a:pt x="19886" y="7001"/>
                    <a:pt x="21257" y="5810"/>
                    <a:pt x="21257" y="4469"/>
                  </a:cubicBezTo>
                  <a:cubicBezTo>
                    <a:pt x="21257" y="3724"/>
                    <a:pt x="20914" y="3128"/>
                    <a:pt x="20229" y="2532"/>
                  </a:cubicBezTo>
                  <a:cubicBezTo>
                    <a:pt x="20229" y="2532"/>
                    <a:pt x="20229" y="2383"/>
                    <a:pt x="19886" y="2383"/>
                  </a:cubicBezTo>
                  <a:cubicBezTo>
                    <a:pt x="19886" y="2383"/>
                    <a:pt x="19886" y="2234"/>
                    <a:pt x="19543" y="2234"/>
                  </a:cubicBezTo>
                  <a:cubicBezTo>
                    <a:pt x="19543" y="2234"/>
                    <a:pt x="19543" y="2086"/>
                    <a:pt x="19200" y="2086"/>
                  </a:cubicBezTo>
                  <a:cubicBezTo>
                    <a:pt x="19200" y="2086"/>
                    <a:pt x="19200" y="1937"/>
                    <a:pt x="18857" y="1937"/>
                  </a:cubicBezTo>
                  <a:cubicBezTo>
                    <a:pt x="16800" y="745"/>
                    <a:pt x="13714" y="0"/>
                    <a:pt x="10286" y="0"/>
                  </a:cubicBezTo>
                  <a:cubicBezTo>
                    <a:pt x="4800" y="0"/>
                    <a:pt x="0" y="1937"/>
                    <a:pt x="0" y="4469"/>
                  </a:cubicBezTo>
                  <a:cubicBezTo>
                    <a:pt x="0" y="5214"/>
                    <a:pt x="343" y="5810"/>
                    <a:pt x="1029" y="6405"/>
                  </a:cubicBezTo>
                  <a:cubicBezTo>
                    <a:pt x="1029" y="6405"/>
                    <a:pt x="1029" y="6554"/>
                    <a:pt x="1371" y="6554"/>
                  </a:cubicBezTo>
                  <a:cubicBezTo>
                    <a:pt x="1371" y="6554"/>
                    <a:pt x="1371" y="6703"/>
                    <a:pt x="1714" y="6703"/>
                  </a:cubicBezTo>
                  <a:cubicBezTo>
                    <a:pt x="1714" y="6703"/>
                    <a:pt x="1714" y="6852"/>
                    <a:pt x="2057" y="6852"/>
                  </a:cubicBezTo>
                  <a:cubicBezTo>
                    <a:pt x="2057" y="6852"/>
                    <a:pt x="2057" y="7001"/>
                    <a:pt x="2400" y="7001"/>
                  </a:cubicBezTo>
                  <a:cubicBezTo>
                    <a:pt x="2743" y="7299"/>
                    <a:pt x="3429" y="7597"/>
                    <a:pt x="4114" y="7895"/>
                  </a:cubicBezTo>
                  <a:cubicBezTo>
                    <a:pt x="4114" y="7895"/>
                    <a:pt x="4114" y="7895"/>
                    <a:pt x="4114" y="7895"/>
                  </a:cubicBezTo>
                  <a:cubicBezTo>
                    <a:pt x="4114" y="7895"/>
                    <a:pt x="4457" y="8044"/>
                    <a:pt x="4457" y="8044"/>
                  </a:cubicBezTo>
                  <a:cubicBezTo>
                    <a:pt x="5143" y="8342"/>
                    <a:pt x="6857" y="9087"/>
                    <a:pt x="6857" y="10875"/>
                  </a:cubicBezTo>
                  <a:cubicBezTo>
                    <a:pt x="6857" y="12513"/>
                    <a:pt x="5143" y="13258"/>
                    <a:pt x="4457" y="13556"/>
                  </a:cubicBezTo>
                  <a:cubicBezTo>
                    <a:pt x="4457" y="13556"/>
                    <a:pt x="4114" y="13705"/>
                    <a:pt x="4114" y="13705"/>
                  </a:cubicBezTo>
                  <a:cubicBezTo>
                    <a:pt x="1714" y="14599"/>
                    <a:pt x="343" y="15790"/>
                    <a:pt x="343" y="17131"/>
                  </a:cubicBezTo>
                  <a:cubicBezTo>
                    <a:pt x="343" y="17876"/>
                    <a:pt x="686" y="18472"/>
                    <a:pt x="1371" y="19068"/>
                  </a:cubicBezTo>
                  <a:cubicBezTo>
                    <a:pt x="1371" y="19068"/>
                    <a:pt x="1371" y="19217"/>
                    <a:pt x="1714" y="19217"/>
                  </a:cubicBezTo>
                  <a:cubicBezTo>
                    <a:pt x="1714" y="19217"/>
                    <a:pt x="1714" y="19366"/>
                    <a:pt x="2057" y="19366"/>
                  </a:cubicBezTo>
                  <a:cubicBezTo>
                    <a:pt x="2057" y="19366"/>
                    <a:pt x="2057" y="19514"/>
                    <a:pt x="2400" y="19514"/>
                  </a:cubicBezTo>
                  <a:cubicBezTo>
                    <a:pt x="2400" y="19514"/>
                    <a:pt x="2400" y="19663"/>
                    <a:pt x="2743" y="19663"/>
                  </a:cubicBezTo>
                  <a:cubicBezTo>
                    <a:pt x="4800" y="20855"/>
                    <a:pt x="7886" y="21600"/>
                    <a:pt x="11314" y="21600"/>
                  </a:cubicBezTo>
                  <a:cubicBezTo>
                    <a:pt x="17143" y="21600"/>
                    <a:pt x="21600" y="19514"/>
                    <a:pt x="21600" y="17131"/>
                  </a:cubicBezTo>
                  <a:close/>
                </a:path>
              </a:pathLst>
            </a:custGeom>
            <a:solidFill>
              <a:srgbClr val="8A9EAB"/>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96" name="Google Shape;7696;p108"/>
            <p:cNvSpPr/>
            <p:nvPr/>
          </p:nvSpPr>
          <p:spPr>
            <a:xfrm>
              <a:off x="4471947" y="2295545"/>
              <a:ext cx="651024" cy="282960"/>
            </a:xfrm>
            <a:custGeom>
              <a:rect b="b" l="l" r="r" t="t"/>
              <a:pathLst>
                <a:path extrusionOk="0" h="21600" w="21600">
                  <a:moveTo>
                    <a:pt x="4469" y="21600"/>
                  </a:moveTo>
                  <a:cubicBezTo>
                    <a:pt x="5214" y="21600"/>
                    <a:pt x="5810" y="21257"/>
                    <a:pt x="6405" y="20571"/>
                  </a:cubicBezTo>
                  <a:cubicBezTo>
                    <a:pt x="6405" y="20571"/>
                    <a:pt x="6554" y="20571"/>
                    <a:pt x="6554" y="20229"/>
                  </a:cubicBezTo>
                  <a:cubicBezTo>
                    <a:pt x="6554" y="20229"/>
                    <a:pt x="6703" y="20229"/>
                    <a:pt x="6703" y="19886"/>
                  </a:cubicBezTo>
                  <a:cubicBezTo>
                    <a:pt x="6703" y="19886"/>
                    <a:pt x="6852" y="19886"/>
                    <a:pt x="6852" y="19543"/>
                  </a:cubicBezTo>
                  <a:cubicBezTo>
                    <a:pt x="6852" y="19543"/>
                    <a:pt x="7001" y="19543"/>
                    <a:pt x="7001" y="19200"/>
                  </a:cubicBezTo>
                  <a:cubicBezTo>
                    <a:pt x="7299" y="18857"/>
                    <a:pt x="7597" y="18171"/>
                    <a:pt x="7895" y="17486"/>
                  </a:cubicBezTo>
                  <a:cubicBezTo>
                    <a:pt x="7895" y="17486"/>
                    <a:pt x="7895" y="17486"/>
                    <a:pt x="7895" y="17486"/>
                  </a:cubicBezTo>
                  <a:cubicBezTo>
                    <a:pt x="7895" y="17486"/>
                    <a:pt x="8044" y="17143"/>
                    <a:pt x="8044" y="17143"/>
                  </a:cubicBezTo>
                  <a:cubicBezTo>
                    <a:pt x="8342" y="16457"/>
                    <a:pt x="9087" y="14743"/>
                    <a:pt x="10875" y="14743"/>
                  </a:cubicBezTo>
                  <a:cubicBezTo>
                    <a:pt x="12513" y="14743"/>
                    <a:pt x="13258" y="16114"/>
                    <a:pt x="13556" y="17143"/>
                  </a:cubicBezTo>
                  <a:cubicBezTo>
                    <a:pt x="13556" y="17143"/>
                    <a:pt x="13705" y="17486"/>
                    <a:pt x="13705" y="17486"/>
                  </a:cubicBezTo>
                  <a:cubicBezTo>
                    <a:pt x="14599" y="19886"/>
                    <a:pt x="15790" y="21257"/>
                    <a:pt x="17131" y="21257"/>
                  </a:cubicBezTo>
                  <a:cubicBezTo>
                    <a:pt x="17876" y="21257"/>
                    <a:pt x="18472" y="20914"/>
                    <a:pt x="19068" y="20229"/>
                  </a:cubicBezTo>
                  <a:cubicBezTo>
                    <a:pt x="19068" y="20229"/>
                    <a:pt x="19217" y="20229"/>
                    <a:pt x="19217" y="19886"/>
                  </a:cubicBezTo>
                  <a:cubicBezTo>
                    <a:pt x="19217" y="19886"/>
                    <a:pt x="19366" y="19886"/>
                    <a:pt x="19366" y="19543"/>
                  </a:cubicBezTo>
                  <a:cubicBezTo>
                    <a:pt x="19366" y="19543"/>
                    <a:pt x="19514" y="19543"/>
                    <a:pt x="19514" y="19200"/>
                  </a:cubicBezTo>
                  <a:cubicBezTo>
                    <a:pt x="19514" y="19200"/>
                    <a:pt x="19663" y="19200"/>
                    <a:pt x="19663" y="18857"/>
                  </a:cubicBezTo>
                  <a:cubicBezTo>
                    <a:pt x="20855" y="16800"/>
                    <a:pt x="21600" y="13714"/>
                    <a:pt x="21600" y="10286"/>
                  </a:cubicBezTo>
                  <a:cubicBezTo>
                    <a:pt x="21600" y="4800"/>
                    <a:pt x="19663" y="0"/>
                    <a:pt x="17131" y="0"/>
                  </a:cubicBezTo>
                  <a:cubicBezTo>
                    <a:pt x="16386" y="0"/>
                    <a:pt x="15790" y="343"/>
                    <a:pt x="15195" y="1029"/>
                  </a:cubicBezTo>
                  <a:cubicBezTo>
                    <a:pt x="15195" y="1029"/>
                    <a:pt x="15046" y="1029"/>
                    <a:pt x="15046" y="1371"/>
                  </a:cubicBezTo>
                  <a:cubicBezTo>
                    <a:pt x="15046" y="1371"/>
                    <a:pt x="14897" y="1371"/>
                    <a:pt x="14897" y="1714"/>
                  </a:cubicBezTo>
                  <a:cubicBezTo>
                    <a:pt x="14897" y="1714"/>
                    <a:pt x="14748" y="1714"/>
                    <a:pt x="14748" y="2057"/>
                  </a:cubicBezTo>
                  <a:cubicBezTo>
                    <a:pt x="14748" y="2057"/>
                    <a:pt x="14599" y="2057"/>
                    <a:pt x="14599" y="2400"/>
                  </a:cubicBezTo>
                  <a:cubicBezTo>
                    <a:pt x="14301" y="2743"/>
                    <a:pt x="14003" y="3429"/>
                    <a:pt x="13705" y="4114"/>
                  </a:cubicBezTo>
                  <a:cubicBezTo>
                    <a:pt x="13705" y="4114"/>
                    <a:pt x="13705" y="4114"/>
                    <a:pt x="13705" y="4114"/>
                  </a:cubicBezTo>
                  <a:cubicBezTo>
                    <a:pt x="13705" y="4114"/>
                    <a:pt x="13556" y="4457"/>
                    <a:pt x="13556" y="4457"/>
                  </a:cubicBezTo>
                  <a:cubicBezTo>
                    <a:pt x="13258" y="5143"/>
                    <a:pt x="12513" y="6857"/>
                    <a:pt x="10725" y="6857"/>
                  </a:cubicBezTo>
                  <a:cubicBezTo>
                    <a:pt x="9087" y="6857"/>
                    <a:pt x="8342" y="5143"/>
                    <a:pt x="8044" y="4457"/>
                  </a:cubicBezTo>
                  <a:cubicBezTo>
                    <a:pt x="8044" y="4457"/>
                    <a:pt x="7895" y="4114"/>
                    <a:pt x="7895" y="4114"/>
                  </a:cubicBezTo>
                  <a:cubicBezTo>
                    <a:pt x="7001" y="1714"/>
                    <a:pt x="5810" y="343"/>
                    <a:pt x="4469" y="343"/>
                  </a:cubicBezTo>
                  <a:cubicBezTo>
                    <a:pt x="3724" y="343"/>
                    <a:pt x="3128" y="686"/>
                    <a:pt x="2532" y="1371"/>
                  </a:cubicBezTo>
                  <a:cubicBezTo>
                    <a:pt x="2532" y="1371"/>
                    <a:pt x="2383" y="1371"/>
                    <a:pt x="2383" y="1714"/>
                  </a:cubicBezTo>
                  <a:cubicBezTo>
                    <a:pt x="2383" y="1714"/>
                    <a:pt x="2234" y="1714"/>
                    <a:pt x="2234" y="2057"/>
                  </a:cubicBezTo>
                  <a:cubicBezTo>
                    <a:pt x="2234" y="2057"/>
                    <a:pt x="2086" y="2057"/>
                    <a:pt x="2086" y="2400"/>
                  </a:cubicBezTo>
                  <a:cubicBezTo>
                    <a:pt x="2086" y="2400"/>
                    <a:pt x="1937" y="2400"/>
                    <a:pt x="1937" y="2743"/>
                  </a:cubicBezTo>
                  <a:cubicBezTo>
                    <a:pt x="745" y="4800"/>
                    <a:pt x="0" y="7886"/>
                    <a:pt x="0" y="11314"/>
                  </a:cubicBezTo>
                  <a:cubicBezTo>
                    <a:pt x="0" y="16800"/>
                    <a:pt x="1937" y="21600"/>
                    <a:pt x="4469" y="21600"/>
                  </a:cubicBezTo>
                  <a:close/>
                </a:path>
              </a:pathLst>
            </a:custGeom>
            <a:solidFill>
              <a:srgbClr val="FDD999"/>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97" name="Google Shape;7697;p108"/>
            <p:cNvSpPr/>
            <p:nvPr/>
          </p:nvSpPr>
          <p:spPr>
            <a:xfrm>
              <a:off x="3888250" y="1532248"/>
              <a:ext cx="282960" cy="651024"/>
            </a:xfrm>
            <a:custGeom>
              <a:rect b="b" l="l" r="r" t="t"/>
              <a:pathLst>
                <a:path extrusionOk="0" h="21600" w="21600">
                  <a:moveTo>
                    <a:pt x="0" y="4469"/>
                  </a:moveTo>
                  <a:cubicBezTo>
                    <a:pt x="0" y="5214"/>
                    <a:pt x="343" y="5810"/>
                    <a:pt x="1029" y="6405"/>
                  </a:cubicBezTo>
                  <a:cubicBezTo>
                    <a:pt x="1029" y="6405"/>
                    <a:pt x="1029" y="6554"/>
                    <a:pt x="1371" y="6554"/>
                  </a:cubicBezTo>
                  <a:cubicBezTo>
                    <a:pt x="1371" y="6554"/>
                    <a:pt x="1371" y="6703"/>
                    <a:pt x="1714" y="6703"/>
                  </a:cubicBezTo>
                  <a:cubicBezTo>
                    <a:pt x="1714" y="6703"/>
                    <a:pt x="1714" y="6852"/>
                    <a:pt x="2057" y="6852"/>
                  </a:cubicBezTo>
                  <a:cubicBezTo>
                    <a:pt x="2057" y="6852"/>
                    <a:pt x="2057" y="7001"/>
                    <a:pt x="2400" y="7001"/>
                  </a:cubicBezTo>
                  <a:cubicBezTo>
                    <a:pt x="2743" y="7299"/>
                    <a:pt x="3429" y="7597"/>
                    <a:pt x="4114" y="7895"/>
                  </a:cubicBezTo>
                  <a:cubicBezTo>
                    <a:pt x="4114" y="7895"/>
                    <a:pt x="4114" y="7895"/>
                    <a:pt x="4114" y="7895"/>
                  </a:cubicBezTo>
                  <a:cubicBezTo>
                    <a:pt x="4114" y="7895"/>
                    <a:pt x="4457" y="8044"/>
                    <a:pt x="4457" y="8044"/>
                  </a:cubicBezTo>
                  <a:cubicBezTo>
                    <a:pt x="5143" y="8342"/>
                    <a:pt x="6857" y="9087"/>
                    <a:pt x="6857" y="10875"/>
                  </a:cubicBezTo>
                  <a:cubicBezTo>
                    <a:pt x="6857" y="12513"/>
                    <a:pt x="5486" y="13258"/>
                    <a:pt x="4457" y="13556"/>
                  </a:cubicBezTo>
                  <a:cubicBezTo>
                    <a:pt x="4457" y="13556"/>
                    <a:pt x="4114" y="13705"/>
                    <a:pt x="4114" y="13705"/>
                  </a:cubicBezTo>
                  <a:cubicBezTo>
                    <a:pt x="1714" y="14599"/>
                    <a:pt x="343" y="15790"/>
                    <a:pt x="343" y="17131"/>
                  </a:cubicBezTo>
                  <a:cubicBezTo>
                    <a:pt x="343" y="17876"/>
                    <a:pt x="686" y="18472"/>
                    <a:pt x="1371" y="19068"/>
                  </a:cubicBezTo>
                  <a:cubicBezTo>
                    <a:pt x="1371" y="19068"/>
                    <a:pt x="1371" y="19217"/>
                    <a:pt x="1714" y="19217"/>
                  </a:cubicBezTo>
                  <a:cubicBezTo>
                    <a:pt x="1714" y="19217"/>
                    <a:pt x="1714" y="19366"/>
                    <a:pt x="2057" y="19366"/>
                  </a:cubicBezTo>
                  <a:cubicBezTo>
                    <a:pt x="2057" y="19366"/>
                    <a:pt x="2057" y="19514"/>
                    <a:pt x="2400" y="19514"/>
                  </a:cubicBezTo>
                  <a:cubicBezTo>
                    <a:pt x="2400" y="19514"/>
                    <a:pt x="2400" y="19663"/>
                    <a:pt x="2743" y="19663"/>
                  </a:cubicBezTo>
                  <a:cubicBezTo>
                    <a:pt x="4800" y="20855"/>
                    <a:pt x="7886" y="21600"/>
                    <a:pt x="11314" y="21600"/>
                  </a:cubicBezTo>
                  <a:cubicBezTo>
                    <a:pt x="16800" y="21600"/>
                    <a:pt x="21600" y="19663"/>
                    <a:pt x="21600" y="17131"/>
                  </a:cubicBezTo>
                  <a:cubicBezTo>
                    <a:pt x="21600" y="16386"/>
                    <a:pt x="21257" y="15790"/>
                    <a:pt x="20571" y="15195"/>
                  </a:cubicBezTo>
                  <a:cubicBezTo>
                    <a:pt x="20571" y="15195"/>
                    <a:pt x="20571" y="15046"/>
                    <a:pt x="20229" y="15046"/>
                  </a:cubicBezTo>
                  <a:cubicBezTo>
                    <a:pt x="20229" y="15046"/>
                    <a:pt x="20229" y="14897"/>
                    <a:pt x="19886" y="14897"/>
                  </a:cubicBezTo>
                  <a:cubicBezTo>
                    <a:pt x="19886" y="14897"/>
                    <a:pt x="19886" y="14748"/>
                    <a:pt x="19543" y="14748"/>
                  </a:cubicBezTo>
                  <a:cubicBezTo>
                    <a:pt x="19543" y="14748"/>
                    <a:pt x="19543" y="14599"/>
                    <a:pt x="19200" y="14599"/>
                  </a:cubicBezTo>
                  <a:cubicBezTo>
                    <a:pt x="18857" y="14301"/>
                    <a:pt x="18171" y="14003"/>
                    <a:pt x="17486" y="13705"/>
                  </a:cubicBezTo>
                  <a:cubicBezTo>
                    <a:pt x="17486" y="13705"/>
                    <a:pt x="17486" y="13705"/>
                    <a:pt x="17486" y="13705"/>
                  </a:cubicBezTo>
                  <a:cubicBezTo>
                    <a:pt x="17486" y="13705"/>
                    <a:pt x="17143" y="13556"/>
                    <a:pt x="17143" y="13556"/>
                  </a:cubicBezTo>
                  <a:cubicBezTo>
                    <a:pt x="16457" y="13258"/>
                    <a:pt x="14743" y="12513"/>
                    <a:pt x="14743" y="10725"/>
                  </a:cubicBezTo>
                  <a:cubicBezTo>
                    <a:pt x="14743" y="9087"/>
                    <a:pt x="16457" y="8342"/>
                    <a:pt x="17143" y="8044"/>
                  </a:cubicBezTo>
                  <a:cubicBezTo>
                    <a:pt x="17143" y="8044"/>
                    <a:pt x="17486" y="7895"/>
                    <a:pt x="17486" y="7895"/>
                  </a:cubicBezTo>
                  <a:cubicBezTo>
                    <a:pt x="19886" y="7001"/>
                    <a:pt x="21257" y="5810"/>
                    <a:pt x="21257" y="4469"/>
                  </a:cubicBezTo>
                  <a:cubicBezTo>
                    <a:pt x="21257" y="3724"/>
                    <a:pt x="20914" y="3128"/>
                    <a:pt x="20229" y="2532"/>
                  </a:cubicBezTo>
                  <a:cubicBezTo>
                    <a:pt x="20229" y="2532"/>
                    <a:pt x="20229" y="2383"/>
                    <a:pt x="19886" y="2383"/>
                  </a:cubicBezTo>
                  <a:cubicBezTo>
                    <a:pt x="19886" y="2383"/>
                    <a:pt x="19886" y="2234"/>
                    <a:pt x="19543" y="2234"/>
                  </a:cubicBezTo>
                  <a:cubicBezTo>
                    <a:pt x="19543" y="2234"/>
                    <a:pt x="19543" y="2086"/>
                    <a:pt x="19200" y="2086"/>
                  </a:cubicBezTo>
                  <a:cubicBezTo>
                    <a:pt x="19200" y="2086"/>
                    <a:pt x="19200" y="1937"/>
                    <a:pt x="18857" y="1937"/>
                  </a:cubicBezTo>
                  <a:cubicBezTo>
                    <a:pt x="16800" y="745"/>
                    <a:pt x="13714" y="0"/>
                    <a:pt x="10286" y="0"/>
                  </a:cubicBezTo>
                  <a:cubicBezTo>
                    <a:pt x="4457" y="0"/>
                    <a:pt x="0" y="1937"/>
                    <a:pt x="0" y="4469"/>
                  </a:cubicBezTo>
                  <a:close/>
                </a:path>
              </a:pathLst>
            </a:custGeom>
            <a:solidFill>
              <a:srgbClr val="004357"/>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98" name="Google Shape;7698;p108"/>
            <p:cNvSpPr/>
            <p:nvPr/>
          </p:nvSpPr>
          <p:spPr>
            <a:xfrm>
              <a:off x="148603" y="1092923"/>
              <a:ext cx="2828790" cy="781218"/>
            </a:xfrm>
            <a:custGeom>
              <a:rect b="b" l="l" r="r" t="t"/>
              <a:pathLst>
                <a:path extrusionOk="0" h="21600" w="21600">
                  <a:moveTo>
                    <a:pt x="18617" y="0"/>
                  </a:moveTo>
                  <a:lnTo>
                    <a:pt x="0" y="0"/>
                  </a:lnTo>
                  <a:lnTo>
                    <a:pt x="0" y="21600"/>
                  </a:lnTo>
                  <a:lnTo>
                    <a:pt x="18617" y="21600"/>
                  </a:lnTo>
                  <a:cubicBezTo>
                    <a:pt x="20263" y="21600"/>
                    <a:pt x="21600" y="16759"/>
                    <a:pt x="21600" y="10800"/>
                  </a:cubicBezTo>
                  <a:lnTo>
                    <a:pt x="21600" y="10800"/>
                  </a:lnTo>
                  <a:cubicBezTo>
                    <a:pt x="21600" y="4841"/>
                    <a:pt x="20263" y="0"/>
                    <a:pt x="18617" y="0"/>
                  </a:cubicBezTo>
                  <a:close/>
                </a:path>
              </a:pathLst>
            </a:custGeom>
            <a:solidFill>
              <a:srgbClr val="F6BB3C"/>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699" name="Google Shape;7699;p108"/>
            <p:cNvSpPr/>
            <p:nvPr/>
          </p:nvSpPr>
          <p:spPr>
            <a:xfrm>
              <a:off x="6207071" y="1092923"/>
              <a:ext cx="2828790" cy="781218"/>
            </a:xfrm>
            <a:custGeom>
              <a:rect b="b" l="l" r="r" t="t"/>
              <a:pathLst>
                <a:path extrusionOk="0" h="21600" w="21600">
                  <a:moveTo>
                    <a:pt x="21600" y="0"/>
                  </a:moveTo>
                  <a:lnTo>
                    <a:pt x="2983" y="0"/>
                  </a:lnTo>
                  <a:cubicBezTo>
                    <a:pt x="1337" y="0"/>
                    <a:pt x="0" y="4841"/>
                    <a:pt x="0" y="10800"/>
                  </a:cubicBezTo>
                  <a:lnTo>
                    <a:pt x="0" y="10800"/>
                  </a:lnTo>
                  <a:cubicBezTo>
                    <a:pt x="0" y="16759"/>
                    <a:pt x="1337" y="21600"/>
                    <a:pt x="2983" y="21600"/>
                  </a:cubicBezTo>
                  <a:lnTo>
                    <a:pt x="21600" y="21600"/>
                  </a:lnTo>
                  <a:lnTo>
                    <a:pt x="21600" y="0"/>
                  </a:lnTo>
                  <a:close/>
                </a:path>
              </a:pathLst>
            </a:custGeom>
            <a:solidFill>
              <a:srgbClr val="8A9EAB"/>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700" name="Google Shape;7700;p108"/>
            <p:cNvSpPr/>
            <p:nvPr/>
          </p:nvSpPr>
          <p:spPr>
            <a:xfrm>
              <a:off x="148603" y="3203214"/>
              <a:ext cx="2828790" cy="785808"/>
            </a:xfrm>
            <a:custGeom>
              <a:rect b="b" l="l" r="r" t="t"/>
              <a:pathLst>
                <a:path extrusionOk="0" h="21600" w="21600">
                  <a:moveTo>
                    <a:pt x="18617" y="0"/>
                  </a:moveTo>
                  <a:lnTo>
                    <a:pt x="0" y="0"/>
                  </a:lnTo>
                  <a:lnTo>
                    <a:pt x="0" y="21600"/>
                  </a:lnTo>
                  <a:lnTo>
                    <a:pt x="18617" y="21600"/>
                  </a:lnTo>
                  <a:cubicBezTo>
                    <a:pt x="20263" y="21600"/>
                    <a:pt x="21600" y="16786"/>
                    <a:pt x="21600" y="10862"/>
                  </a:cubicBezTo>
                  <a:lnTo>
                    <a:pt x="21600" y="10862"/>
                  </a:lnTo>
                  <a:cubicBezTo>
                    <a:pt x="21600" y="4814"/>
                    <a:pt x="20263" y="0"/>
                    <a:pt x="18617" y="0"/>
                  </a:cubicBezTo>
                  <a:close/>
                </a:path>
              </a:pathLst>
            </a:custGeom>
            <a:solidFill>
              <a:srgbClr val="004357"/>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sp>
          <p:nvSpPr>
            <p:cNvPr id="7701" name="Google Shape;7701;p108"/>
            <p:cNvSpPr/>
            <p:nvPr/>
          </p:nvSpPr>
          <p:spPr>
            <a:xfrm>
              <a:off x="6207071" y="3203214"/>
              <a:ext cx="2828790" cy="781218"/>
            </a:xfrm>
            <a:custGeom>
              <a:rect b="b" l="l" r="r" t="t"/>
              <a:pathLst>
                <a:path extrusionOk="0" h="21600" w="21600">
                  <a:moveTo>
                    <a:pt x="21600" y="0"/>
                  </a:moveTo>
                  <a:lnTo>
                    <a:pt x="2983" y="0"/>
                  </a:lnTo>
                  <a:cubicBezTo>
                    <a:pt x="1337" y="0"/>
                    <a:pt x="0" y="4841"/>
                    <a:pt x="0" y="10800"/>
                  </a:cubicBezTo>
                  <a:lnTo>
                    <a:pt x="0" y="10800"/>
                  </a:lnTo>
                  <a:cubicBezTo>
                    <a:pt x="0" y="16759"/>
                    <a:pt x="1337" y="21600"/>
                    <a:pt x="2983" y="21600"/>
                  </a:cubicBezTo>
                  <a:lnTo>
                    <a:pt x="21600" y="21600"/>
                  </a:lnTo>
                  <a:lnTo>
                    <a:pt x="21600" y="0"/>
                  </a:lnTo>
                  <a:close/>
                </a:path>
              </a:pathLst>
            </a:custGeom>
            <a:solidFill>
              <a:srgbClr val="FDD999"/>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1800" u="none" cap="none" strike="noStrike">
                <a:solidFill>
                  <a:srgbClr val="053345"/>
                </a:solidFill>
                <a:latin typeface="Calibri"/>
                <a:ea typeface="Calibri"/>
                <a:cs typeface="Calibri"/>
                <a:sym typeface="Calibri"/>
              </a:endParaRPr>
            </a:p>
          </p:txBody>
        </p:sp>
        <p:grpSp>
          <p:nvGrpSpPr>
            <p:cNvPr id="7702" name="Google Shape;7702;p108"/>
            <p:cNvGrpSpPr/>
            <p:nvPr/>
          </p:nvGrpSpPr>
          <p:grpSpPr>
            <a:xfrm>
              <a:off x="2479476" y="332815"/>
              <a:ext cx="3533088" cy="3335049"/>
              <a:chOff x="3791744" y="1979076"/>
              <a:chExt cx="4511093" cy="4258234"/>
            </a:xfrm>
          </p:grpSpPr>
          <p:grpSp>
            <p:nvGrpSpPr>
              <p:cNvPr id="7703" name="Google Shape;7703;p108"/>
              <p:cNvGrpSpPr/>
              <p:nvPr/>
            </p:nvGrpSpPr>
            <p:grpSpPr>
              <a:xfrm>
                <a:off x="3791744" y="2027261"/>
                <a:ext cx="4416926" cy="4210049"/>
                <a:chOff x="74090694" y="5346700"/>
                <a:chExt cx="4416926" cy="4210049"/>
              </a:xfrm>
            </p:grpSpPr>
            <p:sp>
              <p:nvSpPr>
                <p:cNvPr id="7704" name="Google Shape;7704;p108"/>
                <p:cNvSpPr/>
                <p:nvPr/>
              </p:nvSpPr>
              <p:spPr>
                <a:xfrm>
                  <a:off x="75082400" y="9042399"/>
                  <a:ext cx="3425220" cy="514350"/>
                </a:xfrm>
                <a:custGeom>
                  <a:rect b="b" l="l" r="r" t="t"/>
                  <a:pathLst>
                    <a:path extrusionOk="0" h="21600" w="21600">
                      <a:moveTo>
                        <a:pt x="19734" y="21600"/>
                      </a:moveTo>
                      <a:lnTo>
                        <a:pt x="1866" y="21600"/>
                      </a:lnTo>
                      <a:cubicBezTo>
                        <a:pt x="833" y="21600"/>
                        <a:pt x="0" y="16000"/>
                        <a:pt x="0" y="9173"/>
                      </a:cubicBezTo>
                      <a:lnTo>
                        <a:pt x="0" y="640"/>
                      </a:lnTo>
                      <a:cubicBezTo>
                        <a:pt x="0" y="267"/>
                        <a:pt x="48" y="0"/>
                        <a:pt x="96" y="0"/>
                      </a:cubicBezTo>
                      <a:cubicBezTo>
                        <a:pt x="144" y="0"/>
                        <a:pt x="192" y="320"/>
                        <a:pt x="192" y="640"/>
                      </a:cubicBezTo>
                      <a:lnTo>
                        <a:pt x="192" y="9173"/>
                      </a:lnTo>
                      <a:cubicBezTo>
                        <a:pt x="192" y="15307"/>
                        <a:pt x="945" y="20320"/>
                        <a:pt x="1866" y="20320"/>
                      </a:cubicBezTo>
                      <a:lnTo>
                        <a:pt x="19734" y="20320"/>
                      </a:lnTo>
                      <a:cubicBezTo>
                        <a:pt x="20655" y="20320"/>
                        <a:pt x="21408" y="15307"/>
                        <a:pt x="21408" y="9173"/>
                      </a:cubicBezTo>
                      <a:lnTo>
                        <a:pt x="21408" y="640"/>
                      </a:lnTo>
                      <a:cubicBezTo>
                        <a:pt x="21408" y="267"/>
                        <a:pt x="21456" y="0"/>
                        <a:pt x="21504" y="0"/>
                      </a:cubicBezTo>
                      <a:cubicBezTo>
                        <a:pt x="21552" y="0"/>
                        <a:pt x="21600" y="320"/>
                        <a:pt x="21600" y="640"/>
                      </a:cubicBezTo>
                      <a:lnTo>
                        <a:pt x="21600" y="9173"/>
                      </a:lnTo>
                      <a:cubicBezTo>
                        <a:pt x="21600" y="16053"/>
                        <a:pt x="20767" y="21600"/>
                        <a:pt x="19734" y="21600"/>
                      </a:cubicBezTo>
                      <a:close/>
                    </a:path>
                  </a:pathLst>
                </a:custGeom>
                <a:solidFill>
                  <a:srgbClr val="95A5A6"/>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800">
                    <a:solidFill>
                      <a:srgbClr val="95A5A6"/>
                    </a:solidFill>
                    <a:latin typeface="Calibri"/>
                    <a:ea typeface="Calibri"/>
                    <a:cs typeface="Calibri"/>
                    <a:sym typeface="Calibri"/>
                  </a:endParaRPr>
                </a:p>
              </p:txBody>
            </p:sp>
            <p:sp>
              <p:nvSpPr>
                <p:cNvPr id="7705" name="Google Shape;7705;p108"/>
                <p:cNvSpPr/>
                <p:nvPr/>
              </p:nvSpPr>
              <p:spPr>
                <a:xfrm>
                  <a:off x="74090694" y="5346700"/>
                  <a:ext cx="514350" cy="3425166"/>
                </a:xfrm>
                <a:custGeom>
                  <a:rect b="b" l="l" r="r" t="t"/>
                  <a:pathLst>
                    <a:path extrusionOk="0" h="21600" w="21600">
                      <a:moveTo>
                        <a:pt x="20960" y="21600"/>
                      </a:moveTo>
                      <a:lnTo>
                        <a:pt x="12427" y="21600"/>
                      </a:lnTo>
                      <a:cubicBezTo>
                        <a:pt x="5547" y="21600"/>
                        <a:pt x="0" y="20759"/>
                        <a:pt x="0" y="19734"/>
                      </a:cubicBezTo>
                      <a:lnTo>
                        <a:pt x="0" y="1866"/>
                      </a:lnTo>
                      <a:cubicBezTo>
                        <a:pt x="0" y="833"/>
                        <a:pt x="5600" y="0"/>
                        <a:pt x="12427" y="0"/>
                      </a:cubicBezTo>
                      <a:lnTo>
                        <a:pt x="20960" y="0"/>
                      </a:lnTo>
                      <a:cubicBezTo>
                        <a:pt x="21333" y="0"/>
                        <a:pt x="21600" y="48"/>
                        <a:pt x="21600" y="96"/>
                      </a:cubicBezTo>
                      <a:cubicBezTo>
                        <a:pt x="21600" y="144"/>
                        <a:pt x="21280" y="192"/>
                        <a:pt x="20960" y="192"/>
                      </a:cubicBezTo>
                      <a:lnTo>
                        <a:pt x="12427" y="192"/>
                      </a:lnTo>
                      <a:cubicBezTo>
                        <a:pt x="6293" y="192"/>
                        <a:pt x="1280" y="945"/>
                        <a:pt x="1280" y="1866"/>
                      </a:cubicBezTo>
                      <a:lnTo>
                        <a:pt x="1280" y="19734"/>
                      </a:lnTo>
                      <a:cubicBezTo>
                        <a:pt x="1280" y="20655"/>
                        <a:pt x="6293" y="21408"/>
                        <a:pt x="12427" y="21408"/>
                      </a:cubicBezTo>
                      <a:lnTo>
                        <a:pt x="20960" y="21408"/>
                      </a:lnTo>
                      <a:cubicBezTo>
                        <a:pt x="21333" y="21408"/>
                        <a:pt x="21600" y="21456"/>
                        <a:pt x="21600" y="21504"/>
                      </a:cubicBezTo>
                      <a:cubicBezTo>
                        <a:pt x="21600" y="21552"/>
                        <a:pt x="21333" y="21600"/>
                        <a:pt x="20960" y="21600"/>
                      </a:cubicBezTo>
                      <a:close/>
                    </a:path>
                  </a:pathLst>
                </a:custGeom>
                <a:solidFill>
                  <a:srgbClr val="95A5A6"/>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800">
                    <a:solidFill>
                      <a:srgbClr val="95A5A6"/>
                    </a:solidFill>
                    <a:latin typeface="Calibri"/>
                    <a:ea typeface="Calibri"/>
                    <a:cs typeface="Calibri"/>
                    <a:sym typeface="Calibri"/>
                  </a:endParaRPr>
                </a:p>
              </p:txBody>
            </p:sp>
          </p:grpSp>
          <p:sp>
            <p:nvSpPr>
              <p:cNvPr id="7706" name="Google Shape;7706;p108"/>
              <p:cNvSpPr txBox="1"/>
              <p:nvPr/>
            </p:nvSpPr>
            <p:spPr>
              <a:xfrm rot="-5400000">
                <a:off x="2803852" y="3569832"/>
                <a:ext cx="24891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a:solidFill>
                      <a:srgbClr val="2C3E50"/>
                    </a:solidFill>
                    <a:latin typeface="Calibri"/>
                    <a:ea typeface="Calibri"/>
                    <a:cs typeface="Calibri"/>
                    <a:sym typeface="Calibri"/>
                  </a:rPr>
                  <a:t>Power</a:t>
                </a:r>
                <a:endParaRPr/>
              </a:p>
            </p:txBody>
          </p:sp>
          <p:sp>
            <p:nvSpPr>
              <p:cNvPr id="7707" name="Google Shape;7707;p108"/>
              <p:cNvSpPr txBox="1"/>
              <p:nvPr/>
            </p:nvSpPr>
            <p:spPr>
              <a:xfrm>
                <a:off x="5178413" y="5795470"/>
                <a:ext cx="26352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a:solidFill>
                      <a:srgbClr val="2C3E50"/>
                    </a:solidFill>
                    <a:latin typeface="Calibri"/>
                    <a:ea typeface="Calibri"/>
                    <a:cs typeface="Calibri"/>
                    <a:sym typeface="Calibri"/>
                  </a:rPr>
                  <a:t>Interest</a:t>
                </a:r>
                <a:endParaRPr/>
              </a:p>
            </p:txBody>
          </p:sp>
          <p:sp>
            <p:nvSpPr>
              <p:cNvPr id="7708" name="Google Shape;7708;p108"/>
              <p:cNvSpPr txBox="1"/>
              <p:nvPr/>
            </p:nvSpPr>
            <p:spPr>
              <a:xfrm>
                <a:off x="7275336" y="5705594"/>
                <a:ext cx="1027500" cy="276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000">
                    <a:solidFill>
                      <a:srgbClr val="2C3E50"/>
                    </a:solidFill>
                    <a:latin typeface="Calibri"/>
                    <a:ea typeface="Calibri"/>
                    <a:cs typeface="Calibri"/>
                    <a:sym typeface="Calibri"/>
                  </a:rPr>
                  <a:t>HIGH</a:t>
                </a:r>
                <a:endParaRPr sz="1000"/>
              </a:p>
            </p:txBody>
          </p:sp>
          <p:sp>
            <p:nvSpPr>
              <p:cNvPr id="7709" name="Google Shape;7709;p108"/>
              <p:cNvSpPr txBox="1"/>
              <p:nvPr/>
            </p:nvSpPr>
            <p:spPr>
              <a:xfrm>
                <a:off x="4698912" y="5701202"/>
                <a:ext cx="942000" cy="276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1000">
                    <a:solidFill>
                      <a:srgbClr val="2C3E50"/>
                    </a:solidFill>
                    <a:latin typeface="Calibri"/>
                    <a:ea typeface="Calibri"/>
                    <a:cs typeface="Calibri"/>
                    <a:sym typeface="Calibri"/>
                  </a:rPr>
                  <a:t>LOW</a:t>
                </a:r>
                <a:endParaRPr sz="1000"/>
              </a:p>
            </p:txBody>
          </p:sp>
          <p:sp>
            <p:nvSpPr>
              <p:cNvPr id="7710" name="Google Shape;7710;p108"/>
              <p:cNvSpPr txBox="1"/>
              <p:nvPr/>
            </p:nvSpPr>
            <p:spPr>
              <a:xfrm rot="-5400000">
                <a:off x="3699156" y="4891397"/>
                <a:ext cx="910200" cy="276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1000">
                    <a:solidFill>
                      <a:srgbClr val="2C3E50"/>
                    </a:solidFill>
                    <a:latin typeface="Calibri"/>
                    <a:ea typeface="Calibri"/>
                    <a:cs typeface="Calibri"/>
                    <a:sym typeface="Calibri"/>
                  </a:rPr>
                  <a:t>LOW</a:t>
                </a:r>
                <a:endParaRPr sz="1000"/>
              </a:p>
            </p:txBody>
          </p:sp>
          <p:sp>
            <p:nvSpPr>
              <p:cNvPr id="7711" name="Google Shape;7711;p108"/>
              <p:cNvSpPr txBox="1"/>
              <p:nvPr/>
            </p:nvSpPr>
            <p:spPr>
              <a:xfrm rot="-5400000">
                <a:off x="3692256" y="2302626"/>
                <a:ext cx="924000" cy="276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1000">
                    <a:solidFill>
                      <a:srgbClr val="2C3E50"/>
                    </a:solidFill>
                    <a:latin typeface="Calibri"/>
                    <a:ea typeface="Calibri"/>
                    <a:cs typeface="Calibri"/>
                    <a:sym typeface="Calibri"/>
                  </a:rPr>
                  <a:t>HIGH</a:t>
                </a:r>
                <a:endParaRPr sz="1000"/>
              </a:p>
            </p:txBody>
          </p:sp>
        </p:grpSp>
        <p:sp>
          <p:nvSpPr>
            <p:cNvPr id="7712" name="Google Shape;7712;p108"/>
            <p:cNvSpPr txBox="1"/>
            <p:nvPr/>
          </p:nvSpPr>
          <p:spPr>
            <a:xfrm>
              <a:off x="251670" y="1293284"/>
              <a:ext cx="2428800" cy="341100"/>
            </a:xfrm>
            <a:prstGeom prst="rect">
              <a:avLst/>
            </a:prstGeom>
            <a:noFill/>
            <a:ln>
              <a:noFill/>
            </a:ln>
          </p:spPr>
          <p:txBody>
            <a:bodyPr anchorCtr="0" anchor="t" bIns="45700" lIns="91425" spcFirstLastPara="1" rIns="91425" wrap="square" tIns="45700">
              <a:noAutofit/>
            </a:bodyPr>
            <a:lstStyle/>
            <a:p>
              <a:pPr indent="-215900" lvl="0" marL="228600" rtl="0" algn="l">
                <a:lnSpc>
                  <a:spcPct val="80000"/>
                </a:lnSpc>
                <a:spcBef>
                  <a:spcPts val="0"/>
                </a:spcBef>
                <a:spcAft>
                  <a:spcPts val="0"/>
                </a:spcAft>
                <a:buClr>
                  <a:srgbClr val="053345"/>
                </a:buClr>
                <a:buSzPts val="1400"/>
                <a:buChar char="•"/>
              </a:pPr>
              <a:r>
                <a:rPr lang="en">
                  <a:solidFill>
                    <a:srgbClr val="053345"/>
                  </a:solidFill>
                  <a:latin typeface="Calibri"/>
                  <a:ea typeface="Calibri"/>
                  <a:cs typeface="Calibri"/>
                  <a:sym typeface="Calibri"/>
                </a:rPr>
                <a:t>Keep Satisfied</a:t>
              </a:r>
              <a:endParaRPr>
                <a:solidFill>
                  <a:srgbClr val="053345"/>
                </a:solidFill>
                <a:latin typeface="Calibri"/>
                <a:ea typeface="Calibri"/>
                <a:cs typeface="Calibri"/>
                <a:sym typeface="Calibri"/>
              </a:endParaRPr>
            </a:p>
          </p:txBody>
        </p:sp>
        <p:sp>
          <p:nvSpPr>
            <p:cNvPr id="7713" name="Google Shape;7713;p108"/>
            <p:cNvSpPr txBox="1"/>
            <p:nvPr/>
          </p:nvSpPr>
          <p:spPr>
            <a:xfrm>
              <a:off x="251670" y="3432181"/>
              <a:ext cx="2428800" cy="390600"/>
            </a:xfrm>
            <a:prstGeom prst="rect">
              <a:avLst/>
            </a:prstGeom>
            <a:noFill/>
            <a:ln>
              <a:noFill/>
            </a:ln>
          </p:spPr>
          <p:txBody>
            <a:bodyPr anchorCtr="0" anchor="t" bIns="45700" lIns="91425" spcFirstLastPara="1" rIns="91425" wrap="square" tIns="45700">
              <a:noAutofit/>
            </a:bodyPr>
            <a:lstStyle/>
            <a:p>
              <a:pPr indent="-215900" lvl="0" marL="228600" rtl="0" algn="l">
                <a:lnSpc>
                  <a:spcPct val="90000"/>
                </a:lnSpc>
                <a:spcBef>
                  <a:spcPts val="0"/>
                </a:spcBef>
                <a:spcAft>
                  <a:spcPts val="0"/>
                </a:spcAft>
                <a:buClr>
                  <a:srgbClr val="FCD187"/>
                </a:buClr>
                <a:buSzPts val="1400"/>
                <a:buChar char="•"/>
              </a:pPr>
              <a:r>
                <a:rPr lang="en">
                  <a:solidFill>
                    <a:srgbClr val="FCD187"/>
                  </a:solidFill>
                  <a:latin typeface="Calibri"/>
                  <a:ea typeface="Calibri"/>
                  <a:cs typeface="Calibri"/>
                  <a:sym typeface="Calibri"/>
                </a:rPr>
                <a:t>Minimum Effort</a:t>
              </a:r>
              <a:endParaRPr>
                <a:solidFill>
                  <a:srgbClr val="FCD187"/>
                </a:solidFill>
                <a:latin typeface="Calibri"/>
                <a:ea typeface="Calibri"/>
                <a:cs typeface="Calibri"/>
                <a:sym typeface="Calibri"/>
              </a:endParaRPr>
            </a:p>
          </p:txBody>
        </p:sp>
        <p:sp>
          <p:nvSpPr>
            <p:cNvPr id="7714" name="Google Shape;7714;p108"/>
            <p:cNvSpPr txBox="1"/>
            <p:nvPr/>
          </p:nvSpPr>
          <p:spPr>
            <a:xfrm>
              <a:off x="6638901" y="1293284"/>
              <a:ext cx="2428800" cy="395400"/>
            </a:xfrm>
            <a:prstGeom prst="rect">
              <a:avLst/>
            </a:prstGeom>
            <a:noFill/>
            <a:ln>
              <a:noFill/>
            </a:ln>
          </p:spPr>
          <p:txBody>
            <a:bodyPr anchorCtr="0" anchor="t" bIns="45700" lIns="91425" spcFirstLastPara="1" rIns="91425" wrap="square" tIns="45700">
              <a:noAutofit/>
            </a:bodyPr>
            <a:lstStyle/>
            <a:p>
              <a:pPr indent="-215900" lvl="0" marL="228600" rtl="0" algn="l">
                <a:lnSpc>
                  <a:spcPct val="90000"/>
                </a:lnSpc>
                <a:spcBef>
                  <a:spcPts val="0"/>
                </a:spcBef>
                <a:spcAft>
                  <a:spcPts val="0"/>
                </a:spcAft>
                <a:buClr>
                  <a:srgbClr val="FFFFFF"/>
                </a:buClr>
                <a:buSzPts val="1400"/>
                <a:buChar char="•"/>
              </a:pPr>
              <a:r>
                <a:rPr lang="en">
                  <a:solidFill>
                    <a:srgbClr val="FFFFFF"/>
                  </a:solidFill>
                  <a:latin typeface="Calibri"/>
                  <a:ea typeface="Calibri"/>
                  <a:cs typeface="Calibri"/>
                  <a:sym typeface="Calibri"/>
                </a:rPr>
                <a:t>Manage Closely</a:t>
              </a:r>
              <a:endParaRPr>
                <a:solidFill>
                  <a:srgbClr val="FFFFFF"/>
                </a:solidFill>
                <a:latin typeface="Calibri"/>
                <a:ea typeface="Calibri"/>
                <a:cs typeface="Calibri"/>
                <a:sym typeface="Calibri"/>
              </a:endParaRPr>
            </a:p>
          </p:txBody>
        </p:sp>
        <p:sp>
          <p:nvSpPr>
            <p:cNvPr id="7715" name="Google Shape;7715;p108"/>
            <p:cNvSpPr txBox="1"/>
            <p:nvPr/>
          </p:nvSpPr>
          <p:spPr>
            <a:xfrm>
              <a:off x="6638901" y="3432181"/>
              <a:ext cx="2428800" cy="395400"/>
            </a:xfrm>
            <a:prstGeom prst="rect">
              <a:avLst/>
            </a:prstGeom>
            <a:noFill/>
            <a:ln>
              <a:noFill/>
            </a:ln>
          </p:spPr>
          <p:txBody>
            <a:bodyPr anchorCtr="0" anchor="t" bIns="45700" lIns="91425" spcFirstLastPara="1" rIns="91425" wrap="square" tIns="45700">
              <a:noAutofit/>
            </a:bodyPr>
            <a:lstStyle/>
            <a:p>
              <a:pPr indent="-215900" lvl="0" marL="228600" rtl="0" algn="l">
                <a:lnSpc>
                  <a:spcPct val="90000"/>
                </a:lnSpc>
                <a:spcBef>
                  <a:spcPts val="0"/>
                </a:spcBef>
                <a:spcAft>
                  <a:spcPts val="0"/>
                </a:spcAft>
                <a:buClr>
                  <a:srgbClr val="053345"/>
                </a:buClr>
                <a:buSzPts val="1400"/>
                <a:buChar char="•"/>
              </a:pPr>
              <a:r>
                <a:rPr lang="en">
                  <a:solidFill>
                    <a:srgbClr val="053345"/>
                  </a:solidFill>
                  <a:latin typeface="Calibri"/>
                  <a:ea typeface="Calibri"/>
                  <a:cs typeface="Calibri"/>
                  <a:sym typeface="Calibri"/>
                </a:rPr>
                <a:t>Keep Informed</a:t>
              </a:r>
              <a:endParaRPr>
                <a:solidFill>
                  <a:srgbClr val="053345"/>
                </a:solidFill>
                <a:latin typeface="Calibri"/>
                <a:ea typeface="Calibri"/>
                <a:cs typeface="Calibri"/>
                <a:sym typeface="Calibri"/>
              </a:endParaRPr>
            </a:p>
          </p:txBody>
        </p:sp>
      </p:grpSp>
      <p:grpSp>
        <p:nvGrpSpPr>
          <p:cNvPr id="7716" name="Google Shape;7716;p108"/>
          <p:cNvGrpSpPr/>
          <p:nvPr/>
        </p:nvGrpSpPr>
        <p:grpSpPr>
          <a:xfrm>
            <a:off x="-488375" y="929275"/>
            <a:ext cx="9680010" cy="3807325"/>
            <a:chOff x="-47648" y="1202125"/>
            <a:chExt cx="9239296" cy="3633984"/>
          </a:xfrm>
        </p:grpSpPr>
        <p:sp>
          <p:nvSpPr>
            <p:cNvPr id="7717" name="Google Shape;7717;p108"/>
            <p:cNvSpPr/>
            <p:nvPr/>
          </p:nvSpPr>
          <p:spPr>
            <a:xfrm>
              <a:off x="-47648" y="1202125"/>
              <a:ext cx="9239296" cy="3633984"/>
            </a:xfrm>
            <a:custGeom>
              <a:rect b="b" l="l" r="r" t="t"/>
              <a:pathLst>
                <a:path extrusionOk="0" h="113562" w="288728">
                  <a:moveTo>
                    <a:pt x="117873" y="0"/>
                  </a:moveTo>
                  <a:cubicBezTo>
                    <a:pt x="111312" y="0"/>
                    <a:pt x="105967" y="5346"/>
                    <a:pt x="105967" y="11906"/>
                  </a:cubicBezTo>
                  <a:lnTo>
                    <a:pt x="105967" y="52316"/>
                  </a:lnTo>
                  <a:lnTo>
                    <a:pt x="1" y="52316"/>
                  </a:lnTo>
                  <a:lnTo>
                    <a:pt x="1" y="61246"/>
                  </a:lnTo>
                  <a:lnTo>
                    <a:pt x="105967" y="61246"/>
                  </a:lnTo>
                  <a:lnTo>
                    <a:pt x="105967" y="101656"/>
                  </a:lnTo>
                  <a:cubicBezTo>
                    <a:pt x="105967" y="108216"/>
                    <a:pt x="111312" y="113562"/>
                    <a:pt x="117873" y="113562"/>
                  </a:cubicBezTo>
                  <a:lnTo>
                    <a:pt x="288727" y="113562"/>
                  </a:lnTo>
                  <a:lnTo>
                    <a:pt x="288727" y="104632"/>
                  </a:lnTo>
                  <a:lnTo>
                    <a:pt x="117873" y="104632"/>
                  </a:lnTo>
                  <a:cubicBezTo>
                    <a:pt x="116230" y="104632"/>
                    <a:pt x="114896" y="103287"/>
                    <a:pt x="114896" y="101656"/>
                  </a:cubicBezTo>
                  <a:lnTo>
                    <a:pt x="114896" y="11906"/>
                  </a:lnTo>
                  <a:cubicBezTo>
                    <a:pt x="114896" y="10275"/>
                    <a:pt x="116230" y="8930"/>
                    <a:pt x="117873" y="8930"/>
                  </a:cubicBezTo>
                  <a:lnTo>
                    <a:pt x="288727" y="8930"/>
                  </a:lnTo>
                  <a:lnTo>
                    <a:pt x="288727" y="0"/>
                  </a:lnTo>
                  <a:close/>
                </a:path>
              </a:pathLst>
            </a:custGeom>
            <a:solidFill>
              <a:srgbClr val="666666"/>
            </a:solidFill>
            <a:ln cap="flat" cmpd="sng" w="19050">
              <a:solidFill>
                <a:srgbClr val="000000"/>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8" name="Google Shape;7718;p108"/>
            <p:cNvSpPr/>
            <p:nvPr/>
          </p:nvSpPr>
          <p:spPr>
            <a:xfrm>
              <a:off x="-47648" y="3019109"/>
              <a:ext cx="3533824" cy="0"/>
            </a:xfrm>
            <a:custGeom>
              <a:rect b="b" l="l" r="r" t="t"/>
              <a:pathLst>
                <a:path extrusionOk="0" fill="none" h="0" w="110432">
                  <a:moveTo>
                    <a:pt x="1" y="0"/>
                  </a:moveTo>
                  <a:lnTo>
                    <a:pt x="110431" y="0"/>
                  </a:lnTo>
                </a:path>
              </a:pathLst>
            </a:custGeom>
            <a:noFill/>
            <a:ln cap="flat" cmpd="sng" w="19050">
              <a:solidFill>
                <a:srgbClr val="FFFFFF"/>
              </a:solidFill>
              <a:prstDash val="dash"/>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9" name="Google Shape;7719;p108"/>
            <p:cNvSpPr/>
            <p:nvPr/>
          </p:nvSpPr>
          <p:spPr>
            <a:xfrm>
              <a:off x="3486130" y="1345004"/>
              <a:ext cx="5705504" cy="3348224"/>
            </a:xfrm>
            <a:custGeom>
              <a:rect b="b" l="l" r="r" t="t"/>
              <a:pathLst>
                <a:path extrusionOk="0" fill="none" h="104632" w="178297">
                  <a:moveTo>
                    <a:pt x="178296" y="104632"/>
                  </a:moveTo>
                  <a:lnTo>
                    <a:pt x="7442" y="104632"/>
                  </a:lnTo>
                  <a:cubicBezTo>
                    <a:pt x="3334" y="104632"/>
                    <a:pt x="0" y="101298"/>
                    <a:pt x="0" y="97191"/>
                  </a:cubicBezTo>
                  <a:lnTo>
                    <a:pt x="0" y="7441"/>
                  </a:lnTo>
                  <a:cubicBezTo>
                    <a:pt x="0" y="3334"/>
                    <a:pt x="3334" y="0"/>
                    <a:pt x="7442" y="0"/>
                  </a:cubicBezTo>
                  <a:lnTo>
                    <a:pt x="178296" y="0"/>
                  </a:lnTo>
                </a:path>
              </a:pathLst>
            </a:custGeom>
            <a:noFill/>
            <a:ln cap="flat" cmpd="sng" w="19050">
              <a:solidFill>
                <a:srgbClr val="FFFFFF"/>
              </a:solidFill>
              <a:prstDash val="dash"/>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20" name="Google Shape;7720;p108"/>
          <p:cNvGrpSpPr/>
          <p:nvPr/>
        </p:nvGrpSpPr>
        <p:grpSpPr>
          <a:xfrm>
            <a:off x="507077" y="1544826"/>
            <a:ext cx="1975947" cy="2576223"/>
            <a:chOff x="153785" y="520283"/>
            <a:chExt cx="2633542" cy="3433591"/>
          </a:xfrm>
        </p:grpSpPr>
        <p:sp>
          <p:nvSpPr>
            <p:cNvPr id="7721" name="Google Shape;7721;p108"/>
            <p:cNvSpPr/>
            <p:nvPr/>
          </p:nvSpPr>
          <p:spPr>
            <a:xfrm>
              <a:off x="232310" y="1027938"/>
              <a:ext cx="2395078" cy="2393962"/>
            </a:xfrm>
            <a:custGeom>
              <a:rect b="b" l="l" r="r" t="t"/>
              <a:pathLst>
                <a:path extrusionOk="0" h="21575" w="21587">
                  <a:moveTo>
                    <a:pt x="10799" y="1"/>
                  </a:moveTo>
                  <a:cubicBezTo>
                    <a:pt x="4834" y="1"/>
                    <a:pt x="0" y="4823"/>
                    <a:pt x="0" y="10788"/>
                  </a:cubicBezTo>
                  <a:cubicBezTo>
                    <a:pt x="0" y="16753"/>
                    <a:pt x="4834" y="21575"/>
                    <a:pt x="10799" y="21575"/>
                  </a:cubicBezTo>
                  <a:cubicBezTo>
                    <a:pt x="16752" y="21575"/>
                    <a:pt x="21586" y="16753"/>
                    <a:pt x="21586" y="10788"/>
                  </a:cubicBezTo>
                  <a:cubicBezTo>
                    <a:pt x="21586" y="4823"/>
                    <a:pt x="16752" y="1"/>
                    <a:pt x="10799" y="1"/>
                  </a:cubicBezTo>
                  <a:close/>
                </a:path>
              </a:pathLst>
            </a:cu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600">
                <a:solidFill>
                  <a:srgbClr val="000000"/>
                </a:solidFill>
                <a:latin typeface="Fira Sans Extra Condensed SemiBold"/>
                <a:ea typeface="Fira Sans Extra Condensed SemiBold"/>
                <a:cs typeface="Fira Sans Extra Condensed SemiBold"/>
                <a:sym typeface="Fira Sans Extra Condensed SemiBold"/>
              </a:endParaRPr>
            </a:p>
          </p:txBody>
        </p:sp>
        <p:cxnSp>
          <p:nvCxnSpPr>
            <p:cNvPr id="7722" name="Google Shape;7722;p108"/>
            <p:cNvCxnSpPr/>
            <p:nvPr/>
          </p:nvCxnSpPr>
          <p:spPr>
            <a:xfrm>
              <a:off x="563802" y="831319"/>
              <a:ext cx="844200" cy="1283700"/>
            </a:xfrm>
            <a:prstGeom prst="straightConnector1">
              <a:avLst/>
            </a:prstGeom>
            <a:noFill/>
            <a:ln cap="flat" cmpd="sng" w="19050">
              <a:solidFill>
                <a:srgbClr val="000000"/>
              </a:solidFill>
              <a:prstDash val="solid"/>
              <a:round/>
              <a:headEnd len="med" w="med" type="none"/>
              <a:tailEnd len="med" w="med" type="none"/>
            </a:ln>
          </p:spPr>
        </p:cxnSp>
        <p:cxnSp>
          <p:nvCxnSpPr>
            <p:cNvPr id="7723" name="Google Shape;7723;p108"/>
            <p:cNvCxnSpPr/>
            <p:nvPr/>
          </p:nvCxnSpPr>
          <p:spPr>
            <a:xfrm flipH="1">
              <a:off x="1449261" y="1229471"/>
              <a:ext cx="775800" cy="871800"/>
            </a:xfrm>
            <a:prstGeom prst="straightConnector1">
              <a:avLst/>
            </a:prstGeom>
            <a:noFill/>
            <a:ln cap="flat" cmpd="sng" w="19050">
              <a:solidFill>
                <a:srgbClr val="000000"/>
              </a:solidFill>
              <a:prstDash val="solid"/>
              <a:round/>
              <a:headEnd len="med" w="med" type="none"/>
              <a:tailEnd len="med" w="med" type="none"/>
            </a:ln>
          </p:spPr>
        </p:cxnSp>
        <p:cxnSp>
          <p:nvCxnSpPr>
            <p:cNvPr id="7724" name="Google Shape;7724;p108"/>
            <p:cNvCxnSpPr/>
            <p:nvPr/>
          </p:nvCxnSpPr>
          <p:spPr>
            <a:xfrm flipH="1" rot="10800000">
              <a:off x="467702" y="2176709"/>
              <a:ext cx="933600" cy="1016100"/>
            </a:xfrm>
            <a:prstGeom prst="straightConnector1">
              <a:avLst/>
            </a:prstGeom>
            <a:noFill/>
            <a:ln cap="flat" cmpd="sng" w="19050">
              <a:solidFill>
                <a:srgbClr val="000000"/>
              </a:solidFill>
              <a:prstDash val="solid"/>
              <a:round/>
              <a:headEnd len="med" w="med" type="none"/>
              <a:tailEnd len="med" w="med" type="none"/>
            </a:ln>
          </p:spPr>
        </p:cxnSp>
        <p:cxnSp>
          <p:nvCxnSpPr>
            <p:cNvPr id="7725" name="Google Shape;7725;p108"/>
            <p:cNvCxnSpPr/>
            <p:nvPr/>
          </p:nvCxnSpPr>
          <p:spPr>
            <a:xfrm rot="10800000">
              <a:off x="1463063" y="2224735"/>
              <a:ext cx="940500" cy="1311300"/>
            </a:xfrm>
            <a:prstGeom prst="straightConnector1">
              <a:avLst/>
            </a:prstGeom>
            <a:noFill/>
            <a:ln cap="flat" cmpd="sng" w="19050">
              <a:solidFill>
                <a:srgbClr val="000000"/>
              </a:solidFill>
              <a:prstDash val="solid"/>
              <a:round/>
              <a:headEnd len="med" w="med" type="none"/>
              <a:tailEnd len="med" w="med" type="none"/>
            </a:ln>
          </p:spPr>
        </p:cxnSp>
        <p:sp>
          <p:nvSpPr>
            <p:cNvPr id="7726" name="Google Shape;7726;p108"/>
            <p:cNvSpPr/>
            <p:nvPr/>
          </p:nvSpPr>
          <p:spPr>
            <a:xfrm>
              <a:off x="1765830" y="2932837"/>
              <a:ext cx="1021497" cy="1021037"/>
            </a:xfrm>
            <a:custGeom>
              <a:rect b="b" l="l" r="r" t="t"/>
              <a:pathLst>
                <a:path extrusionOk="0" h="21575" w="21587">
                  <a:moveTo>
                    <a:pt x="10799" y="1"/>
                  </a:moveTo>
                  <a:cubicBezTo>
                    <a:pt x="4834" y="1"/>
                    <a:pt x="0" y="4823"/>
                    <a:pt x="0" y="10788"/>
                  </a:cubicBezTo>
                  <a:cubicBezTo>
                    <a:pt x="0" y="16753"/>
                    <a:pt x="4834" y="21575"/>
                    <a:pt x="10799" y="21575"/>
                  </a:cubicBezTo>
                  <a:cubicBezTo>
                    <a:pt x="16752" y="21575"/>
                    <a:pt x="21586" y="16753"/>
                    <a:pt x="21586" y="10788"/>
                  </a:cubicBezTo>
                  <a:cubicBezTo>
                    <a:pt x="21586" y="4823"/>
                    <a:pt x="16752" y="1"/>
                    <a:pt x="10799" y="1"/>
                  </a:cubicBezTo>
                  <a:close/>
                </a:path>
              </a:pathLst>
            </a:custGeom>
            <a:solidFill>
              <a:srgbClr val="FDD999"/>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600">
                <a:solidFill>
                  <a:srgbClr val="000000"/>
                </a:solidFill>
                <a:latin typeface="Fira Sans Extra Condensed SemiBold"/>
                <a:ea typeface="Fira Sans Extra Condensed SemiBold"/>
                <a:cs typeface="Fira Sans Extra Condensed SemiBold"/>
                <a:sym typeface="Fira Sans Extra Condensed SemiBold"/>
              </a:endParaRPr>
            </a:p>
          </p:txBody>
        </p:sp>
        <p:sp>
          <p:nvSpPr>
            <p:cNvPr id="7727" name="Google Shape;7727;p108"/>
            <p:cNvSpPr/>
            <p:nvPr/>
          </p:nvSpPr>
          <p:spPr>
            <a:xfrm>
              <a:off x="1853993" y="783271"/>
              <a:ext cx="699635" cy="699354"/>
            </a:xfrm>
            <a:custGeom>
              <a:rect b="b" l="l" r="r" t="t"/>
              <a:pathLst>
                <a:path extrusionOk="0" h="21575" w="21587">
                  <a:moveTo>
                    <a:pt x="10799" y="1"/>
                  </a:moveTo>
                  <a:cubicBezTo>
                    <a:pt x="4834" y="1"/>
                    <a:pt x="0" y="4823"/>
                    <a:pt x="0" y="10788"/>
                  </a:cubicBezTo>
                  <a:cubicBezTo>
                    <a:pt x="0" y="16753"/>
                    <a:pt x="4834" y="21575"/>
                    <a:pt x="10799" y="21575"/>
                  </a:cubicBezTo>
                  <a:cubicBezTo>
                    <a:pt x="16752" y="21575"/>
                    <a:pt x="21586" y="16753"/>
                    <a:pt x="21586" y="10788"/>
                  </a:cubicBezTo>
                  <a:cubicBezTo>
                    <a:pt x="21586" y="4823"/>
                    <a:pt x="16752" y="1"/>
                    <a:pt x="10799" y="1"/>
                  </a:cubicBezTo>
                  <a:close/>
                </a:path>
              </a:pathLst>
            </a:custGeom>
            <a:solidFill>
              <a:srgbClr val="8A9EAB"/>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600">
                <a:solidFill>
                  <a:srgbClr val="000000"/>
                </a:solidFill>
                <a:latin typeface="Fira Sans Extra Condensed SemiBold"/>
                <a:ea typeface="Fira Sans Extra Condensed SemiBold"/>
                <a:cs typeface="Fira Sans Extra Condensed SemiBold"/>
                <a:sym typeface="Fira Sans Extra Condensed SemiBold"/>
              </a:endParaRPr>
            </a:p>
          </p:txBody>
        </p:sp>
        <p:sp>
          <p:nvSpPr>
            <p:cNvPr id="7728" name="Google Shape;7728;p108"/>
            <p:cNvSpPr/>
            <p:nvPr/>
          </p:nvSpPr>
          <p:spPr>
            <a:xfrm>
              <a:off x="153785" y="2844869"/>
              <a:ext cx="699635" cy="699354"/>
            </a:xfrm>
            <a:custGeom>
              <a:rect b="b" l="l" r="r" t="t"/>
              <a:pathLst>
                <a:path extrusionOk="0" h="21575" w="21587">
                  <a:moveTo>
                    <a:pt x="10799" y="1"/>
                  </a:moveTo>
                  <a:cubicBezTo>
                    <a:pt x="4834" y="1"/>
                    <a:pt x="0" y="4823"/>
                    <a:pt x="0" y="10788"/>
                  </a:cubicBezTo>
                  <a:cubicBezTo>
                    <a:pt x="0" y="16753"/>
                    <a:pt x="4834" y="21575"/>
                    <a:pt x="10799" y="21575"/>
                  </a:cubicBezTo>
                  <a:cubicBezTo>
                    <a:pt x="16752" y="21575"/>
                    <a:pt x="21586" y="16753"/>
                    <a:pt x="21586" y="10788"/>
                  </a:cubicBezTo>
                  <a:cubicBezTo>
                    <a:pt x="21586" y="4823"/>
                    <a:pt x="16752" y="1"/>
                    <a:pt x="10799" y="1"/>
                  </a:cubicBezTo>
                  <a:close/>
                </a:path>
              </a:pathLst>
            </a:custGeom>
            <a:solidFill>
              <a:srgbClr val="004357"/>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600">
                <a:solidFill>
                  <a:srgbClr val="000000"/>
                </a:solidFill>
                <a:latin typeface="Fira Sans Extra Condensed SemiBold"/>
                <a:ea typeface="Fira Sans Extra Condensed SemiBold"/>
                <a:cs typeface="Fira Sans Extra Condensed SemiBold"/>
                <a:sym typeface="Fira Sans Extra Condensed SemiBold"/>
              </a:endParaRPr>
            </a:p>
          </p:txBody>
        </p:sp>
        <p:sp>
          <p:nvSpPr>
            <p:cNvPr id="7729" name="Google Shape;7729;p108"/>
            <p:cNvSpPr/>
            <p:nvPr/>
          </p:nvSpPr>
          <p:spPr>
            <a:xfrm>
              <a:off x="294862" y="520283"/>
              <a:ext cx="872277" cy="871900"/>
            </a:xfrm>
            <a:custGeom>
              <a:rect b="b" l="l" r="r" t="t"/>
              <a:pathLst>
                <a:path extrusionOk="0" h="21575" w="21587">
                  <a:moveTo>
                    <a:pt x="10799" y="1"/>
                  </a:moveTo>
                  <a:cubicBezTo>
                    <a:pt x="4834" y="1"/>
                    <a:pt x="0" y="4823"/>
                    <a:pt x="0" y="10788"/>
                  </a:cubicBezTo>
                  <a:cubicBezTo>
                    <a:pt x="0" y="16753"/>
                    <a:pt x="4834" y="21575"/>
                    <a:pt x="10799" y="21575"/>
                  </a:cubicBezTo>
                  <a:cubicBezTo>
                    <a:pt x="16752" y="21575"/>
                    <a:pt x="21586" y="16753"/>
                    <a:pt x="21586" y="10788"/>
                  </a:cubicBezTo>
                  <a:cubicBezTo>
                    <a:pt x="21586" y="4823"/>
                    <a:pt x="16752" y="1"/>
                    <a:pt x="10799" y="1"/>
                  </a:cubicBezTo>
                  <a:close/>
                </a:path>
              </a:pathLst>
            </a:custGeom>
            <a:solidFill>
              <a:srgbClr val="F6BB3C"/>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600">
                <a:solidFill>
                  <a:srgbClr val="000000"/>
                </a:solidFill>
                <a:latin typeface="Fira Sans Extra Condensed SemiBold"/>
                <a:ea typeface="Fira Sans Extra Condensed SemiBold"/>
                <a:cs typeface="Fira Sans Extra Condensed SemiBold"/>
                <a:sym typeface="Fira Sans Extra Condensed SemiBold"/>
              </a:endParaRPr>
            </a:p>
          </p:txBody>
        </p:sp>
      </p:grpSp>
      <p:grpSp>
        <p:nvGrpSpPr>
          <p:cNvPr id="7730" name="Google Shape;7730;p108"/>
          <p:cNvGrpSpPr/>
          <p:nvPr/>
        </p:nvGrpSpPr>
        <p:grpSpPr>
          <a:xfrm>
            <a:off x="803721" y="2012574"/>
            <a:ext cx="1382670" cy="1363396"/>
            <a:chOff x="-1785419" y="1551606"/>
            <a:chExt cx="1499968" cy="1482919"/>
          </a:xfrm>
        </p:grpSpPr>
        <p:sp>
          <p:nvSpPr>
            <p:cNvPr id="7731" name="Google Shape;7731;p108"/>
            <p:cNvSpPr/>
            <p:nvPr/>
          </p:nvSpPr>
          <p:spPr>
            <a:xfrm>
              <a:off x="-1675710" y="1880048"/>
              <a:ext cx="221897" cy="553692"/>
            </a:xfrm>
            <a:custGeom>
              <a:rect b="b" l="l" r="r" t="t"/>
              <a:pathLst>
                <a:path extrusionOk="0" h="20105" w="8058">
                  <a:moveTo>
                    <a:pt x="8057" y="1"/>
                  </a:moveTo>
                  <a:lnTo>
                    <a:pt x="1" y="4684"/>
                  </a:lnTo>
                  <a:lnTo>
                    <a:pt x="1" y="20104"/>
                  </a:lnTo>
                  <a:lnTo>
                    <a:pt x="8057" y="15422"/>
                  </a:lnTo>
                  <a:lnTo>
                    <a:pt x="8057" y="1"/>
                  </a:lnTo>
                  <a:close/>
                </a:path>
              </a:pathLst>
            </a:custGeom>
            <a:solidFill>
              <a:srgbClr val="6F89D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2" name="Google Shape;7732;p108"/>
            <p:cNvSpPr/>
            <p:nvPr/>
          </p:nvSpPr>
          <p:spPr>
            <a:xfrm>
              <a:off x="-1668605" y="1892083"/>
              <a:ext cx="263864" cy="150479"/>
            </a:xfrm>
            <a:custGeom>
              <a:rect b="b" l="l" r="r" t="t"/>
              <a:pathLst>
                <a:path extrusionOk="0" h="5464" w="9582">
                  <a:moveTo>
                    <a:pt x="7799" y="0"/>
                  </a:moveTo>
                  <a:lnTo>
                    <a:pt x="1" y="4502"/>
                  </a:lnTo>
                  <a:cubicBezTo>
                    <a:pt x="1351" y="5346"/>
                    <a:pt x="1851" y="5464"/>
                    <a:pt x="1851" y="5464"/>
                  </a:cubicBezTo>
                  <a:lnTo>
                    <a:pt x="9581" y="980"/>
                  </a:lnTo>
                  <a:cubicBezTo>
                    <a:pt x="8795" y="794"/>
                    <a:pt x="8201" y="467"/>
                    <a:pt x="7799"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3" name="Google Shape;7733;p108"/>
            <p:cNvSpPr/>
            <p:nvPr/>
          </p:nvSpPr>
          <p:spPr>
            <a:xfrm>
              <a:off x="-1685844" y="1874898"/>
              <a:ext cx="300517" cy="171877"/>
            </a:xfrm>
            <a:custGeom>
              <a:rect b="b" l="l" r="r" t="t"/>
              <a:pathLst>
                <a:path extrusionOk="0" h="6241" w="10913">
                  <a:moveTo>
                    <a:pt x="8100" y="1"/>
                  </a:moveTo>
                  <a:lnTo>
                    <a:pt x="415" y="4437"/>
                  </a:lnTo>
                  <a:cubicBezTo>
                    <a:pt x="1" y="4676"/>
                    <a:pt x="1" y="5064"/>
                    <a:pt x="415" y="5302"/>
                  </a:cubicBezTo>
                  <a:lnTo>
                    <a:pt x="1727" y="6061"/>
                  </a:lnTo>
                  <a:cubicBezTo>
                    <a:pt x="1934" y="6181"/>
                    <a:pt x="2205" y="6241"/>
                    <a:pt x="2477" y="6241"/>
                  </a:cubicBezTo>
                  <a:cubicBezTo>
                    <a:pt x="2748" y="6241"/>
                    <a:pt x="3019" y="6181"/>
                    <a:pt x="3226" y="6061"/>
                  </a:cubicBezTo>
                  <a:lnTo>
                    <a:pt x="10912" y="1625"/>
                  </a:lnTo>
                  <a:lnTo>
                    <a:pt x="10543" y="1411"/>
                  </a:lnTo>
                  <a:lnTo>
                    <a:pt x="2987" y="5795"/>
                  </a:lnTo>
                  <a:cubicBezTo>
                    <a:pt x="2863" y="5866"/>
                    <a:pt x="2700" y="5902"/>
                    <a:pt x="2537" y="5902"/>
                  </a:cubicBezTo>
                  <a:cubicBezTo>
                    <a:pt x="2374" y="5902"/>
                    <a:pt x="2211" y="5866"/>
                    <a:pt x="2087" y="5795"/>
                  </a:cubicBezTo>
                  <a:lnTo>
                    <a:pt x="867" y="5099"/>
                  </a:lnTo>
                  <a:cubicBezTo>
                    <a:pt x="618" y="4955"/>
                    <a:pt x="618" y="4722"/>
                    <a:pt x="867" y="4580"/>
                  </a:cubicBezTo>
                  <a:lnTo>
                    <a:pt x="8425" y="188"/>
                  </a:lnTo>
                  <a:lnTo>
                    <a:pt x="8100" y="1"/>
                  </a:lnTo>
                  <a:close/>
                </a:path>
              </a:pathLst>
            </a:custGeom>
            <a:solidFill>
              <a:srgbClr val="AACAF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4" name="Google Shape;7734;p108"/>
            <p:cNvSpPr/>
            <p:nvPr/>
          </p:nvSpPr>
          <p:spPr>
            <a:xfrm>
              <a:off x="-1682980" y="1919595"/>
              <a:ext cx="297570" cy="551791"/>
            </a:xfrm>
            <a:custGeom>
              <a:rect b="b" l="l" r="r" t="t"/>
              <a:pathLst>
                <a:path extrusionOk="0" h="20036" w="10806">
                  <a:moveTo>
                    <a:pt x="10806" y="0"/>
                  </a:moveTo>
                  <a:lnTo>
                    <a:pt x="3122" y="4438"/>
                  </a:lnTo>
                  <a:cubicBezTo>
                    <a:pt x="2915" y="4558"/>
                    <a:pt x="2644" y="4618"/>
                    <a:pt x="2373" y="4618"/>
                  </a:cubicBezTo>
                  <a:cubicBezTo>
                    <a:pt x="2101" y="4618"/>
                    <a:pt x="1830" y="4558"/>
                    <a:pt x="1623" y="4438"/>
                  </a:cubicBezTo>
                  <a:lnTo>
                    <a:pt x="311" y="3679"/>
                  </a:lnTo>
                  <a:cubicBezTo>
                    <a:pt x="104" y="3560"/>
                    <a:pt x="0" y="3404"/>
                    <a:pt x="0" y="3246"/>
                  </a:cubicBezTo>
                  <a:lnTo>
                    <a:pt x="0" y="18667"/>
                  </a:lnTo>
                  <a:cubicBezTo>
                    <a:pt x="0" y="18824"/>
                    <a:pt x="104" y="18979"/>
                    <a:pt x="311" y="19099"/>
                  </a:cubicBezTo>
                  <a:lnTo>
                    <a:pt x="1623" y="19857"/>
                  </a:lnTo>
                  <a:cubicBezTo>
                    <a:pt x="1830" y="19976"/>
                    <a:pt x="2101" y="20036"/>
                    <a:pt x="2373" y="20036"/>
                  </a:cubicBezTo>
                  <a:cubicBezTo>
                    <a:pt x="2644" y="20036"/>
                    <a:pt x="2915" y="19976"/>
                    <a:pt x="3122" y="19857"/>
                  </a:cubicBezTo>
                  <a:lnTo>
                    <a:pt x="10806" y="15421"/>
                  </a:lnTo>
                  <a:lnTo>
                    <a:pt x="10806" y="0"/>
                  </a:lnTo>
                  <a:close/>
                </a:path>
              </a:pathLst>
            </a:custGeom>
            <a:solidFill>
              <a:srgbClr val="6F89D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5" name="Google Shape;7735;p108"/>
            <p:cNvSpPr/>
            <p:nvPr/>
          </p:nvSpPr>
          <p:spPr>
            <a:xfrm>
              <a:off x="-1682980" y="2008990"/>
              <a:ext cx="65346" cy="462424"/>
            </a:xfrm>
            <a:custGeom>
              <a:rect b="b" l="l" r="r" t="t"/>
              <a:pathLst>
                <a:path extrusionOk="0" h="16791" w="2373">
                  <a:moveTo>
                    <a:pt x="0" y="0"/>
                  </a:moveTo>
                  <a:lnTo>
                    <a:pt x="0" y="15421"/>
                  </a:lnTo>
                  <a:cubicBezTo>
                    <a:pt x="0" y="15579"/>
                    <a:pt x="104" y="15735"/>
                    <a:pt x="311" y="15854"/>
                  </a:cubicBezTo>
                  <a:lnTo>
                    <a:pt x="1623" y="16612"/>
                  </a:lnTo>
                  <a:cubicBezTo>
                    <a:pt x="1830" y="16731"/>
                    <a:pt x="2101" y="16790"/>
                    <a:pt x="2373" y="16790"/>
                  </a:cubicBezTo>
                  <a:lnTo>
                    <a:pt x="2373" y="1372"/>
                  </a:lnTo>
                  <a:cubicBezTo>
                    <a:pt x="2101" y="1372"/>
                    <a:pt x="1830" y="1312"/>
                    <a:pt x="1623" y="1192"/>
                  </a:cubicBezTo>
                  <a:lnTo>
                    <a:pt x="311" y="433"/>
                  </a:lnTo>
                  <a:cubicBezTo>
                    <a:pt x="104" y="314"/>
                    <a:pt x="0" y="158"/>
                    <a:pt x="0" y="0"/>
                  </a:cubicBezTo>
                  <a:close/>
                </a:path>
              </a:pathLst>
            </a:custGeom>
            <a:solidFill>
              <a:srgbClr val="7FA8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6" name="Google Shape;7736;p108"/>
            <p:cNvSpPr/>
            <p:nvPr/>
          </p:nvSpPr>
          <p:spPr>
            <a:xfrm>
              <a:off x="-1585002" y="1932649"/>
              <a:ext cx="221925" cy="553692"/>
            </a:xfrm>
            <a:custGeom>
              <a:rect b="b" l="l" r="r" t="t"/>
              <a:pathLst>
                <a:path extrusionOk="0" h="20105" w="8059">
                  <a:moveTo>
                    <a:pt x="8059" y="1"/>
                  </a:moveTo>
                  <a:lnTo>
                    <a:pt x="1" y="4684"/>
                  </a:lnTo>
                  <a:lnTo>
                    <a:pt x="1" y="20104"/>
                  </a:lnTo>
                  <a:lnTo>
                    <a:pt x="8059" y="15422"/>
                  </a:lnTo>
                  <a:lnTo>
                    <a:pt x="8059" y="1"/>
                  </a:lnTo>
                  <a:close/>
                </a:path>
              </a:pathLst>
            </a:custGeom>
            <a:solidFill>
              <a:srgbClr val="5C5C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7" name="Google Shape;7737;p108"/>
            <p:cNvSpPr/>
            <p:nvPr/>
          </p:nvSpPr>
          <p:spPr>
            <a:xfrm>
              <a:off x="-1577842" y="1944684"/>
              <a:ext cx="263837" cy="150506"/>
            </a:xfrm>
            <a:custGeom>
              <a:rect b="b" l="l" r="r" t="t"/>
              <a:pathLst>
                <a:path extrusionOk="0" h="5465" w="9581">
                  <a:moveTo>
                    <a:pt x="7799" y="0"/>
                  </a:moveTo>
                  <a:lnTo>
                    <a:pt x="0" y="4502"/>
                  </a:lnTo>
                  <a:cubicBezTo>
                    <a:pt x="1350" y="5346"/>
                    <a:pt x="1850" y="5464"/>
                    <a:pt x="1850" y="5464"/>
                  </a:cubicBezTo>
                  <a:lnTo>
                    <a:pt x="9581" y="980"/>
                  </a:lnTo>
                  <a:cubicBezTo>
                    <a:pt x="8795" y="794"/>
                    <a:pt x="8200" y="467"/>
                    <a:pt x="7799"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8" name="Google Shape;7738;p108"/>
            <p:cNvSpPr/>
            <p:nvPr/>
          </p:nvSpPr>
          <p:spPr>
            <a:xfrm>
              <a:off x="-1595108" y="1927499"/>
              <a:ext cx="300489" cy="171877"/>
            </a:xfrm>
            <a:custGeom>
              <a:rect b="b" l="l" r="r" t="t"/>
              <a:pathLst>
                <a:path extrusionOk="0" h="6241" w="10912">
                  <a:moveTo>
                    <a:pt x="8100" y="1"/>
                  </a:moveTo>
                  <a:lnTo>
                    <a:pt x="415" y="4437"/>
                  </a:lnTo>
                  <a:cubicBezTo>
                    <a:pt x="1" y="4676"/>
                    <a:pt x="1" y="5064"/>
                    <a:pt x="415" y="5303"/>
                  </a:cubicBezTo>
                  <a:lnTo>
                    <a:pt x="1728" y="6062"/>
                  </a:lnTo>
                  <a:cubicBezTo>
                    <a:pt x="1935" y="6181"/>
                    <a:pt x="2206" y="6241"/>
                    <a:pt x="2477" y="6241"/>
                  </a:cubicBezTo>
                  <a:cubicBezTo>
                    <a:pt x="2748" y="6241"/>
                    <a:pt x="3019" y="6181"/>
                    <a:pt x="3226" y="6062"/>
                  </a:cubicBezTo>
                  <a:lnTo>
                    <a:pt x="10911" y="1625"/>
                  </a:lnTo>
                  <a:lnTo>
                    <a:pt x="10543" y="1411"/>
                  </a:lnTo>
                  <a:lnTo>
                    <a:pt x="2986" y="5795"/>
                  </a:lnTo>
                  <a:cubicBezTo>
                    <a:pt x="2862" y="5866"/>
                    <a:pt x="2700" y="5902"/>
                    <a:pt x="2537" y="5902"/>
                  </a:cubicBezTo>
                  <a:cubicBezTo>
                    <a:pt x="2374" y="5902"/>
                    <a:pt x="2211" y="5866"/>
                    <a:pt x="2087" y="5795"/>
                  </a:cubicBezTo>
                  <a:lnTo>
                    <a:pt x="867" y="5099"/>
                  </a:lnTo>
                  <a:cubicBezTo>
                    <a:pt x="619" y="4955"/>
                    <a:pt x="619" y="4722"/>
                    <a:pt x="867" y="4580"/>
                  </a:cubicBezTo>
                  <a:lnTo>
                    <a:pt x="8426" y="188"/>
                  </a:lnTo>
                  <a:lnTo>
                    <a:pt x="8100" y="1"/>
                  </a:lnTo>
                  <a:close/>
                </a:path>
              </a:pathLst>
            </a:custGeom>
            <a:solidFill>
              <a:srgbClr val="8989E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9" name="Google Shape;7739;p108"/>
            <p:cNvSpPr/>
            <p:nvPr/>
          </p:nvSpPr>
          <p:spPr>
            <a:xfrm>
              <a:off x="-1592244" y="1972197"/>
              <a:ext cx="297570" cy="551847"/>
            </a:xfrm>
            <a:custGeom>
              <a:rect b="b" l="l" r="r" t="t"/>
              <a:pathLst>
                <a:path extrusionOk="0" h="20038" w="10806">
                  <a:moveTo>
                    <a:pt x="10806" y="1"/>
                  </a:moveTo>
                  <a:lnTo>
                    <a:pt x="3122" y="4439"/>
                  </a:lnTo>
                  <a:cubicBezTo>
                    <a:pt x="2915" y="4558"/>
                    <a:pt x="2644" y="4618"/>
                    <a:pt x="2373" y="4618"/>
                  </a:cubicBezTo>
                  <a:cubicBezTo>
                    <a:pt x="2102" y="4618"/>
                    <a:pt x="1831" y="4558"/>
                    <a:pt x="1624" y="4439"/>
                  </a:cubicBezTo>
                  <a:lnTo>
                    <a:pt x="311" y="3680"/>
                  </a:lnTo>
                  <a:cubicBezTo>
                    <a:pt x="104" y="3560"/>
                    <a:pt x="1" y="3404"/>
                    <a:pt x="1" y="3246"/>
                  </a:cubicBezTo>
                  <a:lnTo>
                    <a:pt x="1" y="18667"/>
                  </a:lnTo>
                  <a:cubicBezTo>
                    <a:pt x="1" y="18825"/>
                    <a:pt x="104" y="18981"/>
                    <a:pt x="311" y="19100"/>
                  </a:cubicBezTo>
                  <a:lnTo>
                    <a:pt x="1624" y="19858"/>
                  </a:lnTo>
                  <a:cubicBezTo>
                    <a:pt x="1831" y="19977"/>
                    <a:pt x="2102" y="20037"/>
                    <a:pt x="2373" y="20037"/>
                  </a:cubicBezTo>
                  <a:cubicBezTo>
                    <a:pt x="2644" y="20037"/>
                    <a:pt x="2915" y="19977"/>
                    <a:pt x="3122" y="19858"/>
                  </a:cubicBezTo>
                  <a:lnTo>
                    <a:pt x="10806" y="15421"/>
                  </a:lnTo>
                  <a:lnTo>
                    <a:pt x="10806" y="1"/>
                  </a:lnTo>
                  <a:close/>
                </a:path>
              </a:pathLst>
            </a:custGeom>
            <a:solidFill>
              <a:srgbClr val="5C5C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0" name="Google Shape;7740;p108"/>
            <p:cNvSpPr/>
            <p:nvPr/>
          </p:nvSpPr>
          <p:spPr>
            <a:xfrm>
              <a:off x="-1592244" y="2061592"/>
              <a:ext cx="65346" cy="462424"/>
            </a:xfrm>
            <a:custGeom>
              <a:rect b="b" l="l" r="r" t="t"/>
              <a:pathLst>
                <a:path extrusionOk="0" h="16791" w="2373">
                  <a:moveTo>
                    <a:pt x="1" y="0"/>
                  </a:moveTo>
                  <a:lnTo>
                    <a:pt x="1" y="15421"/>
                  </a:lnTo>
                  <a:cubicBezTo>
                    <a:pt x="1" y="15579"/>
                    <a:pt x="104" y="15735"/>
                    <a:pt x="310" y="15854"/>
                  </a:cubicBezTo>
                  <a:lnTo>
                    <a:pt x="1624" y="16612"/>
                  </a:lnTo>
                  <a:cubicBezTo>
                    <a:pt x="1830" y="16731"/>
                    <a:pt x="2101" y="16790"/>
                    <a:pt x="2373" y="16790"/>
                  </a:cubicBezTo>
                  <a:lnTo>
                    <a:pt x="2373" y="1372"/>
                  </a:lnTo>
                  <a:cubicBezTo>
                    <a:pt x="2101" y="1372"/>
                    <a:pt x="1830" y="1312"/>
                    <a:pt x="1624" y="1193"/>
                  </a:cubicBezTo>
                  <a:lnTo>
                    <a:pt x="310" y="434"/>
                  </a:lnTo>
                  <a:cubicBezTo>
                    <a:pt x="104" y="314"/>
                    <a:pt x="1" y="158"/>
                    <a:pt x="1" y="0"/>
                  </a:cubicBezTo>
                  <a:close/>
                </a:path>
              </a:pathLst>
            </a:custGeom>
            <a:solidFill>
              <a:srgbClr val="706ED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1" name="Google Shape;7741;p108"/>
            <p:cNvSpPr/>
            <p:nvPr/>
          </p:nvSpPr>
          <p:spPr>
            <a:xfrm>
              <a:off x="-1062395" y="2117360"/>
              <a:ext cx="425840" cy="245877"/>
            </a:xfrm>
            <a:custGeom>
              <a:rect b="b" l="l" r="r" t="t"/>
              <a:pathLst>
                <a:path extrusionOk="0" h="8928" w="15464">
                  <a:moveTo>
                    <a:pt x="7732" y="0"/>
                  </a:moveTo>
                  <a:lnTo>
                    <a:pt x="0" y="4465"/>
                  </a:lnTo>
                  <a:lnTo>
                    <a:pt x="7732" y="8928"/>
                  </a:lnTo>
                  <a:lnTo>
                    <a:pt x="15463" y="4465"/>
                  </a:lnTo>
                  <a:lnTo>
                    <a:pt x="7732" y="0"/>
                  </a:lnTo>
                  <a:close/>
                </a:path>
              </a:pathLst>
            </a:custGeom>
            <a:solidFill>
              <a:srgbClr val="E747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2" name="Google Shape;7742;p108"/>
            <p:cNvSpPr/>
            <p:nvPr/>
          </p:nvSpPr>
          <p:spPr>
            <a:xfrm>
              <a:off x="-1488207" y="1871483"/>
              <a:ext cx="425840" cy="245905"/>
            </a:xfrm>
            <a:custGeom>
              <a:rect b="b" l="l" r="r" t="t"/>
              <a:pathLst>
                <a:path extrusionOk="0" h="8929" w="15464">
                  <a:moveTo>
                    <a:pt x="7733" y="0"/>
                  </a:moveTo>
                  <a:lnTo>
                    <a:pt x="1" y="4465"/>
                  </a:lnTo>
                  <a:lnTo>
                    <a:pt x="7733" y="8928"/>
                  </a:lnTo>
                  <a:lnTo>
                    <a:pt x="15463" y="4465"/>
                  </a:lnTo>
                  <a:lnTo>
                    <a:pt x="7733" y="0"/>
                  </a:lnTo>
                  <a:close/>
                </a:path>
              </a:pathLst>
            </a:custGeom>
            <a:solidFill>
              <a:srgbClr val="E747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3" name="Google Shape;7743;p108"/>
            <p:cNvSpPr/>
            <p:nvPr/>
          </p:nvSpPr>
          <p:spPr>
            <a:xfrm>
              <a:off x="-1488207" y="1938543"/>
              <a:ext cx="638760" cy="983508"/>
            </a:xfrm>
            <a:custGeom>
              <a:rect b="b" l="l" r="r" t="t"/>
              <a:pathLst>
                <a:path extrusionOk="0" h="35712" w="23196">
                  <a:moveTo>
                    <a:pt x="7733" y="0"/>
                  </a:moveTo>
                  <a:lnTo>
                    <a:pt x="7733" y="6493"/>
                  </a:lnTo>
                  <a:lnTo>
                    <a:pt x="1" y="2030"/>
                  </a:lnTo>
                  <a:lnTo>
                    <a:pt x="1" y="22319"/>
                  </a:lnTo>
                  <a:lnTo>
                    <a:pt x="23195" y="35711"/>
                  </a:lnTo>
                  <a:lnTo>
                    <a:pt x="23195" y="15421"/>
                  </a:lnTo>
                  <a:lnTo>
                    <a:pt x="15463" y="10958"/>
                  </a:lnTo>
                  <a:lnTo>
                    <a:pt x="15463" y="4465"/>
                  </a:lnTo>
                  <a:lnTo>
                    <a:pt x="7733" y="0"/>
                  </a:lnTo>
                  <a:close/>
                </a:path>
              </a:pathLst>
            </a:custGeom>
            <a:solidFill>
              <a:srgbClr val="F5FB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4" name="Google Shape;7744;p108"/>
            <p:cNvSpPr/>
            <p:nvPr/>
          </p:nvSpPr>
          <p:spPr>
            <a:xfrm>
              <a:off x="-1275287" y="2474912"/>
              <a:ext cx="212920" cy="301866"/>
            </a:xfrm>
            <a:custGeom>
              <a:rect b="b" l="l" r="r" t="t"/>
              <a:pathLst>
                <a:path extrusionOk="0" h="10961" w="7732">
                  <a:moveTo>
                    <a:pt x="1" y="0"/>
                  </a:moveTo>
                  <a:lnTo>
                    <a:pt x="1" y="6496"/>
                  </a:lnTo>
                  <a:lnTo>
                    <a:pt x="7731" y="10960"/>
                  </a:lnTo>
                  <a:lnTo>
                    <a:pt x="7731" y="4467"/>
                  </a:lnTo>
                  <a:lnTo>
                    <a:pt x="1" y="0"/>
                  </a:lnTo>
                  <a:close/>
                </a:path>
              </a:pathLst>
            </a:custGeom>
            <a:solidFill>
              <a:srgbClr val="A33D6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5" name="Google Shape;7745;p108"/>
            <p:cNvSpPr/>
            <p:nvPr/>
          </p:nvSpPr>
          <p:spPr>
            <a:xfrm>
              <a:off x="-849475" y="2240299"/>
              <a:ext cx="212920" cy="681753"/>
            </a:xfrm>
            <a:custGeom>
              <a:rect b="b" l="l" r="r" t="t"/>
              <a:pathLst>
                <a:path extrusionOk="0" h="24755" w="7732">
                  <a:moveTo>
                    <a:pt x="7731" y="1"/>
                  </a:moveTo>
                  <a:lnTo>
                    <a:pt x="0" y="4464"/>
                  </a:lnTo>
                  <a:lnTo>
                    <a:pt x="0" y="24754"/>
                  </a:lnTo>
                  <a:lnTo>
                    <a:pt x="7731" y="20290"/>
                  </a:lnTo>
                  <a:lnTo>
                    <a:pt x="7731" y="1"/>
                  </a:lnTo>
                  <a:close/>
                </a:path>
              </a:pathLst>
            </a:custGeom>
            <a:solidFill>
              <a:srgbClr val="E8EAE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6" name="Google Shape;7746;p108"/>
            <p:cNvSpPr/>
            <p:nvPr/>
          </p:nvSpPr>
          <p:spPr>
            <a:xfrm>
              <a:off x="-1275287" y="1815604"/>
              <a:ext cx="425840" cy="245905"/>
            </a:xfrm>
            <a:custGeom>
              <a:rect b="b" l="l" r="r" t="t"/>
              <a:pathLst>
                <a:path extrusionOk="0" h="8929" w="15464">
                  <a:moveTo>
                    <a:pt x="7731" y="1"/>
                  </a:moveTo>
                  <a:lnTo>
                    <a:pt x="1" y="4464"/>
                  </a:lnTo>
                  <a:lnTo>
                    <a:pt x="7731" y="8929"/>
                  </a:lnTo>
                  <a:lnTo>
                    <a:pt x="15463" y="4464"/>
                  </a:lnTo>
                  <a:lnTo>
                    <a:pt x="7731" y="1"/>
                  </a:lnTo>
                  <a:close/>
                </a:path>
              </a:pathLst>
            </a:custGeom>
            <a:solidFill>
              <a:srgbClr val="FF66A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7" name="Google Shape;7747;p108"/>
            <p:cNvSpPr/>
            <p:nvPr/>
          </p:nvSpPr>
          <p:spPr>
            <a:xfrm>
              <a:off x="-1062395" y="1938543"/>
              <a:ext cx="212947" cy="301783"/>
            </a:xfrm>
            <a:custGeom>
              <a:rect b="b" l="l" r="r" t="t"/>
              <a:pathLst>
                <a:path extrusionOk="0" h="10958" w="7733">
                  <a:moveTo>
                    <a:pt x="7732" y="0"/>
                  </a:moveTo>
                  <a:lnTo>
                    <a:pt x="0" y="4465"/>
                  </a:lnTo>
                  <a:lnTo>
                    <a:pt x="0" y="10958"/>
                  </a:lnTo>
                  <a:lnTo>
                    <a:pt x="7732" y="6493"/>
                  </a:lnTo>
                  <a:lnTo>
                    <a:pt x="7732" y="0"/>
                  </a:lnTo>
                  <a:close/>
                </a:path>
              </a:pathLst>
            </a:custGeom>
            <a:solidFill>
              <a:srgbClr val="E8EAE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8" name="Google Shape;7748;p108"/>
            <p:cNvSpPr/>
            <p:nvPr/>
          </p:nvSpPr>
          <p:spPr>
            <a:xfrm>
              <a:off x="-1221121" y="2041956"/>
              <a:ext cx="104560" cy="135001"/>
            </a:xfrm>
            <a:custGeom>
              <a:rect b="b" l="l" r="r" t="t"/>
              <a:pathLst>
                <a:path extrusionOk="0" h="4902" w="3797">
                  <a:moveTo>
                    <a:pt x="1051" y="0"/>
                  </a:moveTo>
                  <a:cubicBezTo>
                    <a:pt x="428" y="0"/>
                    <a:pt x="0" y="497"/>
                    <a:pt x="0" y="1355"/>
                  </a:cubicBezTo>
                  <a:cubicBezTo>
                    <a:pt x="0" y="2566"/>
                    <a:pt x="851" y="4036"/>
                    <a:pt x="1898" y="4642"/>
                  </a:cubicBezTo>
                  <a:cubicBezTo>
                    <a:pt x="2203" y="4818"/>
                    <a:pt x="2491" y="4901"/>
                    <a:pt x="2746" y="4901"/>
                  </a:cubicBezTo>
                  <a:cubicBezTo>
                    <a:pt x="3369" y="4901"/>
                    <a:pt x="3796" y="4405"/>
                    <a:pt x="3796" y="3547"/>
                  </a:cubicBezTo>
                  <a:cubicBezTo>
                    <a:pt x="3796" y="2336"/>
                    <a:pt x="2947" y="864"/>
                    <a:pt x="1898" y="260"/>
                  </a:cubicBezTo>
                  <a:cubicBezTo>
                    <a:pt x="1594" y="84"/>
                    <a:pt x="1306" y="0"/>
                    <a:pt x="1051" y="0"/>
                  </a:cubicBezTo>
                  <a:close/>
                </a:path>
              </a:pathLst>
            </a:custGeom>
            <a:solidFill>
              <a:srgbClr val="A33D6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9" name="Google Shape;7749;p108"/>
            <p:cNvSpPr/>
            <p:nvPr/>
          </p:nvSpPr>
          <p:spPr>
            <a:xfrm>
              <a:off x="-926883" y="2404823"/>
              <a:ext cx="38718" cy="134147"/>
            </a:xfrm>
            <a:custGeom>
              <a:rect b="b" l="l" r="r" t="t"/>
              <a:pathLst>
                <a:path extrusionOk="0" h="4871" w="1406">
                  <a:moveTo>
                    <a:pt x="0" y="1"/>
                  </a:moveTo>
                  <a:lnTo>
                    <a:pt x="0" y="4058"/>
                  </a:lnTo>
                  <a:lnTo>
                    <a:pt x="1406" y="4870"/>
                  </a:lnTo>
                  <a:lnTo>
                    <a:pt x="1406" y="813"/>
                  </a:lnTo>
                  <a:lnTo>
                    <a:pt x="0" y="1"/>
                  </a:lnTo>
                  <a:close/>
                </a:path>
              </a:pathLst>
            </a:custGeom>
            <a:solidFill>
              <a:srgbClr val="A33D6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0" name="Google Shape;7750;p108"/>
            <p:cNvSpPr/>
            <p:nvPr/>
          </p:nvSpPr>
          <p:spPr>
            <a:xfrm>
              <a:off x="-1004318" y="2360125"/>
              <a:ext cx="38745" cy="134120"/>
            </a:xfrm>
            <a:custGeom>
              <a:rect b="b" l="l" r="r" t="t"/>
              <a:pathLst>
                <a:path extrusionOk="0" h="4870" w="1407">
                  <a:moveTo>
                    <a:pt x="1" y="1"/>
                  </a:moveTo>
                  <a:lnTo>
                    <a:pt x="1" y="4059"/>
                  </a:lnTo>
                  <a:lnTo>
                    <a:pt x="1406" y="4869"/>
                  </a:lnTo>
                  <a:lnTo>
                    <a:pt x="1406" y="811"/>
                  </a:lnTo>
                  <a:lnTo>
                    <a:pt x="1" y="1"/>
                  </a:lnTo>
                  <a:close/>
                </a:path>
              </a:pathLst>
            </a:custGeom>
            <a:solidFill>
              <a:srgbClr val="A33D6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1" name="Google Shape;7751;p108"/>
            <p:cNvSpPr/>
            <p:nvPr/>
          </p:nvSpPr>
          <p:spPr>
            <a:xfrm>
              <a:off x="-1372082" y="2147792"/>
              <a:ext cx="38745" cy="134147"/>
            </a:xfrm>
            <a:custGeom>
              <a:rect b="b" l="l" r="r" t="t"/>
              <a:pathLst>
                <a:path extrusionOk="0" h="4871" w="1407">
                  <a:moveTo>
                    <a:pt x="1" y="0"/>
                  </a:moveTo>
                  <a:lnTo>
                    <a:pt x="1" y="4058"/>
                  </a:lnTo>
                  <a:lnTo>
                    <a:pt x="1406" y="4870"/>
                  </a:lnTo>
                  <a:lnTo>
                    <a:pt x="1406" y="811"/>
                  </a:lnTo>
                  <a:lnTo>
                    <a:pt x="1" y="0"/>
                  </a:lnTo>
                  <a:close/>
                </a:path>
              </a:pathLst>
            </a:custGeom>
            <a:solidFill>
              <a:srgbClr val="A33D6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2" name="Google Shape;7752;p108"/>
            <p:cNvSpPr/>
            <p:nvPr/>
          </p:nvSpPr>
          <p:spPr>
            <a:xfrm>
              <a:off x="-1449489" y="2103094"/>
              <a:ext cx="38745" cy="134120"/>
            </a:xfrm>
            <a:custGeom>
              <a:rect b="b" l="l" r="r" t="t"/>
              <a:pathLst>
                <a:path extrusionOk="0" h="4870" w="1407">
                  <a:moveTo>
                    <a:pt x="0" y="0"/>
                  </a:moveTo>
                  <a:lnTo>
                    <a:pt x="0" y="4058"/>
                  </a:lnTo>
                  <a:lnTo>
                    <a:pt x="1406" y="4869"/>
                  </a:lnTo>
                  <a:lnTo>
                    <a:pt x="1406" y="811"/>
                  </a:lnTo>
                  <a:lnTo>
                    <a:pt x="0" y="0"/>
                  </a:lnTo>
                  <a:close/>
                </a:path>
              </a:pathLst>
            </a:custGeom>
            <a:solidFill>
              <a:srgbClr val="A33D6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3" name="Google Shape;7753;p108"/>
            <p:cNvSpPr/>
            <p:nvPr/>
          </p:nvSpPr>
          <p:spPr>
            <a:xfrm>
              <a:off x="-926883" y="2665571"/>
              <a:ext cx="38718" cy="134147"/>
            </a:xfrm>
            <a:custGeom>
              <a:rect b="b" l="l" r="r" t="t"/>
              <a:pathLst>
                <a:path extrusionOk="0" h="4871" w="1406">
                  <a:moveTo>
                    <a:pt x="0" y="1"/>
                  </a:moveTo>
                  <a:lnTo>
                    <a:pt x="0" y="4059"/>
                  </a:lnTo>
                  <a:lnTo>
                    <a:pt x="1406" y="4871"/>
                  </a:lnTo>
                  <a:lnTo>
                    <a:pt x="1406" y="813"/>
                  </a:lnTo>
                  <a:lnTo>
                    <a:pt x="0" y="1"/>
                  </a:lnTo>
                  <a:close/>
                </a:path>
              </a:pathLst>
            </a:custGeom>
            <a:solidFill>
              <a:srgbClr val="A33D6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4" name="Google Shape;7754;p108"/>
            <p:cNvSpPr/>
            <p:nvPr/>
          </p:nvSpPr>
          <p:spPr>
            <a:xfrm>
              <a:off x="-1004318" y="2620874"/>
              <a:ext cx="38745" cy="134147"/>
            </a:xfrm>
            <a:custGeom>
              <a:rect b="b" l="l" r="r" t="t"/>
              <a:pathLst>
                <a:path extrusionOk="0" h="4871" w="1407">
                  <a:moveTo>
                    <a:pt x="1" y="1"/>
                  </a:moveTo>
                  <a:lnTo>
                    <a:pt x="1" y="4059"/>
                  </a:lnTo>
                  <a:lnTo>
                    <a:pt x="1406" y="4871"/>
                  </a:lnTo>
                  <a:lnTo>
                    <a:pt x="1406" y="813"/>
                  </a:lnTo>
                  <a:lnTo>
                    <a:pt x="1" y="1"/>
                  </a:lnTo>
                  <a:close/>
                </a:path>
              </a:pathLst>
            </a:custGeom>
            <a:solidFill>
              <a:srgbClr val="A33D6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5" name="Google Shape;7755;p108"/>
            <p:cNvSpPr/>
            <p:nvPr/>
          </p:nvSpPr>
          <p:spPr>
            <a:xfrm>
              <a:off x="-1372082" y="2408540"/>
              <a:ext cx="38745" cy="134147"/>
            </a:xfrm>
            <a:custGeom>
              <a:rect b="b" l="l" r="r" t="t"/>
              <a:pathLst>
                <a:path extrusionOk="0" h="4871" w="1407">
                  <a:moveTo>
                    <a:pt x="1" y="1"/>
                  </a:moveTo>
                  <a:lnTo>
                    <a:pt x="1" y="4059"/>
                  </a:lnTo>
                  <a:lnTo>
                    <a:pt x="1406" y="4871"/>
                  </a:lnTo>
                  <a:lnTo>
                    <a:pt x="1406" y="813"/>
                  </a:lnTo>
                  <a:lnTo>
                    <a:pt x="1" y="1"/>
                  </a:lnTo>
                  <a:close/>
                </a:path>
              </a:pathLst>
            </a:custGeom>
            <a:solidFill>
              <a:srgbClr val="A33D6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6" name="Google Shape;7756;p108"/>
            <p:cNvSpPr/>
            <p:nvPr/>
          </p:nvSpPr>
          <p:spPr>
            <a:xfrm>
              <a:off x="-1449489" y="2363843"/>
              <a:ext cx="38745" cy="134147"/>
            </a:xfrm>
            <a:custGeom>
              <a:rect b="b" l="l" r="r" t="t"/>
              <a:pathLst>
                <a:path extrusionOk="0" h="4871" w="1407">
                  <a:moveTo>
                    <a:pt x="0" y="1"/>
                  </a:moveTo>
                  <a:lnTo>
                    <a:pt x="0" y="4059"/>
                  </a:lnTo>
                  <a:lnTo>
                    <a:pt x="1406" y="4871"/>
                  </a:lnTo>
                  <a:lnTo>
                    <a:pt x="1406" y="812"/>
                  </a:lnTo>
                  <a:lnTo>
                    <a:pt x="0" y="1"/>
                  </a:lnTo>
                  <a:close/>
                </a:path>
              </a:pathLst>
            </a:custGeom>
            <a:solidFill>
              <a:srgbClr val="A33D6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7" name="Google Shape;7757;p108"/>
            <p:cNvSpPr/>
            <p:nvPr/>
          </p:nvSpPr>
          <p:spPr>
            <a:xfrm>
              <a:off x="-1178520" y="2810266"/>
              <a:ext cx="174230" cy="122939"/>
            </a:xfrm>
            <a:custGeom>
              <a:rect b="b" l="l" r="r" t="t"/>
              <a:pathLst>
                <a:path extrusionOk="0" h="4464" w="6327">
                  <a:moveTo>
                    <a:pt x="6327" y="1"/>
                  </a:moveTo>
                  <a:lnTo>
                    <a:pt x="0" y="3652"/>
                  </a:lnTo>
                  <a:lnTo>
                    <a:pt x="0" y="4464"/>
                  </a:lnTo>
                  <a:lnTo>
                    <a:pt x="6327" y="811"/>
                  </a:lnTo>
                  <a:lnTo>
                    <a:pt x="6327" y="1"/>
                  </a:lnTo>
                  <a:close/>
                </a:path>
              </a:pathLst>
            </a:custGeom>
            <a:solidFill>
              <a:srgbClr val="6F89D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8" name="Google Shape;7758;p108"/>
            <p:cNvSpPr/>
            <p:nvPr/>
          </p:nvSpPr>
          <p:spPr>
            <a:xfrm>
              <a:off x="-1507539" y="2620268"/>
              <a:ext cx="503248" cy="290575"/>
            </a:xfrm>
            <a:custGeom>
              <a:rect b="b" l="l" r="r" t="t"/>
              <a:pathLst>
                <a:path extrusionOk="0" h="10551" w="18275">
                  <a:moveTo>
                    <a:pt x="6325" y="0"/>
                  </a:moveTo>
                  <a:lnTo>
                    <a:pt x="0" y="3652"/>
                  </a:lnTo>
                  <a:lnTo>
                    <a:pt x="11948" y="10551"/>
                  </a:lnTo>
                  <a:lnTo>
                    <a:pt x="18275" y="6900"/>
                  </a:lnTo>
                  <a:lnTo>
                    <a:pt x="6325" y="0"/>
                  </a:lnTo>
                  <a:close/>
                </a:path>
              </a:pathLst>
            </a:custGeom>
            <a:solidFill>
              <a:srgbClr val="AACAF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9" name="Google Shape;7759;p108"/>
            <p:cNvSpPr/>
            <p:nvPr/>
          </p:nvSpPr>
          <p:spPr>
            <a:xfrm>
              <a:off x="-1507539" y="2720844"/>
              <a:ext cx="329046" cy="212361"/>
            </a:xfrm>
            <a:custGeom>
              <a:rect b="b" l="l" r="r" t="t"/>
              <a:pathLst>
                <a:path extrusionOk="0" h="7711" w="11949">
                  <a:moveTo>
                    <a:pt x="0" y="0"/>
                  </a:moveTo>
                  <a:lnTo>
                    <a:pt x="0" y="813"/>
                  </a:lnTo>
                  <a:lnTo>
                    <a:pt x="11948" y="7711"/>
                  </a:lnTo>
                  <a:lnTo>
                    <a:pt x="11948" y="6899"/>
                  </a:lnTo>
                  <a:lnTo>
                    <a:pt x="0" y="0"/>
                  </a:lnTo>
                  <a:close/>
                </a:path>
              </a:pathLst>
            </a:custGeom>
            <a:solidFill>
              <a:srgbClr val="7FA8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0" name="Google Shape;7760;p108"/>
            <p:cNvSpPr/>
            <p:nvPr/>
          </p:nvSpPr>
          <p:spPr>
            <a:xfrm>
              <a:off x="-1546256" y="2720844"/>
              <a:ext cx="561297" cy="234723"/>
            </a:xfrm>
            <a:custGeom>
              <a:rect b="b" l="l" r="r" t="t"/>
              <a:pathLst>
                <a:path extrusionOk="0" h="8523" w="20383">
                  <a:moveTo>
                    <a:pt x="1406" y="0"/>
                  </a:moveTo>
                  <a:lnTo>
                    <a:pt x="1" y="813"/>
                  </a:lnTo>
                  <a:lnTo>
                    <a:pt x="13354" y="8523"/>
                  </a:lnTo>
                  <a:lnTo>
                    <a:pt x="20383" y="4465"/>
                  </a:lnTo>
                  <a:lnTo>
                    <a:pt x="19681" y="4058"/>
                  </a:lnTo>
                  <a:lnTo>
                    <a:pt x="13354" y="7711"/>
                  </a:lnTo>
                  <a:lnTo>
                    <a:pt x="1406" y="813"/>
                  </a:lnTo>
                  <a:lnTo>
                    <a:pt x="1406" y="0"/>
                  </a:lnTo>
                  <a:close/>
                </a:path>
              </a:pathLst>
            </a:custGeom>
            <a:solidFill>
              <a:srgbClr val="AACAF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1" name="Google Shape;7761;p108"/>
            <p:cNvSpPr/>
            <p:nvPr/>
          </p:nvSpPr>
          <p:spPr>
            <a:xfrm>
              <a:off x="-1178520" y="2843783"/>
              <a:ext cx="193561" cy="134120"/>
            </a:xfrm>
            <a:custGeom>
              <a:rect b="b" l="l" r="r" t="t"/>
              <a:pathLst>
                <a:path extrusionOk="0" h="4870" w="7029">
                  <a:moveTo>
                    <a:pt x="7029" y="1"/>
                  </a:moveTo>
                  <a:lnTo>
                    <a:pt x="0" y="4059"/>
                  </a:lnTo>
                  <a:lnTo>
                    <a:pt x="0" y="4870"/>
                  </a:lnTo>
                  <a:lnTo>
                    <a:pt x="7029" y="812"/>
                  </a:lnTo>
                  <a:lnTo>
                    <a:pt x="7029" y="1"/>
                  </a:lnTo>
                  <a:close/>
                </a:path>
              </a:pathLst>
            </a:custGeom>
            <a:solidFill>
              <a:srgbClr val="6F89D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2" name="Google Shape;7762;p108"/>
            <p:cNvSpPr/>
            <p:nvPr/>
          </p:nvSpPr>
          <p:spPr>
            <a:xfrm>
              <a:off x="-1546256" y="2743207"/>
              <a:ext cx="367763" cy="234696"/>
            </a:xfrm>
            <a:custGeom>
              <a:rect b="b" l="l" r="r" t="t"/>
              <a:pathLst>
                <a:path extrusionOk="0" h="8522" w="13355">
                  <a:moveTo>
                    <a:pt x="1" y="1"/>
                  </a:moveTo>
                  <a:lnTo>
                    <a:pt x="1" y="811"/>
                  </a:lnTo>
                  <a:lnTo>
                    <a:pt x="13354" y="8522"/>
                  </a:lnTo>
                  <a:lnTo>
                    <a:pt x="13354" y="7711"/>
                  </a:lnTo>
                  <a:lnTo>
                    <a:pt x="1" y="1"/>
                  </a:lnTo>
                  <a:close/>
                </a:path>
              </a:pathLst>
            </a:custGeom>
            <a:solidFill>
              <a:srgbClr val="7FA8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3" name="Google Shape;7763;p108"/>
            <p:cNvSpPr/>
            <p:nvPr/>
          </p:nvSpPr>
          <p:spPr>
            <a:xfrm>
              <a:off x="-1192207" y="2664993"/>
              <a:ext cx="27400" cy="220265"/>
            </a:xfrm>
            <a:custGeom>
              <a:rect b="b" l="l" r="r" t="t"/>
              <a:pathLst>
                <a:path extrusionOk="0" h="7998" w="995">
                  <a:moveTo>
                    <a:pt x="0" y="0"/>
                  </a:moveTo>
                  <a:lnTo>
                    <a:pt x="0" y="7710"/>
                  </a:lnTo>
                  <a:cubicBezTo>
                    <a:pt x="0" y="7783"/>
                    <a:pt x="48" y="7856"/>
                    <a:pt x="146" y="7913"/>
                  </a:cubicBezTo>
                  <a:cubicBezTo>
                    <a:pt x="243" y="7969"/>
                    <a:pt x="371" y="7997"/>
                    <a:pt x="498" y="7997"/>
                  </a:cubicBezTo>
                  <a:cubicBezTo>
                    <a:pt x="625" y="7997"/>
                    <a:pt x="752" y="7969"/>
                    <a:pt x="848" y="7913"/>
                  </a:cubicBezTo>
                  <a:cubicBezTo>
                    <a:pt x="946" y="7856"/>
                    <a:pt x="994" y="7783"/>
                    <a:pt x="994" y="7709"/>
                  </a:cubicBezTo>
                  <a:lnTo>
                    <a:pt x="994" y="0"/>
                  </a:lnTo>
                  <a:close/>
                </a:path>
              </a:pathLst>
            </a:custGeom>
            <a:solidFill>
              <a:srgbClr val="F0F6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4" name="Google Shape;7764;p108"/>
            <p:cNvSpPr/>
            <p:nvPr/>
          </p:nvSpPr>
          <p:spPr>
            <a:xfrm>
              <a:off x="-1250256" y="2631422"/>
              <a:ext cx="27400" cy="220265"/>
            </a:xfrm>
            <a:custGeom>
              <a:rect b="b" l="l" r="r" t="t"/>
              <a:pathLst>
                <a:path extrusionOk="0" h="7998" w="995">
                  <a:moveTo>
                    <a:pt x="0" y="0"/>
                  </a:moveTo>
                  <a:lnTo>
                    <a:pt x="0" y="7711"/>
                  </a:lnTo>
                  <a:cubicBezTo>
                    <a:pt x="0" y="7783"/>
                    <a:pt x="49" y="7857"/>
                    <a:pt x="145" y="7913"/>
                  </a:cubicBezTo>
                  <a:cubicBezTo>
                    <a:pt x="242" y="7970"/>
                    <a:pt x="369" y="7998"/>
                    <a:pt x="497" y="7998"/>
                  </a:cubicBezTo>
                  <a:cubicBezTo>
                    <a:pt x="624" y="7998"/>
                    <a:pt x="751" y="7970"/>
                    <a:pt x="848" y="7913"/>
                  </a:cubicBezTo>
                  <a:cubicBezTo>
                    <a:pt x="945" y="7857"/>
                    <a:pt x="994" y="7783"/>
                    <a:pt x="994" y="7711"/>
                  </a:cubicBezTo>
                  <a:lnTo>
                    <a:pt x="994" y="0"/>
                  </a:lnTo>
                  <a:close/>
                </a:path>
              </a:pathLst>
            </a:custGeom>
            <a:solidFill>
              <a:srgbClr val="F0F6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5" name="Google Shape;7765;p108"/>
            <p:cNvSpPr/>
            <p:nvPr/>
          </p:nvSpPr>
          <p:spPr>
            <a:xfrm>
              <a:off x="-1134130" y="2631422"/>
              <a:ext cx="27400" cy="220265"/>
            </a:xfrm>
            <a:custGeom>
              <a:rect b="b" l="l" r="r" t="t"/>
              <a:pathLst>
                <a:path extrusionOk="0" h="7998" w="995">
                  <a:moveTo>
                    <a:pt x="0" y="0"/>
                  </a:moveTo>
                  <a:lnTo>
                    <a:pt x="0" y="7711"/>
                  </a:lnTo>
                  <a:cubicBezTo>
                    <a:pt x="0" y="7783"/>
                    <a:pt x="49" y="7857"/>
                    <a:pt x="145" y="7913"/>
                  </a:cubicBezTo>
                  <a:cubicBezTo>
                    <a:pt x="242" y="7970"/>
                    <a:pt x="370" y="7998"/>
                    <a:pt x="497" y="7998"/>
                  </a:cubicBezTo>
                  <a:cubicBezTo>
                    <a:pt x="624" y="7998"/>
                    <a:pt x="751" y="7970"/>
                    <a:pt x="849" y="7913"/>
                  </a:cubicBezTo>
                  <a:cubicBezTo>
                    <a:pt x="945" y="7857"/>
                    <a:pt x="995" y="7783"/>
                    <a:pt x="995" y="7711"/>
                  </a:cubicBezTo>
                  <a:lnTo>
                    <a:pt x="995" y="0"/>
                  </a:lnTo>
                  <a:close/>
                </a:path>
              </a:pathLst>
            </a:custGeom>
            <a:solidFill>
              <a:srgbClr val="F0F6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6" name="Google Shape;7766;p108"/>
            <p:cNvSpPr/>
            <p:nvPr/>
          </p:nvSpPr>
          <p:spPr>
            <a:xfrm>
              <a:off x="-1076081" y="2597850"/>
              <a:ext cx="27400" cy="220265"/>
            </a:xfrm>
            <a:custGeom>
              <a:rect b="b" l="l" r="r" t="t"/>
              <a:pathLst>
                <a:path extrusionOk="0" h="7998" w="995">
                  <a:moveTo>
                    <a:pt x="0" y="1"/>
                  </a:moveTo>
                  <a:lnTo>
                    <a:pt x="0" y="7711"/>
                  </a:lnTo>
                  <a:cubicBezTo>
                    <a:pt x="0" y="7785"/>
                    <a:pt x="49" y="7857"/>
                    <a:pt x="146" y="7914"/>
                  </a:cubicBezTo>
                  <a:cubicBezTo>
                    <a:pt x="243" y="7970"/>
                    <a:pt x="370" y="7998"/>
                    <a:pt x="497" y="7998"/>
                  </a:cubicBezTo>
                  <a:cubicBezTo>
                    <a:pt x="624" y="7998"/>
                    <a:pt x="751" y="7970"/>
                    <a:pt x="849" y="7914"/>
                  </a:cubicBezTo>
                  <a:cubicBezTo>
                    <a:pt x="946" y="7857"/>
                    <a:pt x="995" y="7785"/>
                    <a:pt x="995" y="7711"/>
                  </a:cubicBezTo>
                  <a:lnTo>
                    <a:pt x="995" y="1"/>
                  </a:lnTo>
                  <a:close/>
                </a:path>
              </a:pathLst>
            </a:custGeom>
            <a:solidFill>
              <a:srgbClr val="F0F6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7" name="Google Shape;7767;p108"/>
            <p:cNvSpPr/>
            <p:nvPr/>
          </p:nvSpPr>
          <p:spPr>
            <a:xfrm>
              <a:off x="-1463176" y="2508456"/>
              <a:ext cx="27400" cy="220292"/>
            </a:xfrm>
            <a:custGeom>
              <a:rect b="b" l="l" r="r" t="t"/>
              <a:pathLst>
                <a:path extrusionOk="0" h="7999" w="995">
                  <a:moveTo>
                    <a:pt x="0" y="1"/>
                  </a:moveTo>
                  <a:lnTo>
                    <a:pt x="0" y="7711"/>
                  </a:lnTo>
                  <a:cubicBezTo>
                    <a:pt x="0" y="7785"/>
                    <a:pt x="48" y="7858"/>
                    <a:pt x="146" y="7914"/>
                  </a:cubicBezTo>
                  <a:cubicBezTo>
                    <a:pt x="243" y="7970"/>
                    <a:pt x="370" y="7998"/>
                    <a:pt x="497" y="7998"/>
                  </a:cubicBezTo>
                  <a:cubicBezTo>
                    <a:pt x="624" y="7998"/>
                    <a:pt x="751" y="7970"/>
                    <a:pt x="848" y="7914"/>
                  </a:cubicBezTo>
                  <a:cubicBezTo>
                    <a:pt x="946" y="7858"/>
                    <a:pt x="994" y="7785"/>
                    <a:pt x="994" y="7711"/>
                  </a:cubicBezTo>
                  <a:lnTo>
                    <a:pt x="994" y="1"/>
                  </a:lnTo>
                  <a:close/>
                </a:path>
              </a:pathLst>
            </a:custGeom>
            <a:solidFill>
              <a:srgbClr val="F0F6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8" name="Google Shape;7768;p108"/>
            <p:cNvSpPr/>
            <p:nvPr/>
          </p:nvSpPr>
          <p:spPr>
            <a:xfrm>
              <a:off x="-1405099" y="2543652"/>
              <a:ext cx="27400" cy="220265"/>
            </a:xfrm>
            <a:custGeom>
              <a:rect b="b" l="l" r="r" t="t"/>
              <a:pathLst>
                <a:path extrusionOk="0" h="7998" w="995">
                  <a:moveTo>
                    <a:pt x="0" y="1"/>
                  </a:moveTo>
                  <a:lnTo>
                    <a:pt x="0" y="7711"/>
                  </a:lnTo>
                  <a:cubicBezTo>
                    <a:pt x="0" y="7785"/>
                    <a:pt x="49" y="7858"/>
                    <a:pt x="145" y="7914"/>
                  </a:cubicBezTo>
                  <a:cubicBezTo>
                    <a:pt x="242" y="7970"/>
                    <a:pt x="370" y="7998"/>
                    <a:pt x="497" y="7998"/>
                  </a:cubicBezTo>
                  <a:cubicBezTo>
                    <a:pt x="624" y="7998"/>
                    <a:pt x="752" y="7970"/>
                    <a:pt x="849" y="7914"/>
                  </a:cubicBezTo>
                  <a:cubicBezTo>
                    <a:pt x="946" y="7858"/>
                    <a:pt x="995" y="7785"/>
                    <a:pt x="995" y="7711"/>
                  </a:cubicBezTo>
                  <a:lnTo>
                    <a:pt x="995" y="1"/>
                  </a:lnTo>
                  <a:close/>
                </a:path>
              </a:pathLst>
            </a:custGeom>
            <a:solidFill>
              <a:srgbClr val="F0F6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9" name="Google Shape;7769;p108"/>
            <p:cNvSpPr/>
            <p:nvPr/>
          </p:nvSpPr>
          <p:spPr>
            <a:xfrm>
              <a:off x="-1347050" y="2441341"/>
              <a:ext cx="27400" cy="220292"/>
            </a:xfrm>
            <a:custGeom>
              <a:rect b="b" l="l" r="r" t="t"/>
              <a:pathLst>
                <a:path extrusionOk="0" h="7999" w="995">
                  <a:moveTo>
                    <a:pt x="0" y="1"/>
                  </a:moveTo>
                  <a:lnTo>
                    <a:pt x="0" y="7711"/>
                  </a:lnTo>
                  <a:cubicBezTo>
                    <a:pt x="0" y="7785"/>
                    <a:pt x="49" y="7858"/>
                    <a:pt x="146" y="7915"/>
                  </a:cubicBezTo>
                  <a:cubicBezTo>
                    <a:pt x="243" y="7970"/>
                    <a:pt x="371" y="7998"/>
                    <a:pt x="498" y="7998"/>
                  </a:cubicBezTo>
                  <a:cubicBezTo>
                    <a:pt x="625" y="7998"/>
                    <a:pt x="752" y="7970"/>
                    <a:pt x="849" y="7915"/>
                  </a:cubicBezTo>
                  <a:cubicBezTo>
                    <a:pt x="946" y="7858"/>
                    <a:pt x="995" y="7785"/>
                    <a:pt x="995" y="7711"/>
                  </a:cubicBezTo>
                  <a:lnTo>
                    <a:pt x="995" y="1"/>
                  </a:lnTo>
                  <a:close/>
                </a:path>
              </a:pathLst>
            </a:custGeom>
            <a:solidFill>
              <a:srgbClr val="F0F6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0" name="Google Shape;7770;p108"/>
            <p:cNvSpPr/>
            <p:nvPr/>
          </p:nvSpPr>
          <p:spPr>
            <a:xfrm>
              <a:off x="-1168855" y="1731717"/>
              <a:ext cx="212947" cy="263585"/>
            </a:xfrm>
            <a:custGeom>
              <a:rect b="b" l="l" r="r" t="t"/>
              <a:pathLst>
                <a:path extrusionOk="0" h="9571" w="7733">
                  <a:moveTo>
                    <a:pt x="0" y="0"/>
                  </a:moveTo>
                  <a:lnTo>
                    <a:pt x="0" y="7338"/>
                  </a:lnTo>
                  <a:cubicBezTo>
                    <a:pt x="0" y="7910"/>
                    <a:pt x="378" y="8480"/>
                    <a:pt x="1133" y="8916"/>
                  </a:cubicBezTo>
                  <a:cubicBezTo>
                    <a:pt x="1888" y="9352"/>
                    <a:pt x="2877" y="9570"/>
                    <a:pt x="3867" y="9570"/>
                  </a:cubicBezTo>
                  <a:cubicBezTo>
                    <a:pt x="4856" y="9570"/>
                    <a:pt x="5845" y="9352"/>
                    <a:pt x="6601" y="8916"/>
                  </a:cubicBezTo>
                  <a:cubicBezTo>
                    <a:pt x="7355" y="8480"/>
                    <a:pt x="7732" y="7910"/>
                    <a:pt x="7732" y="7338"/>
                  </a:cubicBezTo>
                  <a:lnTo>
                    <a:pt x="7732" y="0"/>
                  </a:lnTo>
                  <a:close/>
                </a:path>
              </a:pathLst>
            </a:custGeom>
            <a:solidFill>
              <a:srgbClr val="F5FB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1" name="Google Shape;7771;p108"/>
            <p:cNvSpPr/>
            <p:nvPr/>
          </p:nvSpPr>
          <p:spPr>
            <a:xfrm>
              <a:off x="-1168855" y="1625248"/>
              <a:ext cx="212947" cy="143015"/>
            </a:xfrm>
            <a:custGeom>
              <a:rect b="b" l="l" r="r" t="t"/>
              <a:pathLst>
                <a:path extrusionOk="0" h="5193" w="7733">
                  <a:moveTo>
                    <a:pt x="3866" y="0"/>
                  </a:moveTo>
                  <a:cubicBezTo>
                    <a:pt x="1732" y="0"/>
                    <a:pt x="0" y="1732"/>
                    <a:pt x="0" y="3866"/>
                  </a:cubicBezTo>
                  <a:cubicBezTo>
                    <a:pt x="0" y="3866"/>
                    <a:pt x="834" y="5192"/>
                    <a:pt x="3866" y="5192"/>
                  </a:cubicBezTo>
                  <a:cubicBezTo>
                    <a:pt x="6900" y="5192"/>
                    <a:pt x="7732" y="3866"/>
                    <a:pt x="7732" y="3866"/>
                  </a:cubicBezTo>
                  <a:cubicBezTo>
                    <a:pt x="7732" y="1732"/>
                    <a:pt x="6002" y="0"/>
                    <a:pt x="3866" y="0"/>
                  </a:cubicBezTo>
                  <a:close/>
                </a:path>
              </a:pathLst>
            </a:custGeom>
            <a:solidFill>
              <a:srgbClr val="E747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2" name="Google Shape;7772;p108"/>
            <p:cNvSpPr/>
            <p:nvPr/>
          </p:nvSpPr>
          <p:spPr>
            <a:xfrm>
              <a:off x="-1088858" y="1578044"/>
              <a:ext cx="52927" cy="74083"/>
            </a:xfrm>
            <a:custGeom>
              <a:rect b="b" l="l" r="r" t="t"/>
              <a:pathLst>
                <a:path extrusionOk="0" h="2690" w="1922">
                  <a:moveTo>
                    <a:pt x="1" y="1"/>
                  </a:moveTo>
                  <a:lnTo>
                    <a:pt x="1" y="2134"/>
                  </a:lnTo>
                  <a:cubicBezTo>
                    <a:pt x="1" y="2277"/>
                    <a:pt x="95" y="2418"/>
                    <a:pt x="282" y="2526"/>
                  </a:cubicBezTo>
                  <a:cubicBezTo>
                    <a:pt x="470" y="2635"/>
                    <a:pt x="716" y="2689"/>
                    <a:pt x="961" y="2689"/>
                  </a:cubicBezTo>
                  <a:cubicBezTo>
                    <a:pt x="1207" y="2689"/>
                    <a:pt x="1453" y="2635"/>
                    <a:pt x="1641" y="2526"/>
                  </a:cubicBezTo>
                  <a:cubicBezTo>
                    <a:pt x="1829" y="2418"/>
                    <a:pt x="1922" y="2277"/>
                    <a:pt x="1922" y="2134"/>
                  </a:cubicBezTo>
                  <a:lnTo>
                    <a:pt x="1922" y="1"/>
                  </a:lnTo>
                  <a:close/>
                </a:path>
              </a:pathLst>
            </a:custGeom>
            <a:solidFill>
              <a:srgbClr val="A33D6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3" name="Google Shape;7773;p108"/>
            <p:cNvSpPr/>
            <p:nvPr/>
          </p:nvSpPr>
          <p:spPr>
            <a:xfrm>
              <a:off x="-1088858" y="1551606"/>
              <a:ext cx="52927" cy="33764"/>
            </a:xfrm>
            <a:custGeom>
              <a:rect b="b" l="l" r="r" t="t"/>
              <a:pathLst>
                <a:path extrusionOk="0" h="1226" w="1922">
                  <a:moveTo>
                    <a:pt x="961" y="0"/>
                  </a:moveTo>
                  <a:cubicBezTo>
                    <a:pt x="431" y="0"/>
                    <a:pt x="1" y="430"/>
                    <a:pt x="1" y="961"/>
                  </a:cubicBezTo>
                  <a:cubicBezTo>
                    <a:pt x="1" y="961"/>
                    <a:pt x="207" y="1225"/>
                    <a:pt x="961" y="1225"/>
                  </a:cubicBezTo>
                  <a:cubicBezTo>
                    <a:pt x="1716" y="1225"/>
                    <a:pt x="1922" y="961"/>
                    <a:pt x="1922" y="961"/>
                  </a:cubicBezTo>
                  <a:cubicBezTo>
                    <a:pt x="1922" y="430"/>
                    <a:pt x="1492" y="0"/>
                    <a:pt x="961" y="0"/>
                  </a:cubicBezTo>
                  <a:close/>
                </a:path>
              </a:pathLst>
            </a:custGeom>
            <a:solidFill>
              <a:srgbClr val="E747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4" name="Google Shape;7774;p108"/>
            <p:cNvSpPr/>
            <p:nvPr/>
          </p:nvSpPr>
          <p:spPr>
            <a:xfrm>
              <a:off x="-1072061" y="1808912"/>
              <a:ext cx="19359" cy="139600"/>
            </a:xfrm>
            <a:custGeom>
              <a:rect b="b" l="l" r="r" t="t"/>
              <a:pathLst>
                <a:path extrusionOk="0" h="5069" w="703">
                  <a:moveTo>
                    <a:pt x="0" y="0"/>
                  </a:moveTo>
                  <a:lnTo>
                    <a:pt x="0" y="5057"/>
                  </a:lnTo>
                  <a:cubicBezTo>
                    <a:pt x="117" y="5064"/>
                    <a:pt x="234" y="5068"/>
                    <a:pt x="351" y="5068"/>
                  </a:cubicBezTo>
                  <a:cubicBezTo>
                    <a:pt x="469" y="5068"/>
                    <a:pt x="586" y="5064"/>
                    <a:pt x="703" y="5057"/>
                  </a:cubicBezTo>
                  <a:lnTo>
                    <a:pt x="703" y="0"/>
                  </a:lnTo>
                  <a:cubicBezTo>
                    <a:pt x="590" y="4"/>
                    <a:pt x="472" y="6"/>
                    <a:pt x="351" y="6"/>
                  </a:cubicBezTo>
                  <a:cubicBezTo>
                    <a:pt x="231" y="6"/>
                    <a:pt x="114" y="4"/>
                    <a:pt x="0" y="0"/>
                  </a:cubicBezTo>
                  <a:close/>
                </a:path>
              </a:pathLst>
            </a:custGeom>
            <a:solidFill>
              <a:srgbClr val="A33D6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5" name="Google Shape;7775;p108"/>
            <p:cNvSpPr/>
            <p:nvPr/>
          </p:nvSpPr>
          <p:spPr>
            <a:xfrm>
              <a:off x="-1030754" y="1804809"/>
              <a:ext cx="19359" cy="141225"/>
            </a:xfrm>
            <a:custGeom>
              <a:rect b="b" l="l" r="r" t="t"/>
              <a:pathLst>
                <a:path extrusionOk="0" h="5128" w="703">
                  <a:moveTo>
                    <a:pt x="702" y="1"/>
                  </a:moveTo>
                  <a:cubicBezTo>
                    <a:pt x="491" y="41"/>
                    <a:pt x="258" y="72"/>
                    <a:pt x="0" y="96"/>
                  </a:cubicBezTo>
                  <a:lnTo>
                    <a:pt x="0" y="5128"/>
                  </a:lnTo>
                  <a:cubicBezTo>
                    <a:pt x="238" y="5092"/>
                    <a:pt x="472" y="5038"/>
                    <a:pt x="702" y="4970"/>
                  </a:cubicBezTo>
                  <a:lnTo>
                    <a:pt x="702" y="1"/>
                  </a:lnTo>
                  <a:close/>
                </a:path>
              </a:pathLst>
            </a:custGeom>
            <a:solidFill>
              <a:srgbClr val="A33D6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6" name="Google Shape;7776;p108"/>
            <p:cNvSpPr/>
            <p:nvPr/>
          </p:nvSpPr>
          <p:spPr>
            <a:xfrm>
              <a:off x="-1113339" y="1804809"/>
              <a:ext cx="19331" cy="141225"/>
            </a:xfrm>
            <a:custGeom>
              <a:rect b="b" l="l" r="r" t="t"/>
              <a:pathLst>
                <a:path extrusionOk="0" h="5128" w="702">
                  <a:moveTo>
                    <a:pt x="1" y="1"/>
                  </a:moveTo>
                  <a:lnTo>
                    <a:pt x="1" y="4968"/>
                  </a:lnTo>
                  <a:cubicBezTo>
                    <a:pt x="230" y="5038"/>
                    <a:pt x="464" y="5092"/>
                    <a:pt x="702" y="5128"/>
                  </a:cubicBezTo>
                  <a:lnTo>
                    <a:pt x="702" y="96"/>
                  </a:lnTo>
                  <a:cubicBezTo>
                    <a:pt x="444" y="72"/>
                    <a:pt x="211" y="41"/>
                    <a:pt x="1" y="1"/>
                  </a:cubicBezTo>
                  <a:close/>
                </a:path>
              </a:pathLst>
            </a:custGeom>
            <a:solidFill>
              <a:srgbClr val="A33D6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7" name="Google Shape;7777;p108"/>
            <p:cNvSpPr/>
            <p:nvPr/>
          </p:nvSpPr>
          <p:spPr>
            <a:xfrm>
              <a:off x="-1149909" y="1791562"/>
              <a:ext cx="19386" cy="142327"/>
            </a:xfrm>
            <a:custGeom>
              <a:rect b="b" l="l" r="r" t="t"/>
              <a:pathLst>
                <a:path extrusionOk="0" h="5168" w="704">
                  <a:moveTo>
                    <a:pt x="0" y="0"/>
                  </a:moveTo>
                  <a:lnTo>
                    <a:pt x="0" y="4722"/>
                  </a:lnTo>
                  <a:cubicBezTo>
                    <a:pt x="133" y="4838"/>
                    <a:pt x="277" y="4939"/>
                    <a:pt x="430" y="5026"/>
                  </a:cubicBezTo>
                  <a:cubicBezTo>
                    <a:pt x="518" y="5077"/>
                    <a:pt x="610" y="5124"/>
                    <a:pt x="704" y="5167"/>
                  </a:cubicBezTo>
                  <a:lnTo>
                    <a:pt x="704" y="273"/>
                  </a:lnTo>
                  <a:cubicBezTo>
                    <a:pt x="410" y="189"/>
                    <a:pt x="179" y="93"/>
                    <a:pt x="0" y="0"/>
                  </a:cubicBezTo>
                  <a:close/>
                </a:path>
              </a:pathLst>
            </a:custGeom>
            <a:solidFill>
              <a:srgbClr val="A33D6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8" name="Google Shape;7778;p108"/>
            <p:cNvSpPr/>
            <p:nvPr/>
          </p:nvSpPr>
          <p:spPr>
            <a:xfrm>
              <a:off x="-994240" y="1791589"/>
              <a:ext cx="19386" cy="142299"/>
            </a:xfrm>
            <a:custGeom>
              <a:rect b="b" l="l" r="r" t="t"/>
              <a:pathLst>
                <a:path extrusionOk="0" h="5167" w="704">
                  <a:moveTo>
                    <a:pt x="704" y="1"/>
                  </a:moveTo>
                  <a:cubicBezTo>
                    <a:pt x="478" y="114"/>
                    <a:pt x="243" y="205"/>
                    <a:pt x="0" y="272"/>
                  </a:cubicBezTo>
                  <a:lnTo>
                    <a:pt x="0" y="5166"/>
                  </a:lnTo>
                  <a:cubicBezTo>
                    <a:pt x="96" y="5123"/>
                    <a:pt x="187" y="5076"/>
                    <a:pt x="274" y="5025"/>
                  </a:cubicBezTo>
                  <a:cubicBezTo>
                    <a:pt x="427" y="4938"/>
                    <a:pt x="571" y="4837"/>
                    <a:pt x="704" y="4721"/>
                  </a:cubicBezTo>
                  <a:lnTo>
                    <a:pt x="704" y="1"/>
                  </a:lnTo>
                  <a:close/>
                </a:path>
              </a:pathLst>
            </a:custGeom>
            <a:solidFill>
              <a:srgbClr val="A33D6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9" name="Google Shape;7779;p108"/>
            <p:cNvSpPr/>
            <p:nvPr/>
          </p:nvSpPr>
          <p:spPr>
            <a:xfrm>
              <a:off x="-1507539" y="2390722"/>
              <a:ext cx="329046" cy="251936"/>
            </a:xfrm>
            <a:custGeom>
              <a:rect b="b" l="l" r="r" t="t"/>
              <a:pathLst>
                <a:path extrusionOk="0" h="9148" w="11949">
                  <a:moveTo>
                    <a:pt x="5623" y="1"/>
                  </a:moveTo>
                  <a:lnTo>
                    <a:pt x="0" y="2249"/>
                  </a:lnTo>
                  <a:lnTo>
                    <a:pt x="11948" y="9147"/>
                  </a:lnTo>
                  <a:lnTo>
                    <a:pt x="5623" y="1"/>
                  </a:lnTo>
                  <a:close/>
                </a:path>
              </a:pathLst>
            </a:custGeom>
            <a:solidFill>
              <a:srgbClr val="E747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0" name="Google Shape;7780;p108"/>
            <p:cNvSpPr/>
            <p:nvPr/>
          </p:nvSpPr>
          <p:spPr>
            <a:xfrm>
              <a:off x="-1178520" y="2542027"/>
              <a:ext cx="174230" cy="145329"/>
            </a:xfrm>
            <a:custGeom>
              <a:rect b="b" l="l" r="r" t="t"/>
              <a:pathLst>
                <a:path extrusionOk="0" h="5277" w="6327">
                  <a:moveTo>
                    <a:pt x="6327" y="1"/>
                  </a:moveTo>
                  <a:lnTo>
                    <a:pt x="0" y="3653"/>
                  </a:lnTo>
                  <a:lnTo>
                    <a:pt x="0" y="5276"/>
                  </a:lnTo>
                  <a:lnTo>
                    <a:pt x="6327" y="1624"/>
                  </a:lnTo>
                  <a:lnTo>
                    <a:pt x="6327" y="1"/>
                  </a:lnTo>
                  <a:close/>
                </a:path>
              </a:pathLst>
            </a:custGeom>
            <a:solidFill>
              <a:srgbClr val="E747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1" name="Google Shape;7781;p108"/>
            <p:cNvSpPr/>
            <p:nvPr/>
          </p:nvSpPr>
          <p:spPr>
            <a:xfrm>
              <a:off x="-1178520" y="2559597"/>
              <a:ext cx="182161" cy="127758"/>
            </a:xfrm>
            <a:custGeom>
              <a:rect b="b" l="l" r="r" t="t"/>
              <a:pathLst>
                <a:path extrusionOk="0" h="4639" w="6615">
                  <a:moveTo>
                    <a:pt x="6615" y="1"/>
                  </a:moveTo>
                  <a:lnTo>
                    <a:pt x="0" y="3827"/>
                  </a:lnTo>
                  <a:lnTo>
                    <a:pt x="0" y="4638"/>
                  </a:lnTo>
                  <a:lnTo>
                    <a:pt x="6615" y="813"/>
                  </a:lnTo>
                  <a:lnTo>
                    <a:pt x="6615" y="1"/>
                  </a:lnTo>
                  <a:close/>
                </a:path>
              </a:pathLst>
            </a:custGeom>
            <a:solidFill>
              <a:srgbClr val="BF28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2" name="Google Shape;7782;p108"/>
            <p:cNvSpPr/>
            <p:nvPr/>
          </p:nvSpPr>
          <p:spPr>
            <a:xfrm>
              <a:off x="-1515304" y="2470450"/>
              <a:ext cx="336811" cy="216905"/>
            </a:xfrm>
            <a:custGeom>
              <a:rect b="b" l="l" r="r" t="t"/>
              <a:pathLst>
                <a:path extrusionOk="0" h="7876" w="12231">
                  <a:moveTo>
                    <a:pt x="0" y="1"/>
                  </a:moveTo>
                  <a:lnTo>
                    <a:pt x="0" y="813"/>
                  </a:lnTo>
                  <a:lnTo>
                    <a:pt x="12230" y="7875"/>
                  </a:lnTo>
                  <a:lnTo>
                    <a:pt x="12230" y="7064"/>
                  </a:lnTo>
                  <a:lnTo>
                    <a:pt x="0" y="1"/>
                  </a:lnTo>
                  <a:close/>
                </a:path>
              </a:pathLst>
            </a:custGeom>
            <a:solidFill>
              <a:srgbClr val="E747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3" name="Google Shape;7783;p108"/>
            <p:cNvSpPr/>
            <p:nvPr/>
          </p:nvSpPr>
          <p:spPr>
            <a:xfrm>
              <a:off x="-1507539" y="2452632"/>
              <a:ext cx="329046" cy="212388"/>
            </a:xfrm>
            <a:custGeom>
              <a:rect b="b" l="l" r="r" t="t"/>
              <a:pathLst>
                <a:path extrusionOk="0" h="7712" w="11949">
                  <a:moveTo>
                    <a:pt x="0" y="1"/>
                  </a:moveTo>
                  <a:lnTo>
                    <a:pt x="0" y="812"/>
                  </a:lnTo>
                  <a:lnTo>
                    <a:pt x="11948" y="7711"/>
                  </a:lnTo>
                  <a:lnTo>
                    <a:pt x="11948" y="6899"/>
                  </a:lnTo>
                  <a:lnTo>
                    <a:pt x="0" y="1"/>
                  </a:lnTo>
                  <a:close/>
                </a:path>
              </a:pathLst>
            </a:custGeom>
            <a:solidFill>
              <a:srgbClr val="FF66A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4" name="Google Shape;7784;p108"/>
            <p:cNvSpPr/>
            <p:nvPr/>
          </p:nvSpPr>
          <p:spPr>
            <a:xfrm>
              <a:off x="-1507539" y="2293258"/>
              <a:ext cx="503248" cy="349400"/>
            </a:xfrm>
            <a:custGeom>
              <a:rect b="b" l="l" r="r" t="t"/>
              <a:pathLst>
                <a:path extrusionOk="0" h="12687" w="18275">
                  <a:moveTo>
                    <a:pt x="11948" y="1"/>
                  </a:moveTo>
                  <a:lnTo>
                    <a:pt x="0" y="5788"/>
                  </a:lnTo>
                  <a:lnTo>
                    <a:pt x="5623" y="3540"/>
                  </a:lnTo>
                  <a:lnTo>
                    <a:pt x="11948" y="12686"/>
                  </a:lnTo>
                  <a:lnTo>
                    <a:pt x="18275" y="9034"/>
                  </a:lnTo>
                  <a:lnTo>
                    <a:pt x="11948" y="1"/>
                  </a:lnTo>
                  <a:close/>
                </a:path>
              </a:pathLst>
            </a:custGeom>
            <a:solidFill>
              <a:srgbClr val="FF66A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5" name="Google Shape;7785;p108"/>
            <p:cNvSpPr/>
            <p:nvPr/>
          </p:nvSpPr>
          <p:spPr>
            <a:xfrm>
              <a:off x="-1062395" y="2240299"/>
              <a:ext cx="212947" cy="135717"/>
            </a:xfrm>
            <a:custGeom>
              <a:rect b="b" l="l" r="r" t="t"/>
              <a:pathLst>
                <a:path extrusionOk="0" h="4928" w="7733">
                  <a:moveTo>
                    <a:pt x="0" y="1"/>
                  </a:moveTo>
                  <a:lnTo>
                    <a:pt x="0" y="454"/>
                  </a:lnTo>
                  <a:lnTo>
                    <a:pt x="7732" y="4927"/>
                  </a:lnTo>
                  <a:lnTo>
                    <a:pt x="7732" y="4464"/>
                  </a:lnTo>
                  <a:lnTo>
                    <a:pt x="0" y="1"/>
                  </a:lnTo>
                  <a:close/>
                </a:path>
              </a:pathLst>
            </a:custGeom>
            <a:solidFill>
              <a:srgbClr val="D63A8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6" name="Google Shape;7786;p108"/>
            <p:cNvSpPr/>
            <p:nvPr/>
          </p:nvSpPr>
          <p:spPr>
            <a:xfrm>
              <a:off x="-1275315" y="1938543"/>
              <a:ext cx="212947" cy="135745"/>
            </a:xfrm>
            <a:custGeom>
              <a:rect b="b" l="l" r="r" t="t"/>
              <a:pathLst>
                <a:path extrusionOk="0" h="4929" w="7733">
                  <a:moveTo>
                    <a:pt x="0" y="0"/>
                  </a:moveTo>
                  <a:lnTo>
                    <a:pt x="0" y="454"/>
                  </a:lnTo>
                  <a:lnTo>
                    <a:pt x="7732" y="4928"/>
                  </a:lnTo>
                  <a:lnTo>
                    <a:pt x="7732" y="4465"/>
                  </a:lnTo>
                  <a:lnTo>
                    <a:pt x="0" y="0"/>
                  </a:lnTo>
                  <a:close/>
                </a:path>
              </a:pathLst>
            </a:custGeom>
            <a:solidFill>
              <a:srgbClr val="E747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7" name="Google Shape;7787;p108"/>
            <p:cNvSpPr/>
            <p:nvPr/>
          </p:nvSpPr>
          <p:spPr>
            <a:xfrm>
              <a:off x="-1488207" y="1994421"/>
              <a:ext cx="212947" cy="135717"/>
            </a:xfrm>
            <a:custGeom>
              <a:rect b="b" l="l" r="r" t="t"/>
              <a:pathLst>
                <a:path extrusionOk="0" h="4928" w="7733">
                  <a:moveTo>
                    <a:pt x="1" y="1"/>
                  </a:moveTo>
                  <a:lnTo>
                    <a:pt x="1" y="454"/>
                  </a:lnTo>
                  <a:lnTo>
                    <a:pt x="7731" y="4927"/>
                  </a:lnTo>
                  <a:lnTo>
                    <a:pt x="7733" y="4464"/>
                  </a:lnTo>
                  <a:lnTo>
                    <a:pt x="1" y="1"/>
                  </a:lnTo>
                  <a:close/>
                </a:path>
              </a:pathLst>
            </a:custGeom>
            <a:solidFill>
              <a:srgbClr val="D63A8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8" name="Google Shape;7788;p108"/>
            <p:cNvSpPr/>
            <p:nvPr/>
          </p:nvSpPr>
          <p:spPr>
            <a:xfrm>
              <a:off x="-849475" y="2240299"/>
              <a:ext cx="212947" cy="135717"/>
            </a:xfrm>
            <a:custGeom>
              <a:rect b="b" l="l" r="r" t="t"/>
              <a:pathLst>
                <a:path extrusionOk="0" h="4928" w="7733">
                  <a:moveTo>
                    <a:pt x="7732" y="1"/>
                  </a:moveTo>
                  <a:lnTo>
                    <a:pt x="0" y="4464"/>
                  </a:lnTo>
                  <a:lnTo>
                    <a:pt x="0" y="4927"/>
                  </a:lnTo>
                  <a:lnTo>
                    <a:pt x="7732" y="454"/>
                  </a:lnTo>
                  <a:lnTo>
                    <a:pt x="7732" y="1"/>
                  </a:lnTo>
                  <a:close/>
                </a:path>
              </a:pathLst>
            </a:custGeom>
            <a:solidFill>
              <a:srgbClr val="BF28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9" name="Google Shape;7789;p108"/>
            <p:cNvSpPr/>
            <p:nvPr/>
          </p:nvSpPr>
          <p:spPr>
            <a:xfrm>
              <a:off x="-1062395" y="1938543"/>
              <a:ext cx="212947" cy="135745"/>
            </a:xfrm>
            <a:custGeom>
              <a:rect b="b" l="l" r="r" t="t"/>
              <a:pathLst>
                <a:path extrusionOk="0" h="4929" w="7733">
                  <a:moveTo>
                    <a:pt x="7732" y="0"/>
                  </a:moveTo>
                  <a:lnTo>
                    <a:pt x="0" y="4465"/>
                  </a:lnTo>
                  <a:lnTo>
                    <a:pt x="0" y="4928"/>
                  </a:lnTo>
                  <a:lnTo>
                    <a:pt x="7732" y="454"/>
                  </a:lnTo>
                  <a:lnTo>
                    <a:pt x="7732" y="0"/>
                  </a:lnTo>
                  <a:close/>
                </a:path>
              </a:pathLst>
            </a:custGeom>
            <a:solidFill>
              <a:srgbClr val="D63A8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0" name="Google Shape;7790;p108"/>
            <p:cNvSpPr/>
            <p:nvPr/>
          </p:nvSpPr>
          <p:spPr>
            <a:xfrm>
              <a:off x="-1515304" y="2465576"/>
              <a:ext cx="336811" cy="199445"/>
            </a:xfrm>
            <a:custGeom>
              <a:rect b="b" l="l" r="r" t="t"/>
              <a:pathLst>
                <a:path extrusionOk="0" h="7242" w="12231">
                  <a:moveTo>
                    <a:pt x="282" y="0"/>
                  </a:moveTo>
                  <a:lnTo>
                    <a:pt x="0" y="178"/>
                  </a:lnTo>
                  <a:lnTo>
                    <a:pt x="12230" y="7241"/>
                  </a:lnTo>
                  <a:lnTo>
                    <a:pt x="12230" y="6865"/>
                  </a:lnTo>
                  <a:lnTo>
                    <a:pt x="282" y="0"/>
                  </a:lnTo>
                  <a:close/>
                </a:path>
              </a:pathLst>
            </a:custGeom>
            <a:solidFill>
              <a:srgbClr val="FF88C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1" name="Google Shape;7791;p108"/>
            <p:cNvSpPr/>
            <p:nvPr/>
          </p:nvSpPr>
          <p:spPr>
            <a:xfrm>
              <a:off x="-1178520" y="2554695"/>
              <a:ext cx="182161" cy="110325"/>
            </a:xfrm>
            <a:custGeom>
              <a:rect b="b" l="l" r="r" t="t"/>
              <a:pathLst>
                <a:path extrusionOk="0" h="4006" w="6615">
                  <a:moveTo>
                    <a:pt x="6327" y="0"/>
                  </a:moveTo>
                  <a:lnTo>
                    <a:pt x="0" y="3629"/>
                  </a:lnTo>
                  <a:lnTo>
                    <a:pt x="0" y="4005"/>
                  </a:lnTo>
                  <a:lnTo>
                    <a:pt x="6615" y="179"/>
                  </a:lnTo>
                  <a:lnTo>
                    <a:pt x="6327" y="0"/>
                  </a:lnTo>
                  <a:close/>
                </a:path>
              </a:pathLst>
            </a:custGeom>
            <a:solidFill>
              <a:srgbClr val="FF66A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2" name="Google Shape;7792;p108"/>
            <p:cNvSpPr/>
            <p:nvPr/>
          </p:nvSpPr>
          <p:spPr>
            <a:xfrm>
              <a:off x="-791426" y="2390722"/>
              <a:ext cx="221925" cy="553664"/>
            </a:xfrm>
            <a:custGeom>
              <a:rect b="b" l="l" r="r" t="t"/>
              <a:pathLst>
                <a:path extrusionOk="0" h="20104" w="8059">
                  <a:moveTo>
                    <a:pt x="8058" y="1"/>
                  </a:moveTo>
                  <a:lnTo>
                    <a:pt x="0" y="4683"/>
                  </a:lnTo>
                  <a:lnTo>
                    <a:pt x="0" y="20103"/>
                  </a:lnTo>
                  <a:lnTo>
                    <a:pt x="8058" y="15422"/>
                  </a:lnTo>
                  <a:lnTo>
                    <a:pt x="8058" y="1"/>
                  </a:lnTo>
                  <a:close/>
                </a:path>
              </a:pathLst>
            </a:custGeom>
            <a:solidFill>
              <a:srgbClr val="5C5C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3" name="Google Shape;7793;p108"/>
            <p:cNvSpPr/>
            <p:nvPr/>
          </p:nvSpPr>
          <p:spPr>
            <a:xfrm>
              <a:off x="-784294" y="2402757"/>
              <a:ext cx="263864" cy="150479"/>
            </a:xfrm>
            <a:custGeom>
              <a:rect b="b" l="l" r="r" t="t"/>
              <a:pathLst>
                <a:path extrusionOk="0" h="5464" w="9582">
                  <a:moveTo>
                    <a:pt x="7798" y="1"/>
                  </a:moveTo>
                  <a:lnTo>
                    <a:pt x="1" y="4503"/>
                  </a:lnTo>
                  <a:cubicBezTo>
                    <a:pt x="1351" y="5346"/>
                    <a:pt x="1849" y="5463"/>
                    <a:pt x="1849" y="5463"/>
                  </a:cubicBezTo>
                  <a:lnTo>
                    <a:pt x="9581" y="981"/>
                  </a:lnTo>
                  <a:cubicBezTo>
                    <a:pt x="8795" y="795"/>
                    <a:pt x="8200" y="468"/>
                    <a:pt x="7798"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4" name="Google Shape;7794;p108"/>
            <p:cNvSpPr/>
            <p:nvPr/>
          </p:nvSpPr>
          <p:spPr>
            <a:xfrm>
              <a:off x="-801532" y="2385572"/>
              <a:ext cx="300517" cy="171850"/>
            </a:xfrm>
            <a:custGeom>
              <a:rect b="b" l="l" r="r" t="t"/>
              <a:pathLst>
                <a:path extrusionOk="0" h="6240" w="10913">
                  <a:moveTo>
                    <a:pt x="8099" y="1"/>
                  </a:moveTo>
                  <a:lnTo>
                    <a:pt x="414" y="4438"/>
                  </a:lnTo>
                  <a:cubicBezTo>
                    <a:pt x="1" y="4677"/>
                    <a:pt x="1" y="5064"/>
                    <a:pt x="414" y="5303"/>
                  </a:cubicBezTo>
                  <a:lnTo>
                    <a:pt x="1727" y="6061"/>
                  </a:lnTo>
                  <a:cubicBezTo>
                    <a:pt x="1934" y="6180"/>
                    <a:pt x="2205" y="6240"/>
                    <a:pt x="2477" y="6240"/>
                  </a:cubicBezTo>
                  <a:cubicBezTo>
                    <a:pt x="2748" y="6240"/>
                    <a:pt x="3019" y="6180"/>
                    <a:pt x="3226" y="6061"/>
                  </a:cubicBezTo>
                  <a:lnTo>
                    <a:pt x="10912" y="1624"/>
                  </a:lnTo>
                  <a:lnTo>
                    <a:pt x="10543" y="1411"/>
                  </a:lnTo>
                  <a:lnTo>
                    <a:pt x="2987" y="5794"/>
                  </a:lnTo>
                  <a:cubicBezTo>
                    <a:pt x="2863" y="5866"/>
                    <a:pt x="2700" y="5902"/>
                    <a:pt x="2538" y="5902"/>
                  </a:cubicBezTo>
                  <a:cubicBezTo>
                    <a:pt x="2375" y="5902"/>
                    <a:pt x="2212" y="5866"/>
                    <a:pt x="2088" y="5794"/>
                  </a:cubicBezTo>
                  <a:lnTo>
                    <a:pt x="867" y="5098"/>
                  </a:lnTo>
                  <a:cubicBezTo>
                    <a:pt x="620" y="4955"/>
                    <a:pt x="618" y="4722"/>
                    <a:pt x="867" y="4579"/>
                  </a:cubicBezTo>
                  <a:lnTo>
                    <a:pt x="8425" y="188"/>
                  </a:lnTo>
                  <a:lnTo>
                    <a:pt x="8099" y="1"/>
                  </a:lnTo>
                  <a:close/>
                </a:path>
              </a:pathLst>
            </a:custGeom>
            <a:solidFill>
              <a:srgbClr val="8989E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5" name="Google Shape;7795;p108"/>
            <p:cNvSpPr/>
            <p:nvPr/>
          </p:nvSpPr>
          <p:spPr>
            <a:xfrm>
              <a:off x="-798668" y="2430270"/>
              <a:ext cx="297570" cy="551819"/>
            </a:xfrm>
            <a:custGeom>
              <a:rect b="b" l="l" r="r" t="t"/>
              <a:pathLst>
                <a:path extrusionOk="0" h="20037" w="10806">
                  <a:moveTo>
                    <a:pt x="10806" y="1"/>
                  </a:moveTo>
                  <a:lnTo>
                    <a:pt x="3122" y="4439"/>
                  </a:lnTo>
                  <a:cubicBezTo>
                    <a:pt x="2915" y="4558"/>
                    <a:pt x="2644" y="4618"/>
                    <a:pt x="2373" y="4618"/>
                  </a:cubicBezTo>
                  <a:cubicBezTo>
                    <a:pt x="2101" y="4618"/>
                    <a:pt x="1830" y="4558"/>
                    <a:pt x="1623" y="4439"/>
                  </a:cubicBezTo>
                  <a:lnTo>
                    <a:pt x="309" y="3679"/>
                  </a:lnTo>
                  <a:cubicBezTo>
                    <a:pt x="104" y="3559"/>
                    <a:pt x="0" y="3403"/>
                    <a:pt x="0" y="3247"/>
                  </a:cubicBezTo>
                  <a:lnTo>
                    <a:pt x="0" y="18667"/>
                  </a:lnTo>
                  <a:cubicBezTo>
                    <a:pt x="0" y="18824"/>
                    <a:pt x="104" y="18980"/>
                    <a:pt x="309" y="19099"/>
                  </a:cubicBezTo>
                  <a:lnTo>
                    <a:pt x="1623" y="19858"/>
                  </a:lnTo>
                  <a:cubicBezTo>
                    <a:pt x="1830" y="19977"/>
                    <a:pt x="2101" y="20036"/>
                    <a:pt x="2373" y="20036"/>
                  </a:cubicBezTo>
                  <a:cubicBezTo>
                    <a:pt x="2644" y="20036"/>
                    <a:pt x="2915" y="19977"/>
                    <a:pt x="3122" y="19858"/>
                  </a:cubicBezTo>
                  <a:lnTo>
                    <a:pt x="10806" y="15421"/>
                  </a:lnTo>
                  <a:lnTo>
                    <a:pt x="10806" y="1"/>
                  </a:lnTo>
                  <a:close/>
                </a:path>
              </a:pathLst>
            </a:custGeom>
            <a:solidFill>
              <a:srgbClr val="5C5C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6" name="Google Shape;7796;p108"/>
            <p:cNvSpPr/>
            <p:nvPr/>
          </p:nvSpPr>
          <p:spPr>
            <a:xfrm>
              <a:off x="-798668" y="2519664"/>
              <a:ext cx="65346" cy="462424"/>
            </a:xfrm>
            <a:custGeom>
              <a:rect b="b" l="l" r="r" t="t"/>
              <a:pathLst>
                <a:path extrusionOk="0" h="16791" w="2373">
                  <a:moveTo>
                    <a:pt x="0" y="1"/>
                  </a:moveTo>
                  <a:lnTo>
                    <a:pt x="0" y="15421"/>
                  </a:lnTo>
                  <a:cubicBezTo>
                    <a:pt x="0" y="15578"/>
                    <a:pt x="104" y="15734"/>
                    <a:pt x="309" y="15853"/>
                  </a:cubicBezTo>
                  <a:lnTo>
                    <a:pt x="1623" y="16611"/>
                  </a:lnTo>
                  <a:cubicBezTo>
                    <a:pt x="1830" y="16730"/>
                    <a:pt x="2101" y="16791"/>
                    <a:pt x="2373" y="16791"/>
                  </a:cubicBezTo>
                  <a:lnTo>
                    <a:pt x="2373" y="1371"/>
                  </a:lnTo>
                  <a:cubicBezTo>
                    <a:pt x="2101" y="1371"/>
                    <a:pt x="1830" y="1311"/>
                    <a:pt x="1623" y="1193"/>
                  </a:cubicBezTo>
                  <a:lnTo>
                    <a:pt x="309" y="433"/>
                  </a:lnTo>
                  <a:cubicBezTo>
                    <a:pt x="104" y="313"/>
                    <a:pt x="0" y="157"/>
                    <a:pt x="0" y="1"/>
                  </a:cubicBezTo>
                  <a:close/>
                </a:path>
              </a:pathLst>
            </a:custGeom>
            <a:solidFill>
              <a:srgbClr val="706ED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7" name="Google Shape;7797;p108"/>
            <p:cNvSpPr/>
            <p:nvPr/>
          </p:nvSpPr>
          <p:spPr>
            <a:xfrm>
              <a:off x="-700690" y="2443131"/>
              <a:ext cx="221925" cy="553664"/>
            </a:xfrm>
            <a:custGeom>
              <a:rect b="b" l="l" r="r" t="t"/>
              <a:pathLst>
                <a:path extrusionOk="0" h="20104" w="8059">
                  <a:moveTo>
                    <a:pt x="8059" y="1"/>
                  </a:moveTo>
                  <a:lnTo>
                    <a:pt x="1" y="4684"/>
                  </a:lnTo>
                  <a:lnTo>
                    <a:pt x="1" y="20103"/>
                  </a:lnTo>
                  <a:lnTo>
                    <a:pt x="8059" y="15423"/>
                  </a:lnTo>
                  <a:lnTo>
                    <a:pt x="8059" y="1"/>
                  </a:lnTo>
                  <a:close/>
                </a:path>
              </a:pathLst>
            </a:custGeom>
            <a:solidFill>
              <a:srgbClr val="6F89D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8" name="Google Shape;7798;p108"/>
            <p:cNvSpPr/>
            <p:nvPr/>
          </p:nvSpPr>
          <p:spPr>
            <a:xfrm>
              <a:off x="-693530" y="2455166"/>
              <a:ext cx="263837" cy="150451"/>
            </a:xfrm>
            <a:custGeom>
              <a:rect b="b" l="l" r="r" t="t"/>
              <a:pathLst>
                <a:path extrusionOk="0" h="5463" w="9581">
                  <a:moveTo>
                    <a:pt x="7797" y="1"/>
                  </a:moveTo>
                  <a:lnTo>
                    <a:pt x="0" y="4502"/>
                  </a:lnTo>
                  <a:cubicBezTo>
                    <a:pt x="1350" y="5346"/>
                    <a:pt x="1849" y="5463"/>
                    <a:pt x="1849" y="5463"/>
                  </a:cubicBezTo>
                  <a:lnTo>
                    <a:pt x="9581" y="980"/>
                  </a:lnTo>
                  <a:cubicBezTo>
                    <a:pt x="8794" y="795"/>
                    <a:pt x="8199" y="468"/>
                    <a:pt x="779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9" name="Google Shape;7799;p108"/>
            <p:cNvSpPr/>
            <p:nvPr/>
          </p:nvSpPr>
          <p:spPr>
            <a:xfrm>
              <a:off x="-710796" y="2437981"/>
              <a:ext cx="300489" cy="171850"/>
            </a:xfrm>
            <a:custGeom>
              <a:rect b="b" l="l" r="r" t="t"/>
              <a:pathLst>
                <a:path extrusionOk="0" h="6240" w="10912">
                  <a:moveTo>
                    <a:pt x="8100" y="1"/>
                  </a:moveTo>
                  <a:lnTo>
                    <a:pt x="414" y="4437"/>
                  </a:lnTo>
                  <a:cubicBezTo>
                    <a:pt x="1" y="4676"/>
                    <a:pt x="1" y="5064"/>
                    <a:pt x="414" y="5303"/>
                  </a:cubicBezTo>
                  <a:lnTo>
                    <a:pt x="1728" y="6060"/>
                  </a:lnTo>
                  <a:cubicBezTo>
                    <a:pt x="1934" y="6180"/>
                    <a:pt x="2206" y="6240"/>
                    <a:pt x="2477" y="6240"/>
                  </a:cubicBezTo>
                  <a:cubicBezTo>
                    <a:pt x="2748" y="6240"/>
                    <a:pt x="3019" y="6180"/>
                    <a:pt x="3226" y="6060"/>
                  </a:cubicBezTo>
                  <a:lnTo>
                    <a:pt x="10911" y="1624"/>
                  </a:lnTo>
                  <a:lnTo>
                    <a:pt x="10543" y="1411"/>
                  </a:lnTo>
                  <a:lnTo>
                    <a:pt x="2986" y="5794"/>
                  </a:lnTo>
                  <a:cubicBezTo>
                    <a:pt x="2862" y="5865"/>
                    <a:pt x="2699" y="5901"/>
                    <a:pt x="2536" y="5901"/>
                  </a:cubicBezTo>
                  <a:cubicBezTo>
                    <a:pt x="2373" y="5901"/>
                    <a:pt x="2211" y="5865"/>
                    <a:pt x="2087" y="5794"/>
                  </a:cubicBezTo>
                  <a:lnTo>
                    <a:pt x="866" y="5098"/>
                  </a:lnTo>
                  <a:cubicBezTo>
                    <a:pt x="619" y="4954"/>
                    <a:pt x="619" y="4722"/>
                    <a:pt x="866" y="4579"/>
                  </a:cubicBezTo>
                  <a:lnTo>
                    <a:pt x="8426" y="188"/>
                  </a:lnTo>
                  <a:lnTo>
                    <a:pt x="8100" y="1"/>
                  </a:lnTo>
                  <a:close/>
                </a:path>
              </a:pathLst>
            </a:custGeom>
            <a:solidFill>
              <a:srgbClr val="AACAF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0" name="Google Shape;7800;p108"/>
            <p:cNvSpPr/>
            <p:nvPr/>
          </p:nvSpPr>
          <p:spPr>
            <a:xfrm>
              <a:off x="-707932" y="2482678"/>
              <a:ext cx="297570" cy="551847"/>
            </a:xfrm>
            <a:custGeom>
              <a:rect b="b" l="l" r="r" t="t"/>
              <a:pathLst>
                <a:path extrusionOk="0" h="20038" w="10806">
                  <a:moveTo>
                    <a:pt x="10806" y="1"/>
                  </a:moveTo>
                  <a:lnTo>
                    <a:pt x="3122" y="4439"/>
                  </a:lnTo>
                  <a:cubicBezTo>
                    <a:pt x="2915" y="4558"/>
                    <a:pt x="2644" y="4618"/>
                    <a:pt x="2372" y="4618"/>
                  </a:cubicBezTo>
                  <a:cubicBezTo>
                    <a:pt x="2101" y="4618"/>
                    <a:pt x="1830" y="4558"/>
                    <a:pt x="1624" y="4439"/>
                  </a:cubicBezTo>
                  <a:lnTo>
                    <a:pt x="310" y="3678"/>
                  </a:lnTo>
                  <a:cubicBezTo>
                    <a:pt x="104" y="3560"/>
                    <a:pt x="1" y="3403"/>
                    <a:pt x="1" y="3246"/>
                  </a:cubicBezTo>
                  <a:lnTo>
                    <a:pt x="1" y="18667"/>
                  </a:lnTo>
                  <a:cubicBezTo>
                    <a:pt x="1" y="18825"/>
                    <a:pt x="104" y="18981"/>
                    <a:pt x="310" y="19100"/>
                  </a:cubicBezTo>
                  <a:lnTo>
                    <a:pt x="1624" y="19858"/>
                  </a:lnTo>
                  <a:cubicBezTo>
                    <a:pt x="1830" y="19977"/>
                    <a:pt x="2101" y="20037"/>
                    <a:pt x="2372" y="20037"/>
                  </a:cubicBezTo>
                  <a:cubicBezTo>
                    <a:pt x="2644" y="20037"/>
                    <a:pt x="2915" y="19977"/>
                    <a:pt x="3122" y="19858"/>
                  </a:cubicBezTo>
                  <a:lnTo>
                    <a:pt x="10806" y="15421"/>
                  </a:lnTo>
                  <a:lnTo>
                    <a:pt x="10806" y="1"/>
                  </a:lnTo>
                  <a:close/>
                </a:path>
              </a:pathLst>
            </a:custGeom>
            <a:solidFill>
              <a:srgbClr val="6F89D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1" name="Google Shape;7801;p108"/>
            <p:cNvSpPr/>
            <p:nvPr/>
          </p:nvSpPr>
          <p:spPr>
            <a:xfrm>
              <a:off x="-707932" y="2572073"/>
              <a:ext cx="65346" cy="462424"/>
            </a:xfrm>
            <a:custGeom>
              <a:rect b="b" l="l" r="r" t="t"/>
              <a:pathLst>
                <a:path extrusionOk="0" h="16791" w="2373">
                  <a:moveTo>
                    <a:pt x="1" y="0"/>
                  </a:moveTo>
                  <a:lnTo>
                    <a:pt x="1" y="15421"/>
                  </a:lnTo>
                  <a:cubicBezTo>
                    <a:pt x="1" y="15579"/>
                    <a:pt x="104" y="15735"/>
                    <a:pt x="310" y="15854"/>
                  </a:cubicBezTo>
                  <a:lnTo>
                    <a:pt x="1624" y="16612"/>
                  </a:lnTo>
                  <a:cubicBezTo>
                    <a:pt x="1830" y="16731"/>
                    <a:pt x="2101" y="16791"/>
                    <a:pt x="2373" y="16791"/>
                  </a:cubicBezTo>
                  <a:lnTo>
                    <a:pt x="2373" y="1371"/>
                  </a:lnTo>
                  <a:cubicBezTo>
                    <a:pt x="2101" y="1371"/>
                    <a:pt x="1830" y="1311"/>
                    <a:pt x="1624" y="1193"/>
                  </a:cubicBezTo>
                  <a:lnTo>
                    <a:pt x="310" y="432"/>
                  </a:lnTo>
                  <a:cubicBezTo>
                    <a:pt x="104" y="314"/>
                    <a:pt x="1" y="157"/>
                    <a:pt x="1" y="0"/>
                  </a:cubicBezTo>
                  <a:close/>
                </a:path>
              </a:pathLst>
            </a:custGeom>
            <a:solidFill>
              <a:srgbClr val="7FA8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2" name="Google Shape;7802;p108"/>
            <p:cNvSpPr/>
            <p:nvPr/>
          </p:nvSpPr>
          <p:spPr>
            <a:xfrm>
              <a:off x="-344768" y="2804951"/>
              <a:ext cx="27427" cy="197902"/>
            </a:xfrm>
            <a:custGeom>
              <a:rect b="b" l="l" r="r" t="t"/>
              <a:pathLst>
                <a:path extrusionOk="0" h="7186" w="996">
                  <a:moveTo>
                    <a:pt x="1" y="0"/>
                  </a:moveTo>
                  <a:lnTo>
                    <a:pt x="1" y="6899"/>
                  </a:lnTo>
                  <a:cubicBezTo>
                    <a:pt x="1" y="6972"/>
                    <a:pt x="49" y="7046"/>
                    <a:pt x="147" y="7101"/>
                  </a:cubicBezTo>
                  <a:cubicBezTo>
                    <a:pt x="244" y="7158"/>
                    <a:pt x="371" y="7186"/>
                    <a:pt x="499" y="7186"/>
                  </a:cubicBezTo>
                  <a:cubicBezTo>
                    <a:pt x="626" y="7186"/>
                    <a:pt x="753" y="7158"/>
                    <a:pt x="849" y="7101"/>
                  </a:cubicBezTo>
                  <a:cubicBezTo>
                    <a:pt x="947" y="7045"/>
                    <a:pt x="995" y="6972"/>
                    <a:pt x="995" y="6899"/>
                  </a:cubicBezTo>
                  <a:lnTo>
                    <a:pt x="995" y="0"/>
                  </a:lnTo>
                  <a:close/>
                </a:path>
              </a:pathLst>
            </a:custGeom>
            <a:solidFill>
              <a:srgbClr val="3247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3" name="Google Shape;7803;p108"/>
            <p:cNvSpPr/>
            <p:nvPr/>
          </p:nvSpPr>
          <p:spPr>
            <a:xfrm>
              <a:off x="-376656" y="2711866"/>
              <a:ext cx="91204" cy="234751"/>
            </a:xfrm>
            <a:custGeom>
              <a:rect b="b" l="l" r="r" t="t"/>
              <a:pathLst>
                <a:path extrusionOk="0" h="8524" w="3312">
                  <a:moveTo>
                    <a:pt x="1656" y="1"/>
                  </a:moveTo>
                  <a:cubicBezTo>
                    <a:pt x="1118" y="1"/>
                    <a:pt x="1" y="5427"/>
                    <a:pt x="1" y="6527"/>
                  </a:cubicBezTo>
                  <a:cubicBezTo>
                    <a:pt x="1" y="7629"/>
                    <a:pt x="743" y="8523"/>
                    <a:pt x="1656" y="8523"/>
                  </a:cubicBezTo>
                  <a:cubicBezTo>
                    <a:pt x="2571" y="8523"/>
                    <a:pt x="3312" y="7629"/>
                    <a:pt x="3312" y="6527"/>
                  </a:cubicBezTo>
                  <a:cubicBezTo>
                    <a:pt x="3312" y="5426"/>
                    <a:pt x="2194" y="1"/>
                    <a:pt x="1656" y="1"/>
                  </a:cubicBezTo>
                  <a:close/>
                </a:path>
              </a:pathLst>
            </a:custGeom>
            <a:solidFill>
              <a:srgbClr val="27DE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4" name="Google Shape;7804;p108"/>
            <p:cNvSpPr/>
            <p:nvPr/>
          </p:nvSpPr>
          <p:spPr>
            <a:xfrm>
              <a:off x="-1753531" y="2226721"/>
              <a:ext cx="27427" cy="197902"/>
            </a:xfrm>
            <a:custGeom>
              <a:rect b="b" l="l" r="r" t="t"/>
              <a:pathLst>
                <a:path extrusionOk="0" h="7186" w="996">
                  <a:moveTo>
                    <a:pt x="1" y="0"/>
                  </a:moveTo>
                  <a:lnTo>
                    <a:pt x="1" y="6898"/>
                  </a:lnTo>
                  <a:cubicBezTo>
                    <a:pt x="1" y="6972"/>
                    <a:pt x="49" y="7046"/>
                    <a:pt x="147" y="7101"/>
                  </a:cubicBezTo>
                  <a:cubicBezTo>
                    <a:pt x="244" y="7157"/>
                    <a:pt x="371" y="7185"/>
                    <a:pt x="498" y="7185"/>
                  </a:cubicBezTo>
                  <a:cubicBezTo>
                    <a:pt x="626" y="7185"/>
                    <a:pt x="753" y="7157"/>
                    <a:pt x="849" y="7101"/>
                  </a:cubicBezTo>
                  <a:cubicBezTo>
                    <a:pt x="947" y="7046"/>
                    <a:pt x="995" y="6972"/>
                    <a:pt x="995" y="6898"/>
                  </a:cubicBezTo>
                  <a:lnTo>
                    <a:pt x="995" y="0"/>
                  </a:lnTo>
                  <a:close/>
                </a:path>
              </a:pathLst>
            </a:custGeom>
            <a:solidFill>
              <a:srgbClr val="3247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5" name="Google Shape;7805;p108"/>
            <p:cNvSpPr/>
            <p:nvPr/>
          </p:nvSpPr>
          <p:spPr>
            <a:xfrm>
              <a:off x="-1785419" y="2133636"/>
              <a:ext cx="91204" cy="234723"/>
            </a:xfrm>
            <a:custGeom>
              <a:rect b="b" l="l" r="r" t="t"/>
              <a:pathLst>
                <a:path extrusionOk="0" h="8523" w="3312">
                  <a:moveTo>
                    <a:pt x="1656" y="0"/>
                  </a:moveTo>
                  <a:cubicBezTo>
                    <a:pt x="1118" y="0"/>
                    <a:pt x="0" y="5425"/>
                    <a:pt x="0" y="6527"/>
                  </a:cubicBezTo>
                  <a:cubicBezTo>
                    <a:pt x="0" y="7629"/>
                    <a:pt x="741" y="8523"/>
                    <a:pt x="1656" y="8523"/>
                  </a:cubicBezTo>
                  <a:cubicBezTo>
                    <a:pt x="2571" y="8523"/>
                    <a:pt x="3311" y="7629"/>
                    <a:pt x="3311" y="6527"/>
                  </a:cubicBezTo>
                  <a:cubicBezTo>
                    <a:pt x="3311" y="5425"/>
                    <a:pt x="2194" y="0"/>
                    <a:pt x="1656" y="0"/>
                  </a:cubicBezTo>
                  <a:close/>
                </a:path>
              </a:pathLst>
            </a:custGeom>
            <a:solidFill>
              <a:srgbClr val="27DE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806" name="Google Shape;7806;p108"/>
          <p:cNvSpPr txBox="1"/>
          <p:nvPr/>
        </p:nvSpPr>
        <p:spPr>
          <a:xfrm>
            <a:off x="31175" y="1260525"/>
            <a:ext cx="1198200" cy="519600"/>
          </a:xfrm>
          <a:prstGeom prst="rect">
            <a:avLst/>
          </a:prstGeom>
          <a:noFill/>
          <a:ln>
            <a:noFill/>
          </a:ln>
        </p:spPr>
        <p:txBody>
          <a:bodyPr anchorCtr="0" anchor="ctr" bIns="91425" lIns="91425" spcFirstLastPara="1" rIns="91425" wrap="square" tIns="91425">
            <a:noAutofit/>
          </a:bodyPr>
          <a:lstStyle/>
          <a:p>
            <a:pPr indent="0" lvl="0" marL="0" rtl="0" algn="just">
              <a:spcBef>
                <a:spcPts val="0"/>
              </a:spcBef>
              <a:spcAft>
                <a:spcPts val="0"/>
              </a:spcAft>
              <a:buNone/>
            </a:pPr>
            <a:r>
              <a:rPr lang="en" sz="1800">
                <a:latin typeface="Roboto"/>
                <a:ea typeface="Roboto"/>
                <a:cs typeface="Roboto"/>
                <a:sym typeface="Roboto"/>
              </a:rPr>
              <a:t>上級/監督</a:t>
            </a:r>
            <a:br>
              <a:rPr lang="en" sz="1800">
                <a:latin typeface="Roboto"/>
                <a:ea typeface="Roboto"/>
                <a:cs typeface="Roboto"/>
                <a:sym typeface="Roboto"/>
              </a:rPr>
            </a:br>
            <a:r>
              <a:rPr lang="en" sz="1800">
                <a:latin typeface="Roboto"/>
                <a:ea typeface="Roboto"/>
                <a:cs typeface="Roboto"/>
                <a:sym typeface="Roboto"/>
              </a:rPr>
              <a:t>機關</a:t>
            </a:r>
            <a:endParaRPr sz="1800">
              <a:solidFill>
                <a:srgbClr val="000000"/>
              </a:solidFill>
              <a:latin typeface="Roboto"/>
              <a:ea typeface="Roboto"/>
              <a:cs typeface="Roboto"/>
              <a:sym typeface="Roboto"/>
            </a:endParaRPr>
          </a:p>
        </p:txBody>
      </p:sp>
      <p:sp>
        <p:nvSpPr>
          <p:cNvPr id="7807" name="Google Shape;7807;p108"/>
          <p:cNvSpPr txBox="1"/>
          <p:nvPr/>
        </p:nvSpPr>
        <p:spPr>
          <a:xfrm>
            <a:off x="1651200" y="1120925"/>
            <a:ext cx="1362600" cy="9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latin typeface="Roboto"/>
                <a:ea typeface="Roboto"/>
                <a:cs typeface="Roboto"/>
                <a:sym typeface="Roboto"/>
              </a:rPr>
              <a:t>機關內部、</a:t>
            </a:r>
            <a:br>
              <a:rPr b="1" lang="en" sz="800">
                <a:latin typeface="Roboto"/>
                <a:ea typeface="Roboto"/>
                <a:cs typeface="Roboto"/>
                <a:sym typeface="Roboto"/>
              </a:rPr>
            </a:br>
            <a:r>
              <a:rPr lang="en" sz="1800">
                <a:latin typeface="Roboto"/>
                <a:ea typeface="Roboto"/>
                <a:cs typeface="Roboto"/>
                <a:sym typeface="Roboto"/>
              </a:rPr>
              <a:t>所屬/所管</a:t>
            </a:r>
            <a:br>
              <a:rPr lang="en" sz="1800">
                <a:latin typeface="Roboto"/>
                <a:ea typeface="Roboto"/>
                <a:cs typeface="Roboto"/>
                <a:sym typeface="Roboto"/>
              </a:rPr>
            </a:br>
            <a:r>
              <a:rPr lang="en" sz="1800">
                <a:latin typeface="Roboto"/>
                <a:ea typeface="Roboto"/>
                <a:cs typeface="Roboto"/>
                <a:sym typeface="Roboto"/>
              </a:rPr>
              <a:t>　　  機關</a:t>
            </a:r>
            <a:endParaRPr sz="1800">
              <a:solidFill>
                <a:srgbClr val="000000"/>
              </a:solidFill>
              <a:latin typeface="Roboto"/>
              <a:ea typeface="Roboto"/>
              <a:cs typeface="Roboto"/>
              <a:sym typeface="Roboto"/>
            </a:endParaRPr>
          </a:p>
        </p:txBody>
      </p:sp>
      <p:sp>
        <p:nvSpPr>
          <p:cNvPr id="7808" name="Google Shape;7808;p108"/>
          <p:cNvSpPr txBox="1"/>
          <p:nvPr/>
        </p:nvSpPr>
        <p:spPr>
          <a:xfrm>
            <a:off x="1495325" y="4069100"/>
            <a:ext cx="1537800" cy="696300"/>
          </a:xfrm>
          <a:prstGeom prst="rect">
            <a:avLst/>
          </a:prstGeom>
          <a:noFill/>
          <a:ln>
            <a:noFill/>
          </a:ln>
        </p:spPr>
        <p:txBody>
          <a:bodyPr anchorCtr="0" anchor="ctr" bIns="91425" lIns="91425" spcFirstLastPara="1" rIns="91425" wrap="square" tIns="91425">
            <a:noAutofit/>
          </a:bodyPr>
          <a:lstStyle/>
          <a:p>
            <a:pPr indent="0" lvl="0" marL="0" rtl="0" algn="just">
              <a:spcBef>
                <a:spcPts val="0"/>
              </a:spcBef>
              <a:spcAft>
                <a:spcPts val="0"/>
              </a:spcAft>
              <a:buNone/>
            </a:pPr>
            <a:r>
              <a:rPr lang="en" sz="1800">
                <a:latin typeface="Roboto"/>
                <a:ea typeface="Roboto"/>
                <a:cs typeface="Roboto"/>
                <a:sym typeface="Roboto"/>
              </a:rPr>
              <a:t>合作機關、</a:t>
            </a:r>
            <a:br>
              <a:rPr lang="en" sz="1800">
                <a:latin typeface="Roboto"/>
                <a:ea typeface="Roboto"/>
                <a:cs typeface="Roboto"/>
                <a:sym typeface="Roboto"/>
              </a:rPr>
            </a:br>
            <a:r>
              <a:rPr lang="en" sz="1800">
                <a:latin typeface="Roboto"/>
                <a:ea typeface="Roboto"/>
                <a:cs typeface="Roboto"/>
                <a:sym typeface="Roboto"/>
              </a:rPr>
              <a:t>IT服務供應商</a:t>
            </a:r>
            <a:endParaRPr sz="1800">
              <a:solidFill>
                <a:srgbClr val="000000"/>
              </a:solidFill>
              <a:latin typeface="Roboto"/>
              <a:ea typeface="Roboto"/>
              <a:cs typeface="Roboto"/>
              <a:sym typeface="Roboto"/>
            </a:endParaRPr>
          </a:p>
        </p:txBody>
      </p:sp>
      <p:sp>
        <p:nvSpPr>
          <p:cNvPr id="7809" name="Google Shape;7809;p108"/>
          <p:cNvSpPr txBox="1"/>
          <p:nvPr/>
        </p:nvSpPr>
        <p:spPr>
          <a:xfrm>
            <a:off x="0" y="3570325"/>
            <a:ext cx="759900" cy="468600"/>
          </a:xfrm>
          <a:prstGeom prst="rect">
            <a:avLst/>
          </a:prstGeom>
          <a:noFill/>
          <a:ln>
            <a:noFill/>
          </a:ln>
        </p:spPr>
        <p:txBody>
          <a:bodyPr anchorCtr="0" anchor="ctr" bIns="91425" lIns="91425" spcFirstLastPara="1" rIns="91425" wrap="square" tIns="91425">
            <a:noAutofit/>
          </a:bodyPr>
          <a:lstStyle/>
          <a:p>
            <a:pPr indent="0" lvl="0" marL="0" rtl="0" algn="just">
              <a:spcBef>
                <a:spcPts val="0"/>
              </a:spcBef>
              <a:spcAft>
                <a:spcPts val="0"/>
              </a:spcAft>
              <a:buNone/>
            </a:pPr>
            <a:r>
              <a:rPr lang="en" sz="1800">
                <a:latin typeface="Roboto"/>
                <a:ea typeface="Roboto"/>
                <a:cs typeface="Roboto"/>
                <a:sym typeface="Roboto"/>
              </a:rPr>
              <a:t>民眾</a:t>
            </a:r>
            <a:endParaRPr sz="1800">
              <a:solidFill>
                <a:srgbClr val="000000"/>
              </a:solidFill>
              <a:latin typeface="Roboto"/>
              <a:ea typeface="Roboto"/>
              <a:cs typeface="Roboto"/>
              <a:sym typeface="Roboto"/>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3" name="Shape 7813"/>
        <p:cNvGrpSpPr/>
        <p:nvPr/>
      </p:nvGrpSpPr>
      <p:grpSpPr>
        <a:xfrm>
          <a:off x="0" y="0"/>
          <a:ext cx="0" cy="0"/>
          <a:chOff x="0" y="0"/>
          <a:chExt cx="0" cy="0"/>
        </a:xfrm>
      </p:grpSpPr>
      <p:sp>
        <p:nvSpPr>
          <p:cNvPr id="7814" name="Google Shape;7814;p109"/>
          <p:cNvSpPr txBox="1"/>
          <p:nvPr>
            <p:ph idx="4294967295" type="title"/>
          </p:nvPr>
        </p:nvSpPr>
        <p:spPr>
          <a:xfrm>
            <a:off x="0" y="298725"/>
            <a:ext cx="9144000" cy="560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500"/>
              <a:t>資訊資產盤點及風險評鑑</a:t>
            </a:r>
            <a:endParaRPr sz="3500"/>
          </a:p>
        </p:txBody>
      </p:sp>
      <p:grpSp>
        <p:nvGrpSpPr>
          <p:cNvPr id="7815" name="Google Shape;7815;p109"/>
          <p:cNvGrpSpPr/>
          <p:nvPr/>
        </p:nvGrpSpPr>
        <p:grpSpPr>
          <a:xfrm>
            <a:off x="6579641" y="1264160"/>
            <a:ext cx="2529140" cy="3710604"/>
            <a:chOff x="2581488" y="1980791"/>
            <a:chExt cx="2027529" cy="2957835"/>
          </a:xfrm>
        </p:grpSpPr>
        <p:sp>
          <p:nvSpPr>
            <p:cNvPr id="7816" name="Google Shape;7816;p109"/>
            <p:cNvSpPr/>
            <p:nvPr/>
          </p:nvSpPr>
          <p:spPr>
            <a:xfrm rot="1188668">
              <a:off x="3945539" y="4514282"/>
              <a:ext cx="626452" cy="327888"/>
            </a:xfrm>
            <a:custGeom>
              <a:rect b="b" l="l" r="r" t="t"/>
              <a:pathLst>
                <a:path extrusionOk="0" h="22587" w="43154">
                  <a:moveTo>
                    <a:pt x="31406" y="0"/>
                  </a:moveTo>
                  <a:cubicBezTo>
                    <a:pt x="27054" y="0"/>
                    <a:pt x="22037" y="1228"/>
                    <a:pt x="17972" y="3532"/>
                  </a:cubicBezTo>
                  <a:lnTo>
                    <a:pt x="8210" y="9189"/>
                  </a:lnTo>
                  <a:cubicBezTo>
                    <a:pt x="1554" y="13072"/>
                    <a:pt x="1" y="18285"/>
                    <a:pt x="4660" y="21059"/>
                  </a:cubicBezTo>
                  <a:cubicBezTo>
                    <a:pt x="6462" y="22088"/>
                    <a:pt x="8943" y="22587"/>
                    <a:pt x="11688" y="22587"/>
                  </a:cubicBezTo>
                  <a:cubicBezTo>
                    <a:pt x="16042" y="22587"/>
                    <a:pt x="21057" y="21332"/>
                    <a:pt x="25071" y="18951"/>
                  </a:cubicBezTo>
                  <a:lnTo>
                    <a:pt x="34833" y="13294"/>
                  </a:lnTo>
                  <a:cubicBezTo>
                    <a:pt x="41489" y="9522"/>
                    <a:pt x="43153" y="4197"/>
                    <a:pt x="38494" y="1535"/>
                  </a:cubicBezTo>
                  <a:cubicBezTo>
                    <a:pt x="36681" y="499"/>
                    <a:pt x="34178" y="0"/>
                    <a:pt x="31406" y="0"/>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7" name="Google Shape;7817;p109"/>
            <p:cNvSpPr/>
            <p:nvPr/>
          </p:nvSpPr>
          <p:spPr>
            <a:xfrm>
              <a:off x="2581488" y="1990866"/>
              <a:ext cx="980773" cy="1275522"/>
            </a:xfrm>
            <a:custGeom>
              <a:rect b="b" l="l" r="r" t="t"/>
              <a:pathLst>
                <a:path extrusionOk="0" h="87861" w="67558">
                  <a:moveTo>
                    <a:pt x="65540" y="0"/>
                  </a:moveTo>
                  <a:cubicBezTo>
                    <a:pt x="65044" y="0"/>
                    <a:pt x="64485" y="167"/>
                    <a:pt x="63897" y="526"/>
                  </a:cubicBezTo>
                  <a:lnTo>
                    <a:pt x="3550" y="35359"/>
                  </a:lnTo>
                  <a:cubicBezTo>
                    <a:pt x="1553" y="36468"/>
                    <a:pt x="0" y="39353"/>
                    <a:pt x="0" y="41571"/>
                  </a:cubicBezTo>
                  <a:lnTo>
                    <a:pt x="0" y="85278"/>
                  </a:lnTo>
                  <a:cubicBezTo>
                    <a:pt x="0" y="86934"/>
                    <a:pt x="785" y="87861"/>
                    <a:pt x="1955" y="87861"/>
                  </a:cubicBezTo>
                  <a:cubicBezTo>
                    <a:pt x="2432" y="87861"/>
                    <a:pt x="2972" y="87707"/>
                    <a:pt x="3550" y="87386"/>
                  </a:cubicBezTo>
                  <a:lnTo>
                    <a:pt x="63897" y="52553"/>
                  </a:lnTo>
                  <a:cubicBezTo>
                    <a:pt x="65893" y="51333"/>
                    <a:pt x="67557" y="48560"/>
                    <a:pt x="67557" y="46230"/>
                  </a:cubicBezTo>
                  <a:lnTo>
                    <a:pt x="67557" y="2523"/>
                  </a:lnTo>
                  <a:cubicBezTo>
                    <a:pt x="67557" y="958"/>
                    <a:pt x="66729" y="0"/>
                    <a:pt x="65540" y="0"/>
                  </a:cubicBezTo>
                  <a:close/>
                </a:path>
              </a:pathLst>
            </a:cu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8" name="Google Shape;7818;p109"/>
            <p:cNvSpPr/>
            <p:nvPr/>
          </p:nvSpPr>
          <p:spPr>
            <a:xfrm>
              <a:off x="2581488" y="1980791"/>
              <a:ext cx="980773" cy="1294816"/>
            </a:xfrm>
            <a:custGeom>
              <a:rect b="b" l="l" r="r" t="t"/>
              <a:pathLst>
                <a:path extrusionOk="0" fill="none" h="89190" w="67558">
                  <a:moveTo>
                    <a:pt x="3550" y="36053"/>
                  </a:moveTo>
                  <a:lnTo>
                    <a:pt x="63897" y="1220"/>
                  </a:lnTo>
                  <a:cubicBezTo>
                    <a:pt x="65893" y="0"/>
                    <a:pt x="67557" y="999"/>
                    <a:pt x="67557" y="3217"/>
                  </a:cubicBezTo>
                  <a:lnTo>
                    <a:pt x="67557" y="46924"/>
                  </a:lnTo>
                  <a:cubicBezTo>
                    <a:pt x="67557" y="49254"/>
                    <a:pt x="65893" y="52027"/>
                    <a:pt x="63897" y="53247"/>
                  </a:cubicBezTo>
                  <a:lnTo>
                    <a:pt x="3550" y="88080"/>
                  </a:lnTo>
                  <a:cubicBezTo>
                    <a:pt x="1553" y="89189"/>
                    <a:pt x="0" y="88302"/>
                    <a:pt x="0" y="85972"/>
                  </a:cubicBezTo>
                  <a:lnTo>
                    <a:pt x="0" y="42265"/>
                  </a:lnTo>
                  <a:cubicBezTo>
                    <a:pt x="0" y="40047"/>
                    <a:pt x="1553" y="37162"/>
                    <a:pt x="3550" y="36053"/>
                  </a:cubicBezTo>
                  <a:close/>
                </a:path>
              </a:pathLst>
            </a:custGeom>
            <a:noFill/>
            <a:ln cap="flat" cmpd="sng" w="36050">
              <a:solidFill>
                <a:srgbClr val="E9FFFB"/>
              </a:solidFill>
              <a:prstDash val="solid"/>
              <a:miter lim="1109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9" name="Google Shape;7819;p109"/>
            <p:cNvSpPr/>
            <p:nvPr/>
          </p:nvSpPr>
          <p:spPr>
            <a:xfrm>
              <a:off x="2662002" y="2389590"/>
              <a:ext cx="409074" cy="274294"/>
            </a:xfrm>
            <a:custGeom>
              <a:rect b="b" l="l" r="r" t="t"/>
              <a:pathLst>
                <a:path extrusionOk="0" h="18894" w="28178">
                  <a:moveTo>
                    <a:pt x="27207" y="1"/>
                  </a:moveTo>
                  <a:cubicBezTo>
                    <a:pt x="26967" y="1"/>
                    <a:pt x="26694" y="78"/>
                    <a:pt x="26403" y="240"/>
                  </a:cubicBezTo>
                  <a:lnTo>
                    <a:pt x="1887" y="14439"/>
                  </a:lnTo>
                  <a:cubicBezTo>
                    <a:pt x="888" y="14994"/>
                    <a:pt x="1" y="16436"/>
                    <a:pt x="1" y="17545"/>
                  </a:cubicBezTo>
                  <a:lnTo>
                    <a:pt x="1" y="17656"/>
                  </a:lnTo>
                  <a:cubicBezTo>
                    <a:pt x="1" y="18441"/>
                    <a:pt x="446" y="18893"/>
                    <a:pt x="1060" y="18893"/>
                  </a:cubicBezTo>
                  <a:cubicBezTo>
                    <a:pt x="1313" y="18893"/>
                    <a:pt x="1595" y="18816"/>
                    <a:pt x="1887" y="18654"/>
                  </a:cubicBezTo>
                  <a:lnTo>
                    <a:pt x="26403" y="4455"/>
                  </a:lnTo>
                  <a:cubicBezTo>
                    <a:pt x="27401" y="3900"/>
                    <a:pt x="28177" y="2569"/>
                    <a:pt x="28177" y="1349"/>
                  </a:cubicBezTo>
                  <a:lnTo>
                    <a:pt x="28177" y="1238"/>
                  </a:lnTo>
                  <a:cubicBezTo>
                    <a:pt x="28177" y="453"/>
                    <a:pt x="27788" y="1"/>
                    <a:pt x="27207"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0" name="Google Shape;7820;p109"/>
            <p:cNvSpPr/>
            <p:nvPr/>
          </p:nvSpPr>
          <p:spPr>
            <a:xfrm>
              <a:off x="3120987" y="2153767"/>
              <a:ext cx="359134" cy="245999"/>
            </a:xfrm>
            <a:custGeom>
              <a:rect b="b" l="l" r="r" t="t"/>
              <a:pathLst>
                <a:path extrusionOk="0" h="16945" w="24738">
                  <a:moveTo>
                    <a:pt x="23779" y="0"/>
                  </a:moveTo>
                  <a:cubicBezTo>
                    <a:pt x="23536" y="0"/>
                    <a:pt x="23259" y="90"/>
                    <a:pt x="22963" y="288"/>
                  </a:cubicBezTo>
                  <a:lnTo>
                    <a:pt x="1775" y="12490"/>
                  </a:lnTo>
                  <a:cubicBezTo>
                    <a:pt x="777" y="13045"/>
                    <a:pt x="0" y="14376"/>
                    <a:pt x="0" y="15596"/>
                  </a:cubicBezTo>
                  <a:lnTo>
                    <a:pt x="0" y="15707"/>
                  </a:lnTo>
                  <a:cubicBezTo>
                    <a:pt x="0" y="16493"/>
                    <a:pt x="390" y="16944"/>
                    <a:pt x="971" y="16944"/>
                  </a:cubicBezTo>
                  <a:cubicBezTo>
                    <a:pt x="1211" y="16944"/>
                    <a:pt x="1484" y="16867"/>
                    <a:pt x="1775" y="16706"/>
                  </a:cubicBezTo>
                  <a:lnTo>
                    <a:pt x="22963" y="4503"/>
                  </a:lnTo>
                  <a:cubicBezTo>
                    <a:pt x="23961" y="3948"/>
                    <a:pt x="24738" y="2506"/>
                    <a:pt x="24738" y="1397"/>
                  </a:cubicBezTo>
                  <a:lnTo>
                    <a:pt x="24738" y="1286"/>
                  </a:lnTo>
                  <a:cubicBezTo>
                    <a:pt x="24738" y="506"/>
                    <a:pt x="24354" y="0"/>
                    <a:pt x="23779"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1" name="Google Shape;7821;p109"/>
            <p:cNvSpPr/>
            <p:nvPr/>
          </p:nvSpPr>
          <p:spPr>
            <a:xfrm>
              <a:off x="2662002" y="2681087"/>
              <a:ext cx="409074" cy="274279"/>
            </a:xfrm>
            <a:custGeom>
              <a:rect b="b" l="l" r="r" t="t"/>
              <a:pathLst>
                <a:path extrusionOk="0" h="18893" w="28178">
                  <a:moveTo>
                    <a:pt x="27207" y="1"/>
                  </a:moveTo>
                  <a:cubicBezTo>
                    <a:pt x="26967" y="1"/>
                    <a:pt x="26694" y="77"/>
                    <a:pt x="26403" y="239"/>
                  </a:cubicBezTo>
                  <a:lnTo>
                    <a:pt x="1887" y="14439"/>
                  </a:lnTo>
                  <a:cubicBezTo>
                    <a:pt x="888" y="14993"/>
                    <a:pt x="1" y="16324"/>
                    <a:pt x="1" y="17545"/>
                  </a:cubicBezTo>
                  <a:lnTo>
                    <a:pt x="1" y="17656"/>
                  </a:lnTo>
                  <a:cubicBezTo>
                    <a:pt x="1" y="18441"/>
                    <a:pt x="446" y="18893"/>
                    <a:pt x="1060" y="18893"/>
                  </a:cubicBezTo>
                  <a:cubicBezTo>
                    <a:pt x="1313" y="18893"/>
                    <a:pt x="1595" y="18816"/>
                    <a:pt x="1887" y="18654"/>
                  </a:cubicBezTo>
                  <a:lnTo>
                    <a:pt x="26403" y="4455"/>
                  </a:lnTo>
                  <a:cubicBezTo>
                    <a:pt x="27401" y="3900"/>
                    <a:pt x="28177" y="2458"/>
                    <a:pt x="28177" y="1349"/>
                  </a:cubicBezTo>
                  <a:lnTo>
                    <a:pt x="28177" y="1238"/>
                  </a:lnTo>
                  <a:cubicBezTo>
                    <a:pt x="28177" y="452"/>
                    <a:pt x="27788" y="1"/>
                    <a:pt x="27207"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2" name="Google Shape;7822;p109"/>
            <p:cNvSpPr/>
            <p:nvPr/>
          </p:nvSpPr>
          <p:spPr>
            <a:xfrm>
              <a:off x="3120987" y="2444350"/>
              <a:ext cx="359134" cy="246870"/>
            </a:xfrm>
            <a:custGeom>
              <a:rect b="b" l="l" r="r" t="t"/>
              <a:pathLst>
                <a:path extrusionOk="0" h="17005" w="24738">
                  <a:moveTo>
                    <a:pt x="23767" y="1"/>
                  </a:moveTo>
                  <a:cubicBezTo>
                    <a:pt x="23527" y="1"/>
                    <a:pt x="23255" y="77"/>
                    <a:pt x="22963" y="239"/>
                  </a:cubicBezTo>
                  <a:lnTo>
                    <a:pt x="1775" y="12442"/>
                  </a:lnTo>
                  <a:cubicBezTo>
                    <a:pt x="777" y="13107"/>
                    <a:pt x="0" y="14439"/>
                    <a:pt x="0" y="15548"/>
                  </a:cubicBezTo>
                  <a:lnTo>
                    <a:pt x="0" y="15659"/>
                  </a:lnTo>
                  <a:cubicBezTo>
                    <a:pt x="0" y="16529"/>
                    <a:pt x="395" y="17004"/>
                    <a:pt x="984" y="17004"/>
                  </a:cubicBezTo>
                  <a:cubicBezTo>
                    <a:pt x="1221" y="17004"/>
                    <a:pt x="1489" y="16927"/>
                    <a:pt x="1775" y="16768"/>
                  </a:cubicBezTo>
                  <a:lnTo>
                    <a:pt x="22963" y="4566"/>
                  </a:lnTo>
                  <a:cubicBezTo>
                    <a:pt x="23961" y="3900"/>
                    <a:pt x="24738" y="2569"/>
                    <a:pt x="24738" y="1349"/>
                  </a:cubicBezTo>
                  <a:lnTo>
                    <a:pt x="24738" y="1238"/>
                  </a:lnTo>
                  <a:cubicBezTo>
                    <a:pt x="24738" y="452"/>
                    <a:pt x="24349" y="1"/>
                    <a:pt x="23767"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3" name="Google Shape;7823;p109"/>
            <p:cNvSpPr/>
            <p:nvPr/>
          </p:nvSpPr>
          <p:spPr>
            <a:xfrm>
              <a:off x="2662002" y="2629549"/>
              <a:ext cx="246420" cy="180844"/>
            </a:xfrm>
            <a:custGeom>
              <a:rect b="b" l="l" r="r" t="t"/>
              <a:pathLst>
                <a:path extrusionOk="0" h="12457" w="16974">
                  <a:moveTo>
                    <a:pt x="15914" y="1"/>
                  </a:moveTo>
                  <a:cubicBezTo>
                    <a:pt x="15661" y="1"/>
                    <a:pt x="15379" y="78"/>
                    <a:pt x="15088" y="240"/>
                  </a:cubicBezTo>
                  <a:lnTo>
                    <a:pt x="1887" y="7894"/>
                  </a:lnTo>
                  <a:cubicBezTo>
                    <a:pt x="888" y="8448"/>
                    <a:pt x="1" y="9891"/>
                    <a:pt x="1" y="11000"/>
                  </a:cubicBezTo>
                  <a:lnTo>
                    <a:pt x="1" y="11111"/>
                  </a:lnTo>
                  <a:cubicBezTo>
                    <a:pt x="1" y="11981"/>
                    <a:pt x="452" y="12456"/>
                    <a:pt x="1073" y="12456"/>
                  </a:cubicBezTo>
                  <a:cubicBezTo>
                    <a:pt x="1323" y="12456"/>
                    <a:pt x="1600" y="12379"/>
                    <a:pt x="1887" y="12220"/>
                  </a:cubicBezTo>
                  <a:lnTo>
                    <a:pt x="15088" y="4455"/>
                  </a:lnTo>
                  <a:cubicBezTo>
                    <a:pt x="16086" y="3900"/>
                    <a:pt x="16973" y="2569"/>
                    <a:pt x="16973" y="1349"/>
                  </a:cubicBezTo>
                  <a:lnTo>
                    <a:pt x="16973" y="1238"/>
                  </a:lnTo>
                  <a:cubicBezTo>
                    <a:pt x="16973" y="452"/>
                    <a:pt x="16529" y="1"/>
                    <a:pt x="15914"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4" name="Google Shape;7824;p109"/>
            <p:cNvSpPr/>
            <p:nvPr/>
          </p:nvSpPr>
          <p:spPr>
            <a:xfrm>
              <a:off x="2942218" y="2484607"/>
              <a:ext cx="215817" cy="163874"/>
            </a:xfrm>
            <a:custGeom>
              <a:rect b="b" l="l" r="r" t="t"/>
              <a:pathLst>
                <a:path extrusionOk="0" h="11288" w="14866">
                  <a:moveTo>
                    <a:pt x="13895" y="1"/>
                  </a:moveTo>
                  <a:cubicBezTo>
                    <a:pt x="13655" y="1"/>
                    <a:pt x="13382" y="78"/>
                    <a:pt x="13091" y="240"/>
                  </a:cubicBezTo>
                  <a:lnTo>
                    <a:pt x="1776" y="6785"/>
                  </a:lnTo>
                  <a:cubicBezTo>
                    <a:pt x="777" y="7339"/>
                    <a:pt x="1" y="8781"/>
                    <a:pt x="1" y="9891"/>
                  </a:cubicBezTo>
                  <a:lnTo>
                    <a:pt x="1" y="10002"/>
                  </a:lnTo>
                  <a:cubicBezTo>
                    <a:pt x="1" y="10782"/>
                    <a:pt x="385" y="11288"/>
                    <a:pt x="960" y="11288"/>
                  </a:cubicBezTo>
                  <a:cubicBezTo>
                    <a:pt x="1203" y="11288"/>
                    <a:pt x="1480" y="11198"/>
                    <a:pt x="1776" y="11000"/>
                  </a:cubicBezTo>
                  <a:lnTo>
                    <a:pt x="13091" y="4455"/>
                  </a:lnTo>
                  <a:cubicBezTo>
                    <a:pt x="14089" y="3900"/>
                    <a:pt x="14866" y="2569"/>
                    <a:pt x="14866" y="1349"/>
                  </a:cubicBezTo>
                  <a:lnTo>
                    <a:pt x="14866" y="1238"/>
                  </a:lnTo>
                  <a:cubicBezTo>
                    <a:pt x="14866" y="453"/>
                    <a:pt x="14476" y="1"/>
                    <a:pt x="13895"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5" name="Google Shape;7825;p109"/>
            <p:cNvSpPr/>
            <p:nvPr/>
          </p:nvSpPr>
          <p:spPr>
            <a:xfrm>
              <a:off x="3198278" y="2299407"/>
              <a:ext cx="281843" cy="200211"/>
            </a:xfrm>
            <a:custGeom>
              <a:rect b="b" l="l" r="r" t="t"/>
              <a:pathLst>
                <a:path extrusionOk="0" h="13791" w="19414">
                  <a:moveTo>
                    <a:pt x="18443" y="1"/>
                  </a:moveTo>
                  <a:cubicBezTo>
                    <a:pt x="18203" y="1"/>
                    <a:pt x="17931" y="78"/>
                    <a:pt x="17639" y="240"/>
                  </a:cubicBezTo>
                  <a:lnTo>
                    <a:pt x="1776" y="9336"/>
                  </a:lnTo>
                  <a:cubicBezTo>
                    <a:pt x="888" y="9891"/>
                    <a:pt x="1" y="11222"/>
                    <a:pt x="1" y="12442"/>
                  </a:cubicBezTo>
                  <a:lnTo>
                    <a:pt x="1" y="12553"/>
                  </a:lnTo>
                  <a:cubicBezTo>
                    <a:pt x="1" y="13338"/>
                    <a:pt x="446" y="13790"/>
                    <a:pt x="1021" y="13790"/>
                  </a:cubicBezTo>
                  <a:cubicBezTo>
                    <a:pt x="1258" y="13790"/>
                    <a:pt x="1517" y="13713"/>
                    <a:pt x="1776" y="13551"/>
                  </a:cubicBezTo>
                  <a:lnTo>
                    <a:pt x="17639" y="4455"/>
                  </a:lnTo>
                  <a:cubicBezTo>
                    <a:pt x="18637" y="3900"/>
                    <a:pt x="19414" y="2458"/>
                    <a:pt x="19414" y="1349"/>
                  </a:cubicBezTo>
                  <a:lnTo>
                    <a:pt x="19414" y="1238"/>
                  </a:lnTo>
                  <a:cubicBezTo>
                    <a:pt x="19414" y="452"/>
                    <a:pt x="19025" y="1"/>
                    <a:pt x="18443"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6" name="Google Shape;7826;p109"/>
            <p:cNvSpPr/>
            <p:nvPr/>
          </p:nvSpPr>
          <p:spPr>
            <a:xfrm>
              <a:off x="2662002" y="2855021"/>
              <a:ext cx="363983" cy="246899"/>
            </a:xfrm>
            <a:custGeom>
              <a:rect b="b" l="l" r="r" t="t"/>
              <a:pathLst>
                <a:path extrusionOk="0" h="17007" w="25072">
                  <a:moveTo>
                    <a:pt x="24100" y="0"/>
                  </a:moveTo>
                  <a:cubicBezTo>
                    <a:pt x="23861" y="0"/>
                    <a:pt x="23588" y="77"/>
                    <a:pt x="23296" y="239"/>
                  </a:cubicBezTo>
                  <a:lnTo>
                    <a:pt x="1887" y="12552"/>
                  </a:lnTo>
                  <a:cubicBezTo>
                    <a:pt x="888" y="13107"/>
                    <a:pt x="1" y="14549"/>
                    <a:pt x="1" y="15658"/>
                  </a:cubicBezTo>
                  <a:lnTo>
                    <a:pt x="1" y="15769"/>
                  </a:lnTo>
                  <a:cubicBezTo>
                    <a:pt x="1" y="16555"/>
                    <a:pt x="446" y="17007"/>
                    <a:pt x="1060" y="17007"/>
                  </a:cubicBezTo>
                  <a:cubicBezTo>
                    <a:pt x="1313" y="17007"/>
                    <a:pt x="1595" y="16930"/>
                    <a:pt x="1887" y="16768"/>
                  </a:cubicBezTo>
                  <a:lnTo>
                    <a:pt x="23296" y="4454"/>
                  </a:lnTo>
                  <a:cubicBezTo>
                    <a:pt x="24295" y="3900"/>
                    <a:pt x="25071" y="2458"/>
                    <a:pt x="25071" y="1348"/>
                  </a:cubicBezTo>
                  <a:lnTo>
                    <a:pt x="25071" y="1237"/>
                  </a:lnTo>
                  <a:cubicBezTo>
                    <a:pt x="25071" y="452"/>
                    <a:pt x="24682" y="0"/>
                    <a:pt x="24100"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7" name="Google Shape;7827;p109"/>
            <p:cNvSpPr/>
            <p:nvPr/>
          </p:nvSpPr>
          <p:spPr>
            <a:xfrm>
              <a:off x="3059781" y="2709367"/>
              <a:ext cx="215817" cy="163874"/>
            </a:xfrm>
            <a:custGeom>
              <a:rect b="b" l="l" r="r" t="t"/>
              <a:pathLst>
                <a:path extrusionOk="0" h="11288" w="14866">
                  <a:moveTo>
                    <a:pt x="13906" y="1"/>
                  </a:moveTo>
                  <a:cubicBezTo>
                    <a:pt x="13664" y="1"/>
                    <a:pt x="13387" y="91"/>
                    <a:pt x="13091" y="288"/>
                  </a:cubicBezTo>
                  <a:lnTo>
                    <a:pt x="1776" y="6833"/>
                  </a:lnTo>
                  <a:cubicBezTo>
                    <a:pt x="888" y="7388"/>
                    <a:pt x="1" y="8719"/>
                    <a:pt x="1" y="9939"/>
                  </a:cubicBezTo>
                  <a:lnTo>
                    <a:pt x="1" y="10050"/>
                  </a:lnTo>
                  <a:cubicBezTo>
                    <a:pt x="1" y="10835"/>
                    <a:pt x="390" y="11287"/>
                    <a:pt x="972" y="11287"/>
                  </a:cubicBezTo>
                  <a:cubicBezTo>
                    <a:pt x="1212" y="11287"/>
                    <a:pt x="1484" y="11210"/>
                    <a:pt x="1776" y="11048"/>
                  </a:cubicBezTo>
                  <a:lnTo>
                    <a:pt x="13091" y="4503"/>
                  </a:lnTo>
                  <a:cubicBezTo>
                    <a:pt x="14089" y="3949"/>
                    <a:pt x="14866" y="2507"/>
                    <a:pt x="14866" y="1397"/>
                  </a:cubicBezTo>
                  <a:lnTo>
                    <a:pt x="14866" y="1286"/>
                  </a:lnTo>
                  <a:cubicBezTo>
                    <a:pt x="14866" y="506"/>
                    <a:pt x="14482" y="1"/>
                    <a:pt x="13906"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8" name="Google Shape;7828;p109"/>
            <p:cNvSpPr/>
            <p:nvPr/>
          </p:nvSpPr>
          <p:spPr>
            <a:xfrm>
              <a:off x="3317452" y="2590947"/>
              <a:ext cx="162669" cy="133227"/>
            </a:xfrm>
            <a:custGeom>
              <a:rect b="b" l="l" r="r" t="t"/>
              <a:pathLst>
                <a:path extrusionOk="0" h="9177" w="11205">
                  <a:moveTo>
                    <a:pt x="10221" y="0"/>
                  </a:moveTo>
                  <a:cubicBezTo>
                    <a:pt x="9985" y="0"/>
                    <a:pt x="9716" y="77"/>
                    <a:pt x="9430" y="236"/>
                  </a:cubicBezTo>
                  <a:lnTo>
                    <a:pt x="1776" y="4673"/>
                  </a:lnTo>
                  <a:cubicBezTo>
                    <a:pt x="777" y="5228"/>
                    <a:pt x="1" y="6670"/>
                    <a:pt x="1" y="7779"/>
                  </a:cubicBezTo>
                  <a:lnTo>
                    <a:pt x="1" y="7890"/>
                  </a:lnTo>
                  <a:cubicBezTo>
                    <a:pt x="1" y="8671"/>
                    <a:pt x="385" y="9176"/>
                    <a:pt x="960" y="9176"/>
                  </a:cubicBezTo>
                  <a:cubicBezTo>
                    <a:pt x="1203" y="9176"/>
                    <a:pt x="1480" y="9086"/>
                    <a:pt x="1776" y="8889"/>
                  </a:cubicBezTo>
                  <a:lnTo>
                    <a:pt x="9430" y="4562"/>
                  </a:lnTo>
                  <a:cubicBezTo>
                    <a:pt x="10428" y="4008"/>
                    <a:pt x="11205" y="2566"/>
                    <a:pt x="11205" y="1456"/>
                  </a:cubicBezTo>
                  <a:lnTo>
                    <a:pt x="11205" y="1345"/>
                  </a:lnTo>
                  <a:cubicBezTo>
                    <a:pt x="11205" y="475"/>
                    <a:pt x="10810" y="0"/>
                    <a:pt x="10221"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9" name="Google Shape;7829;p109"/>
            <p:cNvSpPr/>
            <p:nvPr/>
          </p:nvSpPr>
          <p:spPr>
            <a:xfrm>
              <a:off x="2744142" y="2085012"/>
              <a:ext cx="980773" cy="1276393"/>
            </a:xfrm>
            <a:custGeom>
              <a:rect b="b" l="l" r="r" t="t"/>
              <a:pathLst>
                <a:path extrusionOk="0" h="87921" w="67558">
                  <a:moveTo>
                    <a:pt x="65603" y="1"/>
                  </a:moveTo>
                  <a:cubicBezTo>
                    <a:pt x="65126" y="1"/>
                    <a:pt x="64586" y="154"/>
                    <a:pt x="64008" y="475"/>
                  </a:cubicBezTo>
                  <a:lnTo>
                    <a:pt x="3661" y="35419"/>
                  </a:lnTo>
                  <a:cubicBezTo>
                    <a:pt x="1664" y="36528"/>
                    <a:pt x="0" y="39302"/>
                    <a:pt x="0" y="41631"/>
                  </a:cubicBezTo>
                  <a:lnTo>
                    <a:pt x="0" y="85338"/>
                  </a:lnTo>
                  <a:cubicBezTo>
                    <a:pt x="0" y="86994"/>
                    <a:pt x="841" y="87921"/>
                    <a:pt x="2043" y="87921"/>
                  </a:cubicBezTo>
                  <a:cubicBezTo>
                    <a:pt x="2533" y="87921"/>
                    <a:pt x="3083" y="87767"/>
                    <a:pt x="3661" y="87446"/>
                  </a:cubicBezTo>
                  <a:lnTo>
                    <a:pt x="64008" y="52502"/>
                  </a:lnTo>
                  <a:cubicBezTo>
                    <a:pt x="66004" y="51393"/>
                    <a:pt x="67557" y="48620"/>
                    <a:pt x="67557" y="46290"/>
                  </a:cubicBezTo>
                  <a:lnTo>
                    <a:pt x="67557" y="2583"/>
                  </a:lnTo>
                  <a:cubicBezTo>
                    <a:pt x="67557" y="928"/>
                    <a:pt x="66773" y="1"/>
                    <a:pt x="65603" y="1"/>
                  </a:cubicBezTo>
                  <a:close/>
                </a:path>
              </a:pathLst>
            </a:cu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0" name="Google Shape;7830;p109"/>
            <p:cNvSpPr/>
            <p:nvPr/>
          </p:nvSpPr>
          <p:spPr>
            <a:xfrm>
              <a:off x="2744142" y="2075808"/>
              <a:ext cx="980773" cy="1294816"/>
            </a:xfrm>
            <a:custGeom>
              <a:rect b="b" l="l" r="r" t="t"/>
              <a:pathLst>
                <a:path extrusionOk="0" fill="none" h="89190" w="67558">
                  <a:moveTo>
                    <a:pt x="3661" y="36053"/>
                  </a:moveTo>
                  <a:lnTo>
                    <a:pt x="64008" y="1109"/>
                  </a:lnTo>
                  <a:cubicBezTo>
                    <a:pt x="66004" y="0"/>
                    <a:pt x="67557" y="888"/>
                    <a:pt x="67557" y="3217"/>
                  </a:cubicBezTo>
                  <a:lnTo>
                    <a:pt x="67557" y="46924"/>
                  </a:lnTo>
                  <a:cubicBezTo>
                    <a:pt x="67557" y="49254"/>
                    <a:pt x="66004" y="52027"/>
                    <a:pt x="64008" y="53136"/>
                  </a:cubicBezTo>
                  <a:lnTo>
                    <a:pt x="3661" y="88080"/>
                  </a:lnTo>
                  <a:cubicBezTo>
                    <a:pt x="1664" y="89189"/>
                    <a:pt x="0" y="88302"/>
                    <a:pt x="0" y="85972"/>
                  </a:cubicBezTo>
                  <a:lnTo>
                    <a:pt x="0" y="42265"/>
                  </a:lnTo>
                  <a:cubicBezTo>
                    <a:pt x="0" y="39936"/>
                    <a:pt x="1664" y="37162"/>
                    <a:pt x="3661" y="36053"/>
                  </a:cubicBezTo>
                  <a:close/>
                </a:path>
              </a:pathLst>
            </a:custGeom>
            <a:noFill/>
            <a:ln cap="flat" cmpd="sng" w="36050">
              <a:solidFill>
                <a:srgbClr val="E9FFFB"/>
              </a:solidFill>
              <a:prstDash val="solid"/>
              <a:miter lim="1109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1" name="Google Shape;7831;p109"/>
            <p:cNvSpPr/>
            <p:nvPr/>
          </p:nvSpPr>
          <p:spPr>
            <a:xfrm>
              <a:off x="2826267" y="2484607"/>
              <a:ext cx="409074" cy="274294"/>
            </a:xfrm>
            <a:custGeom>
              <a:rect b="b" l="l" r="r" t="t"/>
              <a:pathLst>
                <a:path extrusionOk="0" h="18894" w="28178">
                  <a:moveTo>
                    <a:pt x="27206" y="1"/>
                  </a:moveTo>
                  <a:cubicBezTo>
                    <a:pt x="26967" y="1"/>
                    <a:pt x="26694" y="78"/>
                    <a:pt x="26402" y="240"/>
                  </a:cubicBezTo>
                  <a:lnTo>
                    <a:pt x="1776" y="14439"/>
                  </a:lnTo>
                  <a:cubicBezTo>
                    <a:pt x="777" y="14994"/>
                    <a:pt x="1" y="16325"/>
                    <a:pt x="1" y="17545"/>
                  </a:cubicBezTo>
                  <a:lnTo>
                    <a:pt x="1" y="17656"/>
                  </a:lnTo>
                  <a:cubicBezTo>
                    <a:pt x="1" y="18441"/>
                    <a:pt x="390" y="18893"/>
                    <a:pt x="972" y="18893"/>
                  </a:cubicBezTo>
                  <a:cubicBezTo>
                    <a:pt x="1212" y="18893"/>
                    <a:pt x="1484" y="18816"/>
                    <a:pt x="1776" y="18654"/>
                  </a:cubicBezTo>
                  <a:lnTo>
                    <a:pt x="26402" y="4455"/>
                  </a:lnTo>
                  <a:cubicBezTo>
                    <a:pt x="27401" y="3900"/>
                    <a:pt x="28177" y="2458"/>
                    <a:pt x="28177" y="1349"/>
                  </a:cubicBezTo>
                  <a:lnTo>
                    <a:pt x="28177" y="1238"/>
                  </a:lnTo>
                  <a:cubicBezTo>
                    <a:pt x="28177" y="453"/>
                    <a:pt x="27788" y="1"/>
                    <a:pt x="27206"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2" name="Google Shape;7832;p109"/>
            <p:cNvSpPr/>
            <p:nvPr/>
          </p:nvSpPr>
          <p:spPr>
            <a:xfrm>
              <a:off x="3283641" y="2247913"/>
              <a:ext cx="359134" cy="246827"/>
            </a:xfrm>
            <a:custGeom>
              <a:rect b="b" l="l" r="r" t="t"/>
              <a:pathLst>
                <a:path extrusionOk="0" h="17002" w="24738">
                  <a:moveTo>
                    <a:pt x="23755" y="1"/>
                  </a:moveTo>
                  <a:cubicBezTo>
                    <a:pt x="23518" y="1"/>
                    <a:pt x="23250" y="78"/>
                    <a:pt x="22963" y="237"/>
                  </a:cubicBezTo>
                  <a:lnTo>
                    <a:pt x="1886" y="12439"/>
                  </a:lnTo>
                  <a:cubicBezTo>
                    <a:pt x="888" y="12994"/>
                    <a:pt x="0" y="14436"/>
                    <a:pt x="0" y="15545"/>
                  </a:cubicBezTo>
                  <a:lnTo>
                    <a:pt x="0" y="15656"/>
                  </a:lnTo>
                  <a:cubicBezTo>
                    <a:pt x="0" y="16526"/>
                    <a:pt x="452" y="17002"/>
                    <a:pt x="1073" y="17002"/>
                  </a:cubicBezTo>
                  <a:cubicBezTo>
                    <a:pt x="1322" y="17002"/>
                    <a:pt x="1600" y="16925"/>
                    <a:pt x="1886" y="16766"/>
                  </a:cubicBezTo>
                  <a:lnTo>
                    <a:pt x="22963" y="4563"/>
                  </a:lnTo>
                  <a:cubicBezTo>
                    <a:pt x="23961" y="3897"/>
                    <a:pt x="24738" y="2566"/>
                    <a:pt x="24738" y="1346"/>
                  </a:cubicBezTo>
                  <a:cubicBezTo>
                    <a:pt x="24738" y="476"/>
                    <a:pt x="24343" y="1"/>
                    <a:pt x="23755"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3" name="Google Shape;7833;p109"/>
            <p:cNvSpPr/>
            <p:nvPr/>
          </p:nvSpPr>
          <p:spPr>
            <a:xfrm>
              <a:off x="2826267" y="2774536"/>
              <a:ext cx="409074" cy="275818"/>
            </a:xfrm>
            <a:custGeom>
              <a:rect b="b" l="l" r="r" t="t"/>
              <a:pathLst>
                <a:path extrusionOk="0" h="18999" w="28178">
                  <a:moveTo>
                    <a:pt x="27194" y="0"/>
                  </a:moveTo>
                  <a:cubicBezTo>
                    <a:pt x="26957" y="0"/>
                    <a:pt x="26689" y="77"/>
                    <a:pt x="26402" y="236"/>
                  </a:cubicBezTo>
                  <a:lnTo>
                    <a:pt x="1776" y="14436"/>
                  </a:lnTo>
                  <a:cubicBezTo>
                    <a:pt x="777" y="14990"/>
                    <a:pt x="1" y="16432"/>
                    <a:pt x="1" y="17542"/>
                  </a:cubicBezTo>
                  <a:lnTo>
                    <a:pt x="1" y="17653"/>
                  </a:lnTo>
                  <a:cubicBezTo>
                    <a:pt x="1" y="18523"/>
                    <a:pt x="396" y="18998"/>
                    <a:pt x="984" y="18998"/>
                  </a:cubicBezTo>
                  <a:cubicBezTo>
                    <a:pt x="1221" y="18998"/>
                    <a:pt x="1489" y="18921"/>
                    <a:pt x="1776" y="18762"/>
                  </a:cubicBezTo>
                  <a:lnTo>
                    <a:pt x="26402" y="4563"/>
                  </a:lnTo>
                  <a:cubicBezTo>
                    <a:pt x="27401" y="4008"/>
                    <a:pt x="28177" y="2566"/>
                    <a:pt x="28177" y="1457"/>
                  </a:cubicBezTo>
                  <a:lnTo>
                    <a:pt x="28177" y="1346"/>
                  </a:lnTo>
                  <a:cubicBezTo>
                    <a:pt x="28177" y="476"/>
                    <a:pt x="27783" y="0"/>
                    <a:pt x="27194"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4" name="Google Shape;7834;p109"/>
            <p:cNvSpPr/>
            <p:nvPr/>
          </p:nvSpPr>
          <p:spPr>
            <a:xfrm>
              <a:off x="3283641" y="2539367"/>
              <a:ext cx="359134" cy="245288"/>
            </a:xfrm>
            <a:custGeom>
              <a:rect b="b" l="l" r="r" t="t"/>
              <a:pathLst>
                <a:path extrusionOk="0" h="16896" w="24738">
                  <a:moveTo>
                    <a:pt x="23767" y="1"/>
                  </a:moveTo>
                  <a:cubicBezTo>
                    <a:pt x="23527" y="1"/>
                    <a:pt x="23255" y="77"/>
                    <a:pt x="22963" y="239"/>
                  </a:cubicBezTo>
                  <a:lnTo>
                    <a:pt x="1886" y="12442"/>
                  </a:lnTo>
                  <a:cubicBezTo>
                    <a:pt x="888" y="12996"/>
                    <a:pt x="0" y="14439"/>
                    <a:pt x="0" y="15548"/>
                  </a:cubicBezTo>
                  <a:lnTo>
                    <a:pt x="0" y="15659"/>
                  </a:lnTo>
                  <a:cubicBezTo>
                    <a:pt x="0" y="16444"/>
                    <a:pt x="445" y="16896"/>
                    <a:pt x="1059" y="16896"/>
                  </a:cubicBezTo>
                  <a:cubicBezTo>
                    <a:pt x="1313" y="16896"/>
                    <a:pt x="1595" y="16819"/>
                    <a:pt x="1886" y="16657"/>
                  </a:cubicBezTo>
                  <a:lnTo>
                    <a:pt x="22963" y="4455"/>
                  </a:lnTo>
                  <a:cubicBezTo>
                    <a:pt x="23961" y="3900"/>
                    <a:pt x="24738" y="2458"/>
                    <a:pt x="24738" y="1349"/>
                  </a:cubicBezTo>
                  <a:lnTo>
                    <a:pt x="24738" y="1238"/>
                  </a:lnTo>
                  <a:cubicBezTo>
                    <a:pt x="24738" y="452"/>
                    <a:pt x="24349" y="1"/>
                    <a:pt x="23767"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5" name="Google Shape;7835;p109"/>
            <p:cNvSpPr/>
            <p:nvPr/>
          </p:nvSpPr>
          <p:spPr>
            <a:xfrm>
              <a:off x="2826267" y="2723855"/>
              <a:ext cx="244809" cy="179973"/>
            </a:xfrm>
            <a:custGeom>
              <a:rect b="b" l="l" r="r" t="t"/>
              <a:pathLst>
                <a:path extrusionOk="0" h="12397" w="16863">
                  <a:moveTo>
                    <a:pt x="15903" y="1"/>
                  </a:moveTo>
                  <a:cubicBezTo>
                    <a:pt x="15661" y="1"/>
                    <a:pt x="15384" y="91"/>
                    <a:pt x="15088" y="288"/>
                  </a:cubicBezTo>
                  <a:lnTo>
                    <a:pt x="1776" y="7943"/>
                  </a:lnTo>
                  <a:cubicBezTo>
                    <a:pt x="777" y="8497"/>
                    <a:pt x="1" y="9940"/>
                    <a:pt x="1" y="11049"/>
                  </a:cubicBezTo>
                  <a:lnTo>
                    <a:pt x="1" y="11160"/>
                  </a:lnTo>
                  <a:cubicBezTo>
                    <a:pt x="1" y="11945"/>
                    <a:pt x="390" y="12397"/>
                    <a:pt x="972" y="12397"/>
                  </a:cubicBezTo>
                  <a:cubicBezTo>
                    <a:pt x="1212" y="12397"/>
                    <a:pt x="1484" y="12320"/>
                    <a:pt x="1776" y="12158"/>
                  </a:cubicBezTo>
                  <a:lnTo>
                    <a:pt x="15088" y="4504"/>
                  </a:lnTo>
                  <a:cubicBezTo>
                    <a:pt x="16086" y="3949"/>
                    <a:pt x="16862" y="2507"/>
                    <a:pt x="16862" y="1398"/>
                  </a:cubicBezTo>
                  <a:lnTo>
                    <a:pt x="16862" y="1287"/>
                  </a:lnTo>
                  <a:cubicBezTo>
                    <a:pt x="16862" y="507"/>
                    <a:pt x="16478" y="1"/>
                    <a:pt x="15903"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6" name="Google Shape;7836;p109"/>
            <p:cNvSpPr/>
            <p:nvPr/>
          </p:nvSpPr>
          <p:spPr>
            <a:xfrm>
              <a:off x="3106484" y="2578927"/>
              <a:ext cx="215817" cy="163859"/>
            </a:xfrm>
            <a:custGeom>
              <a:rect b="b" l="l" r="r" t="t"/>
              <a:pathLst>
                <a:path extrusionOk="0" h="11287" w="14866">
                  <a:moveTo>
                    <a:pt x="13819" y="0"/>
                  </a:moveTo>
                  <a:cubicBezTo>
                    <a:pt x="13563" y="0"/>
                    <a:pt x="13276" y="90"/>
                    <a:pt x="12980" y="288"/>
                  </a:cubicBezTo>
                  <a:lnTo>
                    <a:pt x="1776" y="6833"/>
                  </a:lnTo>
                  <a:cubicBezTo>
                    <a:pt x="777" y="7387"/>
                    <a:pt x="1" y="8718"/>
                    <a:pt x="1" y="9939"/>
                  </a:cubicBezTo>
                  <a:lnTo>
                    <a:pt x="1" y="10050"/>
                  </a:lnTo>
                  <a:cubicBezTo>
                    <a:pt x="1" y="10835"/>
                    <a:pt x="390" y="11287"/>
                    <a:pt x="972" y="11287"/>
                  </a:cubicBezTo>
                  <a:cubicBezTo>
                    <a:pt x="1212" y="11287"/>
                    <a:pt x="1484" y="11210"/>
                    <a:pt x="1776" y="11048"/>
                  </a:cubicBezTo>
                  <a:lnTo>
                    <a:pt x="12980" y="4503"/>
                  </a:lnTo>
                  <a:cubicBezTo>
                    <a:pt x="13978" y="3948"/>
                    <a:pt x="14866" y="2506"/>
                    <a:pt x="14866" y="1397"/>
                  </a:cubicBezTo>
                  <a:lnTo>
                    <a:pt x="14866" y="1286"/>
                  </a:lnTo>
                  <a:cubicBezTo>
                    <a:pt x="14866" y="506"/>
                    <a:pt x="14427" y="0"/>
                    <a:pt x="13819"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7" name="Google Shape;7837;p109"/>
            <p:cNvSpPr/>
            <p:nvPr/>
          </p:nvSpPr>
          <p:spPr>
            <a:xfrm>
              <a:off x="3362544" y="2392856"/>
              <a:ext cx="281843" cy="201735"/>
            </a:xfrm>
            <a:custGeom>
              <a:rect b="b" l="l" r="r" t="t"/>
              <a:pathLst>
                <a:path extrusionOk="0" h="13896" w="19414">
                  <a:moveTo>
                    <a:pt x="18342" y="0"/>
                  </a:moveTo>
                  <a:cubicBezTo>
                    <a:pt x="18092" y="0"/>
                    <a:pt x="17815" y="77"/>
                    <a:pt x="17528" y="237"/>
                  </a:cubicBezTo>
                  <a:lnTo>
                    <a:pt x="1776" y="9333"/>
                  </a:lnTo>
                  <a:cubicBezTo>
                    <a:pt x="777" y="9888"/>
                    <a:pt x="1" y="11330"/>
                    <a:pt x="1" y="12439"/>
                  </a:cubicBezTo>
                  <a:lnTo>
                    <a:pt x="1" y="12550"/>
                  </a:lnTo>
                  <a:cubicBezTo>
                    <a:pt x="1" y="13420"/>
                    <a:pt x="396" y="13895"/>
                    <a:pt x="984" y="13895"/>
                  </a:cubicBezTo>
                  <a:cubicBezTo>
                    <a:pt x="1221" y="13895"/>
                    <a:pt x="1489" y="13818"/>
                    <a:pt x="1776" y="13659"/>
                  </a:cubicBezTo>
                  <a:lnTo>
                    <a:pt x="17528" y="4563"/>
                  </a:lnTo>
                  <a:cubicBezTo>
                    <a:pt x="18526" y="4008"/>
                    <a:pt x="19414" y="2566"/>
                    <a:pt x="19414" y="1457"/>
                  </a:cubicBezTo>
                  <a:lnTo>
                    <a:pt x="19414" y="1346"/>
                  </a:lnTo>
                  <a:cubicBezTo>
                    <a:pt x="19414" y="476"/>
                    <a:pt x="18963" y="0"/>
                    <a:pt x="18342"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8" name="Google Shape;7838;p109"/>
            <p:cNvSpPr/>
            <p:nvPr/>
          </p:nvSpPr>
          <p:spPr>
            <a:xfrm>
              <a:off x="2826267" y="2948455"/>
              <a:ext cx="363983" cy="248482"/>
            </a:xfrm>
            <a:custGeom>
              <a:rect b="b" l="l" r="r" t="t"/>
              <a:pathLst>
                <a:path extrusionOk="0" h="17116" w="25072">
                  <a:moveTo>
                    <a:pt x="23999" y="1"/>
                  </a:moveTo>
                  <a:cubicBezTo>
                    <a:pt x="23749" y="1"/>
                    <a:pt x="23472" y="78"/>
                    <a:pt x="23186" y="237"/>
                  </a:cubicBezTo>
                  <a:lnTo>
                    <a:pt x="1776" y="12661"/>
                  </a:lnTo>
                  <a:cubicBezTo>
                    <a:pt x="777" y="13216"/>
                    <a:pt x="1" y="14547"/>
                    <a:pt x="1" y="15767"/>
                  </a:cubicBezTo>
                  <a:lnTo>
                    <a:pt x="1" y="15878"/>
                  </a:lnTo>
                  <a:cubicBezTo>
                    <a:pt x="1" y="16664"/>
                    <a:pt x="390" y="17116"/>
                    <a:pt x="972" y="17116"/>
                  </a:cubicBezTo>
                  <a:cubicBezTo>
                    <a:pt x="1212" y="17116"/>
                    <a:pt x="1484" y="17039"/>
                    <a:pt x="1776" y="16877"/>
                  </a:cubicBezTo>
                  <a:lnTo>
                    <a:pt x="23186" y="4563"/>
                  </a:lnTo>
                  <a:cubicBezTo>
                    <a:pt x="24184" y="4009"/>
                    <a:pt x="25071" y="2567"/>
                    <a:pt x="25071" y="1457"/>
                  </a:cubicBezTo>
                  <a:lnTo>
                    <a:pt x="25071" y="1346"/>
                  </a:lnTo>
                  <a:cubicBezTo>
                    <a:pt x="25071" y="476"/>
                    <a:pt x="24620" y="1"/>
                    <a:pt x="23999"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9" name="Google Shape;7839;p109"/>
            <p:cNvSpPr/>
            <p:nvPr/>
          </p:nvSpPr>
          <p:spPr>
            <a:xfrm>
              <a:off x="3224047" y="2803527"/>
              <a:ext cx="215817" cy="164687"/>
            </a:xfrm>
            <a:custGeom>
              <a:rect b="b" l="l" r="r" t="t"/>
              <a:pathLst>
                <a:path extrusionOk="0" h="11344" w="14866">
                  <a:moveTo>
                    <a:pt x="13882" y="0"/>
                  </a:moveTo>
                  <a:cubicBezTo>
                    <a:pt x="13645" y="0"/>
                    <a:pt x="13377" y="77"/>
                    <a:pt x="13091" y="236"/>
                  </a:cubicBezTo>
                  <a:lnTo>
                    <a:pt x="1776" y="6781"/>
                  </a:lnTo>
                  <a:cubicBezTo>
                    <a:pt x="777" y="7336"/>
                    <a:pt x="1" y="8778"/>
                    <a:pt x="1" y="9887"/>
                  </a:cubicBezTo>
                  <a:lnTo>
                    <a:pt x="1" y="9998"/>
                  </a:lnTo>
                  <a:cubicBezTo>
                    <a:pt x="1" y="10868"/>
                    <a:pt x="396" y="11344"/>
                    <a:pt x="984" y="11344"/>
                  </a:cubicBezTo>
                  <a:cubicBezTo>
                    <a:pt x="1221" y="11344"/>
                    <a:pt x="1489" y="11267"/>
                    <a:pt x="1776" y="11107"/>
                  </a:cubicBezTo>
                  <a:lnTo>
                    <a:pt x="13091" y="4562"/>
                  </a:lnTo>
                  <a:cubicBezTo>
                    <a:pt x="14089" y="3897"/>
                    <a:pt x="14866" y="2566"/>
                    <a:pt x="14866" y="1345"/>
                  </a:cubicBezTo>
                  <a:cubicBezTo>
                    <a:pt x="14866" y="475"/>
                    <a:pt x="14471" y="0"/>
                    <a:pt x="13882"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0" name="Google Shape;7840;p109"/>
            <p:cNvSpPr/>
            <p:nvPr/>
          </p:nvSpPr>
          <p:spPr>
            <a:xfrm>
              <a:off x="3480106" y="2685921"/>
              <a:ext cx="162669" cy="132559"/>
            </a:xfrm>
            <a:custGeom>
              <a:rect b="b" l="l" r="r" t="t"/>
              <a:pathLst>
                <a:path extrusionOk="0" h="9131" w="11205">
                  <a:moveTo>
                    <a:pt x="10234" y="0"/>
                  </a:moveTo>
                  <a:cubicBezTo>
                    <a:pt x="9994" y="0"/>
                    <a:pt x="9722" y="77"/>
                    <a:pt x="9430" y="239"/>
                  </a:cubicBezTo>
                  <a:lnTo>
                    <a:pt x="1776" y="4676"/>
                  </a:lnTo>
                  <a:cubicBezTo>
                    <a:pt x="777" y="5231"/>
                    <a:pt x="1" y="6673"/>
                    <a:pt x="1" y="7782"/>
                  </a:cubicBezTo>
                  <a:lnTo>
                    <a:pt x="1" y="7893"/>
                  </a:lnTo>
                  <a:cubicBezTo>
                    <a:pt x="1" y="8679"/>
                    <a:pt x="390" y="9131"/>
                    <a:pt x="972" y="9131"/>
                  </a:cubicBezTo>
                  <a:cubicBezTo>
                    <a:pt x="1212" y="9131"/>
                    <a:pt x="1484" y="9054"/>
                    <a:pt x="1776" y="8892"/>
                  </a:cubicBezTo>
                  <a:lnTo>
                    <a:pt x="9430" y="4455"/>
                  </a:lnTo>
                  <a:cubicBezTo>
                    <a:pt x="10428" y="3900"/>
                    <a:pt x="11205" y="2569"/>
                    <a:pt x="11205" y="1348"/>
                  </a:cubicBezTo>
                  <a:lnTo>
                    <a:pt x="11205" y="1237"/>
                  </a:lnTo>
                  <a:cubicBezTo>
                    <a:pt x="11205" y="452"/>
                    <a:pt x="10816" y="0"/>
                    <a:pt x="10234"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1" name="Google Shape;7841;p109"/>
            <p:cNvSpPr/>
            <p:nvPr/>
          </p:nvSpPr>
          <p:spPr>
            <a:xfrm>
              <a:off x="2908407" y="2180030"/>
              <a:ext cx="980773" cy="1275537"/>
            </a:xfrm>
            <a:custGeom>
              <a:rect b="b" l="l" r="r" t="t"/>
              <a:pathLst>
                <a:path extrusionOk="0" h="87862" w="67558">
                  <a:moveTo>
                    <a:pt x="65554" y="1"/>
                  </a:moveTo>
                  <a:cubicBezTo>
                    <a:pt x="65081" y="1"/>
                    <a:pt x="64553" y="154"/>
                    <a:pt x="64008" y="475"/>
                  </a:cubicBezTo>
                  <a:lnTo>
                    <a:pt x="3550" y="35308"/>
                  </a:lnTo>
                  <a:cubicBezTo>
                    <a:pt x="1553" y="36528"/>
                    <a:pt x="0" y="39302"/>
                    <a:pt x="0" y="41520"/>
                  </a:cubicBezTo>
                  <a:lnTo>
                    <a:pt x="0" y="85338"/>
                  </a:lnTo>
                  <a:cubicBezTo>
                    <a:pt x="0" y="86903"/>
                    <a:pt x="773" y="87861"/>
                    <a:pt x="1930" y="87861"/>
                  </a:cubicBezTo>
                  <a:cubicBezTo>
                    <a:pt x="2413" y="87861"/>
                    <a:pt x="2962" y="87694"/>
                    <a:pt x="3550" y="87335"/>
                  </a:cubicBezTo>
                  <a:lnTo>
                    <a:pt x="64008" y="52502"/>
                  </a:lnTo>
                  <a:cubicBezTo>
                    <a:pt x="66004" y="51393"/>
                    <a:pt x="67557" y="48509"/>
                    <a:pt x="67557" y="46290"/>
                  </a:cubicBezTo>
                  <a:lnTo>
                    <a:pt x="67557" y="2583"/>
                  </a:lnTo>
                  <a:cubicBezTo>
                    <a:pt x="67557" y="928"/>
                    <a:pt x="66717" y="1"/>
                    <a:pt x="65554" y="1"/>
                  </a:cubicBezTo>
                  <a:close/>
                </a:path>
              </a:pathLst>
            </a:cu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2" name="Google Shape;7842;p109"/>
            <p:cNvSpPr/>
            <p:nvPr/>
          </p:nvSpPr>
          <p:spPr>
            <a:xfrm>
              <a:off x="2908407" y="2170825"/>
              <a:ext cx="980773" cy="1294816"/>
            </a:xfrm>
            <a:custGeom>
              <a:rect b="b" l="l" r="r" t="t"/>
              <a:pathLst>
                <a:path extrusionOk="0" fill="none" h="89190" w="67558">
                  <a:moveTo>
                    <a:pt x="3550" y="35942"/>
                  </a:moveTo>
                  <a:lnTo>
                    <a:pt x="64008" y="1109"/>
                  </a:lnTo>
                  <a:cubicBezTo>
                    <a:pt x="65893" y="0"/>
                    <a:pt x="67557" y="888"/>
                    <a:pt x="67557" y="3217"/>
                  </a:cubicBezTo>
                  <a:lnTo>
                    <a:pt x="67557" y="46924"/>
                  </a:lnTo>
                  <a:cubicBezTo>
                    <a:pt x="67557" y="49143"/>
                    <a:pt x="66004" y="52027"/>
                    <a:pt x="64008" y="53136"/>
                  </a:cubicBezTo>
                  <a:lnTo>
                    <a:pt x="3550" y="87969"/>
                  </a:lnTo>
                  <a:cubicBezTo>
                    <a:pt x="1553" y="89189"/>
                    <a:pt x="0" y="88191"/>
                    <a:pt x="0" y="85972"/>
                  </a:cubicBezTo>
                  <a:lnTo>
                    <a:pt x="0" y="42154"/>
                  </a:lnTo>
                  <a:cubicBezTo>
                    <a:pt x="0" y="39936"/>
                    <a:pt x="1553" y="37162"/>
                    <a:pt x="3550" y="35942"/>
                  </a:cubicBezTo>
                  <a:close/>
                </a:path>
              </a:pathLst>
            </a:custGeom>
            <a:noFill/>
            <a:ln cap="flat" cmpd="sng" w="36050">
              <a:solidFill>
                <a:srgbClr val="E9FFFB"/>
              </a:solidFill>
              <a:prstDash val="solid"/>
              <a:miter lim="1109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3" name="Google Shape;7843;p109"/>
            <p:cNvSpPr/>
            <p:nvPr/>
          </p:nvSpPr>
          <p:spPr>
            <a:xfrm>
              <a:off x="2988921" y="2578056"/>
              <a:ext cx="409074" cy="275818"/>
            </a:xfrm>
            <a:custGeom>
              <a:rect b="b" l="l" r="r" t="t"/>
              <a:pathLst>
                <a:path extrusionOk="0" h="18999" w="28178">
                  <a:moveTo>
                    <a:pt x="27194" y="1"/>
                  </a:moveTo>
                  <a:cubicBezTo>
                    <a:pt x="26957" y="1"/>
                    <a:pt x="26689" y="78"/>
                    <a:pt x="26403" y="237"/>
                  </a:cubicBezTo>
                  <a:lnTo>
                    <a:pt x="1887" y="14436"/>
                  </a:lnTo>
                  <a:cubicBezTo>
                    <a:pt x="888" y="14991"/>
                    <a:pt x="1" y="16433"/>
                    <a:pt x="1" y="17542"/>
                  </a:cubicBezTo>
                  <a:lnTo>
                    <a:pt x="1" y="17653"/>
                  </a:lnTo>
                  <a:cubicBezTo>
                    <a:pt x="1" y="18523"/>
                    <a:pt x="452" y="18998"/>
                    <a:pt x="1073" y="18998"/>
                  </a:cubicBezTo>
                  <a:cubicBezTo>
                    <a:pt x="1323" y="18998"/>
                    <a:pt x="1600" y="18921"/>
                    <a:pt x="1887" y="18762"/>
                  </a:cubicBezTo>
                  <a:lnTo>
                    <a:pt x="26403" y="4563"/>
                  </a:lnTo>
                  <a:cubicBezTo>
                    <a:pt x="27401" y="4008"/>
                    <a:pt x="28177" y="2566"/>
                    <a:pt x="28177" y="1346"/>
                  </a:cubicBezTo>
                  <a:cubicBezTo>
                    <a:pt x="28177" y="476"/>
                    <a:pt x="27783" y="1"/>
                    <a:pt x="27194"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4" name="Google Shape;7844;p109"/>
            <p:cNvSpPr/>
            <p:nvPr/>
          </p:nvSpPr>
          <p:spPr>
            <a:xfrm>
              <a:off x="3447907" y="2342887"/>
              <a:ext cx="359134" cy="245302"/>
            </a:xfrm>
            <a:custGeom>
              <a:rect b="b" l="l" r="r" t="t"/>
              <a:pathLst>
                <a:path extrusionOk="0" h="16897" w="24738">
                  <a:moveTo>
                    <a:pt x="23767" y="1"/>
                  </a:moveTo>
                  <a:cubicBezTo>
                    <a:pt x="23527" y="1"/>
                    <a:pt x="23255" y="78"/>
                    <a:pt x="22963" y="240"/>
                  </a:cubicBezTo>
                  <a:lnTo>
                    <a:pt x="1775" y="12442"/>
                  </a:lnTo>
                  <a:cubicBezTo>
                    <a:pt x="777" y="12997"/>
                    <a:pt x="0" y="14439"/>
                    <a:pt x="0" y="15548"/>
                  </a:cubicBezTo>
                  <a:lnTo>
                    <a:pt x="0" y="15659"/>
                  </a:lnTo>
                  <a:cubicBezTo>
                    <a:pt x="0" y="16445"/>
                    <a:pt x="390" y="16896"/>
                    <a:pt x="971" y="16896"/>
                  </a:cubicBezTo>
                  <a:cubicBezTo>
                    <a:pt x="1211" y="16896"/>
                    <a:pt x="1484" y="16820"/>
                    <a:pt x="1775" y="16658"/>
                  </a:cubicBezTo>
                  <a:lnTo>
                    <a:pt x="22963" y="4455"/>
                  </a:lnTo>
                  <a:cubicBezTo>
                    <a:pt x="23961" y="3900"/>
                    <a:pt x="24738" y="2458"/>
                    <a:pt x="24738" y="1349"/>
                  </a:cubicBezTo>
                  <a:lnTo>
                    <a:pt x="24738" y="1238"/>
                  </a:lnTo>
                  <a:cubicBezTo>
                    <a:pt x="24738" y="453"/>
                    <a:pt x="24349" y="1"/>
                    <a:pt x="23767"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5" name="Google Shape;7845;p109"/>
            <p:cNvSpPr/>
            <p:nvPr/>
          </p:nvSpPr>
          <p:spPr>
            <a:xfrm>
              <a:off x="2988921" y="2869509"/>
              <a:ext cx="409074" cy="274279"/>
            </a:xfrm>
            <a:custGeom>
              <a:rect b="b" l="l" r="r" t="t"/>
              <a:pathLst>
                <a:path extrusionOk="0" h="18893" w="28178">
                  <a:moveTo>
                    <a:pt x="27207" y="1"/>
                  </a:moveTo>
                  <a:cubicBezTo>
                    <a:pt x="26967" y="1"/>
                    <a:pt x="26694" y="77"/>
                    <a:pt x="26403" y="239"/>
                  </a:cubicBezTo>
                  <a:lnTo>
                    <a:pt x="1887" y="14439"/>
                  </a:lnTo>
                  <a:cubicBezTo>
                    <a:pt x="888" y="14993"/>
                    <a:pt x="1" y="16435"/>
                    <a:pt x="1" y="17545"/>
                  </a:cubicBezTo>
                  <a:lnTo>
                    <a:pt x="1" y="17656"/>
                  </a:lnTo>
                  <a:cubicBezTo>
                    <a:pt x="1" y="18441"/>
                    <a:pt x="446" y="18893"/>
                    <a:pt x="1060" y="18893"/>
                  </a:cubicBezTo>
                  <a:cubicBezTo>
                    <a:pt x="1313" y="18893"/>
                    <a:pt x="1595" y="18816"/>
                    <a:pt x="1887" y="18654"/>
                  </a:cubicBezTo>
                  <a:lnTo>
                    <a:pt x="26403" y="4455"/>
                  </a:lnTo>
                  <a:cubicBezTo>
                    <a:pt x="27401" y="3900"/>
                    <a:pt x="28177" y="2569"/>
                    <a:pt x="28177" y="1349"/>
                  </a:cubicBezTo>
                  <a:lnTo>
                    <a:pt x="28177" y="1238"/>
                  </a:lnTo>
                  <a:cubicBezTo>
                    <a:pt x="28177" y="452"/>
                    <a:pt x="27788" y="1"/>
                    <a:pt x="27207"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6" name="Google Shape;7846;p109"/>
            <p:cNvSpPr/>
            <p:nvPr/>
          </p:nvSpPr>
          <p:spPr>
            <a:xfrm>
              <a:off x="3447907" y="2632816"/>
              <a:ext cx="359134" cy="246856"/>
            </a:xfrm>
            <a:custGeom>
              <a:rect b="b" l="l" r="r" t="t"/>
              <a:pathLst>
                <a:path extrusionOk="0" h="17004" w="24738">
                  <a:moveTo>
                    <a:pt x="23754" y="0"/>
                  </a:moveTo>
                  <a:cubicBezTo>
                    <a:pt x="23518" y="0"/>
                    <a:pt x="23249" y="77"/>
                    <a:pt x="22963" y="236"/>
                  </a:cubicBezTo>
                  <a:lnTo>
                    <a:pt x="1775" y="12550"/>
                  </a:lnTo>
                  <a:cubicBezTo>
                    <a:pt x="777" y="13104"/>
                    <a:pt x="0" y="14436"/>
                    <a:pt x="0" y="15656"/>
                  </a:cubicBezTo>
                  <a:lnTo>
                    <a:pt x="0" y="15767"/>
                  </a:lnTo>
                  <a:cubicBezTo>
                    <a:pt x="0" y="16552"/>
                    <a:pt x="390" y="17004"/>
                    <a:pt x="971" y="17004"/>
                  </a:cubicBezTo>
                  <a:cubicBezTo>
                    <a:pt x="1211" y="17004"/>
                    <a:pt x="1484" y="16927"/>
                    <a:pt x="1775" y="16765"/>
                  </a:cubicBezTo>
                  <a:lnTo>
                    <a:pt x="22963" y="4563"/>
                  </a:lnTo>
                  <a:cubicBezTo>
                    <a:pt x="23961" y="4008"/>
                    <a:pt x="24738" y="2566"/>
                    <a:pt x="24738" y="1457"/>
                  </a:cubicBezTo>
                  <a:lnTo>
                    <a:pt x="24738" y="1346"/>
                  </a:lnTo>
                  <a:cubicBezTo>
                    <a:pt x="24738" y="476"/>
                    <a:pt x="24343" y="0"/>
                    <a:pt x="23754"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7" name="Google Shape;7847;p109"/>
            <p:cNvSpPr/>
            <p:nvPr/>
          </p:nvSpPr>
          <p:spPr>
            <a:xfrm>
              <a:off x="2988921" y="2818016"/>
              <a:ext cx="246420" cy="180830"/>
            </a:xfrm>
            <a:custGeom>
              <a:rect b="b" l="l" r="r" t="t"/>
              <a:pathLst>
                <a:path extrusionOk="0" h="12456" w="16974">
                  <a:moveTo>
                    <a:pt x="15990" y="0"/>
                  </a:moveTo>
                  <a:cubicBezTo>
                    <a:pt x="15753" y="0"/>
                    <a:pt x="15485" y="77"/>
                    <a:pt x="15198" y="237"/>
                  </a:cubicBezTo>
                  <a:lnTo>
                    <a:pt x="1887" y="7891"/>
                  </a:lnTo>
                  <a:cubicBezTo>
                    <a:pt x="888" y="8556"/>
                    <a:pt x="1" y="9888"/>
                    <a:pt x="1" y="11108"/>
                  </a:cubicBezTo>
                  <a:lnTo>
                    <a:pt x="1" y="11219"/>
                  </a:lnTo>
                  <a:cubicBezTo>
                    <a:pt x="1" y="12004"/>
                    <a:pt x="446" y="12456"/>
                    <a:pt x="1060" y="12456"/>
                  </a:cubicBezTo>
                  <a:cubicBezTo>
                    <a:pt x="1313" y="12456"/>
                    <a:pt x="1595" y="12379"/>
                    <a:pt x="1887" y="12217"/>
                  </a:cubicBezTo>
                  <a:lnTo>
                    <a:pt x="15198" y="4563"/>
                  </a:lnTo>
                  <a:cubicBezTo>
                    <a:pt x="16197" y="4008"/>
                    <a:pt x="16973" y="2566"/>
                    <a:pt x="16973" y="1457"/>
                  </a:cubicBezTo>
                  <a:lnTo>
                    <a:pt x="16973" y="1346"/>
                  </a:lnTo>
                  <a:cubicBezTo>
                    <a:pt x="16973" y="476"/>
                    <a:pt x="16579" y="0"/>
                    <a:pt x="15990"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8" name="Google Shape;7848;p109"/>
            <p:cNvSpPr/>
            <p:nvPr/>
          </p:nvSpPr>
          <p:spPr>
            <a:xfrm>
              <a:off x="3269138" y="2673073"/>
              <a:ext cx="215817" cy="164701"/>
            </a:xfrm>
            <a:custGeom>
              <a:rect b="b" l="l" r="r" t="t"/>
              <a:pathLst>
                <a:path extrusionOk="0" h="11345" w="14866">
                  <a:moveTo>
                    <a:pt x="13882" y="1"/>
                  </a:moveTo>
                  <a:cubicBezTo>
                    <a:pt x="13645" y="1"/>
                    <a:pt x="13377" y="78"/>
                    <a:pt x="13091" y="237"/>
                  </a:cubicBezTo>
                  <a:lnTo>
                    <a:pt x="1776" y="6782"/>
                  </a:lnTo>
                  <a:cubicBezTo>
                    <a:pt x="777" y="7336"/>
                    <a:pt x="1" y="8778"/>
                    <a:pt x="1" y="9888"/>
                  </a:cubicBezTo>
                  <a:lnTo>
                    <a:pt x="1" y="9999"/>
                  </a:lnTo>
                  <a:cubicBezTo>
                    <a:pt x="1" y="10869"/>
                    <a:pt x="396" y="11344"/>
                    <a:pt x="984" y="11344"/>
                  </a:cubicBezTo>
                  <a:cubicBezTo>
                    <a:pt x="1221" y="11344"/>
                    <a:pt x="1489" y="11267"/>
                    <a:pt x="1776" y="11108"/>
                  </a:cubicBezTo>
                  <a:lnTo>
                    <a:pt x="13091" y="4563"/>
                  </a:lnTo>
                  <a:cubicBezTo>
                    <a:pt x="14089" y="3897"/>
                    <a:pt x="14866" y="2566"/>
                    <a:pt x="14866" y="1346"/>
                  </a:cubicBezTo>
                  <a:cubicBezTo>
                    <a:pt x="14866" y="476"/>
                    <a:pt x="14471" y="1"/>
                    <a:pt x="13882"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9" name="Google Shape;7849;p109"/>
            <p:cNvSpPr/>
            <p:nvPr/>
          </p:nvSpPr>
          <p:spPr>
            <a:xfrm>
              <a:off x="3525198" y="2487830"/>
              <a:ext cx="281843" cy="200211"/>
            </a:xfrm>
            <a:custGeom>
              <a:rect b="b" l="l" r="r" t="t"/>
              <a:pathLst>
                <a:path extrusionOk="0" h="13791" w="19414">
                  <a:moveTo>
                    <a:pt x="18443" y="1"/>
                  </a:moveTo>
                  <a:cubicBezTo>
                    <a:pt x="18203" y="1"/>
                    <a:pt x="17931" y="78"/>
                    <a:pt x="17639" y="240"/>
                  </a:cubicBezTo>
                  <a:lnTo>
                    <a:pt x="1887" y="9336"/>
                  </a:lnTo>
                  <a:cubicBezTo>
                    <a:pt x="888" y="9891"/>
                    <a:pt x="1" y="11222"/>
                    <a:pt x="1" y="12442"/>
                  </a:cubicBezTo>
                  <a:lnTo>
                    <a:pt x="1" y="12553"/>
                  </a:lnTo>
                  <a:cubicBezTo>
                    <a:pt x="1" y="13338"/>
                    <a:pt x="446" y="13790"/>
                    <a:pt x="1060" y="13790"/>
                  </a:cubicBezTo>
                  <a:cubicBezTo>
                    <a:pt x="1313" y="13790"/>
                    <a:pt x="1595" y="13713"/>
                    <a:pt x="1887" y="13551"/>
                  </a:cubicBezTo>
                  <a:lnTo>
                    <a:pt x="17639" y="4455"/>
                  </a:lnTo>
                  <a:cubicBezTo>
                    <a:pt x="18637" y="3900"/>
                    <a:pt x="19414" y="2569"/>
                    <a:pt x="19414" y="1349"/>
                  </a:cubicBezTo>
                  <a:lnTo>
                    <a:pt x="19414" y="1238"/>
                  </a:lnTo>
                  <a:cubicBezTo>
                    <a:pt x="19414" y="452"/>
                    <a:pt x="19025" y="1"/>
                    <a:pt x="18443"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0" name="Google Shape;7850;p109"/>
            <p:cNvSpPr/>
            <p:nvPr/>
          </p:nvSpPr>
          <p:spPr>
            <a:xfrm>
              <a:off x="2988921" y="3043443"/>
              <a:ext cx="363983" cy="248467"/>
            </a:xfrm>
            <a:custGeom>
              <a:rect b="b" l="l" r="r" t="t"/>
              <a:pathLst>
                <a:path extrusionOk="0" h="17115" w="25072">
                  <a:moveTo>
                    <a:pt x="24100" y="0"/>
                  </a:moveTo>
                  <a:cubicBezTo>
                    <a:pt x="23861" y="0"/>
                    <a:pt x="23588" y="77"/>
                    <a:pt x="23296" y="239"/>
                  </a:cubicBezTo>
                  <a:lnTo>
                    <a:pt x="1887" y="12552"/>
                  </a:lnTo>
                  <a:cubicBezTo>
                    <a:pt x="888" y="13107"/>
                    <a:pt x="1" y="14549"/>
                    <a:pt x="1" y="15658"/>
                  </a:cubicBezTo>
                  <a:lnTo>
                    <a:pt x="1" y="15769"/>
                  </a:lnTo>
                  <a:cubicBezTo>
                    <a:pt x="1" y="16640"/>
                    <a:pt x="452" y="17115"/>
                    <a:pt x="1073" y="17115"/>
                  </a:cubicBezTo>
                  <a:cubicBezTo>
                    <a:pt x="1323" y="17115"/>
                    <a:pt x="1600" y="17038"/>
                    <a:pt x="1887" y="16879"/>
                  </a:cubicBezTo>
                  <a:lnTo>
                    <a:pt x="23296" y="4454"/>
                  </a:lnTo>
                  <a:cubicBezTo>
                    <a:pt x="24295" y="3900"/>
                    <a:pt x="25071" y="2569"/>
                    <a:pt x="25071" y="1348"/>
                  </a:cubicBezTo>
                  <a:lnTo>
                    <a:pt x="25071" y="1237"/>
                  </a:lnTo>
                  <a:cubicBezTo>
                    <a:pt x="25071" y="452"/>
                    <a:pt x="24682" y="0"/>
                    <a:pt x="24100"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1" name="Google Shape;7851;p109"/>
            <p:cNvSpPr/>
            <p:nvPr/>
          </p:nvSpPr>
          <p:spPr>
            <a:xfrm>
              <a:off x="3386701" y="2898501"/>
              <a:ext cx="215817" cy="163162"/>
            </a:xfrm>
            <a:custGeom>
              <a:rect b="b" l="l" r="r" t="t"/>
              <a:pathLst>
                <a:path extrusionOk="0" h="11239" w="14866">
                  <a:moveTo>
                    <a:pt x="13895" y="0"/>
                  </a:moveTo>
                  <a:cubicBezTo>
                    <a:pt x="13655" y="0"/>
                    <a:pt x="13382" y="77"/>
                    <a:pt x="13091" y="239"/>
                  </a:cubicBezTo>
                  <a:lnTo>
                    <a:pt x="1887" y="6784"/>
                  </a:lnTo>
                  <a:cubicBezTo>
                    <a:pt x="888" y="7339"/>
                    <a:pt x="1" y="8781"/>
                    <a:pt x="1" y="9890"/>
                  </a:cubicBezTo>
                  <a:lnTo>
                    <a:pt x="1" y="10001"/>
                  </a:lnTo>
                  <a:cubicBezTo>
                    <a:pt x="1" y="10786"/>
                    <a:pt x="446" y="11238"/>
                    <a:pt x="1060" y="11238"/>
                  </a:cubicBezTo>
                  <a:cubicBezTo>
                    <a:pt x="1313" y="11238"/>
                    <a:pt x="1595" y="11161"/>
                    <a:pt x="1887" y="10999"/>
                  </a:cubicBezTo>
                  <a:lnTo>
                    <a:pt x="13091" y="4455"/>
                  </a:lnTo>
                  <a:cubicBezTo>
                    <a:pt x="14089" y="3900"/>
                    <a:pt x="14866" y="2458"/>
                    <a:pt x="14866" y="1348"/>
                  </a:cubicBezTo>
                  <a:lnTo>
                    <a:pt x="14866" y="1237"/>
                  </a:lnTo>
                  <a:cubicBezTo>
                    <a:pt x="14866" y="452"/>
                    <a:pt x="14476" y="0"/>
                    <a:pt x="13895"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2" name="Google Shape;7852;p109"/>
            <p:cNvSpPr/>
            <p:nvPr/>
          </p:nvSpPr>
          <p:spPr>
            <a:xfrm>
              <a:off x="3644372" y="2780938"/>
              <a:ext cx="162669" cy="132516"/>
            </a:xfrm>
            <a:custGeom>
              <a:rect b="b" l="l" r="r" t="t"/>
              <a:pathLst>
                <a:path extrusionOk="0" h="9128" w="11205">
                  <a:moveTo>
                    <a:pt x="10234" y="0"/>
                  </a:moveTo>
                  <a:cubicBezTo>
                    <a:pt x="9994" y="0"/>
                    <a:pt x="9722" y="77"/>
                    <a:pt x="9430" y="239"/>
                  </a:cubicBezTo>
                  <a:lnTo>
                    <a:pt x="1776" y="4565"/>
                  </a:lnTo>
                  <a:cubicBezTo>
                    <a:pt x="777" y="5231"/>
                    <a:pt x="1" y="6562"/>
                    <a:pt x="1" y="7782"/>
                  </a:cubicBezTo>
                  <a:cubicBezTo>
                    <a:pt x="1" y="8653"/>
                    <a:pt x="396" y="9128"/>
                    <a:pt x="984" y="9128"/>
                  </a:cubicBezTo>
                  <a:cubicBezTo>
                    <a:pt x="1221" y="9128"/>
                    <a:pt x="1489" y="9051"/>
                    <a:pt x="1776" y="8892"/>
                  </a:cubicBezTo>
                  <a:lnTo>
                    <a:pt x="9430" y="4454"/>
                  </a:lnTo>
                  <a:cubicBezTo>
                    <a:pt x="10428" y="3900"/>
                    <a:pt x="11205" y="2458"/>
                    <a:pt x="11205" y="1348"/>
                  </a:cubicBezTo>
                  <a:lnTo>
                    <a:pt x="11205" y="1237"/>
                  </a:lnTo>
                  <a:cubicBezTo>
                    <a:pt x="11205" y="452"/>
                    <a:pt x="10816" y="0"/>
                    <a:pt x="10234"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3" name="Google Shape;7853;p109"/>
            <p:cNvSpPr/>
            <p:nvPr/>
          </p:nvSpPr>
          <p:spPr>
            <a:xfrm>
              <a:off x="3071061" y="2274306"/>
              <a:ext cx="980773" cy="1275522"/>
            </a:xfrm>
            <a:custGeom>
              <a:rect b="b" l="l" r="r" t="t"/>
              <a:pathLst>
                <a:path extrusionOk="0" h="87861" w="67558">
                  <a:moveTo>
                    <a:pt x="65628" y="0"/>
                  </a:moveTo>
                  <a:cubicBezTo>
                    <a:pt x="65145" y="0"/>
                    <a:pt x="64596" y="167"/>
                    <a:pt x="64008" y="526"/>
                  </a:cubicBezTo>
                  <a:lnTo>
                    <a:pt x="3661" y="35359"/>
                  </a:lnTo>
                  <a:cubicBezTo>
                    <a:pt x="1664" y="36468"/>
                    <a:pt x="0" y="39242"/>
                    <a:pt x="0" y="41571"/>
                  </a:cubicBezTo>
                  <a:lnTo>
                    <a:pt x="0" y="85278"/>
                  </a:lnTo>
                  <a:cubicBezTo>
                    <a:pt x="0" y="86934"/>
                    <a:pt x="841" y="87861"/>
                    <a:pt x="2043" y="87861"/>
                  </a:cubicBezTo>
                  <a:cubicBezTo>
                    <a:pt x="2533" y="87861"/>
                    <a:pt x="3083" y="87707"/>
                    <a:pt x="3661" y="87386"/>
                  </a:cubicBezTo>
                  <a:lnTo>
                    <a:pt x="64008" y="52553"/>
                  </a:lnTo>
                  <a:cubicBezTo>
                    <a:pt x="66004" y="51333"/>
                    <a:pt x="67557" y="48560"/>
                    <a:pt x="67557" y="46230"/>
                  </a:cubicBezTo>
                  <a:lnTo>
                    <a:pt x="67557" y="2523"/>
                  </a:lnTo>
                  <a:cubicBezTo>
                    <a:pt x="67557" y="958"/>
                    <a:pt x="66784" y="0"/>
                    <a:pt x="65628" y="0"/>
                  </a:cubicBezTo>
                  <a:close/>
                </a:path>
              </a:pathLst>
            </a:cu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4" name="Google Shape;7854;p109"/>
            <p:cNvSpPr/>
            <p:nvPr/>
          </p:nvSpPr>
          <p:spPr>
            <a:xfrm>
              <a:off x="3071061" y="2264231"/>
              <a:ext cx="980773" cy="1294816"/>
            </a:xfrm>
            <a:custGeom>
              <a:rect b="b" l="l" r="r" t="t"/>
              <a:pathLst>
                <a:path extrusionOk="0" fill="none" h="89190" w="67558">
                  <a:moveTo>
                    <a:pt x="3661" y="36053"/>
                  </a:moveTo>
                  <a:lnTo>
                    <a:pt x="64008" y="1220"/>
                  </a:lnTo>
                  <a:cubicBezTo>
                    <a:pt x="66004" y="0"/>
                    <a:pt x="67557" y="999"/>
                    <a:pt x="67557" y="3217"/>
                  </a:cubicBezTo>
                  <a:lnTo>
                    <a:pt x="67557" y="46924"/>
                  </a:lnTo>
                  <a:cubicBezTo>
                    <a:pt x="67557" y="49254"/>
                    <a:pt x="66004" y="52027"/>
                    <a:pt x="64008" y="53247"/>
                  </a:cubicBezTo>
                  <a:lnTo>
                    <a:pt x="3661" y="88080"/>
                  </a:lnTo>
                  <a:cubicBezTo>
                    <a:pt x="1664" y="89189"/>
                    <a:pt x="0" y="88302"/>
                    <a:pt x="0" y="85972"/>
                  </a:cubicBezTo>
                  <a:lnTo>
                    <a:pt x="0" y="42265"/>
                  </a:lnTo>
                  <a:cubicBezTo>
                    <a:pt x="0" y="39936"/>
                    <a:pt x="1664" y="37162"/>
                    <a:pt x="3661" y="36053"/>
                  </a:cubicBezTo>
                  <a:close/>
                </a:path>
              </a:pathLst>
            </a:custGeom>
            <a:noFill/>
            <a:ln cap="flat" cmpd="sng" w="36050">
              <a:solidFill>
                <a:srgbClr val="E9FFFB"/>
              </a:solidFill>
              <a:prstDash val="solid"/>
              <a:miter lim="1109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5" name="Google Shape;7855;p109"/>
            <p:cNvSpPr/>
            <p:nvPr/>
          </p:nvSpPr>
          <p:spPr>
            <a:xfrm>
              <a:off x="3153187" y="2673029"/>
              <a:ext cx="409074" cy="274294"/>
            </a:xfrm>
            <a:custGeom>
              <a:rect b="b" l="l" r="r" t="t"/>
              <a:pathLst>
                <a:path extrusionOk="0" h="18894" w="28178">
                  <a:moveTo>
                    <a:pt x="27206" y="1"/>
                  </a:moveTo>
                  <a:cubicBezTo>
                    <a:pt x="26967" y="1"/>
                    <a:pt x="26694" y="78"/>
                    <a:pt x="26402" y="240"/>
                  </a:cubicBezTo>
                  <a:lnTo>
                    <a:pt x="1776" y="14439"/>
                  </a:lnTo>
                  <a:cubicBezTo>
                    <a:pt x="777" y="14994"/>
                    <a:pt x="1" y="16436"/>
                    <a:pt x="1" y="17545"/>
                  </a:cubicBezTo>
                  <a:lnTo>
                    <a:pt x="1" y="17656"/>
                  </a:lnTo>
                  <a:cubicBezTo>
                    <a:pt x="1" y="18441"/>
                    <a:pt x="390" y="18893"/>
                    <a:pt x="972" y="18893"/>
                  </a:cubicBezTo>
                  <a:cubicBezTo>
                    <a:pt x="1212" y="18893"/>
                    <a:pt x="1484" y="18816"/>
                    <a:pt x="1776" y="18654"/>
                  </a:cubicBezTo>
                  <a:lnTo>
                    <a:pt x="26402" y="4455"/>
                  </a:lnTo>
                  <a:cubicBezTo>
                    <a:pt x="27401" y="3900"/>
                    <a:pt x="28177" y="2458"/>
                    <a:pt x="28177" y="1349"/>
                  </a:cubicBezTo>
                  <a:lnTo>
                    <a:pt x="28177" y="1238"/>
                  </a:lnTo>
                  <a:cubicBezTo>
                    <a:pt x="28177" y="453"/>
                    <a:pt x="27788" y="1"/>
                    <a:pt x="27206"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6" name="Google Shape;7856;p109"/>
            <p:cNvSpPr/>
            <p:nvPr/>
          </p:nvSpPr>
          <p:spPr>
            <a:xfrm>
              <a:off x="3610561" y="2436336"/>
              <a:ext cx="360745" cy="246827"/>
            </a:xfrm>
            <a:custGeom>
              <a:rect b="b" l="l" r="r" t="t"/>
              <a:pathLst>
                <a:path extrusionOk="0" h="17002" w="24849">
                  <a:moveTo>
                    <a:pt x="23777" y="1"/>
                  </a:moveTo>
                  <a:cubicBezTo>
                    <a:pt x="23527" y="1"/>
                    <a:pt x="23249" y="78"/>
                    <a:pt x="22963" y="237"/>
                  </a:cubicBezTo>
                  <a:lnTo>
                    <a:pt x="1886" y="12439"/>
                  </a:lnTo>
                  <a:cubicBezTo>
                    <a:pt x="888" y="13105"/>
                    <a:pt x="111" y="14436"/>
                    <a:pt x="0" y="15656"/>
                  </a:cubicBezTo>
                  <a:cubicBezTo>
                    <a:pt x="0" y="16526"/>
                    <a:pt x="452" y="17002"/>
                    <a:pt x="1073" y="17002"/>
                  </a:cubicBezTo>
                  <a:cubicBezTo>
                    <a:pt x="1322" y="17002"/>
                    <a:pt x="1600" y="16925"/>
                    <a:pt x="1886" y="16766"/>
                  </a:cubicBezTo>
                  <a:lnTo>
                    <a:pt x="22963" y="4563"/>
                  </a:lnTo>
                  <a:cubicBezTo>
                    <a:pt x="23961" y="4008"/>
                    <a:pt x="24849" y="2566"/>
                    <a:pt x="24849" y="1457"/>
                  </a:cubicBezTo>
                  <a:lnTo>
                    <a:pt x="24849" y="1346"/>
                  </a:lnTo>
                  <a:cubicBezTo>
                    <a:pt x="24849" y="476"/>
                    <a:pt x="24398" y="1"/>
                    <a:pt x="23777"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7" name="Google Shape;7857;p109"/>
            <p:cNvSpPr/>
            <p:nvPr/>
          </p:nvSpPr>
          <p:spPr>
            <a:xfrm>
              <a:off x="3153187" y="2963815"/>
              <a:ext cx="409074" cy="274990"/>
            </a:xfrm>
            <a:custGeom>
              <a:rect b="b" l="l" r="r" t="t"/>
              <a:pathLst>
                <a:path extrusionOk="0" h="18942" w="28178">
                  <a:moveTo>
                    <a:pt x="27218" y="1"/>
                  </a:moveTo>
                  <a:cubicBezTo>
                    <a:pt x="26975" y="1"/>
                    <a:pt x="26699" y="91"/>
                    <a:pt x="26402" y="288"/>
                  </a:cubicBezTo>
                  <a:lnTo>
                    <a:pt x="1776" y="14377"/>
                  </a:lnTo>
                  <a:cubicBezTo>
                    <a:pt x="777" y="15042"/>
                    <a:pt x="1" y="16373"/>
                    <a:pt x="1" y="17594"/>
                  </a:cubicBezTo>
                  <a:lnTo>
                    <a:pt x="1" y="17705"/>
                  </a:lnTo>
                  <a:cubicBezTo>
                    <a:pt x="1" y="18490"/>
                    <a:pt x="390" y="18942"/>
                    <a:pt x="972" y="18942"/>
                  </a:cubicBezTo>
                  <a:cubicBezTo>
                    <a:pt x="1212" y="18942"/>
                    <a:pt x="1484" y="18865"/>
                    <a:pt x="1776" y="18703"/>
                  </a:cubicBezTo>
                  <a:lnTo>
                    <a:pt x="26402" y="4504"/>
                  </a:lnTo>
                  <a:cubicBezTo>
                    <a:pt x="27401" y="3949"/>
                    <a:pt x="28177" y="2507"/>
                    <a:pt x="28177" y="1398"/>
                  </a:cubicBezTo>
                  <a:lnTo>
                    <a:pt x="28177" y="1287"/>
                  </a:lnTo>
                  <a:cubicBezTo>
                    <a:pt x="28177" y="507"/>
                    <a:pt x="27793" y="1"/>
                    <a:pt x="27218"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8" name="Google Shape;7858;p109"/>
            <p:cNvSpPr/>
            <p:nvPr/>
          </p:nvSpPr>
          <p:spPr>
            <a:xfrm>
              <a:off x="3610561" y="2727789"/>
              <a:ext cx="360745" cy="246870"/>
            </a:xfrm>
            <a:custGeom>
              <a:rect b="b" l="l" r="r" t="t"/>
              <a:pathLst>
                <a:path extrusionOk="0" h="17005" w="24849">
                  <a:moveTo>
                    <a:pt x="23790" y="1"/>
                  </a:moveTo>
                  <a:cubicBezTo>
                    <a:pt x="23537" y="1"/>
                    <a:pt x="23255" y="77"/>
                    <a:pt x="22963" y="239"/>
                  </a:cubicBezTo>
                  <a:lnTo>
                    <a:pt x="1886" y="12442"/>
                  </a:lnTo>
                  <a:cubicBezTo>
                    <a:pt x="888" y="12996"/>
                    <a:pt x="111" y="14439"/>
                    <a:pt x="0" y="15548"/>
                  </a:cubicBezTo>
                  <a:lnTo>
                    <a:pt x="0" y="15659"/>
                  </a:lnTo>
                  <a:cubicBezTo>
                    <a:pt x="0" y="16529"/>
                    <a:pt x="452" y="17004"/>
                    <a:pt x="1073" y="17004"/>
                  </a:cubicBezTo>
                  <a:cubicBezTo>
                    <a:pt x="1322" y="17004"/>
                    <a:pt x="1600" y="16927"/>
                    <a:pt x="1886" y="16768"/>
                  </a:cubicBezTo>
                  <a:lnTo>
                    <a:pt x="22963" y="4455"/>
                  </a:lnTo>
                  <a:cubicBezTo>
                    <a:pt x="23961" y="3900"/>
                    <a:pt x="24849" y="2569"/>
                    <a:pt x="24849" y="1349"/>
                  </a:cubicBezTo>
                  <a:lnTo>
                    <a:pt x="24849" y="1238"/>
                  </a:lnTo>
                  <a:cubicBezTo>
                    <a:pt x="24849" y="452"/>
                    <a:pt x="24404" y="1"/>
                    <a:pt x="23790"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9" name="Google Shape;7859;p109"/>
            <p:cNvSpPr/>
            <p:nvPr/>
          </p:nvSpPr>
          <p:spPr>
            <a:xfrm>
              <a:off x="3153187" y="2912989"/>
              <a:ext cx="244809" cy="179262"/>
            </a:xfrm>
            <a:custGeom>
              <a:rect b="b" l="l" r="r" t="t"/>
              <a:pathLst>
                <a:path extrusionOk="0" h="12348" w="16863">
                  <a:moveTo>
                    <a:pt x="15892" y="1"/>
                  </a:moveTo>
                  <a:cubicBezTo>
                    <a:pt x="15652" y="1"/>
                    <a:pt x="15379" y="78"/>
                    <a:pt x="15088" y="239"/>
                  </a:cubicBezTo>
                  <a:lnTo>
                    <a:pt x="1776" y="7894"/>
                  </a:lnTo>
                  <a:cubicBezTo>
                    <a:pt x="777" y="8448"/>
                    <a:pt x="1" y="9891"/>
                    <a:pt x="1" y="11000"/>
                  </a:cubicBezTo>
                  <a:lnTo>
                    <a:pt x="1" y="11111"/>
                  </a:lnTo>
                  <a:cubicBezTo>
                    <a:pt x="1" y="11896"/>
                    <a:pt x="390" y="12348"/>
                    <a:pt x="972" y="12348"/>
                  </a:cubicBezTo>
                  <a:cubicBezTo>
                    <a:pt x="1212" y="12348"/>
                    <a:pt x="1484" y="12271"/>
                    <a:pt x="1776" y="12109"/>
                  </a:cubicBezTo>
                  <a:lnTo>
                    <a:pt x="15088" y="4455"/>
                  </a:lnTo>
                  <a:cubicBezTo>
                    <a:pt x="16086" y="3900"/>
                    <a:pt x="16862" y="2458"/>
                    <a:pt x="16862" y="1349"/>
                  </a:cubicBezTo>
                  <a:lnTo>
                    <a:pt x="16862" y="1238"/>
                  </a:lnTo>
                  <a:cubicBezTo>
                    <a:pt x="16862" y="452"/>
                    <a:pt x="16473" y="1"/>
                    <a:pt x="15892"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0" name="Google Shape;7860;p109"/>
            <p:cNvSpPr/>
            <p:nvPr/>
          </p:nvSpPr>
          <p:spPr>
            <a:xfrm>
              <a:off x="3433404" y="2768046"/>
              <a:ext cx="215817" cy="163162"/>
            </a:xfrm>
            <a:custGeom>
              <a:rect b="b" l="l" r="r" t="t"/>
              <a:pathLst>
                <a:path extrusionOk="0" h="11239" w="14866">
                  <a:moveTo>
                    <a:pt x="13895" y="1"/>
                  </a:moveTo>
                  <a:cubicBezTo>
                    <a:pt x="13655" y="1"/>
                    <a:pt x="13382" y="78"/>
                    <a:pt x="13091" y="240"/>
                  </a:cubicBezTo>
                  <a:lnTo>
                    <a:pt x="1776" y="6785"/>
                  </a:lnTo>
                  <a:cubicBezTo>
                    <a:pt x="777" y="7339"/>
                    <a:pt x="1" y="8781"/>
                    <a:pt x="1" y="9891"/>
                  </a:cubicBezTo>
                  <a:lnTo>
                    <a:pt x="1" y="10002"/>
                  </a:lnTo>
                  <a:cubicBezTo>
                    <a:pt x="1" y="10787"/>
                    <a:pt x="390" y="11239"/>
                    <a:pt x="972" y="11239"/>
                  </a:cubicBezTo>
                  <a:cubicBezTo>
                    <a:pt x="1212" y="11239"/>
                    <a:pt x="1484" y="11162"/>
                    <a:pt x="1776" y="11000"/>
                  </a:cubicBezTo>
                  <a:lnTo>
                    <a:pt x="13091" y="4455"/>
                  </a:lnTo>
                  <a:cubicBezTo>
                    <a:pt x="14089" y="3900"/>
                    <a:pt x="14866" y="2458"/>
                    <a:pt x="14866" y="1349"/>
                  </a:cubicBezTo>
                  <a:lnTo>
                    <a:pt x="14866" y="1238"/>
                  </a:lnTo>
                  <a:cubicBezTo>
                    <a:pt x="14866" y="453"/>
                    <a:pt x="14476" y="1"/>
                    <a:pt x="13895"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1" name="Google Shape;7861;p109"/>
            <p:cNvSpPr/>
            <p:nvPr/>
          </p:nvSpPr>
          <p:spPr>
            <a:xfrm>
              <a:off x="3689463" y="2582847"/>
              <a:ext cx="281843" cy="200167"/>
            </a:xfrm>
            <a:custGeom>
              <a:rect b="b" l="l" r="r" t="t"/>
              <a:pathLst>
                <a:path extrusionOk="0" h="13788" w="19414">
                  <a:moveTo>
                    <a:pt x="18355" y="1"/>
                  </a:moveTo>
                  <a:cubicBezTo>
                    <a:pt x="18102" y="1"/>
                    <a:pt x="17820" y="78"/>
                    <a:pt x="17528" y="239"/>
                  </a:cubicBezTo>
                  <a:lnTo>
                    <a:pt x="1776" y="9225"/>
                  </a:lnTo>
                  <a:cubicBezTo>
                    <a:pt x="777" y="9780"/>
                    <a:pt x="1" y="11222"/>
                    <a:pt x="1" y="12442"/>
                  </a:cubicBezTo>
                  <a:cubicBezTo>
                    <a:pt x="1" y="13312"/>
                    <a:pt x="396" y="13787"/>
                    <a:pt x="984" y="13787"/>
                  </a:cubicBezTo>
                  <a:cubicBezTo>
                    <a:pt x="1221" y="13787"/>
                    <a:pt x="1489" y="13710"/>
                    <a:pt x="1776" y="13551"/>
                  </a:cubicBezTo>
                  <a:lnTo>
                    <a:pt x="17528" y="4455"/>
                  </a:lnTo>
                  <a:cubicBezTo>
                    <a:pt x="18526" y="3900"/>
                    <a:pt x="19414" y="2458"/>
                    <a:pt x="19414" y="1349"/>
                  </a:cubicBezTo>
                  <a:lnTo>
                    <a:pt x="19414" y="1238"/>
                  </a:lnTo>
                  <a:cubicBezTo>
                    <a:pt x="19414" y="452"/>
                    <a:pt x="18969" y="1"/>
                    <a:pt x="18355"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2" name="Google Shape;7862;p109"/>
            <p:cNvSpPr/>
            <p:nvPr/>
          </p:nvSpPr>
          <p:spPr>
            <a:xfrm>
              <a:off x="3153187" y="3137749"/>
              <a:ext cx="363983" cy="247610"/>
            </a:xfrm>
            <a:custGeom>
              <a:rect b="b" l="l" r="r" t="t"/>
              <a:pathLst>
                <a:path extrusionOk="0" h="17056" w="25072">
                  <a:moveTo>
                    <a:pt x="24025" y="0"/>
                  </a:moveTo>
                  <a:cubicBezTo>
                    <a:pt x="23768" y="0"/>
                    <a:pt x="23482" y="90"/>
                    <a:pt x="23185" y="288"/>
                  </a:cubicBezTo>
                  <a:lnTo>
                    <a:pt x="1776" y="12601"/>
                  </a:lnTo>
                  <a:cubicBezTo>
                    <a:pt x="777" y="13156"/>
                    <a:pt x="1" y="14598"/>
                    <a:pt x="1" y="15707"/>
                  </a:cubicBezTo>
                  <a:lnTo>
                    <a:pt x="1" y="15818"/>
                  </a:lnTo>
                  <a:cubicBezTo>
                    <a:pt x="1" y="16604"/>
                    <a:pt x="390" y="17056"/>
                    <a:pt x="972" y="17056"/>
                  </a:cubicBezTo>
                  <a:cubicBezTo>
                    <a:pt x="1212" y="17056"/>
                    <a:pt x="1484" y="16979"/>
                    <a:pt x="1776" y="16817"/>
                  </a:cubicBezTo>
                  <a:lnTo>
                    <a:pt x="23185" y="4503"/>
                  </a:lnTo>
                  <a:cubicBezTo>
                    <a:pt x="24184" y="3949"/>
                    <a:pt x="25071" y="2507"/>
                    <a:pt x="25071" y="1397"/>
                  </a:cubicBezTo>
                  <a:lnTo>
                    <a:pt x="25071" y="1286"/>
                  </a:lnTo>
                  <a:cubicBezTo>
                    <a:pt x="25071" y="506"/>
                    <a:pt x="24632" y="0"/>
                    <a:pt x="24025"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3" name="Google Shape;7863;p109"/>
            <p:cNvSpPr/>
            <p:nvPr/>
          </p:nvSpPr>
          <p:spPr>
            <a:xfrm>
              <a:off x="3550966" y="2991950"/>
              <a:ext cx="215817" cy="164687"/>
            </a:xfrm>
            <a:custGeom>
              <a:rect b="b" l="l" r="r" t="t"/>
              <a:pathLst>
                <a:path extrusionOk="0" h="11344" w="14866">
                  <a:moveTo>
                    <a:pt x="13882" y="0"/>
                  </a:moveTo>
                  <a:cubicBezTo>
                    <a:pt x="13645" y="0"/>
                    <a:pt x="13377" y="77"/>
                    <a:pt x="13091" y="236"/>
                  </a:cubicBezTo>
                  <a:lnTo>
                    <a:pt x="1776" y="6781"/>
                  </a:lnTo>
                  <a:cubicBezTo>
                    <a:pt x="777" y="7447"/>
                    <a:pt x="1" y="8778"/>
                    <a:pt x="1" y="9998"/>
                  </a:cubicBezTo>
                  <a:cubicBezTo>
                    <a:pt x="1" y="10868"/>
                    <a:pt x="396" y="11344"/>
                    <a:pt x="984" y="11344"/>
                  </a:cubicBezTo>
                  <a:cubicBezTo>
                    <a:pt x="1221" y="11344"/>
                    <a:pt x="1489" y="11267"/>
                    <a:pt x="1776" y="11107"/>
                  </a:cubicBezTo>
                  <a:lnTo>
                    <a:pt x="13091" y="4562"/>
                  </a:lnTo>
                  <a:cubicBezTo>
                    <a:pt x="14089" y="4008"/>
                    <a:pt x="14866" y="2566"/>
                    <a:pt x="14866" y="1456"/>
                  </a:cubicBezTo>
                  <a:lnTo>
                    <a:pt x="14866" y="1345"/>
                  </a:lnTo>
                  <a:cubicBezTo>
                    <a:pt x="14866" y="475"/>
                    <a:pt x="14471" y="0"/>
                    <a:pt x="13882"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4" name="Google Shape;7864;p109"/>
            <p:cNvSpPr/>
            <p:nvPr/>
          </p:nvSpPr>
          <p:spPr>
            <a:xfrm>
              <a:off x="3807026" y="2874387"/>
              <a:ext cx="164280" cy="132516"/>
            </a:xfrm>
            <a:custGeom>
              <a:rect b="b" l="l" r="r" t="t"/>
              <a:pathLst>
                <a:path extrusionOk="0" h="9128" w="11316">
                  <a:moveTo>
                    <a:pt x="10244" y="0"/>
                  </a:moveTo>
                  <a:cubicBezTo>
                    <a:pt x="9994" y="0"/>
                    <a:pt x="9716" y="77"/>
                    <a:pt x="9430" y="236"/>
                  </a:cubicBezTo>
                  <a:lnTo>
                    <a:pt x="1776" y="4673"/>
                  </a:lnTo>
                  <a:cubicBezTo>
                    <a:pt x="777" y="5228"/>
                    <a:pt x="1" y="6670"/>
                    <a:pt x="1" y="7779"/>
                  </a:cubicBezTo>
                  <a:lnTo>
                    <a:pt x="1" y="7890"/>
                  </a:lnTo>
                  <a:cubicBezTo>
                    <a:pt x="1" y="8676"/>
                    <a:pt x="390" y="9128"/>
                    <a:pt x="972" y="9128"/>
                  </a:cubicBezTo>
                  <a:cubicBezTo>
                    <a:pt x="1212" y="9128"/>
                    <a:pt x="1484" y="9051"/>
                    <a:pt x="1776" y="8889"/>
                  </a:cubicBezTo>
                  <a:lnTo>
                    <a:pt x="9430" y="4562"/>
                  </a:lnTo>
                  <a:cubicBezTo>
                    <a:pt x="10428" y="3897"/>
                    <a:pt x="11316" y="2566"/>
                    <a:pt x="11316" y="1456"/>
                  </a:cubicBezTo>
                  <a:lnTo>
                    <a:pt x="11316" y="1345"/>
                  </a:lnTo>
                  <a:cubicBezTo>
                    <a:pt x="11316" y="475"/>
                    <a:pt x="10865" y="0"/>
                    <a:pt x="10244"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5" name="Google Shape;7865;p109"/>
            <p:cNvSpPr/>
            <p:nvPr/>
          </p:nvSpPr>
          <p:spPr>
            <a:xfrm>
              <a:off x="4261177" y="4373914"/>
              <a:ext cx="106297" cy="238363"/>
            </a:xfrm>
            <a:custGeom>
              <a:rect b="b" l="l" r="r" t="t"/>
              <a:pathLst>
                <a:path extrusionOk="0" h="16419" w="7322">
                  <a:moveTo>
                    <a:pt x="6989" y="1"/>
                  </a:moveTo>
                  <a:lnTo>
                    <a:pt x="1997" y="555"/>
                  </a:lnTo>
                  <a:cubicBezTo>
                    <a:pt x="1997" y="555"/>
                    <a:pt x="2774" y="5547"/>
                    <a:pt x="2885" y="6324"/>
                  </a:cubicBezTo>
                  <a:cubicBezTo>
                    <a:pt x="2996" y="7100"/>
                    <a:pt x="2441" y="8875"/>
                    <a:pt x="2441" y="8875"/>
                  </a:cubicBezTo>
                  <a:cubicBezTo>
                    <a:pt x="2441" y="8875"/>
                    <a:pt x="1443" y="13645"/>
                    <a:pt x="444" y="14644"/>
                  </a:cubicBezTo>
                  <a:lnTo>
                    <a:pt x="0" y="15864"/>
                  </a:lnTo>
                  <a:lnTo>
                    <a:pt x="1443" y="16419"/>
                  </a:lnTo>
                  <a:cubicBezTo>
                    <a:pt x="1443" y="16419"/>
                    <a:pt x="4327" y="15753"/>
                    <a:pt x="4327" y="15753"/>
                  </a:cubicBezTo>
                  <a:cubicBezTo>
                    <a:pt x="4327" y="15642"/>
                    <a:pt x="7100" y="10761"/>
                    <a:pt x="7322" y="10095"/>
                  </a:cubicBezTo>
                  <a:cubicBezTo>
                    <a:pt x="6878" y="8653"/>
                    <a:pt x="6656" y="6878"/>
                    <a:pt x="6767" y="5547"/>
                  </a:cubicBezTo>
                  <a:cubicBezTo>
                    <a:pt x="6767" y="4216"/>
                    <a:pt x="6989" y="1"/>
                    <a:pt x="6989"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6" name="Google Shape;7866;p109"/>
            <p:cNvSpPr/>
            <p:nvPr/>
          </p:nvSpPr>
          <p:spPr>
            <a:xfrm>
              <a:off x="4214474" y="4520468"/>
              <a:ext cx="111131" cy="106297"/>
            </a:xfrm>
            <a:custGeom>
              <a:rect b="b" l="l" r="r" t="t"/>
              <a:pathLst>
                <a:path extrusionOk="0" h="7322" w="7655">
                  <a:moveTo>
                    <a:pt x="5214" y="0"/>
                  </a:moveTo>
                  <a:cubicBezTo>
                    <a:pt x="5214" y="1221"/>
                    <a:pt x="4549" y="5103"/>
                    <a:pt x="3661" y="5214"/>
                  </a:cubicBezTo>
                  <a:cubicBezTo>
                    <a:pt x="3621" y="5224"/>
                    <a:pt x="3586" y="5229"/>
                    <a:pt x="3556" y="5229"/>
                  </a:cubicBezTo>
                  <a:cubicBezTo>
                    <a:pt x="3256" y="5229"/>
                    <a:pt x="3439" y="4771"/>
                    <a:pt x="3439" y="4771"/>
                  </a:cubicBezTo>
                  <a:cubicBezTo>
                    <a:pt x="3439" y="4771"/>
                    <a:pt x="3150" y="4626"/>
                    <a:pt x="2673" y="4626"/>
                  </a:cubicBezTo>
                  <a:cubicBezTo>
                    <a:pt x="2316" y="4626"/>
                    <a:pt x="1855" y="4707"/>
                    <a:pt x="1332" y="4992"/>
                  </a:cubicBezTo>
                  <a:cubicBezTo>
                    <a:pt x="0" y="5658"/>
                    <a:pt x="2219" y="7211"/>
                    <a:pt x="2885" y="7322"/>
                  </a:cubicBezTo>
                  <a:lnTo>
                    <a:pt x="3661" y="7322"/>
                  </a:lnTo>
                  <a:lnTo>
                    <a:pt x="5658" y="6989"/>
                  </a:lnTo>
                  <a:lnTo>
                    <a:pt x="6767" y="6213"/>
                  </a:lnTo>
                  <a:lnTo>
                    <a:pt x="7655" y="888"/>
                  </a:lnTo>
                  <a:lnTo>
                    <a:pt x="5214" y="0"/>
                  </a:ln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7" name="Google Shape;7867;p109"/>
            <p:cNvSpPr/>
            <p:nvPr/>
          </p:nvSpPr>
          <p:spPr>
            <a:xfrm>
              <a:off x="4261177" y="4524519"/>
              <a:ext cx="107909" cy="105673"/>
            </a:xfrm>
            <a:custGeom>
              <a:rect b="b" l="l" r="r" t="t"/>
              <a:pathLst>
                <a:path extrusionOk="0" h="7279" w="7433">
                  <a:moveTo>
                    <a:pt x="7131" y="0"/>
                  </a:moveTo>
                  <a:cubicBezTo>
                    <a:pt x="6129" y="0"/>
                    <a:pt x="2996" y="1607"/>
                    <a:pt x="2996" y="1607"/>
                  </a:cubicBezTo>
                  <a:cubicBezTo>
                    <a:pt x="2885" y="4713"/>
                    <a:pt x="2441" y="5046"/>
                    <a:pt x="2108" y="5823"/>
                  </a:cubicBezTo>
                  <a:cubicBezTo>
                    <a:pt x="1553" y="6710"/>
                    <a:pt x="777" y="6932"/>
                    <a:pt x="0" y="6932"/>
                  </a:cubicBezTo>
                  <a:cubicBezTo>
                    <a:pt x="416" y="7163"/>
                    <a:pt x="1487" y="7279"/>
                    <a:pt x="2667" y="7279"/>
                  </a:cubicBezTo>
                  <a:cubicBezTo>
                    <a:pt x="4319" y="7279"/>
                    <a:pt x="6185" y="7052"/>
                    <a:pt x="6767" y="6599"/>
                  </a:cubicBezTo>
                  <a:cubicBezTo>
                    <a:pt x="7433" y="6156"/>
                    <a:pt x="6989" y="5046"/>
                    <a:pt x="6989" y="3715"/>
                  </a:cubicBezTo>
                  <a:cubicBezTo>
                    <a:pt x="6989" y="2384"/>
                    <a:pt x="7433" y="831"/>
                    <a:pt x="7433" y="165"/>
                  </a:cubicBezTo>
                  <a:cubicBezTo>
                    <a:pt x="7416" y="50"/>
                    <a:pt x="7306" y="0"/>
                    <a:pt x="7131" y="0"/>
                  </a:cubicBezTo>
                  <a:close/>
                </a:path>
              </a:pathLst>
            </a:custGeom>
            <a:solidFill>
              <a:srgbClr val="291D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8" name="Google Shape;7868;p109"/>
            <p:cNvSpPr/>
            <p:nvPr/>
          </p:nvSpPr>
          <p:spPr>
            <a:xfrm>
              <a:off x="4290168" y="4481823"/>
              <a:ext cx="80529" cy="172860"/>
            </a:xfrm>
            <a:custGeom>
              <a:rect b="b" l="l" r="r" t="t"/>
              <a:pathLst>
                <a:path extrusionOk="0" h="11907" w="5547">
                  <a:moveTo>
                    <a:pt x="2663" y="0"/>
                  </a:moveTo>
                  <a:cubicBezTo>
                    <a:pt x="1110" y="0"/>
                    <a:pt x="111" y="1442"/>
                    <a:pt x="0" y="2773"/>
                  </a:cubicBezTo>
                  <a:cubicBezTo>
                    <a:pt x="0" y="4105"/>
                    <a:pt x="1220" y="4216"/>
                    <a:pt x="2330" y="6656"/>
                  </a:cubicBezTo>
                  <a:cubicBezTo>
                    <a:pt x="2773" y="7987"/>
                    <a:pt x="2995" y="9873"/>
                    <a:pt x="2995" y="11759"/>
                  </a:cubicBezTo>
                  <a:cubicBezTo>
                    <a:pt x="2995" y="11759"/>
                    <a:pt x="3143" y="11907"/>
                    <a:pt x="3406" y="11907"/>
                  </a:cubicBezTo>
                  <a:cubicBezTo>
                    <a:pt x="3538" y="11907"/>
                    <a:pt x="3698" y="11870"/>
                    <a:pt x="3883" y="11759"/>
                  </a:cubicBezTo>
                  <a:cubicBezTo>
                    <a:pt x="3883" y="11759"/>
                    <a:pt x="3883" y="10206"/>
                    <a:pt x="3883" y="8875"/>
                  </a:cubicBezTo>
                  <a:cubicBezTo>
                    <a:pt x="3994" y="7987"/>
                    <a:pt x="4105" y="6323"/>
                    <a:pt x="4326" y="5879"/>
                  </a:cubicBezTo>
                  <a:cubicBezTo>
                    <a:pt x="4659" y="4548"/>
                    <a:pt x="5547" y="3994"/>
                    <a:pt x="5436" y="2552"/>
                  </a:cubicBezTo>
                  <a:cubicBezTo>
                    <a:pt x="5325" y="1886"/>
                    <a:pt x="4992" y="998"/>
                    <a:pt x="4548" y="444"/>
                  </a:cubicBezTo>
                  <a:cubicBezTo>
                    <a:pt x="4216" y="222"/>
                    <a:pt x="3439" y="0"/>
                    <a:pt x="2663"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9" name="Google Shape;7869;p109"/>
            <p:cNvSpPr/>
            <p:nvPr/>
          </p:nvSpPr>
          <p:spPr>
            <a:xfrm>
              <a:off x="4187094" y="4645174"/>
              <a:ext cx="83766" cy="95293"/>
            </a:xfrm>
            <a:custGeom>
              <a:rect b="b" l="l" r="r" t="t"/>
              <a:pathLst>
                <a:path extrusionOk="0" h="6564" w="5770">
                  <a:moveTo>
                    <a:pt x="4412" y="1"/>
                  </a:moveTo>
                  <a:cubicBezTo>
                    <a:pt x="4222" y="1"/>
                    <a:pt x="4009" y="85"/>
                    <a:pt x="3772" y="285"/>
                  </a:cubicBezTo>
                  <a:cubicBezTo>
                    <a:pt x="2330" y="1505"/>
                    <a:pt x="1" y="6275"/>
                    <a:pt x="1" y="6275"/>
                  </a:cubicBezTo>
                  <a:cubicBezTo>
                    <a:pt x="1" y="6275"/>
                    <a:pt x="165" y="6563"/>
                    <a:pt x="819" y="6563"/>
                  </a:cubicBezTo>
                  <a:cubicBezTo>
                    <a:pt x="1240" y="6563"/>
                    <a:pt x="1862" y="6444"/>
                    <a:pt x="2774" y="6053"/>
                  </a:cubicBezTo>
                  <a:cubicBezTo>
                    <a:pt x="3772" y="5721"/>
                    <a:pt x="4327" y="5277"/>
                    <a:pt x="4771" y="4833"/>
                  </a:cubicBezTo>
                  <a:cubicBezTo>
                    <a:pt x="5103" y="3613"/>
                    <a:pt x="5769" y="2171"/>
                    <a:pt x="5769" y="2171"/>
                  </a:cubicBezTo>
                  <a:cubicBezTo>
                    <a:pt x="5769" y="2171"/>
                    <a:pt x="5382" y="1"/>
                    <a:pt x="4412" y="1"/>
                  </a:cubicBezTo>
                  <a:close/>
                </a:path>
              </a:pathLst>
            </a:custGeom>
            <a:solidFill>
              <a:srgbClr val="291D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0" name="Google Shape;7870;p109"/>
            <p:cNvSpPr/>
            <p:nvPr/>
          </p:nvSpPr>
          <p:spPr>
            <a:xfrm>
              <a:off x="4146837" y="4489865"/>
              <a:ext cx="154611" cy="216499"/>
            </a:xfrm>
            <a:custGeom>
              <a:rect b="b" l="l" r="r" t="t"/>
              <a:pathLst>
                <a:path extrusionOk="0" h="14913" w="10650">
                  <a:moveTo>
                    <a:pt x="8320" y="1"/>
                  </a:moveTo>
                  <a:lnTo>
                    <a:pt x="3106" y="888"/>
                  </a:lnTo>
                  <a:cubicBezTo>
                    <a:pt x="3106" y="888"/>
                    <a:pt x="4327" y="3662"/>
                    <a:pt x="4105" y="5104"/>
                  </a:cubicBezTo>
                  <a:cubicBezTo>
                    <a:pt x="3994" y="6102"/>
                    <a:pt x="2552" y="9985"/>
                    <a:pt x="1997" y="11760"/>
                  </a:cubicBezTo>
                  <a:cubicBezTo>
                    <a:pt x="1442" y="13534"/>
                    <a:pt x="0" y="13645"/>
                    <a:pt x="0" y="13645"/>
                  </a:cubicBezTo>
                  <a:cubicBezTo>
                    <a:pt x="0" y="13645"/>
                    <a:pt x="1810" y="14912"/>
                    <a:pt x="3223" y="14912"/>
                  </a:cubicBezTo>
                  <a:cubicBezTo>
                    <a:pt x="3375" y="14912"/>
                    <a:pt x="3521" y="14898"/>
                    <a:pt x="3661" y="14866"/>
                  </a:cubicBezTo>
                  <a:cubicBezTo>
                    <a:pt x="4992" y="14533"/>
                    <a:pt x="4881" y="12536"/>
                    <a:pt x="6323" y="10539"/>
                  </a:cubicBezTo>
                  <a:cubicBezTo>
                    <a:pt x="7766" y="8653"/>
                    <a:pt x="10650" y="8210"/>
                    <a:pt x="10650" y="8210"/>
                  </a:cubicBezTo>
                  <a:cubicBezTo>
                    <a:pt x="10650" y="8210"/>
                    <a:pt x="10539" y="7322"/>
                    <a:pt x="9651" y="5880"/>
                  </a:cubicBezTo>
                  <a:cubicBezTo>
                    <a:pt x="9208" y="5436"/>
                    <a:pt x="8986" y="4771"/>
                    <a:pt x="8875" y="4105"/>
                  </a:cubicBezTo>
                  <a:cubicBezTo>
                    <a:pt x="8653" y="2996"/>
                    <a:pt x="8542" y="1776"/>
                    <a:pt x="8320"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1" name="Google Shape;7871;p109"/>
            <p:cNvSpPr/>
            <p:nvPr/>
          </p:nvSpPr>
          <p:spPr>
            <a:xfrm>
              <a:off x="4101746" y="4576840"/>
              <a:ext cx="209371" cy="165412"/>
            </a:xfrm>
            <a:custGeom>
              <a:rect b="b" l="l" r="r" t="t"/>
              <a:pathLst>
                <a:path extrusionOk="0" h="11394" w="14422">
                  <a:moveTo>
                    <a:pt x="11870" y="0"/>
                  </a:moveTo>
                  <a:cubicBezTo>
                    <a:pt x="10650" y="111"/>
                    <a:pt x="8764" y="2108"/>
                    <a:pt x="8098" y="3550"/>
                  </a:cubicBezTo>
                  <a:cubicBezTo>
                    <a:pt x="7433" y="4992"/>
                    <a:pt x="6434" y="6989"/>
                    <a:pt x="5658" y="7433"/>
                  </a:cubicBezTo>
                  <a:cubicBezTo>
                    <a:pt x="5436" y="7543"/>
                    <a:pt x="5179" y="7585"/>
                    <a:pt x="4900" y="7585"/>
                  </a:cubicBezTo>
                  <a:cubicBezTo>
                    <a:pt x="4063" y="7585"/>
                    <a:pt x="3023" y="7211"/>
                    <a:pt x="2108" y="7211"/>
                  </a:cubicBezTo>
                  <a:cubicBezTo>
                    <a:pt x="888" y="7211"/>
                    <a:pt x="111" y="7765"/>
                    <a:pt x="0" y="8653"/>
                  </a:cubicBezTo>
                  <a:cubicBezTo>
                    <a:pt x="0" y="8653"/>
                    <a:pt x="3883" y="10539"/>
                    <a:pt x="5103" y="11093"/>
                  </a:cubicBezTo>
                  <a:cubicBezTo>
                    <a:pt x="5497" y="11272"/>
                    <a:pt x="5856" y="11394"/>
                    <a:pt x="6196" y="11394"/>
                  </a:cubicBezTo>
                  <a:cubicBezTo>
                    <a:pt x="6908" y="11394"/>
                    <a:pt x="7533" y="10860"/>
                    <a:pt x="8209" y="9207"/>
                  </a:cubicBezTo>
                  <a:cubicBezTo>
                    <a:pt x="8876" y="7374"/>
                    <a:pt x="9542" y="5729"/>
                    <a:pt x="10303" y="5729"/>
                  </a:cubicBezTo>
                  <a:cubicBezTo>
                    <a:pt x="10555" y="5729"/>
                    <a:pt x="10817" y="5909"/>
                    <a:pt x="11093" y="6323"/>
                  </a:cubicBezTo>
                  <a:cubicBezTo>
                    <a:pt x="12092" y="7876"/>
                    <a:pt x="12535" y="10760"/>
                    <a:pt x="12535" y="10760"/>
                  </a:cubicBezTo>
                  <a:cubicBezTo>
                    <a:pt x="12535" y="10760"/>
                    <a:pt x="12680" y="10905"/>
                    <a:pt x="12908" y="10905"/>
                  </a:cubicBezTo>
                  <a:cubicBezTo>
                    <a:pt x="13079" y="10905"/>
                    <a:pt x="13296" y="10824"/>
                    <a:pt x="13534" y="10539"/>
                  </a:cubicBezTo>
                  <a:cubicBezTo>
                    <a:pt x="13534" y="10539"/>
                    <a:pt x="13312" y="9540"/>
                    <a:pt x="13312" y="7987"/>
                  </a:cubicBezTo>
                  <a:cubicBezTo>
                    <a:pt x="13201" y="4770"/>
                    <a:pt x="14421" y="3994"/>
                    <a:pt x="14089" y="2662"/>
                  </a:cubicBezTo>
                  <a:cubicBezTo>
                    <a:pt x="13645" y="777"/>
                    <a:pt x="13201" y="0"/>
                    <a:pt x="11870"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2" name="Google Shape;7872;p109"/>
            <p:cNvSpPr/>
            <p:nvPr/>
          </p:nvSpPr>
          <p:spPr>
            <a:xfrm>
              <a:off x="4027663" y="2549239"/>
              <a:ext cx="288289" cy="173978"/>
            </a:xfrm>
            <a:custGeom>
              <a:rect b="b" l="l" r="r" t="t"/>
              <a:pathLst>
                <a:path extrusionOk="0" h="11984" w="19858">
                  <a:moveTo>
                    <a:pt x="8691" y="1"/>
                  </a:moveTo>
                  <a:cubicBezTo>
                    <a:pt x="3509" y="1"/>
                    <a:pt x="604" y="4961"/>
                    <a:pt x="333" y="7214"/>
                  </a:cubicBezTo>
                  <a:cubicBezTo>
                    <a:pt x="0" y="10098"/>
                    <a:pt x="3328" y="11984"/>
                    <a:pt x="3328" y="11984"/>
                  </a:cubicBezTo>
                  <a:cubicBezTo>
                    <a:pt x="3328" y="11984"/>
                    <a:pt x="19857" y="2444"/>
                    <a:pt x="12647" y="891"/>
                  </a:cubicBezTo>
                  <a:cubicBezTo>
                    <a:pt x="11209" y="266"/>
                    <a:pt x="9890" y="1"/>
                    <a:pt x="8691" y="1"/>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3" name="Google Shape;7873;p109"/>
            <p:cNvSpPr/>
            <p:nvPr/>
          </p:nvSpPr>
          <p:spPr>
            <a:xfrm>
              <a:off x="4311103" y="2903582"/>
              <a:ext cx="167503" cy="520177"/>
            </a:xfrm>
            <a:custGeom>
              <a:rect b="b" l="l" r="r" t="t"/>
              <a:pathLst>
                <a:path extrusionOk="0" h="35831" w="11538">
                  <a:moveTo>
                    <a:pt x="2108" y="0"/>
                  </a:moveTo>
                  <a:cubicBezTo>
                    <a:pt x="2108" y="0"/>
                    <a:pt x="2330" y="9651"/>
                    <a:pt x="2330" y="9984"/>
                  </a:cubicBezTo>
                  <a:cubicBezTo>
                    <a:pt x="2330" y="10206"/>
                    <a:pt x="5880" y="19635"/>
                    <a:pt x="5658" y="22408"/>
                  </a:cubicBezTo>
                  <a:cubicBezTo>
                    <a:pt x="5103" y="27289"/>
                    <a:pt x="0" y="31505"/>
                    <a:pt x="0" y="31505"/>
                  </a:cubicBezTo>
                  <a:lnTo>
                    <a:pt x="2330" y="35831"/>
                  </a:lnTo>
                  <a:cubicBezTo>
                    <a:pt x="7544" y="32281"/>
                    <a:pt x="10650" y="28066"/>
                    <a:pt x="11315" y="23185"/>
                  </a:cubicBezTo>
                  <a:cubicBezTo>
                    <a:pt x="11537" y="21188"/>
                    <a:pt x="9540" y="13534"/>
                    <a:pt x="7544" y="8320"/>
                  </a:cubicBezTo>
                  <a:cubicBezTo>
                    <a:pt x="5658" y="3106"/>
                    <a:pt x="4327" y="666"/>
                    <a:pt x="2108"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4" name="Google Shape;7874;p109"/>
            <p:cNvSpPr/>
            <p:nvPr/>
          </p:nvSpPr>
          <p:spPr>
            <a:xfrm>
              <a:off x="3995449" y="3314238"/>
              <a:ext cx="438066" cy="1235846"/>
            </a:xfrm>
            <a:custGeom>
              <a:rect b="b" l="l" r="r" t="t"/>
              <a:pathLst>
                <a:path extrusionOk="0" h="85128" w="30175">
                  <a:moveTo>
                    <a:pt x="22631" y="1"/>
                  </a:moveTo>
                  <a:lnTo>
                    <a:pt x="5436" y="1443"/>
                  </a:lnTo>
                  <a:cubicBezTo>
                    <a:pt x="5436" y="1443"/>
                    <a:pt x="3883" y="6324"/>
                    <a:pt x="1998" y="15975"/>
                  </a:cubicBezTo>
                  <a:cubicBezTo>
                    <a:pt x="1" y="25737"/>
                    <a:pt x="777" y="38938"/>
                    <a:pt x="2219" y="52582"/>
                  </a:cubicBezTo>
                  <a:cubicBezTo>
                    <a:pt x="2663" y="56576"/>
                    <a:pt x="5104" y="61790"/>
                    <a:pt x="7988" y="68445"/>
                  </a:cubicBezTo>
                  <a:cubicBezTo>
                    <a:pt x="10539" y="74547"/>
                    <a:pt x="14422" y="84642"/>
                    <a:pt x="14422" y="84642"/>
                  </a:cubicBezTo>
                  <a:cubicBezTo>
                    <a:pt x="15023" y="84992"/>
                    <a:pt x="15596" y="85128"/>
                    <a:pt x="16123" y="85128"/>
                  </a:cubicBezTo>
                  <a:cubicBezTo>
                    <a:pt x="17929" y="85128"/>
                    <a:pt x="19192" y="83532"/>
                    <a:pt x="19192" y="83532"/>
                  </a:cubicBezTo>
                  <a:cubicBezTo>
                    <a:pt x="19192" y="83532"/>
                    <a:pt x="17195" y="70331"/>
                    <a:pt x="16419" y="65783"/>
                  </a:cubicBezTo>
                  <a:cubicBezTo>
                    <a:pt x="14977" y="58240"/>
                    <a:pt x="11427" y="54468"/>
                    <a:pt x="11427" y="54468"/>
                  </a:cubicBezTo>
                  <a:cubicBezTo>
                    <a:pt x="11427" y="54468"/>
                    <a:pt x="12314" y="48922"/>
                    <a:pt x="12869" y="44041"/>
                  </a:cubicBezTo>
                  <a:cubicBezTo>
                    <a:pt x="13423" y="38716"/>
                    <a:pt x="15198" y="29841"/>
                    <a:pt x="15198" y="29841"/>
                  </a:cubicBezTo>
                  <a:cubicBezTo>
                    <a:pt x="15198" y="29841"/>
                    <a:pt x="15309" y="43486"/>
                    <a:pt x="15642" y="47479"/>
                  </a:cubicBezTo>
                  <a:cubicBezTo>
                    <a:pt x="15864" y="51362"/>
                    <a:pt x="16086" y="51917"/>
                    <a:pt x="17417" y="59571"/>
                  </a:cubicBezTo>
                  <a:cubicBezTo>
                    <a:pt x="18526" y="65894"/>
                    <a:pt x="21078" y="78429"/>
                    <a:pt x="21078" y="78429"/>
                  </a:cubicBezTo>
                  <a:cubicBezTo>
                    <a:pt x="21730" y="78647"/>
                    <a:pt x="22330" y="78725"/>
                    <a:pt x="22856" y="78725"/>
                  </a:cubicBezTo>
                  <a:cubicBezTo>
                    <a:pt x="24209" y="78725"/>
                    <a:pt x="25071" y="78207"/>
                    <a:pt x="25071" y="78207"/>
                  </a:cubicBezTo>
                  <a:cubicBezTo>
                    <a:pt x="25071" y="78207"/>
                    <a:pt x="26846" y="62344"/>
                    <a:pt x="26181" y="56798"/>
                  </a:cubicBezTo>
                  <a:cubicBezTo>
                    <a:pt x="25404" y="51251"/>
                    <a:pt x="25515" y="48811"/>
                    <a:pt x="25515" y="48811"/>
                  </a:cubicBezTo>
                  <a:cubicBezTo>
                    <a:pt x="25515" y="48811"/>
                    <a:pt x="26402" y="40380"/>
                    <a:pt x="27068" y="33280"/>
                  </a:cubicBezTo>
                  <a:cubicBezTo>
                    <a:pt x="28177" y="22631"/>
                    <a:pt x="30174" y="20301"/>
                    <a:pt x="28954" y="13867"/>
                  </a:cubicBezTo>
                  <a:cubicBezTo>
                    <a:pt x="27955" y="8320"/>
                    <a:pt x="24295" y="4105"/>
                    <a:pt x="22631" y="1"/>
                  </a:cubicBez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5" name="Google Shape;7875;p109"/>
            <p:cNvSpPr/>
            <p:nvPr/>
          </p:nvSpPr>
          <p:spPr>
            <a:xfrm>
              <a:off x="4212863" y="3607347"/>
              <a:ext cx="153000" cy="354314"/>
            </a:xfrm>
            <a:custGeom>
              <a:rect b="b" l="l" r="r" t="t"/>
              <a:pathLst>
                <a:path extrusionOk="0" h="24406" w="10539">
                  <a:moveTo>
                    <a:pt x="10539" y="0"/>
                  </a:moveTo>
                  <a:cubicBezTo>
                    <a:pt x="7211" y="3550"/>
                    <a:pt x="1110" y="4216"/>
                    <a:pt x="1110" y="4216"/>
                  </a:cubicBezTo>
                  <a:lnTo>
                    <a:pt x="333" y="9651"/>
                  </a:lnTo>
                  <a:cubicBezTo>
                    <a:pt x="1" y="14089"/>
                    <a:pt x="666" y="19302"/>
                    <a:pt x="555" y="24405"/>
                  </a:cubicBezTo>
                  <a:cubicBezTo>
                    <a:pt x="555" y="24405"/>
                    <a:pt x="1775" y="11204"/>
                    <a:pt x="3439" y="8986"/>
                  </a:cubicBezTo>
                  <a:cubicBezTo>
                    <a:pt x="4992" y="6767"/>
                    <a:pt x="9430" y="2995"/>
                    <a:pt x="10539" y="0"/>
                  </a:cubicBezTo>
                  <a:close/>
                </a:path>
              </a:pathLst>
            </a:custGeom>
            <a:solidFill>
              <a:srgbClr val="597B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6" name="Google Shape;7876;p109"/>
            <p:cNvSpPr/>
            <p:nvPr/>
          </p:nvSpPr>
          <p:spPr>
            <a:xfrm>
              <a:off x="4064697" y="2561578"/>
              <a:ext cx="288289" cy="440461"/>
            </a:xfrm>
            <a:custGeom>
              <a:rect b="b" l="l" r="r" t="t"/>
              <a:pathLst>
                <a:path extrusionOk="0" h="30340" w="19858">
                  <a:moveTo>
                    <a:pt x="9565" y="1"/>
                  </a:moveTo>
                  <a:cubicBezTo>
                    <a:pt x="5131" y="1"/>
                    <a:pt x="1938" y="3211"/>
                    <a:pt x="999" y="7695"/>
                  </a:cubicBezTo>
                  <a:cubicBezTo>
                    <a:pt x="556" y="10024"/>
                    <a:pt x="1" y="14794"/>
                    <a:pt x="1443" y="18566"/>
                  </a:cubicBezTo>
                  <a:cubicBezTo>
                    <a:pt x="2193" y="20603"/>
                    <a:pt x="2944" y="22122"/>
                    <a:pt x="4695" y="22122"/>
                  </a:cubicBezTo>
                  <a:cubicBezTo>
                    <a:pt x="4756" y="22122"/>
                    <a:pt x="4818" y="22120"/>
                    <a:pt x="4882" y="22116"/>
                  </a:cubicBezTo>
                  <a:cubicBezTo>
                    <a:pt x="5326" y="22116"/>
                    <a:pt x="5991" y="22005"/>
                    <a:pt x="6879" y="21783"/>
                  </a:cubicBezTo>
                  <a:cubicBezTo>
                    <a:pt x="6879" y="22449"/>
                    <a:pt x="6990" y="23558"/>
                    <a:pt x="6990" y="24445"/>
                  </a:cubicBezTo>
                  <a:cubicBezTo>
                    <a:pt x="6879" y="25444"/>
                    <a:pt x="7100" y="25888"/>
                    <a:pt x="5215" y="26997"/>
                  </a:cubicBezTo>
                  <a:cubicBezTo>
                    <a:pt x="3414" y="28162"/>
                    <a:pt x="7582" y="30340"/>
                    <a:pt x="10570" y="30340"/>
                  </a:cubicBezTo>
                  <a:cubicBezTo>
                    <a:pt x="10711" y="30340"/>
                    <a:pt x="10848" y="30335"/>
                    <a:pt x="10983" y="30325"/>
                  </a:cubicBezTo>
                  <a:cubicBezTo>
                    <a:pt x="14089" y="29992"/>
                    <a:pt x="17417" y="28217"/>
                    <a:pt x="18415" y="26220"/>
                  </a:cubicBezTo>
                  <a:cubicBezTo>
                    <a:pt x="19414" y="24113"/>
                    <a:pt x="19857" y="23558"/>
                    <a:pt x="18083" y="23447"/>
                  </a:cubicBezTo>
                  <a:cubicBezTo>
                    <a:pt x="17244" y="23396"/>
                    <a:pt x="16580" y="23386"/>
                    <a:pt x="16051" y="23386"/>
                  </a:cubicBezTo>
                  <a:cubicBezTo>
                    <a:pt x="15703" y="23386"/>
                    <a:pt x="15413" y="23391"/>
                    <a:pt x="15170" y="23391"/>
                  </a:cubicBezTo>
                  <a:cubicBezTo>
                    <a:pt x="14169" y="23391"/>
                    <a:pt x="13963" y="23317"/>
                    <a:pt x="13756" y="22560"/>
                  </a:cubicBezTo>
                  <a:cubicBezTo>
                    <a:pt x="13645" y="22005"/>
                    <a:pt x="13534" y="18788"/>
                    <a:pt x="13534" y="18788"/>
                  </a:cubicBezTo>
                  <a:cubicBezTo>
                    <a:pt x="13756" y="18455"/>
                    <a:pt x="14422" y="17457"/>
                    <a:pt x="14422" y="17457"/>
                  </a:cubicBezTo>
                  <a:cubicBezTo>
                    <a:pt x="16751" y="16015"/>
                    <a:pt x="18526" y="13463"/>
                    <a:pt x="18859" y="10468"/>
                  </a:cubicBezTo>
                  <a:cubicBezTo>
                    <a:pt x="19414" y="5254"/>
                    <a:pt x="15642" y="595"/>
                    <a:pt x="10428" y="41"/>
                  </a:cubicBezTo>
                  <a:cubicBezTo>
                    <a:pt x="10136" y="14"/>
                    <a:pt x="9848" y="1"/>
                    <a:pt x="9565"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7" name="Google Shape;7877;p109"/>
            <p:cNvSpPr/>
            <p:nvPr/>
          </p:nvSpPr>
          <p:spPr>
            <a:xfrm>
              <a:off x="4114245" y="2787616"/>
              <a:ext cx="238740" cy="214423"/>
            </a:xfrm>
            <a:custGeom>
              <a:rect b="b" l="l" r="r" t="t"/>
              <a:pathLst>
                <a:path extrusionOk="0" h="14770" w="16445">
                  <a:moveTo>
                    <a:pt x="4353" y="1"/>
                  </a:moveTo>
                  <a:cubicBezTo>
                    <a:pt x="4353" y="1"/>
                    <a:pt x="4131" y="3994"/>
                    <a:pt x="3022" y="4882"/>
                  </a:cubicBezTo>
                  <a:cubicBezTo>
                    <a:pt x="2023" y="5880"/>
                    <a:pt x="692" y="6435"/>
                    <a:pt x="581" y="6435"/>
                  </a:cubicBezTo>
                  <a:cubicBezTo>
                    <a:pt x="914" y="6546"/>
                    <a:pt x="1136" y="6546"/>
                    <a:pt x="1469" y="6546"/>
                  </a:cubicBezTo>
                  <a:cubicBezTo>
                    <a:pt x="1913" y="6546"/>
                    <a:pt x="2578" y="6435"/>
                    <a:pt x="3466" y="6213"/>
                  </a:cubicBezTo>
                  <a:cubicBezTo>
                    <a:pt x="3466" y="6879"/>
                    <a:pt x="3577" y="7988"/>
                    <a:pt x="3577" y="8875"/>
                  </a:cubicBezTo>
                  <a:cubicBezTo>
                    <a:pt x="3466" y="9874"/>
                    <a:pt x="3687" y="10318"/>
                    <a:pt x="1802" y="11427"/>
                  </a:cubicBezTo>
                  <a:cubicBezTo>
                    <a:pt x="1" y="12592"/>
                    <a:pt x="4169" y="14770"/>
                    <a:pt x="7157" y="14770"/>
                  </a:cubicBezTo>
                  <a:cubicBezTo>
                    <a:pt x="7298" y="14770"/>
                    <a:pt x="7435" y="14765"/>
                    <a:pt x="7570" y="14755"/>
                  </a:cubicBezTo>
                  <a:cubicBezTo>
                    <a:pt x="10676" y="14422"/>
                    <a:pt x="14004" y="12647"/>
                    <a:pt x="15002" y="10650"/>
                  </a:cubicBezTo>
                  <a:cubicBezTo>
                    <a:pt x="16001" y="8543"/>
                    <a:pt x="16444" y="7988"/>
                    <a:pt x="14670" y="7877"/>
                  </a:cubicBezTo>
                  <a:cubicBezTo>
                    <a:pt x="13831" y="7826"/>
                    <a:pt x="13167" y="7816"/>
                    <a:pt x="12638" y="7816"/>
                  </a:cubicBezTo>
                  <a:cubicBezTo>
                    <a:pt x="12290" y="7816"/>
                    <a:pt x="12000" y="7821"/>
                    <a:pt x="11757" y="7821"/>
                  </a:cubicBezTo>
                  <a:cubicBezTo>
                    <a:pt x="10756" y="7821"/>
                    <a:pt x="10550" y="7747"/>
                    <a:pt x="10343" y="6990"/>
                  </a:cubicBezTo>
                  <a:cubicBezTo>
                    <a:pt x="10232" y="6435"/>
                    <a:pt x="10011" y="3218"/>
                    <a:pt x="10011" y="3218"/>
                  </a:cubicBezTo>
                  <a:cubicBezTo>
                    <a:pt x="10343" y="2885"/>
                    <a:pt x="11009" y="1887"/>
                    <a:pt x="11009" y="1887"/>
                  </a:cubicBezTo>
                  <a:cubicBezTo>
                    <a:pt x="11342" y="1665"/>
                    <a:pt x="11674" y="1443"/>
                    <a:pt x="12118" y="1110"/>
                  </a:cubicBezTo>
                  <a:lnTo>
                    <a:pt x="12118" y="1110"/>
                  </a:lnTo>
                  <a:lnTo>
                    <a:pt x="8901" y="1221"/>
                  </a:lnTo>
                  <a:lnTo>
                    <a:pt x="5462" y="1221"/>
                  </a:lnTo>
                  <a:lnTo>
                    <a:pt x="4353" y="1"/>
                  </a:ln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8" name="Google Shape;7878;p109"/>
            <p:cNvSpPr/>
            <p:nvPr/>
          </p:nvSpPr>
          <p:spPr>
            <a:xfrm>
              <a:off x="4092077" y="2561404"/>
              <a:ext cx="254463" cy="285385"/>
            </a:xfrm>
            <a:custGeom>
              <a:rect b="b" l="l" r="r" t="t"/>
              <a:pathLst>
                <a:path extrusionOk="0" h="19658" w="17528">
                  <a:moveTo>
                    <a:pt x="7516" y="1"/>
                  </a:moveTo>
                  <a:cubicBezTo>
                    <a:pt x="4508" y="1"/>
                    <a:pt x="1494" y="1371"/>
                    <a:pt x="1" y="5155"/>
                  </a:cubicBezTo>
                  <a:cubicBezTo>
                    <a:pt x="1" y="5155"/>
                    <a:pt x="223" y="5710"/>
                    <a:pt x="1110" y="5821"/>
                  </a:cubicBezTo>
                  <a:cubicBezTo>
                    <a:pt x="1110" y="5821"/>
                    <a:pt x="888" y="6930"/>
                    <a:pt x="1665" y="7818"/>
                  </a:cubicBezTo>
                  <a:cubicBezTo>
                    <a:pt x="2219" y="8372"/>
                    <a:pt x="2774" y="9371"/>
                    <a:pt x="2774" y="10480"/>
                  </a:cubicBezTo>
                  <a:cubicBezTo>
                    <a:pt x="2885" y="11368"/>
                    <a:pt x="2774" y="12699"/>
                    <a:pt x="2996" y="13586"/>
                  </a:cubicBezTo>
                  <a:cubicBezTo>
                    <a:pt x="3277" y="14619"/>
                    <a:pt x="4194" y="14698"/>
                    <a:pt x="4470" y="14698"/>
                  </a:cubicBezTo>
                  <a:cubicBezTo>
                    <a:pt x="4520" y="14698"/>
                    <a:pt x="4549" y="14695"/>
                    <a:pt x="4549" y="14695"/>
                  </a:cubicBezTo>
                  <a:cubicBezTo>
                    <a:pt x="4549" y="14695"/>
                    <a:pt x="4660" y="12810"/>
                    <a:pt x="4882" y="10924"/>
                  </a:cubicBezTo>
                  <a:cubicBezTo>
                    <a:pt x="5174" y="10222"/>
                    <a:pt x="5961" y="9797"/>
                    <a:pt x="6704" y="9797"/>
                  </a:cubicBezTo>
                  <a:cubicBezTo>
                    <a:pt x="7369" y="9797"/>
                    <a:pt x="8000" y="10138"/>
                    <a:pt x="8210" y="10924"/>
                  </a:cubicBezTo>
                  <a:cubicBezTo>
                    <a:pt x="8653" y="12477"/>
                    <a:pt x="8210" y="13475"/>
                    <a:pt x="7655" y="14585"/>
                  </a:cubicBezTo>
                  <a:cubicBezTo>
                    <a:pt x="7389" y="15295"/>
                    <a:pt x="6838" y="15650"/>
                    <a:pt x="6288" y="15650"/>
                  </a:cubicBezTo>
                  <a:cubicBezTo>
                    <a:pt x="6151" y="15650"/>
                    <a:pt x="6013" y="15627"/>
                    <a:pt x="5880" y="15583"/>
                  </a:cubicBezTo>
                  <a:lnTo>
                    <a:pt x="5880" y="15583"/>
                  </a:lnTo>
                  <a:cubicBezTo>
                    <a:pt x="5880" y="17802"/>
                    <a:pt x="6767" y="18911"/>
                    <a:pt x="8764" y="19466"/>
                  </a:cubicBezTo>
                  <a:cubicBezTo>
                    <a:pt x="9283" y="19602"/>
                    <a:pt x="9688" y="19658"/>
                    <a:pt x="10018" y="19658"/>
                  </a:cubicBezTo>
                  <a:cubicBezTo>
                    <a:pt x="11028" y="19658"/>
                    <a:pt x="11340" y="19134"/>
                    <a:pt x="12092" y="18800"/>
                  </a:cubicBezTo>
                  <a:cubicBezTo>
                    <a:pt x="12758" y="18467"/>
                    <a:pt x="13534" y="17802"/>
                    <a:pt x="13534" y="17802"/>
                  </a:cubicBezTo>
                  <a:cubicBezTo>
                    <a:pt x="15864" y="15583"/>
                    <a:pt x="16640" y="13475"/>
                    <a:pt x="16973" y="10480"/>
                  </a:cubicBezTo>
                  <a:cubicBezTo>
                    <a:pt x="17528" y="5266"/>
                    <a:pt x="13756" y="607"/>
                    <a:pt x="8542" y="53"/>
                  </a:cubicBezTo>
                  <a:cubicBezTo>
                    <a:pt x="8202" y="18"/>
                    <a:pt x="7859" y="1"/>
                    <a:pt x="7516" y="1"/>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9" name="Google Shape;7879;p109"/>
            <p:cNvSpPr/>
            <p:nvPr/>
          </p:nvSpPr>
          <p:spPr>
            <a:xfrm>
              <a:off x="3972903" y="2899546"/>
              <a:ext cx="418728" cy="465649"/>
            </a:xfrm>
            <a:custGeom>
              <a:rect b="b" l="l" r="r" t="t"/>
              <a:pathLst>
                <a:path extrusionOk="0" h="32075" w="28843">
                  <a:moveTo>
                    <a:pt x="22922" y="1"/>
                  </a:moveTo>
                  <a:cubicBezTo>
                    <a:pt x="21993" y="1"/>
                    <a:pt x="21133" y="56"/>
                    <a:pt x="20745" y="56"/>
                  </a:cubicBezTo>
                  <a:cubicBezTo>
                    <a:pt x="21410" y="944"/>
                    <a:pt x="21521" y="2053"/>
                    <a:pt x="18859" y="2608"/>
                  </a:cubicBezTo>
                  <a:cubicBezTo>
                    <a:pt x="18027" y="2829"/>
                    <a:pt x="17257" y="2913"/>
                    <a:pt x="16571" y="2913"/>
                  </a:cubicBezTo>
                  <a:cubicBezTo>
                    <a:pt x="14512" y="2913"/>
                    <a:pt x="13202" y="2164"/>
                    <a:pt x="13202" y="2164"/>
                  </a:cubicBezTo>
                  <a:cubicBezTo>
                    <a:pt x="13202" y="2164"/>
                    <a:pt x="9652" y="3717"/>
                    <a:pt x="7211" y="5381"/>
                  </a:cubicBezTo>
                  <a:cubicBezTo>
                    <a:pt x="1332" y="9485"/>
                    <a:pt x="1" y="16474"/>
                    <a:pt x="5880" y="18915"/>
                  </a:cubicBezTo>
                  <a:cubicBezTo>
                    <a:pt x="6213" y="21577"/>
                    <a:pt x="6657" y="28455"/>
                    <a:pt x="6768" y="30008"/>
                  </a:cubicBezTo>
                  <a:cubicBezTo>
                    <a:pt x="8832" y="31430"/>
                    <a:pt x="11787" y="32074"/>
                    <a:pt x="14701" y="32074"/>
                  </a:cubicBezTo>
                  <a:cubicBezTo>
                    <a:pt x="18834" y="32074"/>
                    <a:pt x="22883" y="30778"/>
                    <a:pt x="24184" y="28566"/>
                  </a:cubicBezTo>
                  <a:cubicBezTo>
                    <a:pt x="24295" y="27345"/>
                    <a:pt x="24517" y="25238"/>
                    <a:pt x="24627" y="24905"/>
                  </a:cubicBezTo>
                  <a:cubicBezTo>
                    <a:pt x="26957" y="16030"/>
                    <a:pt x="28843" y="13701"/>
                    <a:pt x="28177" y="7045"/>
                  </a:cubicBezTo>
                  <a:cubicBezTo>
                    <a:pt x="27734" y="3162"/>
                    <a:pt x="27512" y="1276"/>
                    <a:pt x="25515" y="278"/>
                  </a:cubicBezTo>
                  <a:cubicBezTo>
                    <a:pt x="24849" y="56"/>
                    <a:pt x="23851" y="1"/>
                    <a:pt x="22922"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0" name="Google Shape;7880;p109"/>
            <p:cNvSpPr/>
            <p:nvPr/>
          </p:nvSpPr>
          <p:spPr>
            <a:xfrm>
              <a:off x="4177440" y="2697433"/>
              <a:ext cx="161057" cy="436222"/>
            </a:xfrm>
            <a:custGeom>
              <a:rect b="b" l="l" r="r" t="t"/>
              <a:pathLst>
                <a:path extrusionOk="0" h="30048" w="11094">
                  <a:moveTo>
                    <a:pt x="11093" y="1"/>
                  </a:moveTo>
                  <a:cubicBezTo>
                    <a:pt x="11093" y="1"/>
                    <a:pt x="6323" y="5658"/>
                    <a:pt x="2884" y="6768"/>
                  </a:cubicBezTo>
                  <a:cubicBezTo>
                    <a:pt x="2237" y="7010"/>
                    <a:pt x="1733" y="7102"/>
                    <a:pt x="1343" y="7102"/>
                  </a:cubicBezTo>
                  <a:cubicBezTo>
                    <a:pt x="127" y="7102"/>
                    <a:pt x="0" y="6213"/>
                    <a:pt x="0" y="6213"/>
                  </a:cubicBezTo>
                  <a:lnTo>
                    <a:pt x="0" y="29398"/>
                  </a:lnTo>
                  <a:cubicBezTo>
                    <a:pt x="0" y="29398"/>
                    <a:pt x="953" y="30048"/>
                    <a:pt x="2697" y="30048"/>
                  </a:cubicBezTo>
                  <a:cubicBezTo>
                    <a:pt x="3744" y="30048"/>
                    <a:pt x="5075" y="29814"/>
                    <a:pt x="6656" y="29065"/>
                  </a:cubicBezTo>
                  <a:cubicBezTo>
                    <a:pt x="10871" y="27068"/>
                    <a:pt x="11093" y="25848"/>
                    <a:pt x="11093" y="23629"/>
                  </a:cubicBezTo>
                  <a:lnTo>
                    <a:pt x="11093" y="1"/>
                  </a:ln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1" name="Google Shape;7881;p109"/>
            <p:cNvSpPr/>
            <p:nvPr/>
          </p:nvSpPr>
          <p:spPr>
            <a:xfrm>
              <a:off x="3460784" y="2950285"/>
              <a:ext cx="721491" cy="509172"/>
            </a:xfrm>
            <a:custGeom>
              <a:rect b="b" l="l" r="r" t="t"/>
              <a:pathLst>
                <a:path extrusionOk="0" h="35073" w="49698">
                  <a:moveTo>
                    <a:pt x="46058" y="0"/>
                  </a:moveTo>
                  <a:cubicBezTo>
                    <a:pt x="44590" y="0"/>
                    <a:pt x="43036" y="986"/>
                    <a:pt x="41822" y="3328"/>
                  </a:cubicBezTo>
                  <a:cubicBezTo>
                    <a:pt x="40491" y="5768"/>
                    <a:pt x="36164" y="12535"/>
                    <a:pt x="32282" y="16973"/>
                  </a:cubicBezTo>
                  <a:cubicBezTo>
                    <a:pt x="30507" y="18969"/>
                    <a:pt x="25737" y="23074"/>
                    <a:pt x="21410" y="25182"/>
                  </a:cubicBezTo>
                  <a:cubicBezTo>
                    <a:pt x="18103" y="26738"/>
                    <a:pt x="15990" y="27441"/>
                    <a:pt x="14622" y="27441"/>
                  </a:cubicBezTo>
                  <a:cubicBezTo>
                    <a:pt x="14430" y="27441"/>
                    <a:pt x="14253" y="27427"/>
                    <a:pt x="14089" y="27400"/>
                  </a:cubicBezTo>
                  <a:cubicBezTo>
                    <a:pt x="12647" y="27178"/>
                    <a:pt x="11759" y="26846"/>
                    <a:pt x="10428" y="26180"/>
                  </a:cubicBezTo>
                  <a:cubicBezTo>
                    <a:pt x="8875" y="25403"/>
                    <a:pt x="7655" y="25514"/>
                    <a:pt x="6546" y="25071"/>
                  </a:cubicBezTo>
                  <a:cubicBezTo>
                    <a:pt x="5851" y="24793"/>
                    <a:pt x="5591" y="24558"/>
                    <a:pt x="5385" y="24558"/>
                  </a:cubicBezTo>
                  <a:cubicBezTo>
                    <a:pt x="5262" y="24558"/>
                    <a:pt x="5158" y="24642"/>
                    <a:pt x="4993" y="24849"/>
                  </a:cubicBezTo>
                  <a:cubicBezTo>
                    <a:pt x="4660" y="25403"/>
                    <a:pt x="5325" y="26513"/>
                    <a:pt x="6324" y="27067"/>
                  </a:cubicBezTo>
                  <a:cubicBezTo>
                    <a:pt x="7433" y="27733"/>
                    <a:pt x="8210" y="27622"/>
                    <a:pt x="8431" y="27844"/>
                  </a:cubicBezTo>
                  <a:cubicBezTo>
                    <a:pt x="8522" y="28025"/>
                    <a:pt x="7873" y="28206"/>
                    <a:pt x="6907" y="28206"/>
                  </a:cubicBezTo>
                  <a:cubicBezTo>
                    <a:pt x="6690" y="28206"/>
                    <a:pt x="6457" y="28197"/>
                    <a:pt x="6213" y="28177"/>
                  </a:cubicBezTo>
                  <a:cubicBezTo>
                    <a:pt x="4216" y="28066"/>
                    <a:pt x="3107" y="27511"/>
                    <a:pt x="2108" y="27289"/>
                  </a:cubicBezTo>
                  <a:cubicBezTo>
                    <a:pt x="1988" y="27265"/>
                    <a:pt x="1880" y="27254"/>
                    <a:pt x="1784" y="27254"/>
                  </a:cubicBezTo>
                  <a:cubicBezTo>
                    <a:pt x="1002" y="27254"/>
                    <a:pt x="1023" y="27991"/>
                    <a:pt x="1221" y="28288"/>
                  </a:cubicBezTo>
                  <a:cubicBezTo>
                    <a:pt x="1554" y="28731"/>
                    <a:pt x="2108" y="29286"/>
                    <a:pt x="3551" y="29730"/>
                  </a:cubicBezTo>
                  <a:cubicBezTo>
                    <a:pt x="5104" y="30284"/>
                    <a:pt x="6878" y="30617"/>
                    <a:pt x="6878" y="30617"/>
                  </a:cubicBezTo>
                  <a:cubicBezTo>
                    <a:pt x="6878" y="30617"/>
                    <a:pt x="6385" y="30667"/>
                    <a:pt x="5597" y="30667"/>
                  </a:cubicBezTo>
                  <a:cubicBezTo>
                    <a:pt x="5202" y="30667"/>
                    <a:pt x="4734" y="30654"/>
                    <a:pt x="4216" y="30617"/>
                  </a:cubicBezTo>
                  <a:cubicBezTo>
                    <a:pt x="2441" y="30395"/>
                    <a:pt x="1776" y="30173"/>
                    <a:pt x="888" y="30063"/>
                  </a:cubicBezTo>
                  <a:cubicBezTo>
                    <a:pt x="1" y="30063"/>
                    <a:pt x="334" y="31505"/>
                    <a:pt x="1221" y="31948"/>
                  </a:cubicBezTo>
                  <a:cubicBezTo>
                    <a:pt x="1997" y="32170"/>
                    <a:pt x="3107" y="32503"/>
                    <a:pt x="4216" y="32614"/>
                  </a:cubicBezTo>
                  <a:cubicBezTo>
                    <a:pt x="5436" y="32836"/>
                    <a:pt x="7322" y="32836"/>
                    <a:pt x="7322" y="32836"/>
                  </a:cubicBezTo>
                  <a:cubicBezTo>
                    <a:pt x="6468" y="33037"/>
                    <a:pt x="5704" y="33101"/>
                    <a:pt x="5053" y="33101"/>
                  </a:cubicBezTo>
                  <a:cubicBezTo>
                    <a:pt x="4266" y="33101"/>
                    <a:pt x="3642" y="33007"/>
                    <a:pt x="3218" y="32947"/>
                  </a:cubicBezTo>
                  <a:cubicBezTo>
                    <a:pt x="2330" y="32947"/>
                    <a:pt x="1887" y="33169"/>
                    <a:pt x="1997" y="33723"/>
                  </a:cubicBezTo>
                  <a:cubicBezTo>
                    <a:pt x="2108" y="34056"/>
                    <a:pt x="2663" y="34500"/>
                    <a:pt x="4549" y="34944"/>
                  </a:cubicBezTo>
                  <a:cubicBezTo>
                    <a:pt x="5042" y="35031"/>
                    <a:pt x="5588" y="35072"/>
                    <a:pt x="6165" y="35072"/>
                  </a:cubicBezTo>
                  <a:cubicBezTo>
                    <a:pt x="7796" y="35072"/>
                    <a:pt x="9677" y="34741"/>
                    <a:pt x="11316" y="34167"/>
                  </a:cubicBezTo>
                  <a:cubicBezTo>
                    <a:pt x="13423" y="33390"/>
                    <a:pt x="14200" y="32947"/>
                    <a:pt x="15420" y="32614"/>
                  </a:cubicBezTo>
                  <a:cubicBezTo>
                    <a:pt x="19636" y="31727"/>
                    <a:pt x="21078" y="31172"/>
                    <a:pt x="24960" y="29286"/>
                  </a:cubicBezTo>
                  <a:cubicBezTo>
                    <a:pt x="30618" y="26624"/>
                    <a:pt x="34167" y="23407"/>
                    <a:pt x="36386" y="21299"/>
                  </a:cubicBezTo>
                  <a:cubicBezTo>
                    <a:pt x="40934" y="16862"/>
                    <a:pt x="44928" y="10982"/>
                    <a:pt x="47257" y="6989"/>
                  </a:cubicBezTo>
                  <a:cubicBezTo>
                    <a:pt x="49698" y="2995"/>
                    <a:pt x="49365" y="888"/>
                    <a:pt x="47257" y="222"/>
                  </a:cubicBezTo>
                  <a:cubicBezTo>
                    <a:pt x="46870" y="77"/>
                    <a:pt x="46468" y="0"/>
                    <a:pt x="46058"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82" name="Google Shape;7882;p10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883" name="Google Shape;7883;p109">
            <a:hlinkClick r:id="rId3"/>
          </p:cNvPr>
          <p:cNvPicPr preferRelativeResize="0"/>
          <p:nvPr/>
        </p:nvPicPr>
        <p:blipFill rotWithShape="1">
          <a:blip r:embed="rId4">
            <a:alphaModFix/>
          </a:blip>
          <a:srcRect b="9582" l="9866" r="9129" t="9412"/>
          <a:stretch/>
        </p:blipFill>
        <p:spPr>
          <a:xfrm>
            <a:off x="6403700" y="3584600"/>
            <a:ext cx="774800" cy="774800"/>
          </a:xfrm>
          <a:prstGeom prst="rect">
            <a:avLst/>
          </a:prstGeom>
          <a:noFill/>
          <a:ln>
            <a:noFill/>
          </a:ln>
        </p:spPr>
      </p:pic>
      <p:sp>
        <p:nvSpPr>
          <p:cNvPr id="7884" name="Google Shape;7884;p109"/>
          <p:cNvSpPr txBox="1"/>
          <p:nvPr>
            <p:ph idx="4294967295" type="subTitle"/>
          </p:nvPr>
        </p:nvSpPr>
        <p:spPr>
          <a:xfrm>
            <a:off x="6338350" y="4408800"/>
            <a:ext cx="970800" cy="408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sz="1000"/>
              <a:t>高階風險評鑑</a:t>
            </a:r>
            <a:endParaRPr sz="1000"/>
          </a:p>
        </p:txBody>
      </p:sp>
      <p:sp>
        <p:nvSpPr>
          <p:cNvPr id="7885" name="Google Shape;7885;p109"/>
          <p:cNvSpPr txBox="1"/>
          <p:nvPr>
            <p:ph idx="4294967295" type="subTitle"/>
          </p:nvPr>
        </p:nvSpPr>
        <p:spPr>
          <a:xfrm>
            <a:off x="7290075" y="4408800"/>
            <a:ext cx="970800" cy="408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sz="1000"/>
              <a:t>詳細</a:t>
            </a:r>
            <a:r>
              <a:rPr lang="en" sz="1000"/>
              <a:t>風險評鑑</a:t>
            </a:r>
            <a:endParaRPr sz="1000"/>
          </a:p>
        </p:txBody>
      </p:sp>
      <p:pic>
        <p:nvPicPr>
          <p:cNvPr id="7886" name="Google Shape;7886;p109">
            <a:hlinkClick r:id="rId5"/>
          </p:cNvPr>
          <p:cNvPicPr preferRelativeResize="0"/>
          <p:nvPr/>
        </p:nvPicPr>
        <p:blipFill rotWithShape="1">
          <a:blip r:embed="rId6">
            <a:alphaModFix/>
          </a:blip>
          <a:srcRect b="9404" l="9777" r="9745" t="9590"/>
          <a:stretch/>
        </p:blipFill>
        <p:spPr>
          <a:xfrm>
            <a:off x="7370450" y="3584575"/>
            <a:ext cx="788250" cy="793450"/>
          </a:xfrm>
          <a:prstGeom prst="rect">
            <a:avLst/>
          </a:prstGeom>
          <a:noFill/>
          <a:ln>
            <a:noFill/>
          </a:ln>
        </p:spPr>
      </p:pic>
      <p:pic>
        <p:nvPicPr>
          <p:cNvPr id="7887" name="Google Shape;7887;p109"/>
          <p:cNvPicPr preferRelativeResize="0"/>
          <p:nvPr/>
        </p:nvPicPr>
        <p:blipFill>
          <a:blip r:embed="rId7">
            <a:alphaModFix/>
          </a:blip>
          <a:stretch>
            <a:fillRect/>
          </a:stretch>
        </p:blipFill>
        <p:spPr>
          <a:xfrm>
            <a:off x="173175" y="759175"/>
            <a:ext cx="5962373" cy="4215599"/>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1" name="Shape 7891"/>
        <p:cNvGrpSpPr/>
        <p:nvPr/>
      </p:nvGrpSpPr>
      <p:grpSpPr>
        <a:xfrm>
          <a:off x="0" y="0"/>
          <a:ext cx="0" cy="0"/>
          <a:chOff x="0" y="0"/>
          <a:chExt cx="0" cy="0"/>
        </a:xfrm>
      </p:grpSpPr>
      <p:pic>
        <p:nvPicPr>
          <p:cNvPr id="7892" name="Google Shape;7892;p110"/>
          <p:cNvPicPr preferRelativeResize="0"/>
          <p:nvPr/>
        </p:nvPicPr>
        <p:blipFill>
          <a:blip r:embed="rId3">
            <a:alphaModFix/>
          </a:blip>
          <a:stretch>
            <a:fillRect/>
          </a:stretch>
        </p:blipFill>
        <p:spPr>
          <a:xfrm>
            <a:off x="448700" y="1443225"/>
            <a:ext cx="1884581" cy="3097600"/>
          </a:xfrm>
          <a:prstGeom prst="rect">
            <a:avLst/>
          </a:prstGeom>
          <a:noFill/>
          <a:ln>
            <a:noFill/>
          </a:ln>
        </p:spPr>
      </p:pic>
      <p:pic>
        <p:nvPicPr>
          <p:cNvPr id="7893" name="Google Shape;7893;p110"/>
          <p:cNvPicPr preferRelativeResize="0"/>
          <p:nvPr/>
        </p:nvPicPr>
        <p:blipFill>
          <a:blip r:embed="rId4">
            <a:alphaModFix/>
          </a:blip>
          <a:stretch>
            <a:fillRect/>
          </a:stretch>
        </p:blipFill>
        <p:spPr>
          <a:xfrm>
            <a:off x="2438543" y="1432825"/>
            <a:ext cx="1884581" cy="3097600"/>
          </a:xfrm>
          <a:prstGeom prst="rect">
            <a:avLst/>
          </a:prstGeom>
          <a:noFill/>
          <a:ln>
            <a:noFill/>
          </a:ln>
        </p:spPr>
      </p:pic>
      <p:pic>
        <p:nvPicPr>
          <p:cNvPr id="7894" name="Google Shape;7894;p110"/>
          <p:cNvPicPr preferRelativeResize="0"/>
          <p:nvPr/>
        </p:nvPicPr>
        <p:blipFill>
          <a:blip r:embed="rId5">
            <a:alphaModFix/>
          </a:blip>
          <a:stretch>
            <a:fillRect/>
          </a:stretch>
        </p:blipFill>
        <p:spPr>
          <a:xfrm>
            <a:off x="4440807" y="1435938"/>
            <a:ext cx="1886094" cy="3097600"/>
          </a:xfrm>
          <a:prstGeom prst="rect">
            <a:avLst/>
          </a:prstGeom>
          <a:noFill/>
          <a:ln>
            <a:noFill/>
          </a:ln>
        </p:spPr>
      </p:pic>
      <p:sp>
        <p:nvSpPr>
          <p:cNvPr id="7895" name="Google Shape;7895;p110"/>
          <p:cNvSpPr txBox="1"/>
          <p:nvPr>
            <p:ph idx="4294967295" type="title"/>
          </p:nvPr>
        </p:nvSpPr>
        <p:spPr>
          <a:xfrm>
            <a:off x="0" y="298725"/>
            <a:ext cx="9144000" cy="560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500"/>
              <a:t>內部稽核</a:t>
            </a:r>
            <a:endParaRPr sz="3500"/>
          </a:p>
        </p:txBody>
      </p:sp>
      <p:grpSp>
        <p:nvGrpSpPr>
          <p:cNvPr id="7896" name="Google Shape;7896;p110"/>
          <p:cNvGrpSpPr/>
          <p:nvPr/>
        </p:nvGrpSpPr>
        <p:grpSpPr>
          <a:xfrm>
            <a:off x="6579641" y="1264160"/>
            <a:ext cx="2529140" cy="3710604"/>
            <a:chOff x="2581488" y="1980791"/>
            <a:chExt cx="2027529" cy="2957835"/>
          </a:xfrm>
        </p:grpSpPr>
        <p:sp>
          <p:nvSpPr>
            <p:cNvPr id="7897" name="Google Shape;7897;p110"/>
            <p:cNvSpPr/>
            <p:nvPr/>
          </p:nvSpPr>
          <p:spPr>
            <a:xfrm rot="1188668">
              <a:off x="3945539" y="4514282"/>
              <a:ext cx="626452" cy="327888"/>
            </a:xfrm>
            <a:custGeom>
              <a:rect b="b" l="l" r="r" t="t"/>
              <a:pathLst>
                <a:path extrusionOk="0" h="22587" w="43154">
                  <a:moveTo>
                    <a:pt x="31406" y="0"/>
                  </a:moveTo>
                  <a:cubicBezTo>
                    <a:pt x="27054" y="0"/>
                    <a:pt x="22037" y="1228"/>
                    <a:pt x="17972" y="3532"/>
                  </a:cubicBezTo>
                  <a:lnTo>
                    <a:pt x="8210" y="9189"/>
                  </a:lnTo>
                  <a:cubicBezTo>
                    <a:pt x="1554" y="13072"/>
                    <a:pt x="1" y="18285"/>
                    <a:pt x="4660" y="21059"/>
                  </a:cubicBezTo>
                  <a:cubicBezTo>
                    <a:pt x="6462" y="22088"/>
                    <a:pt x="8943" y="22587"/>
                    <a:pt x="11688" y="22587"/>
                  </a:cubicBezTo>
                  <a:cubicBezTo>
                    <a:pt x="16042" y="22587"/>
                    <a:pt x="21057" y="21332"/>
                    <a:pt x="25071" y="18951"/>
                  </a:cubicBezTo>
                  <a:lnTo>
                    <a:pt x="34833" y="13294"/>
                  </a:lnTo>
                  <a:cubicBezTo>
                    <a:pt x="41489" y="9522"/>
                    <a:pt x="43153" y="4197"/>
                    <a:pt x="38494" y="1535"/>
                  </a:cubicBezTo>
                  <a:cubicBezTo>
                    <a:pt x="36681" y="499"/>
                    <a:pt x="34178" y="0"/>
                    <a:pt x="31406" y="0"/>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8" name="Google Shape;7898;p110"/>
            <p:cNvSpPr/>
            <p:nvPr/>
          </p:nvSpPr>
          <p:spPr>
            <a:xfrm>
              <a:off x="2581488" y="1990866"/>
              <a:ext cx="980773" cy="1275522"/>
            </a:xfrm>
            <a:custGeom>
              <a:rect b="b" l="l" r="r" t="t"/>
              <a:pathLst>
                <a:path extrusionOk="0" h="87861" w="67558">
                  <a:moveTo>
                    <a:pt x="65540" y="0"/>
                  </a:moveTo>
                  <a:cubicBezTo>
                    <a:pt x="65044" y="0"/>
                    <a:pt x="64485" y="167"/>
                    <a:pt x="63897" y="526"/>
                  </a:cubicBezTo>
                  <a:lnTo>
                    <a:pt x="3550" y="35359"/>
                  </a:lnTo>
                  <a:cubicBezTo>
                    <a:pt x="1553" y="36468"/>
                    <a:pt x="0" y="39353"/>
                    <a:pt x="0" y="41571"/>
                  </a:cubicBezTo>
                  <a:lnTo>
                    <a:pt x="0" y="85278"/>
                  </a:lnTo>
                  <a:cubicBezTo>
                    <a:pt x="0" y="86934"/>
                    <a:pt x="785" y="87861"/>
                    <a:pt x="1955" y="87861"/>
                  </a:cubicBezTo>
                  <a:cubicBezTo>
                    <a:pt x="2432" y="87861"/>
                    <a:pt x="2972" y="87707"/>
                    <a:pt x="3550" y="87386"/>
                  </a:cubicBezTo>
                  <a:lnTo>
                    <a:pt x="63897" y="52553"/>
                  </a:lnTo>
                  <a:cubicBezTo>
                    <a:pt x="65893" y="51333"/>
                    <a:pt x="67557" y="48560"/>
                    <a:pt x="67557" y="46230"/>
                  </a:cubicBezTo>
                  <a:lnTo>
                    <a:pt x="67557" y="2523"/>
                  </a:lnTo>
                  <a:cubicBezTo>
                    <a:pt x="67557" y="958"/>
                    <a:pt x="66729" y="0"/>
                    <a:pt x="65540" y="0"/>
                  </a:cubicBezTo>
                  <a:close/>
                </a:path>
              </a:pathLst>
            </a:cu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9" name="Google Shape;7899;p110"/>
            <p:cNvSpPr/>
            <p:nvPr/>
          </p:nvSpPr>
          <p:spPr>
            <a:xfrm>
              <a:off x="2581488" y="1980791"/>
              <a:ext cx="980773" cy="1294816"/>
            </a:xfrm>
            <a:custGeom>
              <a:rect b="b" l="l" r="r" t="t"/>
              <a:pathLst>
                <a:path extrusionOk="0" fill="none" h="89190" w="67558">
                  <a:moveTo>
                    <a:pt x="3550" y="36053"/>
                  </a:moveTo>
                  <a:lnTo>
                    <a:pt x="63897" y="1220"/>
                  </a:lnTo>
                  <a:cubicBezTo>
                    <a:pt x="65893" y="0"/>
                    <a:pt x="67557" y="999"/>
                    <a:pt x="67557" y="3217"/>
                  </a:cubicBezTo>
                  <a:lnTo>
                    <a:pt x="67557" y="46924"/>
                  </a:lnTo>
                  <a:cubicBezTo>
                    <a:pt x="67557" y="49254"/>
                    <a:pt x="65893" y="52027"/>
                    <a:pt x="63897" y="53247"/>
                  </a:cubicBezTo>
                  <a:lnTo>
                    <a:pt x="3550" y="88080"/>
                  </a:lnTo>
                  <a:cubicBezTo>
                    <a:pt x="1553" y="89189"/>
                    <a:pt x="0" y="88302"/>
                    <a:pt x="0" y="85972"/>
                  </a:cubicBezTo>
                  <a:lnTo>
                    <a:pt x="0" y="42265"/>
                  </a:lnTo>
                  <a:cubicBezTo>
                    <a:pt x="0" y="40047"/>
                    <a:pt x="1553" y="37162"/>
                    <a:pt x="3550" y="36053"/>
                  </a:cubicBezTo>
                  <a:close/>
                </a:path>
              </a:pathLst>
            </a:custGeom>
            <a:noFill/>
            <a:ln cap="flat" cmpd="sng" w="36050">
              <a:solidFill>
                <a:srgbClr val="E9FFFB"/>
              </a:solidFill>
              <a:prstDash val="solid"/>
              <a:miter lim="1109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0" name="Google Shape;7900;p110"/>
            <p:cNvSpPr/>
            <p:nvPr/>
          </p:nvSpPr>
          <p:spPr>
            <a:xfrm>
              <a:off x="2662002" y="2389590"/>
              <a:ext cx="409074" cy="274294"/>
            </a:xfrm>
            <a:custGeom>
              <a:rect b="b" l="l" r="r" t="t"/>
              <a:pathLst>
                <a:path extrusionOk="0" h="18894" w="28178">
                  <a:moveTo>
                    <a:pt x="27207" y="1"/>
                  </a:moveTo>
                  <a:cubicBezTo>
                    <a:pt x="26967" y="1"/>
                    <a:pt x="26694" y="78"/>
                    <a:pt x="26403" y="240"/>
                  </a:cubicBezTo>
                  <a:lnTo>
                    <a:pt x="1887" y="14439"/>
                  </a:lnTo>
                  <a:cubicBezTo>
                    <a:pt x="888" y="14994"/>
                    <a:pt x="1" y="16436"/>
                    <a:pt x="1" y="17545"/>
                  </a:cubicBezTo>
                  <a:lnTo>
                    <a:pt x="1" y="17656"/>
                  </a:lnTo>
                  <a:cubicBezTo>
                    <a:pt x="1" y="18441"/>
                    <a:pt x="446" y="18893"/>
                    <a:pt x="1060" y="18893"/>
                  </a:cubicBezTo>
                  <a:cubicBezTo>
                    <a:pt x="1313" y="18893"/>
                    <a:pt x="1595" y="18816"/>
                    <a:pt x="1887" y="18654"/>
                  </a:cubicBezTo>
                  <a:lnTo>
                    <a:pt x="26403" y="4455"/>
                  </a:lnTo>
                  <a:cubicBezTo>
                    <a:pt x="27401" y="3900"/>
                    <a:pt x="28177" y="2569"/>
                    <a:pt x="28177" y="1349"/>
                  </a:cubicBezTo>
                  <a:lnTo>
                    <a:pt x="28177" y="1238"/>
                  </a:lnTo>
                  <a:cubicBezTo>
                    <a:pt x="28177" y="453"/>
                    <a:pt x="27788" y="1"/>
                    <a:pt x="27207"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1" name="Google Shape;7901;p110"/>
            <p:cNvSpPr/>
            <p:nvPr/>
          </p:nvSpPr>
          <p:spPr>
            <a:xfrm>
              <a:off x="3120987" y="2153767"/>
              <a:ext cx="359134" cy="245999"/>
            </a:xfrm>
            <a:custGeom>
              <a:rect b="b" l="l" r="r" t="t"/>
              <a:pathLst>
                <a:path extrusionOk="0" h="16945" w="24738">
                  <a:moveTo>
                    <a:pt x="23779" y="0"/>
                  </a:moveTo>
                  <a:cubicBezTo>
                    <a:pt x="23536" y="0"/>
                    <a:pt x="23259" y="90"/>
                    <a:pt x="22963" y="288"/>
                  </a:cubicBezTo>
                  <a:lnTo>
                    <a:pt x="1775" y="12490"/>
                  </a:lnTo>
                  <a:cubicBezTo>
                    <a:pt x="777" y="13045"/>
                    <a:pt x="0" y="14376"/>
                    <a:pt x="0" y="15596"/>
                  </a:cubicBezTo>
                  <a:lnTo>
                    <a:pt x="0" y="15707"/>
                  </a:lnTo>
                  <a:cubicBezTo>
                    <a:pt x="0" y="16493"/>
                    <a:pt x="390" y="16944"/>
                    <a:pt x="971" y="16944"/>
                  </a:cubicBezTo>
                  <a:cubicBezTo>
                    <a:pt x="1211" y="16944"/>
                    <a:pt x="1484" y="16867"/>
                    <a:pt x="1775" y="16706"/>
                  </a:cubicBezTo>
                  <a:lnTo>
                    <a:pt x="22963" y="4503"/>
                  </a:lnTo>
                  <a:cubicBezTo>
                    <a:pt x="23961" y="3948"/>
                    <a:pt x="24738" y="2506"/>
                    <a:pt x="24738" y="1397"/>
                  </a:cubicBezTo>
                  <a:lnTo>
                    <a:pt x="24738" y="1286"/>
                  </a:lnTo>
                  <a:cubicBezTo>
                    <a:pt x="24738" y="506"/>
                    <a:pt x="24354" y="0"/>
                    <a:pt x="23779"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2" name="Google Shape;7902;p110"/>
            <p:cNvSpPr/>
            <p:nvPr/>
          </p:nvSpPr>
          <p:spPr>
            <a:xfrm>
              <a:off x="2662002" y="2681087"/>
              <a:ext cx="409074" cy="274279"/>
            </a:xfrm>
            <a:custGeom>
              <a:rect b="b" l="l" r="r" t="t"/>
              <a:pathLst>
                <a:path extrusionOk="0" h="18893" w="28178">
                  <a:moveTo>
                    <a:pt x="27207" y="1"/>
                  </a:moveTo>
                  <a:cubicBezTo>
                    <a:pt x="26967" y="1"/>
                    <a:pt x="26694" y="77"/>
                    <a:pt x="26403" y="239"/>
                  </a:cubicBezTo>
                  <a:lnTo>
                    <a:pt x="1887" y="14439"/>
                  </a:lnTo>
                  <a:cubicBezTo>
                    <a:pt x="888" y="14993"/>
                    <a:pt x="1" y="16324"/>
                    <a:pt x="1" y="17545"/>
                  </a:cubicBezTo>
                  <a:lnTo>
                    <a:pt x="1" y="17656"/>
                  </a:lnTo>
                  <a:cubicBezTo>
                    <a:pt x="1" y="18441"/>
                    <a:pt x="446" y="18893"/>
                    <a:pt x="1060" y="18893"/>
                  </a:cubicBezTo>
                  <a:cubicBezTo>
                    <a:pt x="1313" y="18893"/>
                    <a:pt x="1595" y="18816"/>
                    <a:pt x="1887" y="18654"/>
                  </a:cubicBezTo>
                  <a:lnTo>
                    <a:pt x="26403" y="4455"/>
                  </a:lnTo>
                  <a:cubicBezTo>
                    <a:pt x="27401" y="3900"/>
                    <a:pt x="28177" y="2458"/>
                    <a:pt x="28177" y="1349"/>
                  </a:cubicBezTo>
                  <a:lnTo>
                    <a:pt x="28177" y="1238"/>
                  </a:lnTo>
                  <a:cubicBezTo>
                    <a:pt x="28177" y="452"/>
                    <a:pt x="27788" y="1"/>
                    <a:pt x="27207"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3" name="Google Shape;7903;p110"/>
            <p:cNvSpPr/>
            <p:nvPr/>
          </p:nvSpPr>
          <p:spPr>
            <a:xfrm>
              <a:off x="3120987" y="2444350"/>
              <a:ext cx="359134" cy="246870"/>
            </a:xfrm>
            <a:custGeom>
              <a:rect b="b" l="l" r="r" t="t"/>
              <a:pathLst>
                <a:path extrusionOk="0" h="17005" w="24738">
                  <a:moveTo>
                    <a:pt x="23767" y="1"/>
                  </a:moveTo>
                  <a:cubicBezTo>
                    <a:pt x="23527" y="1"/>
                    <a:pt x="23255" y="77"/>
                    <a:pt x="22963" y="239"/>
                  </a:cubicBezTo>
                  <a:lnTo>
                    <a:pt x="1775" y="12442"/>
                  </a:lnTo>
                  <a:cubicBezTo>
                    <a:pt x="777" y="13107"/>
                    <a:pt x="0" y="14439"/>
                    <a:pt x="0" y="15548"/>
                  </a:cubicBezTo>
                  <a:lnTo>
                    <a:pt x="0" y="15659"/>
                  </a:lnTo>
                  <a:cubicBezTo>
                    <a:pt x="0" y="16529"/>
                    <a:pt x="395" y="17004"/>
                    <a:pt x="984" y="17004"/>
                  </a:cubicBezTo>
                  <a:cubicBezTo>
                    <a:pt x="1221" y="17004"/>
                    <a:pt x="1489" y="16927"/>
                    <a:pt x="1775" y="16768"/>
                  </a:cubicBezTo>
                  <a:lnTo>
                    <a:pt x="22963" y="4566"/>
                  </a:lnTo>
                  <a:cubicBezTo>
                    <a:pt x="23961" y="3900"/>
                    <a:pt x="24738" y="2569"/>
                    <a:pt x="24738" y="1349"/>
                  </a:cubicBezTo>
                  <a:lnTo>
                    <a:pt x="24738" y="1238"/>
                  </a:lnTo>
                  <a:cubicBezTo>
                    <a:pt x="24738" y="452"/>
                    <a:pt x="24349" y="1"/>
                    <a:pt x="23767"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4" name="Google Shape;7904;p110"/>
            <p:cNvSpPr/>
            <p:nvPr/>
          </p:nvSpPr>
          <p:spPr>
            <a:xfrm>
              <a:off x="2662002" y="2629549"/>
              <a:ext cx="246420" cy="180844"/>
            </a:xfrm>
            <a:custGeom>
              <a:rect b="b" l="l" r="r" t="t"/>
              <a:pathLst>
                <a:path extrusionOk="0" h="12457" w="16974">
                  <a:moveTo>
                    <a:pt x="15914" y="1"/>
                  </a:moveTo>
                  <a:cubicBezTo>
                    <a:pt x="15661" y="1"/>
                    <a:pt x="15379" y="78"/>
                    <a:pt x="15088" y="240"/>
                  </a:cubicBezTo>
                  <a:lnTo>
                    <a:pt x="1887" y="7894"/>
                  </a:lnTo>
                  <a:cubicBezTo>
                    <a:pt x="888" y="8448"/>
                    <a:pt x="1" y="9891"/>
                    <a:pt x="1" y="11000"/>
                  </a:cubicBezTo>
                  <a:lnTo>
                    <a:pt x="1" y="11111"/>
                  </a:lnTo>
                  <a:cubicBezTo>
                    <a:pt x="1" y="11981"/>
                    <a:pt x="452" y="12456"/>
                    <a:pt x="1073" y="12456"/>
                  </a:cubicBezTo>
                  <a:cubicBezTo>
                    <a:pt x="1323" y="12456"/>
                    <a:pt x="1600" y="12379"/>
                    <a:pt x="1887" y="12220"/>
                  </a:cubicBezTo>
                  <a:lnTo>
                    <a:pt x="15088" y="4455"/>
                  </a:lnTo>
                  <a:cubicBezTo>
                    <a:pt x="16086" y="3900"/>
                    <a:pt x="16973" y="2569"/>
                    <a:pt x="16973" y="1349"/>
                  </a:cubicBezTo>
                  <a:lnTo>
                    <a:pt x="16973" y="1238"/>
                  </a:lnTo>
                  <a:cubicBezTo>
                    <a:pt x="16973" y="452"/>
                    <a:pt x="16529" y="1"/>
                    <a:pt x="15914"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5" name="Google Shape;7905;p110"/>
            <p:cNvSpPr/>
            <p:nvPr/>
          </p:nvSpPr>
          <p:spPr>
            <a:xfrm>
              <a:off x="2942218" y="2484607"/>
              <a:ext cx="215817" cy="163874"/>
            </a:xfrm>
            <a:custGeom>
              <a:rect b="b" l="l" r="r" t="t"/>
              <a:pathLst>
                <a:path extrusionOk="0" h="11288" w="14866">
                  <a:moveTo>
                    <a:pt x="13895" y="1"/>
                  </a:moveTo>
                  <a:cubicBezTo>
                    <a:pt x="13655" y="1"/>
                    <a:pt x="13382" y="78"/>
                    <a:pt x="13091" y="240"/>
                  </a:cubicBezTo>
                  <a:lnTo>
                    <a:pt x="1776" y="6785"/>
                  </a:lnTo>
                  <a:cubicBezTo>
                    <a:pt x="777" y="7339"/>
                    <a:pt x="1" y="8781"/>
                    <a:pt x="1" y="9891"/>
                  </a:cubicBezTo>
                  <a:lnTo>
                    <a:pt x="1" y="10002"/>
                  </a:lnTo>
                  <a:cubicBezTo>
                    <a:pt x="1" y="10782"/>
                    <a:pt x="385" y="11288"/>
                    <a:pt x="960" y="11288"/>
                  </a:cubicBezTo>
                  <a:cubicBezTo>
                    <a:pt x="1203" y="11288"/>
                    <a:pt x="1480" y="11198"/>
                    <a:pt x="1776" y="11000"/>
                  </a:cubicBezTo>
                  <a:lnTo>
                    <a:pt x="13091" y="4455"/>
                  </a:lnTo>
                  <a:cubicBezTo>
                    <a:pt x="14089" y="3900"/>
                    <a:pt x="14866" y="2569"/>
                    <a:pt x="14866" y="1349"/>
                  </a:cubicBezTo>
                  <a:lnTo>
                    <a:pt x="14866" y="1238"/>
                  </a:lnTo>
                  <a:cubicBezTo>
                    <a:pt x="14866" y="453"/>
                    <a:pt x="14476" y="1"/>
                    <a:pt x="13895"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6" name="Google Shape;7906;p110"/>
            <p:cNvSpPr/>
            <p:nvPr/>
          </p:nvSpPr>
          <p:spPr>
            <a:xfrm>
              <a:off x="3198278" y="2299407"/>
              <a:ext cx="281843" cy="200211"/>
            </a:xfrm>
            <a:custGeom>
              <a:rect b="b" l="l" r="r" t="t"/>
              <a:pathLst>
                <a:path extrusionOk="0" h="13791" w="19414">
                  <a:moveTo>
                    <a:pt x="18443" y="1"/>
                  </a:moveTo>
                  <a:cubicBezTo>
                    <a:pt x="18203" y="1"/>
                    <a:pt x="17931" y="78"/>
                    <a:pt x="17639" y="240"/>
                  </a:cubicBezTo>
                  <a:lnTo>
                    <a:pt x="1776" y="9336"/>
                  </a:lnTo>
                  <a:cubicBezTo>
                    <a:pt x="888" y="9891"/>
                    <a:pt x="1" y="11222"/>
                    <a:pt x="1" y="12442"/>
                  </a:cubicBezTo>
                  <a:lnTo>
                    <a:pt x="1" y="12553"/>
                  </a:lnTo>
                  <a:cubicBezTo>
                    <a:pt x="1" y="13338"/>
                    <a:pt x="446" y="13790"/>
                    <a:pt x="1021" y="13790"/>
                  </a:cubicBezTo>
                  <a:cubicBezTo>
                    <a:pt x="1258" y="13790"/>
                    <a:pt x="1517" y="13713"/>
                    <a:pt x="1776" y="13551"/>
                  </a:cubicBezTo>
                  <a:lnTo>
                    <a:pt x="17639" y="4455"/>
                  </a:lnTo>
                  <a:cubicBezTo>
                    <a:pt x="18637" y="3900"/>
                    <a:pt x="19414" y="2458"/>
                    <a:pt x="19414" y="1349"/>
                  </a:cubicBezTo>
                  <a:lnTo>
                    <a:pt x="19414" y="1238"/>
                  </a:lnTo>
                  <a:cubicBezTo>
                    <a:pt x="19414" y="452"/>
                    <a:pt x="19025" y="1"/>
                    <a:pt x="18443"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7" name="Google Shape;7907;p110"/>
            <p:cNvSpPr/>
            <p:nvPr/>
          </p:nvSpPr>
          <p:spPr>
            <a:xfrm>
              <a:off x="2662002" y="2855021"/>
              <a:ext cx="363983" cy="246899"/>
            </a:xfrm>
            <a:custGeom>
              <a:rect b="b" l="l" r="r" t="t"/>
              <a:pathLst>
                <a:path extrusionOk="0" h="17007" w="25072">
                  <a:moveTo>
                    <a:pt x="24100" y="0"/>
                  </a:moveTo>
                  <a:cubicBezTo>
                    <a:pt x="23861" y="0"/>
                    <a:pt x="23588" y="77"/>
                    <a:pt x="23296" y="239"/>
                  </a:cubicBezTo>
                  <a:lnTo>
                    <a:pt x="1887" y="12552"/>
                  </a:lnTo>
                  <a:cubicBezTo>
                    <a:pt x="888" y="13107"/>
                    <a:pt x="1" y="14549"/>
                    <a:pt x="1" y="15658"/>
                  </a:cubicBezTo>
                  <a:lnTo>
                    <a:pt x="1" y="15769"/>
                  </a:lnTo>
                  <a:cubicBezTo>
                    <a:pt x="1" y="16555"/>
                    <a:pt x="446" y="17007"/>
                    <a:pt x="1060" y="17007"/>
                  </a:cubicBezTo>
                  <a:cubicBezTo>
                    <a:pt x="1313" y="17007"/>
                    <a:pt x="1595" y="16930"/>
                    <a:pt x="1887" y="16768"/>
                  </a:cubicBezTo>
                  <a:lnTo>
                    <a:pt x="23296" y="4454"/>
                  </a:lnTo>
                  <a:cubicBezTo>
                    <a:pt x="24295" y="3900"/>
                    <a:pt x="25071" y="2458"/>
                    <a:pt x="25071" y="1348"/>
                  </a:cubicBezTo>
                  <a:lnTo>
                    <a:pt x="25071" y="1237"/>
                  </a:lnTo>
                  <a:cubicBezTo>
                    <a:pt x="25071" y="452"/>
                    <a:pt x="24682" y="0"/>
                    <a:pt x="24100"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8" name="Google Shape;7908;p110"/>
            <p:cNvSpPr/>
            <p:nvPr/>
          </p:nvSpPr>
          <p:spPr>
            <a:xfrm>
              <a:off x="3059781" y="2709367"/>
              <a:ext cx="215817" cy="163874"/>
            </a:xfrm>
            <a:custGeom>
              <a:rect b="b" l="l" r="r" t="t"/>
              <a:pathLst>
                <a:path extrusionOk="0" h="11288" w="14866">
                  <a:moveTo>
                    <a:pt x="13906" y="1"/>
                  </a:moveTo>
                  <a:cubicBezTo>
                    <a:pt x="13664" y="1"/>
                    <a:pt x="13387" y="91"/>
                    <a:pt x="13091" y="288"/>
                  </a:cubicBezTo>
                  <a:lnTo>
                    <a:pt x="1776" y="6833"/>
                  </a:lnTo>
                  <a:cubicBezTo>
                    <a:pt x="888" y="7388"/>
                    <a:pt x="1" y="8719"/>
                    <a:pt x="1" y="9939"/>
                  </a:cubicBezTo>
                  <a:lnTo>
                    <a:pt x="1" y="10050"/>
                  </a:lnTo>
                  <a:cubicBezTo>
                    <a:pt x="1" y="10835"/>
                    <a:pt x="390" y="11287"/>
                    <a:pt x="972" y="11287"/>
                  </a:cubicBezTo>
                  <a:cubicBezTo>
                    <a:pt x="1212" y="11287"/>
                    <a:pt x="1484" y="11210"/>
                    <a:pt x="1776" y="11048"/>
                  </a:cubicBezTo>
                  <a:lnTo>
                    <a:pt x="13091" y="4503"/>
                  </a:lnTo>
                  <a:cubicBezTo>
                    <a:pt x="14089" y="3949"/>
                    <a:pt x="14866" y="2507"/>
                    <a:pt x="14866" y="1397"/>
                  </a:cubicBezTo>
                  <a:lnTo>
                    <a:pt x="14866" y="1286"/>
                  </a:lnTo>
                  <a:cubicBezTo>
                    <a:pt x="14866" y="506"/>
                    <a:pt x="14482" y="1"/>
                    <a:pt x="13906"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9" name="Google Shape;7909;p110"/>
            <p:cNvSpPr/>
            <p:nvPr/>
          </p:nvSpPr>
          <p:spPr>
            <a:xfrm>
              <a:off x="3317452" y="2590947"/>
              <a:ext cx="162669" cy="133227"/>
            </a:xfrm>
            <a:custGeom>
              <a:rect b="b" l="l" r="r" t="t"/>
              <a:pathLst>
                <a:path extrusionOk="0" h="9177" w="11205">
                  <a:moveTo>
                    <a:pt x="10221" y="0"/>
                  </a:moveTo>
                  <a:cubicBezTo>
                    <a:pt x="9985" y="0"/>
                    <a:pt x="9716" y="77"/>
                    <a:pt x="9430" y="236"/>
                  </a:cubicBezTo>
                  <a:lnTo>
                    <a:pt x="1776" y="4673"/>
                  </a:lnTo>
                  <a:cubicBezTo>
                    <a:pt x="777" y="5228"/>
                    <a:pt x="1" y="6670"/>
                    <a:pt x="1" y="7779"/>
                  </a:cubicBezTo>
                  <a:lnTo>
                    <a:pt x="1" y="7890"/>
                  </a:lnTo>
                  <a:cubicBezTo>
                    <a:pt x="1" y="8671"/>
                    <a:pt x="385" y="9176"/>
                    <a:pt x="960" y="9176"/>
                  </a:cubicBezTo>
                  <a:cubicBezTo>
                    <a:pt x="1203" y="9176"/>
                    <a:pt x="1480" y="9086"/>
                    <a:pt x="1776" y="8889"/>
                  </a:cubicBezTo>
                  <a:lnTo>
                    <a:pt x="9430" y="4562"/>
                  </a:lnTo>
                  <a:cubicBezTo>
                    <a:pt x="10428" y="4008"/>
                    <a:pt x="11205" y="2566"/>
                    <a:pt x="11205" y="1456"/>
                  </a:cubicBezTo>
                  <a:lnTo>
                    <a:pt x="11205" y="1345"/>
                  </a:lnTo>
                  <a:cubicBezTo>
                    <a:pt x="11205" y="475"/>
                    <a:pt x="10810" y="0"/>
                    <a:pt x="10221"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0" name="Google Shape;7910;p110"/>
            <p:cNvSpPr/>
            <p:nvPr/>
          </p:nvSpPr>
          <p:spPr>
            <a:xfrm>
              <a:off x="2744142" y="2085012"/>
              <a:ext cx="980773" cy="1276393"/>
            </a:xfrm>
            <a:custGeom>
              <a:rect b="b" l="l" r="r" t="t"/>
              <a:pathLst>
                <a:path extrusionOk="0" h="87921" w="67558">
                  <a:moveTo>
                    <a:pt x="65603" y="1"/>
                  </a:moveTo>
                  <a:cubicBezTo>
                    <a:pt x="65126" y="1"/>
                    <a:pt x="64586" y="154"/>
                    <a:pt x="64008" y="475"/>
                  </a:cubicBezTo>
                  <a:lnTo>
                    <a:pt x="3661" y="35419"/>
                  </a:lnTo>
                  <a:cubicBezTo>
                    <a:pt x="1664" y="36528"/>
                    <a:pt x="0" y="39302"/>
                    <a:pt x="0" y="41631"/>
                  </a:cubicBezTo>
                  <a:lnTo>
                    <a:pt x="0" y="85338"/>
                  </a:lnTo>
                  <a:cubicBezTo>
                    <a:pt x="0" y="86994"/>
                    <a:pt x="841" y="87921"/>
                    <a:pt x="2043" y="87921"/>
                  </a:cubicBezTo>
                  <a:cubicBezTo>
                    <a:pt x="2533" y="87921"/>
                    <a:pt x="3083" y="87767"/>
                    <a:pt x="3661" y="87446"/>
                  </a:cubicBezTo>
                  <a:lnTo>
                    <a:pt x="64008" y="52502"/>
                  </a:lnTo>
                  <a:cubicBezTo>
                    <a:pt x="66004" y="51393"/>
                    <a:pt x="67557" y="48620"/>
                    <a:pt x="67557" y="46290"/>
                  </a:cubicBezTo>
                  <a:lnTo>
                    <a:pt x="67557" y="2583"/>
                  </a:lnTo>
                  <a:cubicBezTo>
                    <a:pt x="67557" y="928"/>
                    <a:pt x="66773" y="1"/>
                    <a:pt x="65603" y="1"/>
                  </a:cubicBezTo>
                  <a:close/>
                </a:path>
              </a:pathLst>
            </a:cu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1" name="Google Shape;7911;p110"/>
            <p:cNvSpPr/>
            <p:nvPr/>
          </p:nvSpPr>
          <p:spPr>
            <a:xfrm>
              <a:off x="2744142" y="2075808"/>
              <a:ext cx="980773" cy="1294816"/>
            </a:xfrm>
            <a:custGeom>
              <a:rect b="b" l="l" r="r" t="t"/>
              <a:pathLst>
                <a:path extrusionOk="0" fill="none" h="89190" w="67558">
                  <a:moveTo>
                    <a:pt x="3661" y="36053"/>
                  </a:moveTo>
                  <a:lnTo>
                    <a:pt x="64008" y="1109"/>
                  </a:lnTo>
                  <a:cubicBezTo>
                    <a:pt x="66004" y="0"/>
                    <a:pt x="67557" y="888"/>
                    <a:pt x="67557" y="3217"/>
                  </a:cubicBezTo>
                  <a:lnTo>
                    <a:pt x="67557" y="46924"/>
                  </a:lnTo>
                  <a:cubicBezTo>
                    <a:pt x="67557" y="49254"/>
                    <a:pt x="66004" y="52027"/>
                    <a:pt x="64008" y="53136"/>
                  </a:cubicBezTo>
                  <a:lnTo>
                    <a:pt x="3661" y="88080"/>
                  </a:lnTo>
                  <a:cubicBezTo>
                    <a:pt x="1664" y="89189"/>
                    <a:pt x="0" y="88302"/>
                    <a:pt x="0" y="85972"/>
                  </a:cubicBezTo>
                  <a:lnTo>
                    <a:pt x="0" y="42265"/>
                  </a:lnTo>
                  <a:cubicBezTo>
                    <a:pt x="0" y="39936"/>
                    <a:pt x="1664" y="37162"/>
                    <a:pt x="3661" y="36053"/>
                  </a:cubicBezTo>
                  <a:close/>
                </a:path>
              </a:pathLst>
            </a:custGeom>
            <a:noFill/>
            <a:ln cap="flat" cmpd="sng" w="36050">
              <a:solidFill>
                <a:srgbClr val="E9FFFB"/>
              </a:solidFill>
              <a:prstDash val="solid"/>
              <a:miter lim="1109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2" name="Google Shape;7912;p110"/>
            <p:cNvSpPr/>
            <p:nvPr/>
          </p:nvSpPr>
          <p:spPr>
            <a:xfrm>
              <a:off x="2826267" y="2484607"/>
              <a:ext cx="409074" cy="274294"/>
            </a:xfrm>
            <a:custGeom>
              <a:rect b="b" l="l" r="r" t="t"/>
              <a:pathLst>
                <a:path extrusionOk="0" h="18894" w="28178">
                  <a:moveTo>
                    <a:pt x="27206" y="1"/>
                  </a:moveTo>
                  <a:cubicBezTo>
                    <a:pt x="26967" y="1"/>
                    <a:pt x="26694" y="78"/>
                    <a:pt x="26402" y="240"/>
                  </a:cubicBezTo>
                  <a:lnTo>
                    <a:pt x="1776" y="14439"/>
                  </a:lnTo>
                  <a:cubicBezTo>
                    <a:pt x="777" y="14994"/>
                    <a:pt x="1" y="16325"/>
                    <a:pt x="1" y="17545"/>
                  </a:cubicBezTo>
                  <a:lnTo>
                    <a:pt x="1" y="17656"/>
                  </a:lnTo>
                  <a:cubicBezTo>
                    <a:pt x="1" y="18441"/>
                    <a:pt x="390" y="18893"/>
                    <a:pt x="972" y="18893"/>
                  </a:cubicBezTo>
                  <a:cubicBezTo>
                    <a:pt x="1212" y="18893"/>
                    <a:pt x="1484" y="18816"/>
                    <a:pt x="1776" y="18654"/>
                  </a:cubicBezTo>
                  <a:lnTo>
                    <a:pt x="26402" y="4455"/>
                  </a:lnTo>
                  <a:cubicBezTo>
                    <a:pt x="27401" y="3900"/>
                    <a:pt x="28177" y="2458"/>
                    <a:pt x="28177" y="1349"/>
                  </a:cubicBezTo>
                  <a:lnTo>
                    <a:pt x="28177" y="1238"/>
                  </a:lnTo>
                  <a:cubicBezTo>
                    <a:pt x="28177" y="453"/>
                    <a:pt x="27788" y="1"/>
                    <a:pt x="27206"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3" name="Google Shape;7913;p110"/>
            <p:cNvSpPr/>
            <p:nvPr/>
          </p:nvSpPr>
          <p:spPr>
            <a:xfrm>
              <a:off x="3283641" y="2247913"/>
              <a:ext cx="359134" cy="246827"/>
            </a:xfrm>
            <a:custGeom>
              <a:rect b="b" l="l" r="r" t="t"/>
              <a:pathLst>
                <a:path extrusionOk="0" h="17002" w="24738">
                  <a:moveTo>
                    <a:pt x="23755" y="1"/>
                  </a:moveTo>
                  <a:cubicBezTo>
                    <a:pt x="23518" y="1"/>
                    <a:pt x="23250" y="78"/>
                    <a:pt x="22963" y="237"/>
                  </a:cubicBezTo>
                  <a:lnTo>
                    <a:pt x="1886" y="12439"/>
                  </a:lnTo>
                  <a:cubicBezTo>
                    <a:pt x="888" y="12994"/>
                    <a:pt x="0" y="14436"/>
                    <a:pt x="0" y="15545"/>
                  </a:cubicBezTo>
                  <a:lnTo>
                    <a:pt x="0" y="15656"/>
                  </a:lnTo>
                  <a:cubicBezTo>
                    <a:pt x="0" y="16526"/>
                    <a:pt x="452" y="17002"/>
                    <a:pt x="1073" y="17002"/>
                  </a:cubicBezTo>
                  <a:cubicBezTo>
                    <a:pt x="1322" y="17002"/>
                    <a:pt x="1600" y="16925"/>
                    <a:pt x="1886" y="16766"/>
                  </a:cubicBezTo>
                  <a:lnTo>
                    <a:pt x="22963" y="4563"/>
                  </a:lnTo>
                  <a:cubicBezTo>
                    <a:pt x="23961" y="3897"/>
                    <a:pt x="24738" y="2566"/>
                    <a:pt x="24738" y="1346"/>
                  </a:cubicBezTo>
                  <a:cubicBezTo>
                    <a:pt x="24738" y="476"/>
                    <a:pt x="24343" y="1"/>
                    <a:pt x="23755"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4" name="Google Shape;7914;p110"/>
            <p:cNvSpPr/>
            <p:nvPr/>
          </p:nvSpPr>
          <p:spPr>
            <a:xfrm>
              <a:off x="2826267" y="2774536"/>
              <a:ext cx="409074" cy="275818"/>
            </a:xfrm>
            <a:custGeom>
              <a:rect b="b" l="l" r="r" t="t"/>
              <a:pathLst>
                <a:path extrusionOk="0" h="18999" w="28178">
                  <a:moveTo>
                    <a:pt x="27194" y="0"/>
                  </a:moveTo>
                  <a:cubicBezTo>
                    <a:pt x="26957" y="0"/>
                    <a:pt x="26689" y="77"/>
                    <a:pt x="26402" y="236"/>
                  </a:cubicBezTo>
                  <a:lnTo>
                    <a:pt x="1776" y="14436"/>
                  </a:lnTo>
                  <a:cubicBezTo>
                    <a:pt x="777" y="14990"/>
                    <a:pt x="1" y="16432"/>
                    <a:pt x="1" y="17542"/>
                  </a:cubicBezTo>
                  <a:lnTo>
                    <a:pt x="1" y="17653"/>
                  </a:lnTo>
                  <a:cubicBezTo>
                    <a:pt x="1" y="18523"/>
                    <a:pt x="396" y="18998"/>
                    <a:pt x="984" y="18998"/>
                  </a:cubicBezTo>
                  <a:cubicBezTo>
                    <a:pt x="1221" y="18998"/>
                    <a:pt x="1489" y="18921"/>
                    <a:pt x="1776" y="18762"/>
                  </a:cubicBezTo>
                  <a:lnTo>
                    <a:pt x="26402" y="4563"/>
                  </a:lnTo>
                  <a:cubicBezTo>
                    <a:pt x="27401" y="4008"/>
                    <a:pt x="28177" y="2566"/>
                    <a:pt x="28177" y="1457"/>
                  </a:cubicBezTo>
                  <a:lnTo>
                    <a:pt x="28177" y="1346"/>
                  </a:lnTo>
                  <a:cubicBezTo>
                    <a:pt x="28177" y="476"/>
                    <a:pt x="27783" y="0"/>
                    <a:pt x="27194"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5" name="Google Shape;7915;p110"/>
            <p:cNvSpPr/>
            <p:nvPr/>
          </p:nvSpPr>
          <p:spPr>
            <a:xfrm>
              <a:off x="3283641" y="2539367"/>
              <a:ext cx="359134" cy="245288"/>
            </a:xfrm>
            <a:custGeom>
              <a:rect b="b" l="l" r="r" t="t"/>
              <a:pathLst>
                <a:path extrusionOk="0" h="16896" w="24738">
                  <a:moveTo>
                    <a:pt x="23767" y="1"/>
                  </a:moveTo>
                  <a:cubicBezTo>
                    <a:pt x="23527" y="1"/>
                    <a:pt x="23255" y="77"/>
                    <a:pt x="22963" y="239"/>
                  </a:cubicBezTo>
                  <a:lnTo>
                    <a:pt x="1886" y="12442"/>
                  </a:lnTo>
                  <a:cubicBezTo>
                    <a:pt x="888" y="12996"/>
                    <a:pt x="0" y="14439"/>
                    <a:pt x="0" y="15548"/>
                  </a:cubicBezTo>
                  <a:lnTo>
                    <a:pt x="0" y="15659"/>
                  </a:lnTo>
                  <a:cubicBezTo>
                    <a:pt x="0" y="16444"/>
                    <a:pt x="445" y="16896"/>
                    <a:pt x="1059" y="16896"/>
                  </a:cubicBezTo>
                  <a:cubicBezTo>
                    <a:pt x="1313" y="16896"/>
                    <a:pt x="1595" y="16819"/>
                    <a:pt x="1886" y="16657"/>
                  </a:cubicBezTo>
                  <a:lnTo>
                    <a:pt x="22963" y="4455"/>
                  </a:lnTo>
                  <a:cubicBezTo>
                    <a:pt x="23961" y="3900"/>
                    <a:pt x="24738" y="2458"/>
                    <a:pt x="24738" y="1349"/>
                  </a:cubicBezTo>
                  <a:lnTo>
                    <a:pt x="24738" y="1238"/>
                  </a:lnTo>
                  <a:cubicBezTo>
                    <a:pt x="24738" y="452"/>
                    <a:pt x="24349" y="1"/>
                    <a:pt x="23767"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6" name="Google Shape;7916;p110"/>
            <p:cNvSpPr/>
            <p:nvPr/>
          </p:nvSpPr>
          <p:spPr>
            <a:xfrm>
              <a:off x="2826267" y="2723855"/>
              <a:ext cx="244809" cy="179973"/>
            </a:xfrm>
            <a:custGeom>
              <a:rect b="b" l="l" r="r" t="t"/>
              <a:pathLst>
                <a:path extrusionOk="0" h="12397" w="16863">
                  <a:moveTo>
                    <a:pt x="15903" y="1"/>
                  </a:moveTo>
                  <a:cubicBezTo>
                    <a:pt x="15661" y="1"/>
                    <a:pt x="15384" y="91"/>
                    <a:pt x="15088" y="288"/>
                  </a:cubicBezTo>
                  <a:lnTo>
                    <a:pt x="1776" y="7943"/>
                  </a:lnTo>
                  <a:cubicBezTo>
                    <a:pt x="777" y="8497"/>
                    <a:pt x="1" y="9940"/>
                    <a:pt x="1" y="11049"/>
                  </a:cubicBezTo>
                  <a:lnTo>
                    <a:pt x="1" y="11160"/>
                  </a:lnTo>
                  <a:cubicBezTo>
                    <a:pt x="1" y="11945"/>
                    <a:pt x="390" y="12397"/>
                    <a:pt x="972" y="12397"/>
                  </a:cubicBezTo>
                  <a:cubicBezTo>
                    <a:pt x="1212" y="12397"/>
                    <a:pt x="1484" y="12320"/>
                    <a:pt x="1776" y="12158"/>
                  </a:cubicBezTo>
                  <a:lnTo>
                    <a:pt x="15088" y="4504"/>
                  </a:lnTo>
                  <a:cubicBezTo>
                    <a:pt x="16086" y="3949"/>
                    <a:pt x="16862" y="2507"/>
                    <a:pt x="16862" y="1398"/>
                  </a:cubicBezTo>
                  <a:lnTo>
                    <a:pt x="16862" y="1287"/>
                  </a:lnTo>
                  <a:cubicBezTo>
                    <a:pt x="16862" y="507"/>
                    <a:pt x="16478" y="1"/>
                    <a:pt x="15903"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7" name="Google Shape;7917;p110"/>
            <p:cNvSpPr/>
            <p:nvPr/>
          </p:nvSpPr>
          <p:spPr>
            <a:xfrm>
              <a:off x="3106484" y="2578927"/>
              <a:ext cx="215817" cy="163859"/>
            </a:xfrm>
            <a:custGeom>
              <a:rect b="b" l="l" r="r" t="t"/>
              <a:pathLst>
                <a:path extrusionOk="0" h="11287" w="14866">
                  <a:moveTo>
                    <a:pt x="13819" y="0"/>
                  </a:moveTo>
                  <a:cubicBezTo>
                    <a:pt x="13563" y="0"/>
                    <a:pt x="13276" y="90"/>
                    <a:pt x="12980" y="288"/>
                  </a:cubicBezTo>
                  <a:lnTo>
                    <a:pt x="1776" y="6833"/>
                  </a:lnTo>
                  <a:cubicBezTo>
                    <a:pt x="777" y="7387"/>
                    <a:pt x="1" y="8718"/>
                    <a:pt x="1" y="9939"/>
                  </a:cubicBezTo>
                  <a:lnTo>
                    <a:pt x="1" y="10050"/>
                  </a:lnTo>
                  <a:cubicBezTo>
                    <a:pt x="1" y="10835"/>
                    <a:pt x="390" y="11287"/>
                    <a:pt x="972" y="11287"/>
                  </a:cubicBezTo>
                  <a:cubicBezTo>
                    <a:pt x="1212" y="11287"/>
                    <a:pt x="1484" y="11210"/>
                    <a:pt x="1776" y="11048"/>
                  </a:cubicBezTo>
                  <a:lnTo>
                    <a:pt x="12980" y="4503"/>
                  </a:lnTo>
                  <a:cubicBezTo>
                    <a:pt x="13978" y="3948"/>
                    <a:pt x="14866" y="2506"/>
                    <a:pt x="14866" y="1397"/>
                  </a:cubicBezTo>
                  <a:lnTo>
                    <a:pt x="14866" y="1286"/>
                  </a:lnTo>
                  <a:cubicBezTo>
                    <a:pt x="14866" y="506"/>
                    <a:pt x="14427" y="0"/>
                    <a:pt x="13819"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8" name="Google Shape;7918;p110"/>
            <p:cNvSpPr/>
            <p:nvPr/>
          </p:nvSpPr>
          <p:spPr>
            <a:xfrm>
              <a:off x="3362544" y="2392856"/>
              <a:ext cx="281843" cy="201735"/>
            </a:xfrm>
            <a:custGeom>
              <a:rect b="b" l="l" r="r" t="t"/>
              <a:pathLst>
                <a:path extrusionOk="0" h="13896" w="19414">
                  <a:moveTo>
                    <a:pt x="18342" y="0"/>
                  </a:moveTo>
                  <a:cubicBezTo>
                    <a:pt x="18092" y="0"/>
                    <a:pt x="17815" y="77"/>
                    <a:pt x="17528" y="237"/>
                  </a:cubicBezTo>
                  <a:lnTo>
                    <a:pt x="1776" y="9333"/>
                  </a:lnTo>
                  <a:cubicBezTo>
                    <a:pt x="777" y="9888"/>
                    <a:pt x="1" y="11330"/>
                    <a:pt x="1" y="12439"/>
                  </a:cubicBezTo>
                  <a:lnTo>
                    <a:pt x="1" y="12550"/>
                  </a:lnTo>
                  <a:cubicBezTo>
                    <a:pt x="1" y="13420"/>
                    <a:pt x="396" y="13895"/>
                    <a:pt x="984" y="13895"/>
                  </a:cubicBezTo>
                  <a:cubicBezTo>
                    <a:pt x="1221" y="13895"/>
                    <a:pt x="1489" y="13818"/>
                    <a:pt x="1776" y="13659"/>
                  </a:cubicBezTo>
                  <a:lnTo>
                    <a:pt x="17528" y="4563"/>
                  </a:lnTo>
                  <a:cubicBezTo>
                    <a:pt x="18526" y="4008"/>
                    <a:pt x="19414" y="2566"/>
                    <a:pt x="19414" y="1457"/>
                  </a:cubicBezTo>
                  <a:lnTo>
                    <a:pt x="19414" y="1346"/>
                  </a:lnTo>
                  <a:cubicBezTo>
                    <a:pt x="19414" y="476"/>
                    <a:pt x="18963" y="0"/>
                    <a:pt x="18342"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9" name="Google Shape;7919;p110"/>
            <p:cNvSpPr/>
            <p:nvPr/>
          </p:nvSpPr>
          <p:spPr>
            <a:xfrm>
              <a:off x="2826267" y="2948455"/>
              <a:ext cx="363983" cy="248482"/>
            </a:xfrm>
            <a:custGeom>
              <a:rect b="b" l="l" r="r" t="t"/>
              <a:pathLst>
                <a:path extrusionOk="0" h="17116" w="25072">
                  <a:moveTo>
                    <a:pt x="23999" y="1"/>
                  </a:moveTo>
                  <a:cubicBezTo>
                    <a:pt x="23749" y="1"/>
                    <a:pt x="23472" y="78"/>
                    <a:pt x="23186" y="237"/>
                  </a:cubicBezTo>
                  <a:lnTo>
                    <a:pt x="1776" y="12661"/>
                  </a:lnTo>
                  <a:cubicBezTo>
                    <a:pt x="777" y="13216"/>
                    <a:pt x="1" y="14547"/>
                    <a:pt x="1" y="15767"/>
                  </a:cubicBezTo>
                  <a:lnTo>
                    <a:pt x="1" y="15878"/>
                  </a:lnTo>
                  <a:cubicBezTo>
                    <a:pt x="1" y="16664"/>
                    <a:pt x="390" y="17116"/>
                    <a:pt x="972" y="17116"/>
                  </a:cubicBezTo>
                  <a:cubicBezTo>
                    <a:pt x="1212" y="17116"/>
                    <a:pt x="1484" y="17039"/>
                    <a:pt x="1776" y="16877"/>
                  </a:cubicBezTo>
                  <a:lnTo>
                    <a:pt x="23186" y="4563"/>
                  </a:lnTo>
                  <a:cubicBezTo>
                    <a:pt x="24184" y="4009"/>
                    <a:pt x="25071" y="2567"/>
                    <a:pt x="25071" y="1457"/>
                  </a:cubicBezTo>
                  <a:lnTo>
                    <a:pt x="25071" y="1346"/>
                  </a:lnTo>
                  <a:cubicBezTo>
                    <a:pt x="25071" y="476"/>
                    <a:pt x="24620" y="1"/>
                    <a:pt x="23999"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0" name="Google Shape;7920;p110"/>
            <p:cNvSpPr/>
            <p:nvPr/>
          </p:nvSpPr>
          <p:spPr>
            <a:xfrm>
              <a:off x="3224047" y="2803527"/>
              <a:ext cx="215817" cy="164687"/>
            </a:xfrm>
            <a:custGeom>
              <a:rect b="b" l="l" r="r" t="t"/>
              <a:pathLst>
                <a:path extrusionOk="0" h="11344" w="14866">
                  <a:moveTo>
                    <a:pt x="13882" y="0"/>
                  </a:moveTo>
                  <a:cubicBezTo>
                    <a:pt x="13645" y="0"/>
                    <a:pt x="13377" y="77"/>
                    <a:pt x="13091" y="236"/>
                  </a:cubicBezTo>
                  <a:lnTo>
                    <a:pt x="1776" y="6781"/>
                  </a:lnTo>
                  <a:cubicBezTo>
                    <a:pt x="777" y="7336"/>
                    <a:pt x="1" y="8778"/>
                    <a:pt x="1" y="9887"/>
                  </a:cubicBezTo>
                  <a:lnTo>
                    <a:pt x="1" y="9998"/>
                  </a:lnTo>
                  <a:cubicBezTo>
                    <a:pt x="1" y="10868"/>
                    <a:pt x="396" y="11344"/>
                    <a:pt x="984" y="11344"/>
                  </a:cubicBezTo>
                  <a:cubicBezTo>
                    <a:pt x="1221" y="11344"/>
                    <a:pt x="1489" y="11267"/>
                    <a:pt x="1776" y="11107"/>
                  </a:cubicBezTo>
                  <a:lnTo>
                    <a:pt x="13091" y="4562"/>
                  </a:lnTo>
                  <a:cubicBezTo>
                    <a:pt x="14089" y="3897"/>
                    <a:pt x="14866" y="2566"/>
                    <a:pt x="14866" y="1345"/>
                  </a:cubicBezTo>
                  <a:cubicBezTo>
                    <a:pt x="14866" y="475"/>
                    <a:pt x="14471" y="0"/>
                    <a:pt x="13882"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1" name="Google Shape;7921;p110"/>
            <p:cNvSpPr/>
            <p:nvPr/>
          </p:nvSpPr>
          <p:spPr>
            <a:xfrm>
              <a:off x="3480106" y="2685921"/>
              <a:ext cx="162669" cy="132559"/>
            </a:xfrm>
            <a:custGeom>
              <a:rect b="b" l="l" r="r" t="t"/>
              <a:pathLst>
                <a:path extrusionOk="0" h="9131" w="11205">
                  <a:moveTo>
                    <a:pt x="10234" y="0"/>
                  </a:moveTo>
                  <a:cubicBezTo>
                    <a:pt x="9994" y="0"/>
                    <a:pt x="9722" y="77"/>
                    <a:pt x="9430" y="239"/>
                  </a:cubicBezTo>
                  <a:lnTo>
                    <a:pt x="1776" y="4676"/>
                  </a:lnTo>
                  <a:cubicBezTo>
                    <a:pt x="777" y="5231"/>
                    <a:pt x="1" y="6673"/>
                    <a:pt x="1" y="7782"/>
                  </a:cubicBezTo>
                  <a:lnTo>
                    <a:pt x="1" y="7893"/>
                  </a:lnTo>
                  <a:cubicBezTo>
                    <a:pt x="1" y="8679"/>
                    <a:pt x="390" y="9131"/>
                    <a:pt x="972" y="9131"/>
                  </a:cubicBezTo>
                  <a:cubicBezTo>
                    <a:pt x="1212" y="9131"/>
                    <a:pt x="1484" y="9054"/>
                    <a:pt x="1776" y="8892"/>
                  </a:cubicBezTo>
                  <a:lnTo>
                    <a:pt x="9430" y="4455"/>
                  </a:lnTo>
                  <a:cubicBezTo>
                    <a:pt x="10428" y="3900"/>
                    <a:pt x="11205" y="2569"/>
                    <a:pt x="11205" y="1348"/>
                  </a:cubicBezTo>
                  <a:lnTo>
                    <a:pt x="11205" y="1237"/>
                  </a:lnTo>
                  <a:cubicBezTo>
                    <a:pt x="11205" y="452"/>
                    <a:pt x="10816" y="0"/>
                    <a:pt x="10234"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2" name="Google Shape;7922;p110"/>
            <p:cNvSpPr/>
            <p:nvPr/>
          </p:nvSpPr>
          <p:spPr>
            <a:xfrm>
              <a:off x="2908407" y="2180030"/>
              <a:ext cx="980773" cy="1275537"/>
            </a:xfrm>
            <a:custGeom>
              <a:rect b="b" l="l" r="r" t="t"/>
              <a:pathLst>
                <a:path extrusionOk="0" h="87862" w="67558">
                  <a:moveTo>
                    <a:pt x="65554" y="1"/>
                  </a:moveTo>
                  <a:cubicBezTo>
                    <a:pt x="65081" y="1"/>
                    <a:pt x="64553" y="154"/>
                    <a:pt x="64008" y="475"/>
                  </a:cubicBezTo>
                  <a:lnTo>
                    <a:pt x="3550" y="35308"/>
                  </a:lnTo>
                  <a:cubicBezTo>
                    <a:pt x="1553" y="36528"/>
                    <a:pt x="0" y="39302"/>
                    <a:pt x="0" y="41520"/>
                  </a:cubicBezTo>
                  <a:lnTo>
                    <a:pt x="0" y="85338"/>
                  </a:lnTo>
                  <a:cubicBezTo>
                    <a:pt x="0" y="86903"/>
                    <a:pt x="773" y="87861"/>
                    <a:pt x="1930" y="87861"/>
                  </a:cubicBezTo>
                  <a:cubicBezTo>
                    <a:pt x="2413" y="87861"/>
                    <a:pt x="2962" y="87694"/>
                    <a:pt x="3550" y="87335"/>
                  </a:cubicBezTo>
                  <a:lnTo>
                    <a:pt x="64008" y="52502"/>
                  </a:lnTo>
                  <a:cubicBezTo>
                    <a:pt x="66004" y="51393"/>
                    <a:pt x="67557" y="48509"/>
                    <a:pt x="67557" y="46290"/>
                  </a:cubicBezTo>
                  <a:lnTo>
                    <a:pt x="67557" y="2583"/>
                  </a:lnTo>
                  <a:cubicBezTo>
                    <a:pt x="67557" y="928"/>
                    <a:pt x="66717" y="1"/>
                    <a:pt x="65554" y="1"/>
                  </a:cubicBezTo>
                  <a:close/>
                </a:path>
              </a:pathLst>
            </a:cu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3" name="Google Shape;7923;p110"/>
            <p:cNvSpPr/>
            <p:nvPr/>
          </p:nvSpPr>
          <p:spPr>
            <a:xfrm>
              <a:off x="2908407" y="2170825"/>
              <a:ext cx="980773" cy="1294816"/>
            </a:xfrm>
            <a:custGeom>
              <a:rect b="b" l="l" r="r" t="t"/>
              <a:pathLst>
                <a:path extrusionOk="0" fill="none" h="89190" w="67558">
                  <a:moveTo>
                    <a:pt x="3550" y="35942"/>
                  </a:moveTo>
                  <a:lnTo>
                    <a:pt x="64008" y="1109"/>
                  </a:lnTo>
                  <a:cubicBezTo>
                    <a:pt x="65893" y="0"/>
                    <a:pt x="67557" y="888"/>
                    <a:pt x="67557" y="3217"/>
                  </a:cubicBezTo>
                  <a:lnTo>
                    <a:pt x="67557" y="46924"/>
                  </a:lnTo>
                  <a:cubicBezTo>
                    <a:pt x="67557" y="49143"/>
                    <a:pt x="66004" y="52027"/>
                    <a:pt x="64008" y="53136"/>
                  </a:cubicBezTo>
                  <a:lnTo>
                    <a:pt x="3550" y="87969"/>
                  </a:lnTo>
                  <a:cubicBezTo>
                    <a:pt x="1553" y="89189"/>
                    <a:pt x="0" y="88191"/>
                    <a:pt x="0" y="85972"/>
                  </a:cubicBezTo>
                  <a:lnTo>
                    <a:pt x="0" y="42154"/>
                  </a:lnTo>
                  <a:cubicBezTo>
                    <a:pt x="0" y="39936"/>
                    <a:pt x="1553" y="37162"/>
                    <a:pt x="3550" y="35942"/>
                  </a:cubicBezTo>
                  <a:close/>
                </a:path>
              </a:pathLst>
            </a:custGeom>
            <a:noFill/>
            <a:ln cap="flat" cmpd="sng" w="36050">
              <a:solidFill>
                <a:srgbClr val="E9FFFB"/>
              </a:solidFill>
              <a:prstDash val="solid"/>
              <a:miter lim="1109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4" name="Google Shape;7924;p110"/>
            <p:cNvSpPr/>
            <p:nvPr/>
          </p:nvSpPr>
          <p:spPr>
            <a:xfrm>
              <a:off x="2988921" y="2578056"/>
              <a:ext cx="409074" cy="275818"/>
            </a:xfrm>
            <a:custGeom>
              <a:rect b="b" l="l" r="r" t="t"/>
              <a:pathLst>
                <a:path extrusionOk="0" h="18999" w="28178">
                  <a:moveTo>
                    <a:pt x="27194" y="1"/>
                  </a:moveTo>
                  <a:cubicBezTo>
                    <a:pt x="26957" y="1"/>
                    <a:pt x="26689" y="78"/>
                    <a:pt x="26403" y="237"/>
                  </a:cubicBezTo>
                  <a:lnTo>
                    <a:pt x="1887" y="14436"/>
                  </a:lnTo>
                  <a:cubicBezTo>
                    <a:pt x="888" y="14991"/>
                    <a:pt x="1" y="16433"/>
                    <a:pt x="1" y="17542"/>
                  </a:cubicBezTo>
                  <a:lnTo>
                    <a:pt x="1" y="17653"/>
                  </a:lnTo>
                  <a:cubicBezTo>
                    <a:pt x="1" y="18523"/>
                    <a:pt x="452" y="18998"/>
                    <a:pt x="1073" y="18998"/>
                  </a:cubicBezTo>
                  <a:cubicBezTo>
                    <a:pt x="1323" y="18998"/>
                    <a:pt x="1600" y="18921"/>
                    <a:pt x="1887" y="18762"/>
                  </a:cubicBezTo>
                  <a:lnTo>
                    <a:pt x="26403" y="4563"/>
                  </a:lnTo>
                  <a:cubicBezTo>
                    <a:pt x="27401" y="4008"/>
                    <a:pt x="28177" y="2566"/>
                    <a:pt x="28177" y="1346"/>
                  </a:cubicBezTo>
                  <a:cubicBezTo>
                    <a:pt x="28177" y="476"/>
                    <a:pt x="27783" y="1"/>
                    <a:pt x="27194"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5" name="Google Shape;7925;p110"/>
            <p:cNvSpPr/>
            <p:nvPr/>
          </p:nvSpPr>
          <p:spPr>
            <a:xfrm>
              <a:off x="3447907" y="2342887"/>
              <a:ext cx="359134" cy="245302"/>
            </a:xfrm>
            <a:custGeom>
              <a:rect b="b" l="l" r="r" t="t"/>
              <a:pathLst>
                <a:path extrusionOk="0" h="16897" w="24738">
                  <a:moveTo>
                    <a:pt x="23767" y="1"/>
                  </a:moveTo>
                  <a:cubicBezTo>
                    <a:pt x="23527" y="1"/>
                    <a:pt x="23255" y="78"/>
                    <a:pt x="22963" y="240"/>
                  </a:cubicBezTo>
                  <a:lnTo>
                    <a:pt x="1775" y="12442"/>
                  </a:lnTo>
                  <a:cubicBezTo>
                    <a:pt x="777" y="12997"/>
                    <a:pt x="0" y="14439"/>
                    <a:pt x="0" y="15548"/>
                  </a:cubicBezTo>
                  <a:lnTo>
                    <a:pt x="0" y="15659"/>
                  </a:lnTo>
                  <a:cubicBezTo>
                    <a:pt x="0" y="16445"/>
                    <a:pt x="390" y="16896"/>
                    <a:pt x="971" y="16896"/>
                  </a:cubicBezTo>
                  <a:cubicBezTo>
                    <a:pt x="1211" y="16896"/>
                    <a:pt x="1484" y="16820"/>
                    <a:pt x="1775" y="16658"/>
                  </a:cubicBezTo>
                  <a:lnTo>
                    <a:pt x="22963" y="4455"/>
                  </a:lnTo>
                  <a:cubicBezTo>
                    <a:pt x="23961" y="3900"/>
                    <a:pt x="24738" y="2458"/>
                    <a:pt x="24738" y="1349"/>
                  </a:cubicBezTo>
                  <a:lnTo>
                    <a:pt x="24738" y="1238"/>
                  </a:lnTo>
                  <a:cubicBezTo>
                    <a:pt x="24738" y="453"/>
                    <a:pt x="24349" y="1"/>
                    <a:pt x="23767"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6" name="Google Shape;7926;p110"/>
            <p:cNvSpPr/>
            <p:nvPr/>
          </p:nvSpPr>
          <p:spPr>
            <a:xfrm>
              <a:off x="2988921" y="2869509"/>
              <a:ext cx="409074" cy="274279"/>
            </a:xfrm>
            <a:custGeom>
              <a:rect b="b" l="l" r="r" t="t"/>
              <a:pathLst>
                <a:path extrusionOk="0" h="18893" w="28178">
                  <a:moveTo>
                    <a:pt x="27207" y="1"/>
                  </a:moveTo>
                  <a:cubicBezTo>
                    <a:pt x="26967" y="1"/>
                    <a:pt x="26694" y="77"/>
                    <a:pt x="26403" y="239"/>
                  </a:cubicBezTo>
                  <a:lnTo>
                    <a:pt x="1887" y="14439"/>
                  </a:lnTo>
                  <a:cubicBezTo>
                    <a:pt x="888" y="14993"/>
                    <a:pt x="1" y="16435"/>
                    <a:pt x="1" y="17545"/>
                  </a:cubicBezTo>
                  <a:lnTo>
                    <a:pt x="1" y="17656"/>
                  </a:lnTo>
                  <a:cubicBezTo>
                    <a:pt x="1" y="18441"/>
                    <a:pt x="446" y="18893"/>
                    <a:pt x="1060" y="18893"/>
                  </a:cubicBezTo>
                  <a:cubicBezTo>
                    <a:pt x="1313" y="18893"/>
                    <a:pt x="1595" y="18816"/>
                    <a:pt x="1887" y="18654"/>
                  </a:cubicBezTo>
                  <a:lnTo>
                    <a:pt x="26403" y="4455"/>
                  </a:lnTo>
                  <a:cubicBezTo>
                    <a:pt x="27401" y="3900"/>
                    <a:pt x="28177" y="2569"/>
                    <a:pt x="28177" y="1349"/>
                  </a:cubicBezTo>
                  <a:lnTo>
                    <a:pt x="28177" y="1238"/>
                  </a:lnTo>
                  <a:cubicBezTo>
                    <a:pt x="28177" y="452"/>
                    <a:pt x="27788" y="1"/>
                    <a:pt x="27207"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7" name="Google Shape;7927;p110"/>
            <p:cNvSpPr/>
            <p:nvPr/>
          </p:nvSpPr>
          <p:spPr>
            <a:xfrm>
              <a:off x="3447907" y="2632816"/>
              <a:ext cx="359134" cy="246856"/>
            </a:xfrm>
            <a:custGeom>
              <a:rect b="b" l="l" r="r" t="t"/>
              <a:pathLst>
                <a:path extrusionOk="0" h="17004" w="24738">
                  <a:moveTo>
                    <a:pt x="23754" y="0"/>
                  </a:moveTo>
                  <a:cubicBezTo>
                    <a:pt x="23518" y="0"/>
                    <a:pt x="23249" y="77"/>
                    <a:pt x="22963" y="236"/>
                  </a:cubicBezTo>
                  <a:lnTo>
                    <a:pt x="1775" y="12550"/>
                  </a:lnTo>
                  <a:cubicBezTo>
                    <a:pt x="777" y="13104"/>
                    <a:pt x="0" y="14436"/>
                    <a:pt x="0" y="15656"/>
                  </a:cubicBezTo>
                  <a:lnTo>
                    <a:pt x="0" y="15767"/>
                  </a:lnTo>
                  <a:cubicBezTo>
                    <a:pt x="0" y="16552"/>
                    <a:pt x="390" y="17004"/>
                    <a:pt x="971" y="17004"/>
                  </a:cubicBezTo>
                  <a:cubicBezTo>
                    <a:pt x="1211" y="17004"/>
                    <a:pt x="1484" y="16927"/>
                    <a:pt x="1775" y="16765"/>
                  </a:cubicBezTo>
                  <a:lnTo>
                    <a:pt x="22963" y="4563"/>
                  </a:lnTo>
                  <a:cubicBezTo>
                    <a:pt x="23961" y="4008"/>
                    <a:pt x="24738" y="2566"/>
                    <a:pt x="24738" y="1457"/>
                  </a:cubicBezTo>
                  <a:lnTo>
                    <a:pt x="24738" y="1346"/>
                  </a:lnTo>
                  <a:cubicBezTo>
                    <a:pt x="24738" y="476"/>
                    <a:pt x="24343" y="0"/>
                    <a:pt x="23754"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8" name="Google Shape;7928;p110"/>
            <p:cNvSpPr/>
            <p:nvPr/>
          </p:nvSpPr>
          <p:spPr>
            <a:xfrm>
              <a:off x="2988921" y="2818016"/>
              <a:ext cx="246420" cy="180830"/>
            </a:xfrm>
            <a:custGeom>
              <a:rect b="b" l="l" r="r" t="t"/>
              <a:pathLst>
                <a:path extrusionOk="0" h="12456" w="16974">
                  <a:moveTo>
                    <a:pt x="15990" y="0"/>
                  </a:moveTo>
                  <a:cubicBezTo>
                    <a:pt x="15753" y="0"/>
                    <a:pt x="15485" y="77"/>
                    <a:pt x="15198" y="237"/>
                  </a:cubicBezTo>
                  <a:lnTo>
                    <a:pt x="1887" y="7891"/>
                  </a:lnTo>
                  <a:cubicBezTo>
                    <a:pt x="888" y="8556"/>
                    <a:pt x="1" y="9888"/>
                    <a:pt x="1" y="11108"/>
                  </a:cubicBezTo>
                  <a:lnTo>
                    <a:pt x="1" y="11219"/>
                  </a:lnTo>
                  <a:cubicBezTo>
                    <a:pt x="1" y="12004"/>
                    <a:pt x="446" y="12456"/>
                    <a:pt x="1060" y="12456"/>
                  </a:cubicBezTo>
                  <a:cubicBezTo>
                    <a:pt x="1313" y="12456"/>
                    <a:pt x="1595" y="12379"/>
                    <a:pt x="1887" y="12217"/>
                  </a:cubicBezTo>
                  <a:lnTo>
                    <a:pt x="15198" y="4563"/>
                  </a:lnTo>
                  <a:cubicBezTo>
                    <a:pt x="16197" y="4008"/>
                    <a:pt x="16973" y="2566"/>
                    <a:pt x="16973" y="1457"/>
                  </a:cubicBezTo>
                  <a:lnTo>
                    <a:pt x="16973" y="1346"/>
                  </a:lnTo>
                  <a:cubicBezTo>
                    <a:pt x="16973" y="476"/>
                    <a:pt x="16579" y="0"/>
                    <a:pt x="15990"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9" name="Google Shape;7929;p110"/>
            <p:cNvSpPr/>
            <p:nvPr/>
          </p:nvSpPr>
          <p:spPr>
            <a:xfrm>
              <a:off x="3269138" y="2673073"/>
              <a:ext cx="215817" cy="164701"/>
            </a:xfrm>
            <a:custGeom>
              <a:rect b="b" l="l" r="r" t="t"/>
              <a:pathLst>
                <a:path extrusionOk="0" h="11345" w="14866">
                  <a:moveTo>
                    <a:pt x="13882" y="1"/>
                  </a:moveTo>
                  <a:cubicBezTo>
                    <a:pt x="13645" y="1"/>
                    <a:pt x="13377" y="78"/>
                    <a:pt x="13091" y="237"/>
                  </a:cubicBezTo>
                  <a:lnTo>
                    <a:pt x="1776" y="6782"/>
                  </a:lnTo>
                  <a:cubicBezTo>
                    <a:pt x="777" y="7336"/>
                    <a:pt x="1" y="8778"/>
                    <a:pt x="1" y="9888"/>
                  </a:cubicBezTo>
                  <a:lnTo>
                    <a:pt x="1" y="9999"/>
                  </a:lnTo>
                  <a:cubicBezTo>
                    <a:pt x="1" y="10869"/>
                    <a:pt x="396" y="11344"/>
                    <a:pt x="984" y="11344"/>
                  </a:cubicBezTo>
                  <a:cubicBezTo>
                    <a:pt x="1221" y="11344"/>
                    <a:pt x="1489" y="11267"/>
                    <a:pt x="1776" y="11108"/>
                  </a:cubicBezTo>
                  <a:lnTo>
                    <a:pt x="13091" y="4563"/>
                  </a:lnTo>
                  <a:cubicBezTo>
                    <a:pt x="14089" y="3897"/>
                    <a:pt x="14866" y="2566"/>
                    <a:pt x="14866" y="1346"/>
                  </a:cubicBezTo>
                  <a:cubicBezTo>
                    <a:pt x="14866" y="476"/>
                    <a:pt x="14471" y="1"/>
                    <a:pt x="13882"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0" name="Google Shape;7930;p110"/>
            <p:cNvSpPr/>
            <p:nvPr/>
          </p:nvSpPr>
          <p:spPr>
            <a:xfrm>
              <a:off x="3525198" y="2487830"/>
              <a:ext cx="281843" cy="200211"/>
            </a:xfrm>
            <a:custGeom>
              <a:rect b="b" l="l" r="r" t="t"/>
              <a:pathLst>
                <a:path extrusionOk="0" h="13791" w="19414">
                  <a:moveTo>
                    <a:pt x="18443" y="1"/>
                  </a:moveTo>
                  <a:cubicBezTo>
                    <a:pt x="18203" y="1"/>
                    <a:pt x="17931" y="78"/>
                    <a:pt x="17639" y="240"/>
                  </a:cubicBezTo>
                  <a:lnTo>
                    <a:pt x="1887" y="9336"/>
                  </a:lnTo>
                  <a:cubicBezTo>
                    <a:pt x="888" y="9891"/>
                    <a:pt x="1" y="11222"/>
                    <a:pt x="1" y="12442"/>
                  </a:cubicBezTo>
                  <a:lnTo>
                    <a:pt x="1" y="12553"/>
                  </a:lnTo>
                  <a:cubicBezTo>
                    <a:pt x="1" y="13338"/>
                    <a:pt x="446" y="13790"/>
                    <a:pt x="1060" y="13790"/>
                  </a:cubicBezTo>
                  <a:cubicBezTo>
                    <a:pt x="1313" y="13790"/>
                    <a:pt x="1595" y="13713"/>
                    <a:pt x="1887" y="13551"/>
                  </a:cubicBezTo>
                  <a:lnTo>
                    <a:pt x="17639" y="4455"/>
                  </a:lnTo>
                  <a:cubicBezTo>
                    <a:pt x="18637" y="3900"/>
                    <a:pt x="19414" y="2569"/>
                    <a:pt x="19414" y="1349"/>
                  </a:cubicBezTo>
                  <a:lnTo>
                    <a:pt x="19414" y="1238"/>
                  </a:lnTo>
                  <a:cubicBezTo>
                    <a:pt x="19414" y="452"/>
                    <a:pt x="19025" y="1"/>
                    <a:pt x="18443"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1" name="Google Shape;7931;p110"/>
            <p:cNvSpPr/>
            <p:nvPr/>
          </p:nvSpPr>
          <p:spPr>
            <a:xfrm>
              <a:off x="2988921" y="3043443"/>
              <a:ext cx="363983" cy="248467"/>
            </a:xfrm>
            <a:custGeom>
              <a:rect b="b" l="l" r="r" t="t"/>
              <a:pathLst>
                <a:path extrusionOk="0" h="17115" w="25072">
                  <a:moveTo>
                    <a:pt x="24100" y="0"/>
                  </a:moveTo>
                  <a:cubicBezTo>
                    <a:pt x="23861" y="0"/>
                    <a:pt x="23588" y="77"/>
                    <a:pt x="23296" y="239"/>
                  </a:cubicBezTo>
                  <a:lnTo>
                    <a:pt x="1887" y="12552"/>
                  </a:lnTo>
                  <a:cubicBezTo>
                    <a:pt x="888" y="13107"/>
                    <a:pt x="1" y="14549"/>
                    <a:pt x="1" y="15658"/>
                  </a:cubicBezTo>
                  <a:lnTo>
                    <a:pt x="1" y="15769"/>
                  </a:lnTo>
                  <a:cubicBezTo>
                    <a:pt x="1" y="16640"/>
                    <a:pt x="452" y="17115"/>
                    <a:pt x="1073" y="17115"/>
                  </a:cubicBezTo>
                  <a:cubicBezTo>
                    <a:pt x="1323" y="17115"/>
                    <a:pt x="1600" y="17038"/>
                    <a:pt x="1887" y="16879"/>
                  </a:cubicBezTo>
                  <a:lnTo>
                    <a:pt x="23296" y="4454"/>
                  </a:lnTo>
                  <a:cubicBezTo>
                    <a:pt x="24295" y="3900"/>
                    <a:pt x="25071" y="2569"/>
                    <a:pt x="25071" y="1348"/>
                  </a:cubicBezTo>
                  <a:lnTo>
                    <a:pt x="25071" y="1237"/>
                  </a:lnTo>
                  <a:cubicBezTo>
                    <a:pt x="25071" y="452"/>
                    <a:pt x="24682" y="0"/>
                    <a:pt x="24100"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2" name="Google Shape;7932;p110"/>
            <p:cNvSpPr/>
            <p:nvPr/>
          </p:nvSpPr>
          <p:spPr>
            <a:xfrm>
              <a:off x="3386701" y="2898501"/>
              <a:ext cx="215817" cy="163162"/>
            </a:xfrm>
            <a:custGeom>
              <a:rect b="b" l="l" r="r" t="t"/>
              <a:pathLst>
                <a:path extrusionOk="0" h="11239" w="14866">
                  <a:moveTo>
                    <a:pt x="13895" y="0"/>
                  </a:moveTo>
                  <a:cubicBezTo>
                    <a:pt x="13655" y="0"/>
                    <a:pt x="13382" y="77"/>
                    <a:pt x="13091" y="239"/>
                  </a:cubicBezTo>
                  <a:lnTo>
                    <a:pt x="1887" y="6784"/>
                  </a:lnTo>
                  <a:cubicBezTo>
                    <a:pt x="888" y="7339"/>
                    <a:pt x="1" y="8781"/>
                    <a:pt x="1" y="9890"/>
                  </a:cubicBezTo>
                  <a:lnTo>
                    <a:pt x="1" y="10001"/>
                  </a:lnTo>
                  <a:cubicBezTo>
                    <a:pt x="1" y="10786"/>
                    <a:pt x="446" y="11238"/>
                    <a:pt x="1060" y="11238"/>
                  </a:cubicBezTo>
                  <a:cubicBezTo>
                    <a:pt x="1313" y="11238"/>
                    <a:pt x="1595" y="11161"/>
                    <a:pt x="1887" y="10999"/>
                  </a:cubicBezTo>
                  <a:lnTo>
                    <a:pt x="13091" y="4455"/>
                  </a:lnTo>
                  <a:cubicBezTo>
                    <a:pt x="14089" y="3900"/>
                    <a:pt x="14866" y="2458"/>
                    <a:pt x="14866" y="1348"/>
                  </a:cubicBezTo>
                  <a:lnTo>
                    <a:pt x="14866" y="1237"/>
                  </a:lnTo>
                  <a:cubicBezTo>
                    <a:pt x="14866" y="452"/>
                    <a:pt x="14476" y="0"/>
                    <a:pt x="13895"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3" name="Google Shape;7933;p110"/>
            <p:cNvSpPr/>
            <p:nvPr/>
          </p:nvSpPr>
          <p:spPr>
            <a:xfrm>
              <a:off x="3644372" y="2780938"/>
              <a:ext cx="162669" cy="132516"/>
            </a:xfrm>
            <a:custGeom>
              <a:rect b="b" l="l" r="r" t="t"/>
              <a:pathLst>
                <a:path extrusionOk="0" h="9128" w="11205">
                  <a:moveTo>
                    <a:pt x="10234" y="0"/>
                  </a:moveTo>
                  <a:cubicBezTo>
                    <a:pt x="9994" y="0"/>
                    <a:pt x="9722" y="77"/>
                    <a:pt x="9430" y="239"/>
                  </a:cubicBezTo>
                  <a:lnTo>
                    <a:pt x="1776" y="4565"/>
                  </a:lnTo>
                  <a:cubicBezTo>
                    <a:pt x="777" y="5231"/>
                    <a:pt x="1" y="6562"/>
                    <a:pt x="1" y="7782"/>
                  </a:cubicBezTo>
                  <a:cubicBezTo>
                    <a:pt x="1" y="8653"/>
                    <a:pt x="396" y="9128"/>
                    <a:pt x="984" y="9128"/>
                  </a:cubicBezTo>
                  <a:cubicBezTo>
                    <a:pt x="1221" y="9128"/>
                    <a:pt x="1489" y="9051"/>
                    <a:pt x="1776" y="8892"/>
                  </a:cubicBezTo>
                  <a:lnTo>
                    <a:pt x="9430" y="4454"/>
                  </a:lnTo>
                  <a:cubicBezTo>
                    <a:pt x="10428" y="3900"/>
                    <a:pt x="11205" y="2458"/>
                    <a:pt x="11205" y="1348"/>
                  </a:cubicBezTo>
                  <a:lnTo>
                    <a:pt x="11205" y="1237"/>
                  </a:lnTo>
                  <a:cubicBezTo>
                    <a:pt x="11205" y="452"/>
                    <a:pt x="10816" y="0"/>
                    <a:pt x="10234"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4" name="Google Shape;7934;p110"/>
            <p:cNvSpPr/>
            <p:nvPr/>
          </p:nvSpPr>
          <p:spPr>
            <a:xfrm>
              <a:off x="3071061" y="2274306"/>
              <a:ext cx="980773" cy="1275522"/>
            </a:xfrm>
            <a:custGeom>
              <a:rect b="b" l="l" r="r" t="t"/>
              <a:pathLst>
                <a:path extrusionOk="0" h="87861" w="67558">
                  <a:moveTo>
                    <a:pt x="65628" y="0"/>
                  </a:moveTo>
                  <a:cubicBezTo>
                    <a:pt x="65145" y="0"/>
                    <a:pt x="64596" y="167"/>
                    <a:pt x="64008" y="526"/>
                  </a:cubicBezTo>
                  <a:lnTo>
                    <a:pt x="3661" y="35359"/>
                  </a:lnTo>
                  <a:cubicBezTo>
                    <a:pt x="1664" y="36468"/>
                    <a:pt x="0" y="39242"/>
                    <a:pt x="0" y="41571"/>
                  </a:cubicBezTo>
                  <a:lnTo>
                    <a:pt x="0" y="85278"/>
                  </a:lnTo>
                  <a:cubicBezTo>
                    <a:pt x="0" y="86934"/>
                    <a:pt x="841" y="87861"/>
                    <a:pt x="2043" y="87861"/>
                  </a:cubicBezTo>
                  <a:cubicBezTo>
                    <a:pt x="2533" y="87861"/>
                    <a:pt x="3083" y="87707"/>
                    <a:pt x="3661" y="87386"/>
                  </a:cubicBezTo>
                  <a:lnTo>
                    <a:pt x="64008" y="52553"/>
                  </a:lnTo>
                  <a:cubicBezTo>
                    <a:pt x="66004" y="51333"/>
                    <a:pt x="67557" y="48560"/>
                    <a:pt x="67557" y="46230"/>
                  </a:cubicBezTo>
                  <a:lnTo>
                    <a:pt x="67557" y="2523"/>
                  </a:lnTo>
                  <a:cubicBezTo>
                    <a:pt x="67557" y="958"/>
                    <a:pt x="66784" y="0"/>
                    <a:pt x="65628" y="0"/>
                  </a:cubicBezTo>
                  <a:close/>
                </a:path>
              </a:pathLst>
            </a:cu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5" name="Google Shape;7935;p110"/>
            <p:cNvSpPr/>
            <p:nvPr/>
          </p:nvSpPr>
          <p:spPr>
            <a:xfrm>
              <a:off x="3071061" y="2264231"/>
              <a:ext cx="980773" cy="1294816"/>
            </a:xfrm>
            <a:custGeom>
              <a:rect b="b" l="l" r="r" t="t"/>
              <a:pathLst>
                <a:path extrusionOk="0" fill="none" h="89190" w="67558">
                  <a:moveTo>
                    <a:pt x="3661" y="36053"/>
                  </a:moveTo>
                  <a:lnTo>
                    <a:pt x="64008" y="1220"/>
                  </a:lnTo>
                  <a:cubicBezTo>
                    <a:pt x="66004" y="0"/>
                    <a:pt x="67557" y="999"/>
                    <a:pt x="67557" y="3217"/>
                  </a:cubicBezTo>
                  <a:lnTo>
                    <a:pt x="67557" y="46924"/>
                  </a:lnTo>
                  <a:cubicBezTo>
                    <a:pt x="67557" y="49254"/>
                    <a:pt x="66004" y="52027"/>
                    <a:pt x="64008" y="53247"/>
                  </a:cubicBezTo>
                  <a:lnTo>
                    <a:pt x="3661" y="88080"/>
                  </a:lnTo>
                  <a:cubicBezTo>
                    <a:pt x="1664" y="89189"/>
                    <a:pt x="0" y="88302"/>
                    <a:pt x="0" y="85972"/>
                  </a:cubicBezTo>
                  <a:lnTo>
                    <a:pt x="0" y="42265"/>
                  </a:lnTo>
                  <a:cubicBezTo>
                    <a:pt x="0" y="39936"/>
                    <a:pt x="1664" y="37162"/>
                    <a:pt x="3661" y="36053"/>
                  </a:cubicBezTo>
                  <a:close/>
                </a:path>
              </a:pathLst>
            </a:custGeom>
            <a:noFill/>
            <a:ln cap="flat" cmpd="sng" w="36050">
              <a:solidFill>
                <a:srgbClr val="E9FFFB"/>
              </a:solidFill>
              <a:prstDash val="solid"/>
              <a:miter lim="11093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6" name="Google Shape;7936;p110"/>
            <p:cNvSpPr/>
            <p:nvPr/>
          </p:nvSpPr>
          <p:spPr>
            <a:xfrm>
              <a:off x="3153187" y="2673029"/>
              <a:ext cx="409074" cy="274294"/>
            </a:xfrm>
            <a:custGeom>
              <a:rect b="b" l="l" r="r" t="t"/>
              <a:pathLst>
                <a:path extrusionOk="0" h="18894" w="28178">
                  <a:moveTo>
                    <a:pt x="27206" y="1"/>
                  </a:moveTo>
                  <a:cubicBezTo>
                    <a:pt x="26967" y="1"/>
                    <a:pt x="26694" y="78"/>
                    <a:pt x="26402" y="240"/>
                  </a:cubicBezTo>
                  <a:lnTo>
                    <a:pt x="1776" y="14439"/>
                  </a:lnTo>
                  <a:cubicBezTo>
                    <a:pt x="777" y="14994"/>
                    <a:pt x="1" y="16436"/>
                    <a:pt x="1" y="17545"/>
                  </a:cubicBezTo>
                  <a:lnTo>
                    <a:pt x="1" y="17656"/>
                  </a:lnTo>
                  <a:cubicBezTo>
                    <a:pt x="1" y="18441"/>
                    <a:pt x="390" y="18893"/>
                    <a:pt x="972" y="18893"/>
                  </a:cubicBezTo>
                  <a:cubicBezTo>
                    <a:pt x="1212" y="18893"/>
                    <a:pt x="1484" y="18816"/>
                    <a:pt x="1776" y="18654"/>
                  </a:cubicBezTo>
                  <a:lnTo>
                    <a:pt x="26402" y="4455"/>
                  </a:lnTo>
                  <a:cubicBezTo>
                    <a:pt x="27401" y="3900"/>
                    <a:pt x="28177" y="2458"/>
                    <a:pt x="28177" y="1349"/>
                  </a:cubicBezTo>
                  <a:lnTo>
                    <a:pt x="28177" y="1238"/>
                  </a:lnTo>
                  <a:cubicBezTo>
                    <a:pt x="28177" y="453"/>
                    <a:pt x="27788" y="1"/>
                    <a:pt x="27206"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7" name="Google Shape;7937;p110"/>
            <p:cNvSpPr/>
            <p:nvPr/>
          </p:nvSpPr>
          <p:spPr>
            <a:xfrm>
              <a:off x="3610561" y="2436336"/>
              <a:ext cx="360745" cy="246827"/>
            </a:xfrm>
            <a:custGeom>
              <a:rect b="b" l="l" r="r" t="t"/>
              <a:pathLst>
                <a:path extrusionOk="0" h="17002" w="24849">
                  <a:moveTo>
                    <a:pt x="23777" y="1"/>
                  </a:moveTo>
                  <a:cubicBezTo>
                    <a:pt x="23527" y="1"/>
                    <a:pt x="23249" y="78"/>
                    <a:pt x="22963" y="237"/>
                  </a:cubicBezTo>
                  <a:lnTo>
                    <a:pt x="1886" y="12439"/>
                  </a:lnTo>
                  <a:cubicBezTo>
                    <a:pt x="888" y="13105"/>
                    <a:pt x="111" y="14436"/>
                    <a:pt x="0" y="15656"/>
                  </a:cubicBezTo>
                  <a:cubicBezTo>
                    <a:pt x="0" y="16526"/>
                    <a:pt x="452" y="17002"/>
                    <a:pt x="1073" y="17002"/>
                  </a:cubicBezTo>
                  <a:cubicBezTo>
                    <a:pt x="1322" y="17002"/>
                    <a:pt x="1600" y="16925"/>
                    <a:pt x="1886" y="16766"/>
                  </a:cubicBezTo>
                  <a:lnTo>
                    <a:pt x="22963" y="4563"/>
                  </a:lnTo>
                  <a:cubicBezTo>
                    <a:pt x="23961" y="4008"/>
                    <a:pt x="24849" y="2566"/>
                    <a:pt x="24849" y="1457"/>
                  </a:cubicBezTo>
                  <a:lnTo>
                    <a:pt x="24849" y="1346"/>
                  </a:lnTo>
                  <a:cubicBezTo>
                    <a:pt x="24849" y="476"/>
                    <a:pt x="24398" y="1"/>
                    <a:pt x="23777"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8" name="Google Shape;7938;p110"/>
            <p:cNvSpPr/>
            <p:nvPr/>
          </p:nvSpPr>
          <p:spPr>
            <a:xfrm>
              <a:off x="3153187" y="2963815"/>
              <a:ext cx="409074" cy="274990"/>
            </a:xfrm>
            <a:custGeom>
              <a:rect b="b" l="l" r="r" t="t"/>
              <a:pathLst>
                <a:path extrusionOk="0" h="18942" w="28178">
                  <a:moveTo>
                    <a:pt x="27218" y="1"/>
                  </a:moveTo>
                  <a:cubicBezTo>
                    <a:pt x="26975" y="1"/>
                    <a:pt x="26699" y="91"/>
                    <a:pt x="26402" y="288"/>
                  </a:cubicBezTo>
                  <a:lnTo>
                    <a:pt x="1776" y="14377"/>
                  </a:lnTo>
                  <a:cubicBezTo>
                    <a:pt x="777" y="15042"/>
                    <a:pt x="1" y="16373"/>
                    <a:pt x="1" y="17594"/>
                  </a:cubicBezTo>
                  <a:lnTo>
                    <a:pt x="1" y="17705"/>
                  </a:lnTo>
                  <a:cubicBezTo>
                    <a:pt x="1" y="18490"/>
                    <a:pt x="390" y="18942"/>
                    <a:pt x="972" y="18942"/>
                  </a:cubicBezTo>
                  <a:cubicBezTo>
                    <a:pt x="1212" y="18942"/>
                    <a:pt x="1484" y="18865"/>
                    <a:pt x="1776" y="18703"/>
                  </a:cubicBezTo>
                  <a:lnTo>
                    <a:pt x="26402" y="4504"/>
                  </a:lnTo>
                  <a:cubicBezTo>
                    <a:pt x="27401" y="3949"/>
                    <a:pt x="28177" y="2507"/>
                    <a:pt x="28177" y="1398"/>
                  </a:cubicBezTo>
                  <a:lnTo>
                    <a:pt x="28177" y="1287"/>
                  </a:lnTo>
                  <a:cubicBezTo>
                    <a:pt x="28177" y="507"/>
                    <a:pt x="27793" y="1"/>
                    <a:pt x="27218"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9" name="Google Shape;7939;p110"/>
            <p:cNvSpPr/>
            <p:nvPr/>
          </p:nvSpPr>
          <p:spPr>
            <a:xfrm>
              <a:off x="3610561" y="2727789"/>
              <a:ext cx="360745" cy="246870"/>
            </a:xfrm>
            <a:custGeom>
              <a:rect b="b" l="l" r="r" t="t"/>
              <a:pathLst>
                <a:path extrusionOk="0" h="17005" w="24849">
                  <a:moveTo>
                    <a:pt x="23790" y="1"/>
                  </a:moveTo>
                  <a:cubicBezTo>
                    <a:pt x="23537" y="1"/>
                    <a:pt x="23255" y="77"/>
                    <a:pt x="22963" y="239"/>
                  </a:cubicBezTo>
                  <a:lnTo>
                    <a:pt x="1886" y="12442"/>
                  </a:lnTo>
                  <a:cubicBezTo>
                    <a:pt x="888" y="12996"/>
                    <a:pt x="111" y="14439"/>
                    <a:pt x="0" y="15548"/>
                  </a:cubicBezTo>
                  <a:lnTo>
                    <a:pt x="0" y="15659"/>
                  </a:lnTo>
                  <a:cubicBezTo>
                    <a:pt x="0" y="16529"/>
                    <a:pt x="452" y="17004"/>
                    <a:pt x="1073" y="17004"/>
                  </a:cubicBezTo>
                  <a:cubicBezTo>
                    <a:pt x="1322" y="17004"/>
                    <a:pt x="1600" y="16927"/>
                    <a:pt x="1886" y="16768"/>
                  </a:cubicBezTo>
                  <a:lnTo>
                    <a:pt x="22963" y="4455"/>
                  </a:lnTo>
                  <a:cubicBezTo>
                    <a:pt x="23961" y="3900"/>
                    <a:pt x="24849" y="2569"/>
                    <a:pt x="24849" y="1349"/>
                  </a:cubicBezTo>
                  <a:lnTo>
                    <a:pt x="24849" y="1238"/>
                  </a:lnTo>
                  <a:cubicBezTo>
                    <a:pt x="24849" y="452"/>
                    <a:pt x="24404" y="1"/>
                    <a:pt x="23790"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0" name="Google Shape;7940;p110"/>
            <p:cNvSpPr/>
            <p:nvPr/>
          </p:nvSpPr>
          <p:spPr>
            <a:xfrm>
              <a:off x="3153187" y="2912989"/>
              <a:ext cx="244809" cy="179262"/>
            </a:xfrm>
            <a:custGeom>
              <a:rect b="b" l="l" r="r" t="t"/>
              <a:pathLst>
                <a:path extrusionOk="0" h="12348" w="16863">
                  <a:moveTo>
                    <a:pt x="15892" y="1"/>
                  </a:moveTo>
                  <a:cubicBezTo>
                    <a:pt x="15652" y="1"/>
                    <a:pt x="15379" y="78"/>
                    <a:pt x="15088" y="239"/>
                  </a:cubicBezTo>
                  <a:lnTo>
                    <a:pt x="1776" y="7894"/>
                  </a:lnTo>
                  <a:cubicBezTo>
                    <a:pt x="777" y="8448"/>
                    <a:pt x="1" y="9891"/>
                    <a:pt x="1" y="11000"/>
                  </a:cubicBezTo>
                  <a:lnTo>
                    <a:pt x="1" y="11111"/>
                  </a:lnTo>
                  <a:cubicBezTo>
                    <a:pt x="1" y="11896"/>
                    <a:pt x="390" y="12348"/>
                    <a:pt x="972" y="12348"/>
                  </a:cubicBezTo>
                  <a:cubicBezTo>
                    <a:pt x="1212" y="12348"/>
                    <a:pt x="1484" y="12271"/>
                    <a:pt x="1776" y="12109"/>
                  </a:cubicBezTo>
                  <a:lnTo>
                    <a:pt x="15088" y="4455"/>
                  </a:lnTo>
                  <a:cubicBezTo>
                    <a:pt x="16086" y="3900"/>
                    <a:pt x="16862" y="2458"/>
                    <a:pt x="16862" y="1349"/>
                  </a:cubicBezTo>
                  <a:lnTo>
                    <a:pt x="16862" y="1238"/>
                  </a:lnTo>
                  <a:cubicBezTo>
                    <a:pt x="16862" y="452"/>
                    <a:pt x="16473" y="1"/>
                    <a:pt x="15892"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1" name="Google Shape;7941;p110"/>
            <p:cNvSpPr/>
            <p:nvPr/>
          </p:nvSpPr>
          <p:spPr>
            <a:xfrm>
              <a:off x="3433404" y="2768046"/>
              <a:ext cx="215817" cy="163162"/>
            </a:xfrm>
            <a:custGeom>
              <a:rect b="b" l="l" r="r" t="t"/>
              <a:pathLst>
                <a:path extrusionOk="0" h="11239" w="14866">
                  <a:moveTo>
                    <a:pt x="13895" y="1"/>
                  </a:moveTo>
                  <a:cubicBezTo>
                    <a:pt x="13655" y="1"/>
                    <a:pt x="13382" y="78"/>
                    <a:pt x="13091" y="240"/>
                  </a:cubicBezTo>
                  <a:lnTo>
                    <a:pt x="1776" y="6785"/>
                  </a:lnTo>
                  <a:cubicBezTo>
                    <a:pt x="777" y="7339"/>
                    <a:pt x="1" y="8781"/>
                    <a:pt x="1" y="9891"/>
                  </a:cubicBezTo>
                  <a:lnTo>
                    <a:pt x="1" y="10002"/>
                  </a:lnTo>
                  <a:cubicBezTo>
                    <a:pt x="1" y="10787"/>
                    <a:pt x="390" y="11239"/>
                    <a:pt x="972" y="11239"/>
                  </a:cubicBezTo>
                  <a:cubicBezTo>
                    <a:pt x="1212" y="11239"/>
                    <a:pt x="1484" y="11162"/>
                    <a:pt x="1776" y="11000"/>
                  </a:cubicBezTo>
                  <a:lnTo>
                    <a:pt x="13091" y="4455"/>
                  </a:lnTo>
                  <a:cubicBezTo>
                    <a:pt x="14089" y="3900"/>
                    <a:pt x="14866" y="2458"/>
                    <a:pt x="14866" y="1349"/>
                  </a:cubicBezTo>
                  <a:lnTo>
                    <a:pt x="14866" y="1238"/>
                  </a:lnTo>
                  <a:cubicBezTo>
                    <a:pt x="14866" y="453"/>
                    <a:pt x="14476" y="1"/>
                    <a:pt x="13895"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2" name="Google Shape;7942;p110"/>
            <p:cNvSpPr/>
            <p:nvPr/>
          </p:nvSpPr>
          <p:spPr>
            <a:xfrm>
              <a:off x="3689463" y="2582847"/>
              <a:ext cx="281843" cy="200167"/>
            </a:xfrm>
            <a:custGeom>
              <a:rect b="b" l="l" r="r" t="t"/>
              <a:pathLst>
                <a:path extrusionOk="0" h="13788" w="19414">
                  <a:moveTo>
                    <a:pt x="18355" y="1"/>
                  </a:moveTo>
                  <a:cubicBezTo>
                    <a:pt x="18102" y="1"/>
                    <a:pt x="17820" y="78"/>
                    <a:pt x="17528" y="239"/>
                  </a:cubicBezTo>
                  <a:lnTo>
                    <a:pt x="1776" y="9225"/>
                  </a:lnTo>
                  <a:cubicBezTo>
                    <a:pt x="777" y="9780"/>
                    <a:pt x="1" y="11222"/>
                    <a:pt x="1" y="12442"/>
                  </a:cubicBezTo>
                  <a:cubicBezTo>
                    <a:pt x="1" y="13312"/>
                    <a:pt x="396" y="13787"/>
                    <a:pt x="984" y="13787"/>
                  </a:cubicBezTo>
                  <a:cubicBezTo>
                    <a:pt x="1221" y="13787"/>
                    <a:pt x="1489" y="13710"/>
                    <a:pt x="1776" y="13551"/>
                  </a:cubicBezTo>
                  <a:lnTo>
                    <a:pt x="17528" y="4455"/>
                  </a:lnTo>
                  <a:cubicBezTo>
                    <a:pt x="18526" y="3900"/>
                    <a:pt x="19414" y="2458"/>
                    <a:pt x="19414" y="1349"/>
                  </a:cubicBezTo>
                  <a:lnTo>
                    <a:pt x="19414" y="1238"/>
                  </a:lnTo>
                  <a:cubicBezTo>
                    <a:pt x="19414" y="452"/>
                    <a:pt x="18969" y="1"/>
                    <a:pt x="18355" y="1"/>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3" name="Google Shape;7943;p110"/>
            <p:cNvSpPr/>
            <p:nvPr/>
          </p:nvSpPr>
          <p:spPr>
            <a:xfrm>
              <a:off x="3153187" y="3137749"/>
              <a:ext cx="363983" cy="247610"/>
            </a:xfrm>
            <a:custGeom>
              <a:rect b="b" l="l" r="r" t="t"/>
              <a:pathLst>
                <a:path extrusionOk="0" h="17056" w="25072">
                  <a:moveTo>
                    <a:pt x="24025" y="0"/>
                  </a:moveTo>
                  <a:cubicBezTo>
                    <a:pt x="23768" y="0"/>
                    <a:pt x="23482" y="90"/>
                    <a:pt x="23185" y="288"/>
                  </a:cubicBezTo>
                  <a:lnTo>
                    <a:pt x="1776" y="12601"/>
                  </a:lnTo>
                  <a:cubicBezTo>
                    <a:pt x="777" y="13156"/>
                    <a:pt x="1" y="14598"/>
                    <a:pt x="1" y="15707"/>
                  </a:cubicBezTo>
                  <a:lnTo>
                    <a:pt x="1" y="15818"/>
                  </a:lnTo>
                  <a:cubicBezTo>
                    <a:pt x="1" y="16604"/>
                    <a:pt x="390" y="17056"/>
                    <a:pt x="972" y="17056"/>
                  </a:cubicBezTo>
                  <a:cubicBezTo>
                    <a:pt x="1212" y="17056"/>
                    <a:pt x="1484" y="16979"/>
                    <a:pt x="1776" y="16817"/>
                  </a:cubicBezTo>
                  <a:lnTo>
                    <a:pt x="23185" y="4503"/>
                  </a:lnTo>
                  <a:cubicBezTo>
                    <a:pt x="24184" y="3949"/>
                    <a:pt x="25071" y="2507"/>
                    <a:pt x="25071" y="1397"/>
                  </a:cubicBezTo>
                  <a:lnTo>
                    <a:pt x="25071" y="1286"/>
                  </a:lnTo>
                  <a:cubicBezTo>
                    <a:pt x="25071" y="506"/>
                    <a:pt x="24632" y="0"/>
                    <a:pt x="24025"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4" name="Google Shape;7944;p110"/>
            <p:cNvSpPr/>
            <p:nvPr/>
          </p:nvSpPr>
          <p:spPr>
            <a:xfrm>
              <a:off x="3550966" y="2991950"/>
              <a:ext cx="215817" cy="164687"/>
            </a:xfrm>
            <a:custGeom>
              <a:rect b="b" l="l" r="r" t="t"/>
              <a:pathLst>
                <a:path extrusionOk="0" h="11344" w="14866">
                  <a:moveTo>
                    <a:pt x="13882" y="0"/>
                  </a:moveTo>
                  <a:cubicBezTo>
                    <a:pt x="13645" y="0"/>
                    <a:pt x="13377" y="77"/>
                    <a:pt x="13091" y="236"/>
                  </a:cubicBezTo>
                  <a:lnTo>
                    <a:pt x="1776" y="6781"/>
                  </a:lnTo>
                  <a:cubicBezTo>
                    <a:pt x="777" y="7447"/>
                    <a:pt x="1" y="8778"/>
                    <a:pt x="1" y="9998"/>
                  </a:cubicBezTo>
                  <a:cubicBezTo>
                    <a:pt x="1" y="10868"/>
                    <a:pt x="396" y="11344"/>
                    <a:pt x="984" y="11344"/>
                  </a:cubicBezTo>
                  <a:cubicBezTo>
                    <a:pt x="1221" y="11344"/>
                    <a:pt x="1489" y="11267"/>
                    <a:pt x="1776" y="11107"/>
                  </a:cubicBezTo>
                  <a:lnTo>
                    <a:pt x="13091" y="4562"/>
                  </a:lnTo>
                  <a:cubicBezTo>
                    <a:pt x="14089" y="4008"/>
                    <a:pt x="14866" y="2566"/>
                    <a:pt x="14866" y="1456"/>
                  </a:cubicBezTo>
                  <a:lnTo>
                    <a:pt x="14866" y="1345"/>
                  </a:lnTo>
                  <a:cubicBezTo>
                    <a:pt x="14866" y="475"/>
                    <a:pt x="14471" y="0"/>
                    <a:pt x="13882"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5" name="Google Shape;7945;p110"/>
            <p:cNvSpPr/>
            <p:nvPr/>
          </p:nvSpPr>
          <p:spPr>
            <a:xfrm>
              <a:off x="3807026" y="2874387"/>
              <a:ext cx="164280" cy="132516"/>
            </a:xfrm>
            <a:custGeom>
              <a:rect b="b" l="l" r="r" t="t"/>
              <a:pathLst>
                <a:path extrusionOk="0" h="9128" w="11316">
                  <a:moveTo>
                    <a:pt x="10244" y="0"/>
                  </a:moveTo>
                  <a:cubicBezTo>
                    <a:pt x="9994" y="0"/>
                    <a:pt x="9716" y="77"/>
                    <a:pt x="9430" y="236"/>
                  </a:cubicBezTo>
                  <a:lnTo>
                    <a:pt x="1776" y="4673"/>
                  </a:lnTo>
                  <a:cubicBezTo>
                    <a:pt x="777" y="5228"/>
                    <a:pt x="1" y="6670"/>
                    <a:pt x="1" y="7779"/>
                  </a:cubicBezTo>
                  <a:lnTo>
                    <a:pt x="1" y="7890"/>
                  </a:lnTo>
                  <a:cubicBezTo>
                    <a:pt x="1" y="8676"/>
                    <a:pt x="390" y="9128"/>
                    <a:pt x="972" y="9128"/>
                  </a:cubicBezTo>
                  <a:cubicBezTo>
                    <a:pt x="1212" y="9128"/>
                    <a:pt x="1484" y="9051"/>
                    <a:pt x="1776" y="8889"/>
                  </a:cubicBezTo>
                  <a:lnTo>
                    <a:pt x="9430" y="4562"/>
                  </a:lnTo>
                  <a:cubicBezTo>
                    <a:pt x="10428" y="3897"/>
                    <a:pt x="11316" y="2566"/>
                    <a:pt x="11316" y="1456"/>
                  </a:cubicBezTo>
                  <a:lnTo>
                    <a:pt x="11316" y="1345"/>
                  </a:lnTo>
                  <a:cubicBezTo>
                    <a:pt x="11316" y="475"/>
                    <a:pt x="10865" y="0"/>
                    <a:pt x="10244" y="0"/>
                  </a:cubicBezTo>
                  <a:close/>
                </a:path>
              </a:pathLst>
            </a:custGeom>
            <a:solidFill>
              <a:srgbClr val="0B3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6" name="Google Shape;7946;p110"/>
            <p:cNvSpPr/>
            <p:nvPr/>
          </p:nvSpPr>
          <p:spPr>
            <a:xfrm>
              <a:off x="4261177" y="4373914"/>
              <a:ext cx="106297" cy="238363"/>
            </a:xfrm>
            <a:custGeom>
              <a:rect b="b" l="l" r="r" t="t"/>
              <a:pathLst>
                <a:path extrusionOk="0" h="16419" w="7322">
                  <a:moveTo>
                    <a:pt x="6989" y="1"/>
                  </a:moveTo>
                  <a:lnTo>
                    <a:pt x="1997" y="555"/>
                  </a:lnTo>
                  <a:cubicBezTo>
                    <a:pt x="1997" y="555"/>
                    <a:pt x="2774" y="5547"/>
                    <a:pt x="2885" y="6324"/>
                  </a:cubicBezTo>
                  <a:cubicBezTo>
                    <a:pt x="2996" y="7100"/>
                    <a:pt x="2441" y="8875"/>
                    <a:pt x="2441" y="8875"/>
                  </a:cubicBezTo>
                  <a:cubicBezTo>
                    <a:pt x="2441" y="8875"/>
                    <a:pt x="1443" y="13645"/>
                    <a:pt x="444" y="14644"/>
                  </a:cubicBezTo>
                  <a:lnTo>
                    <a:pt x="0" y="15864"/>
                  </a:lnTo>
                  <a:lnTo>
                    <a:pt x="1443" y="16419"/>
                  </a:lnTo>
                  <a:cubicBezTo>
                    <a:pt x="1443" y="16419"/>
                    <a:pt x="4327" y="15753"/>
                    <a:pt x="4327" y="15753"/>
                  </a:cubicBezTo>
                  <a:cubicBezTo>
                    <a:pt x="4327" y="15642"/>
                    <a:pt x="7100" y="10761"/>
                    <a:pt x="7322" y="10095"/>
                  </a:cubicBezTo>
                  <a:cubicBezTo>
                    <a:pt x="6878" y="8653"/>
                    <a:pt x="6656" y="6878"/>
                    <a:pt x="6767" y="5547"/>
                  </a:cubicBezTo>
                  <a:cubicBezTo>
                    <a:pt x="6767" y="4216"/>
                    <a:pt x="6989" y="1"/>
                    <a:pt x="6989"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7" name="Google Shape;7947;p110"/>
            <p:cNvSpPr/>
            <p:nvPr/>
          </p:nvSpPr>
          <p:spPr>
            <a:xfrm>
              <a:off x="4214474" y="4520468"/>
              <a:ext cx="111131" cy="106297"/>
            </a:xfrm>
            <a:custGeom>
              <a:rect b="b" l="l" r="r" t="t"/>
              <a:pathLst>
                <a:path extrusionOk="0" h="7322" w="7655">
                  <a:moveTo>
                    <a:pt x="5214" y="0"/>
                  </a:moveTo>
                  <a:cubicBezTo>
                    <a:pt x="5214" y="1221"/>
                    <a:pt x="4549" y="5103"/>
                    <a:pt x="3661" y="5214"/>
                  </a:cubicBezTo>
                  <a:cubicBezTo>
                    <a:pt x="3621" y="5224"/>
                    <a:pt x="3586" y="5229"/>
                    <a:pt x="3556" y="5229"/>
                  </a:cubicBezTo>
                  <a:cubicBezTo>
                    <a:pt x="3256" y="5229"/>
                    <a:pt x="3439" y="4771"/>
                    <a:pt x="3439" y="4771"/>
                  </a:cubicBezTo>
                  <a:cubicBezTo>
                    <a:pt x="3439" y="4771"/>
                    <a:pt x="3150" y="4626"/>
                    <a:pt x="2673" y="4626"/>
                  </a:cubicBezTo>
                  <a:cubicBezTo>
                    <a:pt x="2316" y="4626"/>
                    <a:pt x="1855" y="4707"/>
                    <a:pt x="1332" y="4992"/>
                  </a:cubicBezTo>
                  <a:cubicBezTo>
                    <a:pt x="0" y="5658"/>
                    <a:pt x="2219" y="7211"/>
                    <a:pt x="2885" y="7322"/>
                  </a:cubicBezTo>
                  <a:lnTo>
                    <a:pt x="3661" y="7322"/>
                  </a:lnTo>
                  <a:lnTo>
                    <a:pt x="5658" y="6989"/>
                  </a:lnTo>
                  <a:lnTo>
                    <a:pt x="6767" y="6213"/>
                  </a:lnTo>
                  <a:lnTo>
                    <a:pt x="7655" y="888"/>
                  </a:lnTo>
                  <a:lnTo>
                    <a:pt x="5214" y="0"/>
                  </a:ln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8" name="Google Shape;7948;p110"/>
            <p:cNvSpPr/>
            <p:nvPr/>
          </p:nvSpPr>
          <p:spPr>
            <a:xfrm>
              <a:off x="4261177" y="4524519"/>
              <a:ext cx="107909" cy="105673"/>
            </a:xfrm>
            <a:custGeom>
              <a:rect b="b" l="l" r="r" t="t"/>
              <a:pathLst>
                <a:path extrusionOk="0" h="7279" w="7433">
                  <a:moveTo>
                    <a:pt x="7131" y="0"/>
                  </a:moveTo>
                  <a:cubicBezTo>
                    <a:pt x="6129" y="0"/>
                    <a:pt x="2996" y="1607"/>
                    <a:pt x="2996" y="1607"/>
                  </a:cubicBezTo>
                  <a:cubicBezTo>
                    <a:pt x="2885" y="4713"/>
                    <a:pt x="2441" y="5046"/>
                    <a:pt x="2108" y="5823"/>
                  </a:cubicBezTo>
                  <a:cubicBezTo>
                    <a:pt x="1553" y="6710"/>
                    <a:pt x="777" y="6932"/>
                    <a:pt x="0" y="6932"/>
                  </a:cubicBezTo>
                  <a:cubicBezTo>
                    <a:pt x="416" y="7163"/>
                    <a:pt x="1487" y="7279"/>
                    <a:pt x="2667" y="7279"/>
                  </a:cubicBezTo>
                  <a:cubicBezTo>
                    <a:pt x="4319" y="7279"/>
                    <a:pt x="6185" y="7052"/>
                    <a:pt x="6767" y="6599"/>
                  </a:cubicBezTo>
                  <a:cubicBezTo>
                    <a:pt x="7433" y="6156"/>
                    <a:pt x="6989" y="5046"/>
                    <a:pt x="6989" y="3715"/>
                  </a:cubicBezTo>
                  <a:cubicBezTo>
                    <a:pt x="6989" y="2384"/>
                    <a:pt x="7433" y="831"/>
                    <a:pt x="7433" y="165"/>
                  </a:cubicBezTo>
                  <a:cubicBezTo>
                    <a:pt x="7416" y="50"/>
                    <a:pt x="7306" y="0"/>
                    <a:pt x="7131" y="0"/>
                  </a:cubicBezTo>
                  <a:close/>
                </a:path>
              </a:pathLst>
            </a:custGeom>
            <a:solidFill>
              <a:srgbClr val="291D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9" name="Google Shape;7949;p110"/>
            <p:cNvSpPr/>
            <p:nvPr/>
          </p:nvSpPr>
          <p:spPr>
            <a:xfrm>
              <a:off x="4290168" y="4481823"/>
              <a:ext cx="80529" cy="172860"/>
            </a:xfrm>
            <a:custGeom>
              <a:rect b="b" l="l" r="r" t="t"/>
              <a:pathLst>
                <a:path extrusionOk="0" h="11907" w="5547">
                  <a:moveTo>
                    <a:pt x="2663" y="0"/>
                  </a:moveTo>
                  <a:cubicBezTo>
                    <a:pt x="1110" y="0"/>
                    <a:pt x="111" y="1442"/>
                    <a:pt x="0" y="2773"/>
                  </a:cubicBezTo>
                  <a:cubicBezTo>
                    <a:pt x="0" y="4105"/>
                    <a:pt x="1220" y="4216"/>
                    <a:pt x="2330" y="6656"/>
                  </a:cubicBezTo>
                  <a:cubicBezTo>
                    <a:pt x="2773" y="7987"/>
                    <a:pt x="2995" y="9873"/>
                    <a:pt x="2995" y="11759"/>
                  </a:cubicBezTo>
                  <a:cubicBezTo>
                    <a:pt x="2995" y="11759"/>
                    <a:pt x="3143" y="11907"/>
                    <a:pt x="3406" y="11907"/>
                  </a:cubicBezTo>
                  <a:cubicBezTo>
                    <a:pt x="3538" y="11907"/>
                    <a:pt x="3698" y="11870"/>
                    <a:pt x="3883" y="11759"/>
                  </a:cubicBezTo>
                  <a:cubicBezTo>
                    <a:pt x="3883" y="11759"/>
                    <a:pt x="3883" y="10206"/>
                    <a:pt x="3883" y="8875"/>
                  </a:cubicBezTo>
                  <a:cubicBezTo>
                    <a:pt x="3994" y="7987"/>
                    <a:pt x="4105" y="6323"/>
                    <a:pt x="4326" y="5879"/>
                  </a:cubicBezTo>
                  <a:cubicBezTo>
                    <a:pt x="4659" y="4548"/>
                    <a:pt x="5547" y="3994"/>
                    <a:pt x="5436" y="2552"/>
                  </a:cubicBezTo>
                  <a:cubicBezTo>
                    <a:pt x="5325" y="1886"/>
                    <a:pt x="4992" y="998"/>
                    <a:pt x="4548" y="444"/>
                  </a:cubicBezTo>
                  <a:cubicBezTo>
                    <a:pt x="4216" y="222"/>
                    <a:pt x="3439" y="0"/>
                    <a:pt x="2663"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0" name="Google Shape;7950;p110"/>
            <p:cNvSpPr/>
            <p:nvPr/>
          </p:nvSpPr>
          <p:spPr>
            <a:xfrm>
              <a:off x="4187094" y="4645174"/>
              <a:ext cx="83766" cy="95293"/>
            </a:xfrm>
            <a:custGeom>
              <a:rect b="b" l="l" r="r" t="t"/>
              <a:pathLst>
                <a:path extrusionOk="0" h="6564" w="5770">
                  <a:moveTo>
                    <a:pt x="4412" y="1"/>
                  </a:moveTo>
                  <a:cubicBezTo>
                    <a:pt x="4222" y="1"/>
                    <a:pt x="4009" y="85"/>
                    <a:pt x="3772" y="285"/>
                  </a:cubicBezTo>
                  <a:cubicBezTo>
                    <a:pt x="2330" y="1505"/>
                    <a:pt x="1" y="6275"/>
                    <a:pt x="1" y="6275"/>
                  </a:cubicBezTo>
                  <a:cubicBezTo>
                    <a:pt x="1" y="6275"/>
                    <a:pt x="165" y="6563"/>
                    <a:pt x="819" y="6563"/>
                  </a:cubicBezTo>
                  <a:cubicBezTo>
                    <a:pt x="1240" y="6563"/>
                    <a:pt x="1862" y="6444"/>
                    <a:pt x="2774" y="6053"/>
                  </a:cubicBezTo>
                  <a:cubicBezTo>
                    <a:pt x="3772" y="5721"/>
                    <a:pt x="4327" y="5277"/>
                    <a:pt x="4771" y="4833"/>
                  </a:cubicBezTo>
                  <a:cubicBezTo>
                    <a:pt x="5103" y="3613"/>
                    <a:pt x="5769" y="2171"/>
                    <a:pt x="5769" y="2171"/>
                  </a:cubicBezTo>
                  <a:cubicBezTo>
                    <a:pt x="5769" y="2171"/>
                    <a:pt x="5382" y="1"/>
                    <a:pt x="4412" y="1"/>
                  </a:cubicBezTo>
                  <a:close/>
                </a:path>
              </a:pathLst>
            </a:custGeom>
            <a:solidFill>
              <a:srgbClr val="291D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1" name="Google Shape;7951;p110"/>
            <p:cNvSpPr/>
            <p:nvPr/>
          </p:nvSpPr>
          <p:spPr>
            <a:xfrm>
              <a:off x="4146837" y="4489865"/>
              <a:ext cx="154611" cy="216499"/>
            </a:xfrm>
            <a:custGeom>
              <a:rect b="b" l="l" r="r" t="t"/>
              <a:pathLst>
                <a:path extrusionOk="0" h="14913" w="10650">
                  <a:moveTo>
                    <a:pt x="8320" y="1"/>
                  </a:moveTo>
                  <a:lnTo>
                    <a:pt x="3106" y="888"/>
                  </a:lnTo>
                  <a:cubicBezTo>
                    <a:pt x="3106" y="888"/>
                    <a:pt x="4327" y="3662"/>
                    <a:pt x="4105" y="5104"/>
                  </a:cubicBezTo>
                  <a:cubicBezTo>
                    <a:pt x="3994" y="6102"/>
                    <a:pt x="2552" y="9985"/>
                    <a:pt x="1997" y="11760"/>
                  </a:cubicBezTo>
                  <a:cubicBezTo>
                    <a:pt x="1442" y="13534"/>
                    <a:pt x="0" y="13645"/>
                    <a:pt x="0" y="13645"/>
                  </a:cubicBezTo>
                  <a:cubicBezTo>
                    <a:pt x="0" y="13645"/>
                    <a:pt x="1810" y="14912"/>
                    <a:pt x="3223" y="14912"/>
                  </a:cubicBezTo>
                  <a:cubicBezTo>
                    <a:pt x="3375" y="14912"/>
                    <a:pt x="3521" y="14898"/>
                    <a:pt x="3661" y="14866"/>
                  </a:cubicBezTo>
                  <a:cubicBezTo>
                    <a:pt x="4992" y="14533"/>
                    <a:pt x="4881" y="12536"/>
                    <a:pt x="6323" y="10539"/>
                  </a:cubicBezTo>
                  <a:cubicBezTo>
                    <a:pt x="7766" y="8653"/>
                    <a:pt x="10650" y="8210"/>
                    <a:pt x="10650" y="8210"/>
                  </a:cubicBezTo>
                  <a:cubicBezTo>
                    <a:pt x="10650" y="8210"/>
                    <a:pt x="10539" y="7322"/>
                    <a:pt x="9651" y="5880"/>
                  </a:cubicBezTo>
                  <a:cubicBezTo>
                    <a:pt x="9208" y="5436"/>
                    <a:pt x="8986" y="4771"/>
                    <a:pt x="8875" y="4105"/>
                  </a:cubicBezTo>
                  <a:cubicBezTo>
                    <a:pt x="8653" y="2996"/>
                    <a:pt x="8542" y="1776"/>
                    <a:pt x="8320"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2" name="Google Shape;7952;p110"/>
            <p:cNvSpPr/>
            <p:nvPr/>
          </p:nvSpPr>
          <p:spPr>
            <a:xfrm>
              <a:off x="4101746" y="4576840"/>
              <a:ext cx="209371" cy="165412"/>
            </a:xfrm>
            <a:custGeom>
              <a:rect b="b" l="l" r="r" t="t"/>
              <a:pathLst>
                <a:path extrusionOk="0" h="11394" w="14422">
                  <a:moveTo>
                    <a:pt x="11870" y="0"/>
                  </a:moveTo>
                  <a:cubicBezTo>
                    <a:pt x="10650" y="111"/>
                    <a:pt x="8764" y="2108"/>
                    <a:pt x="8098" y="3550"/>
                  </a:cubicBezTo>
                  <a:cubicBezTo>
                    <a:pt x="7433" y="4992"/>
                    <a:pt x="6434" y="6989"/>
                    <a:pt x="5658" y="7433"/>
                  </a:cubicBezTo>
                  <a:cubicBezTo>
                    <a:pt x="5436" y="7543"/>
                    <a:pt x="5179" y="7585"/>
                    <a:pt x="4900" y="7585"/>
                  </a:cubicBezTo>
                  <a:cubicBezTo>
                    <a:pt x="4063" y="7585"/>
                    <a:pt x="3023" y="7211"/>
                    <a:pt x="2108" y="7211"/>
                  </a:cubicBezTo>
                  <a:cubicBezTo>
                    <a:pt x="888" y="7211"/>
                    <a:pt x="111" y="7765"/>
                    <a:pt x="0" y="8653"/>
                  </a:cubicBezTo>
                  <a:cubicBezTo>
                    <a:pt x="0" y="8653"/>
                    <a:pt x="3883" y="10539"/>
                    <a:pt x="5103" y="11093"/>
                  </a:cubicBezTo>
                  <a:cubicBezTo>
                    <a:pt x="5497" y="11272"/>
                    <a:pt x="5856" y="11394"/>
                    <a:pt x="6196" y="11394"/>
                  </a:cubicBezTo>
                  <a:cubicBezTo>
                    <a:pt x="6908" y="11394"/>
                    <a:pt x="7533" y="10860"/>
                    <a:pt x="8209" y="9207"/>
                  </a:cubicBezTo>
                  <a:cubicBezTo>
                    <a:pt x="8876" y="7374"/>
                    <a:pt x="9542" y="5729"/>
                    <a:pt x="10303" y="5729"/>
                  </a:cubicBezTo>
                  <a:cubicBezTo>
                    <a:pt x="10555" y="5729"/>
                    <a:pt x="10817" y="5909"/>
                    <a:pt x="11093" y="6323"/>
                  </a:cubicBezTo>
                  <a:cubicBezTo>
                    <a:pt x="12092" y="7876"/>
                    <a:pt x="12535" y="10760"/>
                    <a:pt x="12535" y="10760"/>
                  </a:cubicBezTo>
                  <a:cubicBezTo>
                    <a:pt x="12535" y="10760"/>
                    <a:pt x="12680" y="10905"/>
                    <a:pt x="12908" y="10905"/>
                  </a:cubicBezTo>
                  <a:cubicBezTo>
                    <a:pt x="13079" y="10905"/>
                    <a:pt x="13296" y="10824"/>
                    <a:pt x="13534" y="10539"/>
                  </a:cubicBezTo>
                  <a:cubicBezTo>
                    <a:pt x="13534" y="10539"/>
                    <a:pt x="13312" y="9540"/>
                    <a:pt x="13312" y="7987"/>
                  </a:cubicBezTo>
                  <a:cubicBezTo>
                    <a:pt x="13201" y="4770"/>
                    <a:pt x="14421" y="3994"/>
                    <a:pt x="14089" y="2662"/>
                  </a:cubicBezTo>
                  <a:cubicBezTo>
                    <a:pt x="13645" y="777"/>
                    <a:pt x="13201" y="0"/>
                    <a:pt x="11870"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3" name="Google Shape;7953;p110"/>
            <p:cNvSpPr/>
            <p:nvPr/>
          </p:nvSpPr>
          <p:spPr>
            <a:xfrm>
              <a:off x="4027663" y="2549239"/>
              <a:ext cx="288289" cy="173978"/>
            </a:xfrm>
            <a:custGeom>
              <a:rect b="b" l="l" r="r" t="t"/>
              <a:pathLst>
                <a:path extrusionOk="0" h="11984" w="19858">
                  <a:moveTo>
                    <a:pt x="8691" y="1"/>
                  </a:moveTo>
                  <a:cubicBezTo>
                    <a:pt x="3509" y="1"/>
                    <a:pt x="604" y="4961"/>
                    <a:pt x="333" y="7214"/>
                  </a:cubicBezTo>
                  <a:cubicBezTo>
                    <a:pt x="0" y="10098"/>
                    <a:pt x="3328" y="11984"/>
                    <a:pt x="3328" y="11984"/>
                  </a:cubicBezTo>
                  <a:cubicBezTo>
                    <a:pt x="3328" y="11984"/>
                    <a:pt x="19857" y="2444"/>
                    <a:pt x="12647" y="891"/>
                  </a:cubicBezTo>
                  <a:cubicBezTo>
                    <a:pt x="11209" y="266"/>
                    <a:pt x="9890" y="1"/>
                    <a:pt x="8691" y="1"/>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4" name="Google Shape;7954;p110"/>
            <p:cNvSpPr/>
            <p:nvPr/>
          </p:nvSpPr>
          <p:spPr>
            <a:xfrm>
              <a:off x="4311103" y="2903582"/>
              <a:ext cx="167503" cy="520177"/>
            </a:xfrm>
            <a:custGeom>
              <a:rect b="b" l="l" r="r" t="t"/>
              <a:pathLst>
                <a:path extrusionOk="0" h="35831" w="11538">
                  <a:moveTo>
                    <a:pt x="2108" y="0"/>
                  </a:moveTo>
                  <a:cubicBezTo>
                    <a:pt x="2108" y="0"/>
                    <a:pt x="2330" y="9651"/>
                    <a:pt x="2330" y="9984"/>
                  </a:cubicBezTo>
                  <a:cubicBezTo>
                    <a:pt x="2330" y="10206"/>
                    <a:pt x="5880" y="19635"/>
                    <a:pt x="5658" y="22408"/>
                  </a:cubicBezTo>
                  <a:cubicBezTo>
                    <a:pt x="5103" y="27289"/>
                    <a:pt x="0" y="31505"/>
                    <a:pt x="0" y="31505"/>
                  </a:cubicBezTo>
                  <a:lnTo>
                    <a:pt x="2330" y="35831"/>
                  </a:lnTo>
                  <a:cubicBezTo>
                    <a:pt x="7544" y="32281"/>
                    <a:pt x="10650" y="28066"/>
                    <a:pt x="11315" y="23185"/>
                  </a:cubicBezTo>
                  <a:cubicBezTo>
                    <a:pt x="11537" y="21188"/>
                    <a:pt x="9540" y="13534"/>
                    <a:pt x="7544" y="8320"/>
                  </a:cubicBezTo>
                  <a:cubicBezTo>
                    <a:pt x="5658" y="3106"/>
                    <a:pt x="4327" y="666"/>
                    <a:pt x="2108"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5" name="Google Shape;7955;p110"/>
            <p:cNvSpPr/>
            <p:nvPr/>
          </p:nvSpPr>
          <p:spPr>
            <a:xfrm>
              <a:off x="3995449" y="3314238"/>
              <a:ext cx="438066" cy="1235846"/>
            </a:xfrm>
            <a:custGeom>
              <a:rect b="b" l="l" r="r" t="t"/>
              <a:pathLst>
                <a:path extrusionOk="0" h="85128" w="30175">
                  <a:moveTo>
                    <a:pt x="22631" y="1"/>
                  </a:moveTo>
                  <a:lnTo>
                    <a:pt x="5436" y="1443"/>
                  </a:lnTo>
                  <a:cubicBezTo>
                    <a:pt x="5436" y="1443"/>
                    <a:pt x="3883" y="6324"/>
                    <a:pt x="1998" y="15975"/>
                  </a:cubicBezTo>
                  <a:cubicBezTo>
                    <a:pt x="1" y="25737"/>
                    <a:pt x="777" y="38938"/>
                    <a:pt x="2219" y="52582"/>
                  </a:cubicBezTo>
                  <a:cubicBezTo>
                    <a:pt x="2663" y="56576"/>
                    <a:pt x="5104" y="61790"/>
                    <a:pt x="7988" y="68445"/>
                  </a:cubicBezTo>
                  <a:cubicBezTo>
                    <a:pt x="10539" y="74547"/>
                    <a:pt x="14422" y="84642"/>
                    <a:pt x="14422" y="84642"/>
                  </a:cubicBezTo>
                  <a:cubicBezTo>
                    <a:pt x="15023" y="84992"/>
                    <a:pt x="15596" y="85128"/>
                    <a:pt x="16123" y="85128"/>
                  </a:cubicBezTo>
                  <a:cubicBezTo>
                    <a:pt x="17929" y="85128"/>
                    <a:pt x="19192" y="83532"/>
                    <a:pt x="19192" y="83532"/>
                  </a:cubicBezTo>
                  <a:cubicBezTo>
                    <a:pt x="19192" y="83532"/>
                    <a:pt x="17195" y="70331"/>
                    <a:pt x="16419" y="65783"/>
                  </a:cubicBezTo>
                  <a:cubicBezTo>
                    <a:pt x="14977" y="58240"/>
                    <a:pt x="11427" y="54468"/>
                    <a:pt x="11427" y="54468"/>
                  </a:cubicBezTo>
                  <a:cubicBezTo>
                    <a:pt x="11427" y="54468"/>
                    <a:pt x="12314" y="48922"/>
                    <a:pt x="12869" y="44041"/>
                  </a:cubicBezTo>
                  <a:cubicBezTo>
                    <a:pt x="13423" y="38716"/>
                    <a:pt x="15198" y="29841"/>
                    <a:pt x="15198" y="29841"/>
                  </a:cubicBezTo>
                  <a:cubicBezTo>
                    <a:pt x="15198" y="29841"/>
                    <a:pt x="15309" y="43486"/>
                    <a:pt x="15642" y="47479"/>
                  </a:cubicBezTo>
                  <a:cubicBezTo>
                    <a:pt x="15864" y="51362"/>
                    <a:pt x="16086" y="51917"/>
                    <a:pt x="17417" y="59571"/>
                  </a:cubicBezTo>
                  <a:cubicBezTo>
                    <a:pt x="18526" y="65894"/>
                    <a:pt x="21078" y="78429"/>
                    <a:pt x="21078" y="78429"/>
                  </a:cubicBezTo>
                  <a:cubicBezTo>
                    <a:pt x="21730" y="78647"/>
                    <a:pt x="22330" y="78725"/>
                    <a:pt x="22856" y="78725"/>
                  </a:cubicBezTo>
                  <a:cubicBezTo>
                    <a:pt x="24209" y="78725"/>
                    <a:pt x="25071" y="78207"/>
                    <a:pt x="25071" y="78207"/>
                  </a:cubicBezTo>
                  <a:cubicBezTo>
                    <a:pt x="25071" y="78207"/>
                    <a:pt x="26846" y="62344"/>
                    <a:pt x="26181" y="56798"/>
                  </a:cubicBezTo>
                  <a:cubicBezTo>
                    <a:pt x="25404" y="51251"/>
                    <a:pt x="25515" y="48811"/>
                    <a:pt x="25515" y="48811"/>
                  </a:cubicBezTo>
                  <a:cubicBezTo>
                    <a:pt x="25515" y="48811"/>
                    <a:pt x="26402" y="40380"/>
                    <a:pt x="27068" y="33280"/>
                  </a:cubicBezTo>
                  <a:cubicBezTo>
                    <a:pt x="28177" y="22631"/>
                    <a:pt x="30174" y="20301"/>
                    <a:pt x="28954" y="13867"/>
                  </a:cubicBezTo>
                  <a:cubicBezTo>
                    <a:pt x="27955" y="8320"/>
                    <a:pt x="24295" y="4105"/>
                    <a:pt x="22631" y="1"/>
                  </a:cubicBez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6" name="Google Shape;7956;p110"/>
            <p:cNvSpPr/>
            <p:nvPr/>
          </p:nvSpPr>
          <p:spPr>
            <a:xfrm>
              <a:off x="4212863" y="3607347"/>
              <a:ext cx="153000" cy="354314"/>
            </a:xfrm>
            <a:custGeom>
              <a:rect b="b" l="l" r="r" t="t"/>
              <a:pathLst>
                <a:path extrusionOk="0" h="24406" w="10539">
                  <a:moveTo>
                    <a:pt x="10539" y="0"/>
                  </a:moveTo>
                  <a:cubicBezTo>
                    <a:pt x="7211" y="3550"/>
                    <a:pt x="1110" y="4216"/>
                    <a:pt x="1110" y="4216"/>
                  </a:cubicBezTo>
                  <a:lnTo>
                    <a:pt x="333" y="9651"/>
                  </a:lnTo>
                  <a:cubicBezTo>
                    <a:pt x="1" y="14089"/>
                    <a:pt x="666" y="19302"/>
                    <a:pt x="555" y="24405"/>
                  </a:cubicBezTo>
                  <a:cubicBezTo>
                    <a:pt x="555" y="24405"/>
                    <a:pt x="1775" y="11204"/>
                    <a:pt x="3439" y="8986"/>
                  </a:cubicBezTo>
                  <a:cubicBezTo>
                    <a:pt x="4992" y="6767"/>
                    <a:pt x="9430" y="2995"/>
                    <a:pt x="10539" y="0"/>
                  </a:cubicBezTo>
                  <a:close/>
                </a:path>
              </a:pathLst>
            </a:custGeom>
            <a:solidFill>
              <a:srgbClr val="597B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7" name="Google Shape;7957;p110"/>
            <p:cNvSpPr/>
            <p:nvPr/>
          </p:nvSpPr>
          <p:spPr>
            <a:xfrm>
              <a:off x="4064697" y="2561578"/>
              <a:ext cx="288289" cy="440461"/>
            </a:xfrm>
            <a:custGeom>
              <a:rect b="b" l="l" r="r" t="t"/>
              <a:pathLst>
                <a:path extrusionOk="0" h="30340" w="19858">
                  <a:moveTo>
                    <a:pt x="9565" y="1"/>
                  </a:moveTo>
                  <a:cubicBezTo>
                    <a:pt x="5131" y="1"/>
                    <a:pt x="1938" y="3211"/>
                    <a:pt x="999" y="7695"/>
                  </a:cubicBezTo>
                  <a:cubicBezTo>
                    <a:pt x="556" y="10024"/>
                    <a:pt x="1" y="14794"/>
                    <a:pt x="1443" y="18566"/>
                  </a:cubicBezTo>
                  <a:cubicBezTo>
                    <a:pt x="2193" y="20603"/>
                    <a:pt x="2944" y="22122"/>
                    <a:pt x="4695" y="22122"/>
                  </a:cubicBezTo>
                  <a:cubicBezTo>
                    <a:pt x="4756" y="22122"/>
                    <a:pt x="4818" y="22120"/>
                    <a:pt x="4882" y="22116"/>
                  </a:cubicBezTo>
                  <a:cubicBezTo>
                    <a:pt x="5326" y="22116"/>
                    <a:pt x="5991" y="22005"/>
                    <a:pt x="6879" y="21783"/>
                  </a:cubicBezTo>
                  <a:cubicBezTo>
                    <a:pt x="6879" y="22449"/>
                    <a:pt x="6990" y="23558"/>
                    <a:pt x="6990" y="24445"/>
                  </a:cubicBezTo>
                  <a:cubicBezTo>
                    <a:pt x="6879" y="25444"/>
                    <a:pt x="7100" y="25888"/>
                    <a:pt x="5215" y="26997"/>
                  </a:cubicBezTo>
                  <a:cubicBezTo>
                    <a:pt x="3414" y="28162"/>
                    <a:pt x="7582" y="30340"/>
                    <a:pt x="10570" y="30340"/>
                  </a:cubicBezTo>
                  <a:cubicBezTo>
                    <a:pt x="10711" y="30340"/>
                    <a:pt x="10848" y="30335"/>
                    <a:pt x="10983" y="30325"/>
                  </a:cubicBezTo>
                  <a:cubicBezTo>
                    <a:pt x="14089" y="29992"/>
                    <a:pt x="17417" y="28217"/>
                    <a:pt x="18415" y="26220"/>
                  </a:cubicBezTo>
                  <a:cubicBezTo>
                    <a:pt x="19414" y="24113"/>
                    <a:pt x="19857" y="23558"/>
                    <a:pt x="18083" y="23447"/>
                  </a:cubicBezTo>
                  <a:cubicBezTo>
                    <a:pt x="17244" y="23396"/>
                    <a:pt x="16580" y="23386"/>
                    <a:pt x="16051" y="23386"/>
                  </a:cubicBezTo>
                  <a:cubicBezTo>
                    <a:pt x="15703" y="23386"/>
                    <a:pt x="15413" y="23391"/>
                    <a:pt x="15170" y="23391"/>
                  </a:cubicBezTo>
                  <a:cubicBezTo>
                    <a:pt x="14169" y="23391"/>
                    <a:pt x="13963" y="23317"/>
                    <a:pt x="13756" y="22560"/>
                  </a:cubicBezTo>
                  <a:cubicBezTo>
                    <a:pt x="13645" y="22005"/>
                    <a:pt x="13534" y="18788"/>
                    <a:pt x="13534" y="18788"/>
                  </a:cubicBezTo>
                  <a:cubicBezTo>
                    <a:pt x="13756" y="18455"/>
                    <a:pt x="14422" y="17457"/>
                    <a:pt x="14422" y="17457"/>
                  </a:cubicBezTo>
                  <a:cubicBezTo>
                    <a:pt x="16751" y="16015"/>
                    <a:pt x="18526" y="13463"/>
                    <a:pt x="18859" y="10468"/>
                  </a:cubicBezTo>
                  <a:cubicBezTo>
                    <a:pt x="19414" y="5254"/>
                    <a:pt x="15642" y="595"/>
                    <a:pt x="10428" y="41"/>
                  </a:cubicBezTo>
                  <a:cubicBezTo>
                    <a:pt x="10136" y="14"/>
                    <a:pt x="9848" y="1"/>
                    <a:pt x="9565"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8" name="Google Shape;7958;p110"/>
            <p:cNvSpPr/>
            <p:nvPr/>
          </p:nvSpPr>
          <p:spPr>
            <a:xfrm>
              <a:off x="4114245" y="2787616"/>
              <a:ext cx="238740" cy="214423"/>
            </a:xfrm>
            <a:custGeom>
              <a:rect b="b" l="l" r="r" t="t"/>
              <a:pathLst>
                <a:path extrusionOk="0" h="14770" w="16445">
                  <a:moveTo>
                    <a:pt x="4353" y="1"/>
                  </a:moveTo>
                  <a:cubicBezTo>
                    <a:pt x="4353" y="1"/>
                    <a:pt x="4131" y="3994"/>
                    <a:pt x="3022" y="4882"/>
                  </a:cubicBezTo>
                  <a:cubicBezTo>
                    <a:pt x="2023" y="5880"/>
                    <a:pt x="692" y="6435"/>
                    <a:pt x="581" y="6435"/>
                  </a:cubicBezTo>
                  <a:cubicBezTo>
                    <a:pt x="914" y="6546"/>
                    <a:pt x="1136" y="6546"/>
                    <a:pt x="1469" y="6546"/>
                  </a:cubicBezTo>
                  <a:cubicBezTo>
                    <a:pt x="1913" y="6546"/>
                    <a:pt x="2578" y="6435"/>
                    <a:pt x="3466" y="6213"/>
                  </a:cubicBezTo>
                  <a:cubicBezTo>
                    <a:pt x="3466" y="6879"/>
                    <a:pt x="3577" y="7988"/>
                    <a:pt x="3577" y="8875"/>
                  </a:cubicBezTo>
                  <a:cubicBezTo>
                    <a:pt x="3466" y="9874"/>
                    <a:pt x="3687" y="10318"/>
                    <a:pt x="1802" y="11427"/>
                  </a:cubicBezTo>
                  <a:cubicBezTo>
                    <a:pt x="1" y="12592"/>
                    <a:pt x="4169" y="14770"/>
                    <a:pt x="7157" y="14770"/>
                  </a:cubicBezTo>
                  <a:cubicBezTo>
                    <a:pt x="7298" y="14770"/>
                    <a:pt x="7435" y="14765"/>
                    <a:pt x="7570" y="14755"/>
                  </a:cubicBezTo>
                  <a:cubicBezTo>
                    <a:pt x="10676" y="14422"/>
                    <a:pt x="14004" y="12647"/>
                    <a:pt x="15002" y="10650"/>
                  </a:cubicBezTo>
                  <a:cubicBezTo>
                    <a:pt x="16001" y="8543"/>
                    <a:pt x="16444" y="7988"/>
                    <a:pt x="14670" y="7877"/>
                  </a:cubicBezTo>
                  <a:cubicBezTo>
                    <a:pt x="13831" y="7826"/>
                    <a:pt x="13167" y="7816"/>
                    <a:pt x="12638" y="7816"/>
                  </a:cubicBezTo>
                  <a:cubicBezTo>
                    <a:pt x="12290" y="7816"/>
                    <a:pt x="12000" y="7821"/>
                    <a:pt x="11757" y="7821"/>
                  </a:cubicBezTo>
                  <a:cubicBezTo>
                    <a:pt x="10756" y="7821"/>
                    <a:pt x="10550" y="7747"/>
                    <a:pt x="10343" y="6990"/>
                  </a:cubicBezTo>
                  <a:cubicBezTo>
                    <a:pt x="10232" y="6435"/>
                    <a:pt x="10011" y="3218"/>
                    <a:pt x="10011" y="3218"/>
                  </a:cubicBezTo>
                  <a:cubicBezTo>
                    <a:pt x="10343" y="2885"/>
                    <a:pt x="11009" y="1887"/>
                    <a:pt x="11009" y="1887"/>
                  </a:cubicBezTo>
                  <a:cubicBezTo>
                    <a:pt x="11342" y="1665"/>
                    <a:pt x="11674" y="1443"/>
                    <a:pt x="12118" y="1110"/>
                  </a:cubicBezTo>
                  <a:lnTo>
                    <a:pt x="12118" y="1110"/>
                  </a:lnTo>
                  <a:lnTo>
                    <a:pt x="8901" y="1221"/>
                  </a:lnTo>
                  <a:lnTo>
                    <a:pt x="5462" y="1221"/>
                  </a:lnTo>
                  <a:lnTo>
                    <a:pt x="4353" y="1"/>
                  </a:ln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9" name="Google Shape;7959;p110"/>
            <p:cNvSpPr/>
            <p:nvPr/>
          </p:nvSpPr>
          <p:spPr>
            <a:xfrm>
              <a:off x="4092077" y="2561404"/>
              <a:ext cx="254463" cy="285385"/>
            </a:xfrm>
            <a:custGeom>
              <a:rect b="b" l="l" r="r" t="t"/>
              <a:pathLst>
                <a:path extrusionOk="0" h="19658" w="17528">
                  <a:moveTo>
                    <a:pt x="7516" y="1"/>
                  </a:moveTo>
                  <a:cubicBezTo>
                    <a:pt x="4508" y="1"/>
                    <a:pt x="1494" y="1371"/>
                    <a:pt x="1" y="5155"/>
                  </a:cubicBezTo>
                  <a:cubicBezTo>
                    <a:pt x="1" y="5155"/>
                    <a:pt x="223" y="5710"/>
                    <a:pt x="1110" y="5821"/>
                  </a:cubicBezTo>
                  <a:cubicBezTo>
                    <a:pt x="1110" y="5821"/>
                    <a:pt x="888" y="6930"/>
                    <a:pt x="1665" y="7818"/>
                  </a:cubicBezTo>
                  <a:cubicBezTo>
                    <a:pt x="2219" y="8372"/>
                    <a:pt x="2774" y="9371"/>
                    <a:pt x="2774" y="10480"/>
                  </a:cubicBezTo>
                  <a:cubicBezTo>
                    <a:pt x="2885" y="11368"/>
                    <a:pt x="2774" y="12699"/>
                    <a:pt x="2996" y="13586"/>
                  </a:cubicBezTo>
                  <a:cubicBezTo>
                    <a:pt x="3277" y="14619"/>
                    <a:pt x="4194" y="14698"/>
                    <a:pt x="4470" y="14698"/>
                  </a:cubicBezTo>
                  <a:cubicBezTo>
                    <a:pt x="4520" y="14698"/>
                    <a:pt x="4549" y="14695"/>
                    <a:pt x="4549" y="14695"/>
                  </a:cubicBezTo>
                  <a:cubicBezTo>
                    <a:pt x="4549" y="14695"/>
                    <a:pt x="4660" y="12810"/>
                    <a:pt x="4882" y="10924"/>
                  </a:cubicBezTo>
                  <a:cubicBezTo>
                    <a:pt x="5174" y="10222"/>
                    <a:pt x="5961" y="9797"/>
                    <a:pt x="6704" y="9797"/>
                  </a:cubicBezTo>
                  <a:cubicBezTo>
                    <a:pt x="7369" y="9797"/>
                    <a:pt x="8000" y="10138"/>
                    <a:pt x="8210" y="10924"/>
                  </a:cubicBezTo>
                  <a:cubicBezTo>
                    <a:pt x="8653" y="12477"/>
                    <a:pt x="8210" y="13475"/>
                    <a:pt x="7655" y="14585"/>
                  </a:cubicBezTo>
                  <a:cubicBezTo>
                    <a:pt x="7389" y="15295"/>
                    <a:pt x="6838" y="15650"/>
                    <a:pt x="6288" y="15650"/>
                  </a:cubicBezTo>
                  <a:cubicBezTo>
                    <a:pt x="6151" y="15650"/>
                    <a:pt x="6013" y="15627"/>
                    <a:pt x="5880" y="15583"/>
                  </a:cubicBezTo>
                  <a:lnTo>
                    <a:pt x="5880" y="15583"/>
                  </a:lnTo>
                  <a:cubicBezTo>
                    <a:pt x="5880" y="17802"/>
                    <a:pt x="6767" y="18911"/>
                    <a:pt x="8764" y="19466"/>
                  </a:cubicBezTo>
                  <a:cubicBezTo>
                    <a:pt x="9283" y="19602"/>
                    <a:pt x="9688" y="19658"/>
                    <a:pt x="10018" y="19658"/>
                  </a:cubicBezTo>
                  <a:cubicBezTo>
                    <a:pt x="11028" y="19658"/>
                    <a:pt x="11340" y="19134"/>
                    <a:pt x="12092" y="18800"/>
                  </a:cubicBezTo>
                  <a:cubicBezTo>
                    <a:pt x="12758" y="18467"/>
                    <a:pt x="13534" y="17802"/>
                    <a:pt x="13534" y="17802"/>
                  </a:cubicBezTo>
                  <a:cubicBezTo>
                    <a:pt x="15864" y="15583"/>
                    <a:pt x="16640" y="13475"/>
                    <a:pt x="16973" y="10480"/>
                  </a:cubicBezTo>
                  <a:cubicBezTo>
                    <a:pt x="17528" y="5266"/>
                    <a:pt x="13756" y="607"/>
                    <a:pt x="8542" y="53"/>
                  </a:cubicBezTo>
                  <a:cubicBezTo>
                    <a:pt x="8202" y="18"/>
                    <a:pt x="7859" y="1"/>
                    <a:pt x="7516" y="1"/>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0" name="Google Shape;7960;p110"/>
            <p:cNvSpPr/>
            <p:nvPr/>
          </p:nvSpPr>
          <p:spPr>
            <a:xfrm>
              <a:off x="3972903" y="2899546"/>
              <a:ext cx="418728" cy="465649"/>
            </a:xfrm>
            <a:custGeom>
              <a:rect b="b" l="l" r="r" t="t"/>
              <a:pathLst>
                <a:path extrusionOk="0" h="32075" w="28843">
                  <a:moveTo>
                    <a:pt x="22922" y="1"/>
                  </a:moveTo>
                  <a:cubicBezTo>
                    <a:pt x="21993" y="1"/>
                    <a:pt x="21133" y="56"/>
                    <a:pt x="20745" y="56"/>
                  </a:cubicBezTo>
                  <a:cubicBezTo>
                    <a:pt x="21410" y="944"/>
                    <a:pt x="21521" y="2053"/>
                    <a:pt x="18859" y="2608"/>
                  </a:cubicBezTo>
                  <a:cubicBezTo>
                    <a:pt x="18027" y="2829"/>
                    <a:pt x="17257" y="2913"/>
                    <a:pt x="16571" y="2913"/>
                  </a:cubicBezTo>
                  <a:cubicBezTo>
                    <a:pt x="14512" y="2913"/>
                    <a:pt x="13202" y="2164"/>
                    <a:pt x="13202" y="2164"/>
                  </a:cubicBezTo>
                  <a:cubicBezTo>
                    <a:pt x="13202" y="2164"/>
                    <a:pt x="9652" y="3717"/>
                    <a:pt x="7211" y="5381"/>
                  </a:cubicBezTo>
                  <a:cubicBezTo>
                    <a:pt x="1332" y="9485"/>
                    <a:pt x="1" y="16474"/>
                    <a:pt x="5880" y="18915"/>
                  </a:cubicBezTo>
                  <a:cubicBezTo>
                    <a:pt x="6213" y="21577"/>
                    <a:pt x="6657" y="28455"/>
                    <a:pt x="6768" y="30008"/>
                  </a:cubicBezTo>
                  <a:cubicBezTo>
                    <a:pt x="8832" y="31430"/>
                    <a:pt x="11787" y="32074"/>
                    <a:pt x="14701" y="32074"/>
                  </a:cubicBezTo>
                  <a:cubicBezTo>
                    <a:pt x="18834" y="32074"/>
                    <a:pt x="22883" y="30778"/>
                    <a:pt x="24184" y="28566"/>
                  </a:cubicBezTo>
                  <a:cubicBezTo>
                    <a:pt x="24295" y="27345"/>
                    <a:pt x="24517" y="25238"/>
                    <a:pt x="24627" y="24905"/>
                  </a:cubicBezTo>
                  <a:cubicBezTo>
                    <a:pt x="26957" y="16030"/>
                    <a:pt x="28843" y="13701"/>
                    <a:pt x="28177" y="7045"/>
                  </a:cubicBezTo>
                  <a:cubicBezTo>
                    <a:pt x="27734" y="3162"/>
                    <a:pt x="27512" y="1276"/>
                    <a:pt x="25515" y="278"/>
                  </a:cubicBezTo>
                  <a:cubicBezTo>
                    <a:pt x="24849" y="56"/>
                    <a:pt x="23851" y="1"/>
                    <a:pt x="22922"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1" name="Google Shape;7961;p110"/>
            <p:cNvSpPr/>
            <p:nvPr/>
          </p:nvSpPr>
          <p:spPr>
            <a:xfrm>
              <a:off x="4177440" y="2697433"/>
              <a:ext cx="161057" cy="436222"/>
            </a:xfrm>
            <a:custGeom>
              <a:rect b="b" l="l" r="r" t="t"/>
              <a:pathLst>
                <a:path extrusionOk="0" h="30048" w="11094">
                  <a:moveTo>
                    <a:pt x="11093" y="1"/>
                  </a:moveTo>
                  <a:cubicBezTo>
                    <a:pt x="11093" y="1"/>
                    <a:pt x="6323" y="5658"/>
                    <a:pt x="2884" y="6768"/>
                  </a:cubicBezTo>
                  <a:cubicBezTo>
                    <a:pt x="2237" y="7010"/>
                    <a:pt x="1733" y="7102"/>
                    <a:pt x="1343" y="7102"/>
                  </a:cubicBezTo>
                  <a:cubicBezTo>
                    <a:pt x="127" y="7102"/>
                    <a:pt x="0" y="6213"/>
                    <a:pt x="0" y="6213"/>
                  </a:cubicBezTo>
                  <a:lnTo>
                    <a:pt x="0" y="29398"/>
                  </a:lnTo>
                  <a:cubicBezTo>
                    <a:pt x="0" y="29398"/>
                    <a:pt x="953" y="30048"/>
                    <a:pt x="2697" y="30048"/>
                  </a:cubicBezTo>
                  <a:cubicBezTo>
                    <a:pt x="3744" y="30048"/>
                    <a:pt x="5075" y="29814"/>
                    <a:pt x="6656" y="29065"/>
                  </a:cubicBezTo>
                  <a:cubicBezTo>
                    <a:pt x="10871" y="27068"/>
                    <a:pt x="11093" y="25848"/>
                    <a:pt x="11093" y="23629"/>
                  </a:cubicBezTo>
                  <a:lnTo>
                    <a:pt x="11093" y="1"/>
                  </a:ln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2" name="Google Shape;7962;p110"/>
            <p:cNvSpPr/>
            <p:nvPr/>
          </p:nvSpPr>
          <p:spPr>
            <a:xfrm>
              <a:off x="3460784" y="2950285"/>
              <a:ext cx="721491" cy="509172"/>
            </a:xfrm>
            <a:custGeom>
              <a:rect b="b" l="l" r="r" t="t"/>
              <a:pathLst>
                <a:path extrusionOk="0" h="35073" w="49698">
                  <a:moveTo>
                    <a:pt x="46058" y="0"/>
                  </a:moveTo>
                  <a:cubicBezTo>
                    <a:pt x="44590" y="0"/>
                    <a:pt x="43036" y="986"/>
                    <a:pt x="41822" y="3328"/>
                  </a:cubicBezTo>
                  <a:cubicBezTo>
                    <a:pt x="40491" y="5768"/>
                    <a:pt x="36164" y="12535"/>
                    <a:pt x="32282" y="16973"/>
                  </a:cubicBezTo>
                  <a:cubicBezTo>
                    <a:pt x="30507" y="18969"/>
                    <a:pt x="25737" y="23074"/>
                    <a:pt x="21410" y="25182"/>
                  </a:cubicBezTo>
                  <a:cubicBezTo>
                    <a:pt x="18103" y="26738"/>
                    <a:pt x="15990" y="27441"/>
                    <a:pt x="14622" y="27441"/>
                  </a:cubicBezTo>
                  <a:cubicBezTo>
                    <a:pt x="14430" y="27441"/>
                    <a:pt x="14253" y="27427"/>
                    <a:pt x="14089" y="27400"/>
                  </a:cubicBezTo>
                  <a:cubicBezTo>
                    <a:pt x="12647" y="27178"/>
                    <a:pt x="11759" y="26846"/>
                    <a:pt x="10428" y="26180"/>
                  </a:cubicBezTo>
                  <a:cubicBezTo>
                    <a:pt x="8875" y="25403"/>
                    <a:pt x="7655" y="25514"/>
                    <a:pt x="6546" y="25071"/>
                  </a:cubicBezTo>
                  <a:cubicBezTo>
                    <a:pt x="5851" y="24793"/>
                    <a:pt x="5591" y="24558"/>
                    <a:pt x="5385" y="24558"/>
                  </a:cubicBezTo>
                  <a:cubicBezTo>
                    <a:pt x="5262" y="24558"/>
                    <a:pt x="5158" y="24642"/>
                    <a:pt x="4993" y="24849"/>
                  </a:cubicBezTo>
                  <a:cubicBezTo>
                    <a:pt x="4660" y="25403"/>
                    <a:pt x="5325" y="26513"/>
                    <a:pt x="6324" y="27067"/>
                  </a:cubicBezTo>
                  <a:cubicBezTo>
                    <a:pt x="7433" y="27733"/>
                    <a:pt x="8210" y="27622"/>
                    <a:pt x="8431" y="27844"/>
                  </a:cubicBezTo>
                  <a:cubicBezTo>
                    <a:pt x="8522" y="28025"/>
                    <a:pt x="7873" y="28206"/>
                    <a:pt x="6907" y="28206"/>
                  </a:cubicBezTo>
                  <a:cubicBezTo>
                    <a:pt x="6690" y="28206"/>
                    <a:pt x="6457" y="28197"/>
                    <a:pt x="6213" y="28177"/>
                  </a:cubicBezTo>
                  <a:cubicBezTo>
                    <a:pt x="4216" y="28066"/>
                    <a:pt x="3107" y="27511"/>
                    <a:pt x="2108" y="27289"/>
                  </a:cubicBezTo>
                  <a:cubicBezTo>
                    <a:pt x="1988" y="27265"/>
                    <a:pt x="1880" y="27254"/>
                    <a:pt x="1784" y="27254"/>
                  </a:cubicBezTo>
                  <a:cubicBezTo>
                    <a:pt x="1002" y="27254"/>
                    <a:pt x="1023" y="27991"/>
                    <a:pt x="1221" y="28288"/>
                  </a:cubicBezTo>
                  <a:cubicBezTo>
                    <a:pt x="1554" y="28731"/>
                    <a:pt x="2108" y="29286"/>
                    <a:pt x="3551" y="29730"/>
                  </a:cubicBezTo>
                  <a:cubicBezTo>
                    <a:pt x="5104" y="30284"/>
                    <a:pt x="6878" y="30617"/>
                    <a:pt x="6878" y="30617"/>
                  </a:cubicBezTo>
                  <a:cubicBezTo>
                    <a:pt x="6878" y="30617"/>
                    <a:pt x="6385" y="30667"/>
                    <a:pt x="5597" y="30667"/>
                  </a:cubicBezTo>
                  <a:cubicBezTo>
                    <a:pt x="5202" y="30667"/>
                    <a:pt x="4734" y="30654"/>
                    <a:pt x="4216" y="30617"/>
                  </a:cubicBezTo>
                  <a:cubicBezTo>
                    <a:pt x="2441" y="30395"/>
                    <a:pt x="1776" y="30173"/>
                    <a:pt x="888" y="30063"/>
                  </a:cubicBezTo>
                  <a:cubicBezTo>
                    <a:pt x="1" y="30063"/>
                    <a:pt x="334" y="31505"/>
                    <a:pt x="1221" y="31948"/>
                  </a:cubicBezTo>
                  <a:cubicBezTo>
                    <a:pt x="1997" y="32170"/>
                    <a:pt x="3107" y="32503"/>
                    <a:pt x="4216" y="32614"/>
                  </a:cubicBezTo>
                  <a:cubicBezTo>
                    <a:pt x="5436" y="32836"/>
                    <a:pt x="7322" y="32836"/>
                    <a:pt x="7322" y="32836"/>
                  </a:cubicBezTo>
                  <a:cubicBezTo>
                    <a:pt x="6468" y="33037"/>
                    <a:pt x="5704" y="33101"/>
                    <a:pt x="5053" y="33101"/>
                  </a:cubicBezTo>
                  <a:cubicBezTo>
                    <a:pt x="4266" y="33101"/>
                    <a:pt x="3642" y="33007"/>
                    <a:pt x="3218" y="32947"/>
                  </a:cubicBezTo>
                  <a:cubicBezTo>
                    <a:pt x="2330" y="32947"/>
                    <a:pt x="1887" y="33169"/>
                    <a:pt x="1997" y="33723"/>
                  </a:cubicBezTo>
                  <a:cubicBezTo>
                    <a:pt x="2108" y="34056"/>
                    <a:pt x="2663" y="34500"/>
                    <a:pt x="4549" y="34944"/>
                  </a:cubicBezTo>
                  <a:cubicBezTo>
                    <a:pt x="5042" y="35031"/>
                    <a:pt x="5588" y="35072"/>
                    <a:pt x="6165" y="35072"/>
                  </a:cubicBezTo>
                  <a:cubicBezTo>
                    <a:pt x="7796" y="35072"/>
                    <a:pt x="9677" y="34741"/>
                    <a:pt x="11316" y="34167"/>
                  </a:cubicBezTo>
                  <a:cubicBezTo>
                    <a:pt x="13423" y="33390"/>
                    <a:pt x="14200" y="32947"/>
                    <a:pt x="15420" y="32614"/>
                  </a:cubicBezTo>
                  <a:cubicBezTo>
                    <a:pt x="19636" y="31727"/>
                    <a:pt x="21078" y="31172"/>
                    <a:pt x="24960" y="29286"/>
                  </a:cubicBezTo>
                  <a:cubicBezTo>
                    <a:pt x="30618" y="26624"/>
                    <a:pt x="34167" y="23407"/>
                    <a:pt x="36386" y="21299"/>
                  </a:cubicBezTo>
                  <a:cubicBezTo>
                    <a:pt x="40934" y="16862"/>
                    <a:pt x="44928" y="10982"/>
                    <a:pt x="47257" y="6989"/>
                  </a:cubicBezTo>
                  <a:cubicBezTo>
                    <a:pt x="49698" y="2995"/>
                    <a:pt x="49365" y="888"/>
                    <a:pt x="47257" y="222"/>
                  </a:cubicBezTo>
                  <a:cubicBezTo>
                    <a:pt x="46870" y="77"/>
                    <a:pt x="46468" y="0"/>
                    <a:pt x="46058"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963" name="Google Shape;7963;p11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7" name="Shape 7967"/>
        <p:cNvGrpSpPr/>
        <p:nvPr/>
      </p:nvGrpSpPr>
      <p:grpSpPr>
        <a:xfrm>
          <a:off x="0" y="0"/>
          <a:ext cx="0" cy="0"/>
          <a:chOff x="0" y="0"/>
          <a:chExt cx="0" cy="0"/>
        </a:xfrm>
      </p:grpSpPr>
      <p:sp>
        <p:nvSpPr>
          <p:cNvPr id="7968" name="Google Shape;7968;p111"/>
          <p:cNvSpPr txBox="1"/>
          <p:nvPr>
            <p:ph idx="4294967295" type="title"/>
          </p:nvPr>
        </p:nvSpPr>
        <p:spPr>
          <a:xfrm>
            <a:off x="0" y="298725"/>
            <a:ext cx="9144000" cy="560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500"/>
              <a:t>內部稽核</a:t>
            </a:r>
            <a:endParaRPr sz="3500"/>
          </a:p>
        </p:txBody>
      </p:sp>
      <p:sp>
        <p:nvSpPr>
          <p:cNvPr id="7969" name="Google Shape;7969;p11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7970" name="Google Shape;7970;p111"/>
          <p:cNvGrpSpPr/>
          <p:nvPr/>
        </p:nvGrpSpPr>
        <p:grpSpPr>
          <a:xfrm>
            <a:off x="1595350" y="909207"/>
            <a:ext cx="4874137" cy="3853295"/>
            <a:chOff x="1595350" y="1290207"/>
            <a:chExt cx="4874137" cy="3853295"/>
          </a:xfrm>
        </p:grpSpPr>
        <p:sp>
          <p:nvSpPr>
            <p:cNvPr id="7971" name="Google Shape;7971;p111"/>
            <p:cNvSpPr/>
            <p:nvPr/>
          </p:nvSpPr>
          <p:spPr>
            <a:xfrm>
              <a:off x="1595350" y="1290207"/>
              <a:ext cx="4874137" cy="3853295"/>
            </a:xfrm>
            <a:custGeom>
              <a:rect b="b" l="l" r="r" t="t"/>
              <a:pathLst>
                <a:path extrusionOk="0" h="138272" w="174904">
                  <a:moveTo>
                    <a:pt x="124203" y="0"/>
                  </a:moveTo>
                  <a:cubicBezTo>
                    <a:pt x="122858" y="0"/>
                    <a:pt x="121513" y="166"/>
                    <a:pt x="120206" y="504"/>
                  </a:cubicBezTo>
                  <a:cubicBezTo>
                    <a:pt x="116051" y="1552"/>
                    <a:pt x="112407" y="4302"/>
                    <a:pt x="110252" y="8005"/>
                  </a:cubicBezTo>
                  <a:cubicBezTo>
                    <a:pt x="108074" y="11696"/>
                    <a:pt x="107454" y="16221"/>
                    <a:pt x="108562" y="20352"/>
                  </a:cubicBezTo>
                  <a:cubicBezTo>
                    <a:pt x="109098" y="22424"/>
                    <a:pt x="110074" y="24376"/>
                    <a:pt x="111372" y="26055"/>
                  </a:cubicBezTo>
                  <a:lnTo>
                    <a:pt x="111479" y="26222"/>
                  </a:lnTo>
                  <a:lnTo>
                    <a:pt x="111538" y="26293"/>
                  </a:lnTo>
                  <a:lnTo>
                    <a:pt x="111586" y="26353"/>
                  </a:lnTo>
                  <a:lnTo>
                    <a:pt x="111776" y="26591"/>
                  </a:lnTo>
                  <a:lnTo>
                    <a:pt x="112146" y="27055"/>
                  </a:lnTo>
                  <a:lnTo>
                    <a:pt x="112896" y="27996"/>
                  </a:lnTo>
                  <a:lnTo>
                    <a:pt x="114384" y="29877"/>
                  </a:lnTo>
                  <a:lnTo>
                    <a:pt x="120361" y="37378"/>
                  </a:lnTo>
                  <a:lnTo>
                    <a:pt x="132303" y="52392"/>
                  </a:lnTo>
                  <a:lnTo>
                    <a:pt x="138280" y="59905"/>
                  </a:lnTo>
                  <a:lnTo>
                    <a:pt x="141268" y="63655"/>
                  </a:lnTo>
                  <a:cubicBezTo>
                    <a:pt x="141554" y="64012"/>
                    <a:pt x="141661" y="64179"/>
                    <a:pt x="141828" y="64417"/>
                  </a:cubicBezTo>
                  <a:cubicBezTo>
                    <a:pt x="141899" y="64524"/>
                    <a:pt x="141995" y="64631"/>
                    <a:pt x="142066" y="64750"/>
                  </a:cubicBezTo>
                  <a:lnTo>
                    <a:pt x="142256" y="65096"/>
                  </a:lnTo>
                  <a:cubicBezTo>
                    <a:pt x="142328" y="65215"/>
                    <a:pt x="142399" y="65334"/>
                    <a:pt x="142459" y="65453"/>
                  </a:cubicBezTo>
                  <a:lnTo>
                    <a:pt x="142626" y="65822"/>
                  </a:lnTo>
                  <a:lnTo>
                    <a:pt x="142792" y="66191"/>
                  </a:lnTo>
                  <a:lnTo>
                    <a:pt x="142911" y="66572"/>
                  </a:lnTo>
                  <a:cubicBezTo>
                    <a:pt x="143602" y="68608"/>
                    <a:pt x="143459" y="70942"/>
                    <a:pt x="142530" y="72882"/>
                  </a:cubicBezTo>
                  <a:cubicBezTo>
                    <a:pt x="142066" y="73859"/>
                    <a:pt x="141411" y="74740"/>
                    <a:pt x="140613" y="75466"/>
                  </a:cubicBezTo>
                  <a:lnTo>
                    <a:pt x="140316" y="75740"/>
                  </a:lnTo>
                  <a:lnTo>
                    <a:pt x="140161" y="75883"/>
                  </a:lnTo>
                  <a:lnTo>
                    <a:pt x="139923" y="76061"/>
                  </a:lnTo>
                  <a:lnTo>
                    <a:pt x="139458" y="76442"/>
                  </a:lnTo>
                  <a:lnTo>
                    <a:pt x="139399" y="76490"/>
                  </a:lnTo>
                  <a:lnTo>
                    <a:pt x="139363" y="76514"/>
                  </a:lnTo>
                  <a:lnTo>
                    <a:pt x="139280" y="76573"/>
                  </a:lnTo>
                  <a:lnTo>
                    <a:pt x="139113" y="76692"/>
                  </a:lnTo>
                  <a:cubicBezTo>
                    <a:pt x="138887" y="76847"/>
                    <a:pt x="138673" y="77026"/>
                    <a:pt x="138435" y="77133"/>
                  </a:cubicBezTo>
                  <a:cubicBezTo>
                    <a:pt x="138196" y="77264"/>
                    <a:pt x="137970" y="77431"/>
                    <a:pt x="137720" y="77514"/>
                  </a:cubicBezTo>
                  <a:cubicBezTo>
                    <a:pt x="136605" y="78048"/>
                    <a:pt x="135364" y="78318"/>
                    <a:pt x="134119" y="78318"/>
                  </a:cubicBezTo>
                  <a:cubicBezTo>
                    <a:pt x="133197" y="78318"/>
                    <a:pt x="132274" y="78170"/>
                    <a:pt x="131398" y="77871"/>
                  </a:cubicBezTo>
                  <a:cubicBezTo>
                    <a:pt x="130374" y="77526"/>
                    <a:pt x="129422" y="76990"/>
                    <a:pt x="128612" y="76288"/>
                  </a:cubicBezTo>
                  <a:cubicBezTo>
                    <a:pt x="128421" y="76097"/>
                    <a:pt x="128207" y="75918"/>
                    <a:pt x="128017" y="75728"/>
                  </a:cubicBezTo>
                  <a:cubicBezTo>
                    <a:pt x="127838" y="75514"/>
                    <a:pt x="127671" y="75323"/>
                    <a:pt x="127469" y="75109"/>
                  </a:cubicBezTo>
                  <a:lnTo>
                    <a:pt x="125981" y="73240"/>
                  </a:lnTo>
                  <a:lnTo>
                    <a:pt x="114039" y="58226"/>
                  </a:lnTo>
                  <a:lnTo>
                    <a:pt x="102085" y="43212"/>
                  </a:lnTo>
                  <a:lnTo>
                    <a:pt x="99108" y="39462"/>
                  </a:lnTo>
                  <a:lnTo>
                    <a:pt x="98358" y="38521"/>
                  </a:lnTo>
                  <a:lnTo>
                    <a:pt x="97989" y="38045"/>
                  </a:lnTo>
                  <a:lnTo>
                    <a:pt x="97799" y="37819"/>
                  </a:lnTo>
                  <a:lnTo>
                    <a:pt x="97751" y="37759"/>
                  </a:lnTo>
                  <a:lnTo>
                    <a:pt x="97691" y="37688"/>
                  </a:lnTo>
                  <a:lnTo>
                    <a:pt x="97560" y="37533"/>
                  </a:lnTo>
                  <a:cubicBezTo>
                    <a:pt x="97203" y="37140"/>
                    <a:pt x="96870" y="36735"/>
                    <a:pt x="96501" y="36354"/>
                  </a:cubicBezTo>
                  <a:cubicBezTo>
                    <a:pt x="96108" y="35997"/>
                    <a:pt x="95727" y="35628"/>
                    <a:pt x="95322" y="35282"/>
                  </a:cubicBezTo>
                  <a:cubicBezTo>
                    <a:pt x="93691" y="33937"/>
                    <a:pt x="91786" y="32901"/>
                    <a:pt x="89774" y="32270"/>
                  </a:cubicBezTo>
                  <a:cubicBezTo>
                    <a:pt x="88158" y="31754"/>
                    <a:pt x="86462" y="31493"/>
                    <a:pt x="84765" y="31493"/>
                  </a:cubicBezTo>
                  <a:cubicBezTo>
                    <a:pt x="84386" y="31493"/>
                    <a:pt x="84008" y="31506"/>
                    <a:pt x="83630" y="31532"/>
                  </a:cubicBezTo>
                  <a:cubicBezTo>
                    <a:pt x="83594" y="31520"/>
                    <a:pt x="83547" y="31520"/>
                    <a:pt x="83511" y="31520"/>
                  </a:cubicBezTo>
                  <a:cubicBezTo>
                    <a:pt x="83440" y="31520"/>
                    <a:pt x="83368" y="31532"/>
                    <a:pt x="83309" y="31568"/>
                  </a:cubicBezTo>
                  <a:cubicBezTo>
                    <a:pt x="81261" y="31734"/>
                    <a:pt x="79249" y="32294"/>
                    <a:pt x="77415" y="33211"/>
                  </a:cubicBezTo>
                  <a:cubicBezTo>
                    <a:pt x="75510" y="34163"/>
                    <a:pt x="73819" y="35461"/>
                    <a:pt x="72402" y="37033"/>
                  </a:cubicBezTo>
                  <a:cubicBezTo>
                    <a:pt x="70986" y="38616"/>
                    <a:pt x="69878" y="40474"/>
                    <a:pt x="69164" y="42462"/>
                  </a:cubicBezTo>
                  <a:cubicBezTo>
                    <a:pt x="68450" y="44450"/>
                    <a:pt x="68116" y="46570"/>
                    <a:pt x="68188" y="48689"/>
                  </a:cubicBezTo>
                  <a:cubicBezTo>
                    <a:pt x="68271" y="50796"/>
                    <a:pt x="68747" y="52904"/>
                    <a:pt x="69616" y="54833"/>
                  </a:cubicBezTo>
                  <a:lnTo>
                    <a:pt x="69938" y="55559"/>
                  </a:lnTo>
                  <a:lnTo>
                    <a:pt x="70331" y="56249"/>
                  </a:lnTo>
                  <a:lnTo>
                    <a:pt x="70724" y="56940"/>
                  </a:lnTo>
                  <a:cubicBezTo>
                    <a:pt x="70867" y="57166"/>
                    <a:pt x="71021" y="57380"/>
                    <a:pt x="71176" y="57595"/>
                  </a:cubicBezTo>
                  <a:lnTo>
                    <a:pt x="71640" y="58238"/>
                  </a:lnTo>
                  <a:lnTo>
                    <a:pt x="71760" y="58392"/>
                  </a:lnTo>
                  <a:lnTo>
                    <a:pt x="71855" y="58512"/>
                  </a:lnTo>
                  <a:lnTo>
                    <a:pt x="72033" y="58750"/>
                  </a:lnTo>
                  <a:lnTo>
                    <a:pt x="72783" y="59690"/>
                  </a:lnTo>
                  <a:lnTo>
                    <a:pt x="78737" y="67203"/>
                  </a:lnTo>
                  <a:lnTo>
                    <a:pt x="90667" y="82241"/>
                  </a:lnTo>
                  <a:lnTo>
                    <a:pt x="96620" y="89753"/>
                  </a:lnTo>
                  <a:lnTo>
                    <a:pt x="99596" y="93516"/>
                  </a:lnTo>
                  <a:lnTo>
                    <a:pt x="101097" y="95397"/>
                  </a:lnTo>
                  <a:lnTo>
                    <a:pt x="101466" y="95861"/>
                  </a:lnTo>
                  <a:lnTo>
                    <a:pt x="101692" y="96195"/>
                  </a:lnTo>
                  <a:lnTo>
                    <a:pt x="101930" y="96528"/>
                  </a:lnTo>
                  <a:cubicBezTo>
                    <a:pt x="102013" y="96635"/>
                    <a:pt x="102073" y="96766"/>
                    <a:pt x="102132" y="96873"/>
                  </a:cubicBezTo>
                  <a:cubicBezTo>
                    <a:pt x="103240" y="98731"/>
                    <a:pt x="103561" y="101017"/>
                    <a:pt x="103049" y="103136"/>
                  </a:cubicBezTo>
                  <a:cubicBezTo>
                    <a:pt x="102537" y="105243"/>
                    <a:pt x="101204" y="107101"/>
                    <a:pt x="99370" y="108280"/>
                  </a:cubicBezTo>
                  <a:cubicBezTo>
                    <a:pt x="98017" y="109146"/>
                    <a:pt x="96414" y="109599"/>
                    <a:pt x="94806" y="109599"/>
                  </a:cubicBezTo>
                  <a:cubicBezTo>
                    <a:pt x="94249" y="109599"/>
                    <a:pt x="93691" y="109545"/>
                    <a:pt x="93143" y="109434"/>
                  </a:cubicBezTo>
                  <a:cubicBezTo>
                    <a:pt x="92084" y="109220"/>
                    <a:pt x="91060" y="108803"/>
                    <a:pt x="90167" y="108208"/>
                  </a:cubicBezTo>
                  <a:cubicBezTo>
                    <a:pt x="90048" y="108149"/>
                    <a:pt x="89940" y="108053"/>
                    <a:pt x="89833" y="107970"/>
                  </a:cubicBezTo>
                  <a:lnTo>
                    <a:pt x="89512" y="107732"/>
                  </a:lnTo>
                  <a:cubicBezTo>
                    <a:pt x="89405" y="107660"/>
                    <a:pt x="89309" y="107553"/>
                    <a:pt x="89214" y="107470"/>
                  </a:cubicBezTo>
                  <a:lnTo>
                    <a:pt x="88916" y="107196"/>
                  </a:lnTo>
                  <a:lnTo>
                    <a:pt x="88762" y="107053"/>
                  </a:lnTo>
                  <a:lnTo>
                    <a:pt x="88631" y="106898"/>
                  </a:lnTo>
                  <a:lnTo>
                    <a:pt x="88357" y="106589"/>
                  </a:lnTo>
                  <a:lnTo>
                    <a:pt x="88226" y="106446"/>
                  </a:lnTo>
                  <a:lnTo>
                    <a:pt x="88190" y="106410"/>
                  </a:lnTo>
                  <a:lnTo>
                    <a:pt x="88143" y="106351"/>
                  </a:lnTo>
                  <a:lnTo>
                    <a:pt x="88047" y="106232"/>
                  </a:lnTo>
                  <a:lnTo>
                    <a:pt x="87678" y="105755"/>
                  </a:lnTo>
                  <a:lnTo>
                    <a:pt x="81701" y="98254"/>
                  </a:lnTo>
                  <a:lnTo>
                    <a:pt x="80213" y="96373"/>
                  </a:lnTo>
                  <a:lnTo>
                    <a:pt x="79832" y="95909"/>
                  </a:lnTo>
                  <a:lnTo>
                    <a:pt x="79653" y="95671"/>
                  </a:lnTo>
                  <a:lnTo>
                    <a:pt x="79391" y="95385"/>
                  </a:lnTo>
                  <a:lnTo>
                    <a:pt x="78868" y="94778"/>
                  </a:lnTo>
                  <a:cubicBezTo>
                    <a:pt x="78689" y="94587"/>
                    <a:pt x="78522" y="94385"/>
                    <a:pt x="78320" y="94206"/>
                  </a:cubicBezTo>
                  <a:cubicBezTo>
                    <a:pt x="76808" y="92706"/>
                    <a:pt x="74986" y="91504"/>
                    <a:pt x="72998" y="90706"/>
                  </a:cubicBezTo>
                  <a:cubicBezTo>
                    <a:pt x="71076" y="89942"/>
                    <a:pt x="69009" y="89538"/>
                    <a:pt x="66937" y="89538"/>
                  </a:cubicBezTo>
                  <a:cubicBezTo>
                    <a:pt x="66877" y="89538"/>
                    <a:pt x="66818" y="89538"/>
                    <a:pt x="66759" y="89539"/>
                  </a:cubicBezTo>
                  <a:cubicBezTo>
                    <a:pt x="64628" y="89563"/>
                    <a:pt x="62496" y="90003"/>
                    <a:pt x="60544" y="90849"/>
                  </a:cubicBezTo>
                  <a:cubicBezTo>
                    <a:pt x="60056" y="91075"/>
                    <a:pt x="59556" y="91277"/>
                    <a:pt x="59103" y="91563"/>
                  </a:cubicBezTo>
                  <a:cubicBezTo>
                    <a:pt x="58639" y="91825"/>
                    <a:pt x="58175" y="92075"/>
                    <a:pt x="57746" y="92397"/>
                  </a:cubicBezTo>
                  <a:lnTo>
                    <a:pt x="57103" y="92861"/>
                  </a:lnTo>
                  <a:lnTo>
                    <a:pt x="56936" y="92980"/>
                  </a:lnTo>
                  <a:cubicBezTo>
                    <a:pt x="56889" y="93028"/>
                    <a:pt x="56829" y="93063"/>
                    <a:pt x="56793" y="93087"/>
                  </a:cubicBezTo>
                  <a:lnTo>
                    <a:pt x="56555" y="93278"/>
                  </a:lnTo>
                  <a:lnTo>
                    <a:pt x="55615" y="94028"/>
                  </a:lnTo>
                  <a:lnTo>
                    <a:pt x="51864" y="97016"/>
                  </a:lnTo>
                  <a:lnTo>
                    <a:pt x="36850" y="108958"/>
                  </a:lnTo>
                  <a:lnTo>
                    <a:pt x="1" y="138271"/>
                  </a:lnTo>
                  <a:lnTo>
                    <a:pt x="13062" y="138271"/>
                  </a:lnTo>
                  <a:lnTo>
                    <a:pt x="41911" y="115304"/>
                  </a:lnTo>
                  <a:lnTo>
                    <a:pt x="56924" y="103362"/>
                  </a:lnTo>
                  <a:lnTo>
                    <a:pt x="60675" y="100374"/>
                  </a:lnTo>
                  <a:lnTo>
                    <a:pt x="61615" y="99636"/>
                  </a:lnTo>
                  <a:lnTo>
                    <a:pt x="61854" y="99445"/>
                  </a:lnTo>
                  <a:cubicBezTo>
                    <a:pt x="61889" y="99409"/>
                    <a:pt x="61913" y="99386"/>
                    <a:pt x="61949" y="99374"/>
                  </a:cubicBezTo>
                  <a:lnTo>
                    <a:pt x="62032" y="99314"/>
                  </a:lnTo>
                  <a:lnTo>
                    <a:pt x="62354" y="99088"/>
                  </a:lnTo>
                  <a:cubicBezTo>
                    <a:pt x="62568" y="98909"/>
                    <a:pt x="62806" y="98802"/>
                    <a:pt x="63032" y="98659"/>
                  </a:cubicBezTo>
                  <a:cubicBezTo>
                    <a:pt x="63258" y="98516"/>
                    <a:pt x="63509" y="98421"/>
                    <a:pt x="63747" y="98314"/>
                  </a:cubicBezTo>
                  <a:cubicBezTo>
                    <a:pt x="64745" y="97879"/>
                    <a:pt x="65841" y="97662"/>
                    <a:pt x="66940" y="97662"/>
                  </a:cubicBezTo>
                  <a:cubicBezTo>
                    <a:pt x="67976" y="97662"/>
                    <a:pt x="69014" y="97855"/>
                    <a:pt x="69974" y="98243"/>
                  </a:cubicBezTo>
                  <a:cubicBezTo>
                    <a:pt x="70962" y="98635"/>
                    <a:pt x="71855" y="99231"/>
                    <a:pt x="72617" y="99981"/>
                  </a:cubicBezTo>
                  <a:cubicBezTo>
                    <a:pt x="72724" y="100064"/>
                    <a:pt x="72795" y="100171"/>
                    <a:pt x="72891" y="100267"/>
                  </a:cubicBezTo>
                  <a:lnTo>
                    <a:pt x="73153" y="100576"/>
                  </a:lnTo>
                  <a:cubicBezTo>
                    <a:pt x="73200" y="100624"/>
                    <a:pt x="73236" y="100660"/>
                    <a:pt x="73295" y="100731"/>
                  </a:cubicBezTo>
                  <a:lnTo>
                    <a:pt x="73486" y="100969"/>
                  </a:lnTo>
                  <a:lnTo>
                    <a:pt x="73855" y="101433"/>
                  </a:lnTo>
                  <a:lnTo>
                    <a:pt x="75355" y="103315"/>
                  </a:lnTo>
                  <a:lnTo>
                    <a:pt x="81320" y="110816"/>
                  </a:lnTo>
                  <a:lnTo>
                    <a:pt x="81701" y="111280"/>
                  </a:lnTo>
                  <a:lnTo>
                    <a:pt x="81785" y="111399"/>
                  </a:lnTo>
                  <a:lnTo>
                    <a:pt x="81832" y="111459"/>
                  </a:lnTo>
                  <a:lnTo>
                    <a:pt x="81904" y="111542"/>
                  </a:lnTo>
                  <a:lnTo>
                    <a:pt x="82166" y="111840"/>
                  </a:lnTo>
                  <a:lnTo>
                    <a:pt x="82689" y="112423"/>
                  </a:lnTo>
                  <a:lnTo>
                    <a:pt x="82951" y="112721"/>
                  </a:lnTo>
                  <a:lnTo>
                    <a:pt x="83237" y="112994"/>
                  </a:lnTo>
                  <a:lnTo>
                    <a:pt x="83821" y="113530"/>
                  </a:lnTo>
                  <a:cubicBezTo>
                    <a:pt x="84011" y="113721"/>
                    <a:pt x="84202" y="113899"/>
                    <a:pt x="84428" y="114054"/>
                  </a:cubicBezTo>
                  <a:lnTo>
                    <a:pt x="85059" y="114530"/>
                  </a:lnTo>
                  <a:cubicBezTo>
                    <a:pt x="85273" y="114685"/>
                    <a:pt x="85476" y="114852"/>
                    <a:pt x="85702" y="114995"/>
                  </a:cubicBezTo>
                  <a:cubicBezTo>
                    <a:pt x="87476" y="116161"/>
                    <a:pt x="89476" y="116971"/>
                    <a:pt x="91548" y="117388"/>
                  </a:cubicBezTo>
                  <a:cubicBezTo>
                    <a:pt x="92629" y="117605"/>
                    <a:pt x="93730" y="117716"/>
                    <a:pt x="94832" y="117716"/>
                  </a:cubicBezTo>
                  <a:cubicBezTo>
                    <a:pt x="95841" y="117716"/>
                    <a:pt x="96850" y="117623"/>
                    <a:pt x="97846" y="117435"/>
                  </a:cubicBezTo>
                  <a:cubicBezTo>
                    <a:pt x="99930" y="117054"/>
                    <a:pt x="101954" y="116269"/>
                    <a:pt x="103728" y="115126"/>
                  </a:cubicBezTo>
                  <a:cubicBezTo>
                    <a:pt x="105502" y="113983"/>
                    <a:pt x="107073" y="112506"/>
                    <a:pt x="108300" y="110780"/>
                  </a:cubicBezTo>
                  <a:cubicBezTo>
                    <a:pt x="109538" y="109065"/>
                    <a:pt x="110431" y="107101"/>
                    <a:pt x="110931" y="105041"/>
                  </a:cubicBezTo>
                  <a:cubicBezTo>
                    <a:pt x="111431" y="102993"/>
                    <a:pt x="111538" y="100850"/>
                    <a:pt x="111229" y="98755"/>
                  </a:cubicBezTo>
                  <a:cubicBezTo>
                    <a:pt x="110931" y="96659"/>
                    <a:pt x="110217" y="94611"/>
                    <a:pt x="109157" y="92790"/>
                  </a:cubicBezTo>
                  <a:cubicBezTo>
                    <a:pt x="109014" y="92563"/>
                    <a:pt x="108895" y="92325"/>
                    <a:pt x="108752" y="92111"/>
                  </a:cubicBezTo>
                  <a:lnTo>
                    <a:pt x="108288" y="91456"/>
                  </a:lnTo>
                  <a:lnTo>
                    <a:pt x="107824" y="90825"/>
                  </a:lnTo>
                  <a:lnTo>
                    <a:pt x="107454" y="90349"/>
                  </a:lnTo>
                  <a:lnTo>
                    <a:pt x="105966" y="88468"/>
                  </a:lnTo>
                  <a:lnTo>
                    <a:pt x="102990" y="84705"/>
                  </a:lnTo>
                  <a:lnTo>
                    <a:pt x="97025" y="77192"/>
                  </a:lnTo>
                  <a:lnTo>
                    <a:pt x="85106" y="62155"/>
                  </a:lnTo>
                  <a:lnTo>
                    <a:pt x="79141" y="54642"/>
                  </a:lnTo>
                  <a:lnTo>
                    <a:pt x="78403" y="53701"/>
                  </a:lnTo>
                  <a:lnTo>
                    <a:pt x="78213" y="53475"/>
                  </a:lnTo>
                  <a:lnTo>
                    <a:pt x="78117" y="53356"/>
                  </a:lnTo>
                  <a:lnTo>
                    <a:pt x="78058" y="53273"/>
                  </a:lnTo>
                  <a:lnTo>
                    <a:pt x="77832" y="52939"/>
                  </a:lnTo>
                  <a:cubicBezTo>
                    <a:pt x="77748" y="52820"/>
                    <a:pt x="77665" y="52725"/>
                    <a:pt x="77594" y="52606"/>
                  </a:cubicBezTo>
                  <a:lnTo>
                    <a:pt x="77391" y="52249"/>
                  </a:lnTo>
                  <a:lnTo>
                    <a:pt x="77189" y="51904"/>
                  </a:lnTo>
                  <a:lnTo>
                    <a:pt x="77034" y="51534"/>
                  </a:lnTo>
                  <a:cubicBezTo>
                    <a:pt x="76593" y="50546"/>
                    <a:pt x="76343" y="49475"/>
                    <a:pt x="76308" y="48403"/>
                  </a:cubicBezTo>
                  <a:cubicBezTo>
                    <a:pt x="76224" y="46236"/>
                    <a:pt x="77010" y="44045"/>
                    <a:pt x="78451" y="42450"/>
                  </a:cubicBezTo>
                  <a:cubicBezTo>
                    <a:pt x="79165" y="41652"/>
                    <a:pt x="80058" y="40974"/>
                    <a:pt x="81011" y="40486"/>
                  </a:cubicBezTo>
                  <a:cubicBezTo>
                    <a:pt x="81975" y="40009"/>
                    <a:pt x="83035" y="39724"/>
                    <a:pt x="84118" y="39640"/>
                  </a:cubicBezTo>
                  <a:cubicBezTo>
                    <a:pt x="84331" y="39624"/>
                    <a:pt x="84544" y="39616"/>
                    <a:pt x="84757" y="39616"/>
                  </a:cubicBezTo>
                  <a:cubicBezTo>
                    <a:pt x="86715" y="39616"/>
                    <a:pt x="88662" y="40300"/>
                    <a:pt x="90155" y="41545"/>
                  </a:cubicBezTo>
                  <a:cubicBezTo>
                    <a:pt x="90357" y="41724"/>
                    <a:pt x="90548" y="41914"/>
                    <a:pt x="90750" y="42093"/>
                  </a:cubicBezTo>
                  <a:cubicBezTo>
                    <a:pt x="90941" y="42283"/>
                    <a:pt x="91107" y="42498"/>
                    <a:pt x="91298" y="42700"/>
                  </a:cubicBezTo>
                  <a:lnTo>
                    <a:pt x="91369" y="42771"/>
                  </a:lnTo>
                  <a:lnTo>
                    <a:pt x="91393" y="42807"/>
                  </a:lnTo>
                  <a:lnTo>
                    <a:pt x="91441" y="42867"/>
                  </a:lnTo>
                  <a:lnTo>
                    <a:pt x="91631" y="43105"/>
                  </a:lnTo>
                  <a:lnTo>
                    <a:pt x="92000" y="43569"/>
                  </a:lnTo>
                  <a:lnTo>
                    <a:pt x="92750" y="44510"/>
                  </a:lnTo>
                  <a:lnTo>
                    <a:pt x="95739" y="48260"/>
                  </a:lnTo>
                  <a:lnTo>
                    <a:pt x="107681" y="63274"/>
                  </a:lnTo>
                  <a:lnTo>
                    <a:pt x="119635" y="78288"/>
                  </a:lnTo>
                  <a:lnTo>
                    <a:pt x="121123" y="80169"/>
                  </a:lnTo>
                  <a:cubicBezTo>
                    <a:pt x="121456" y="80562"/>
                    <a:pt x="121813" y="80967"/>
                    <a:pt x="122159" y="81348"/>
                  </a:cubicBezTo>
                  <a:cubicBezTo>
                    <a:pt x="122528" y="81729"/>
                    <a:pt x="122933" y="82086"/>
                    <a:pt x="123314" y="82443"/>
                  </a:cubicBezTo>
                  <a:cubicBezTo>
                    <a:pt x="124921" y="83824"/>
                    <a:pt x="126802" y="84896"/>
                    <a:pt x="128802" y="85562"/>
                  </a:cubicBezTo>
                  <a:cubicBezTo>
                    <a:pt x="130518" y="86141"/>
                    <a:pt x="132320" y="86434"/>
                    <a:pt x="134120" y="86434"/>
                  </a:cubicBezTo>
                  <a:cubicBezTo>
                    <a:pt x="134431" y="86434"/>
                    <a:pt x="134743" y="86425"/>
                    <a:pt x="135053" y="86408"/>
                  </a:cubicBezTo>
                  <a:cubicBezTo>
                    <a:pt x="137161" y="86301"/>
                    <a:pt x="139256" y="85765"/>
                    <a:pt x="141173" y="84860"/>
                  </a:cubicBezTo>
                  <a:cubicBezTo>
                    <a:pt x="141661" y="84658"/>
                    <a:pt x="142114" y="84384"/>
                    <a:pt x="142578" y="84122"/>
                  </a:cubicBezTo>
                  <a:cubicBezTo>
                    <a:pt x="143042" y="83872"/>
                    <a:pt x="143471" y="83550"/>
                    <a:pt x="143900" y="83241"/>
                  </a:cubicBezTo>
                  <a:lnTo>
                    <a:pt x="144221" y="83015"/>
                  </a:lnTo>
                  <a:lnTo>
                    <a:pt x="144376" y="82895"/>
                  </a:lnTo>
                  <a:lnTo>
                    <a:pt x="144459" y="82836"/>
                  </a:lnTo>
                  <a:lnTo>
                    <a:pt x="144519" y="82788"/>
                  </a:lnTo>
                  <a:lnTo>
                    <a:pt x="144983" y="82419"/>
                  </a:lnTo>
                  <a:lnTo>
                    <a:pt x="145221" y="82229"/>
                  </a:lnTo>
                  <a:lnTo>
                    <a:pt x="145519" y="81967"/>
                  </a:lnTo>
                  <a:lnTo>
                    <a:pt x="146114" y="81455"/>
                  </a:lnTo>
                  <a:cubicBezTo>
                    <a:pt x="147674" y="80026"/>
                    <a:pt x="148960" y="78288"/>
                    <a:pt x="149865" y="76371"/>
                  </a:cubicBezTo>
                  <a:cubicBezTo>
                    <a:pt x="151686" y="72549"/>
                    <a:pt x="151972" y="68037"/>
                    <a:pt x="150615" y="64012"/>
                  </a:cubicBezTo>
                  <a:lnTo>
                    <a:pt x="150365" y="63250"/>
                  </a:lnTo>
                  <a:lnTo>
                    <a:pt x="150043" y="62524"/>
                  </a:lnTo>
                  <a:lnTo>
                    <a:pt x="149710" y="61798"/>
                  </a:lnTo>
                  <a:cubicBezTo>
                    <a:pt x="149591" y="61571"/>
                    <a:pt x="149460" y="61345"/>
                    <a:pt x="149329" y="61107"/>
                  </a:cubicBezTo>
                  <a:lnTo>
                    <a:pt x="148936" y="60417"/>
                  </a:lnTo>
                  <a:cubicBezTo>
                    <a:pt x="148805" y="60190"/>
                    <a:pt x="148638" y="59988"/>
                    <a:pt x="148483" y="59774"/>
                  </a:cubicBezTo>
                  <a:cubicBezTo>
                    <a:pt x="148186" y="59345"/>
                    <a:pt x="147840" y="58869"/>
                    <a:pt x="147614" y="58607"/>
                  </a:cubicBezTo>
                  <a:lnTo>
                    <a:pt x="144638" y="54844"/>
                  </a:lnTo>
                  <a:lnTo>
                    <a:pt x="138661" y="47343"/>
                  </a:lnTo>
                  <a:lnTo>
                    <a:pt x="126719" y="32330"/>
                  </a:lnTo>
                  <a:lnTo>
                    <a:pt x="120742" y="24817"/>
                  </a:lnTo>
                  <a:lnTo>
                    <a:pt x="119254" y="22948"/>
                  </a:lnTo>
                  <a:lnTo>
                    <a:pt x="118503" y="22007"/>
                  </a:lnTo>
                  <a:lnTo>
                    <a:pt x="118134" y="21543"/>
                  </a:lnTo>
                  <a:lnTo>
                    <a:pt x="117944" y="21305"/>
                  </a:lnTo>
                  <a:lnTo>
                    <a:pt x="117896" y="21245"/>
                  </a:lnTo>
                  <a:lnTo>
                    <a:pt x="117861" y="21197"/>
                  </a:lnTo>
                  <a:lnTo>
                    <a:pt x="117813" y="21114"/>
                  </a:lnTo>
                  <a:cubicBezTo>
                    <a:pt x="117158" y="20269"/>
                    <a:pt x="116682" y="19304"/>
                    <a:pt x="116408" y="18280"/>
                  </a:cubicBezTo>
                  <a:cubicBezTo>
                    <a:pt x="115860" y="16221"/>
                    <a:pt x="116170" y="13935"/>
                    <a:pt x="117253" y="12113"/>
                  </a:cubicBezTo>
                  <a:cubicBezTo>
                    <a:pt x="118313" y="10291"/>
                    <a:pt x="120170" y="8874"/>
                    <a:pt x="122218" y="8363"/>
                  </a:cubicBezTo>
                  <a:cubicBezTo>
                    <a:pt x="122859" y="8200"/>
                    <a:pt x="123521" y="8120"/>
                    <a:pt x="124184" y="8120"/>
                  </a:cubicBezTo>
                  <a:cubicBezTo>
                    <a:pt x="125654" y="8120"/>
                    <a:pt x="127127" y="8513"/>
                    <a:pt x="128374" y="9267"/>
                  </a:cubicBezTo>
                  <a:lnTo>
                    <a:pt x="128719" y="9470"/>
                  </a:lnTo>
                  <a:cubicBezTo>
                    <a:pt x="128826" y="9529"/>
                    <a:pt x="128921" y="9625"/>
                    <a:pt x="129029" y="9708"/>
                  </a:cubicBezTo>
                  <a:lnTo>
                    <a:pt x="129350" y="9946"/>
                  </a:lnTo>
                  <a:cubicBezTo>
                    <a:pt x="129457" y="10017"/>
                    <a:pt x="129552" y="10125"/>
                    <a:pt x="129648" y="10208"/>
                  </a:cubicBezTo>
                  <a:lnTo>
                    <a:pt x="129945" y="10482"/>
                  </a:lnTo>
                  <a:cubicBezTo>
                    <a:pt x="130053" y="10565"/>
                    <a:pt x="130124" y="10672"/>
                    <a:pt x="130207" y="10779"/>
                  </a:cubicBezTo>
                  <a:lnTo>
                    <a:pt x="130481" y="11077"/>
                  </a:lnTo>
                  <a:lnTo>
                    <a:pt x="130553" y="11149"/>
                  </a:lnTo>
                  <a:cubicBezTo>
                    <a:pt x="130565" y="11172"/>
                    <a:pt x="130612" y="11220"/>
                    <a:pt x="130636" y="11256"/>
                  </a:cubicBezTo>
                  <a:lnTo>
                    <a:pt x="130826" y="11494"/>
                  </a:lnTo>
                  <a:lnTo>
                    <a:pt x="133815" y="15244"/>
                  </a:lnTo>
                  <a:lnTo>
                    <a:pt x="139780" y="22757"/>
                  </a:lnTo>
                  <a:lnTo>
                    <a:pt x="141280" y="24626"/>
                  </a:lnTo>
                  <a:lnTo>
                    <a:pt x="142018" y="25567"/>
                  </a:lnTo>
                  <a:lnTo>
                    <a:pt x="142114" y="25686"/>
                  </a:lnTo>
                  <a:lnTo>
                    <a:pt x="142245" y="25841"/>
                  </a:lnTo>
                  <a:lnTo>
                    <a:pt x="142518" y="26150"/>
                  </a:lnTo>
                  <a:lnTo>
                    <a:pt x="143066" y="26758"/>
                  </a:lnTo>
                  <a:cubicBezTo>
                    <a:pt x="144590" y="28353"/>
                    <a:pt x="146495" y="29579"/>
                    <a:pt x="148555" y="30341"/>
                  </a:cubicBezTo>
                  <a:cubicBezTo>
                    <a:pt x="150210" y="30954"/>
                    <a:pt x="151974" y="31282"/>
                    <a:pt x="153746" y="31282"/>
                  </a:cubicBezTo>
                  <a:cubicBezTo>
                    <a:pt x="154178" y="31282"/>
                    <a:pt x="154611" y="31262"/>
                    <a:pt x="155044" y="31222"/>
                  </a:cubicBezTo>
                  <a:cubicBezTo>
                    <a:pt x="157235" y="31020"/>
                    <a:pt x="159390" y="30329"/>
                    <a:pt x="161271" y="29198"/>
                  </a:cubicBezTo>
                  <a:cubicBezTo>
                    <a:pt x="161759" y="28936"/>
                    <a:pt x="162199" y="28603"/>
                    <a:pt x="162640" y="28282"/>
                  </a:cubicBezTo>
                  <a:lnTo>
                    <a:pt x="162961" y="28043"/>
                  </a:lnTo>
                  <a:lnTo>
                    <a:pt x="163200" y="27865"/>
                  </a:lnTo>
                  <a:lnTo>
                    <a:pt x="163676" y="27484"/>
                  </a:lnTo>
                  <a:lnTo>
                    <a:pt x="165545" y="25996"/>
                  </a:lnTo>
                  <a:lnTo>
                    <a:pt x="169296" y="23007"/>
                  </a:lnTo>
                  <a:lnTo>
                    <a:pt x="170212" y="24162"/>
                  </a:lnTo>
                  <a:lnTo>
                    <a:pt x="171272" y="25496"/>
                  </a:lnTo>
                  <a:lnTo>
                    <a:pt x="174903" y="13363"/>
                  </a:lnTo>
                  <a:lnTo>
                    <a:pt x="174903" y="13363"/>
                  </a:lnTo>
                  <a:lnTo>
                    <a:pt x="162271" y="14173"/>
                  </a:lnTo>
                  <a:lnTo>
                    <a:pt x="162783" y="14816"/>
                  </a:lnTo>
                  <a:lnTo>
                    <a:pt x="163331" y="15506"/>
                  </a:lnTo>
                  <a:lnTo>
                    <a:pt x="163842" y="16149"/>
                  </a:lnTo>
                  <a:lnTo>
                    <a:pt x="164247" y="16649"/>
                  </a:lnTo>
                  <a:lnTo>
                    <a:pt x="160497" y="19638"/>
                  </a:lnTo>
                  <a:lnTo>
                    <a:pt x="158616" y="21138"/>
                  </a:lnTo>
                  <a:lnTo>
                    <a:pt x="158151" y="21507"/>
                  </a:lnTo>
                  <a:lnTo>
                    <a:pt x="157913" y="21697"/>
                  </a:lnTo>
                  <a:cubicBezTo>
                    <a:pt x="157842" y="21745"/>
                    <a:pt x="157806" y="21769"/>
                    <a:pt x="157746" y="21805"/>
                  </a:cubicBezTo>
                  <a:cubicBezTo>
                    <a:pt x="157544" y="21948"/>
                    <a:pt x="157354" y="22114"/>
                    <a:pt x="157127" y="22221"/>
                  </a:cubicBezTo>
                  <a:cubicBezTo>
                    <a:pt x="156270" y="22733"/>
                    <a:pt x="155318" y="23043"/>
                    <a:pt x="154317" y="23138"/>
                  </a:cubicBezTo>
                  <a:cubicBezTo>
                    <a:pt x="154125" y="23157"/>
                    <a:pt x="153931" y="23166"/>
                    <a:pt x="153737" y="23166"/>
                  </a:cubicBezTo>
                  <a:cubicBezTo>
                    <a:pt x="152937" y="23166"/>
                    <a:pt x="152134" y="23011"/>
                    <a:pt x="151377" y="22733"/>
                  </a:cubicBezTo>
                  <a:cubicBezTo>
                    <a:pt x="150448" y="22388"/>
                    <a:pt x="149591" y="21852"/>
                    <a:pt x="148912" y="21126"/>
                  </a:cubicBezTo>
                  <a:lnTo>
                    <a:pt x="148662" y="20840"/>
                  </a:lnTo>
                  <a:lnTo>
                    <a:pt x="148531" y="20697"/>
                  </a:lnTo>
                  <a:cubicBezTo>
                    <a:pt x="148507" y="20674"/>
                    <a:pt x="148495" y="20662"/>
                    <a:pt x="148472" y="20626"/>
                  </a:cubicBezTo>
                  <a:lnTo>
                    <a:pt x="148376" y="20507"/>
                  </a:lnTo>
                  <a:lnTo>
                    <a:pt x="147626" y="19566"/>
                  </a:lnTo>
                  <a:lnTo>
                    <a:pt x="146138" y="17697"/>
                  </a:lnTo>
                  <a:lnTo>
                    <a:pt x="140161" y="10184"/>
                  </a:lnTo>
                  <a:lnTo>
                    <a:pt x="137172" y="6434"/>
                  </a:lnTo>
                  <a:lnTo>
                    <a:pt x="136994" y="6196"/>
                  </a:lnTo>
                  <a:cubicBezTo>
                    <a:pt x="136958" y="6160"/>
                    <a:pt x="136934" y="6124"/>
                    <a:pt x="136887" y="6077"/>
                  </a:cubicBezTo>
                  <a:lnTo>
                    <a:pt x="136756" y="5922"/>
                  </a:lnTo>
                  <a:lnTo>
                    <a:pt x="136232" y="5326"/>
                  </a:lnTo>
                  <a:cubicBezTo>
                    <a:pt x="136053" y="5136"/>
                    <a:pt x="135887" y="4922"/>
                    <a:pt x="135684" y="4743"/>
                  </a:cubicBezTo>
                  <a:lnTo>
                    <a:pt x="135101" y="4195"/>
                  </a:lnTo>
                  <a:cubicBezTo>
                    <a:pt x="134910" y="4017"/>
                    <a:pt x="134720" y="3826"/>
                    <a:pt x="134505" y="3671"/>
                  </a:cubicBezTo>
                  <a:lnTo>
                    <a:pt x="133863" y="3183"/>
                  </a:lnTo>
                  <a:cubicBezTo>
                    <a:pt x="133648" y="3029"/>
                    <a:pt x="133446" y="2850"/>
                    <a:pt x="133220" y="2707"/>
                  </a:cubicBezTo>
                  <a:lnTo>
                    <a:pt x="132541" y="2290"/>
                  </a:lnTo>
                  <a:cubicBezTo>
                    <a:pt x="130031" y="783"/>
                    <a:pt x="127119" y="0"/>
                    <a:pt x="124203" y="0"/>
                  </a:cubicBezTo>
                  <a:close/>
                </a:path>
              </a:pathLst>
            </a:custGeom>
            <a:solidFill>
              <a:srgbClr val="5959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972" name="Google Shape;7972;p111"/>
            <p:cNvGrpSpPr/>
            <p:nvPr/>
          </p:nvGrpSpPr>
          <p:grpSpPr>
            <a:xfrm>
              <a:off x="1806690" y="1389189"/>
              <a:ext cx="4502713" cy="3725654"/>
              <a:chOff x="2346303" y="1389189"/>
              <a:chExt cx="4502713" cy="3725654"/>
            </a:xfrm>
          </p:grpSpPr>
          <p:sp>
            <p:nvSpPr>
              <p:cNvPr id="7973" name="Google Shape;7973;p111"/>
              <p:cNvSpPr/>
              <p:nvPr/>
            </p:nvSpPr>
            <p:spPr>
              <a:xfrm>
                <a:off x="5565644" y="2271083"/>
                <a:ext cx="46149" cy="58076"/>
              </a:xfrm>
              <a:custGeom>
                <a:rect b="b" l="l" r="r" t="t"/>
                <a:pathLst>
                  <a:path extrusionOk="0" h="2084" w="1656">
                    <a:moveTo>
                      <a:pt x="0" y="0"/>
                    </a:moveTo>
                    <a:lnTo>
                      <a:pt x="1655" y="2084"/>
                    </a:lnTo>
                    <a:lnTo>
                      <a:pt x="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4" name="Google Shape;7974;p111"/>
              <p:cNvSpPr/>
              <p:nvPr/>
            </p:nvSpPr>
            <p:spPr>
              <a:xfrm>
                <a:off x="5518522" y="2212006"/>
                <a:ext cx="46483" cy="58104"/>
              </a:xfrm>
              <a:custGeom>
                <a:rect b="b" l="l" r="r" t="t"/>
                <a:pathLst>
                  <a:path extrusionOk="0" h="2085" w="1668">
                    <a:moveTo>
                      <a:pt x="1" y="1"/>
                    </a:moveTo>
                    <a:lnTo>
                      <a:pt x="1667" y="2084"/>
                    </a:lnTo>
                    <a:lnTo>
                      <a:pt x="1667" y="2084"/>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5" name="Google Shape;7975;p111"/>
              <p:cNvSpPr/>
              <p:nvPr/>
            </p:nvSpPr>
            <p:spPr>
              <a:xfrm>
                <a:off x="2476718" y="4996685"/>
                <a:ext cx="0" cy="28"/>
              </a:xfrm>
              <a:custGeom>
                <a:rect b="b" l="l" r="r" t="t"/>
                <a:pathLst>
                  <a:path extrusionOk="0" h="1" w="0">
                    <a:moveTo>
                      <a:pt x="0" y="1"/>
                    </a:move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6" name="Google Shape;7976;p111"/>
              <p:cNvSpPr/>
              <p:nvPr/>
            </p:nvSpPr>
            <p:spPr>
              <a:xfrm>
                <a:off x="4051681" y="3888849"/>
                <a:ext cx="148367" cy="81317"/>
              </a:xfrm>
              <a:custGeom>
                <a:rect b="b" l="l" r="r" t="t"/>
                <a:pathLst>
                  <a:path extrusionOk="0" h="2918" w="5324">
                    <a:moveTo>
                      <a:pt x="168" y="1"/>
                    </a:moveTo>
                    <a:lnTo>
                      <a:pt x="1" y="1025"/>
                    </a:lnTo>
                    <a:cubicBezTo>
                      <a:pt x="215" y="1061"/>
                      <a:pt x="430" y="1072"/>
                      <a:pt x="632" y="1132"/>
                    </a:cubicBezTo>
                    <a:lnTo>
                      <a:pt x="1251" y="1299"/>
                    </a:lnTo>
                    <a:cubicBezTo>
                      <a:pt x="1680" y="1382"/>
                      <a:pt x="2073" y="1561"/>
                      <a:pt x="2477" y="1703"/>
                    </a:cubicBezTo>
                    <a:cubicBezTo>
                      <a:pt x="2680" y="1775"/>
                      <a:pt x="2870" y="1870"/>
                      <a:pt x="3061" y="1965"/>
                    </a:cubicBezTo>
                    <a:lnTo>
                      <a:pt x="3632" y="2239"/>
                    </a:lnTo>
                    <a:cubicBezTo>
                      <a:pt x="4001" y="2465"/>
                      <a:pt x="4371" y="2680"/>
                      <a:pt x="4728" y="2918"/>
                    </a:cubicBezTo>
                    <a:lnTo>
                      <a:pt x="5323" y="2061"/>
                    </a:lnTo>
                    <a:cubicBezTo>
                      <a:pt x="4930" y="1811"/>
                      <a:pt x="4537" y="1573"/>
                      <a:pt x="4132" y="1334"/>
                    </a:cubicBezTo>
                    <a:lnTo>
                      <a:pt x="3501" y="1025"/>
                    </a:lnTo>
                    <a:cubicBezTo>
                      <a:pt x="3287" y="930"/>
                      <a:pt x="3085" y="811"/>
                      <a:pt x="2858" y="739"/>
                    </a:cubicBezTo>
                    <a:cubicBezTo>
                      <a:pt x="2418" y="584"/>
                      <a:pt x="1989" y="394"/>
                      <a:pt x="1537" y="299"/>
                    </a:cubicBezTo>
                    <a:lnTo>
                      <a:pt x="858" y="120"/>
                    </a:lnTo>
                    <a:cubicBezTo>
                      <a:pt x="632" y="60"/>
                      <a:pt x="394" y="37"/>
                      <a:pt x="16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7" name="Google Shape;7977;p111"/>
              <p:cNvSpPr/>
              <p:nvPr/>
            </p:nvSpPr>
            <p:spPr>
              <a:xfrm>
                <a:off x="6180436" y="3034516"/>
                <a:ext cx="73682" cy="149676"/>
              </a:xfrm>
              <a:custGeom>
                <a:rect b="b" l="l" r="r" t="t"/>
                <a:pathLst>
                  <a:path extrusionOk="0" h="5371" w="2644">
                    <a:moveTo>
                      <a:pt x="882" y="0"/>
                    </a:moveTo>
                    <a:lnTo>
                      <a:pt x="0" y="524"/>
                    </a:lnTo>
                    <a:lnTo>
                      <a:pt x="322" y="1084"/>
                    </a:lnTo>
                    <a:cubicBezTo>
                      <a:pt x="429" y="1262"/>
                      <a:pt x="501" y="1477"/>
                      <a:pt x="596" y="1667"/>
                    </a:cubicBezTo>
                    <a:lnTo>
                      <a:pt x="858" y="2251"/>
                    </a:lnTo>
                    <a:cubicBezTo>
                      <a:pt x="929" y="2453"/>
                      <a:pt x="989" y="2655"/>
                      <a:pt x="1060" y="2858"/>
                    </a:cubicBezTo>
                    <a:cubicBezTo>
                      <a:pt x="1132" y="3060"/>
                      <a:pt x="1203" y="3263"/>
                      <a:pt x="1263" y="3477"/>
                    </a:cubicBezTo>
                    <a:lnTo>
                      <a:pt x="1405" y="4096"/>
                    </a:lnTo>
                    <a:cubicBezTo>
                      <a:pt x="1513" y="4513"/>
                      <a:pt x="1560" y="4941"/>
                      <a:pt x="1608" y="5370"/>
                    </a:cubicBezTo>
                    <a:lnTo>
                      <a:pt x="2644" y="5263"/>
                    </a:lnTo>
                    <a:cubicBezTo>
                      <a:pt x="2584" y="4799"/>
                      <a:pt x="2537" y="4334"/>
                      <a:pt x="2417" y="3882"/>
                    </a:cubicBezTo>
                    <a:lnTo>
                      <a:pt x="2263" y="3203"/>
                    </a:lnTo>
                    <a:cubicBezTo>
                      <a:pt x="2203" y="2977"/>
                      <a:pt x="2120" y="2751"/>
                      <a:pt x="2048" y="2536"/>
                    </a:cubicBezTo>
                    <a:cubicBezTo>
                      <a:pt x="1977" y="2310"/>
                      <a:pt x="1905" y="2084"/>
                      <a:pt x="1822" y="1870"/>
                    </a:cubicBezTo>
                    <a:lnTo>
                      <a:pt x="1536" y="1227"/>
                    </a:lnTo>
                    <a:cubicBezTo>
                      <a:pt x="1429" y="1024"/>
                      <a:pt x="1358" y="798"/>
                      <a:pt x="1239" y="596"/>
                    </a:cubicBezTo>
                    <a:lnTo>
                      <a:pt x="88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8" name="Google Shape;7978;p111"/>
              <p:cNvSpPr/>
              <p:nvPr/>
            </p:nvSpPr>
            <p:spPr>
              <a:xfrm>
                <a:off x="6157224" y="3295960"/>
                <a:ext cx="89260" cy="146360"/>
              </a:xfrm>
              <a:custGeom>
                <a:rect b="b" l="l" r="r" t="t"/>
                <a:pathLst>
                  <a:path extrusionOk="0" h="5252" w="3203">
                    <a:moveTo>
                      <a:pt x="2203" y="0"/>
                    </a:moveTo>
                    <a:cubicBezTo>
                      <a:pt x="1810" y="1679"/>
                      <a:pt x="1060" y="3263"/>
                      <a:pt x="0" y="4620"/>
                    </a:cubicBezTo>
                    <a:lnTo>
                      <a:pt x="822" y="5251"/>
                    </a:lnTo>
                    <a:cubicBezTo>
                      <a:pt x="1965" y="3775"/>
                      <a:pt x="2786" y="2048"/>
                      <a:pt x="3203" y="239"/>
                    </a:cubicBezTo>
                    <a:lnTo>
                      <a:pt x="22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9" name="Google Shape;7979;p111"/>
              <p:cNvSpPr/>
              <p:nvPr/>
            </p:nvSpPr>
            <p:spPr>
              <a:xfrm>
                <a:off x="5351963" y="1985060"/>
                <a:ext cx="115817" cy="135074"/>
              </a:xfrm>
              <a:custGeom>
                <a:rect b="b" l="l" r="r" t="t"/>
                <a:pathLst>
                  <a:path extrusionOk="0" h="4847" w="4156">
                    <a:moveTo>
                      <a:pt x="810" y="1"/>
                    </a:moveTo>
                    <a:lnTo>
                      <a:pt x="1" y="644"/>
                    </a:lnTo>
                    <a:lnTo>
                      <a:pt x="3346" y="4847"/>
                    </a:lnTo>
                    <a:lnTo>
                      <a:pt x="4156" y="4204"/>
                    </a:lnTo>
                    <a:lnTo>
                      <a:pt x="81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0" name="Google Shape;7980;p111"/>
              <p:cNvSpPr/>
              <p:nvPr/>
            </p:nvSpPr>
            <p:spPr>
              <a:xfrm>
                <a:off x="5518522" y="2193753"/>
                <a:ext cx="115817" cy="135408"/>
              </a:xfrm>
              <a:custGeom>
                <a:rect b="b" l="l" r="r" t="t"/>
                <a:pathLst>
                  <a:path extrusionOk="0" h="4859" w="4156">
                    <a:moveTo>
                      <a:pt x="810" y="1"/>
                    </a:moveTo>
                    <a:lnTo>
                      <a:pt x="1" y="656"/>
                    </a:lnTo>
                    <a:lnTo>
                      <a:pt x="1667" y="2739"/>
                    </a:lnTo>
                    <a:cubicBezTo>
                      <a:pt x="1667" y="2751"/>
                      <a:pt x="1667" y="2751"/>
                      <a:pt x="1667" y="2751"/>
                    </a:cubicBezTo>
                    <a:cubicBezTo>
                      <a:pt x="1679" y="2763"/>
                      <a:pt x="1679" y="2763"/>
                      <a:pt x="1691" y="2775"/>
                    </a:cubicBezTo>
                    <a:lnTo>
                      <a:pt x="3346" y="4859"/>
                    </a:lnTo>
                    <a:lnTo>
                      <a:pt x="4156" y="4216"/>
                    </a:lnTo>
                    <a:lnTo>
                      <a:pt x="2489" y="2108"/>
                    </a:lnTo>
                    <a:lnTo>
                      <a:pt x="81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1" name="Google Shape;7981;p111"/>
              <p:cNvSpPr/>
              <p:nvPr/>
            </p:nvSpPr>
            <p:spPr>
              <a:xfrm>
                <a:off x="5684746" y="2403115"/>
                <a:ext cx="115817" cy="135408"/>
              </a:xfrm>
              <a:custGeom>
                <a:rect b="b" l="l" r="r" t="t"/>
                <a:pathLst>
                  <a:path extrusionOk="0" h="4859" w="4156">
                    <a:moveTo>
                      <a:pt x="810" y="1"/>
                    </a:moveTo>
                    <a:lnTo>
                      <a:pt x="1" y="656"/>
                    </a:lnTo>
                    <a:lnTo>
                      <a:pt x="3346" y="4859"/>
                    </a:lnTo>
                    <a:lnTo>
                      <a:pt x="4156" y="4204"/>
                    </a:lnTo>
                    <a:lnTo>
                      <a:pt x="81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2" name="Google Shape;7982;p111"/>
              <p:cNvSpPr/>
              <p:nvPr/>
            </p:nvSpPr>
            <p:spPr>
              <a:xfrm>
                <a:off x="5851304" y="2612142"/>
                <a:ext cx="116152" cy="135408"/>
              </a:xfrm>
              <a:custGeom>
                <a:rect b="b" l="l" r="r" t="t"/>
                <a:pathLst>
                  <a:path extrusionOk="0" h="4859" w="4168">
                    <a:moveTo>
                      <a:pt x="822" y="1"/>
                    </a:moveTo>
                    <a:lnTo>
                      <a:pt x="0" y="656"/>
                    </a:lnTo>
                    <a:lnTo>
                      <a:pt x="1679" y="2751"/>
                    </a:lnTo>
                    <a:lnTo>
                      <a:pt x="3346" y="4858"/>
                    </a:lnTo>
                    <a:lnTo>
                      <a:pt x="4168" y="4204"/>
                    </a:lnTo>
                    <a:lnTo>
                      <a:pt x="2489" y="2108"/>
                    </a:lnTo>
                    <a:lnTo>
                      <a:pt x="82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3" name="Google Shape;7983;p111"/>
              <p:cNvSpPr/>
              <p:nvPr/>
            </p:nvSpPr>
            <p:spPr>
              <a:xfrm>
                <a:off x="6017528" y="2821504"/>
                <a:ext cx="115817" cy="135408"/>
              </a:xfrm>
              <a:custGeom>
                <a:rect b="b" l="l" r="r" t="t"/>
                <a:pathLst>
                  <a:path extrusionOk="0" h="4859" w="4156">
                    <a:moveTo>
                      <a:pt x="822" y="1"/>
                    </a:moveTo>
                    <a:lnTo>
                      <a:pt x="1" y="644"/>
                    </a:lnTo>
                    <a:lnTo>
                      <a:pt x="3346" y="4858"/>
                    </a:lnTo>
                    <a:lnTo>
                      <a:pt x="4156" y="4203"/>
                    </a:lnTo>
                    <a:lnTo>
                      <a:pt x="82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4" name="Google Shape;7984;p111"/>
              <p:cNvSpPr/>
              <p:nvPr/>
            </p:nvSpPr>
            <p:spPr>
              <a:xfrm>
                <a:off x="5945856" y="3502340"/>
                <a:ext cx="146695" cy="88619"/>
              </a:xfrm>
              <a:custGeom>
                <a:rect b="b" l="l" r="r" t="t"/>
                <a:pathLst>
                  <a:path extrusionOk="0" h="3180" w="5264">
                    <a:moveTo>
                      <a:pt x="4632" y="0"/>
                    </a:moveTo>
                    <a:cubicBezTo>
                      <a:pt x="3942" y="524"/>
                      <a:pt x="3215" y="976"/>
                      <a:pt x="2430" y="1334"/>
                    </a:cubicBezTo>
                    <a:cubicBezTo>
                      <a:pt x="2037" y="1512"/>
                      <a:pt x="1656" y="1703"/>
                      <a:pt x="1239" y="1822"/>
                    </a:cubicBezTo>
                    <a:lnTo>
                      <a:pt x="632" y="2024"/>
                    </a:lnTo>
                    <a:cubicBezTo>
                      <a:pt x="429" y="2084"/>
                      <a:pt x="215" y="2119"/>
                      <a:pt x="1" y="2179"/>
                    </a:cubicBezTo>
                    <a:lnTo>
                      <a:pt x="239" y="3179"/>
                    </a:lnTo>
                    <a:cubicBezTo>
                      <a:pt x="465" y="3131"/>
                      <a:pt x="691" y="3084"/>
                      <a:pt x="918" y="3024"/>
                    </a:cubicBezTo>
                    <a:lnTo>
                      <a:pt x="1584" y="2798"/>
                    </a:lnTo>
                    <a:cubicBezTo>
                      <a:pt x="2025" y="2667"/>
                      <a:pt x="2453" y="2465"/>
                      <a:pt x="2870" y="2274"/>
                    </a:cubicBezTo>
                    <a:cubicBezTo>
                      <a:pt x="3716" y="1881"/>
                      <a:pt x="4513" y="1393"/>
                      <a:pt x="5263" y="834"/>
                    </a:cubicBezTo>
                    <a:lnTo>
                      <a:pt x="463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5" name="Google Shape;7985;p111"/>
              <p:cNvSpPr/>
              <p:nvPr/>
            </p:nvSpPr>
            <p:spPr>
              <a:xfrm>
                <a:off x="5684411" y="3523574"/>
                <a:ext cx="149676" cy="74685"/>
              </a:xfrm>
              <a:custGeom>
                <a:rect b="b" l="l" r="r" t="t"/>
                <a:pathLst>
                  <a:path extrusionOk="0" h="2680" w="5371">
                    <a:moveTo>
                      <a:pt x="536" y="0"/>
                    </a:moveTo>
                    <a:lnTo>
                      <a:pt x="1" y="893"/>
                    </a:lnTo>
                    <a:cubicBezTo>
                      <a:pt x="1596" y="1846"/>
                      <a:pt x="3394" y="2465"/>
                      <a:pt x="5251" y="2679"/>
                    </a:cubicBezTo>
                    <a:lnTo>
                      <a:pt x="5370" y="1655"/>
                    </a:lnTo>
                    <a:cubicBezTo>
                      <a:pt x="3656" y="1453"/>
                      <a:pt x="2001" y="881"/>
                      <a:pt x="53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6" name="Google Shape;7986;p111"/>
              <p:cNvSpPr/>
              <p:nvPr/>
            </p:nvSpPr>
            <p:spPr>
              <a:xfrm>
                <a:off x="5498291" y="3333775"/>
                <a:ext cx="115817" cy="135408"/>
              </a:xfrm>
              <a:custGeom>
                <a:rect b="b" l="l" r="r" t="t"/>
                <a:pathLst>
                  <a:path extrusionOk="0" h="4859" w="4156">
                    <a:moveTo>
                      <a:pt x="810" y="1"/>
                    </a:moveTo>
                    <a:lnTo>
                      <a:pt x="0" y="656"/>
                    </a:lnTo>
                    <a:lnTo>
                      <a:pt x="1667" y="2751"/>
                    </a:lnTo>
                    <a:cubicBezTo>
                      <a:pt x="2239" y="3454"/>
                      <a:pt x="2762" y="4156"/>
                      <a:pt x="3358" y="4859"/>
                    </a:cubicBezTo>
                    <a:lnTo>
                      <a:pt x="4156" y="4192"/>
                    </a:lnTo>
                    <a:cubicBezTo>
                      <a:pt x="3596" y="3525"/>
                      <a:pt x="3036" y="2799"/>
                      <a:pt x="2477" y="2108"/>
                    </a:cubicBezTo>
                    <a:lnTo>
                      <a:pt x="81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7" name="Google Shape;7987;p111"/>
              <p:cNvSpPr/>
              <p:nvPr/>
            </p:nvSpPr>
            <p:spPr>
              <a:xfrm>
                <a:off x="5332066" y="3124748"/>
                <a:ext cx="115817" cy="135074"/>
              </a:xfrm>
              <a:custGeom>
                <a:rect b="b" l="l" r="r" t="t"/>
                <a:pathLst>
                  <a:path extrusionOk="0" h="4847" w="4156">
                    <a:moveTo>
                      <a:pt x="810" y="1"/>
                    </a:moveTo>
                    <a:lnTo>
                      <a:pt x="0" y="644"/>
                    </a:lnTo>
                    <a:lnTo>
                      <a:pt x="3346" y="4847"/>
                    </a:lnTo>
                    <a:lnTo>
                      <a:pt x="4155" y="4204"/>
                    </a:lnTo>
                    <a:lnTo>
                      <a:pt x="81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8" name="Google Shape;7988;p111"/>
              <p:cNvSpPr/>
              <p:nvPr/>
            </p:nvSpPr>
            <p:spPr>
              <a:xfrm>
                <a:off x="5165174" y="2915414"/>
                <a:ext cx="115817" cy="135380"/>
              </a:xfrm>
              <a:custGeom>
                <a:rect b="b" l="l" r="r" t="t"/>
                <a:pathLst>
                  <a:path extrusionOk="0" h="4858" w="4156">
                    <a:moveTo>
                      <a:pt x="810" y="0"/>
                    </a:moveTo>
                    <a:lnTo>
                      <a:pt x="0" y="655"/>
                    </a:lnTo>
                    <a:lnTo>
                      <a:pt x="1679" y="2750"/>
                    </a:lnTo>
                    <a:lnTo>
                      <a:pt x="3346" y="4858"/>
                    </a:lnTo>
                    <a:lnTo>
                      <a:pt x="4156" y="4215"/>
                    </a:lnTo>
                    <a:lnTo>
                      <a:pt x="2489" y="2107"/>
                    </a:lnTo>
                    <a:cubicBezTo>
                      <a:pt x="2489" y="2107"/>
                      <a:pt x="2489" y="2107"/>
                      <a:pt x="2477" y="2096"/>
                    </a:cubicBezTo>
                    <a:lnTo>
                      <a:pt x="81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9" name="Google Shape;7989;p111"/>
              <p:cNvSpPr/>
              <p:nvPr/>
            </p:nvSpPr>
            <p:spPr>
              <a:xfrm>
                <a:off x="4998949" y="2706387"/>
                <a:ext cx="115817" cy="135046"/>
              </a:xfrm>
              <a:custGeom>
                <a:rect b="b" l="l" r="r" t="t"/>
                <a:pathLst>
                  <a:path extrusionOk="0" h="4846" w="4156">
                    <a:moveTo>
                      <a:pt x="810" y="0"/>
                    </a:moveTo>
                    <a:lnTo>
                      <a:pt x="0" y="643"/>
                    </a:lnTo>
                    <a:lnTo>
                      <a:pt x="3346" y="4846"/>
                    </a:lnTo>
                    <a:lnTo>
                      <a:pt x="4156" y="4203"/>
                    </a:lnTo>
                    <a:lnTo>
                      <a:pt x="81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0" name="Google Shape;7990;p111"/>
              <p:cNvSpPr/>
              <p:nvPr/>
            </p:nvSpPr>
            <p:spPr>
              <a:xfrm>
                <a:off x="4832391" y="2497360"/>
                <a:ext cx="115817" cy="135074"/>
              </a:xfrm>
              <a:custGeom>
                <a:rect b="b" l="l" r="r" t="t"/>
                <a:pathLst>
                  <a:path extrusionOk="0" h="4847" w="4156">
                    <a:moveTo>
                      <a:pt x="810" y="0"/>
                    </a:moveTo>
                    <a:lnTo>
                      <a:pt x="0" y="643"/>
                    </a:lnTo>
                    <a:lnTo>
                      <a:pt x="1643" y="2703"/>
                    </a:lnTo>
                    <a:cubicBezTo>
                      <a:pt x="1643" y="2727"/>
                      <a:pt x="1655" y="2739"/>
                      <a:pt x="1667" y="2751"/>
                    </a:cubicBezTo>
                    <a:cubicBezTo>
                      <a:pt x="1679" y="2762"/>
                      <a:pt x="1691" y="2774"/>
                      <a:pt x="1703" y="2774"/>
                    </a:cubicBezTo>
                    <a:lnTo>
                      <a:pt x="3346" y="4846"/>
                    </a:lnTo>
                    <a:lnTo>
                      <a:pt x="4156" y="4203"/>
                    </a:lnTo>
                    <a:lnTo>
                      <a:pt x="2489" y="2096"/>
                    </a:lnTo>
                    <a:lnTo>
                      <a:pt x="81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1" name="Google Shape;7991;p111"/>
              <p:cNvSpPr/>
              <p:nvPr/>
            </p:nvSpPr>
            <p:spPr>
              <a:xfrm>
                <a:off x="4649252" y="2306919"/>
                <a:ext cx="132398" cy="116152"/>
              </a:xfrm>
              <a:custGeom>
                <a:rect b="b" l="l" r="r" t="t"/>
                <a:pathLst>
                  <a:path extrusionOk="0" h="4168" w="4751">
                    <a:moveTo>
                      <a:pt x="464" y="0"/>
                    </a:moveTo>
                    <a:lnTo>
                      <a:pt x="0" y="929"/>
                    </a:lnTo>
                    <a:cubicBezTo>
                      <a:pt x="1524" y="1703"/>
                      <a:pt x="2881" y="2810"/>
                      <a:pt x="3941" y="4167"/>
                    </a:cubicBezTo>
                    <a:lnTo>
                      <a:pt x="4751" y="3524"/>
                    </a:lnTo>
                    <a:cubicBezTo>
                      <a:pt x="3608" y="2060"/>
                      <a:pt x="2131" y="845"/>
                      <a:pt x="46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2" name="Google Shape;7992;p111"/>
              <p:cNvSpPr/>
              <p:nvPr/>
            </p:nvSpPr>
            <p:spPr>
              <a:xfrm>
                <a:off x="4391765" y="2266680"/>
                <a:ext cx="154330" cy="42916"/>
              </a:xfrm>
              <a:custGeom>
                <a:rect b="b" l="l" r="r" t="t"/>
                <a:pathLst>
                  <a:path extrusionOk="0" h="1540" w="5538">
                    <a:moveTo>
                      <a:pt x="3945" y="1"/>
                    </a:moveTo>
                    <a:cubicBezTo>
                      <a:pt x="3547" y="1"/>
                      <a:pt x="3149" y="27"/>
                      <a:pt x="2751" y="27"/>
                    </a:cubicBezTo>
                    <a:cubicBezTo>
                      <a:pt x="2287" y="87"/>
                      <a:pt x="1823" y="134"/>
                      <a:pt x="1358" y="218"/>
                    </a:cubicBezTo>
                    <a:lnTo>
                      <a:pt x="680" y="372"/>
                    </a:lnTo>
                    <a:cubicBezTo>
                      <a:pt x="453" y="420"/>
                      <a:pt x="227" y="468"/>
                      <a:pt x="1" y="551"/>
                    </a:cubicBezTo>
                    <a:lnTo>
                      <a:pt x="299" y="1539"/>
                    </a:lnTo>
                    <a:cubicBezTo>
                      <a:pt x="501" y="1468"/>
                      <a:pt x="715" y="1432"/>
                      <a:pt x="930" y="1373"/>
                    </a:cubicBezTo>
                    <a:lnTo>
                      <a:pt x="1549" y="1230"/>
                    </a:lnTo>
                    <a:cubicBezTo>
                      <a:pt x="1977" y="1158"/>
                      <a:pt x="2406" y="1123"/>
                      <a:pt x="2823" y="1063"/>
                    </a:cubicBezTo>
                    <a:cubicBezTo>
                      <a:pt x="3190" y="1063"/>
                      <a:pt x="3557" y="1037"/>
                      <a:pt x="3925" y="1037"/>
                    </a:cubicBezTo>
                    <a:cubicBezTo>
                      <a:pt x="3986" y="1037"/>
                      <a:pt x="4047" y="1037"/>
                      <a:pt x="4109" y="1039"/>
                    </a:cubicBezTo>
                    <a:lnTo>
                      <a:pt x="4751" y="1087"/>
                    </a:lnTo>
                    <a:lnTo>
                      <a:pt x="5073" y="1111"/>
                    </a:lnTo>
                    <a:cubicBezTo>
                      <a:pt x="5180" y="1123"/>
                      <a:pt x="5287" y="1134"/>
                      <a:pt x="5394" y="1158"/>
                    </a:cubicBezTo>
                    <a:lnTo>
                      <a:pt x="5537" y="134"/>
                    </a:lnTo>
                    <a:cubicBezTo>
                      <a:pt x="5418" y="111"/>
                      <a:pt x="5311" y="87"/>
                      <a:pt x="5192" y="75"/>
                    </a:cubicBezTo>
                    <a:lnTo>
                      <a:pt x="4847" y="51"/>
                    </a:lnTo>
                    <a:lnTo>
                      <a:pt x="4144" y="3"/>
                    </a:lnTo>
                    <a:cubicBezTo>
                      <a:pt x="4078" y="2"/>
                      <a:pt x="4012" y="1"/>
                      <a:pt x="39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3" name="Google Shape;7993;p111"/>
              <p:cNvSpPr/>
              <p:nvPr/>
            </p:nvSpPr>
            <p:spPr>
              <a:xfrm>
                <a:off x="4132327" y="2565688"/>
                <a:ext cx="39516" cy="154665"/>
              </a:xfrm>
              <a:custGeom>
                <a:rect b="b" l="l" r="r" t="t"/>
                <a:pathLst>
                  <a:path extrusionOk="0" h="5550" w="1418">
                    <a:moveTo>
                      <a:pt x="215" y="1"/>
                    </a:moveTo>
                    <a:lnTo>
                      <a:pt x="107" y="691"/>
                    </a:lnTo>
                    <a:cubicBezTo>
                      <a:pt x="60" y="930"/>
                      <a:pt x="60" y="1156"/>
                      <a:pt x="48" y="1394"/>
                    </a:cubicBezTo>
                    <a:lnTo>
                      <a:pt x="0" y="2084"/>
                    </a:lnTo>
                    <a:lnTo>
                      <a:pt x="24" y="2787"/>
                    </a:lnTo>
                    <a:cubicBezTo>
                      <a:pt x="36" y="3025"/>
                      <a:pt x="24" y="3251"/>
                      <a:pt x="60" y="3489"/>
                    </a:cubicBezTo>
                    <a:lnTo>
                      <a:pt x="143" y="4180"/>
                    </a:lnTo>
                    <a:cubicBezTo>
                      <a:pt x="179" y="4644"/>
                      <a:pt x="322" y="5097"/>
                      <a:pt x="405" y="5549"/>
                    </a:cubicBezTo>
                    <a:lnTo>
                      <a:pt x="1417" y="5299"/>
                    </a:lnTo>
                    <a:cubicBezTo>
                      <a:pt x="1334" y="4871"/>
                      <a:pt x="1203" y="4466"/>
                      <a:pt x="1167" y="4037"/>
                    </a:cubicBezTo>
                    <a:lnTo>
                      <a:pt x="1084" y="3394"/>
                    </a:lnTo>
                    <a:cubicBezTo>
                      <a:pt x="1048" y="3180"/>
                      <a:pt x="1072" y="2966"/>
                      <a:pt x="1060" y="2751"/>
                    </a:cubicBezTo>
                    <a:lnTo>
                      <a:pt x="1036" y="2108"/>
                    </a:lnTo>
                    <a:lnTo>
                      <a:pt x="1084" y="1465"/>
                    </a:lnTo>
                    <a:cubicBezTo>
                      <a:pt x="1096" y="1251"/>
                      <a:pt x="1096" y="1037"/>
                      <a:pt x="1131" y="822"/>
                    </a:cubicBezTo>
                    <a:lnTo>
                      <a:pt x="1238" y="191"/>
                    </a:lnTo>
                    <a:lnTo>
                      <a:pt x="215"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4" name="Google Shape;7994;p111"/>
              <p:cNvSpPr/>
              <p:nvPr/>
            </p:nvSpPr>
            <p:spPr>
              <a:xfrm>
                <a:off x="4179421" y="2336096"/>
                <a:ext cx="120471" cy="129445"/>
              </a:xfrm>
              <a:custGeom>
                <a:rect b="b" l="l" r="r" t="t"/>
                <a:pathLst>
                  <a:path extrusionOk="0" h="4645" w="4323">
                    <a:moveTo>
                      <a:pt x="3716" y="1"/>
                    </a:moveTo>
                    <a:cubicBezTo>
                      <a:pt x="2204" y="1096"/>
                      <a:pt x="930" y="2513"/>
                      <a:pt x="1" y="4132"/>
                    </a:cubicBezTo>
                    <a:lnTo>
                      <a:pt x="906" y="4644"/>
                    </a:lnTo>
                    <a:cubicBezTo>
                      <a:pt x="1751" y="3144"/>
                      <a:pt x="2930" y="1846"/>
                      <a:pt x="4323" y="834"/>
                    </a:cubicBezTo>
                    <a:lnTo>
                      <a:pt x="3716"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5" name="Google Shape;7995;p111"/>
              <p:cNvSpPr/>
              <p:nvPr/>
            </p:nvSpPr>
            <p:spPr>
              <a:xfrm>
                <a:off x="4193355" y="2815540"/>
                <a:ext cx="115176" cy="135380"/>
              </a:xfrm>
              <a:custGeom>
                <a:rect b="b" l="l" r="r" t="t"/>
                <a:pathLst>
                  <a:path extrusionOk="0" h="4858" w="4133">
                    <a:moveTo>
                      <a:pt x="858" y="0"/>
                    </a:moveTo>
                    <a:lnTo>
                      <a:pt x="1" y="584"/>
                    </a:lnTo>
                    <a:lnTo>
                      <a:pt x="406" y="1143"/>
                    </a:lnTo>
                    <a:cubicBezTo>
                      <a:pt x="537" y="1346"/>
                      <a:pt x="680" y="1524"/>
                      <a:pt x="822" y="1703"/>
                    </a:cubicBezTo>
                    <a:lnTo>
                      <a:pt x="1656" y="2751"/>
                    </a:lnTo>
                    <a:lnTo>
                      <a:pt x="3323" y="4858"/>
                    </a:lnTo>
                    <a:lnTo>
                      <a:pt x="4132" y="4215"/>
                    </a:lnTo>
                    <a:lnTo>
                      <a:pt x="2466" y="2108"/>
                    </a:lnTo>
                    <a:lnTo>
                      <a:pt x="1632" y="1060"/>
                    </a:lnTo>
                    <a:cubicBezTo>
                      <a:pt x="1489" y="881"/>
                      <a:pt x="1358" y="703"/>
                      <a:pt x="1239" y="524"/>
                    </a:cubicBezTo>
                    <a:lnTo>
                      <a:pt x="85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6" name="Google Shape;7996;p111"/>
              <p:cNvSpPr/>
              <p:nvPr/>
            </p:nvSpPr>
            <p:spPr>
              <a:xfrm>
                <a:off x="4358938" y="3024902"/>
                <a:ext cx="115817" cy="135380"/>
              </a:xfrm>
              <a:custGeom>
                <a:rect b="b" l="l" r="r" t="t"/>
                <a:pathLst>
                  <a:path extrusionOk="0" h="4858" w="4156">
                    <a:moveTo>
                      <a:pt x="810" y="0"/>
                    </a:moveTo>
                    <a:lnTo>
                      <a:pt x="0" y="655"/>
                    </a:lnTo>
                    <a:lnTo>
                      <a:pt x="1667" y="2750"/>
                    </a:lnTo>
                    <a:lnTo>
                      <a:pt x="3334" y="4858"/>
                    </a:lnTo>
                    <a:lnTo>
                      <a:pt x="4155" y="4215"/>
                    </a:lnTo>
                    <a:lnTo>
                      <a:pt x="2489" y="2107"/>
                    </a:lnTo>
                    <a:lnTo>
                      <a:pt x="81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7" name="Google Shape;7997;p111"/>
              <p:cNvSpPr/>
              <p:nvPr/>
            </p:nvSpPr>
            <p:spPr>
              <a:xfrm>
                <a:off x="4525162" y="3234570"/>
                <a:ext cx="115817" cy="135074"/>
              </a:xfrm>
              <a:custGeom>
                <a:rect b="b" l="l" r="r" t="t"/>
                <a:pathLst>
                  <a:path extrusionOk="0" h="4847" w="4156">
                    <a:moveTo>
                      <a:pt x="810" y="1"/>
                    </a:moveTo>
                    <a:lnTo>
                      <a:pt x="0" y="644"/>
                    </a:lnTo>
                    <a:lnTo>
                      <a:pt x="3334" y="4847"/>
                    </a:lnTo>
                    <a:lnTo>
                      <a:pt x="4155" y="4204"/>
                    </a:lnTo>
                    <a:lnTo>
                      <a:pt x="81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8" name="Google Shape;7998;p111"/>
              <p:cNvSpPr/>
              <p:nvPr/>
            </p:nvSpPr>
            <p:spPr>
              <a:xfrm>
                <a:off x="4691052" y="3443932"/>
                <a:ext cx="115817" cy="135408"/>
              </a:xfrm>
              <a:custGeom>
                <a:rect b="b" l="l" r="r" t="t"/>
                <a:pathLst>
                  <a:path extrusionOk="0" h="4859" w="4156">
                    <a:moveTo>
                      <a:pt x="822" y="1"/>
                    </a:moveTo>
                    <a:lnTo>
                      <a:pt x="0" y="644"/>
                    </a:lnTo>
                    <a:lnTo>
                      <a:pt x="1667" y="2751"/>
                    </a:lnTo>
                    <a:lnTo>
                      <a:pt x="3346" y="4858"/>
                    </a:lnTo>
                    <a:lnTo>
                      <a:pt x="4156" y="4215"/>
                    </a:lnTo>
                    <a:lnTo>
                      <a:pt x="2489" y="2108"/>
                    </a:lnTo>
                    <a:lnTo>
                      <a:pt x="82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9" name="Google Shape;7999;p111"/>
              <p:cNvSpPr/>
              <p:nvPr/>
            </p:nvSpPr>
            <p:spPr>
              <a:xfrm>
                <a:off x="4857276" y="3653628"/>
                <a:ext cx="115817" cy="135074"/>
              </a:xfrm>
              <a:custGeom>
                <a:rect b="b" l="l" r="r" t="t"/>
                <a:pathLst>
                  <a:path extrusionOk="0" h="4847" w="4156">
                    <a:moveTo>
                      <a:pt x="810" y="0"/>
                    </a:moveTo>
                    <a:lnTo>
                      <a:pt x="0" y="643"/>
                    </a:lnTo>
                    <a:lnTo>
                      <a:pt x="3346" y="4846"/>
                    </a:lnTo>
                    <a:lnTo>
                      <a:pt x="4156" y="4203"/>
                    </a:lnTo>
                    <a:lnTo>
                      <a:pt x="81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0" name="Google Shape;8000;p111"/>
              <p:cNvSpPr/>
              <p:nvPr/>
            </p:nvSpPr>
            <p:spPr>
              <a:xfrm>
                <a:off x="5076920" y="4116464"/>
                <a:ext cx="63064" cy="150986"/>
              </a:xfrm>
              <a:custGeom>
                <a:rect b="b" l="l" r="r" t="t"/>
                <a:pathLst>
                  <a:path extrusionOk="0" h="5418" w="2263">
                    <a:moveTo>
                      <a:pt x="1215" y="1"/>
                    </a:moveTo>
                    <a:cubicBezTo>
                      <a:pt x="1167" y="1715"/>
                      <a:pt x="750" y="3418"/>
                      <a:pt x="0" y="4965"/>
                    </a:cubicBezTo>
                    <a:lnTo>
                      <a:pt x="941" y="5418"/>
                    </a:lnTo>
                    <a:cubicBezTo>
                      <a:pt x="1751" y="3739"/>
                      <a:pt x="2203" y="1894"/>
                      <a:pt x="2262" y="24"/>
                    </a:cubicBezTo>
                    <a:lnTo>
                      <a:pt x="1215"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1" name="Google Shape;8001;p111"/>
              <p:cNvSpPr/>
              <p:nvPr/>
            </p:nvSpPr>
            <p:spPr>
              <a:xfrm>
                <a:off x="4891775" y="4346056"/>
                <a:ext cx="140369" cy="103556"/>
              </a:xfrm>
              <a:custGeom>
                <a:rect b="b" l="l" r="r" t="t"/>
                <a:pathLst>
                  <a:path extrusionOk="0" h="3716" w="5037">
                    <a:moveTo>
                      <a:pt x="4311" y="1"/>
                    </a:moveTo>
                    <a:cubicBezTo>
                      <a:pt x="4001" y="298"/>
                      <a:pt x="3668" y="572"/>
                      <a:pt x="3346" y="858"/>
                    </a:cubicBezTo>
                    <a:cubicBezTo>
                      <a:pt x="3001" y="1108"/>
                      <a:pt x="2656" y="1358"/>
                      <a:pt x="2299" y="1608"/>
                    </a:cubicBezTo>
                    <a:cubicBezTo>
                      <a:pt x="1929" y="1810"/>
                      <a:pt x="1560" y="2049"/>
                      <a:pt x="1179" y="2239"/>
                    </a:cubicBezTo>
                    <a:lnTo>
                      <a:pt x="596" y="2501"/>
                    </a:lnTo>
                    <a:cubicBezTo>
                      <a:pt x="394" y="2584"/>
                      <a:pt x="203" y="2680"/>
                      <a:pt x="1" y="2739"/>
                    </a:cubicBezTo>
                    <a:lnTo>
                      <a:pt x="358" y="3715"/>
                    </a:lnTo>
                    <a:cubicBezTo>
                      <a:pt x="584" y="3644"/>
                      <a:pt x="786" y="3549"/>
                      <a:pt x="1001" y="3453"/>
                    </a:cubicBezTo>
                    <a:lnTo>
                      <a:pt x="1644" y="3168"/>
                    </a:lnTo>
                    <a:cubicBezTo>
                      <a:pt x="2060" y="2953"/>
                      <a:pt x="2453" y="2703"/>
                      <a:pt x="2858" y="2477"/>
                    </a:cubicBezTo>
                    <a:cubicBezTo>
                      <a:pt x="3239" y="2215"/>
                      <a:pt x="3620" y="1941"/>
                      <a:pt x="4001" y="1668"/>
                    </a:cubicBezTo>
                    <a:cubicBezTo>
                      <a:pt x="4346" y="1358"/>
                      <a:pt x="4704" y="1060"/>
                      <a:pt x="5037" y="739"/>
                    </a:cubicBezTo>
                    <a:lnTo>
                      <a:pt x="43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2" name="Google Shape;8002;p111"/>
              <p:cNvSpPr/>
              <p:nvPr/>
            </p:nvSpPr>
            <p:spPr>
              <a:xfrm>
                <a:off x="4630330" y="4414748"/>
                <a:ext cx="151655" cy="56822"/>
              </a:xfrm>
              <a:custGeom>
                <a:rect b="b" l="l" r="r" t="t"/>
                <a:pathLst>
                  <a:path extrusionOk="0" h="2039" w="5442">
                    <a:moveTo>
                      <a:pt x="405" y="0"/>
                    </a:moveTo>
                    <a:lnTo>
                      <a:pt x="0" y="953"/>
                    </a:lnTo>
                    <a:cubicBezTo>
                      <a:pt x="1626" y="1680"/>
                      <a:pt x="3403" y="2039"/>
                      <a:pt x="5187" y="2039"/>
                    </a:cubicBezTo>
                    <a:cubicBezTo>
                      <a:pt x="5272" y="2039"/>
                      <a:pt x="5357" y="2038"/>
                      <a:pt x="5442" y="2036"/>
                    </a:cubicBezTo>
                    <a:lnTo>
                      <a:pt x="5418" y="1000"/>
                    </a:lnTo>
                    <a:cubicBezTo>
                      <a:pt x="5359" y="1001"/>
                      <a:pt x="5300" y="1002"/>
                      <a:pt x="5241" y="1002"/>
                    </a:cubicBezTo>
                    <a:cubicBezTo>
                      <a:pt x="3585" y="1002"/>
                      <a:pt x="1923" y="679"/>
                      <a:pt x="40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3" name="Google Shape;8003;p111"/>
              <p:cNvSpPr/>
              <p:nvPr/>
            </p:nvSpPr>
            <p:spPr>
              <a:xfrm>
                <a:off x="4430583" y="4240219"/>
                <a:ext cx="117824" cy="134071"/>
              </a:xfrm>
              <a:custGeom>
                <a:rect b="b" l="l" r="r" t="t"/>
                <a:pathLst>
                  <a:path extrusionOk="0" h="4811" w="4228">
                    <a:moveTo>
                      <a:pt x="811" y="1"/>
                    </a:moveTo>
                    <a:lnTo>
                      <a:pt x="1" y="644"/>
                    </a:lnTo>
                    <a:lnTo>
                      <a:pt x="1668" y="2739"/>
                    </a:lnTo>
                    <a:cubicBezTo>
                      <a:pt x="1668" y="2739"/>
                      <a:pt x="1680" y="2751"/>
                      <a:pt x="1680" y="2751"/>
                    </a:cubicBezTo>
                    <a:cubicBezTo>
                      <a:pt x="1954" y="3096"/>
                      <a:pt x="2227" y="3453"/>
                      <a:pt x="2549" y="3799"/>
                    </a:cubicBezTo>
                    <a:lnTo>
                      <a:pt x="3013" y="4323"/>
                    </a:lnTo>
                    <a:cubicBezTo>
                      <a:pt x="3168" y="4489"/>
                      <a:pt x="3347" y="4644"/>
                      <a:pt x="3513" y="4811"/>
                    </a:cubicBezTo>
                    <a:lnTo>
                      <a:pt x="4228" y="4049"/>
                    </a:lnTo>
                    <a:cubicBezTo>
                      <a:pt x="4073" y="3894"/>
                      <a:pt x="3906" y="3763"/>
                      <a:pt x="3751" y="3608"/>
                    </a:cubicBezTo>
                    <a:lnTo>
                      <a:pt x="3335" y="3120"/>
                    </a:lnTo>
                    <a:cubicBezTo>
                      <a:pt x="3049" y="2810"/>
                      <a:pt x="2763" y="2453"/>
                      <a:pt x="2489" y="2108"/>
                    </a:cubicBezTo>
                    <a:lnTo>
                      <a:pt x="8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4" name="Google Shape;8004;p111"/>
              <p:cNvSpPr/>
              <p:nvPr/>
            </p:nvSpPr>
            <p:spPr>
              <a:xfrm>
                <a:off x="4264359" y="4030857"/>
                <a:ext cx="115845" cy="135408"/>
              </a:xfrm>
              <a:custGeom>
                <a:rect b="b" l="l" r="r" t="t"/>
                <a:pathLst>
                  <a:path extrusionOk="0" h="4859" w="4157">
                    <a:moveTo>
                      <a:pt x="811" y="1"/>
                    </a:moveTo>
                    <a:lnTo>
                      <a:pt x="1" y="656"/>
                    </a:lnTo>
                    <a:lnTo>
                      <a:pt x="3347" y="4858"/>
                    </a:lnTo>
                    <a:lnTo>
                      <a:pt x="4156" y="4204"/>
                    </a:lnTo>
                    <a:lnTo>
                      <a:pt x="8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5" name="Google Shape;8005;p111"/>
              <p:cNvSpPr/>
              <p:nvPr/>
            </p:nvSpPr>
            <p:spPr>
              <a:xfrm>
                <a:off x="4051681" y="3888849"/>
                <a:ext cx="148367" cy="81317"/>
              </a:xfrm>
              <a:custGeom>
                <a:rect b="b" l="l" r="r" t="t"/>
                <a:pathLst>
                  <a:path extrusionOk="0" h="2918" w="5324">
                    <a:moveTo>
                      <a:pt x="168" y="1"/>
                    </a:moveTo>
                    <a:lnTo>
                      <a:pt x="1" y="1013"/>
                    </a:lnTo>
                    <a:cubicBezTo>
                      <a:pt x="215" y="1061"/>
                      <a:pt x="430" y="1072"/>
                      <a:pt x="632" y="1132"/>
                    </a:cubicBezTo>
                    <a:lnTo>
                      <a:pt x="1251" y="1299"/>
                    </a:lnTo>
                    <a:cubicBezTo>
                      <a:pt x="1680" y="1382"/>
                      <a:pt x="2073" y="1561"/>
                      <a:pt x="2477" y="1703"/>
                    </a:cubicBezTo>
                    <a:cubicBezTo>
                      <a:pt x="2680" y="1763"/>
                      <a:pt x="2870" y="1870"/>
                      <a:pt x="3061" y="1965"/>
                    </a:cubicBezTo>
                    <a:lnTo>
                      <a:pt x="3632" y="2239"/>
                    </a:lnTo>
                    <a:cubicBezTo>
                      <a:pt x="4001" y="2465"/>
                      <a:pt x="4371" y="2680"/>
                      <a:pt x="4728" y="2918"/>
                    </a:cubicBezTo>
                    <a:lnTo>
                      <a:pt x="5323" y="2061"/>
                    </a:lnTo>
                    <a:cubicBezTo>
                      <a:pt x="4930" y="1811"/>
                      <a:pt x="4537" y="1561"/>
                      <a:pt x="4132" y="1334"/>
                    </a:cubicBezTo>
                    <a:lnTo>
                      <a:pt x="3501" y="1025"/>
                    </a:lnTo>
                    <a:cubicBezTo>
                      <a:pt x="3287" y="930"/>
                      <a:pt x="3085" y="811"/>
                      <a:pt x="2858" y="739"/>
                    </a:cubicBezTo>
                    <a:cubicBezTo>
                      <a:pt x="2418" y="584"/>
                      <a:pt x="1989" y="394"/>
                      <a:pt x="1537" y="299"/>
                    </a:cubicBezTo>
                    <a:lnTo>
                      <a:pt x="858" y="120"/>
                    </a:lnTo>
                    <a:cubicBezTo>
                      <a:pt x="632" y="60"/>
                      <a:pt x="394" y="37"/>
                      <a:pt x="16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6" name="Google Shape;8006;p111"/>
              <p:cNvSpPr/>
              <p:nvPr/>
            </p:nvSpPr>
            <p:spPr>
              <a:xfrm>
                <a:off x="3792243" y="3889853"/>
                <a:ext cx="147335" cy="84634"/>
              </a:xfrm>
              <a:custGeom>
                <a:rect b="b" l="l" r="r" t="t"/>
                <a:pathLst>
                  <a:path extrusionOk="0" h="3037" w="5287">
                    <a:moveTo>
                      <a:pt x="5096" y="1"/>
                    </a:moveTo>
                    <a:cubicBezTo>
                      <a:pt x="3263" y="346"/>
                      <a:pt x="1512" y="1108"/>
                      <a:pt x="0" y="2203"/>
                    </a:cubicBezTo>
                    <a:lnTo>
                      <a:pt x="608" y="3037"/>
                    </a:lnTo>
                    <a:cubicBezTo>
                      <a:pt x="2001" y="2037"/>
                      <a:pt x="3608" y="1334"/>
                      <a:pt x="5287" y="1013"/>
                    </a:cubicBezTo>
                    <a:lnTo>
                      <a:pt x="5096"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7" name="Google Shape;8007;p111"/>
              <p:cNvSpPr/>
              <p:nvPr/>
            </p:nvSpPr>
            <p:spPr>
              <a:xfrm>
                <a:off x="3582213" y="4024225"/>
                <a:ext cx="135074" cy="115817"/>
              </a:xfrm>
              <a:custGeom>
                <a:rect b="b" l="l" r="r" t="t"/>
                <a:pathLst>
                  <a:path extrusionOk="0" h="4156" w="4847">
                    <a:moveTo>
                      <a:pt x="4204" y="1"/>
                    </a:moveTo>
                    <a:lnTo>
                      <a:pt x="2096" y="1667"/>
                    </a:lnTo>
                    <a:lnTo>
                      <a:pt x="1" y="3346"/>
                    </a:lnTo>
                    <a:lnTo>
                      <a:pt x="644" y="4156"/>
                    </a:lnTo>
                    <a:lnTo>
                      <a:pt x="2751" y="2477"/>
                    </a:lnTo>
                    <a:lnTo>
                      <a:pt x="2763" y="2465"/>
                    </a:lnTo>
                    <a:cubicBezTo>
                      <a:pt x="2775" y="2465"/>
                      <a:pt x="2775" y="2465"/>
                      <a:pt x="2787" y="2453"/>
                    </a:cubicBezTo>
                    <a:lnTo>
                      <a:pt x="2799" y="2453"/>
                    </a:lnTo>
                    <a:cubicBezTo>
                      <a:pt x="2811" y="2441"/>
                      <a:pt x="2822" y="2418"/>
                      <a:pt x="2834" y="2406"/>
                    </a:cubicBezTo>
                    <a:lnTo>
                      <a:pt x="4846" y="810"/>
                    </a:lnTo>
                    <a:lnTo>
                      <a:pt x="420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8" name="Google Shape;8008;p111"/>
              <p:cNvSpPr/>
              <p:nvPr/>
            </p:nvSpPr>
            <p:spPr>
              <a:xfrm>
                <a:off x="3373186" y="4190449"/>
                <a:ext cx="135074" cy="115817"/>
              </a:xfrm>
              <a:custGeom>
                <a:rect b="b" l="l" r="r" t="t"/>
                <a:pathLst>
                  <a:path extrusionOk="0" h="4156" w="4847">
                    <a:moveTo>
                      <a:pt x="4204" y="1"/>
                    </a:moveTo>
                    <a:lnTo>
                      <a:pt x="1" y="3346"/>
                    </a:lnTo>
                    <a:lnTo>
                      <a:pt x="644" y="4156"/>
                    </a:lnTo>
                    <a:lnTo>
                      <a:pt x="4847" y="810"/>
                    </a:lnTo>
                    <a:lnTo>
                      <a:pt x="420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9" name="Google Shape;8009;p111"/>
              <p:cNvSpPr/>
              <p:nvPr/>
            </p:nvSpPr>
            <p:spPr>
              <a:xfrm>
                <a:off x="2954797" y="4523567"/>
                <a:ext cx="135074" cy="115817"/>
              </a:xfrm>
              <a:custGeom>
                <a:rect b="b" l="l" r="r" t="t"/>
                <a:pathLst>
                  <a:path extrusionOk="0" h="4156" w="4847">
                    <a:moveTo>
                      <a:pt x="4204" y="0"/>
                    </a:moveTo>
                    <a:lnTo>
                      <a:pt x="1" y="3334"/>
                    </a:lnTo>
                    <a:lnTo>
                      <a:pt x="644" y="4156"/>
                    </a:lnTo>
                    <a:lnTo>
                      <a:pt x="4847" y="810"/>
                    </a:lnTo>
                    <a:lnTo>
                      <a:pt x="420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0" name="Google Shape;8010;p111"/>
              <p:cNvSpPr/>
              <p:nvPr/>
            </p:nvSpPr>
            <p:spPr>
              <a:xfrm>
                <a:off x="2954491" y="4523567"/>
                <a:ext cx="135046" cy="115817"/>
              </a:xfrm>
              <a:custGeom>
                <a:rect b="b" l="l" r="r" t="t"/>
                <a:pathLst>
                  <a:path extrusionOk="0" h="4156" w="4846">
                    <a:moveTo>
                      <a:pt x="4203" y="0"/>
                    </a:moveTo>
                    <a:lnTo>
                      <a:pt x="0" y="3346"/>
                    </a:lnTo>
                    <a:lnTo>
                      <a:pt x="643" y="4156"/>
                    </a:lnTo>
                    <a:lnTo>
                      <a:pt x="4846" y="810"/>
                    </a:lnTo>
                    <a:lnTo>
                      <a:pt x="42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1" name="Google Shape;8011;p111"/>
              <p:cNvSpPr/>
              <p:nvPr/>
            </p:nvSpPr>
            <p:spPr>
              <a:xfrm>
                <a:off x="3163824" y="4357008"/>
                <a:ext cx="135074" cy="115817"/>
              </a:xfrm>
              <a:custGeom>
                <a:rect b="b" l="l" r="r" t="t"/>
                <a:pathLst>
                  <a:path extrusionOk="0" h="4156" w="4847">
                    <a:moveTo>
                      <a:pt x="4204" y="1"/>
                    </a:moveTo>
                    <a:lnTo>
                      <a:pt x="2096" y="1679"/>
                    </a:lnTo>
                    <a:lnTo>
                      <a:pt x="1" y="3346"/>
                    </a:lnTo>
                    <a:lnTo>
                      <a:pt x="644" y="4156"/>
                    </a:lnTo>
                    <a:lnTo>
                      <a:pt x="2751" y="2489"/>
                    </a:lnTo>
                    <a:lnTo>
                      <a:pt x="4847" y="810"/>
                    </a:lnTo>
                    <a:lnTo>
                      <a:pt x="420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2" name="Google Shape;8012;p111"/>
              <p:cNvSpPr/>
              <p:nvPr/>
            </p:nvSpPr>
            <p:spPr>
              <a:xfrm>
                <a:off x="3372851" y="4190784"/>
                <a:ext cx="135074" cy="115817"/>
              </a:xfrm>
              <a:custGeom>
                <a:rect b="b" l="l" r="r" t="t"/>
                <a:pathLst>
                  <a:path extrusionOk="0" h="4156" w="4847">
                    <a:moveTo>
                      <a:pt x="4204" y="1"/>
                    </a:moveTo>
                    <a:lnTo>
                      <a:pt x="1" y="3346"/>
                    </a:lnTo>
                    <a:lnTo>
                      <a:pt x="644" y="4156"/>
                    </a:lnTo>
                    <a:lnTo>
                      <a:pt x="4847" y="810"/>
                    </a:lnTo>
                    <a:lnTo>
                      <a:pt x="420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3" name="Google Shape;8013;p111"/>
              <p:cNvSpPr/>
              <p:nvPr/>
            </p:nvSpPr>
            <p:spPr>
              <a:xfrm>
                <a:off x="2346303" y="4999026"/>
                <a:ext cx="135074" cy="115817"/>
              </a:xfrm>
              <a:custGeom>
                <a:rect b="b" l="l" r="r" t="t"/>
                <a:pathLst>
                  <a:path extrusionOk="0" h="4156" w="4847">
                    <a:moveTo>
                      <a:pt x="4204" y="0"/>
                    </a:moveTo>
                    <a:lnTo>
                      <a:pt x="1" y="3346"/>
                    </a:lnTo>
                    <a:lnTo>
                      <a:pt x="644" y="4155"/>
                    </a:lnTo>
                    <a:lnTo>
                      <a:pt x="4847" y="810"/>
                    </a:lnTo>
                    <a:lnTo>
                      <a:pt x="420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4" name="Google Shape;8014;p111"/>
              <p:cNvSpPr/>
              <p:nvPr/>
            </p:nvSpPr>
            <p:spPr>
              <a:xfrm>
                <a:off x="2555664" y="4832468"/>
                <a:ext cx="135074" cy="115817"/>
              </a:xfrm>
              <a:custGeom>
                <a:rect b="b" l="l" r="r" t="t"/>
                <a:pathLst>
                  <a:path extrusionOk="0" h="4156" w="4847">
                    <a:moveTo>
                      <a:pt x="4204" y="0"/>
                    </a:moveTo>
                    <a:lnTo>
                      <a:pt x="2096" y="1679"/>
                    </a:lnTo>
                    <a:lnTo>
                      <a:pt x="1" y="3346"/>
                    </a:lnTo>
                    <a:lnTo>
                      <a:pt x="644" y="4155"/>
                    </a:lnTo>
                    <a:lnTo>
                      <a:pt x="2739" y="2489"/>
                    </a:lnTo>
                    <a:lnTo>
                      <a:pt x="4847" y="822"/>
                    </a:lnTo>
                    <a:lnTo>
                      <a:pt x="420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5" name="Google Shape;8015;p111"/>
              <p:cNvSpPr/>
              <p:nvPr/>
            </p:nvSpPr>
            <p:spPr>
              <a:xfrm>
                <a:off x="2764691" y="4666243"/>
                <a:ext cx="135074" cy="115817"/>
              </a:xfrm>
              <a:custGeom>
                <a:rect b="b" l="l" r="r" t="t"/>
                <a:pathLst>
                  <a:path extrusionOk="0" h="4156" w="4847">
                    <a:moveTo>
                      <a:pt x="4204" y="0"/>
                    </a:moveTo>
                    <a:lnTo>
                      <a:pt x="1" y="3346"/>
                    </a:lnTo>
                    <a:lnTo>
                      <a:pt x="644" y="4155"/>
                    </a:lnTo>
                    <a:lnTo>
                      <a:pt x="4846" y="810"/>
                    </a:lnTo>
                    <a:lnTo>
                      <a:pt x="420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6" name="Google Shape;8016;p111"/>
              <p:cNvSpPr/>
              <p:nvPr/>
            </p:nvSpPr>
            <p:spPr>
              <a:xfrm>
                <a:off x="3582213" y="4024225"/>
                <a:ext cx="135074" cy="115817"/>
              </a:xfrm>
              <a:custGeom>
                <a:rect b="b" l="l" r="r" t="t"/>
                <a:pathLst>
                  <a:path extrusionOk="0" h="4156" w="4847">
                    <a:moveTo>
                      <a:pt x="4204" y="1"/>
                    </a:moveTo>
                    <a:lnTo>
                      <a:pt x="2096" y="1667"/>
                    </a:lnTo>
                    <a:lnTo>
                      <a:pt x="1" y="3346"/>
                    </a:lnTo>
                    <a:lnTo>
                      <a:pt x="644" y="4156"/>
                    </a:lnTo>
                    <a:lnTo>
                      <a:pt x="2751" y="2477"/>
                    </a:lnTo>
                    <a:lnTo>
                      <a:pt x="2763" y="2465"/>
                    </a:lnTo>
                    <a:cubicBezTo>
                      <a:pt x="2775" y="2465"/>
                      <a:pt x="2775" y="2465"/>
                      <a:pt x="2787" y="2453"/>
                    </a:cubicBezTo>
                    <a:lnTo>
                      <a:pt x="2799" y="2453"/>
                    </a:lnTo>
                    <a:cubicBezTo>
                      <a:pt x="2811" y="2441"/>
                      <a:pt x="2822" y="2418"/>
                      <a:pt x="2834" y="2406"/>
                    </a:cubicBezTo>
                    <a:lnTo>
                      <a:pt x="4846" y="810"/>
                    </a:lnTo>
                    <a:lnTo>
                      <a:pt x="420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7" name="Google Shape;8017;p111"/>
              <p:cNvSpPr/>
              <p:nvPr/>
            </p:nvSpPr>
            <p:spPr>
              <a:xfrm>
                <a:off x="3792243" y="3889853"/>
                <a:ext cx="147335" cy="84634"/>
              </a:xfrm>
              <a:custGeom>
                <a:rect b="b" l="l" r="r" t="t"/>
                <a:pathLst>
                  <a:path extrusionOk="0" h="3037" w="5287">
                    <a:moveTo>
                      <a:pt x="5096" y="1"/>
                    </a:moveTo>
                    <a:cubicBezTo>
                      <a:pt x="3263" y="346"/>
                      <a:pt x="1512" y="1108"/>
                      <a:pt x="0" y="2203"/>
                    </a:cubicBezTo>
                    <a:lnTo>
                      <a:pt x="608" y="3037"/>
                    </a:lnTo>
                    <a:cubicBezTo>
                      <a:pt x="2001" y="2037"/>
                      <a:pt x="3608" y="1334"/>
                      <a:pt x="5287" y="1013"/>
                    </a:cubicBezTo>
                    <a:lnTo>
                      <a:pt x="5096"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8" name="Google Shape;8018;p111"/>
              <p:cNvSpPr/>
              <p:nvPr/>
            </p:nvSpPr>
            <p:spPr>
              <a:xfrm>
                <a:off x="4264024" y="4031192"/>
                <a:ext cx="115845" cy="135074"/>
              </a:xfrm>
              <a:custGeom>
                <a:rect b="b" l="l" r="r" t="t"/>
                <a:pathLst>
                  <a:path extrusionOk="0" h="4847" w="4157">
                    <a:moveTo>
                      <a:pt x="811" y="1"/>
                    </a:moveTo>
                    <a:lnTo>
                      <a:pt x="1" y="644"/>
                    </a:lnTo>
                    <a:lnTo>
                      <a:pt x="3347" y="4846"/>
                    </a:lnTo>
                    <a:lnTo>
                      <a:pt x="4156" y="4204"/>
                    </a:lnTo>
                    <a:lnTo>
                      <a:pt x="8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9" name="Google Shape;8019;p111"/>
              <p:cNvSpPr/>
              <p:nvPr/>
            </p:nvSpPr>
            <p:spPr>
              <a:xfrm>
                <a:off x="4430583" y="4240219"/>
                <a:ext cx="117824" cy="134071"/>
              </a:xfrm>
              <a:custGeom>
                <a:rect b="b" l="l" r="r" t="t"/>
                <a:pathLst>
                  <a:path extrusionOk="0" h="4811" w="4228">
                    <a:moveTo>
                      <a:pt x="811" y="1"/>
                    </a:moveTo>
                    <a:lnTo>
                      <a:pt x="1" y="644"/>
                    </a:lnTo>
                    <a:lnTo>
                      <a:pt x="1668" y="2739"/>
                    </a:lnTo>
                    <a:cubicBezTo>
                      <a:pt x="1668" y="2739"/>
                      <a:pt x="1680" y="2751"/>
                      <a:pt x="1680" y="2751"/>
                    </a:cubicBezTo>
                    <a:cubicBezTo>
                      <a:pt x="1954" y="3096"/>
                      <a:pt x="2227" y="3453"/>
                      <a:pt x="2549" y="3799"/>
                    </a:cubicBezTo>
                    <a:lnTo>
                      <a:pt x="3013" y="4323"/>
                    </a:lnTo>
                    <a:cubicBezTo>
                      <a:pt x="3168" y="4489"/>
                      <a:pt x="3347" y="4644"/>
                      <a:pt x="3513" y="4811"/>
                    </a:cubicBezTo>
                    <a:lnTo>
                      <a:pt x="4228" y="4049"/>
                    </a:lnTo>
                    <a:cubicBezTo>
                      <a:pt x="4073" y="3894"/>
                      <a:pt x="3906" y="3763"/>
                      <a:pt x="3751" y="3608"/>
                    </a:cubicBezTo>
                    <a:lnTo>
                      <a:pt x="3335" y="3120"/>
                    </a:lnTo>
                    <a:cubicBezTo>
                      <a:pt x="3049" y="2810"/>
                      <a:pt x="2763" y="2453"/>
                      <a:pt x="2489" y="2108"/>
                    </a:cubicBezTo>
                    <a:lnTo>
                      <a:pt x="8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0" name="Google Shape;8020;p111"/>
              <p:cNvSpPr/>
              <p:nvPr/>
            </p:nvSpPr>
            <p:spPr>
              <a:xfrm>
                <a:off x="4630330" y="4414748"/>
                <a:ext cx="151655" cy="56822"/>
              </a:xfrm>
              <a:custGeom>
                <a:rect b="b" l="l" r="r" t="t"/>
                <a:pathLst>
                  <a:path extrusionOk="0" h="2039" w="5442">
                    <a:moveTo>
                      <a:pt x="405" y="0"/>
                    </a:moveTo>
                    <a:lnTo>
                      <a:pt x="0" y="953"/>
                    </a:lnTo>
                    <a:cubicBezTo>
                      <a:pt x="1626" y="1680"/>
                      <a:pt x="3403" y="2039"/>
                      <a:pt x="5187" y="2039"/>
                    </a:cubicBezTo>
                    <a:cubicBezTo>
                      <a:pt x="5272" y="2039"/>
                      <a:pt x="5357" y="2038"/>
                      <a:pt x="5442" y="2036"/>
                    </a:cubicBezTo>
                    <a:lnTo>
                      <a:pt x="5418" y="1000"/>
                    </a:lnTo>
                    <a:cubicBezTo>
                      <a:pt x="5359" y="1001"/>
                      <a:pt x="5300" y="1002"/>
                      <a:pt x="5241" y="1002"/>
                    </a:cubicBezTo>
                    <a:cubicBezTo>
                      <a:pt x="3585" y="1002"/>
                      <a:pt x="1923" y="679"/>
                      <a:pt x="40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1" name="Google Shape;8021;p111"/>
              <p:cNvSpPr/>
              <p:nvPr/>
            </p:nvSpPr>
            <p:spPr>
              <a:xfrm>
                <a:off x="4891775" y="4346056"/>
                <a:ext cx="140369" cy="103556"/>
              </a:xfrm>
              <a:custGeom>
                <a:rect b="b" l="l" r="r" t="t"/>
                <a:pathLst>
                  <a:path extrusionOk="0" h="3716" w="5037">
                    <a:moveTo>
                      <a:pt x="4311" y="1"/>
                    </a:moveTo>
                    <a:cubicBezTo>
                      <a:pt x="4001" y="298"/>
                      <a:pt x="3668" y="572"/>
                      <a:pt x="3346" y="858"/>
                    </a:cubicBezTo>
                    <a:cubicBezTo>
                      <a:pt x="3001" y="1108"/>
                      <a:pt x="2656" y="1358"/>
                      <a:pt x="2299" y="1608"/>
                    </a:cubicBezTo>
                    <a:cubicBezTo>
                      <a:pt x="1929" y="1810"/>
                      <a:pt x="1560" y="2049"/>
                      <a:pt x="1179" y="2239"/>
                    </a:cubicBezTo>
                    <a:lnTo>
                      <a:pt x="596" y="2501"/>
                    </a:lnTo>
                    <a:cubicBezTo>
                      <a:pt x="394" y="2584"/>
                      <a:pt x="203" y="2680"/>
                      <a:pt x="1" y="2739"/>
                    </a:cubicBezTo>
                    <a:lnTo>
                      <a:pt x="358" y="3715"/>
                    </a:lnTo>
                    <a:cubicBezTo>
                      <a:pt x="584" y="3644"/>
                      <a:pt x="786" y="3537"/>
                      <a:pt x="1001" y="3453"/>
                    </a:cubicBezTo>
                    <a:lnTo>
                      <a:pt x="1644" y="3168"/>
                    </a:lnTo>
                    <a:cubicBezTo>
                      <a:pt x="2060" y="2953"/>
                      <a:pt x="2453" y="2703"/>
                      <a:pt x="2858" y="2477"/>
                    </a:cubicBezTo>
                    <a:cubicBezTo>
                      <a:pt x="3239" y="2215"/>
                      <a:pt x="3620" y="1941"/>
                      <a:pt x="4001" y="1668"/>
                    </a:cubicBezTo>
                    <a:cubicBezTo>
                      <a:pt x="4346" y="1358"/>
                      <a:pt x="4704" y="1060"/>
                      <a:pt x="5037" y="739"/>
                    </a:cubicBezTo>
                    <a:lnTo>
                      <a:pt x="43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2" name="Google Shape;8022;p111"/>
              <p:cNvSpPr/>
              <p:nvPr/>
            </p:nvSpPr>
            <p:spPr>
              <a:xfrm>
                <a:off x="5076920" y="4116464"/>
                <a:ext cx="63064" cy="150986"/>
              </a:xfrm>
              <a:custGeom>
                <a:rect b="b" l="l" r="r" t="t"/>
                <a:pathLst>
                  <a:path extrusionOk="0" h="5418" w="2263">
                    <a:moveTo>
                      <a:pt x="1215" y="1"/>
                    </a:moveTo>
                    <a:cubicBezTo>
                      <a:pt x="1167" y="1715"/>
                      <a:pt x="750" y="3418"/>
                      <a:pt x="0" y="4965"/>
                    </a:cubicBezTo>
                    <a:lnTo>
                      <a:pt x="941" y="5418"/>
                    </a:lnTo>
                    <a:cubicBezTo>
                      <a:pt x="1751" y="3739"/>
                      <a:pt x="2203" y="1894"/>
                      <a:pt x="2262" y="24"/>
                    </a:cubicBezTo>
                    <a:lnTo>
                      <a:pt x="1215"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3" name="Google Shape;8023;p111"/>
              <p:cNvSpPr/>
              <p:nvPr/>
            </p:nvSpPr>
            <p:spPr>
              <a:xfrm>
                <a:off x="4857276" y="3653293"/>
                <a:ext cx="115483" cy="135408"/>
              </a:xfrm>
              <a:custGeom>
                <a:rect b="b" l="l" r="r" t="t"/>
                <a:pathLst>
                  <a:path extrusionOk="0" h="4859" w="4144">
                    <a:moveTo>
                      <a:pt x="810" y="0"/>
                    </a:moveTo>
                    <a:lnTo>
                      <a:pt x="0" y="643"/>
                    </a:lnTo>
                    <a:lnTo>
                      <a:pt x="3334" y="4858"/>
                    </a:lnTo>
                    <a:lnTo>
                      <a:pt x="4144" y="4215"/>
                    </a:lnTo>
                    <a:lnTo>
                      <a:pt x="81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4" name="Google Shape;8024;p111"/>
              <p:cNvSpPr/>
              <p:nvPr/>
            </p:nvSpPr>
            <p:spPr>
              <a:xfrm>
                <a:off x="4691052" y="3443932"/>
                <a:ext cx="115817" cy="135408"/>
              </a:xfrm>
              <a:custGeom>
                <a:rect b="b" l="l" r="r" t="t"/>
                <a:pathLst>
                  <a:path extrusionOk="0" h="4859" w="4156">
                    <a:moveTo>
                      <a:pt x="822" y="1"/>
                    </a:moveTo>
                    <a:lnTo>
                      <a:pt x="0" y="644"/>
                    </a:lnTo>
                    <a:lnTo>
                      <a:pt x="1667" y="2751"/>
                    </a:lnTo>
                    <a:lnTo>
                      <a:pt x="3346" y="4858"/>
                    </a:lnTo>
                    <a:lnTo>
                      <a:pt x="4156" y="4215"/>
                    </a:lnTo>
                    <a:lnTo>
                      <a:pt x="2489" y="2108"/>
                    </a:lnTo>
                    <a:lnTo>
                      <a:pt x="82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5" name="Google Shape;8025;p111"/>
              <p:cNvSpPr/>
              <p:nvPr/>
            </p:nvSpPr>
            <p:spPr>
              <a:xfrm>
                <a:off x="4524828" y="3234570"/>
                <a:ext cx="115817" cy="135074"/>
              </a:xfrm>
              <a:custGeom>
                <a:rect b="b" l="l" r="r" t="t"/>
                <a:pathLst>
                  <a:path extrusionOk="0" h="4847" w="4156">
                    <a:moveTo>
                      <a:pt x="822" y="1"/>
                    </a:moveTo>
                    <a:lnTo>
                      <a:pt x="0" y="644"/>
                    </a:lnTo>
                    <a:lnTo>
                      <a:pt x="3346" y="4847"/>
                    </a:lnTo>
                    <a:lnTo>
                      <a:pt x="4156" y="4204"/>
                    </a:lnTo>
                    <a:lnTo>
                      <a:pt x="82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6" name="Google Shape;8026;p111"/>
              <p:cNvSpPr/>
              <p:nvPr/>
            </p:nvSpPr>
            <p:spPr>
              <a:xfrm>
                <a:off x="4358938" y="3024902"/>
                <a:ext cx="115817" cy="135380"/>
              </a:xfrm>
              <a:custGeom>
                <a:rect b="b" l="l" r="r" t="t"/>
                <a:pathLst>
                  <a:path extrusionOk="0" h="4858" w="4156">
                    <a:moveTo>
                      <a:pt x="810" y="0"/>
                    </a:moveTo>
                    <a:lnTo>
                      <a:pt x="0" y="655"/>
                    </a:lnTo>
                    <a:lnTo>
                      <a:pt x="1667" y="2750"/>
                    </a:lnTo>
                    <a:lnTo>
                      <a:pt x="3334" y="4858"/>
                    </a:lnTo>
                    <a:lnTo>
                      <a:pt x="4155" y="4215"/>
                    </a:lnTo>
                    <a:lnTo>
                      <a:pt x="2489" y="2107"/>
                    </a:lnTo>
                    <a:lnTo>
                      <a:pt x="81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7" name="Google Shape;8027;p111"/>
              <p:cNvSpPr/>
              <p:nvPr/>
            </p:nvSpPr>
            <p:spPr>
              <a:xfrm>
                <a:off x="4193355" y="2815540"/>
                <a:ext cx="115176" cy="135380"/>
              </a:xfrm>
              <a:custGeom>
                <a:rect b="b" l="l" r="r" t="t"/>
                <a:pathLst>
                  <a:path extrusionOk="0" h="4858" w="4133">
                    <a:moveTo>
                      <a:pt x="858" y="0"/>
                    </a:moveTo>
                    <a:lnTo>
                      <a:pt x="1" y="584"/>
                    </a:lnTo>
                    <a:lnTo>
                      <a:pt x="406" y="1143"/>
                    </a:lnTo>
                    <a:cubicBezTo>
                      <a:pt x="537" y="1346"/>
                      <a:pt x="680" y="1524"/>
                      <a:pt x="822" y="1703"/>
                    </a:cubicBezTo>
                    <a:lnTo>
                      <a:pt x="1656" y="2751"/>
                    </a:lnTo>
                    <a:lnTo>
                      <a:pt x="3323" y="4858"/>
                    </a:lnTo>
                    <a:lnTo>
                      <a:pt x="4132" y="4215"/>
                    </a:lnTo>
                    <a:lnTo>
                      <a:pt x="2466" y="2108"/>
                    </a:lnTo>
                    <a:lnTo>
                      <a:pt x="1632" y="1060"/>
                    </a:lnTo>
                    <a:cubicBezTo>
                      <a:pt x="1489" y="881"/>
                      <a:pt x="1358" y="703"/>
                      <a:pt x="1239" y="524"/>
                    </a:cubicBezTo>
                    <a:lnTo>
                      <a:pt x="85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8" name="Google Shape;8028;p111"/>
              <p:cNvSpPr/>
              <p:nvPr/>
            </p:nvSpPr>
            <p:spPr>
              <a:xfrm>
                <a:off x="4179421" y="2336096"/>
                <a:ext cx="120471" cy="129445"/>
              </a:xfrm>
              <a:custGeom>
                <a:rect b="b" l="l" r="r" t="t"/>
                <a:pathLst>
                  <a:path extrusionOk="0" h="4645" w="4323">
                    <a:moveTo>
                      <a:pt x="3716" y="1"/>
                    </a:moveTo>
                    <a:cubicBezTo>
                      <a:pt x="2204" y="1096"/>
                      <a:pt x="930" y="2513"/>
                      <a:pt x="1" y="4132"/>
                    </a:cubicBezTo>
                    <a:lnTo>
                      <a:pt x="906" y="4644"/>
                    </a:lnTo>
                    <a:cubicBezTo>
                      <a:pt x="1751" y="3144"/>
                      <a:pt x="2930" y="1846"/>
                      <a:pt x="4323" y="834"/>
                    </a:cubicBezTo>
                    <a:lnTo>
                      <a:pt x="3716"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9" name="Google Shape;8029;p111"/>
              <p:cNvSpPr/>
              <p:nvPr/>
            </p:nvSpPr>
            <p:spPr>
              <a:xfrm>
                <a:off x="4391765" y="2266680"/>
                <a:ext cx="154330" cy="42916"/>
              </a:xfrm>
              <a:custGeom>
                <a:rect b="b" l="l" r="r" t="t"/>
                <a:pathLst>
                  <a:path extrusionOk="0" h="1540" w="5538">
                    <a:moveTo>
                      <a:pt x="3945" y="1"/>
                    </a:moveTo>
                    <a:cubicBezTo>
                      <a:pt x="3547" y="1"/>
                      <a:pt x="3149" y="27"/>
                      <a:pt x="2751" y="27"/>
                    </a:cubicBezTo>
                    <a:cubicBezTo>
                      <a:pt x="2287" y="87"/>
                      <a:pt x="1823" y="134"/>
                      <a:pt x="1358" y="218"/>
                    </a:cubicBezTo>
                    <a:lnTo>
                      <a:pt x="680" y="372"/>
                    </a:lnTo>
                    <a:cubicBezTo>
                      <a:pt x="453" y="420"/>
                      <a:pt x="227" y="468"/>
                      <a:pt x="1" y="551"/>
                    </a:cubicBezTo>
                    <a:lnTo>
                      <a:pt x="299" y="1539"/>
                    </a:lnTo>
                    <a:cubicBezTo>
                      <a:pt x="501" y="1468"/>
                      <a:pt x="715" y="1432"/>
                      <a:pt x="930" y="1373"/>
                    </a:cubicBezTo>
                    <a:lnTo>
                      <a:pt x="1549" y="1230"/>
                    </a:lnTo>
                    <a:cubicBezTo>
                      <a:pt x="1977" y="1158"/>
                      <a:pt x="2406" y="1123"/>
                      <a:pt x="2823" y="1063"/>
                    </a:cubicBezTo>
                    <a:cubicBezTo>
                      <a:pt x="3190" y="1063"/>
                      <a:pt x="3566" y="1037"/>
                      <a:pt x="3929" y="1037"/>
                    </a:cubicBezTo>
                    <a:cubicBezTo>
                      <a:pt x="3989" y="1037"/>
                      <a:pt x="4049" y="1037"/>
                      <a:pt x="4109" y="1039"/>
                    </a:cubicBezTo>
                    <a:lnTo>
                      <a:pt x="4751" y="1087"/>
                    </a:lnTo>
                    <a:lnTo>
                      <a:pt x="5073" y="1111"/>
                    </a:lnTo>
                    <a:cubicBezTo>
                      <a:pt x="5180" y="1123"/>
                      <a:pt x="5287" y="1134"/>
                      <a:pt x="5394" y="1158"/>
                    </a:cubicBezTo>
                    <a:lnTo>
                      <a:pt x="5537" y="134"/>
                    </a:lnTo>
                    <a:cubicBezTo>
                      <a:pt x="5418" y="111"/>
                      <a:pt x="5311" y="87"/>
                      <a:pt x="5192" y="75"/>
                    </a:cubicBezTo>
                    <a:lnTo>
                      <a:pt x="4847" y="51"/>
                    </a:lnTo>
                    <a:lnTo>
                      <a:pt x="4144" y="3"/>
                    </a:lnTo>
                    <a:cubicBezTo>
                      <a:pt x="4078" y="2"/>
                      <a:pt x="4012" y="1"/>
                      <a:pt x="39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0" name="Google Shape;8030;p111"/>
              <p:cNvSpPr/>
              <p:nvPr/>
            </p:nvSpPr>
            <p:spPr>
              <a:xfrm>
                <a:off x="4132327" y="2565688"/>
                <a:ext cx="39516" cy="154665"/>
              </a:xfrm>
              <a:custGeom>
                <a:rect b="b" l="l" r="r" t="t"/>
                <a:pathLst>
                  <a:path extrusionOk="0" h="5550" w="1418">
                    <a:moveTo>
                      <a:pt x="215" y="1"/>
                    </a:moveTo>
                    <a:lnTo>
                      <a:pt x="107" y="691"/>
                    </a:lnTo>
                    <a:cubicBezTo>
                      <a:pt x="60" y="930"/>
                      <a:pt x="60" y="1156"/>
                      <a:pt x="48" y="1394"/>
                    </a:cubicBezTo>
                    <a:lnTo>
                      <a:pt x="0" y="2084"/>
                    </a:lnTo>
                    <a:lnTo>
                      <a:pt x="24" y="2787"/>
                    </a:lnTo>
                    <a:cubicBezTo>
                      <a:pt x="36" y="3025"/>
                      <a:pt x="24" y="3251"/>
                      <a:pt x="60" y="3489"/>
                    </a:cubicBezTo>
                    <a:lnTo>
                      <a:pt x="143" y="4180"/>
                    </a:lnTo>
                    <a:cubicBezTo>
                      <a:pt x="179" y="4644"/>
                      <a:pt x="322" y="5097"/>
                      <a:pt x="405" y="5549"/>
                    </a:cubicBezTo>
                    <a:lnTo>
                      <a:pt x="1417" y="5299"/>
                    </a:lnTo>
                    <a:cubicBezTo>
                      <a:pt x="1334" y="4871"/>
                      <a:pt x="1203" y="4466"/>
                      <a:pt x="1167" y="4037"/>
                    </a:cubicBezTo>
                    <a:lnTo>
                      <a:pt x="1084" y="3394"/>
                    </a:lnTo>
                    <a:cubicBezTo>
                      <a:pt x="1048" y="3180"/>
                      <a:pt x="1072" y="2966"/>
                      <a:pt x="1060" y="2751"/>
                    </a:cubicBezTo>
                    <a:lnTo>
                      <a:pt x="1036" y="2108"/>
                    </a:lnTo>
                    <a:lnTo>
                      <a:pt x="1072" y="1465"/>
                    </a:lnTo>
                    <a:cubicBezTo>
                      <a:pt x="1096" y="1251"/>
                      <a:pt x="1096" y="1037"/>
                      <a:pt x="1131" y="822"/>
                    </a:cubicBezTo>
                    <a:lnTo>
                      <a:pt x="1238" y="191"/>
                    </a:lnTo>
                    <a:lnTo>
                      <a:pt x="215"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1" name="Google Shape;8031;p111"/>
              <p:cNvSpPr/>
              <p:nvPr/>
            </p:nvSpPr>
            <p:spPr>
              <a:xfrm>
                <a:off x="4649252" y="2306919"/>
                <a:ext cx="132398" cy="116152"/>
              </a:xfrm>
              <a:custGeom>
                <a:rect b="b" l="l" r="r" t="t"/>
                <a:pathLst>
                  <a:path extrusionOk="0" h="4168" w="4751">
                    <a:moveTo>
                      <a:pt x="464" y="0"/>
                    </a:moveTo>
                    <a:lnTo>
                      <a:pt x="0" y="929"/>
                    </a:lnTo>
                    <a:cubicBezTo>
                      <a:pt x="1524" y="1703"/>
                      <a:pt x="2881" y="2810"/>
                      <a:pt x="3941" y="4167"/>
                    </a:cubicBezTo>
                    <a:lnTo>
                      <a:pt x="4751" y="3524"/>
                    </a:lnTo>
                    <a:cubicBezTo>
                      <a:pt x="3608" y="2060"/>
                      <a:pt x="2131" y="845"/>
                      <a:pt x="46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2" name="Google Shape;8032;p111"/>
              <p:cNvSpPr/>
              <p:nvPr/>
            </p:nvSpPr>
            <p:spPr>
              <a:xfrm>
                <a:off x="4832391" y="2497360"/>
                <a:ext cx="115817" cy="135074"/>
              </a:xfrm>
              <a:custGeom>
                <a:rect b="b" l="l" r="r" t="t"/>
                <a:pathLst>
                  <a:path extrusionOk="0" h="4847" w="4156">
                    <a:moveTo>
                      <a:pt x="810" y="0"/>
                    </a:moveTo>
                    <a:lnTo>
                      <a:pt x="0" y="643"/>
                    </a:lnTo>
                    <a:lnTo>
                      <a:pt x="1643" y="2703"/>
                    </a:lnTo>
                    <a:cubicBezTo>
                      <a:pt x="1643" y="2727"/>
                      <a:pt x="1655" y="2739"/>
                      <a:pt x="1667" y="2751"/>
                    </a:cubicBezTo>
                    <a:cubicBezTo>
                      <a:pt x="1679" y="2762"/>
                      <a:pt x="1691" y="2774"/>
                      <a:pt x="1703" y="2774"/>
                    </a:cubicBezTo>
                    <a:lnTo>
                      <a:pt x="3346" y="4846"/>
                    </a:lnTo>
                    <a:lnTo>
                      <a:pt x="4156" y="4203"/>
                    </a:lnTo>
                    <a:lnTo>
                      <a:pt x="2489" y="2096"/>
                    </a:lnTo>
                    <a:lnTo>
                      <a:pt x="81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3" name="Google Shape;8033;p111"/>
              <p:cNvSpPr/>
              <p:nvPr/>
            </p:nvSpPr>
            <p:spPr>
              <a:xfrm>
                <a:off x="4998615" y="2706721"/>
                <a:ext cx="115817" cy="135046"/>
              </a:xfrm>
              <a:custGeom>
                <a:rect b="b" l="l" r="r" t="t"/>
                <a:pathLst>
                  <a:path extrusionOk="0" h="4846" w="4156">
                    <a:moveTo>
                      <a:pt x="810" y="0"/>
                    </a:moveTo>
                    <a:lnTo>
                      <a:pt x="0" y="643"/>
                    </a:lnTo>
                    <a:lnTo>
                      <a:pt x="3346" y="4846"/>
                    </a:lnTo>
                    <a:lnTo>
                      <a:pt x="4156" y="4203"/>
                    </a:lnTo>
                    <a:lnTo>
                      <a:pt x="81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4" name="Google Shape;8034;p111"/>
              <p:cNvSpPr/>
              <p:nvPr/>
            </p:nvSpPr>
            <p:spPr>
              <a:xfrm>
                <a:off x="5165174" y="2915414"/>
                <a:ext cx="115817" cy="135380"/>
              </a:xfrm>
              <a:custGeom>
                <a:rect b="b" l="l" r="r" t="t"/>
                <a:pathLst>
                  <a:path extrusionOk="0" h="4858" w="4156">
                    <a:moveTo>
                      <a:pt x="810" y="0"/>
                    </a:moveTo>
                    <a:lnTo>
                      <a:pt x="0" y="655"/>
                    </a:lnTo>
                    <a:lnTo>
                      <a:pt x="1679" y="2750"/>
                    </a:lnTo>
                    <a:lnTo>
                      <a:pt x="3346" y="4858"/>
                    </a:lnTo>
                    <a:lnTo>
                      <a:pt x="4156" y="4215"/>
                    </a:lnTo>
                    <a:lnTo>
                      <a:pt x="2489" y="2107"/>
                    </a:lnTo>
                    <a:cubicBezTo>
                      <a:pt x="2489" y="2107"/>
                      <a:pt x="2489" y="2107"/>
                      <a:pt x="2477" y="2096"/>
                    </a:cubicBezTo>
                    <a:lnTo>
                      <a:pt x="81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5" name="Google Shape;8035;p111"/>
              <p:cNvSpPr/>
              <p:nvPr/>
            </p:nvSpPr>
            <p:spPr>
              <a:xfrm>
                <a:off x="4470404" y="2296302"/>
                <a:ext cx="28" cy="0"/>
              </a:xfrm>
              <a:custGeom>
                <a:rect b="b" l="l" r="r" t="t"/>
                <a:pathLst>
                  <a:path extrusionOk="0" h="0" w="1">
                    <a:moveTo>
                      <a:pt x="1" y="0"/>
                    </a:moveTo>
                    <a:lnTo>
                      <a:pt x="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6" name="Google Shape;8036;p111"/>
              <p:cNvSpPr/>
              <p:nvPr/>
            </p:nvSpPr>
            <p:spPr>
              <a:xfrm>
                <a:off x="4470404" y="2296302"/>
                <a:ext cx="28" cy="0"/>
              </a:xfrm>
              <a:custGeom>
                <a:rect b="b" l="l" r="r" t="t"/>
                <a:pathLst>
                  <a:path extrusionOk="0" fill="none" h="0" w="1">
                    <a:moveTo>
                      <a:pt x="1" y="0"/>
                    </a:moveTo>
                    <a:lnTo>
                      <a:pt x="1" y="0"/>
                    </a:lnTo>
                    <a:close/>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7" name="Google Shape;8037;p111"/>
              <p:cNvSpPr/>
              <p:nvPr/>
            </p:nvSpPr>
            <p:spPr>
              <a:xfrm>
                <a:off x="5331398" y="3124748"/>
                <a:ext cx="115817" cy="135408"/>
              </a:xfrm>
              <a:custGeom>
                <a:rect b="b" l="l" r="r" t="t"/>
                <a:pathLst>
                  <a:path extrusionOk="0" h="4859" w="4156">
                    <a:moveTo>
                      <a:pt x="810" y="1"/>
                    </a:moveTo>
                    <a:lnTo>
                      <a:pt x="0" y="656"/>
                    </a:lnTo>
                    <a:lnTo>
                      <a:pt x="3346" y="4859"/>
                    </a:lnTo>
                    <a:lnTo>
                      <a:pt x="4156" y="4204"/>
                    </a:lnTo>
                    <a:lnTo>
                      <a:pt x="81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8" name="Google Shape;8038;p111"/>
              <p:cNvSpPr/>
              <p:nvPr/>
            </p:nvSpPr>
            <p:spPr>
              <a:xfrm>
                <a:off x="5684411" y="3523574"/>
                <a:ext cx="149676" cy="74685"/>
              </a:xfrm>
              <a:custGeom>
                <a:rect b="b" l="l" r="r" t="t"/>
                <a:pathLst>
                  <a:path extrusionOk="0" h="2680" w="5371">
                    <a:moveTo>
                      <a:pt x="536" y="0"/>
                    </a:moveTo>
                    <a:lnTo>
                      <a:pt x="1" y="893"/>
                    </a:lnTo>
                    <a:cubicBezTo>
                      <a:pt x="1596" y="1846"/>
                      <a:pt x="3394" y="2465"/>
                      <a:pt x="5251" y="2679"/>
                    </a:cubicBezTo>
                    <a:lnTo>
                      <a:pt x="5370" y="1655"/>
                    </a:lnTo>
                    <a:cubicBezTo>
                      <a:pt x="3656" y="1453"/>
                      <a:pt x="2001" y="881"/>
                      <a:pt x="53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9" name="Google Shape;8039;p111"/>
              <p:cNvSpPr/>
              <p:nvPr/>
            </p:nvSpPr>
            <p:spPr>
              <a:xfrm>
                <a:off x="6157224" y="3295960"/>
                <a:ext cx="89260" cy="146360"/>
              </a:xfrm>
              <a:custGeom>
                <a:rect b="b" l="l" r="r" t="t"/>
                <a:pathLst>
                  <a:path extrusionOk="0" h="5252" w="3203">
                    <a:moveTo>
                      <a:pt x="2203" y="0"/>
                    </a:moveTo>
                    <a:cubicBezTo>
                      <a:pt x="1810" y="1679"/>
                      <a:pt x="1060" y="3263"/>
                      <a:pt x="0" y="4620"/>
                    </a:cubicBezTo>
                    <a:lnTo>
                      <a:pt x="822" y="5251"/>
                    </a:lnTo>
                    <a:cubicBezTo>
                      <a:pt x="1965" y="3775"/>
                      <a:pt x="2786" y="2048"/>
                      <a:pt x="3203" y="239"/>
                    </a:cubicBezTo>
                    <a:lnTo>
                      <a:pt x="22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0" name="Google Shape;8040;p111"/>
              <p:cNvSpPr/>
              <p:nvPr/>
            </p:nvSpPr>
            <p:spPr>
              <a:xfrm>
                <a:off x="6180436" y="3034181"/>
                <a:ext cx="73682" cy="150011"/>
              </a:xfrm>
              <a:custGeom>
                <a:rect b="b" l="l" r="r" t="t"/>
                <a:pathLst>
                  <a:path extrusionOk="0" h="5383" w="2644">
                    <a:moveTo>
                      <a:pt x="882" y="0"/>
                    </a:moveTo>
                    <a:lnTo>
                      <a:pt x="0" y="536"/>
                    </a:lnTo>
                    <a:lnTo>
                      <a:pt x="322" y="1096"/>
                    </a:lnTo>
                    <a:cubicBezTo>
                      <a:pt x="429" y="1274"/>
                      <a:pt x="501" y="1489"/>
                      <a:pt x="596" y="1679"/>
                    </a:cubicBezTo>
                    <a:lnTo>
                      <a:pt x="858" y="2263"/>
                    </a:lnTo>
                    <a:cubicBezTo>
                      <a:pt x="929" y="2465"/>
                      <a:pt x="989" y="2667"/>
                      <a:pt x="1060" y="2870"/>
                    </a:cubicBezTo>
                    <a:cubicBezTo>
                      <a:pt x="1132" y="3072"/>
                      <a:pt x="1203" y="3275"/>
                      <a:pt x="1263" y="3489"/>
                    </a:cubicBezTo>
                    <a:lnTo>
                      <a:pt x="1405" y="4108"/>
                    </a:lnTo>
                    <a:cubicBezTo>
                      <a:pt x="1513" y="4525"/>
                      <a:pt x="1560" y="4953"/>
                      <a:pt x="1608" y="5382"/>
                    </a:cubicBezTo>
                    <a:lnTo>
                      <a:pt x="2644" y="5275"/>
                    </a:lnTo>
                    <a:cubicBezTo>
                      <a:pt x="2584" y="4811"/>
                      <a:pt x="2537" y="4346"/>
                      <a:pt x="2417" y="3894"/>
                    </a:cubicBezTo>
                    <a:lnTo>
                      <a:pt x="2263" y="3215"/>
                    </a:lnTo>
                    <a:cubicBezTo>
                      <a:pt x="2203" y="2989"/>
                      <a:pt x="2120" y="2763"/>
                      <a:pt x="2048" y="2548"/>
                    </a:cubicBezTo>
                    <a:cubicBezTo>
                      <a:pt x="1977" y="2322"/>
                      <a:pt x="1905" y="2096"/>
                      <a:pt x="1822" y="1882"/>
                    </a:cubicBezTo>
                    <a:lnTo>
                      <a:pt x="1536" y="1239"/>
                    </a:lnTo>
                    <a:cubicBezTo>
                      <a:pt x="1429" y="1036"/>
                      <a:pt x="1358" y="810"/>
                      <a:pt x="1239" y="608"/>
                    </a:cubicBezTo>
                    <a:lnTo>
                      <a:pt x="88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1" name="Google Shape;8041;p111"/>
              <p:cNvSpPr/>
              <p:nvPr/>
            </p:nvSpPr>
            <p:spPr>
              <a:xfrm>
                <a:off x="6017863" y="2821169"/>
                <a:ext cx="115817" cy="135074"/>
              </a:xfrm>
              <a:custGeom>
                <a:rect b="b" l="l" r="r" t="t"/>
                <a:pathLst>
                  <a:path extrusionOk="0" h="4847" w="4156">
                    <a:moveTo>
                      <a:pt x="810" y="1"/>
                    </a:moveTo>
                    <a:lnTo>
                      <a:pt x="0" y="644"/>
                    </a:lnTo>
                    <a:lnTo>
                      <a:pt x="3346" y="4846"/>
                    </a:lnTo>
                    <a:lnTo>
                      <a:pt x="4156" y="4204"/>
                    </a:lnTo>
                    <a:lnTo>
                      <a:pt x="81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2" name="Google Shape;8042;p111"/>
              <p:cNvSpPr/>
              <p:nvPr/>
            </p:nvSpPr>
            <p:spPr>
              <a:xfrm>
                <a:off x="5685415" y="2403115"/>
                <a:ext cx="115817" cy="135074"/>
              </a:xfrm>
              <a:custGeom>
                <a:rect b="b" l="l" r="r" t="t"/>
                <a:pathLst>
                  <a:path extrusionOk="0" h="4847" w="4156">
                    <a:moveTo>
                      <a:pt x="810" y="1"/>
                    </a:moveTo>
                    <a:lnTo>
                      <a:pt x="0" y="644"/>
                    </a:lnTo>
                    <a:lnTo>
                      <a:pt x="3334" y="4847"/>
                    </a:lnTo>
                    <a:lnTo>
                      <a:pt x="4156" y="4204"/>
                    </a:lnTo>
                    <a:lnTo>
                      <a:pt x="81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3" name="Google Shape;8043;p111"/>
              <p:cNvSpPr/>
              <p:nvPr/>
            </p:nvSpPr>
            <p:spPr>
              <a:xfrm>
                <a:off x="5352298" y="1984419"/>
                <a:ext cx="115817" cy="135380"/>
              </a:xfrm>
              <a:custGeom>
                <a:rect b="b" l="l" r="r" t="t"/>
                <a:pathLst>
                  <a:path extrusionOk="0" h="4858" w="4156">
                    <a:moveTo>
                      <a:pt x="810" y="0"/>
                    </a:moveTo>
                    <a:lnTo>
                      <a:pt x="0" y="655"/>
                    </a:lnTo>
                    <a:lnTo>
                      <a:pt x="3346" y="4858"/>
                    </a:lnTo>
                    <a:lnTo>
                      <a:pt x="4156" y="4203"/>
                    </a:lnTo>
                    <a:lnTo>
                      <a:pt x="81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4" name="Google Shape;8044;p111"/>
              <p:cNvSpPr/>
              <p:nvPr/>
            </p:nvSpPr>
            <p:spPr>
              <a:xfrm>
                <a:off x="6013544" y="3539152"/>
                <a:ext cx="28" cy="362"/>
              </a:xfrm>
              <a:custGeom>
                <a:rect b="b" l="l" r="r" t="t"/>
                <a:pathLst>
                  <a:path extrusionOk="0" h="13" w="1">
                    <a:moveTo>
                      <a:pt x="1" y="1"/>
                    </a:moveTo>
                    <a:lnTo>
                      <a:pt x="1" y="13"/>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5" name="Google Shape;8045;p111"/>
              <p:cNvSpPr/>
              <p:nvPr/>
            </p:nvSpPr>
            <p:spPr>
              <a:xfrm>
                <a:off x="5211962" y="2992047"/>
                <a:ext cx="28" cy="28"/>
              </a:xfrm>
              <a:custGeom>
                <a:rect b="b" l="l" r="r" t="t"/>
                <a:pathLst>
                  <a:path extrusionOk="0" h="1" w="1">
                    <a:moveTo>
                      <a:pt x="0" y="0"/>
                    </a:moveTo>
                    <a:lnTo>
                      <a:pt x="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6" name="Google Shape;8046;p111"/>
              <p:cNvSpPr/>
              <p:nvPr/>
            </p:nvSpPr>
            <p:spPr>
              <a:xfrm>
                <a:off x="6025833" y="3565709"/>
                <a:ext cx="1003" cy="1672"/>
              </a:xfrm>
              <a:custGeom>
                <a:rect b="b" l="l" r="r" t="t"/>
                <a:pathLst>
                  <a:path extrusionOk="0" h="60" w="36">
                    <a:moveTo>
                      <a:pt x="36" y="60"/>
                    </a:moveTo>
                    <a:lnTo>
                      <a:pt x="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7" name="Google Shape;8047;p111"/>
              <p:cNvSpPr/>
              <p:nvPr/>
            </p:nvSpPr>
            <p:spPr>
              <a:xfrm>
                <a:off x="5945856" y="3502340"/>
                <a:ext cx="146695" cy="88619"/>
              </a:xfrm>
              <a:custGeom>
                <a:rect b="b" l="l" r="r" t="t"/>
                <a:pathLst>
                  <a:path extrusionOk="0" h="3180" w="5264">
                    <a:moveTo>
                      <a:pt x="4632" y="0"/>
                    </a:moveTo>
                    <a:cubicBezTo>
                      <a:pt x="3942" y="524"/>
                      <a:pt x="3215" y="976"/>
                      <a:pt x="2430" y="1334"/>
                    </a:cubicBezTo>
                    <a:cubicBezTo>
                      <a:pt x="2037" y="1512"/>
                      <a:pt x="1656" y="1703"/>
                      <a:pt x="1239" y="1822"/>
                    </a:cubicBezTo>
                    <a:lnTo>
                      <a:pt x="632" y="2024"/>
                    </a:lnTo>
                    <a:cubicBezTo>
                      <a:pt x="429" y="2084"/>
                      <a:pt x="215" y="2119"/>
                      <a:pt x="1" y="2179"/>
                    </a:cubicBezTo>
                    <a:lnTo>
                      <a:pt x="239" y="3179"/>
                    </a:lnTo>
                    <a:cubicBezTo>
                      <a:pt x="465" y="3131"/>
                      <a:pt x="691" y="3084"/>
                      <a:pt x="918" y="3024"/>
                    </a:cubicBezTo>
                    <a:lnTo>
                      <a:pt x="1584" y="2798"/>
                    </a:lnTo>
                    <a:cubicBezTo>
                      <a:pt x="2025" y="2667"/>
                      <a:pt x="2453" y="2465"/>
                      <a:pt x="2870" y="2274"/>
                    </a:cubicBezTo>
                    <a:cubicBezTo>
                      <a:pt x="3716" y="1881"/>
                      <a:pt x="4513" y="1393"/>
                      <a:pt x="5263" y="834"/>
                    </a:cubicBezTo>
                    <a:lnTo>
                      <a:pt x="463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8" name="Google Shape;8048;p111"/>
              <p:cNvSpPr/>
              <p:nvPr/>
            </p:nvSpPr>
            <p:spPr>
              <a:xfrm>
                <a:off x="5851304" y="2612142"/>
                <a:ext cx="116152" cy="135408"/>
              </a:xfrm>
              <a:custGeom>
                <a:rect b="b" l="l" r="r" t="t"/>
                <a:pathLst>
                  <a:path extrusionOk="0" h="4859" w="4168">
                    <a:moveTo>
                      <a:pt x="822" y="1"/>
                    </a:moveTo>
                    <a:lnTo>
                      <a:pt x="0" y="656"/>
                    </a:lnTo>
                    <a:lnTo>
                      <a:pt x="1679" y="2751"/>
                    </a:lnTo>
                    <a:lnTo>
                      <a:pt x="3346" y="4858"/>
                    </a:lnTo>
                    <a:lnTo>
                      <a:pt x="4168" y="4204"/>
                    </a:lnTo>
                    <a:lnTo>
                      <a:pt x="2489" y="2108"/>
                    </a:lnTo>
                    <a:lnTo>
                      <a:pt x="82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9" name="Google Shape;8049;p111"/>
              <p:cNvSpPr/>
              <p:nvPr/>
            </p:nvSpPr>
            <p:spPr>
              <a:xfrm>
                <a:off x="5518522" y="2193753"/>
                <a:ext cx="115817" cy="135408"/>
              </a:xfrm>
              <a:custGeom>
                <a:rect b="b" l="l" r="r" t="t"/>
                <a:pathLst>
                  <a:path extrusionOk="0" h="4859" w="4156">
                    <a:moveTo>
                      <a:pt x="810" y="1"/>
                    </a:moveTo>
                    <a:lnTo>
                      <a:pt x="1" y="656"/>
                    </a:lnTo>
                    <a:lnTo>
                      <a:pt x="1667" y="2739"/>
                    </a:lnTo>
                    <a:cubicBezTo>
                      <a:pt x="1667" y="2751"/>
                      <a:pt x="1667" y="2751"/>
                      <a:pt x="1667" y="2751"/>
                    </a:cubicBezTo>
                    <a:cubicBezTo>
                      <a:pt x="1679" y="2763"/>
                      <a:pt x="1679" y="2763"/>
                      <a:pt x="1691" y="2775"/>
                    </a:cubicBezTo>
                    <a:lnTo>
                      <a:pt x="3346" y="4859"/>
                    </a:lnTo>
                    <a:lnTo>
                      <a:pt x="4156" y="4216"/>
                    </a:lnTo>
                    <a:lnTo>
                      <a:pt x="2489" y="2108"/>
                    </a:lnTo>
                    <a:lnTo>
                      <a:pt x="81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0" name="Google Shape;8050;p111"/>
              <p:cNvSpPr/>
              <p:nvPr/>
            </p:nvSpPr>
            <p:spPr>
              <a:xfrm>
                <a:off x="5498291" y="3333775"/>
                <a:ext cx="115817" cy="135408"/>
              </a:xfrm>
              <a:custGeom>
                <a:rect b="b" l="l" r="r" t="t"/>
                <a:pathLst>
                  <a:path extrusionOk="0" h="4859" w="4156">
                    <a:moveTo>
                      <a:pt x="810" y="1"/>
                    </a:moveTo>
                    <a:lnTo>
                      <a:pt x="0" y="656"/>
                    </a:lnTo>
                    <a:lnTo>
                      <a:pt x="1667" y="2751"/>
                    </a:lnTo>
                    <a:cubicBezTo>
                      <a:pt x="2239" y="3454"/>
                      <a:pt x="2762" y="4156"/>
                      <a:pt x="3358" y="4859"/>
                    </a:cubicBezTo>
                    <a:lnTo>
                      <a:pt x="4156" y="4192"/>
                    </a:lnTo>
                    <a:cubicBezTo>
                      <a:pt x="3596" y="3525"/>
                      <a:pt x="3036" y="2799"/>
                      <a:pt x="2477" y="2108"/>
                    </a:cubicBezTo>
                    <a:lnTo>
                      <a:pt x="81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1" name="Google Shape;8051;p111"/>
              <p:cNvSpPr/>
              <p:nvPr/>
            </p:nvSpPr>
            <p:spPr>
              <a:xfrm>
                <a:off x="5567288" y="3391180"/>
                <a:ext cx="1700" cy="1366"/>
              </a:xfrm>
              <a:custGeom>
                <a:rect b="b" l="l" r="r" t="t"/>
                <a:pathLst>
                  <a:path extrusionOk="0" h="49" w="61">
                    <a:moveTo>
                      <a:pt x="60" y="1"/>
                    </a:moveTo>
                    <a:lnTo>
                      <a:pt x="1" y="48"/>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2" name="Google Shape;8052;p111"/>
              <p:cNvSpPr/>
              <p:nvPr/>
            </p:nvSpPr>
            <p:spPr>
              <a:xfrm>
                <a:off x="6713608" y="1785006"/>
                <a:ext cx="135408" cy="115817"/>
              </a:xfrm>
              <a:custGeom>
                <a:rect b="b" l="l" r="r" t="t"/>
                <a:pathLst>
                  <a:path extrusionOk="0" h="4156" w="4859">
                    <a:moveTo>
                      <a:pt x="4204" y="1"/>
                    </a:moveTo>
                    <a:lnTo>
                      <a:pt x="2108" y="1667"/>
                    </a:lnTo>
                    <a:lnTo>
                      <a:pt x="1" y="3346"/>
                    </a:lnTo>
                    <a:lnTo>
                      <a:pt x="644" y="4156"/>
                    </a:lnTo>
                    <a:lnTo>
                      <a:pt x="2751" y="2477"/>
                    </a:lnTo>
                    <a:lnTo>
                      <a:pt x="4859" y="810"/>
                    </a:lnTo>
                    <a:lnTo>
                      <a:pt x="420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3" name="Google Shape;8053;p111"/>
              <p:cNvSpPr/>
              <p:nvPr/>
            </p:nvSpPr>
            <p:spPr>
              <a:xfrm>
                <a:off x="6238510" y="1983751"/>
                <a:ext cx="148673" cy="77667"/>
              </a:xfrm>
              <a:custGeom>
                <a:rect b="b" l="l" r="r" t="t"/>
                <a:pathLst>
                  <a:path extrusionOk="0" h="2787" w="5335">
                    <a:moveTo>
                      <a:pt x="595" y="0"/>
                    </a:moveTo>
                    <a:lnTo>
                      <a:pt x="0" y="846"/>
                    </a:lnTo>
                    <a:cubicBezTo>
                      <a:pt x="191" y="989"/>
                      <a:pt x="393" y="1096"/>
                      <a:pt x="595" y="1227"/>
                    </a:cubicBezTo>
                    <a:cubicBezTo>
                      <a:pt x="798" y="1334"/>
                      <a:pt x="988" y="1477"/>
                      <a:pt x="1203" y="1572"/>
                    </a:cubicBezTo>
                    <a:cubicBezTo>
                      <a:pt x="1631" y="1774"/>
                      <a:pt x="2048" y="1989"/>
                      <a:pt x="2488" y="2143"/>
                    </a:cubicBezTo>
                    <a:cubicBezTo>
                      <a:pt x="3370" y="2489"/>
                      <a:pt x="4298" y="2667"/>
                      <a:pt x="5227" y="2786"/>
                    </a:cubicBezTo>
                    <a:lnTo>
                      <a:pt x="5334" y="1762"/>
                    </a:lnTo>
                    <a:cubicBezTo>
                      <a:pt x="4489" y="1643"/>
                      <a:pt x="3643" y="1489"/>
                      <a:pt x="2858" y="1167"/>
                    </a:cubicBezTo>
                    <a:cubicBezTo>
                      <a:pt x="2441" y="1036"/>
                      <a:pt x="2072" y="834"/>
                      <a:pt x="1679" y="655"/>
                    </a:cubicBezTo>
                    <a:cubicBezTo>
                      <a:pt x="1488" y="572"/>
                      <a:pt x="1310" y="441"/>
                      <a:pt x="1131" y="334"/>
                    </a:cubicBezTo>
                    <a:cubicBezTo>
                      <a:pt x="953" y="215"/>
                      <a:pt x="762" y="119"/>
                      <a:pt x="59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4" name="Google Shape;8054;p111"/>
              <p:cNvSpPr/>
              <p:nvPr/>
            </p:nvSpPr>
            <p:spPr>
              <a:xfrm>
                <a:off x="5893439" y="1576982"/>
                <a:ext cx="115817" cy="135074"/>
              </a:xfrm>
              <a:custGeom>
                <a:rect b="b" l="l" r="r" t="t"/>
                <a:pathLst>
                  <a:path extrusionOk="0" h="4847" w="4156">
                    <a:moveTo>
                      <a:pt x="810" y="0"/>
                    </a:moveTo>
                    <a:lnTo>
                      <a:pt x="1" y="643"/>
                    </a:lnTo>
                    <a:lnTo>
                      <a:pt x="1667" y="2751"/>
                    </a:lnTo>
                    <a:lnTo>
                      <a:pt x="3346" y="4846"/>
                    </a:lnTo>
                    <a:lnTo>
                      <a:pt x="4156" y="4203"/>
                    </a:lnTo>
                    <a:lnTo>
                      <a:pt x="2477" y="2108"/>
                    </a:lnTo>
                    <a:lnTo>
                      <a:pt x="81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5" name="Google Shape;8055;p111"/>
              <p:cNvSpPr/>
              <p:nvPr/>
            </p:nvSpPr>
            <p:spPr>
              <a:xfrm>
                <a:off x="5259390" y="1500990"/>
                <a:ext cx="99571" cy="142041"/>
              </a:xfrm>
              <a:custGeom>
                <a:rect b="b" l="l" r="r" t="t"/>
                <a:pathLst>
                  <a:path extrusionOk="0" h="5097" w="3573">
                    <a:moveTo>
                      <a:pt x="2823" y="1"/>
                    </a:moveTo>
                    <a:cubicBezTo>
                      <a:pt x="1537" y="1358"/>
                      <a:pt x="572" y="3001"/>
                      <a:pt x="1" y="4775"/>
                    </a:cubicBezTo>
                    <a:lnTo>
                      <a:pt x="989" y="5097"/>
                    </a:lnTo>
                    <a:cubicBezTo>
                      <a:pt x="1513" y="3466"/>
                      <a:pt x="2406" y="1953"/>
                      <a:pt x="3573" y="703"/>
                    </a:cubicBezTo>
                    <a:lnTo>
                      <a:pt x="282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6" name="Google Shape;8056;p111"/>
              <p:cNvSpPr/>
              <p:nvPr/>
            </p:nvSpPr>
            <p:spPr>
              <a:xfrm>
                <a:off x="5435256" y="1389189"/>
                <a:ext cx="150652" cy="63733"/>
              </a:xfrm>
              <a:custGeom>
                <a:rect b="b" l="l" r="r" t="t"/>
                <a:pathLst>
                  <a:path extrusionOk="0" h="2287" w="5406">
                    <a:moveTo>
                      <a:pt x="5382" y="0"/>
                    </a:moveTo>
                    <a:cubicBezTo>
                      <a:pt x="5144" y="12"/>
                      <a:pt x="4917" y="0"/>
                      <a:pt x="4679" y="24"/>
                    </a:cubicBezTo>
                    <a:lnTo>
                      <a:pt x="3989" y="108"/>
                    </a:lnTo>
                    <a:cubicBezTo>
                      <a:pt x="3524" y="155"/>
                      <a:pt x="3072" y="286"/>
                      <a:pt x="2608" y="381"/>
                    </a:cubicBezTo>
                    <a:cubicBezTo>
                      <a:pt x="2381" y="429"/>
                      <a:pt x="2167" y="500"/>
                      <a:pt x="1941" y="572"/>
                    </a:cubicBezTo>
                    <a:lnTo>
                      <a:pt x="1274" y="798"/>
                    </a:lnTo>
                    <a:cubicBezTo>
                      <a:pt x="845" y="965"/>
                      <a:pt x="417" y="1167"/>
                      <a:pt x="0" y="1358"/>
                    </a:cubicBezTo>
                    <a:lnTo>
                      <a:pt x="464" y="2286"/>
                    </a:lnTo>
                    <a:cubicBezTo>
                      <a:pt x="857" y="2108"/>
                      <a:pt x="1250" y="1929"/>
                      <a:pt x="1643" y="1763"/>
                    </a:cubicBezTo>
                    <a:lnTo>
                      <a:pt x="2250" y="1560"/>
                    </a:lnTo>
                    <a:cubicBezTo>
                      <a:pt x="2453" y="1501"/>
                      <a:pt x="2655" y="1429"/>
                      <a:pt x="2869" y="1382"/>
                    </a:cubicBezTo>
                    <a:cubicBezTo>
                      <a:pt x="3286" y="1298"/>
                      <a:pt x="3703" y="1179"/>
                      <a:pt x="4132" y="1143"/>
                    </a:cubicBezTo>
                    <a:lnTo>
                      <a:pt x="4763" y="1060"/>
                    </a:lnTo>
                    <a:cubicBezTo>
                      <a:pt x="4977" y="1036"/>
                      <a:pt x="5191" y="1036"/>
                      <a:pt x="5405" y="1036"/>
                    </a:cubicBezTo>
                    <a:lnTo>
                      <a:pt x="538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7" name="Google Shape;8057;p111"/>
              <p:cNvSpPr/>
              <p:nvPr/>
            </p:nvSpPr>
            <p:spPr>
              <a:xfrm>
                <a:off x="5697035" y="1406439"/>
                <a:ext cx="141706" cy="100574"/>
              </a:xfrm>
              <a:custGeom>
                <a:rect b="b" l="l" r="r" t="t"/>
                <a:pathLst>
                  <a:path extrusionOk="0" h="3609" w="5085">
                    <a:moveTo>
                      <a:pt x="322" y="1"/>
                    </a:moveTo>
                    <a:lnTo>
                      <a:pt x="0" y="977"/>
                    </a:lnTo>
                    <a:cubicBezTo>
                      <a:pt x="1619" y="1525"/>
                      <a:pt x="3131" y="2417"/>
                      <a:pt x="4370" y="3608"/>
                    </a:cubicBezTo>
                    <a:lnTo>
                      <a:pt x="5084" y="2846"/>
                    </a:lnTo>
                    <a:cubicBezTo>
                      <a:pt x="3727" y="1560"/>
                      <a:pt x="2084" y="584"/>
                      <a:pt x="32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8" name="Google Shape;8058;p111"/>
              <p:cNvSpPr/>
              <p:nvPr/>
            </p:nvSpPr>
            <p:spPr>
              <a:xfrm>
                <a:off x="6059997" y="1786009"/>
                <a:ext cx="115817" cy="135074"/>
              </a:xfrm>
              <a:custGeom>
                <a:rect b="b" l="l" r="r" t="t"/>
                <a:pathLst>
                  <a:path extrusionOk="0" h="4847" w="4156">
                    <a:moveTo>
                      <a:pt x="810" y="0"/>
                    </a:moveTo>
                    <a:lnTo>
                      <a:pt x="1" y="643"/>
                    </a:lnTo>
                    <a:lnTo>
                      <a:pt x="3346" y="4846"/>
                    </a:lnTo>
                    <a:lnTo>
                      <a:pt x="4156" y="4203"/>
                    </a:lnTo>
                    <a:lnTo>
                      <a:pt x="81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9" name="Google Shape;8059;p111"/>
              <p:cNvSpPr/>
              <p:nvPr/>
            </p:nvSpPr>
            <p:spPr>
              <a:xfrm>
                <a:off x="6497948" y="1951230"/>
                <a:ext cx="141706" cy="99236"/>
              </a:xfrm>
              <a:custGeom>
                <a:rect b="b" l="l" r="r" t="t"/>
                <a:pathLst>
                  <a:path extrusionOk="0" h="3561" w="5085">
                    <a:moveTo>
                      <a:pt x="4442" y="1"/>
                    </a:moveTo>
                    <a:cubicBezTo>
                      <a:pt x="4085" y="274"/>
                      <a:pt x="3739" y="572"/>
                      <a:pt x="3394" y="834"/>
                    </a:cubicBezTo>
                    <a:lnTo>
                      <a:pt x="2870" y="1203"/>
                    </a:lnTo>
                    <a:cubicBezTo>
                      <a:pt x="2787" y="1263"/>
                      <a:pt x="2703" y="1334"/>
                      <a:pt x="2608" y="1382"/>
                    </a:cubicBezTo>
                    <a:lnTo>
                      <a:pt x="2334" y="1548"/>
                    </a:lnTo>
                    <a:lnTo>
                      <a:pt x="1775" y="1858"/>
                    </a:lnTo>
                    <a:cubicBezTo>
                      <a:pt x="1584" y="1953"/>
                      <a:pt x="1394" y="2037"/>
                      <a:pt x="1191" y="2132"/>
                    </a:cubicBezTo>
                    <a:cubicBezTo>
                      <a:pt x="810" y="2322"/>
                      <a:pt x="406" y="2429"/>
                      <a:pt x="1" y="2572"/>
                    </a:cubicBezTo>
                    <a:lnTo>
                      <a:pt x="287" y="3560"/>
                    </a:lnTo>
                    <a:cubicBezTo>
                      <a:pt x="739" y="3406"/>
                      <a:pt x="1191" y="3287"/>
                      <a:pt x="1608" y="3072"/>
                    </a:cubicBezTo>
                    <a:cubicBezTo>
                      <a:pt x="1822" y="2977"/>
                      <a:pt x="2037" y="2894"/>
                      <a:pt x="2251" y="2787"/>
                    </a:cubicBezTo>
                    <a:lnTo>
                      <a:pt x="2858" y="2441"/>
                    </a:lnTo>
                    <a:lnTo>
                      <a:pt x="3168" y="2263"/>
                    </a:lnTo>
                    <a:cubicBezTo>
                      <a:pt x="3263" y="2203"/>
                      <a:pt x="3358" y="2132"/>
                      <a:pt x="3454" y="2060"/>
                    </a:cubicBezTo>
                    <a:lnTo>
                      <a:pt x="4025" y="1644"/>
                    </a:lnTo>
                    <a:cubicBezTo>
                      <a:pt x="4394" y="1370"/>
                      <a:pt x="4728" y="1096"/>
                      <a:pt x="5085" y="810"/>
                    </a:cubicBezTo>
                    <a:lnTo>
                      <a:pt x="444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0" name="Google Shape;8060;p111"/>
              <p:cNvSpPr/>
              <p:nvPr/>
            </p:nvSpPr>
            <p:spPr>
              <a:xfrm>
                <a:off x="5211962" y="2992047"/>
                <a:ext cx="28" cy="28"/>
              </a:xfrm>
              <a:custGeom>
                <a:rect b="b" l="l" r="r" t="t"/>
                <a:pathLst>
                  <a:path extrusionOk="0" h="1" w="1">
                    <a:moveTo>
                      <a:pt x="0" y="0"/>
                    </a:moveTo>
                    <a:lnTo>
                      <a:pt x="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1" name="Google Shape;8061;p111"/>
              <p:cNvSpPr/>
              <p:nvPr/>
            </p:nvSpPr>
            <p:spPr>
              <a:xfrm>
                <a:off x="5211962" y="2992047"/>
                <a:ext cx="28" cy="28"/>
              </a:xfrm>
              <a:custGeom>
                <a:rect b="b" l="l" r="r" t="t"/>
                <a:pathLst>
                  <a:path extrusionOk="0" h="1" w="1">
                    <a:moveTo>
                      <a:pt x="0" y="0"/>
                    </a:moveTo>
                    <a:lnTo>
                      <a:pt x="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2" name="Google Shape;8062;p111"/>
              <p:cNvSpPr/>
              <p:nvPr/>
            </p:nvSpPr>
            <p:spPr>
              <a:xfrm>
                <a:off x="5211962" y="2992047"/>
                <a:ext cx="28" cy="28"/>
              </a:xfrm>
              <a:custGeom>
                <a:rect b="b" l="l" r="r" t="t"/>
                <a:pathLst>
                  <a:path extrusionOk="0" fill="none" h="1" w="1">
                    <a:moveTo>
                      <a:pt x="0" y="0"/>
                    </a:moveTo>
                    <a:lnTo>
                      <a:pt x="0" y="0"/>
                    </a:lnTo>
                    <a:close/>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3" name="Google Shape;8063;p111"/>
              <p:cNvSpPr/>
              <p:nvPr/>
            </p:nvSpPr>
            <p:spPr>
              <a:xfrm>
                <a:off x="3222233" y="4403796"/>
                <a:ext cx="697" cy="697"/>
              </a:xfrm>
              <a:custGeom>
                <a:rect b="b" l="l" r="r" t="t"/>
                <a:pathLst>
                  <a:path extrusionOk="0" h="25" w="25">
                    <a:moveTo>
                      <a:pt x="0" y="0"/>
                    </a:moveTo>
                    <a:lnTo>
                      <a:pt x="24" y="24"/>
                    </a:lnTo>
                    <a:lnTo>
                      <a:pt x="24" y="12"/>
                    </a:lnTo>
                    <a:lnTo>
                      <a:pt x="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4" name="Google Shape;8064;p111"/>
              <p:cNvSpPr/>
              <p:nvPr/>
            </p:nvSpPr>
            <p:spPr>
              <a:xfrm>
                <a:off x="3240151" y="4426033"/>
                <a:ext cx="362" cy="334"/>
              </a:xfrm>
              <a:custGeom>
                <a:rect b="b" l="l" r="r" t="t"/>
                <a:pathLst>
                  <a:path extrusionOk="0" h="12" w="13">
                    <a:moveTo>
                      <a:pt x="0" y="0"/>
                    </a:moveTo>
                    <a:lnTo>
                      <a:pt x="12" y="12"/>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5" name="Google Shape;8065;p111"/>
              <p:cNvSpPr/>
              <p:nvPr/>
            </p:nvSpPr>
            <p:spPr>
              <a:xfrm>
                <a:off x="3240151" y="4426033"/>
                <a:ext cx="362" cy="334"/>
              </a:xfrm>
              <a:custGeom>
                <a:rect b="b" l="l" r="r" t="t"/>
                <a:pathLst>
                  <a:path extrusionOk="0" fill="none" h="12" w="13">
                    <a:moveTo>
                      <a:pt x="0" y="0"/>
                    </a:moveTo>
                    <a:lnTo>
                      <a:pt x="12" y="12"/>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6" name="Google Shape;8066;p111"/>
              <p:cNvSpPr/>
              <p:nvPr/>
            </p:nvSpPr>
            <p:spPr>
              <a:xfrm>
                <a:off x="4499274" y="4298934"/>
                <a:ext cx="697" cy="362"/>
              </a:xfrm>
              <a:custGeom>
                <a:rect b="b" l="l" r="r" t="t"/>
                <a:pathLst>
                  <a:path extrusionOk="0" h="13" w="25">
                    <a:moveTo>
                      <a:pt x="24" y="1"/>
                    </a:moveTo>
                    <a:lnTo>
                      <a:pt x="1" y="13"/>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7" name="Google Shape;8067;p111"/>
              <p:cNvSpPr/>
              <p:nvPr/>
            </p:nvSpPr>
            <p:spPr>
              <a:xfrm>
                <a:off x="4499274" y="4298934"/>
                <a:ext cx="697" cy="362"/>
              </a:xfrm>
              <a:custGeom>
                <a:rect b="b" l="l" r="r" t="t"/>
                <a:pathLst>
                  <a:path extrusionOk="0" fill="none" h="13" w="25">
                    <a:moveTo>
                      <a:pt x="24" y="1"/>
                    </a:moveTo>
                    <a:lnTo>
                      <a:pt x="1" y="13"/>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8" name="Google Shape;8068;p111"/>
              <p:cNvSpPr/>
              <p:nvPr/>
            </p:nvSpPr>
            <p:spPr>
              <a:xfrm>
                <a:off x="4468426" y="2267432"/>
                <a:ext cx="28" cy="362"/>
              </a:xfrm>
              <a:custGeom>
                <a:rect b="b" l="l" r="r" t="t"/>
                <a:pathLst>
                  <a:path extrusionOk="0" h="13" w="1">
                    <a:moveTo>
                      <a:pt x="0" y="12"/>
                    </a:moveTo>
                    <a:lnTo>
                      <a:pt x="0" y="0"/>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9" name="Google Shape;8069;p111"/>
              <p:cNvSpPr/>
              <p:nvPr/>
            </p:nvSpPr>
            <p:spPr>
              <a:xfrm>
                <a:off x="4468426" y="2267432"/>
                <a:ext cx="28" cy="362"/>
              </a:xfrm>
              <a:custGeom>
                <a:rect b="b" l="l" r="r" t="t"/>
                <a:pathLst>
                  <a:path extrusionOk="0" fill="none" h="13" w="1">
                    <a:moveTo>
                      <a:pt x="0" y="12"/>
                    </a:moveTo>
                    <a:lnTo>
                      <a:pt x="0"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0" name="Google Shape;8070;p111"/>
              <p:cNvSpPr/>
              <p:nvPr/>
            </p:nvSpPr>
            <p:spPr>
              <a:xfrm>
                <a:off x="4901054" y="2555740"/>
                <a:ext cx="697" cy="362"/>
              </a:xfrm>
              <a:custGeom>
                <a:rect b="b" l="l" r="r" t="t"/>
                <a:pathLst>
                  <a:path extrusionOk="0" h="13" w="25">
                    <a:moveTo>
                      <a:pt x="25" y="1"/>
                    </a:moveTo>
                    <a:lnTo>
                      <a:pt x="1" y="13"/>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1" name="Google Shape;8071;p111"/>
              <p:cNvSpPr/>
              <p:nvPr/>
            </p:nvSpPr>
            <p:spPr>
              <a:xfrm>
                <a:off x="4901054" y="2555740"/>
                <a:ext cx="697" cy="362"/>
              </a:xfrm>
              <a:custGeom>
                <a:rect b="b" l="l" r="r" t="t"/>
                <a:pathLst>
                  <a:path extrusionOk="0" fill="none" h="13" w="25">
                    <a:moveTo>
                      <a:pt x="25" y="1"/>
                    </a:moveTo>
                    <a:lnTo>
                      <a:pt x="1" y="13"/>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2" name="Google Shape;8072;p111"/>
              <p:cNvSpPr/>
              <p:nvPr/>
            </p:nvSpPr>
            <p:spPr>
              <a:xfrm>
                <a:off x="5259390" y="1500990"/>
                <a:ext cx="99571" cy="142041"/>
              </a:xfrm>
              <a:custGeom>
                <a:rect b="b" l="l" r="r" t="t"/>
                <a:pathLst>
                  <a:path extrusionOk="0" h="5097" w="3573">
                    <a:moveTo>
                      <a:pt x="2823" y="1"/>
                    </a:moveTo>
                    <a:cubicBezTo>
                      <a:pt x="1537" y="1358"/>
                      <a:pt x="572" y="3001"/>
                      <a:pt x="1" y="4775"/>
                    </a:cubicBezTo>
                    <a:lnTo>
                      <a:pt x="989" y="5097"/>
                    </a:lnTo>
                    <a:cubicBezTo>
                      <a:pt x="1513" y="3466"/>
                      <a:pt x="2406" y="1953"/>
                      <a:pt x="3573" y="703"/>
                    </a:cubicBezTo>
                    <a:lnTo>
                      <a:pt x="282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3" name="Google Shape;8073;p111"/>
              <p:cNvSpPr/>
              <p:nvPr/>
            </p:nvSpPr>
            <p:spPr>
              <a:xfrm>
                <a:off x="5697035" y="1406439"/>
                <a:ext cx="141706" cy="100574"/>
              </a:xfrm>
              <a:custGeom>
                <a:rect b="b" l="l" r="r" t="t"/>
                <a:pathLst>
                  <a:path extrusionOk="0" h="3609" w="5085">
                    <a:moveTo>
                      <a:pt x="322" y="1"/>
                    </a:moveTo>
                    <a:lnTo>
                      <a:pt x="0" y="977"/>
                    </a:lnTo>
                    <a:cubicBezTo>
                      <a:pt x="1619" y="1525"/>
                      <a:pt x="3131" y="2417"/>
                      <a:pt x="4370" y="3608"/>
                    </a:cubicBezTo>
                    <a:lnTo>
                      <a:pt x="5084" y="2846"/>
                    </a:lnTo>
                    <a:cubicBezTo>
                      <a:pt x="3727" y="1560"/>
                      <a:pt x="2084" y="584"/>
                      <a:pt x="32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4" name="Google Shape;8074;p111"/>
              <p:cNvSpPr/>
              <p:nvPr/>
            </p:nvSpPr>
            <p:spPr>
              <a:xfrm>
                <a:off x="6059663" y="1786344"/>
                <a:ext cx="115817" cy="135046"/>
              </a:xfrm>
              <a:custGeom>
                <a:rect b="b" l="l" r="r" t="t"/>
                <a:pathLst>
                  <a:path extrusionOk="0" h="4846" w="4156">
                    <a:moveTo>
                      <a:pt x="810" y="0"/>
                    </a:moveTo>
                    <a:lnTo>
                      <a:pt x="1" y="643"/>
                    </a:lnTo>
                    <a:lnTo>
                      <a:pt x="3334" y="4846"/>
                    </a:lnTo>
                    <a:lnTo>
                      <a:pt x="4156" y="4203"/>
                    </a:lnTo>
                    <a:lnTo>
                      <a:pt x="81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5" name="Google Shape;8075;p111"/>
              <p:cNvSpPr/>
              <p:nvPr/>
            </p:nvSpPr>
            <p:spPr>
              <a:xfrm>
                <a:off x="6238510" y="1983416"/>
                <a:ext cx="148673" cy="78001"/>
              </a:xfrm>
              <a:custGeom>
                <a:rect b="b" l="l" r="r" t="t"/>
                <a:pathLst>
                  <a:path extrusionOk="0" h="2799" w="5335">
                    <a:moveTo>
                      <a:pt x="595" y="0"/>
                    </a:moveTo>
                    <a:lnTo>
                      <a:pt x="0" y="858"/>
                    </a:lnTo>
                    <a:cubicBezTo>
                      <a:pt x="191" y="1001"/>
                      <a:pt x="393" y="1108"/>
                      <a:pt x="595" y="1239"/>
                    </a:cubicBezTo>
                    <a:cubicBezTo>
                      <a:pt x="798" y="1346"/>
                      <a:pt x="988" y="1489"/>
                      <a:pt x="1203" y="1584"/>
                    </a:cubicBezTo>
                    <a:cubicBezTo>
                      <a:pt x="1631" y="1786"/>
                      <a:pt x="2048" y="2001"/>
                      <a:pt x="2488" y="2155"/>
                    </a:cubicBezTo>
                    <a:cubicBezTo>
                      <a:pt x="3370" y="2501"/>
                      <a:pt x="4298" y="2679"/>
                      <a:pt x="5227" y="2798"/>
                    </a:cubicBezTo>
                    <a:lnTo>
                      <a:pt x="5334" y="1774"/>
                    </a:lnTo>
                    <a:cubicBezTo>
                      <a:pt x="4489" y="1655"/>
                      <a:pt x="3643" y="1501"/>
                      <a:pt x="2858" y="1179"/>
                    </a:cubicBezTo>
                    <a:cubicBezTo>
                      <a:pt x="2441" y="1048"/>
                      <a:pt x="2072" y="846"/>
                      <a:pt x="1679" y="667"/>
                    </a:cubicBezTo>
                    <a:cubicBezTo>
                      <a:pt x="1488" y="584"/>
                      <a:pt x="1310" y="453"/>
                      <a:pt x="1131" y="346"/>
                    </a:cubicBezTo>
                    <a:cubicBezTo>
                      <a:pt x="953" y="227"/>
                      <a:pt x="762" y="131"/>
                      <a:pt x="59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6" name="Google Shape;8076;p111"/>
              <p:cNvSpPr/>
              <p:nvPr/>
            </p:nvSpPr>
            <p:spPr>
              <a:xfrm>
                <a:off x="6497948" y="1951230"/>
                <a:ext cx="141706" cy="99236"/>
              </a:xfrm>
              <a:custGeom>
                <a:rect b="b" l="l" r="r" t="t"/>
                <a:pathLst>
                  <a:path extrusionOk="0" h="3561" w="5085">
                    <a:moveTo>
                      <a:pt x="4442" y="1"/>
                    </a:moveTo>
                    <a:cubicBezTo>
                      <a:pt x="4085" y="274"/>
                      <a:pt x="3739" y="572"/>
                      <a:pt x="3394" y="834"/>
                    </a:cubicBezTo>
                    <a:lnTo>
                      <a:pt x="2870" y="1203"/>
                    </a:lnTo>
                    <a:cubicBezTo>
                      <a:pt x="2787" y="1263"/>
                      <a:pt x="2703" y="1334"/>
                      <a:pt x="2608" y="1382"/>
                    </a:cubicBezTo>
                    <a:lnTo>
                      <a:pt x="2334" y="1548"/>
                    </a:lnTo>
                    <a:lnTo>
                      <a:pt x="1775" y="1858"/>
                    </a:lnTo>
                    <a:cubicBezTo>
                      <a:pt x="1584" y="1953"/>
                      <a:pt x="1394" y="2037"/>
                      <a:pt x="1191" y="2132"/>
                    </a:cubicBezTo>
                    <a:cubicBezTo>
                      <a:pt x="810" y="2322"/>
                      <a:pt x="406" y="2429"/>
                      <a:pt x="1" y="2572"/>
                    </a:cubicBezTo>
                    <a:lnTo>
                      <a:pt x="287" y="3560"/>
                    </a:lnTo>
                    <a:cubicBezTo>
                      <a:pt x="739" y="3406"/>
                      <a:pt x="1191" y="3287"/>
                      <a:pt x="1608" y="3072"/>
                    </a:cubicBezTo>
                    <a:cubicBezTo>
                      <a:pt x="1822" y="2977"/>
                      <a:pt x="2037" y="2894"/>
                      <a:pt x="2251" y="2787"/>
                    </a:cubicBezTo>
                    <a:lnTo>
                      <a:pt x="2858" y="2441"/>
                    </a:lnTo>
                    <a:lnTo>
                      <a:pt x="3168" y="2263"/>
                    </a:lnTo>
                    <a:cubicBezTo>
                      <a:pt x="3263" y="2203"/>
                      <a:pt x="3358" y="2132"/>
                      <a:pt x="3454" y="2060"/>
                    </a:cubicBezTo>
                    <a:lnTo>
                      <a:pt x="4025" y="1644"/>
                    </a:lnTo>
                    <a:cubicBezTo>
                      <a:pt x="4394" y="1370"/>
                      <a:pt x="4728" y="1096"/>
                      <a:pt x="5085" y="810"/>
                    </a:cubicBezTo>
                    <a:lnTo>
                      <a:pt x="444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7" name="Google Shape;8077;p111"/>
              <p:cNvSpPr/>
              <p:nvPr/>
            </p:nvSpPr>
            <p:spPr>
              <a:xfrm>
                <a:off x="5507905" y="1399806"/>
                <a:ext cx="362" cy="362"/>
              </a:xfrm>
              <a:custGeom>
                <a:rect b="b" l="l" r="r" t="t"/>
                <a:pathLst>
                  <a:path extrusionOk="0" h="13" w="13">
                    <a:moveTo>
                      <a:pt x="12" y="12"/>
                    </a:moveTo>
                    <a:lnTo>
                      <a:pt x="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8" name="Google Shape;8078;p111"/>
              <p:cNvSpPr/>
              <p:nvPr/>
            </p:nvSpPr>
            <p:spPr>
              <a:xfrm>
                <a:off x="5515206" y="1427339"/>
                <a:ext cx="28" cy="362"/>
              </a:xfrm>
              <a:custGeom>
                <a:rect b="b" l="l" r="r" t="t"/>
                <a:pathLst>
                  <a:path extrusionOk="0" h="13" w="1">
                    <a:moveTo>
                      <a:pt x="0" y="13"/>
                    </a:moveTo>
                    <a:lnTo>
                      <a:pt x="0" y="1"/>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9" name="Google Shape;8079;p111"/>
              <p:cNvSpPr/>
              <p:nvPr/>
            </p:nvSpPr>
            <p:spPr>
              <a:xfrm>
                <a:off x="5515206" y="1427339"/>
                <a:ext cx="28" cy="362"/>
              </a:xfrm>
              <a:custGeom>
                <a:rect b="b" l="l" r="r" t="t"/>
                <a:pathLst>
                  <a:path extrusionOk="0" fill="none" h="13" w="1">
                    <a:moveTo>
                      <a:pt x="0" y="13"/>
                    </a:moveTo>
                    <a:lnTo>
                      <a:pt x="0"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0" name="Google Shape;8080;p111"/>
              <p:cNvSpPr/>
              <p:nvPr/>
            </p:nvSpPr>
            <p:spPr>
              <a:xfrm>
                <a:off x="5243144" y="1754158"/>
                <a:ext cx="65043" cy="150652"/>
              </a:xfrm>
              <a:custGeom>
                <a:rect b="b" l="l" r="r" t="t"/>
                <a:pathLst>
                  <a:path extrusionOk="0" h="5406" w="2334">
                    <a:moveTo>
                      <a:pt x="1036" y="0"/>
                    </a:moveTo>
                    <a:lnTo>
                      <a:pt x="0" y="36"/>
                    </a:lnTo>
                    <a:cubicBezTo>
                      <a:pt x="24" y="965"/>
                      <a:pt x="179" y="1893"/>
                      <a:pt x="405" y="2798"/>
                    </a:cubicBezTo>
                    <a:cubicBezTo>
                      <a:pt x="524" y="3251"/>
                      <a:pt x="691" y="3691"/>
                      <a:pt x="834" y="4132"/>
                    </a:cubicBezTo>
                    <a:cubicBezTo>
                      <a:pt x="1024" y="4560"/>
                      <a:pt x="1203" y="4989"/>
                      <a:pt x="1417" y="5406"/>
                    </a:cubicBezTo>
                    <a:lnTo>
                      <a:pt x="2334" y="4929"/>
                    </a:lnTo>
                    <a:cubicBezTo>
                      <a:pt x="2132" y="4548"/>
                      <a:pt x="1977" y="4144"/>
                      <a:pt x="1798" y="3763"/>
                    </a:cubicBezTo>
                    <a:cubicBezTo>
                      <a:pt x="1667" y="3346"/>
                      <a:pt x="1512" y="2953"/>
                      <a:pt x="1405" y="2536"/>
                    </a:cubicBezTo>
                    <a:cubicBezTo>
                      <a:pt x="1203" y="1703"/>
                      <a:pt x="1048" y="857"/>
                      <a:pt x="103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1" name="Google Shape;8081;p111"/>
              <p:cNvSpPr/>
              <p:nvPr/>
            </p:nvSpPr>
            <p:spPr>
              <a:xfrm>
                <a:off x="5023166" y="3862989"/>
                <a:ext cx="98902" cy="142347"/>
              </a:xfrm>
              <a:custGeom>
                <a:rect b="b" l="l" r="r" t="t"/>
                <a:pathLst>
                  <a:path extrusionOk="0" h="5108" w="3549">
                    <a:moveTo>
                      <a:pt x="822" y="0"/>
                    </a:moveTo>
                    <a:lnTo>
                      <a:pt x="0" y="643"/>
                    </a:lnTo>
                    <a:cubicBezTo>
                      <a:pt x="286" y="988"/>
                      <a:pt x="572" y="1346"/>
                      <a:pt x="810" y="1691"/>
                    </a:cubicBezTo>
                    <a:lnTo>
                      <a:pt x="1179" y="2215"/>
                    </a:lnTo>
                    <a:cubicBezTo>
                      <a:pt x="1310" y="2381"/>
                      <a:pt x="1394" y="2572"/>
                      <a:pt x="1501" y="2751"/>
                    </a:cubicBezTo>
                    <a:cubicBezTo>
                      <a:pt x="1513" y="2751"/>
                      <a:pt x="1513" y="2762"/>
                      <a:pt x="1513" y="2774"/>
                    </a:cubicBezTo>
                    <a:cubicBezTo>
                      <a:pt x="1524" y="2786"/>
                      <a:pt x="1524" y="2798"/>
                      <a:pt x="1536" y="2798"/>
                    </a:cubicBezTo>
                    <a:lnTo>
                      <a:pt x="1834" y="3322"/>
                    </a:lnTo>
                    <a:cubicBezTo>
                      <a:pt x="1929" y="3513"/>
                      <a:pt x="2013" y="3715"/>
                      <a:pt x="2108" y="3917"/>
                    </a:cubicBezTo>
                    <a:cubicBezTo>
                      <a:pt x="2191" y="4108"/>
                      <a:pt x="2286" y="4298"/>
                      <a:pt x="2358" y="4501"/>
                    </a:cubicBezTo>
                    <a:lnTo>
                      <a:pt x="2560" y="5108"/>
                    </a:lnTo>
                    <a:lnTo>
                      <a:pt x="3549" y="4798"/>
                    </a:lnTo>
                    <a:lnTo>
                      <a:pt x="3334" y="4132"/>
                    </a:lnTo>
                    <a:cubicBezTo>
                      <a:pt x="3239" y="3917"/>
                      <a:pt x="3144" y="3703"/>
                      <a:pt x="3048" y="3489"/>
                    </a:cubicBezTo>
                    <a:cubicBezTo>
                      <a:pt x="2953" y="3274"/>
                      <a:pt x="2870" y="3060"/>
                      <a:pt x="2763" y="2858"/>
                    </a:cubicBezTo>
                    <a:lnTo>
                      <a:pt x="2417" y="2250"/>
                    </a:lnTo>
                    <a:cubicBezTo>
                      <a:pt x="2286" y="2048"/>
                      <a:pt x="2191" y="1834"/>
                      <a:pt x="2048" y="1643"/>
                    </a:cubicBezTo>
                    <a:lnTo>
                      <a:pt x="1644" y="1084"/>
                    </a:lnTo>
                    <a:cubicBezTo>
                      <a:pt x="1382" y="691"/>
                      <a:pt x="1096" y="345"/>
                      <a:pt x="82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082" name="Google Shape;8082;p111"/>
          <p:cNvSpPr/>
          <p:nvPr/>
        </p:nvSpPr>
        <p:spPr>
          <a:xfrm>
            <a:off x="6049468" y="897579"/>
            <a:ext cx="358693" cy="429590"/>
          </a:xfrm>
          <a:custGeom>
            <a:rect b="b" l="l" r="r" t="t"/>
            <a:pathLst>
              <a:path extrusionOk="0" h="10725" w="8955">
                <a:moveTo>
                  <a:pt x="4477" y="0"/>
                </a:moveTo>
                <a:cubicBezTo>
                  <a:pt x="2013" y="0"/>
                  <a:pt x="1" y="2000"/>
                  <a:pt x="1" y="4477"/>
                </a:cubicBezTo>
                <a:cubicBezTo>
                  <a:pt x="1" y="7418"/>
                  <a:pt x="3299" y="9978"/>
                  <a:pt x="4227" y="10644"/>
                </a:cubicBezTo>
                <a:cubicBezTo>
                  <a:pt x="4305" y="10698"/>
                  <a:pt x="4391" y="10725"/>
                  <a:pt x="4477" y="10725"/>
                </a:cubicBezTo>
                <a:cubicBezTo>
                  <a:pt x="4564" y="10725"/>
                  <a:pt x="4650" y="10698"/>
                  <a:pt x="4727" y="10644"/>
                </a:cubicBezTo>
                <a:cubicBezTo>
                  <a:pt x="5668" y="9978"/>
                  <a:pt x="8954" y="7418"/>
                  <a:pt x="8954" y="4477"/>
                </a:cubicBezTo>
                <a:cubicBezTo>
                  <a:pt x="8954" y="2000"/>
                  <a:pt x="6954" y="0"/>
                  <a:pt x="4477" y="0"/>
                </a:cubicBezTo>
                <a:close/>
              </a:path>
            </a:pathLst>
          </a:custGeom>
          <a:solidFill>
            <a:srgbClr val="EB1E42"/>
          </a:solidFill>
          <a:ln>
            <a:noFill/>
          </a:ln>
        </p:spPr>
        <p:txBody>
          <a:bodyPr anchorCtr="0" anchor="ctr" bIns="0" lIns="0" spcFirstLastPara="1" rIns="0" wrap="square" tIns="0">
            <a:noAutofit/>
          </a:bodyPr>
          <a:lstStyle/>
          <a:p>
            <a:pPr indent="0" lvl="0" marL="0" rtl="0" algn="ctr">
              <a:spcBef>
                <a:spcPts val="0"/>
              </a:spcBef>
              <a:spcAft>
                <a:spcPts val="0"/>
              </a:spcAft>
              <a:buNone/>
            </a:pPr>
            <a:r>
              <a:rPr lang="en" sz="1600">
                <a:solidFill>
                  <a:srgbClr val="FFFFFF"/>
                </a:solidFill>
                <a:latin typeface="Fira Sans Extra Condensed"/>
                <a:ea typeface="Fira Sans Extra Condensed"/>
                <a:cs typeface="Fira Sans Extra Condensed"/>
                <a:sym typeface="Fira Sans Extra Condensed"/>
              </a:rPr>
              <a:t>05</a:t>
            </a:r>
            <a:endParaRPr sz="1600">
              <a:solidFill>
                <a:srgbClr val="FFFFFF"/>
              </a:solidFill>
              <a:latin typeface="Fira Sans Extra Condensed"/>
              <a:ea typeface="Fira Sans Extra Condensed"/>
              <a:cs typeface="Fira Sans Extra Condensed"/>
              <a:sym typeface="Fira Sans Extra Condensed"/>
            </a:endParaRPr>
          </a:p>
        </p:txBody>
      </p:sp>
      <p:sp>
        <p:nvSpPr>
          <p:cNvPr id="8083" name="Google Shape;8083;p111"/>
          <p:cNvSpPr/>
          <p:nvPr/>
        </p:nvSpPr>
        <p:spPr>
          <a:xfrm>
            <a:off x="4080793" y="3657304"/>
            <a:ext cx="358693" cy="429590"/>
          </a:xfrm>
          <a:custGeom>
            <a:rect b="b" l="l" r="r" t="t"/>
            <a:pathLst>
              <a:path extrusionOk="0" h="10725" w="8955">
                <a:moveTo>
                  <a:pt x="4477" y="0"/>
                </a:moveTo>
                <a:cubicBezTo>
                  <a:pt x="2013" y="0"/>
                  <a:pt x="1" y="2000"/>
                  <a:pt x="1" y="4477"/>
                </a:cubicBezTo>
                <a:cubicBezTo>
                  <a:pt x="1" y="7418"/>
                  <a:pt x="3299" y="9978"/>
                  <a:pt x="4227" y="10644"/>
                </a:cubicBezTo>
                <a:cubicBezTo>
                  <a:pt x="4305" y="10698"/>
                  <a:pt x="4391" y="10725"/>
                  <a:pt x="4477" y="10725"/>
                </a:cubicBezTo>
                <a:cubicBezTo>
                  <a:pt x="4564" y="10725"/>
                  <a:pt x="4650" y="10698"/>
                  <a:pt x="4727" y="10644"/>
                </a:cubicBezTo>
                <a:cubicBezTo>
                  <a:pt x="5668" y="9978"/>
                  <a:pt x="8954" y="7418"/>
                  <a:pt x="8954" y="4477"/>
                </a:cubicBezTo>
                <a:cubicBezTo>
                  <a:pt x="8954" y="2000"/>
                  <a:pt x="6954" y="0"/>
                  <a:pt x="4477" y="0"/>
                </a:cubicBezTo>
                <a:close/>
              </a:path>
            </a:pathLst>
          </a:custGeom>
          <a:solidFill>
            <a:srgbClr val="059B70"/>
          </a:solidFill>
          <a:ln>
            <a:noFill/>
          </a:ln>
        </p:spPr>
        <p:txBody>
          <a:bodyPr anchorCtr="0" anchor="ctr" bIns="0" lIns="0" spcFirstLastPara="1" rIns="0" wrap="square" tIns="0">
            <a:noAutofit/>
          </a:bodyPr>
          <a:lstStyle/>
          <a:p>
            <a:pPr indent="0" lvl="0" marL="0" rtl="0" algn="ctr">
              <a:spcBef>
                <a:spcPts val="0"/>
              </a:spcBef>
              <a:spcAft>
                <a:spcPts val="0"/>
              </a:spcAft>
              <a:buNone/>
            </a:pPr>
            <a:r>
              <a:rPr lang="en" sz="1600">
                <a:solidFill>
                  <a:srgbClr val="FFFFFF"/>
                </a:solidFill>
                <a:latin typeface="Fira Sans Extra Condensed"/>
                <a:ea typeface="Fira Sans Extra Condensed"/>
                <a:cs typeface="Fira Sans Extra Condensed"/>
                <a:sym typeface="Fira Sans Extra Condensed"/>
              </a:rPr>
              <a:t>02</a:t>
            </a:r>
            <a:endParaRPr sz="1600">
              <a:solidFill>
                <a:srgbClr val="FFFFFF"/>
              </a:solidFill>
              <a:latin typeface="Fira Sans Extra Condensed"/>
              <a:ea typeface="Fira Sans Extra Condensed"/>
              <a:cs typeface="Fira Sans Extra Condensed"/>
              <a:sym typeface="Fira Sans Extra Condensed"/>
            </a:endParaRPr>
          </a:p>
        </p:txBody>
      </p:sp>
      <p:sp>
        <p:nvSpPr>
          <p:cNvPr id="8084" name="Google Shape;8084;p111"/>
          <p:cNvSpPr/>
          <p:nvPr/>
        </p:nvSpPr>
        <p:spPr>
          <a:xfrm>
            <a:off x="3428368" y="1678754"/>
            <a:ext cx="358693" cy="429590"/>
          </a:xfrm>
          <a:custGeom>
            <a:rect b="b" l="l" r="r" t="t"/>
            <a:pathLst>
              <a:path extrusionOk="0" h="10725" w="8955">
                <a:moveTo>
                  <a:pt x="4477" y="0"/>
                </a:moveTo>
                <a:cubicBezTo>
                  <a:pt x="2013" y="0"/>
                  <a:pt x="1" y="2000"/>
                  <a:pt x="1" y="4477"/>
                </a:cubicBezTo>
                <a:cubicBezTo>
                  <a:pt x="1" y="7418"/>
                  <a:pt x="3299" y="9978"/>
                  <a:pt x="4227" y="10644"/>
                </a:cubicBezTo>
                <a:cubicBezTo>
                  <a:pt x="4305" y="10698"/>
                  <a:pt x="4391" y="10725"/>
                  <a:pt x="4477" y="10725"/>
                </a:cubicBezTo>
                <a:cubicBezTo>
                  <a:pt x="4564" y="10725"/>
                  <a:pt x="4650" y="10698"/>
                  <a:pt x="4727" y="10644"/>
                </a:cubicBezTo>
                <a:cubicBezTo>
                  <a:pt x="5668" y="9978"/>
                  <a:pt x="8954" y="7418"/>
                  <a:pt x="8954" y="4477"/>
                </a:cubicBezTo>
                <a:cubicBezTo>
                  <a:pt x="8954" y="2000"/>
                  <a:pt x="6954" y="0"/>
                  <a:pt x="4477" y="0"/>
                </a:cubicBezTo>
                <a:close/>
              </a:path>
            </a:pathLst>
          </a:custGeom>
          <a:solidFill>
            <a:srgbClr val="B4A7D6"/>
          </a:solidFill>
          <a:ln>
            <a:noFill/>
          </a:ln>
        </p:spPr>
        <p:txBody>
          <a:bodyPr anchorCtr="0" anchor="ctr" bIns="0" lIns="0" spcFirstLastPara="1" rIns="0" wrap="square" tIns="0">
            <a:noAutofit/>
          </a:bodyPr>
          <a:lstStyle/>
          <a:p>
            <a:pPr indent="0" lvl="0" marL="0" rtl="0" algn="ctr">
              <a:spcBef>
                <a:spcPts val="0"/>
              </a:spcBef>
              <a:spcAft>
                <a:spcPts val="0"/>
              </a:spcAft>
              <a:buNone/>
            </a:pPr>
            <a:r>
              <a:rPr lang="en" sz="1600">
                <a:solidFill>
                  <a:srgbClr val="FFFFFF"/>
                </a:solidFill>
                <a:latin typeface="Fira Sans Extra Condensed"/>
                <a:ea typeface="Fira Sans Extra Condensed"/>
                <a:cs typeface="Fira Sans Extra Condensed"/>
                <a:sym typeface="Fira Sans Extra Condensed"/>
              </a:rPr>
              <a:t>03</a:t>
            </a:r>
            <a:endParaRPr sz="1600">
              <a:solidFill>
                <a:srgbClr val="FFFFFF"/>
              </a:solidFill>
              <a:latin typeface="Fira Sans Extra Condensed"/>
              <a:ea typeface="Fira Sans Extra Condensed"/>
              <a:cs typeface="Fira Sans Extra Condensed"/>
              <a:sym typeface="Fira Sans Extra Condensed"/>
            </a:endParaRPr>
          </a:p>
        </p:txBody>
      </p:sp>
      <p:sp>
        <p:nvSpPr>
          <p:cNvPr id="8085" name="Google Shape;8085;p111"/>
          <p:cNvSpPr/>
          <p:nvPr/>
        </p:nvSpPr>
        <p:spPr>
          <a:xfrm>
            <a:off x="3154093" y="3027804"/>
            <a:ext cx="358693" cy="429590"/>
          </a:xfrm>
          <a:custGeom>
            <a:rect b="b" l="l" r="r" t="t"/>
            <a:pathLst>
              <a:path extrusionOk="0" h="10725" w="8955">
                <a:moveTo>
                  <a:pt x="4477" y="0"/>
                </a:moveTo>
                <a:cubicBezTo>
                  <a:pt x="2013" y="0"/>
                  <a:pt x="1" y="2000"/>
                  <a:pt x="1" y="4477"/>
                </a:cubicBezTo>
                <a:cubicBezTo>
                  <a:pt x="1" y="7418"/>
                  <a:pt x="3299" y="9978"/>
                  <a:pt x="4227" y="10644"/>
                </a:cubicBezTo>
                <a:cubicBezTo>
                  <a:pt x="4305" y="10698"/>
                  <a:pt x="4391" y="10725"/>
                  <a:pt x="4477" y="10725"/>
                </a:cubicBezTo>
                <a:cubicBezTo>
                  <a:pt x="4564" y="10725"/>
                  <a:pt x="4650" y="10698"/>
                  <a:pt x="4727" y="10644"/>
                </a:cubicBezTo>
                <a:cubicBezTo>
                  <a:pt x="5668" y="9978"/>
                  <a:pt x="8954" y="7418"/>
                  <a:pt x="8954" y="4477"/>
                </a:cubicBezTo>
                <a:cubicBezTo>
                  <a:pt x="8954" y="2000"/>
                  <a:pt x="6954" y="0"/>
                  <a:pt x="4477" y="0"/>
                </a:cubicBezTo>
                <a:close/>
              </a:path>
            </a:pathLst>
          </a:custGeom>
          <a:solidFill>
            <a:srgbClr val="F7965C"/>
          </a:solidFill>
          <a:ln>
            <a:noFill/>
          </a:ln>
        </p:spPr>
        <p:txBody>
          <a:bodyPr anchorCtr="0" anchor="ctr" bIns="0" lIns="0" spcFirstLastPara="1" rIns="0" wrap="square" tIns="0">
            <a:noAutofit/>
          </a:bodyPr>
          <a:lstStyle/>
          <a:p>
            <a:pPr indent="0" lvl="0" marL="0" rtl="0" algn="ctr">
              <a:spcBef>
                <a:spcPts val="0"/>
              </a:spcBef>
              <a:spcAft>
                <a:spcPts val="0"/>
              </a:spcAft>
              <a:buNone/>
            </a:pPr>
            <a:r>
              <a:rPr lang="en" sz="1600">
                <a:solidFill>
                  <a:srgbClr val="FFFFFF"/>
                </a:solidFill>
                <a:latin typeface="Fira Sans Extra Condensed"/>
                <a:ea typeface="Fira Sans Extra Condensed"/>
                <a:cs typeface="Fira Sans Extra Condensed"/>
                <a:sym typeface="Fira Sans Extra Condensed"/>
              </a:rPr>
              <a:t>01</a:t>
            </a:r>
            <a:endParaRPr sz="1600">
              <a:solidFill>
                <a:srgbClr val="FFFFFF"/>
              </a:solidFill>
              <a:latin typeface="Fira Sans Extra Condensed"/>
              <a:ea typeface="Fira Sans Extra Condensed"/>
              <a:cs typeface="Fira Sans Extra Condensed"/>
              <a:sym typeface="Fira Sans Extra Condensed"/>
            </a:endParaRPr>
          </a:p>
        </p:txBody>
      </p:sp>
      <p:sp>
        <p:nvSpPr>
          <p:cNvPr id="8086" name="Google Shape;8086;p111"/>
          <p:cNvSpPr txBox="1"/>
          <p:nvPr/>
        </p:nvSpPr>
        <p:spPr>
          <a:xfrm>
            <a:off x="0" y="3027800"/>
            <a:ext cx="3369900" cy="429600"/>
          </a:xfrm>
          <a:prstGeom prst="rect">
            <a:avLst/>
          </a:prstGeom>
          <a:noFill/>
          <a:ln>
            <a:noFill/>
          </a:ln>
        </p:spPr>
        <p:txBody>
          <a:bodyPr anchorCtr="0" anchor="ctr" bIns="91425" lIns="91425" spcFirstLastPara="1" rIns="91425" wrap="square" tIns="91425">
            <a:noAutofit/>
          </a:bodyPr>
          <a:lstStyle/>
          <a:p>
            <a:pPr indent="0" lvl="0" marL="0" rtl="0" algn="just">
              <a:spcBef>
                <a:spcPts val="0"/>
              </a:spcBef>
              <a:spcAft>
                <a:spcPts val="0"/>
              </a:spcAft>
              <a:buNone/>
            </a:pPr>
            <a:r>
              <a:rPr lang="en" sz="2400">
                <a:solidFill>
                  <a:srgbClr val="F7965C"/>
                </a:solidFill>
                <a:latin typeface="Roboto"/>
                <a:ea typeface="Roboto"/>
                <a:cs typeface="Roboto"/>
                <a:sym typeface="Roboto"/>
              </a:rPr>
              <a:t>ISMS-D-###內稽計畫?</a:t>
            </a:r>
            <a:endParaRPr sz="2400">
              <a:solidFill>
                <a:srgbClr val="F7965C"/>
              </a:solidFill>
              <a:latin typeface="Roboto"/>
              <a:ea typeface="Roboto"/>
              <a:cs typeface="Roboto"/>
              <a:sym typeface="Roboto"/>
            </a:endParaRPr>
          </a:p>
        </p:txBody>
      </p:sp>
      <p:sp>
        <p:nvSpPr>
          <p:cNvPr id="8087" name="Google Shape;8087;p111"/>
          <p:cNvSpPr txBox="1"/>
          <p:nvPr/>
        </p:nvSpPr>
        <p:spPr>
          <a:xfrm>
            <a:off x="3989025" y="4167800"/>
            <a:ext cx="5495100" cy="560100"/>
          </a:xfrm>
          <a:prstGeom prst="rect">
            <a:avLst/>
          </a:prstGeom>
          <a:noFill/>
          <a:ln>
            <a:noFill/>
          </a:ln>
        </p:spPr>
        <p:txBody>
          <a:bodyPr anchorCtr="0" anchor="ctr" bIns="91425" lIns="91425" spcFirstLastPara="1" rIns="91425" wrap="square" tIns="91425">
            <a:noAutofit/>
          </a:bodyPr>
          <a:lstStyle/>
          <a:p>
            <a:pPr indent="0" lvl="0" marL="0" rtl="0" algn="just">
              <a:spcBef>
                <a:spcPts val="0"/>
              </a:spcBef>
              <a:spcAft>
                <a:spcPts val="0"/>
              </a:spcAft>
              <a:buNone/>
            </a:pPr>
            <a:r>
              <a:rPr lang="en" sz="2400">
                <a:solidFill>
                  <a:srgbClr val="059B70"/>
                </a:solidFill>
                <a:latin typeface="Roboto"/>
                <a:ea typeface="Roboto"/>
                <a:cs typeface="Roboto"/>
                <a:sym typeface="Roboto"/>
              </a:rPr>
              <a:t>A級2次/年、B級1次/年、C級1次/2年</a:t>
            </a:r>
            <a:br>
              <a:rPr lang="en" sz="2400">
                <a:solidFill>
                  <a:srgbClr val="059B70"/>
                </a:solidFill>
                <a:latin typeface="Roboto"/>
                <a:ea typeface="Roboto"/>
                <a:cs typeface="Roboto"/>
                <a:sym typeface="Roboto"/>
              </a:rPr>
            </a:br>
            <a:r>
              <a:rPr lang="en" sz="1800">
                <a:solidFill>
                  <a:srgbClr val="059B70"/>
                </a:solidFill>
                <a:latin typeface="Roboto"/>
                <a:ea typeface="Roboto"/>
                <a:cs typeface="Roboto"/>
                <a:sym typeface="Roboto"/>
              </a:rPr>
              <a:t>(內稽人員的資格(勝任)、訓練(獨立)、證照(有效))</a:t>
            </a:r>
            <a:endParaRPr sz="1800">
              <a:solidFill>
                <a:srgbClr val="059B70"/>
              </a:solidFill>
              <a:latin typeface="Roboto"/>
              <a:ea typeface="Roboto"/>
              <a:cs typeface="Roboto"/>
              <a:sym typeface="Roboto"/>
            </a:endParaRPr>
          </a:p>
        </p:txBody>
      </p:sp>
      <p:sp>
        <p:nvSpPr>
          <p:cNvPr id="8088" name="Google Shape;8088;p111"/>
          <p:cNvSpPr txBox="1"/>
          <p:nvPr/>
        </p:nvSpPr>
        <p:spPr>
          <a:xfrm>
            <a:off x="5620250" y="3075300"/>
            <a:ext cx="3369900" cy="653100"/>
          </a:xfrm>
          <a:prstGeom prst="rect">
            <a:avLst/>
          </a:prstGeom>
          <a:noFill/>
          <a:ln>
            <a:noFill/>
          </a:ln>
        </p:spPr>
        <p:txBody>
          <a:bodyPr anchorCtr="0" anchor="ctr" bIns="91425" lIns="91425" spcFirstLastPara="1" rIns="91425" wrap="square" tIns="91425">
            <a:noAutofit/>
          </a:bodyPr>
          <a:lstStyle/>
          <a:p>
            <a:pPr indent="0" lvl="0" marL="0" rtl="0" algn="just">
              <a:spcBef>
                <a:spcPts val="0"/>
              </a:spcBef>
              <a:spcAft>
                <a:spcPts val="0"/>
              </a:spcAft>
              <a:buNone/>
            </a:pPr>
            <a:r>
              <a:rPr lang="en" sz="2400">
                <a:solidFill>
                  <a:srgbClr val="007BB9"/>
                </a:solidFill>
                <a:latin typeface="Roboto"/>
                <a:ea typeface="Roboto"/>
                <a:cs typeface="Roboto"/>
                <a:sym typeface="Roboto"/>
              </a:rPr>
              <a:t>稽核後追蹤改善佐證?</a:t>
            </a:r>
            <a:br>
              <a:rPr lang="en" sz="2400">
                <a:solidFill>
                  <a:srgbClr val="007BB9"/>
                </a:solidFill>
                <a:latin typeface="Roboto"/>
                <a:ea typeface="Roboto"/>
                <a:cs typeface="Roboto"/>
                <a:sym typeface="Roboto"/>
              </a:rPr>
            </a:br>
            <a:r>
              <a:rPr lang="en" sz="1800">
                <a:solidFill>
                  <a:srgbClr val="007BB9"/>
                </a:solidFill>
                <a:latin typeface="Roboto"/>
                <a:ea typeface="Roboto"/>
                <a:cs typeface="Roboto"/>
                <a:sym typeface="Roboto"/>
              </a:rPr>
              <a:t>(資安矯正改善措施的有效性)</a:t>
            </a:r>
            <a:endParaRPr sz="1800">
              <a:solidFill>
                <a:srgbClr val="007BB9"/>
              </a:solidFill>
              <a:latin typeface="Roboto"/>
              <a:ea typeface="Roboto"/>
              <a:cs typeface="Roboto"/>
              <a:sym typeface="Roboto"/>
            </a:endParaRPr>
          </a:p>
        </p:txBody>
      </p:sp>
      <p:sp>
        <p:nvSpPr>
          <p:cNvPr id="8089" name="Google Shape;8089;p111"/>
          <p:cNvSpPr txBox="1"/>
          <p:nvPr/>
        </p:nvSpPr>
        <p:spPr>
          <a:xfrm>
            <a:off x="6410100" y="609600"/>
            <a:ext cx="2389800" cy="2011500"/>
          </a:xfrm>
          <a:prstGeom prst="rect">
            <a:avLst/>
          </a:prstGeom>
          <a:noFill/>
          <a:ln>
            <a:noFill/>
          </a:ln>
        </p:spPr>
        <p:txBody>
          <a:bodyPr anchorCtr="0" anchor="ctr" bIns="91425" lIns="91425" spcFirstLastPara="1" rIns="91425" wrap="square" tIns="91425">
            <a:noAutofit/>
          </a:bodyPr>
          <a:lstStyle/>
          <a:p>
            <a:pPr indent="0" lvl="0" marL="0" rtl="0" algn="just">
              <a:spcBef>
                <a:spcPts val="0"/>
              </a:spcBef>
              <a:spcAft>
                <a:spcPts val="0"/>
              </a:spcAft>
              <a:buNone/>
            </a:pPr>
            <a:r>
              <a:rPr lang="en" sz="2400">
                <a:latin typeface="Roboto"/>
                <a:ea typeface="Roboto"/>
                <a:cs typeface="Roboto"/>
                <a:sym typeface="Roboto"/>
              </a:rPr>
              <a:t>內稽及矯正改善相關表單的</a:t>
            </a:r>
            <a:r>
              <a:rPr lang="en" sz="2400">
                <a:solidFill>
                  <a:srgbClr val="FF0000"/>
                </a:solidFill>
                <a:latin typeface="Roboto"/>
                <a:ea typeface="Roboto"/>
                <a:cs typeface="Roboto"/>
                <a:sym typeface="Roboto"/>
              </a:rPr>
              <a:t>簽署及審核</a:t>
            </a:r>
            <a:r>
              <a:rPr lang="en" sz="2400">
                <a:latin typeface="Roboto"/>
                <a:ea typeface="Roboto"/>
                <a:cs typeface="Roboto"/>
                <a:sym typeface="Roboto"/>
              </a:rPr>
              <a:t>應依</a:t>
            </a:r>
            <a:r>
              <a:rPr lang="en" sz="2400">
                <a:solidFill>
                  <a:srgbClr val="FF0000"/>
                </a:solidFill>
                <a:latin typeface="Roboto"/>
                <a:ea typeface="Roboto"/>
                <a:cs typeface="Roboto"/>
                <a:sym typeface="Roboto"/>
              </a:rPr>
              <a:t>推動組織架構</a:t>
            </a:r>
            <a:r>
              <a:rPr lang="en" sz="2400">
                <a:latin typeface="Roboto"/>
                <a:ea typeface="Roboto"/>
                <a:cs typeface="Roboto"/>
                <a:sym typeface="Roboto"/>
              </a:rPr>
              <a:t>之任務有明確</a:t>
            </a:r>
            <a:r>
              <a:rPr lang="en" sz="2400">
                <a:solidFill>
                  <a:srgbClr val="FF0000"/>
                </a:solidFill>
                <a:latin typeface="Roboto"/>
                <a:ea typeface="Roboto"/>
                <a:cs typeface="Roboto"/>
                <a:sym typeface="Roboto"/>
              </a:rPr>
              <a:t>權責人員</a:t>
            </a:r>
            <a:endParaRPr sz="2400">
              <a:solidFill>
                <a:srgbClr val="FF0000"/>
              </a:solidFill>
              <a:latin typeface="Roboto"/>
              <a:ea typeface="Roboto"/>
              <a:cs typeface="Roboto"/>
              <a:sym typeface="Roboto"/>
            </a:endParaRPr>
          </a:p>
        </p:txBody>
      </p:sp>
      <p:sp>
        <p:nvSpPr>
          <p:cNvPr id="8090" name="Google Shape;8090;p111"/>
          <p:cNvSpPr/>
          <p:nvPr/>
        </p:nvSpPr>
        <p:spPr>
          <a:xfrm>
            <a:off x="5523868" y="2621054"/>
            <a:ext cx="358693" cy="429590"/>
          </a:xfrm>
          <a:custGeom>
            <a:rect b="b" l="l" r="r" t="t"/>
            <a:pathLst>
              <a:path extrusionOk="0" h="10725" w="8955">
                <a:moveTo>
                  <a:pt x="4477" y="0"/>
                </a:moveTo>
                <a:cubicBezTo>
                  <a:pt x="2013" y="0"/>
                  <a:pt x="1" y="2000"/>
                  <a:pt x="1" y="4477"/>
                </a:cubicBezTo>
                <a:cubicBezTo>
                  <a:pt x="1" y="7418"/>
                  <a:pt x="3299" y="9978"/>
                  <a:pt x="4227" y="10644"/>
                </a:cubicBezTo>
                <a:cubicBezTo>
                  <a:pt x="4305" y="10698"/>
                  <a:pt x="4391" y="10725"/>
                  <a:pt x="4477" y="10725"/>
                </a:cubicBezTo>
                <a:cubicBezTo>
                  <a:pt x="4564" y="10725"/>
                  <a:pt x="4650" y="10698"/>
                  <a:pt x="4727" y="10644"/>
                </a:cubicBezTo>
                <a:cubicBezTo>
                  <a:pt x="5668" y="9978"/>
                  <a:pt x="8954" y="7418"/>
                  <a:pt x="8954" y="4477"/>
                </a:cubicBezTo>
                <a:cubicBezTo>
                  <a:pt x="8954" y="2000"/>
                  <a:pt x="6954" y="0"/>
                  <a:pt x="4477" y="0"/>
                </a:cubicBezTo>
                <a:close/>
              </a:path>
            </a:pathLst>
          </a:custGeom>
          <a:solidFill>
            <a:srgbClr val="007BB9"/>
          </a:solidFill>
          <a:ln>
            <a:noFill/>
          </a:ln>
        </p:spPr>
        <p:txBody>
          <a:bodyPr anchorCtr="0" anchor="ctr" bIns="0" lIns="0" spcFirstLastPara="1" rIns="0" wrap="square" tIns="0">
            <a:noAutofit/>
          </a:bodyPr>
          <a:lstStyle/>
          <a:p>
            <a:pPr indent="0" lvl="0" marL="0" rtl="0" algn="ctr">
              <a:spcBef>
                <a:spcPts val="0"/>
              </a:spcBef>
              <a:spcAft>
                <a:spcPts val="0"/>
              </a:spcAft>
              <a:buNone/>
            </a:pPr>
            <a:r>
              <a:rPr lang="en" sz="1600">
                <a:solidFill>
                  <a:srgbClr val="FFFFFF"/>
                </a:solidFill>
                <a:latin typeface="Fira Sans Extra Condensed"/>
                <a:ea typeface="Fira Sans Extra Condensed"/>
                <a:cs typeface="Fira Sans Extra Condensed"/>
                <a:sym typeface="Fira Sans Extra Condensed"/>
              </a:rPr>
              <a:t>04</a:t>
            </a:r>
            <a:endParaRPr sz="1600">
              <a:solidFill>
                <a:srgbClr val="FFFFFF"/>
              </a:solidFill>
              <a:latin typeface="Fira Sans Extra Condensed"/>
              <a:ea typeface="Fira Sans Extra Condensed"/>
              <a:cs typeface="Fira Sans Extra Condensed"/>
              <a:sym typeface="Fira Sans Extra Condensed"/>
            </a:endParaRPr>
          </a:p>
        </p:txBody>
      </p:sp>
      <p:sp>
        <p:nvSpPr>
          <p:cNvPr id="8091" name="Google Shape;8091;p111"/>
          <p:cNvSpPr txBox="1"/>
          <p:nvPr/>
        </p:nvSpPr>
        <p:spPr>
          <a:xfrm>
            <a:off x="523875" y="1145350"/>
            <a:ext cx="3369900" cy="519600"/>
          </a:xfrm>
          <a:prstGeom prst="rect">
            <a:avLst/>
          </a:prstGeom>
          <a:noFill/>
          <a:ln>
            <a:noFill/>
          </a:ln>
        </p:spPr>
        <p:txBody>
          <a:bodyPr anchorCtr="0" anchor="ctr" bIns="91425" lIns="91425" spcFirstLastPara="1" rIns="91425" wrap="square" tIns="91425">
            <a:noAutofit/>
          </a:bodyPr>
          <a:lstStyle/>
          <a:p>
            <a:pPr indent="0" lvl="0" marL="0" rtl="0" algn="just">
              <a:spcBef>
                <a:spcPts val="0"/>
              </a:spcBef>
              <a:spcAft>
                <a:spcPts val="0"/>
              </a:spcAft>
              <a:buNone/>
            </a:pPr>
            <a:r>
              <a:rPr lang="en" sz="2400">
                <a:solidFill>
                  <a:srgbClr val="8E7CC3"/>
                </a:solidFill>
                <a:latin typeface="Roboto"/>
                <a:ea typeface="Roboto"/>
                <a:cs typeface="Roboto"/>
                <a:sym typeface="Roboto"/>
              </a:rPr>
              <a:t>內稽範圍應涵蓋全機關</a:t>
            </a:r>
            <a:endParaRPr sz="1800">
              <a:solidFill>
                <a:srgbClr val="8E7CC3"/>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0" name="Shape 3840"/>
        <p:cNvGrpSpPr/>
        <p:nvPr/>
      </p:nvGrpSpPr>
      <p:grpSpPr>
        <a:xfrm>
          <a:off x="0" y="0"/>
          <a:ext cx="0" cy="0"/>
          <a:chOff x="0" y="0"/>
          <a:chExt cx="0" cy="0"/>
        </a:xfrm>
      </p:grpSpPr>
      <p:pic>
        <p:nvPicPr>
          <p:cNvPr id="3841" name="Google Shape;3841;p40"/>
          <p:cNvPicPr preferRelativeResize="0"/>
          <p:nvPr/>
        </p:nvPicPr>
        <p:blipFill>
          <a:blip r:embed="rId3">
            <a:alphaModFix/>
          </a:blip>
          <a:stretch>
            <a:fillRect/>
          </a:stretch>
        </p:blipFill>
        <p:spPr>
          <a:xfrm>
            <a:off x="2913972" y="1153725"/>
            <a:ext cx="6001428" cy="3510601"/>
          </a:xfrm>
          <a:prstGeom prst="rect">
            <a:avLst/>
          </a:prstGeom>
          <a:noFill/>
          <a:ln>
            <a:noFill/>
          </a:ln>
        </p:spPr>
      </p:pic>
      <p:sp>
        <p:nvSpPr>
          <p:cNvPr id="3842" name="Google Shape;3842;p40"/>
          <p:cNvSpPr txBox="1"/>
          <p:nvPr>
            <p:ph type="title"/>
          </p:nvPr>
        </p:nvSpPr>
        <p:spPr>
          <a:xfrm>
            <a:off x="628350" y="385950"/>
            <a:ext cx="7887300" cy="529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實地稽核在策略面是由資安長負責報告</a:t>
            </a:r>
            <a:endParaRPr/>
          </a:p>
        </p:txBody>
      </p:sp>
      <p:sp>
        <p:nvSpPr>
          <p:cNvPr id="3843" name="Google Shape;3843;p40"/>
          <p:cNvSpPr txBox="1"/>
          <p:nvPr>
            <p:ph idx="1" type="body"/>
          </p:nvPr>
        </p:nvSpPr>
        <p:spPr>
          <a:xfrm>
            <a:off x="196200" y="1153675"/>
            <a:ext cx="2773800" cy="3510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t>資通安全長必須完全掌握「資通安全實地稽核項目檢核表」的策略面共26項目實施情形，報告全校整體考量進行資安工作的推動及監督。</a:t>
            </a:r>
            <a:endParaRPr/>
          </a:p>
        </p:txBody>
      </p:sp>
      <p:sp>
        <p:nvSpPr>
          <p:cNvPr id="3844" name="Google Shape;3844;p4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5" name="Shape 8095"/>
        <p:cNvGrpSpPr/>
        <p:nvPr/>
      </p:nvGrpSpPr>
      <p:grpSpPr>
        <a:xfrm>
          <a:off x="0" y="0"/>
          <a:ext cx="0" cy="0"/>
          <a:chOff x="0" y="0"/>
          <a:chExt cx="0" cy="0"/>
        </a:xfrm>
      </p:grpSpPr>
      <p:pic>
        <p:nvPicPr>
          <p:cNvPr id="8096" name="Google Shape;8096;p112"/>
          <p:cNvPicPr preferRelativeResize="0"/>
          <p:nvPr/>
        </p:nvPicPr>
        <p:blipFill rotWithShape="1">
          <a:blip r:embed="rId3">
            <a:alphaModFix/>
          </a:blip>
          <a:srcRect b="0" l="1796" r="37302" t="0"/>
          <a:stretch/>
        </p:blipFill>
        <p:spPr>
          <a:xfrm>
            <a:off x="0" y="0"/>
            <a:ext cx="4572001" cy="5003701"/>
          </a:xfrm>
          <a:prstGeom prst="rect">
            <a:avLst/>
          </a:prstGeom>
          <a:noFill/>
          <a:ln>
            <a:noFill/>
          </a:ln>
        </p:spPr>
      </p:pic>
      <p:pic>
        <p:nvPicPr>
          <p:cNvPr id="8097" name="Google Shape;8097;p112">
            <a:hlinkClick r:id="rId4"/>
          </p:cNvPr>
          <p:cNvPicPr preferRelativeResize="0"/>
          <p:nvPr/>
        </p:nvPicPr>
        <p:blipFill>
          <a:blip r:embed="rId5">
            <a:alphaModFix/>
          </a:blip>
          <a:stretch>
            <a:fillRect/>
          </a:stretch>
        </p:blipFill>
        <p:spPr>
          <a:xfrm>
            <a:off x="4821525" y="-69900"/>
            <a:ext cx="3829949" cy="5143502"/>
          </a:xfrm>
          <a:prstGeom prst="rect">
            <a:avLst/>
          </a:prstGeom>
          <a:noFill/>
          <a:ln>
            <a:noFill/>
          </a:ln>
        </p:spPr>
      </p:pic>
      <p:sp>
        <p:nvSpPr>
          <p:cNvPr id="8098" name="Google Shape;8098;p112"/>
          <p:cNvSpPr/>
          <p:nvPr/>
        </p:nvSpPr>
        <p:spPr>
          <a:xfrm>
            <a:off x="6029000" y="3625525"/>
            <a:ext cx="2044500" cy="4815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9" name="Google Shape;8099;p112"/>
          <p:cNvSpPr txBox="1"/>
          <p:nvPr>
            <p:ph type="title"/>
          </p:nvPr>
        </p:nvSpPr>
        <p:spPr>
          <a:xfrm>
            <a:off x="4653675" y="4155475"/>
            <a:ext cx="4217700" cy="450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0000"/>
                </a:solidFill>
              </a:rPr>
              <a:t>內部</a:t>
            </a:r>
            <a:r>
              <a:rPr lang="en">
                <a:solidFill>
                  <a:srgbClr val="FF0000"/>
                </a:solidFill>
              </a:rPr>
              <a:t>資通安全</a:t>
            </a:r>
            <a:r>
              <a:rPr lang="en">
                <a:solidFill>
                  <a:srgbClr val="FF0000"/>
                </a:solidFill>
              </a:rPr>
              <a:t>稽核</a:t>
            </a:r>
            <a:endParaRPr>
              <a:solidFill>
                <a:srgbClr val="FF0000"/>
              </a:solidFill>
            </a:endParaRPr>
          </a:p>
        </p:txBody>
      </p:sp>
      <p:sp>
        <p:nvSpPr>
          <p:cNvPr id="8100" name="Google Shape;8100;p112"/>
          <p:cNvSpPr txBox="1"/>
          <p:nvPr>
            <p:ph idx="4294967295" type="subTitle"/>
          </p:nvPr>
        </p:nvSpPr>
        <p:spPr>
          <a:xfrm>
            <a:off x="4653675" y="4529575"/>
            <a:ext cx="4349700" cy="318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solidFill>
                  <a:srgbClr val="FF0000"/>
                </a:solidFill>
              </a:rPr>
              <a:t>範圍包含</a:t>
            </a:r>
            <a:r>
              <a:rPr lang="en">
                <a:solidFill>
                  <a:srgbClr val="FF0000"/>
                </a:solidFill>
              </a:rPr>
              <a:t>全校各單位，</a:t>
            </a:r>
            <a:r>
              <a:rPr lang="en">
                <a:solidFill>
                  <a:srgbClr val="FF0000"/>
                </a:solidFill>
              </a:rPr>
              <a:t>分年分階段辦理。</a:t>
            </a:r>
            <a:endParaRPr>
              <a:solidFill>
                <a:srgbClr val="FF0000"/>
              </a:solidFill>
            </a:endParaRPr>
          </a:p>
        </p:txBody>
      </p:sp>
      <p:sp>
        <p:nvSpPr>
          <p:cNvPr id="8101" name="Google Shape;8101;p11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5" name="Shape 8105"/>
        <p:cNvGrpSpPr/>
        <p:nvPr/>
      </p:nvGrpSpPr>
      <p:grpSpPr>
        <a:xfrm>
          <a:off x="0" y="0"/>
          <a:ext cx="0" cy="0"/>
          <a:chOff x="0" y="0"/>
          <a:chExt cx="0" cy="0"/>
        </a:xfrm>
      </p:grpSpPr>
      <p:sp>
        <p:nvSpPr>
          <p:cNvPr id="8106" name="Google Shape;8106;p113"/>
          <p:cNvSpPr txBox="1"/>
          <p:nvPr>
            <p:ph idx="4294967295" type="title"/>
          </p:nvPr>
        </p:nvSpPr>
        <p:spPr>
          <a:xfrm>
            <a:off x="0" y="298725"/>
            <a:ext cx="9144000" cy="560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500"/>
              <a:t>考核獎懲</a:t>
            </a:r>
            <a:endParaRPr sz="3500"/>
          </a:p>
        </p:txBody>
      </p:sp>
      <p:sp>
        <p:nvSpPr>
          <p:cNvPr id="8107" name="Google Shape;8107;p11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8108" name="Google Shape;8108;p113"/>
          <p:cNvSpPr/>
          <p:nvPr/>
        </p:nvSpPr>
        <p:spPr>
          <a:xfrm>
            <a:off x="4263100" y="954275"/>
            <a:ext cx="4771500" cy="1884600"/>
          </a:xfrm>
          <a:prstGeom prst="wedgeRectCallout">
            <a:avLst>
              <a:gd fmla="val -61709" name="adj1"/>
              <a:gd fmla="val 8808" name="adj2"/>
            </a:avLst>
          </a:prstGeom>
          <a:solidFill>
            <a:srgbClr val="C1CFF4"/>
          </a:solidFill>
          <a:ln cap="flat" cmpd="sng" w="952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9" name="Google Shape;8109;p113"/>
          <p:cNvSpPr/>
          <p:nvPr/>
        </p:nvSpPr>
        <p:spPr>
          <a:xfrm>
            <a:off x="4263100" y="3088725"/>
            <a:ext cx="4771500" cy="1970400"/>
          </a:xfrm>
          <a:prstGeom prst="wedgeRectCallout">
            <a:avLst>
              <a:gd fmla="val -59753" name="adj1"/>
              <a:gd fmla="val -33383" name="adj2"/>
            </a:avLst>
          </a:prstGeom>
          <a:solidFill>
            <a:srgbClr val="C1CFF4"/>
          </a:solidFill>
          <a:ln cap="flat" cmpd="sng" w="952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0" name="Google Shape;8110;p113"/>
          <p:cNvSpPr txBox="1"/>
          <p:nvPr/>
        </p:nvSpPr>
        <p:spPr>
          <a:xfrm>
            <a:off x="4278875" y="3314700"/>
            <a:ext cx="4602000" cy="1757700"/>
          </a:xfrm>
          <a:prstGeom prst="rect">
            <a:avLst/>
          </a:prstGeom>
          <a:noFill/>
          <a:ln>
            <a:noFill/>
          </a:ln>
        </p:spPr>
        <p:txBody>
          <a:bodyPr anchorCtr="0" anchor="ctr" bIns="91425" lIns="91425" spcFirstLastPara="1" rIns="91425" wrap="square" tIns="91425">
            <a:noAutofit/>
          </a:bodyPr>
          <a:lstStyle/>
          <a:p>
            <a:pPr indent="-1028700" lvl="0" marL="1049482" rtl="0" algn="just">
              <a:lnSpc>
                <a:spcPct val="115000"/>
              </a:lnSpc>
              <a:spcBef>
                <a:spcPts val="0"/>
              </a:spcBef>
              <a:spcAft>
                <a:spcPts val="1000"/>
              </a:spcAft>
              <a:buNone/>
            </a:pPr>
            <a:r>
              <a:rPr lang="en" sz="2400">
                <a:latin typeface="Roboto"/>
                <a:ea typeface="Roboto"/>
                <a:cs typeface="Roboto"/>
                <a:sym typeface="Roboto"/>
              </a:rPr>
              <a:t>第 2 條 公務機關就其所屬人員辦理業務涉及資通安全事項之獎懲，</a:t>
            </a:r>
            <a:r>
              <a:rPr b="1" lang="en" sz="3600">
                <a:latin typeface="Roboto"/>
                <a:ea typeface="Roboto"/>
                <a:cs typeface="Roboto"/>
                <a:sym typeface="Roboto"/>
              </a:rPr>
              <a:t>得</a:t>
            </a:r>
            <a:r>
              <a:rPr lang="en" sz="2400">
                <a:latin typeface="Roboto"/>
                <a:ea typeface="Roboto"/>
                <a:cs typeface="Roboto"/>
                <a:sym typeface="Roboto"/>
              </a:rPr>
              <a:t>依本辦法之規定</a:t>
            </a:r>
            <a:r>
              <a:rPr b="1" lang="en" sz="2400">
                <a:latin typeface="Roboto"/>
                <a:ea typeface="Roboto"/>
                <a:cs typeface="Roboto"/>
                <a:sym typeface="Roboto"/>
              </a:rPr>
              <a:t>自行訂定</a:t>
            </a:r>
            <a:r>
              <a:rPr lang="en" sz="2400">
                <a:latin typeface="Roboto"/>
                <a:ea typeface="Roboto"/>
                <a:cs typeface="Roboto"/>
                <a:sym typeface="Roboto"/>
              </a:rPr>
              <a:t>獎懲基準。</a:t>
            </a:r>
            <a:endParaRPr sz="2400">
              <a:latin typeface="Roboto"/>
              <a:ea typeface="Roboto"/>
              <a:cs typeface="Roboto"/>
              <a:sym typeface="Roboto"/>
            </a:endParaRPr>
          </a:p>
        </p:txBody>
      </p:sp>
      <p:sp>
        <p:nvSpPr>
          <p:cNvPr id="8111" name="Google Shape;8111;p113"/>
          <p:cNvSpPr/>
          <p:nvPr/>
        </p:nvSpPr>
        <p:spPr>
          <a:xfrm rot="5400000">
            <a:off x="1245001" y="1931533"/>
            <a:ext cx="2481738" cy="2078139"/>
          </a:xfrm>
          <a:custGeom>
            <a:rect b="b" l="l" r="r" t="t"/>
            <a:pathLst>
              <a:path extrusionOk="0" h="61675" w="73653">
                <a:moveTo>
                  <a:pt x="63640" y="1"/>
                </a:moveTo>
                <a:cubicBezTo>
                  <a:pt x="57067" y="1"/>
                  <a:pt x="51733" y="5347"/>
                  <a:pt x="51733" y="11907"/>
                </a:cubicBezTo>
                <a:lnTo>
                  <a:pt x="51733" y="49769"/>
                </a:lnTo>
                <a:cubicBezTo>
                  <a:pt x="51733" y="51400"/>
                  <a:pt x="50388" y="52745"/>
                  <a:pt x="48757" y="52745"/>
                </a:cubicBezTo>
                <a:lnTo>
                  <a:pt x="1" y="52745"/>
                </a:lnTo>
                <a:lnTo>
                  <a:pt x="1" y="61675"/>
                </a:lnTo>
                <a:lnTo>
                  <a:pt x="48757" y="61675"/>
                </a:lnTo>
                <a:cubicBezTo>
                  <a:pt x="55317" y="61675"/>
                  <a:pt x="60663" y="56329"/>
                  <a:pt x="60663" y="49757"/>
                </a:cubicBezTo>
                <a:lnTo>
                  <a:pt x="60663" y="11907"/>
                </a:lnTo>
                <a:cubicBezTo>
                  <a:pt x="60663" y="10264"/>
                  <a:pt x="61997" y="8930"/>
                  <a:pt x="63640" y="8930"/>
                </a:cubicBezTo>
                <a:lnTo>
                  <a:pt x="73653" y="8930"/>
                </a:lnTo>
                <a:lnTo>
                  <a:pt x="73653" y="1"/>
                </a:lnTo>
                <a:close/>
              </a:path>
            </a:pathLst>
          </a:custGeom>
          <a:solidFill>
            <a:srgbClr val="666666"/>
          </a:solidFill>
          <a:ln cap="flat" cmpd="sng" w="19050">
            <a:solidFill>
              <a:srgbClr val="000000"/>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2" name="Google Shape;8112;p113"/>
          <p:cNvSpPr/>
          <p:nvPr/>
        </p:nvSpPr>
        <p:spPr>
          <a:xfrm rot="5400000">
            <a:off x="1276468" y="2085790"/>
            <a:ext cx="2426377" cy="1774446"/>
          </a:xfrm>
          <a:custGeom>
            <a:rect b="b" l="l" r="r" t="t"/>
            <a:pathLst>
              <a:path extrusionOk="0" fill="none" h="52662" w="72010">
                <a:moveTo>
                  <a:pt x="1" y="52661"/>
                </a:moveTo>
                <a:lnTo>
                  <a:pt x="47531" y="52661"/>
                </a:lnTo>
                <a:cubicBezTo>
                  <a:pt x="51888" y="52661"/>
                  <a:pt x="55424" y="49137"/>
                  <a:pt x="55424" y="44779"/>
                </a:cubicBezTo>
                <a:lnTo>
                  <a:pt x="55424" y="8013"/>
                </a:lnTo>
                <a:cubicBezTo>
                  <a:pt x="55424" y="3584"/>
                  <a:pt x="59008" y="0"/>
                  <a:pt x="63437" y="0"/>
                </a:cubicBezTo>
                <a:lnTo>
                  <a:pt x="72010" y="0"/>
                </a:lnTo>
              </a:path>
            </a:pathLst>
          </a:custGeom>
          <a:noFill/>
          <a:ln cap="flat" cmpd="sng" w="18750">
            <a:solidFill>
              <a:srgbClr val="FFFFFF"/>
            </a:solidFill>
            <a:prstDash val="dash"/>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3" name="Google Shape;8113;p113"/>
          <p:cNvSpPr/>
          <p:nvPr/>
        </p:nvSpPr>
        <p:spPr>
          <a:xfrm rot="5400000">
            <a:off x="485529" y="1927524"/>
            <a:ext cx="2481738" cy="2079756"/>
          </a:xfrm>
          <a:custGeom>
            <a:rect b="b" l="l" r="r" t="t"/>
            <a:pathLst>
              <a:path extrusionOk="0" h="61723" w="73653">
                <a:moveTo>
                  <a:pt x="1" y="0"/>
                </a:moveTo>
                <a:lnTo>
                  <a:pt x="1" y="8930"/>
                </a:lnTo>
                <a:lnTo>
                  <a:pt x="14764" y="8930"/>
                </a:lnTo>
                <a:cubicBezTo>
                  <a:pt x="16407" y="8930"/>
                  <a:pt x="17741" y="10275"/>
                  <a:pt x="17741" y="11907"/>
                </a:cubicBezTo>
                <a:lnTo>
                  <a:pt x="17741" y="49816"/>
                </a:lnTo>
                <a:cubicBezTo>
                  <a:pt x="17741" y="56376"/>
                  <a:pt x="23087" y="61722"/>
                  <a:pt x="29647" y="61722"/>
                </a:cubicBezTo>
                <a:lnTo>
                  <a:pt x="73653" y="61722"/>
                </a:lnTo>
                <a:lnTo>
                  <a:pt x="73653" y="52793"/>
                </a:lnTo>
                <a:lnTo>
                  <a:pt x="29647" y="52793"/>
                </a:lnTo>
                <a:cubicBezTo>
                  <a:pt x="28016" y="52793"/>
                  <a:pt x="26671" y="51447"/>
                  <a:pt x="26671" y="49816"/>
                </a:cubicBezTo>
                <a:lnTo>
                  <a:pt x="26671" y="11907"/>
                </a:lnTo>
                <a:cubicBezTo>
                  <a:pt x="26671" y="5346"/>
                  <a:pt x="21325" y="0"/>
                  <a:pt x="14764" y="0"/>
                </a:cubicBezTo>
                <a:close/>
              </a:path>
            </a:pathLst>
          </a:custGeom>
          <a:solidFill>
            <a:srgbClr val="666666"/>
          </a:solidFill>
          <a:ln cap="flat" cmpd="sng" w="19050">
            <a:solidFill>
              <a:srgbClr val="000000"/>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4" name="Google Shape;8114;p113"/>
          <p:cNvSpPr/>
          <p:nvPr/>
        </p:nvSpPr>
        <p:spPr>
          <a:xfrm rot="5400000">
            <a:off x="507005" y="2077787"/>
            <a:ext cx="2423547" cy="1777243"/>
          </a:xfrm>
          <a:custGeom>
            <a:rect b="b" l="l" r="r" t="t"/>
            <a:pathLst>
              <a:path extrusionOk="0" fill="none" h="52745" w="71926">
                <a:moveTo>
                  <a:pt x="0" y="0"/>
                </a:moveTo>
                <a:lnTo>
                  <a:pt x="13740" y="0"/>
                </a:lnTo>
                <a:cubicBezTo>
                  <a:pt x="18014" y="0"/>
                  <a:pt x="21479" y="3477"/>
                  <a:pt x="21479" y="7739"/>
                </a:cubicBezTo>
                <a:lnTo>
                  <a:pt x="21479" y="45101"/>
                </a:lnTo>
                <a:cubicBezTo>
                  <a:pt x="21479" y="49328"/>
                  <a:pt x="24896" y="52745"/>
                  <a:pt x="29123" y="52745"/>
                </a:cubicBezTo>
                <a:lnTo>
                  <a:pt x="71926" y="52745"/>
                </a:lnTo>
              </a:path>
            </a:pathLst>
          </a:custGeom>
          <a:noFill/>
          <a:ln cap="flat" cmpd="sng" w="18750">
            <a:solidFill>
              <a:srgbClr val="FFFFFF"/>
            </a:solidFill>
            <a:prstDash val="dash"/>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5" name="Google Shape;8115;p113"/>
          <p:cNvSpPr/>
          <p:nvPr/>
        </p:nvSpPr>
        <p:spPr>
          <a:xfrm rot="5400000">
            <a:off x="871846" y="2816954"/>
            <a:ext cx="2475336" cy="300896"/>
          </a:xfrm>
          <a:custGeom>
            <a:rect b="b" l="l" r="r" t="t"/>
            <a:pathLst>
              <a:path extrusionOk="0" h="8930" w="73463">
                <a:moveTo>
                  <a:pt x="1" y="0"/>
                </a:moveTo>
                <a:lnTo>
                  <a:pt x="1" y="8930"/>
                </a:lnTo>
                <a:lnTo>
                  <a:pt x="73462" y="8930"/>
                </a:lnTo>
                <a:lnTo>
                  <a:pt x="73462" y="0"/>
                </a:lnTo>
                <a:close/>
              </a:path>
            </a:pathLst>
          </a:custGeom>
          <a:solidFill>
            <a:srgbClr val="666666"/>
          </a:solidFill>
          <a:ln cap="flat" cmpd="sng" w="9525">
            <a:solidFill>
              <a:srgbClr val="000000"/>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6" name="Google Shape;8116;p113"/>
          <p:cNvSpPr/>
          <p:nvPr/>
        </p:nvSpPr>
        <p:spPr>
          <a:xfrm rot="5400000">
            <a:off x="966511" y="2967385"/>
            <a:ext cx="2286030" cy="34"/>
          </a:xfrm>
          <a:custGeom>
            <a:rect b="b" l="l" r="r" t="t"/>
            <a:pathLst>
              <a:path extrusionOk="0" fill="none" h="1" w="60497">
                <a:moveTo>
                  <a:pt x="1" y="1"/>
                </a:moveTo>
                <a:lnTo>
                  <a:pt x="60496" y="1"/>
                </a:lnTo>
              </a:path>
            </a:pathLst>
          </a:custGeom>
          <a:noFill/>
          <a:ln cap="flat" cmpd="sng" w="18750">
            <a:solidFill>
              <a:srgbClr val="FFFFFF"/>
            </a:solidFill>
            <a:prstDash val="dash"/>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7" name="Google Shape;8117;p113"/>
          <p:cNvSpPr/>
          <p:nvPr/>
        </p:nvSpPr>
        <p:spPr>
          <a:xfrm>
            <a:off x="2925876" y="4165511"/>
            <a:ext cx="929374" cy="928966"/>
          </a:xfrm>
          <a:custGeom>
            <a:rect b="b" l="l" r="r" t="t"/>
            <a:pathLst>
              <a:path extrusionOk="0" h="21575" w="21587">
                <a:moveTo>
                  <a:pt x="10799" y="1"/>
                </a:moveTo>
                <a:cubicBezTo>
                  <a:pt x="4834" y="1"/>
                  <a:pt x="0" y="4823"/>
                  <a:pt x="0" y="10788"/>
                </a:cubicBezTo>
                <a:cubicBezTo>
                  <a:pt x="0" y="16753"/>
                  <a:pt x="4834" y="21575"/>
                  <a:pt x="10799" y="21575"/>
                </a:cubicBezTo>
                <a:cubicBezTo>
                  <a:pt x="16752" y="21575"/>
                  <a:pt x="21586" y="16753"/>
                  <a:pt x="21586" y="10788"/>
                </a:cubicBezTo>
                <a:cubicBezTo>
                  <a:pt x="21586" y="4823"/>
                  <a:pt x="16752" y="1"/>
                  <a:pt x="10799" y="1"/>
                </a:cubicBezTo>
                <a:close/>
              </a:path>
            </a:pathLst>
          </a:custGeom>
          <a:solidFill>
            <a:srgbClr val="FD8D95"/>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600">
              <a:solidFill>
                <a:srgbClr val="000000"/>
              </a:solidFill>
              <a:latin typeface="Fira Sans Extra Condensed SemiBold"/>
              <a:ea typeface="Fira Sans Extra Condensed SemiBold"/>
              <a:cs typeface="Fira Sans Extra Condensed SemiBold"/>
              <a:sym typeface="Fira Sans Extra Condensed SemiBold"/>
            </a:endParaRPr>
          </a:p>
        </p:txBody>
      </p:sp>
      <p:sp>
        <p:nvSpPr>
          <p:cNvPr id="8118" name="Google Shape;8118;p113"/>
          <p:cNvSpPr/>
          <p:nvPr/>
        </p:nvSpPr>
        <p:spPr>
          <a:xfrm>
            <a:off x="1643060" y="4165511"/>
            <a:ext cx="929374" cy="928966"/>
          </a:xfrm>
          <a:custGeom>
            <a:rect b="b" l="l" r="r" t="t"/>
            <a:pathLst>
              <a:path extrusionOk="0" h="21575" w="21587">
                <a:moveTo>
                  <a:pt x="10799" y="1"/>
                </a:moveTo>
                <a:cubicBezTo>
                  <a:pt x="4834" y="1"/>
                  <a:pt x="0" y="4823"/>
                  <a:pt x="0" y="10788"/>
                </a:cubicBezTo>
                <a:cubicBezTo>
                  <a:pt x="0" y="16753"/>
                  <a:pt x="4834" y="21575"/>
                  <a:pt x="10799" y="21575"/>
                </a:cubicBezTo>
                <a:cubicBezTo>
                  <a:pt x="16752" y="21575"/>
                  <a:pt x="21586" y="16753"/>
                  <a:pt x="21586" y="10788"/>
                </a:cubicBezTo>
                <a:cubicBezTo>
                  <a:pt x="21586" y="4823"/>
                  <a:pt x="16752" y="1"/>
                  <a:pt x="10799" y="1"/>
                </a:cubicBezTo>
                <a:close/>
              </a:path>
            </a:pathLst>
          </a:custGeom>
          <a:solidFill>
            <a:srgbClr val="FFE599"/>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600">
              <a:solidFill>
                <a:srgbClr val="000000"/>
              </a:solidFill>
              <a:latin typeface="Fira Sans Extra Condensed SemiBold"/>
              <a:ea typeface="Fira Sans Extra Condensed SemiBold"/>
              <a:cs typeface="Fira Sans Extra Condensed SemiBold"/>
              <a:sym typeface="Fira Sans Extra Condensed SemiBold"/>
            </a:endParaRPr>
          </a:p>
        </p:txBody>
      </p:sp>
      <p:sp>
        <p:nvSpPr>
          <p:cNvPr id="8119" name="Google Shape;8119;p113"/>
          <p:cNvSpPr/>
          <p:nvPr/>
        </p:nvSpPr>
        <p:spPr>
          <a:xfrm>
            <a:off x="360245" y="4165511"/>
            <a:ext cx="929374" cy="928966"/>
          </a:xfrm>
          <a:custGeom>
            <a:rect b="b" l="l" r="r" t="t"/>
            <a:pathLst>
              <a:path extrusionOk="0" h="21575" w="21587">
                <a:moveTo>
                  <a:pt x="10799" y="1"/>
                </a:moveTo>
                <a:cubicBezTo>
                  <a:pt x="4834" y="1"/>
                  <a:pt x="0" y="4823"/>
                  <a:pt x="0" y="10788"/>
                </a:cubicBezTo>
                <a:cubicBezTo>
                  <a:pt x="0" y="16753"/>
                  <a:pt x="4834" y="21575"/>
                  <a:pt x="10799" y="21575"/>
                </a:cubicBezTo>
                <a:cubicBezTo>
                  <a:pt x="16752" y="21575"/>
                  <a:pt x="21586" y="16753"/>
                  <a:pt x="21586" y="10788"/>
                </a:cubicBezTo>
                <a:cubicBezTo>
                  <a:pt x="21586" y="4823"/>
                  <a:pt x="16752" y="1"/>
                  <a:pt x="10799" y="1"/>
                </a:cubicBezTo>
                <a:close/>
              </a:path>
            </a:pathLst>
          </a:custGeom>
          <a:solidFill>
            <a:srgbClr val="9FD15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600">
              <a:solidFill>
                <a:srgbClr val="000000"/>
              </a:solidFill>
              <a:latin typeface="Fira Sans Extra Condensed SemiBold"/>
              <a:ea typeface="Fira Sans Extra Condensed SemiBold"/>
              <a:cs typeface="Fira Sans Extra Condensed SemiBold"/>
              <a:sym typeface="Fira Sans Extra Condensed SemiBold"/>
            </a:endParaRPr>
          </a:p>
        </p:txBody>
      </p:sp>
      <p:grpSp>
        <p:nvGrpSpPr>
          <p:cNvPr id="8120" name="Google Shape;8120;p113"/>
          <p:cNvGrpSpPr/>
          <p:nvPr/>
        </p:nvGrpSpPr>
        <p:grpSpPr>
          <a:xfrm flipH="1" rot="5400000">
            <a:off x="1895776" y="2978451"/>
            <a:ext cx="427500" cy="148200"/>
            <a:chOff x="2907200" y="1500113"/>
            <a:chExt cx="427500" cy="148200"/>
          </a:xfrm>
        </p:grpSpPr>
        <p:sp>
          <p:nvSpPr>
            <p:cNvPr id="8121" name="Google Shape;8121;p113"/>
            <p:cNvSpPr/>
            <p:nvPr/>
          </p:nvSpPr>
          <p:spPr>
            <a:xfrm>
              <a:off x="2907200" y="1500113"/>
              <a:ext cx="148200" cy="148200"/>
            </a:xfrm>
            <a:prstGeom prst="ellipse">
              <a:avLst/>
            </a:prstGeom>
            <a:solidFill>
              <a:srgbClr val="FFE599"/>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2" name="Google Shape;8122;p113"/>
            <p:cNvSpPr/>
            <p:nvPr/>
          </p:nvSpPr>
          <p:spPr>
            <a:xfrm>
              <a:off x="3111950" y="1532663"/>
              <a:ext cx="83100" cy="83100"/>
            </a:xfrm>
            <a:prstGeom prst="ellipse">
              <a:avLst/>
            </a:prstGeom>
            <a:solidFill>
              <a:srgbClr val="FFE599"/>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3" name="Google Shape;8123;p113"/>
            <p:cNvSpPr/>
            <p:nvPr/>
          </p:nvSpPr>
          <p:spPr>
            <a:xfrm>
              <a:off x="3251600" y="1532663"/>
              <a:ext cx="83100" cy="83100"/>
            </a:xfrm>
            <a:prstGeom prst="ellipse">
              <a:avLst/>
            </a:prstGeom>
            <a:solidFill>
              <a:srgbClr val="FFE599"/>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24" name="Google Shape;8124;p113"/>
          <p:cNvGrpSpPr/>
          <p:nvPr/>
        </p:nvGrpSpPr>
        <p:grpSpPr>
          <a:xfrm flipH="1" rot="5400000">
            <a:off x="611182" y="3303876"/>
            <a:ext cx="427500" cy="148200"/>
            <a:chOff x="2907200" y="1500113"/>
            <a:chExt cx="427500" cy="148200"/>
          </a:xfrm>
        </p:grpSpPr>
        <p:sp>
          <p:nvSpPr>
            <p:cNvPr id="8125" name="Google Shape;8125;p113"/>
            <p:cNvSpPr/>
            <p:nvPr/>
          </p:nvSpPr>
          <p:spPr>
            <a:xfrm>
              <a:off x="2907200" y="1500113"/>
              <a:ext cx="148200" cy="148200"/>
            </a:xfrm>
            <a:prstGeom prst="ellipse">
              <a:avLst/>
            </a:prstGeom>
            <a:solidFill>
              <a:srgbClr val="9FD15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6" name="Google Shape;8126;p113"/>
            <p:cNvSpPr/>
            <p:nvPr/>
          </p:nvSpPr>
          <p:spPr>
            <a:xfrm>
              <a:off x="3111950" y="1532663"/>
              <a:ext cx="83100" cy="83100"/>
            </a:xfrm>
            <a:prstGeom prst="ellipse">
              <a:avLst/>
            </a:prstGeom>
            <a:solidFill>
              <a:srgbClr val="9FD15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7" name="Google Shape;8127;p113"/>
            <p:cNvSpPr/>
            <p:nvPr/>
          </p:nvSpPr>
          <p:spPr>
            <a:xfrm>
              <a:off x="3251600" y="1532663"/>
              <a:ext cx="83100" cy="83100"/>
            </a:xfrm>
            <a:prstGeom prst="ellipse">
              <a:avLst/>
            </a:prstGeom>
            <a:solidFill>
              <a:srgbClr val="9FD15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28" name="Google Shape;8128;p113"/>
          <p:cNvGrpSpPr/>
          <p:nvPr/>
        </p:nvGrpSpPr>
        <p:grpSpPr>
          <a:xfrm flipH="1">
            <a:off x="2473576" y="3554181"/>
            <a:ext cx="427500" cy="148200"/>
            <a:chOff x="2907200" y="1500113"/>
            <a:chExt cx="427500" cy="148200"/>
          </a:xfrm>
        </p:grpSpPr>
        <p:sp>
          <p:nvSpPr>
            <p:cNvPr id="8129" name="Google Shape;8129;p113"/>
            <p:cNvSpPr/>
            <p:nvPr/>
          </p:nvSpPr>
          <p:spPr>
            <a:xfrm>
              <a:off x="2907200" y="1500113"/>
              <a:ext cx="148200" cy="148200"/>
            </a:xfrm>
            <a:prstGeom prst="ellipse">
              <a:avLst/>
            </a:prstGeom>
            <a:solidFill>
              <a:srgbClr val="FD8D95"/>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0" name="Google Shape;8130;p113"/>
            <p:cNvSpPr/>
            <p:nvPr/>
          </p:nvSpPr>
          <p:spPr>
            <a:xfrm>
              <a:off x="3111950" y="1532663"/>
              <a:ext cx="83100" cy="83100"/>
            </a:xfrm>
            <a:prstGeom prst="ellipse">
              <a:avLst/>
            </a:prstGeom>
            <a:solidFill>
              <a:srgbClr val="FD8D95"/>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1" name="Google Shape;8131;p113"/>
            <p:cNvSpPr/>
            <p:nvPr/>
          </p:nvSpPr>
          <p:spPr>
            <a:xfrm>
              <a:off x="3251600" y="1532663"/>
              <a:ext cx="83100" cy="83100"/>
            </a:xfrm>
            <a:prstGeom prst="ellipse">
              <a:avLst/>
            </a:prstGeom>
            <a:solidFill>
              <a:srgbClr val="FD8D95"/>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32" name="Google Shape;8132;p113"/>
          <p:cNvGrpSpPr/>
          <p:nvPr/>
        </p:nvGrpSpPr>
        <p:grpSpPr>
          <a:xfrm rot="-5400000">
            <a:off x="1454592" y="2910701"/>
            <a:ext cx="287850" cy="148200"/>
            <a:chOff x="2907200" y="1500113"/>
            <a:chExt cx="287850" cy="148200"/>
          </a:xfrm>
        </p:grpSpPr>
        <p:sp>
          <p:nvSpPr>
            <p:cNvPr id="8133" name="Google Shape;8133;p113"/>
            <p:cNvSpPr/>
            <p:nvPr/>
          </p:nvSpPr>
          <p:spPr>
            <a:xfrm>
              <a:off x="2907200" y="1500113"/>
              <a:ext cx="148200" cy="148200"/>
            </a:xfrm>
            <a:prstGeom prst="ellipse">
              <a:avLst/>
            </a:prstGeom>
            <a:solidFill>
              <a:srgbClr val="FD8D95"/>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4" name="Google Shape;8134;p113"/>
            <p:cNvSpPr/>
            <p:nvPr/>
          </p:nvSpPr>
          <p:spPr>
            <a:xfrm>
              <a:off x="3111950" y="1532663"/>
              <a:ext cx="83100" cy="83100"/>
            </a:xfrm>
            <a:prstGeom prst="ellipse">
              <a:avLst/>
            </a:prstGeom>
            <a:solidFill>
              <a:srgbClr val="FD8D95"/>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35" name="Google Shape;8135;p113"/>
          <p:cNvGrpSpPr/>
          <p:nvPr/>
        </p:nvGrpSpPr>
        <p:grpSpPr>
          <a:xfrm>
            <a:off x="1132742" y="2406185"/>
            <a:ext cx="287850" cy="148200"/>
            <a:chOff x="2907200" y="1500113"/>
            <a:chExt cx="287850" cy="148200"/>
          </a:xfrm>
        </p:grpSpPr>
        <p:sp>
          <p:nvSpPr>
            <p:cNvPr id="8136" name="Google Shape;8136;p113"/>
            <p:cNvSpPr/>
            <p:nvPr/>
          </p:nvSpPr>
          <p:spPr>
            <a:xfrm>
              <a:off x="2907200" y="1500113"/>
              <a:ext cx="148200" cy="148200"/>
            </a:xfrm>
            <a:prstGeom prst="ellipse">
              <a:avLst/>
            </a:prstGeom>
            <a:solidFill>
              <a:srgbClr val="9FD15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7" name="Google Shape;8137;p113"/>
            <p:cNvSpPr/>
            <p:nvPr/>
          </p:nvSpPr>
          <p:spPr>
            <a:xfrm>
              <a:off x="3111950" y="1532663"/>
              <a:ext cx="83100" cy="83100"/>
            </a:xfrm>
            <a:prstGeom prst="ellipse">
              <a:avLst/>
            </a:prstGeom>
            <a:solidFill>
              <a:srgbClr val="9FD15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38" name="Google Shape;8138;p113"/>
          <p:cNvSpPr/>
          <p:nvPr/>
        </p:nvSpPr>
        <p:spPr>
          <a:xfrm>
            <a:off x="3170787" y="4338087"/>
            <a:ext cx="458672" cy="539146"/>
          </a:xfrm>
          <a:custGeom>
            <a:rect b="b" l="l" r="r" t="t"/>
            <a:pathLst>
              <a:path extrusionOk="0" h="16193" w="13776">
                <a:moveTo>
                  <a:pt x="5239" y="6132"/>
                </a:moveTo>
                <a:cubicBezTo>
                  <a:pt x="5025" y="6132"/>
                  <a:pt x="4846" y="6310"/>
                  <a:pt x="4846" y="6513"/>
                </a:cubicBezTo>
                <a:cubicBezTo>
                  <a:pt x="4846" y="6727"/>
                  <a:pt x="5025" y="6906"/>
                  <a:pt x="5239" y="6906"/>
                </a:cubicBezTo>
                <a:cubicBezTo>
                  <a:pt x="5442" y="6906"/>
                  <a:pt x="5620" y="6727"/>
                  <a:pt x="5620" y="6513"/>
                </a:cubicBezTo>
                <a:cubicBezTo>
                  <a:pt x="5620" y="6310"/>
                  <a:pt x="5442" y="6132"/>
                  <a:pt x="5239" y="6132"/>
                </a:cubicBezTo>
                <a:close/>
                <a:moveTo>
                  <a:pt x="8537" y="6132"/>
                </a:moveTo>
                <a:cubicBezTo>
                  <a:pt x="8335" y="6132"/>
                  <a:pt x="8156" y="6310"/>
                  <a:pt x="8156" y="6513"/>
                </a:cubicBezTo>
                <a:cubicBezTo>
                  <a:pt x="8156" y="6739"/>
                  <a:pt x="8335" y="6906"/>
                  <a:pt x="8537" y="6906"/>
                </a:cubicBezTo>
                <a:cubicBezTo>
                  <a:pt x="8752" y="6906"/>
                  <a:pt x="8930" y="6727"/>
                  <a:pt x="8930" y="6513"/>
                </a:cubicBezTo>
                <a:cubicBezTo>
                  <a:pt x="8930" y="6310"/>
                  <a:pt x="8752" y="6132"/>
                  <a:pt x="8537" y="6132"/>
                </a:cubicBezTo>
                <a:close/>
                <a:moveTo>
                  <a:pt x="8549" y="5691"/>
                </a:moveTo>
                <a:cubicBezTo>
                  <a:pt x="8811" y="5691"/>
                  <a:pt x="9109" y="5775"/>
                  <a:pt x="9442" y="5965"/>
                </a:cubicBezTo>
                <a:cubicBezTo>
                  <a:pt x="9597" y="6060"/>
                  <a:pt x="9704" y="6227"/>
                  <a:pt x="9704" y="6406"/>
                </a:cubicBezTo>
                <a:cubicBezTo>
                  <a:pt x="9704" y="7001"/>
                  <a:pt x="9228" y="7477"/>
                  <a:pt x="8632" y="7477"/>
                </a:cubicBezTo>
                <a:cubicBezTo>
                  <a:pt x="8037" y="7477"/>
                  <a:pt x="7561" y="7001"/>
                  <a:pt x="7561" y="6406"/>
                </a:cubicBezTo>
                <a:lnTo>
                  <a:pt x="7561" y="6370"/>
                </a:lnTo>
                <a:cubicBezTo>
                  <a:pt x="7561" y="6203"/>
                  <a:pt x="7644" y="6037"/>
                  <a:pt x="7799" y="5929"/>
                </a:cubicBezTo>
                <a:cubicBezTo>
                  <a:pt x="7990" y="5810"/>
                  <a:pt x="8240" y="5691"/>
                  <a:pt x="8549" y="5691"/>
                </a:cubicBezTo>
                <a:close/>
                <a:moveTo>
                  <a:pt x="5215" y="5715"/>
                </a:moveTo>
                <a:cubicBezTo>
                  <a:pt x="5537" y="5715"/>
                  <a:pt x="5799" y="5810"/>
                  <a:pt x="5977" y="5953"/>
                </a:cubicBezTo>
                <a:cubicBezTo>
                  <a:pt x="6132" y="6037"/>
                  <a:pt x="6204" y="6203"/>
                  <a:pt x="6204" y="6382"/>
                </a:cubicBezTo>
                <a:lnTo>
                  <a:pt x="6204" y="6429"/>
                </a:lnTo>
                <a:lnTo>
                  <a:pt x="6216" y="6429"/>
                </a:lnTo>
                <a:cubicBezTo>
                  <a:pt x="6216" y="7025"/>
                  <a:pt x="5739" y="7501"/>
                  <a:pt x="5144" y="7501"/>
                </a:cubicBezTo>
                <a:cubicBezTo>
                  <a:pt x="4549" y="7501"/>
                  <a:pt x="4072" y="7025"/>
                  <a:pt x="4072" y="6429"/>
                </a:cubicBezTo>
                <a:cubicBezTo>
                  <a:pt x="4072" y="6227"/>
                  <a:pt x="4168" y="6072"/>
                  <a:pt x="4322" y="5977"/>
                </a:cubicBezTo>
                <a:cubicBezTo>
                  <a:pt x="4668" y="5787"/>
                  <a:pt x="4965" y="5715"/>
                  <a:pt x="5215" y="5715"/>
                </a:cubicBezTo>
                <a:close/>
                <a:moveTo>
                  <a:pt x="5250" y="5312"/>
                </a:moveTo>
                <a:cubicBezTo>
                  <a:pt x="4938" y="5312"/>
                  <a:pt x="4574" y="5396"/>
                  <a:pt x="4168" y="5632"/>
                </a:cubicBezTo>
                <a:cubicBezTo>
                  <a:pt x="3894" y="5798"/>
                  <a:pt x="3727" y="6084"/>
                  <a:pt x="3727" y="6406"/>
                </a:cubicBezTo>
                <a:cubicBezTo>
                  <a:pt x="3727" y="7203"/>
                  <a:pt x="4370" y="7858"/>
                  <a:pt x="5180" y="7858"/>
                </a:cubicBezTo>
                <a:cubicBezTo>
                  <a:pt x="5965" y="7858"/>
                  <a:pt x="6620" y="7215"/>
                  <a:pt x="6620" y="6406"/>
                </a:cubicBezTo>
                <a:lnTo>
                  <a:pt x="6620" y="6370"/>
                </a:lnTo>
                <a:lnTo>
                  <a:pt x="6585" y="6370"/>
                </a:lnTo>
                <a:cubicBezTo>
                  <a:pt x="6585" y="6203"/>
                  <a:pt x="6727" y="6072"/>
                  <a:pt x="6882" y="6072"/>
                </a:cubicBezTo>
                <a:cubicBezTo>
                  <a:pt x="7049" y="6072"/>
                  <a:pt x="7180" y="6203"/>
                  <a:pt x="7180" y="6370"/>
                </a:cubicBezTo>
                <a:lnTo>
                  <a:pt x="7180" y="6406"/>
                </a:lnTo>
                <a:cubicBezTo>
                  <a:pt x="7180" y="7203"/>
                  <a:pt x="7823" y="7858"/>
                  <a:pt x="8632" y="7858"/>
                </a:cubicBezTo>
                <a:cubicBezTo>
                  <a:pt x="9418" y="7858"/>
                  <a:pt x="10073" y="7215"/>
                  <a:pt x="10073" y="6406"/>
                </a:cubicBezTo>
                <a:cubicBezTo>
                  <a:pt x="10073" y="6096"/>
                  <a:pt x="9906" y="5798"/>
                  <a:pt x="9645" y="5632"/>
                </a:cubicBezTo>
                <a:cubicBezTo>
                  <a:pt x="9237" y="5398"/>
                  <a:pt x="8873" y="5316"/>
                  <a:pt x="8561" y="5316"/>
                </a:cubicBezTo>
                <a:cubicBezTo>
                  <a:pt x="8126" y="5316"/>
                  <a:pt x="7793" y="5476"/>
                  <a:pt x="7585" y="5608"/>
                </a:cubicBezTo>
                <a:cubicBezTo>
                  <a:pt x="7478" y="5667"/>
                  <a:pt x="7406" y="5763"/>
                  <a:pt x="7347" y="5858"/>
                </a:cubicBezTo>
                <a:cubicBezTo>
                  <a:pt x="7228" y="5763"/>
                  <a:pt x="7085" y="5679"/>
                  <a:pt x="6906" y="5679"/>
                </a:cubicBezTo>
                <a:cubicBezTo>
                  <a:pt x="6727" y="5679"/>
                  <a:pt x="6573" y="5739"/>
                  <a:pt x="6454" y="5858"/>
                </a:cubicBezTo>
                <a:cubicBezTo>
                  <a:pt x="6394" y="5763"/>
                  <a:pt x="6311" y="5679"/>
                  <a:pt x="6216" y="5608"/>
                </a:cubicBezTo>
                <a:cubicBezTo>
                  <a:pt x="6009" y="5470"/>
                  <a:pt x="5678" y="5312"/>
                  <a:pt x="5250" y="5312"/>
                </a:cubicBezTo>
                <a:close/>
                <a:moveTo>
                  <a:pt x="6729" y="8270"/>
                </a:moveTo>
                <a:cubicBezTo>
                  <a:pt x="6669" y="8270"/>
                  <a:pt x="6618" y="8278"/>
                  <a:pt x="6585" y="8311"/>
                </a:cubicBezTo>
                <a:cubicBezTo>
                  <a:pt x="6561" y="8346"/>
                  <a:pt x="6573" y="8406"/>
                  <a:pt x="6620" y="8465"/>
                </a:cubicBezTo>
                <a:cubicBezTo>
                  <a:pt x="6680" y="8525"/>
                  <a:pt x="6763" y="8584"/>
                  <a:pt x="6882" y="8584"/>
                </a:cubicBezTo>
                <a:cubicBezTo>
                  <a:pt x="7001" y="8584"/>
                  <a:pt x="7108" y="8537"/>
                  <a:pt x="7156" y="8477"/>
                </a:cubicBezTo>
                <a:cubicBezTo>
                  <a:pt x="7204" y="8418"/>
                  <a:pt x="7216" y="8358"/>
                  <a:pt x="7180" y="8334"/>
                </a:cubicBezTo>
                <a:cubicBezTo>
                  <a:pt x="7120" y="8275"/>
                  <a:pt x="7001" y="8287"/>
                  <a:pt x="6882" y="8275"/>
                </a:cubicBezTo>
                <a:cubicBezTo>
                  <a:pt x="6829" y="8275"/>
                  <a:pt x="6776" y="8270"/>
                  <a:pt x="6729" y="8270"/>
                </a:cubicBezTo>
                <a:close/>
                <a:moveTo>
                  <a:pt x="6317" y="9395"/>
                </a:moveTo>
                <a:cubicBezTo>
                  <a:pt x="6285" y="9395"/>
                  <a:pt x="6262" y="9402"/>
                  <a:pt x="6251" y="9418"/>
                </a:cubicBezTo>
                <a:cubicBezTo>
                  <a:pt x="6227" y="9466"/>
                  <a:pt x="6275" y="9537"/>
                  <a:pt x="6382" y="9608"/>
                </a:cubicBezTo>
                <a:cubicBezTo>
                  <a:pt x="6489" y="9704"/>
                  <a:pt x="6668" y="9775"/>
                  <a:pt x="6882" y="9787"/>
                </a:cubicBezTo>
                <a:cubicBezTo>
                  <a:pt x="6897" y="9788"/>
                  <a:pt x="6911" y="9788"/>
                  <a:pt x="6925" y="9788"/>
                </a:cubicBezTo>
                <a:cubicBezTo>
                  <a:pt x="7133" y="9788"/>
                  <a:pt x="7306" y="9709"/>
                  <a:pt x="7406" y="9608"/>
                </a:cubicBezTo>
                <a:cubicBezTo>
                  <a:pt x="7513" y="9537"/>
                  <a:pt x="7561" y="9442"/>
                  <a:pt x="7525" y="9418"/>
                </a:cubicBezTo>
                <a:cubicBezTo>
                  <a:pt x="7516" y="9403"/>
                  <a:pt x="7497" y="9398"/>
                  <a:pt x="7472" y="9398"/>
                </a:cubicBezTo>
                <a:cubicBezTo>
                  <a:pt x="7375" y="9398"/>
                  <a:pt x="7175" y="9478"/>
                  <a:pt x="6943" y="9478"/>
                </a:cubicBezTo>
                <a:cubicBezTo>
                  <a:pt x="6931" y="9478"/>
                  <a:pt x="6919" y="9478"/>
                  <a:pt x="6906" y="9477"/>
                </a:cubicBezTo>
                <a:cubicBezTo>
                  <a:pt x="6649" y="9468"/>
                  <a:pt x="6427" y="9395"/>
                  <a:pt x="6317" y="9395"/>
                </a:cubicBezTo>
                <a:close/>
                <a:moveTo>
                  <a:pt x="6085" y="2929"/>
                </a:moveTo>
                <a:lnTo>
                  <a:pt x="6085" y="2929"/>
                </a:lnTo>
                <a:cubicBezTo>
                  <a:pt x="5763" y="3465"/>
                  <a:pt x="5799" y="3560"/>
                  <a:pt x="5835" y="3620"/>
                </a:cubicBezTo>
                <a:cubicBezTo>
                  <a:pt x="5846" y="3655"/>
                  <a:pt x="5906" y="3715"/>
                  <a:pt x="5954" y="3739"/>
                </a:cubicBezTo>
                <a:cubicBezTo>
                  <a:pt x="5969" y="3744"/>
                  <a:pt x="5987" y="3749"/>
                  <a:pt x="6015" y="3749"/>
                </a:cubicBezTo>
                <a:cubicBezTo>
                  <a:pt x="6116" y="3749"/>
                  <a:pt x="6353" y="3675"/>
                  <a:pt x="7108" y="3227"/>
                </a:cubicBezTo>
                <a:lnTo>
                  <a:pt x="7108" y="3227"/>
                </a:lnTo>
                <a:cubicBezTo>
                  <a:pt x="7073" y="3381"/>
                  <a:pt x="7097" y="3441"/>
                  <a:pt x="7108" y="3465"/>
                </a:cubicBezTo>
                <a:cubicBezTo>
                  <a:pt x="7144" y="3536"/>
                  <a:pt x="7216" y="3584"/>
                  <a:pt x="7287" y="3596"/>
                </a:cubicBezTo>
                <a:cubicBezTo>
                  <a:pt x="7298" y="3600"/>
                  <a:pt x="7314" y="3605"/>
                  <a:pt x="7339" y="3605"/>
                </a:cubicBezTo>
                <a:cubicBezTo>
                  <a:pt x="7446" y="3605"/>
                  <a:pt x="7728" y="3522"/>
                  <a:pt x="8597" y="3000"/>
                </a:cubicBezTo>
                <a:cubicBezTo>
                  <a:pt x="8954" y="3346"/>
                  <a:pt x="10228" y="4655"/>
                  <a:pt x="10609" y="6418"/>
                </a:cubicBezTo>
                <a:cubicBezTo>
                  <a:pt x="10609" y="6429"/>
                  <a:pt x="10621" y="6441"/>
                  <a:pt x="10621" y="6441"/>
                </a:cubicBezTo>
                <a:cubicBezTo>
                  <a:pt x="10621" y="6441"/>
                  <a:pt x="10621" y="6453"/>
                  <a:pt x="10645" y="6453"/>
                </a:cubicBezTo>
                <a:lnTo>
                  <a:pt x="10680" y="6501"/>
                </a:lnTo>
                <a:cubicBezTo>
                  <a:pt x="10704" y="6513"/>
                  <a:pt x="10716" y="6537"/>
                  <a:pt x="10740" y="6537"/>
                </a:cubicBezTo>
                <a:lnTo>
                  <a:pt x="10764" y="6537"/>
                </a:lnTo>
                <a:cubicBezTo>
                  <a:pt x="10776" y="6537"/>
                  <a:pt x="10788" y="6549"/>
                  <a:pt x="10799" y="6549"/>
                </a:cubicBezTo>
                <a:lnTo>
                  <a:pt x="10823" y="6549"/>
                </a:lnTo>
                <a:cubicBezTo>
                  <a:pt x="10835" y="6549"/>
                  <a:pt x="10847" y="6549"/>
                  <a:pt x="10859" y="6537"/>
                </a:cubicBezTo>
                <a:cubicBezTo>
                  <a:pt x="10883" y="6537"/>
                  <a:pt x="10895" y="6513"/>
                  <a:pt x="10907" y="6501"/>
                </a:cubicBezTo>
                <a:cubicBezTo>
                  <a:pt x="10918" y="6489"/>
                  <a:pt x="10942" y="6477"/>
                  <a:pt x="10942" y="6453"/>
                </a:cubicBezTo>
                <a:cubicBezTo>
                  <a:pt x="11002" y="6358"/>
                  <a:pt x="11180" y="6096"/>
                  <a:pt x="11383" y="6060"/>
                </a:cubicBezTo>
                <a:cubicBezTo>
                  <a:pt x="11405" y="6055"/>
                  <a:pt x="11426" y="6053"/>
                  <a:pt x="11446" y="6053"/>
                </a:cubicBezTo>
                <a:cubicBezTo>
                  <a:pt x="11525" y="6053"/>
                  <a:pt x="11595" y="6089"/>
                  <a:pt x="11680" y="6156"/>
                </a:cubicBezTo>
                <a:cubicBezTo>
                  <a:pt x="11847" y="6298"/>
                  <a:pt x="11931" y="6549"/>
                  <a:pt x="11954" y="6894"/>
                </a:cubicBezTo>
                <a:cubicBezTo>
                  <a:pt x="11978" y="7453"/>
                  <a:pt x="11788" y="8120"/>
                  <a:pt x="11502" y="8442"/>
                </a:cubicBezTo>
                <a:cubicBezTo>
                  <a:pt x="11394" y="8556"/>
                  <a:pt x="11299" y="8592"/>
                  <a:pt x="11206" y="8592"/>
                </a:cubicBezTo>
                <a:cubicBezTo>
                  <a:pt x="11124" y="8592"/>
                  <a:pt x="11043" y="8565"/>
                  <a:pt x="10954" y="8537"/>
                </a:cubicBezTo>
                <a:cubicBezTo>
                  <a:pt x="10890" y="8522"/>
                  <a:pt x="10800" y="8495"/>
                  <a:pt x="10708" y="8495"/>
                </a:cubicBezTo>
                <a:cubicBezTo>
                  <a:pt x="10580" y="8495"/>
                  <a:pt x="10447" y="8548"/>
                  <a:pt x="10371" y="8763"/>
                </a:cubicBezTo>
                <a:cubicBezTo>
                  <a:pt x="10359" y="8823"/>
                  <a:pt x="10323" y="8894"/>
                  <a:pt x="10311" y="8989"/>
                </a:cubicBezTo>
                <a:cubicBezTo>
                  <a:pt x="10109" y="9763"/>
                  <a:pt x="9537" y="11835"/>
                  <a:pt x="6870" y="11835"/>
                </a:cubicBezTo>
                <a:cubicBezTo>
                  <a:pt x="6855" y="11835"/>
                  <a:pt x="6840" y="11835"/>
                  <a:pt x="6825" y="11835"/>
                </a:cubicBezTo>
                <a:cubicBezTo>
                  <a:pt x="4221" y="11835"/>
                  <a:pt x="3666" y="9783"/>
                  <a:pt x="3465" y="9013"/>
                </a:cubicBezTo>
                <a:cubicBezTo>
                  <a:pt x="3429" y="8930"/>
                  <a:pt x="3418" y="8846"/>
                  <a:pt x="3406" y="8787"/>
                </a:cubicBezTo>
                <a:cubicBezTo>
                  <a:pt x="3334" y="8584"/>
                  <a:pt x="3203" y="8525"/>
                  <a:pt x="3060" y="8525"/>
                </a:cubicBezTo>
                <a:cubicBezTo>
                  <a:pt x="2977" y="8525"/>
                  <a:pt x="2882" y="8549"/>
                  <a:pt x="2822" y="8573"/>
                </a:cubicBezTo>
                <a:cubicBezTo>
                  <a:pt x="2741" y="8598"/>
                  <a:pt x="2666" y="8619"/>
                  <a:pt x="2591" y="8619"/>
                </a:cubicBezTo>
                <a:cubicBezTo>
                  <a:pt x="2491" y="8619"/>
                  <a:pt x="2390" y="8581"/>
                  <a:pt x="2275" y="8465"/>
                </a:cubicBezTo>
                <a:cubicBezTo>
                  <a:pt x="1989" y="8168"/>
                  <a:pt x="1798" y="7477"/>
                  <a:pt x="1822" y="6918"/>
                </a:cubicBezTo>
                <a:cubicBezTo>
                  <a:pt x="1846" y="6572"/>
                  <a:pt x="1941" y="6322"/>
                  <a:pt x="2096" y="6191"/>
                </a:cubicBezTo>
                <a:cubicBezTo>
                  <a:pt x="2187" y="6111"/>
                  <a:pt x="2269" y="6081"/>
                  <a:pt x="2349" y="6081"/>
                </a:cubicBezTo>
                <a:cubicBezTo>
                  <a:pt x="2364" y="6081"/>
                  <a:pt x="2379" y="6082"/>
                  <a:pt x="2394" y="6084"/>
                </a:cubicBezTo>
                <a:cubicBezTo>
                  <a:pt x="2596" y="6132"/>
                  <a:pt x="2798" y="6382"/>
                  <a:pt x="2834" y="6489"/>
                </a:cubicBezTo>
                <a:lnTo>
                  <a:pt x="2834" y="6501"/>
                </a:lnTo>
                <a:cubicBezTo>
                  <a:pt x="2834" y="6513"/>
                  <a:pt x="2858" y="6513"/>
                  <a:pt x="2870" y="6537"/>
                </a:cubicBezTo>
                <a:lnTo>
                  <a:pt x="2882" y="6549"/>
                </a:lnTo>
                <a:cubicBezTo>
                  <a:pt x="2906" y="6560"/>
                  <a:pt x="2917" y="6560"/>
                  <a:pt x="2917" y="6560"/>
                </a:cubicBezTo>
                <a:cubicBezTo>
                  <a:pt x="2917" y="6560"/>
                  <a:pt x="2929" y="6560"/>
                  <a:pt x="2929" y="6572"/>
                </a:cubicBezTo>
                <a:cubicBezTo>
                  <a:pt x="2941" y="6572"/>
                  <a:pt x="2953" y="6572"/>
                  <a:pt x="2977" y="6596"/>
                </a:cubicBezTo>
                <a:lnTo>
                  <a:pt x="3001" y="6596"/>
                </a:lnTo>
                <a:cubicBezTo>
                  <a:pt x="3025" y="6596"/>
                  <a:pt x="3037" y="6596"/>
                  <a:pt x="3037" y="6572"/>
                </a:cubicBezTo>
                <a:lnTo>
                  <a:pt x="3048" y="6572"/>
                </a:lnTo>
                <a:cubicBezTo>
                  <a:pt x="3060" y="6560"/>
                  <a:pt x="3096" y="6560"/>
                  <a:pt x="3108" y="6549"/>
                </a:cubicBezTo>
                <a:lnTo>
                  <a:pt x="3120" y="6537"/>
                </a:lnTo>
                <a:cubicBezTo>
                  <a:pt x="3144" y="6513"/>
                  <a:pt x="3156" y="6501"/>
                  <a:pt x="3156" y="6489"/>
                </a:cubicBezTo>
                <a:cubicBezTo>
                  <a:pt x="3156" y="6489"/>
                  <a:pt x="3156" y="6477"/>
                  <a:pt x="3168" y="6453"/>
                </a:cubicBezTo>
                <a:cubicBezTo>
                  <a:pt x="3168" y="6441"/>
                  <a:pt x="3179" y="6441"/>
                  <a:pt x="3179" y="6429"/>
                </a:cubicBezTo>
                <a:cubicBezTo>
                  <a:pt x="3501" y="4989"/>
                  <a:pt x="5108" y="3631"/>
                  <a:pt x="6085" y="2929"/>
                </a:cubicBezTo>
                <a:close/>
                <a:moveTo>
                  <a:pt x="8335" y="12025"/>
                </a:moveTo>
                <a:lnTo>
                  <a:pt x="8335" y="12025"/>
                </a:lnTo>
                <a:cubicBezTo>
                  <a:pt x="8287" y="12764"/>
                  <a:pt x="7656" y="13371"/>
                  <a:pt x="6882" y="13371"/>
                </a:cubicBezTo>
                <a:cubicBezTo>
                  <a:pt x="6108" y="13371"/>
                  <a:pt x="5489" y="12764"/>
                  <a:pt x="5442" y="12025"/>
                </a:cubicBezTo>
                <a:lnTo>
                  <a:pt x="5442" y="12025"/>
                </a:lnTo>
                <a:cubicBezTo>
                  <a:pt x="5846" y="12168"/>
                  <a:pt x="6323" y="12240"/>
                  <a:pt x="6882" y="12240"/>
                </a:cubicBezTo>
                <a:cubicBezTo>
                  <a:pt x="7454" y="12240"/>
                  <a:pt x="7918" y="12156"/>
                  <a:pt x="8335" y="12025"/>
                </a:cubicBezTo>
                <a:close/>
                <a:moveTo>
                  <a:pt x="5084" y="12133"/>
                </a:moveTo>
                <a:cubicBezTo>
                  <a:pt x="5156" y="12883"/>
                  <a:pt x="5727" y="13514"/>
                  <a:pt x="6454" y="13692"/>
                </a:cubicBezTo>
                <a:lnTo>
                  <a:pt x="5715" y="14311"/>
                </a:lnTo>
                <a:cubicBezTo>
                  <a:pt x="4894" y="13466"/>
                  <a:pt x="4858" y="12430"/>
                  <a:pt x="4882" y="12156"/>
                </a:cubicBezTo>
                <a:cubicBezTo>
                  <a:pt x="4953" y="12144"/>
                  <a:pt x="5013" y="12144"/>
                  <a:pt x="5084" y="12133"/>
                </a:cubicBezTo>
                <a:close/>
                <a:moveTo>
                  <a:pt x="8704" y="12133"/>
                </a:moveTo>
                <a:cubicBezTo>
                  <a:pt x="8775" y="12133"/>
                  <a:pt x="8835" y="12144"/>
                  <a:pt x="8906" y="12156"/>
                </a:cubicBezTo>
                <a:cubicBezTo>
                  <a:pt x="8906" y="12418"/>
                  <a:pt x="8883" y="13466"/>
                  <a:pt x="8061" y="14311"/>
                </a:cubicBezTo>
                <a:lnTo>
                  <a:pt x="7335" y="13692"/>
                </a:lnTo>
                <a:cubicBezTo>
                  <a:pt x="8061" y="13514"/>
                  <a:pt x="8609" y="12883"/>
                  <a:pt x="8704" y="12133"/>
                </a:cubicBezTo>
                <a:close/>
                <a:moveTo>
                  <a:pt x="7500" y="15106"/>
                </a:moveTo>
                <a:cubicBezTo>
                  <a:pt x="7451" y="15106"/>
                  <a:pt x="7400" y="15127"/>
                  <a:pt x="7359" y="15169"/>
                </a:cubicBezTo>
                <a:cubicBezTo>
                  <a:pt x="7323" y="15204"/>
                  <a:pt x="7299" y="15252"/>
                  <a:pt x="7299" y="15300"/>
                </a:cubicBezTo>
                <a:lnTo>
                  <a:pt x="7299" y="15323"/>
                </a:lnTo>
                <a:cubicBezTo>
                  <a:pt x="7299" y="15323"/>
                  <a:pt x="7323" y="15335"/>
                  <a:pt x="7323" y="15359"/>
                </a:cubicBezTo>
                <a:cubicBezTo>
                  <a:pt x="7323" y="15371"/>
                  <a:pt x="7323" y="15383"/>
                  <a:pt x="7335" y="15383"/>
                </a:cubicBezTo>
                <a:lnTo>
                  <a:pt x="7359" y="15419"/>
                </a:lnTo>
                <a:cubicBezTo>
                  <a:pt x="7394" y="15454"/>
                  <a:pt x="7454" y="15478"/>
                  <a:pt x="7501" y="15478"/>
                </a:cubicBezTo>
                <a:cubicBezTo>
                  <a:pt x="7537" y="15478"/>
                  <a:pt x="7597" y="15442"/>
                  <a:pt x="7632" y="15419"/>
                </a:cubicBezTo>
                <a:cubicBezTo>
                  <a:pt x="7644" y="15407"/>
                  <a:pt x="7656" y="15407"/>
                  <a:pt x="7656" y="15383"/>
                </a:cubicBezTo>
                <a:cubicBezTo>
                  <a:pt x="7656" y="15371"/>
                  <a:pt x="7680" y="15371"/>
                  <a:pt x="7680" y="15359"/>
                </a:cubicBezTo>
                <a:cubicBezTo>
                  <a:pt x="7692" y="15359"/>
                  <a:pt x="7692" y="15347"/>
                  <a:pt x="7692" y="15323"/>
                </a:cubicBezTo>
                <a:lnTo>
                  <a:pt x="7692" y="15300"/>
                </a:lnTo>
                <a:cubicBezTo>
                  <a:pt x="7692" y="15252"/>
                  <a:pt x="7656" y="15192"/>
                  <a:pt x="7632" y="15169"/>
                </a:cubicBezTo>
                <a:cubicBezTo>
                  <a:pt x="7597" y="15127"/>
                  <a:pt x="7549" y="15106"/>
                  <a:pt x="7500" y="15106"/>
                </a:cubicBezTo>
                <a:close/>
                <a:moveTo>
                  <a:pt x="6882" y="0"/>
                </a:moveTo>
                <a:cubicBezTo>
                  <a:pt x="5239" y="0"/>
                  <a:pt x="4025" y="488"/>
                  <a:pt x="3298" y="1465"/>
                </a:cubicBezTo>
                <a:cubicBezTo>
                  <a:pt x="2286" y="2834"/>
                  <a:pt x="2465" y="4774"/>
                  <a:pt x="2656" y="5787"/>
                </a:cubicBezTo>
                <a:cubicBezTo>
                  <a:pt x="2596" y="5751"/>
                  <a:pt x="2525" y="5727"/>
                  <a:pt x="2453" y="5715"/>
                </a:cubicBezTo>
                <a:cubicBezTo>
                  <a:pt x="2412" y="5706"/>
                  <a:pt x="2368" y="5700"/>
                  <a:pt x="2319" y="5700"/>
                </a:cubicBezTo>
                <a:cubicBezTo>
                  <a:pt x="2184" y="5700"/>
                  <a:pt x="2021" y="5748"/>
                  <a:pt x="1846" y="5906"/>
                </a:cubicBezTo>
                <a:cubicBezTo>
                  <a:pt x="1608" y="6108"/>
                  <a:pt x="1465" y="6453"/>
                  <a:pt x="1441" y="6906"/>
                </a:cubicBezTo>
                <a:cubicBezTo>
                  <a:pt x="1393" y="7572"/>
                  <a:pt x="1632" y="8346"/>
                  <a:pt x="1989" y="8715"/>
                </a:cubicBezTo>
                <a:cubicBezTo>
                  <a:pt x="2190" y="8936"/>
                  <a:pt x="2390" y="8999"/>
                  <a:pt x="2566" y="8999"/>
                </a:cubicBezTo>
                <a:cubicBezTo>
                  <a:pt x="2702" y="8999"/>
                  <a:pt x="2824" y="8961"/>
                  <a:pt x="2917" y="8930"/>
                </a:cubicBezTo>
                <a:cubicBezTo>
                  <a:pt x="2941" y="8906"/>
                  <a:pt x="3001" y="8894"/>
                  <a:pt x="3037" y="8894"/>
                </a:cubicBezTo>
                <a:cubicBezTo>
                  <a:pt x="3037" y="8894"/>
                  <a:pt x="3037" y="8906"/>
                  <a:pt x="3048" y="8906"/>
                </a:cubicBezTo>
                <a:cubicBezTo>
                  <a:pt x="3060" y="8942"/>
                  <a:pt x="3072" y="9013"/>
                  <a:pt x="3108" y="9108"/>
                </a:cubicBezTo>
                <a:cubicBezTo>
                  <a:pt x="3251" y="9656"/>
                  <a:pt x="3632" y="11025"/>
                  <a:pt x="4906" y="11752"/>
                </a:cubicBezTo>
                <a:cubicBezTo>
                  <a:pt x="3834" y="11882"/>
                  <a:pt x="2715" y="12573"/>
                  <a:pt x="1572" y="13835"/>
                </a:cubicBezTo>
                <a:cubicBezTo>
                  <a:pt x="655" y="14859"/>
                  <a:pt x="60" y="15859"/>
                  <a:pt x="36" y="15907"/>
                </a:cubicBezTo>
                <a:cubicBezTo>
                  <a:pt x="0" y="15990"/>
                  <a:pt x="24" y="16109"/>
                  <a:pt x="120" y="16157"/>
                </a:cubicBezTo>
                <a:cubicBezTo>
                  <a:pt x="143" y="16169"/>
                  <a:pt x="179" y="16193"/>
                  <a:pt x="203" y="16193"/>
                </a:cubicBezTo>
                <a:cubicBezTo>
                  <a:pt x="262" y="16193"/>
                  <a:pt x="334" y="16157"/>
                  <a:pt x="370" y="16097"/>
                </a:cubicBezTo>
                <a:cubicBezTo>
                  <a:pt x="381" y="16073"/>
                  <a:pt x="2263" y="12859"/>
                  <a:pt x="4513" y="12216"/>
                </a:cubicBezTo>
                <a:cubicBezTo>
                  <a:pt x="4513" y="12656"/>
                  <a:pt x="4596" y="13776"/>
                  <a:pt x="5584" y="14680"/>
                </a:cubicBezTo>
                <a:cubicBezTo>
                  <a:pt x="5608" y="14716"/>
                  <a:pt x="5656" y="14728"/>
                  <a:pt x="5704" y="14728"/>
                </a:cubicBezTo>
                <a:cubicBezTo>
                  <a:pt x="5739" y="14728"/>
                  <a:pt x="5787" y="14716"/>
                  <a:pt x="5823" y="14680"/>
                </a:cubicBezTo>
                <a:lnTo>
                  <a:pt x="6692" y="13942"/>
                </a:lnTo>
                <a:lnTo>
                  <a:pt x="6692" y="15978"/>
                </a:lnTo>
                <a:cubicBezTo>
                  <a:pt x="6692" y="16085"/>
                  <a:pt x="6787" y="16169"/>
                  <a:pt x="6894" y="16169"/>
                </a:cubicBezTo>
                <a:cubicBezTo>
                  <a:pt x="6989" y="16169"/>
                  <a:pt x="7085" y="16085"/>
                  <a:pt x="7085" y="15978"/>
                </a:cubicBezTo>
                <a:lnTo>
                  <a:pt x="7085" y="13942"/>
                </a:lnTo>
                <a:lnTo>
                  <a:pt x="7966" y="14680"/>
                </a:lnTo>
                <a:cubicBezTo>
                  <a:pt x="7990" y="14716"/>
                  <a:pt x="8037" y="14728"/>
                  <a:pt x="8085" y="14728"/>
                </a:cubicBezTo>
                <a:cubicBezTo>
                  <a:pt x="8121" y="14728"/>
                  <a:pt x="8168" y="14716"/>
                  <a:pt x="8204" y="14680"/>
                </a:cubicBezTo>
                <a:cubicBezTo>
                  <a:pt x="9180" y="13776"/>
                  <a:pt x="9275" y="12656"/>
                  <a:pt x="9275" y="12216"/>
                </a:cubicBezTo>
                <a:cubicBezTo>
                  <a:pt x="11514" y="12859"/>
                  <a:pt x="13395" y="16050"/>
                  <a:pt x="13407" y="16097"/>
                </a:cubicBezTo>
                <a:cubicBezTo>
                  <a:pt x="13439" y="16161"/>
                  <a:pt x="13502" y="16193"/>
                  <a:pt x="13566" y="16193"/>
                </a:cubicBezTo>
                <a:cubicBezTo>
                  <a:pt x="13597" y="16193"/>
                  <a:pt x="13629" y="16185"/>
                  <a:pt x="13657" y="16169"/>
                </a:cubicBezTo>
                <a:cubicBezTo>
                  <a:pt x="13752" y="16133"/>
                  <a:pt x="13776" y="16014"/>
                  <a:pt x="13740" y="15919"/>
                </a:cubicBezTo>
                <a:cubicBezTo>
                  <a:pt x="13716" y="15883"/>
                  <a:pt x="13121" y="14859"/>
                  <a:pt x="12204" y="13835"/>
                </a:cubicBezTo>
                <a:cubicBezTo>
                  <a:pt x="11049" y="12585"/>
                  <a:pt x="9942" y="11882"/>
                  <a:pt x="8871" y="11752"/>
                </a:cubicBezTo>
                <a:cubicBezTo>
                  <a:pt x="10156" y="11025"/>
                  <a:pt x="10526" y="9656"/>
                  <a:pt x="10668" y="9108"/>
                </a:cubicBezTo>
                <a:cubicBezTo>
                  <a:pt x="10680" y="9013"/>
                  <a:pt x="10716" y="8954"/>
                  <a:pt x="10728" y="8906"/>
                </a:cubicBezTo>
                <a:cubicBezTo>
                  <a:pt x="10728" y="8894"/>
                  <a:pt x="10728" y="8894"/>
                  <a:pt x="10740" y="8894"/>
                </a:cubicBezTo>
                <a:cubicBezTo>
                  <a:pt x="10776" y="8894"/>
                  <a:pt x="10823" y="8906"/>
                  <a:pt x="10859" y="8930"/>
                </a:cubicBezTo>
                <a:cubicBezTo>
                  <a:pt x="10954" y="8956"/>
                  <a:pt x="11077" y="8994"/>
                  <a:pt x="11216" y="8994"/>
                </a:cubicBezTo>
                <a:cubicBezTo>
                  <a:pt x="11390" y="8994"/>
                  <a:pt x="11589" y="8934"/>
                  <a:pt x="11788" y="8715"/>
                </a:cubicBezTo>
                <a:cubicBezTo>
                  <a:pt x="12145" y="8346"/>
                  <a:pt x="12359" y="7572"/>
                  <a:pt x="12335" y="6906"/>
                </a:cubicBezTo>
                <a:cubicBezTo>
                  <a:pt x="12312" y="6453"/>
                  <a:pt x="12169" y="6108"/>
                  <a:pt x="11931" y="5906"/>
                </a:cubicBezTo>
                <a:cubicBezTo>
                  <a:pt x="11752" y="5745"/>
                  <a:pt x="11580" y="5705"/>
                  <a:pt x="11445" y="5705"/>
                </a:cubicBezTo>
                <a:cubicBezTo>
                  <a:pt x="11400" y="5705"/>
                  <a:pt x="11359" y="5709"/>
                  <a:pt x="11323" y="5715"/>
                </a:cubicBezTo>
                <a:cubicBezTo>
                  <a:pt x="11252" y="5727"/>
                  <a:pt x="11169" y="5751"/>
                  <a:pt x="11121" y="5787"/>
                </a:cubicBezTo>
                <a:cubicBezTo>
                  <a:pt x="11311" y="4786"/>
                  <a:pt x="11502" y="2834"/>
                  <a:pt x="10478" y="1465"/>
                </a:cubicBezTo>
                <a:cubicBezTo>
                  <a:pt x="9752" y="488"/>
                  <a:pt x="8537" y="0"/>
                  <a:pt x="6882"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9" name="Google Shape;8139;p113"/>
          <p:cNvSpPr/>
          <p:nvPr/>
        </p:nvSpPr>
        <p:spPr>
          <a:xfrm>
            <a:off x="1894001" y="4362849"/>
            <a:ext cx="427487" cy="534257"/>
          </a:xfrm>
          <a:custGeom>
            <a:rect b="b" l="l" r="r" t="t"/>
            <a:pathLst>
              <a:path extrusionOk="0" h="17158" w="13729">
                <a:moveTo>
                  <a:pt x="5169" y="5858"/>
                </a:moveTo>
                <a:cubicBezTo>
                  <a:pt x="5157" y="5858"/>
                  <a:pt x="5145" y="5858"/>
                  <a:pt x="5133" y="5858"/>
                </a:cubicBezTo>
                <a:cubicBezTo>
                  <a:pt x="4847" y="5882"/>
                  <a:pt x="4644" y="6013"/>
                  <a:pt x="4668" y="6085"/>
                </a:cubicBezTo>
                <a:cubicBezTo>
                  <a:pt x="4677" y="6138"/>
                  <a:pt x="4800" y="6165"/>
                  <a:pt x="4961" y="6165"/>
                </a:cubicBezTo>
                <a:cubicBezTo>
                  <a:pt x="5015" y="6165"/>
                  <a:pt x="5073" y="6162"/>
                  <a:pt x="5133" y="6156"/>
                </a:cubicBezTo>
                <a:cubicBezTo>
                  <a:pt x="5371" y="6144"/>
                  <a:pt x="5573" y="6120"/>
                  <a:pt x="5597" y="6037"/>
                </a:cubicBezTo>
                <a:cubicBezTo>
                  <a:pt x="5608" y="5969"/>
                  <a:pt x="5414" y="5858"/>
                  <a:pt x="5169" y="5858"/>
                </a:cubicBezTo>
                <a:close/>
                <a:moveTo>
                  <a:pt x="8558" y="5858"/>
                </a:moveTo>
                <a:cubicBezTo>
                  <a:pt x="8293" y="5858"/>
                  <a:pt x="8110" y="5969"/>
                  <a:pt x="8121" y="6037"/>
                </a:cubicBezTo>
                <a:cubicBezTo>
                  <a:pt x="8133" y="6120"/>
                  <a:pt x="8347" y="6144"/>
                  <a:pt x="8597" y="6156"/>
                </a:cubicBezTo>
                <a:cubicBezTo>
                  <a:pt x="8657" y="6162"/>
                  <a:pt x="8714" y="6165"/>
                  <a:pt x="8767" y="6165"/>
                </a:cubicBezTo>
                <a:cubicBezTo>
                  <a:pt x="8925" y="6165"/>
                  <a:pt x="9044" y="6138"/>
                  <a:pt x="9062" y="6085"/>
                </a:cubicBezTo>
                <a:cubicBezTo>
                  <a:pt x="9074" y="5989"/>
                  <a:pt x="8883" y="5882"/>
                  <a:pt x="8597" y="5858"/>
                </a:cubicBezTo>
                <a:cubicBezTo>
                  <a:pt x="8584" y="5858"/>
                  <a:pt x="8571" y="5858"/>
                  <a:pt x="8558" y="5858"/>
                </a:cubicBezTo>
                <a:close/>
                <a:moveTo>
                  <a:pt x="5204" y="7085"/>
                </a:moveTo>
                <a:cubicBezTo>
                  <a:pt x="5002" y="7085"/>
                  <a:pt x="4823" y="7263"/>
                  <a:pt x="4823" y="7466"/>
                </a:cubicBezTo>
                <a:cubicBezTo>
                  <a:pt x="4823" y="7680"/>
                  <a:pt x="5002" y="7859"/>
                  <a:pt x="5204" y="7859"/>
                </a:cubicBezTo>
                <a:cubicBezTo>
                  <a:pt x="5418" y="7859"/>
                  <a:pt x="5597" y="7680"/>
                  <a:pt x="5597" y="7466"/>
                </a:cubicBezTo>
                <a:cubicBezTo>
                  <a:pt x="5597" y="7263"/>
                  <a:pt x="5418" y="7085"/>
                  <a:pt x="5204" y="7085"/>
                </a:cubicBezTo>
                <a:close/>
                <a:moveTo>
                  <a:pt x="8514" y="7085"/>
                </a:moveTo>
                <a:cubicBezTo>
                  <a:pt x="8300" y="7085"/>
                  <a:pt x="8121" y="7263"/>
                  <a:pt x="8121" y="7466"/>
                </a:cubicBezTo>
                <a:cubicBezTo>
                  <a:pt x="8121" y="7692"/>
                  <a:pt x="8300" y="7859"/>
                  <a:pt x="8514" y="7859"/>
                </a:cubicBezTo>
                <a:cubicBezTo>
                  <a:pt x="8716" y="7859"/>
                  <a:pt x="8895" y="7680"/>
                  <a:pt x="8895" y="7466"/>
                </a:cubicBezTo>
                <a:cubicBezTo>
                  <a:pt x="8895" y="7263"/>
                  <a:pt x="8716" y="7085"/>
                  <a:pt x="8514" y="7085"/>
                </a:cubicBezTo>
                <a:close/>
                <a:moveTo>
                  <a:pt x="6974" y="9225"/>
                </a:moveTo>
                <a:cubicBezTo>
                  <a:pt x="6934" y="9225"/>
                  <a:pt x="6890" y="9228"/>
                  <a:pt x="6847" y="9228"/>
                </a:cubicBezTo>
                <a:cubicBezTo>
                  <a:pt x="6807" y="9228"/>
                  <a:pt x="6768" y="9227"/>
                  <a:pt x="6730" y="9227"/>
                </a:cubicBezTo>
                <a:cubicBezTo>
                  <a:pt x="6655" y="9227"/>
                  <a:pt x="6589" y="9232"/>
                  <a:pt x="6549" y="9264"/>
                </a:cubicBezTo>
                <a:cubicBezTo>
                  <a:pt x="6514" y="9299"/>
                  <a:pt x="6526" y="9359"/>
                  <a:pt x="6573" y="9418"/>
                </a:cubicBezTo>
                <a:cubicBezTo>
                  <a:pt x="6621" y="9478"/>
                  <a:pt x="6716" y="9537"/>
                  <a:pt x="6847" y="9537"/>
                </a:cubicBezTo>
                <a:cubicBezTo>
                  <a:pt x="6966" y="9537"/>
                  <a:pt x="7061" y="9490"/>
                  <a:pt x="7109" y="9430"/>
                </a:cubicBezTo>
                <a:cubicBezTo>
                  <a:pt x="7157" y="9371"/>
                  <a:pt x="7169" y="9311"/>
                  <a:pt x="7145" y="9287"/>
                </a:cubicBezTo>
                <a:cubicBezTo>
                  <a:pt x="7107" y="9234"/>
                  <a:pt x="7045" y="9225"/>
                  <a:pt x="6974" y="9225"/>
                </a:cubicBezTo>
                <a:close/>
                <a:moveTo>
                  <a:pt x="6272" y="10348"/>
                </a:moveTo>
                <a:cubicBezTo>
                  <a:pt x="6238" y="10348"/>
                  <a:pt x="6215" y="10355"/>
                  <a:pt x="6204" y="10371"/>
                </a:cubicBezTo>
                <a:cubicBezTo>
                  <a:pt x="6192" y="10419"/>
                  <a:pt x="6228" y="10490"/>
                  <a:pt x="6335" y="10561"/>
                </a:cubicBezTo>
                <a:cubicBezTo>
                  <a:pt x="6442" y="10657"/>
                  <a:pt x="6621" y="10728"/>
                  <a:pt x="6847" y="10740"/>
                </a:cubicBezTo>
                <a:cubicBezTo>
                  <a:pt x="6861" y="10741"/>
                  <a:pt x="6875" y="10741"/>
                  <a:pt x="6888" y="10741"/>
                </a:cubicBezTo>
                <a:cubicBezTo>
                  <a:pt x="7087" y="10741"/>
                  <a:pt x="7270" y="10663"/>
                  <a:pt x="7359" y="10585"/>
                </a:cubicBezTo>
                <a:cubicBezTo>
                  <a:pt x="7466" y="10490"/>
                  <a:pt x="7502" y="10419"/>
                  <a:pt x="7490" y="10371"/>
                </a:cubicBezTo>
                <a:cubicBezTo>
                  <a:pt x="7480" y="10356"/>
                  <a:pt x="7462" y="10351"/>
                  <a:pt x="7435" y="10351"/>
                </a:cubicBezTo>
                <a:cubicBezTo>
                  <a:pt x="7336" y="10351"/>
                  <a:pt x="7128" y="10431"/>
                  <a:pt x="6896" y="10431"/>
                </a:cubicBezTo>
                <a:cubicBezTo>
                  <a:pt x="6884" y="10431"/>
                  <a:pt x="6871" y="10431"/>
                  <a:pt x="6859" y="10430"/>
                </a:cubicBezTo>
                <a:cubicBezTo>
                  <a:pt x="6611" y="10421"/>
                  <a:pt x="6384" y="10348"/>
                  <a:pt x="6272" y="10348"/>
                </a:cubicBezTo>
                <a:close/>
                <a:moveTo>
                  <a:pt x="7681" y="2977"/>
                </a:moveTo>
                <a:cubicBezTo>
                  <a:pt x="7954" y="3441"/>
                  <a:pt x="8466" y="3739"/>
                  <a:pt x="9050" y="3739"/>
                </a:cubicBezTo>
                <a:cubicBezTo>
                  <a:pt x="9062" y="4251"/>
                  <a:pt x="9359" y="4704"/>
                  <a:pt x="9776" y="4942"/>
                </a:cubicBezTo>
                <a:cubicBezTo>
                  <a:pt x="9669" y="5132"/>
                  <a:pt x="9597" y="5358"/>
                  <a:pt x="9597" y="5585"/>
                </a:cubicBezTo>
                <a:cubicBezTo>
                  <a:pt x="9597" y="6037"/>
                  <a:pt x="9836" y="6442"/>
                  <a:pt x="10193" y="6668"/>
                </a:cubicBezTo>
                <a:cubicBezTo>
                  <a:pt x="10097" y="6787"/>
                  <a:pt x="10038" y="6918"/>
                  <a:pt x="10038" y="7085"/>
                </a:cubicBezTo>
                <a:cubicBezTo>
                  <a:pt x="10038" y="7442"/>
                  <a:pt x="10336" y="7740"/>
                  <a:pt x="10693" y="7740"/>
                </a:cubicBezTo>
                <a:cubicBezTo>
                  <a:pt x="11050" y="7740"/>
                  <a:pt x="11348" y="7442"/>
                  <a:pt x="11348" y="7085"/>
                </a:cubicBezTo>
                <a:lnTo>
                  <a:pt x="11348" y="7037"/>
                </a:lnTo>
                <a:cubicBezTo>
                  <a:pt x="11362" y="7035"/>
                  <a:pt x="11377" y="7034"/>
                  <a:pt x="11393" y="7034"/>
                </a:cubicBezTo>
                <a:cubicBezTo>
                  <a:pt x="11475" y="7034"/>
                  <a:pt x="11563" y="7064"/>
                  <a:pt x="11633" y="7144"/>
                </a:cubicBezTo>
                <a:cubicBezTo>
                  <a:pt x="11800" y="7275"/>
                  <a:pt x="11883" y="7525"/>
                  <a:pt x="11907" y="7871"/>
                </a:cubicBezTo>
                <a:cubicBezTo>
                  <a:pt x="11931" y="8442"/>
                  <a:pt x="11741" y="9109"/>
                  <a:pt x="11455" y="9418"/>
                </a:cubicBezTo>
                <a:cubicBezTo>
                  <a:pt x="11345" y="9541"/>
                  <a:pt x="11249" y="9580"/>
                  <a:pt x="11154" y="9580"/>
                </a:cubicBezTo>
                <a:cubicBezTo>
                  <a:pt x="11074" y="9580"/>
                  <a:pt x="10994" y="9553"/>
                  <a:pt x="10907" y="9526"/>
                </a:cubicBezTo>
                <a:cubicBezTo>
                  <a:pt x="10841" y="9505"/>
                  <a:pt x="10748" y="9474"/>
                  <a:pt x="10653" y="9474"/>
                </a:cubicBezTo>
                <a:cubicBezTo>
                  <a:pt x="10527" y="9474"/>
                  <a:pt x="10398" y="9529"/>
                  <a:pt x="10324" y="9740"/>
                </a:cubicBezTo>
                <a:cubicBezTo>
                  <a:pt x="10312" y="9799"/>
                  <a:pt x="10276" y="9883"/>
                  <a:pt x="10264" y="9966"/>
                </a:cubicBezTo>
                <a:cubicBezTo>
                  <a:pt x="10062" y="10740"/>
                  <a:pt x="9490" y="12812"/>
                  <a:pt x="6847" y="12812"/>
                </a:cubicBezTo>
                <a:cubicBezTo>
                  <a:pt x="4192" y="12812"/>
                  <a:pt x="3644" y="10740"/>
                  <a:pt x="3418" y="9966"/>
                </a:cubicBezTo>
                <a:cubicBezTo>
                  <a:pt x="3394" y="9883"/>
                  <a:pt x="3382" y="9799"/>
                  <a:pt x="3359" y="9740"/>
                </a:cubicBezTo>
                <a:cubicBezTo>
                  <a:pt x="3287" y="9537"/>
                  <a:pt x="3156" y="9478"/>
                  <a:pt x="3025" y="9478"/>
                </a:cubicBezTo>
                <a:cubicBezTo>
                  <a:pt x="2930" y="9478"/>
                  <a:pt x="2847" y="9502"/>
                  <a:pt x="2787" y="9526"/>
                </a:cubicBezTo>
                <a:cubicBezTo>
                  <a:pt x="2700" y="9551"/>
                  <a:pt x="2625" y="9572"/>
                  <a:pt x="2550" y="9572"/>
                </a:cubicBezTo>
                <a:cubicBezTo>
                  <a:pt x="2449" y="9572"/>
                  <a:pt x="2350" y="9534"/>
                  <a:pt x="2227" y="9418"/>
                </a:cubicBezTo>
                <a:cubicBezTo>
                  <a:pt x="1954" y="9121"/>
                  <a:pt x="1751" y="8430"/>
                  <a:pt x="1787" y="7871"/>
                </a:cubicBezTo>
                <a:cubicBezTo>
                  <a:pt x="1799" y="7525"/>
                  <a:pt x="1906" y="7275"/>
                  <a:pt x="2049" y="7144"/>
                </a:cubicBezTo>
                <a:cubicBezTo>
                  <a:pt x="2139" y="7064"/>
                  <a:pt x="2213" y="7034"/>
                  <a:pt x="2291" y="7034"/>
                </a:cubicBezTo>
                <a:cubicBezTo>
                  <a:pt x="2305" y="7034"/>
                  <a:pt x="2320" y="7035"/>
                  <a:pt x="2335" y="7037"/>
                </a:cubicBezTo>
                <a:lnTo>
                  <a:pt x="2335" y="7085"/>
                </a:lnTo>
                <a:cubicBezTo>
                  <a:pt x="2335" y="7442"/>
                  <a:pt x="2632" y="7740"/>
                  <a:pt x="2989" y="7740"/>
                </a:cubicBezTo>
                <a:cubicBezTo>
                  <a:pt x="3347" y="7740"/>
                  <a:pt x="3644" y="7442"/>
                  <a:pt x="3644" y="7085"/>
                </a:cubicBezTo>
                <a:cubicBezTo>
                  <a:pt x="3644" y="6930"/>
                  <a:pt x="3585" y="6787"/>
                  <a:pt x="3490" y="6668"/>
                </a:cubicBezTo>
                <a:cubicBezTo>
                  <a:pt x="3847" y="6430"/>
                  <a:pt x="4085" y="6025"/>
                  <a:pt x="4085" y="5585"/>
                </a:cubicBezTo>
                <a:cubicBezTo>
                  <a:pt x="4085" y="5346"/>
                  <a:pt x="4025" y="5120"/>
                  <a:pt x="3906" y="4942"/>
                </a:cubicBezTo>
                <a:cubicBezTo>
                  <a:pt x="4347" y="4704"/>
                  <a:pt x="4644" y="4251"/>
                  <a:pt x="4644" y="3739"/>
                </a:cubicBezTo>
                <a:cubicBezTo>
                  <a:pt x="5216" y="3739"/>
                  <a:pt x="5728" y="3418"/>
                  <a:pt x="6014" y="2977"/>
                </a:cubicBezTo>
                <a:cubicBezTo>
                  <a:pt x="6252" y="3120"/>
                  <a:pt x="6526" y="3215"/>
                  <a:pt x="6847" y="3215"/>
                </a:cubicBezTo>
                <a:cubicBezTo>
                  <a:pt x="7145" y="3215"/>
                  <a:pt x="7419" y="3120"/>
                  <a:pt x="7681" y="2977"/>
                </a:cubicBezTo>
                <a:close/>
                <a:moveTo>
                  <a:pt x="4371" y="13216"/>
                </a:moveTo>
                <a:cubicBezTo>
                  <a:pt x="4382" y="13383"/>
                  <a:pt x="4418" y="13538"/>
                  <a:pt x="4466" y="13693"/>
                </a:cubicBezTo>
                <a:lnTo>
                  <a:pt x="3394" y="13693"/>
                </a:lnTo>
                <a:cubicBezTo>
                  <a:pt x="3704" y="13478"/>
                  <a:pt x="4037" y="13312"/>
                  <a:pt x="4371" y="13216"/>
                </a:cubicBezTo>
                <a:close/>
                <a:moveTo>
                  <a:pt x="9347" y="13216"/>
                </a:moveTo>
                <a:cubicBezTo>
                  <a:pt x="9693" y="13312"/>
                  <a:pt x="10014" y="13478"/>
                  <a:pt x="10324" y="13693"/>
                </a:cubicBezTo>
                <a:lnTo>
                  <a:pt x="9252" y="13693"/>
                </a:lnTo>
                <a:cubicBezTo>
                  <a:pt x="9300" y="13538"/>
                  <a:pt x="9324" y="13371"/>
                  <a:pt x="9347" y="13216"/>
                </a:cubicBezTo>
                <a:close/>
                <a:moveTo>
                  <a:pt x="8300" y="12966"/>
                </a:moveTo>
                <a:lnTo>
                  <a:pt x="8300" y="12966"/>
                </a:lnTo>
                <a:cubicBezTo>
                  <a:pt x="8252" y="13717"/>
                  <a:pt x="7633" y="14312"/>
                  <a:pt x="6859" y="14312"/>
                </a:cubicBezTo>
                <a:cubicBezTo>
                  <a:pt x="6085" y="14312"/>
                  <a:pt x="5454" y="13705"/>
                  <a:pt x="5418" y="12966"/>
                </a:cubicBezTo>
                <a:lnTo>
                  <a:pt x="5418" y="12966"/>
                </a:lnTo>
                <a:cubicBezTo>
                  <a:pt x="5811" y="13109"/>
                  <a:pt x="6287" y="13181"/>
                  <a:pt x="6859" y="13181"/>
                </a:cubicBezTo>
                <a:cubicBezTo>
                  <a:pt x="7407" y="13181"/>
                  <a:pt x="7883" y="13109"/>
                  <a:pt x="8300" y="12966"/>
                </a:cubicBezTo>
                <a:close/>
                <a:moveTo>
                  <a:pt x="4597" y="14062"/>
                </a:moveTo>
                <a:cubicBezTo>
                  <a:pt x="4716" y="14300"/>
                  <a:pt x="4859" y="14526"/>
                  <a:pt x="5037" y="14717"/>
                </a:cubicBezTo>
                <a:lnTo>
                  <a:pt x="2144" y="14717"/>
                </a:lnTo>
                <a:cubicBezTo>
                  <a:pt x="2358" y="14479"/>
                  <a:pt x="2620" y="14252"/>
                  <a:pt x="2870" y="14062"/>
                </a:cubicBezTo>
                <a:close/>
                <a:moveTo>
                  <a:pt x="10848" y="14062"/>
                </a:moveTo>
                <a:cubicBezTo>
                  <a:pt x="11098" y="14252"/>
                  <a:pt x="11336" y="14479"/>
                  <a:pt x="11574" y="14717"/>
                </a:cubicBezTo>
                <a:lnTo>
                  <a:pt x="8669" y="14717"/>
                </a:lnTo>
                <a:cubicBezTo>
                  <a:pt x="8847" y="14526"/>
                  <a:pt x="9002" y="14300"/>
                  <a:pt x="9121" y="14062"/>
                </a:cubicBezTo>
                <a:close/>
                <a:moveTo>
                  <a:pt x="8657" y="13074"/>
                </a:moveTo>
                <a:cubicBezTo>
                  <a:pt x="8764" y="13074"/>
                  <a:pt x="8871" y="13097"/>
                  <a:pt x="8978" y="13121"/>
                </a:cubicBezTo>
                <a:cubicBezTo>
                  <a:pt x="8919" y="14240"/>
                  <a:pt x="7990" y="15145"/>
                  <a:pt x="6847" y="15145"/>
                </a:cubicBezTo>
                <a:cubicBezTo>
                  <a:pt x="5716" y="15145"/>
                  <a:pt x="4775" y="14252"/>
                  <a:pt x="4716" y="13121"/>
                </a:cubicBezTo>
                <a:cubicBezTo>
                  <a:pt x="4835" y="13097"/>
                  <a:pt x="4954" y="13074"/>
                  <a:pt x="5061" y="13074"/>
                </a:cubicBezTo>
                <a:cubicBezTo>
                  <a:pt x="5168" y="13990"/>
                  <a:pt x="5918" y="14705"/>
                  <a:pt x="6859" y="14705"/>
                </a:cubicBezTo>
                <a:cubicBezTo>
                  <a:pt x="7800" y="14705"/>
                  <a:pt x="8573" y="13990"/>
                  <a:pt x="8657" y="13074"/>
                </a:cubicBezTo>
                <a:close/>
                <a:moveTo>
                  <a:pt x="11931" y="15086"/>
                </a:moveTo>
                <a:cubicBezTo>
                  <a:pt x="12145" y="15312"/>
                  <a:pt x="12324" y="15538"/>
                  <a:pt x="12479" y="15741"/>
                </a:cubicBezTo>
                <a:lnTo>
                  <a:pt x="1251" y="15741"/>
                </a:lnTo>
                <a:cubicBezTo>
                  <a:pt x="1394" y="15538"/>
                  <a:pt x="1585" y="15312"/>
                  <a:pt x="1787" y="15086"/>
                </a:cubicBezTo>
                <a:lnTo>
                  <a:pt x="5478" y="15086"/>
                </a:lnTo>
                <a:cubicBezTo>
                  <a:pt x="5871" y="15360"/>
                  <a:pt x="6335" y="15502"/>
                  <a:pt x="6859" y="15502"/>
                </a:cubicBezTo>
                <a:cubicBezTo>
                  <a:pt x="7359" y="15502"/>
                  <a:pt x="7835" y="15360"/>
                  <a:pt x="8240" y="15086"/>
                </a:cubicBezTo>
                <a:close/>
                <a:moveTo>
                  <a:pt x="12753" y="16110"/>
                </a:moveTo>
                <a:cubicBezTo>
                  <a:pt x="12943" y="16384"/>
                  <a:pt x="13098" y="16610"/>
                  <a:pt x="13193" y="16765"/>
                </a:cubicBezTo>
                <a:lnTo>
                  <a:pt x="501" y="16765"/>
                </a:lnTo>
                <a:cubicBezTo>
                  <a:pt x="608" y="16610"/>
                  <a:pt x="763" y="16372"/>
                  <a:pt x="953" y="16110"/>
                </a:cubicBezTo>
                <a:close/>
                <a:moveTo>
                  <a:pt x="6859" y="1"/>
                </a:moveTo>
                <a:cubicBezTo>
                  <a:pt x="6276" y="1"/>
                  <a:pt x="5776" y="310"/>
                  <a:pt x="5490" y="763"/>
                </a:cubicBezTo>
                <a:cubicBezTo>
                  <a:pt x="5252" y="608"/>
                  <a:pt x="4966" y="513"/>
                  <a:pt x="4656" y="513"/>
                </a:cubicBezTo>
                <a:cubicBezTo>
                  <a:pt x="3775" y="513"/>
                  <a:pt x="3049" y="1227"/>
                  <a:pt x="3049" y="2120"/>
                </a:cubicBezTo>
                <a:cubicBezTo>
                  <a:pt x="3049" y="2179"/>
                  <a:pt x="3049" y="2251"/>
                  <a:pt x="3061" y="2287"/>
                </a:cubicBezTo>
                <a:cubicBezTo>
                  <a:pt x="2370" y="2382"/>
                  <a:pt x="1835" y="2977"/>
                  <a:pt x="1835" y="3692"/>
                </a:cubicBezTo>
                <a:cubicBezTo>
                  <a:pt x="1835" y="3989"/>
                  <a:pt x="1918" y="4263"/>
                  <a:pt x="2085" y="4489"/>
                </a:cubicBezTo>
                <a:cubicBezTo>
                  <a:pt x="1727" y="4727"/>
                  <a:pt x="1501" y="5120"/>
                  <a:pt x="1501" y="5573"/>
                </a:cubicBezTo>
                <a:cubicBezTo>
                  <a:pt x="1501" y="6049"/>
                  <a:pt x="1751" y="6454"/>
                  <a:pt x="2132" y="6692"/>
                </a:cubicBezTo>
                <a:cubicBezTo>
                  <a:pt x="2025" y="6728"/>
                  <a:pt x="1918" y="6763"/>
                  <a:pt x="1811" y="6870"/>
                </a:cubicBezTo>
                <a:cubicBezTo>
                  <a:pt x="1573" y="7085"/>
                  <a:pt x="1442" y="7418"/>
                  <a:pt x="1418" y="7871"/>
                </a:cubicBezTo>
                <a:cubicBezTo>
                  <a:pt x="1370" y="8537"/>
                  <a:pt x="1608" y="9311"/>
                  <a:pt x="1966" y="9680"/>
                </a:cubicBezTo>
                <a:cubicBezTo>
                  <a:pt x="2166" y="9901"/>
                  <a:pt x="2367" y="9964"/>
                  <a:pt x="2540" y="9964"/>
                </a:cubicBezTo>
                <a:cubicBezTo>
                  <a:pt x="2675" y="9964"/>
                  <a:pt x="2794" y="9926"/>
                  <a:pt x="2882" y="9895"/>
                </a:cubicBezTo>
                <a:cubicBezTo>
                  <a:pt x="2918" y="9883"/>
                  <a:pt x="2978" y="9859"/>
                  <a:pt x="3001" y="9859"/>
                </a:cubicBezTo>
                <a:cubicBezTo>
                  <a:pt x="3001" y="9859"/>
                  <a:pt x="3001" y="9883"/>
                  <a:pt x="3025" y="9883"/>
                </a:cubicBezTo>
                <a:cubicBezTo>
                  <a:pt x="3037" y="9907"/>
                  <a:pt x="3049" y="9978"/>
                  <a:pt x="3085" y="10073"/>
                </a:cubicBezTo>
                <a:cubicBezTo>
                  <a:pt x="3228" y="10621"/>
                  <a:pt x="3597" y="11990"/>
                  <a:pt x="4883" y="12716"/>
                </a:cubicBezTo>
                <a:cubicBezTo>
                  <a:pt x="3811" y="12859"/>
                  <a:pt x="2692" y="13538"/>
                  <a:pt x="1549" y="14800"/>
                </a:cubicBezTo>
                <a:cubicBezTo>
                  <a:pt x="620" y="15836"/>
                  <a:pt x="25" y="16836"/>
                  <a:pt x="13" y="16872"/>
                </a:cubicBezTo>
                <a:lnTo>
                  <a:pt x="13" y="16884"/>
                </a:lnTo>
                <a:cubicBezTo>
                  <a:pt x="13" y="16907"/>
                  <a:pt x="1" y="16919"/>
                  <a:pt x="1" y="16919"/>
                </a:cubicBezTo>
                <a:lnTo>
                  <a:pt x="1" y="16943"/>
                </a:lnTo>
                <a:lnTo>
                  <a:pt x="1" y="16967"/>
                </a:lnTo>
                <a:lnTo>
                  <a:pt x="1" y="16991"/>
                </a:lnTo>
                <a:cubicBezTo>
                  <a:pt x="1" y="17003"/>
                  <a:pt x="1" y="17026"/>
                  <a:pt x="13" y="17038"/>
                </a:cubicBezTo>
                <a:cubicBezTo>
                  <a:pt x="13" y="17050"/>
                  <a:pt x="25" y="17050"/>
                  <a:pt x="25" y="17062"/>
                </a:cubicBezTo>
                <a:cubicBezTo>
                  <a:pt x="25" y="17086"/>
                  <a:pt x="49" y="17086"/>
                  <a:pt x="49" y="17098"/>
                </a:cubicBezTo>
                <a:lnTo>
                  <a:pt x="72" y="17122"/>
                </a:lnTo>
                <a:lnTo>
                  <a:pt x="84" y="17146"/>
                </a:lnTo>
                <a:lnTo>
                  <a:pt x="120" y="17146"/>
                </a:lnTo>
                <a:cubicBezTo>
                  <a:pt x="132" y="17157"/>
                  <a:pt x="168" y="17157"/>
                  <a:pt x="180" y="17157"/>
                </a:cubicBezTo>
                <a:lnTo>
                  <a:pt x="13598" y="17157"/>
                </a:lnTo>
                <a:cubicBezTo>
                  <a:pt x="13622" y="17157"/>
                  <a:pt x="13634" y="17157"/>
                  <a:pt x="13634" y="17146"/>
                </a:cubicBezTo>
                <a:lnTo>
                  <a:pt x="13646" y="17146"/>
                </a:lnTo>
                <a:lnTo>
                  <a:pt x="13657" y="17122"/>
                </a:lnTo>
                <a:lnTo>
                  <a:pt x="13693" y="17098"/>
                </a:lnTo>
                <a:cubicBezTo>
                  <a:pt x="13705" y="17086"/>
                  <a:pt x="13705" y="17086"/>
                  <a:pt x="13705" y="17062"/>
                </a:cubicBezTo>
                <a:cubicBezTo>
                  <a:pt x="13705" y="17050"/>
                  <a:pt x="13717" y="17050"/>
                  <a:pt x="13717" y="17038"/>
                </a:cubicBezTo>
                <a:lnTo>
                  <a:pt x="13717" y="16991"/>
                </a:lnTo>
                <a:lnTo>
                  <a:pt x="13717" y="16967"/>
                </a:lnTo>
                <a:lnTo>
                  <a:pt x="13717" y="16943"/>
                </a:lnTo>
                <a:cubicBezTo>
                  <a:pt x="13729" y="16931"/>
                  <a:pt x="13717" y="16931"/>
                  <a:pt x="13717" y="16919"/>
                </a:cubicBezTo>
                <a:cubicBezTo>
                  <a:pt x="13717" y="16907"/>
                  <a:pt x="13717" y="16884"/>
                  <a:pt x="13705" y="16884"/>
                </a:cubicBezTo>
                <a:lnTo>
                  <a:pt x="13705" y="16872"/>
                </a:lnTo>
                <a:cubicBezTo>
                  <a:pt x="13669" y="16824"/>
                  <a:pt x="13098" y="15812"/>
                  <a:pt x="12169" y="14800"/>
                </a:cubicBezTo>
                <a:cubicBezTo>
                  <a:pt x="11026" y="13562"/>
                  <a:pt x="9907" y="12859"/>
                  <a:pt x="8835" y="12716"/>
                </a:cubicBezTo>
                <a:cubicBezTo>
                  <a:pt x="10133" y="11990"/>
                  <a:pt x="10490" y="10621"/>
                  <a:pt x="10633" y="10073"/>
                </a:cubicBezTo>
                <a:cubicBezTo>
                  <a:pt x="10657" y="9978"/>
                  <a:pt x="10681" y="9918"/>
                  <a:pt x="10693" y="9883"/>
                </a:cubicBezTo>
                <a:cubicBezTo>
                  <a:pt x="10693" y="9859"/>
                  <a:pt x="10693" y="9859"/>
                  <a:pt x="10717" y="9859"/>
                </a:cubicBezTo>
                <a:cubicBezTo>
                  <a:pt x="10740" y="9859"/>
                  <a:pt x="10788" y="9883"/>
                  <a:pt x="10836" y="9895"/>
                </a:cubicBezTo>
                <a:cubicBezTo>
                  <a:pt x="10925" y="9921"/>
                  <a:pt x="11046" y="9959"/>
                  <a:pt x="11183" y="9959"/>
                </a:cubicBezTo>
                <a:cubicBezTo>
                  <a:pt x="11355" y="9959"/>
                  <a:pt x="11554" y="9899"/>
                  <a:pt x="11752" y="9680"/>
                </a:cubicBezTo>
                <a:cubicBezTo>
                  <a:pt x="12110" y="9311"/>
                  <a:pt x="12336" y="8537"/>
                  <a:pt x="12312" y="7871"/>
                </a:cubicBezTo>
                <a:cubicBezTo>
                  <a:pt x="12276" y="7418"/>
                  <a:pt x="12145" y="7085"/>
                  <a:pt x="11907" y="6870"/>
                </a:cubicBezTo>
                <a:cubicBezTo>
                  <a:pt x="11800" y="6787"/>
                  <a:pt x="11681" y="6728"/>
                  <a:pt x="11586" y="6692"/>
                </a:cubicBezTo>
                <a:cubicBezTo>
                  <a:pt x="11967" y="6466"/>
                  <a:pt x="12217" y="6049"/>
                  <a:pt x="12217" y="5573"/>
                </a:cubicBezTo>
                <a:cubicBezTo>
                  <a:pt x="12217" y="5132"/>
                  <a:pt x="11979" y="4727"/>
                  <a:pt x="11633" y="4489"/>
                </a:cubicBezTo>
                <a:cubicBezTo>
                  <a:pt x="11800" y="4263"/>
                  <a:pt x="11895" y="3989"/>
                  <a:pt x="11895" y="3692"/>
                </a:cubicBezTo>
                <a:cubicBezTo>
                  <a:pt x="11895" y="2977"/>
                  <a:pt x="11360" y="2382"/>
                  <a:pt x="10657" y="2287"/>
                </a:cubicBezTo>
                <a:cubicBezTo>
                  <a:pt x="10657" y="2227"/>
                  <a:pt x="10669" y="2191"/>
                  <a:pt x="10669" y="2120"/>
                </a:cubicBezTo>
                <a:cubicBezTo>
                  <a:pt x="10669" y="1251"/>
                  <a:pt x="9955" y="513"/>
                  <a:pt x="9062" y="513"/>
                </a:cubicBezTo>
                <a:cubicBezTo>
                  <a:pt x="8764" y="513"/>
                  <a:pt x="8478" y="608"/>
                  <a:pt x="8228" y="763"/>
                </a:cubicBezTo>
                <a:cubicBezTo>
                  <a:pt x="7942" y="298"/>
                  <a:pt x="7442" y="1"/>
                  <a:pt x="6859"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0" name="Google Shape;8140;p113"/>
          <p:cNvSpPr/>
          <p:nvPr/>
        </p:nvSpPr>
        <p:spPr>
          <a:xfrm>
            <a:off x="595602" y="4359377"/>
            <a:ext cx="458680" cy="541232"/>
          </a:xfrm>
          <a:custGeom>
            <a:rect b="b" l="l" r="r" t="t"/>
            <a:pathLst>
              <a:path extrusionOk="0" h="16312" w="13824">
                <a:moveTo>
                  <a:pt x="5194" y="5012"/>
                </a:moveTo>
                <a:cubicBezTo>
                  <a:pt x="5182" y="5012"/>
                  <a:pt x="5169" y="5012"/>
                  <a:pt x="5156" y="5012"/>
                </a:cubicBezTo>
                <a:cubicBezTo>
                  <a:pt x="4883" y="5036"/>
                  <a:pt x="4668" y="5167"/>
                  <a:pt x="4704" y="5239"/>
                </a:cubicBezTo>
                <a:cubicBezTo>
                  <a:pt x="4713" y="5292"/>
                  <a:pt x="4829" y="5319"/>
                  <a:pt x="4987" y="5319"/>
                </a:cubicBezTo>
                <a:cubicBezTo>
                  <a:pt x="5040" y="5319"/>
                  <a:pt x="5097" y="5316"/>
                  <a:pt x="5156" y="5310"/>
                </a:cubicBezTo>
                <a:cubicBezTo>
                  <a:pt x="5395" y="5298"/>
                  <a:pt x="5609" y="5274"/>
                  <a:pt x="5621" y="5191"/>
                </a:cubicBezTo>
                <a:cubicBezTo>
                  <a:pt x="5632" y="5123"/>
                  <a:pt x="5449" y="5012"/>
                  <a:pt x="5194" y="5012"/>
                </a:cubicBezTo>
                <a:close/>
                <a:moveTo>
                  <a:pt x="8571" y="5012"/>
                </a:moveTo>
                <a:cubicBezTo>
                  <a:pt x="8316" y="5012"/>
                  <a:pt x="8122" y="5123"/>
                  <a:pt x="8133" y="5191"/>
                </a:cubicBezTo>
                <a:cubicBezTo>
                  <a:pt x="8169" y="5274"/>
                  <a:pt x="8359" y="5298"/>
                  <a:pt x="8609" y="5310"/>
                </a:cubicBezTo>
                <a:cubicBezTo>
                  <a:pt x="8672" y="5316"/>
                  <a:pt x="8730" y="5319"/>
                  <a:pt x="8784" y="5319"/>
                </a:cubicBezTo>
                <a:cubicBezTo>
                  <a:pt x="8944" y="5319"/>
                  <a:pt x="9056" y="5292"/>
                  <a:pt x="9074" y="5239"/>
                </a:cubicBezTo>
                <a:cubicBezTo>
                  <a:pt x="9097" y="5143"/>
                  <a:pt x="8895" y="5036"/>
                  <a:pt x="8609" y="5012"/>
                </a:cubicBezTo>
                <a:cubicBezTo>
                  <a:pt x="8596" y="5012"/>
                  <a:pt x="8584" y="5012"/>
                  <a:pt x="8571" y="5012"/>
                </a:cubicBezTo>
                <a:close/>
                <a:moveTo>
                  <a:pt x="5240" y="6239"/>
                </a:moveTo>
                <a:cubicBezTo>
                  <a:pt x="5025" y="6239"/>
                  <a:pt x="4847" y="6417"/>
                  <a:pt x="4847" y="6620"/>
                </a:cubicBezTo>
                <a:cubicBezTo>
                  <a:pt x="4847" y="6834"/>
                  <a:pt x="5025" y="7013"/>
                  <a:pt x="5240" y="7013"/>
                </a:cubicBezTo>
                <a:cubicBezTo>
                  <a:pt x="5442" y="7013"/>
                  <a:pt x="5621" y="6834"/>
                  <a:pt x="5621" y="6620"/>
                </a:cubicBezTo>
                <a:cubicBezTo>
                  <a:pt x="5621" y="6417"/>
                  <a:pt x="5442" y="6239"/>
                  <a:pt x="5240" y="6239"/>
                </a:cubicBezTo>
                <a:close/>
                <a:moveTo>
                  <a:pt x="8538" y="6239"/>
                </a:moveTo>
                <a:cubicBezTo>
                  <a:pt x="8335" y="6239"/>
                  <a:pt x="8157" y="6417"/>
                  <a:pt x="8157" y="6620"/>
                </a:cubicBezTo>
                <a:cubicBezTo>
                  <a:pt x="8157" y="6834"/>
                  <a:pt x="8335" y="7013"/>
                  <a:pt x="8538" y="7013"/>
                </a:cubicBezTo>
                <a:cubicBezTo>
                  <a:pt x="8752" y="7013"/>
                  <a:pt x="8931" y="6834"/>
                  <a:pt x="8931" y="6620"/>
                </a:cubicBezTo>
                <a:cubicBezTo>
                  <a:pt x="8931" y="6417"/>
                  <a:pt x="8752" y="6239"/>
                  <a:pt x="8538" y="6239"/>
                </a:cubicBezTo>
                <a:close/>
                <a:moveTo>
                  <a:pt x="6974" y="8379"/>
                </a:moveTo>
                <a:cubicBezTo>
                  <a:pt x="6934" y="8379"/>
                  <a:pt x="6890" y="8382"/>
                  <a:pt x="6847" y="8382"/>
                </a:cubicBezTo>
                <a:cubicBezTo>
                  <a:pt x="6807" y="8382"/>
                  <a:pt x="6768" y="8381"/>
                  <a:pt x="6730" y="8381"/>
                </a:cubicBezTo>
                <a:cubicBezTo>
                  <a:pt x="6655" y="8381"/>
                  <a:pt x="6589" y="8386"/>
                  <a:pt x="6549" y="8418"/>
                </a:cubicBezTo>
                <a:cubicBezTo>
                  <a:pt x="6514" y="8453"/>
                  <a:pt x="6526" y="8513"/>
                  <a:pt x="6573" y="8572"/>
                </a:cubicBezTo>
                <a:cubicBezTo>
                  <a:pt x="6621" y="8632"/>
                  <a:pt x="6728" y="8691"/>
                  <a:pt x="6847" y="8691"/>
                </a:cubicBezTo>
                <a:cubicBezTo>
                  <a:pt x="6966" y="8691"/>
                  <a:pt x="7061" y="8644"/>
                  <a:pt x="7109" y="8584"/>
                </a:cubicBezTo>
                <a:cubicBezTo>
                  <a:pt x="7157" y="8525"/>
                  <a:pt x="7169" y="8465"/>
                  <a:pt x="7145" y="8441"/>
                </a:cubicBezTo>
                <a:cubicBezTo>
                  <a:pt x="7107" y="8388"/>
                  <a:pt x="7045" y="8379"/>
                  <a:pt x="6974" y="8379"/>
                </a:cubicBezTo>
                <a:close/>
                <a:moveTo>
                  <a:pt x="6272" y="9502"/>
                </a:moveTo>
                <a:cubicBezTo>
                  <a:pt x="6238" y="9502"/>
                  <a:pt x="6215" y="9509"/>
                  <a:pt x="6204" y="9525"/>
                </a:cubicBezTo>
                <a:cubicBezTo>
                  <a:pt x="6192" y="9573"/>
                  <a:pt x="6228" y="9644"/>
                  <a:pt x="6335" y="9715"/>
                </a:cubicBezTo>
                <a:cubicBezTo>
                  <a:pt x="6442" y="9811"/>
                  <a:pt x="6621" y="9882"/>
                  <a:pt x="6847" y="9894"/>
                </a:cubicBezTo>
                <a:cubicBezTo>
                  <a:pt x="6862" y="9895"/>
                  <a:pt x="6876" y="9895"/>
                  <a:pt x="6890" y="9895"/>
                </a:cubicBezTo>
                <a:cubicBezTo>
                  <a:pt x="7098" y="9895"/>
                  <a:pt x="7271" y="9817"/>
                  <a:pt x="7371" y="9739"/>
                </a:cubicBezTo>
                <a:cubicBezTo>
                  <a:pt x="7466" y="9644"/>
                  <a:pt x="7502" y="9573"/>
                  <a:pt x="7502" y="9525"/>
                </a:cubicBezTo>
                <a:cubicBezTo>
                  <a:pt x="7490" y="9510"/>
                  <a:pt x="7469" y="9505"/>
                  <a:pt x="7441" y="9505"/>
                </a:cubicBezTo>
                <a:cubicBezTo>
                  <a:pt x="7336" y="9505"/>
                  <a:pt x="7129" y="9585"/>
                  <a:pt x="6896" y="9585"/>
                </a:cubicBezTo>
                <a:cubicBezTo>
                  <a:pt x="6884" y="9585"/>
                  <a:pt x="6871" y="9585"/>
                  <a:pt x="6859" y="9584"/>
                </a:cubicBezTo>
                <a:cubicBezTo>
                  <a:pt x="6611" y="9575"/>
                  <a:pt x="6384" y="9502"/>
                  <a:pt x="6272" y="9502"/>
                </a:cubicBezTo>
                <a:close/>
                <a:moveTo>
                  <a:pt x="4692" y="2988"/>
                </a:moveTo>
                <a:cubicBezTo>
                  <a:pt x="5935" y="3923"/>
                  <a:pt x="7511" y="4443"/>
                  <a:pt x="9058" y="4443"/>
                </a:cubicBezTo>
                <a:cubicBezTo>
                  <a:pt x="9363" y="4443"/>
                  <a:pt x="9667" y="4423"/>
                  <a:pt x="9966" y="4381"/>
                </a:cubicBezTo>
                <a:lnTo>
                  <a:pt x="9966" y="4381"/>
                </a:lnTo>
                <a:cubicBezTo>
                  <a:pt x="9883" y="5274"/>
                  <a:pt x="10026" y="6179"/>
                  <a:pt x="10419" y="6977"/>
                </a:cubicBezTo>
                <a:cubicBezTo>
                  <a:pt x="10443" y="7037"/>
                  <a:pt x="10478" y="7072"/>
                  <a:pt x="10502" y="7084"/>
                </a:cubicBezTo>
                <a:lnTo>
                  <a:pt x="10550" y="7132"/>
                </a:lnTo>
                <a:cubicBezTo>
                  <a:pt x="10550" y="7132"/>
                  <a:pt x="10562" y="7144"/>
                  <a:pt x="10586" y="7144"/>
                </a:cubicBezTo>
                <a:cubicBezTo>
                  <a:pt x="10598" y="7144"/>
                  <a:pt x="10598" y="7144"/>
                  <a:pt x="10609" y="7132"/>
                </a:cubicBezTo>
                <a:cubicBezTo>
                  <a:pt x="10776" y="6894"/>
                  <a:pt x="10907" y="6644"/>
                  <a:pt x="11038" y="6405"/>
                </a:cubicBezTo>
                <a:cubicBezTo>
                  <a:pt x="11133" y="6298"/>
                  <a:pt x="11252" y="6191"/>
                  <a:pt x="11371" y="6179"/>
                </a:cubicBezTo>
                <a:cubicBezTo>
                  <a:pt x="11388" y="6177"/>
                  <a:pt x="11404" y="6176"/>
                  <a:pt x="11420" y="6176"/>
                </a:cubicBezTo>
                <a:cubicBezTo>
                  <a:pt x="11505" y="6176"/>
                  <a:pt x="11579" y="6206"/>
                  <a:pt x="11669" y="6286"/>
                </a:cubicBezTo>
                <a:cubicBezTo>
                  <a:pt x="11836" y="6417"/>
                  <a:pt x="11919" y="6667"/>
                  <a:pt x="11931" y="7013"/>
                </a:cubicBezTo>
                <a:cubicBezTo>
                  <a:pt x="11967" y="7572"/>
                  <a:pt x="11776" y="8251"/>
                  <a:pt x="11491" y="8561"/>
                </a:cubicBezTo>
                <a:cubicBezTo>
                  <a:pt x="11374" y="8683"/>
                  <a:pt x="11279" y="8722"/>
                  <a:pt x="11185" y="8722"/>
                </a:cubicBezTo>
                <a:cubicBezTo>
                  <a:pt x="11107" y="8722"/>
                  <a:pt x="11030" y="8695"/>
                  <a:pt x="10943" y="8668"/>
                </a:cubicBezTo>
                <a:cubicBezTo>
                  <a:pt x="10876" y="8647"/>
                  <a:pt x="10784" y="8616"/>
                  <a:pt x="10689" y="8616"/>
                </a:cubicBezTo>
                <a:cubicBezTo>
                  <a:pt x="10563" y="8616"/>
                  <a:pt x="10434" y="8671"/>
                  <a:pt x="10359" y="8882"/>
                </a:cubicBezTo>
                <a:cubicBezTo>
                  <a:pt x="10348" y="8942"/>
                  <a:pt x="10312" y="9013"/>
                  <a:pt x="10300" y="9108"/>
                </a:cubicBezTo>
                <a:cubicBezTo>
                  <a:pt x="10086" y="9882"/>
                  <a:pt x="9526" y="11954"/>
                  <a:pt x="6871" y="11954"/>
                </a:cubicBezTo>
                <a:cubicBezTo>
                  <a:pt x="6863" y="11954"/>
                  <a:pt x="6856" y="11954"/>
                  <a:pt x="6848" y="11954"/>
                </a:cubicBezTo>
                <a:cubicBezTo>
                  <a:pt x="4224" y="11954"/>
                  <a:pt x="3656" y="9892"/>
                  <a:pt x="3454" y="9120"/>
                </a:cubicBezTo>
                <a:cubicBezTo>
                  <a:pt x="3418" y="9037"/>
                  <a:pt x="3406" y="8953"/>
                  <a:pt x="3394" y="8894"/>
                </a:cubicBezTo>
                <a:cubicBezTo>
                  <a:pt x="3311" y="8691"/>
                  <a:pt x="3180" y="8632"/>
                  <a:pt x="3049" y="8632"/>
                </a:cubicBezTo>
                <a:cubicBezTo>
                  <a:pt x="2954" y="8632"/>
                  <a:pt x="2870" y="8656"/>
                  <a:pt x="2811" y="8680"/>
                </a:cubicBezTo>
                <a:cubicBezTo>
                  <a:pt x="2729" y="8705"/>
                  <a:pt x="2654" y="8726"/>
                  <a:pt x="2580" y="8726"/>
                </a:cubicBezTo>
                <a:cubicBezTo>
                  <a:pt x="2479" y="8726"/>
                  <a:pt x="2379" y="8688"/>
                  <a:pt x="2263" y="8572"/>
                </a:cubicBezTo>
                <a:cubicBezTo>
                  <a:pt x="1977" y="8275"/>
                  <a:pt x="1787" y="7584"/>
                  <a:pt x="1811" y="7025"/>
                </a:cubicBezTo>
                <a:cubicBezTo>
                  <a:pt x="1823" y="6679"/>
                  <a:pt x="1930" y="6429"/>
                  <a:pt x="2085" y="6298"/>
                </a:cubicBezTo>
                <a:cubicBezTo>
                  <a:pt x="2165" y="6218"/>
                  <a:pt x="2254" y="6188"/>
                  <a:pt x="2337" y="6188"/>
                </a:cubicBezTo>
                <a:cubicBezTo>
                  <a:pt x="2352" y="6188"/>
                  <a:pt x="2367" y="6189"/>
                  <a:pt x="2382" y="6191"/>
                </a:cubicBezTo>
                <a:cubicBezTo>
                  <a:pt x="2585" y="6239"/>
                  <a:pt x="2775" y="6489"/>
                  <a:pt x="2823" y="6596"/>
                </a:cubicBezTo>
                <a:lnTo>
                  <a:pt x="3001" y="6953"/>
                </a:lnTo>
                <a:cubicBezTo>
                  <a:pt x="3001" y="6965"/>
                  <a:pt x="3013" y="6965"/>
                  <a:pt x="3037" y="6965"/>
                </a:cubicBezTo>
                <a:cubicBezTo>
                  <a:pt x="3049" y="6965"/>
                  <a:pt x="3061" y="6953"/>
                  <a:pt x="3061" y="6941"/>
                </a:cubicBezTo>
                <a:cubicBezTo>
                  <a:pt x="3335" y="6191"/>
                  <a:pt x="3478" y="5524"/>
                  <a:pt x="3478" y="4941"/>
                </a:cubicBezTo>
                <a:cubicBezTo>
                  <a:pt x="4132" y="4536"/>
                  <a:pt x="4597" y="3762"/>
                  <a:pt x="4692" y="2988"/>
                </a:cubicBezTo>
                <a:close/>
                <a:moveTo>
                  <a:pt x="8335" y="12132"/>
                </a:moveTo>
                <a:lnTo>
                  <a:pt x="8335" y="12132"/>
                </a:lnTo>
                <a:cubicBezTo>
                  <a:pt x="8276" y="12871"/>
                  <a:pt x="7645" y="13478"/>
                  <a:pt x="6883" y="13478"/>
                </a:cubicBezTo>
                <a:cubicBezTo>
                  <a:pt x="6109" y="13478"/>
                  <a:pt x="5490" y="12871"/>
                  <a:pt x="5442" y="12132"/>
                </a:cubicBezTo>
                <a:lnTo>
                  <a:pt x="5442" y="12132"/>
                </a:lnTo>
                <a:cubicBezTo>
                  <a:pt x="5847" y="12275"/>
                  <a:pt x="6323" y="12347"/>
                  <a:pt x="6883" y="12347"/>
                </a:cubicBezTo>
                <a:cubicBezTo>
                  <a:pt x="7454" y="12347"/>
                  <a:pt x="7919" y="12263"/>
                  <a:pt x="8335" y="12132"/>
                </a:cubicBezTo>
                <a:close/>
                <a:moveTo>
                  <a:pt x="5442" y="13121"/>
                </a:moveTo>
                <a:cubicBezTo>
                  <a:pt x="5656" y="13406"/>
                  <a:pt x="5954" y="13633"/>
                  <a:pt x="6287" y="13752"/>
                </a:cubicBezTo>
                <a:lnTo>
                  <a:pt x="5442" y="14168"/>
                </a:lnTo>
                <a:lnTo>
                  <a:pt x="5442" y="13121"/>
                </a:lnTo>
                <a:close/>
                <a:moveTo>
                  <a:pt x="8312" y="13132"/>
                </a:moveTo>
                <a:lnTo>
                  <a:pt x="8312" y="14168"/>
                </a:lnTo>
                <a:lnTo>
                  <a:pt x="7466" y="13752"/>
                </a:lnTo>
                <a:cubicBezTo>
                  <a:pt x="7811" y="13633"/>
                  <a:pt x="8109" y="13406"/>
                  <a:pt x="8312" y="13132"/>
                </a:cubicBezTo>
                <a:close/>
                <a:moveTo>
                  <a:pt x="7388" y="0"/>
                </a:moveTo>
                <a:cubicBezTo>
                  <a:pt x="7061" y="0"/>
                  <a:pt x="6718" y="24"/>
                  <a:pt x="6359" y="71"/>
                </a:cubicBezTo>
                <a:cubicBezTo>
                  <a:pt x="5656" y="179"/>
                  <a:pt x="5121" y="321"/>
                  <a:pt x="4644" y="560"/>
                </a:cubicBezTo>
                <a:cubicBezTo>
                  <a:pt x="4121" y="833"/>
                  <a:pt x="3692" y="1262"/>
                  <a:pt x="3406" y="1798"/>
                </a:cubicBezTo>
                <a:cubicBezTo>
                  <a:pt x="3353" y="1787"/>
                  <a:pt x="3299" y="1782"/>
                  <a:pt x="3247" y="1782"/>
                </a:cubicBezTo>
                <a:cubicBezTo>
                  <a:pt x="2904" y="1782"/>
                  <a:pt x="2595" y="2004"/>
                  <a:pt x="2430" y="2262"/>
                </a:cubicBezTo>
                <a:cubicBezTo>
                  <a:pt x="2204" y="2607"/>
                  <a:pt x="2144" y="3036"/>
                  <a:pt x="2132" y="3357"/>
                </a:cubicBezTo>
                <a:cubicBezTo>
                  <a:pt x="2085" y="4167"/>
                  <a:pt x="2216" y="4989"/>
                  <a:pt x="2513" y="5834"/>
                </a:cubicBezTo>
                <a:cubicBezTo>
                  <a:pt x="2501" y="5834"/>
                  <a:pt x="2466" y="5822"/>
                  <a:pt x="2454" y="5822"/>
                </a:cubicBezTo>
                <a:cubicBezTo>
                  <a:pt x="2416" y="5813"/>
                  <a:pt x="2373" y="5807"/>
                  <a:pt x="2325" y="5807"/>
                </a:cubicBezTo>
                <a:cubicBezTo>
                  <a:pt x="2191" y="5807"/>
                  <a:pt x="2022" y="5855"/>
                  <a:pt x="1846" y="6013"/>
                </a:cubicBezTo>
                <a:cubicBezTo>
                  <a:pt x="1608" y="6215"/>
                  <a:pt x="1477" y="6560"/>
                  <a:pt x="1442" y="7013"/>
                </a:cubicBezTo>
                <a:cubicBezTo>
                  <a:pt x="1394" y="7679"/>
                  <a:pt x="1632" y="8453"/>
                  <a:pt x="1989" y="8822"/>
                </a:cubicBezTo>
                <a:cubicBezTo>
                  <a:pt x="2190" y="9043"/>
                  <a:pt x="2391" y="9106"/>
                  <a:pt x="2566" y="9106"/>
                </a:cubicBezTo>
                <a:cubicBezTo>
                  <a:pt x="2703" y="9106"/>
                  <a:pt x="2824" y="9068"/>
                  <a:pt x="2918" y="9037"/>
                </a:cubicBezTo>
                <a:cubicBezTo>
                  <a:pt x="2942" y="9013"/>
                  <a:pt x="3001" y="9001"/>
                  <a:pt x="3037" y="9001"/>
                </a:cubicBezTo>
                <a:cubicBezTo>
                  <a:pt x="3037" y="9001"/>
                  <a:pt x="3037" y="9013"/>
                  <a:pt x="3049" y="9013"/>
                </a:cubicBezTo>
                <a:cubicBezTo>
                  <a:pt x="3061" y="9049"/>
                  <a:pt x="3085" y="9120"/>
                  <a:pt x="3109" y="9215"/>
                </a:cubicBezTo>
                <a:cubicBezTo>
                  <a:pt x="3263" y="9763"/>
                  <a:pt x="3632" y="11132"/>
                  <a:pt x="4906" y="11859"/>
                </a:cubicBezTo>
                <a:cubicBezTo>
                  <a:pt x="3835" y="11989"/>
                  <a:pt x="2728" y="12680"/>
                  <a:pt x="1573" y="13942"/>
                </a:cubicBezTo>
                <a:cubicBezTo>
                  <a:pt x="656" y="14966"/>
                  <a:pt x="61" y="15966"/>
                  <a:pt x="49" y="16014"/>
                </a:cubicBezTo>
                <a:cubicBezTo>
                  <a:pt x="1" y="16097"/>
                  <a:pt x="25" y="16216"/>
                  <a:pt x="120" y="16264"/>
                </a:cubicBezTo>
                <a:cubicBezTo>
                  <a:pt x="146" y="16278"/>
                  <a:pt x="174" y="16285"/>
                  <a:pt x="203" y="16285"/>
                </a:cubicBezTo>
                <a:cubicBezTo>
                  <a:pt x="270" y="16285"/>
                  <a:pt x="337" y="16250"/>
                  <a:pt x="370" y="16192"/>
                </a:cubicBezTo>
                <a:cubicBezTo>
                  <a:pt x="406" y="16145"/>
                  <a:pt x="2585" y="12394"/>
                  <a:pt x="5085" y="12216"/>
                </a:cubicBezTo>
                <a:lnTo>
                  <a:pt x="5085" y="16097"/>
                </a:lnTo>
                <a:cubicBezTo>
                  <a:pt x="5085" y="16204"/>
                  <a:pt x="5180" y="16300"/>
                  <a:pt x="5287" y="16300"/>
                </a:cubicBezTo>
                <a:cubicBezTo>
                  <a:pt x="5383" y="16300"/>
                  <a:pt x="5478" y="16204"/>
                  <a:pt x="5478" y="16097"/>
                </a:cubicBezTo>
                <a:lnTo>
                  <a:pt x="5478" y="14573"/>
                </a:lnTo>
                <a:lnTo>
                  <a:pt x="6157" y="14228"/>
                </a:lnTo>
                <a:lnTo>
                  <a:pt x="6430" y="14752"/>
                </a:lnTo>
                <a:lnTo>
                  <a:pt x="6240" y="16073"/>
                </a:lnTo>
                <a:cubicBezTo>
                  <a:pt x="6216" y="16133"/>
                  <a:pt x="6252" y="16180"/>
                  <a:pt x="6276" y="16216"/>
                </a:cubicBezTo>
                <a:cubicBezTo>
                  <a:pt x="6311" y="16264"/>
                  <a:pt x="6371" y="16276"/>
                  <a:pt x="6418" y="16276"/>
                </a:cubicBezTo>
                <a:lnTo>
                  <a:pt x="7407" y="16276"/>
                </a:lnTo>
                <a:cubicBezTo>
                  <a:pt x="7466" y="16276"/>
                  <a:pt x="7514" y="16252"/>
                  <a:pt x="7550" y="16216"/>
                </a:cubicBezTo>
                <a:cubicBezTo>
                  <a:pt x="7573" y="16180"/>
                  <a:pt x="7585" y="16133"/>
                  <a:pt x="7585" y="16073"/>
                </a:cubicBezTo>
                <a:lnTo>
                  <a:pt x="7395" y="14752"/>
                </a:lnTo>
                <a:lnTo>
                  <a:pt x="7669" y="14228"/>
                </a:lnTo>
                <a:lnTo>
                  <a:pt x="8347" y="14573"/>
                </a:lnTo>
                <a:lnTo>
                  <a:pt x="8347" y="16097"/>
                </a:lnTo>
                <a:cubicBezTo>
                  <a:pt x="8347" y="16204"/>
                  <a:pt x="8443" y="16300"/>
                  <a:pt x="8538" y="16300"/>
                </a:cubicBezTo>
                <a:cubicBezTo>
                  <a:pt x="8645" y="16300"/>
                  <a:pt x="8740" y="16204"/>
                  <a:pt x="8740" y="16097"/>
                </a:cubicBezTo>
                <a:lnTo>
                  <a:pt x="8740" y="12216"/>
                </a:lnTo>
                <a:cubicBezTo>
                  <a:pt x="11217" y="12394"/>
                  <a:pt x="13419" y="16157"/>
                  <a:pt x="13455" y="16192"/>
                </a:cubicBezTo>
                <a:cubicBezTo>
                  <a:pt x="13479" y="16252"/>
                  <a:pt x="13562" y="16276"/>
                  <a:pt x="13622" y="16276"/>
                </a:cubicBezTo>
                <a:cubicBezTo>
                  <a:pt x="13646" y="16276"/>
                  <a:pt x="13681" y="16264"/>
                  <a:pt x="13705" y="16252"/>
                </a:cubicBezTo>
                <a:cubicBezTo>
                  <a:pt x="13800" y="16204"/>
                  <a:pt x="13824" y="16085"/>
                  <a:pt x="13777" y="16002"/>
                </a:cubicBezTo>
                <a:cubicBezTo>
                  <a:pt x="13705" y="15990"/>
                  <a:pt x="13122" y="14966"/>
                  <a:pt x="12181" y="13942"/>
                </a:cubicBezTo>
                <a:cubicBezTo>
                  <a:pt x="11038" y="12692"/>
                  <a:pt x="9919" y="11989"/>
                  <a:pt x="8859" y="11859"/>
                </a:cubicBezTo>
                <a:cubicBezTo>
                  <a:pt x="10133" y="11132"/>
                  <a:pt x="10502" y="9763"/>
                  <a:pt x="10657" y="9215"/>
                </a:cubicBezTo>
                <a:cubicBezTo>
                  <a:pt x="10669" y="9120"/>
                  <a:pt x="10693" y="9061"/>
                  <a:pt x="10717" y="9013"/>
                </a:cubicBezTo>
                <a:cubicBezTo>
                  <a:pt x="10717" y="9001"/>
                  <a:pt x="10717" y="9001"/>
                  <a:pt x="10729" y="9001"/>
                </a:cubicBezTo>
                <a:cubicBezTo>
                  <a:pt x="10764" y="9001"/>
                  <a:pt x="10800" y="9013"/>
                  <a:pt x="10848" y="9037"/>
                </a:cubicBezTo>
                <a:cubicBezTo>
                  <a:pt x="10937" y="9063"/>
                  <a:pt x="11057" y="9101"/>
                  <a:pt x="11196" y="9101"/>
                </a:cubicBezTo>
                <a:cubicBezTo>
                  <a:pt x="11369" y="9101"/>
                  <a:pt x="11571" y="9041"/>
                  <a:pt x="11776" y="8822"/>
                </a:cubicBezTo>
                <a:cubicBezTo>
                  <a:pt x="12133" y="8453"/>
                  <a:pt x="12348" y="7679"/>
                  <a:pt x="12324" y="7013"/>
                </a:cubicBezTo>
                <a:cubicBezTo>
                  <a:pt x="12288" y="6560"/>
                  <a:pt x="12157" y="6215"/>
                  <a:pt x="11919" y="6013"/>
                </a:cubicBezTo>
                <a:cubicBezTo>
                  <a:pt x="11741" y="5852"/>
                  <a:pt x="11569" y="5812"/>
                  <a:pt x="11434" y="5812"/>
                </a:cubicBezTo>
                <a:cubicBezTo>
                  <a:pt x="11389" y="5812"/>
                  <a:pt x="11348" y="5816"/>
                  <a:pt x="11312" y="5822"/>
                </a:cubicBezTo>
                <a:cubicBezTo>
                  <a:pt x="11562" y="5120"/>
                  <a:pt x="11669" y="4405"/>
                  <a:pt x="11621" y="3715"/>
                </a:cubicBezTo>
                <a:cubicBezTo>
                  <a:pt x="11538" y="2453"/>
                  <a:pt x="10859" y="1298"/>
                  <a:pt x="9895" y="655"/>
                </a:cubicBezTo>
                <a:cubicBezTo>
                  <a:pt x="9216" y="217"/>
                  <a:pt x="8375" y="0"/>
                  <a:pt x="7388" y="0"/>
                </a:cubicBezTo>
                <a:close/>
                <a:moveTo>
                  <a:pt x="9541" y="12664"/>
                </a:moveTo>
                <a:cubicBezTo>
                  <a:pt x="9501" y="12664"/>
                  <a:pt x="9460" y="12680"/>
                  <a:pt x="9419" y="12716"/>
                </a:cubicBezTo>
                <a:cubicBezTo>
                  <a:pt x="9335" y="12787"/>
                  <a:pt x="9335" y="12906"/>
                  <a:pt x="9395" y="12978"/>
                </a:cubicBezTo>
                <a:lnTo>
                  <a:pt x="10228" y="14002"/>
                </a:lnTo>
                <a:lnTo>
                  <a:pt x="9228" y="14942"/>
                </a:lnTo>
                <a:cubicBezTo>
                  <a:pt x="9169" y="15002"/>
                  <a:pt x="9157" y="15097"/>
                  <a:pt x="9193" y="15168"/>
                </a:cubicBezTo>
                <a:lnTo>
                  <a:pt x="9776" y="16204"/>
                </a:lnTo>
                <a:cubicBezTo>
                  <a:pt x="9800" y="16264"/>
                  <a:pt x="9883" y="16300"/>
                  <a:pt x="9943" y="16300"/>
                </a:cubicBezTo>
                <a:cubicBezTo>
                  <a:pt x="9967" y="16300"/>
                  <a:pt x="10002" y="16288"/>
                  <a:pt x="10026" y="16264"/>
                </a:cubicBezTo>
                <a:cubicBezTo>
                  <a:pt x="10121" y="16216"/>
                  <a:pt x="10145" y="16109"/>
                  <a:pt x="10097" y="16014"/>
                </a:cubicBezTo>
                <a:lnTo>
                  <a:pt x="9597" y="15109"/>
                </a:lnTo>
                <a:lnTo>
                  <a:pt x="10621" y="14156"/>
                </a:lnTo>
                <a:cubicBezTo>
                  <a:pt x="10693" y="14097"/>
                  <a:pt x="10693" y="13978"/>
                  <a:pt x="10645" y="13906"/>
                </a:cubicBezTo>
                <a:lnTo>
                  <a:pt x="9693" y="12740"/>
                </a:lnTo>
                <a:cubicBezTo>
                  <a:pt x="9645" y="12692"/>
                  <a:pt x="9594" y="12664"/>
                  <a:pt x="9541" y="12664"/>
                </a:cubicBezTo>
                <a:close/>
                <a:moveTo>
                  <a:pt x="4234" y="12690"/>
                </a:moveTo>
                <a:cubicBezTo>
                  <a:pt x="4178" y="12690"/>
                  <a:pt x="4124" y="12711"/>
                  <a:pt x="4097" y="12751"/>
                </a:cubicBezTo>
                <a:lnTo>
                  <a:pt x="3144" y="13918"/>
                </a:lnTo>
                <a:cubicBezTo>
                  <a:pt x="3085" y="13990"/>
                  <a:pt x="3085" y="14097"/>
                  <a:pt x="3156" y="14168"/>
                </a:cubicBezTo>
                <a:lnTo>
                  <a:pt x="4180" y="15121"/>
                </a:lnTo>
                <a:lnTo>
                  <a:pt x="3680" y="16026"/>
                </a:lnTo>
                <a:cubicBezTo>
                  <a:pt x="3632" y="16121"/>
                  <a:pt x="3656" y="16240"/>
                  <a:pt x="3751" y="16288"/>
                </a:cubicBezTo>
                <a:cubicBezTo>
                  <a:pt x="3775" y="16300"/>
                  <a:pt x="3811" y="16311"/>
                  <a:pt x="3835" y="16311"/>
                </a:cubicBezTo>
                <a:cubicBezTo>
                  <a:pt x="3894" y="16311"/>
                  <a:pt x="3978" y="16276"/>
                  <a:pt x="4001" y="16216"/>
                </a:cubicBezTo>
                <a:lnTo>
                  <a:pt x="4585" y="15180"/>
                </a:lnTo>
                <a:cubicBezTo>
                  <a:pt x="4633" y="15109"/>
                  <a:pt x="4609" y="15014"/>
                  <a:pt x="4549" y="14954"/>
                </a:cubicBezTo>
                <a:lnTo>
                  <a:pt x="3549" y="14014"/>
                </a:lnTo>
                <a:lnTo>
                  <a:pt x="4394" y="12990"/>
                </a:lnTo>
                <a:cubicBezTo>
                  <a:pt x="4442" y="12906"/>
                  <a:pt x="4430" y="12787"/>
                  <a:pt x="4359" y="12728"/>
                </a:cubicBezTo>
                <a:cubicBezTo>
                  <a:pt x="4323" y="12702"/>
                  <a:pt x="4278" y="12690"/>
                  <a:pt x="4234" y="1269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141" name="Google Shape;8141;p113"/>
          <p:cNvGrpSpPr/>
          <p:nvPr/>
        </p:nvGrpSpPr>
        <p:grpSpPr>
          <a:xfrm>
            <a:off x="1297044" y="961380"/>
            <a:ext cx="1545547" cy="1544829"/>
            <a:chOff x="1068399" y="46681"/>
            <a:chExt cx="1774451" cy="1773627"/>
          </a:xfrm>
        </p:grpSpPr>
        <p:sp>
          <p:nvSpPr>
            <p:cNvPr id="8142" name="Google Shape;8142;p113"/>
            <p:cNvSpPr/>
            <p:nvPr/>
          </p:nvSpPr>
          <p:spPr>
            <a:xfrm>
              <a:off x="1068399" y="46681"/>
              <a:ext cx="1774451" cy="1773627"/>
            </a:xfrm>
            <a:custGeom>
              <a:rect b="b" l="l" r="r" t="t"/>
              <a:pathLst>
                <a:path extrusionOk="0" h="21575" w="21587">
                  <a:moveTo>
                    <a:pt x="10799" y="1"/>
                  </a:moveTo>
                  <a:cubicBezTo>
                    <a:pt x="4834" y="1"/>
                    <a:pt x="0" y="4823"/>
                    <a:pt x="0" y="10788"/>
                  </a:cubicBezTo>
                  <a:cubicBezTo>
                    <a:pt x="0" y="16753"/>
                    <a:pt x="4834" y="21575"/>
                    <a:pt x="10799" y="21575"/>
                  </a:cubicBezTo>
                  <a:cubicBezTo>
                    <a:pt x="16752" y="21575"/>
                    <a:pt x="21586" y="16753"/>
                    <a:pt x="21586" y="10788"/>
                  </a:cubicBezTo>
                  <a:cubicBezTo>
                    <a:pt x="21586" y="4823"/>
                    <a:pt x="16752" y="1"/>
                    <a:pt x="10799" y="1"/>
                  </a:cubicBezTo>
                  <a:close/>
                </a:path>
              </a:pathLst>
            </a:custGeom>
            <a:solidFill>
              <a:srgbClr val="C1CFF4"/>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600">
                <a:solidFill>
                  <a:srgbClr val="000000"/>
                </a:solidFill>
                <a:latin typeface="Fira Sans Extra Condensed SemiBold"/>
                <a:ea typeface="Fira Sans Extra Condensed SemiBold"/>
                <a:cs typeface="Fira Sans Extra Condensed SemiBold"/>
                <a:sym typeface="Fira Sans Extra Condensed SemiBold"/>
              </a:endParaRPr>
            </a:p>
          </p:txBody>
        </p:sp>
        <p:pic>
          <p:nvPicPr>
            <p:cNvPr id="8143" name="Google Shape;8143;p113"/>
            <p:cNvPicPr preferRelativeResize="0"/>
            <p:nvPr/>
          </p:nvPicPr>
          <p:blipFill>
            <a:blip r:embed="rId3">
              <a:alphaModFix/>
            </a:blip>
            <a:stretch>
              <a:fillRect/>
            </a:stretch>
          </p:blipFill>
          <p:spPr>
            <a:xfrm>
              <a:off x="1190300" y="166675"/>
              <a:ext cx="1533626" cy="1533626"/>
            </a:xfrm>
            <a:prstGeom prst="rect">
              <a:avLst/>
            </a:prstGeom>
            <a:noFill/>
            <a:ln>
              <a:noFill/>
            </a:ln>
          </p:spPr>
        </p:pic>
      </p:grpSp>
      <p:sp>
        <p:nvSpPr>
          <p:cNvPr id="8144" name="Google Shape;8144;p113"/>
          <p:cNvSpPr txBox="1"/>
          <p:nvPr/>
        </p:nvSpPr>
        <p:spPr>
          <a:xfrm>
            <a:off x="55800" y="4301600"/>
            <a:ext cx="304500" cy="675600"/>
          </a:xfrm>
          <a:prstGeom prst="rect">
            <a:avLst/>
          </a:prstGeom>
          <a:noFill/>
          <a:ln>
            <a:noFill/>
          </a:ln>
        </p:spPr>
        <p:txBody>
          <a:bodyPr anchorCtr="0" anchor="t" bIns="0" lIns="0" spcFirstLastPara="1" rIns="0" wrap="square" tIns="0">
            <a:noAutofit/>
          </a:bodyPr>
          <a:lstStyle/>
          <a:p>
            <a:pPr indent="0" lvl="0" marL="0" rtl="0" algn="r">
              <a:lnSpc>
                <a:spcPct val="110000"/>
              </a:lnSpc>
              <a:spcBef>
                <a:spcPts val="360"/>
              </a:spcBef>
              <a:spcAft>
                <a:spcPts val="0"/>
              </a:spcAft>
              <a:buNone/>
            </a:pPr>
            <a:r>
              <a:rPr lang="en" sz="1800"/>
              <a:t>嘉</a:t>
            </a:r>
            <a:endParaRPr sz="1800"/>
          </a:p>
          <a:p>
            <a:pPr indent="0" lvl="0" marL="0" rtl="0" algn="r">
              <a:lnSpc>
                <a:spcPct val="110000"/>
              </a:lnSpc>
              <a:spcBef>
                <a:spcPts val="360"/>
              </a:spcBef>
              <a:spcAft>
                <a:spcPts val="0"/>
              </a:spcAft>
              <a:buNone/>
            </a:pPr>
            <a:r>
              <a:rPr lang="en" sz="1800"/>
              <a:t>獎</a:t>
            </a:r>
            <a:endParaRPr sz="1800"/>
          </a:p>
        </p:txBody>
      </p:sp>
      <p:sp>
        <p:nvSpPr>
          <p:cNvPr id="8145" name="Google Shape;8145;p113"/>
          <p:cNvSpPr txBox="1"/>
          <p:nvPr/>
        </p:nvSpPr>
        <p:spPr>
          <a:xfrm>
            <a:off x="1351200" y="4301600"/>
            <a:ext cx="304500" cy="675600"/>
          </a:xfrm>
          <a:prstGeom prst="rect">
            <a:avLst/>
          </a:prstGeom>
          <a:noFill/>
          <a:ln>
            <a:noFill/>
          </a:ln>
        </p:spPr>
        <p:txBody>
          <a:bodyPr anchorCtr="0" anchor="t" bIns="0" lIns="0" spcFirstLastPara="1" rIns="0" wrap="square" tIns="0">
            <a:noAutofit/>
          </a:bodyPr>
          <a:lstStyle/>
          <a:p>
            <a:pPr indent="0" lvl="0" marL="0" rtl="0" algn="r">
              <a:lnSpc>
                <a:spcPct val="110000"/>
              </a:lnSpc>
              <a:spcBef>
                <a:spcPts val="360"/>
              </a:spcBef>
              <a:spcAft>
                <a:spcPts val="0"/>
              </a:spcAft>
              <a:buNone/>
            </a:pPr>
            <a:r>
              <a:rPr lang="en" sz="1800"/>
              <a:t>申誡</a:t>
            </a:r>
            <a:endParaRPr sz="1800"/>
          </a:p>
        </p:txBody>
      </p:sp>
      <p:sp>
        <p:nvSpPr>
          <p:cNvPr id="8146" name="Google Shape;8146;p113"/>
          <p:cNvSpPr txBox="1"/>
          <p:nvPr/>
        </p:nvSpPr>
        <p:spPr>
          <a:xfrm>
            <a:off x="2646600" y="4301600"/>
            <a:ext cx="280200" cy="675600"/>
          </a:xfrm>
          <a:prstGeom prst="rect">
            <a:avLst/>
          </a:prstGeom>
          <a:noFill/>
          <a:ln>
            <a:noFill/>
          </a:ln>
        </p:spPr>
        <p:txBody>
          <a:bodyPr anchorCtr="0" anchor="t" bIns="0" lIns="0" spcFirstLastPara="1" rIns="0" wrap="square" tIns="0">
            <a:noAutofit/>
          </a:bodyPr>
          <a:lstStyle/>
          <a:p>
            <a:pPr indent="0" lvl="0" marL="0" rtl="0" algn="r">
              <a:lnSpc>
                <a:spcPct val="110000"/>
              </a:lnSpc>
              <a:spcBef>
                <a:spcPts val="360"/>
              </a:spcBef>
              <a:spcAft>
                <a:spcPts val="0"/>
              </a:spcAft>
              <a:buNone/>
            </a:pPr>
            <a:r>
              <a:rPr lang="en" sz="1800"/>
              <a:t>小</a:t>
            </a:r>
            <a:br>
              <a:rPr lang="en" sz="1800"/>
            </a:br>
            <a:r>
              <a:rPr lang="en" sz="1800"/>
              <a:t>過</a:t>
            </a:r>
            <a:endParaRPr sz="1800"/>
          </a:p>
        </p:txBody>
      </p:sp>
      <p:sp>
        <p:nvSpPr>
          <p:cNvPr id="8147" name="Google Shape;8147;p113"/>
          <p:cNvSpPr txBox="1"/>
          <p:nvPr/>
        </p:nvSpPr>
        <p:spPr>
          <a:xfrm>
            <a:off x="2858713" y="1433788"/>
            <a:ext cx="904800" cy="75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0000"/>
                </a:solidFill>
                <a:latin typeface="Fira Sans Extra Condensed Medium"/>
                <a:ea typeface="Fira Sans Extra Condensed Medium"/>
                <a:cs typeface="Fira Sans Extra Condensed Medium"/>
                <a:sym typeface="Fira Sans Extra Condensed Medium"/>
              </a:rPr>
              <a:t>訂定</a:t>
            </a:r>
            <a:br>
              <a:rPr lang="en" sz="2400">
                <a:solidFill>
                  <a:srgbClr val="FF0000"/>
                </a:solidFill>
                <a:latin typeface="Fira Sans Extra Condensed Medium"/>
                <a:ea typeface="Fira Sans Extra Condensed Medium"/>
                <a:cs typeface="Fira Sans Extra Condensed Medium"/>
                <a:sym typeface="Fira Sans Extra Condensed Medium"/>
              </a:rPr>
            </a:br>
            <a:r>
              <a:rPr lang="en" sz="2400">
                <a:solidFill>
                  <a:srgbClr val="FF0000"/>
                </a:solidFill>
                <a:latin typeface="Fira Sans Extra Condensed Medium"/>
                <a:ea typeface="Fira Sans Extra Condensed Medium"/>
                <a:cs typeface="Fira Sans Extra Condensed Medium"/>
                <a:sym typeface="Fira Sans Extra Condensed Medium"/>
              </a:rPr>
              <a:t>獎懲</a:t>
            </a:r>
            <a:endParaRPr sz="2400">
              <a:solidFill>
                <a:srgbClr val="FF0000"/>
              </a:solidFill>
              <a:latin typeface="Fira Sans Extra Condensed Medium"/>
              <a:ea typeface="Fira Sans Extra Condensed Medium"/>
              <a:cs typeface="Fira Sans Extra Condensed Medium"/>
              <a:sym typeface="Fira Sans Extra Condensed Medium"/>
            </a:endParaRPr>
          </a:p>
        </p:txBody>
      </p:sp>
      <p:sp>
        <p:nvSpPr>
          <p:cNvPr id="8148" name="Google Shape;8148;p113"/>
          <p:cNvSpPr txBox="1"/>
          <p:nvPr/>
        </p:nvSpPr>
        <p:spPr>
          <a:xfrm>
            <a:off x="344650" y="1990550"/>
            <a:ext cx="12831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Barlow"/>
                <a:ea typeface="Barlow"/>
                <a:cs typeface="Barlow"/>
                <a:sym typeface="Barlow"/>
              </a:rPr>
              <a:t>           通資 依</a:t>
            </a:r>
            <a:endParaRPr b="1">
              <a:latin typeface="Barlow"/>
              <a:ea typeface="Barlow"/>
              <a:cs typeface="Barlow"/>
              <a:sym typeface="Barlow"/>
            </a:endParaRPr>
          </a:p>
          <a:p>
            <a:pPr indent="0" lvl="0" marL="0" rtl="0" algn="l">
              <a:spcBef>
                <a:spcPts val="0"/>
              </a:spcBef>
              <a:spcAft>
                <a:spcPts val="0"/>
              </a:spcAft>
              <a:buNone/>
            </a:pPr>
            <a:r>
              <a:rPr b="1" lang="en">
                <a:latin typeface="Barlow"/>
                <a:ea typeface="Barlow"/>
                <a:cs typeface="Barlow"/>
                <a:sym typeface="Barlow"/>
              </a:rPr>
              <a:t>     安</a:t>
            </a:r>
            <a:endParaRPr b="1">
              <a:latin typeface="Barlow"/>
              <a:ea typeface="Barlow"/>
              <a:cs typeface="Barlow"/>
              <a:sym typeface="Barlow"/>
            </a:endParaRPr>
          </a:p>
          <a:p>
            <a:pPr indent="0" lvl="0" marL="0" rtl="0" algn="l">
              <a:spcBef>
                <a:spcPts val="0"/>
              </a:spcBef>
              <a:spcAft>
                <a:spcPts val="1000"/>
              </a:spcAft>
              <a:buNone/>
            </a:pPr>
            <a:r>
              <a:rPr b="1" lang="en">
                <a:latin typeface="Barlow"/>
                <a:ea typeface="Barlow"/>
                <a:cs typeface="Barlow"/>
                <a:sym typeface="Barlow"/>
              </a:rPr>
              <a:t> 全</a:t>
            </a:r>
            <a:br>
              <a:rPr b="1" lang="en">
                <a:latin typeface="Barlow"/>
                <a:ea typeface="Barlow"/>
                <a:cs typeface="Barlow"/>
                <a:sym typeface="Barlow"/>
              </a:rPr>
            </a:br>
            <a:r>
              <a:rPr b="1" lang="en">
                <a:latin typeface="Barlow"/>
                <a:ea typeface="Barlow"/>
                <a:cs typeface="Barlow"/>
                <a:sym typeface="Barlow"/>
              </a:rPr>
              <a:t>管</a:t>
            </a:r>
            <a:br>
              <a:rPr b="1" lang="en">
                <a:latin typeface="Barlow"/>
                <a:ea typeface="Barlow"/>
                <a:cs typeface="Barlow"/>
                <a:sym typeface="Barlow"/>
              </a:rPr>
            </a:br>
            <a:r>
              <a:rPr b="1" lang="en">
                <a:latin typeface="Barlow"/>
                <a:ea typeface="Barlow"/>
                <a:cs typeface="Barlow"/>
                <a:sym typeface="Barlow"/>
              </a:rPr>
              <a:t>理</a:t>
            </a:r>
            <a:br>
              <a:rPr b="1" lang="en">
                <a:latin typeface="Barlow"/>
                <a:ea typeface="Barlow"/>
                <a:cs typeface="Barlow"/>
                <a:sym typeface="Barlow"/>
              </a:rPr>
            </a:br>
            <a:r>
              <a:rPr b="1" lang="en">
                <a:latin typeface="Barlow"/>
                <a:ea typeface="Barlow"/>
                <a:cs typeface="Barlow"/>
                <a:sym typeface="Barlow"/>
              </a:rPr>
              <a:t>法</a:t>
            </a:r>
            <a:br>
              <a:rPr b="1" lang="en">
                <a:latin typeface="Barlow"/>
                <a:ea typeface="Barlow"/>
                <a:cs typeface="Barlow"/>
                <a:sym typeface="Barlow"/>
              </a:rPr>
            </a:br>
            <a:r>
              <a:rPr b="1" lang="en">
                <a:latin typeface="Barlow"/>
                <a:ea typeface="Barlow"/>
                <a:cs typeface="Barlow"/>
                <a:sym typeface="Barlow"/>
              </a:rPr>
              <a:t>第</a:t>
            </a:r>
            <a:br>
              <a:rPr b="1" lang="en">
                <a:latin typeface="Barlow"/>
                <a:ea typeface="Barlow"/>
                <a:cs typeface="Barlow"/>
                <a:sym typeface="Barlow"/>
              </a:rPr>
            </a:br>
            <a:r>
              <a:rPr b="1" lang="en">
                <a:latin typeface="Barlow"/>
                <a:ea typeface="Barlow"/>
                <a:cs typeface="Barlow"/>
                <a:sym typeface="Barlow"/>
              </a:rPr>
              <a:t>15</a:t>
            </a:r>
            <a:br>
              <a:rPr b="1" lang="en">
                <a:latin typeface="Barlow"/>
                <a:ea typeface="Barlow"/>
                <a:cs typeface="Barlow"/>
                <a:sym typeface="Barlow"/>
              </a:rPr>
            </a:br>
            <a:r>
              <a:rPr b="1" lang="en">
                <a:latin typeface="Barlow"/>
                <a:ea typeface="Barlow"/>
                <a:cs typeface="Barlow"/>
                <a:sym typeface="Barlow"/>
              </a:rPr>
              <a:t>19</a:t>
            </a:r>
            <a:br>
              <a:rPr b="1" lang="en">
                <a:latin typeface="Barlow"/>
                <a:ea typeface="Barlow"/>
                <a:cs typeface="Barlow"/>
                <a:sym typeface="Barlow"/>
              </a:rPr>
            </a:br>
            <a:r>
              <a:rPr b="1" lang="en">
                <a:latin typeface="Barlow"/>
                <a:ea typeface="Barlow"/>
                <a:cs typeface="Barlow"/>
                <a:sym typeface="Barlow"/>
              </a:rPr>
              <a:t>條</a:t>
            </a:r>
            <a:endParaRPr b="1">
              <a:latin typeface="Barlow"/>
              <a:ea typeface="Barlow"/>
              <a:cs typeface="Barlow"/>
              <a:sym typeface="Barlow"/>
            </a:endParaRPr>
          </a:p>
        </p:txBody>
      </p:sp>
      <p:sp>
        <p:nvSpPr>
          <p:cNvPr id="8149" name="Google Shape;8149;p113"/>
          <p:cNvSpPr txBox="1"/>
          <p:nvPr/>
        </p:nvSpPr>
        <p:spPr>
          <a:xfrm>
            <a:off x="2199400" y="2327275"/>
            <a:ext cx="20637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3A3F50"/>
                </a:solidFill>
                <a:latin typeface="Barlow"/>
                <a:ea typeface="Barlow"/>
                <a:cs typeface="Barlow"/>
                <a:sym typeface="Barlow"/>
              </a:rPr>
              <a:t>           依</a:t>
            </a:r>
            <a:endParaRPr b="1">
              <a:solidFill>
                <a:srgbClr val="3A3F50"/>
              </a:solidFill>
              <a:latin typeface="Barlow"/>
              <a:ea typeface="Barlow"/>
              <a:cs typeface="Barlow"/>
              <a:sym typeface="Barlow"/>
            </a:endParaRPr>
          </a:p>
          <a:p>
            <a:pPr indent="0" lvl="0" marL="0" rtl="0" algn="l">
              <a:spcBef>
                <a:spcPts val="0"/>
              </a:spcBef>
              <a:spcAft>
                <a:spcPts val="0"/>
              </a:spcAft>
              <a:buNone/>
            </a:pPr>
            <a:r>
              <a:rPr b="1" lang="en">
                <a:solidFill>
                  <a:srgbClr val="3A3F50"/>
                </a:solidFill>
                <a:latin typeface="Barlow"/>
                <a:ea typeface="Barlow"/>
                <a:cs typeface="Barlow"/>
                <a:sym typeface="Barlow"/>
              </a:rPr>
              <a:t>公</a:t>
            </a:r>
            <a:br>
              <a:rPr b="1" lang="en">
                <a:solidFill>
                  <a:srgbClr val="3A3F50"/>
                </a:solidFill>
                <a:latin typeface="Barlow"/>
                <a:ea typeface="Barlow"/>
                <a:cs typeface="Barlow"/>
                <a:sym typeface="Barlow"/>
              </a:rPr>
            </a:br>
            <a:r>
              <a:rPr b="1" lang="en">
                <a:solidFill>
                  <a:srgbClr val="3A3F50"/>
                </a:solidFill>
                <a:latin typeface="Barlow"/>
                <a:ea typeface="Barlow"/>
                <a:cs typeface="Barlow"/>
                <a:sym typeface="Barlow"/>
              </a:rPr>
              <a:t>務</a:t>
            </a:r>
            <a:br>
              <a:rPr b="1" lang="en">
                <a:solidFill>
                  <a:srgbClr val="3A3F50"/>
                </a:solidFill>
                <a:latin typeface="Barlow"/>
                <a:ea typeface="Barlow"/>
                <a:cs typeface="Barlow"/>
                <a:sym typeface="Barlow"/>
              </a:rPr>
            </a:br>
            <a:r>
              <a:rPr b="1" lang="en">
                <a:solidFill>
                  <a:srgbClr val="3A3F50"/>
                </a:solidFill>
                <a:latin typeface="Barlow"/>
                <a:ea typeface="Barlow"/>
                <a:cs typeface="Barlow"/>
                <a:sym typeface="Barlow"/>
              </a:rPr>
              <a:t>機</a:t>
            </a:r>
            <a:br>
              <a:rPr b="1" lang="en">
                <a:solidFill>
                  <a:srgbClr val="3A3F50"/>
                </a:solidFill>
                <a:latin typeface="Barlow"/>
                <a:ea typeface="Barlow"/>
                <a:cs typeface="Barlow"/>
                <a:sym typeface="Barlow"/>
              </a:rPr>
            </a:br>
            <a:r>
              <a:rPr b="1" lang="en">
                <a:solidFill>
                  <a:srgbClr val="3A3F50"/>
                </a:solidFill>
                <a:latin typeface="Barlow"/>
                <a:ea typeface="Barlow"/>
                <a:cs typeface="Barlow"/>
                <a:sym typeface="Barlow"/>
              </a:rPr>
              <a:t>關所屬人員資通安</a:t>
            </a:r>
            <a:br>
              <a:rPr b="1" lang="en">
                <a:solidFill>
                  <a:srgbClr val="3A3F50"/>
                </a:solidFill>
                <a:latin typeface="Barlow"/>
                <a:ea typeface="Barlow"/>
                <a:cs typeface="Barlow"/>
                <a:sym typeface="Barlow"/>
              </a:rPr>
            </a:br>
            <a:r>
              <a:rPr b="1" lang="en">
                <a:solidFill>
                  <a:srgbClr val="3A3F50"/>
                </a:solidFill>
                <a:latin typeface="Barlow"/>
                <a:ea typeface="Barlow"/>
                <a:cs typeface="Barlow"/>
                <a:sym typeface="Barlow"/>
              </a:rPr>
              <a:t>　　　　　　　全</a:t>
            </a:r>
            <a:br>
              <a:rPr b="1" lang="en">
                <a:solidFill>
                  <a:srgbClr val="3A3F50"/>
                </a:solidFill>
                <a:latin typeface="Barlow"/>
                <a:ea typeface="Barlow"/>
                <a:cs typeface="Barlow"/>
                <a:sym typeface="Barlow"/>
              </a:rPr>
            </a:br>
            <a:r>
              <a:rPr b="1" lang="en">
                <a:solidFill>
                  <a:srgbClr val="3A3F50"/>
                </a:solidFill>
                <a:latin typeface="Barlow"/>
                <a:ea typeface="Barlow"/>
                <a:cs typeface="Barlow"/>
                <a:sym typeface="Barlow"/>
              </a:rPr>
              <a:t>　　　　　　　事</a:t>
            </a:r>
            <a:br>
              <a:rPr b="1" lang="en">
                <a:solidFill>
                  <a:srgbClr val="3A3F50"/>
                </a:solidFill>
                <a:latin typeface="Barlow"/>
                <a:ea typeface="Barlow"/>
                <a:cs typeface="Barlow"/>
                <a:sym typeface="Barlow"/>
              </a:rPr>
            </a:br>
            <a:r>
              <a:rPr b="1" lang="en">
                <a:solidFill>
                  <a:srgbClr val="3A3F50"/>
                </a:solidFill>
                <a:latin typeface="Barlow"/>
                <a:ea typeface="Barlow"/>
                <a:cs typeface="Barlow"/>
                <a:sym typeface="Barlow"/>
              </a:rPr>
              <a:t>　　　　　　　項</a:t>
            </a:r>
            <a:endParaRPr b="1">
              <a:solidFill>
                <a:srgbClr val="3A3F50"/>
              </a:solidFill>
              <a:latin typeface="Barlow"/>
              <a:ea typeface="Barlow"/>
              <a:cs typeface="Barlow"/>
              <a:sym typeface="Barlow"/>
            </a:endParaRPr>
          </a:p>
          <a:p>
            <a:pPr indent="0" lvl="0" marL="0" rtl="0" algn="l">
              <a:spcBef>
                <a:spcPts val="0"/>
              </a:spcBef>
              <a:spcAft>
                <a:spcPts val="0"/>
              </a:spcAft>
              <a:buNone/>
            </a:pPr>
            <a:r>
              <a:rPr b="1" lang="en">
                <a:solidFill>
                  <a:srgbClr val="3A3F50"/>
                </a:solidFill>
                <a:latin typeface="Barlow"/>
                <a:ea typeface="Barlow"/>
                <a:cs typeface="Barlow"/>
                <a:sym typeface="Barlow"/>
              </a:rPr>
              <a:t>　　　　　　　　獎懲</a:t>
            </a:r>
            <a:endParaRPr b="1">
              <a:solidFill>
                <a:srgbClr val="3A3F50"/>
              </a:solidFill>
              <a:latin typeface="Barlow"/>
              <a:ea typeface="Barlow"/>
              <a:cs typeface="Barlow"/>
              <a:sym typeface="Barlow"/>
            </a:endParaRPr>
          </a:p>
          <a:p>
            <a:pPr indent="0" lvl="0" marL="0" rtl="0" algn="l">
              <a:spcBef>
                <a:spcPts val="0"/>
              </a:spcBef>
              <a:spcAft>
                <a:spcPts val="0"/>
              </a:spcAft>
              <a:buNone/>
            </a:pPr>
            <a:r>
              <a:rPr b="1" lang="en">
                <a:solidFill>
                  <a:srgbClr val="3A3F50"/>
                </a:solidFill>
                <a:latin typeface="Barlow"/>
                <a:ea typeface="Barlow"/>
                <a:cs typeface="Barlow"/>
                <a:sym typeface="Barlow"/>
              </a:rPr>
              <a:t>　　　　　　　　　辦</a:t>
            </a:r>
            <a:endParaRPr b="1">
              <a:solidFill>
                <a:srgbClr val="3A3F50"/>
              </a:solidFill>
              <a:latin typeface="Barlow"/>
              <a:ea typeface="Barlow"/>
              <a:cs typeface="Barlow"/>
              <a:sym typeface="Barlow"/>
            </a:endParaRPr>
          </a:p>
          <a:p>
            <a:pPr indent="0" lvl="0" marL="0" rtl="0" algn="l">
              <a:spcBef>
                <a:spcPts val="0"/>
              </a:spcBef>
              <a:spcAft>
                <a:spcPts val="0"/>
              </a:spcAft>
              <a:buNone/>
            </a:pPr>
            <a:r>
              <a:rPr b="1" lang="en">
                <a:solidFill>
                  <a:srgbClr val="3A3F50"/>
                </a:solidFill>
                <a:latin typeface="Barlow"/>
                <a:ea typeface="Barlow"/>
                <a:cs typeface="Barlow"/>
                <a:sym typeface="Barlow"/>
              </a:rPr>
              <a:t>　　　　　　　　　法                                                                                                                                                                                                                                                                                                                 </a:t>
            </a:r>
            <a:endParaRPr b="1">
              <a:solidFill>
                <a:srgbClr val="3A3F50"/>
              </a:solidFill>
              <a:latin typeface="Barlow"/>
              <a:ea typeface="Barlow"/>
              <a:cs typeface="Barlow"/>
              <a:sym typeface="Barlow"/>
            </a:endParaRPr>
          </a:p>
        </p:txBody>
      </p:sp>
      <p:sp>
        <p:nvSpPr>
          <p:cNvPr id="8150" name="Google Shape;8150;p113"/>
          <p:cNvSpPr txBox="1"/>
          <p:nvPr/>
        </p:nvSpPr>
        <p:spPr>
          <a:xfrm>
            <a:off x="4512700" y="1053400"/>
            <a:ext cx="4456500" cy="427500"/>
          </a:xfrm>
          <a:prstGeom prst="rect">
            <a:avLst/>
          </a:prstGeom>
          <a:noFill/>
          <a:ln>
            <a:noFill/>
          </a:ln>
        </p:spPr>
        <p:txBody>
          <a:bodyPr anchorCtr="0" anchor="ctr" bIns="91425" lIns="91425" spcFirstLastPara="1" rIns="91425" wrap="square" tIns="91425">
            <a:noAutofit/>
          </a:bodyPr>
          <a:lstStyle/>
          <a:p>
            <a:pPr indent="0" lvl="0" marL="0" rtl="0" algn="just">
              <a:lnSpc>
                <a:spcPct val="115000"/>
              </a:lnSpc>
              <a:spcBef>
                <a:spcPts val="0"/>
              </a:spcBef>
              <a:spcAft>
                <a:spcPts val="0"/>
              </a:spcAft>
              <a:buNone/>
            </a:pPr>
            <a:r>
              <a:rPr lang="en" sz="1800">
                <a:solidFill>
                  <a:srgbClr val="059B70"/>
                </a:solidFill>
                <a:latin typeface="Roboto"/>
                <a:ea typeface="Roboto"/>
                <a:cs typeface="Roboto"/>
                <a:sym typeface="Roboto"/>
              </a:rPr>
              <a:t>查核已辦理過獎懲的紀錄嗎?</a:t>
            </a:r>
            <a:endParaRPr sz="1800">
              <a:solidFill>
                <a:srgbClr val="059B70"/>
              </a:solidFill>
              <a:latin typeface="Roboto"/>
              <a:ea typeface="Roboto"/>
              <a:cs typeface="Roboto"/>
              <a:sym typeface="Roboto"/>
            </a:endParaRPr>
          </a:p>
        </p:txBody>
      </p:sp>
      <p:sp>
        <p:nvSpPr>
          <p:cNvPr id="8151" name="Google Shape;8151;p113"/>
          <p:cNvSpPr txBox="1"/>
          <p:nvPr/>
        </p:nvSpPr>
        <p:spPr>
          <a:xfrm>
            <a:off x="4505350" y="1433800"/>
            <a:ext cx="4456500" cy="1497000"/>
          </a:xfrm>
          <a:prstGeom prst="rect">
            <a:avLst/>
          </a:prstGeom>
          <a:noFill/>
          <a:ln>
            <a:noFill/>
          </a:ln>
        </p:spPr>
        <p:txBody>
          <a:bodyPr anchorCtr="0" anchor="ctr" bIns="91425" lIns="91425" spcFirstLastPara="1" rIns="91425" wrap="square" tIns="91425">
            <a:noAutofit/>
          </a:bodyPr>
          <a:lstStyle/>
          <a:p>
            <a:pPr indent="-285750" lvl="0" marL="228600" rtl="0" algn="just">
              <a:lnSpc>
                <a:spcPct val="100000"/>
              </a:lnSpc>
              <a:spcBef>
                <a:spcPts val="0"/>
              </a:spcBef>
              <a:spcAft>
                <a:spcPts val="0"/>
              </a:spcAft>
              <a:buSzPts val="1800"/>
              <a:buFont typeface="Roboto"/>
              <a:buChar char="✓"/>
            </a:pPr>
            <a:r>
              <a:rPr lang="en" sz="1800">
                <a:latin typeface="Roboto"/>
                <a:ea typeface="Roboto"/>
                <a:cs typeface="Roboto"/>
                <a:sym typeface="Roboto"/>
              </a:rPr>
              <a:t>如機關未曾辦理資安獎勵，宜多多鼓勵機關獎勵資安同仁。</a:t>
            </a:r>
            <a:endParaRPr sz="1800">
              <a:latin typeface="Roboto"/>
              <a:ea typeface="Roboto"/>
              <a:cs typeface="Roboto"/>
              <a:sym typeface="Roboto"/>
            </a:endParaRPr>
          </a:p>
          <a:p>
            <a:pPr indent="-285750" lvl="0" marL="228600" rtl="0" algn="just">
              <a:lnSpc>
                <a:spcPct val="100000"/>
              </a:lnSpc>
              <a:spcBef>
                <a:spcPts val="1000"/>
              </a:spcBef>
              <a:spcAft>
                <a:spcPts val="1000"/>
              </a:spcAft>
              <a:buSzPts val="1800"/>
              <a:buFont typeface="Roboto"/>
              <a:buChar char="✓"/>
            </a:pPr>
            <a:r>
              <a:rPr lang="en" sz="1800">
                <a:latin typeface="Roboto"/>
                <a:ea typeface="Roboto"/>
                <a:cs typeface="Roboto"/>
                <a:sym typeface="Roboto"/>
              </a:rPr>
              <a:t>可敦促機關執行獎勵，至少每年對有功人員獎勵。</a:t>
            </a:r>
            <a:endParaRPr sz="1800">
              <a:latin typeface="Roboto"/>
              <a:ea typeface="Roboto"/>
              <a:cs typeface="Roboto"/>
              <a:sym typeface="Roboto"/>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5" name="Shape 8155"/>
        <p:cNvGrpSpPr/>
        <p:nvPr/>
      </p:nvGrpSpPr>
      <p:grpSpPr>
        <a:xfrm>
          <a:off x="0" y="0"/>
          <a:ext cx="0" cy="0"/>
          <a:chOff x="0" y="0"/>
          <a:chExt cx="0" cy="0"/>
        </a:xfrm>
      </p:grpSpPr>
      <p:grpSp>
        <p:nvGrpSpPr>
          <p:cNvPr id="8156" name="Google Shape;8156;p114"/>
          <p:cNvGrpSpPr/>
          <p:nvPr/>
        </p:nvGrpSpPr>
        <p:grpSpPr>
          <a:xfrm>
            <a:off x="4176116" y="64775"/>
            <a:ext cx="4809216" cy="4813470"/>
            <a:chOff x="643400" y="975676"/>
            <a:chExt cx="3757200" cy="3760524"/>
          </a:xfrm>
        </p:grpSpPr>
        <p:grpSp>
          <p:nvGrpSpPr>
            <p:cNvPr id="8157" name="Google Shape;8157;p114"/>
            <p:cNvGrpSpPr/>
            <p:nvPr/>
          </p:nvGrpSpPr>
          <p:grpSpPr>
            <a:xfrm>
              <a:off x="643400" y="1173700"/>
              <a:ext cx="3757200" cy="3562500"/>
              <a:chOff x="711925" y="1173700"/>
              <a:chExt cx="3757200" cy="3562500"/>
            </a:xfrm>
          </p:grpSpPr>
          <p:sp>
            <p:nvSpPr>
              <p:cNvPr id="8158" name="Google Shape;8158;p114"/>
              <p:cNvSpPr/>
              <p:nvPr/>
            </p:nvSpPr>
            <p:spPr>
              <a:xfrm>
                <a:off x="711925" y="1173700"/>
                <a:ext cx="3757200" cy="3562500"/>
              </a:xfrm>
              <a:prstGeom prst="roundRect">
                <a:avLst>
                  <a:gd fmla="val 4131" name="adj"/>
                </a:avLst>
              </a:prstGeom>
              <a:solidFill>
                <a:srgbClr val="E55A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159" name="Google Shape;8159;p114"/>
              <p:cNvGrpSpPr/>
              <p:nvPr/>
            </p:nvGrpSpPr>
            <p:grpSpPr>
              <a:xfrm>
                <a:off x="911749" y="1371650"/>
                <a:ext cx="3366965" cy="3198815"/>
                <a:chOff x="916289" y="1422892"/>
                <a:chExt cx="3315900" cy="3150300"/>
              </a:xfrm>
            </p:grpSpPr>
            <p:sp>
              <p:nvSpPr>
                <p:cNvPr id="8160" name="Google Shape;8160;p114"/>
                <p:cNvSpPr/>
                <p:nvPr/>
              </p:nvSpPr>
              <p:spPr>
                <a:xfrm>
                  <a:off x="916289" y="1422892"/>
                  <a:ext cx="3315900" cy="3150300"/>
                </a:xfrm>
                <a:prstGeom prst="snip1Rect">
                  <a:avLst>
                    <a:gd fmla="val 11022"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1" name="Google Shape;8161;p114"/>
                <p:cNvSpPr/>
                <p:nvPr/>
              </p:nvSpPr>
              <p:spPr>
                <a:xfrm>
                  <a:off x="3885613" y="1422892"/>
                  <a:ext cx="346500" cy="346500"/>
                </a:xfrm>
                <a:prstGeom prst="rtTriangl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162" name="Google Shape;8162;p114"/>
            <p:cNvGrpSpPr/>
            <p:nvPr/>
          </p:nvGrpSpPr>
          <p:grpSpPr>
            <a:xfrm>
              <a:off x="2085780" y="975676"/>
              <a:ext cx="872127" cy="510899"/>
              <a:chOff x="2140000" y="1054000"/>
              <a:chExt cx="858900" cy="503150"/>
            </a:xfrm>
          </p:grpSpPr>
          <p:sp>
            <p:nvSpPr>
              <p:cNvPr id="8163" name="Google Shape;8163;p114"/>
              <p:cNvSpPr/>
              <p:nvPr/>
            </p:nvSpPr>
            <p:spPr>
              <a:xfrm>
                <a:off x="2140000" y="1185750"/>
                <a:ext cx="858900" cy="371400"/>
              </a:xfrm>
              <a:prstGeom prst="roundRect">
                <a:avLst>
                  <a:gd fmla="val 16667" name="adj"/>
                </a:avLst>
              </a:prstGeom>
              <a:solidFill>
                <a:srgbClr val="E7D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4" name="Google Shape;8164;p114"/>
              <p:cNvSpPr/>
              <p:nvPr/>
            </p:nvSpPr>
            <p:spPr>
              <a:xfrm>
                <a:off x="2432500" y="1054000"/>
                <a:ext cx="273900" cy="273900"/>
              </a:xfrm>
              <a:prstGeom prst="ellipse">
                <a:avLst/>
              </a:prstGeom>
              <a:solidFill>
                <a:srgbClr val="E7D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5" name="Google Shape;8165;p114"/>
              <p:cNvSpPr/>
              <p:nvPr/>
            </p:nvSpPr>
            <p:spPr>
              <a:xfrm>
                <a:off x="2525000" y="1146500"/>
                <a:ext cx="88800" cy="88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166" name="Google Shape;8166;p114"/>
          <p:cNvSpPr txBox="1"/>
          <p:nvPr>
            <p:ph idx="4294967295" type="body"/>
          </p:nvPr>
        </p:nvSpPr>
        <p:spPr>
          <a:xfrm>
            <a:off x="5016950" y="990950"/>
            <a:ext cx="3670500" cy="357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chemeClr val="dk1"/>
                </a:solidFill>
              </a:rPr>
              <a:t>2.4 成立</a:t>
            </a:r>
            <a:r>
              <a:rPr lang="en" sz="2000">
                <a:solidFill>
                  <a:srgbClr val="FF0000"/>
                </a:solidFill>
              </a:rPr>
              <a:t>資通安全推動組織</a:t>
            </a:r>
            <a:r>
              <a:rPr lang="en" sz="2000">
                <a:solidFill>
                  <a:schemeClr val="dk1"/>
                </a:solidFill>
              </a:rPr>
              <a:t>，負責推動、協調監督及審查資通安全管理事項？推動組織層級之適切性，且</a:t>
            </a:r>
            <a:r>
              <a:rPr lang="en" sz="2000">
                <a:solidFill>
                  <a:srgbClr val="FF0000"/>
                </a:solidFill>
              </a:rPr>
              <a:t>業務單位是否積極參與</a:t>
            </a:r>
            <a:r>
              <a:rPr lang="en" sz="2000">
                <a:solidFill>
                  <a:schemeClr val="dk1"/>
                </a:solidFill>
              </a:rPr>
              <a:t>？</a:t>
            </a:r>
            <a:endParaRPr sz="2000">
              <a:solidFill>
                <a:schemeClr val="dk1"/>
              </a:solidFill>
            </a:endParaRPr>
          </a:p>
          <a:p>
            <a:pPr indent="0" lvl="0" marL="0" rtl="0" algn="l">
              <a:spcBef>
                <a:spcPts val="1600"/>
              </a:spcBef>
              <a:spcAft>
                <a:spcPts val="1600"/>
              </a:spcAft>
              <a:buClr>
                <a:schemeClr val="dk1"/>
              </a:buClr>
              <a:buSzPts val="1100"/>
              <a:buFont typeface="Arial"/>
              <a:buNone/>
            </a:pPr>
            <a:r>
              <a:rPr lang="en" sz="2000">
                <a:solidFill>
                  <a:schemeClr val="dk1"/>
                </a:solidFill>
              </a:rPr>
              <a:t>2.2 訂定資通安全之績效評估方式(如</a:t>
            </a:r>
            <a:r>
              <a:rPr lang="en" sz="2000">
                <a:solidFill>
                  <a:srgbClr val="FF0000"/>
                </a:solidFill>
              </a:rPr>
              <a:t>績效指標</a:t>
            </a:r>
            <a:r>
              <a:rPr lang="en" sz="2000">
                <a:solidFill>
                  <a:schemeClr val="dk1"/>
                </a:solidFill>
              </a:rPr>
              <a:t>等)，且定期監控</a:t>
            </a:r>
            <a:br>
              <a:rPr lang="en" sz="2000">
                <a:solidFill>
                  <a:schemeClr val="dk1"/>
                </a:solidFill>
              </a:rPr>
            </a:br>
            <a:r>
              <a:rPr lang="en" sz="2000">
                <a:solidFill>
                  <a:schemeClr val="dk1"/>
                </a:solidFill>
              </a:rPr>
              <a:t>、量測、分析及檢視？</a:t>
            </a:r>
            <a:endParaRPr sz="2000">
              <a:solidFill>
                <a:schemeClr val="dk1"/>
              </a:solidFill>
            </a:endParaRPr>
          </a:p>
        </p:txBody>
      </p:sp>
      <p:sp>
        <p:nvSpPr>
          <p:cNvPr id="8167" name="Google Shape;8167;p114"/>
          <p:cNvSpPr txBox="1"/>
          <p:nvPr>
            <p:ph idx="8" type="title"/>
          </p:nvPr>
        </p:nvSpPr>
        <p:spPr>
          <a:xfrm>
            <a:off x="603325" y="385950"/>
            <a:ext cx="3568800" cy="529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稽核項目</a:t>
            </a:r>
            <a:endParaRPr/>
          </a:p>
        </p:txBody>
      </p:sp>
      <p:sp>
        <p:nvSpPr>
          <p:cNvPr id="8168" name="Google Shape;8168;p114"/>
          <p:cNvSpPr/>
          <p:nvPr/>
        </p:nvSpPr>
        <p:spPr>
          <a:xfrm>
            <a:off x="4648380" y="1166660"/>
            <a:ext cx="324442" cy="203530"/>
          </a:xfrm>
          <a:custGeom>
            <a:rect b="b" l="l" r="r" t="t"/>
            <a:pathLst>
              <a:path extrusionOk="0" h="3048" w="4858">
                <a:moveTo>
                  <a:pt x="0" y="1238"/>
                </a:moveTo>
                <a:lnTo>
                  <a:pt x="2000" y="3048"/>
                </a:lnTo>
                <a:lnTo>
                  <a:pt x="4858" y="0"/>
                </a:lnTo>
              </a:path>
            </a:pathLst>
          </a:custGeom>
          <a:noFill/>
          <a:ln cap="rnd" cmpd="sng" w="38100">
            <a:solidFill>
              <a:srgbClr val="0000FF"/>
            </a:solidFill>
            <a:prstDash val="solid"/>
            <a:round/>
            <a:headEnd len="med" w="med" type="none"/>
            <a:tailEnd len="med" w="med" type="none"/>
          </a:ln>
        </p:spPr>
      </p:sp>
      <p:sp>
        <p:nvSpPr>
          <p:cNvPr id="8169" name="Google Shape;8169;p114"/>
          <p:cNvSpPr/>
          <p:nvPr/>
        </p:nvSpPr>
        <p:spPr>
          <a:xfrm>
            <a:off x="4648380" y="3134060"/>
            <a:ext cx="324442" cy="203530"/>
          </a:xfrm>
          <a:custGeom>
            <a:rect b="b" l="l" r="r" t="t"/>
            <a:pathLst>
              <a:path extrusionOk="0" h="3048" w="4858">
                <a:moveTo>
                  <a:pt x="0" y="1238"/>
                </a:moveTo>
                <a:lnTo>
                  <a:pt x="2000" y="3048"/>
                </a:lnTo>
                <a:lnTo>
                  <a:pt x="4858" y="0"/>
                </a:lnTo>
              </a:path>
            </a:pathLst>
          </a:custGeom>
          <a:noFill/>
          <a:ln cap="rnd" cmpd="sng" w="38100">
            <a:solidFill>
              <a:srgbClr val="0000FF"/>
            </a:solidFill>
            <a:prstDash val="solid"/>
            <a:round/>
            <a:headEnd len="med" w="med" type="none"/>
            <a:tailEnd len="med" w="med" type="none"/>
          </a:ln>
        </p:spPr>
      </p:sp>
      <p:grpSp>
        <p:nvGrpSpPr>
          <p:cNvPr id="8170" name="Google Shape;8170;p114"/>
          <p:cNvGrpSpPr/>
          <p:nvPr/>
        </p:nvGrpSpPr>
        <p:grpSpPr>
          <a:xfrm>
            <a:off x="677605" y="2132623"/>
            <a:ext cx="1911475" cy="2587745"/>
            <a:chOff x="552931" y="2614061"/>
            <a:chExt cx="1723913" cy="2333825"/>
          </a:xfrm>
        </p:grpSpPr>
        <p:sp>
          <p:nvSpPr>
            <p:cNvPr id="8171" name="Google Shape;8171;p114"/>
            <p:cNvSpPr/>
            <p:nvPr/>
          </p:nvSpPr>
          <p:spPr>
            <a:xfrm>
              <a:off x="1436050" y="4073236"/>
              <a:ext cx="840795" cy="440220"/>
            </a:xfrm>
            <a:custGeom>
              <a:rect b="b" l="l" r="r" t="t"/>
              <a:pathLst>
                <a:path extrusionOk="0" h="34945" w="66743">
                  <a:moveTo>
                    <a:pt x="18285" y="0"/>
                  </a:moveTo>
                  <a:cubicBezTo>
                    <a:pt x="13981" y="0"/>
                    <a:pt x="10086" y="783"/>
                    <a:pt x="7252" y="2403"/>
                  </a:cubicBezTo>
                  <a:cubicBezTo>
                    <a:pt x="1" y="6546"/>
                    <a:pt x="2516" y="14686"/>
                    <a:pt x="12727" y="20605"/>
                  </a:cubicBezTo>
                  <a:lnTo>
                    <a:pt x="27822" y="29336"/>
                  </a:lnTo>
                  <a:cubicBezTo>
                    <a:pt x="34204" y="32983"/>
                    <a:pt x="41990" y="34945"/>
                    <a:pt x="48723" y="34945"/>
                  </a:cubicBezTo>
                  <a:cubicBezTo>
                    <a:pt x="52920" y="34945"/>
                    <a:pt x="56707" y="34183"/>
                    <a:pt x="59491" y="32592"/>
                  </a:cubicBezTo>
                  <a:cubicBezTo>
                    <a:pt x="66743" y="28448"/>
                    <a:pt x="64227" y="20161"/>
                    <a:pt x="54016" y="14242"/>
                  </a:cubicBezTo>
                  <a:lnTo>
                    <a:pt x="38921" y="5510"/>
                  </a:lnTo>
                  <a:cubicBezTo>
                    <a:pt x="32700" y="1904"/>
                    <a:pt x="24996" y="0"/>
                    <a:pt x="18285" y="0"/>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172" name="Google Shape;8172;p114"/>
            <p:cNvGrpSpPr/>
            <p:nvPr/>
          </p:nvGrpSpPr>
          <p:grpSpPr>
            <a:xfrm>
              <a:off x="552931" y="2614061"/>
              <a:ext cx="1637067" cy="2333825"/>
              <a:chOff x="2113925" y="428250"/>
              <a:chExt cx="3328725" cy="4745475"/>
            </a:xfrm>
          </p:grpSpPr>
          <p:sp>
            <p:nvSpPr>
              <p:cNvPr id="8173" name="Google Shape;8173;p114"/>
              <p:cNvSpPr/>
              <p:nvPr/>
            </p:nvSpPr>
            <p:spPr>
              <a:xfrm>
                <a:off x="4103225" y="3558900"/>
                <a:ext cx="828225" cy="355750"/>
              </a:xfrm>
              <a:custGeom>
                <a:rect b="b" l="l" r="r" t="t"/>
                <a:pathLst>
                  <a:path extrusionOk="0" h="14230" w="33129">
                    <a:moveTo>
                      <a:pt x="1902" y="0"/>
                    </a:moveTo>
                    <a:cubicBezTo>
                      <a:pt x="2219" y="0"/>
                      <a:pt x="476" y="8560"/>
                      <a:pt x="317" y="9352"/>
                    </a:cubicBezTo>
                    <a:cubicBezTo>
                      <a:pt x="159" y="9669"/>
                      <a:pt x="0" y="10145"/>
                      <a:pt x="159" y="10462"/>
                    </a:cubicBezTo>
                    <a:cubicBezTo>
                      <a:pt x="159" y="10937"/>
                      <a:pt x="476" y="11571"/>
                      <a:pt x="793" y="11888"/>
                    </a:cubicBezTo>
                    <a:cubicBezTo>
                      <a:pt x="1972" y="13330"/>
                      <a:pt x="4343" y="14230"/>
                      <a:pt x="6293" y="14230"/>
                    </a:cubicBezTo>
                    <a:cubicBezTo>
                      <a:pt x="6702" y="14230"/>
                      <a:pt x="7093" y="14190"/>
                      <a:pt x="7450" y="14108"/>
                    </a:cubicBezTo>
                    <a:cubicBezTo>
                      <a:pt x="9035" y="13791"/>
                      <a:pt x="10145" y="13474"/>
                      <a:pt x="11413" y="12998"/>
                    </a:cubicBezTo>
                    <a:cubicBezTo>
                      <a:pt x="12998" y="12523"/>
                      <a:pt x="15376" y="12523"/>
                      <a:pt x="16961" y="12364"/>
                    </a:cubicBezTo>
                    <a:cubicBezTo>
                      <a:pt x="17991" y="12364"/>
                      <a:pt x="18902" y="12404"/>
                      <a:pt x="19794" y="12404"/>
                    </a:cubicBezTo>
                    <a:cubicBezTo>
                      <a:pt x="20686" y="12404"/>
                      <a:pt x="21558" y="12364"/>
                      <a:pt x="22509" y="12206"/>
                    </a:cubicBezTo>
                    <a:cubicBezTo>
                      <a:pt x="24252" y="11888"/>
                      <a:pt x="25996" y="11413"/>
                      <a:pt x="27581" y="10779"/>
                    </a:cubicBezTo>
                    <a:cubicBezTo>
                      <a:pt x="29641" y="9828"/>
                      <a:pt x="33129" y="5548"/>
                      <a:pt x="30593" y="3963"/>
                    </a:cubicBezTo>
                    <a:cubicBezTo>
                      <a:pt x="30434" y="3804"/>
                      <a:pt x="30117" y="3804"/>
                      <a:pt x="29959" y="3804"/>
                    </a:cubicBezTo>
                    <a:cubicBezTo>
                      <a:pt x="22826" y="2695"/>
                      <a:pt x="13791" y="3170"/>
                      <a:pt x="11571" y="476"/>
                    </a:cubicBezTo>
                    <a:cubicBezTo>
                      <a:pt x="11571" y="476"/>
                      <a:pt x="2061" y="0"/>
                      <a:pt x="1902"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4" name="Google Shape;8174;p114"/>
              <p:cNvSpPr/>
              <p:nvPr/>
            </p:nvSpPr>
            <p:spPr>
              <a:xfrm>
                <a:off x="4111150" y="2366100"/>
                <a:ext cx="368550" cy="1239300"/>
              </a:xfrm>
              <a:custGeom>
                <a:rect b="b" l="l" r="r" t="t"/>
                <a:pathLst>
                  <a:path extrusionOk="0" h="49572" w="14742">
                    <a:moveTo>
                      <a:pt x="14742" y="1"/>
                    </a:moveTo>
                    <a:lnTo>
                      <a:pt x="6499" y="4598"/>
                    </a:lnTo>
                    <a:lnTo>
                      <a:pt x="2536" y="1269"/>
                    </a:lnTo>
                    <a:cubicBezTo>
                      <a:pt x="2536" y="1269"/>
                      <a:pt x="0" y="7768"/>
                      <a:pt x="0" y="10145"/>
                    </a:cubicBezTo>
                    <a:cubicBezTo>
                      <a:pt x="0" y="12523"/>
                      <a:pt x="1744" y="47712"/>
                      <a:pt x="1744" y="47712"/>
                    </a:cubicBezTo>
                    <a:cubicBezTo>
                      <a:pt x="1744" y="47712"/>
                      <a:pt x="4198" y="49571"/>
                      <a:pt x="7119" y="49571"/>
                    </a:cubicBezTo>
                    <a:cubicBezTo>
                      <a:pt x="8463" y="49571"/>
                      <a:pt x="9906" y="49178"/>
                      <a:pt x="11254" y="48029"/>
                    </a:cubicBezTo>
                    <a:cubicBezTo>
                      <a:pt x="11254" y="48029"/>
                      <a:pt x="14108" y="6500"/>
                      <a:pt x="14742" y="1"/>
                    </a:cubicBezTo>
                    <a:close/>
                  </a:path>
                </a:pathLst>
              </a:custGeom>
              <a:solidFill>
                <a:srgbClr val="6F8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5" name="Google Shape;8175;p114"/>
              <p:cNvSpPr/>
              <p:nvPr/>
            </p:nvSpPr>
            <p:spPr>
              <a:xfrm>
                <a:off x="4630250" y="3816475"/>
                <a:ext cx="812400" cy="354825"/>
              </a:xfrm>
              <a:custGeom>
                <a:rect b="b" l="l" r="r" t="t"/>
                <a:pathLst>
                  <a:path extrusionOk="0" h="14193" w="32496">
                    <a:moveTo>
                      <a:pt x="10463" y="0"/>
                    </a:moveTo>
                    <a:cubicBezTo>
                      <a:pt x="10463" y="0"/>
                      <a:pt x="952" y="317"/>
                      <a:pt x="952" y="317"/>
                    </a:cubicBezTo>
                    <a:cubicBezTo>
                      <a:pt x="1269" y="317"/>
                      <a:pt x="159" y="9035"/>
                      <a:pt x="1" y="9828"/>
                    </a:cubicBezTo>
                    <a:cubicBezTo>
                      <a:pt x="1" y="10145"/>
                      <a:pt x="1" y="10621"/>
                      <a:pt x="1" y="10938"/>
                    </a:cubicBezTo>
                    <a:cubicBezTo>
                      <a:pt x="159" y="11572"/>
                      <a:pt x="477" y="12047"/>
                      <a:pt x="952" y="12364"/>
                    </a:cubicBezTo>
                    <a:cubicBezTo>
                      <a:pt x="2010" y="13540"/>
                      <a:pt x="4114" y="14192"/>
                      <a:pt x="5972" y="14192"/>
                    </a:cubicBezTo>
                    <a:cubicBezTo>
                      <a:pt x="6619" y="14192"/>
                      <a:pt x="7236" y="14113"/>
                      <a:pt x="7768" y="13949"/>
                    </a:cubicBezTo>
                    <a:cubicBezTo>
                      <a:pt x="9353" y="13315"/>
                      <a:pt x="10304" y="12998"/>
                      <a:pt x="11572" y="12523"/>
                    </a:cubicBezTo>
                    <a:cubicBezTo>
                      <a:pt x="12999" y="11889"/>
                      <a:pt x="15376" y="11572"/>
                      <a:pt x="17120" y="11413"/>
                    </a:cubicBezTo>
                    <a:cubicBezTo>
                      <a:pt x="19022" y="11096"/>
                      <a:pt x="20607" y="11096"/>
                      <a:pt x="22509" y="10621"/>
                    </a:cubicBezTo>
                    <a:cubicBezTo>
                      <a:pt x="24253" y="10304"/>
                      <a:pt x="25838" y="9669"/>
                      <a:pt x="27423" y="8718"/>
                    </a:cubicBezTo>
                    <a:cubicBezTo>
                      <a:pt x="29325" y="7767"/>
                      <a:pt x="32495" y="3171"/>
                      <a:pt x="29801" y="1744"/>
                    </a:cubicBezTo>
                    <a:cubicBezTo>
                      <a:pt x="29642" y="1585"/>
                      <a:pt x="29325" y="1585"/>
                      <a:pt x="29167" y="1585"/>
                    </a:cubicBezTo>
                    <a:cubicBezTo>
                      <a:pt x="27773" y="1493"/>
                      <a:pt x="26308" y="1466"/>
                      <a:pt x="24832" y="1466"/>
                    </a:cubicBezTo>
                    <a:cubicBezTo>
                      <a:pt x="22895" y="1466"/>
                      <a:pt x="20940" y="1512"/>
                      <a:pt x="19110" y="1512"/>
                    </a:cubicBezTo>
                    <a:cubicBezTo>
                      <a:pt x="15197" y="1512"/>
                      <a:pt x="11853" y="1304"/>
                      <a:pt x="10463"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6" name="Google Shape;8176;p114"/>
              <p:cNvSpPr/>
              <p:nvPr/>
            </p:nvSpPr>
            <p:spPr>
              <a:xfrm>
                <a:off x="4610434" y="2617065"/>
                <a:ext cx="368550" cy="1239350"/>
              </a:xfrm>
              <a:custGeom>
                <a:rect b="b" l="l" r="r" t="t"/>
                <a:pathLst>
                  <a:path extrusionOk="0" h="48991" w="14742">
                    <a:moveTo>
                      <a:pt x="14742" y="1"/>
                    </a:moveTo>
                    <a:lnTo>
                      <a:pt x="2537" y="1269"/>
                    </a:lnTo>
                    <a:cubicBezTo>
                      <a:pt x="2537" y="1269"/>
                      <a:pt x="0" y="7768"/>
                      <a:pt x="0" y="10146"/>
                    </a:cubicBezTo>
                    <a:cubicBezTo>
                      <a:pt x="159" y="12523"/>
                      <a:pt x="1744" y="47712"/>
                      <a:pt x="1744" y="47712"/>
                    </a:cubicBezTo>
                    <a:cubicBezTo>
                      <a:pt x="1744" y="47712"/>
                      <a:pt x="3917" y="48990"/>
                      <a:pt x="6558" y="48990"/>
                    </a:cubicBezTo>
                    <a:cubicBezTo>
                      <a:pt x="8076" y="48990"/>
                      <a:pt x="9750" y="48568"/>
                      <a:pt x="11255" y="47237"/>
                    </a:cubicBezTo>
                    <a:cubicBezTo>
                      <a:pt x="11255" y="47237"/>
                      <a:pt x="14108" y="6500"/>
                      <a:pt x="14742" y="1"/>
                    </a:cubicBez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7" name="Google Shape;8177;p114"/>
              <p:cNvSpPr/>
              <p:nvPr/>
            </p:nvSpPr>
            <p:spPr>
              <a:xfrm>
                <a:off x="2117875" y="3663900"/>
                <a:ext cx="2647150" cy="1509825"/>
              </a:xfrm>
              <a:custGeom>
                <a:rect b="b" l="l" r="r" t="t"/>
                <a:pathLst>
                  <a:path extrusionOk="0" h="60393" w="105886">
                    <a:moveTo>
                      <a:pt x="52864" y="1"/>
                    </a:moveTo>
                    <a:cubicBezTo>
                      <a:pt x="51041" y="1"/>
                      <a:pt x="49218" y="397"/>
                      <a:pt x="47871" y="1190"/>
                    </a:cubicBezTo>
                    <a:lnTo>
                      <a:pt x="2696" y="27344"/>
                    </a:lnTo>
                    <a:cubicBezTo>
                      <a:pt x="1" y="28929"/>
                      <a:pt x="1" y="31465"/>
                      <a:pt x="2696" y="33050"/>
                    </a:cubicBezTo>
                    <a:lnTo>
                      <a:pt x="47871" y="59204"/>
                    </a:lnTo>
                    <a:cubicBezTo>
                      <a:pt x="49218" y="59997"/>
                      <a:pt x="51041" y="60393"/>
                      <a:pt x="52864" y="60393"/>
                    </a:cubicBezTo>
                    <a:cubicBezTo>
                      <a:pt x="54687" y="60393"/>
                      <a:pt x="56510" y="59997"/>
                      <a:pt x="57857" y="59204"/>
                    </a:cubicBezTo>
                    <a:lnTo>
                      <a:pt x="103032" y="33050"/>
                    </a:lnTo>
                    <a:cubicBezTo>
                      <a:pt x="105885" y="31465"/>
                      <a:pt x="105885" y="28929"/>
                      <a:pt x="103032" y="27344"/>
                    </a:cubicBezTo>
                    <a:lnTo>
                      <a:pt x="57857" y="1190"/>
                    </a:lnTo>
                    <a:cubicBezTo>
                      <a:pt x="56510" y="397"/>
                      <a:pt x="54687" y="1"/>
                      <a:pt x="52864"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8" name="Google Shape;8178;p114"/>
              <p:cNvSpPr/>
              <p:nvPr/>
            </p:nvSpPr>
            <p:spPr>
              <a:xfrm>
                <a:off x="2117875" y="2292800"/>
                <a:ext cx="2647150" cy="1505875"/>
              </a:xfrm>
              <a:custGeom>
                <a:rect b="b" l="l" r="r" t="t"/>
                <a:pathLst>
                  <a:path extrusionOk="0" h="60235" w="105886">
                    <a:moveTo>
                      <a:pt x="52864" y="0"/>
                    </a:moveTo>
                    <a:cubicBezTo>
                      <a:pt x="51041" y="0"/>
                      <a:pt x="49218" y="397"/>
                      <a:pt x="47871" y="1189"/>
                    </a:cubicBezTo>
                    <a:lnTo>
                      <a:pt x="2696" y="27185"/>
                    </a:lnTo>
                    <a:cubicBezTo>
                      <a:pt x="1" y="28770"/>
                      <a:pt x="1" y="31465"/>
                      <a:pt x="2696" y="33050"/>
                    </a:cubicBezTo>
                    <a:lnTo>
                      <a:pt x="47871" y="59045"/>
                    </a:lnTo>
                    <a:cubicBezTo>
                      <a:pt x="49218" y="59838"/>
                      <a:pt x="51041" y="60234"/>
                      <a:pt x="52864" y="60234"/>
                    </a:cubicBezTo>
                    <a:cubicBezTo>
                      <a:pt x="54687" y="60234"/>
                      <a:pt x="56510" y="59838"/>
                      <a:pt x="57857" y="59045"/>
                    </a:cubicBezTo>
                    <a:lnTo>
                      <a:pt x="103032" y="33050"/>
                    </a:lnTo>
                    <a:cubicBezTo>
                      <a:pt x="105885" y="31465"/>
                      <a:pt x="105885" y="28770"/>
                      <a:pt x="103032" y="27185"/>
                    </a:cubicBezTo>
                    <a:lnTo>
                      <a:pt x="57857" y="1189"/>
                    </a:lnTo>
                    <a:cubicBezTo>
                      <a:pt x="56510" y="397"/>
                      <a:pt x="54687" y="0"/>
                      <a:pt x="52864" y="0"/>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9" name="Google Shape;8179;p114"/>
              <p:cNvSpPr/>
              <p:nvPr/>
            </p:nvSpPr>
            <p:spPr>
              <a:xfrm>
                <a:off x="2113925" y="2290825"/>
                <a:ext cx="2651100" cy="1509825"/>
              </a:xfrm>
              <a:custGeom>
                <a:rect b="b" l="l" r="r" t="t"/>
                <a:pathLst>
                  <a:path extrusionOk="0" h="60393" w="106044">
                    <a:moveTo>
                      <a:pt x="53101" y="2061"/>
                    </a:moveTo>
                    <a:cubicBezTo>
                      <a:pt x="54528" y="2061"/>
                      <a:pt x="56113" y="2378"/>
                      <a:pt x="57064" y="3012"/>
                    </a:cubicBezTo>
                    <a:lnTo>
                      <a:pt x="102239" y="29007"/>
                    </a:lnTo>
                    <a:cubicBezTo>
                      <a:pt x="103032" y="29483"/>
                      <a:pt x="103349" y="29958"/>
                      <a:pt x="103349" y="30275"/>
                    </a:cubicBezTo>
                    <a:cubicBezTo>
                      <a:pt x="103349" y="30434"/>
                      <a:pt x="103032" y="30910"/>
                      <a:pt x="102239" y="31385"/>
                    </a:cubicBezTo>
                    <a:lnTo>
                      <a:pt x="57064" y="57539"/>
                    </a:lnTo>
                    <a:cubicBezTo>
                      <a:pt x="56113" y="58015"/>
                      <a:pt x="54528" y="58332"/>
                      <a:pt x="52943" y="58332"/>
                    </a:cubicBezTo>
                    <a:cubicBezTo>
                      <a:pt x="51516" y="58332"/>
                      <a:pt x="50089" y="58015"/>
                      <a:pt x="48980" y="57539"/>
                    </a:cubicBezTo>
                    <a:lnTo>
                      <a:pt x="3805" y="31385"/>
                    </a:lnTo>
                    <a:cubicBezTo>
                      <a:pt x="3012" y="30910"/>
                      <a:pt x="2695" y="30434"/>
                      <a:pt x="2695" y="30275"/>
                    </a:cubicBezTo>
                    <a:cubicBezTo>
                      <a:pt x="2695" y="29958"/>
                      <a:pt x="3012" y="29483"/>
                      <a:pt x="3805" y="29007"/>
                    </a:cubicBezTo>
                    <a:lnTo>
                      <a:pt x="48980" y="3012"/>
                    </a:lnTo>
                    <a:cubicBezTo>
                      <a:pt x="50089" y="2378"/>
                      <a:pt x="51516" y="2061"/>
                      <a:pt x="53101" y="2061"/>
                    </a:cubicBezTo>
                    <a:close/>
                    <a:moveTo>
                      <a:pt x="53101" y="0"/>
                    </a:moveTo>
                    <a:cubicBezTo>
                      <a:pt x="51199" y="0"/>
                      <a:pt x="49455" y="476"/>
                      <a:pt x="48029" y="1268"/>
                    </a:cubicBezTo>
                    <a:lnTo>
                      <a:pt x="2854" y="27264"/>
                    </a:lnTo>
                    <a:cubicBezTo>
                      <a:pt x="0" y="28849"/>
                      <a:pt x="0" y="31544"/>
                      <a:pt x="2854" y="33129"/>
                    </a:cubicBezTo>
                    <a:lnTo>
                      <a:pt x="48029" y="59124"/>
                    </a:lnTo>
                    <a:cubicBezTo>
                      <a:pt x="49455" y="59917"/>
                      <a:pt x="51199" y="60392"/>
                      <a:pt x="53101" y="60392"/>
                    </a:cubicBezTo>
                    <a:cubicBezTo>
                      <a:pt x="54845" y="60392"/>
                      <a:pt x="56747" y="59917"/>
                      <a:pt x="58015" y="59124"/>
                    </a:cubicBezTo>
                    <a:lnTo>
                      <a:pt x="103190" y="33129"/>
                    </a:lnTo>
                    <a:cubicBezTo>
                      <a:pt x="106043" y="31544"/>
                      <a:pt x="106043" y="28849"/>
                      <a:pt x="103190" y="27264"/>
                    </a:cubicBezTo>
                    <a:lnTo>
                      <a:pt x="58015" y="1268"/>
                    </a:lnTo>
                    <a:cubicBezTo>
                      <a:pt x="56588" y="476"/>
                      <a:pt x="54845" y="0"/>
                      <a:pt x="5310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0" name="Google Shape;8180;p114"/>
              <p:cNvSpPr/>
              <p:nvPr/>
            </p:nvSpPr>
            <p:spPr>
              <a:xfrm>
                <a:off x="2133725" y="3047700"/>
                <a:ext cx="1307750" cy="1890250"/>
              </a:xfrm>
              <a:custGeom>
                <a:rect b="b" l="l" r="r" t="t"/>
                <a:pathLst>
                  <a:path extrusionOk="0" h="75610" w="52310">
                    <a:moveTo>
                      <a:pt x="1" y="0"/>
                    </a:moveTo>
                    <a:lnTo>
                      <a:pt x="1" y="45493"/>
                    </a:lnTo>
                    <a:cubicBezTo>
                      <a:pt x="1" y="46761"/>
                      <a:pt x="794" y="47553"/>
                      <a:pt x="2062" y="48346"/>
                    </a:cubicBezTo>
                    <a:lnTo>
                      <a:pt x="47237" y="74500"/>
                    </a:lnTo>
                    <a:cubicBezTo>
                      <a:pt x="48505" y="75134"/>
                      <a:pt x="50090" y="75610"/>
                      <a:pt x="52309" y="75610"/>
                    </a:cubicBezTo>
                    <a:lnTo>
                      <a:pt x="52309" y="30117"/>
                    </a:lnTo>
                    <a:cubicBezTo>
                      <a:pt x="50248" y="30117"/>
                      <a:pt x="48505" y="29642"/>
                      <a:pt x="47237" y="28849"/>
                    </a:cubicBezTo>
                    <a:lnTo>
                      <a:pt x="2062" y="2854"/>
                    </a:lnTo>
                    <a:cubicBezTo>
                      <a:pt x="952" y="2220"/>
                      <a:pt x="1" y="1269"/>
                      <a:pt x="1" y="0"/>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1" name="Google Shape;8181;p114"/>
              <p:cNvSpPr/>
              <p:nvPr/>
            </p:nvSpPr>
            <p:spPr>
              <a:xfrm>
                <a:off x="3437475" y="3047700"/>
                <a:ext cx="1307725" cy="1890250"/>
              </a:xfrm>
              <a:custGeom>
                <a:rect b="b" l="l" r="r" t="t"/>
                <a:pathLst>
                  <a:path extrusionOk="0" h="75610" w="52309">
                    <a:moveTo>
                      <a:pt x="52309" y="0"/>
                    </a:moveTo>
                    <a:cubicBezTo>
                      <a:pt x="52309" y="1269"/>
                      <a:pt x="51358" y="2220"/>
                      <a:pt x="50248" y="2854"/>
                    </a:cubicBezTo>
                    <a:lnTo>
                      <a:pt x="5073" y="28849"/>
                    </a:lnTo>
                    <a:cubicBezTo>
                      <a:pt x="3805" y="29642"/>
                      <a:pt x="2061" y="30117"/>
                      <a:pt x="1" y="30117"/>
                    </a:cubicBezTo>
                    <a:lnTo>
                      <a:pt x="1" y="75610"/>
                    </a:lnTo>
                    <a:cubicBezTo>
                      <a:pt x="2220" y="75610"/>
                      <a:pt x="3805" y="75134"/>
                      <a:pt x="5073" y="74500"/>
                    </a:cubicBezTo>
                    <a:lnTo>
                      <a:pt x="50248" y="48346"/>
                    </a:lnTo>
                    <a:cubicBezTo>
                      <a:pt x="51516" y="47553"/>
                      <a:pt x="52309" y="46761"/>
                      <a:pt x="52309" y="45493"/>
                    </a:cubicBezTo>
                    <a:lnTo>
                      <a:pt x="52309"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2" name="Google Shape;8182;p114"/>
              <p:cNvSpPr/>
              <p:nvPr/>
            </p:nvSpPr>
            <p:spPr>
              <a:xfrm>
                <a:off x="3255200" y="2127750"/>
                <a:ext cx="1237550" cy="830950"/>
              </a:xfrm>
              <a:custGeom>
                <a:rect b="b" l="l" r="r" t="t"/>
                <a:pathLst>
                  <a:path extrusionOk="0" h="33238" w="49502">
                    <a:moveTo>
                      <a:pt x="39365" y="1"/>
                    </a:moveTo>
                    <a:cubicBezTo>
                      <a:pt x="38345" y="1"/>
                      <a:pt x="37354" y="163"/>
                      <a:pt x="36457" y="500"/>
                    </a:cubicBezTo>
                    <a:cubicBezTo>
                      <a:pt x="31702" y="2243"/>
                      <a:pt x="0" y="14132"/>
                      <a:pt x="0" y="14132"/>
                    </a:cubicBezTo>
                    <a:cubicBezTo>
                      <a:pt x="0" y="14132"/>
                      <a:pt x="1084" y="33238"/>
                      <a:pt x="6635" y="33238"/>
                    </a:cubicBezTo>
                    <a:cubicBezTo>
                      <a:pt x="7088" y="33238"/>
                      <a:pt x="7570" y="33111"/>
                      <a:pt x="8084" y="32836"/>
                    </a:cubicBezTo>
                    <a:lnTo>
                      <a:pt x="40737" y="14132"/>
                    </a:lnTo>
                    <a:lnTo>
                      <a:pt x="48980" y="9535"/>
                    </a:lnTo>
                    <a:cubicBezTo>
                      <a:pt x="49502" y="3532"/>
                      <a:pt x="44115" y="1"/>
                      <a:pt x="39365" y="1"/>
                    </a:cubicBezTo>
                    <a:close/>
                  </a:path>
                </a:pathLst>
              </a:custGeom>
              <a:solidFill>
                <a:srgbClr val="6F8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3" name="Google Shape;8183;p114"/>
              <p:cNvSpPr/>
              <p:nvPr/>
            </p:nvSpPr>
            <p:spPr>
              <a:xfrm>
                <a:off x="2954025" y="2393250"/>
                <a:ext cx="2041300" cy="885450"/>
              </a:xfrm>
              <a:custGeom>
                <a:rect b="b" l="l" r="r" t="t"/>
                <a:pathLst>
                  <a:path extrusionOk="0" h="35418" w="81652">
                    <a:moveTo>
                      <a:pt x="71397" y="1"/>
                    </a:moveTo>
                    <a:cubicBezTo>
                      <a:pt x="70369" y="1"/>
                      <a:pt x="69373" y="164"/>
                      <a:pt x="68477" y="500"/>
                    </a:cubicBezTo>
                    <a:cubicBezTo>
                      <a:pt x="63721" y="2243"/>
                      <a:pt x="32178" y="14132"/>
                      <a:pt x="32178" y="14132"/>
                    </a:cubicBezTo>
                    <a:lnTo>
                      <a:pt x="793" y="11437"/>
                    </a:lnTo>
                    <a:lnTo>
                      <a:pt x="793" y="11437"/>
                    </a:lnTo>
                    <a:cubicBezTo>
                      <a:pt x="0" y="23167"/>
                      <a:pt x="7609" y="28239"/>
                      <a:pt x="16327" y="32202"/>
                    </a:cubicBezTo>
                    <a:cubicBezTo>
                      <a:pt x="21100" y="34285"/>
                      <a:pt x="25779" y="35417"/>
                      <a:pt x="30128" y="35417"/>
                    </a:cubicBezTo>
                    <a:cubicBezTo>
                      <a:pt x="33722" y="35417"/>
                      <a:pt x="37091" y="34644"/>
                      <a:pt x="40103" y="32994"/>
                    </a:cubicBezTo>
                    <a:lnTo>
                      <a:pt x="72756" y="14132"/>
                    </a:lnTo>
                    <a:lnTo>
                      <a:pt x="68794" y="10803"/>
                    </a:lnTo>
                    <a:lnTo>
                      <a:pt x="80999" y="9535"/>
                    </a:lnTo>
                    <a:cubicBezTo>
                      <a:pt x="81651" y="3533"/>
                      <a:pt x="76181" y="1"/>
                      <a:pt x="71397" y="1"/>
                    </a:cubicBez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4" name="Google Shape;8184;p114"/>
              <p:cNvSpPr/>
              <p:nvPr/>
            </p:nvSpPr>
            <p:spPr>
              <a:xfrm>
                <a:off x="3129575" y="464000"/>
                <a:ext cx="708175" cy="1053875"/>
              </a:xfrm>
              <a:custGeom>
                <a:rect b="b" l="l" r="r" t="t"/>
                <a:pathLst>
                  <a:path extrusionOk="0" h="42155" w="28327">
                    <a:moveTo>
                      <a:pt x="15804" y="0"/>
                    </a:moveTo>
                    <a:cubicBezTo>
                      <a:pt x="8512" y="159"/>
                      <a:pt x="2648" y="6023"/>
                      <a:pt x="2648" y="13315"/>
                    </a:cubicBezTo>
                    <a:cubicBezTo>
                      <a:pt x="2648" y="17595"/>
                      <a:pt x="4708" y="21399"/>
                      <a:pt x="7878" y="23777"/>
                    </a:cubicBezTo>
                    <a:cubicBezTo>
                      <a:pt x="7878" y="23777"/>
                      <a:pt x="8037" y="24569"/>
                      <a:pt x="8354" y="25362"/>
                    </a:cubicBezTo>
                    <a:cubicBezTo>
                      <a:pt x="8354" y="25362"/>
                      <a:pt x="7561" y="29007"/>
                      <a:pt x="7244" y="29483"/>
                    </a:cubicBezTo>
                    <a:cubicBezTo>
                      <a:pt x="7145" y="29732"/>
                      <a:pt x="6873" y="29824"/>
                      <a:pt x="6464" y="29824"/>
                    </a:cubicBezTo>
                    <a:cubicBezTo>
                      <a:pt x="5570" y="29824"/>
                      <a:pt x="4020" y="29383"/>
                      <a:pt x="2172" y="29166"/>
                    </a:cubicBezTo>
                    <a:cubicBezTo>
                      <a:pt x="2098" y="29152"/>
                      <a:pt x="2026" y="29146"/>
                      <a:pt x="1956" y="29146"/>
                    </a:cubicBezTo>
                    <a:cubicBezTo>
                      <a:pt x="391" y="29146"/>
                      <a:pt x="0" y="32471"/>
                      <a:pt x="1062" y="35506"/>
                    </a:cubicBezTo>
                    <a:cubicBezTo>
                      <a:pt x="2172" y="38359"/>
                      <a:pt x="6610" y="41371"/>
                      <a:pt x="10732" y="42005"/>
                    </a:cubicBezTo>
                    <a:cubicBezTo>
                      <a:pt x="11283" y="42107"/>
                      <a:pt x="11875" y="42154"/>
                      <a:pt x="12481" y="42154"/>
                    </a:cubicBezTo>
                    <a:cubicBezTo>
                      <a:pt x="16578" y="42154"/>
                      <a:pt x="21362" y="40016"/>
                      <a:pt x="19291" y="38359"/>
                    </a:cubicBezTo>
                    <a:cubicBezTo>
                      <a:pt x="16913" y="36457"/>
                      <a:pt x="16913" y="35823"/>
                      <a:pt x="17230" y="34555"/>
                    </a:cubicBezTo>
                    <a:cubicBezTo>
                      <a:pt x="17547" y="33604"/>
                      <a:pt x="18181" y="31861"/>
                      <a:pt x="18498" y="31226"/>
                    </a:cubicBezTo>
                    <a:cubicBezTo>
                      <a:pt x="19659" y="31459"/>
                      <a:pt x="20564" y="31606"/>
                      <a:pt x="21215" y="31606"/>
                    </a:cubicBezTo>
                    <a:cubicBezTo>
                      <a:pt x="21453" y="31606"/>
                      <a:pt x="21657" y="31586"/>
                      <a:pt x="21827" y="31544"/>
                    </a:cubicBezTo>
                    <a:cubicBezTo>
                      <a:pt x="24680" y="31385"/>
                      <a:pt x="25473" y="29958"/>
                      <a:pt x="26265" y="26947"/>
                    </a:cubicBezTo>
                    <a:cubicBezTo>
                      <a:pt x="28168" y="20289"/>
                      <a:pt x="28326" y="15376"/>
                      <a:pt x="27851" y="12047"/>
                    </a:cubicBezTo>
                    <a:cubicBezTo>
                      <a:pt x="27217" y="5231"/>
                      <a:pt x="22620" y="0"/>
                      <a:pt x="15804"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5" name="Google Shape;8185;p114"/>
              <p:cNvSpPr/>
              <p:nvPr/>
            </p:nvSpPr>
            <p:spPr>
              <a:xfrm>
                <a:off x="3129625" y="1038575"/>
                <a:ext cx="593200" cy="416125"/>
              </a:xfrm>
              <a:custGeom>
                <a:rect b="b" l="l" r="r" t="t"/>
                <a:pathLst>
                  <a:path extrusionOk="0" h="16645" w="23728">
                    <a:moveTo>
                      <a:pt x="17862" y="1"/>
                    </a:moveTo>
                    <a:lnTo>
                      <a:pt x="14851" y="2379"/>
                    </a:lnTo>
                    <a:lnTo>
                      <a:pt x="10888" y="2696"/>
                    </a:lnTo>
                    <a:lnTo>
                      <a:pt x="8035" y="1586"/>
                    </a:lnTo>
                    <a:lnTo>
                      <a:pt x="8035" y="1586"/>
                    </a:lnTo>
                    <a:cubicBezTo>
                      <a:pt x="8193" y="1903"/>
                      <a:pt x="8193" y="2062"/>
                      <a:pt x="8352" y="2379"/>
                    </a:cubicBezTo>
                    <a:cubicBezTo>
                      <a:pt x="8352" y="2379"/>
                      <a:pt x="7559" y="5866"/>
                      <a:pt x="7242" y="6500"/>
                    </a:cubicBezTo>
                    <a:cubicBezTo>
                      <a:pt x="7143" y="6749"/>
                      <a:pt x="6871" y="6841"/>
                      <a:pt x="6462" y="6841"/>
                    </a:cubicBezTo>
                    <a:cubicBezTo>
                      <a:pt x="5568" y="6841"/>
                      <a:pt x="4018" y="6400"/>
                      <a:pt x="2170" y="6183"/>
                    </a:cubicBezTo>
                    <a:cubicBezTo>
                      <a:pt x="2092" y="6169"/>
                      <a:pt x="2017" y="6162"/>
                      <a:pt x="1945" y="6162"/>
                    </a:cubicBezTo>
                    <a:cubicBezTo>
                      <a:pt x="387" y="6162"/>
                      <a:pt x="0" y="9336"/>
                      <a:pt x="1060" y="12365"/>
                    </a:cubicBezTo>
                    <a:lnTo>
                      <a:pt x="3121" y="15218"/>
                    </a:lnTo>
                    <a:cubicBezTo>
                      <a:pt x="3755" y="15693"/>
                      <a:pt x="4231" y="16169"/>
                      <a:pt x="4865" y="16645"/>
                    </a:cubicBezTo>
                    <a:lnTo>
                      <a:pt x="19131" y="15218"/>
                    </a:lnTo>
                    <a:cubicBezTo>
                      <a:pt x="16911" y="13474"/>
                      <a:pt x="16911" y="12840"/>
                      <a:pt x="17228" y="11572"/>
                    </a:cubicBezTo>
                    <a:cubicBezTo>
                      <a:pt x="17545" y="10621"/>
                      <a:pt x="18179" y="8878"/>
                      <a:pt x="18496" y="8243"/>
                    </a:cubicBezTo>
                    <a:cubicBezTo>
                      <a:pt x="19657" y="8476"/>
                      <a:pt x="20562" y="8623"/>
                      <a:pt x="21213" y="8623"/>
                    </a:cubicBezTo>
                    <a:cubicBezTo>
                      <a:pt x="21451" y="8623"/>
                      <a:pt x="21655" y="8603"/>
                      <a:pt x="21825" y="8561"/>
                    </a:cubicBezTo>
                    <a:cubicBezTo>
                      <a:pt x="22618" y="8561"/>
                      <a:pt x="23252" y="8402"/>
                      <a:pt x="23727" y="8085"/>
                    </a:cubicBezTo>
                    <a:cubicBezTo>
                      <a:pt x="22459" y="7609"/>
                      <a:pt x="20557" y="6817"/>
                      <a:pt x="19448" y="6024"/>
                    </a:cubicBezTo>
                    <a:cubicBezTo>
                      <a:pt x="17704" y="4756"/>
                      <a:pt x="18179" y="2062"/>
                      <a:pt x="17862" y="1"/>
                    </a:cubicBez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6" name="Google Shape;8186;p114"/>
              <p:cNvSpPr/>
              <p:nvPr/>
            </p:nvSpPr>
            <p:spPr>
              <a:xfrm>
                <a:off x="3171975" y="428250"/>
                <a:ext cx="779725" cy="794100"/>
              </a:xfrm>
              <a:custGeom>
                <a:rect b="b" l="l" r="r" t="t"/>
                <a:pathLst>
                  <a:path extrusionOk="0" h="31764" w="31189">
                    <a:moveTo>
                      <a:pt x="14528" y="1"/>
                    </a:moveTo>
                    <a:cubicBezTo>
                      <a:pt x="10205" y="1"/>
                      <a:pt x="6224" y="1015"/>
                      <a:pt x="4914" y="5234"/>
                    </a:cubicBezTo>
                    <a:cubicBezTo>
                      <a:pt x="4914" y="5234"/>
                      <a:pt x="1903" y="6344"/>
                      <a:pt x="952" y="10941"/>
                    </a:cubicBezTo>
                    <a:cubicBezTo>
                      <a:pt x="0" y="15379"/>
                      <a:pt x="0" y="18708"/>
                      <a:pt x="2537" y="23146"/>
                    </a:cubicBezTo>
                    <a:cubicBezTo>
                      <a:pt x="5073" y="27743"/>
                      <a:pt x="6024" y="29803"/>
                      <a:pt x="6024" y="29803"/>
                    </a:cubicBezTo>
                    <a:cubicBezTo>
                      <a:pt x="6024" y="29803"/>
                      <a:pt x="7767" y="31388"/>
                      <a:pt x="10304" y="31705"/>
                    </a:cubicBezTo>
                    <a:cubicBezTo>
                      <a:pt x="10516" y="31745"/>
                      <a:pt x="10724" y="31764"/>
                      <a:pt x="10927" y="31764"/>
                    </a:cubicBezTo>
                    <a:cubicBezTo>
                      <a:pt x="13149" y="31764"/>
                      <a:pt x="14795" y="29525"/>
                      <a:pt x="15376" y="28218"/>
                    </a:cubicBezTo>
                    <a:cubicBezTo>
                      <a:pt x="16168" y="26792"/>
                      <a:pt x="16168" y="25524"/>
                      <a:pt x="16168" y="24414"/>
                    </a:cubicBezTo>
                    <a:lnTo>
                      <a:pt x="16168" y="24414"/>
                    </a:lnTo>
                    <a:cubicBezTo>
                      <a:pt x="16042" y="24540"/>
                      <a:pt x="15828" y="24610"/>
                      <a:pt x="15568" y="24610"/>
                    </a:cubicBezTo>
                    <a:cubicBezTo>
                      <a:pt x="14847" y="24610"/>
                      <a:pt x="13781" y="24069"/>
                      <a:pt x="13315" y="22670"/>
                    </a:cubicBezTo>
                    <a:cubicBezTo>
                      <a:pt x="12840" y="20927"/>
                      <a:pt x="12523" y="19183"/>
                      <a:pt x="13632" y="17123"/>
                    </a:cubicBezTo>
                    <a:cubicBezTo>
                      <a:pt x="14189" y="16218"/>
                      <a:pt x="15021" y="15833"/>
                      <a:pt x="15832" y="15833"/>
                    </a:cubicBezTo>
                    <a:cubicBezTo>
                      <a:pt x="16869" y="15833"/>
                      <a:pt x="17873" y="16461"/>
                      <a:pt x="18229" y="17440"/>
                    </a:cubicBezTo>
                    <a:cubicBezTo>
                      <a:pt x="18705" y="18866"/>
                      <a:pt x="18388" y="21878"/>
                      <a:pt x="18388" y="21878"/>
                    </a:cubicBezTo>
                    <a:cubicBezTo>
                      <a:pt x="18388" y="21878"/>
                      <a:pt x="20290" y="21719"/>
                      <a:pt x="20607" y="19817"/>
                    </a:cubicBezTo>
                    <a:cubicBezTo>
                      <a:pt x="20924" y="18549"/>
                      <a:pt x="21241" y="16488"/>
                      <a:pt x="21241" y="15220"/>
                    </a:cubicBezTo>
                    <a:cubicBezTo>
                      <a:pt x="21241" y="14111"/>
                      <a:pt x="21558" y="12843"/>
                      <a:pt x="22350" y="12209"/>
                    </a:cubicBezTo>
                    <a:cubicBezTo>
                      <a:pt x="23460" y="11099"/>
                      <a:pt x="23143" y="9356"/>
                      <a:pt x="23143" y="9356"/>
                    </a:cubicBezTo>
                    <a:cubicBezTo>
                      <a:pt x="23143" y="9356"/>
                      <a:pt x="26789" y="9197"/>
                      <a:pt x="28691" y="5551"/>
                    </a:cubicBezTo>
                    <a:cubicBezTo>
                      <a:pt x="30266" y="2663"/>
                      <a:pt x="31189" y="319"/>
                      <a:pt x="29119" y="319"/>
                    </a:cubicBezTo>
                    <a:cubicBezTo>
                      <a:pt x="28689" y="319"/>
                      <a:pt x="28131" y="420"/>
                      <a:pt x="27423" y="638"/>
                    </a:cubicBezTo>
                    <a:cubicBezTo>
                      <a:pt x="26943" y="803"/>
                      <a:pt x="26309" y="869"/>
                      <a:pt x="25559" y="869"/>
                    </a:cubicBezTo>
                    <a:cubicBezTo>
                      <a:pt x="22820" y="869"/>
                      <a:pt x="18527" y="1"/>
                      <a:pt x="14528" y="1"/>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7" name="Google Shape;8187;p114"/>
              <p:cNvSpPr/>
              <p:nvPr/>
            </p:nvSpPr>
            <p:spPr>
              <a:xfrm>
                <a:off x="2910425" y="1189600"/>
                <a:ext cx="982800" cy="1795225"/>
              </a:xfrm>
              <a:custGeom>
                <a:rect b="b" l="l" r="r" t="t"/>
                <a:pathLst>
                  <a:path extrusionOk="0" h="71809" w="39312">
                    <a:moveTo>
                      <a:pt x="10164" y="1"/>
                    </a:moveTo>
                    <a:cubicBezTo>
                      <a:pt x="7683" y="1"/>
                      <a:pt x="5240" y="1331"/>
                      <a:pt x="3013" y="7750"/>
                    </a:cubicBezTo>
                    <a:cubicBezTo>
                      <a:pt x="1" y="16627"/>
                      <a:pt x="2378" y="25345"/>
                      <a:pt x="3013" y="36441"/>
                    </a:cubicBezTo>
                    <a:cubicBezTo>
                      <a:pt x="3488" y="42781"/>
                      <a:pt x="2537" y="49121"/>
                      <a:pt x="2378" y="59583"/>
                    </a:cubicBezTo>
                    <a:cubicBezTo>
                      <a:pt x="5390" y="64497"/>
                      <a:pt x="18705" y="71154"/>
                      <a:pt x="25996" y="71788"/>
                    </a:cubicBezTo>
                    <a:cubicBezTo>
                      <a:pt x="26257" y="71802"/>
                      <a:pt x="26515" y="71809"/>
                      <a:pt x="26770" y="71809"/>
                    </a:cubicBezTo>
                    <a:cubicBezTo>
                      <a:pt x="29469" y="71809"/>
                      <a:pt x="31881" y="71072"/>
                      <a:pt x="33763" y="70203"/>
                    </a:cubicBezTo>
                    <a:cubicBezTo>
                      <a:pt x="36934" y="68618"/>
                      <a:pt x="38994" y="65448"/>
                      <a:pt x="38994" y="61961"/>
                    </a:cubicBezTo>
                    <a:cubicBezTo>
                      <a:pt x="39311" y="54194"/>
                      <a:pt x="39153" y="39611"/>
                      <a:pt x="38677" y="30576"/>
                    </a:cubicBezTo>
                    <a:cubicBezTo>
                      <a:pt x="38360" y="20114"/>
                      <a:pt x="36934" y="14091"/>
                      <a:pt x="33922" y="11872"/>
                    </a:cubicBezTo>
                    <a:cubicBezTo>
                      <a:pt x="31544" y="10287"/>
                      <a:pt x="25996" y="7275"/>
                      <a:pt x="25996" y="7275"/>
                    </a:cubicBezTo>
                    <a:cubicBezTo>
                      <a:pt x="25996" y="7275"/>
                      <a:pt x="25889" y="7287"/>
                      <a:pt x="25678" y="7287"/>
                    </a:cubicBezTo>
                    <a:cubicBezTo>
                      <a:pt x="24836" y="7287"/>
                      <a:pt x="22351" y="7085"/>
                      <a:pt x="18546" y="5056"/>
                    </a:cubicBezTo>
                    <a:cubicBezTo>
                      <a:pt x="15218" y="3312"/>
                      <a:pt x="14267" y="1727"/>
                      <a:pt x="14584" y="617"/>
                    </a:cubicBezTo>
                    <a:cubicBezTo>
                      <a:pt x="14584" y="617"/>
                      <a:pt x="13474" y="300"/>
                      <a:pt x="11731" y="142"/>
                    </a:cubicBezTo>
                    <a:cubicBezTo>
                      <a:pt x="11208" y="59"/>
                      <a:pt x="10685" y="1"/>
                      <a:pt x="10164"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8" name="Google Shape;8188;p114"/>
              <p:cNvSpPr/>
              <p:nvPr/>
            </p:nvSpPr>
            <p:spPr>
              <a:xfrm>
                <a:off x="3231425" y="1175475"/>
                <a:ext cx="364575" cy="230550"/>
              </a:xfrm>
              <a:custGeom>
                <a:rect b="b" l="l" r="r" t="t"/>
                <a:pathLst>
                  <a:path extrusionOk="0" h="9222" w="14583">
                    <a:moveTo>
                      <a:pt x="3142" y="0"/>
                    </a:moveTo>
                    <a:cubicBezTo>
                      <a:pt x="2470" y="0"/>
                      <a:pt x="1510" y="624"/>
                      <a:pt x="1110" y="1024"/>
                    </a:cubicBezTo>
                    <a:cubicBezTo>
                      <a:pt x="1110" y="1024"/>
                      <a:pt x="0" y="3877"/>
                      <a:pt x="4121" y="6572"/>
                    </a:cubicBezTo>
                    <a:cubicBezTo>
                      <a:pt x="7432" y="8663"/>
                      <a:pt x="9977" y="9221"/>
                      <a:pt x="11755" y="9221"/>
                    </a:cubicBezTo>
                    <a:cubicBezTo>
                      <a:pt x="13212" y="9221"/>
                      <a:pt x="14155" y="8847"/>
                      <a:pt x="14583" y="8632"/>
                    </a:cubicBezTo>
                    <a:cubicBezTo>
                      <a:pt x="14583" y="8474"/>
                      <a:pt x="14583" y="5304"/>
                      <a:pt x="13473" y="4987"/>
                    </a:cubicBezTo>
                    <a:cubicBezTo>
                      <a:pt x="13473" y="4987"/>
                      <a:pt x="13251" y="5054"/>
                      <a:pt x="12755" y="5054"/>
                    </a:cubicBezTo>
                    <a:cubicBezTo>
                      <a:pt x="11928" y="5054"/>
                      <a:pt x="10343" y="4868"/>
                      <a:pt x="7767" y="3877"/>
                    </a:cubicBezTo>
                    <a:cubicBezTo>
                      <a:pt x="3963" y="2292"/>
                      <a:pt x="3487" y="73"/>
                      <a:pt x="3487" y="73"/>
                    </a:cubicBezTo>
                    <a:cubicBezTo>
                      <a:pt x="3386" y="22"/>
                      <a:pt x="3269" y="0"/>
                      <a:pt x="3142"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9" name="Google Shape;8189;p114"/>
              <p:cNvSpPr/>
              <p:nvPr/>
            </p:nvSpPr>
            <p:spPr>
              <a:xfrm>
                <a:off x="3607875" y="1505600"/>
                <a:ext cx="1584975" cy="1021950"/>
              </a:xfrm>
              <a:custGeom>
                <a:rect b="b" l="l" r="r" t="t"/>
                <a:pathLst>
                  <a:path extrusionOk="0" h="40878" w="63399">
                    <a:moveTo>
                      <a:pt x="5260" y="1"/>
                    </a:moveTo>
                    <a:cubicBezTo>
                      <a:pt x="4400" y="1"/>
                      <a:pt x="3599" y="336"/>
                      <a:pt x="3012" y="975"/>
                    </a:cubicBezTo>
                    <a:cubicBezTo>
                      <a:pt x="1586" y="2402"/>
                      <a:pt x="1" y="8108"/>
                      <a:pt x="2061" y="16192"/>
                    </a:cubicBezTo>
                    <a:cubicBezTo>
                      <a:pt x="3646" y="22533"/>
                      <a:pt x="7767" y="30934"/>
                      <a:pt x="13315" y="34579"/>
                    </a:cubicBezTo>
                    <a:cubicBezTo>
                      <a:pt x="16803" y="36957"/>
                      <a:pt x="21875" y="38701"/>
                      <a:pt x="25838" y="39176"/>
                    </a:cubicBezTo>
                    <a:cubicBezTo>
                      <a:pt x="30593" y="39889"/>
                      <a:pt x="34635" y="39979"/>
                      <a:pt x="38900" y="39979"/>
                    </a:cubicBezTo>
                    <a:cubicBezTo>
                      <a:pt x="40321" y="39979"/>
                      <a:pt x="41768" y="39969"/>
                      <a:pt x="43274" y="39969"/>
                    </a:cubicBezTo>
                    <a:cubicBezTo>
                      <a:pt x="45017" y="39969"/>
                      <a:pt x="46127" y="40286"/>
                      <a:pt x="49297" y="40761"/>
                    </a:cubicBezTo>
                    <a:cubicBezTo>
                      <a:pt x="50105" y="40838"/>
                      <a:pt x="50931" y="40878"/>
                      <a:pt x="51756" y="40878"/>
                    </a:cubicBezTo>
                    <a:cubicBezTo>
                      <a:pt x="54330" y="40878"/>
                      <a:pt x="56887" y="40492"/>
                      <a:pt x="58808" y="39652"/>
                    </a:cubicBezTo>
                    <a:cubicBezTo>
                      <a:pt x="61185" y="38701"/>
                      <a:pt x="61978" y="37908"/>
                      <a:pt x="61978" y="37274"/>
                    </a:cubicBezTo>
                    <a:cubicBezTo>
                      <a:pt x="61978" y="36732"/>
                      <a:pt x="61608" y="36487"/>
                      <a:pt x="61019" y="36487"/>
                    </a:cubicBezTo>
                    <a:cubicBezTo>
                      <a:pt x="60746" y="36487"/>
                      <a:pt x="60427" y="36540"/>
                      <a:pt x="60076" y="36640"/>
                    </a:cubicBezTo>
                    <a:cubicBezTo>
                      <a:pt x="58966" y="36957"/>
                      <a:pt x="57064" y="37749"/>
                      <a:pt x="54369" y="37749"/>
                    </a:cubicBezTo>
                    <a:cubicBezTo>
                      <a:pt x="54369" y="37749"/>
                      <a:pt x="56905" y="37115"/>
                      <a:pt x="58491" y="36481"/>
                    </a:cubicBezTo>
                    <a:cubicBezTo>
                      <a:pt x="60076" y="36006"/>
                      <a:pt x="61344" y="35213"/>
                      <a:pt x="62295" y="34579"/>
                    </a:cubicBezTo>
                    <a:cubicBezTo>
                      <a:pt x="63326" y="33843"/>
                      <a:pt x="63399" y="32010"/>
                      <a:pt x="62513" y="32010"/>
                    </a:cubicBezTo>
                    <a:cubicBezTo>
                      <a:pt x="62446" y="32010"/>
                      <a:pt x="62373" y="32021"/>
                      <a:pt x="62295" y="32043"/>
                    </a:cubicBezTo>
                    <a:cubicBezTo>
                      <a:pt x="61027" y="32360"/>
                      <a:pt x="60234" y="32994"/>
                      <a:pt x="57857" y="33787"/>
                    </a:cubicBezTo>
                    <a:cubicBezTo>
                      <a:pt x="55796" y="34421"/>
                      <a:pt x="54211" y="34579"/>
                      <a:pt x="54211" y="34579"/>
                    </a:cubicBezTo>
                    <a:cubicBezTo>
                      <a:pt x="54211" y="34579"/>
                      <a:pt x="56588" y="33628"/>
                      <a:pt x="58491" y="32360"/>
                    </a:cubicBezTo>
                    <a:cubicBezTo>
                      <a:pt x="60393" y="31251"/>
                      <a:pt x="60868" y="30300"/>
                      <a:pt x="61185" y="29824"/>
                    </a:cubicBezTo>
                    <a:cubicBezTo>
                      <a:pt x="61442" y="29311"/>
                      <a:pt x="61283" y="28383"/>
                      <a:pt x="60458" y="28383"/>
                    </a:cubicBezTo>
                    <a:cubicBezTo>
                      <a:pt x="60263" y="28383"/>
                      <a:pt x="60031" y="28435"/>
                      <a:pt x="59759" y="28556"/>
                    </a:cubicBezTo>
                    <a:cubicBezTo>
                      <a:pt x="58491" y="29190"/>
                      <a:pt x="57064" y="30458"/>
                      <a:pt x="54528" y="31092"/>
                    </a:cubicBezTo>
                    <a:cubicBezTo>
                      <a:pt x="53422" y="31368"/>
                      <a:pt x="52478" y="31538"/>
                      <a:pt x="51911" y="31538"/>
                    </a:cubicBezTo>
                    <a:cubicBezTo>
                      <a:pt x="51503" y="31538"/>
                      <a:pt x="51291" y="31450"/>
                      <a:pt x="51358" y="31251"/>
                    </a:cubicBezTo>
                    <a:cubicBezTo>
                      <a:pt x="51516" y="30934"/>
                      <a:pt x="52626" y="30775"/>
                      <a:pt x="53894" y="29665"/>
                    </a:cubicBezTo>
                    <a:cubicBezTo>
                      <a:pt x="55162" y="28556"/>
                      <a:pt x="55637" y="26654"/>
                      <a:pt x="55003" y="26020"/>
                    </a:cubicBezTo>
                    <a:cubicBezTo>
                      <a:pt x="54741" y="25823"/>
                      <a:pt x="54614" y="25707"/>
                      <a:pt x="54454" y="25707"/>
                    </a:cubicBezTo>
                    <a:cubicBezTo>
                      <a:pt x="54229" y="25707"/>
                      <a:pt x="53937" y="25938"/>
                      <a:pt x="53101" y="26495"/>
                    </a:cubicBezTo>
                    <a:cubicBezTo>
                      <a:pt x="51675" y="27446"/>
                      <a:pt x="50090" y="27763"/>
                      <a:pt x="48187" y="29348"/>
                    </a:cubicBezTo>
                    <a:cubicBezTo>
                      <a:pt x="46602" y="30617"/>
                      <a:pt x="45810" y="31092"/>
                      <a:pt x="43908" y="31568"/>
                    </a:cubicBezTo>
                    <a:cubicBezTo>
                      <a:pt x="43121" y="31810"/>
                      <a:pt x="41917" y="31913"/>
                      <a:pt x="40351" y="31913"/>
                    </a:cubicBezTo>
                    <a:cubicBezTo>
                      <a:pt x="37816" y="31913"/>
                      <a:pt x="34330" y="31642"/>
                      <a:pt x="30117" y="31251"/>
                    </a:cubicBezTo>
                    <a:cubicBezTo>
                      <a:pt x="23460" y="30617"/>
                      <a:pt x="19339" y="27922"/>
                      <a:pt x="16961" y="24910"/>
                    </a:cubicBezTo>
                    <a:cubicBezTo>
                      <a:pt x="12047" y="18253"/>
                      <a:pt x="12047" y="10169"/>
                      <a:pt x="9828" y="4145"/>
                    </a:cubicBezTo>
                    <a:cubicBezTo>
                      <a:pt x="8881" y="1305"/>
                      <a:pt x="6957" y="1"/>
                      <a:pt x="5260"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0" name="Google Shape;8190;p114"/>
              <p:cNvSpPr/>
              <p:nvPr/>
            </p:nvSpPr>
            <p:spPr>
              <a:xfrm>
                <a:off x="3623725" y="1497850"/>
                <a:ext cx="1034300" cy="1009525"/>
              </a:xfrm>
              <a:custGeom>
                <a:rect b="b" l="l" r="r" t="t"/>
                <a:pathLst>
                  <a:path extrusionOk="0" h="40381" w="41372">
                    <a:moveTo>
                      <a:pt x="4818" y="0"/>
                    </a:moveTo>
                    <a:cubicBezTo>
                      <a:pt x="4694" y="0"/>
                      <a:pt x="4568" y="6"/>
                      <a:pt x="4439" y="17"/>
                    </a:cubicBezTo>
                    <a:cubicBezTo>
                      <a:pt x="2378" y="176"/>
                      <a:pt x="1" y="1602"/>
                      <a:pt x="1" y="10637"/>
                    </a:cubicBezTo>
                    <a:cubicBezTo>
                      <a:pt x="159" y="19672"/>
                      <a:pt x="6182" y="29183"/>
                      <a:pt x="8402" y="31561"/>
                    </a:cubicBezTo>
                    <a:cubicBezTo>
                      <a:pt x="10621" y="33938"/>
                      <a:pt x="14108" y="37267"/>
                      <a:pt x="20924" y="39011"/>
                    </a:cubicBezTo>
                    <a:cubicBezTo>
                      <a:pt x="25013" y="40152"/>
                      <a:pt x="31043" y="40380"/>
                      <a:pt x="35213" y="40380"/>
                    </a:cubicBezTo>
                    <a:cubicBezTo>
                      <a:pt x="37992" y="40380"/>
                      <a:pt x="39945" y="40279"/>
                      <a:pt x="39945" y="40279"/>
                    </a:cubicBezTo>
                    <a:cubicBezTo>
                      <a:pt x="39945" y="40279"/>
                      <a:pt x="41372" y="35523"/>
                      <a:pt x="39945" y="32195"/>
                    </a:cubicBezTo>
                    <a:cubicBezTo>
                      <a:pt x="39945" y="32195"/>
                      <a:pt x="30434" y="32036"/>
                      <a:pt x="25045" y="30451"/>
                    </a:cubicBezTo>
                    <a:cubicBezTo>
                      <a:pt x="19656" y="28866"/>
                      <a:pt x="17595" y="26647"/>
                      <a:pt x="15217" y="23160"/>
                    </a:cubicBezTo>
                    <a:cubicBezTo>
                      <a:pt x="12840" y="19672"/>
                      <a:pt x="10779" y="8894"/>
                      <a:pt x="10304" y="6358"/>
                    </a:cubicBezTo>
                    <a:cubicBezTo>
                      <a:pt x="9692" y="4064"/>
                      <a:pt x="8195" y="0"/>
                      <a:pt x="4818"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191" name="Google Shape;8191;p114"/>
          <p:cNvGrpSpPr/>
          <p:nvPr/>
        </p:nvGrpSpPr>
        <p:grpSpPr>
          <a:xfrm>
            <a:off x="2557442" y="1409031"/>
            <a:ext cx="1539029" cy="2475750"/>
            <a:chOff x="6071724" y="2429213"/>
            <a:chExt cx="1821767" cy="2930575"/>
          </a:xfrm>
        </p:grpSpPr>
        <p:sp>
          <p:nvSpPr>
            <p:cNvPr id="8192" name="Google Shape;8192;p114"/>
            <p:cNvSpPr/>
            <p:nvPr/>
          </p:nvSpPr>
          <p:spPr>
            <a:xfrm>
              <a:off x="6380531" y="4301376"/>
              <a:ext cx="1512960" cy="862018"/>
            </a:xfrm>
            <a:custGeom>
              <a:rect b="b" l="l" r="r" t="t"/>
              <a:pathLst>
                <a:path extrusionOk="0" h="57420" w="100780">
                  <a:moveTo>
                    <a:pt x="50390" y="1"/>
                  </a:moveTo>
                  <a:cubicBezTo>
                    <a:pt x="48651" y="1"/>
                    <a:pt x="46913" y="371"/>
                    <a:pt x="45581" y="1111"/>
                  </a:cubicBezTo>
                  <a:lnTo>
                    <a:pt x="2665" y="25973"/>
                  </a:lnTo>
                  <a:cubicBezTo>
                    <a:pt x="1" y="27453"/>
                    <a:pt x="1" y="29968"/>
                    <a:pt x="2665" y="31448"/>
                  </a:cubicBezTo>
                  <a:lnTo>
                    <a:pt x="45581" y="56310"/>
                  </a:lnTo>
                  <a:cubicBezTo>
                    <a:pt x="46913" y="57050"/>
                    <a:pt x="48651" y="57420"/>
                    <a:pt x="50390" y="57420"/>
                  </a:cubicBezTo>
                  <a:cubicBezTo>
                    <a:pt x="52129" y="57420"/>
                    <a:pt x="53868" y="57050"/>
                    <a:pt x="55200" y="56310"/>
                  </a:cubicBezTo>
                  <a:lnTo>
                    <a:pt x="98264" y="31448"/>
                  </a:lnTo>
                  <a:cubicBezTo>
                    <a:pt x="100780" y="29968"/>
                    <a:pt x="100780" y="27453"/>
                    <a:pt x="98116" y="25973"/>
                  </a:cubicBezTo>
                  <a:lnTo>
                    <a:pt x="55200" y="1111"/>
                  </a:lnTo>
                  <a:cubicBezTo>
                    <a:pt x="53868" y="371"/>
                    <a:pt x="52129" y="1"/>
                    <a:pt x="50390"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3" name="Google Shape;8193;p114"/>
            <p:cNvSpPr/>
            <p:nvPr/>
          </p:nvSpPr>
          <p:spPr>
            <a:xfrm>
              <a:off x="6071724" y="4835176"/>
              <a:ext cx="1001979" cy="524612"/>
            </a:xfrm>
            <a:custGeom>
              <a:rect b="b" l="l" r="r" t="t"/>
              <a:pathLst>
                <a:path extrusionOk="0" h="34945" w="66743">
                  <a:moveTo>
                    <a:pt x="18285" y="0"/>
                  </a:moveTo>
                  <a:cubicBezTo>
                    <a:pt x="13981" y="0"/>
                    <a:pt x="10086" y="783"/>
                    <a:pt x="7252" y="2403"/>
                  </a:cubicBezTo>
                  <a:cubicBezTo>
                    <a:pt x="1" y="6546"/>
                    <a:pt x="2516" y="14686"/>
                    <a:pt x="12727" y="20605"/>
                  </a:cubicBezTo>
                  <a:lnTo>
                    <a:pt x="27822" y="29336"/>
                  </a:lnTo>
                  <a:cubicBezTo>
                    <a:pt x="34204" y="32983"/>
                    <a:pt x="41990" y="34945"/>
                    <a:pt x="48723" y="34945"/>
                  </a:cubicBezTo>
                  <a:cubicBezTo>
                    <a:pt x="52920" y="34945"/>
                    <a:pt x="56707" y="34183"/>
                    <a:pt x="59491" y="32592"/>
                  </a:cubicBezTo>
                  <a:cubicBezTo>
                    <a:pt x="66743" y="28448"/>
                    <a:pt x="64227" y="20161"/>
                    <a:pt x="54016" y="14242"/>
                  </a:cubicBezTo>
                  <a:lnTo>
                    <a:pt x="38921" y="5510"/>
                  </a:lnTo>
                  <a:cubicBezTo>
                    <a:pt x="32700" y="1904"/>
                    <a:pt x="24996" y="0"/>
                    <a:pt x="18285" y="0"/>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4" name="Google Shape;8194;p114"/>
            <p:cNvSpPr/>
            <p:nvPr/>
          </p:nvSpPr>
          <p:spPr>
            <a:xfrm>
              <a:off x="6364978" y="3575462"/>
              <a:ext cx="1515182" cy="863684"/>
            </a:xfrm>
            <a:custGeom>
              <a:rect b="b" l="l" r="r" t="t"/>
              <a:pathLst>
                <a:path extrusionOk="0" h="57531" w="100928">
                  <a:moveTo>
                    <a:pt x="50390" y="0"/>
                  </a:moveTo>
                  <a:cubicBezTo>
                    <a:pt x="48651" y="0"/>
                    <a:pt x="46913" y="407"/>
                    <a:pt x="45581" y="1221"/>
                  </a:cubicBezTo>
                  <a:lnTo>
                    <a:pt x="2665" y="25935"/>
                  </a:lnTo>
                  <a:cubicBezTo>
                    <a:pt x="1" y="27563"/>
                    <a:pt x="1" y="30078"/>
                    <a:pt x="2665" y="31558"/>
                  </a:cubicBezTo>
                  <a:lnTo>
                    <a:pt x="45581" y="56420"/>
                  </a:lnTo>
                  <a:cubicBezTo>
                    <a:pt x="46913" y="57160"/>
                    <a:pt x="48651" y="57530"/>
                    <a:pt x="50390" y="57530"/>
                  </a:cubicBezTo>
                  <a:cubicBezTo>
                    <a:pt x="52129" y="57530"/>
                    <a:pt x="53868" y="57160"/>
                    <a:pt x="55200" y="56420"/>
                  </a:cubicBezTo>
                  <a:lnTo>
                    <a:pt x="98264" y="31558"/>
                  </a:lnTo>
                  <a:cubicBezTo>
                    <a:pt x="100928" y="30078"/>
                    <a:pt x="100928" y="27563"/>
                    <a:pt x="98264" y="25935"/>
                  </a:cubicBezTo>
                  <a:lnTo>
                    <a:pt x="55200" y="1221"/>
                  </a:lnTo>
                  <a:cubicBezTo>
                    <a:pt x="53868" y="407"/>
                    <a:pt x="52129" y="0"/>
                    <a:pt x="50390" y="0"/>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5" name="Google Shape;8195;p114"/>
            <p:cNvSpPr/>
            <p:nvPr/>
          </p:nvSpPr>
          <p:spPr>
            <a:xfrm>
              <a:off x="6364978" y="3576017"/>
              <a:ext cx="1515182" cy="862018"/>
            </a:xfrm>
            <a:custGeom>
              <a:rect b="b" l="l" r="r" t="t"/>
              <a:pathLst>
                <a:path extrusionOk="0" h="57420" w="100928">
                  <a:moveTo>
                    <a:pt x="50464" y="1924"/>
                  </a:moveTo>
                  <a:cubicBezTo>
                    <a:pt x="51944" y="1924"/>
                    <a:pt x="53276" y="2220"/>
                    <a:pt x="54312" y="2812"/>
                  </a:cubicBezTo>
                  <a:lnTo>
                    <a:pt x="97376" y="27526"/>
                  </a:lnTo>
                  <a:cubicBezTo>
                    <a:pt x="98116" y="27970"/>
                    <a:pt x="98412" y="28414"/>
                    <a:pt x="98412" y="28710"/>
                  </a:cubicBezTo>
                  <a:cubicBezTo>
                    <a:pt x="98412" y="29006"/>
                    <a:pt x="98116" y="29450"/>
                    <a:pt x="97376" y="29893"/>
                  </a:cubicBezTo>
                  <a:lnTo>
                    <a:pt x="54312" y="54755"/>
                  </a:lnTo>
                  <a:cubicBezTo>
                    <a:pt x="53276" y="55347"/>
                    <a:pt x="51944" y="55643"/>
                    <a:pt x="50464" y="55643"/>
                  </a:cubicBezTo>
                  <a:cubicBezTo>
                    <a:pt x="48984" y="55643"/>
                    <a:pt x="47505" y="55347"/>
                    <a:pt x="46469" y="54755"/>
                  </a:cubicBezTo>
                  <a:lnTo>
                    <a:pt x="3553" y="29893"/>
                  </a:lnTo>
                  <a:cubicBezTo>
                    <a:pt x="2813" y="29450"/>
                    <a:pt x="2517" y="29006"/>
                    <a:pt x="2517" y="28710"/>
                  </a:cubicBezTo>
                  <a:cubicBezTo>
                    <a:pt x="2517" y="28414"/>
                    <a:pt x="2813" y="27970"/>
                    <a:pt x="3553" y="27526"/>
                  </a:cubicBezTo>
                  <a:lnTo>
                    <a:pt x="46617" y="2812"/>
                  </a:lnTo>
                  <a:cubicBezTo>
                    <a:pt x="47505" y="2220"/>
                    <a:pt x="48984" y="1924"/>
                    <a:pt x="50464" y="1924"/>
                  </a:cubicBezTo>
                  <a:close/>
                  <a:moveTo>
                    <a:pt x="50464" y="0"/>
                  </a:moveTo>
                  <a:cubicBezTo>
                    <a:pt x="48688" y="0"/>
                    <a:pt x="46913" y="444"/>
                    <a:pt x="45581" y="1184"/>
                  </a:cubicBezTo>
                  <a:lnTo>
                    <a:pt x="2665" y="25898"/>
                  </a:lnTo>
                  <a:cubicBezTo>
                    <a:pt x="1" y="27526"/>
                    <a:pt x="1" y="30041"/>
                    <a:pt x="2665" y="31521"/>
                  </a:cubicBezTo>
                  <a:lnTo>
                    <a:pt x="45581" y="56383"/>
                  </a:lnTo>
                  <a:cubicBezTo>
                    <a:pt x="46913" y="57123"/>
                    <a:pt x="48688" y="57419"/>
                    <a:pt x="50464" y="57419"/>
                  </a:cubicBezTo>
                  <a:cubicBezTo>
                    <a:pt x="52240" y="57419"/>
                    <a:pt x="53868" y="57123"/>
                    <a:pt x="55200" y="56383"/>
                  </a:cubicBezTo>
                  <a:lnTo>
                    <a:pt x="98264" y="31521"/>
                  </a:lnTo>
                  <a:cubicBezTo>
                    <a:pt x="100928" y="30041"/>
                    <a:pt x="100928" y="27526"/>
                    <a:pt x="98264" y="25898"/>
                  </a:cubicBezTo>
                  <a:lnTo>
                    <a:pt x="55200" y="1184"/>
                  </a:lnTo>
                  <a:cubicBezTo>
                    <a:pt x="53868" y="444"/>
                    <a:pt x="52240" y="0"/>
                    <a:pt x="5046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6" name="Google Shape;8196;p114"/>
            <p:cNvSpPr/>
            <p:nvPr/>
          </p:nvSpPr>
          <p:spPr>
            <a:xfrm>
              <a:off x="6373866" y="4007011"/>
              <a:ext cx="748718" cy="1084188"/>
            </a:xfrm>
            <a:custGeom>
              <a:rect b="b" l="l" r="r" t="t"/>
              <a:pathLst>
                <a:path extrusionOk="0" h="72219" w="49873">
                  <a:moveTo>
                    <a:pt x="1" y="1"/>
                  </a:moveTo>
                  <a:lnTo>
                    <a:pt x="1" y="43361"/>
                  </a:lnTo>
                  <a:cubicBezTo>
                    <a:pt x="149" y="44545"/>
                    <a:pt x="889" y="45433"/>
                    <a:pt x="2073" y="46173"/>
                  </a:cubicBezTo>
                  <a:lnTo>
                    <a:pt x="44989" y="71034"/>
                  </a:lnTo>
                  <a:cubicBezTo>
                    <a:pt x="46321" y="71774"/>
                    <a:pt x="47948" y="72218"/>
                    <a:pt x="49872" y="72218"/>
                  </a:cubicBezTo>
                  <a:lnTo>
                    <a:pt x="49872" y="28710"/>
                  </a:lnTo>
                  <a:cubicBezTo>
                    <a:pt x="47948" y="28710"/>
                    <a:pt x="46321" y="28414"/>
                    <a:pt x="44989" y="27674"/>
                  </a:cubicBezTo>
                  <a:lnTo>
                    <a:pt x="2073" y="2812"/>
                  </a:lnTo>
                  <a:cubicBezTo>
                    <a:pt x="1037" y="2220"/>
                    <a:pt x="1" y="1332"/>
                    <a:pt x="1" y="1"/>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7" name="Google Shape;8197;p114"/>
            <p:cNvSpPr/>
            <p:nvPr/>
          </p:nvSpPr>
          <p:spPr>
            <a:xfrm>
              <a:off x="7122569" y="4007011"/>
              <a:ext cx="746482" cy="1084188"/>
            </a:xfrm>
            <a:custGeom>
              <a:rect b="b" l="l" r="r" t="t"/>
              <a:pathLst>
                <a:path extrusionOk="0" h="72219" w="49724">
                  <a:moveTo>
                    <a:pt x="49724" y="1"/>
                  </a:moveTo>
                  <a:cubicBezTo>
                    <a:pt x="49724" y="1332"/>
                    <a:pt x="48836" y="2220"/>
                    <a:pt x="47800" y="2812"/>
                  </a:cubicBezTo>
                  <a:lnTo>
                    <a:pt x="4736" y="27674"/>
                  </a:lnTo>
                  <a:cubicBezTo>
                    <a:pt x="3404" y="28414"/>
                    <a:pt x="1924" y="28710"/>
                    <a:pt x="0" y="28710"/>
                  </a:cubicBezTo>
                  <a:lnTo>
                    <a:pt x="0" y="72218"/>
                  </a:lnTo>
                  <a:cubicBezTo>
                    <a:pt x="1924" y="72070"/>
                    <a:pt x="3552" y="71774"/>
                    <a:pt x="4736" y="71034"/>
                  </a:cubicBezTo>
                  <a:lnTo>
                    <a:pt x="47800" y="46173"/>
                  </a:lnTo>
                  <a:cubicBezTo>
                    <a:pt x="48984" y="45433"/>
                    <a:pt x="49724" y="44545"/>
                    <a:pt x="49724" y="43361"/>
                  </a:cubicBezTo>
                  <a:lnTo>
                    <a:pt x="49724" y="1"/>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8" name="Google Shape;8198;p114"/>
            <p:cNvSpPr/>
            <p:nvPr/>
          </p:nvSpPr>
          <p:spPr>
            <a:xfrm>
              <a:off x="6145045" y="2842897"/>
              <a:ext cx="799250" cy="967481"/>
            </a:xfrm>
            <a:custGeom>
              <a:rect b="b" l="l" r="r" t="t"/>
              <a:pathLst>
                <a:path extrusionOk="0" h="64445" w="53239">
                  <a:moveTo>
                    <a:pt x="49933" y="1"/>
                  </a:moveTo>
                  <a:cubicBezTo>
                    <a:pt x="49545" y="1"/>
                    <a:pt x="49127" y="54"/>
                    <a:pt x="48688" y="146"/>
                  </a:cubicBezTo>
                  <a:cubicBezTo>
                    <a:pt x="46172" y="590"/>
                    <a:pt x="44100" y="1478"/>
                    <a:pt x="42768" y="5622"/>
                  </a:cubicBezTo>
                  <a:cubicBezTo>
                    <a:pt x="41436" y="9617"/>
                    <a:pt x="38773" y="21752"/>
                    <a:pt x="36849" y="27524"/>
                  </a:cubicBezTo>
                  <a:cubicBezTo>
                    <a:pt x="35813" y="31076"/>
                    <a:pt x="31817" y="37735"/>
                    <a:pt x="27230" y="42323"/>
                  </a:cubicBezTo>
                  <a:cubicBezTo>
                    <a:pt x="23234" y="46170"/>
                    <a:pt x="18351" y="50314"/>
                    <a:pt x="16575" y="50758"/>
                  </a:cubicBezTo>
                  <a:cubicBezTo>
                    <a:pt x="15762" y="50883"/>
                    <a:pt x="15054" y="50929"/>
                    <a:pt x="14363" y="50929"/>
                  </a:cubicBezTo>
                  <a:cubicBezTo>
                    <a:pt x="13419" y="50929"/>
                    <a:pt x="12506" y="50843"/>
                    <a:pt x="11395" y="50758"/>
                  </a:cubicBezTo>
                  <a:cubicBezTo>
                    <a:pt x="11057" y="50737"/>
                    <a:pt x="10740" y="50728"/>
                    <a:pt x="10440" y="50728"/>
                  </a:cubicBezTo>
                  <a:cubicBezTo>
                    <a:pt x="8641" y="50728"/>
                    <a:pt x="7463" y="51054"/>
                    <a:pt x="6068" y="51054"/>
                  </a:cubicBezTo>
                  <a:cubicBezTo>
                    <a:pt x="5180" y="51054"/>
                    <a:pt x="4688" y="50922"/>
                    <a:pt x="4401" y="50922"/>
                  </a:cubicBezTo>
                  <a:cubicBezTo>
                    <a:pt x="4161" y="50922"/>
                    <a:pt x="4063" y="51013"/>
                    <a:pt x="3996" y="51350"/>
                  </a:cubicBezTo>
                  <a:cubicBezTo>
                    <a:pt x="3700" y="52238"/>
                    <a:pt x="5032" y="53422"/>
                    <a:pt x="6660" y="53718"/>
                  </a:cubicBezTo>
                  <a:cubicBezTo>
                    <a:pt x="7085" y="53795"/>
                    <a:pt x="7471" y="53822"/>
                    <a:pt x="7813" y="53822"/>
                  </a:cubicBezTo>
                  <a:cubicBezTo>
                    <a:pt x="8582" y="53822"/>
                    <a:pt x="9133" y="53686"/>
                    <a:pt x="9436" y="53686"/>
                  </a:cubicBezTo>
                  <a:cubicBezTo>
                    <a:pt x="9513" y="53686"/>
                    <a:pt x="9575" y="53695"/>
                    <a:pt x="9619" y="53718"/>
                  </a:cubicBezTo>
                  <a:cubicBezTo>
                    <a:pt x="9915" y="54014"/>
                    <a:pt x="8731" y="54606"/>
                    <a:pt x="6956" y="55197"/>
                  </a:cubicBezTo>
                  <a:cubicBezTo>
                    <a:pt x="4440" y="55937"/>
                    <a:pt x="2812" y="55641"/>
                    <a:pt x="1480" y="55789"/>
                  </a:cubicBezTo>
                  <a:cubicBezTo>
                    <a:pt x="0" y="56085"/>
                    <a:pt x="296" y="57269"/>
                    <a:pt x="740" y="57565"/>
                  </a:cubicBezTo>
                  <a:cubicBezTo>
                    <a:pt x="1332" y="57861"/>
                    <a:pt x="2220" y="58305"/>
                    <a:pt x="4292" y="58305"/>
                  </a:cubicBezTo>
                  <a:cubicBezTo>
                    <a:pt x="6511" y="58305"/>
                    <a:pt x="8879" y="57861"/>
                    <a:pt x="8879" y="57861"/>
                  </a:cubicBezTo>
                  <a:lnTo>
                    <a:pt x="8879" y="57861"/>
                  </a:lnTo>
                  <a:cubicBezTo>
                    <a:pt x="8879" y="57861"/>
                    <a:pt x="7547" y="58601"/>
                    <a:pt x="5476" y="59045"/>
                  </a:cubicBezTo>
                  <a:cubicBezTo>
                    <a:pt x="3256" y="59637"/>
                    <a:pt x="2368" y="59637"/>
                    <a:pt x="1184" y="59933"/>
                  </a:cubicBezTo>
                  <a:cubicBezTo>
                    <a:pt x="0" y="60229"/>
                    <a:pt x="1036" y="61857"/>
                    <a:pt x="2368" y="62005"/>
                  </a:cubicBezTo>
                  <a:cubicBezTo>
                    <a:pt x="3404" y="62005"/>
                    <a:pt x="5032" y="62005"/>
                    <a:pt x="6512" y="61709"/>
                  </a:cubicBezTo>
                  <a:cubicBezTo>
                    <a:pt x="7991" y="61265"/>
                    <a:pt x="10359" y="60525"/>
                    <a:pt x="10359" y="60525"/>
                  </a:cubicBezTo>
                  <a:lnTo>
                    <a:pt x="10359" y="60525"/>
                  </a:lnTo>
                  <a:cubicBezTo>
                    <a:pt x="8287" y="61857"/>
                    <a:pt x="6364" y="62153"/>
                    <a:pt x="5180" y="62449"/>
                  </a:cubicBezTo>
                  <a:cubicBezTo>
                    <a:pt x="4144" y="62745"/>
                    <a:pt x="3700" y="63337"/>
                    <a:pt x="4144" y="63929"/>
                  </a:cubicBezTo>
                  <a:cubicBezTo>
                    <a:pt x="4337" y="64218"/>
                    <a:pt x="4781" y="64444"/>
                    <a:pt x="5762" y="64444"/>
                  </a:cubicBezTo>
                  <a:cubicBezTo>
                    <a:pt x="6287" y="64444"/>
                    <a:pt x="6966" y="64379"/>
                    <a:pt x="7843" y="64225"/>
                  </a:cubicBezTo>
                  <a:cubicBezTo>
                    <a:pt x="10359" y="63929"/>
                    <a:pt x="13615" y="62301"/>
                    <a:pt x="15983" y="60377"/>
                  </a:cubicBezTo>
                  <a:cubicBezTo>
                    <a:pt x="18351" y="58453"/>
                    <a:pt x="19238" y="57565"/>
                    <a:pt x="20570" y="56677"/>
                  </a:cubicBezTo>
                  <a:cubicBezTo>
                    <a:pt x="25454" y="53570"/>
                    <a:pt x="29450" y="51054"/>
                    <a:pt x="33445" y="47058"/>
                  </a:cubicBezTo>
                  <a:cubicBezTo>
                    <a:pt x="39365" y="41139"/>
                    <a:pt x="42768" y="35515"/>
                    <a:pt x="44544" y="31815"/>
                  </a:cubicBezTo>
                  <a:cubicBezTo>
                    <a:pt x="48244" y="24268"/>
                    <a:pt x="51056" y="12725"/>
                    <a:pt x="52239" y="6658"/>
                  </a:cubicBezTo>
                  <a:cubicBezTo>
                    <a:pt x="53238" y="1538"/>
                    <a:pt x="52025" y="1"/>
                    <a:pt x="49933"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9" name="Google Shape;8199;p114"/>
            <p:cNvSpPr/>
            <p:nvPr/>
          </p:nvSpPr>
          <p:spPr>
            <a:xfrm>
              <a:off x="6684895" y="2834970"/>
              <a:ext cx="271066" cy="476947"/>
            </a:xfrm>
            <a:custGeom>
              <a:rect b="b" l="l" r="r" t="t"/>
              <a:pathLst>
                <a:path extrusionOk="0" h="31770" w="18056">
                  <a:moveTo>
                    <a:pt x="12097" y="0"/>
                  </a:moveTo>
                  <a:cubicBezTo>
                    <a:pt x="9604" y="0"/>
                    <a:pt x="7410" y="2541"/>
                    <a:pt x="6068" y="6298"/>
                  </a:cubicBezTo>
                  <a:cubicBezTo>
                    <a:pt x="4737" y="10589"/>
                    <a:pt x="2813" y="19617"/>
                    <a:pt x="1629" y="22724"/>
                  </a:cubicBezTo>
                  <a:cubicBezTo>
                    <a:pt x="445" y="25832"/>
                    <a:pt x="1" y="28496"/>
                    <a:pt x="1" y="28496"/>
                  </a:cubicBezTo>
                  <a:cubicBezTo>
                    <a:pt x="1" y="28496"/>
                    <a:pt x="3860" y="31770"/>
                    <a:pt x="8667" y="31770"/>
                  </a:cubicBezTo>
                  <a:cubicBezTo>
                    <a:pt x="9267" y="31770"/>
                    <a:pt x="9883" y="31719"/>
                    <a:pt x="10508" y="31604"/>
                  </a:cubicBezTo>
                  <a:cubicBezTo>
                    <a:pt x="10508" y="31604"/>
                    <a:pt x="14060" y="22132"/>
                    <a:pt x="15688" y="14141"/>
                  </a:cubicBezTo>
                  <a:cubicBezTo>
                    <a:pt x="17315" y="6150"/>
                    <a:pt x="18055" y="1118"/>
                    <a:pt x="12876" y="82"/>
                  </a:cubicBezTo>
                  <a:cubicBezTo>
                    <a:pt x="12613" y="27"/>
                    <a:pt x="12354" y="0"/>
                    <a:pt x="12097"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0" name="Google Shape;8200;p114"/>
            <p:cNvSpPr/>
            <p:nvPr/>
          </p:nvSpPr>
          <p:spPr>
            <a:xfrm>
              <a:off x="6653804" y="3222773"/>
              <a:ext cx="208839" cy="162480"/>
            </a:xfrm>
            <a:custGeom>
              <a:rect b="b" l="l" r="r" t="t"/>
              <a:pathLst>
                <a:path extrusionOk="0" h="10823" w="13911">
                  <a:moveTo>
                    <a:pt x="2664" y="0"/>
                  </a:moveTo>
                  <a:lnTo>
                    <a:pt x="2664" y="0"/>
                  </a:lnTo>
                  <a:cubicBezTo>
                    <a:pt x="2664" y="0"/>
                    <a:pt x="2072" y="0"/>
                    <a:pt x="1184" y="2516"/>
                  </a:cubicBezTo>
                  <a:cubicBezTo>
                    <a:pt x="296" y="4884"/>
                    <a:pt x="0" y="6511"/>
                    <a:pt x="444" y="7103"/>
                  </a:cubicBezTo>
                  <a:cubicBezTo>
                    <a:pt x="2015" y="9408"/>
                    <a:pt x="5886" y="10823"/>
                    <a:pt x="8485" y="10823"/>
                  </a:cubicBezTo>
                  <a:cubicBezTo>
                    <a:pt x="9558" y="10823"/>
                    <a:pt x="10414" y="10582"/>
                    <a:pt x="10803" y="10063"/>
                  </a:cubicBezTo>
                  <a:cubicBezTo>
                    <a:pt x="11691" y="8731"/>
                    <a:pt x="13911" y="5328"/>
                    <a:pt x="13319" y="3700"/>
                  </a:cubicBezTo>
                  <a:lnTo>
                    <a:pt x="13319" y="3700"/>
                  </a:lnTo>
                  <a:lnTo>
                    <a:pt x="12875" y="4884"/>
                  </a:lnTo>
                  <a:cubicBezTo>
                    <a:pt x="12875" y="4884"/>
                    <a:pt x="12601" y="4923"/>
                    <a:pt x="12074" y="4923"/>
                  </a:cubicBezTo>
                  <a:cubicBezTo>
                    <a:pt x="11153" y="4923"/>
                    <a:pt x="9458" y="4803"/>
                    <a:pt x="7103" y="4144"/>
                  </a:cubicBezTo>
                  <a:cubicBezTo>
                    <a:pt x="4144" y="3108"/>
                    <a:pt x="2368" y="1036"/>
                    <a:pt x="2368" y="1036"/>
                  </a:cubicBezTo>
                  <a:lnTo>
                    <a:pt x="2664" y="0"/>
                  </a:ln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1" name="Google Shape;8201;p114"/>
            <p:cNvSpPr/>
            <p:nvPr/>
          </p:nvSpPr>
          <p:spPr>
            <a:xfrm>
              <a:off x="6153933" y="4771268"/>
              <a:ext cx="368797" cy="249463"/>
            </a:xfrm>
            <a:custGeom>
              <a:rect b="b" l="l" r="r" t="t"/>
              <a:pathLst>
                <a:path extrusionOk="0" h="16617" w="24566">
                  <a:moveTo>
                    <a:pt x="23234" y="0"/>
                  </a:moveTo>
                  <a:lnTo>
                    <a:pt x="15835" y="148"/>
                  </a:lnTo>
                  <a:cubicBezTo>
                    <a:pt x="14355" y="3404"/>
                    <a:pt x="10951" y="5624"/>
                    <a:pt x="5920" y="9175"/>
                  </a:cubicBezTo>
                  <a:cubicBezTo>
                    <a:pt x="888" y="12727"/>
                    <a:pt x="0" y="13911"/>
                    <a:pt x="592" y="14799"/>
                  </a:cubicBezTo>
                  <a:cubicBezTo>
                    <a:pt x="1184" y="15835"/>
                    <a:pt x="3848" y="16427"/>
                    <a:pt x="6364" y="16575"/>
                  </a:cubicBezTo>
                  <a:cubicBezTo>
                    <a:pt x="6586" y="16603"/>
                    <a:pt x="6821" y="16616"/>
                    <a:pt x="7065" y="16616"/>
                  </a:cubicBezTo>
                  <a:cubicBezTo>
                    <a:pt x="9407" y="16616"/>
                    <a:pt x="12556" y="15372"/>
                    <a:pt x="13763" y="13763"/>
                  </a:cubicBezTo>
                  <a:cubicBezTo>
                    <a:pt x="14799" y="12579"/>
                    <a:pt x="17463" y="10803"/>
                    <a:pt x="19238" y="10507"/>
                  </a:cubicBezTo>
                  <a:cubicBezTo>
                    <a:pt x="20866" y="10211"/>
                    <a:pt x="23974" y="8731"/>
                    <a:pt x="24270" y="7696"/>
                  </a:cubicBezTo>
                  <a:cubicBezTo>
                    <a:pt x="24566" y="6512"/>
                    <a:pt x="24270" y="4292"/>
                    <a:pt x="23826" y="2960"/>
                  </a:cubicBezTo>
                  <a:cubicBezTo>
                    <a:pt x="23530" y="1628"/>
                    <a:pt x="23234" y="0"/>
                    <a:pt x="23234"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2" name="Google Shape;8202;p114"/>
            <p:cNvSpPr/>
            <p:nvPr/>
          </p:nvSpPr>
          <p:spPr>
            <a:xfrm>
              <a:off x="6593814" y="5004532"/>
              <a:ext cx="308822" cy="326597"/>
            </a:xfrm>
            <a:custGeom>
              <a:rect b="b" l="l" r="r" t="t"/>
              <a:pathLst>
                <a:path extrusionOk="0" h="21755" w="20571">
                  <a:moveTo>
                    <a:pt x="11395" y="1"/>
                  </a:moveTo>
                  <a:cubicBezTo>
                    <a:pt x="10656" y="4588"/>
                    <a:pt x="8732" y="7400"/>
                    <a:pt x="6660" y="10508"/>
                  </a:cubicBezTo>
                  <a:cubicBezTo>
                    <a:pt x="4884" y="13172"/>
                    <a:pt x="2812" y="15540"/>
                    <a:pt x="740" y="18055"/>
                  </a:cubicBezTo>
                  <a:cubicBezTo>
                    <a:pt x="444" y="18499"/>
                    <a:pt x="148" y="18943"/>
                    <a:pt x="148" y="19387"/>
                  </a:cubicBezTo>
                  <a:cubicBezTo>
                    <a:pt x="0" y="21015"/>
                    <a:pt x="1924" y="21607"/>
                    <a:pt x="3108" y="21755"/>
                  </a:cubicBezTo>
                  <a:cubicBezTo>
                    <a:pt x="4292" y="21755"/>
                    <a:pt x="5476" y="21755"/>
                    <a:pt x="6660" y="21607"/>
                  </a:cubicBezTo>
                  <a:cubicBezTo>
                    <a:pt x="8880" y="21311"/>
                    <a:pt x="10951" y="20423"/>
                    <a:pt x="12283" y="18647"/>
                  </a:cubicBezTo>
                  <a:cubicBezTo>
                    <a:pt x="13615" y="16575"/>
                    <a:pt x="14799" y="14208"/>
                    <a:pt x="16723" y="12580"/>
                  </a:cubicBezTo>
                  <a:cubicBezTo>
                    <a:pt x="17759" y="11692"/>
                    <a:pt x="19091" y="11100"/>
                    <a:pt x="19683" y="9916"/>
                  </a:cubicBezTo>
                  <a:cubicBezTo>
                    <a:pt x="20571" y="8288"/>
                    <a:pt x="20275" y="6660"/>
                    <a:pt x="19831" y="5032"/>
                  </a:cubicBezTo>
                  <a:cubicBezTo>
                    <a:pt x="19683" y="4145"/>
                    <a:pt x="19387" y="3405"/>
                    <a:pt x="19387" y="2517"/>
                  </a:cubicBezTo>
                  <a:cubicBezTo>
                    <a:pt x="19239" y="1629"/>
                    <a:pt x="19091" y="741"/>
                    <a:pt x="19091" y="149"/>
                  </a:cubicBezTo>
                  <a:lnTo>
                    <a:pt x="11395" y="1"/>
                  </a:ln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3" name="Google Shape;8203;p114"/>
            <p:cNvSpPr/>
            <p:nvPr/>
          </p:nvSpPr>
          <p:spPr>
            <a:xfrm>
              <a:off x="6278341" y="3673764"/>
              <a:ext cx="1075285" cy="1346201"/>
            </a:xfrm>
            <a:custGeom>
              <a:rect b="b" l="l" r="r" t="t"/>
              <a:pathLst>
                <a:path extrusionOk="0" h="89672" w="71626">
                  <a:moveTo>
                    <a:pt x="35517" y="0"/>
                  </a:moveTo>
                  <a:cubicBezTo>
                    <a:pt x="35517" y="0"/>
                    <a:pt x="31078" y="3404"/>
                    <a:pt x="27082" y="6068"/>
                  </a:cubicBezTo>
                  <a:cubicBezTo>
                    <a:pt x="22198" y="9324"/>
                    <a:pt x="0" y="23086"/>
                    <a:pt x="0" y="28562"/>
                  </a:cubicBezTo>
                  <a:cubicBezTo>
                    <a:pt x="0" y="32262"/>
                    <a:pt x="7548" y="73254"/>
                    <a:pt x="7548" y="73254"/>
                  </a:cubicBezTo>
                  <a:cubicBezTo>
                    <a:pt x="8644" y="74160"/>
                    <a:pt x="9801" y="74467"/>
                    <a:pt x="10867" y="74467"/>
                  </a:cubicBezTo>
                  <a:cubicBezTo>
                    <a:pt x="13110" y="74467"/>
                    <a:pt x="14947" y="73106"/>
                    <a:pt x="14947" y="73106"/>
                  </a:cubicBezTo>
                  <a:cubicBezTo>
                    <a:pt x="14947" y="73106"/>
                    <a:pt x="16575" y="55792"/>
                    <a:pt x="16723" y="45729"/>
                  </a:cubicBezTo>
                  <a:cubicBezTo>
                    <a:pt x="16871" y="41141"/>
                    <a:pt x="16131" y="34925"/>
                    <a:pt x="16131" y="34925"/>
                  </a:cubicBezTo>
                  <a:lnTo>
                    <a:pt x="40253" y="20867"/>
                  </a:lnTo>
                  <a:lnTo>
                    <a:pt x="40253" y="20867"/>
                  </a:lnTo>
                  <a:cubicBezTo>
                    <a:pt x="37589" y="24862"/>
                    <a:pt x="26786" y="36997"/>
                    <a:pt x="26194" y="39365"/>
                  </a:cubicBezTo>
                  <a:cubicBezTo>
                    <a:pt x="25602" y="42029"/>
                    <a:pt x="27082" y="47948"/>
                    <a:pt x="28710" y="61119"/>
                  </a:cubicBezTo>
                  <a:cubicBezTo>
                    <a:pt x="29894" y="70442"/>
                    <a:pt x="32557" y="88645"/>
                    <a:pt x="32557" y="88645"/>
                  </a:cubicBezTo>
                  <a:cubicBezTo>
                    <a:pt x="33745" y="89419"/>
                    <a:pt x="35022" y="89671"/>
                    <a:pt x="36182" y="89671"/>
                  </a:cubicBezTo>
                  <a:cubicBezTo>
                    <a:pt x="38348" y="89671"/>
                    <a:pt x="40105" y="88793"/>
                    <a:pt x="40105" y="88793"/>
                  </a:cubicBezTo>
                  <a:cubicBezTo>
                    <a:pt x="40105" y="88793"/>
                    <a:pt x="42029" y="64671"/>
                    <a:pt x="41881" y="57272"/>
                  </a:cubicBezTo>
                  <a:cubicBezTo>
                    <a:pt x="41881" y="48836"/>
                    <a:pt x="41141" y="44841"/>
                    <a:pt x="41141" y="44841"/>
                  </a:cubicBezTo>
                  <a:cubicBezTo>
                    <a:pt x="41141" y="44841"/>
                    <a:pt x="47800" y="40993"/>
                    <a:pt x="54607" y="35813"/>
                  </a:cubicBezTo>
                  <a:cubicBezTo>
                    <a:pt x="62895" y="29302"/>
                    <a:pt x="71626" y="24270"/>
                    <a:pt x="68962" y="7252"/>
                  </a:cubicBezTo>
                  <a:lnTo>
                    <a:pt x="35517" y="0"/>
                  </a:ln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4" name="Google Shape;8204;p114"/>
            <p:cNvSpPr/>
            <p:nvPr/>
          </p:nvSpPr>
          <p:spPr>
            <a:xfrm>
              <a:off x="6520493" y="3869272"/>
              <a:ext cx="362147" cy="328819"/>
            </a:xfrm>
            <a:custGeom>
              <a:rect b="b" l="l" r="r" t="t"/>
              <a:pathLst>
                <a:path extrusionOk="0" h="21903" w="24123">
                  <a:moveTo>
                    <a:pt x="18647" y="0"/>
                  </a:moveTo>
                  <a:lnTo>
                    <a:pt x="18647" y="0"/>
                  </a:lnTo>
                  <a:cubicBezTo>
                    <a:pt x="18647" y="1"/>
                    <a:pt x="18795" y="3404"/>
                    <a:pt x="19535" y="5920"/>
                  </a:cubicBezTo>
                  <a:cubicBezTo>
                    <a:pt x="20127" y="8584"/>
                    <a:pt x="1" y="21902"/>
                    <a:pt x="1" y="21902"/>
                  </a:cubicBezTo>
                  <a:lnTo>
                    <a:pt x="24123" y="7844"/>
                  </a:lnTo>
                  <a:cubicBezTo>
                    <a:pt x="24123" y="7844"/>
                    <a:pt x="20275" y="5032"/>
                    <a:pt x="18647" y="0"/>
                  </a:cubicBezTo>
                  <a:close/>
                </a:path>
              </a:pathLst>
            </a:custGeom>
            <a:solidFill>
              <a:srgbClr val="597B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5" name="Google Shape;8205;p114"/>
            <p:cNvSpPr/>
            <p:nvPr/>
          </p:nvSpPr>
          <p:spPr>
            <a:xfrm>
              <a:off x="6889290" y="2800652"/>
              <a:ext cx="357703" cy="331281"/>
            </a:xfrm>
            <a:custGeom>
              <a:rect b="b" l="l" r="r" t="t"/>
              <a:pathLst>
                <a:path extrusionOk="0" h="22067" w="23827">
                  <a:moveTo>
                    <a:pt x="18203" y="0"/>
                  </a:moveTo>
                  <a:cubicBezTo>
                    <a:pt x="18203" y="1"/>
                    <a:pt x="5180" y="4440"/>
                    <a:pt x="3552" y="4736"/>
                  </a:cubicBezTo>
                  <a:cubicBezTo>
                    <a:pt x="1925" y="4884"/>
                    <a:pt x="1" y="9176"/>
                    <a:pt x="149" y="14207"/>
                  </a:cubicBezTo>
                  <a:cubicBezTo>
                    <a:pt x="402" y="18517"/>
                    <a:pt x="7930" y="22067"/>
                    <a:pt x="12130" y="22067"/>
                  </a:cubicBezTo>
                  <a:cubicBezTo>
                    <a:pt x="12834" y="22067"/>
                    <a:pt x="13444" y="21967"/>
                    <a:pt x="13911" y="21755"/>
                  </a:cubicBezTo>
                  <a:cubicBezTo>
                    <a:pt x="17167" y="20275"/>
                    <a:pt x="23827" y="13615"/>
                    <a:pt x="22791" y="12727"/>
                  </a:cubicBezTo>
                  <a:cubicBezTo>
                    <a:pt x="21755" y="11987"/>
                    <a:pt x="18203" y="9472"/>
                    <a:pt x="18055" y="8880"/>
                  </a:cubicBezTo>
                  <a:cubicBezTo>
                    <a:pt x="17907" y="8140"/>
                    <a:pt x="18203" y="1"/>
                    <a:pt x="18203"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6" name="Google Shape;8206;p114"/>
            <p:cNvSpPr/>
            <p:nvPr/>
          </p:nvSpPr>
          <p:spPr>
            <a:xfrm>
              <a:off x="6973720" y="2800652"/>
              <a:ext cx="188857" cy="151506"/>
            </a:xfrm>
            <a:custGeom>
              <a:rect b="b" l="l" r="r" t="t"/>
              <a:pathLst>
                <a:path extrusionOk="0" h="10092" w="12580">
                  <a:moveTo>
                    <a:pt x="12579" y="0"/>
                  </a:moveTo>
                  <a:cubicBezTo>
                    <a:pt x="12579" y="1"/>
                    <a:pt x="6364" y="2664"/>
                    <a:pt x="2960" y="3700"/>
                  </a:cubicBezTo>
                  <a:cubicBezTo>
                    <a:pt x="2220" y="5180"/>
                    <a:pt x="0" y="8288"/>
                    <a:pt x="1036" y="9324"/>
                  </a:cubicBezTo>
                  <a:cubicBezTo>
                    <a:pt x="1665" y="9895"/>
                    <a:pt x="2448" y="10092"/>
                    <a:pt x="3250" y="10092"/>
                  </a:cubicBezTo>
                  <a:cubicBezTo>
                    <a:pt x="4523" y="10092"/>
                    <a:pt x="5842" y="9596"/>
                    <a:pt x="6660" y="9324"/>
                  </a:cubicBezTo>
                  <a:cubicBezTo>
                    <a:pt x="8139" y="8732"/>
                    <a:pt x="9471" y="7844"/>
                    <a:pt x="10359" y="7104"/>
                  </a:cubicBezTo>
                  <a:cubicBezTo>
                    <a:pt x="11543" y="6216"/>
                    <a:pt x="12431" y="4736"/>
                    <a:pt x="12431" y="3108"/>
                  </a:cubicBezTo>
                  <a:cubicBezTo>
                    <a:pt x="12579" y="1776"/>
                    <a:pt x="12579" y="1"/>
                    <a:pt x="12579" y="0"/>
                  </a:cubicBez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7" name="Google Shape;8207;p114"/>
            <p:cNvSpPr/>
            <p:nvPr/>
          </p:nvSpPr>
          <p:spPr>
            <a:xfrm>
              <a:off x="6769325" y="2834910"/>
              <a:ext cx="559876" cy="1055094"/>
            </a:xfrm>
            <a:custGeom>
              <a:rect b="b" l="l" r="r" t="t"/>
              <a:pathLst>
                <a:path extrusionOk="0" h="70281" w="37294">
                  <a:moveTo>
                    <a:pt x="8873" y="0"/>
                  </a:moveTo>
                  <a:cubicBezTo>
                    <a:pt x="8622" y="0"/>
                    <a:pt x="8376" y="27"/>
                    <a:pt x="8140" y="86"/>
                  </a:cubicBezTo>
                  <a:cubicBezTo>
                    <a:pt x="8140" y="86"/>
                    <a:pt x="4588" y="1862"/>
                    <a:pt x="3108" y="6598"/>
                  </a:cubicBezTo>
                  <a:cubicBezTo>
                    <a:pt x="1628" y="11185"/>
                    <a:pt x="0" y="16809"/>
                    <a:pt x="148" y="25392"/>
                  </a:cubicBezTo>
                  <a:cubicBezTo>
                    <a:pt x="396" y="33436"/>
                    <a:pt x="1057" y="52762"/>
                    <a:pt x="1181" y="56191"/>
                  </a:cubicBezTo>
                  <a:lnTo>
                    <a:pt x="1181" y="56191"/>
                  </a:lnTo>
                  <a:cubicBezTo>
                    <a:pt x="1122" y="56508"/>
                    <a:pt x="410" y="61056"/>
                    <a:pt x="7548" y="65053"/>
                  </a:cubicBezTo>
                  <a:cubicBezTo>
                    <a:pt x="13497" y="68384"/>
                    <a:pt x="19159" y="70281"/>
                    <a:pt x="23766" y="70281"/>
                  </a:cubicBezTo>
                  <a:cubicBezTo>
                    <a:pt x="24888" y="70281"/>
                    <a:pt x="25948" y="70168"/>
                    <a:pt x="26934" y="69936"/>
                  </a:cubicBezTo>
                  <a:cubicBezTo>
                    <a:pt x="31226" y="68900"/>
                    <a:pt x="35665" y="66385"/>
                    <a:pt x="36257" y="63129"/>
                  </a:cubicBezTo>
                  <a:cubicBezTo>
                    <a:pt x="35813" y="57061"/>
                    <a:pt x="34629" y="46850"/>
                    <a:pt x="35665" y="39303"/>
                  </a:cubicBezTo>
                  <a:cubicBezTo>
                    <a:pt x="36553" y="31608"/>
                    <a:pt x="36553" y="25244"/>
                    <a:pt x="36997" y="19177"/>
                  </a:cubicBezTo>
                  <a:cubicBezTo>
                    <a:pt x="37293" y="12961"/>
                    <a:pt x="36109" y="13109"/>
                    <a:pt x="33001" y="10889"/>
                  </a:cubicBezTo>
                  <a:cubicBezTo>
                    <a:pt x="28858" y="7930"/>
                    <a:pt x="27230" y="7190"/>
                    <a:pt x="27230" y="7190"/>
                  </a:cubicBezTo>
                  <a:cubicBezTo>
                    <a:pt x="27230" y="7190"/>
                    <a:pt x="21311" y="15921"/>
                    <a:pt x="13023" y="16809"/>
                  </a:cubicBezTo>
                  <a:cubicBezTo>
                    <a:pt x="10359" y="14293"/>
                    <a:pt x="10212" y="5118"/>
                    <a:pt x="13763" y="2158"/>
                  </a:cubicBezTo>
                  <a:cubicBezTo>
                    <a:pt x="13763" y="2158"/>
                    <a:pt x="11126" y="0"/>
                    <a:pt x="8873" y="0"/>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8" name="Google Shape;8208;p114"/>
            <p:cNvSpPr/>
            <p:nvPr/>
          </p:nvSpPr>
          <p:spPr>
            <a:xfrm>
              <a:off x="6891512" y="2865085"/>
              <a:ext cx="97776" cy="222170"/>
            </a:xfrm>
            <a:custGeom>
              <a:rect b="b" l="l" r="r" t="t"/>
              <a:pathLst>
                <a:path extrusionOk="0" h="14799" w="6513">
                  <a:moveTo>
                    <a:pt x="6512" y="0"/>
                  </a:moveTo>
                  <a:cubicBezTo>
                    <a:pt x="6512" y="0"/>
                    <a:pt x="4884" y="296"/>
                    <a:pt x="3404" y="1924"/>
                  </a:cubicBezTo>
                  <a:cubicBezTo>
                    <a:pt x="2073" y="3700"/>
                    <a:pt x="1" y="7251"/>
                    <a:pt x="445" y="10951"/>
                  </a:cubicBezTo>
                  <a:cubicBezTo>
                    <a:pt x="445" y="10951"/>
                    <a:pt x="1481" y="13023"/>
                    <a:pt x="4884" y="14799"/>
                  </a:cubicBezTo>
                  <a:cubicBezTo>
                    <a:pt x="4884" y="14799"/>
                    <a:pt x="4144" y="10803"/>
                    <a:pt x="4144" y="8731"/>
                  </a:cubicBezTo>
                  <a:cubicBezTo>
                    <a:pt x="4292" y="5920"/>
                    <a:pt x="6512" y="2220"/>
                    <a:pt x="6512" y="2220"/>
                  </a:cubicBezTo>
                  <a:lnTo>
                    <a:pt x="6512" y="0"/>
                  </a:ln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9" name="Google Shape;8209;p114"/>
            <p:cNvSpPr/>
            <p:nvPr/>
          </p:nvSpPr>
          <p:spPr>
            <a:xfrm>
              <a:off x="6898177" y="3001939"/>
              <a:ext cx="66671" cy="91081"/>
            </a:xfrm>
            <a:custGeom>
              <a:rect b="b" l="l" r="r" t="t"/>
              <a:pathLst>
                <a:path extrusionOk="0" h="6067" w="4441">
                  <a:moveTo>
                    <a:pt x="1791" y="1"/>
                  </a:moveTo>
                  <a:cubicBezTo>
                    <a:pt x="857" y="1"/>
                    <a:pt x="1" y="1835"/>
                    <a:pt x="1" y="1835"/>
                  </a:cubicBezTo>
                  <a:cubicBezTo>
                    <a:pt x="1" y="1835"/>
                    <a:pt x="1" y="4055"/>
                    <a:pt x="1481" y="5387"/>
                  </a:cubicBezTo>
                  <a:cubicBezTo>
                    <a:pt x="2002" y="5908"/>
                    <a:pt x="2568" y="6067"/>
                    <a:pt x="3065" y="6067"/>
                  </a:cubicBezTo>
                  <a:cubicBezTo>
                    <a:pt x="3837" y="6067"/>
                    <a:pt x="4440" y="5683"/>
                    <a:pt x="4440" y="5683"/>
                  </a:cubicBezTo>
                  <a:cubicBezTo>
                    <a:pt x="3848" y="4499"/>
                    <a:pt x="2664" y="651"/>
                    <a:pt x="2072" y="59"/>
                  </a:cubicBezTo>
                  <a:cubicBezTo>
                    <a:pt x="1978" y="19"/>
                    <a:pt x="1884" y="1"/>
                    <a:pt x="1791"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0" name="Google Shape;8210;p114"/>
            <p:cNvSpPr/>
            <p:nvPr/>
          </p:nvSpPr>
          <p:spPr>
            <a:xfrm>
              <a:off x="6898177" y="3001939"/>
              <a:ext cx="66671" cy="85316"/>
            </a:xfrm>
            <a:custGeom>
              <a:rect b="b" l="l" r="r" t="t"/>
              <a:pathLst>
                <a:path extrusionOk="0" h="5683" w="4441">
                  <a:moveTo>
                    <a:pt x="1791" y="1"/>
                  </a:moveTo>
                  <a:cubicBezTo>
                    <a:pt x="857" y="1"/>
                    <a:pt x="1" y="1835"/>
                    <a:pt x="1" y="1835"/>
                  </a:cubicBezTo>
                  <a:cubicBezTo>
                    <a:pt x="159" y="1809"/>
                    <a:pt x="308" y="1797"/>
                    <a:pt x="451" y="1797"/>
                  </a:cubicBezTo>
                  <a:cubicBezTo>
                    <a:pt x="1908" y="1797"/>
                    <a:pt x="2582" y="3085"/>
                    <a:pt x="3256" y="3759"/>
                  </a:cubicBezTo>
                  <a:cubicBezTo>
                    <a:pt x="3848" y="4647"/>
                    <a:pt x="4440" y="5683"/>
                    <a:pt x="4440" y="5683"/>
                  </a:cubicBezTo>
                  <a:cubicBezTo>
                    <a:pt x="3848" y="4499"/>
                    <a:pt x="2664" y="651"/>
                    <a:pt x="2072" y="59"/>
                  </a:cubicBezTo>
                  <a:cubicBezTo>
                    <a:pt x="1978" y="19"/>
                    <a:pt x="1884" y="1"/>
                    <a:pt x="1791" y="1"/>
                  </a:cubicBezTo>
                  <a:close/>
                </a:path>
              </a:pathLst>
            </a:custGeom>
            <a:solidFill>
              <a:srgbClr val="C8DB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1" name="Google Shape;8211;p114"/>
            <p:cNvSpPr/>
            <p:nvPr/>
          </p:nvSpPr>
          <p:spPr>
            <a:xfrm>
              <a:off x="6818206" y="2429213"/>
              <a:ext cx="408790" cy="163441"/>
            </a:xfrm>
            <a:custGeom>
              <a:rect b="b" l="l" r="r" t="t"/>
              <a:pathLst>
                <a:path extrusionOk="0" h="10887" w="27230">
                  <a:moveTo>
                    <a:pt x="17768" y="0"/>
                  </a:moveTo>
                  <a:cubicBezTo>
                    <a:pt x="15110" y="0"/>
                    <a:pt x="12185" y="764"/>
                    <a:pt x="9175" y="1952"/>
                  </a:cubicBezTo>
                  <a:cubicBezTo>
                    <a:pt x="5624" y="3432"/>
                    <a:pt x="0" y="1656"/>
                    <a:pt x="1036" y="5800"/>
                  </a:cubicBezTo>
                  <a:cubicBezTo>
                    <a:pt x="1963" y="9254"/>
                    <a:pt x="6151" y="10886"/>
                    <a:pt x="10543" y="10886"/>
                  </a:cubicBezTo>
                  <a:cubicBezTo>
                    <a:pt x="13865" y="10886"/>
                    <a:pt x="17304" y="9952"/>
                    <a:pt x="19534" y="8168"/>
                  </a:cubicBezTo>
                  <a:cubicBezTo>
                    <a:pt x="19788" y="8041"/>
                    <a:pt x="22548" y="6716"/>
                    <a:pt x="25196" y="6716"/>
                  </a:cubicBezTo>
                  <a:cubicBezTo>
                    <a:pt x="25634" y="6716"/>
                    <a:pt x="26069" y="6752"/>
                    <a:pt x="26490" y="6836"/>
                  </a:cubicBezTo>
                  <a:cubicBezTo>
                    <a:pt x="26490" y="6836"/>
                    <a:pt x="27230" y="4320"/>
                    <a:pt x="23974" y="1952"/>
                  </a:cubicBezTo>
                  <a:cubicBezTo>
                    <a:pt x="22186" y="577"/>
                    <a:pt x="20077" y="0"/>
                    <a:pt x="17768"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2" name="Google Shape;8212;p114"/>
            <p:cNvSpPr/>
            <p:nvPr/>
          </p:nvSpPr>
          <p:spPr>
            <a:xfrm>
              <a:off x="6964833" y="2873973"/>
              <a:ext cx="255498" cy="248832"/>
            </a:xfrm>
            <a:custGeom>
              <a:rect b="b" l="l" r="r" t="t"/>
              <a:pathLst>
                <a:path extrusionOk="0" h="16575" w="17019">
                  <a:moveTo>
                    <a:pt x="13023" y="0"/>
                  </a:moveTo>
                  <a:lnTo>
                    <a:pt x="13023" y="1776"/>
                  </a:lnTo>
                  <a:cubicBezTo>
                    <a:pt x="12875" y="2960"/>
                    <a:pt x="6216" y="7991"/>
                    <a:pt x="4588" y="8583"/>
                  </a:cubicBezTo>
                  <a:cubicBezTo>
                    <a:pt x="2960" y="9175"/>
                    <a:pt x="0" y="14207"/>
                    <a:pt x="0" y="14207"/>
                  </a:cubicBezTo>
                  <a:cubicBezTo>
                    <a:pt x="370" y="14138"/>
                    <a:pt x="729" y="14104"/>
                    <a:pt x="1078" y="14104"/>
                  </a:cubicBezTo>
                  <a:cubicBezTo>
                    <a:pt x="2965" y="14104"/>
                    <a:pt x="4569" y="15076"/>
                    <a:pt x="6068" y="16575"/>
                  </a:cubicBezTo>
                  <a:cubicBezTo>
                    <a:pt x="6068" y="16575"/>
                    <a:pt x="15391" y="12579"/>
                    <a:pt x="17019" y="6216"/>
                  </a:cubicBezTo>
                  <a:cubicBezTo>
                    <a:pt x="17019" y="6216"/>
                    <a:pt x="15243" y="2812"/>
                    <a:pt x="14947" y="1924"/>
                  </a:cubicBezTo>
                  <a:cubicBezTo>
                    <a:pt x="14651" y="1184"/>
                    <a:pt x="13911" y="148"/>
                    <a:pt x="13023"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3" name="Google Shape;8213;p114"/>
            <p:cNvSpPr/>
            <p:nvPr/>
          </p:nvSpPr>
          <p:spPr>
            <a:xfrm>
              <a:off x="6964833" y="3042218"/>
              <a:ext cx="91096" cy="80587"/>
            </a:xfrm>
            <a:custGeom>
              <a:rect b="b" l="l" r="r" t="t"/>
              <a:pathLst>
                <a:path extrusionOk="0" h="5368" w="6068">
                  <a:moveTo>
                    <a:pt x="4078" y="0"/>
                  </a:moveTo>
                  <a:cubicBezTo>
                    <a:pt x="2870" y="0"/>
                    <a:pt x="0" y="3000"/>
                    <a:pt x="0" y="3000"/>
                  </a:cubicBezTo>
                  <a:cubicBezTo>
                    <a:pt x="1332" y="4184"/>
                    <a:pt x="3108" y="5220"/>
                    <a:pt x="6068" y="5368"/>
                  </a:cubicBezTo>
                  <a:cubicBezTo>
                    <a:pt x="6068" y="5368"/>
                    <a:pt x="5328" y="484"/>
                    <a:pt x="4292" y="40"/>
                  </a:cubicBezTo>
                  <a:cubicBezTo>
                    <a:pt x="4228" y="13"/>
                    <a:pt x="4157" y="0"/>
                    <a:pt x="4078" y="0"/>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4" name="Google Shape;8214;p114"/>
            <p:cNvSpPr/>
            <p:nvPr/>
          </p:nvSpPr>
          <p:spPr>
            <a:xfrm>
              <a:off x="6964833" y="3042218"/>
              <a:ext cx="91096" cy="80587"/>
            </a:xfrm>
            <a:custGeom>
              <a:rect b="b" l="l" r="r" t="t"/>
              <a:pathLst>
                <a:path extrusionOk="0" h="5368" w="6068">
                  <a:moveTo>
                    <a:pt x="4078" y="0"/>
                  </a:moveTo>
                  <a:cubicBezTo>
                    <a:pt x="2870" y="0"/>
                    <a:pt x="0" y="3000"/>
                    <a:pt x="0" y="3000"/>
                  </a:cubicBezTo>
                  <a:cubicBezTo>
                    <a:pt x="0" y="3000"/>
                    <a:pt x="1137" y="2621"/>
                    <a:pt x="1970" y="2621"/>
                  </a:cubicBezTo>
                  <a:cubicBezTo>
                    <a:pt x="2179" y="2621"/>
                    <a:pt x="2368" y="2645"/>
                    <a:pt x="2516" y="2704"/>
                  </a:cubicBezTo>
                  <a:cubicBezTo>
                    <a:pt x="3404" y="3000"/>
                    <a:pt x="6068" y="5368"/>
                    <a:pt x="6068" y="5368"/>
                  </a:cubicBezTo>
                  <a:cubicBezTo>
                    <a:pt x="6068" y="5368"/>
                    <a:pt x="5328" y="484"/>
                    <a:pt x="4292" y="40"/>
                  </a:cubicBezTo>
                  <a:cubicBezTo>
                    <a:pt x="4228" y="13"/>
                    <a:pt x="4157" y="0"/>
                    <a:pt x="4078" y="0"/>
                  </a:cubicBezTo>
                  <a:close/>
                </a:path>
              </a:pathLst>
            </a:custGeom>
            <a:solidFill>
              <a:srgbClr val="C8DB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5" name="Google Shape;8215;p114"/>
            <p:cNvSpPr/>
            <p:nvPr/>
          </p:nvSpPr>
          <p:spPr>
            <a:xfrm>
              <a:off x="6869293" y="2455875"/>
              <a:ext cx="382143" cy="447478"/>
            </a:xfrm>
            <a:custGeom>
              <a:rect b="b" l="l" r="r" t="t"/>
              <a:pathLst>
                <a:path extrusionOk="0" h="29807" w="25455">
                  <a:moveTo>
                    <a:pt x="12355" y="0"/>
                  </a:moveTo>
                  <a:cubicBezTo>
                    <a:pt x="6278" y="0"/>
                    <a:pt x="2035" y="4731"/>
                    <a:pt x="1185" y="10684"/>
                  </a:cubicBezTo>
                  <a:cubicBezTo>
                    <a:pt x="593" y="13939"/>
                    <a:pt x="1" y="20451"/>
                    <a:pt x="2073" y="25482"/>
                  </a:cubicBezTo>
                  <a:cubicBezTo>
                    <a:pt x="3405" y="28294"/>
                    <a:pt x="4736" y="29330"/>
                    <a:pt x="7252" y="29774"/>
                  </a:cubicBezTo>
                  <a:cubicBezTo>
                    <a:pt x="7403" y="29795"/>
                    <a:pt x="7580" y="29806"/>
                    <a:pt x="7780" y="29806"/>
                  </a:cubicBezTo>
                  <a:cubicBezTo>
                    <a:pt x="10314" y="29806"/>
                    <a:pt x="16452" y="28100"/>
                    <a:pt x="18647" y="25630"/>
                  </a:cubicBezTo>
                  <a:cubicBezTo>
                    <a:pt x="18943" y="25186"/>
                    <a:pt x="19535" y="22818"/>
                    <a:pt x="19535" y="22818"/>
                  </a:cubicBezTo>
                  <a:cubicBezTo>
                    <a:pt x="22643" y="20747"/>
                    <a:pt x="24863" y="17343"/>
                    <a:pt x="25159" y="13199"/>
                  </a:cubicBezTo>
                  <a:cubicBezTo>
                    <a:pt x="25455" y="6244"/>
                    <a:pt x="20127" y="324"/>
                    <a:pt x="13172" y="28"/>
                  </a:cubicBezTo>
                  <a:cubicBezTo>
                    <a:pt x="12896" y="10"/>
                    <a:pt x="12624" y="0"/>
                    <a:pt x="12355"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6" name="Google Shape;8216;p114"/>
            <p:cNvSpPr/>
            <p:nvPr/>
          </p:nvSpPr>
          <p:spPr>
            <a:xfrm>
              <a:off x="6900399" y="2454869"/>
              <a:ext cx="351037" cy="345798"/>
            </a:xfrm>
            <a:custGeom>
              <a:rect b="b" l="l" r="r" t="t"/>
              <a:pathLst>
                <a:path extrusionOk="0" h="23034" w="23383">
                  <a:moveTo>
                    <a:pt x="10526" y="1"/>
                  </a:moveTo>
                  <a:cubicBezTo>
                    <a:pt x="6164" y="1"/>
                    <a:pt x="2243" y="2231"/>
                    <a:pt x="1" y="5719"/>
                  </a:cubicBezTo>
                  <a:cubicBezTo>
                    <a:pt x="593" y="6459"/>
                    <a:pt x="2220" y="7199"/>
                    <a:pt x="4440" y="7791"/>
                  </a:cubicBezTo>
                  <a:cubicBezTo>
                    <a:pt x="5643" y="8025"/>
                    <a:pt x="6793" y="8115"/>
                    <a:pt x="7853" y="8115"/>
                  </a:cubicBezTo>
                  <a:cubicBezTo>
                    <a:pt x="11487" y="8115"/>
                    <a:pt x="14059" y="7051"/>
                    <a:pt x="14059" y="7051"/>
                  </a:cubicBezTo>
                  <a:lnTo>
                    <a:pt x="14059" y="7051"/>
                  </a:lnTo>
                  <a:cubicBezTo>
                    <a:pt x="13615" y="8679"/>
                    <a:pt x="14207" y="10011"/>
                    <a:pt x="14947" y="11047"/>
                  </a:cubicBezTo>
                  <a:cubicBezTo>
                    <a:pt x="15835" y="12378"/>
                    <a:pt x="16131" y="14006"/>
                    <a:pt x="15835" y="15486"/>
                  </a:cubicBezTo>
                  <a:cubicBezTo>
                    <a:pt x="15835" y="15930"/>
                    <a:pt x="15687" y="16374"/>
                    <a:pt x="15539" y="16966"/>
                  </a:cubicBezTo>
                  <a:cubicBezTo>
                    <a:pt x="15243" y="18890"/>
                    <a:pt x="16871" y="19038"/>
                    <a:pt x="16871" y="19038"/>
                  </a:cubicBezTo>
                  <a:cubicBezTo>
                    <a:pt x="16871" y="18150"/>
                    <a:pt x="17019" y="17114"/>
                    <a:pt x="17611" y="16522"/>
                  </a:cubicBezTo>
                  <a:cubicBezTo>
                    <a:pt x="21015" y="17558"/>
                    <a:pt x="17759" y="22590"/>
                    <a:pt x="17611" y="23033"/>
                  </a:cubicBezTo>
                  <a:cubicBezTo>
                    <a:pt x="21163" y="20518"/>
                    <a:pt x="23383" y="16226"/>
                    <a:pt x="22939" y="11490"/>
                  </a:cubicBezTo>
                  <a:cubicBezTo>
                    <a:pt x="22495" y="6015"/>
                    <a:pt x="18351" y="1427"/>
                    <a:pt x="13023" y="243"/>
                  </a:cubicBezTo>
                  <a:cubicBezTo>
                    <a:pt x="12181" y="80"/>
                    <a:pt x="11346" y="1"/>
                    <a:pt x="10526" y="1"/>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7" name="Google Shape;8217;p114"/>
            <p:cNvSpPr/>
            <p:nvPr/>
          </p:nvSpPr>
          <p:spPr>
            <a:xfrm>
              <a:off x="7215872" y="3037474"/>
              <a:ext cx="322153" cy="1185552"/>
            </a:xfrm>
            <a:custGeom>
              <a:rect b="b" l="l" r="r" t="t"/>
              <a:pathLst>
                <a:path extrusionOk="0" h="78971" w="21459">
                  <a:moveTo>
                    <a:pt x="5410" y="1"/>
                  </a:moveTo>
                  <a:cubicBezTo>
                    <a:pt x="4363" y="1"/>
                    <a:pt x="3413" y="528"/>
                    <a:pt x="2665" y="1392"/>
                  </a:cubicBezTo>
                  <a:cubicBezTo>
                    <a:pt x="1037" y="3316"/>
                    <a:pt x="1" y="5240"/>
                    <a:pt x="1629" y="9235"/>
                  </a:cubicBezTo>
                  <a:cubicBezTo>
                    <a:pt x="3108" y="13231"/>
                    <a:pt x="7844" y="22702"/>
                    <a:pt x="10064" y="29806"/>
                  </a:cubicBezTo>
                  <a:cubicBezTo>
                    <a:pt x="11100" y="33357"/>
                    <a:pt x="12580" y="41497"/>
                    <a:pt x="11840" y="48008"/>
                  </a:cubicBezTo>
                  <a:cubicBezTo>
                    <a:pt x="11248" y="53484"/>
                    <a:pt x="10064" y="59255"/>
                    <a:pt x="9028" y="60883"/>
                  </a:cubicBezTo>
                  <a:cubicBezTo>
                    <a:pt x="7992" y="62511"/>
                    <a:pt x="7252" y="62955"/>
                    <a:pt x="5624" y="64139"/>
                  </a:cubicBezTo>
                  <a:cubicBezTo>
                    <a:pt x="3700" y="65323"/>
                    <a:pt x="2960" y="66654"/>
                    <a:pt x="1629" y="67690"/>
                  </a:cubicBezTo>
                  <a:cubicBezTo>
                    <a:pt x="297" y="68726"/>
                    <a:pt x="297" y="68578"/>
                    <a:pt x="593" y="69318"/>
                  </a:cubicBezTo>
                  <a:cubicBezTo>
                    <a:pt x="825" y="69705"/>
                    <a:pt x="1420" y="69930"/>
                    <a:pt x="2126" y="69930"/>
                  </a:cubicBezTo>
                  <a:cubicBezTo>
                    <a:pt x="2771" y="69930"/>
                    <a:pt x="3509" y="69742"/>
                    <a:pt x="4144" y="69318"/>
                  </a:cubicBezTo>
                  <a:cubicBezTo>
                    <a:pt x="5624" y="68578"/>
                    <a:pt x="6068" y="67690"/>
                    <a:pt x="6512" y="67542"/>
                  </a:cubicBezTo>
                  <a:cubicBezTo>
                    <a:pt x="6808" y="67542"/>
                    <a:pt x="6364" y="68726"/>
                    <a:pt x="5328" y="70354"/>
                  </a:cubicBezTo>
                  <a:cubicBezTo>
                    <a:pt x="3848" y="72426"/>
                    <a:pt x="2369" y="73314"/>
                    <a:pt x="1481" y="74350"/>
                  </a:cubicBezTo>
                  <a:cubicBezTo>
                    <a:pt x="534" y="75297"/>
                    <a:pt x="1318" y="75996"/>
                    <a:pt x="1912" y="75996"/>
                  </a:cubicBezTo>
                  <a:cubicBezTo>
                    <a:pt x="1968" y="75996"/>
                    <a:pt x="2022" y="75990"/>
                    <a:pt x="2073" y="75978"/>
                  </a:cubicBezTo>
                  <a:cubicBezTo>
                    <a:pt x="2665" y="75978"/>
                    <a:pt x="3700" y="75682"/>
                    <a:pt x="5328" y="74350"/>
                  </a:cubicBezTo>
                  <a:cubicBezTo>
                    <a:pt x="6956" y="73018"/>
                    <a:pt x="8584" y="71094"/>
                    <a:pt x="8584" y="71094"/>
                  </a:cubicBezTo>
                  <a:lnTo>
                    <a:pt x="8584" y="71094"/>
                  </a:lnTo>
                  <a:cubicBezTo>
                    <a:pt x="8584" y="71094"/>
                    <a:pt x="7992" y="72574"/>
                    <a:pt x="6660" y="74350"/>
                  </a:cubicBezTo>
                  <a:cubicBezTo>
                    <a:pt x="5328" y="76126"/>
                    <a:pt x="4588" y="76718"/>
                    <a:pt x="3848" y="77605"/>
                  </a:cubicBezTo>
                  <a:cubicBezTo>
                    <a:pt x="3440" y="78320"/>
                    <a:pt x="4159" y="78824"/>
                    <a:pt x="4985" y="78824"/>
                  </a:cubicBezTo>
                  <a:cubicBezTo>
                    <a:pt x="5355" y="78824"/>
                    <a:pt x="5747" y="78723"/>
                    <a:pt x="6068" y="78493"/>
                  </a:cubicBezTo>
                  <a:cubicBezTo>
                    <a:pt x="6956" y="77901"/>
                    <a:pt x="8140" y="76866"/>
                    <a:pt x="9028" y="75682"/>
                  </a:cubicBezTo>
                  <a:cubicBezTo>
                    <a:pt x="10064" y="74498"/>
                    <a:pt x="11395" y="72278"/>
                    <a:pt x="11396" y="72278"/>
                  </a:cubicBezTo>
                  <a:lnTo>
                    <a:pt x="11396" y="72278"/>
                  </a:lnTo>
                  <a:cubicBezTo>
                    <a:pt x="10656" y="74646"/>
                    <a:pt x="9324" y="76126"/>
                    <a:pt x="8584" y="77161"/>
                  </a:cubicBezTo>
                  <a:cubicBezTo>
                    <a:pt x="7992" y="78049"/>
                    <a:pt x="7992" y="78789"/>
                    <a:pt x="8584" y="78937"/>
                  </a:cubicBezTo>
                  <a:cubicBezTo>
                    <a:pt x="8667" y="78958"/>
                    <a:pt x="8756" y="78970"/>
                    <a:pt x="8852" y="78970"/>
                  </a:cubicBezTo>
                  <a:cubicBezTo>
                    <a:pt x="9443" y="78970"/>
                    <a:pt x="10313" y="78519"/>
                    <a:pt x="11840" y="76866"/>
                  </a:cubicBezTo>
                  <a:cubicBezTo>
                    <a:pt x="13468" y="74942"/>
                    <a:pt x="14947" y="71686"/>
                    <a:pt x="15687" y="68726"/>
                  </a:cubicBezTo>
                  <a:cubicBezTo>
                    <a:pt x="16279" y="65766"/>
                    <a:pt x="16279" y="64435"/>
                    <a:pt x="16723" y="62955"/>
                  </a:cubicBezTo>
                  <a:cubicBezTo>
                    <a:pt x="18647" y="57479"/>
                    <a:pt x="20127" y="53040"/>
                    <a:pt x="20719" y="47268"/>
                  </a:cubicBezTo>
                  <a:cubicBezTo>
                    <a:pt x="21459" y="38981"/>
                    <a:pt x="20571" y="32469"/>
                    <a:pt x="19683" y="28474"/>
                  </a:cubicBezTo>
                  <a:cubicBezTo>
                    <a:pt x="17759" y="20334"/>
                    <a:pt x="13616" y="10123"/>
                    <a:pt x="10656" y="4648"/>
                  </a:cubicBezTo>
                  <a:cubicBezTo>
                    <a:pt x="8938" y="1302"/>
                    <a:pt x="7054" y="1"/>
                    <a:pt x="5410"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8" name="Google Shape;8218;p114"/>
            <p:cNvSpPr/>
            <p:nvPr/>
          </p:nvSpPr>
          <p:spPr>
            <a:xfrm>
              <a:off x="7213650" y="3028962"/>
              <a:ext cx="295491" cy="467294"/>
            </a:xfrm>
            <a:custGeom>
              <a:rect b="b" l="l" r="r" t="t"/>
              <a:pathLst>
                <a:path extrusionOk="0" h="31127" w="19683">
                  <a:moveTo>
                    <a:pt x="5454" y="0"/>
                  </a:moveTo>
                  <a:cubicBezTo>
                    <a:pt x="4735" y="0"/>
                    <a:pt x="3960" y="201"/>
                    <a:pt x="3108" y="627"/>
                  </a:cubicBezTo>
                  <a:cubicBezTo>
                    <a:pt x="445" y="1811"/>
                    <a:pt x="1" y="5511"/>
                    <a:pt x="1333" y="9654"/>
                  </a:cubicBezTo>
                  <a:cubicBezTo>
                    <a:pt x="2665" y="13798"/>
                    <a:pt x="6512" y="22381"/>
                    <a:pt x="7400" y="25489"/>
                  </a:cubicBezTo>
                  <a:cubicBezTo>
                    <a:pt x="8288" y="28745"/>
                    <a:pt x="9472" y="31112"/>
                    <a:pt x="9472" y="31112"/>
                  </a:cubicBezTo>
                  <a:cubicBezTo>
                    <a:pt x="9472" y="31112"/>
                    <a:pt x="9675" y="31126"/>
                    <a:pt x="10029" y="31126"/>
                  </a:cubicBezTo>
                  <a:cubicBezTo>
                    <a:pt x="11682" y="31126"/>
                    <a:pt x="16636" y="30825"/>
                    <a:pt x="19683" y="27413"/>
                  </a:cubicBezTo>
                  <a:cubicBezTo>
                    <a:pt x="19683" y="27413"/>
                    <a:pt x="17019" y="17646"/>
                    <a:pt x="13616" y="10246"/>
                  </a:cubicBezTo>
                  <a:cubicBezTo>
                    <a:pt x="10824" y="4178"/>
                    <a:pt x="8729" y="0"/>
                    <a:pt x="5454"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9" name="Google Shape;8219;p114"/>
            <p:cNvSpPr/>
            <p:nvPr/>
          </p:nvSpPr>
          <p:spPr>
            <a:xfrm>
              <a:off x="7333630" y="3409379"/>
              <a:ext cx="195508" cy="159748"/>
            </a:xfrm>
            <a:custGeom>
              <a:rect b="b" l="l" r="r" t="t"/>
              <a:pathLst>
                <a:path extrusionOk="0" h="10641" w="13023">
                  <a:moveTo>
                    <a:pt x="11247" y="1"/>
                  </a:moveTo>
                  <a:lnTo>
                    <a:pt x="11543" y="1185"/>
                  </a:lnTo>
                  <a:cubicBezTo>
                    <a:pt x="11543" y="1185"/>
                    <a:pt x="10063" y="2665"/>
                    <a:pt x="6363" y="3997"/>
                  </a:cubicBezTo>
                  <a:cubicBezTo>
                    <a:pt x="5145" y="4423"/>
                    <a:pt x="4001" y="4549"/>
                    <a:pt x="3078" y="4549"/>
                  </a:cubicBezTo>
                  <a:cubicBezTo>
                    <a:pt x="1758" y="4549"/>
                    <a:pt x="888" y="4293"/>
                    <a:pt x="888" y="4293"/>
                  </a:cubicBezTo>
                  <a:lnTo>
                    <a:pt x="444" y="3405"/>
                  </a:lnTo>
                  <a:lnTo>
                    <a:pt x="444" y="3405"/>
                  </a:lnTo>
                  <a:cubicBezTo>
                    <a:pt x="444" y="3405"/>
                    <a:pt x="0" y="3701"/>
                    <a:pt x="740" y="6216"/>
                  </a:cubicBezTo>
                  <a:cubicBezTo>
                    <a:pt x="1480" y="8732"/>
                    <a:pt x="2220" y="10064"/>
                    <a:pt x="2812" y="10360"/>
                  </a:cubicBezTo>
                  <a:cubicBezTo>
                    <a:pt x="3441" y="10554"/>
                    <a:pt x="4137" y="10640"/>
                    <a:pt x="4862" y="10640"/>
                  </a:cubicBezTo>
                  <a:cubicBezTo>
                    <a:pt x="8570" y="10640"/>
                    <a:pt x="13023" y="8369"/>
                    <a:pt x="13023" y="6512"/>
                  </a:cubicBezTo>
                  <a:cubicBezTo>
                    <a:pt x="13023" y="5033"/>
                    <a:pt x="12727" y="889"/>
                    <a:pt x="11247"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0" name="Google Shape;8220;p114"/>
            <p:cNvSpPr/>
            <p:nvPr/>
          </p:nvSpPr>
          <p:spPr>
            <a:xfrm>
              <a:off x="7162563" y="2687187"/>
              <a:ext cx="97311" cy="122427"/>
            </a:xfrm>
            <a:custGeom>
              <a:rect b="b" l="l" r="r" t="t"/>
              <a:pathLst>
                <a:path extrusionOk="0" h="8155" w="6482">
                  <a:moveTo>
                    <a:pt x="2538" y="0"/>
                  </a:moveTo>
                  <a:cubicBezTo>
                    <a:pt x="1537" y="0"/>
                    <a:pt x="554" y="479"/>
                    <a:pt x="148" y="1047"/>
                  </a:cubicBezTo>
                  <a:lnTo>
                    <a:pt x="0" y="7410"/>
                  </a:lnTo>
                  <a:cubicBezTo>
                    <a:pt x="0" y="7410"/>
                    <a:pt x="296" y="8150"/>
                    <a:pt x="1628" y="8150"/>
                  </a:cubicBezTo>
                  <a:cubicBezTo>
                    <a:pt x="1665" y="8153"/>
                    <a:pt x="1703" y="8154"/>
                    <a:pt x="1741" y="8154"/>
                  </a:cubicBezTo>
                  <a:cubicBezTo>
                    <a:pt x="3936" y="8154"/>
                    <a:pt x="6482" y="3959"/>
                    <a:pt x="4736" y="1195"/>
                  </a:cubicBezTo>
                  <a:cubicBezTo>
                    <a:pt x="4201" y="326"/>
                    <a:pt x="3364" y="0"/>
                    <a:pt x="2538"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1" name="Google Shape;8221;p114"/>
            <p:cNvSpPr/>
            <p:nvPr/>
          </p:nvSpPr>
          <p:spPr>
            <a:xfrm>
              <a:off x="6316113" y="3747640"/>
              <a:ext cx="824246" cy="472669"/>
            </a:xfrm>
            <a:custGeom>
              <a:rect b="b" l="l" r="r" t="t"/>
              <a:pathLst>
                <a:path extrusionOk="0" h="31485" w="54904">
                  <a:moveTo>
                    <a:pt x="20126" y="0"/>
                  </a:moveTo>
                  <a:cubicBezTo>
                    <a:pt x="19941" y="0"/>
                    <a:pt x="19756" y="37"/>
                    <a:pt x="19534" y="111"/>
                  </a:cubicBezTo>
                  <a:lnTo>
                    <a:pt x="0" y="11506"/>
                  </a:lnTo>
                  <a:lnTo>
                    <a:pt x="34925" y="31484"/>
                  </a:lnTo>
                  <a:lnTo>
                    <a:pt x="54903" y="19941"/>
                  </a:lnTo>
                  <a:lnTo>
                    <a:pt x="20718" y="111"/>
                  </a:lnTo>
                  <a:cubicBezTo>
                    <a:pt x="20496" y="37"/>
                    <a:pt x="20311" y="0"/>
                    <a:pt x="20126" y="0"/>
                  </a:cubicBezTo>
                  <a:close/>
                </a:path>
              </a:pathLst>
            </a:custGeom>
            <a:solidFill>
              <a:srgbClr val="EFF6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2" name="Google Shape;8222;p114"/>
            <p:cNvSpPr/>
            <p:nvPr/>
          </p:nvSpPr>
          <p:spPr>
            <a:xfrm>
              <a:off x="6378310" y="3838166"/>
              <a:ext cx="622088" cy="357703"/>
            </a:xfrm>
            <a:custGeom>
              <a:rect b="b" l="l" r="r" t="t"/>
              <a:pathLst>
                <a:path extrusionOk="0" h="23827" w="41438">
                  <a:moveTo>
                    <a:pt x="10656" y="1"/>
                  </a:moveTo>
                  <a:lnTo>
                    <a:pt x="1" y="6068"/>
                  </a:lnTo>
                  <a:lnTo>
                    <a:pt x="30930" y="23826"/>
                  </a:lnTo>
                  <a:lnTo>
                    <a:pt x="41437" y="17759"/>
                  </a:lnTo>
                  <a:lnTo>
                    <a:pt x="10656" y="1"/>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3" name="Google Shape;8223;p114"/>
            <p:cNvSpPr/>
            <p:nvPr/>
          </p:nvSpPr>
          <p:spPr>
            <a:xfrm>
              <a:off x="6698226" y="3860384"/>
              <a:ext cx="222185" cy="128867"/>
            </a:xfrm>
            <a:custGeom>
              <a:rect b="b" l="l" r="r" t="t"/>
              <a:pathLst>
                <a:path extrusionOk="0" h="8584" w="14800">
                  <a:moveTo>
                    <a:pt x="5328" y="0"/>
                  </a:moveTo>
                  <a:lnTo>
                    <a:pt x="1" y="3108"/>
                  </a:lnTo>
                  <a:lnTo>
                    <a:pt x="149" y="3256"/>
                  </a:lnTo>
                  <a:lnTo>
                    <a:pt x="9472" y="8584"/>
                  </a:lnTo>
                  <a:lnTo>
                    <a:pt x="14504" y="5624"/>
                  </a:lnTo>
                  <a:lnTo>
                    <a:pt x="14800" y="5476"/>
                  </a:lnTo>
                  <a:lnTo>
                    <a:pt x="5328" y="0"/>
                  </a:lnTo>
                  <a:close/>
                </a:path>
              </a:pathLst>
            </a:custGeom>
            <a:solidFill>
              <a:srgbClr val="AEB5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4" name="Google Shape;8224;p114"/>
            <p:cNvSpPr/>
            <p:nvPr/>
          </p:nvSpPr>
          <p:spPr>
            <a:xfrm>
              <a:off x="6700448" y="3864828"/>
              <a:ext cx="215519" cy="124424"/>
            </a:xfrm>
            <a:custGeom>
              <a:rect b="b" l="l" r="r" t="t"/>
              <a:pathLst>
                <a:path extrusionOk="0" h="8288" w="14356">
                  <a:moveTo>
                    <a:pt x="5180" y="0"/>
                  </a:moveTo>
                  <a:lnTo>
                    <a:pt x="1" y="2960"/>
                  </a:lnTo>
                  <a:lnTo>
                    <a:pt x="9324" y="8288"/>
                  </a:lnTo>
                  <a:lnTo>
                    <a:pt x="14356" y="5328"/>
                  </a:lnTo>
                  <a:lnTo>
                    <a:pt x="5180" y="0"/>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5" name="Google Shape;8225;p114"/>
            <p:cNvSpPr/>
            <p:nvPr/>
          </p:nvSpPr>
          <p:spPr>
            <a:xfrm>
              <a:off x="6316113" y="3920374"/>
              <a:ext cx="824246" cy="319931"/>
            </a:xfrm>
            <a:custGeom>
              <a:rect b="b" l="l" r="r" t="t"/>
              <a:pathLst>
                <a:path extrusionOk="0" h="21311" w="54904">
                  <a:moveTo>
                    <a:pt x="0" y="0"/>
                  </a:moveTo>
                  <a:lnTo>
                    <a:pt x="0" y="444"/>
                  </a:lnTo>
                  <a:cubicBezTo>
                    <a:pt x="0" y="1036"/>
                    <a:pt x="444" y="1628"/>
                    <a:pt x="1036" y="2072"/>
                  </a:cubicBezTo>
                  <a:lnTo>
                    <a:pt x="33889" y="21014"/>
                  </a:lnTo>
                  <a:cubicBezTo>
                    <a:pt x="34185" y="21310"/>
                    <a:pt x="34481" y="21310"/>
                    <a:pt x="34925" y="21310"/>
                  </a:cubicBezTo>
                  <a:cubicBezTo>
                    <a:pt x="35221" y="21310"/>
                    <a:pt x="35517" y="21162"/>
                    <a:pt x="35813" y="21014"/>
                  </a:cubicBezTo>
                  <a:lnTo>
                    <a:pt x="54015" y="10507"/>
                  </a:lnTo>
                  <a:cubicBezTo>
                    <a:pt x="54607" y="10211"/>
                    <a:pt x="54903" y="9619"/>
                    <a:pt x="54903" y="8879"/>
                  </a:cubicBezTo>
                  <a:lnTo>
                    <a:pt x="54903" y="8435"/>
                  </a:lnTo>
                  <a:lnTo>
                    <a:pt x="34925" y="19978"/>
                  </a:lnTo>
                  <a:lnTo>
                    <a:pt x="0"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6" name="Google Shape;8226;p114"/>
            <p:cNvSpPr/>
            <p:nvPr/>
          </p:nvSpPr>
          <p:spPr>
            <a:xfrm>
              <a:off x="6316113" y="3920374"/>
              <a:ext cx="524312" cy="319931"/>
            </a:xfrm>
            <a:custGeom>
              <a:rect b="b" l="l" r="r" t="t"/>
              <a:pathLst>
                <a:path extrusionOk="0" h="21311" w="34925">
                  <a:moveTo>
                    <a:pt x="0" y="0"/>
                  </a:moveTo>
                  <a:lnTo>
                    <a:pt x="0" y="444"/>
                  </a:lnTo>
                  <a:cubicBezTo>
                    <a:pt x="0" y="1036"/>
                    <a:pt x="444" y="1628"/>
                    <a:pt x="1036" y="2072"/>
                  </a:cubicBezTo>
                  <a:lnTo>
                    <a:pt x="33889" y="21014"/>
                  </a:lnTo>
                  <a:cubicBezTo>
                    <a:pt x="34185" y="21310"/>
                    <a:pt x="34481" y="21310"/>
                    <a:pt x="34925" y="21310"/>
                  </a:cubicBezTo>
                  <a:lnTo>
                    <a:pt x="34925" y="20126"/>
                  </a:lnTo>
                  <a:lnTo>
                    <a:pt x="0" y="0"/>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7" name="Google Shape;8227;p114"/>
            <p:cNvSpPr/>
            <p:nvPr/>
          </p:nvSpPr>
          <p:spPr>
            <a:xfrm>
              <a:off x="6238348" y="3564908"/>
              <a:ext cx="593204" cy="662937"/>
            </a:xfrm>
            <a:custGeom>
              <a:rect b="b" l="l" r="r" t="t"/>
              <a:pathLst>
                <a:path extrusionOk="0" h="44159" w="39514">
                  <a:moveTo>
                    <a:pt x="741" y="0"/>
                  </a:moveTo>
                  <a:cubicBezTo>
                    <a:pt x="297" y="444"/>
                    <a:pt x="1" y="888"/>
                    <a:pt x="1" y="1480"/>
                  </a:cubicBezTo>
                  <a:cubicBezTo>
                    <a:pt x="1" y="1628"/>
                    <a:pt x="1" y="1776"/>
                    <a:pt x="149" y="1924"/>
                  </a:cubicBezTo>
                  <a:lnTo>
                    <a:pt x="3700" y="23382"/>
                  </a:lnTo>
                  <a:cubicBezTo>
                    <a:pt x="3848" y="23974"/>
                    <a:pt x="4144" y="24566"/>
                    <a:pt x="4736" y="24862"/>
                  </a:cubicBezTo>
                  <a:lnTo>
                    <a:pt x="37589" y="43804"/>
                  </a:lnTo>
                  <a:cubicBezTo>
                    <a:pt x="37915" y="44049"/>
                    <a:pt x="38286" y="44159"/>
                    <a:pt x="38652" y="44159"/>
                  </a:cubicBezTo>
                  <a:cubicBezTo>
                    <a:pt x="38951" y="44159"/>
                    <a:pt x="39247" y="44085"/>
                    <a:pt x="39513" y="43952"/>
                  </a:cubicBezTo>
                  <a:lnTo>
                    <a:pt x="35665" y="20718"/>
                  </a:lnTo>
                  <a:cubicBezTo>
                    <a:pt x="35517" y="20274"/>
                    <a:pt x="35221" y="19830"/>
                    <a:pt x="34777" y="19682"/>
                  </a:cubicBezTo>
                  <a:lnTo>
                    <a:pt x="741" y="0"/>
                  </a:lnTo>
                  <a:close/>
                </a:path>
              </a:pathLst>
            </a:custGeom>
            <a:solidFill>
              <a:srgbClr val="EFF6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8" name="Google Shape;8228;p114"/>
            <p:cNvSpPr/>
            <p:nvPr/>
          </p:nvSpPr>
          <p:spPr>
            <a:xfrm>
              <a:off x="6249457" y="3560464"/>
              <a:ext cx="590967" cy="664288"/>
            </a:xfrm>
            <a:custGeom>
              <a:rect b="b" l="l" r="r" t="t"/>
              <a:pathLst>
                <a:path extrusionOk="0" h="44249" w="39365">
                  <a:moveTo>
                    <a:pt x="445" y="0"/>
                  </a:moveTo>
                  <a:cubicBezTo>
                    <a:pt x="297" y="0"/>
                    <a:pt x="149" y="148"/>
                    <a:pt x="1" y="296"/>
                  </a:cubicBezTo>
                  <a:lnTo>
                    <a:pt x="34037" y="19978"/>
                  </a:lnTo>
                  <a:cubicBezTo>
                    <a:pt x="34481" y="20274"/>
                    <a:pt x="34777" y="20570"/>
                    <a:pt x="34925" y="21162"/>
                  </a:cubicBezTo>
                  <a:lnTo>
                    <a:pt x="38773" y="44248"/>
                  </a:lnTo>
                  <a:cubicBezTo>
                    <a:pt x="38921" y="44248"/>
                    <a:pt x="38921" y="44248"/>
                    <a:pt x="39069" y="44100"/>
                  </a:cubicBezTo>
                  <a:lnTo>
                    <a:pt x="39365" y="44100"/>
                  </a:lnTo>
                  <a:lnTo>
                    <a:pt x="35369" y="20866"/>
                  </a:lnTo>
                  <a:cubicBezTo>
                    <a:pt x="35369" y="20274"/>
                    <a:pt x="35073" y="19830"/>
                    <a:pt x="34629" y="19682"/>
                  </a:cubicBezTo>
                  <a:lnTo>
                    <a:pt x="445"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9" name="Google Shape;8229;p114"/>
            <p:cNvSpPr/>
            <p:nvPr/>
          </p:nvSpPr>
          <p:spPr>
            <a:xfrm>
              <a:off x="6465742" y="3857892"/>
              <a:ext cx="90961" cy="91636"/>
            </a:xfrm>
            <a:custGeom>
              <a:rect b="b" l="l" r="r" t="t"/>
              <a:pathLst>
                <a:path extrusionOk="0" h="6104" w="6059">
                  <a:moveTo>
                    <a:pt x="1131" y="0"/>
                  </a:moveTo>
                  <a:cubicBezTo>
                    <a:pt x="399" y="0"/>
                    <a:pt x="1" y="490"/>
                    <a:pt x="96" y="1350"/>
                  </a:cubicBezTo>
                  <a:cubicBezTo>
                    <a:pt x="392" y="2830"/>
                    <a:pt x="1872" y="4754"/>
                    <a:pt x="3500" y="5642"/>
                  </a:cubicBezTo>
                  <a:cubicBezTo>
                    <a:pt x="4024" y="5956"/>
                    <a:pt x="4511" y="6104"/>
                    <a:pt x="4909" y="6104"/>
                  </a:cubicBezTo>
                  <a:cubicBezTo>
                    <a:pt x="5633" y="6104"/>
                    <a:pt x="6059" y="5614"/>
                    <a:pt x="5868" y="4754"/>
                  </a:cubicBezTo>
                  <a:cubicBezTo>
                    <a:pt x="5572" y="3274"/>
                    <a:pt x="4092" y="1350"/>
                    <a:pt x="2612" y="462"/>
                  </a:cubicBezTo>
                  <a:cubicBezTo>
                    <a:pt x="2035" y="148"/>
                    <a:pt x="1533" y="0"/>
                    <a:pt x="1131" y="0"/>
                  </a:cubicBezTo>
                  <a:close/>
                </a:path>
              </a:pathLst>
            </a:cu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30" name="Google Shape;8230;p11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4" name="Shape 8234"/>
        <p:cNvGrpSpPr/>
        <p:nvPr/>
      </p:nvGrpSpPr>
      <p:grpSpPr>
        <a:xfrm>
          <a:off x="0" y="0"/>
          <a:ext cx="0" cy="0"/>
          <a:chOff x="0" y="0"/>
          <a:chExt cx="0" cy="0"/>
        </a:xfrm>
      </p:grpSpPr>
      <p:grpSp>
        <p:nvGrpSpPr>
          <p:cNvPr id="8235" name="Google Shape;8235;p115"/>
          <p:cNvGrpSpPr/>
          <p:nvPr/>
        </p:nvGrpSpPr>
        <p:grpSpPr>
          <a:xfrm>
            <a:off x="4176116" y="64775"/>
            <a:ext cx="4809216" cy="4813470"/>
            <a:chOff x="643400" y="975676"/>
            <a:chExt cx="3757200" cy="3760524"/>
          </a:xfrm>
        </p:grpSpPr>
        <p:grpSp>
          <p:nvGrpSpPr>
            <p:cNvPr id="8236" name="Google Shape;8236;p115"/>
            <p:cNvGrpSpPr/>
            <p:nvPr/>
          </p:nvGrpSpPr>
          <p:grpSpPr>
            <a:xfrm>
              <a:off x="643400" y="1173700"/>
              <a:ext cx="3757200" cy="3562500"/>
              <a:chOff x="711925" y="1173700"/>
              <a:chExt cx="3757200" cy="3562500"/>
            </a:xfrm>
          </p:grpSpPr>
          <p:sp>
            <p:nvSpPr>
              <p:cNvPr id="8237" name="Google Shape;8237;p115"/>
              <p:cNvSpPr/>
              <p:nvPr/>
            </p:nvSpPr>
            <p:spPr>
              <a:xfrm>
                <a:off x="711925" y="1173700"/>
                <a:ext cx="3757200" cy="3562500"/>
              </a:xfrm>
              <a:prstGeom prst="roundRect">
                <a:avLst>
                  <a:gd fmla="val 4131" name="adj"/>
                </a:avLst>
              </a:prstGeom>
              <a:solidFill>
                <a:srgbClr val="E55A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238" name="Google Shape;8238;p115"/>
              <p:cNvGrpSpPr/>
              <p:nvPr/>
            </p:nvGrpSpPr>
            <p:grpSpPr>
              <a:xfrm>
                <a:off x="911749" y="1371650"/>
                <a:ext cx="3366965" cy="3198815"/>
                <a:chOff x="916289" y="1422892"/>
                <a:chExt cx="3315900" cy="3150300"/>
              </a:xfrm>
            </p:grpSpPr>
            <p:sp>
              <p:nvSpPr>
                <p:cNvPr id="8239" name="Google Shape;8239;p115"/>
                <p:cNvSpPr/>
                <p:nvPr/>
              </p:nvSpPr>
              <p:spPr>
                <a:xfrm>
                  <a:off x="916289" y="1422892"/>
                  <a:ext cx="3315900" cy="3150300"/>
                </a:xfrm>
                <a:prstGeom prst="snip1Rect">
                  <a:avLst>
                    <a:gd fmla="val 11022"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0" name="Google Shape;8240;p115"/>
                <p:cNvSpPr/>
                <p:nvPr/>
              </p:nvSpPr>
              <p:spPr>
                <a:xfrm>
                  <a:off x="3885613" y="1422892"/>
                  <a:ext cx="346500" cy="346500"/>
                </a:xfrm>
                <a:prstGeom prst="rtTriangl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241" name="Google Shape;8241;p115"/>
            <p:cNvGrpSpPr/>
            <p:nvPr/>
          </p:nvGrpSpPr>
          <p:grpSpPr>
            <a:xfrm>
              <a:off x="2085780" y="975676"/>
              <a:ext cx="872127" cy="510899"/>
              <a:chOff x="2140000" y="1054000"/>
              <a:chExt cx="858900" cy="503150"/>
            </a:xfrm>
          </p:grpSpPr>
          <p:sp>
            <p:nvSpPr>
              <p:cNvPr id="8242" name="Google Shape;8242;p115"/>
              <p:cNvSpPr/>
              <p:nvPr/>
            </p:nvSpPr>
            <p:spPr>
              <a:xfrm>
                <a:off x="2140000" y="1185750"/>
                <a:ext cx="858900" cy="371400"/>
              </a:xfrm>
              <a:prstGeom prst="roundRect">
                <a:avLst>
                  <a:gd fmla="val 16667" name="adj"/>
                </a:avLst>
              </a:prstGeom>
              <a:solidFill>
                <a:srgbClr val="E7D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3" name="Google Shape;8243;p115"/>
              <p:cNvSpPr/>
              <p:nvPr/>
            </p:nvSpPr>
            <p:spPr>
              <a:xfrm>
                <a:off x="2432500" y="1054000"/>
                <a:ext cx="273900" cy="273900"/>
              </a:xfrm>
              <a:prstGeom prst="ellipse">
                <a:avLst/>
              </a:prstGeom>
              <a:solidFill>
                <a:srgbClr val="E7D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4" name="Google Shape;8244;p115"/>
              <p:cNvSpPr/>
              <p:nvPr/>
            </p:nvSpPr>
            <p:spPr>
              <a:xfrm>
                <a:off x="2525000" y="1146500"/>
                <a:ext cx="88800" cy="88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245" name="Google Shape;8245;p115"/>
          <p:cNvSpPr txBox="1"/>
          <p:nvPr>
            <p:ph idx="4294967295" type="body"/>
          </p:nvPr>
        </p:nvSpPr>
        <p:spPr>
          <a:xfrm>
            <a:off x="5016950" y="990950"/>
            <a:ext cx="3670500" cy="357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chemeClr val="dk1"/>
                </a:solidFill>
              </a:rPr>
              <a:t>2.7 建立機關</a:t>
            </a:r>
            <a:r>
              <a:rPr lang="en" sz="2000">
                <a:solidFill>
                  <a:srgbClr val="FF0000"/>
                </a:solidFill>
              </a:rPr>
              <a:t>內、外部利害關係人</a:t>
            </a:r>
            <a:r>
              <a:rPr lang="en" sz="2000">
                <a:solidFill>
                  <a:schemeClr val="dk1"/>
                </a:solidFill>
              </a:rPr>
              <a:t>清單，並定期檢討其適宜性?</a:t>
            </a:r>
            <a:endParaRPr sz="2000">
              <a:solidFill>
                <a:schemeClr val="dk1"/>
              </a:solidFill>
            </a:endParaRPr>
          </a:p>
          <a:p>
            <a:pPr indent="0" lvl="0" marL="0" rtl="0" algn="l">
              <a:spcBef>
                <a:spcPts val="1600"/>
              </a:spcBef>
              <a:spcAft>
                <a:spcPts val="1600"/>
              </a:spcAft>
              <a:buClr>
                <a:schemeClr val="dk1"/>
              </a:buClr>
              <a:buSzPts val="1100"/>
              <a:buFont typeface="Arial"/>
              <a:buNone/>
            </a:pPr>
            <a:r>
              <a:rPr lang="en" sz="2000">
                <a:solidFill>
                  <a:schemeClr val="dk1"/>
                </a:solidFill>
              </a:rPr>
              <a:t>2.6 訂定機關人員辦理業務涉及資通安全事項之</a:t>
            </a:r>
            <a:r>
              <a:rPr lang="en" sz="2000">
                <a:solidFill>
                  <a:srgbClr val="FF0000"/>
                </a:solidFill>
              </a:rPr>
              <a:t>考核</a:t>
            </a:r>
            <a:r>
              <a:rPr lang="en" sz="2000">
                <a:solidFill>
                  <a:schemeClr val="dk1"/>
                </a:solidFill>
              </a:rPr>
              <a:t>機制及</a:t>
            </a:r>
            <a:r>
              <a:rPr lang="en" sz="2000">
                <a:solidFill>
                  <a:srgbClr val="FF0000"/>
                </a:solidFill>
              </a:rPr>
              <a:t>獎懲</a:t>
            </a:r>
            <a:r>
              <a:rPr lang="en" sz="2000">
                <a:solidFill>
                  <a:schemeClr val="dk1"/>
                </a:solidFill>
              </a:rPr>
              <a:t>基準?</a:t>
            </a:r>
            <a:endParaRPr sz="2000">
              <a:solidFill>
                <a:schemeClr val="dk1"/>
              </a:solidFill>
            </a:endParaRPr>
          </a:p>
        </p:txBody>
      </p:sp>
      <p:sp>
        <p:nvSpPr>
          <p:cNvPr id="8246" name="Google Shape;8246;p115"/>
          <p:cNvSpPr txBox="1"/>
          <p:nvPr>
            <p:ph idx="8" type="title"/>
          </p:nvPr>
        </p:nvSpPr>
        <p:spPr>
          <a:xfrm>
            <a:off x="603325" y="385950"/>
            <a:ext cx="3568800" cy="529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稽核項目</a:t>
            </a:r>
            <a:endParaRPr/>
          </a:p>
        </p:txBody>
      </p:sp>
      <p:sp>
        <p:nvSpPr>
          <p:cNvPr id="8247" name="Google Shape;8247;p115"/>
          <p:cNvSpPr/>
          <p:nvPr/>
        </p:nvSpPr>
        <p:spPr>
          <a:xfrm>
            <a:off x="4648380" y="1166660"/>
            <a:ext cx="324442" cy="203530"/>
          </a:xfrm>
          <a:custGeom>
            <a:rect b="b" l="l" r="r" t="t"/>
            <a:pathLst>
              <a:path extrusionOk="0" h="3048" w="4858">
                <a:moveTo>
                  <a:pt x="0" y="1238"/>
                </a:moveTo>
                <a:lnTo>
                  <a:pt x="2000" y="3048"/>
                </a:lnTo>
                <a:lnTo>
                  <a:pt x="4858" y="0"/>
                </a:lnTo>
              </a:path>
            </a:pathLst>
          </a:custGeom>
          <a:noFill/>
          <a:ln cap="rnd" cmpd="sng" w="38100">
            <a:solidFill>
              <a:srgbClr val="0000FF"/>
            </a:solidFill>
            <a:prstDash val="solid"/>
            <a:round/>
            <a:headEnd len="med" w="med" type="none"/>
            <a:tailEnd len="med" w="med" type="none"/>
          </a:ln>
        </p:spPr>
      </p:sp>
      <p:sp>
        <p:nvSpPr>
          <p:cNvPr id="8248" name="Google Shape;8248;p115"/>
          <p:cNvSpPr/>
          <p:nvPr/>
        </p:nvSpPr>
        <p:spPr>
          <a:xfrm>
            <a:off x="4648380" y="2067260"/>
            <a:ext cx="324442" cy="203530"/>
          </a:xfrm>
          <a:custGeom>
            <a:rect b="b" l="l" r="r" t="t"/>
            <a:pathLst>
              <a:path extrusionOk="0" h="3048" w="4858">
                <a:moveTo>
                  <a:pt x="0" y="1238"/>
                </a:moveTo>
                <a:lnTo>
                  <a:pt x="2000" y="3048"/>
                </a:lnTo>
                <a:lnTo>
                  <a:pt x="4858" y="0"/>
                </a:lnTo>
              </a:path>
            </a:pathLst>
          </a:custGeom>
          <a:noFill/>
          <a:ln cap="rnd" cmpd="sng" w="38100">
            <a:solidFill>
              <a:srgbClr val="0000FF"/>
            </a:solidFill>
            <a:prstDash val="solid"/>
            <a:round/>
            <a:headEnd len="med" w="med" type="none"/>
            <a:tailEnd len="med" w="med" type="none"/>
          </a:ln>
        </p:spPr>
      </p:sp>
      <p:grpSp>
        <p:nvGrpSpPr>
          <p:cNvPr id="8249" name="Google Shape;8249;p115"/>
          <p:cNvGrpSpPr/>
          <p:nvPr/>
        </p:nvGrpSpPr>
        <p:grpSpPr>
          <a:xfrm>
            <a:off x="677605" y="2132623"/>
            <a:ext cx="1911475" cy="2587745"/>
            <a:chOff x="552931" y="2614061"/>
            <a:chExt cx="1723913" cy="2333825"/>
          </a:xfrm>
        </p:grpSpPr>
        <p:sp>
          <p:nvSpPr>
            <p:cNvPr id="8250" name="Google Shape;8250;p115"/>
            <p:cNvSpPr/>
            <p:nvPr/>
          </p:nvSpPr>
          <p:spPr>
            <a:xfrm>
              <a:off x="1436050" y="4073236"/>
              <a:ext cx="840795" cy="440220"/>
            </a:xfrm>
            <a:custGeom>
              <a:rect b="b" l="l" r="r" t="t"/>
              <a:pathLst>
                <a:path extrusionOk="0" h="34945" w="66743">
                  <a:moveTo>
                    <a:pt x="18285" y="0"/>
                  </a:moveTo>
                  <a:cubicBezTo>
                    <a:pt x="13981" y="0"/>
                    <a:pt x="10086" y="783"/>
                    <a:pt x="7252" y="2403"/>
                  </a:cubicBezTo>
                  <a:cubicBezTo>
                    <a:pt x="1" y="6546"/>
                    <a:pt x="2516" y="14686"/>
                    <a:pt x="12727" y="20605"/>
                  </a:cubicBezTo>
                  <a:lnTo>
                    <a:pt x="27822" y="29336"/>
                  </a:lnTo>
                  <a:cubicBezTo>
                    <a:pt x="34204" y="32983"/>
                    <a:pt x="41990" y="34945"/>
                    <a:pt x="48723" y="34945"/>
                  </a:cubicBezTo>
                  <a:cubicBezTo>
                    <a:pt x="52920" y="34945"/>
                    <a:pt x="56707" y="34183"/>
                    <a:pt x="59491" y="32592"/>
                  </a:cubicBezTo>
                  <a:cubicBezTo>
                    <a:pt x="66743" y="28448"/>
                    <a:pt x="64227" y="20161"/>
                    <a:pt x="54016" y="14242"/>
                  </a:cubicBezTo>
                  <a:lnTo>
                    <a:pt x="38921" y="5510"/>
                  </a:lnTo>
                  <a:cubicBezTo>
                    <a:pt x="32700" y="1904"/>
                    <a:pt x="24996" y="0"/>
                    <a:pt x="18285" y="0"/>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251" name="Google Shape;8251;p115"/>
            <p:cNvGrpSpPr/>
            <p:nvPr/>
          </p:nvGrpSpPr>
          <p:grpSpPr>
            <a:xfrm>
              <a:off x="552931" y="2614061"/>
              <a:ext cx="1637067" cy="2333825"/>
              <a:chOff x="2113925" y="428250"/>
              <a:chExt cx="3328725" cy="4745475"/>
            </a:xfrm>
          </p:grpSpPr>
          <p:sp>
            <p:nvSpPr>
              <p:cNvPr id="8252" name="Google Shape;8252;p115"/>
              <p:cNvSpPr/>
              <p:nvPr/>
            </p:nvSpPr>
            <p:spPr>
              <a:xfrm>
                <a:off x="4103225" y="3558900"/>
                <a:ext cx="828225" cy="355750"/>
              </a:xfrm>
              <a:custGeom>
                <a:rect b="b" l="l" r="r" t="t"/>
                <a:pathLst>
                  <a:path extrusionOk="0" h="14230" w="33129">
                    <a:moveTo>
                      <a:pt x="1902" y="0"/>
                    </a:moveTo>
                    <a:cubicBezTo>
                      <a:pt x="2219" y="0"/>
                      <a:pt x="476" y="8560"/>
                      <a:pt x="317" y="9352"/>
                    </a:cubicBezTo>
                    <a:cubicBezTo>
                      <a:pt x="159" y="9669"/>
                      <a:pt x="0" y="10145"/>
                      <a:pt x="159" y="10462"/>
                    </a:cubicBezTo>
                    <a:cubicBezTo>
                      <a:pt x="159" y="10937"/>
                      <a:pt x="476" y="11571"/>
                      <a:pt x="793" y="11888"/>
                    </a:cubicBezTo>
                    <a:cubicBezTo>
                      <a:pt x="1972" y="13330"/>
                      <a:pt x="4343" y="14230"/>
                      <a:pt x="6293" y="14230"/>
                    </a:cubicBezTo>
                    <a:cubicBezTo>
                      <a:pt x="6702" y="14230"/>
                      <a:pt x="7093" y="14190"/>
                      <a:pt x="7450" y="14108"/>
                    </a:cubicBezTo>
                    <a:cubicBezTo>
                      <a:pt x="9035" y="13791"/>
                      <a:pt x="10145" y="13474"/>
                      <a:pt x="11413" y="12998"/>
                    </a:cubicBezTo>
                    <a:cubicBezTo>
                      <a:pt x="12998" y="12523"/>
                      <a:pt x="15376" y="12523"/>
                      <a:pt x="16961" y="12364"/>
                    </a:cubicBezTo>
                    <a:cubicBezTo>
                      <a:pt x="17991" y="12364"/>
                      <a:pt x="18902" y="12404"/>
                      <a:pt x="19794" y="12404"/>
                    </a:cubicBezTo>
                    <a:cubicBezTo>
                      <a:pt x="20686" y="12404"/>
                      <a:pt x="21558" y="12364"/>
                      <a:pt x="22509" y="12206"/>
                    </a:cubicBezTo>
                    <a:cubicBezTo>
                      <a:pt x="24252" y="11888"/>
                      <a:pt x="25996" y="11413"/>
                      <a:pt x="27581" y="10779"/>
                    </a:cubicBezTo>
                    <a:cubicBezTo>
                      <a:pt x="29641" y="9828"/>
                      <a:pt x="33129" y="5548"/>
                      <a:pt x="30593" y="3963"/>
                    </a:cubicBezTo>
                    <a:cubicBezTo>
                      <a:pt x="30434" y="3804"/>
                      <a:pt x="30117" y="3804"/>
                      <a:pt x="29959" y="3804"/>
                    </a:cubicBezTo>
                    <a:cubicBezTo>
                      <a:pt x="22826" y="2695"/>
                      <a:pt x="13791" y="3170"/>
                      <a:pt x="11571" y="476"/>
                    </a:cubicBezTo>
                    <a:cubicBezTo>
                      <a:pt x="11571" y="476"/>
                      <a:pt x="2061" y="0"/>
                      <a:pt x="1902"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3" name="Google Shape;8253;p115"/>
              <p:cNvSpPr/>
              <p:nvPr/>
            </p:nvSpPr>
            <p:spPr>
              <a:xfrm>
                <a:off x="4111150" y="2366100"/>
                <a:ext cx="368550" cy="1239300"/>
              </a:xfrm>
              <a:custGeom>
                <a:rect b="b" l="l" r="r" t="t"/>
                <a:pathLst>
                  <a:path extrusionOk="0" h="49572" w="14742">
                    <a:moveTo>
                      <a:pt x="14742" y="1"/>
                    </a:moveTo>
                    <a:lnTo>
                      <a:pt x="6499" y="4598"/>
                    </a:lnTo>
                    <a:lnTo>
                      <a:pt x="2536" y="1269"/>
                    </a:lnTo>
                    <a:cubicBezTo>
                      <a:pt x="2536" y="1269"/>
                      <a:pt x="0" y="7768"/>
                      <a:pt x="0" y="10145"/>
                    </a:cubicBezTo>
                    <a:cubicBezTo>
                      <a:pt x="0" y="12523"/>
                      <a:pt x="1744" y="47712"/>
                      <a:pt x="1744" y="47712"/>
                    </a:cubicBezTo>
                    <a:cubicBezTo>
                      <a:pt x="1744" y="47712"/>
                      <a:pt x="4198" y="49571"/>
                      <a:pt x="7119" y="49571"/>
                    </a:cubicBezTo>
                    <a:cubicBezTo>
                      <a:pt x="8463" y="49571"/>
                      <a:pt x="9906" y="49178"/>
                      <a:pt x="11254" y="48029"/>
                    </a:cubicBezTo>
                    <a:cubicBezTo>
                      <a:pt x="11254" y="48029"/>
                      <a:pt x="14108" y="6500"/>
                      <a:pt x="14742" y="1"/>
                    </a:cubicBezTo>
                    <a:close/>
                  </a:path>
                </a:pathLst>
              </a:custGeom>
              <a:solidFill>
                <a:srgbClr val="6F8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4" name="Google Shape;8254;p115"/>
              <p:cNvSpPr/>
              <p:nvPr/>
            </p:nvSpPr>
            <p:spPr>
              <a:xfrm>
                <a:off x="4630250" y="3816475"/>
                <a:ext cx="812400" cy="354825"/>
              </a:xfrm>
              <a:custGeom>
                <a:rect b="b" l="l" r="r" t="t"/>
                <a:pathLst>
                  <a:path extrusionOk="0" h="14193" w="32496">
                    <a:moveTo>
                      <a:pt x="10463" y="0"/>
                    </a:moveTo>
                    <a:cubicBezTo>
                      <a:pt x="10463" y="0"/>
                      <a:pt x="952" y="317"/>
                      <a:pt x="952" y="317"/>
                    </a:cubicBezTo>
                    <a:cubicBezTo>
                      <a:pt x="1269" y="317"/>
                      <a:pt x="159" y="9035"/>
                      <a:pt x="1" y="9828"/>
                    </a:cubicBezTo>
                    <a:cubicBezTo>
                      <a:pt x="1" y="10145"/>
                      <a:pt x="1" y="10621"/>
                      <a:pt x="1" y="10938"/>
                    </a:cubicBezTo>
                    <a:cubicBezTo>
                      <a:pt x="159" y="11572"/>
                      <a:pt x="477" y="12047"/>
                      <a:pt x="952" y="12364"/>
                    </a:cubicBezTo>
                    <a:cubicBezTo>
                      <a:pt x="2010" y="13540"/>
                      <a:pt x="4114" y="14192"/>
                      <a:pt x="5972" y="14192"/>
                    </a:cubicBezTo>
                    <a:cubicBezTo>
                      <a:pt x="6619" y="14192"/>
                      <a:pt x="7236" y="14113"/>
                      <a:pt x="7768" y="13949"/>
                    </a:cubicBezTo>
                    <a:cubicBezTo>
                      <a:pt x="9353" y="13315"/>
                      <a:pt x="10304" y="12998"/>
                      <a:pt x="11572" y="12523"/>
                    </a:cubicBezTo>
                    <a:cubicBezTo>
                      <a:pt x="12999" y="11889"/>
                      <a:pt x="15376" y="11572"/>
                      <a:pt x="17120" y="11413"/>
                    </a:cubicBezTo>
                    <a:cubicBezTo>
                      <a:pt x="19022" y="11096"/>
                      <a:pt x="20607" y="11096"/>
                      <a:pt x="22509" y="10621"/>
                    </a:cubicBezTo>
                    <a:cubicBezTo>
                      <a:pt x="24253" y="10304"/>
                      <a:pt x="25838" y="9669"/>
                      <a:pt x="27423" y="8718"/>
                    </a:cubicBezTo>
                    <a:cubicBezTo>
                      <a:pt x="29325" y="7767"/>
                      <a:pt x="32495" y="3171"/>
                      <a:pt x="29801" y="1744"/>
                    </a:cubicBezTo>
                    <a:cubicBezTo>
                      <a:pt x="29642" y="1585"/>
                      <a:pt x="29325" y="1585"/>
                      <a:pt x="29167" y="1585"/>
                    </a:cubicBezTo>
                    <a:cubicBezTo>
                      <a:pt x="27773" y="1493"/>
                      <a:pt x="26308" y="1466"/>
                      <a:pt x="24832" y="1466"/>
                    </a:cubicBezTo>
                    <a:cubicBezTo>
                      <a:pt x="22895" y="1466"/>
                      <a:pt x="20940" y="1512"/>
                      <a:pt x="19110" y="1512"/>
                    </a:cubicBezTo>
                    <a:cubicBezTo>
                      <a:pt x="15197" y="1512"/>
                      <a:pt x="11853" y="1304"/>
                      <a:pt x="10463"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5" name="Google Shape;8255;p115"/>
              <p:cNvSpPr/>
              <p:nvPr/>
            </p:nvSpPr>
            <p:spPr>
              <a:xfrm>
                <a:off x="4610434" y="2617065"/>
                <a:ext cx="368550" cy="1239350"/>
              </a:xfrm>
              <a:custGeom>
                <a:rect b="b" l="l" r="r" t="t"/>
                <a:pathLst>
                  <a:path extrusionOk="0" h="48991" w="14742">
                    <a:moveTo>
                      <a:pt x="14742" y="1"/>
                    </a:moveTo>
                    <a:lnTo>
                      <a:pt x="2537" y="1269"/>
                    </a:lnTo>
                    <a:cubicBezTo>
                      <a:pt x="2537" y="1269"/>
                      <a:pt x="0" y="7768"/>
                      <a:pt x="0" y="10146"/>
                    </a:cubicBezTo>
                    <a:cubicBezTo>
                      <a:pt x="159" y="12523"/>
                      <a:pt x="1744" y="47712"/>
                      <a:pt x="1744" y="47712"/>
                    </a:cubicBezTo>
                    <a:cubicBezTo>
                      <a:pt x="1744" y="47712"/>
                      <a:pt x="3917" y="48990"/>
                      <a:pt x="6558" y="48990"/>
                    </a:cubicBezTo>
                    <a:cubicBezTo>
                      <a:pt x="8076" y="48990"/>
                      <a:pt x="9750" y="48568"/>
                      <a:pt x="11255" y="47237"/>
                    </a:cubicBezTo>
                    <a:cubicBezTo>
                      <a:pt x="11255" y="47237"/>
                      <a:pt x="14108" y="6500"/>
                      <a:pt x="14742" y="1"/>
                    </a:cubicBez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6" name="Google Shape;8256;p115"/>
              <p:cNvSpPr/>
              <p:nvPr/>
            </p:nvSpPr>
            <p:spPr>
              <a:xfrm>
                <a:off x="2117875" y="3663900"/>
                <a:ext cx="2647150" cy="1509825"/>
              </a:xfrm>
              <a:custGeom>
                <a:rect b="b" l="l" r="r" t="t"/>
                <a:pathLst>
                  <a:path extrusionOk="0" h="60393" w="105886">
                    <a:moveTo>
                      <a:pt x="52864" y="1"/>
                    </a:moveTo>
                    <a:cubicBezTo>
                      <a:pt x="51041" y="1"/>
                      <a:pt x="49218" y="397"/>
                      <a:pt x="47871" y="1190"/>
                    </a:cubicBezTo>
                    <a:lnTo>
                      <a:pt x="2696" y="27344"/>
                    </a:lnTo>
                    <a:cubicBezTo>
                      <a:pt x="1" y="28929"/>
                      <a:pt x="1" y="31465"/>
                      <a:pt x="2696" y="33050"/>
                    </a:cubicBezTo>
                    <a:lnTo>
                      <a:pt x="47871" y="59204"/>
                    </a:lnTo>
                    <a:cubicBezTo>
                      <a:pt x="49218" y="59997"/>
                      <a:pt x="51041" y="60393"/>
                      <a:pt x="52864" y="60393"/>
                    </a:cubicBezTo>
                    <a:cubicBezTo>
                      <a:pt x="54687" y="60393"/>
                      <a:pt x="56510" y="59997"/>
                      <a:pt x="57857" y="59204"/>
                    </a:cubicBezTo>
                    <a:lnTo>
                      <a:pt x="103032" y="33050"/>
                    </a:lnTo>
                    <a:cubicBezTo>
                      <a:pt x="105885" y="31465"/>
                      <a:pt x="105885" y="28929"/>
                      <a:pt x="103032" y="27344"/>
                    </a:cubicBezTo>
                    <a:lnTo>
                      <a:pt x="57857" y="1190"/>
                    </a:lnTo>
                    <a:cubicBezTo>
                      <a:pt x="56510" y="397"/>
                      <a:pt x="54687" y="1"/>
                      <a:pt x="52864"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7" name="Google Shape;8257;p115"/>
              <p:cNvSpPr/>
              <p:nvPr/>
            </p:nvSpPr>
            <p:spPr>
              <a:xfrm>
                <a:off x="2117875" y="2292800"/>
                <a:ext cx="2647150" cy="1505875"/>
              </a:xfrm>
              <a:custGeom>
                <a:rect b="b" l="l" r="r" t="t"/>
                <a:pathLst>
                  <a:path extrusionOk="0" h="60235" w="105886">
                    <a:moveTo>
                      <a:pt x="52864" y="0"/>
                    </a:moveTo>
                    <a:cubicBezTo>
                      <a:pt x="51041" y="0"/>
                      <a:pt x="49218" y="397"/>
                      <a:pt x="47871" y="1189"/>
                    </a:cubicBezTo>
                    <a:lnTo>
                      <a:pt x="2696" y="27185"/>
                    </a:lnTo>
                    <a:cubicBezTo>
                      <a:pt x="1" y="28770"/>
                      <a:pt x="1" y="31465"/>
                      <a:pt x="2696" y="33050"/>
                    </a:cubicBezTo>
                    <a:lnTo>
                      <a:pt x="47871" y="59045"/>
                    </a:lnTo>
                    <a:cubicBezTo>
                      <a:pt x="49218" y="59838"/>
                      <a:pt x="51041" y="60234"/>
                      <a:pt x="52864" y="60234"/>
                    </a:cubicBezTo>
                    <a:cubicBezTo>
                      <a:pt x="54687" y="60234"/>
                      <a:pt x="56510" y="59838"/>
                      <a:pt x="57857" y="59045"/>
                    </a:cubicBezTo>
                    <a:lnTo>
                      <a:pt x="103032" y="33050"/>
                    </a:lnTo>
                    <a:cubicBezTo>
                      <a:pt x="105885" y="31465"/>
                      <a:pt x="105885" y="28770"/>
                      <a:pt x="103032" y="27185"/>
                    </a:cubicBezTo>
                    <a:lnTo>
                      <a:pt x="57857" y="1189"/>
                    </a:lnTo>
                    <a:cubicBezTo>
                      <a:pt x="56510" y="397"/>
                      <a:pt x="54687" y="0"/>
                      <a:pt x="52864" y="0"/>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8" name="Google Shape;8258;p115"/>
              <p:cNvSpPr/>
              <p:nvPr/>
            </p:nvSpPr>
            <p:spPr>
              <a:xfrm>
                <a:off x="2113925" y="2290825"/>
                <a:ext cx="2651100" cy="1509825"/>
              </a:xfrm>
              <a:custGeom>
                <a:rect b="b" l="l" r="r" t="t"/>
                <a:pathLst>
                  <a:path extrusionOk="0" h="60393" w="106044">
                    <a:moveTo>
                      <a:pt x="53101" y="2061"/>
                    </a:moveTo>
                    <a:cubicBezTo>
                      <a:pt x="54528" y="2061"/>
                      <a:pt x="56113" y="2378"/>
                      <a:pt x="57064" y="3012"/>
                    </a:cubicBezTo>
                    <a:lnTo>
                      <a:pt x="102239" y="29007"/>
                    </a:lnTo>
                    <a:cubicBezTo>
                      <a:pt x="103032" y="29483"/>
                      <a:pt x="103349" y="29958"/>
                      <a:pt x="103349" y="30275"/>
                    </a:cubicBezTo>
                    <a:cubicBezTo>
                      <a:pt x="103349" y="30434"/>
                      <a:pt x="103032" y="30910"/>
                      <a:pt x="102239" y="31385"/>
                    </a:cubicBezTo>
                    <a:lnTo>
                      <a:pt x="57064" y="57539"/>
                    </a:lnTo>
                    <a:cubicBezTo>
                      <a:pt x="56113" y="58015"/>
                      <a:pt x="54528" y="58332"/>
                      <a:pt x="52943" y="58332"/>
                    </a:cubicBezTo>
                    <a:cubicBezTo>
                      <a:pt x="51516" y="58332"/>
                      <a:pt x="50089" y="58015"/>
                      <a:pt x="48980" y="57539"/>
                    </a:cubicBezTo>
                    <a:lnTo>
                      <a:pt x="3805" y="31385"/>
                    </a:lnTo>
                    <a:cubicBezTo>
                      <a:pt x="3012" y="30910"/>
                      <a:pt x="2695" y="30434"/>
                      <a:pt x="2695" y="30275"/>
                    </a:cubicBezTo>
                    <a:cubicBezTo>
                      <a:pt x="2695" y="29958"/>
                      <a:pt x="3012" y="29483"/>
                      <a:pt x="3805" y="29007"/>
                    </a:cubicBezTo>
                    <a:lnTo>
                      <a:pt x="48980" y="3012"/>
                    </a:lnTo>
                    <a:cubicBezTo>
                      <a:pt x="50089" y="2378"/>
                      <a:pt x="51516" y="2061"/>
                      <a:pt x="53101" y="2061"/>
                    </a:cubicBezTo>
                    <a:close/>
                    <a:moveTo>
                      <a:pt x="53101" y="0"/>
                    </a:moveTo>
                    <a:cubicBezTo>
                      <a:pt x="51199" y="0"/>
                      <a:pt x="49455" y="476"/>
                      <a:pt x="48029" y="1268"/>
                    </a:cubicBezTo>
                    <a:lnTo>
                      <a:pt x="2854" y="27264"/>
                    </a:lnTo>
                    <a:cubicBezTo>
                      <a:pt x="0" y="28849"/>
                      <a:pt x="0" y="31544"/>
                      <a:pt x="2854" y="33129"/>
                    </a:cubicBezTo>
                    <a:lnTo>
                      <a:pt x="48029" y="59124"/>
                    </a:lnTo>
                    <a:cubicBezTo>
                      <a:pt x="49455" y="59917"/>
                      <a:pt x="51199" y="60392"/>
                      <a:pt x="53101" y="60392"/>
                    </a:cubicBezTo>
                    <a:cubicBezTo>
                      <a:pt x="54845" y="60392"/>
                      <a:pt x="56747" y="59917"/>
                      <a:pt x="58015" y="59124"/>
                    </a:cubicBezTo>
                    <a:lnTo>
                      <a:pt x="103190" y="33129"/>
                    </a:lnTo>
                    <a:cubicBezTo>
                      <a:pt x="106043" y="31544"/>
                      <a:pt x="106043" y="28849"/>
                      <a:pt x="103190" y="27264"/>
                    </a:cubicBezTo>
                    <a:lnTo>
                      <a:pt x="58015" y="1268"/>
                    </a:lnTo>
                    <a:cubicBezTo>
                      <a:pt x="56588" y="476"/>
                      <a:pt x="54845" y="0"/>
                      <a:pt x="5310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9" name="Google Shape;8259;p115"/>
              <p:cNvSpPr/>
              <p:nvPr/>
            </p:nvSpPr>
            <p:spPr>
              <a:xfrm>
                <a:off x="2133725" y="3047700"/>
                <a:ext cx="1307750" cy="1890250"/>
              </a:xfrm>
              <a:custGeom>
                <a:rect b="b" l="l" r="r" t="t"/>
                <a:pathLst>
                  <a:path extrusionOk="0" h="75610" w="52310">
                    <a:moveTo>
                      <a:pt x="1" y="0"/>
                    </a:moveTo>
                    <a:lnTo>
                      <a:pt x="1" y="45493"/>
                    </a:lnTo>
                    <a:cubicBezTo>
                      <a:pt x="1" y="46761"/>
                      <a:pt x="794" y="47553"/>
                      <a:pt x="2062" y="48346"/>
                    </a:cubicBezTo>
                    <a:lnTo>
                      <a:pt x="47237" y="74500"/>
                    </a:lnTo>
                    <a:cubicBezTo>
                      <a:pt x="48505" y="75134"/>
                      <a:pt x="50090" y="75610"/>
                      <a:pt x="52309" y="75610"/>
                    </a:cubicBezTo>
                    <a:lnTo>
                      <a:pt x="52309" y="30117"/>
                    </a:lnTo>
                    <a:cubicBezTo>
                      <a:pt x="50248" y="30117"/>
                      <a:pt x="48505" y="29642"/>
                      <a:pt x="47237" y="28849"/>
                    </a:cubicBezTo>
                    <a:lnTo>
                      <a:pt x="2062" y="2854"/>
                    </a:lnTo>
                    <a:cubicBezTo>
                      <a:pt x="952" y="2220"/>
                      <a:pt x="1" y="1269"/>
                      <a:pt x="1" y="0"/>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0" name="Google Shape;8260;p115"/>
              <p:cNvSpPr/>
              <p:nvPr/>
            </p:nvSpPr>
            <p:spPr>
              <a:xfrm>
                <a:off x="3437475" y="3047700"/>
                <a:ext cx="1307725" cy="1890250"/>
              </a:xfrm>
              <a:custGeom>
                <a:rect b="b" l="l" r="r" t="t"/>
                <a:pathLst>
                  <a:path extrusionOk="0" h="75610" w="52309">
                    <a:moveTo>
                      <a:pt x="52309" y="0"/>
                    </a:moveTo>
                    <a:cubicBezTo>
                      <a:pt x="52309" y="1269"/>
                      <a:pt x="51358" y="2220"/>
                      <a:pt x="50248" y="2854"/>
                    </a:cubicBezTo>
                    <a:lnTo>
                      <a:pt x="5073" y="28849"/>
                    </a:lnTo>
                    <a:cubicBezTo>
                      <a:pt x="3805" y="29642"/>
                      <a:pt x="2061" y="30117"/>
                      <a:pt x="1" y="30117"/>
                    </a:cubicBezTo>
                    <a:lnTo>
                      <a:pt x="1" y="75610"/>
                    </a:lnTo>
                    <a:cubicBezTo>
                      <a:pt x="2220" y="75610"/>
                      <a:pt x="3805" y="75134"/>
                      <a:pt x="5073" y="74500"/>
                    </a:cubicBezTo>
                    <a:lnTo>
                      <a:pt x="50248" y="48346"/>
                    </a:lnTo>
                    <a:cubicBezTo>
                      <a:pt x="51516" y="47553"/>
                      <a:pt x="52309" y="46761"/>
                      <a:pt x="52309" y="45493"/>
                    </a:cubicBezTo>
                    <a:lnTo>
                      <a:pt x="52309"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1" name="Google Shape;8261;p115"/>
              <p:cNvSpPr/>
              <p:nvPr/>
            </p:nvSpPr>
            <p:spPr>
              <a:xfrm>
                <a:off x="3255200" y="2127750"/>
                <a:ext cx="1237550" cy="830950"/>
              </a:xfrm>
              <a:custGeom>
                <a:rect b="b" l="l" r="r" t="t"/>
                <a:pathLst>
                  <a:path extrusionOk="0" h="33238" w="49502">
                    <a:moveTo>
                      <a:pt x="39365" y="1"/>
                    </a:moveTo>
                    <a:cubicBezTo>
                      <a:pt x="38345" y="1"/>
                      <a:pt x="37354" y="163"/>
                      <a:pt x="36457" y="500"/>
                    </a:cubicBezTo>
                    <a:cubicBezTo>
                      <a:pt x="31702" y="2243"/>
                      <a:pt x="0" y="14132"/>
                      <a:pt x="0" y="14132"/>
                    </a:cubicBezTo>
                    <a:cubicBezTo>
                      <a:pt x="0" y="14132"/>
                      <a:pt x="1084" y="33238"/>
                      <a:pt x="6635" y="33238"/>
                    </a:cubicBezTo>
                    <a:cubicBezTo>
                      <a:pt x="7088" y="33238"/>
                      <a:pt x="7570" y="33111"/>
                      <a:pt x="8084" y="32836"/>
                    </a:cubicBezTo>
                    <a:lnTo>
                      <a:pt x="40737" y="14132"/>
                    </a:lnTo>
                    <a:lnTo>
                      <a:pt x="48980" y="9535"/>
                    </a:lnTo>
                    <a:cubicBezTo>
                      <a:pt x="49502" y="3532"/>
                      <a:pt x="44115" y="1"/>
                      <a:pt x="39365" y="1"/>
                    </a:cubicBezTo>
                    <a:close/>
                  </a:path>
                </a:pathLst>
              </a:custGeom>
              <a:solidFill>
                <a:srgbClr val="6F8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2" name="Google Shape;8262;p115"/>
              <p:cNvSpPr/>
              <p:nvPr/>
            </p:nvSpPr>
            <p:spPr>
              <a:xfrm>
                <a:off x="2954025" y="2393250"/>
                <a:ext cx="2041300" cy="885450"/>
              </a:xfrm>
              <a:custGeom>
                <a:rect b="b" l="l" r="r" t="t"/>
                <a:pathLst>
                  <a:path extrusionOk="0" h="35418" w="81652">
                    <a:moveTo>
                      <a:pt x="71397" y="1"/>
                    </a:moveTo>
                    <a:cubicBezTo>
                      <a:pt x="70369" y="1"/>
                      <a:pt x="69373" y="164"/>
                      <a:pt x="68477" y="500"/>
                    </a:cubicBezTo>
                    <a:cubicBezTo>
                      <a:pt x="63721" y="2243"/>
                      <a:pt x="32178" y="14132"/>
                      <a:pt x="32178" y="14132"/>
                    </a:cubicBezTo>
                    <a:lnTo>
                      <a:pt x="793" y="11437"/>
                    </a:lnTo>
                    <a:lnTo>
                      <a:pt x="793" y="11437"/>
                    </a:lnTo>
                    <a:cubicBezTo>
                      <a:pt x="0" y="23167"/>
                      <a:pt x="7609" y="28239"/>
                      <a:pt x="16327" y="32202"/>
                    </a:cubicBezTo>
                    <a:cubicBezTo>
                      <a:pt x="21100" y="34285"/>
                      <a:pt x="25779" y="35417"/>
                      <a:pt x="30128" y="35417"/>
                    </a:cubicBezTo>
                    <a:cubicBezTo>
                      <a:pt x="33722" y="35417"/>
                      <a:pt x="37091" y="34644"/>
                      <a:pt x="40103" y="32994"/>
                    </a:cubicBezTo>
                    <a:lnTo>
                      <a:pt x="72756" y="14132"/>
                    </a:lnTo>
                    <a:lnTo>
                      <a:pt x="68794" y="10803"/>
                    </a:lnTo>
                    <a:lnTo>
                      <a:pt x="80999" y="9535"/>
                    </a:lnTo>
                    <a:cubicBezTo>
                      <a:pt x="81651" y="3533"/>
                      <a:pt x="76181" y="1"/>
                      <a:pt x="71397" y="1"/>
                    </a:cubicBez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3" name="Google Shape;8263;p115"/>
              <p:cNvSpPr/>
              <p:nvPr/>
            </p:nvSpPr>
            <p:spPr>
              <a:xfrm>
                <a:off x="3129575" y="464000"/>
                <a:ext cx="708175" cy="1053875"/>
              </a:xfrm>
              <a:custGeom>
                <a:rect b="b" l="l" r="r" t="t"/>
                <a:pathLst>
                  <a:path extrusionOk="0" h="42155" w="28327">
                    <a:moveTo>
                      <a:pt x="15804" y="0"/>
                    </a:moveTo>
                    <a:cubicBezTo>
                      <a:pt x="8512" y="159"/>
                      <a:pt x="2648" y="6023"/>
                      <a:pt x="2648" y="13315"/>
                    </a:cubicBezTo>
                    <a:cubicBezTo>
                      <a:pt x="2648" y="17595"/>
                      <a:pt x="4708" y="21399"/>
                      <a:pt x="7878" y="23777"/>
                    </a:cubicBezTo>
                    <a:cubicBezTo>
                      <a:pt x="7878" y="23777"/>
                      <a:pt x="8037" y="24569"/>
                      <a:pt x="8354" y="25362"/>
                    </a:cubicBezTo>
                    <a:cubicBezTo>
                      <a:pt x="8354" y="25362"/>
                      <a:pt x="7561" y="29007"/>
                      <a:pt x="7244" y="29483"/>
                    </a:cubicBezTo>
                    <a:cubicBezTo>
                      <a:pt x="7145" y="29732"/>
                      <a:pt x="6873" y="29824"/>
                      <a:pt x="6464" y="29824"/>
                    </a:cubicBezTo>
                    <a:cubicBezTo>
                      <a:pt x="5570" y="29824"/>
                      <a:pt x="4020" y="29383"/>
                      <a:pt x="2172" y="29166"/>
                    </a:cubicBezTo>
                    <a:cubicBezTo>
                      <a:pt x="2098" y="29152"/>
                      <a:pt x="2026" y="29146"/>
                      <a:pt x="1956" y="29146"/>
                    </a:cubicBezTo>
                    <a:cubicBezTo>
                      <a:pt x="391" y="29146"/>
                      <a:pt x="0" y="32471"/>
                      <a:pt x="1062" y="35506"/>
                    </a:cubicBezTo>
                    <a:cubicBezTo>
                      <a:pt x="2172" y="38359"/>
                      <a:pt x="6610" y="41371"/>
                      <a:pt x="10732" y="42005"/>
                    </a:cubicBezTo>
                    <a:cubicBezTo>
                      <a:pt x="11283" y="42107"/>
                      <a:pt x="11875" y="42154"/>
                      <a:pt x="12481" y="42154"/>
                    </a:cubicBezTo>
                    <a:cubicBezTo>
                      <a:pt x="16578" y="42154"/>
                      <a:pt x="21362" y="40016"/>
                      <a:pt x="19291" y="38359"/>
                    </a:cubicBezTo>
                    <a:cubicBezTo>
                      <a:pt x="16913" y="36457"/>
                      <a:pt x="16913" y="35823"/>
                      <a:pt x="17230" y="34555"/>
                    </a:cubicBezTo>
                    <a:cubicBezTo>
                      <a:pt x="17547" y="33604"/>
                      <a:pt x="18181" y="31861"/>
                      <a:pt x="18498" y="31226"/>
                    </a:cubicBezTo>
                    <a:cubicBezTo>
                      <a:pt x="19659" y="31459"/>
                      <a:pt x="20564" y="31606"/>
                      <a:pt x="21215" y="31606"/>
                    </a:cubicBezTo>
                    <a:cubicBezTo>
                      <a:pt x="21453" y="31606"/>
                      <a:pt x="21657" y="31586"/>
                      <a:pt x="21827" y="31544"/>
                    </a:cubicBezTo>
                    <a:cubicBezTo>
                      <a:pt x="24680" y="31385"/>
                      <a:pt x="25473" y="29958"/>
                      <a:pt x="26265" y="26947"/>
                    </a:cubicBezTo>
                    <a:cubicBezTo>
                      <a:pt x="28168" y="20289"/>
                      <a:pt x="28326" y="15376"/>
                      <a:pt x="27851" y="12047"/>
                    </a:cubicBezTo>
                    <a:cubicBezTo>
                      <a:pt x="27217" y="5231"/>
                      <a:pt x="22620" y="0"/>
                      <a:pt x="15804"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4" name="Google Shape;8264;p115"/>
              <p:cNvSpPr/>
              <p:nvPr/>
            </p:nvSpPr>
            <p:spPr>
              <a:xfrm>
                <a:off x="3129625" y="1038575"/>
                <a:ext cx="593200" cy="416125"/>
              </a:xfrm>
              <a:custGeom>
                <a:rect b="b" l="l" r="r" t="t"/>
                <a:pathLst>
                  <a:path extrusionOk="0" h="16645" w="23728">
                    <a:moveTo>
                      <a:pt x="17862" y="1"/>
                    </a:moveTo>
                    <a:lnTo>
                      <a:pt x="14851" y="2379"/>
                    </a:lnTo>
                    <a:lnTo>
                      <a:pt x="10888" y="2696"/>
                    </a:lnTo>
                    <a:lnTo>
                      <a:pt x="8035" y="1586"/>
                    </a:lnTo>
                    <a:lnTo>
                      <a:pt x="8035" y="1586"/>
                    </a:lnTo>
                    <a:cubicBezTo>
                      <a:pt x="8193" y="1903"/>
                      <a:pt x="8193" y="2062"/>
                      <a:pt x="8352" y="2379"/>
                    </a:cubicBezTo>
                    <a:cubicBezTo>
                      <a:pt x="8352" y="2379"/>
                      <a:pt x="7559" y="5866"/>
                      <a:pt x="7242" y="6500"/>
                    </a:cubicBezTo>
                    <a:cubicBezTo>
                      <a:pt x="7143" y="6749"/>
                      <a:pt x="6871" y="6841"/>
                      <a:pt x="6462" y="6841"/>
                    </a:cubicBezTo>
                    <a:cubicBezTo>
                      <a:pt x="5568" y="6841"/>
                      <a:pt x="4018" y="6400"/>
                      <a:pt x="2170" y="6183"/>
                    </a:cubicBezTo>
                    <a:cubicBezTo>
                      <a:pt x="2092" y="6169"/>
                      <a:pt x="2017" y="6162"/>
                      <a:pt x="1945" y="6162"/>
                    </a:cubicBezTo>
                    <a:cubicBezTo>
                      <a:pt x="387" y="6162"/>
                      <a:pt x="0" y="9336"/>
                      <a:pt x="1060" y="12365"/>
                    </a:cubicBezTo>
                    <a:lnTo>
                      <a:pt x="3121" y="15218"/>
                    </a:lnTo>
                    <a:cubicBezTo>
                      <a:pt x="3755" y="15693"/>
                      <a:pt x="4231" y="16169"/>
                      <a:pt x="4865" y="16645"/>
                    </a:cubicBezTo>
                    <a:lnTo>
                      <a:pt x="19131" y="15218"/>
                    </a:lnTo>
                    <a:cubicBezTo>
                      <a:pt x="16911" y="13474"/>
                      <a:pt x="16911" y="12840"/>
                      <a:pt x="17228" y="11572"/>
                    </a:cubicBezTo>
                    <a:cubicBezTo>
                      <a:pt x="17545" y="10621"/>
                      <a:pt x="18179" y="8878"/>
                      <a:pt x="18496" y="8243"/>
                    </a:cubicBezTo>
                    <a:cubicBezTo>
                      <a:pt x="19657" y="8476"/>
                      <a:pt x="20562" y="8623"/>
                      <a:pt x="21213" y="8623"/>
                    </a:cubicBezTo>
                    <a:cubicBezTo>
                      <a:pt x="21451" y="8623"/>
                      <a:pt x="21655" y="8603"/>
                      <a:pt x="21825" y="8561"/>
                    </a:cubicBezTo>
                    <a:cubicBezTo>
                      <a:pt x="22618" y="8561"/>
                      <a:pt x="23252" y="8402"/>
                      <a:pt x="23727" y="8085"/>
                    </a:cubicBezTo>
                    <a:cubicBezTo>
                      <a:pt x="22459" y="7609"/>
                      <a:pt x="20557" y="6817"/>
                      <a:pt x="19448" y="6024"/>
                    </a:cubicBezTo>
                    <a:cubicBezTo>
                      <a:pt x="17704" y="4756"/>
                      <a:pt x="18179" y="2062"/>
                      <a:pt x="17862" y="1"/>
                    </a:cubicBez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5" name="Google Shape;8265;p115"/>
              <p:cNvSpPr/>
              <p:nvPr/>
            </p:nvSpPr>
            <p:spPr>
              <a:xfrm>
                <a:off x="3171975" y="428250"/>
                <a:ext cx="779725" cy="794100"/>
              </a:xfrm>
              <a:custGeom>
                <a:rect b="b" l="l" r="r" t="t"/>
                <a:pathLst>
                  <a:path extrusionOk="0" h="31764" w="31189">
                    <a:moveTo>
                      <a:pt x="14528" y="1"/>
                    </a:moveTo>
                    <a:cubicBezTo>
                      <a:pt x="10205" y="1"/>
                      <a:pt x="6224" y="1015"/>
                      <a:pt x="4914" y="5234"/>
                    </a:cubicBezTo>
                    <a:cubicBezTo>
                      <a:pt x="4914" y="5234"/>
                      <a:pt x="1903" y="6344"/>
                      <a:pt x="952" y="10941"/>
                    </a:cubicBezTo>
                    <a:cubicBezTo>
                      <a:pt x="0" y="15379"/>
                      <a:pt x="0" y="18708"/>
                      <a:pt x="2537" y="23146"/>
                    </a:cubicBezTo>
                    <a:cubicBezTo>
                      <a:pt x="5073" y="27743"/>
                      <a:pt x="6024" y="29803"/>
                      <a:pt x="6024" y="29803"/>
                    </a:cubicBezTo>
                    <a:cubicBezTo>
                      <a:pt x="6024" y="29803"/>
                      <a:pt x="7767" y="31388"/>
                      <a:pt x="10304" y="31705"/>
                    </a:cubicBezTo>
                    <a:cubicBezTo>
                      <a:pt x="10516" y="31745"/>
                      <a:pt x="10724" y="31764"/>
                      <a:pt x="10927" y="31764"/>
                    </a:cubicBezTo>
                    <a:cubicBezTo>
                      <a:pt x="13149" y="31764"/>
                      <a:pt x="14795" y="29525"/>
                      <a:pt x="15376" y="28218"/>
                    </a:cubicBezTo>
                    <a:cubicBezTo>
                      <a:pt x="16168" y="26792"/>
                      <a:pt x="16168" y="25524"/>
                      <a:pt x="16168" y="24414"/>
                    </a:cubicBezTo>
                    <a:lnTo>
                      <a:pt x="16168" y="24414"/>
                    </a:lnTo>
                    <a:cubicBezTo>
                      <a:pt x="16042" y="24540"/>
                      <a:pt x="15828" y="24610"/>
                      <a:pt x="15568" y="24610"/>
                    </a:cubicBezTo>
                    <a:cubicBezTo>
                      <a:pt x="14847" y="24610"/>
                      <a:pt x="13781" y="24069"/>
                      <a:pt x="13315" y="22670"/>
                    </a:cubicBezTo>
                    <a:cubicBezTo>
                      <a:pt x="12840" y="20927"/>
                      <a:pt x="12523" y="19183"/>
                      <a:pt x="13632" y="17123"/>
                    </a:cubicBezTo>
                    <a:cubicBezTo>
                      <a:pt x="14189" y="16218"/>
                      <a:pt x="15021" y="15833"/>
                      <a:pt x="15832" y="15833"/>
                    </a:cubicBezTo>
                    <a:cubicBezTo>
                      <a:pt x="16869" y="15833"/>
                      <a:pt x="17873" y="16461"/>
                      <a:pt x="18229" y="17440"/>
                    </a:cubicBezTo>
                    <a:cubicBezTo>
                      <a:pt x="18705" y="18866"/>
                      <a:pt x="18388" y="21878"/>
                      <a:pt x="18388" y="21878"/>
                    </a:cubicBezTo>
                    <a:cubicBezTo>
                      <a:pt x="18388" y="21878"/>
                      <a:pt x="20290" y="21719"/>
                      <a:pt x="20607" y="19817"/>
                    </a:cubicBezTo>
                    <a:cubicBezTo>
                      <a:pt x="20924" y="18549"/>
                      <a:pt x="21241" y="16488"/>
                      <a:pt x="21241" y="15220"/>
                    </a:cubicBezTo>
                    <a:cubicBezTo>
                      <a:pt x="21241" y="14111"/>
                      <a:pt x="21558" y="12843"/>
                      <a:pt x="22350" y="12209"/>
                    </a:cubicBezTo>
                    <a:cubicBezTo>
                      <a:pt x="23460" y="11099"/>
                      <a:pt x="23143" y="9356"/>
                      <a:pt x="23143" y="9356"/>
                    </a:cubicBezTo>
                    <a:cubicBezTo>
                      <a:pt x="23143" y="9356"/>
                      <a:pt x="26789" y="9197"/>
                      <a:pt x="28691" y="5551"/>
                    </a:cubicBezTo>
                    <a:cubicBezTo>
                      <a:pt x="30266" y="2663"/>
                      <a:pt x="31189" y="319"/>
                      <a:pt x="29119" y="319"/>
                    </a:cubicBezTo>
                    <a:cubicBezTo>
                      <a:pt x="28689" y="319"/>
                      <a:pt x="28131" y="420"/>
                      <a:pt x="27423" y="638"/>
                    </a:cubicBezTo>
                    <a:cubicBezTo>
                      <a:pt x="26943" y="803"/>
                      <a:pt x="26309" y="869"/>
                      <a:pt x="25559" y="869"/>
                    </a:cubicBezTo>
                    <a:cubicBezTo>
                      <a:pt x="22820" y="869"/>
                      <a:pt x="18527" y="1"/>
                      <a:pt x="14528" y="1"/>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6" name="Google Shape;8266;p115"/>
              <p:cNvSpPr/>
              <p:nvPr/>
            </p:nvSpPr>
            <p:spPr>
              <a:xfrm>
                <a:off x="2910425" y="1189600"/>
                <a:ext cx="982800" cy="1795225"/>
              </a:xfrm>
              <a:custGeom>
                <a:rect b="b" l="l" r="r" t="t"/>
                <a:pathLst>
                  <a:path extrusionOk="0" h="71809" w="39312">
                    <a:moveTo>
                      <a:pt x="10164" y="1"/>
                    </a:moveTo>
                    <a:cubicBezTo>
                      <a:pt x="7683" y="1"/>
                      <a:pt x="5240" y="1331"/>
                      <a:pt x="3013" y="7750"/>
                    </a:cubicBezTo>
                    <a:cubicBezTo>
                      <a:pt x="1" y="16627"/>
                      <a:pt x="2378" y="25345"/>
                      <a:pt x="3013" y="36441"/>
                    </a:cubicBezTo>
                    <a:cubicBezTo>
                      <a:pt x="3488" y="42781"/>
                      <a:pt x="2537" y="49121"/>
                      <a:pt x="2378" y="59583"/>
                    </a:cubicBezTo>
                    <a:cubicBezTo>
                      <a:pt x="5390" y="64497"/>
                      <a:pt x="18705" y="71154"/>
                      <a:pt x="25996" y="71788"/>
                    </a:cubicBezTo>
                    <a:cubicBezTo>
                      <a:pt x="26257" y="71802"/>
                      <a:pt x="26515" y="71809"/>
                      <a:pt x="26770" y="71809"/>
                    </a:cubicBezTo>
                    <a:cubicBezTo>
                      <a:pt x="29469" y="71809"/>
                      <a:pt x="31881" y="71072"/>
                      <a:pt x="33763" y="70203"/>
                    </a:cubicBezTo>
                    <a:cubicBezTo>
                      <a:pt x="36934" y="68618"/>
                      <a:pt x="38994" y="65448"/>
                      <a:pt x="38994" y="61961"/>
                    </a:cubicBezTo>
                    <a:cubicBezTo>
                      <a:pt x="39311" y="54194"/>
                      <a:pt x="39153" y="39611"/>
                      <a:pt x="38677" y="30576"/>
                    </a:cubicBezTo>
                    <a:cubicBezTo>
                      <a:pt x="38360" y="20114"/>
                      <a:pt x="36934" y="14091"/>
                      <a:pt x="33922" y="11872"/>
                    </a:cubicBezTo>
                    <a:cubicBezTo>
                      <a:pt x="31544" y="10287"/>
                      <a:pt x="25996" y="7275"/>
                      <a:pt x="25996" y="7275"/>
                    </a:cubicBezTo>
                    <a:cubicBezTo>
                      <a:pt x="25996" y="7275"/>
                      <a:pt x="25889" y="7287"/>
                      <a:pt x="25678" y="7287"/>
                    </a:cubicBezTo>
                    <a:cubicBezTo>
                      <a:pt x="24836" y="7287"/>
                      <a:pt x="22351" y="7085"/>
                      <a:pt x="18546" y="5056"/>
                    </a:cubicBezTo>
                    <a:cubicBezTo>
                      <a:pt x="15218" y="3312"/>
                      <a:pt x="14267" y="1727"/>
                      <a:pt x="14584" y="617"/>
                    </a:cubicBezTo>
                    <a:cubicBezTo>
                      <a:pt x="14584" y="617"/>
                      <a:pt x="13474" y="300"/>
                      <a:pt x="11731" y="142"/>
                    </a:cubicBezTo>
                    <a:cubicBezTo>
                      <a:pt x="11208" y="59"/>
                      <a:pt x="10685" y="1"/>
                      <a:pt x="10164"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7" name="Google Shape;8267;p115"/>
              <p:cNvSpPr/>
              <p:nvPr/>
            </p:nvSpPr>
            <p:spPr>
              <a:xfrm>
                <a:off x="3231425" y="1175475"/>
                <a:ext cx="364575" cy="230550"/>
              </a:xfrm>
              <a:custGeom>
                <a:rect b="b" l="l" r="r" t="t"/>
                <a:pathLst>
                  <a:path extrusionOk="0" h="9222" w="14583">
                    <a:moveTo>
                      <a:pt x="3142" y="0"/>
                    </a:moveTo>
                    <a:cubicBezTo>
                      <a:pt x="2470" y="0"/>
                      <a:pt x="1510" y="624"/>
                      <a:pt x="1110" y="1024"/>
                    </a:cubicBezTo>
                    <a:cubicBezTo>
                      <a:pt x="1110" y="1024"/>
                      <a:pt x="0" y="3877"/>
                      <a:pt x="4121" y="6572"/>
                    </a:cubicBezTo>
                    <a:cubicBezTo>
                      <a:pt x="7432" y="8663"/>
                      <a:pt x="9977" y="9221"/>
                      <a:pt x="11755" y="9221"/>
                    </a:cubicBezTo>
                    <a:cubicBezTo>
                      <a:pt x="13212" y="9221"/>
                      <a:pt x="14155" y="8847"/>
                      <a:pt x="14583" y="8632"/>
                    </a:cubicBezTo>
                    <a:cubicBezTo>
                      <a:pt x="14583" y="8474"/>
                      <a:pt x="14583" y="5304"/>
                      <a:pt x="13473" y="4987"/>
                    </a:cubicBezTo>
                    <a:cubicBezTo>
                      <a:pt x="13473" y="4987"/>
                      <a:pt x="13251" y="5054"/>
                      <a:pt x="12755" y="5054"/>
                    </a:cubicBezTo>
                    <a:cubicBezTo>
                      <a:pt x="11928" y="5054"/>
                      <a:pt x="10343" y="4868"/>
                      <a:pt x="7767" y="3877"/>
                    </a:cubicBezTo>
                    <a:cubicBezTo>
                      <a:pt x="3963" y="2292"/>
                      <a:pt x="3487" y="73"/>
                      <a:pt x="3487" y="73"/>
                    </a:cubicBezTo>
                    <a:cubicBezTo>
                      <a:pt x="3386" y="22"/>
                      <a:pt x="3269" y="0"/>
                      <a:pt x="3142"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8" name="Google Shape;8268;p115"/>
              <p:cNvSpPr/>
              <p:nvPr/>
            </p:nvSpPr>
            <p:spPr>
              <a:xfrm>
                <a:off x="3607875" y="1505600"/>
                <a:ext cx="1584975" cy="1021950"/>
              </a:xfrm>
              <a:custGeom>
                <a:rect b="b" l="l" r="r" t="t"/>
                <a:pathLst>
                  <a:path extrusionOk="0" h="40878" w="63399">
                    <a:moveTo>
                      <a:pt x="5260" y="1"/>
                    </a:moveTo>
                    <a:cubicBezTo>
                      <a:pt x="4400" y="1"/>
                      <a:pt x="3599" y="336"/>
                      <a:pt x="3012" y="975"/>
                    </a:cubicBezTo>
                    <a:cubicBezTo>
                      <a:pt x="1586" y="2402"/>
                      <a:pt x="1" y="8108"/>
                      <a:pt x="2061" y="16192"/>
                    </a:cubicBezTo>
                    <a:cubicBezTo>
                      <a:pt x="3646" y="22533"/>
                      <a:pt x="7767" y="30934"/>
                      <a:pt x="13315" y="34579"/>
                    </a:cubicBezTo>
                    <a:cubicBezTo>
                      <a:pt x="16803" y="36957"/>
                      <a:pt x="21875" y="38701"/>
                      <a:pt x="25838" y="39176"/>
                    </a:cubicBezTo>
                    <a:cubicBezTo>
                      <a:pt x="30593" y="39889"/>
                      <a:pt x="34635" y="39979"/>
                      <a:pt x="38900" y="39979"/>
                    </a:cubicBezTo>
                    <a:cubicBezTo>
                      <a:pt x="40321" y="39979"/>
                      <a:pt x="41768" y="39969"/>
                      <a:pt x="43274" y="39969"/>
                    </a:cubicBezTo>
                    <a:cubicBezTo>
                      <a:pt x="45017" y="39969"/>
                      <a:pt x="46127" y="40286"/>
                      <a:pt x="49297" y="40761"/>
                    </a:cubicBezTo>
                    <a:cubicBezTo>
                      <a:pt x="50105" y="40838"/>
                      <a:pt x="50931" y="40878"/>
                      <a:pt x="51756" y="40878"/>
                    </a:cubicBezTo>
                    <a:cubicBezTo>
                      <a:pt x="54330" y="40878"/>
                      <a:pt x="56887" y="40492"/>
                      <a:pt x="58808" y="39652"/>
                    </a:cubicBezTo>
                    <a:cubicBezTo>
                      <a:pt x="61185" y="38701"/>
                      <a:pt x="61978" y="37908"/>
                      <a:pt x="61978" y="37274"/>
                    </a:cubicBezTo>
                    <a:cubicBezTo>
                      <a:pt x="61978" y="36732"/>
                      <a:pt x="61608" y="36487"/>
                      <a:pt x="61019" y="36487"/>
                    </a:cubicBezTo>
                    <a:cubicBezTo>
                      <a:pt x="60746" y="36487"/>
                      <a:pt x="60427" y="36540"/>
                      <a:pt x="60076" y="36640"/>
                    </a:cubicBezTo>
                    <a:cubicBezTo>
                      <a:pt x="58966" y="36957"/>
                      <a:pt x="57064" y="37749"/>
                      <a:pt x="54369" y="37749"/>
                    </a:cubicBezTo>
                    <a:cubicBezTo>
                      <a:pt x="54369" y="37749"/>
                      <a:pt x="56905" y="37115"/>
                      <a:pt x="58491" y="36481"/>
                    </a:cubicBezTo>
                    <a:cubicBezTo>
                      <a:pt x="60076" y="36006"/>
                      <a:pt x="61344" y="35213"/>
                      <a:pt x="62295" y="34579"/>
                    </a:cubicBezTo>
                    <a:cubicBezTo>
                      <a:pt x="63326" y="33843"/>
                      <a:pt x="63399" y="32010"/>
                      <a:pt x="62513" y="32010"/>
                    </a:cubicBezTo>
                    <a:cubicBezTo>
                      <a:pt x="62446" y="32010"/>
                      <a:pt x="62373" y="32021"/>
                      <a:pt x="62295" y="32043"/>
                    </a:cubicBezTo>
                    <a:cubicBezTo>
                      <a:pt x="61027" y="32360"/>
                      <a:pt x="60234" y="32994"/>
                      <a:pt x="57857" y="33787"/>
                    </a:cubicBezTo>
                    <a:cubicBezTo>
                      <a:pt x="55796" y="34421"/>
                      <a:pt x="54211" y="34579"/>
                      <a:pt x="54211" y="34579"/>
                    </a:cubicBezTo>
                    <a:cubicBezTo>
                      <a:pt x="54211" y="34579"/>
                      <a:pt x="56588" y="33628"/>
                      <a:pt x="58491" y="32360"/>
                    </a:cubicBezTo>
                    <a:cubicBezTo>
                      <a:pt x="60393" y="31251"/>
                      <a:pt x="60868" y="30300"/>
                      <a:pt x="61185" y="29824"/>
                    </a:cubicBezTo>
                    <a:cubicBezTo>
                      <a:pt x="61442" y="29311"/>
                      <a:pt x="61283" y="28383"/>
                      <a:pt x="60458" y="28383"/>
                    </a:cubicBezTo>
                    <a:cubicBezTo>
                      <a:pt x="60263" y="28383"/>
                      <a:pt x="60031" y="28435"/>
                      <a:pt x="59759" y="28556"/>
                    </a:cubicBezTo>
                    <a:cubicBezTo>
                      <a:pt x="58491" y="29190"/>
                      <a:pt x="57064" y="30458"/>
                      <a:pt x="54528" y="31092"/>
                    </a:cubicBezTo>
                    <a:cubicBezTo>
                      <a:pt x="53422" y="31368"/>
                      <a:pt x="52478" y="31538"/>
                      <a:pt x="51911" y="31538"/>
                    </a:cubicBezTo>
                    <a:cubicBezTo>
                      <a:pt x="51503" y="31538"/>
                      <a:pt x="51291" y="31450"/>
                      <a:pt x="51358" y="31251"/>
                    </a:cubicBezTo>
                    <a:cubicBezTo>
                      <a:pt x="51516" y="30934"/>
                      <a:pt x="52626" y="30775"/>
                      <a:pt x="53894" y="29665"/>
                    </a:cubicBezTo>
                    <a:cubicBezTo>
                      <a:pt x="55162" y="28556"/>
                      <a:pt x="55637" y="26654"/>
                      <a:pt x="55003" y="26020"/>
                    </a:cubicBezTo>
                    <a:cubicBezTo>
                      <a:pt x="54741" y="25823"/>
                      <a:pt x="54614" y="25707"/>
                      <a:pt x="54454" y="25707"/>
                    </a:cubicBezTo>
                    <a:cubicBezTo>
                      <a:pt x="54229" y="25707"/>
                      <a:pt x="53937" y="25938"/>
                      <a:pt x="53101" y="26495"/>
                    </a:cubicBezTo>
                    <a:cubicBezTo>
                      <a:pt x="51675" y="27446"/>
                      <a:pt x="50090" y="27763"/>
                      <a:pt x="48187" y="29348"/>
                    </a:cubicBezTo>
                    <a:cubicBezTo>
                      <a:pt x="46602" y="30617"/>
                      <a:pt x="45810" y="31092"/>
                      <a:pt x="43908" y="31568"/>
                    </a:cubicBezTo>
                    <a:cubicBezTo>
                      <a:pt x="43121" y="31810"/>
                      <a:pt x="41917" y="31913"/>
                      <a:pt x="40351" y="31913"/>
                    </a:cubicBezTo>
                    <a:cubicBezTo>
                      <a:pt x="37816" y="31913"/>
                      <a:pt x="34330" y="31642"/>
                      <a:pt x="30117" y="31251"/>
                    </a:cubicBezTo>
                    <a:cubicBezTo>
                      <a:pt x="23460" y="30617"/>
                      <a:pt x="19339" y="27922"/>
                      <a:pt x="16961" y="24910"/>
                    </a:cubicBezTo>
                    <a:cubicBezTo>
                      <a:pt x="12047" y="18253"/>
                      <a:pt x="12047" y="10169"/>
                      <a:pt x="9828" y="4145"/>
                    </a:cubicBezTo>
                    <a:cubicBezTo>
                      <a:pt x="8881" y="1305"/>
                      <a:pt x="6957" y="1"/>
                      <a:pt x="5260"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9" name="Google Shape;8269;p115"/>
              <p:cNvSpPr/>
              <p:nvPr/>
            </p:nvSpPr>
            <p:spPr>
              <a:xfrm>
                <a:off x="3623725" y="1497850"/>
                <a:ext cx="1034300" cy="1009525"/>
              </a:xfrm>
              <a:custGeom>
                <a:rect b="b" l="l" r="r" t="t"/>
                <a:pathLst>
                  <a:path extrusionOk="0" h="40381" w="41372">
                    <a:moveTo>
                      <a:pt x="4818" y="0"/>
                    </a:moveTo>
                    <a:cubicBezTo>
                      <a:pt x="4694" y="0"/>
                      <a:pt x="4568" y="6"/>
                      <a:pt x="4439" y="17"/>
                    </a:cubicBezTo>
                    <a:cubicBezTo>
                      <a:pt x="2378" y="176"/>
                      <a:pt x="1" y="1602"/>
                      <a:pt x="1" y="10637"/>
                    </a:cubicBezTo>
                    <a:cubicBezTo>
                      <a:pt x="159" y="19672"/>
                      <a:pt x="6182" y="29183"/>
                      <a:pt x="8402" y="31561"/>
                    </a:cubicBezTo>
                    <a:cubicBezTo>
                      <a:pt x="10621" y="33938"/>
                      <a:pt x="14108" y="37267"/>
                      <a:pt x="20924" y="39011"/>
                    </a:cubicBezTo>
                    <a:cubicBezTo>
                      <a:pt x="25013" y="40152"/>
                      <a:pt x="31043" y="40380"/>
                      <a:pt x="35213" y="40380"/>
                    </a:cubicBezTo>
                    <a:cubicBezTo>
                      <a:pt x="37992" y="40380"/>
                      <a:pt x="39945" y="40279"/>
                      <a:pt x="39945" y="40279"/>
                    </a:cubicBezTo>
                    <a:cubicBezTo>
                      <a:pt x="39945" y="40279"/>
                      <a:pt x="41372" y="35523"/>
                      <a:pt x="39945" y="32195"/>
                    </a:cubicBezTo>
                    <a:cubicBezTo>
                      <a:pt x="39945" y="32195"/>
                      <a:pt x="30434" y="32036"/>
                      <a:pt x="25045" y="30451"/>
                    </a:cubicBezTo>
                    <a:cubicBezTo>
                      <a:pt x="19656" y="28866"/>
                      <a:pt x="17595" y="26647"/>
                      <a:pt x="15217" y="23160"/>
                    </a:cubicBezTo>
                    <a:cubicBezTo>
                      <a:pt x="12840" y="19672"/>
                      <a:pt x="10779" y="8894"/>
                      <a:pt x="10304" y="6358"/>
                    </a:cubicBezTo>
                    <a:cubicBezTo>
                      <a:pt x="9692" y="4064"/>
                      <a:pt x="8195" y="0"/>
                      <a:pt x="4818"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270" name="Google Shape;8270;p115"/>
          <p:cNvGrpSpPr/>
          <p:nvPr/>
        </p:nvGrpSpPr>
        <p:grpSpPr>
          <a:xfrm>
            <a:off x="2557442" y="1409031"/>
            <a:ext cx="1539029" cy="2475750"/>
            <a:chOff x="6071724" y="2429213"/>
            <a:chExt cx="1821767" cy="2930575"/>
          </a:xfrm>
        </p:grpSpPr>
        <p:sp>
          <p:nvSpPr>
            <p:cNvPr id="8271" name="Google Shape;8271;p115"/>
            <p:cNvSpPr/>
            <p:nvPr/>
          </p:nvSpPr>
          <p:spPr>
            <a:xfrm>
              <a:off x="6380531" y="4301376"/>
              <a:ext cx="1512960" cy="862018"/>
            </a:xfrm>
            <a:custGeom>
              <a:rect b="b" l="l" r="r" t="t"/>
              <a:pathLst>
                <a:path extrusionOk="0" h="57420" w="100780">
                  <a:moveTo>
                    <a:pt x="50390" y="1"/>
                  </a:moveTo>
                  <a:cubicBezTo>
                    <a:pt x="48651" y="1"/>
                    <a:pt x="46913" y="371"/>
                    <a:pt x="45581" y="1111"/>
                  </a:cubicBezTo>
                  <a:lnTo>
                    <a:pt x="2665" y="25973"/>
                  </a:lnTo>
                  <a:cubicBezTo>
                    <a:pt x="1" y="27453"/>
                    <a:pt x="1" y="29968"/>
                    <a:pt x="2665" y="31448"/>
                  </a:cubicBezTo>
                  <a:lnTo>
                    <a:pt x="45581" y="56310"/>
                  </a:lnTo>
                  <a:cubicBezTo>
                    <a:pt x="46913" y="57050"/>
                    <a:pt x="48651" y="57420"/>
                    <a:pt x="50390" y="57420"/>
                  </a:cubicBezTo>
                  <a:cubicBezTo>
                    <a:pt x="52129" y="57420"/>
                    <a:pt x="53868" y="57050"/>
                    <a:pt x="55200" y="56310"/>
                  </a:cubicBezTo>
                  <a:lnTo>
                    <a:pt x="98264" y="31448"/>
                  </a:lnTo>
                  <a:cubicBezTo>
                    <a:pt x="100780" y="29968"/>
                    <a:pt x="100780" y="27453"/>
                    <a:pt x="98116" y="25973"/>
                  </a:cubicBezTo>
                  <a:lnTo>
                    <a:pt x="55200" y="1111"/>
                  </a:lnTo>
                  <a:cubicBezTo>
                    <a:pt x="53868" y="371"/>
                    <a:pt x="52129" y="1"/>
                    <a:pt x="50390"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2" name="Google Shape;8272;p115"/>
            <p:cNvSpPr/>
            <p:nvPr/>
          </p:nvSpPr>
          <p:spPr>
            <a:xfrm>
              <a:off x="6071724" y="4835176"/>
              <a:ext cx="1001979" cy="524612"/>
            </a:xfrm>
            <a:custGeom>
              <a:rect b="b" l="l" r="r" t="t"/>
              <a:pathLst>
                <a:path extrusionOk="0" h="34945" w="66743">
                  <a:moveTo>
                    <a:pt x="18285" y="0"/>
                  </a:moveTo>
                  <a:cubicBezTo>
                    <a:pt x="13981" y="0"/>
                    <a:pt x="10086" y="783"/>
                    <a:pt x="7252" y="2403"/>
                  </a:cubicBezTo>
                  <a:cubicBezTo>
                    <a:pt x="1" y="6546"/>
                    <a:pt x="2516" y="14686"/>
                    <a:pt x="12727" y="20605"/>
                  </a:cubicBezTo>
                  <a:lnTo>
                    <a:pt x="27822" y="29336"/>
                  </a:lnTo>
                  <a:cubicBezTo>
                    <a:pt x="34204" y="32983"/>
                    <a:pt x="41990" y="34945"/>
                    <a:pt x="48723" y="34945"/>
                  </a:cubicBezTo>
                  <a:cubicBezTo>
                    <a:pt x="52920" y="34945"/>
                    <a:pt x="56707" y="34183"/>
                    <a:pt x="59491" y="32592"/>
                  </a:cubicBezTo>
                  <a:cubicBezTo>
                    <a:pt x="66743" y="28448"/>
                    <a:pt x="64227" y="20161"/>
                    <a:pt x="54016" y="14242"/>
                  </a:cubicBezTo>
                  <a:lnTo>
                    <a:pt x="38921" y="5510"/>
                  </a:lnTo>
                  <a:cubicBezTo>
                    <a:pt x="32700" y="1904"/>
                    <a:pt x="24996" y="0"/>
                    <a:pt x="18285" y="0"/>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3" name="Google Shape;8273;p115"/>
            <p:cNvSpPr/>
            <p:nvPr/>
          </p:nvSpPr>
          <p:spPr>
            <a:xfrm>
              <a:off x="6364978" y="3575462"/>
              <a:ext cx="1515182" cy="863684"/>
            </a:xfrm>
            <a:custGeom>
              <a:rect b="b" l="l" r="r" t="t"/>
              <a:pathLst>
                <a:path extrusionOk="0" h="57531" w="100928">
                  <a:moveTo>
                    <a:pt x="50390" y="0"/>
                  </a:moveTo>
                  <a:cubicBezTo>
                    <a:pt x="48651" y="0"/>
                    <a:pt x="46913" y="407"/>
                    <a:pt x="45581" y="1221"/>
                  </a:cubicBezTo>
                  <a:lnTo>
                    <a:pt x="2665" y="25935"/>
                  </a:lnTo>
                  <a:cubicBezTo>
                    <a:pt x="1" y="27563"/>
                    <a:pt x="1" y="30078"/>
                    <a:pt x="2665" y="31558"/>
                  </a:cubicBezTo>
                  <a:lnTo>
                    <a:pt x="45581" y="56420"/>
                  </a:lnTo>
                  <a:cubicBezTo>
                    <a:pt x="46913" y="57160"/>
                    <a:pt x="48651" y="57530"/>
                    <a:pt x="50390" y="57530"/>
                  </a:cubicBezTo>
                  <a:cubicBezTo>
                    <a:pt x="52129" y="57530"/>
                    <a:pt x="53868" y="57160"/>
                    <a:pt x="55200" y="56420"/>
                  </a:cubicBezTo>
                  <a:lnTo>
                    <a:pt x="98264" y="31558"/>
                  </a:lnTo>
                  <a:cubicBezTo>
                    <a:pt x="100928" y="30078"/>
                    <a:pt x="100928" y="27563"/>
                    <a:pt x="98264" y="25935"/>
                  </a:cubicBezTo>
                  <a:lnTo>
                    <a:pt x="55200" y="1221"/>
                  </a:lnTo>
                  <a:cubicBezTo>
                    <a:pt x="53868" y="407"/>
                    <a:pt x="52129" y="0"/>
                    <a:pt x="50390" y="0"/>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4" name="Google Shape;8274;p115"/>
            <p:cNvSpPr/>
            <p:nvPr/>
          </p:nvSpPr>
          <p:spPr>
            <a:xfrm>
              <a:off x="6364978" y="3576017"/>
              <a:ext cx="1515182" cy="862018"/>
            </a:xfrm>
            <a:custGeom>
              <a:rect b="b" l="l" r="r" t="t"/>
              <a:pathLst>
                <a:path extrusionOk="0" h="57420" w="100928">
                  <a:moveTo>
                    <a:pt x="50464" y="1924"/>
                  </a:moveTo>
                  <a:cubicBezTo>
                    <a:pt x="51944" y="1924"/>
                    <a:pt x="53276" y="2220"/>
                    <a:pt x="54312" y="2812"/>
                  </a:cubicBezTo>
                  <a:lnTo>
                    <a:pt x="97376" y="27526"/>
                  </a:lnTo>
                  <a:cubicBezTo>
                    <a:pt x="98116" y="27970"/>
                    <a:pt x="98412" y="28414"/>
                    <a:pt x="98412" y="28710"/>
                  </a:cubicBezTo>
                  <a:cubicBezTo>
                    <a:pt x="98412" y="29006"/>
                    <a:pt x="98116" y="29450"/>
                    <a:pt x="97376" y="29893"/>
                  </a:cubicBezTo>
                  <a:lnTo>
                    <a:pt x="54312" y="54755"/>
                  </a:lnTo>
                  <a:cubicBezTo>
                    <a:pt x="53276" y="55347"/>
                    <a:pt x="51944" y="55643"/>
                    <a:pt x="50464" y="55643"/>
                  </a:cubicBezTo>
                  <a:cubicBezTo>
                    <a:pt x="48984" y="55643"/>
                    <a:pt x="47505" y="55347"/>
                    <a:pt x="46469" y="54755"/>
                  </a:cubicBezTo>
                  <a:lnTo>
                    <a:pt x="3553" y="29893"/>
                  </a:lnTo>
                  <a:cubicBezTo>
                    <a:pt x="2813" y="29450"/>
                    <a:pt x="2517" y="29006"/>
                    <a:pt x="2517" y="28710"/>
                  </a:cubicBezTo>
                  <a:cubicBezTo>
                    <a:pt x="2517" y="28414"/>
                    <a:pt x="2813" y="27970"/>
                    <a:pt x="3553" y="27526"/>
                  </a:cubicBezTo>
                  <a:lnTo>
                    <a:pt x="46617" y="2812"/>
                  </a:lnTo>
                  <a:cubicBezTo>
                    <a:pt x="47505" y="2220"/>
                    <a:pt x="48984" y="1924"/>
                    <a:pt x="50464" y="1924"/>
                  </a:cubicBezTo>
                  <a:close/>
                  <a:moveTo>
                    <a:pt x="50464" y="0"/>
                  </a:moveTo>
                  <a:cubicBezTo>
                    <a:pt x="48688" y="0"/>
                    <a:pt x="46913" y="444"/>
                    <a:pt x="45581" y="1184"/>
                  </a:cubicBezTo>
                  <a:lnTo>
                    <a:pt x="2665" y="25898"/>
                  </a:lnTo>
                  <a:cubicBezTo>
                    <a:pt x="1" y="27526"/>
                    <a:pt x="1" y="30041"/>
                    <a:pt x="2665" y="31521"/>
                  </a:cubicBezTo>
                  <a:lnTo>
                    <a:pt x="45581" y="56383"/>
                  </a:lnTo>
                  <a:cubicBezTo>
                    <a:pt x="46913" y="57123"/>
                    <a:pt x="48688" y="57419"/>
                    <a:pt x="50464" y="57419"/>
                  </a:cubicBezTo>
                  <a:cubicBezTo>
                    <a:pt x="52240" y="57419"/>
                    <a:pt x="53868" y="57123"/>
                    <a:pt x="55200" y="56383"/>
                  </a:cubicBezTo>
                  <a:lnTo>
                    <a:pt x="98264" y="31521"/>
                  </a:lnTo>
                  <a:cubicBezTo>
                    <a:pt x="100928" y="30041"/>
                    <a:pt x="100928" y="27526"/>
                    <a:pt x="98264" y="25898"/>
                  </a:cubicBezTo>
                  <a:lnTo>
                    <a:pt x="55200" y="1184"/>
                  </a:lnTo>
                  <a:cubicBezTo>
                    <a:pt x="53868" y="444"/>
                    <a:pt x="52240" y="0"/>
                    <a:pt x="5046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5" name="Google Shape;8275;p115"/>
            <p:cNvSpPr/>
            <p:nvPr/>
          </p:nvSpPr>
          <p:spPr>
            <a:xfrm>
              <a:off x="6373866" y="4007011"/>
              <a:ext cx="748718" cy="1084188"/>
            </a:xfrm>
            <a:custGeom>
              <a:rect b="b" l="l" r="r" t="t"/>
              <a:pathLst>
                <a:path extrusionOk="0" h="72219" w="49873">
                  <a:moveTo>
                    <a:pt x="1" y="1"/>
                  </a:moveTo>
                  <a:lnTo>
                    <a:pt x="1" y="43361"/>
                  </a:lnTo>
                  <a:cubicBezTo>
                    <a:pt x="149" y="44545"/>
                    <a:pt x="889" y="45433"/>
                    <a:pt x="2073" y="46173"/>
                  </a:cubicBezTo>
                  <a:lnTo>
                    <a:pt x="44989" y="71034"/>
                  </a:lnTo>
                  <a:cubicBezTo>
                    <a:pt x="46321" y="71774"/>
                    <a:pt x="47948" y="72218"/>
                    <a:pt x="49872" y="72218"/>
                  </a:cubicBezTo>
                  <a:lnTo>
                    <a:pt x="49872" y="28710"/>
                  </a:lnTo>
                  <a:cubicBezTo>
                    <a:pt x="47948" y="28710"/>
                    <a:pt x="46321" y="28414"/>
                    <a:pt x="44989" y="27674"/>
                  </a:cubicBezTo>
                  <a:lnTo>
                    <a:pt x="2073" y="2812"/>
                  </a:lnTo>
                  <a:cubicBezTo>
                    <a:pt x="1037" y="2220"/>
                    <a:pt x="1" y="1332"/>
                    <a:pt x="1" y="1"/>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6" name="Google Shape;8276;p115"/>
            <p:cNvSpPr/>
            <p:nvPr/>
          </p:nvSpPr>
          <p:spPr>
            <a:xfrm>
              <a:off x="7122569" y="4007011"/>
              <a:ext cx="746482" cy="1084188"/>
            </a:xfrm>
            <a:custGeom>
              <a:rect b="b" l="l" r="r" t="t"/>
              <a:pathLst>
                <a:path extrusionOk="0" h="72219" w="49724">
                  <a:moveTo>
                    <a:pt x="49724" y="1"/>
                  </a:moveTo>
                  <a:cubicBezTo>
                    <a:pt x="49724" y="1332"/>
                    <a:pt x="48836" y="2220"/>
                    <a:pt x="47800" y="2812"/>
                  </a:cubicBezTo>
                  <a:lnTo>
                    <a:pt x="4736" y="27674"/>
                  </a:lnTo>
                  <a:cubicBezTo>
                    <a:pt x="3404" y="28414"/>
                    <a:pt x="1924" y="28710"/>
                    <a:pt x="0" y="28710"/>
                  </a:cubicBezTo>
                  <a:lnTo>
                    <a:pt x="0" y="72218"/>
                  </a:lnTo>
                  <a:cubicBezTo>
                    <a:pt x="1924" y="72070"/>
                    <a:pt x="3552" y="71774"/>
                    <a:pt x="4736" y="71034"/>
                  </a:cubicBezTo>
                  <a:lnTo>
                    <a:pt x="47800" y="46173"/>
                  </a:lnTo>
                  <a:cubicBezTo>
                    <a:pt x="48984" y="45433"/>
                    <a:pt x="49724" y="44545"/>
                    <a:pt x="49724" y="43361"/>
                  </a:cubicBezTo>
                  <a:lnTo>
                    <a:pt x="49724" y="1"/>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7" name="Google Shape;8277;p115"/>
            <p:cNvSpPr/>
            <p:nvPr/>
          </p:nvSpPr>
          <p:spPr>
            <a:xfrm>
              <a:off x="6145045" y="2842897"/>
              <a:ext cx="799250" cy="967481"/>
            </a:xfrm>
            <a:custGeom>
              <a:rect b="b" l="l" r="r" t="t"/>
              <a:pathLst>
                <a:path extrusionOk="0" h="64445" w="53239">
                  <a:moveTo>
                    <a:pt x="49933" y="1"/>
                  </a:moveTo>
                  <a:cubicBezTo>
                    <a:pt x="49545" y="1"/>
                    <a:pt x="49127" y="54"/>
                    <a:pt x="48688" y="146"/>
                  </a:cubicBezTo>
                  <a:cubicBezTo>
                    <a:pt x="46172" y="590"/>
                    <a:pt x="44100" y="1478"/>
                    <a:pt x="42768" y="5622"/>
                  </a:cubicBezTo>
                  <a:cubicBezTo>
                    <a:pt x="41436" y="9617"/>
                    <a:pt x="38773" y="21752"/>
                    <a:pt x="36849" y="27524"/>
                  </a:cubicBezTo>
                  <a:cubicBezTo>
                    <a:pt x="35813" y="31076"/>
                    <a:pt x="31817" y="37735"/>
                    <a:pt x="27230" y="42323"/>
                  </a:cubicBezTo>
                  <a:cubicBezTo>
                    <a:pt x="23234" y="46170"/>
                    <a:pt x="18351" y="50314"/>
                    <a:pt x="16575" y="50758"/>
                  </a:cubicBezTo>
                  <a:cubicBezTo>
                    <a:pt x="15762" y="50883"/>
                    <a:pt x="15054" y="50929"/>
                    <a:pt x="14363" y="50929"/>
                  </a:cubicBezTo>
                  <a:cubicBezTo>
                    <a:pt x="13419" y="50929"/>
                    <a:pt x="12506" y="50843"/>
                    <a:pt x="11395" y="50758"/>
                  </a:cubicBezTo>
                  <a:cubicBezTo>
                    <a:pt x="11057" y="50737"/>
                    <a:pt x="10740" y="50728"/>
                    <a:pt x="10440" y="50728"/>
                  </a:cubicBezTo>
                  <a:cubicBezTo>
                    <a:pt x="8641" y="50728"/>
                    <a:pt x="7463" y="51054"/>
                    <a:pt x="6068" y="51054"/>
                  </a:cubicBezTo>
                  <a:cubicBezTo>
                    <a:pt x="5180" y="51054"/>
                    <a:pt x="4688" y="50922"/>
                    <a:pt x="4401" y="50922"/>
                  </a:cubicBezTo>
                  <a:cubicBezTo>
                    <a:pt x="4161" y="50922"/>
                    <a:pt x="4063" y="51013"/>
                    <a:pt x="3996" y="51350"/>
                  </a:cubicBezTo>
                  <a:cubicBezTo>
                    <a:pt x="3700" y="52238"/>
                    <a:pt x="5032" y="53422"/>
                    <a:pt x="6660" y="53718"/>
                  </a:cubicBezTo>
                  <a:cubicBezTo>
                    <a:pt x="7085" y="53795"/>
                    <a:pt x="7471" y="53822"/>
                    <a:pt x="7813" y="53822"/>
                  </a:cubicBezTo>
                  <a:cubicBezTo>
                    <a:pt x="8582" y="53822"/>
                    <a:pt x="9133" y="53686"/>
                    <a:pt x="9436" y="53686"/>
                  </a:cubicBezTo>
                  <a:cubicBezTo>
                    <a:pt x="9513" y="53686"/>
                    <a:pt x="9575" y="53695"/>
                    <a:pt x="9619" y="53718"/>
                  </a:cubicBezTo>
                  <a:cubicBezTo>
                    <a:pt x="9915" y="54014"/>
                    <a:pt x="8731" y="54606"/>
                    <a:pt x="6956" y="55197"/>
                  </a:cubicBezTo>
                  <a:cubicBezTo>
                    <a:pt x="4440" y="55937"/>
                    <a:pt x="2812" y="55641"/>
                    <a:pt x="1480" y="55789"/>
                  </a:cubicBezTo>
                  <a:cubicBezTo>
                    <a:pt x="0" y="56085"/>
                    <a:pt x="296" y="57269"/>
                    <a:pt x="740" y="57565"/>
                  </a:cubicBezTo>
                  <a:cubicBezTo>
                    <a:pt x="1332" y="57861"/>
                    <a:pt x="2220" y="58305"/>
                    <a:pt x="4292" y="58305"/>
                  </a:cubicBezTo>
                  <a:cubicBezTo>
                    <a:pt x="6511" y="58305"/>
                    <a:pt x="8879" y="57861"/>
                    <a:pt x="8879" y="57861"/>
                  </a:cubicBezTo>
                  <a:lnTo>
                    <a:pt x="8879" y="57861"/>
                  </a:lnTo>
                  <a:cubicBezTo>
                    <a:pt x="8879" y="57861"/>
                    <a:pt x="7547" y="58601"/>
                    <a:pt x="5476" y="59045"/>
                  </a:cubicBezTo>
                  <a:cubicBezTo>
                    <a:pt x="3256" y="59637"/>
                    <a:pt x="2368" y="59637"/>
                    <a:pt x="1184" y="59933"/>
                  </a:cubicBezTo>
                  <a:cubicBezTo>
                    <a:pt x="0" y="60229"/>
                    <a:pt x="1036" y="61857"/>
                    <a:pt x="2368" y="62005"/>
                  </a:cubicBezTo>
                  <a:cubicBezTo>
                    <a:pt x="3404" y="62005"/>
                    <a:pt x="5032" y="62005"/>
                    <a:pt x="6512" y="61709"/>
                  </a:cubicBezTo>
                  <a:cubicBezTo>
                    <a:pt x="7991" y="61265"/>
                    <a:pt x="10359" y="60525"/>
                    <a:pt x="10359" y="60525"/>
                  </a:cubicBezTo>
                  <a:lnTo>
                    <a:pt x="10359" y="60525"/>
                  </a:lnTo>
                  <a:cubicBezTo>
                    <a:pt x="8287" y="61857"/>
                    <a:pt x="6364" y="62153"/>
                    <a:pt x="5180" y="62449"/>
                  </a:cubicBezTo>
                  <a:cubicBezTo>
                    <a:pt x="4144" y="62745"/>
                    <a:pt x="3700" y="63337"/>
                    <a:pt x="4144" y="63929"/>
                  </a:cubicBezTo>
                  <a:cubicBezTo>
                    <a:pt x="4337" y="64218"/>
                    <a:pt x="4781" y="64444"/>
                    <a:pt x="5762" y="64444"/>
                  </a:cubicBezTo>
                  <a:cubicBezTo>
                    <a:pt x="6287" y="64444"/>
                    <a:pt x="6966" y="64379"/>
                    <a:pt x="7843" y="64225"/>
                  </a:cubicBezTo>
                  <a:cubicBezTo>
                    <a:pt x="10359" y="63929"/>
                    <a:pt x="13615" y="62301"/>
                    <a:pt x="15983" y="60377"/>
                  </a:cubicBezTo>
                  <a:cubicBezTo>
                    <a:pt x="18351" y="58453"/>
                    <a:pt x="19238" y="57565"/>
                    <a:pt x="20570" y="56677"/>
                  </a:cubicBezTo>
                  <a:cubicBezTo>
                    <a:pt x="25454" y="53570"/>
                    <a:pt x="29450" y="51054"/>
                    <a:pt x="33445" y="47058"/>
                  </a:cubicBezTo>
                  <a:cubicBezTo>
                    <a:pt x="39365" y="41139"/>
                    <a:pt x="42768" y="35515"/>
                    <a:pt x="44544" y="31815"/>
                  </a:cubicBezTo>
                  <a:cubicBezTo>
                    <a:pt x="48244" y="24268"/>
                    <a:pt x="51056" y="12725"/>
                    <a:pt x="52239" y="6658"/>
                  </a:cubicBezTo>
                  <a:cubicBezTo>
                    <a:pt x="53238" y="1538"/>
                    <a:pt x="52025" y="1"/>
                    <a:pt x="49933"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8" name="Google Shape;8278;p115"/>
            <p:cNvSpPr/>
            <p:nvPr/>
          </p:nvSpPr>
          <p:spPr>
            <a:xfrm>
              <a:off x="6684895" y="2834970"/>
              <a:ext cx="271066" cy="476947"/>
            </a:xfrm>
            <a:custGeom>
              <a:rect b="b" l="l" r="r" t="t"/>
              <a:pathLst>
                <a:path extrusionOk="0" h="31770" w="18056">
                  <a:moveTo>
                    <a:pt x="12097" y="0"/>
                  </a:moveTo>
                  <a:cubicBezTo>
                    <a:pt x="9604" y="0"/>
                    <a:pt x="7410" y="2541"/>
                    <a:pt x="6068" y="6298"/>
                  </a:cubicBezTo>
                  <a:cubicBezTo>
                    <a:pt x="4737" y="10589"/>
                    <a:pt x="2813" y="19617"/>
                    <a:pt x="1629" y="22724"/>
                  </a:cubicBezTo>
                  <a:cubicBezTo>
                    <a:pt x="445" y="25832"/>
                    <a:pt x="1" y="28496"/>
                    <a:pt x="1" y="28496"/>
                  </a:cubicBezTo>
                  <a:cubicBezTo>
                    <a:pt x="1" y="28496"/>
                    <a:pt x="3860" y="31770"/>
                    <a:pt x="8667" y="31770"/>
                  </a:cubicBezTo>
                  <a:cubicBezTo>
                    <a:pt x="9267" y="31770"/>
                    <a:pt x="9883" y="31719"/>
                    <a:pt x="10508" y="31604"/>
                  </a:cubicBezTo>
                  <a:cubicBezTo>
                    <a:pt x="10508" y="31604"/>
                    <a:pt x="14060" y="22132"/>
                    <a:pt x="15688" y="14141"/>
                  </a:cubicBezTo>
                  <a:cubicBezTo>
                    <a:pt x="17315" y="6150"/>
                    <a:pt x="18055" y="1118"/>
                    <a:pt x="12876" y="82"/>
                  </a:cubicBezTo>
                  <a:cubicBezTo>
                    <a:pt x="12613" y="27"/>
                    <a:pt x="12354" y="0"/>
                    <a:pt x="12097"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9" name="Google Shape;8279;p115"/>
            <p:cNvSpPr/>
            <p:nvPr/>
          </p:nvSpPr>
          <p:spPr>
            <a:xfrm>
              <a:off x="6653804" y="3222773"/>
              <a:ext cx="208839" cy="162480"/>
            </a:xfrm>
            <a:custGeom>
              <a:rect b="b" l="l" r="r" t="t"/>
              <a:pathLst>
                <a:path extrusionOk="0" h="10823" w="13911">
                  <a:moveTo>
                    <a:pt x="2664" y="0"/>
                  </a:moveTo>
                  <a:lnTo>
                    <a:pt x="2664" y="0"/>
                  </a:lnTo>
                  <a:cubicBezTo>
                    <a:pt x="2664" y="0"/>
                    <a:pt x="2072" y="0"/>
                    <a:pt x="1184" y="2516"/>
                  </a:cubicBezTo>
                  <a:cubicBezTo>
                    <a:pt x="296" y="4884"/>
                    <a:pt x="0" y="6511"/>
                    <a:pt x="444" y="7103"/>
                  </a:cubicBezTo>
                  <a:cubicBezTo>
                    <a:pt x="2015" y="9408"/>
                    <a:pt x="5886" y="10823"/>
                    <a:pt x="8485" y="10823"/>
                  </a:cubicBezTo>
                  <a:cubicBezTo>
                    <a:pt x="9558" y="10823"/>
                    <a:pt x="10414" y="10582"/>
                    <a:pt x="10803" y="10063"/>
                  </a:cubicBezTo>
                  <a:cubicBezTo>
                    <a:pt x="11691" y="8731"/>
                    <a:pt x="13911" y="5328"/>
                    <a:pt x="13319" y="3700"/>
                  </a:cubicBezTo>
                  <a:lnTo>
                    <a:pt x="13319" y="3700"/>
                  </a:lnTo>
                  <a:lnTo>
                    <a:pt x="12875" y="4884"/>
                  </a:lnTo>
                  <a:cubicBezTo>
                    <a:pt x="12875" y="4884"/>
                    <a:pt x="12601" y="4923"/>
                    <a:pt x="12074" y="4923"/>
                  </a:cubicBezTo>
                  <a:cubicBezTo>
                    <a:pt x="11153" y="4923"/>
                    <a:pt x="9458" y="4803"/>
                    <a:pt x="7103" y="4144"/>
                  </a:cubicBezTo>
                  <a:cubicBezTo>
                    <a:pt x="4144" y="3108"/>
                    <a:pt x="2368" y="1036"/>
                    <a:pt x="2368" y="1036"/>
                  </a:cubicBezTo>
                  <a:lnTo>
                    <a:pt x="2664" y="0"/>
                  </a:ln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0" name="Google Shape;8280;p115"/>
            <p:cNvSpPr/>
            <p:nvPr/>
          </p:nvSpPr>
          <p:spPr>
            <a:xfrm>
              <a:off x="6153933" y="4771268"/>
              <a:ext cx="368797" cy="249463"/>
            </a:xfrm>
            <a:custGeom>
              <a:rect b="b" l="l" r="r" t="t"/>
              <a:pathLst>
                <a:path extrusionOk="0" h="16617" w="24566">
                  <a:moveTo>
                    <a:pt x="23234" y="0"/>
                  </a:moveTo>
                  <a:lnTo>
                    <a:pt x="15835" y="148"/>
                  </a:lnTo>
                  <a:cubicBezTo>
                    <a:pt x="14355" y="3404"/>
                    <a:pt x="10951" y="5624"/>
                    <a:pt x="5920" y="9175"/>
                  </a:cubicBezTo>
                  <a:cubicBezTo>
                    <a:pt x="888" y="12727"/>
                    <a:pt x="0" y="13911"/>
                    <a:pt x="592" y="14799"/>
                  </a:cubicBezTo>
                  <a:cubicBezTo>
                    <a:pt x="1184" y="15835"/>
                    <a:pt x="3848" y="16427"/>
                    <a:pt x="6364" y="16575"/>
                  </a:cubicBezTo>
                  <a:cubicBezTo>
                    <a:pt x="6586" y="16603"/>
                    <a:pt x="6821" y="16616"/>
                    <a:pt x="7065" y="16616"/>
                  </a:cubicBezTo>
                  <a:cubicBezTo>
                    <a:pt x="9407" y="16616"/>
                    <a:pt x="12556" y="15372"/>
                    <a:pt x="13763" y="13763"/>
                  </a:cubicBezTo>
                  <a:cubicBezTo>
                    <a:pt x="14799" y="12579"/>
                    <a:pt x="17463" y="10803"/>
                    <a:pt x="19238" y="10507"/>
                  </a:cubicBezTo>
                  <a:cubicBezTo>
                    <a:pt x="20866" y="10211"/>
                    <a:pt x="23974" y="8731"/>
                    <a:pt x="24270" y="7696"/>
                  </a:cubicBezTo>
                  <a:cubicBezTo>
                    <a:pt x="24566" y="6512"/>
                    <a:pt x="24270" y="4292"/>
                    <a:pt x="23826" y="2960"/>
                  </a:cubicBezTo>
                  <a:cubicBezTo>
                    <a:pt x="23530" y="1628"/>
                    <a:pt x="23234" y="0"/>
                    <a:pt x="23234"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1" name="Google Shape;8281;p115"/>
            <p:cNvSpPr/>
            <p:nvPr/>
          </p:nvSpPr>
          <p:spPr>
            <a:xfrm>
              <a:off x="6593814" y="5004532"/>
              <a:ext cx="308822" cy="326597"/>
            </a:xfrm>
            <a:custGeom>
              <a:rect b="b" l="l" r="r" t="t"/>
              <a:pathLst>
                <a:path extrusionOk="0" h="21755" w="20571">
                  <a:moveTo>
                    <a:pt x="11395" y="1"/>
                  </a:moveTo>
                  <a:cubicBezTo>
                    <a:pt x="10656" y="4588"/>
                    <a:pt x="8732" y="7400"/>
                    <a:pt x="6660" y="10508"/>
                  </a:cubicBezTo>
                  <a:cubicBezTo>
                    <a:pt x="4884" y="13172"/>
                    <a:pt x="2812" y="15540"/>
                    <a:pt x="740" y="18055"/>
                  </a:cubicBezTo>
                  <a:cubicBezTo>
                    <a:pt x="444" y="18499"/>
                    <a:pt x="148" y="18943"/>
                    <a:pt x="148" y="19387"/>
                  </a:cubicBezTo>
                  <a:cubicBezTo>
                    <a:pt x="0" y="21015"/>
                    <a:pt x="1924" y="21607"/>
                    <a:pt x="3108" y="21755"/>
                  </a:cubicBezTo>
                  <a:cubicBezTo>
                    <a:pt x="4292" y="21755"/>
                    <a:pt x="5476" y="21755"/>
                    <a:pt x="6660" y="21607"/>
                  </a:cubicBezTo>
                  <a:cubicBezTo>
                    <a:pt x="8880" y="21311"/>
                    <a:pt x="10951" y="20423"/>
                    <a:pt x="12283" y="18647"/>
                  </a:cubicBezTo>
                  <a:cubicBezTo>
                    <a:pt x="13615" y="16575"/>
                    <a:pt x="14799" y="14208"/>
                    <a:pt x="16723" y="12580"/>
                  </a:cubicBezTo>
                  <a:cubicBezTo>
                    <a:pt x="17759" y="11692"/>
                    <a:pt x="19091" y="11100"/>
                    <a:pt x="19683" y="9916"/>
                  </a:cubicBezTo>
                  <a:cubicBezTo>
                    <a:pt x="20571" y="8288"/>
                    <a:pt x="20275" y="6660"/>
                    <a:pt x="19831" y="5032"/>
                  </a:cubicBezTo>
                  <a:cubicBezTo>
                    <a:pt x="19683" y="4145"/>
                    <a:pt x="19387" y="3405"/>
                    <a:pt x="19387" y="2517"/>
                  </a:cubicBezTo>
                  <a:cubicBezTo>
                    <a:pt x="19239" y="1629"/>
                    <a:pt x="19091" y="741"/>
                    <a:pt x="19091" y="149"/>
                  </a:cubicBezTo>
                  <a:lnTo>
                    <a:pt x="11395" y="1"/>
                  </a:ln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2" name="Google Shape;8282;p115"/>
            <p:cNvSpPr/>
            <p:nvPr/>
          </p:nvSpPr>
          <p:spPr>
            <a:xfrm>
              <a:off x="6278341" y="3673764"/>
              <a:ext cx="1075285" cy="1346201"/>
            </a:xfrm>
            <a:custGeom>
              <a:rect b="b" l="l" r="r" t="t"/>
              <a:pathLst>
                <a:path extrusionOk="0" h="89672" w="71626">
                  <a:moveTo>
                    <a:pt x="35517" y="0"/>
                  </a:moveTo>
                  <a:cubicBezTo>
                    <a:pt x="35517" y="0"/>
                    <a:pt x="31078" y="3404"/>
                    <a:pt x="27082" y="6068"/>
                  </a:cubicBezTo>
                  <a:cubicBezTo>
                    <a:pt x="22198" y="9324"/>
                    <a:pt x="0" y="23086"/>
                    <a:pt x="0" y="28562"/>
                  </a:cubicBezTo>
                  <a:cubicBezTo>
                    <a:pt x="0" y="32262"/>
                    <a:pt x="7548" y="73254"/>
                    <a:pt x="7548" y="73254"/>
                  </a:cubicBezTo>
                  <a:cubicBezTo>
                    <a:pt x="8644" y="74160"/>
                    <a:pt x="9801" y="74467"/>
                    <a:pt x="10867" y="74467"/>
                  </a:cubicBezTo>
                  <a:cubicBezTo>
                    <a:pt x="13110" y="74467"/>
                    <a:pt x="14947" y="73106"/>
                    <a:pt x="14947" y="73106"/>
                  </a:cubicBezTo>
                  <a:cubicBezTo>
                    <a:pt x="14947" y="73106"/>
                    <a:pt x="16575" y="55792"/>
                    <a:pt x="16723" y="45729"/>
                  </a:cubicBezTo>
                  <a:cubicBezTo>
                    <a:pt x="16871" y="41141"/>
                    <a:pt x="16131" y="34925"/>
                    <a:pt x="16131" y="34925"/>
                  </a:cubicBezTo>
                  <a:lnTo>
                    <a:pt x="40253" y="20867"/>
                  </a:lnTo>
                  <a:lnTo>
                    <a:pt x="40253" y="20867"/>
                  </a:lnTo>
                  <a:cubicBezTo>
                    <a:pt x="37589" y="24862"/>
                    <a:pt x="26786" y="36997"/>
                    <a:pt x="26194" y="39365"/>
                  </a:cubicBezTo>
                  <a:cubicBezTo>
                    <a:pt x="25602" y="42029"/>
                    <a:pt x="27082" y="47948"/>
                    <a:pt x="28710" y="61119"/>
                  </a:cubicBezTo>
                  <a:cubicBezTo>
                    <a:pt x="29894" y="70442"/>
                    <a:pt x="32557" y="88645"/>
                    <a:pt x="32557" y="88645"/>
                  </a:cubicBezTo>
                  <a:cubicBezTo>
                    <a:pt x="33745" y="89419"/>
                    <a:pt x="35022" y="89671"/>
                    <a:pt x="36182" y="89671"/>
                  </a:cubicBezTo>
                  <a:cubicBezTo>
                    <a:pt x="38348" y="89671"/>
                    <a:pt x="40105" y="88793"/>
                    <a:pt x="40105" y="88793"/>
                  </a:cubicBezTo>
                  <a:cubicBezTo>
                    <a:pt x="40105" y="88793"/>
                    <a:pt x="42029" y="64671"/>
                    <a:pt x="41881" y="57272"/>
                  </a:cubicBezTo>
                  <a:cubicBezTo>
                    <a:pt x="41881" y="48836"/>
                    <a:pt x="41141" y="44841"/>
                    <a:pt x="41141" y="44841"/>
                  </a:cubicBezTo>
                  <a:cubicBezTo>
                    <a:pt x="41141" y="44841"/>
                    <a:pt x="47800" y="40993"/>
                    <a:pt x="54607" y="35813"/>
                  </a:cubicBezTo>
                  <a:cubicBezTo>
                    <a:pt x="62895" y="29302"/>
                    <a:pt x="71626" y="24270"/>
                    <a:pt x="68962" y="7252"/>
                  </a:cubicBezTo>
                  <a:lnTo>
                    <a:pt x="35517" y="0"/>
                  </a:ln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3" name="Google Shape;8283;p115"/>
            <p:cNvSpPr/>
            <p:nvPr/>
          </p:nvSpPr>
          <p:spPr>
            <a:xfrm>
              <a:off x="6520493" y="3869272"/>
              <a:ext cx="362147" cy="328819"/>
            </a:xfrm>
            <a:custGeom>
              <a:rect b="b" l="l" r="r" t="t"/>
              <a:pathLst>
                <a:path extrusionOk="0" h="21903" w="24123">
                  <a:moveTo>
                    <a:pt x="18647" y="0"/>
                  </a:moveTo>
                  <a:lnTo>
                    <a:pt x="18647" y="0"/>
                  </a:lnTo>
                  <a:cubicBezTo>
                    <a:pt x="18647" y="1"/>
                    <a:pt x="18795" y="3404"/>
                    <a:pt x="19535" y="5920"/>
                  </a:cubicBezTo>
                  <a:cubicBezTo>
                    <a:pt x="20127" y="8584"/>
                    <a:pt x="1" y="21902"/>
                    <a:pt x="1" y="21902"/>
                  </a:cubicBezTo>
                  <a:lnTo>
                    <a:pt x="24123" y="7844"/>
                  </a:lnTo>
                  <a:cubicBezTo>
                    <a:pt x="24123" y="7844"/>
                    <a:pt x="20275" y="5032"/>
                    <a:pt x="18647" y="0"/>
                  </a:cubicBezTo>
                  <a:close/>
                </a:path>
              </a:pathLst>
            </a:custGeom>
            <a:solidFill>
              <a:srgbClr val="597B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4" name="Google Shape;8284;p115"/>
            <p:cNvSpPr/>
            <p:nvPr/>
          </p:nvSpPr>
          <p:spPr>
            <a:xfrm>
              <a:off x="6889290" y="2800652"/>
              <a:ext cx="357703" cy="331281"/>
            </a:xfrm>
            <a:custGeom>
              <a:rect b="b" l="l" r="r" t="t"/>
              <a:pathLst>
                <a:path extrusionOk="0" h="22067" w="23827">
                  <a:moveTo>
                    <a:pt x="18203" y="0"/>
                  </a:moveTo>
                  <a:cubicBezTo>
                    <a:pt x="18203" y="1"/>
                    <a:pt x="5180" y="4440"/>
                    <a:pt x="3552" y="4736"/>
                  </a:cubicBezTo>
                  <a:cubicBezTo>
                    <a:pt x="1925" y="4884"/>
                    <a:pt x="1" y="9176"/>
                    <a:pt x="149" y="14207"/>
                  </a:cubicBezTo>
                  <a:cubicBezTo>
                    <a:pt x="402" y="18517"/>
                    <a:pt x="7930" y="22067"/>
                    <a:pt x="12130" y="22067"/>
                  </a:cubicBezTo>
                  <a:cubicBezTo>
                    <a:pt x="12834" y="22067"/>
                    <a:pt x="13444" y="21967"/>
                    <a:pt x="13911" y="21755"/>
                  </a:cubicBezTo>
                  <a:cubicBezTo>
                    <a:pt x="17167" y="20275"/>
                    <a:pt x="23827" y="13615"/>
                    <a:pt x="22791" y="12727"/>
                  </a:cubicBezTo>
                  <a:cubicBezTo>
                    <a:pt x="21755" y="11987"/>
                    <a:pt x="18203" y="9472"/>
                    <a:pt x="18055" y="8880"/>
                  </a:cubicBezTo>
                  <a:cubicBezTo>
                    <a:pt x="17907" y="8140"/>
                    <a:pt x="18203" y="1"/>
                    <a:pt x="18203"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5" name="Google Shape;8285;p115"/>
            <p:cNvSpPr/>
            <p:nvPr/>
          </p:nvSpPr>
          <p:spPr>
            <a:xfrm>
              <a:off x="6973720" y="2800652"/>
              <a:ext cx="188857" cy="151506"/>
            </a:xfrm>
            <a:custGeom>
              <a:rect b="b" l="l" r="r" t="t"/>
              <a:pathLst>
                <a:path extrusionOk="0" h="10092" w="12580">
                  <a:moveTo>
                    <a:pt x="12579" y="0"/>
                  </a:moveTo>
                  <a:cubicBezTo>
                    <a:pt x="12579" y="1"/>
                    <a:pt x="6364" y="2664"/>
                    <a:pt x="2960" y="3700"/>
                  </a:cubicBezTo>
                  <a:cubicBezTo>
                    <a:pt x="2220" y="5180"/>
                    <a:pt x="0" y="8288"/>
                    <a:pt x="1036" y="9324"/>
                  </a:cubicBezTo>
                  <a:cubicBezTo>
                    <a:pt x="1665" y="9895"/>
                    <a:pt x="2448" y="10092"/>
                    <a:pt x="3250" y="10092"/>
                  </a:cubicBezTo>
                  <a:cubicBezTo>
                    <a:pt x="4523" y="10092"/>
                    <a:pt x="5842" y="9596"/>
                    <a:pt x="6660" y="9324"/>
                  </a:cubicBezTo>
                  <a:cubicBezTo>
                    <a:pt x="8139" y="8732"/>
                    <a:pt x="9471" y="7844"/>
                    <a:pt x="10359" y="7104"/>
                  </a:cubicBezTo>
                  <a:cubicBezTo>
                    <a:pt x="11543" y="6216"/>
                    <a:pt x="12431" y="4736"/>
                    <a:pt x="12431" y="3108"/>
                  </a:cubicBezTo>
                  <a:cubicBezTo>
                    <a:pt x="12579" y="1776"/>
                    <a:pt x="12579" y="1"/>
                    <a:pt x="12579" y="0"/>
                  </a:cubicBez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6" name="Google Shape;8286;p115"/>
            <p:cNvSpPr/>
            <p:nvPr/>
          </p:nvSpPr>
          <p:spPr>
            <a:xfrm>
              <a:off x="6769325" y="2834910"/>
              <a:ext cx="559876" cy="1055094"/>
            </a:xfrm>
            <a:custGeom>
              <a:rect b="b" l="l" r="r" t="t"/>
              <a:pathLst>
                <a:path extrusionOk="0" h="70281" w="37294">
                  <a:moveTo>
                    <a:pt x="8873" y="0"/>
                  </a:moveTo>
                  <a:cubicBezTo>
                    <a:pt x="8622" y="0"/>
                    <a:pt x="8376" y="27"/>
                    <a:pt x="8140" y="86"/>
                  </a:cubicBezTo>
                  <a:cubicBezTo>
                    <a:pt x="8140" y="86"/>
                    <a:pt x="4588" y="1862"/>
                    <a:pt x="3108" y="6598"/>
                  </a:cubicBezTo>
                  <a:cubicBezTo>
                    <a:pt x="1628" y="11185"/>
                    <a:pt x="0" y="16809"/>
                    <a:pt x="148" y="25392"/>
                  </a:cubicBezTo>
                  <a:cubicBezTo>
                    <a:pt x="396" y="33436"/>
                    <a:pt x="1057" y="52762"/>
                    <a:pt x="1181" y="56191"/>
                  </a:cubicBezTo>
                  <a:lnTo>
                    <a:pt x="1181" y="56191"/>
                  </a:lnTo>
                  <a:cubicBezTo>
                    <a:pt x="1122" y="56508"/>
                    <a:pt x="410" y="61056"/>
                    <a:pt x="7548" y="65053"/>
                  </a:cubicBezTo>
                  <a:cubicBezTo>
                    <a:pt x="13497" y="68384"/>
                    <a:pt x="19159" y="70281"/>
                    <a:pt x="23766" y="70281"/>
                  </a:cubicBezTo>
                  <a:cubicBezTo>
                    <a:pt x="24888" y="70281"/>
                    <a:pt x="25948" y="70168"/>
                    <a:pt x="26934" y="69936"/>
                  </a:cubicBezTo>
                  <a:cubicBezTo>
                    <a:pt x="31226" y="68900"/>
                    <a:pt x="35665" y="66385"/>
                    <a:pt x="36257" y="63129"/>
                  </a:cubicBezTo>
                  <a:cubicBezTo>
                    <a:pt x="35813" y="57061"/>
                    <a:pt x="34629" y="46850"/>
                    <a:pt x="35665" y="39303"/>
                  </a:cubicBezTo>
                  <a:cubicBezTo>
                    <a:pt x="36553" y="31608"/>
                    <a:pt x="36553" y="25244"/>
                    <a:pt x="36997" y="19177"/>
                  </a:cubicBezTo>
                  <a:cubicBezTo>
                    <a:pt x="37293" y="12961"/>
                    <a:pt x="36109" y="13109"/>
                    <a:pt x="33001" y="10889"/>
                  </a:cubicBezTo>
                  <a:cubicBezTo>
                    <a:pt x="28858" y="7930"/>
                    <a:pt x="27230" y="7190"/>
                    <a:pt x="27230" y="7190"/>
                  </a:cubicBezTo>
                  <a:cubicBezTo>
                    <a:pt x="27230" y="7190"/>
                    <a:pt x="21311" y="15921"/>
                    <a:pt x="13023" y="16809"/>
                  </a:cubicBezTo>
                  <a:cubicBezTo>
                    <a:pt x="10359" y="14293"/>
                    <a:pt x="10212" y="5118"/>
                    <a:pt x="13763" y="2158"/>
                  </a:cubicBezTo>
                  <a:cubicBezTo>
                    <a:pt x="13763" y="2158"/>
                    <a:pt x="11126" y="0"/>
                    <a:pt x="8873" y="0"/>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7" name="Google Shape;8287;p115"/>
            <p:cNvSpPr/>
            <p:nvPr/>
          </p:nvSpPr>
          <p:spPr>
            <a:xfrm>
              <a:off x="6891512" y="2865085"/>
              <a:ext cx="97776" cy="222170"/>
            </a:xfrm>
            <a:custGeom>
              <a:rect b="b" l="l" r="r" t="t"/>
              <a:pathLst>
                <a:path extrusionOk="0" h="14799" w="6513">
                  <a:moveTo>
                    <a:pt x="6512" y="0"/>
                  </a:moveTo>
                  <a:cubicBezTo>
                    <a:pt x="6512" y="0"/>
                    <a:pt x="4884" y="296"/>
                    <a:pt x="3404" y="1924"/>
                  </a:cubicBezTo>
                  <a:cubicBezTo>
                    <a:pt x="2073" y="3700"/>
                    <a:pt x="1" y="7251"/>
                    <a:pt x="445" y="10951"/>
                  </a:cubicBezTo>
                  <a:cubicBezTo>
                    <a:pt x="445" y="10951"/>
                    <a:pt x="1481" y="13023"/>
                    <a:pt x="4884" y="14799"/>
                  </a:cubicBezTo>
                  <a:cubicBezTo>
                    <a:pt x="4884" y="14799"/>
                    <a:pt x="4144" y="10803"/>
                    <a:pt x="4144" y="8731"/>
                  </a:cubicBezTo>
                  <a:cubicBezTo>
                    <a:pt x="4292" y="5920"/>
                    <a:pt x="6512" y="2220"/>
                    <a:pt x="6512" y="2220"/>
                  </a:cubicBezTo>
                  <a:lnTo>
                    <a:pt x="6512" y="0"/>
                  </a:ln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8" name="Google Shape;8288;p115"/>
            <p:cNvSpPr/>
            <p:nvPr/>
          </p:nvSpPr>
          <p:spPr>
            <a:xfrm>
              <a:off x="6898177" y="3001939"/>
              <a:ext cx="66671" cy="91081"/>
            </a:xfrm>
            <a:custGeom>
              <a:rect b="b" l="l" r="r" t="t"/>
              <a:pathLst>
                <a:path extrusionOk="0" h="6067" w="4441">
                  <a:moveTo>
                    <a:pt x="1791" y="1"/>
                  </a:moveTo>
                  <a:cubicBezTo>
                    <a:pt x="857" y="1"/>
                    <a:pt x="1" y="1835"/>
                    <a:pt x="1" y="1835"/>
                  </a:cubicBezTo>
                  <a:cubicBezTo>
                    <a:pt x="1" y="1835"/>
                    <a:pt x="1" y="4055"/>
                    <a:pt x="1481" y="5387"/>
                  </a:cubicBezTo>
                  <a:cubicBezTo>
                    <a:pt x="2002" y="5908"/>
                    <a:pt x="2568" y="6067"/>
                    <a:pt x="3065" y="6067"/>
                  </a:cubicBezTo>
                  <a:cubicBezTo>
                    <a:pt x="3837" y="6067"/>
                    <a:pt x="4440" y="5683"/>
                    <a:pt x="4440" y="5683"/>
                  </a:cubicBezTo>
                  <a:cubicBezTo>
                    <a:pt x="3848" y="4499"/>
                    <a:pt x="2664" y="651"/>
                    <a:pt x="2072" y="59"/>
                  </a:cubicBezTo>
                  <a:cubicBezTo>
                    <a:pt x="1978" y="19"/>
                    <a:pt x="1884" y="1"/>
                    <a:pt x="1791"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9" name="Google Shape;8289;p115"/>
            <p:cNvSpPr/>
            <p:nvPr/>
          </p:nvSpPr>
          <p:spPr>
            <a:xfrm>
              <a:off x="6898177" y="3001939"/>
              <a:ext cx="66671" cy="85316"/>
            </a:xfrm>
            <a:custGeom>
              <a:rect b="b" l="l" r="r" t="t"/>
              <a:pathLst>
                <a:path extrusionOk="0" h="5683" w="4441">
                  <a:moveTo>
                    <a:pt x="1791" y="1"/>
                  </a:moveTo>
                  <a:cubicBezTo>
                    <a:pt x="857" y="1"/>
                    <a:pt x="1" y="1835"/>
                    <a:pt x="1" y="1835"/>
                  </a:cubicBezTo>
                  <a:cubicBezTo>
                    <a:pt x="159" y="1809"/>
                    <a:pt x="308" y="1797"/>
                    <a:pt x="451" y="1797"/>
                  </a:cubicBezTo>
                  <a:cubicBezTo>
                    <a:pt x="1908" y="1797"/>
                    <a:pt x="2582" y="3085"/>
                    <a:pt x="3256" y="3759"/>
                  </a:cubicBezTo>
                  <a:cubicBezTo>
                    <a:pt x="3848" y="4647"/>
                    <a:pt x="4440" y="5683"/>
                    <a:pt x="4440" y="5683"/>
                  </a:cubicBezTo>
                  <a:cubicBezTo>
                    <a:pt x="3848" y="4499"/>
                    <a:pt x="2664" y="651"/>
                    <a:pt x="2072" y="59"/>
                  </a:cubicBezTo>
                  <a:cubicBezTo>
                    <a:pt x="1978" y="19"/>
                    <a:pt x="1884" y="1"/>
                    <a:pt x="1791" y="1"/>
                  </a:cubicBezTo>
                  <a:close/>
                </a:path>
              </a:pathLst>
            </a:custGeom>
            <a:solidFill>
              <a:srgbClr val="C8DB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0" name="Google Shape;8290;p115"/>
            <p:cNvSpPr/>
            <p:nvPr/>
          </p:nvSpPr>
          <p:spPr>
            <a:xfrm>
              <a:off x="6818206" y="2429213"/>
              <a:ext cx="408790" cy="163441"/>
            </a:xfrm>
            <a:custGeom>
              <a:rect b="b" l="l" r="r" t="t"/>
              <a:pathLst>
                <a:path extrusionOk="0" h="10887" w="27230">
                  <a:moveTo>
                    <a:pt x="17768" y="0"/>
                  </a:moveTo>
                  <a:cubicBezTo>
                    <a:pt x="15110" y="0"/>
                    <a:pt x="12185" y="764"/>
                    <a:pt x="9175" y="1952"/>
                  </a:cubicBezTo>
                  <a:cubicBezTo>
                    <a:pt x="5624" y="3432"/>
                    <a:pt x="0" y="1656"/>
                    <a:pt x="1036" y="5800"/>
                  </a:cubicBezTo>
                  <a:cubicBezTo>
                    <a:pt x="1963" y="9254"/>
                    <a:pt x="6151" y="10886"/>
                    <a:pt x="10543" y="10886"/>
                  </a:cubicBezTo>
                  <a:cubicBezTo>
                    <a:pt x="13865" y="10886"/>
                    <a:pt x="17304" y="9952"/>
                    <a:pt x="19534" y="8168"/>
                  </a:cubicBezTo>
                  <a:cubicBezTo>
                    <a:pt x="19788" y="8041"/>
                    <a:pt x="22548" y="6716"/>
                    <a:pt x="25196" y="6716"/>
                  </a:cubicBezTo>
                  <a:cubicBezTo>
                    <a:pt x="25634" y="6716"/>
                    <a:pt x="26069" y="6752"/>
                    <a:pt x="26490" y="6836"/>
                  </a:cubicBezTo>
                  <a:cubicBezTo>
                    <a:pt x="26490" y="6836"/>
                    <a:pt x="27230" y="4320"/>
                    <a:pt x="23974" y="1952"/>
                  </a:cubicBezTo>
                  <a:cubicBezTo>
                    <a:pt x="22186" y="577"/>
                    <a:pt x="20077" y="0"/>
                    <a:pt x="17768"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1" name="Google Shape;8291;p115"/>
            <p:cNvSpPr/>
            <p:nvPr/>
          </p:nvSpPr>
          <p:spPr>
            <a:xfrm>
              <a:off x="6964833" y="2873973"/>
              <a:ext cx="255498" cy="248832"/>
            </a:xfrm>
            <a:custGeom>
              <a:rect b="b" l="l" r="r" t="t"/>
              <a:pathLst>
                <a:path extrusionOk="0" h="16575" w="17019">
                  <a:moveTo>
                    <a:pt x="13023" y="0"/>
                  </a:moveTo>
                  <a:lnTo>
                    <a:pt x="13023" y="1776"/>
                  </a:lnTo>
                  <a:cubicBezTo>
                    <a:pt x="12875" y="2960"/>
                    <a:pt x="6216" y="7991"/>
                    <a:pt x="4588" y="8583"/>
                  </a:cubicBezTo>
                  <a:cubicBezTo>
                    <a:pt x="2960" y="9175"/>
                    <a:pt x="0" y="14207"/>
                    <a:pt x="0" y="14207"/>
                  </a:cubicBezTo>
                  <a:cubicBezTo>
                    <a:pt x="370" y="14138"/>
                    <a:pt x="729" y="14104"/>
                    <a:pt x="1078" y="14104"/>
                  </a:cubicBezTo>
                  <a:cubicBezTo>
                    <a:pt x="2965" y="14104"/>
                    <a:pt x="4569" y="15076"/>
                    <a:pt x="6068" y="16575"/>
                  </a:cubicBezTo>
                  <a:cubicBezTo>
                    <a:pt x="6068" y="16575"/>
                    <a:pt x="15391" y="12579"/>
                    <a:pt x="17019" y="6216"/>
                  </a:cubicBezTo>
                  <a:cubicBezTo>
                    <a:pt x="17019" y="6216"/>
                    <a:pt x="15243" y="2812"/>
                    <a:pt x="14947" y="1924"/>
                  </a:cubicBezTo>
                  <a:cubicBezTo>
                    <a:pt x="14651" y="1184"/>
                    <a:pt x="13911" y="148"/>
                    <a:pt x="13023"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2" name="Google Shape;8292;p115"/>
            <p:cNvSpPr/>
            <p:nvPr/>
          </p:nvSpPr>
          <p:spPr>
            <a:xfrm>
              <a:off x="6964833" y="3042218"/>
              <a:ext cx="91096" cy="80587"/>
            </a:xfrm>
            <a:custGeom>
              <a:rect b="b" l="l" r="r" t="t"/>
              <a:pathLst>
                <a:path extrusionOk="0" h="5368" w="6068">
                  <a:moveTo>
                    <a:pt x="4078" y="0"/>
                  </a:moveTo>
                  <a:cubicBezTo>
                    <a:pt x="2870" y="0"/>
                    <a:pt x="0" y="3000"/>
                    <a:pt x="0" y="3000"/>
                  </a:cubicBezTo>
                  <a:cubicBezTo>
                    <a:pt x="1332" y="4184"/>
                    <a:pt x="3108" y="5220"/>
                    <a:pt x="6068" y="5368"/>
                  </a:cubicBezTo>
                  <a:cubicBezTo>
                    <a:pt x="6068" y="5368"/>
                    <a:pt x="5328" y="484"/>
                    <a:pt x="4292" y="40"/>
                  </a:cubicBezTo>
                  <a:cubicBezTo>
                    <a:pt x="4228" y="13"/>
                    <a:pt x="4157" y="0"/>
                    <a:pt x="4078" y="0"/>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3" name="Google Shape;8293;p115"/>
            <p:cNvSpPr/>
            <p:nvPr/>
          </p:nvSpPr>
          <p:spPr>
            <a:xfrm>
              <a:off x="6964833" y="3042218"/>
              <a:ext cx="91096" cy="80587"/>
            </a:xfrm>
            <a:custGeom>
              <a:rect b="b" l="l" r="r" t="t"/>
              <a:pathLst>
                <a:path extrusionOk="0" h="5368" w="6068">
                  <a:moveTo>
                    <a:pt x="4078" y="0"/>
                  </a:moveTo>
                  <a:cubicBezTo>
                    <a:pt x="2870" y="0"/>
                    <a:pt x="0" y="3000"/>
                    <a:pt x="0" y="3000"/>
                  </a:cubicBezTo>
                  <a:cubicBezTo>
                    <a:pt x="0" y="3000"/>
                    <a:pt x="1137" y="2621"/>
                    <a:pt x="1970" y="2621"/>
                  </a:cubicBezTo>
                  <a:cubicBezTo>
                    <a:pt x="2179" y="2621"/>
                    <a:pt x="2368" y="2645"/>
                    <a:pt x="2516" y="2704"/>
                  </a:cubicBezTo>
                  <a:cubicBezTo>
                    <a:pt x="3404" y="3000"/>
                    <a:pt x="6068" y="5368"/>
                    <a:pt x="6068" y="5368"/>
                  </a:cubicBezTo>
                  <a:cubicBezTo>
                    <a:pt x="6068" y="5368"/>
                    <a:pt x="5328" y="484"/>
                    <a:pt x="4292" y="40"/>
                  </a:cubicBezTo>
                  <a:cubicBezTo>
                    <a:pt x="4228" y="13"/>
                    <a:pt x="4157" y="0"/>
                    <a:pt x="4078" y="0"/>
                  </a:cubicBezTo>
                  <a:close/>
                </a:path>
              </a:pathLst>
            </a:custGeom>
            <a:solidFill>
              <a:srgbClr val="C8DB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4" name="Google Shape;8294;p115"/>
            <p:cNvSpPr/>
            <p:nvPr/>
          </p:nvSpPr>
          <p:spPr>
            <a:xfrm>
              <a:off x="6869293" y="2455875"/>
              <a:ext cx="382143" cy="447478"/>
            </a:xfrm>
            <a:custGeom>
              <a:rect b="b" l="l" r="r" t="t"/>
              <a:pathLst>
                <a:path extrusionOk="0" h="29807" w="25455">
                  <a:moveTo>
                    <a:pt x="12355" y="0"/>
                  </a:moveTo>
                  <a:cubicBezTo>
                    <a:pt x="6278" y="0"/>
                    <a:pt x="2035" y="4731"/>
                    <a:pt x="1185" y="10684"/>
                  </a:cubicBezTo>
                  <a:cubicBezTo>
                    <a:pt x="593" y="13939"/>
                    <a:pt x="1" y="20451"/>
                    <a:pt x="2073" y="25482"/>
                  </a:cubicBezTo>
                  <a:cubicBezTo>
                    <a:pt x="3405" y="28294"/>
                    <a:pt x="4736" y="29330"/>
                    <a:pt x="7252" y="29774"/>
                  </a:cubicBezTo>
                  <a:cubicBezTo>
                    <a:pt x="7403" y="29795"/>
                    <a:pt x="7580" y="29806"/>
                    <a:pt x="7780" y="29806"/>
                  </a:cubicBezTo>
                  <a:cubicBezTo>
                    <a:pt x="10314" y="29806"/>
                    <a:pt x="16452" y="28100"/>
                    <a:pt x="18647" y="25630"/>
                  </a:cubicBezTo>
                  <a:cubicBezTo>
                    <a:pt x="18943" y="25186"/>
                    <a:pt x="19535" y="22818"/>
                    <a:pt x="19535" y="22818"/>
                  </a:cubicBezTo>
                  <a:cubicBezTo>
                    <a:pt x="22643" y="20747"/>
                    <a:pt x="24863" y="17343"/>
                    <a:pt x="25159" y="13199"/>
                  </a:cubicBezTo>
                  <a:cubicBezTo>
                    <a:pt x="25455" y="6244"/>
                    <a:pt x="20127" y="324"/>
                    <a:pt x="13172" y="28"/>
                  </a:cubicBezTo>
                  <a:cubicBezTo>
                    <a:pt x="12896" y="10"/>
                    <a:pt x="12624" y="0"/>
                    <a:pt x="12355"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5" name="Google Shape;8295;p115"/>
            <p:cNvSpPr/>
            <p:nvPr/>
          </p:nvSpPr>
          <p:spPr>
            <a:xfrm>
              <a:off x="6900399" y="2454869"/>
              <a:ext cx="351037" cy="345798"/>
            </a:xfrm>
            <a:custGeom>
              <a:rect b="b" l="l" r="r" t="t"/>
              <a:pathLst>
                <a:path extrusionOk="0" h="23034" w="23383">
                  <a:moveTo>
                    <a:pt x="10526" y="1"/>
                  </a:moveTo>
                  <a:cubicBezTo>
                    <a:pt x="6164" y="1"/>
                    <a:pt x="2243" y="2231"/>
                    <a:pt x="1" y="5719"/>
                  </a:cubicBezTo>
                  <a:cubicBezTo>
                    <a:pt x="593" y="6459"/>
                    <a:pt x="2220" y="7199"/>
                    <a:pt x="4440" y="7791"/>
                  </a:cubicBezTo>
                  <a:cubicBezTo>
                    <a:pt x="5643" y="8025"/>
                    <a:pt x="6793" y="8115"/>
                    <a:pt x="7853" y="8115"/>
                  </a:cubicBezTo>
                  <a:cubicBezTo>
                    <a:pt x="11487" y="8115"/>
                    <a:pt x="14059" y="7051"/>
                    <a:pt x="14059" y="7051"/>
                  </a:cubicBezTo>
                  <a:lnTo>
                    <a:pt x="14059" y="7051"/>
                  </a:lnTo>
                  <a:cubicBezTo>
                    <a:pt x="13615" y="8679"/>
                    <a:pt x="14207" y="10011"/>
                    <a:pt x="14947" y="11047"/>
                  </a:cubicBezTo>
                  <a:cubicBezTo>
                    <a:pt x="15835" y="12378"/>
                    <a:pt x="16131" y="14006"/>
                    <a:pt x="15835" y="15486"/>
                  </a:cubicBezTo>
                  <a:cubicBezTo>
                    <a:pt x="15835" y="15930"/>
                    <a:pt x="15687" y="16374"/>
                    <a:pt x="15539" y="16966"/>
                  </a:cubicBezTo>
                  <a:cubicBezTo>
                    <a:pt x="15243" y="18890"/>
                    <a:pt x="16871" y="19038"/>
                    <a:pt x="16871" y="19038"/>
                  </a:cubicBezTo>
                  <a:cubicBezTo>
                    <a:pt x="16871" y="18150"/>
                    <a:pt x="17019" y="17114"/>
                    <a:pt x="17611" y="16522"/>
                  </a:cubicBezTo>
                  <a:cubicBezTo>
                    <a:pt x="21015" y="17558"/>
                    <a:pt x="17759" y="22590"/>
                    <a:pt x="17611" y="23033"/>
                  </a:cubicBezTo>
                  <a:cubicBezTo>
                    <a:pt x="21163" y="20518"/>
                    <a:pt x="23383" y="16226"/>
                    <a:pt x="22939" y="11490"/>
                  </a:cubicBezTo>
                  <a:cubicBezTo>
                    <a:pt x="22495" y="6015"/>
                    <a:pt x="18351" y="1427"/>
                    <a:pt x="13023" y="243"/>
                  </a:cubicBezTo>
                  <a:cubicBezTo>
                    <a:pt x="12181" y="80"/>
                    <a:pt x="11346" y="1"/>
                    <a:pt x="10526" y="1"/>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6" name="Google Shape;8296;p115"/>
            <p:cNvSpPr/>
            <p:nvPr/>
          </p:nvSpPr>
          <p:spPr>
            <a:xfrm>
              <a:off x="7215872" y="3037474"/>
              <a:ext cx="322153" cy="1185552"/>
            </a:xfrm>
            <a:custGeom>
              <a:rect b="b" l="l" r="r" t="t"/>
              <a:pathLst>
                <a:path extrusionOk="0" h="78971" w="21459">
                  <a:moveTo>
                    <a:pt x="5410" y="1"/>
                  </a:moveTo>
                  <a:cubicBezTo>
                    <a:pt x="4363" y="1"/>
                    <a:pt x="3413" y="528"/>
                    <a:pt x="2665" y="1392"/>
                  </a:cubicBezTo>
                  <a:cubicBezTo>
                    <a:pt x="1037" y="3316"/>
                    <a:pt x="1" y="5240"/>
                    <a:pt x="1629" y="9235"/>
                  </a:cubicBezTo>
                  <a:cubicBezTo>
                    <a:pt x="3108" y="13231"/>
                    <a:pt x="7844" y="22702"/>
                    <a:pt x="10064" y="29806"/>
                  </a:cubicBezTo>
                  <a:cubicBezTo>
                    <a:pt x="11100" y="33357"/>
                    <a:pt x="12580" y="41497"/>
                    <a:pt x="11840" y="48008"/>
                  </a:cubicBezTo>
                  <a:cubicBezTo>
                    <a:pt x="11248" y="53484"/>
                    <a:pt x="10064" y="59255"/>
                    <a:pt x="9028" y="60883"/>
                  </a:cubicBezTo>
                  <a:cubicBezTo>
                    <a:pt x="7992" y="62511"/>
                    <a:pt x="7252" y="62955"/>
                    <a:pt x="5624" y="64139"/>
                  </a:cubicBezTo>
                  <a:cubicBezTo>
                    <a:pt x="3700" y="65323"/>
                    <a:pt x="2960" y="66654"/>
                    <a:pt x="1629" y="67690"/>
                  </a:cubicBezTo>
                  <a:cubicBezTo>
                    <a:pt x="297" y="68726"/>
                    <a:pt x="297" y="68578"/>
                    <a:pt x="593" y="69318"/>
                  </a:cubicBezTo>
                  <a:cubicBezTo>
                    <a:pt x="825" y="69705"/>
                    <a:pt x="1420" y="69930"/>
                    <a:pt x="2126" y="69930"/>
                  </a:cubicBezTo>
                  <a:cubicBezTo>
                    <a:pt x="2771" y="69930"/>
                    <a:pt x="3509" y="69742"/>
                    <a:pt x="4144" y="69318"/>
                  </a:cubicBezTo>
                  <a:cubicBezTo>
                    <a:pt x="5624" y="68578"/>
                    <a:pt x="6068" y="67690"/>
                    <a:pt x="6512" y="67542"/>
                  </a:cubicBezTo>
                  <a:cubicBezTo>
                    <a:pt x="6808" y="67542"/>
                    <a:pt x="6364" y="68726"/>
                    <a:pt x="5328" y="70354"/>
                  </a:cubicBezTo>
                  <a:cubicBezTo>
                    <a:pt x="3848" y="72426"/>
                    <a:pt x="2369" y="73314"/>
                    <a:pt x="1481" y="74350"/>
                  </a:cubicBezTo>
                  <a:cubicBezTo>
                    <a:pt x="534" y="75297"/>
                    <a:pt x="1318" y="75996"/>
                    <a:pt x="1912" y="75996"/>
                  </a:cubicBezTo>
                  <a:cubicBezTo>
                    <a:pt x="1968" y="75996"/>
                    <a:pt x="2022" y="75990"/>
                    <a:pt x="2073" y="75978"/>
                  </a:cubicBezTo>
                  <a:cubicBezTo>
                    <a:pt x="2665" y="75978"/>
                    <a:pt x="3700" y="75682"/>
                    <a:pt x="5328" y="74350"/>
                  </a:cubicBezTo>
                  <a:cubicBezTo>
                    <a:pt x="6956" y="73018"/>
                    <a:pt x="8584" y="71094"/>
                    <a:pt x="8584" y="71094"/>
                  </a:cubicBezTo>
                  <a:lnTo>
                    <a:pt x="8584" y="71094"/>
                  </a:lnTo>
                  <a:cubicBezTo>
                    <a:pt x="8584" y="71094"/>
                    <a:pt x="7992" y="72574"/>
                    <a:pt x="6660" y="74350"/>
                  </a:cubicBezTo>
                  <a:cubicBezTo>
                    <a:pt x="5328" y="76126"/>
                    <a:pt x="4588" y="76718"/>
                    <a:pt x="3848" y="77605"/>
                  </a:cubicBezTo>
                  <a:cubicBezTo>
                    <a:pt x="3440" y="78320"/>
                    <a:pt x="4159" y="78824"/>
                    <a:pt x="4985" y="78824"/>
                  </a:cubicBezTo>
                  <a:cubicBezTo>
                    <a:pt x="5355" y="78824"/>
                    <a:pt x="5747" y="78723"/>
                    <a:pt x="6068" y="78493"/>
                  </a:cubicBezTo>
                  <a:cubicBezTo>
                    <a:pt x="6956" y="77901"/>
                    <a:pt x="8140" y="76866"/>
                    <a:pt x="9028" y="75682"/>
                  </a:cubicBezTo>
                  <a:cubicBezTo>
                    <a:pt x="10064" y="74498"/>
                    <a:pt x="11395" y="72278"/>
                    <a:pt x="11396" y="72278"/>
                  </a:cubicBezTo>
                  <a:lnTo>
                    <a:pt x="11396" y="72278"/>
                  </a:lnTo>
                  <a:cubicBezTo>
                    <a:pt x="10656" y="74646"/>
                    <a:pt x="9324" y="76126"/>
                    <a:pt x="8584" y="77161"/>
                  </a:cubicBezTo>
                  <a:cubicBezTo>
                    <a:pt x="7992" y="78049"/>
                    <a:pt x="7992" y="78789"/>
                    <a:pt x="8584" y="78937"/>
                  </a:cubicBezTo>
                  <a:cubicBezTo>
                    <a:pt x="8667" y="78958"/>
                    <a:pt x="8756" y="78970"/>
                    <a:pt x="8852" y="78970"/>
                  </a:cubicBezTo>
                  <a:cubicBezTo>
                    <a:pt x="9443" y="78970"/>
                    <a:pt x="10313" y="78519"/>
                    <a:pt x="11840" y="76866"/>
                  </a:cubicBezTo>
                  <a:cubicBezTo>
                    <a:pt x="13468" y="74942"/>
                    <a:pt x="14947" y="71686"/>
                    <a:pt x="15687" y="68726"/>
                  </a:cubicBezTo>
                  <a:cubicBezTo>
                    <a:pt x="16279" y="65766"/>
                    <a:pt x="16279" y="64435"/>
                    <a:pt x="16723" y="62955"/>
                  </a:cubicBezTo>
                  <a:cubicBezTo>
                    <a:pt x="18647" y="57479"/>
                    <a:pt x="20127" y="53040"/>
                    <a:pt x="20719" y="47268"/>
                  </a:cubicBezTo>
                  <a:cubicBezTo>
                    <a:pt x="21459" y="38981"/>
                    <a:pt x="20571" y="32469"/>
                    <a:pt x="19683" y="28474"/>
                  </a:cubicBezTo>
                  <a:cubicBezTo>
                    <a:pt x="17759" y="20334"/>
                    <a:pt x="13616" y="10123"/>
                    <a:pt x="10656" y="4648"/>
                  </a:cubicBezTo>
                  <a:cubicBezTo>
                    <a:pt x="8938" y="1302"/>
                    <a:pt x="7054" y="1"/>
                    <a:pt x="5410"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7" name="Google Shape;8297;p115"/>
            <p:cNvSpPr/>
            <p:nvPr/>
          </p:nvSpPr>
          <p:spPr>
            <a:xfrm>
              <a:off x="7213650" y="3028962"/>
              <a:ext cx="295491" cy="467294"/>
            </a:xfrm>
            <a:custGeom>
              <a:rect b="b" l="l" r="r" t="t"/>
              <a:pathLst>
                <a:path extrusionOk="0" h="31127" w="19683">
                  <a:moveTo>
                    <a:pt x="5454" y="0"/>
                  </a:moveTo>
                  <a:cubicBezTo>
                    <a:pt x="4735" y="0"/>
                    <a:pt x="3960" y="201"/>
                    <a:pt x="3108" y="627"/>
                  </a:cubicBezTo>
                  <a:cubicBezTo>
                    <a:pt x="445" y="1811"/>
                    <a:pt x="1" y="5511"/>
                    <a:pt x="1333" y="9654"/>
                  </a:cubicBezTo>
                  <a:cubicBezTo>
                    <a:pt x="2665" y="13798"/>
                    <a:pt x="6512" y="22381"/>
                    <a:pt x="7400" y="25489"/>
                  </a:cubicBezTo>
                  <a:cubicBezTo>
                    <a:pt x="8288" y="28745"/>
                    <a:pt x="9472" y="31112"/>
                    <a:pt x="9472" y="31112"/>
                  </a:cubicBezTo>
                  <a:cubicBezTo>
                    <a:pt x="9472" y="31112"/>
                    <a:pt x="9675" y="31126"/>
                    <a:pt x="10029" y="31126"/>
                  </a:cubicBezTo>
                  <a:cubicBezTo>
                    <a:pt x="11682" y="31126"/>
                    <a:pt x="16636" y="30825"/>
                    <a:pt x="19683" y="27413"/>
                  </a:cubicBezTo>
                  <a:cubicBezTo>
                    <a:pt x="19683" y="27413"/>
                    <a:pt x="17019" y="17646"/>
                    <a:pt x="13616" y="10246"/>
                  </a:cubicBezTo>
                  <a:cubicBezTo>
                    <a:pt x="10824" y="4178"/>
                    <a:pt x="8729" y="0"/>
                    <a:pt x="5454"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8" name="Google Shape;8298;p115"/>
            <p:cNvSpPr/>
            <p:nvPr/>
          </p:nvSpPr>
          <p:spPr>
            <a:xfrm>
              <a:off x="7333630" y="3409379"/>
              <a:ext cx="195508" cy="159748"/>
            </a:xfrm>
            <a:custGeom>
              <a:rect b="b" l="l" r="r" t="t"/>
              <a:pathLst>
                <a:path extrusionOk="0" h="10641" w="13023">
                  <a:moveTo>
                    <a:pt x="11247" y="1"/>
                  </a:moveTo>
                  <a:lnTo>
                    <a:pt x="11543" y="1185"/>
                  </a:lnTo>
                  <a:cubicBezTo>
                    <a:pt x="11543" y="1185"/>
                    <a:pt x="10063" y="2665"/>
                    <a:pt x="6363" y="3997"/>
                  </a:cubicBezTo>
                  <a:cubicBezTo>
                    <a:pt x="5145" y="4423"/>
                    <a:pt x="4001" y="4549"/>
                    <a:pt x="3078" y="4549"/>
                  </a:cubicBezTo>
                  <a:cubicBezTo>
                    <a:pt x="1758" y="4549"/>
                    <a:pt x="888" y="4293"/>
                    <a:pt x="888" y="4293"/>
                  </a:cubicBezTo>
                  <a:lnTo>
                    <a:pt x="444" y="3405"/>
                  </a:lnTo>
                  <a:lnTo>
                    <a:pt x="444" y="3405"/>
                  </a:lnTo>
                  <a:cubicBezTo>
                    <a:pt x="444" y="3405"/>
                    <a:pt x="0" y="3701"/>
                    <a:pt x="740" y="6216"/>
                  </a:cubicBezTo>
                  <a:cubicBezTo>
                    <a:pt x="1480" y="8732"/>
                    <a:pt x="2220" y="10064"/>
                    <a:pt x="2812" y="10360"/>
                  </a:cubicBezTo>
                  <a:cubicBezTo>
                    <a:pt x="3441" y="10554"/>
                    <a:pt x="4137" y="10640"/>
                    <a:pt x="4862" y="10640"/>
                  </a:cubicBezTo>
                  <a:cubicBezTo>
                    <a:pt x="8570" y="10640"/>
                    <a:pt x="13023" y="8369"/>
                    <a:pt x="13023" y="6512"/>
                  </a:cubicBezTo>
                  <a:cubicBezTo>
                    <a:pt x="13023" y="5033"/>
                    <a:pt x="12727" y="889"/>
                    <a:pt x="11247"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9" name="Google Shape;8299;p115"/>
            <p:cNvSpPr/>
            <p:nvPr/>
          </p:nvSpPr>
          <p:spPr>
            <a:xfrm>
              <a:off x="7162563" y="2687187"/>
              <a:ext cx="97311" cy="122427"/>
            </a:xfrm>
            <a:custGeom>
              <a:rect b="b" l="l" r="r" t="t"/>
              <a:pathLst>
                <a:path extrusionOk="0" h="8155" w="6482">
                  <a:moveTo>
                    <a:pt x="2538" y="0"/>
                  </a:moveTo>
                  <a:cubicBezTo>
                    <a:pt x="1537" y="0"/>
                    <a:pt x="554" y="479"/>
                    <a:pt x="148" y="1047"/>
                  </a:cubicBezTo>
                  <a:lnTo>
                    <a:pt x="0" y="7410"/>
                  </a:lnTo>
                  <a:cubicBezTo>
                    <a:pt x="0" y="7410"/>
                    <a:pt x="296" y="8150"/>
                    <a:pt x="1628" y="8150"/>
                  </a:cubicBezTo>
                  <a:cubicBezTo>
                    <a:pt x="1665" y="8153"/>
                    <a:pt x="1703" y="8154"/>
                    <a:pt x="1741" y="8154"/>
                  </a:cubicBezTo>
                  <a:cubicBezTo>
                    <a:pt x="3936" y="8154"/>
                    <a:pt x="6482" y="3959"/>
                    <a:pt x="4736" y="1195"/>
                  </a:cubicBezTo>
                  <a:cubicBezTo>
                    <a:pt x="4201" y="326"/>
                    <a:pt x="3364" y="0"/>
                    <a:pt x="2538"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0" name="Google Shape;8300;p115"/>
            <p:cNvSpPr/>
            <p:nvPr/>
          </p:nvSpPr>
          <p:spPr>
            <a:xfrm>
              <a:off x="6316113" y="3747640"/>
              <a:ext cx="824246" cy="472669"/>
            </a:xfrm>
            <a:custGeom>
              <a:rect b="b" l="l" r="r" t="t"/>
              <a:pathLst>
                <a:path extrusionOk="0" h="31485" w="54904">
                  <a:moveTo>
                    <a:pt x="20126" y="0"/>
                  </a:moveTo>
                  <a:cubicBezTo>
                    <a:pt x="19941" y="0"/>
                    <a:pt x="19756" y="37"/>
                    <a:pt x="19534" y="111"/>
                  </a:cubicBezTo>
                  <a:lnTo>
                    <a:pt x="0" y="11506"/>
                  </a:lnTo>
                  <a:lnTo>
                    <a:pt x="34925" y="31484"/>
                  </a:lnTo>
                  <a:lnTo>
                    <a:pt x="54903" y="19941"/>
                  </a:lnTo>
                  <a:lnTo>
                    <a:pt x="20718" y="111"/>
                  </a:lnTo>
                  <a:cubicBezTo>
                    <a:pt x="20496" y="37"/>
                    <a:pt x="20311" y="0"/>
                    <a:pt x="20126" y="0"/>
                  </a:cubicBezTo>
                  <a:close/>
                </a:path>
              </a:pathLst>
            </a:custGeom>
            <a:solidFill>
              <a:srgbClr val="EFF6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1" name="Google Shape;8301;p115"/>
            <p:cNvSpPr/>
            <p:nvPr/>
          </p:nvSpPr>
          <p:spPr>
            <a:xfrm>
              <a:off x="6378310" y="3838166"/>
              <a:ext cx="622088" cy="357703"/>
            </a:xfrm>
            <a:custGeom>
              <a:rect b="b" l="l" r="r" t="t"/>
              <a:pathLst>
                <a:path extrusionOk="0" h="23827" w="41438">
                  <a:moveTo>
                    <a:pt x="10656" y="1"/>
                  </a:moveTo>
                  <a:lnTo>
                    <a:pt x="1" y="6068"/>
                  </a:lnTo>
                  <a:lnTo>
                    <a:pt x="30930" y="23826"/>
                  </a:lnTo>
                  <a:lnTo>
                    <a:pt x="41437" y="17759"/>
                  </a:lnTo>
                  <a:lnTo>
                    <a:pt x="10656" y="1"/>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2" name="Google Shape;8302;p115"/>
            <p:cNvSpPr/>
            <p:nvPr/>
          </p:nvSpPr>
          <p:spPr>
            <a:xfrm>
              <a:off x="6698226" y="3860384"/>
              <a:ext cx="222185" cy="128867"/>
            </a:xfrm>
            <a:custGeom>
              <a:rect b="b" l="l" r="r" t="t"/>
              <a:pathLst>
                <a:path extrusionOk="0" h="8584" w="14800">
                  <a:moveTo>
                    <a:pt x="5328" y="0"/>
                  </a:moveTo>
                  <a:lnTo>
                    <a:pt x="1" y="3108"/>
                  </a:lnTo>
                  <a:lnTo>
                    <a:pt x="149" y="3256"/>
                  </a:lnTo>
                  <a:lnTo>
                    <a:pt x="9472" y="8584"/>
                  </a:lnTo>
                  <a:lnTo>
                    <a:pt x="14504" y="5624"/>
                  </a:lnTo>
                  <a:lnTo>
                    <a:pt x="14800" y="5476"/>
                  </a:lnTo>
                  <a:lnTo>
                    <a:pt x="5328" y="0"/>
                  </a:lnTo>
                  <a:close/>
                </a:path>
              </a:pathLst>
            </a:custGeom>
            <a:solidFill>
              <a:srgbClr val="AEB5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3" name="Google Shape;8303;p115"/>
            <p:cNvSpPr/>
            <p:nvPr/>
          </p:nvSpPr>
          <p:spPr>
            <a:xfrm>
              <a:off x="6700448" y="3864828"/>
              <a:ext cx="215519" cy="124424"/>
            </a:xfrm>
            <a:custGeom>
              <a:rect b="b" l="l" r="r" t="t"/>
              <a:pathLst>
                <a:path extrusionOk="0" h="8288" w="14356">
                  <a:moveTo>
                    <a:pt x="5180" y="0"/>
                  </a:moveTo>
                  <a:lnTo>
                    <a:pt x="1" y="2960"/>
                  </a:lnTo>
                  <a:lnTo>
                    <a:pt x="9324" y="8288"/>
                  </a:lnTo>
                  <a:lnTo>
                    <a:pt x="14356" y="5328"/>
                  </a:lnTo>
                  <a:lnTo>
                    <a:pt x="5180" y="0"/>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4" name="Google Shape;8304;p115"/>
            <p:cNvSpPr/>
            <p:nvPr/>
          </p:nvSpPr>
          <p:spPr>
            <a:xfrm>
              <a:off x="6316113" y="3920374"/>
              <a:ext cx="824246" cy="319931"/>
            </a:xfrm>
            <a:custGeom>
              <a:rect b="b" l="l" r="r" t="t"/>
              <a:pathLst>
                <a:path extrusionOk="0" h="21311" w="54904">
                  <a:moveTo>
                    <a:pt x="0" y="0"/>
                  </a:moveTo>
                  <a:lnTo>
                    <a:pt x="0" y="444"/>
                  </a:lnTo>
                  <a:cubicBezTo>
                    <a:pt x="0" y="1036"/>
                    <a:pt x="444" y="1628"/>
                    <a:pt x="1036" y="2072"/>
                  </a:cubicBezTo>
                  <a:lnTo>
                    <a:pt x="33889" y="21014"/>
                  </a:lnTo>
                  <a:cubicBezTo>
                    <a:pt x="34185" y="21310"/>
                    <a:pt x="34481" y="21310"/>
                    <a:pt x="34925" y="21310"/>
                  </a:cubicBezTo>
                  <a:cubicBezTo>
                    <a:pt x="35221" y="21310"/>
                    <a:pt x="35517" y="21162"/>
                    <a:pt x="35813" y="21014"/>
                  </a:cubicBezTo>
                  <a:lnTo>
                    <a:pt x="54015" y="10507"/>
                  </a:lnTo>
                  <a:cubicBezTo>
                    <a:pt x="54607" y="10211"/>
                    <a:pt x="54903" y="9619"/>
                    <a:pt x="54903" y="8879"/>
                  </a:cubicBezTo>
                  <a:lnTo>
                    <a:pt x="54903" y="8435"/>
                  </a:lnTo>
                  <a:lnTo>
                    <a:pt x="34925" y="19978"/>
                  </a:lnTo>
                  <a:lnTo>
                    <a:pt x="0"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5" name="Google Shape;8305;p115"/>
            <p:cNvSpPr/>
            <p:nvPr/>
          </p:nvSpPr>
          <p:spPr>
            <a:xfrm>
              <a:off x="6316113" y="3920374"/>
              <a:ext cx="524312" cy="319931"/>
            </a:xfrm>
            <a:custGeom>
              <a:rect b="b" l="l" r="r" t="t"/>
              <a:pathLst>
                <a:path extrusionOk="0" h="21311" w="34925">
                  <a:moveTo>
                    <a:pt x="0" y="0"/>
                  </a:moveTo>
                  <a:lnTo>
                    <a:pt x="0" y="444"/>
                  </a:lnTo>
                  <a:cubicBezTo>
                    <a:pt x="0" y="1036"/>
                    <a:pt x="444" y="1628"/>
                    <a:pt x="1036" y="2072"/>
                  </a:cubicBezTo>
                  <a:lnTo>
                    <a:pt x="33889" y="21014"/>
                  </a:lnTo>
                  <a:cubicBezTo>
                    <a:pt x="34185" y="21310"/>
                    <a:pt x="34481" y="21310"/>
                    <a:pt x="34925" y="21310"/>
                  </a:cubicBezTo>
                  <a:lnTo>
                    <a:pt x="34925" y="20126"/>
                  </a:lnTo>
                  <a:lnTo>
                    <a:pt x="0" y="0"/>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6" name="Google Shape;8306;p115"/>
            <p:cNvSpPr/>
            <p:nvPr/>
          </p:nvSpPr>
          <p:spPr>
            <a:xfrm>
              <a:off x="6238348" y="3564908"/>
              <a:ext cx="593204" cy="662937"/>
            </a:xfrm>
            <a:custGeom>
              <a:rect b="b" l="l" r="r" t="t"/>
              <a:pathLst>
                <a:path extrusionOk="0" h="44159" w="39514">
                  <a:moveTo>
                    <a:pt x="741" y="0"/>
                  </a:moveTo>
                  <a:cubicBezTo>
                    <a:pt x="297" y="444"/>
                    <a:pt x="1" y="888"/>
                    <a:pt x="1" y="1480"/>
                  </a:cubicBezTo>
                  <a:cubicBezTo>
                    <a:pt x="1" y="1628"/>
                    <a:pt x="1" y="1776"/>
                    <a:pt x="149" y="1924"/>
                  </a:cubicBezTo>
                  <a:lnTo>
                    <a:pt x="3700" y="23382"/>
                  </a:lnTo>
                  <a:cubicBezTo>
                    <a:pt x="3848" y="23974"/>
                    <a:pt x="4144" y="24566"/>
                    <a:pt x="4736" y="24862"/>
                  </a:cubicBezTo>
                  <a:lnTo>
                    <a:pt x="37589" y="43804"/>
                  </a:lnTo>
                  <a:cubicBezTo>
                    <a:pt x="37915" y="44049"/>
                    <a:pt x="38286" y="44159"/>
                    <a:pt x="38652" y="44159"/>
                  </a:cubicBezTo>
                  <a:cubicBezTo>
                    <a:pt x="38951" y="44159"/>
                    <a:pt x="39247" y="44085"/>
                    <a:pt x="39513" y="43952"/>
                  </a:cubicBezTo>
                  <a:lnTo>
                    <a:pt x="35665" y="20718"/>
                  </a:lnTo>
                  <a:cubicBezTo>
                    <a:pt x="35517" y="20274"/>
                    <a:pt x="35221" y="19830"/>
                    <a:pt x="34777" y="19682"/>
                  </a:cubicBezTo>
                  <a:lnTo>
                    <a:pt x="741" y="0"/>
                  </a:lnTo>
                  <a:close/>
                </a:path>
              </a:pathLst>
            </a:custGeom>
            <a:solidFill>
              <a:srgbClr val="EFF6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7" name="Google Shape;8307;p115"/>
            <p:cNvSpPr/>
            <p:nvPr/>
          </p:nvSpPr>
          <p:spPr>
            <a:xfrm>
              <a:off x="6249457" y="3560464"/>
              <a:ext cx="590967" cy="664288"/>
            </a:xfrm>
            <a:custGeom>
              <a:rect b="b" l="l" r="r" t="t"/>
              <a:pathLst>
                <a:path extrusionOk="0" h="44249" w="39365">
                  <a:moveTo>
                    <a:pt x="445" y="0"/>
                  </a:moveTo>
                  <a:cubicBezTo>
                    <a:pt x="297" y="0"/>
                    <a:pt x="149" y="148"/>
                    <a:pt x="1" y="296"/>
                  </a:cubicBezTo>
                  <a:lnTo>
                    <a:pt x="34037" y="19978"/>
                  </a:lnTo>
                  <a:cubicBezTo>
                    <a:pt x="34481" y="20274"/>
                    <a:pt x="34777" y="20570"/>
                    <a:pt x="34925" y="21162"/>
                  </a:cubicBezTo>
                  <a:lnTo>
                    <a:pt x="38773" y="44248"/>
                  </a:lnTo>
                  <a:cubicBezTo>
                    <a:pt x="38921" y="44248"/>
                    <a:pt x="38921" y="44248"/>
                    <a:pt x="39069" y="44100"/>
                  </a:cubicBezTo>
                  <a:lnTo>
                    <a:pt x="39365" y="44100"/>
                  </a:lnTo>
                  <a:lnTo>
                    <a:pt x="35369" y="20866"/>
                  </a:lnTo>
                  <a:cubicBezTo>
                    <a:pt x="35369" y="20274"/>
                    <a:pt x="35073" y="19830"/>
                    <a:pt x="34629" y="19682"/>
                  </a:cubicBezTo>
                  <a:lnTo>
                    <a:pt x="445"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8" name="Google Shape;8308;p115"/>
            <p:cNvSpPr/>
            <p:nvPr/>
          </p:nvSpPr>
          <p:spPr>
            <a:xfrm>
              <a:off x="6465742" y="3857892"/>
              <a:ext cx="90961" cy="91636"/>
            </a:xfrm>
            <a:custGeom>
              <a:rect b="b" l="l" r="r" t="t"/>
              <a:pathLst>
                <a:path extrusionOk="0" h="6104" w="6059">
                  <a:moveTo>
                    <a:pt x="1131" y="0"/>
                  </a:moveTo>
                  <a:cubicBezTo>
                    <a:pt x="399" y="0"/>
                    <a:pt x="1" y="490"/>
                    <a:pt x="96" y="1350"/>
                  </a:cubicBezTo>
                  <a:cubicBezTo>
                    <a:pt x="392" y="2830"/>
                    <a:pt x="1872" y="4754"/>
                    <a:pt x="3500" y="5642"/>
                  </a:cubicBezTo>
                  <a:cubicBezTo>
                    <a:pt x="4024" y="5956"/>
                    <a:pt x="4511" y="6104"/>
                    <a:pt x="4909" y="6104"/>
                  </a:cubicBezTo>
                  <a:cubicBezTo>
                    <a:pt x="5633" y="6104"/>
                    <a:pt x="6059" y="5614"/>
                    <a:pt x="5868" y="4754"/>
                  </a:cubicBezTo>
                  <a:cubicBezTo>
                    <a:pt x="5572" y="3274"/>
                    <a:pt x="4092" y="1350"/>
                    <a:pt x="2612" y="462"/>
                  </a:cubicBezTo>
                  <a:cubicBezTo>
                    <a:pt x="2035" y="148"/>
                    <a:pt x="1533" y="0"/>
                    <a:pt x="1131" y="0"/>
                  </a:cubicBezTo>
                  <a:close/>
                </a:path>
              </a:pathLst>
            </a:cu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309" name="Google Shape;8309;p11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3" name="Shape 8313"/>
        <p:cNvGrpSpPr/>
        <p:nvPr/>
      </p:nvGrpSpPr>
      <p:grpSpPr>
        <a:xfrm>
          <a:off x="0" y="0"/>
          <a:ext cx="0" cy="0"/>
          <a:chOff x="0" y="0"/>
          <a:chExt cx="0" cy="0"/>
        </a:xfrm>
      </p:grpSpPr>
      <p:grpSp>
        <p:nvGrpSpPr>
          <p:cNvPr id="8314" name="Google Shape;8314;p116"/>
          <p:cNvGrpSpPr/>
          <p:nvPr/>
        </p:nvGrpSpPr>
        <p:grpSpPr>
          <a:xfrm>
            <a:off x="4176115" y="64778"/>
            <a:ext cx="4809216" cy="4813470"/>
            <a:chOff x="643400" y="975676"/>
            <a:chExt cx="3757200" cy="3760524"/>
          </a:xfrm>
        </p:grpSpPr>
        <p:grpSp>
          <p:nvGrpSpPr>
            <p:cNvPr id="8315" name="Google Shape;8315;p116"/>
            <p:cNvGrpSpPr/>
            <p:nvPr/>
          </p:nvGrpSpPr>
          <p:grpSpPr>
            <a:xfrm>
              <a:off x="643400" y="1173700"/>
              <a:ext cx="3757200" cy="3562500"/>
              <a:chOff x="711925" y="1173700"/>
              <a:chExt cx="3757200" cy="3562500"/>
            </a:xfrm>
          </p:grpSpPr>
          <p:sp>
            <p:nvSpPr>
              <p:cNvPr id="8316" name="Google Shape;8316;p116"/>
              <p:cNvSpPr/>
              <p:nvPr/>
            </p:nvSpPr>
            <p:spPr>
              <a:xfrm>
                <a:off x="711925" y="1173700"/>
                <a:ext cx="3757200" cy="3562500"/>
              </a:xfrm>
              <a:prstGeom prst="roundRect">
                <a:avLst>
                  <a:gd fmla="val 4131" name="adj"/>
                </a:avLst>
              </a:prstGeom>
              <a:solidFill>
                <a:srgbClr val="5397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317" name="Google Shape;8317;p116"/>
              <p:cNvGrpSpPr/>
              <p:nvPr/>
            </p:nvGrpSpPr>
            <p:grpSpPr>
              <a:xfrm>
                <a:off x="911749" y="1371650"/>
                <a:ext cx="3366965" cy="3198815"/>
                <a:chOff x="916289" y="1422892"/>
                <a:chExt cx="3315900" cy="3150300"/>
              </a:xfrm>
            </p:grpSpPr>
            <p:sp>
              <p:nvSpPr>
                <p:cNvPr id="8318" name="Google Shape;8318;p116"/>
                <p:cNvSpPr/>
                <p:nvPr/>
              </p:nvSpPr>
              <p:spPr>
                <a:xfrm>
                  <a:off x="916289" y="1422892"/>
                  <a:ext cx="3315900" cy="3150300"/>
                </a:xfrm>
                <a:prstGeom prst="snip1Rect">
                  <a:avLst>
                    <a:gd fmla="val 11022"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9" name="Google Shape;8319;p116"/>
                <p:cNvSpPr/>
                <p:nvPr/>
              </p:nvSpPr>
              <p:spPr>
                <a:xfrm>
                  <a:off x="3885613" y="1422892"/>
                  <a:ext cx="346500" cy="346500"/>
                </a:xfrm>
                <a:prstGeom prst="rtTriangl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320" name="Google Shape;8320;p116"/>
            <p:cNvGrpSpPr/>
            <p:nvPr/>
          </p:nvGrpSpPr>
          <p:grpSpPr>
            <a:xfrm>
              <a:off x="2085780" y="975676"/>
              <a:ext cx="872127" cy="510899"/>
              <a:chOff x="2140000" y="1054000"/>
              <a:chExt cx="858900" cy="503150"/>
            </a:xfrm>
          </p:grpSpPr>
          <p:sp>
            <p:nvSpPr>
              <p:cNvPr id="8321" name="Google Shape;8321;p116"/>
              <p:cNvSpPr/>
              <p:nvPr/>
            </p:nvSpPr>
            <p:spPr>
              <a:xfrm>
                <a:off x="2140000" y="1185750"/>
                <a:ext cx="858900" cy="371400"/>
              </a:xfrm>
              <a:prstGeom prst="roundRect">
                <a:avLst>
                  <a:gd fmla="val 16667" name="adj"/>
                </a:avLst>
              </a:prstGeom>
              <a:solidFill>
                <a:srgbClr val="E7D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2" name="Google Shape;8322;p116"/>
              <p:cNvSpPr/>
              <p:nvPr/>
            </p:nvSpPr>
            <p:spPr>
              <a:xfrm>
                <a:off x="2432500" y="1054000"/>
                <a:ext cx="273900" cy="273900"/>
              </a:xfrm>
              <a:prstGeom prst="ellipse">
                <a:avLst/>
              </a:prstGeom>
              <a:solidFill>
                <a:srgbClr val="E7D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3" name="Google Shape;8323;p116"/>
              <p:cNvSpPr/>
              <p:nvPr/>
            </p:nvSpPr>
            <p:spPr>
              <a:xfrm>
                <a:off x="2525000" y="1146500"/>
                <a:ext cx="88800" cy="88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324" name="Google Shape;8324;p116"/>
          <p:cNvSpPr txBox="1"/>
          <p:nvPr>
            <p:ph idx="4294967295" type="body"/>
          </p:nvPr>
        </p:nvSpPr>
        <p:spPr>
          <a:xfrm>
            <a:off x="5016950" y="990950"/>
            <a:ext cx="3670500" cy="357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chemeClr val="dk1"/>
                </a:solidFill>
              </a:rPr>
              <a:t>6.3 訂定</a:t>
            </a:r>
            <a:r>
              <a:rPr lang="en" sz="2000">
                <a:solidFill>
                  <a:srgbClr val="FF0000"/>
                </a:solidFill>
              </a:rPr>
              <a:t>內部</a:t>
            </a:r>
            <a:r>
              <a:rPr lang="en" sz="2000">
                <a:solidFill>
                  <a:schemeClr val="dk1"/>
                </a:solidFill>
              </a:rPr>
              <a:t>資通安全</a:t>
            </a:r>
            <a:r>
              <a:rPr lang="en" sz="2000">
                <a:solidFill>
                  <a:srgbClr val="FF0000"/>
                </a:solidFill>
              </a:rPr>
              <a:t>稽核</a:t>
            </a:r>
            <a:r>
              <a:rPr lang="en" sz="2000">
                <a:solidFill>
                  <a:schemeClr val="dk1"/>
                </a:solidFill>
              </a:rPr>
              <a:t>計畫，包含稽核目標、範圍、時間</a:t>
            </a:r>
            <a:br>
              <a:rPr lang="en" sz="2000">
                <a:solidFill>
                  <a:schemeClr val="dk1"/>
                </a:solidFill>
              </a:rPr>
            </a:br>
            <a:r>
              <a:rPr lang="en" sz="2000">
                <a:solidFill>
                  <a:schemeClr val="dk1"/>
                </a:solidFill>
              </a:rPr>
              <a:t>、程序、人員等，且落實執行?</a:t>
            </a:r>
            <a:br>
              <a:rPr lang="en" sz="2000">
                <a:solidFill>
                  <a:schemeClr val="dk1"/>
                </a:solidFill>
              </a:rPr>
            </a:br>
            <a:r>
              <a:rPr lang="en" sz="2000">
                <a:solidFill>
                  <a:schemeClr val="dk1"/>
                </a:solidFill>
              </a:rPr>
              <a:t> (A級機關：每年2次；B級機關：每年1次；C級機關：每2年1次)</a:t>
            </a:r>
            <a:endParaRPr sz="2000">
              <a:solidFill>
                <a:schemeClr val="dk1"/>
              </a:solidFill>
            </a:endParaRPr>
          </a:p>
          <a:p>
            <a:pPr indent="0" lvl="0" marL="0" rtl="0" algn="l">
              <a:spcBef>
                <a:spcPts val="1600"/>
              </a:spcBef>
              <a:spcAft>
                <a:spcPts val="0"/>
              </a:spcAft>
              <a:buClr>
                <a:schemeClr val="dk1"/>
              </a:buClr>
              <a:buSzPts val="1100"/>
              <a:buFont typeface="Arial"/>
              <a:buNone/>
            </a:pPr>
            <a:r>
              <a:rPr lang="en" sz="2000">
                <a:solidFill>
                  <a:schemeClr val="dk1"/>
                </a:solidFill>
              </a:rPr>
              <a:t>6.4 規劃及執行稽核發現事項改善措施，且定期</a:t>
            </a:r>
            <a:r>
              <a:rPr lang="en" sz="2000">
                <a:solidFill>
                  <a:srgbClr val="FF0000"/>
                </a:solidFill>
              </a:rPr>
              <a:t>追蹤改善</a:t>
            </a:r>
            <a:r>
              <a:rPr lang="en" sz="2000">
                <a:solidFill>
                  <a:schemeClr val="dk1"/>
                </a:solidFill>
              </a:rPr>
              <a:t>情形?</a:t>
            </a:r>
            <a:endParaRPr sz="2000"/>
          </a:p>
          <a:p>
            <a:pPr indent="0" lvl="0" marL="0" rtl="0" algn="l">
              <a:spcBef>
                <a:spcPts val="1600"/>
              </a:spcBef>
              <a:spcAft>
                <a:spcPts val="0"/>
              </a:spcAft>
              <a:buClr>
                <a:schemeClr val="dk1"/>
              </a:buClr>
              <a:buSzPts val="1100"/>
              <a:buFont typeface="Arial"/>
              <a:buNone/>
            </a:pPr>
            <a:r>
              <a:t/>
            </a:r>
            <a:endParaRPr sz="2000"/>
          </a:p>
          <a:p>
            <a:pPr indent="0" lvl="0" marL="0" rtl="0" algn="l">
              <a:spcBef>
                <a:spcPts val="1600"/>
              </a:spcBef>
              <a:spcAft>
                <a:spcPts val="1600"/>
              </a:spcAft>
              <a:buClr>
                <a:schemeClr val="dk1"/>
              </a:buClr>
              <a:buSzPts val="1100"/>
              <a:buFont typeface="Arial"/>
              <a:buNone/>
            </a:pPr>
            <a:r>
              <a:t/>
            </a:r>
            <a:endParaRPr sz="2000"/>
          </a:p>
        </p:txBody>
      </p:sp>
      <p:sp>
        <p:nvSpPr>
          <p:cNvPr id="8325" name="Google Shape;8325;p116"/>
          <p:cNvSpPr txBox="1"/>
          <p:nvPr>
            <p:ph idx="8" type="title"/>
          </p:nvPr>
        </p:nvSpPr>
        <p:spPr>
          <a:xfrm>
            <a:off x="603325" y="385950"/>
            <a:ext cx="3568800" cy="529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稽核項目</a:t>
            </a:r>
            <a:endParaRPr/>
          </a:p>
        </p:txBody>
      </p:sp>
      <p:sp>
        <p:nvSpPr>
          <p:cNvPr id="8326" name="Google Shape;8326;p116"/>
          <p:cNvSpPr/>
          <p:nvPr/>
        </p:nvSpPr>
        <p:spPr>
          <a:xfrm>
            <a:off x="4648380" y="1166660"/>
            <a:ext cx="324442" cy="203530"/>
          </a:xfrm>
          <a:custGeom>
            <a:rect b="b" l="l" r="r" t="t"/>
            <a:pathLst>
              <a:path extrusionOk="0" h="3048" w="4858">
                <a:moveTo>
                  <a:pt x="0" y="1238"/>
                </a:moveTo>
                <a:lnTo>
                  <a:pt x="2000" y="3048"/>
                </a:lnTo>
                <a:lnTo>
                  <a:pt x="4858" y="0"/>
                </a:lnTo>
              </a:path>
            </a:pathLst>
          </a:custGeom>
          <a:noFill/>
          <a:ln cap="rnd" cmpd="sng" w="38100">
            <a:solidFill>
              <a:srgbClr val="0000FF"/>
            </a:solidFill>
            <a:prstDash val="solid"/>
            <a:round/>
            <a:headEnd len="med" w="med" type="none"/>
            <a:tailEnd len="med" w="med" type="none"/>
          </a:ln>
        </p:spPr>
      </p:sp>
      <p:grpSp>
        <p:nvGrpSpPr>
          <p:cNvPr id="8327" name="Google Shape;8327;p116"/>
          <p:cNvGrpSpPr/>
          <p:nvPr/>
        </p:nvGrpSpPr>
        <p:grpSpPr>
          <a:xfrm>
            <a:off x="2184425" y="2085642"/>
            <a:ext cx="1911501" cy="2747837"/>
            <a:chOff x="1924025" y="334050"/>
            <a:chExt cx="3410350" cy="4902475"/>
          </a:xfrm>
        </p:grpSpPr>
        <p:sp>
          <p:nvSpPr>
            <p:cNvPr id="8328" name="Google Shape;8328;p116"/>
            <p:cNvSpPr/>
            <p:nvPr/>
          </p:nvSpPr>
          <p:spPr>
            <a:xfrm>
              <a:off x="1924025" y="3176250"/>
              <a:ext cx="2066775" cy="1084075"/>
            </a:xfrm>
            <a:custGeom>
              <a:rect b="b" l="l" r="r" t="t"/>
              <a:pathLst>
                <a:path extrusionOk="0" h="43363" w="82671">
                  <a:moveTo>
                    <a:pt x="60200" y="1"/>
                  </a:moveTo>
                  <a:cubicBezTo>
                    <a:pt x="51894" y="1"/>
                    <a:pt x="42346" y="2372"/>
                    <a:pt x="34515" y="6890"/>
                  </a:cubicBezTo>
                  <a:lnTo>
                    <a:pt x="15778" y="17737"/>
                  </a:lnTo>
                  <a:cubicBezTo>
                    <a:pt x="2959" y="25133"/>
                    <a:pt x="1" y="35323"/>
                    <a:pt x="8876" y="40418"/>
                  </a:cubicBezTo>
                  <a:cubicBezTo>
                    <a:pt x="12393" y="42401"/>
                    <a:pt x="17205" y="43363"/>
                    <a:pt x="22516" y="43363"/>
                  </a:cubicBezTo>
                  <a:cubicBezTo>
                    <a:pt x="30855" y="43363"/>
                    <a:pt x="40425" y="40992"/>
                    <a:pt x="48156" y="36474"/>
                  </a:cubicBezTo>
                  <a:lnTo>
                    <a:pt x="66892" y="25626"/>
                  </a:lnTo>
                  <a:cubicBezTo>
                    <a:pt x="79712" y="18231"/>
                    <a:pt x="82670" y="8205"/>
                    <a:pt x="73795" y="2946"/>
                  </a:cubicBezTo>
                  <a:cubicBezTo>
                    <a:pt x="70277" y="963"/>
                    <a:pt x="65491" y="1"/>
                    <a:pt x="60200"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9" name="Google Shape;8329;p116"/>
            <p:cNvSpPr/>
            <p:nvPr/>
          </p:nvSpPr>
          <p:spPr>
            <a:xfrm>
              <a:off x="3004650" y="3579175"/>
              <a:ext cx="246550" cy="278050"/>
            </a:xfrm>
            <a:custGeom>
              <a:rect b="b" l="l" r="r" t="t"/>
              <a:pathLst>
                <a:path extrusionOk="0" h="11122" w="9862">
                  <a:moveTo>
                    <a:pt x="7152" y="0"/>
                  </a:moveTo>
                  <a:cubicBezTo>
                    <a:pt x="6921" y="0"/>
                    <a:pt x="6674" y="94"/>
                    <a:pt x="6410" y="306"/>
                  </a:cubicBezTo>
                  <a:cubicBezTo>
                    <a:pt x="3780" y="2442"/>
                    <a:pt x="0" y="10660"/>
                    <a:pt x="0" y="10660"/>
                  </a:cubicBezTo>
                  <a:cubicBezTo>
                    <a:pt x="0" y="10660"/>
                    <a:pt x="231" y="11122"/>
                    <a:pt x="1274" y="11122"/>
                  </a:cubicBezTo>
                  <a:cubicBezTo>
                    <a:pt x="1992" y="11122"/>
                    <a:pt x="3093" y="10903"/>
                    <a:pt x="4767" y="10167"/>
                  </a:cubicBezTo>
                  <a:cubicBezTo>
                    <a:pt x="8875" y="8523"/>
                    <a:pt x="9862" y="6551"/>
                    <a:pt x="9862" y="6551"/>
                  </a:cubicBezTo>
                  <a:cubicBezTo>
                    <a:pt x="9862" y="6551"/>
                    <a:pt x="9075" y="0"/>
                    <a:pt x="7152" y="0"/>
                  </a:cubicBezTo>
                  <a:close/>
                </a:path>
              </a:pathLst>
            </a:custGeom>
            <a:solidFill>
              <a:srgbClr val="291D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0" name="Google Shape;8330;p116"/>
            <p:cNvSpPr/>
            <p:nvPr/>
          </p:nvSpPr>
          <p:spPr>
            <a:xfrm>
              <a:off x="2889600" y="3130725"/>
              <a:ext cx="447875" cy="626100"/>
            </a:xfrm>
            <a:custGeom>
              <a:rect b="b" l="l" r="r" t="t"/>
              <a:pathLst>
                <a:path extrusionOk="0" h="25044" w="17915">
                  <a:moveTo>
                    <a:pt x="14792" y="0"/>
                  </a:moveTo>
                  <a:lnTo>
                    <a:pt x="6739" y="329"/>
                  </a:lnTo>
                  <a:cubicBezTo>
                    <a:pt x="6739" y="329"/>
                    <a:pt x="6903" y="6903"/>
                    <a:pt x="6739" y="8547"/>
                  </a:cubicBezTo>
                  <a:cubicBezTo>
                    <a:pt x="6739" y="10190"/>
                    <a:pt x="4274" y="16764"/>
                    <a:pt x="3288" y="19723"/>
                  </a:cubicBezTo>
                  <a:cubicBezTo>
                    <a:pt x="2301" y="22681"/>
                    <a:pt x="0" y="22846"/>
                    <a:pt x="0" y="22846"/>
                  </a:cubicBezTo>
                  <a:cubicBezTo>
                    <a:pt x="0" y="22846"/>
                    <a:pt x="3160" y="25044"/>
                    <a:pt x="5461" y="25044"/>
                  </a:cubicBezTo>
                  <a:cubicBezTo>
                    <a:pt x="5676" y="25044"/>
                    <a:pt x="5884" y="25024"/>
                    <a:pt x="6082" y="24982"/>
                  </a:cubicBezTo>
                  <a:cubicBezTo>
                    <a:pt x="8382" y="24325"/>
                    <a:pt x="8218" y="21038"/>
                    <a:pt x="10683" y="17751"/>
                  </a:cubicBezTo>
                  <a:cubicBezTo>
                    <a:pt x="13149" y="14464"/>
                    <a:pt x="17915" y="13642"/>
                    <a:pt x="17915" y="13642"/>
                  </a:cubicBezTo>
                  <a:cubicBezTo>
                    <a:pt x="17915" y="13642"/>
                    <a:pt x="17751" y="12163"/>
                    <a:pt x="16107" y="9862"/>
                  </a:cubicBezTo>
                  <a:cubicBezTo>
                    <a:pt x="14464" y="7561"/>
                    <a:pt x="14628" y="4274"/>
                    <a:pt x="14792"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1" name="Google Shape;8331;p116"/>
            <p:cNvSpPr/>
            <p:nvPr/>
          </p:nvSpPr>
          <p:spPr>
            <a:xfrm>
              <a:off x="2758125" y="3405750"/>
              <a:ext cx="608125" cy="500700"/>
            </a:xfrm>
            <a:custGeom>
              <a:rect b="b" l="l" r="r" t="t"/>
              <a:pathLst>
                <a:path extrusionOk="0" h="20028" w="24325">
                  <a:moveTo>
                    <a:pt x="20338" y="1"/>
                  </a:moveTo>
                  <a:cubicBezTo>
                    <a:pt x="20244" y="1"/>
                    <a:pt x="20148" y="4"/>
                    <a:pt x="20051" y="11"/>
                  </a:cubicBezTo>
                  <a:cubicBezTo>
                    <a:pt x="17915" y="11"/>
                    <a:pt x="14792" y="2476"/>
                    <a:pt x="13641" y="4777"/>
                  </a:cubicBezTo>
                  <a:cubicBezTo>
                    <a:pt x="12655" y="7243"/>
                    <a:pt x="10847" y="10694"/>
                    <a:pt x="9368" y="11516"/>
                  </a:cubicBezTo>
                  <a:cubicBezTo>
                    <a:pt x="9046" y="11677"/>
                    <a:pt x="8655" y="11739"/>
                    <a:pt x="8219" y="11739"/>
                  </a:cubicBezTo>
                  <a:cubicBezTo>
                    <a:pt x="6875" y="11739"/>
                    <a:pt x="5105" y="11147"/>
                    <a:pt x="3616" y="11023"/>
                  </a:cubicBezTo>
                  <a:cubicBezTo>
                    <a:pt x="1479" y="11023"/>
                    <a:pt x="0" y="12009"/>
                    <a:pt x="0" y="13488"/>
                  </a:cubicBezTo>
                  <a:cubicBezTo>
                    <a:pt x="0" y="13488"/>
                    <a:pt x="6574" y="16611"/>
                    <a:pt x="8547" y="17597"/>
                  </a:cubicBezTo>
                  <a:cubicBezTo>
                    <a:pt x="9195" y="17921"/>
                    <a:pt x="9808" y="18139"/>
                    <a:pt x="10397" y="18139"/>
                  </a:cubicBezTo>
                  <a:cubicBezTo>
                    <a:pt x="11600" y="18139"/>
                    <a:pt x="12703" y="17232"/>
                    <a:pt x="13806" y="14474"/>
                  </a:cubicBezTo>
                  <a:cubicBezTo>
                    <a:pt x="14835" y="11614"/>
                    <a:pt x="15467" y="9631"/>
                    <a:pt x="16143" y="9631"/>
                  </a:cubicBezTo>
                  <a:cubicBezTo>
                    <a:pt x="16439" y="9631"/>
                    <a:pt x="16743" y="10009"/>
                    <a:pt x="17093" y="10858"/>
                  </a:cubicBezTo>
                  <a:cubicBezTo>
                    <a:pt x="18408" y="13652"/>
                    <a:pt x="18901" y="19898"/>
                    <a:pt x="18901" y="19898"/>
                  </a:cubicBezTo>
                  <a:cubicBezTo>
                    <a:pt x="18901" y="19898"/>
                    <a:pt x="19225" y="20028"/>
                    <a:pt x="19658" y="20028"/>
                  </a:cubicBezTo>
                  <a:cubicBezTo>
                    <a:pt x="20199" y="20028"/>
                    <a:pt x="20910" y="19825"/>
                    <a:pt x="21366" y="18912"/>
                  </a:cubicBezTo>
                  <a:cubicBezTo>
                    <a:pt x="21366" y="18912"/>
                    <a:pt x="21366" y="15953"/>
                    <a:pt x="21695" y="13324"/>
                  </a:cubicBezTo>
                  <a:cubicBezTo>
                    <a:pt x="22023" y="10858"/>
                    <a:pt x="24324" y="7736"/>
                    <a:pt x="24160" y="4613"/>
                  </a:cubicBezTo>
                  <a:cubicBezTo>
                    <a:pt x="24003" y="1779"/>
                    <a:pt x="22488" y="1"/>
                    <a:pt x="20338" y="1"/>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2" name="Google Shape;8332;p116"/>
            <p:cNvSpPr/>
            <p:nvPr/>
          </p:nvSpPr>
          <p:spPr>
            <a:xfrm>
              <a:off x="2814175" y="2079625"/>
              <a:ext cx="457575" cy="1181975"/>
            </a:xfrm>
            <a:custGeom>
              <a:rect b="b" l="l" r="r" t="t"/>
              <a:pathLst>
                <a:path extrusionOk="0" h="47279" w="18303">
                  <a:moveTo>
                    <a:pt x="8326" y="0"/>
                  </a:moveTo>
                  <a:cubicBezTo>
                    <a:pt x="3699" y="0"/>
                    <a:pt x="1" y="4234"/>
                    <a:pt x="1045" y="9010"/>
                  </a:cubicBezTo>
                  <a:cubicBezTo>
                    <a:pt x="4332" y="23473"/>
                    <a:pt x="9756" y="45989"/>
                    <a:pt x="9756" y="45989"/>
                  </a:cubicBezTo>
                  <a:cubicBezTo>
                    <a:pt x="11482" y="46996"/>
                    <a:pt x="13239" y="47279"/>
                    <a:pt x="14670" y="47279"/>
                  </a:cubicBezTo>
                  <a:cubicBezTo>
                    <a:pt x="16509" y="47279"/>
                    <a:pt x="17809" y="46811"/>
                    <a:pt x="17809" y="46811"/>
                  </a:cubicBezTo>
                  <a:cubicBezTo>
                    <a:pt x="18302" y="37607"/>
                    <a:pt x="17152" y="14269"/>
                    <a:pt x="14193" y="6709"/>
                  </a:cubicBezTo>
                  <a:cubicBezTo>
                    <a:pt x="14193" y="4243"/>
                    <a:pt x="14851" y="1121"/>
                    <a:pt x="14851" y="1121"/>
                  </a:cubicBezTo>
                  <a:lnTo>
                    <a:pt x="9756" y="134"/>
                  </a:lnTo>
                  <a:cubicBezTo>
                    <a:pt x="9272" y="44"/>
                    <a:pt x="8794" y="0"/>
                    <a:pt x="8326" y="0"/>
                  </a:cubicBezTo>
                  <a:close/>
                </a:path>
              </a:pathLst>
            </a:custGeom>
            <a:solidFill>
              <a:srgbClr val="AACA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3" name="Google Shape;8333;p116"/>
            <p:cNvSpPr/>
            <p:nvPr/>
          </p:nvSpPr>
          <p:spPr>
            <a:xfrm>
              <a:off x="2474600" y="3779275"/>
              <a:ext cx="250675" cy="275175"/>
            </a:xfrm>
            <a:custGeom>
              <a:rect b="b" l="l" r="r" t="t"/>
              <a:pathLst>
                <a:path extrusionOk="0" h="11007" w="10027">
                  <a:moveTo>
                    <a:pt x="7368" y="0"/>
                  </a:moveTo>
                  <a:cubicBezTo>
                    <a:pt x="7123" y="0"/>
                    <a:pt x="6859" y="109"/>
                    <a:pt x="6575" y="355"/>
                  </a:cubicBezTo>
                  <a:cubicBezTo>
                    <a:pt x="3945" y="2327"/>
                    <a:pt x="1" y="10545"/>
                    <a:pt x="1" y="10545"/>
                  </a:cubicBezTo>
                  <a:cubicBezTo>
                    <a:pt x="1" y="10545"/>
                    <a:pt x="289" y="11007"/>
                    <a:pt x="1380" y="11007"/>
                  </a:cubicBezTo>
                  <a:cubicBezTo>
                    <a:pt x="2129" y="11007"/>
                    <a:pt x="3257" y="10788"/>
                    <a:pt x="4931" y="10052"/>
                  </a:cubicBezTo>
                  <a:cubicBezTo>
                    <a:pt x="8876" y="8408"/>
                    <a:pt x="10026" y="6436"/>
                    <a:pt x="10026" y="6436"/>
                  </a:cubicBezTo>
                  <a:cubicBezTo>
                    <a:pt x="10026" y="6436"/>
                    <a:pt x="9254" y="0"/>
                    <a:pt x="7368" y="0"/>
                  </a:cubicBezTo>
                  <a:close/>
                </a:path>
              </a:pathLst>
            </a:custGeom>
            <a:solidFill>
              <a:srgbClr val="291D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4" name="Google Shape;8334;p116"/>
            <p:cNvSpPr/>
            <p:nvPr/>
          </p:nvSpPr>
          <p:spPr>
            <a:xfrm>
              <a:off x="2363675" y="3327950"/>
              <a:ext cx="447875" cy="626100"/>
            </a:xfrm>
            <a:custGeom>
              <a:rect b="b" l="l" r="r" t="t"/>
              <a:pathLst>
                <a:path extrusionOk="0" h="25044" w="17915">
                  <a:moveTo>
                    <a:pt x="14792" y="0"/>
                  </a:moveTo>
                  <a:lnTo>
                    <a:pt x="6739" y="329"/>
                  </a:lnTo>
                  <a:cubicBezTo>
                    <a:pt x="6739" y="329"/>
                    <a:pt x="6903" y="6903"/>
                    <a:pt x="6739" y="8547"/>
                  </a:cubicBezTo>
                  <a:cubicBezTo>
                    <a:pt x="6739" y="10190"/>
                    <a:pt x="4274" y="16764"/>
                    <a:pt x="3287" y="19723"/>
                  </a:cubicBezTo>
                  <a:cubicBezTo>
                    <a:pt x="2466" y="22681"/>
                    <a:pt x="0" y="22845"/>
                    <a:pt x="0" y="22845"/>
                  </a:cubicBezTo>
                  <a:cubicBezTo>
                    <a:pt x="0" y="22845"/>
                    <a:pt x="3160" y="25044"/>
                    <a:pt x="5460" y="25044"/>
                  </a:cubicBezTo>
                  <a:cubicBezTo>
                    <a:pt x="5676" y="25044"/>
                    <a:pt x="5884" y="25024"/>
                    <a:pt x="6081" y="24982"/>
                  </a:cubicBezTo>
                  <a:cubicBezTo>
                    <a:pt x="8382" y="24325"/>
                    <a:pt x="8218" y="21038"/>
                    <a:pt x="10683" y="17751"/>
                  </a:cubicBezTo>
                  <a:cubicBezTo>
                    <a:pt x="13149" y="14463"/>
                    <a:pt x="17915" y="13642"/>
                    <a:pt x="17915" y="13642"/>
                  </a:cubicBezTo>
                  <a:cubicBezTo>
                    <a:pt x="17915" y="13642"/>
                    <a:pt x="17750" y="12163"/>
                    <a:pt x="16107" y="9862"/>
                  </a:cubicBezTo>
                  <a:cubicBezTo>
                    <a:pt x="14463" y="7561"/>
                    <a:pt x="14628" y="4274"/>
                    <a:pt x="14792"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5" name="Google Shape;8335;p116"/>
            <p:cNvSpPr/>
            <p:nvPr/>
          </p:nvSpPr>
          <p:spPr>
            <a:xfrm>
              <a:off x="2232200" y="3602975"/>
              <a:ext cx="608125" cy="500700"/>
            </a:xfrm>
            <a:custGeom>
              <a:rect b="b" l="l" r="r" t="t"/>
              <a:pathLst>
                <a:path extrusionOk="0" h="20028" w="24325">
                  <a:moveTo>
                    <a:pt x="20338" y="1"/>
                  </a:moveTo>
                  <a:cubicBezTo>
                    <a:pt x="20243" y="1"/>
                    <a:pt x="20148" y="4"/>
                    <a:pt x="20051" y="11"/>
                  </a:cubicBezTo>
                  <a:cubicBezTo>
                    <a:pt x="17914" y="175"/>
                    <a:pt x="14627" y="2476"/>
                    <a:pt x="13641" y="4942"/>
                  </a:cubicBezTo>
                  <a:cubicBezTo>
                    <a:pt x="12491" y="7243"/>
                    <a:pt x="10847" y="10694"/>
                    <a:pt x="9368" y="11516"/>
                  </a:cubicBezTo>
                  <a:cubicBezTo>
                    <a:pt x="9022" y="11732"/>
                    <a:pt x="8596" y="11812"/>
                    <a:pt x="8121" y="11812"/>
                  </a:cubicBezTo>
                  <a:cubicBezTo>
                    <a:pt x="6790" y="11812"/>
                    <a:pt x="5069" y="11187"/>
                    <a:pt x="3616" y="11187"/>
                  </a:cubicBezTo>
                  <a:cubicBezTo>
                    <a:pt x="3460" y="11175"/>
                    <a:pt x="3308" y="11169"/>
                    <a:pt x="3159" y="11169"/>
                  </a:cubicBezTo>
                  <a:cubicBezTo>
                    <a:pt x="1271" y="11169"/>
                    <a:pt x="0" y="12117"/>
                    <a:pt x="0" y="13488"/>
                  </a:cubicBezTo>
                  <a:cubicBezTo>
                    <a:pt x="0" y="13488"/>
                    <a:pt x="6574" y="16775"/>
                    <a:pt x="8546" y="17597"/>
                  </a:cubicBezTo>
                  <a:cubicBezTo>
                    <a:pt x="9195" y="17921"/>
                    <a:pt x="9808" y="18139"/>
                    <a:pt x="10397" y="18139"/>
                  </a:cubicBezTo>
                  <a:cubicBezTo>
                    <a:pt x="11599" y="18139"/>
                    <a:pt x="12703" y="17232"/>
                    <a:pt x="13806" y="14474"/>
                  </a:cubicBezTo>
                  <a:cubicBezTo>
                    <a:pt x="14835" y="11614"/>
                    <a:pt x="15467" y="9630"/>
                    <a:pt x="16143" y="9630"/>
                  </a:cubicBezTo>
                  <a:cubicBezTo>
                    <a:pt x="16439" y="9630"/>
                    <a:pt x="16743" y="10009"/>
                    <a:pt x="17093" y="10858"/>
                  </a:cubicBezTo>
                  <a:cubicBezTo>
                    <a:pt x="18408" y="13652"/>
                    <a:pt x="18901" y="19898"/>
                    <a:pt x="18901" y="19898"/>
                  </a:cubicBezTo>
                  <a:cubicBezTo>
                    <a:pt x="18901" y="19898"/>
                    <a:pt x="19225" y="20028"/>
                    <a:pt x="19658" y="20028"/>
                  </a:cubicBezTo>
                  <a:cubicBezTo>
                    <a:pt x="20199" y="20028"/>
                    <a:pt x="20909" y="19825"/>
                    <a:pt x="21366" y="18912"/>
                  </a:cubicBezTo>
                  <a:cubicBezTo>
                    <a:pt x="21366" y="18912"/>
                    <a:pt x="21366" y="15953"/>
                    <a:pt x="21695" y="13324"/>
                  </a:cubicBezTo>
                  <a:cubicBezTo>
                    <a:pt x="22023" y="10858"/>
                    <a:pt x="24324" y="7736"/>
                    <a:pt x="24160" y="4613"/>
                  </a:cubicBezTo>
                  <a:cubicBezTo>
                    <a:pt x="24002" y="1779"/>
                    <a:pt x="22488" y="1"/>
                    <a:pt x="20338" y="1"/>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6" name="Google Shape;8336;p116"/>
            <p:cNvSpPr/>
            <p:nvPr/>
          </p:nvSpPr>
          <p:spPr>
            <a:xfrm>
              <a:off x="2445850" y="2329500"/>
              <a:ext cx="435550" cy="1165000"/>
            </a:xfrm>
            <a:custGeom>
              <a:rect b="b" l="l" r="r" t="t"/>
              <a:pathLst>
                <a:path extrusionOk="0" h="46600" w="17422">
                  <a:moveTo>
                    <a:pt x="8218" y="1"/>
                  </a:moveTo>
                  <a:lnTo>
                    <a:pt x="0" y="8876"/>
                  </a:lnTo>
                  <a:cubicBezTo>
                    <a:pt x="658" y="15614"/>
                    <a:pt x="3452" y="45691"/>
                    <a:pt x="3452" y="45691"/>
                  </a:cubicBezTo>
                  <a:cubicBezTo>
                    <a:pt x="4794" y="46362"/>
                    <a:pt x="6038" y="46600"/>
                    <a:pt x="7128" y="46600"/>
                  </a:cubicBezTo>
                  <a:cubicBezTo>
                    <a:pt x="9773" y="46600"/>
                    <a:pt x="11505" y="45198"/>
                    <a:pt x="11505" y="45198"/>
                  </a:cubicBezTo>
                  <a:cubicBezTo>
                    <a:pt x="12820" y="27119"/>
                    <a:pt x="17422" y="8547"/>
                    <a:pt x="14628" y="3945"/>
                  </a:cubicBezTo>
                  <a:cubicBezTo>
                    <a:pt x="14628" y="1480"/>
                    <a:pt x="11998" y="1"/>
                    <a:pt x="11998" y="1"/>
                  </a:cubicBezTo>
                  <a:close/>
                </a:path>
              </a:pathLst>
            </a:custGeom>
            <a:solidFill>
              <a:srgbClr val="C4D9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7" name="Google Shape;8337;p116"/>
            <p:cNvSpPr/>
            <p:nvPr/>
          </p:nvSpPr>
          <p:spPr>
            <a:xfrm>
              <a:off x="2589650" y="3671025"/>
              <a:ext cx="2744725" cy="1565500"/>
            </a:xfrm>
            <a:custGeom>
              <a:rect b="b" l="l" r="r" t="t"/>
              <a:pathLst>
                <a:path extrusionOk="0" h="62620" w="109789">
                  <a:moveTo>
                    <a:pt x="54833" y="1"/>
                  </a:moveTo>
                  <a:cubicBezTo>
                    <a:pt x="52922" y="1"/>
                    <a:pt x="51032" y="412"/>
                    <a:pt x="49635" y="1234"/>
                  </a:cubicBezTo>
                  <a:lnTo>
                    <a:pt x="2795" y="28187"/>
                  </a:lnTo>
                  <a:cubicBezTo>
                    <a:pt x="1" y="29995"/>
                    <a:pt x="1" y="32625"/>
                    <a:pt x="2795" y="34268"/>
                  </a:cubicBezTo>
                  <a:lnTo>
                    <a:pt x="49635" y="61387"/>
                  </a:lnTo>
                  <a:cubicBezTo>
                    <a:pt x="51032" y="62208"/>
                    <a:pt x="52922" y="62619"/>
                    <a:pt x="54812" y="62619"/>
                  </a:cubicBezTo>
                  <a:cubicBezTo>
                    <a:pt x="56702" y="62619"/>
                    <a:pt x="58592" y="62208"/>
                    <a:pt x="59989" y="61387"/>
                  </a:cubicBezTo>
                  <a:lnTo>
                    <a:pt x="106830" y="34268"/>
                  </a:lnTo>
                  <a:cubicBezTo>
                    <a:pt x="109788" y="32625"/>
                    <a:pt x="109788" y="29995"/>
                    <a:pt x="106830" y="28187"/>
                  </a:cubicBezTo>
                  <a:lnTo>
                    <a:pt x="60154" y="1234"/>
                  </a:lnTo>
                  <a:cubicBezTo>
                    <a:pt x="58675" y="412"/>
                    <a:pt x="56744" y="1"/>
                    <a:pt x="54833"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8" name="Google Shape;8338;p116"/>
            <p:cNvSpPr/>
            <p:nvPr/>
          </p:nvSpPr>
          <p:spPr>
            <a:xfrm>
              <a:off x="2589650" y="2269925"/>
              <a:ext cx="2744725" cy="1561375"/>
            </a:xfrm>
            <a:custGeom>
              <a:rect b="b" l="l" r="r" t="t"/>
              <a:pathLst>
                <a:path extrusionOk="0" h="62455" w="109789">
                  <a:moveTo>
                    <a:pt x="54833" y="1"/>
                  </a:moveTo>
                  <a:cubicBezTo>
                    <a:pt x="52922" y="1"/>
                    <a:pt x="51032" y="411"/>
                    <a:pt x="49635" y="1233"/>
                  </a:cubicBezTo>
                  <a:lnTo>
                    <a:pt x="2795" y="28187"/>
                  </a:lnTo>
                  <a:cubicBezTo>
                    <a:pt x="1" y="29831"/>
                    <a:pt x="1" y="32625"/>
                    <a:pt x="2795" y="34268"/>
                  </a:cubicBezTo>
                  <a:lnTo>
                    <a:pt x="49635" y="61222"/>
                  </a:lnTo>
                  <a:cubicBezTo>
                    <a:pt x="51032" y="62044"/>
                    <a:pt x="52922" y="62455"/>
                    <a:pt x="54812" y="62455"/>
                  </a:cubicBezTo>
                  <a:cubicBezTo>
                    <a:pt x="56702" y="62455"/>
                    <a:pt x="58592" y="62044"/>
                    <a:pt x="59989" y="61222"/>
                  </a:cubicBezTo>
                  <a:lnTo>
                    <a:pt x="106830" y="34268"/>
                  </a:lnTo>
                  <a:cubicBezTo>
                    <a:pt x="109788" y="32625"/>
                    <a:pt x="109788" y="29831"/>
                    <a:pt x="106830" y="28187"/>
                  </a:cubicBezTo>
                  <a:lnTo>
                    <a:pt x="60154" y="1233"/>
                  </a:lnTo>
                  <a:cubicBezTo>
                    <a:pt x="58675" y="411"/>
                    <a:pt x="56744" y="1"/>
                    <a:pt x="54833" y="1"/>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9" name="Google Shape;8339;p116"/>
            <p:cNvSpPr/>
            <p:nvPr/>
          </p:nvSpPr>
          <p:spPr>
            <a:xfrm>
              <a:off x="2589650" y="2267875"/>
              <a:ext cx="2744725" cy="1565475"/>
            </a:xfrm>
            <a:custGeom>
              <a:rect b="b" l="l" r="r" t="t"/>
              <a:pathLst>
                <a:path extrusionOk="0" h="62619" w="109789">
                  <a:moveTo>
                    <a:pt x="54895" y="2137"/>
                  </a:moveTo>
                  <a:cubicBezTo>
                    <a:pt x="56538" y="2137"/>
                    <a:pt x="58017" y="2466"/>
                    <a:pt x="59003" y="2959"/>
                  </a:cubicBezTo>
                  <a:lnTo>
                    <a:pt x="105844" y="30077"/>
                  </a:lnTo>
                  <a:cubicBezTo>
                    <a:pt x="106666" y="30570"/>
                    <a:pt x="106994" y="31063"/>
                    <a:pt x="106994" y="31227"/>
                  </a:cubicBezTo>
                  <a:cubicBezTo>
                    <a:pt x="106994" y="31556"/>
                    <a:pt x="106666" y="32049"/>
                    <a:pt x="105844" y="32542"/>
                  </a:cubicBezTo>
                  <a:lnTo>
                    <a:pt x="59003" y="59496"/>
                  </a:lnTo>
                  <a:cubicBezTo>
                    <a:pt x="58017" y="60154"/>
                    <a:pt x="56374" y="60482"/>
                    <a:pt x="54895" y="60482"/>
                  </a:cubicBezTo>
                  <a:cubicBezTo>
                    <a:pt x="53251" y="60482"/>
                    <a:pt x="51772" y="60154"/>
                    <a:pt x="50621" y="59496"/>
                  </a:cubicBezTo>
                  <a:lnTo>
                    <a:pt x="3945" y="32542"/>
                  </a:lnTo>
                  <a:cubicBezTo>
                    <a:pt x="2959" y="32049"/>
                    <a:pt x="2795" y="31556"/>
                    <a:pt x="2795" y="31227"/>
                  </a:cubicBezTo>
                  <a:cubicBezTo>
                    <a:pt x="2795" y="31063"/>
                    <a:pt x="3123" y="30570"/>
                    <a:pt x="3945" y="30077"/>
                  </a:cubicBezTo>
                  <a:lnTo>
                    <a:pt x="50621" y="3123"/>
                  </a:lnTo>
                  <a:cubicBezTo>
                    <a:pt x="51772" y="2466"/>
                    <a:pt x="53251" y="2137"/>
                    <a:pt x="54895" y="2137"/>
                  </a:cubicBezTo>
                  <a:close/>
                  <a:moveTo>
                    <a:pt x="54895" y="0"/>
                  </a:moveTo>
                  <a:cubicBezTo>
                    <a:pt x="52922" y="0"/>
                    <a:pt x="51114" y="493"/>
                    <a:pt x="49635" y="1315"/>
                  </a:cubicBezTo>
                  <a:lnTo>
                    <a:pt x="2795" y="28269"/>
                  </a:lnTo>
                  <a:cubicBezTo>
                    <a:pt x="1" y="29913"/>
                    <a:pt x="1" y="32707"/>
                    <a:pt x="2795" y="34350"/>
                  </a:cubicBezTo>
                  <a:lnTo>
                    <a:pt x="49635" y="61304"/>
                  </a:lnTo>
                  <a:cubicBezTo>
                    <a:pt x="51114" y="62126"/>
                    <a:pt x="52922" y="62619"/>
                    <a:pt x="54895" y="62619"/>
                  </a:cubicBezTo>
                  <a:cubicBezTo>
                    <a:pt x="56702" y="62619"/>
                    <a:pt x="58675" y="62126"/>
                    <a:pt x="60154" y="61304"/>
                  </a:cubicBezTo>
                  <a:lnTo>
                    <a:pt x="106830" y="34350"/>
                  </a:lnTo>
                  <a:cubicBezTo>
                    <a:pt x="109788" y="32707"/>
                    <a:pt x="109788" y="29913"/>
                    <a:pt x="106830" y="28269"/>
                  </a:cubicBezTo>
                  <a:lnTo>
                    <a:pt x="60154" y="1315"/>
                  </a:lnTo>
                  <a:cubicBezTo>
                    <a:pt x="58675" y="493"/>
                    <a:pt x="56702" y="0"/>
                    <a:pt x="5489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0" name="Google Shape;8340;p116"/>
            <p:cNvSpPr/>
            <p:nvPr/>
          </p:nvSpPr>
          <p:spPr>
            <a:xfrm>
              <a:off x="3962000" y="3048550"/>
              <a:ext cx="1351825" cy="1964050"/>
            </a:xfrm>
            <a:custGeom>
              <a:rect b="b" l="l" r="r" t="t"/>
              <a:pathLst>
                <a:path extrusionOk="0" h="78562" w="54073">
                  <a:moveTo>
                    <a:pt x="54073" y="0"/>
                  </a:moveTo>
                  <a:cubicBezTo>
                    <a:pt x="54073" y="1480"/>
                    <a:pt x="53086" y="2466"/>
                    <a:pt x="51936" y="3123"/>
                  </a:cubicBezTo>
                  <a:lnTo>
                    <a:pt x="5260" y="30077"/>
                  </a:lnTo>
                  <a:cubicBezTo>
                    <a:pt x="3781" y="30899"/>
                    <a:pt x="1973" y="31227"/>
                    <a:pt x="1" y="31392"/>
                  </a:cubicBezTo>
                  <a:lnTo>
                    <a:pt x="1" y="78561"/>
                  </a:lnTo>
                  <a:cubicBezTo>
                    <a:pt x="2137" y="78561"/>
                    <a:pt x="3781" y="78068"/>
                    <a:pt x="5260" y="77246"/>
                  </a:cubicBezTo>
                  <a:lnTo>
                    <a:pt x="51936" y="50292"/>
                  </a:lnTo>
                  <a:cubicBezTo>
                    <a:pt x="53251" y="49471"/>
                    <a:pt x="54073" y="48485"/>
                    <a:pt x="54073" y="47334"/>
                  </a:cubicBezTo>
                  <a:lnTo>
                    <a:pt x="54073"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1" name="Google Shape;8341;p116"/>
            <p:cNvSpPr/>
            <p:nvPr/>
          </p:nvSpPr>
          <p:spPr>
            <a:xfrm>
              <a:off x="2606100" y="3048550"/>
              <a:ext cx="1355925" cy="1964050"/>
            </a:xfrm>
            <a:custGeom>
              <a:rect b="b" l="l" r="r" t="t"/>
              <a:pathLst>
                <a:path extrusionOk="0" h="78562" w="54237">
                  <a:moveTo>
                    <a:pt x="0" y="0"/>
                  </a:moveTo>
                  <a:lnTo>
                    <a:pt x="0" y="47334"/>
                  </a:lnTo>
                  <a:cubicBezTo>
                    <a:pt x="0" y="48485"/>
                    <a:pt x="822" y="49471"/>
                    <a:pt x="2137" y="50292"/>
                  </a:cubicBezTo>
                  <a:lnTo>
                    <a:pt x="48977" y="77246"/>
                  </a:lnTo>
                  <a:cubicBezTo>
                    <a:pt x="50292" y="78068"/>
                    <a:pt x="52100" y="78561"/>
                    <a:pt x="54237" y="78561"/>
                  </a:cubicBezTo>
                  <a:lnTo>
                    <a:pt x="54237" y="31392"/>
                  </a:lnTo>
                  <a:cubicBezTo>
                    <a:pt x="52100" y="31227"/>
                    <a:pt x="50292" y="30899"/>
                    <a:pt x="48977" y="30077"/>
                  </a:cubicBezTo>
                  <a:lnTo>
                    <a:pt x="2137" y="3123"/>
                  </a:lnTo>
                  <a:cubicBezTo>
                    <a:pt x="986" y="2466"/>
                    <a:pt x="0" y="1480"/>
                    <a:pt x="0" y="0"/>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2" name="Google Shape;8342;p116"/>
            <p:cNvSpPr/>
            <p:nvPr/>
          </p:nvSpPr>
          <p:spPr>
            <a:xfrm>
              <a:off x="3489475" y="334050"/>
              <a:ext cx="719075" cy="434125"/>
            </a:xfrm>
            <a:custGeom>
              <a:rect b="b" l="l" r="r" t="t"/>
              <a:pathLst>
                <a:path extrusionOk="0" h="17365" w="28763">
                  <a:moveTo>
                    <a:pt x="12715" y="0"/>
                  </a:moveTo>
                  <a:cubicBezTo>
                    <a:pt x="5118" y="0"/>
                    <a:pt x="896" y="7278"/>
                    <a:pt x="494" y="10626"/>
                  </a:cubicBezTo>
                  <a:cubicBezTo>
                    <a:pt x="1" y="14735"/>
                    <a:pt x="4767" y="17365"/>
                    <a:pt x="4767" y="17365"/>
                  </a:cubicBezTo>
                  <a:cubicBezTo>
                    <a:pt x="4767" y="17365"/>
                    <a:pt x="28763" y="3559"/>
                    <a:pt x="18409" y="1258"/>
                  </a:cubicBezTo>
                  <a:cubicBezTo>
                    <a:pt x="16340" y="376"/>
                    <a:pt x="14440" y="0"/>
                    <a:pt x="12715"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3" name="Google Shape;8343;p116"/>
            <p:cNvSpPr/>
            <p:nvPr/>
          </p:nvSpPr>
          <p:spPr>
            <a:xfrm>
              <a:off x="3579875" y="367425"/>
              <a:ext cx="706750" cy="1099800"/>
            </a:xfrm>
            <a:custGeom>
              <a:rect b="b" l="l" r="r" t="t"/>
              <a:pathLst>
                <a:path extrusionOk="0" h="43992" w="28270">
                  <a:moveTo>
                    <a:pt x="13641" y="0"/>
                  </a:moveTo>
                  <a:cubicBezTo>
                    <a:pt x="7346" y="0"/>
                    <a:pt x="2854" y="4841"/>
                    <a:pt x="1480" y="11099"/>
                  </a:cubicBezTo>
                  <a:cubicBezTo>
                    <a:pt x="823" y="14550"/>
                    <a:pt x="1" y="21289"/>
                    <a:pt x="2137" y="26877"/>
                  </a:cubicBezTo>
                  <a:cubicBezTo>
                    <a:pt x="3288" y="30000"/>
                    <a:pt x="4438" y="32136"/>
                    <a:pt x="7232" y="32136"/>
                  </a:cubicBezTo>
                  <a:cubicBezTo>
                    <a:pt x="7725" y="32136"/>
                    <a:pt x="8711" y="31972"/>
                    <a:pt x="10026" y="31643"/>
                  </a:cubicBezTo>
                  <a:cubicBezTo>
                    <a:pt x="10026" y="32629"/>
                    <a:pt x="10191" y="34108"/>
                    <a:pt x="10191" y="35588"/>
                  </a:cubicBezTo>
                  <a:cubicBezTo>
                    <a:pt x="10026" y="36902"/>
                    <a:pt x="10355" y="37560"/>
                    <a:pt x="7725" y="39203"/>
                  </a:cubicBezTo>
                  <a:cubicBezTo>
                    <a:pt x="5057" y="40773"/>
                    <a:pt x="11083" y="43991"/>
                    <a:pt x="15496" y="43991"/>
                  </a:cubicBezTo>
                  <a:cubicBezTo>
                    <a:pt x="15704" y="43991"/>
                    <a:pt x="15908" y="43984"/>
                    <a:pt x="16107" y="43970"/>
                  </a:cubicBezTo>
                  <a:cubicBezTo>
                    <a:pt x="20380" y="43641"/>
                    <a:pt x="25475" y="41011"/>
                    <a:pt x="26790" y="38053"/>
                  </a:cubicBezTo>
                  <a:cubicBezTo>
                    <a:pt x="28269" y="34930"/>
                    <a:pt x="27941" y="35423"/>
                    <a:pt x="25311" y="35259"/>
                  </a:cubicBezTo>
                  <a:cubicBezTo>
                    <a:pt x="20052" y="34930"/>
                    <a:pt x="20545" y="34601"/>
                    <a:pt x="20052" y="32629"/>
                  </a:cubicBezTo>
                  <a:cubicBezTo>
                    <a:pt x="19887" y="31972"/>
                    <a:pt x="19559" y="27370"/>
                    <a:pt x="19559" y="27370"/>
                  </a:cubicBezTo>
                  <a:cubicBezTo>
                    <a:pt x="20052" y="26877"/>
                    <a:pt x="20874" y="25398"/>
                    <a:pt x="20874" y="25398"/>
                  </a:cubicBezTo>
                  <a:cubicBezTo>
                    <a:pt x="24489" y="23097"/>
                    <a:pt x="26955" y="19481"/>
                    <a:pt x="27448" y="15043"/>
                  </a:cubicBezTo>
                  <a:cubicBezTo>
                    <a:pt x="28105" y="7648"/>
                    <a:pt x="22681" y="909"/>
                    <a:pt x="15121" y="87"/>
                  </a:cubicBezTo>
                  <a:cubicBezTo>
                    <a:pt x="14617" y="29"/>
                    <a:pt x="14124" y="0"/>
                    <a:pt x="13641"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4" name="Google Shape;8344;p116"/>
            <p:cNvSpPr/>
            <p:nvPr/>
          </p:nvSpPr>
          <p:spPr>
            <a:xfrm>
              <a:off x="3706100" y="928400"/>
              <a:ext cx="580525" cy="538825"/>
            </a:xfrm>
            <a:custGeom>
              <a:rect b="b" l="l" r="r" t="t"/>
              <a:pathLst>
                <a:path extrusionOk="0" h="21553" w="23221">
                  <a:moveTo>
                    <a:pt x="6292" y="0"/>
                  </a:moveTo>
                  <a:cubicBezTo>
                    <a:pt x="6292" y="0"/>
                    <a:pt x="5963" y="5917"/>
                    <a:pt x="4320" y="7232"/>
                  </a:cubicBezTo>
                  <a:cubicBezTo>
                    <a:pt x="2841" y="8547"/>
                    <a:pt x="868" y="9368"/>
                    <a:pt x="704" y="9533"/>
                  </a:cubicBezTo>
                  <a:cubicBezTo>
                    <a:pt x="1197" y="9533"/>
                    <a:pt x="1690" y="9697"/>
                    <a:pt x="2183" y="9697"/>
                  </a:cubicBezTo>
                  <a:cubicBezTo>
                    <a:pt x="2676" y="9697"/>
                    <a:pt x="3662" y="9533"/>
                    <a:pt x="4977" y="9204"/>
                  </a:cubicBezTo>
                  <a:cubicBezTo>
                    <a:pt x="4977" y="10190"/>
                    <a:pt x="5142" y="11669"/>
                    <a:pt x="5142" y="13149"/>
                  </a:cubicBezTo>
                  <a:cubicBezTo>
                    <a:pt x="4977" y="14463"/>
                    <a:pt x="5306" y="15121"/>
                    <a:pt x="2512" y="16764"/>
                  </a:cubicBezTo>
                  <a:cubicBezTo>
                    <a:pt x="1" y="18334"/>
                    <a:pt x="6034" y="21552"/>
                    <a:pt x="10447" y="21552"/>
                  </a:cubicBezTo>
                  <a:cubicBezTo>
                    <a:pt x="10655" y="21552"/>
                    <a:pt x="10859" y="21545"/>
                    <a:pt x="11058" y="21531"/>
                  </a:cubicBezTo>
                  <a:cubicBezTo>
                    <a:pt x="15331" y="21202"/>
                    <a:pt x="20262" y="18572"/>
                    <a:pt x="21741" y="15614"/>
                  </a:cubicBezTo>
                  <a:cubicBezTo>
                    <a:pt x="23220" y="12491"/>
                    <a:pt x="22892" y="12984"/>
                    <a:pt x="20262" y="12820"/>
                  </a:cubicBezTo>
                  <a:cubicBezTo>
                    <a:pt x="15003" y="12491"/>
                    <a:pt x="15496" y="12162"/>
                    <a:pt x="15003" y="10190"/>
                  </a:cubicBezTo>
                  <a:cubicBezTo>
                    <a:pt x="14838" y="9533"/>
                    <a:pt x="14510" y="4931"/>
                    <a:pt x="14510" y="4931"/>
                  </a:cubicBezTo>
                  <a:cubicBezTo>
                    <a:pt x="15003" y="4438"/>
                    <a:pt x="15825" y="2959"/>
                    <a:pt x="15825" y="2959"/>
                  </a:cubicBezTo>
                  <a:cubicBezTo>
                    <a:pt x="16482" y="2466"/>
                    <a:pt x="16975" y="2137"/>
                    <a:pt x="17468" y="1808"/>
                  </a:cubicBezTo>
                  <a:lnTo>
                    <a:pt x="17468" y="1808"/>
                  </a:lnTo>
                  <a:lnTo>
                    <a:pt x="12866" y="1973"/>
                  </a:lnTo>
                  <a:lnTo>
                    <a:pt x="7771" y="1973"/>
                  </a:lnTo>
                  <a:lnTo>
                    <a:pt x="6292" y="0"/>
                  </a:ln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5" name="Google Shape;8345;p116"/>
            <p:cNvSpPr/>
            <p:nvPr/>
          </p:nvSpPr>
          <p:spPr>
            <a:xfrm>
              <a:off x="2839800" y="2094700"/>
              <a:ext cx="1261925" cy="877800"/>
            </a:xfrm>
            <a:custGeom>
              <a:rect b="b" l="l" r="r" t="t"/>
              <a:pathLst>
                <a:path extrusionOk="0" h="35112" w="50477">
                  <a:moveTo>
                    <a:pt x="10734" y="1"/>
                  </a:moveTo>
                  <a:cubicBezTo>
                    <a:pt x="5680" y="1"/>
                    <a:pt x="1" y="3687"/>
                    <a:pt x="678" y="10050"/>
                  </a:cubicBezTo>
                  <a:lnTo>
                    <a:pt x="9553" y="15967"/>
                  </a:lnTo>
                  <a:lnTo>
                    <a:pt x="41930" y="34703"/>
                  </a:lnTo>
                  <a:cubicBezTo>
                    <a:pt x="42465" y="34983"/>
                    <a:pt x="42967" y="35112"/>
                    <a:pt x="43439" y="35112"/>
                  </a:cubicBezTo>
                  <a:cubicBezTo>
                    <a:pt x="49349" y="35112"/>
                    <a:pt x="50477" y="14816"/>
                    <a:pt x="50477" y="14816"/>
                  </a:cubicBezTo>
                  <a:cubicBezTo>
                    <a:pt x="50477" y="14816"/>
                    <a:pt x="18756" y="2325"/>
                    <a:pt x="13826" y="518"/>
                  </a:cubicBezTo>
                  <a:cubicBezTo>
                    <a:pt x="12870" y="170"/>
                    <a:pt x="11816" y="1"/>
                    <a:pt x="10734" y="1"/>
                  </a:cubicBezTo>
                  <a:close/>
                </a:path>
              </a:pathLst>
            </a:custGeom>
            <a:solidFill>
              <a:srgbClr val="AACA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6" name="Google Shape;8346;p116"/>
            <p:cNvSpPr/>
            <p:nvPr/>
          </p:nvSpPr>
          <p:spPr>
            <a:xfrm>
              <a:off x="2428600" y="2284950"/>
              <a:ext cx="2104550" cy="980925"/>
            </a:xfrm>
            <a:custGeom>
              <a:rect b="b" l="l" r="r" t="t"/>
              <a:pathLst>
                <a:path extrusionOk="0" h="39237" w="84182">
                  <a:moveTo>
                    <a:pt x="9514" y="1"/>
                  </a:moveTo>
                  <a:cubicBezTo>
                    <a:pt x="4759" y="1"/>
                    <a:pt x="0" y="4170"/>
                    <a:pt x="690" y="10658"/>
                  </a:cubicBezTo>
                  <a:lnTo>
                    <a:pt x="7758" y="14767"/>
                  </a:lnTo>
                  <a:lnTo>
                    <a:pt x="38327" y="35804"/>
                  </a:lnTo>
                  <a:cubicBezTo>
                    <a:pt x="42597" y="38036"/>
                    <a:pt x="48185" y="39236"/>
                    <a:pt x="53331" y="39236"/>
                  </a:cubicBezTo>
                  <a:cubicBezTo>
                    <a:pt x="56901" y="39236"/>
                    <a:pt x="60258" y="38659"/>
                    <a:pt x="62816" y="37447"/>
                  </a:cubicBezTo>
                  <a:cubicBezTo>
                    <a:pt x="72019" y="33010"/>
                    <a:pt x="84182" y="26929"/>
                    <a:pt x="81223" y="11315"/>
                  </a:cubicBezTo>
                  <a:lnTo>
                    <a:pt x="81223" y="11315"/>
                  </a:lnTo>
                  <a:lnTo>
                    <a:pt x="46709" y="14767"/>
                  </a:lnTo>
                  <a:cubicBezTo>
                    <a:pt x="46709" y="14767"/>
                    <a:pt x="17126" y="2276"/>
                    <a:pt x="12195" y="468"/>
                  </a:cubicBezTo>
                  <a:cubicBezTo>
                    <a:pt x="11327" y="152"/>
                    <a:pt x="10421" y="1"/>
                    <a:pt x="9514" y="1"/>
                  </a:cubicBezTo>
                  <a:close/>
                </a:path>
              </a:pathLst>
            </a:custGeom>
            <a:solidFill>
              <a:srgbClr val="C4D9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7" name="Google Shape;8347;p116"/>
            <p:cNvSpPr/>
            <p:nvPr/>
          </p:nvSpPr>
          <p:spPr>
            <a:xfrm>
              <a:off x="2314375" y="2169250"/>
              <a:ext cx="1413450" cy="502350"/>
            </a:xfrm>
            <a:custGeom>
              <a:rect b="b" l="l" r="r" t="t"/>
              <a:pathLst>
                <a:path extrusionOk="0" h="20094" w="56538">
                  <a:moveTo>
                    <a:pt x="56537" y="1"/>
                  </a:moveTo>
                  <a:lnTo>
                    <a:pt x="0" y="5260"/>
                  </a:lnTo>
                  <a:cubicBezTo>
                    <a:pt x="0" y="6082"/>
                    <a:pt x="329" y="6739"/>
                    <a:pt x="1151" y="7232"/>
                  </a:cubicBezTo>
                  <a:lnTo>
                    <a:pt x="22845" y="19723"/>
                  </a:lnTo>
                  <a:cubicBezTo>
                    <a:pt x="23174" y="19970"/>
                    <a:pt x="23544" y="20093"/>
                    <a:pt x="23934" y="20093"/>
                  </a:cubicBezTo>
                  <a:cubicBezTo>
                    <a:pt x="24324" y="20093"/>
                    <a:pt x="24735" y="19970"/>
                    <a:pt x="25146" y="19723"/>
                  </a:cubicBezTo>
                  <a:lnTo>
                    <a:pt x="55387" y="2137"/>
                  </a:lnTo>
                  <a:cubicBezTo>
                    <a:pt x="56209" y="1809"/>
                    <a:pt x="56537" y="987"/>
                    <a:pt x="56537" y="165"/>
                  </a:cubicBezTo>
                  <a:lnTo>
                    <a:pt x="56537" y="1"/>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8" name="Google Shape;8348;p116"/>
            <p:cNvSpPr/>
            <p:nvPr/>
          </p:nvSpPr>
          <p:spPr>
            <a:xfrm>
              <a:off x="3029300" y="2251425"/>
              <a:ext cx="591700" cy="347000"/>
            </a:xfrm>
            <a:custGeom>
              <a:rect b="b" l="l" r="r" t="t"/>
              <a:pathLst>
                <a:path extrusionOk="0" h="13880" w="23668">
                  <a:moveTo>
                    <a:pt x="23339" y="1"/>
                  </a:moveTo>
                  <a:lnTo>
                    <a:pt x="329" y="13314"/>
                  </a:lnTo>
                  <a:cubicBezTo>
                    <a:pt x="165" y="13314"/>
                    <a:pt x="0" y="13642"/>
                    <a:pt x="0" y="13807"/>
                  </a:cubicBezTo>
                  <a:cubicBezTo>
                    <a:pt x="0" y="13807"/>
                    <a:pt x="74" y="13880"/>
                    <a:pt x="171" y="13880"/>
                  </a:cubicBezTo>
                  <a:cubicBezTo>
                    <a:pt x="220" y="13880"/>
                    <a:pt x="274" y="13861"/>
                    <a:pt x="329" y="13807"/>
                  </a:cubicBezTo>
                  <a:lnTo>
                    <a:pt x="23339" y="494"/>
                  </a:lnTo>
                  <a:cubicBezTo>
                    <a:pt x="23503" y="494"/>
                    <a:pt x="23667" y="165"/>
                    <a:pt x="23667" y="165"/>
                  </a:cubicBezTo>
                  <a:cubicBezTo>
                    <a:pt x="23667" y="1"/>
                    <a:pt x="23503" y="1"/>
                    <a:pt x="23339" y="1"/>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9" name="Google Shape;8349;p116"/>
            <p:cNvSpPr/>
            <p:nvPr/>
          </p:nvSpPr>
          <p:spPr>
            <a:xfrm>
              <a:off x="2314375" y="2300750"/>
              <a:ext cx="595800" cy="369800"/>
            </a:xfrm>
            <a:custGeom>
              <a:rect b="b" l="l" r="r" t="t"/>
              <a:pathLst>
                <a:path extrusionOk="0" h="14792" w="23832">
                  <a:moveTo>
                    <a:pt x="0" y="0"/>
                  </a:moveTo>
                  <a:cubicBezTo>
                    <a:pt x="0" y="822"/>
                    <a:pt x="329" y="1479"/>
                    <a:pt x="1151" y="1972"/>
                  </a:cubicBezTo>
                  <a:lnTo>
                    <a:pt x="22845" y="14463"/>
                  </a:lnTo>
                  <a:cubicBezTo>
                    <a:pt x="23174" y="14628"/>
                    <a:pt x="23503" y="14792"/>
                    <a:pt x="23831" y="14792"/>
                  </a:cubicBezTo>
                  <a:lnTo>
                    <a:pt x="23831" y="0"/>
                  </a:ln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0" name="Google Shape;8350;p116"/>
            <p:cNvSpPr/>
            <p:nvPr/>
          </p:nvSpPr>
          <p:spPr>
            <a:xfrm>
              <a:off x="2864950" y="2617125"/>
              <a:ext cx="94525" cy="51375"/>
            </a:xfrm>
            <a:custGeom>
              <a:rect b="b" l="l" r="r" t="t"/>
              <a:pathLst>
                <a:path extrusionOk="0" h="2055" w="3781">
                  <a:moveTo>
                    <a:pt x="0" y="0"/>
                  </a:moveTo>
                  <a:lnTo>
                    <a:pt x="0" y="1480"/>
                  </a:lnTo>
                  <a:lnTo>
                    <a:pt x="822" y="1808"/>
                  </a:lnTo>
                  <a:cubicBezTo>
                    <a:pt x="1151" y="1973"/>
                    <a:pt x="1521" y="2055"/>
                    <a:pt x="1911" y="2055"/>
                  </a:cubicBezTo>
                  <a:cubicBezTo>
                    <a:pt x="2301" y="2055"/>
                    <a:pt x="2712" y="1973"/>
                    <a:pt x="3123" y="1808"/>
                  </a:cubicBezTo>
                  <a:lnTo>
                    <a:pt x="3780" y="1480"/>
                  </a:lnTo>
                  <a:lnTo>
                    <a:pt x="3780" y="0"/>
                  </a:lnTo>
                  <a:close/>
                </a:path>
              </a:pathLst>
            </a:custGeom>
            <a:solidFill>
              <a:srgbClr val="B7D6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1" name="Google Shape;8351;p116"/>
            <p:cNvSpPr/>
            <p:nvPr/>
          </p:nvSpPr>
          <p:spPr>
            <a:xfrm>
              <a:off x="2314375" y="1820000"/>
              <a:ext cx="1417550" cy="819750"/>
            </a:xfrm>
            <a:custGeom>
              <a:rect b="b" l="l" r="r" t="t"/>
              <a:pathLst>
                <a:path extrusionOk="0" h="32790" w="56702">
                  <a:moveTo>
                    <a:pt x="33035" y="1"/>
                  </a:moveTo>
                  <a:lnTo>
                    <a:pt x="0" y="19230"/>
                  </a:lnTo>
                  <a:lnTo>
                    <a:pt x="23174" y="32543"/>
                  </a:lnTo>
                  <a:cubicBezTo>
                    <a:pt x="23420" y="32707"/>
                    <a:pt x="23708" y="32789"/>
                    <a:pt x="23996" y="32789"/>
                  </a:cubicBezTo>
                  <a:cubicBezTo>
                    <a:pt x="24283" y="32789"/>
                    <a:pt x="24571" y="32707"/>
                    <a:pt x="24817" y="32543"/>
                  </a:cubicBezTo>
                  <a:lnTo>
                    <a:pt x="56373" y="14300"/>
                  </a:lnTo>
                  <a:cubicBezTo>
                    <a:pt x="56702" y="14135"/>
                    <a:pt x="56702" y="13642"/>
                    <a:pt x="56373" y="13478"/>
                  </a:cubicBezTo>
                  <a:lnTo>
                    <a:pt x="33035" y="1"/>
                  </a:lnTo>
                  <a:close/>
                </a:path>
              </a:pathLst>
            </a:custGeom>
            <a:solidFill>
              <a:srgbClr val="EFF6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2" name="Google Shape;8352;p116"/>
            <p:cNvSpPr/>
            <p:nvPr/>
          </p:nvSpPr>
          <p:spPr>
            <a:xfrm>
              <a:off x="2384225" y="1862125"/>
              <a:ext cx="776575" cy="446850"/>
            </a:xfrm>
            <a:custGeom>
              <a:rect b="b" l="l" r="r" t="t"/>
              <a:pathLst>
                <a:path extrusionOk="0" h="17874" w="31063">
                  <a:moveTo>
                    <a:pt x="29830" y="1"/>
                  </a:moveTo>
                  <a:cubicBezTo>
                    <a:pt x="29748" y="1"/>
                    <a:pt x="29666" y="42"/>
                    <a:pt x="29584" y="124"/>
                  </a:cubicBezTo>
                  <a:lnTo>
                    <a:pt x="164" y="17052"/>
                  </a:lnTo>
                  <a:cubicBezTo>
                    <a:pt x="0" y="17216"/>
                    <a:pt x="0" y="17216"/>
                    <a:pt x="164" y="17381"/>
                  </a:cubicBezTo>
                  <a:lnTo>
                    <a:pt x="986" y="17874"/>
                  </a:lnTo>
                  <a:lnTo>
                    <a:pt x="1479" y="17874"/>
                  </a:lnTo>
                  <a:lnTo>
                    <a:pt x="30898" y="781"/>
                  </a:lnTo>
                  <a:cubicBezTo>
                    <a:pt x="31063" y="781"/>
                    <a:pt x="31063" y="617"/>
                    <a:pt x="30898" y="617"/>
                  </a:cubicBezTo>
                  <a:lnTo>
                    <a:pt x="30077" y="124"/>
                  </a:lnTo>
                  <a:cubicBezTo>
                    <a:pt x="29994" y="42"/>
                    <a:pt x="29912" y="1"/>
                    <a:pt x="29830" y="1"/>
                  </a:cubicBezTo>
                  <a:close/>
                </a:path>
              </a:pathLst>
            </a:custGeom>
            <a:solidFill>
              <a:srgbClr val="D2E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3" name="Google Shape;8353;p116"/>
            <p:cNvSpPr/>
            <p:nvPr/>
          </p:nvSpPr>
          <p:spPr>
            <a:xfrm>
              <a:off x="2996425" y="2218575"/>
              <a:ext cx="402700" cy="230100"/>
            </a:xfrm>
            <a:custGeom>
              <a:rect b="b" l="l" r="r" t="t"/>
              <a:pathLst>
                <a:path extrusionOk="0" h="9204" w="16108">
                  <a:moveTo>
                    <a:pt x="10355" y="0"/>
                  </a:moveTo>
                  <a:lnTo>
                    <a:pt x="1" y="5917"/>
                  </a:lnTo>
                  <a:lnTo>
                    <a:pt x="165" y="5917"/>
                  </a:lnTo>
                  <a:lnTo>
                    <a:pt x="5753" y="9204"/>
                  </a:lnTo>
                  <a:lnTo>
                    <a:pt x="15943" y="3287"/>
                  </a:lnTo>
                  <a:lnTo>
                    <a:pt x="16107" y="3287"/>
                  </a:lnTo>
                  <a:lnTo>
                    <a:pt x="10355" y="0"/>
                  </a:lnTo>
                  <a:close/>
                </a:path>
              </a:pathLst>
            </a:custGeom>
            <a:solidFill>
              <a:srgbClr val="97C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4" name="Google Shape;8354;p116"/>
            <p:cNvSpPr/>
            <p:nvPr/>
          </p:nvSpPr>
          <p:spPr>
            <a:xfrm>
              <a:off x="3000550" y="2222675"/>
              <a:ext cx="394450" cy="226000"/>
            </a:xfrm>
            <a:custGeom>
              <a:rect b="b" l="l" r="r" t="t"/>
              <a:pathLst>
                <a:path extrusionOk="0" h="9040" w="15778">
                  <a:moveTo>
                    <a:pt x="10190" y="0"/>
                  </a:moveTo>
                  <a:lnTo>
                    <a:pt x="0" y="5753"/>
                  </a:lnTo>
                  <a:lnTo>
                    <a:pt x="5588" y="9040"/>
                  </a:lnTo>
                  <a:lnTo>
                    <a:pt x="15778" y="3123"/>
                  </a:lnTo>
                  <a:lnTo>
                    <a:pt x="10190" y="0"/>
                  </a:lnTo>
                  <a:close/>
                </a:path>
              </a:pathLst>
            </a:custGeom>
            <a:solidFill>
              <a:srgbClr val="D2E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5" name="Google Shape;8355;p116"/>
            <p:cNvSpPr/>
            <p:nvPr/>
          </p:nvSpPr>
          <p:spPr>
            <a:xfrm>
              <a:off x="3132025" y="2222675"/>
              <a:ext cx="262975" cy="226000"/>
            </a:xfrm>
            <a:custGeom>
              <a:rect b="b" l="l" r="r" t="t"/>
              <a:pathLst>
                <a:path extrusionOk="0" h="9040" w="10519">
                  <a:moveTo>
                    <a:pt x="4931" y="0"/>
                  </a:moveTo>
                  <a:lnTo>
                    <a:pt x="4109" y="494"/>
                  </a:lnTo>
                  <a:cubicBezTo>
                    <a:pt x="5588" y="1151"/>
                    <a:pt x="6081" y="5095"/>
                    <a:pt x="0" y="8711"/>
                  </a:cubicBezTo>
                  <a:lnTo>
                    <a:pt x="329" y="9040"/>
                  </a:lnTo>
                  <a:lnTo>
                    <a:pt x="10519" y="3123"/>
                  </a:lnTo>
                  <a:lnTo>
                    <a:pt x="4931" y="0"/>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6" name="Google Shape;8356;p116"/>
            <p:cNvSpPr/>
            <p:nvPr/>
          </p:nvSpPr>
          <p:spPr>
            <a:xfrm>
              <a:off x="2441750" y="1899100"/>
              <a:ext cx="1010775" cy="581425"/>
            </a:xfrm>
            <a:custGeom>
              <a:rect b="b" l="l" r="r" t="t"/>
              <a:pathLst>
                <a:path extrusionOk="0" h="23257" w="40431">
                  <a:moveTo>
                    <a:pt x="29604" y="1"/>
                  </a:moveTo>
                  <a:cubicBezTo>
                    <a:pt x="29501" y="1"/>
                    <a:pt x="29419" y="42"/>
                    <a:pt x="29419" y="124"/>
                  </a:cubicBezTo>
                  <a:lnTo>
                    <a:pt x="164" y="16888"/>
                  </a:lnTo>
                  <a:cubicBezTo>
                    <a:pt x="0" y="17052"/>
                    <a:pt x="0" y="17217"/>
                    <a:pt x="164" y="17217"/>
                  </a:cubicBezTo>
                  <a:lnTo>
                    <a:pt x="10519" y="23133"/>
                  </a:lnTo>
                  <a:cubicBezTo>
                    <a:pt x="10601" y="23216"/>
                    <a:pt x="10683" y="23257"/>
                    <a:pt x="10765" y="23257"/>
                  </a:cubicBezTo>
                  <a:cubicBezTo>
                    <a:pt x="10847" y="23257"/>
                    <a:pt x="10929" y="23216"/>
                    <a:pt x="11012" y="23133"/>
                  </a:cubicBezTo>
                  <a:lnTo>
                    <a:pt x="40266" y="6369"/>
                  </a:lnTo>
                  <a:cubicBezTo>
                    <a:pt x="40431" y="6205"/>
                    <a:pt x="40431" y="6205"/>
                    <a:pt x="40266" y="6041"/>
                  </a:cubicBezTo>
                  <a:lnTo>
                    <a:pt x="29912" y="124"/>
                  </a:lnTo>
                  <a:cubicBezTo>
                    <a:pt x="29830" y="42"/>
                    <a:pt x="29707" y="1"/>
                    <a:pt x="29604" y="1"/>
                  </a:cubicBezTo>
                  <a:close/>
                </a:path>
              </a:pathLst>
            </a:custGeom>
            <a:solidFill>
              <a:srgbClr val="97C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7" name="Google Shape;8357;p116"/>
            <p:cNvSpPr/>
            <p:nvPr/>
          </p:nvSpPr>
          <p:spPr>
            <a:xfrm>
              <a:off x="2445850" y="2321275"/>
              <a:ext cx="25" cy="25"/>
            </a:xfrm>
            <a:custGeom>
              <a:rect b="b" l="l" r="r" t="t"/>
              <a:pathLst>
                <a:path extrusionOk="0" h="1" w="1">
                  <a:moveTo>
                    <a:pt x="0" y="1"/>
                  </a:moveTo>
                  <a:lnTo>
                    <a:pt x="0" y="1"/>
                  </a:lnTo>
                  <a:lnTo>
                    <a:pt x="0" y="1"/>
                  </a:lnTo>
                  <a:close/>
                </a:path>
              </a:pathLst>
            </a:custGeom>
            <a:solidFill>
              <a:srgbClr val="97C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8" name="Google Shape;8358;p116"/>
            <p:cNvSpPr/>
            <p:nvPr/>
          </p:nvSpPr>
          <p:spPr>
            <a:xfrm>
              <a:off x="2445850" y="1906300"/>
              <a:ext cx="1002575" cy="574225"/>
            </a:xfrm>
            <a:custGeom>
              <a:rect b="b" l="l" r="r" t="t"/>
              <a:pathLst>
                <a:path extrusionOk="0" h="22969" w="40103">
                  <a:moveTo>
                    <a:pt x="29255" y="0"/>
                  </a:moveTo>
                  <a:lnTo>
                    <a:pt x="0" y="16929"/>
                  </a:lnTo>
                  <a:lnTo>
                    <a:pt x="10355" y="22845"/>
                  </a:lnTo>
                  <a:cubicBezTo>
                    <a:pt x="10437" y="22928"/>
                    <a:pt x="10519" y="22969"/>
                    <a:pt x="10601" y="22969"/>
                  </a:cubicBezTo>
                  <a:cubicBezTo>
                    <a:pt x="10683" y="22969"/>
                    <a:pt x="10765" y="22928"/>
                    <a:pt x="10848" y="22845"/>
                  </a:cubicBezTo>
                  <a:lnTo>
                    <a:pt x="40102" y="6081"/>
                  </a:lnTo>
                  <a:lnTo>
                    <a:pt x="29748" y="0"/>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9" name="Google Shape;8359;p116"/>
            <p:cNvSpPr/>
            <p:nvPr/>
          </p:nvSpPr>
          <p:spPr>
            <a:xfrm>
              <a:off x="2285600" y="1144100"/>
              <a:ext cx="854650" cy="1156675"/>
            </a:xfrm>
            <a:custGeom>
              <a:rect b="b" l="l" r="r" t="t"/>
              <a:pathLst>
                <a:path extrusionOk="0" h="46267" w="34186">
                  <a:moveTo>
                    <a:pt x="32542" y="1"/>
                  </a:moveTo>
                  <a:cubicBezTo>
                    <a:pt x="32132" y="1"/>
                    <a:pt x="31721" y="83"/>
                    <a:pt x="31392" y="247"/>
                  </a:cubicBezTo>
                  <a:lnTo>
                    <a:pt x="1151" y="17833"/>
                  </a:lnTo>
                  <a:cubicBezTo>
                    <a:pt x="329" y="18162"/>
                    <a:pt x="1" y="18984"/>
                    <a:pt x="1" y="19805"/>
                  </a:cubicBezTo>
                  <a:lnTo>
                    <a:pt x="1" y="44130"/>
                  </a:lnTo>
                  <a:cubicBezTo>
                    <a:pt x="165" y="45444"/>
                    <a:pt x="329" y="45773"/>
                    <a:pt x="1151" y="46266"/>
                  </a:cubicBezTo>
                  <a:lnTo>
                    <a:pt x="34186" y="27037"/>
                  </a:lnTo>
                  <a:lnTo>
                    <a:pt x="34186" y="1069"/>
                  </a:lnTo>
                  <a:lnTo>
                    <a:pt x="34022" y="412"/>
                  </a:lnTo>
                  <a:lnTo>
                    <a:pt x="33693" y="247"/>
                  </a:lnTo>
                  <a:cubicBezTo>
                    <a:pt x="33364" y="83"/>
                    <a:pt x="32953" y="1"/>
                    <a:pt x="32542" y="1"/>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0" name="Google Shape;8360;p116"/>
            <p:cNvSpPr/>
            <p:nvPr/>
          </p:nvSpPr>
          <p:spPr>
            <a:xfrm>
              <a:off x="2289700" y="1144100"/>
              <a:ext cx="850550" cy="523900"/>
            </a:xfrm>
            <a:custGeom>
              <a:rect b="b" l="l" r="r" t="t"/>
              <a:pathLst>
                <a:path extrusionOk="0" h="20956" w="34022">
                  <a:moveTo>
                    <a:pt x="32378" y="1"/>
                  </a:moveTo>
                  <a:cubicBezTo>
                    <a:pt x="31968" y="1"/>
                    <a:pt x="31557" y="83"/>
                    <a:pt x="31228" y="247"/>
                  </a:cubicBezTo>
                  <a:lnTo>
                    <a:pt x="987" y="17833"/>
                  </a:lnTo>
                  <a:cubicBezTo>
                    <a:pt x="494" y="17997"/>
                    <a:pt x="165" y="18326"/>
                    <a:pt x="1" y="18655"/>
                  </a:cubicBezTo>
                  <a:lnTo>
                    <a:pt x="3945" y="20956"/>
                  </a:lnTo>
                  <a:lnTo>
                    <a:pt x="34022" y="1891"/>
                  </a:lnTo>
                  <a:lnTo>
                    <a:pt x="34022" y="1069"/>
                  </a:lnTo>
                  <a:lnTo>
                    <a:pt x="33858" y="412"/>
                  </a:lnTo>
                  <a:lnTo>
                    <a:pt x="33529" y="247"/>
                  </a:lnTo>
                  <a:cubicBezTo>
                    <a:pt x="33200" y="83"/>
                    <a:pt x="32789" y="1"/>
                    <a:pt x="32378" y="1"/>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1" name="Google Shape;8361;p116"/>
            <p:cNvSpPr/>
            <p:nvPr/>
          </p:nvSpPr>
          <p:spPr>
            <a:xfrm>
              <a:off x="2285600" y="1577600"/>
              <a:ext cx="106850" cy="119175"/>
            </a:xfrm>
            <a:custGeom>
              <a:rect b="b" l="l" r="r" t="t"/>
              <a:pathLst>
                <a:path extrusionOk="0" h="4767" w="4274">
                  <a:moveTo>
                    <a:pt x="1809" y="0"/>
                  </a:moveTo>
                  <a:lnTo>
                    <a:pt x="987" y="493"/>
                  </a:lnTo>
                  <a:cubicBezTo>
                    <a:pt x="329" y="986"/>
                    <a:pt x="1" y="1644"/>
                    <a:pt x="1" y="2465"/>
                  </a:cubicBezTo>
                  <a:lnTo>
                    <a:pt x="1" y="3616"/>
                  </a:lnTo>
                  <a:lnTo>
                    <a:pt x="1973" y="4766"/>
                  </a:lnTo>
                  <a:lnTo>
                    <a:pt x="4274" y="1479"/>
                  </a:lnTo>
                  <a:lnTo>
                    <a:pt x="1809" y="0"/>
                  </a:lnTo>
                  <a:close/>
                </a:path>
              </a:pathLst>
            </a:custGeom>
            <a:solidFill>
              <a:srgbClr val="B7D6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2" name="Google Shape;8362;p116"/>
            <p:cNvSpPr/>
            <p:nvPr/>
          </p:nvSpPr>
          <p:spPr>
            <a:xfrm>
              <a:off x="2314375" y="1153275"/>
              <a:ext cx="825875" cy="1147500"/>
            </a:xfrm>
            <a:custGeom>
              <a:rect b="b" l="l" r="r" t="t"/>
              <a:pathLst>
                <a:path extrusionOk="0" h="45900" w="33035">
                  <a:moveTo>
                    <a:pt x="32557" y="1"/>
                  </a:moveTo>
                  <a:cubicBezTo>
                    <a:pt x="32498" y="1"/>
                    <a:pt x="32438" y="15"/>
                    <a:pt x="32378" y="45"/>
                  </a:cubicBezTo>
                  <a:lnTo>
                    <a:pt x="493" y="18452"/>
                  </a:lnTo>
                  <a:cubicBezTo>
                    <a:pt x="164" y="18617"/>
                    <a:pt x="0" y="18945"/>
                    <a:pt x="0" y="19438"/>
                  </a:cubicBezTo>
                  <a:lnTo>
                    <a:pt x="0" y="45899"/>
                  </a:lnTo>
                  <a:lnTo>
                    <a:pt x="33035" y="26670"/>
                  </a:lnTo>
                  <a:lnTo>
                    <a:pt x="33035" y="538"/>
                  </a:lnTo>
                  <a:cubicBezTo>
                    <a:pt x="33035" y="269"/>
                    <a:pt x="32816" y="1"/>
                    <a:pt x="32557" y="1"/>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3" name="Google Shape;8363;p116"/>
            <p:cNvSpPr/>
            <p:nvPr/>
          </p:nvSpPr>
          <p:spPr>
            <a:xfrm>
              <a:off x="2314375" y="1153275"/>
              <a:ext cx="825875" cy="1147500"/>
            </a:xfrm>
            <a:custGeom>
              <a:rect b="b" l="l" r="r" t="t"/>
              <a:pathLst>
                <a:path extrusionOk="0" h="45900" w="33035">
                  <a:moveTo>
                    <a:pt x="32557" y="1"/>
                  </a:moveTo>
                  <a:cubicBezTo>
                    <a:pt x="32498" y="1"/>
                    <a:pt x="32438" y="15"/>
                    <a:pt x="32378" y="45"/>
                  </a:cubicBezTo>
                  <a:lnTo>
                    <a:pt x="493" y="18452"/>
                  </a:lnTo>
                  <a:cubicBezTo>
                    <a:pt x="164" y="18617"/>
                    <a:pt x="0" y="18945"/>
                    <a:pt x="0" y="19438"/>
                  </a:cubicBezTo>
                  <a:lnTo>
                    <a:pt x="0" y="45899"/>
                  </a:lnTo>
                  <a:lnTo>
                    <a:pt x="33035" y="26670"/>
                  </a:lnTo>
                  <a:lnTo>
                    <a:pt x="33035" y="538"/>
                  </a:lnTo>
                  <a:cubicBezTo>
                    <a:pt x="33035" y="269"/>
                    <a:pt x="32816" y="1"/>
                    <a:pt x="32557" y="1"/>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4" name="Google Shape;8364;p116"/>
            <p:cNvSpPr/>
            <p:nvPr/>
          </p:nvSpPr>
          <p:spPr>
            <a:xfrm>
              <a:off x="2322575" y="1153275"/>
              <a:ext cx="817675" cy="1139275"/>
            </a:xfrm>
            <a:custGeom>
              <a:rect b="b" l="l" r="r" t="t"/>
              <a:pathLst>
                <a:path extrusionOk="0" h="45571" w="32707">
                  <a:moveTo>
                    <a:pt x="32229" y="1"/>
                  </a:moveTo>
                  <a:cubicBezTo>
                    <a:pt x="32170" y="1"/>
                    <a:pt x="32110" y="15"/>
                    <a:pt x="32050" y="45"/>
                  </a:cubicBezTo>
                  <a:lnTo>
                    <a:pt x="28269" y="2181"/>
                  </a:lnTo>
                  <a:lnTo>
                    <a:pt x="27119" y="2839"/>
                  </a:lnTo>
                  <a:cubicBezTo>
                    <a:pt x="27119" y="9413"/>
                    <a:pt x="26626" y="26177"/>
                    <a:pt x="1" y="41626"/>
                  </a:cubicBezTo>
                  <a:lnTo>
                    <a:pt x="1" y="45570"/>
                  </a:lnTo>
                  <a:lnTo>
                    <a:pt x="32707" y="26670"/>
                  </a:lnTo>
                  <a:lnTo>
                    <a:pt x="32707" y="538"/>
                  </a:lnTo>
                  <a:cubicBezTo>
                    <a:pt x="32707" y="269"/>
                    <a:pt x="32488" y="1"/>
                    <a:pt x="32229" y="1"/>
                  </a:cubicBezTo>
                  <a:close/>
                </a:path>
              </a:pathLst>
            </a:custGeom>
            <a:solidFill>
              <a:srgbClr val="94C3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5" name="Google Shape;8365;p116"/>
            <p:cNvSpPr/>
            <p:nvPr/>
          </p:nvSpPr>
          <p:spPr>
            <a:xfrm>
              <a:off x="2314375" y="1799475"/>
              <a:ext cx="825875" cy="501300"/>
            </a:xfrm>
            <a:custGeom>
              <a:rect b="b" l="l" r="r" t="t"/>
              <a:pathLst>
                <a:path extrusionOk="0" h="20052" w="33035">
                  <a:moveTo>
                    <a:pt x="33035" y="0"/>
                  </a:moveTo>
                  <a:lnTo>
                    <a:pt x="0" y="19065"/>
                  </a:lnTo>
                  <a:lnTo>
                    <a:pt x="0" y="20051"/>
                  </a:lnTo>
                  <a:lnTo>
                    <a:pt x="33035" y="822"/>
                  </a:lnTo>
                  <a:lnTo>
                    <a:pt x="33035" y="0"/>
                  </a:lnTo>
                  <a:close/>
                </a:path>
              </a:pathLst>
            </a:custGeom>
            <a:solidFill>
              <a:srgbClr val="94C3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6" name="Google Shape;8366;p116"/>
            <p:cNvSpPr/>
            <p:nvPr/>
          </p:nvSpPr>
          <p:spPr>
            <a:xfrm>
              <a:off x="3111475" y="1191350"/>
              <a:ext cx="8250" cy="595825"/>
            </a:xfrm>
            <a:custGeom>
              <a:rect b="b" l="l" r="r" t="t"/>
              <a:pathLst>
                <a:path extrusionOk="0" h="23833" w="330">
                  <a:moveTo>
                    <a:pt x="329" y="1"/>
                  </a:moveTo>
                  <a:lnTo>
                    <a:pt x="1" y="165"/>
                  </a:lnTo>
                  <a:lnTo>
                    <a:pt x="1" y="23668"/>
                  </a:lnTo>
                  <a:lnTo>
                    <a:pt x="329" y="23832"/>
                  </a:lnTo>
                  <a:lnTo>
                    <a:pt x="329" y="1"/>
                  </a:lnTo>
                  <a:close/>
                </a:path>
              </a:pathLst>
            </a:custGeom>
            <a:solidFill>
              <a:srgbClr val="1E37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7" name="Google Shape;8367;p116"/>
            <p:cNvSpPr/>
            <p:nvPr/>
          </p:nvSpPr>
          <p:spPr>
            <a:xfrm>
              <a:off x="2339025" y="1195475"/>
              <a:ext cx="772475" cy="1031325"/>
            </a:xfrm>
            <a:custGeom>
              <a:rect b="b" l="l" r="r" t="t"/>
              <a:pathLst>
                <a:path extrusionOk="0" h="41253" w="30899">
                  <a:moveTo>
                    <a:pt x="30899" y="0"/>
                  </a:moveTo>
                  <a:lnTo>
                    <a:pt x="0" y="17750"/>
                  </a:lnTo>
                  <a:lnTo>
                    <a:pt x="0" y="41253"/>
                  </a:lnTo>
                  <a:lnTo>
                    <a:pt x="30899" y="23503"/>
                  </a:lnTo>
                  <a:lnTo>
                    <a:pt x="30899" y="0"/>
                  </a:lnTo>
                  <a:close/>
                </a:path>
              </a:pathLst>
            </a:custGeom>
            <a:solidFill>
              <a:srgbClr val="3445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8" name="Google Shape;8368;p116"/>
            <p:cNvSpPr/>
            <p:nvPr/>
          </p:nvSpPr>
          <p:spPr>
            <a:xfrm>
              <a:off x="2339025" y="1783025"/>
              <a:ext cx="780700" cy="452000"/>
            </a:xfrm>
            <a:custGeom>
              <a:rect b="b" l="l" r="r" t="t"/>
              <a:pathLst>
                <a:path extrusionOk="0" h="18080" w="31228">
                  <a:moveTo>
                    <a:pt x="30899" y="1"/>
                  </a:moveTo>
                  <a:lnTo>
                    <a:pt x="0" y="17751"/>
                  </a:lnTo>
                  <a:lnTo>
                    <a:pt x="0" y="18080"/>
                  </a:lnTo>
                  <a:lnTo>
                    <a:pt x="31227" y="165"/>
                  </a:lnTo>
                  <a:lnTo>
                    <a:pt x="30899" y="1"/>
                  </a:lnTo>
                  <a:close/>
                </a:path>
              </a:pathLst>
            </a:custGeom>
            <a:solidFill>
              <a:srgbClr val="031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9" name="Google Shape;8369;p116"/>
            <p:cNvSpPr/>
            <p:nvPr/>
          </p:nvSpPr>
          <p:spPr>
            <a:xfrm>
              <a:off x="2339025" y="1195475"/>
              <a:ext cx="772475" cy="1031325"/>
            </a:xfrm>
            <a:custGeom>
              <a:rect b="b" l="l" r="r" t="t"/>
              <a:pathLst>
                <a:path extrusionOk="0" h="41253" w="30899">
                  <a:moveTo>
                    <a:pt x="30899" y="0"/>
                  </a:moveTo>
                  <a:lnTo>
                    <a:pt x="26461" y="2466"/>
                  </a:lnTo>
                  <a:cubicBezTo>
                    <a:pt x="26297" y="9697"/>
                    <a:pt x="24324" y="25146"/>
                    <a:pt x="0" y="39609"/>
                  </a:cubicBezTo>
                  <a:lnTo>
                    <a:pt x="0" y="41253"/>
                  </a:lnTo>
                  <a:lnTo>
                    <a:pt x="30899" y="23503"/>
                  </a:lnTo>
                  <a:lnTo>
                    <a:pt x="30899" y="0"/>
                  </a:lnTo>
                  <a:close/>
                </a:path>
              </a:pathLst>
            </a:custGeom>
            <a:solidFill>
              <a:srgbClr val="2B3D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0" name="Google Shape;8370;p116"/>
            <p:cNvSpPr/>
            <p:nvPr/>
          </p:nvSpPr>
          <p:spPr>
            <a:xfrm>
              <a:off x="3362125" y="1223600"/>
              <a:ext cx="1097075" cy="1688300"/>
            </a:xfrm>
            <a:custGeom>
              <a:rect b="b" l="l" r="r" t="t"/>
              <a:pathLst>
                <a:path extrusionOk="0" h="67532" w="43883">
                  <a:moveTo>
                    <a:pt x="31835" y="0"/>
                  </a:moveTo>
                  <a:cubicBezTo>
                    <a:pt x="30722" y="0"/>
                    <a:pt x="29660" y="95"/>
                    <a:pt x="29090" y="190"/>
                  </a:cubicBezTo>
                  <a:cubicBezTo>
                    <a:pt x="30077" y="1341"/>
                    <a:pt x="30405" y="2162"/>
                    <a:pt x="27611" y="3313"/>
                  </a:cubicBezTo>
                  <a:cubicBezTo>
                    <a:pt x="26106" y="3936"/>
                    <a:pt x="24634" y="4149"/>
                    <a:pt x="23324" y="4149"/>
                  </a:cubicBezTo>
                  <a:cubicBezTo>
                    <a:pt x="20485" y="4149"/>
                    <a:pt x="18408" y="3148"/>
                    <a:pt x="18408" y="3148"/>
                  </a:cubicBezTo>
                  <a:cubicBezTo>
                    <a:pt x="18408" y="3148"/>
                    <a:pt x="14134" y="5449"/>
                    <a:pt x="10519" y="7915"/>
                  </a:cubicBezTo>
                  <a:cubicBezTo>
                    <a:pt x="2137" y="13831"/>
                    <a:pt x="0" y="23364"/>
                    <a:pt x="8711" y="26980"/>
                  </a:cubicBezTo>
                  <a:cubicBezTo>
                    <a:pt x="9204" y="30760"/>
                    <a:pt x="11669" y="36019"/>
                    <a:pt x="11833" y="38156"/>
                  </a:cubicBezTo>
                  <a:cubicBezTo>
                    <a:pt x="11340" y="45058"/>
                    <a:pt x="9368" y="47031"/>
                    <a:pt x="7889" y="62644"/>
                  </a:cubicBezTo>
                  <a:cubicBezTo>
                    <a:pt x="10252" y="65597"/>
                    <a:pt x="15162" y="67532"/>
                    <a:pt x="20483" y="67532"/>
                  </a:cubicBezTo>
                  <a:cubicBezTo>
                    <a:pt x="22565" y="67532"/>
                    <a:pt x="24710" y="67236"/>
                    <a:pt x="26790" y="66589"/>
                  </a:cubicBezTo>
                  <a:cubicBezTo>
                    <a:pt x="36322" y="63795"/>
                    <a:pt x="41417" y="56892"/>
                    <a:pt x="43882" y="53769"/>
                  </a:cubicBezTo>
                  <a:cubicBezTo>
                    <a:pt x="42567" y="44237"/>
                    <a:pt x="36979" y="37991"/>
                    <a:pt x="36979" y="35197"/>
                  </a:cubicBezTo>
                  <a:cubicBezTo>
                    <a:pt x="37308" y="24843"/>
                    <a:pt x="40924" y="18269"/>
                    <a:pt x="39938" y="8572"/>
                  </a:cubicBezTo>
                  <a:cubicBezTo>
                    <a:pt x="39280" y="2984"/>
                    <a:pt x="37308" y="847"/>
                    <a:pt x="34185" y="190"/>
                  </a:cubicBezTo>
                  <a:cubicBezTo>
                    <a:pt x="33491" y="51"/>
                    <a:pt x="32649" y="0"/>
                    <a:pt x="31835" y="0"/>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1" name="Google Shape;8371;p116"/>
            <p:cNvSpPr/>
            <p:nvPr/>
          </p:nvSpPr>
          <p:spPr>
            <a:xfrm>
              <a:off x="2256975" y="1379500"/>
              <a:ext cx="1606450" cy="1122475"/>
            </a:xfrm>
            <a:custGeom>
              <a:rect b="b" l="l" r="r" t="t"/>
              <a:pathLst>
                <a:path extrusionOk="0" h="44899" w="64258">
                  <a:moveTo>
                    <a:pt x="58599" y="1"/>
                  </a:moveTo>
                  <a:cubicBezTo>
                    <a:pt x="56801" y="1"/>
                    <a:pt x="54807" y="1420"/>
                    <a:pt x="53903" y="4473"/>
                  </a:cubicBezTo>
                  <a:cubicBezTo>
                    <a:pt x="52095" y="10882"/>
                    <a:pt x="52424" y="19264"/>
                    <a:pt x="47657" y="26496"/>
                  </a:cubicBezTo>
                  <a:cubicBezTo>
                    <a:pt x="45357" y="29783"/>
                    <a:pt x="41412" y="32741"/>
                    <a:pt x="34345" y="33727"/>
                  </a:cubicBezTo>
                  <a:cubicBezTo>
                    <a:pt x="29171" y="34449"/>
                    <a:pt x="25143" y="34907"/>
                    <a:pt x="22517" y="34907"/>
                  </a:cubicBezTo>
                  <a:cubicBezTo>
                    <a:pt x="21556" y="34907"/>
                    <a:pt x="20783" y="34846"/>
                    <a:pt x="20211" y="34714"/>
                  </a:cubicBezTo>
                  <a:cubicBezTo>
                    <a:pt x="18238" y="34385"/>
                    <a:pt x="17417" y="33892"/>
                    <a:pt x="15609" y="32577"/>
                  </a:cubicBezTo>
                  <a:cubicBezTo>
                    <a:pt x="13472" y="31262"/>
                    <a:pt x="11993" y="30933"/>
                    <a:pt x="10349" y="30112"/>
                  </a:cubicBezTo>
                  <a:cubicBezTo>
                    <a:pt x="9510" y="29552"/>
                    <a:pt x="9200" y="29257"/>
                    <a:pt x="8968" y="29257"/>
                  </a:cubicBezTo>
                  <a:cubicBezTo>
                    <a:pt x="8792" y="29257"/>
                    <a:pt x="8661" y="29428"/>
                    <a:pt x="8377" y="29783"/>
                  </a:cubicBezTo>
                  <a:cubicBezTo>
                    <a:pt x="7720" y="30440"/>
                    <a:pt x="8377" y="32248"/>
                    <a:pt x="9692" y="33234"/>
                  </a:cubicBezTo>
                  <a:cubicBezTo>
                    <a:pt x="11007" y="34385"/>
                    <a:pt x="12157" y="34549"/>
                    <a:pt x="12486" y="34878"/>
                  </a:cubicBezTo>
                  <a:cubicBezTo>
                    <a:pt x="12568" y="35042"/>
                    <a:pt x="12239" y="35124"/>
                    <a:pt x="11644" y="35124"/>
                  </a:cubicBezTo>
                  <a:cubicBezTo>
                    <a:pt x="11048" y="35124"/>
                    <a:pt x="10185" y="35042"/>
                    <a:pt x="9199" y="34878"/>
                  </a:cubicBezTo>
                  <a:cubicBezTo>
                    <a:pt x="6405" y="34385"/>
                    <a:pt x="4926" y="33070"/>
                    <a:pt x="3611" y="32577"/>
                  </a:cubicBezTo>
                  <a:cubicBezTo>
                    <a:pt x="3362" y="32494"/>
                    <a:pt x="3141" y="32458"/>
                    <a:pt x="2947" y="32458"/>
                  </a:cubicBezTo>
                  <a:cubicBezTo>
                    <a:pt x="1994" y="32458"/>
                    <a:pt x="1722" y="33345"/>
                    <a:pt x="2132" y="33892"/>
                  </a:cubicBezTo>
                  <a:cubicBezTo>
                    <a:pt x="2460" y="34385"/>
                    <a:pt x="3118" y="35371"/>
                    <a:pt x="5090" y="36521"/>
                  </a:cubicBezTo>
                  <a:cubicBezTo>
                    <a:pt x="7062" y="37508"/>
                    <a:pt x="9692" y="38494"/>
                    <a:pt x="9692" y="38494"/>
                  </a:cubicBezTo>
                  <a:cubicBezTo>
                    <a:pt x="9692" y="38494"/>
                    <a:pt x="7884" y="38329"/>
                    <a:pt x="5748" y="37836"/>
                  </a:cubicBezTo>
                  <a:cubicBezTo>
                    <a:pt x="3282" y="37179"/>
                    <a:pt x="2460" y="36521"/>
                    <a:pt x="1146" y="36357"/>
                  </a:cubicBezTo>
                  <a:cubicBezTo>
                    <a:pt x="1065" y="36334"/>
                    <a:pt x="989" y="36323"/>
                    <a:pt x="920" y="36323"/>
                  </a:cubicBezTo>
                  <a:cubicBezTo>
                    <a:pt x="1" y="36323"/>
                    <a:pt x="76" y="38223"/>
                    <a:pt x="1146" y="38987"/>
                  </a:cubicBezTo>
                  <a:cubicBezTo>
                    <a:pt x="2132" y="39644"/>
                    <a:pt x="3611" y="40302"/>
                    <a:pt x="5254" y="40795"/>
                  </a:cubicBezTo>
                  <a:cubicBezTo>
                    <a:pt x="6898" y="41288"/>
                    <a:pt x="9692" y="41781"/>
                    <a:pt x="9692" y="41781"/>
                  </a:cubicBezTo>
                  <a:cubicBezTo>
                    <a:pt x="9390" y="41799"/>
                    <a:pt x="9097" y="41807"/>
                    <a:pt x="8814" y="41807"/>
                  </a:cubicBezTo>
                  <a:cubicBezTo>
                    <a:pt x="6479" y="41807"/>
                    <a:pt x="4783" y="41252"/>
                    <a:pt x="3611" y="40959"/>
                  </a:cubicBezTo>
                  <a:cubicBezTo>
                    <a:pt x="3303" y="40871"/>
                    <a:pt x="3030" y="40830"/>
                    <a:pt x="2795" y="40830"/>
                  </a:cubicBezTo>
                  <a:cubicBezTo>
                    <a:pt x="2155" y="40830"/>
                    <a:pt x="1803" y="41135"/>
                    <a:pt x="1803" y="41616"/>
                  </a:cubicBezTo>
                  <a:cubicBezTo>
                    <a:pt x="1803" y="42274"/>
                    <a:pt x="2625" y="43096"/>
                    <a:pt x="5254" y="44082"/>
                  </a:cubicBezTo>
                  <a:cubicBezTo>
                    <a:pt x="6795" y="44659"/>
                    <a:pt x="8730" y="44899"/>
                    <a:pt x="10730" y="44899"/>
                  </a:cubicBezTo>
                  <a:cubicBezTo>
                    <a:pt x="12144" y="44899"/>
                    <a:pt x="13590" y="44779"/>
                    <a:pt x="14951" y="44575"/>
                  </a:cubicBezTo>
                  <a:cubicBezTo>
                    <a:pt x="18238" y="44082"/>
                    <a:pt x="19553" y="43589"/>
                    <a:pt x="21197" y="43424"/>
                  </a:cubicBezTo>
                  <a:cubicBezTo>
                    <a:pt x="27606" y="43096"/>
                    <a:pt x="32866" y="42931"/>
                    <a:pt x="39275" y="41781"/>
                  </a:cubicBezTo>
                  <a:cubicBezTo>
                    <a:pt x="43220" y="40959"/>
                    <a:pt x="48479" y="38987"/>
                    <a:pt x="52095" y="36357"/>
                  </a:cubicBezTo>
                  <a:cubicBezTo>
                    <a:pt x="57683" y="32084"/>
                    <a:pt x="61463" y="23209"/>
                    <a:pt x="62778" y="16635"/>
                  </a:cubicBezTo>
                  <a:cubicBezTo>
                    <a:pt x="64257" y="8088"/>
                    <a:pt x="62449" y="2336"/>
                    <a:pt x="60806" y="857"/>
                  </a:cubicBezTo>
                  <a:cubicBezTo>
                    <a:pt x="60190" y="293"/>
                    <a:pt x="59415" y="1"/>
                    <a:pt x="58599"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2" name="Google Shape;8372;p116"/>
            <p:cNvSpPr/>
            <p:nvPr/>
          </p:nvSpPr>
          <p:spPr>
            <a:xfrm>
              <a:off x="3649725" y="367550"/>
              <a:ext cx="632800" cy="714175"/>
            </a:xfrm>
            <a:custGeom>
              <a:rect b="b" l="l" r="r" t="t"/>
              <a:pathLst>
                <a:path extrusionOk="0" h="28567" w="25312">
                  <a:moveTo>
                    <a:pt x="10761" y="0"/>
                  </a:moveTo>
                  <a:cubicBezTo>
                    <a:pt x="6482" y="0"/>
                    <a:pt x="2197" y="1896"/>
                    <a:pt x="1" y="7314"/>
                  </a:cubicBezTo>
                  <a:cubicBezTo>
                    <a:pt x="1" y="7314"/>
                    <a:pt x="329" y="8136"/>
                    <a:pt x="1644" y="8464"/>
                  </a:cubicBezTo>
                  <a:cubicBezTo>
                    <a:pt x="1644" y="8464"/>
                    <a:pt x="1316" y="10108"/>
                    <a:pt x="2302" y="11258"/>
                  </a:cubicBezTo>
                  <a:cubicBezTo>
                    <a:pt x="3123" y="12080"/>
                    <a:pt x="3945" y="13559"/>
                    <a:pt x="4110" y="15203"/>
                  </a:cubicBezTo>
                  <a:cubicBezTo>
                    <a:pt x="4110" y="16518"/>
                    <a:pt x="3945" y="18325"/>
                    <a:pt x="4274" y="19805"/>
                  </a:cubicBezTo>
                  <a:cubicBezTo>
                    <a:pt x="4685" y="21174"/>
                    <a:pt x="6009" y="21288"/>
                    <a:pt x="6439" y="21288"/>
                  </a:cubicBezTo>
                  <a:cubicBezTo>
                    <a:pt x="6525" y="21288"/>
                    <a:pt x="6575" y="21284"/>
                    <a:pt x="6575" y="21284"/>
                  </a:cubicBezTo>
                  <a:cubicBezTo>
                    <a:pt x="6575" y="21284"/>
                    <a:pt x="6739" y="18490"/>
                    <a:pt x="7068" y="15696"/>
                  </a:cubicBezTo>
                  <a:cubicBezTo>
                    <a:pt x="7494" y="14757"/>
                    <a:pt x="8630" y="14173"/>
                    <a:pt x="9715" y="14173"/>
                  </a:cubicBezTo>
                  <a:cubicBezTo>
                    <a:pt x="10720" y="14173"/>
                    <a:pt x="11682" y="14675"/>
                    <a:pt x="11999" y="15860"/>
                  </a:cubicBezTo>
                  <a:cubicBezTo>
                    <a:pt x="12492" y="18161"/>
                    <a:pt x="11999" y="19476"/>
                    <a:pt x="11177" y="21119"/>
                  </a:cubicBezTo>
                  <a:cubicBezTo>
                    <a:pt x="10670" y="22006"/>
                    <a:pt x="9968" y="22600"/>
                    <a:pt x="9222" y="22600"/>
                  </a:cubicBezTo>
                  <a:cubicBezTo>
                    <a:pt x="8999" y="22600"/>
                    <a:pt x="8773" y="22547"/>
                    <a:pt x="8547" y="22434"/>
                  </a:cubicBezTo>
                  <a:lnTo>
                    <a:pt x="8547" y="22434"/>
                  </a:lnTo>
                  <a:cubicBezTo>
                    <a:pt x="8547" y="25886"/>
                    <a:pt x="9862" y="27365"/>
                    <a:pt x="12820" y="28187"/>
                  </a:cubicBezTo>
                  <a:cubicBezTo>
                    <a:pt x="13631" y="28457"/>
                    <a:pt x="14245" y="28567"/>
                    <a:pt x="14738" y="28567"/>
                  </a:cubicBezTo>
                  <a:cubicBezTo>
                    <a:pt x="16045" y="28567"/>
                    <a:pt x="16513" y="27797"/>
                    <a:pt x="17586" y="27201"/>
                  </a:cubicBezTo>
                  <a:cubicBezTo>
                    <a:pt x="18408" y="26707"/>
                    <a:pt x="19559" y="25721"/>
                    <a:pt x="19559" y="25721"/>
                  </a:cubicBezTo>
                  <a:cubicBezTo>
                    <a:pt x="23010" y="22599"/>
                    <a:pt x="24161" y="19476"/>
                    <a:pt x="24654" y="15038"/>
                  </a:cubicBezTo>
                  <a:cubicBezTo>
                    <a:pt x="25311" y="7643"/>
                    <a:pt x="19887" y="904"/>
                    <a:pt x="12327" y="82"/>
                  </a:cubicBezTo>
                  <a:cubicBezTo>
                    <a:pt x="11808" y="29"/>
                    <a:pt x="11284" y="0"/>
                    <a:pt x="10761"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3" name="Google Shape;8373;p116"/>
            <p:cNvSpPr/>
            <p:nvPr/>
          </p:nvSpPr>
          <p:spPr>
            <a:xfrm>
              <a:off x="3863400" y="702400"/>
              <a:ext cx="406800" cy="1073625"/>
            </a:xfrm>
            <a:custGeom>
              <a:rect b="b" l="l" r="r" t="t"/>
              <a:pathLst>
                <a:path extrusionOk="0" h="42945" w="16272">
                  <a:moveTo>
                    <a:pt x="16107" y="1"/>
                  </a:moveTo>
                  <a:cubicBezTo>
                    <a:pt x="16107" y="1"/>
                    <a:pt x="9204" y="8383"/>
                    <a:pt x="4109" y="10026"/>
                  </a:cubicBezTo>
                  <a:cubicBezTo>
                    <a:pt x="3219" y="10336"/>
                    <a:pt x="2521" y="10454"/>
                    <a:pt x="1973" y="10454"/>
                  </a:cubicBezTo>
                  <a:cubicBezTo>
                    <a:pt x="192" y="10454"/>
                    <a:pt x="0" y="9205"/>
                    <a:pt x="0" y="9205"/>
                  </a:cubicBezTo>
                  <a:lnTo>
                    <a:pt x="0" y="41253"/>
                  </a:lnTo>
                  <a:cubicBezTo>
                    <a:pt x="0" y="41253"/>
                    <a:pt x="1933" y="42945"/>
                    <a:pt x="5235" y="42945"/>
                  </a:cubicBezTo>
                  <a:cubicBezTo>
                    <a:pt x="6650" y="42945"/>
                    <a:pt x="8316" y="42634"/>
                    <a:pt x="10190" y="41747"/>
                  </a:cubicBezTo>
                  <a:cubicBezTo>
                    <a:pt x="16271" y="38788"/>
                    <a:pt x="16107" y="37638"/>
                    <a:pt x="16107" y="34351"/>
                  </a:cubicBezTo>
                  <a:lnTo>
                    <a:pt x="16107" y="1"/>
                  </a:ln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4" name="Google Shape;8374;p116"/>
            <p:cNvSpPr/>
            <p:nvPr/>
          </p:nvSpPr>
          <p:spPr>
            <a:xfrm>
              <a:off x="2881375" y="1376250"/>
              <a:ext cx="977925" cy="1081275"/>
            </a:xfrm>
            <a:custGeom>
              <a:rect b="b" l="l" r="r" t="t"/>
              <a:pathLst>
                <a:path extrusionOk="0" h="43251" w="39117">
                  <a:moveTo>
                    <a:pt x="33693" y="1"/>
                  </a:moveTo>
                  <a:cubicBezTo>
                    <a:pt x="26790" y="329"/>
                    <a:pt x="28434" y="9698"/>
                    <a:pt x="25640" y="18737"/>
                  </a:cubicBezTo>
                  <a:cubicBezTo>
                    <a:pt x="23010" y="27612"/>
                    <a:pt x="19066" y="30242"/>
                    <a:pt x="14464" y="32050"/>
                  </a:cubicBezTo>
                  <a:cubicBezTo>
                    <a:pt x="10026" y="33857"/>
                    <a:pt x="2959" y="34679"/>
                    <a:pt x="2959" y="34679"/>
                  </a:cubicBezTo>
                  <a:cubicBezTo>
                    <a:pt x="1" y="39939"/>
                    <a:pt x="3452" y="43226"/>
                    <a:pt x="3452" y="43226"/>
                  </a:cubicBezTo>
                  <a:cubicBezTo>
                    <a:pt x="3944" y="43242"/>
                    <a:pt x="4436" y="43250"/>
                    <a:pt x="4929" y="43250"/>
                  </a:cubicBezTo>
                  <a:cubicBezTo>
                    <a:pt x="14153" y="43250"/>
                    <a:pt x="23425" y="40371"/>
                    <a:pt x="28105" y="36158"/>
                  </a:cubicBezTo>
                  <a:cubicBezTo>
                    <a:pt x="33036" y="31885"/>
                    <a:pt x="39117" y="22188"/>
                    <a:pt x="38788" y="11999"/>
                  </a:cubicBezTo>
                  <a:cubicBezTo>
                    <a:pt x="38459" y="1809"/>
                    <a:pt x="35994" y="165"/>
                    <a:pt x="33693" y="1"/>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75" name="Google Shape;8375;p116"/>
          <p:cNvGrpSpPr/>
          <p:nvPr/>
        </p:nvGrpSpPr>
        <p:grpSpPr>
          <a:xfrm>
            <a:off x="708618" y="1396388"/>
            <a:ext cx="1669081" cy="2451723"/>
            <a:chOff x="2040150" y="370125"/>
            <a:chExt cx="3371200" cy="4836700"/>
          </a:xfrm>
        </p:grpSpPr>
        <p:sp>
          <p:nvSpPr>
            <p:cNvPr id="8376" name="Google Shape;8376;p116"/>
            <p:cNvSpPr/>
            <p:nvPr/>
          </p:nvSpPr>
          <p:spPr>
            <a:xfrm>
              <a:off x="2040150" y="3397050"/>
              <a:ext cx="2609825" cy="1487650"/>
            </a:xfrm>
            <a:custGeom>
              <a:rect b="b" l="l" r="r" t="t"/>
              <a:pathLst>
                <a:path extrusionOk="0" h="59506" w="104393">
                  <a:moveTo>
                    <a:pt x="52273" y="1"/>
                  </a:moveTo>
                  <a:cubicBezTo>
                    <a:pt x="50474" y="1"/>
                    <a:pt x="48676" y="383"/>
                    <a:pt x="47298" y="1149"/>
                  </a:cubicBezTo>
                  <a:lnTo>
                    <a:pt x="2755" y="26864"/>
                  </a:lnTo>
                  <a:cubicBezTo>
                    <a:pt x="0" y="28395"/>
                    <a:pt x="0" y="30997"/>
                    <a:pt x="2755" y="32681"/>
                  </a:cubicBezTo>
                  <a:lnTo>
                    <a:pt x="47298" y="58243"/>
                  </a:lnTo>
                  <a:cubicBezTo>
                    <a:pt x="48676" y="59085"/>
                    <a:pt x="50474" y="59506"/>
                    <a:pt x="52273" y="59506"/>
                  </a:cubicBezTo>
                  <a:cubicBezTo>
                    <a:pt x="54071" y="59506"/>
                    <a:pt x="55870" y="59085"/>
                    <a:pt x="57248" y="58243"/>
                  </a:cubicBezTo>
                  <a:lnTo>
                    <a:pt x="101637" y="32681"/>
                  </a:lnTo>
                  <a:cubicBezTo>
                    <a:pt x="104392" y="30997"/>
                    <a:pt x="104392" y="28548"/>
                    <a:pt x="101637" y="26864"/>
                  </a:cubicBezTo>
                  <a:lnTo>
                    <a:pt x="57248" y="1149"/>
                  </a:lnTo>
                  <a:cubicBezTo>
                    <a:pt x="55870" y="383"/>
                    <a:pt x="54071" y="1"/>
                    <a:pt x="52273"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7" name="Google Shape;8377;p116"/>
            <p:cNvSpPr/>
            <p:nvPr/>
          </p:nvSpPr>
          <p:spPr>
            <a:xfrm>
              <a:off x="2040150" y="2107450"/>
              <a:ext cx="2609825" cy="1484800"/>
            </a:xfrm>
            <a:custGeom>
              <a:rect b="b" l="l" r="r" t="t"/>
              <a:pathLst>
                <a:path extrusionOk="0" h="59392" w="104393">
                  <a:moveTo>
                    <a:pt x="52273" y="1"/>
                  </a:moveTo>
                  <a:cubicBezTo>
                    <a:pt x="50474" y="1"/>
                    <a:pt x="48676" y="383"/>
                    <a:pt x="47298" y="1149"/>
                  </a:cubicBezTo>
                  <a:lnTo>
                    <a:pt x="2755" y="26864"/>
                  </a:lnTo>
                  <a:cubicBezTo>
                    <a:pt x="0" y="28395"/>
                    <a:pt x="0" y="30997"/>
                    <a:pt x="2755" y="32528"/>
                  </a:cubicBezTo>
                  <a:lnTo>
                    <a:pt x="47298" y="58243"/>
                  </a:lnTo>
                  <a:cubicBezTo>
                    <a:pt x="48676" y="59008"/>
                    <a:pt x="50474" y="59391"/>
                    <a:pt x="52273" y="59391"/>
                  </a:cubicBezTo>
                  <a:cubicBezTo>
                    <a:pt x="54071" y="59391"/>
                    <a:pt x="55870" y="59008"/>
                    <a:pt x="57248" y="58243"/>
                  </a:cubicBezTo>
                  <a:lnTo>
                    <a:pt x="101637" y="32528"/>
                  </a:lnTo>
                  <a:cubicBezTo>
                    <a:pt x="104392" y="30997"/>
                    <a:pt x="104392" y="28395"/>
                    <a:pt x="101637" y="26864"/>
                  </a:cubicBezTo>
                  <a:lnTo>
                    <a:pt x="57248" y="1149"/>
                  </a:lnTo>
                  <a:cubicBezTo>
                    <a:pt x="55870" y="383"/>
                    <a:pt x="54071" y="1"/>
                    <a:pt x="52273" y="1"/>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8" name="Google Shape;8378;p116"/>
            <p:cNvSpPr/>
            <p:nvPr/>
          </p:nvSpPr>
          <p:spPr>
            <a:xfrm>
              <a:off x="2040150" y="2105550"/>
              <a:ext cx="2609825" cy="1488600"/>
            </a:xfrm>
            <a:custGeom>
              <a:rect b="b" l="l" r="r" t="t"/>
              <a:pathLst>
                <a:path extrusionOk="0" h="59544" w="104393">
                  <a:moveTo>
                    <a:pt x="52196" y="1990"/>
                  </a:moveTo>
                  <a:cubicBezTo>
                    <a:pt x="53727" y="1990"/>
                    <a:pt x="55258" y="2296"/>
                    <a:pt x="56176" y="2908"/>
                  </a:cubicBezTo>
                  <a:lnTo>
                    <a:pt x="100719" y="28624"/>
                  </a:lnTo>
                  <a:cubicBezTo>
                    <a:pt x="101484" y="29083"/>
                    <a:pt x="101790" y="29542"/>
                    <a:pt x="101790" y="29848"/>
                  </a:cubicBezTo>
                  <a:cubicBezTo>
                    <a:pt x="101790" y="30001"/>
                    <a:pt x="101484" y="30614"/>
                    <a:pt x="100719" y="31073"/>
                  </a:cubicBezTo>
                  <a:lnTo>
                    <a:pt x="56176" y="56635"/>
                  </a:lnTo>
                  <a:cubicBezTo>
                    <a:pt x="55258" y="57248"/>
                    <a:pt x="53727" y="57554"/>
                    <a:pt x="52196" y="57554"/>
                  </a:cubicBezTo>
                  <a:cubicBezTo>
                    <a:pt x="50666" y="57554"/>
                    <a:pt x="49288" y="57248"/>
                    <a:pt x="48217" y="56635"/>
                  </a:cubicBezTo>
                  <a:lnTo>
                    <a:pt x="3674" y="31073"/>
                  </a:lnTo>
                  <a:cubicBezTo>
                    <a:pt x="2909" y="30614"/>
                    <a:pt x="2602" y="30001"/>
                    <a:pt x="2602" y="29848"/>
                  </a:cubicBezTo>
                  <a:cubicBezTo>
                    <a:pt x="2602" y="29542"/>
                    <a:pt x="2909" y="29083"/>
                    <a:pt x="3674" y="28624"/>
                  </a:cubicBezTo>
                  <a:lnTo>
                    <a:pt x="48217" y="2908"/>
                  </a:lnTo>
                  <a:cubicBezTo>
                    <a:pt x="49288" y="2296"/>
                    <a:pt x="50666" y="1990"/>
                    <a:pt x="52196" y="1990"/>
                  </a:cubicBezTo>
                  <a:close/>
                  <a:moveTo>
                    <a:pt x="52196" y="0"/>
                  </a:moveTo>
                  <a:cubicBezTo>
                    <a:pt x="50359" y="0"/>
                    <a:pt x="48676" y="459"/>
                    <a:pt x="47298" y="1225"/>
                  </a:cubicBezTo>
                  <a:lnTo>
                    <a:pt x="2755" y="26940"/>
                  </a:lnTo>
                  <a:cubicBezTo>
                    <a:pt x="0" y="28471"/>
                    <a:pt x="0" y="31073"/>
                    <a:pt x="2755" y="32604"/>
                  </a:cubicBezTo>
                  <a:lnTo>
                    <a:pt x="47298" y="58319"/>
                  </a:lnTo>
                  <a:cubicBezTo>
                    <a:pt x="48676" y="59084"/>
                    <a:pt x="50359" y="59544"/>
                    <a:pt x="52196" y="59544"/>
                  </a:cubicBezTo>
                  <a:cubicBezTo>
                    <a:pt x="54033" y="59544"/>
                    <a:pt x="55870" y="59084"/>
                    <a:pt x="57248" y="58319"/>
                  </a:cubicBezTo>
                  <a:lnTo>
                    <a:pt x="101637" y="32604"/>
                  </a:lnTo>
                  <a:cubicBezTo>
                    <a:pt x="104392" y="31073"/>
                    <a:pt x="104392" y="28471"/>
                    <a:pt x="101637" y="26940"/>
                  </a:cubicBezTo>
                  <a:lnTo>
                    <a:pt x="57248" y="1225"/>
                  </a:lnTo>
                  <a:cubicBezTo>
                    <a:pt x="55870" y="459"/>
                    <a:pt x="54033" y="0"/>
                    <a:pt x="521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9" name="Google Shape;8379;p116"/>
            <p:cNvSpPr/>
            <p:nvPr/>
          </p:nvSpPr>
          <p:spPr>
            <a:xfrm>
              <a:off x="2059275" y="2851750"/>
              <a:ext cx="1285800" cy="1863625"/>
            </a:xfrm>
            <a:custGeom>
              <a:rect b="b" l="l" r="r" t="t"/>
              <a:pathLst>
                <a:path extrusionOk="0" h="74545" w="51432">
                  <a:moveTo>
                    <a:pt x="1" y="0"/>
                  </a:moveTo>
                  <a:lnTo>
                    <a:pt x="1" y="44849"/>
                  </a:lnTo>
                  <a:cubicBezTo>
                    <a:pt x="1" y="46074"/>
                    <a:pt x="766" y="46992"/>
                    <a:pt x="1990" y="47758"/>
                  </a:cubicBezTo>
                  <a:lnTo>
                    <a:pt x="46533" y="73320"/>
                  </a:lnTo>
                  <a:cubicBezTo>
                    <a:pt x="47758" y="74085"/>
                    <a:pt x="49441" y="74544"/>
                    <a:pt x="51431" y="74544"/>
                  </a:cubicBezTo>
                  <a:lnTo>
                    <a:pt x="51431" y="29696"/>
                  </a:lnTo>
                  <a:cubicBezTo>
                    <a:pt x="49594" y="29696"/>
                    <a:pt x="47911" y="29236"/>
                    <a:pt x="46533" y="28471"/>
                  </a:cubicBezTo>
                  <a:lnTo>
                    <a:pt x="1990" y="2756"/>
                  </a:lnTo>
                  <a:cubicBezTo>
                    <a:pt x="919" y="2143"/>
                    <a:pt x="1" y="1225"/>
                    <a:pt x="1" y="0"/>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0" name="Google Shape;8380;p116"/>
            <p:cNvSpPr/>
            <p:nvPr/>
          </p:nvSpPr>
          <p:spPr>
            <a:xfrm>
              <a:off x="3345050" y="2847925"/>
              <a:ext cx="1289625" cy="1867450"/>
            </a:xfrm>
            <a:custGeom>
              <a:rect b="b" l="l" r="r" t="t"/>
              <a:pathLst>
                <a:path extrusionOk="0" h="74698" w="51585">
                  <a:moveTo>
                    <a:pt x="51584" y="0"/>
                  </a:moveTo>
                  <a:cubicBezTo>
                    <a:pt x="51584" y="1378"/>
                    <a:pt x="50513" y="2296"/>
                    <a:pt x="49441" y="2909"/>
                  </a:cubicBezTo>
                  <a:lnTo>
                    <a:pt x="5052" y="28624"/>
                  </a:lnTo>
                  <a:cubicBezTo>
                    <a:pt x="3674" y="29389"/>
                    <a:pt x="1990" y="29849"/>
                    <a:pt x="0" y="29849"/>
                  </a:cubicBezTo>
                  <a:lnTo>
                    <a:pt x="0" y="74697"/>
                  </a:lnTo>
                  <a:cubicBezTo>
                    <a:pt x="2143" y="74697"/>
                    <a:pt x="3674" y="74238"/>
                    <a:pt x="5052" y="73473"/>
                  </a:cubicBezTo>
                  <a:lnTo>
                    <a:pt x="49441" y="47911"/>
                  </a:lnTo>
                  <a:cubicBezTo>
                    <a:pt x="50666" y="47145"/>
                    <a:pt x="51584" y="46227"/>
                    <a:pt x="51584" y="45002"/>
                  </a:cubicBezTo>
                  <a:lnTo>
                    <a:pt x="51584"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1" name="Google Shape;8381;p116"/>
            <p:cNvSpPr/>
            <p:nvPr/>
          </p:nvSpPr>
          <p:spPr>
            <a:xfrm>
              <a:off x="3505775" y="4382725"/>
              <a:ext cx="1572775" cy="824100"/>
            </a:xfrm>
            <a:custGeom>
              <a:rect b="b" l="l" r="r" t="t"/>
              <a:pathLst>
                <a:path extrusionOk="0" h="32964" w="62911">
                  <a:moveTo>
                    <a:pt x="45823" y="0"/>
                  </a:moveTo>
                  <a:cubicBezTo>
                    <a:pt x="39491" y="0"/>
                    <a:pt x="32223" y="1824"/>
                    <a:pt x="26328" y="5193"/>
                  </a:cubicBezTo>
                  <a:lnTo>
                    <a:pt x="11939" y="13459"/>
                  </a:lnTo>
                  <a:cubicBezTo>
                    <a:pt x="2296" y="18969"/>
                    <a:pt x="0" y="26775"/>
                    <a:pt x="6735" y="30755"/>
                  </a:cubicBezTo>
                  <a:cubicBezTo>
                    <a:pt x="9407" y="32240"/>
                    <a:pt x="13046" y="32964"/>
                    <a:pt x="17063" y="32964"/>
                  </a:cubicBezTo>
                  <a:cubicBezTo>
                    <a:pt x="23402" y="32964"/>
                    <a:pt x="30681" y="31160"/>
                    <a:pt x="36583" y="27694"/>
                  </a:cubicBezTo>
                  <a:lnTo>
                    <a:pt x="50972" y="19428"/>
                  </a:lnTo>
                  <a:cubicBezTo>
                    <a:pt x="60615" y="13918"/>
                    <a:pt x="62911" y="6111"/>
                    <a:pt x="56176" y="2285"/>
                  </a:cubicBezTo>
                  <a:cubicBezTo>
                    <a:pt x="53499" y="738"/>
                    <a:pt x="49850" y="0"/>
                    <a:pt x="45823" y="0"/>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2" name="Google Shape;8382;p116"/>
            <p:cNvSpPr/>
            <p:nvPr/>
          </p:nvSpPr>
          <p:spPr>
            <a:xfrm>
              <a:off x="3509600" y="1240375"/>
              <a:ext cx="1901750" cy="881950"/>
            </a:xfrm>
            <a:custGeom>
              <a:rect b="b" l="l" r="r" t="t"/>
              <a:pathLst>
                <a:path extrusionOk="0" h="35278" w="76070">
                  <a:moveTo>
                    <a:pt x="5707" y="1"/>
                  </a:moveTo>
                  <a:cubicBezTo>
                    <a:pt x="4912" y="1"/>
                    <a:pt x="4168" y="118"/>
                    <a:pt x="3521" y="320"/>
                  </a:cubicBezTo>
                  <a:cubicBezTo>
                    <a:pt x="766" y="1391"/>
                    <a:pt x="0" y="3381"/>
                    <a:pt x="4133" y="7973"/>
                  </a:cubicBezTo>
                  <a:cubicBezTo>
                    <a:pt x="8266" y="12412"/>
                    <a:pt x="16378" y="20372"/>
                    <a:pt x="23420" y="24964"/>
                  </a:cubicBezTo>
                  <a:cubicBezTo>
                    <a:pt x="26940" y="27107"/>
                    <a:pt x="32297" y="30321"/>
                    <a:pt x="40410" y="32311"/>
                  </a:cubicBezTo>
                  <a:cubicBezTo>
                    <a:pt x="46074" y="33689"/>
                    <a:pt x="50819" y="34148"/>
                    <a:pt x="56635" y="34301"/>
                  </a:cubicBezTo>
                  <a:cubicBezTo>
                    <a:pt x="58319" y="34301"/>
                    <a:pt x="59390" y="34760"/>
                    <a:pt x="62452" y="35066"/>
                  </a:cubicBezTo>
                  <a:cubicBezTo>
                    <a:pt x="63400" y="35209"/>
                    <a:pt x="64391" y="35277"/>
                    <a:pt x="65382" y="35277"/>
                  </a:cubicBezTo>
                  <a:cubicBezTo>
                    <a:pt x="67590" y="35277"/>
                    <a:pt x="69792" y="34935"/>
                    <a:pt x="71483" y="34301"/>
                  </a:cubicBezTo>
                  <a:cubicBezTo>
                    <a:pt x="73779" y="33230"/>
                    <a:pt x="74544" y="32617"/>
                    <a:pt x="74544" y="32005"/>
                  </a:cubicBezTo>
                  <a:cubicBezTo>
                    <a:pt x="74544" y="31482"/>
                    <a:pt x="74258" y="31245"/>
                    <a:pt x="73686" y="31245"/>
                  </a:cubicBezTo>
                  <a:cubicBezTo>
                    <a:pt x="73421" y="31245"/>
                    <a:pt x="73095" y="31296"/>
                    <a:pt x="72707" y="31393"/>
                  </a:cubicBezTo>
                  <a:cubicBezTo>
                    <a:pt x="71732" y="31672"/>
                    <a:pt x="70121" y="32331"/>
                    <a:pt x="67991" y="32331"/>
                  </a:cubicBezTo>
                  <a:cubicBezTo>
                    <a:pt x="67783" y="32331"/>
                    <a:pt x="67569" y="32325"/>
                    <a:pt x="67350" y="32311"/>
                  </a:cubicBezTo>
                  <a:cubicBezTo>
                    <a:pt x="67350" y="32311"/>
                    <a:pt x="69799" y="31699"/>
                    <a:pt x="71177" y="31240"/>
                  </a:cubicBezTo>
                  <a:cubicBezTo>
                    <a:pt x="72707" y="30780"/>
                    <a:pt x="74085" y="30168"/>
                    <a:pt x="75003" y="29556"/>
                  </a:cubicBezTo>
                  <a:cubicBezTo>
                    <a:pt x="75999" y="28845"/>
                    <a:pt x="76069" y="27075"/>
                    <a:pt x="75091" y="27075"/>
                  </a:cubicBezTo>
                  <a:cubicBezTo>
                    <a:pt x="75017" y="27075"/>
                    <a:pt x="74937" y="27085"/>
                    <a:pt x="74850" y="27107"/>
                  </a:cubicBezTo>
                  <a:cubicBezTo>
                    <a:pt x="73779" y="27413"/>
                    <a:pt x="73013" y="27872"/>
                    <a:pt x="70717" y="28638"/>
                  </a:cubicBezTo>
                  <a:cubicBezTo>
                    <a:pt x="68728" y="29250"/>
                    <a:pt x="67197" y="29250"/>
                    <a:pt x="67197" y="29250"/>
                  </a:cubicBezTo>
                  <a:cubicBezTo>
                    <a:pt x="67197" y="29250"/>
                    <a:pt x="69493" y="28331"/>
                    <a:pt x="71330" y="27260"/>
                  </a:cubicBezTo>
                  <a:cubicBezTo>
                    <a:pt x="73167" y="26188"/>
                    <a:pt x="73626" y="25423"/>
                    <a:pt x="73932" y="24811"/>
                  </a:cubicBezTo>
                  <a:cubicBezTo>
                    <a:pt x="74179" y="24440"/>
                    <a:pt x="74027" y="23571"/>
                    <a:pt x="73236" y="23571"/>
                  </a:cubicBezTo>
                  <a:cubicBezTo>
                    <a:pt x="73046" y="23571"/>
                    <a:pt x="72820" y="23621"/>
                    <a:pt x="72554" y="23739"/>
                  </a:cubicBezTo>
                  <a:cubicBezTo>
                    <a:pt x="71330" y="24199"/>
                    <a:pt x="69952" y="25423"/>
                    <a:pt x="67503" y="26035"/>
                  </a:cubicBezTo>
                  <a:cubicBezTo>
                    <a:pt x="66368" y="26225"/>
                    <a:pt x="65466" y="26355"/>
                    <a:pt x="64980" y="26355"/>
                  </a:cubicBezTo>
                  <a:cubicBezTo>
                    <a:pt x="64679" y="26355"/>
                    <a:pt x="64536" y="26305"/>
                    <a:pt x="64595" y="26188"/>
                  </a:cubicBezTo>
                  <a:cubicBezTo>
                    <a:pt x="64748" y="25729"/>
                    <a:pt x="65819" y="25576"/>
                    <a:pt x="67044" y="24505"/>
                  </a:cubicBezTo>
                  <a:cubicBezTo>
                    <a:pt x="68268" y="23586"/>
                    <a:pt x="68728" y="21903"/>
                    <a:pt x="68115" y="21290"/>
                  </a:cubicBezTo>
                  <a:cubicBezTo>
                    <a:pt x="67923" y="21098"/>
                    <a:pt x="67806" y="21011"/>
                    <a:pt x="67689" y="21011"/>
                  </a:cubicBezTo>
                  <a:cubicBezTo>
                    <a:pt x="67433" y="21011"/>
                    <a:pt x="67176" y="21425"/>
                    <a:pt x="66125" y="22056"/>
                  </a:cubicBezTo>
                  <a:cubicBezTo>
                    <a:pt x="64748" y="22821"/>
                    <a:pt x="63370" y="23127"/>
                    <a:pt x="61533" y="24505"/>
                  </a:cubicBezTo>
                  <a:cubicBezTo>
                    <a:pt x="59850" y="25729"/>
                    <a:pt x="58778" y="26341"/>
                    <a:pt x="57094" y="27107"/>
                  </a:cubicBezTo>
                  <a:cubicBezTo>
                    <a:pt x="56558" y="27285"/>
                    <a:pt x="55684" y="27373"/>
                    <a:pt x="54580" y="27373"/>
                  </a:cubicBezTo>
                  <a:cubicBezTo>
                    <a:pt x="51902" y="27373"/>
                    <a:pt x="47878" y="26858"/>
                    <a:pt x="44084" y="25882"/>
                  </a:cubicBezTo>
                  <a:cubicBezTo>
                    <a:pt x="37808" y="24352"/>
                    <a:pt x="30461" y="20372"/>
                    <a:pt x="27552" y="18229"/>
                  </a:cubicBezTo>
                  <a:cubicBezTo>
                    <a:pt x="21430" y="13484"/>
                    <a:pt x="15001" y="6137"/>
                    <a:pt x="12552" y="3381"/>
                  </a:cubicBezTo>
                  <a:cubicBezTo>
                    <a:pt x="10525" y="904"/>
                    <a:pt x="7919" y="1"/>
                    <a:pt x="5707"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3" name="Google Shape;8383;p116"/>
            <p:cNvSpPr/>
            <p:nvPr/>
          </p:nvSpPr>
          <p:spPr>
            <a:xfrm>
              <a:off x="3471325" y="1219325"/>
              <a:ext cx="1389125" cy="871025"/>
            </a:xfrm>
            <a:custGeom>
              <a:rect b="b" l="l" r="r" t="t"/>
              <a:pathLst>
                <a:path extrusionOk="0" h="34841" w="55565">
                  <a:moveTo>
                    <a:pt x="6854" y="1"/>
                  </a:moveTo>
                  <a:cubicBezTo>
                    <a:pt x="6073" y="1"/>
                    <a:pt x="5362" y="143"/>
                    <a:pt x="4746" y="397"/>
                  </a:cubicBezTo>
                  <a:cubicBezTo>
                    <a:pt x="1" y="2540"/>
                    <a:pt x="2909" y="7285"/>
                    <a:pt x="7348" y="11571"/>
                  </a:cubicBezTo>
                  <a:cubicBezTo>
                    <a:pt x="11787" y="15856"/>
                    <a:pt x="21583" y="25500"/>
                    <a:pt x="32451" y="30245"/>
                  </a:cubicBezTo>
                  <a:cubicBezTo>
                    <a:pt x="42111" y="34599"/>
                    <a:pt x="50925" y="34841"/>
                    <a:pt x="52764" y="34841"/>
                  </a:cubicBezTo>
                  <a:cubicBezTo>
                    <a:pt x="52994" y="34841"/>
                    <a:pt x="53115" y="34837"/>
                    <a:pt x="53115" y="34837"/>
                  </a:cubicBezTo>
                  <a:cubicBezTo>
                    <a:pt x="55564" y="30857"/>
                    <a:pt x="53574" y="28102"/>
                    <a:pt x="53574" y="28102"/>
                  </a:cubicBezTo>
                  <a:cubicBezTo>
                    <a:pt x="44084" y="26724"/>
                    <a:pt x="37808" y="23357"/>
                    <a:pt x="32910" y="20602"/>
                  </a:cubicBezTo>
                  <a:cubicBezTo>
                    <a:pt x="27859" y="17846"/>
                    <a:pt x="19899" y="10499"/>
                    <a:pt x="15766" y="5448"/>
                  </a:cubicBezTo>
                  <a:cubicBezTo>
                    <a:pt x="12613" y="1476"/>
                    <a:pt x="9370" y="1"/>
                    <a:pt x="6854" y="1"/>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4" name="Google Shape;8384;p116"/>
            <p:cNvSpPr/>
            <p:nvPr/>
          </p:nvSpPr>
          <p:spPr>
            <a:xfrm>
              <a:off x="3808075" y="4543150"/>
              <a:ext cx="164575" cy="362600"/>
            </a:xfrm>
            <a:custGeom>
              <a:rect b="b" l="l" r="r" t="t"/>
              <a:pathLst>
                <a:path extrusionOk="0" h="14504" w="6583">
                  <a:moveTo>
                    <a:pt x="766" y="0"/>
                  </a:moveTo>
                  <a:cubicBezTo>
                    <a:pt x="0" y="2143"/>
                    <a:pt x="919" y="3980"/>
                    <a:pt x="1531" y="5817"/>
                  </a:cubicBezTo>
                  <a:cubicBezTo>
                    <a:pt x="2756" y="9338"/>
                    <a:pt x="2450" y="14236"/>
                    <a:pt x="2450" y="14236"/>
                  </a:cubicBezTo>
                  <a:cubicBezTo>
                    <a:pt x="2526" y="14389"/>
                    <a:pt x="2947" y="14504"/>
                    <a:pt x="3406" y="14504"/>
                  </a:cubicBezTo>
                  <a:cubicBezTo>
                    <a:pt x="3865" y="14504"/>
                    <a:pt x="4363" y="14389"/>
                    <a:pt x="4593" y="14083"/>
                  </a:cubicBezTo>
                  <a:cubicBezTo>
                    <a:pt x="4593" y="14083"/>
                    <a:pt x="4451" y="6702"/>
                    <a:pt x="6354" y="6702"/>
                  </a:cubicBezTo>
                  <a:cubicBezTo>
                    <a:pt x="6427" y="6702"/>
                    <a:pt x="6503" y="6713"/>
                    <a:pt x="6582" y="6735"/>
                  </a:cubicBezTo>
                  <a:lnTo>
                    <a:pt x="766" y="0"/>
                  </a:ln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5" name="Google Shape;8385;p116"/>
            <p:cNvSpPr/>
            <p:nvPr/>
          </p:nvSpPr>
          <p:spPr>
            <a:xfrm>
              <a:off x="3819550" y="3984450"/>
              <a:ext cx="531950" cy="1007550"/>
            </a:xfrm>
            <a:custGeom>
              <a:rect b="b" l="l" r="r" t="t"/>
              <a:pathLst>
                <a:path extrusionOk="0" h="40302" w="21278">
                  <a:moveTo>
                    <a:pt x="3062" y="1"/>
                  </a:moveTo>
                  <a:lnTo>
                    <a:pt x="4440" y="13777"/>
                  </a:lnTo>
                  <a:cubicBezTo>
                    <a:pt x="4440" y="15460"/>
                    <a:pt x="3980" y="16685"/>
                    <a:pt x="3368" y="17603"/>
                  </a:cubicBezTo>
                  <a:cubicBezTo>
                    <a:pt x="2756" y="18675"/>
                    <a:pt x="1531" y="21124"/>
                    <a:pt x="1072" y="22348"/>
                  </a:cubicBezTo>
                  <a:cubicBezTo>
                    <a:pt x="766" y="23726"/>
                    <a:pt x="1" y="25410"/>
                    <a:pt x="2450" y="27247"/>
                  </a:cubicBezTo>
                  <a:cubicBezTo>
                    <a:pt x="4746" y="29236"/>
                    <a:pt x="6276" y="30308"/>
                    <a:pt x="7807" y="32298"/>
                  </a:cubicBezTo>
                  <a:cubicBezTo>
                    <a:pt x="9338" y="34288"/>
                    <a:pt x="9185" y="36890"/>
                    <a:pt x="11787" y="39186"/>
                  </a:cubicBezTo>
                  <a:cubicBezTo>
                    <a:pt x="12666" y="40010"/>
                    <a:pt x="13860" y="40302"/>
                    <a:pt x="15073" y="40302"/>
                  </a:cubicBezTo>
                  <a:cubicBezTo>
                    <a:pt x="17239" y="40302"/>
                    <a:pt x="19464" y="39370"/>
                    <a:pt x="20053" y="38880"/>
                  </a:cubicBezTo>
                  <a:cubicBezTo>
                    <a:pt x="21277" y="37808"/>
                    <a:pt x="20818" y="36890"/>
                    <a:pt x="18063" y="34747"/>
                  </a:cubicBezTo>
                  <a:cubicBezTo>
                    <a:pt x="15920" y="31533"/>
                    <a:pt x="13011" y="21277"/>
                    <a:pt x="12246" y="18828"/>
                  </a:cubicBezTo>
                  <a:cubicBezTo>
                    <a:pt x="11940" y="17909"/>
                    <a:pt x="11787" y="16073"/>
                    <a:pt x="11787" y="14236"/>
                  </a:cubicBezTo>
                  <a:cubicBezTo>
                    <a:pt x="11940" y="10715"/>
                    <a:pt x="11940" y="1684"/>
                    <a:pt x="11940" y="1684"/>
                  </a:cubicBezTo>
                  <a:lnTo>
                    <a:pt x="3062" y="1"/>
                  </a:ln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6" name="Google Shape;8386;p116"/>
            <p:cNvSpPr/>
            <p:nvPr/>
          </p:nvSpPr>
          <p:spPr>
            <a:xfrm>
              <a:off x="3819550" y="4413050"/>
              <a:ext cx="608475" cy="669150"/>
            </a:xfrm>
            <a:custGeom>
              <a:rect b="b" l="l" r="r" t="t"/>
              <a:pathLst>
                <a:path extrusionOk="0" h="26766" w="24339">
                  <a:moveTo>
                    <a:pt x="3674" y="0"/>
                  </a:moveTo>
                  <a:cubicBezTo>
                    <a:pt x="3062" y="0"/>
                    <a:pt x="2450" y="153"/>
                    <a:pt x="2144" y="1378"/>
                  </a:cubicBezTo>
                  <a:cubicBezTo>
                    <a:pt x="1378" y="3980"/>
                    <a:pt x="154" y="4439"/>
                    <a:pt x="1" y="6429"/>
                  </a:cubicBezTo>
                  <a:cubicBezTo>
                    <a:pt x="1" y="8266"/>
                    <a:pt x="1225" y="9950"/>
                    <a:pt x="2756" y="10868"/>
                  </a:cubicBezTo>
                  <a:cubicBezTo>
                    <a:pt x="5052" y="12399"/>
                    <a:pt x="5664" y="13011"/>
                    <a:pt x="6736" y="15307"/>
                  </a:cubicBezTo>
                  <a:cubicBezTo>
                    <a:pt x="7960" y="18062"/>
                    <a:pt x="7807" y="20970"/>
                    <a:pt x="8572" y="23420"/>
                  </a:cubicBezTo>
                  <a:cubicBezTo>
                    <a:pt x="11076" y="25322"/>
                    <a:pt x="13579" y="26766"/>
                    <a:pt x="16725" y="26766"/>
                  </a:cubicBezTo>
                  <a:cubicBezTo>
                    <a:pt x="18388" y="26766"/>
                    <a:pt x="20231" y="26362"/>
                    <a:pt x="22349" y="25409"/>
                  </a:cubicBezTo>
                  <a:cubicBezTo>
                    <a:pt x="23420" y="22348"/>
                    <a:pt x="24338" y="20970"/>
                    <a:pt x="18063" y="17450"/>
                  </a:cubicBezTo>
                  <a:lnTo>
                    <a:pt x="18063" y="17450"/>
                  </a:lnTo>
                  <a:cubicBezTo>
                    <a:pt x="19287" y="18827"/>
                    <a:pt x="19746" y="19746"/>
                    <a:pt x="17757" y="20205"/>
                  </a:cubicBezTo>
                  <a:cubicBezTo>
                    <a:pt x="16343" y="20528"/>
                    <a:pt x="15229" y="20723"/>
                    <a:pt x="14325" y="20723"/>
                  </a:cubicBezTo>
                  <a:cubicBezTo>
                    <a:pt x="11802" y="20723"/>
                    <a:pt x="10924" y="19202"/>
                    <a:pt x="9797" y="14695"/>
                  </a:cubicBezTo>
                  <a:cubicBezTo>
                    <a:pt x="8726" y="10103"/>
                    <a:pt x="7654" y="6888"/>
                    <a:pt x="5664" y="5051"/>
                  </a:cubicBezTo>
                  <a:cubicBezTo>
                    <a:pt x="3215" y="2908"/>
                    <a:pt x="3062" y="1531"/>
                    <a:pt x="3674"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7" name="Google Shape;8387;p116"/>
            <p:cNvSpPr/>
            <p:nvPr/>
          </p:nvSpPr>
          <p:spPr>
            <a:xfrm>
              <a:off x="4129525" y="4286750"/>
              <a:ext cx="164575" cy="366025"/>
            </a:xfrm>
            <a:custGeom>
              <a:rect b="b" l="l" r="r" t="t"/>
              <a:pathLst>
                <a:path extrusionOk="0" h="14641" w="6583">
                  <a:moveTo>
                    <a:pt x="765" y="1"/>
                  </a:moveTo>
                  <a:lnTo>
                    <a:pt x="765" y="1"/>
                  </a:lnTo>
                  <a:cubicBezTo>
                    <a:pt x="0" y="2297"/>
                    <a:pt x="919" y="3981"/>
                    <a:pt x="1531" y="5971"/>
                  </a:cubicBezTo>
                  <a:cubicBezTo>
                    <a:pt x="2755" y="9491"/>
                    <a:pt x="2449" y="14236"/>
                    <a:pt x="2449" y="14236"/>
                  </a:cubicBezTo>
                  <a:cubicBezTo>
                    <a:pt x="2531" y="14482"/>
                    <a:pt x="3008" y="14640"/>
                    <a:pt x="3503" y="14640"/>
                  </a:cubicBezTo>
                  <a:cubicBezTo>
                    <a:pt x="3934" y="14640"/>
                    <a:pt x="4379" y="14521"/>
                    <a:pt x="4592" y="14236"/>
                  </a:cubicBezTo>
                  <a:cubicBezTo>
                    <a:pt x="4592" y="14236"/>
                    <a:pt x="4450" y="6855"/>
                    <a:pt x="6353" y="6855"/>
                  </a:cubicBezTo>
                  <a:cubicBezTo>
                    <a:pt x="6426" y="6855"/>
                    <a:pt x="6503" y="6866"/>
                    <a:pt x="6582" y="6889"/>
                  </a:cubicBezTo>
                  <a:lnTo>
                    <a:pt x="765" y="1"/>
                  </a:ln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8" name="Google Shape;8388;p116"/>
            <p:cNvSpPr/>
            <p:nvPr/>
          </p:nvSpPr>
          <p:spPr>
            <a:xfrm>
              <a:off x="4141000" y="3743375"/>
              <a:ext cx="531925" cy="996075"/>
            </a:xfrm>
            <a:custGeom>
              <a:rect b="b" l="l" r="r" t="t"/>
              <a:pathLst>
                <a:path extrusionOk="0" h="39843" w="21277">
                  <a:moveTo>
                    <a:pt x="5511" y="0"/>
                  </a:moveTo>
                  <a:lnTo>
                    <a:pt x="4439" y="13317"/>
                  </a:lnTo>
                  <a:cubicBezTo>
                    <a:pt x="4439" y="15001"/>
                    <a:pt x="3827" y="16072"/>
                    <a:pt x="3215" y="17144"/>
                  </a:cubicBezTo>
                  <a:cubicBezTo>
                    <a:pt x="2756" y="18215"/>
                    <a:pt x="1531" y="20664"/>
                    <a:pt x="1072" y="21889"/>
                  </a:cubicBezTo>
                  <a:cubicBezTo>
                    <a:pt x="613" y="23267"/>
                    <a:pt x="0" y="24950"/>
                    <a:pt x="2296" y="26787"/>
                  </a:cubicBezTo>
                  <a:cubicBezTo>
                    <a:pt x="4745" y="28777"/>
                    <a:pt x="6123" y="29848"/>
                    <a:pt x="7807" y="31838"/>
                  </a:cubicBezTo>
                  <a:cubicBezTo>
                    <a:pt x="9337" y="33828"/>
                    <a:pt x="9184" y="36430"/>
                    <a:pt x="11633" y="38726"/>
                  </a:cubicBezTo>
                  <a:cubicBezTo>
                    <a:pt x="12567" y="39550"/>
                    <a:pt x="13777" y="39842"/>
                    <a:pt x="14987" y="39842"/>
                  </a:cubicBezTo>
                  <a:cubicBezTo>
                    <a:pt x="17149" y="39842"/>
                    <a:pt x="19310" y="38911"/>
                    <a:pt x="19899" y="38420"/>
                  </a:cubicBezTo>
                  <a:cubicBezTo>
                    <a:pt x="21277" y="37349"/>
                    <a:pt x="20818" y="36277"/>
                    <a:pt x="18062" y="34134"/>
                  </a:cubicBezTo>
                  <a:cubicBezTo>
                    <a:pt x="15919" y="31073"/>
                    <a:pt x="13011" y="20664"/>
                    <a:pt x="12246" y="18368"/>
                  </a:cubicBezTo>
                  <a:cubicBezTo>
                    <a:pt x="11940" y="17297"/>
                    <a:pt x="11787" y="15613"/>
                    <a:pt x="11787" y="13623"/>
                  </a:cubicBezTo>
                  <a:cubicBezTo>
                    <a:pt x="11940" y="10256"/>
                    <a:pt x="13317" y="1531"/>
                    <a:pt x="13317" y="1531"/>
                  </a:cubicBezTo>
                  <a:lnTo>
                    <a:pt x="5511" y="0"/>
                  </a:ln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9" name="Google Shape;8389;p116"/>
            <p:cNvSpPr/>
            <p:nvPr/>
          </p:nvSpPr>
          <p:spPr>
            <a:xfrm>
              <a:off x="4141000" y="4160475"/>
              <a:ext cx="608475" cy="669175"/>
            </a:xfrm>
            <a:custGeom>
              <a:rect b="b" l="l" r="r" t="t"/>
              <a:pathLst>
                <a:path extrusionOk="0" h="26767" w="24339">
                  <a:moveTo>
                    <a:pt x="3521" y="1"/>
                  </a:moveTo>
                  <a:cubicBezTo>
                    <a:pt x="3062" y="1"/>
                    <a:pt x="2449" y="154"/>
                    <a:pt x="2143" y="1378"/>
                  </a:cubicBezTo>
                  <a:cubicBezTo>
                    <a:pt x="1378" y="3980"/>
                    <a:pt x="153" y="4440"/>
                    <a:pt x="0" y="6429"/>
                  </a:cubicBezTo>
                  <a:cubicBezTo>
                    <a:pt x="0" y="8266"/>
                    <a:pt x="1225" y="9950"/>
                    <a:pt x="2756" y="10868"/>
                  </a:cubicBezTo>
                  <a:cubicBezTo>
                    <a:pt x="5052" y="12399"/>
                    <a:pt x="5664" y="13011"/>
                    <a:pt x="6735" y="15307"/>
                  </a:cubicBezTo>
                  <a:cubicBezTo>
                    <a:pt x="7960" y="18063"/>
                    <a:pt x="7807" y="20971"/>
                    <a:pt x="8572" y="23420"/>
                  </a:cubicBezTo>
                  <a:cubicBezTo>
                    <a:pt x="10975" y="25322"/>
                    <a:pt x="13509" y="26766"/>
                    <a:pt x="16689" y="26766"/>
                  </a:cubicBezTo>
                  <a:cubicBezTo>
                    <a:pt x="18369" y="26766"/>
                    <a:pt x="20231" y="26363"/>
                    <a:pt x="22348" y="25410"/>
                  </a:cubicBezTo>
                  <a:cubicBezTo>
                    <a:pt x="23420" y="22349"/>
                    <a:pt x="24338" y="20971"/>
                    <a:pt x="18062" y="17450"/>
                  </a:cubicBezTo>
                  <a:lnTo>
                    <a:pt x="18062" y="17450"/>
                  </a:lnTo>
                  <a:cubicBezTo>
                    <a:pt x="19287" y="18828"/>
                    <a:pt x="19746" y="19593"/>
                    <a:pt x="17756" y="20206"/>
                  </a:cubicBezTo>
                  <a:cubicBezTo>
                    <a:pt x="16389" y="20518"/>
                    <a:pt x="15302" y="20701"/>
                    <a:pt x="14414" y="20701"/>
                  </a:cubicBezTo>
                  <a:cubicBezTo>
                    <a:pt x="11822" y="20701"/>
                    <a:pt x="10937" y="19142"/>
                    <a:pt x="9797" y="14695"/>
                  </a:cubicBezTo>
                  <a:cubicBezTo>
                    <a:pt x="8725" y="10103"/>
                    <a:pt x="7654" y="6889"/>
                    <a:pt x="5664" y="5052"/>
                  </a:cubicBezTo>
                  <a:cubicBezTo>
                    <a:pt x="3215" y="2909"/>
                    <a:pt x="3062" y="1531"/>
                    <a:pt x="3521" y="1"/>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0" name="Google Shape;8390;p116"/>
            <p:cNvSpPr/>
            <p:nvPr/>
          </p:nvSpPr>
          <p:spPr>
            <a:xfrm>
              <a:off x="3306775" y="370125"/>
              <a:ext cx="574025" cy="422875"/>
            </a:xfrm>
            <a:custGeom>
              <a:rect b="b" l="l" r="r" t="t"/>
              <a:pathLst>
                <a:path extrusionOk="0" h="16915" w="22961">
                  <a:moveTo>
                    <a:pt x="8151" y="1"/>
                  </a:moveTo>
                  <a:cubicBezTo>
                    <a:pt x="5511" y="1"/>
                    <a:pt x="2756" y="690"/>
                    <a:pt x="1" y="2067"/>
                  </a:cubicBezTo>
                  <a:cubicBezTo>
                    <a:pt x="1" y="2067"/>
                    <a:pt x="9899" y="16914"/>
                    <a:pt x="15830" y="16914"/>
                  </a:cubicBezTo>
                  <a:cubicBezTo>
                    <a:pt x="16413" y="16914"/>
                    <a:pt x="16957" y="16771"/>
                    <a:pt x="17450" y="16456"/>
                  </a:cubicBezTo>
                  <a:cubicBezTo>
                    <a:pt x="22961" y="12782"/>
                    <a:pt x="20206" y="4976"/>
                    <a:pt x="15614" y="2067"/>
                  </a:cubicBezTo>
                  <a:cubicBezTo>
                    <a:pt x="13317" y="690"/>
                    <a:pt x="10792" y="1"/>
                    <a:pt x="8151" y="1"/>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1" name="Google Shape;8391;p116"/>
            <p:cNvSpPr/>
            <p:nvPr/>
          </p:nvSpPr>
          <p:spPr>
            <a:xfrm>
              <a:off x="2889675" y="425925"/>
              <a:ext cx="440100" cy="1109025"/>
            </a:xfrm>
            <a:custGeom>
              <a:rect b="b" l="l" r="r" t="t"/>
              <a:pathLst>
                <a:path extrusionOk="0" h="44361" w="17604">
                  <a:moveTo>
                    <a:pt x="10738" y="0"/>
                  </a:moveTo>
                  <a:cubicBezTo>
                    <a:pt x="9724" y="0"/>
                    <a:pt x="8697" y="185"/>
                    <a:pt x="7807" y="601"/>
                  </a:cubicBezTo>
                  <a:cubicBezTo>
                    <a:pt x="5051" y="1978"/>
                    <a:pt x="2449" y="3203"/>
                    <a:pt x="2602" y="12387"/>
                  </a:cubicBezTo>
                  <a:cubicBezTo>
                    <a:pt x="2602" y="20499"/>
                    <a:pt x="0" y="43613"/>
                    <a:pt x="6735" y="44225"/>
                  </a:cubicBezTo>
                  <a:cubicBezTo>
                    <a:pt x="7530" y="44315"/>
                    <a:pt x="8268" y="44360"/>
                    <a:pt x="8953" y="44360"/>
                  </a:cubicBezTo>
                  <a:cubicBezTo>
                    <a:pt x="16446" y="44360"/>
                    <a:pt x="17603" y="38887"/>
                    <a:pt x="17603" y="25704"/>
                  </a:cubicBezTo>
                  <a:cubicBezTo>
                    <a:pt x="17603" y="11162"/>
                    <a:pt x="14848" y="1213"/>
                    <a:pt x="14848" y="1213"/>
                  </a:cubicBezTo>
                  <a:cubicBezTo>
                    <a:pt x="13910" y="463"/>
                    <a:pt x="12341" y="0"/>
                    <a:pt x="10738"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2" name="Google Shape;8392;p116"/>
            <p:cNvSpPr/>
            <p:nvPr/>
          </p:nvSpPr>
          <p:spPr>
            <a:xfrm>
              <a:off x="2989175" y="2327500"/>
              <a:ext cx="1683750" cy="2054050"/>
            </a:xfrm>
            <a:custGeom>
              <a:rect b="b" l="l" r="r" t="t"/>
              <a:pathLst>
                <a:path extrusionOk="0" h="82162" w="67350">
                  <a:moveTo>
                    <a:pt x="32603" y="0"/>
                  </a:moveTo>
                  <a:lnTo>
                    <a:pt x="3521" y="8878"/>
                  </a:lnTo>
                  <a:cubicBezTo>
                    <a:pt x="0" y="18215"/>
                    <a:pt x="612" y="25869"/>
                    <a:pt x="12858" y="32757"/>
                  </a:cubicBezTo>
                  <a:cubicBezTo>
                    <a:pt x="19287" y="36430"/>
                    <a:pt x="34593" y="44390"/>
                    <a:pt x="34593" y="44390"/>
                  </a:cubicBezTo>
                  <a:cubicBezTo>
                    <a:pt x="34593" y="44390"/>
                    <a:pt x="33216" y="48370"/>
                    <a:pt x="33828" y="52502"/>
                  </a:cubicBezTo>
                  <a:cubicBezTo>
                    <a:pt x="35052" y="60003"/>
                    <a:pt x="37502" y="80667"/>
                    <a:pt x="37502" y="80667"/>
                  </a:cubicBezTo>
                  <a:cubicBezTo>
                    <a:pt x="37502" y="80667"/>
                    <a:pt x="39626" y="82162"/>
                    <a:pt x="42126" y="82162"/>
                  </a:cubicBezTo>
                  <a:cubicBezTo>
                    <a:pt x="43113" y="82162"/>
                    <a:pt x="44159" y="81929"/>
                    <a:pt x="45155" y="81279"/>
                  </a:cubicBezTo>
                  <a:cubicBezTo>
                    <a:pt x="45155" y="81279"/>
                    <a:pt x="46686" y="65666"/>
                    <a:pt x="47145" y="55105"/>
                  </a:cubicBezTo>
                  <a:cubicBezTo>
                    <a:pt x="47910" y="40716"/>
                    <a:pt x="48369" y="37961"/>
                    <a:pt x="46686" y="35206"/>
                  </a:cubicBezTo>
                  <a:cubicBezTo>
                    <a:pt x="45461" y="33063"/>
                    <a:pt x="32450" y="24338"/>
                    <a:pt x="28471" y="20205"/>
                  </a:cubicBezTo>
                  <a:lnTo>
                    <a:pt x="29083" y="20052"/>
                  </a:lnTo>
                  <a:lnTo>
                    <a:pt x="52043" y="31379"/>
                  </a:lnTo>
                  <a:cubicBezTo>
                    <a:pt x="52043" y="31379"/>
                    <a:pt x="50359" y="32910"/>
                    <a:pt x="49900" y="40257"/>
                  </a:cubicBezTo>
                  <a:cubicBezTo>
                    <a:pt x="49441" y="52196"/>
                    <a:pt x="50206" y="70105"/>
                    <a:pt x="50206" y="70105"/>
                  </a:cubicBezTo>
                  <a:cubicBezTo>
                    <a:pt x="50206" y="70105"/>
                    <a:pt x="52246" y="71512"/>
                    <a:pt x="54658" y="71512"/>
                  </a:cubicBezTo>
                  <a:cubicBezTo>
                    <a:pt x="55803" y="71512"/>
                    <a:pt x="57032" y="71195"/>
                    <a:pt x="58166" y="70258"/>
                  </a:cubicBezTo>
                  <a:cubicBezTo>
                    <a:pt x="59696" y="63829"/>
                    <a:pt x="67350" y="27246"/>
                    <a:pt x="66584" y="24032"/>
                  </a:cubicBezTo>
                  <a:cubicBezTo>
                    <a:pt x="65054" y="17909"/>
                    <a:pt x="34134" y="2908"/>
                    <a:pt x="32603" y="0"/>
                  </a:cubicBez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3" name="Google Shape;8393;p116"/>
            <p:cNvSpPr/>
            <p:nvPr/>
          </p:nvSpPr>
          <p:spPr>
            <a:xfrm>
              <a:off x="3119275" y="995800"/>
              <a:ext cx="627600" cy="659075"/>
            </a:xfrm>
            <a:custGeom>
              <a:rect b="b" l="l" r="r" t="t"/>
              <a:pathLst>
                <a:path extrusionOk="0" h="26363" w="25104">
                  <a:moveTo>
                    <a:pt x="5664" y="0"/>
                  </a:moveTo>
                  <a:cubicBezTo>
                    <a:pt x="5664" y="1"/>
                    <a:pt x="6276" y="10103"/>
                    <a:pt x="6123" y="10868"/>
                  </a:cubicBezTo>
                  <a:cubicBezTo>
                    <a:pt x="5970" y="11634"/>
                    <a:pt x="2143" y="12399"/>
                    <a:pt x="1072" y="13164"/>
                  </a:cubicBezTo>
                  <a:cubicBezTo>
                    <a:pt x="0" y="14083"/>
                    <a:pt x="6582" y="24491"/>
                    <a:pt x="9950" y="26022"/>
                  </a:cubicBezTo>
                  <a:cubicBezTo>
                    <a:pt x="10459" y="26254"/>
                    <a:pt x="11130" y="26363"/>
                    <a:pt x="11904" y="26363"/>
                  </a:cubicBezTo>
                  <a:cubicBezTo>
                    <a:pt x="16244" y="26363"/>
                    <a:pt x="23818" y="22938"/>
                    <a:pt x="24338" y="18522"/>
                  </a:cubicBezTo>
                  <a:cubicBezTo>
                    <a:pt x="25103" y="13777"/>
                    <a:pt x="21430" y="10103"/>
                    <a:pt x="20052" y="8725"/>
                  </a:cubicBezTo>
                  <a:cubicBezTo>
                    <a:pt x="19746" y="8674"/>
                    <a:pt x="19372" y="8657"/>
                    <a:pt x="18992" y="8657"/>
                  </a:cubicBezTo>
                  <a:cubicBezTo>
                    <a:pt x="18232" y="8657"/>
                    <a:pt x="17450" y="8725"/>
                    <a:pt x="17144" y="8725"/>
                  </a:cubicBezTo>
                  <a:lnTo>
                    <a:pt x="16838" y="3674"/>
                  </a:lnTo>
                  <a:cubicBezTo>
                    <a:pt x="12399" y="2297"/>
                    <a:pt x="5664" y="1"/>
                    <a:pt x="5664"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4" name="Google Shape;8394;p116"/>
            <p:cNvSpPr/>
            <p:nvPr/>
          </p:nvSpPr>
          <p:spPr>
            <a:xfrm>
              <a:off x="3019775" y="1210100"/>
              <a:ext cx="998800" cy="964475"/>
            </a:xfrm>
            <a:custGeom>
              <a:rect b="b" l="l" r="r" t="t"/>
              <a:pathLst>
                <a:path extrusionOk="0" h="38579" w="39952">
                  <a:moveTo>
                    <a:pt x="21889" y="0"/>
                  </a:moveTo>
                  <a:cubicBezTo>
                    <a:pt x="21889" y="0"/>
                    <a:pt x="26481" y="11940"/>
                    <a:pt x="24032" y="13011"/>
                  </a:cubicBezTo>
                  <a:cubicBezTo>
                    <a:pt x="23756" y="13126"/>
                    <a:pt x="23451" y="13180"/>
                    <a:pt x="23122" y="13180"/>
                  </a:cubicBezTo>
                  <a:cubicBezTo>
                    <a:pt x="19077" y="13180"/>
                    <a:pt x="11380" y="5066"/>
                    <a:pt x="8266" y="3368"/>
                  </a:cubicBezTo>
                  <a:cubicBezTo>
                    <a:pt x="5358" y="3674"/>
                    <a:pt x="2143" y="5205"/>
                    <a:pt x="1684" y="6888"/>
                  </a:cubicBezTo>
                  <a:cubicBezTo>
                    <a:pt x="1072" y="8572"/>
                    <a:pt x="1" y="17297"/>
                    <a:pt x="2450" y="23879"/>
                  </a:cubicBezTo>
                  <a:cubicBezTo>
                    <a:pt x="4899" y="30308"/>
                    <a:pt x="7348" y="34900"/>
                    <a:pt x="8878" y="37655"/>
                  </a:cubicBezTo>
                  <a:cubicBezTo>
                    <a:pt x="8878" y="37655"/>
                    <a:pt x="11944" y="38579"/>
                    <a:pt x="16294" y="38579"/>
                  </a:cubicBezTo>
                  <a:cubicBezTo>
                    <a:pt x="20249" y="38579"/>
                    <a:pt x="25264" y="37815"/>
                    <a:pt x="30002" y="34900"/>
                  </a:cubicBezTo>
                  <a:cubicBezTo>
                    <a:pt x="30002" y="34900"/>
                    <a:pt x="31073" y="29542"/>
                    <a:pt x="31073" y="25716"/>
                  </a:cubicBezTo>
                  <a:cubicBezTo>
                    <a:pt x="39951" y="18062"/>
                    <a:pt x="33063" y="8572"/>
                    <a:pt x="25563" y="919"/>
                  </a:cubicBezTo>
                  <a:cubicBezTo>
                    <a:pt x="24951" y="306"/>
                    <a:pt x="24185" y="0"/>
                    <a:pt x="23267" y="0"/>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5" name="Google Shape;8395;p116"/>
            <p:cNvSpPr/>
            <p:nvPr/>
          </p:nvSpPr>
          <p:spPr>
            <a:xfrm>
              <a:off x="3264675" y="995800"/>
              <a:ext cx="283200" cy="242350"/>
            </a:xfrm>
            <a:custGeom>
              <a:rect b="b" l="l" r="r" t="t"/>
              <a:pathLst>
                <a:path extrusionOk="0" h="9694" w="11328">
                  <a:moveTo>
                    <a:pt x="1" y="0"/>
                  </a:moveTo>
                  <a:cubicBezTo>
                    <a:pt x="1" y="1"/>
                    <a:pt x="1" y="1837"/>
                    <a:pt x="154" y="3062"/>
                  </a:cubicBezTo>
                  <a:cubicBezTo>
                    <a:pt x="154" y="3062"/>
                    <a:pt x="460" y="6582"/>
                    <a:pt x="6124" y="9338"/>
                  </a:cubicBezTo>
                  <a:cubicBezTo>
                    <a:pt x="6539" y="9515"/>
                    <a:pt x="7367" y="9693"/>
                    <a:pt x="8244" y="9693"/>
                  </a:cubicBezTo>
                  <a:cubicBezTo>
                    <a:pt x="9631" y="9693"/>
                    <a:pt x="11140" y="9248"/>
                    <a:pt x="11328" y="7654"/>
                  </a:cubicBezTo>
                  <a:lnTo>
                    <a:pt x="11022" y="3674"/>
                  </a:lnTo>
                  <a:lnTo>
                    <a:pt x="7807" y="2603"/>
                  </a:lnTo>
                  <a:lnTo>
                    <a:pt x="1" y="0"/>
                  </a:ln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6" name="Google Shape;8396;p116"/>
            <p:cNvSpPr/>
            <p:nvPr/>
          </p:nvSpPr>
          <p:spPr>
            <a:xfrm>
              <a:off x="3111625" y="401850"/>
              <a:ext cx="650550" cy="770000"/>
            </a:xfrm>
            <a:custGeom>
              <a:rect b="b" l="l" r="r" t="t"/>
              <a:pathLst>
                <a:path extrusionOk="0" h="30800" w="26022">
                  <a:moveTo>
                    <a:pt x="13516" y="0"/>
                  </a:moveTo>
                  <a:cubicBezTo>
                    <a:pt x="13200" y="0"/>
                    <a:pt x="12879" y="11"/>
                    <a:pt x="12552" y="33"/>
                  </a:cubicBezTo>
                  <a:cubicBezTo>
                    <a:pt x="5511" y="339"/>
                    <a:pt x="0" y="6615"/>
                    <a:pt x="306" y="13656"/>
                  </a:cubicBezTo>
                  <a:cubicBezTo>
                    <a:pt x="612" y="17942"/>
                    <a:pt x="2755" y="21462"/>
                    <a:pt x="5970" y="23758"/>
                  </a:cubicBezTo>
                  <a:cubicBezTo>
                    <a:pt x="5970" y="23758"/>
                    <a:pt x="6582" y="25442"/>
                    <a:pt x="7041" y="26054"/>
                  </a:cubicBezTo>
                  <a:cubicBezTo>
                    <a:pt x="9643" y="29422"/>
                    <a:pt x="15154" y="30800"/>
                    <a:pt x="18674" y="30800"/>
                  </a:cubicBezTo>
                  <a:cubicBezTo>
                    <a:pt x="20511" y="30800"/>
                    <a:pt x="22501" y="30034"/>
                    <a:pt x="23573" y="26973"/>
                  </a:cubicBezTo>
                  <a:cubicBezTo>
                    <a:pt x="26022" y="20697"/>
                    <a:pt x="25409" y="13809"/>
                    <a:pt x="24797" y="10595"/>
                  </a:cubicBezTo>
                  <a:cubicBezTo>
                    <a:pt x="23777" y="4325"/>
                    <a:pt x="19840" y="0"/>
                    <a:pt x="13516"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7" name="Google Shape;8397;p116"/>
            <p:cNvSpPr/>
            <p:nvPr/>
          </p:nvSpPr>
          <p:spPr>
            <a:xfrm>
              <a:off x="3100125" y="395325"/>
              <a:ext cx="616125" cy="600500"/>
            </a:xfrm>
            <a:custGeom>
              <a:rect b="b" l="l" r="r" t="t"/>
              <a:pathLst>
                <a:path extrusionOk="0" h="24020" w="24645">
                  <a:moveTo>
                    <a:pt x="13601" y="0"/>
                  </a:moveTo>
                  <a:cubicBezTo>
                    <a:pt x="12671" y="0"/>
                    <a:pt x="11750" y="98"/>
                    <a:pt x="10869" y="294"/>
                  </a:cubicBezTo>
                  <a:cubicBezTo>
                    <a:pt x="5358" y="1365"/>
                    <a:pt x="1072" y="6417"/>
                    <a:pt x="460" y="11927"/>
                  </a:cubicBezTo>
                  <a:cubicBezTo>
                    <a:pt x="1" y="16978"/>
                    <a:pt x="2756" y="21417"/>
                    <a:pt x="6430" y="24019"/>
                  </a:cubicBezTo>
                  <a:cubicBezTo>
                    <a:pt x="6277" y="23560"/>
                    <a:pt x="2909" y="18356"/>
                    <a:pt x="6430" y="17284"/>
                  </a:cubicBezTo>
                  <a:cubicBezTo>
                    <a:pt x="7042" y="17897"/>
                    <a:pt x="7042" y="19427"/>
                    <a:pt x="7042" y="20499"/>
                  </a:cubicBezTo>
                  <a:cubicBezTo>
                    <a:pt x="7042" y="20499"/>
                    <a:pt x="8726" y="20346"/>
                    <a:pt x="8726" y="18356"/>
                  </a:cubicBezTo>
                  <a:cubicBezTo>
                    <a:pt x="8726" y="17284"/>
                    <a:pt x="8420" y="15907"/>
                    <a:pt x="9338" y="14529"/>
                  </a:cubicBezTo>
                  <a:cubicBezTo>
                    <a:pt x="10103" y="13458"/>
                    <a:pt x="11940" y="13152"/>
                    <a:pt x="12246" y="10549"/>
                  </a:cubicBezTo>
                  <a:cubicBezTo>
                    <a:pt x="12246" y="10549"/>
                    <a:pt x="14046" y="7958"/>
                    <a:pt x="16312" y="7958"/>
                  </a:cubicBezTo>
                  <a:cubicBezTo>
                    <a:pt x="17350" y="7958"/>
                    <a:pt x="18487" y="8503"/>
                    <a:pt x="19594" y="10090"/>
                  </a:cubicBezTo>
                  <a:cubicBezTo>
                    <a:pt x="19901" y="8348"/>
                    <a:pt x="21376" y="7086"/>
                    <a:pt x="22776" y="7086"/>
                  </a:cubicBezTo>
                  <a:cubicBezTo>
                    <a:pt x="23467" y="7086"/>
                    <a:pt x="24139" y="7393"/>
                    <a:pt x="24645" y="8100"/>
                  </a:cubicBezTo>
                  <a:cubicBezTo>
                    <a:pt x="23616" y="2700"/>
                    <a:pt x="18483" y="0"/>
                    <a:pt x="13601"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8" name="Google Shape;8398;p116"/>
            <p:cNvSpPr/>
            <p:nvPr/>
          </p:nvSpPr>
          <p:spPr>
            <a:xfrm>
              <a:off x="2797825" y="1323675"/>
              <a:ext cx="590875" cy="1976700"/>
            </a:xfrm>
            <a:custGeom>
              <a:rect b="b" l="l" r="r" t="t"/>
              <a:pathLst>
                <a:path extrusionOk="0" h="79068" w="23635">
                  <a:moveTo>
                    <a:pt x="13216" y="1"/>
                  </a:moveTo>
                  <a:cubicBezTo>
                    <a:pt x="11840" y="1"/>
                    <a:pt x="10420" y="1383"/>
                    <a:pt x="8879" y="4947"/>
                  </a:cubicBezTo>
                  <a:cubicBezTo>
                    <a:pt x="6429" y="10611"/>
                    <a:pt x="2603" y="21326"/>
                    <a:pt x="1378" y="29591"/>
                  </a:cubicBezTo>
                  <a:cubicBezTo>
                    <a:pt x="766" y="33571"/>
                    <a:pt x="1" y="40000"/>
                    <a:pt x="1531" y="48113"/>
                  </a:cubicBezTo>
                  <a:cubicBezTo>
                    <a:pt x="2603" y="53776"/>
                    <a:pt x="4133" y="58368"/>
                    <a:pt x="6583" y="63726"/>
                  </a:cubicBezTo>
                  <a:cubicBezTo>
                    <a:pt x="7195" y="65103"/>
                    <a:pt x="7195" y="66481"/>
                    <a:pt x="8113" y="69389"/>
                  </a:cubicBezTo>
                  <a:cubicBezTo>
                    <a:pt x="9032" y="72297"/>
                    <a:pt x="10715" y="75359"/>
                    <a:pt x="12552" y="77196"/>
                  </a:cubicBezTo>
                  <a:cubicBezTo>
                    <a:pt x="14122" y="78634"/>
                    <a:pt x="15132" y="79067"/>
                    <a:pt x="15680" y="79067"/>
                  </a:cubicBezTo>
                  <a:cubicBezTo>
                    <a:pt x="15773" y="79067"/>
                    <a:pt x="15853" y="79055"/>
                    <a:pt x="15920" y="79032"/>
                  </a:cubicBezTo>
                  <a:cubicBezTo>
                    <a:pt x="16532" y="78726"/>
                    <a:pt x="16532" y="77961"/>
                    <a:pt x="15767" y="77196"/>
                  </a:cubicBezTo>
                  <a:cubicBezTo>
                    <a:pt x="15001" y="76277"/>
                    <a:pt x="13624" y="74900"/>
                    <a:pt x="12552" y="72603"/>
                  </a:cubicBezTo>
                  <a:lnTo>
                    <a:pt x="12552" y="72603"/>
                  </a:lnTo>
                  <a:cubicBezTo>
                    <a:pt x="12552" y="72604"/>
                    <a:pt x="14236" y="74593"/>
                    <a:pt x="15307" y="75665"/>
                  </a:cubicBezTo>
                  <a:cubicBezTo>
                    <a:pt x="16226" y="76889"/>
                    <a:pt x="17450" y="77808"/>
                    <a:pt x="18369" y="78420"/>
                  </a:cubicBezTo>
                  <a:cubicBezTo>
                    <a:pt x="18675" y="78573"/>
                    <a:pt x="19010" y="78640"/>
                    <a:pt x="19328" y="78640"/>
                  </a:cubicBezTo>
                  <a:cubicBezTo>
                    <a:pt x="20282" y="78640"/>
                    <a:pt x="21086" y="78037"/>
                    <a:pt x="20512" y="77349"/>
                  </a:cubicBezTo>
                  <a:cubicBezTo>
                    <a:pt x="19899" y="76430"/>
                    <a:pt x="18981" y="75818"/>
                    <a:pt x="17450" y="74134"/>
                  </a:cubicBezTo>
                  <a:cubicBezTo>
                    <a:pt x="16073" y="72604"/>
                    <a:pt x="15308" y="71226"/>
                    <a:pt x="15307" y="71226"/>
                  </a:cubicBezTo>
                  <a:lnTo>
                    <a:pt x="15307" y="71226"/>
                  </a:lnTo>
                  <a:cubicBezTo>
                    <a:pt x="15308" y="71226"/>
                    <a:pt x="17144" y="73063"/>
                    <a:pt x="18828" y="74134"/>
                  </a:cubicBezTo>
                  <a:cubicBezTo>
                    <a:pt x="20665" y="75359"/>
                    <a:pt x="21583" y="75512"/>
                    <a:pt x="22195" y="75512"/>
                  </a:cubicBezTo>
                  <a:cubicBezTo>
                    <a:pt x="22248" y="75525"/>
                    <a:pt x="22303" y="75531"/>
                    <a:pt x="22358" y="75531"/>
                  </a:cubicBezTo>
                  <a:cubicBezTo>
                    <a:pt x="22951" y="75531"/>
                    <a:pt x="23634" y="74808"/>
                    <a:pt x="22655" y="73828"/>
                  </a:cubicBezTo>
                  <a:cubicBezTo>
                    <a:pt x="21736" y="72910"/>
                    <a:pt x="20052" y="72144"/>
                    <a:pt x="18522" y="70154"/>
                  </a:cubicBezTo>
                  <a:cubicBezTo>
                    <a:pt x="17297" y="68624"/>
                    <a:pt x="16838" y="67552"/>
                    <a:pt x="17144" y="67552"/>
                  </a:cubicBezTo>
                  <a:cubicBezTo>
                    <a:pt x="17450" y="67552"/>
                    <a:pt x="18063" y="68471"/>
                    <a:pt x="19593" y="69083"/>
                  </a:cubicBezTo>
                  <a:cubicBezTo>
                    <a:pt x="20149" y="69392"/>
                    <a:pt x="20780" y="69526"/>
                    <a:pt x="21355" y="69526"/>
                  </a:cubicBezTo>
                  <a:cubicBezTo>
                    <a:pt x="22204" y="69526"/>
                    <a:pt x="22931" y="69233"/>
                    <a:pt x="23114" y="68777"/>
                  </a:cubicBezTo>
                  <a:cubicBezTo>
                    <a:pt x="23420" y="68011"/>
                    <a:pt x="22961" y="68165"/>
                    <a:pt x="21583" y="67399"/>
                  </a:cubicBezTo>
                  <a:cubicBezTo>
                    <a:pt x="20206" y="66481"/>
                    <a:pt x="19440" y="65103"/>
                    <a:pt x="17450" y="64032"/>
                  </a:cubicBezTo>
                  <a:cubicBezTo>
                    <a:pt x="15614" y="63113"/>
                    <a:pt x="14542" y="62348"/>
                    <a:pt x="13164" y="60970"/>
                  </a:cubicBezTo>
                  <a:cubicBezTo>
                    <a:pt x="11940" y="59746"/>
                    <a:pt x="9950" y="54235"/>
                    <a:pt x="8879" y="48725"/>
                  </a:cubicBezTo>
                  <a:cubicBezTo>
                    <a:pt x="7654" y="42449"/>
                    <a:pt x="8419" y="34183"/>
                    <a:pt x="9185" y="30510"/>
                  </a:cubicBezTo>
                  <a:cubicBezTo>
                    <a:pt x="11021" y="22856"/>
                    <a:pt x="15001" y="14132"/>
                    <a:pt x="16532" y="10764"/>
                  </a:cubicBezTo>
                  <a:cubicBezTo>
                    <a:pt x="18522" y="6784"/>
                    <a:pt x="17297" y="3111"/>
                    <a:pt x="15614" y="1274"/>
                  </a:cubicBezTo>
                  <a:cubicBezTo>
                    <a:pt x="14819" y="480"/>
                    <a:pt x="14025" y="1"/>
                    <a:pt x="13216"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9" name="Google Shape;8399;p116"/>
            <p:cNvSpPr/>
            <p:nvPr/>
          </p:nvSpPr>
          <p:spPr>
            <a:xfrm>
              <a:off x="2801650" y="1311725"/>
              <a:ext cx="474550" cy="1488500"/>
            </a:xfrm>
            <a:custGeom>
              <a:rect b="b" l="l" r="r" t="t"/>
              <a:pathLst>
                <a:path extrusionOk="0" h="59540" w="18982">
                  <a:moveTo>
                    <a:pt x="13235" y="0"/>
                  </a:moveTo>
                  <a:cubicBezTo>
                    <a:pt x="10596" y="0"/>
                    <a:pt x="8393" y="3785"/>
                    <a:pt x="6889" y="8181"/>
                  </a:cubicBezTo>
                  <a:cubicBezTo>
                    <a:pt x="4746" y="13997"/>
                    <a:pt x="1" y="26855"/>
                    <a:pt x="154" y="38641"/>
                  </a:cubicBezTo>
                  <a:cubicBezTo>
                    <a:pt x="307" y="50581"/>
                    <a:pt x="4440" y="59458"/>
                    <a:pt x="4440" y="59458"/>
                  </a:cubicBezTo>
                  <a:cubicBezTo>
                    <a:pt x="4871" y="59514"/>
                    <a:pt x="5277" y="59539"/>
                    <a:pt x="5659" y="59539"/>
                  </a:cubicBezTo>
                  <a:cubicBezTo>
                    <a:pt x="9477" y="59539"/>
                    <a:pt x="10868" y="57009"/>
                    <a:pt x="10868" y="57009"/>
                  </a:cubicBezTo>
                  <a:cubicBezTo>
                    <a:pt x="8113" y="47825"/>
                    <a:pt x="8726" y="40784"/>
                    <a:pt x="9185" y="35121"/>
                  </a:cubicBezTo>
                  <a:cubicBezTo>
                    <a:pt x="9491" y="29457"/>
                    <a:pt x="13011" y="19049"/>
                    <a:pt x="15920" y="13232"/>
                  </a:cubicBezTo>
                  <a:cubicBezTo>
                    <a:pt x="18981" y="7262"/>
                    <a:pt x="18063" y="3129"/>
                    <a:pt x="15920" y="1293"/>
                  </a:cubicBezTo>
                  <a:cubicBezTo>
                    <a:pt x="14985" y="396"/>
                    <a:pt x="14087" y="0"/>
                    <a:pt x="13235"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0" name="Google Shape;8400;p116"/>
            <p:cNvSpPr/>
            <p:nvPr/>
          </p:nvSpPr>
          <p:spPr>
            <a:xfrm>
              <a:off x="3093325" y="800350"/>
              <a:ext cx="167550" cy="210875"/>
            </a:xfrm>
            <a:custGeom>
              <a:rect b="b" l="l" r="r" t="t"/>
              <a:pathLst>
                <a:path extrusionOk="0" h="8435" w="6702">
                  <a:moveTo>
                    <a:pt x="4178" y="1"/>
                  </a:moveTo>
                  <a:cubicBezTo>
                    <a:pt x="3345" y="1"/>
                    <a:pt x="2510" y="337"/>
                    <a:pt x="1957" y="1237"/>
                  </a:cubicBezTo>
                  <a:cubicBezTo>
                    <a:pt x="0" y="4096"/>
                    <a:pt x="2778" y="8435"/>
                    <a:pt x="5055" y="8435"/>
                  </a:cubicBezTo>
                  <a:cubicBezTo>
                    <a:pt x="5094" y="8435"/>
                    <a:pt x="5132" y="8433"/>
                    <a:pt x="5171" y="8431"/>
                  </a:cubicBezTo>
                  <a:cubicBezTo>
                    <a:pt x="6396" y="8431"/>
                    <a:pt x="6702" y="7818"/>
                    <a:pt x="6702" y="7818"/>
                  </a:cubicBezTo>
                  <a:lnTo>
                    <a:pt x="6702" y="1083"/>
                  </a:lnTo>
                  <a:cubicBezTo>
                    <a:pt x="6198" y="496"/>
                    <a:pt x="5189" y="1"/>
                    <a:pt x="4178"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1" name="Google Shape;8401;p116"/>
            <p:cNvSpPr/>
            <p:nvPr/>
          </p:nvSpPr>
          <p:spPr>
            <a:xfrm>
              <a:off x="3054225" y="2044150"/>
              <a:ext cx="809250" cy="657550"/>
            </a:xfrm>
            <a:custGeom>
              <a:rect b="b" l="l" r="r" t="t"/>
              <a:pathLst>
                <a:path extrusionOk="0" h="26302" w="32370">
                  <a:moveTo>
                    <a:pt x="24429" y="1"/>
                  </a:moveTo>
                  <a:cubicBezTo>
                    <a:pt x="18070" y="1"/>
                    <a:pt x="6735" y="2915"/>
                    <a:pt x="6735" y="2915"/>
                  </a:cubicBezTo>
                  <a:cubicBezTo>
                    <a:pt x="7500" y="4293"/>
                    <a:pt x="7041" y="6130"/>
                    <a:pt x="5664" y="9191"/>
                  </a:cubicBezTo>
                  <a:cubicBezTo>
                    <a:pt x="3827" y="12865"/>
                    <a:pt x="1684" y="16538"/>
                    <a:pt x="0" y="22508"/>
                  </a:cubicBezTo>
                  <a:cubicBezTo>
                    <a:pt x="153" y="23273"/>
                    <a:pt x="2143" y="25263"/>
                    <a:pt x="10256" y="26182"/>
                  </a:cubicBezTo>
                  <a:cubicBezTo>
                    <a:pt x="11003" y="26262"/>
                    <a:pt x="11764" y="26301"/>
                    <a:pt x="12531" y="26301"/>
                  </a:cubicBezTo>
                  <a:cubicBezTo>
                    <a:pt x="21970" y="26301"/>
                    <a:pt x="32370" y="20391"/>
                    <a:pt x="31379" y="13171"/>
                  </a:cubicBezTo>
                  <a:cubicBezTo>
                    <a:pt x="30767" y="8885"/>
                    <a:pt x="29236" y="5671"/>
                    <a:pt x="28624" y="1538"/>
                  </a:cubicBezTo>
                  <a:cubicBezTo>
                    <a:pt x="28499" y="411"/>
                    <a:pt x="26814" y="1"/>
                    <a:pt x="24429"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02" name="Google Shape;8402;p11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8403" name="Google Shape;8403;p116"/>
          <p:cNvSpPr/>
          <p:nvPr/>
        </p:nvSpPr>
        <p:spPr>
          <a:xfrm>
            <a:off x="4648380" y="3452660"/>
            <a:ext cx="324442" cy="203530"/>
          </a:xfrm>
          <a:custGeom>
            <a:rect b="b" l="l" r="r" t="t"/>
            <a:pathLst>
              <a:path extrusionOk="0" h="3048" w="4858">
                <a:moveTo>
                  <a:pt x="0" y="1238"/>
                </a:moveTo>
                <a:lnTo>
                  <a:pt x="2000" y="3048"/>
                </a:lnTo>
                <a:lnTo>
                  <a:pt x="4858" y="0"/>
                </a:lnTo>
              </a:path>
            </a:pathLst>
          </a:custGeom>
          <a:noFill/>
          <a:ln cap="rnd" cmpd="sng" w="38100">
            <a:solidFill>
              <a:srgbClr val="0000FF"/>
            </a:solidFill>
            <a:prstDash val="solid"/>
            <a:round/>
            <a:headEnd len="med" w="med" type="none"/>
            <a:tailEnd len="med" w="med" type="none"/>
          </a:ln>
        </p:spPr>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7" name="Shape 8407"/>
        <p:cNvGrpSpPr/>
        <p:nvPr/>
      </p:nvGrpSpPr>
      <p:grpSpPr>
        <a:xfrm>
          <a:off x="0" y="0"/>
          <a:ext cx="0" cy="0"/>
          <a:chOff x="0" y="0"/>
          <a:chExt cx="0" cy="0"/>
        </a:xfrm>
      </p:grpSpPr>
      <p:sp>
        <p:nvSpPr>
          <p:cNvPr id="8408" name="Google Shape;8408;p117"/>
          <p:cNvSpPr txBox="1"/>
          <p:nvPr>
            <p:ph idx="2" type="title"/>
          </p:nvPr>
        </p:nvSpPr>
        <p:spPr>
          <a:xfrm>
            <a:off x="6511625" y="3761425"/>
            <a:ext cx="2017200" cy="867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9</a:t>
            </a:r>
            <a:endParaRPr/>
          </a:p>
        </p:txBody>
      </p:sp>
      <p:sp>
        <p:nvSpPr>
          <p:cNvPr id="8409" name="Google Shape;8409;p117"/>
          <p:cNvSpPr txBox="1"/>
          <p:nvPr>
            <p:ph type="title"/>
          </p:nvPr>
        </p:nvSpPr>
        <p:spPr>
          <a:xfrm>
            <a:off x="608125" y="3857000"/>
            <a:ext cx="5863800" cy="414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資安</a:t>
            </a:r>
            <a:r>
              <a:rPr lang="en"/>
              <a:t>管理制度導入/驗證</a:t>
            </a:r>
            <a:endParaRPr/>
          </a:p>
        </p:txBody>
      </p:sp>
      <p:sp>
        <p:nvSpPr>
          <p:cNvPr id="8410" name="Google Shape;8410;p117"/>
          <p:cNvSpPr txBox="1"/>
          <p:nvPr>
            <p:ph idx="1" type="subTitle"/>
          </p:nvPr>
        </p:nvSpPr>
        <p:spPr>
          <a:xfrm>
            <a:off x="608125" y="4404150"/>
            <a:ext cx="5903400" cy="284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rgbClr val="344593"/>
              </a:buClr>
              <a:buSzPts val="1100"/>
              <a:buFont typeface="Arial"/>
              <a:buNone/>
            </a:pPr>
            <a:r>
              <a:rPr lang="en"/>
              <a:t>依據「資通安全責任等級分級辦法」之應辦事項要求</a:t>
            </a:r>
            <a:endParaRPr/>
          </a:p>
        </p:txBody>
      </p:sp>
      <p:grpSp>
        <p:nvGrpSpPr>
          <p:cNvPr id="8411" name="Google Shape;8411;p117"/>
          <p:cNvGrpSpPr/>
          <p:nvPr/>
        </p:nvGrpSpPr>
        <p:grpSpPr>
          <a:xfrm>
            <a:off x="196625" y="570589"/>
            <a:ext cx="3526417" cy="3049943"/>
            <a:chOff x="196625" y="418168"/>
            <a:chExt cx="3526417" cy="2887657"/>
          </a:xfrm>
        </p:grpSpPr>
        <p:sp>
          <p:nvSpPr>
            <p:cNvPr id="8412" name="Google Shape;8412;p117"/>
            <p:cNvSpPr/>
            <p:nvPr/>
          </p:nvSpPr>
          <p:spPr>
            <a:xfrm>
              <a:off x="3361292" y="3094638"/>
              <a:ext cx="235727" cy="205972"/>
            </a:xfrm>
            <a:custGeom>
              <a:rect b="b" l="l" r="r" t="t"/>
              <a:pathLst>
                <a:path extrusionOk="0" h="11650" w="13333">
                  <a:moveTo>
                    <a:pt x="9191" y="1"/>
                  </a:moveTo>
                  <a:cubicBezTo>
                    <a:pt x="8006" y="1"/>
                    <a:pt x="6490" y="869"/>
                    <a:pt x="4825" y="3922"/>
                  </a:cubicBezTo>
                  <a:cubicBezTo>
                    <a:pt x="4825" y="3922"/>
                    <a:pt x="3861" y="5529"/>
                    <a:pt x="3699" y="6013"/>
                  </a:cubicBezTo>
                  <a:cubicBezTo>
                    <a:pt x="3538" y="6495"/>
                    <a:pt x="0" y="6977"/>
                    <a:pt x="483" y="8586"/>
                  </a:cubicBezTo>
                  <a:cubicBezTo>
                    <a:pt x="965" y="10194"/>
                    <a:pt x="4664" y="11481"/>
                    <a:pt x="6434" y="11642"/>
                  </a:cubicBezTo>
                  <a:cubicBezTo>
                    <a:pt x="6491" y="11647"/>
                    <a:pt x="6549" y="11649"/>
                    <a:pt x="6609" y="11649"/>
                  </a:cubicBezTo>
                  <a:cubicBezTo>
                    <a:pt x="8426" y="11649"/>
                    <a:pt x="11761" y="9369"/>
                    <a:pt x="12384" y="8746"/>
                  </a:cubicBezTo>
                  <a:cubicBezTo>
                    <a:pt x="12764" y="8366"/>
                    <a:pt x="13332" y="5869"/>
                    <a:pt x="13028" y="3920"/>
                  </a:cubicBezTo>
                  <a:cubicBezTo>
                    <a:pt x="12817" y="2576"/>
                    <a:pt x="11741" y="1508"/>
                    <a:pt x="11741" y="1508"/>
                  </a:cubicBezTo>
                  <a:cubicBezTo>
                    <a:pt x="11741" y="1508"/>
                    <a:pt x="10753" y="1"/>
                    <a:pt x="919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3" name="Google Shape;8413;p117"/>
            <p:cNvSpPr/>
            <p:nvPr/>
          </p:nvSpPr>
          <p:spPr>
            <a:xfrm>
              <a:off x="3357668" y="3089404"/>
              <a:ext cx="244497" cy="216421"/>
            </a:xfrm>
            <a:custGeom>
              <a:rect b="b" l="l" r="r" t="t"/>
              <a:pathLst>
                <a:path extrusionOk="0" h="12241" w="13829">
                  <a:moveTo>
                    <a:pt x="9394" y="593"/>
                  </a:moveTo>
                  <a:cubicBezTo>
                    <a:pt x="10775" y="593"/>
                    <a:pt x="11689" y="1954"/>
                    <a:pt x="11699" y="1968"/>
                  </a:cubicBezTo>
                  <a:cubicBezTo>
                    <a:pt x="11710" y="1984"/>
                    <a:pt x="11723" y="2000"/>
                    <a:pt x="11738" y="2014"/>
                  </a:cubicBezTo>
                  <a:cubicBezTo>
                    <a:pt x="11748" y="2024"/>
                    <a:pt x="12748" y="3028"/>
                    <a:pt x="12940" y="4263"/>
                  </a:cubicBezTo>
                  <a:cubicBezTo>
                    <a:pt x="13238" y="6172"/>
                    <a:pt x="12651" y="8564"/>
                    <a:pt x="12380" y="8833"/>
                  </a:cubicBezTo>
                  <a:cubicBezTo>
                    <a:pt x="11788" y="9425"/>
                    <a:pt x="8535" y="11650"/>
                    <a:pt x="6824" y="11650"/>
                  </a:cubicBezTo>
                  <a:cubicBezTo>
                    <a:pt x="6769" y="11650"/>
                    <a:pt x="6717" y="11648"/>
                    <a:pt x="6665" y="11643"/>
                  </a:cubicBezTo>
                  <a:cubicBezTo>
                    <a:pt x="4917" y="11483"/>
                    <a:pt x="1393" y="10203"/>
                    <a:pt x="971" y="8797"/>
                  </a:cubicBezTo>
                  <a:cubicBezTo>
                    <a:pt x="744" y="8040"/>
                    <a:pt x="1814" y="7560"/>
                    <a:pt x="3029" y="7097"/>
                  </a:cubicBezTo>
                  <a:cubicBezTo>
                    <a:pt x="3689" y="6844"/>
                    <a:pt x="4088" y="6693"/>
                    <a:pt x="4185" y="6402"/>
                  </a:cubicBezTo>
                  <a:cubicBezTo>
                    <a:pt x="4307" y="6032"/>
                    <a:pt x="5020" y="4811"/>
                    <a:pt x="5283" y="4370"/>
                  </a:cubicBezTo>
                  <a:cubicBezTo>
                    <a:pt x="5286" y="4366"/>
                    <a:pt x="5287" y="4362"/>
                    <a:pt x="5289" y="4360"/>
                  </a:cubicBezTo>
                  <a:cubicBezTo>
                    <a:pt x="6603" y="1953"/>
                    <a:pt x="7991" y="651"/>
                    <a:pt x="9306" y="595"/>
                  </a:cubicBezTo>
                  <a:cubicBezTo>
                    <a:pt x="9335" y="593"/>
                    <a:pt x="9365" y="593"/>
                    <a:pt x="9394" y="593"/>
                  </a:cubicBezTo>
                  <a:close/>
                  <a:moveTo>
                    <a:pt x="9421" y="0"/>
                  </a:moveTo>
                  <a:cubicBezTo>
                    <a:pt x="9376" y="0"/>
                    <a:pt x="9331" y="1"/>
                    <a:pt x="9285" y="4"/>
                  </a:cubicBezTo>
                  <a:cubicBezTo>
                    <a:pt x="7731" y="67"/>
                    <a:pt x="6212" y="1435"/>
                    <a:pt x="4773" y="4070"/>
                  </a:cubicBezTo>
                  <a:cubicBezTo>
                    <a:pt x="4659" y="4262"/>
                    <a:pt x="3789" y="5721"/>
                    <a:pt x="3646" y="6173"/>
                  </a:cubicBezTo>
                  <a:cubicBezTo>
                    <a:pt x="3567" y="6258"/>
                    <a:pt x="3134" y="6423"/>
                    <a:pt x="2819" y="6544"/>
                  </a:cubicBezTo>
                  <a:cubicBezTo>
                    <a:pt x="1696" y="6972"/>
                    <a:pt x="0" y="7621"/>
                    <a:pt x="404" y="8967"/>
                  </a:cubicBezTo>
                  <a:cubicBezTo>
                    <a:pt x="943" y="10763"/>
                    <a:pt x="4787" y="12066"/>
                    <a:pt x="6611" y="12232"/>
                  </a:cubicBezTo>
                  <a:cubicBezTo>
                    <a:pt x="6673" y="12238"/>
                    <a:pt x="6737" y="12240"/>
                    <a:pt x="6804" y="12240"/>
                  </a:cubicBezTo>
                  <a:cubicBezTo>
                    <a:pt x="8719" y="12240"/>
                    <a:pt x="12126" y="9923"/>
                    <a:pt x="12798" y="9252"/>
                  </a:cubicBezTo>
                  <a:cubicBezTo>
                    <a:pt x="13292" y="8758"/>
                    <a:pt x="13828" y="6114"/>
                    <a:pt x="13525" y="4172"/>
                  </a:cubicBezTo>
                  <a:cubicBezTo>
                    <a:pt x="13316" y="2839"/>
                    <a:pt x="12339" y="1785"/>
                    <a:pt x="12175" y="1618"/>
                  </a:cubicBezTo>
                  <a:cubicBezTo>
                    <a:pt x="12026" y="1401"/>
                    <a:pt x="11011" y="0"/>
                    <a:pt x="9421"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4" name="Google Shape;8414;p117"/>
            <p:cNvSpPr/>
            <p:nvPr/>
          </p:nvSpPr>
          <p:spPr>
            <a:xfrm>
              <a:off x="3368718" y="3125100"/>
              <a:ext cx="228302" cy="175509"/>
            </a:xfrm>
            <a:custGeom>
              <a:rect b="b" l="l" r="r" t="t"/>
              <a:pathLst>
                <a:path extrusionOk="0" h="9927" w="12913">
                  <a:moveTo>
                    <a:pt x="11513" y="0"/>
                  </a:moveTo>
                  <a:cubicBezTo>
                    <a:pt x="10297" y="76"/>
                    <a:pt x="8877" y="435"/>
                    <a:pt x="7943" y="1555"/>
                  </a:cubicBezTo>
                  <a:cubicBezTo>
                    <a:pt x="6335" y="3485"/>
                    <a:pt x="7140" y="7828"/>
                    <a:pt x="5210" y="8471"/>
                  </a:cubicBezTo>
                  <a:cubicBezTo>
                    <a:pt x="5042" y="8527"/>
                    <a:pt x="4859" y="8552"/>
                    <a:pt x="4666" y="8552"/>
                  </a:cubicBezTo>
                  <a:cubicBezTo>
                    <a:pt x="3202" y="8552"/>
                    <a:pt x="1121" y="7087"/>
                    <a:pt x="74" y="6270"/>
                  </a:cubicBezTo>
                  <a:cubicBezTo>
                    <a:pt x="6" y="6462"/>
                    <a:pt x="1" y="6669"/>
                    <a:pt x="63" y="6863"/>
                  </a:cubicBezTo>
                  <a:cubicBezTo>
                    <a:pt x="545" y="8471"/>
                    <a:pt x="4244" y="9758"/>
                    <a:pt x="6014" y="9919"/>
                  </a:cubicBezTo>
                  <a:cubicBezTo>
                    <a:pt x="6071" y="9924"/>
                    <a:pt x="6129" y="9926"/>
                    <a:pt x="6189" y="9926"/>
                  </a:cubicBezTo>
                  <a:cubicBezTo>
                    <a:pt x="8006" y="9926"/>
                    <a:pt x="11341" y="7646"/>
                    <a:pt x="11964" y="7023"/>
                  </a:cubicBezTo>
                  <a:cubicBezTo>
                    <a:pt x="12344" y="6643"/>
                    <a:pt x="12912" y="4148"/>
                    <a:pt x="12608" y="2199"/>
                  </a:cubicBezTo>
                  <a:cubicBezTo>
                    <a:pt x="12453" y="1210"/>
                    <a:pt x="11833" y="375"/>
                    <a:pt x="1151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5" name="Google Shape;8415;p117"/>
            <p:cNvSpPr/>
            <p:nvPr/>
          </p:nvSpPr>
          <p:spPr>
            <a:xfrm>
              <a:off x="3363432" y="3119867"/>
              <a:ext cx="238733" cy="185958"/>
            </a:xfrm>
            <a:custGeom>
              <a:rect b="b" l="l" r="r" t="t"/>
              <a:pathLst>
                <a:path extrusionOk="0" h="10518" w="13503">
                  <a:moveTo>
                    <a:pt x="11683" y="602"/>
                  </a:moveTo>
                  <a:cubicBezTo>
                    <a:pt x="12011" y="1010"/>
                    <a:pt x="12486" y="1722"/>
                    <a:pt x="12614" y="2540"/>
                  </a:cubicBezTo>
                  <a:cubicBezTo>
                    <a:pt x="12912" y="4449"/>
                    <a:pt x="12325" y="6841"/>
                    <a:pt x="12054" y="7110"/>
                  </a:cubicBezTo>
                  <a:cubicBezTo>
                    <a:pt x="11462" y="7702"/>
                    <a:pt x="8209" y="9927"/>
                    <a:pt x="6498" y="9927"/>
                  </a:cubicBezTo>
                  <a:cubicBezTo>
                    <a:pt x="6443" y="9927"/>
                    <a:pt x="6391" y="9925"/>
                    <a:pt x="6339" y="9920"/>
                  </a:cubicBezTo>
                  <a:cubicBezTo>
                    <a:pt x="4631" y="9764"/>
                    <a:pt x="1225" y="8537"/>
                    <a:pt x="678" y="7169"/>
                  </a:cubicBezTo>
                  <a:lnTo>
                    <a:pt x="678" y="7169"/>
                  </a:lnTo>
                  <a:cubicBezTo>
                    <a:pt x="1890" y="8061"/>
                    <a:pt x="3638" y="9142"/>
                    <a:pt x="4977" y="9142"/>
                  </a:cubicBezTo>
                  <a:cubicBezTo>
                    <a:pt x="5198" y="9142"/>
                    <a:pt x="5407" y="9112"/>
                    <a:pt x="5602" y="9048"/>
                  </a:cubicBezTo>
                  <a:cubicBezTo>
                    <a:pt x="6819" y="8641"/>
                    <a:pt x="7077" y="7100"/>
                    <a:pt x="7350" y="5470"/>
                  </a:cubicBezTo>
                  <a:cubicBezTo>
                    <a:pt x="7565" y="4187"/>
                    <a:pt x="7786" y="2860"/>
                    <a:pt x="8470" y="2040"/>
                  </a:cubicBezTo>
                  <a:cubicBezTo>
                    <a:pt x="9170" y="1200"/>
                    <a:pt x="10250" y="717"/>
                    <a:pt x="11683" y="602"/>
                  </a:cubicBezTo>
                  <a:close/>
                  <a:moveTo>
                    <a:pt x="11822" y="0"/>
                  </a:moveTo>
                  <a:cubicBezTo>
                    <a:pt x="11814" y="0"/>
                    <a:pt x="11805" y="1"/>
                    <a:pt x="11796" y="2"/>
                  </a:cubicBezTo>
                  <a:cubicBezTo>
                    <a:pt x="10120" y="105"/>
                    <a:pt x="8849" y="663"/>
                    <a:pt x="8016" y="1662"/>
                  </a:cubicBezTo>
                  <a:cubicBezTo>
                    <a:pt x="7231" y="2604"/>
                    <a:pt x="6995" y="4012"/>
                    <a:pt x="6768" y="5373"/>
                  </a:cubicBezTo>
                  <a:cubicBezTo>
                    <a:pt x="6525" y="6823"/>
                    <a:pt x="6295" y="8193"/>
                    <a:pt x="5415" y="8486"/>
                  </a:cubicBezTo>
                  <a:cubicBezTo>
                    <a:pt x="5281" y="8531"/>
                    <a:pt x="5129" y="8553"/>
                    <a:pt x="4961" y="8553"/>
                  </a:cubicBezTo>
                  <a:cubicBezTo>
                    <a:pt x="3963" y="8553"/>
                    <a:pt x="2399" y="7772"/>
                    <a:pt x="556" y="6333"/>
                  </a:cubicBezTo>
                  <a:cubicBezTo>
                    <a:pt x="501" y="6291"/>
                    <a:pt x="437" y="6271"/>
                    <a:pt x="374" y="6271"/>
                  </a:cubicBezTo>
                  <a:cubicBezTo>
                    <a:pt x="254" y="6271"/>
                    <a:pt x="139" y="6343"/>
                    <a:pt x="95" y="6468"/>
                  </a:cubicBezTo>
                  <a:cubicBezTo>
                    <a:pt x="5" y="6719"/>
                    <a:pt x="0" y="6991"/>
                    <a:pt x="78" y="7244"/>
                  </a:cubicBezTo>
                  <a:cubicBezTo>
                    <a:pt x="617" y="9040"/>
                    <a:pt x="4461" y="10343"/>
                    <a:pt x="6285" y="10509"/>
                  </a:cubicBezTo>
                  <a:cubicBezTo>
                    <a:pt x="6347" y="10515"/>
                    <a:pt x="6411" y="10517"/>
                    <a:pt x="6478" y="10517"/>
                  </a:cubicBezTo>
                  <a:cubicBezTo>
                    <a:pt x="8393" y="10517"/>
                    <a:pt x="11800" y="8200"/>
                    <a:pt x="12472" y="7529"/>
                  </a:cubicBezTo>
                  <a:cubicBezTo>
                    <a:pt x="12967" y="7035"/>
                    <a:pt x="13502" y="4391"/>
                    <a:pt x="13199" y="2449"/>
                  </a:cubicBezTo>
                  <a:cubicBezTo>
                    <a:pt x="13036" y="1404"/>
                    <a:pt x="12402" y="533"/>
                    <a:pt x="12039" y="105"/>
                  </a:cubicBezTo>
                  <a:cubicBezTo>
                    <a:pt x="11984" y="42"/>
                    <a:pt x="11905" y="0"/>
                    <a:pt x="11822"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6" name="Google Shape;8416;p117"/>
            <p:cNvSpPr/>
            <p:nvPr/>
          </p:nvSpPr>
          <p:spPr>
            <a:xfrm>
              <a:off x="3475010" y="3142975"/>
              <a:ext cx="121974" cy="157635"/>
            </a:xfrm>
            <a:custGeom>
              <a:rect b="b" l="l" r="r" t="t"/>
              <a:pathLst>
                <a:path extrusionOk="0" h="8916" w="6899">
                  <a:moveTo>
                    <a:pt x="5281" y="0"/>
                  </a:moveTo>
                  <a:cubicBezTo>
                    <a:pt x="4386" y="0"/>
                    <a:pt x="2860" y="308"/>
                    <a:pt x="2414" y="2313"/>
                  </a:cubicBezTo>
                  <a:cubicBezTo>
                    <a:pt x="1771" y="5209"/>
                    <a:pt x="2574" y="7139"/>
                    <a:pt x="1" y="8908"/>
                  </a:cubicBezTo>
                  <a:cubicBezTo>
                    <a:pt x="58" y="8913"/>
                    <a:pt x="117" y="8916"/>
                    <a:pt x="177" y="8916"/>
                  </a:cubicBezTo>
                  <a:cubicBezTo>
                    <a:pt x="1996" y="8916"/>
                    <a:pt x="5330" y="6636"/>
                    <a:pt x="5952" y="6012"/>
                  </a:cubicBezTo>
                  <a:cubicBezTo>
                    <a:pt x="6332" y="5632"/>
                    <a:pt x="6899" y="3135"/>
                    <a:pt x="6596" y="1188"/>
                  </a:cubicBezTo>
                  <a:cubicBezTo>
                    <a:pt x="6530" y="766"/>
                    <a:pt x="6376" y="378"/>
                    <a:pt x="6200" y="36"/>
                  </a:cubicBezTo>
                  <a:lnTo>
                    <a:pt x="5952" y="61"/>
                  </a:lnTo>
                  <a:cubicBezTo>
                    <a:pt x="5952" y="61"/>
                    <a:pt x="5679" y="0"/>
                    <a:pt x="5281"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7" name="Google Shape;8417;p117"/>
            <p:cNvSpPr/>
            <p:nvPr/>
          </p:nvSpPr>
          <p:spPr>
            <a:xfrm>
              <a:off x="3468026" y="3137759"/>
              <a:ext cx="134138" cy="168066"/>
            </a:xfrm>
            <a:custGeom>
              <a:rect b="b" l="l" r="r" t="t"/>
              <a:pathLst>
                <a:path extrusionOk="0" h="9506" w="7587">
                  <a:moveTo>
                    <a:pt x="5664" y="589"/>
                  </a:moveTo>
                  <a:cubicBezTo>
                    <a:pt x="6007" y="589"/>
                    <a:pt x="6251" y="639"/>
                    <a:pt x="6283" y="647"/>
                  </a:cubicBezTo>
                  <a:cubicBezTo>
                    <a:pt x="6303" y="651"/>
                    <a:pt x="6325" y="653"/>
                    <a:pt x="6347" y="653"/>
                  </a:cubicBezTo>
                  <a:cubicBezTo>
                    <a:pt x="6357" y="653"/>
                    <a:pt x="6367" y="653"/>
                    <a:pt x="6377" y="652"/>
                  </a:cubicBezTo>
                  <a:lnTo>
                    <a:pt x="6420" y="648"/>
                  </a:lnTo>
                  <a:cubicBezTo>
                    <a:pt x="6562" y="955"/>
                    <a:pt x="6654" y="1246"/>
                    <a:pt x="6698" y="1529"/>
                  </a:cubicBezTo>
                  <a:cubicBezTo>
                    <a:pt x="6996" y="3437"/>
                    <a:pt x="6409" y="5829"/>
                    <a:pt x="6138" y="6099"/>
                  </a:cubicBezTo>
                  <a:cubicBezTo>
                    <a:pt x="5628" y="6609"/>
                    <a:pt x="3125" y="8328"/>
                    <a:pt x="1363" y="8796"/>
                  </a:cubicBezTo>
                  <a:cubicBezTo>
                    <a:pt x="2556" y="7628"/>
                    <a:pt x="2667" y="6350"/>
                    <a:pt x="2793" y="4906"/>
                  </a:cubicBezTo>
                  <a:cubicBezTo>
                    <a:pt x="2855" y="4207"/>
                    <a:pt x="2918" y="3484"/>
                    <a:pt x="3098" y="2672"/>
                  </a:cubicBezTo>
                  <a:lnTo>
                    <a:pt x="3098" y="2672"/>
                  </a:lnTo>
                  <a:lnTo>
                    <a:pt x="3096" y="2674"/>
                  </a:lnTo>
                  <a:cubicBezTo>
                    <a:pt x="3497" y="871"/>
                    <a:pt x="4855" y="589"/>
                    <a:pt x="5664" y="589"/>
                  </a:cubicBezTo>
                  <a:close/>
                  <a:moveTo>
                    <a:pt x="5671" y="0"/>
                  </a:moveTo>
                  <a:cubicBezTo>
                    <a:pt x="5402" y="0"/>
                    <a:pt x="5082" y="26"/>
                    <a:pt x="4747" y="110"/>
                  </a:cubicBezTo>
                  <a:cubicBezTo>
                    <a:pt x="3932" y="314"/>
                    <a:pt x="2885" y="902"/>
                    <a:pt x="2520" y="2545"/>
                  </a:cubicBezTo>
                  <a:cubicBezTo>
                    <a:pt x="2331" y="3394"/>
                    <a:pt x="2263" y="4169"/>
                    <a:pt x="2204" y="4854"/>
                  </a:cubicBezTo>
                  <a:cubicBezTo>
                    <a:pt x="2055" y="6551"/>
                    <a:pt x="1949" y="7776"/>
                    <a:pt x="228" y="8959"/>
                  </a:cubicBezTo>
                  <a:cubicBezTo>
                    <a:pt x="0" y="9116"/>
                    <a:pt x="94" y="9472"/>
                    <a:pt x="369" y="9497"/>
                  </a:cubicBezTo>
                  <a:cubicBezTo>
                    <a:pt x="431" y="9503"/>
                    <a:pt x="495" y="9505"/>
                    <a:pt x="562" y="9505"/>
                  </a:cubicBezTo>
                  <a:cubicBezTo>
                    <a:pt x="2477" y="9505"/>
                    <a:pt x="5884" y="7188"/>
                    <a:pt x="6556" y="6517"/>
                  </a:cubicBezTo>
                  <a:cubicBezTo>
                    <a:pt x="7051" y="6023"/>
                    <a:pt x="7586" y="3379"/>
                    <a:pt x="7283" y="1437"/>
                  </a:cubicBezTo>
                  <a:cubicBezTo>
                    <a:pt x="7220" y="1036"/>
                    <a:pt x="7081" y="630"/>
                    <a:pt x="6857" y="197"/>
                  </a:cubicBezTo>
                  <a:cubicBezTo>
                    <a:pt x="6807" y="99"/>
                    <a:pt x="6706" y="37"/>
                    <a:pt x="6598" y="37"/>
                  </a:cubicBezTo>
                  <a:cubicBezTo>
                    <a:pt x="6587" y="37"/>
                    <a:pt x="6576" y="37"/>
                    <a:pt x="6565" y="38"/>
                  </a:cubicBezTo>
                  <a:lnTo>
                    <a:pt x="6360" y="59"/>
                  </a:lnTo>
                  <a:cubicBezTo>
                    <a:pt x="6256" y="40"/>
                    <a:pt x="6003" y="0"/>
                    <a:pt x="5671"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8" name="Google Shape;8418;p117"/>
            <p:cNvSpPr/>
            <p:nvPr/>
          </p:nvSpPr>
          <p:spPr>
            <a:xfrm>
              <a:off x="196625" y="461025"/>
              <a:ext cx="2881239" cy="2667664"/>
            </a:xfrm>
            <a:custGeom>
              <a:rect b="b" l="l" r="r" t="t"/>
              <a:pathLst>
                <a:path extrusionOk="0" h="150886" w="162966">
                  <a:moveTo>
                    <a:pt x="91496" y="1"/>
                  </a:moveTo>
                  <a:cubicBezTo>
                    <a:pt x="91131" y="1"/>
                    <a:pt x="90769" y="47"/>
                    <a:pt x="90421" y="145"/>
                  </a:cubicBezTo>
                  <a:lnTo>
                    <a:pt x="2597" y="24864"/>
                  </a:lnTo>
                  <a:cubicBezTo>
                    <a:pt x="750" y="25384"/>
                    <a:pt x="1" y="27153"/>
                    <a:pt x="925" y="28815"/>
                  </a:cubicBezTo>
                  <a:lnTo>
                    <a:pt x="67528" y="148674"/>
                  </a:lnTo>
                  <a:cubicBezTo>
                    <a:pt x="68278" y="150022"/>
                    <a:pt x="69897" y="150886"/>
                    <a:pt x="71469" y="150886"/>
                  </a:cubicBezTo>
                  <a:cubicBezTo>
                    <a:pt x="71834" y="150886"/>
                    <a:pt x="72197" y="150839"/>
                    <a:pt x="72545" y="150741"/>
                  </a:cubicBezTo>
                  <a:lnTo>
                    <a:pt x="160369" y="126022"/>
                  </a:lnTo>
                  <a:cubicBezTo>
                    <a:pt x="162216" y="125502"/>
                    <a:pt x="162965" y="123734"/>
                    <a:pt x="162041" y="122072"/>
                  </a:cubicBezTo>
                  <a:lnTo>
                    <a:pt x="95438" y="2212"/>
                  </a:lnTo>
                  <a:cubicBezTo>
                    <a:pt x="94688" y="863"/>
                    <a:pt x="93068" y="1"/>
                    <a:pt x="91496"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9" name="Google Shape;8419;p117"/>
            <p:cNvSpPr/>
            <p:nvPr/>
          </p:nvSpPr>
          <p:spPr>
            <a:xfrm>
              <a:off x="198358" y="455827"/>
              <a:ext cx="2877756" cy="2678078"/>
            </a:xfrm>
            <a:custGeom>
              <a:rect b="b" l="l" r="r" t="t"/>
              <a:pathLst>
                <a:path extrusionOk="0" h="151475" w="162769">
                  <a:moveTo>
                    <a:pt x="91392" y="589"/>
                  </a:moveTo>
                  <a:cubicBezTo>
                    <a:pt x="91396" y="589"/>
                    <a:pt x="91401" y="589"/>
                    <a:pt x="91405" y="589"/>
                  </a:cubicBezTo>
                  <a:cubicBezTo>
                    <a:pt x="92871" y="589"/>
                    <a:pt x="94384" y="1394"/>
                    <a:pt x="95080" y="2650"/>
                  </a:cubicBezTo>
                  <a:lnTo>
                    <a:pt x="161685" y="122510"/>
                  </a:lnTo>
                  <a:cubicBezTo>
                    <a:pt x="162083" y="123227"/>
                    <a:pt x="162152" y="123984"/>
                    <a:pt x="161879" y="124642"/>
                  </a:cubicBezTo>
                  <a:cubicBezTo>
                    <a:pt x="161601" y="125310"/>
                    <a:pt x="161000" y="125803"/>
                    <a:pt x="160190" y="126031"/>
                  </a:cubicBezTo>
                  <a:lnTo>
                    <a:pt x="72367" y="150751"/>
                  </a:lnTo>
                  <a:cubicBezTo>
                    <a:pt x="72043" y="150842"/>
                    <a:pt x="71705" y="150885"/>
                    <a:pt x="71365" y="150885"/>
                  </a:cubicBezTo>
                  <a:cubicBezTo>
                    <a:pt x="69900" y="150885"/>
                    <a:pt x="68386" y="150081"/>
                    <a:pt x="67688" y="148826"/>
                  </a:cubicBezTo>
                  <a:lnTo>
                    <a:pt x="1085" y="28964"/>
                  </a:lnTo>
                  <a:cubicBezTo>
                    <a:pt x="687" y="28247"/>
                    <a:pt x="616" y="27490"/>
                    <a:pt x="891" y="26833"/>
                  </a:cubicBezTo>
                  <a:cubicBezTo>
                    <a:pt x="1169" y="26164"/>
                    <a:pt x="1768" y="25671"/>
                    <a:pt x="2579" y="25443"/>
                  </a:cubicBezTo>
                  <a:lnTo>
                    <a:pt x="90403" y="723"/>
                  </a:lnTo>
                  <a:cubicBezTo>
                    <a:pt x="90725" y="634"/>
                    <a:pt x="91058" y="589"/>
                    <a:pt x="91392" y="589"/>
                  </a:cubicBezTo>
                  <a:close/>
                  <a:moveTo>
                    <a:pt x="91389" y="0"/>
                  </a:moveTo>
                  <a:cubicBezTo>
                    <a:pt x="91000" y="0"/>
                    <a:pt x="90614" y="50"/>
                    <a:pt x="90243" y="154"/>
                  </a:cubicBezTo>
                  <a:lnTo>
                    <a:pt x="2419" y="24874"/>
                  </a:lnTo>
                  <a:cubicBezTo>
                    <a:pt x="1431" y="25152"/>
                    <a:pt x="694" y="25767"/>
                    <a:pt x="344" y="26605"/>
                  </a:cubicBezTo>
                  <a:cubicBezTo>
                    <a:pt x="1" y="27433"/>
                    <a:pt x="80" y="28373"/>
                    <a:pt x="567" y="29251"/>
                  </a:cubicBezTo>
                  <a:lnTo>
                    <a:pt x="67172" y="149114"/>
                  </a:lnTo>
                  <a:cubicBezTo>
                    <a:pt x="67971" y="150551"/>
                    <a:pt x="69705" y="151475"/>
                    <a:pt x="71382" y="151475"/>
                  </a:cubicBezTo>
                  <a:cubicBezTo>
                    <a:pt x="71768" y="151475"/>
                    <a:pt x="72154" y="151423"/>
                    <a:pt x="72526" y="151320"/>
                  </a:cubicBezTo>
                  <a:lnTo>
                    <a:pt x="160350" y="126600"/>
                  </a:lnTo>
                  <a:cubicBezTo>
                    <a:pt x="161339" y="126323"/>
                    <a:pt x="162075" y="125708"/>
                    <a:pt x="162424" y="124869"/>
                  </a:cubicBezTo>
                  <a:cubicBezTo>
                    <a:pt x="162769" y="124042"/>
                    <a:pt x="162690" y="123101"/>
                    <a:pt x="162202" y="122223"/>
                  </a:cubicBezTo>
                  <a:lnTo>
                    <a:pt x="95598" y="2363"/>
                  </a:lnTo>
                  <a:cubicBezTo>
                    <a:pt x="94799" y="925"/>
                    <a:pt x="93066" y="0"/>
                    <a:pt x="91389"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0" name="Google Shape;8420;p117"/>
            <p:cNvSpPr/>
            <p:nvPr/>
          </p:nvSpPr>
          <p:spPr>
            <a:xfrm>
              <a:off x="296217" y="521066"/>
              <a:ext cx="2662360" cy="2512134"/>
            </a:xfrm>
            <a:custGeom>
              <a:rect b="b" l="l" r="r" t="t"/>
              <a:pathLst>
                <a:path extrusionOk="0" h="142089" w="150586">
                  <a:moveTo>
                    <a:pt x="84908" y="1"/>
                  </a:moveTo>
                  <a:lnTo>
                    <a:pt x="0" y="23900"/>
                  </a:lnTo>
                  <a:lnTo>
                    <a:pt x="65677" y="142089"/>
                  </a:lnTo>
                  <a:lnTo>
                    <a:pt x="150585" y="118190"/>
                  </a:lnTo>
                  <a:lnTo>
                    <a:pt x="8490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1" name="Google Shape;8421;p117"/>
            <p:cNvSpPr/>
            <p:nvPr/>
          </p:nvSpPr>
          <p:spPr>
            <a:xfrm>
              <a:off x="288455" y="514931"/>
              <a:ext cx="2677884" cy="2524439"/>
            </a:xfrm>
            <a:custGeom>
              <a:rect b="b" l="l" r="r" t="t"/>
              <a:pathLst>
                <a:path extrusionOk="0" h="142785" w="151464">
                  <a:moveTo>
                    <a:pt x="85203" y="695"/>
                  </a:moveTo>
                  <a:lnTo>
                    <a:pt x="150583" y="118353"/>
                  </a:lnTo>
                  <a:lnTo>
                    <a:pt x="66261" y="142088"/>
                  </a:lnTo>
                  <a:lnTo>
                    <a:pt x="880" y="24430"/>
                  </a:lnTo>
                  <a:lnTo>
                    <a:pt x="85203" y="695"/>
                  </a:lnTo>
                  <a:close/>
                  <a:moveTo>
                    <a:pt x="85492" y="0"/>
                  </a:moveTo>
                  <a:lnTo>
                    <a:pt x="0" y="24064"/>
                  </a:lnTo>
                  <a:lnTo>
                    <a:pt x="65858" y="142579"/>
                  </a:lnTo>
                  <a:lnTo>
                    <a:pt x="65971" y="142785"/>
                  </a:lnTo>
                  <a:lnTo>
                    <a:pt x="151103" y="118823"/>
                  </a:lnTo>
                  <a:lnTo>
                    <a:pt x="151463" y="118721"/>
                  </a:lnTo>
                  <a:lnTo>
                    <a:pt x="85607" y="206"/>
                  </a:lnTo>
                  <a:lnTo>
                    <a:pt x="85492" y="0"/>
                  </a:ln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2" name="Google Shape;8422;p117"/>
            <p:cNvSpPr/>
            <p:nvPr/>
          </p:nvSpPr>
          <p:spPr>
            <a:xfrm>
              <a:off x="1352756" y="930800"/>
              <a:ext cx="116600" cy="32832"/>
            </a:xfrm>
            <a:custGeom>
              <a:rect b="b" l="l" r="r" t="t"/>
              <a:pathLst>
                <a:path extrusionOk="0" h="1857" w="6595">
                  <a:moveTo>
                    <a:pt x="1" y="1856"/>
                  </a:moveTo>
                  <a:lnTo>
                    <a:pt x="6594" y="1"/>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3" name="Google Shape;8423;p117"/>
            <p:cNvSpPr/>
            <p:nvPr/>
          </p:nvSpPr>
          <p:spPr>
            <a:xfrm>
              <a:off x="1351306" y="925867"/>
              <a:ext cx="119446" cy="42821"/>
            </a:xfrm>
            <a:custGeom>
              <a:rect b="b" l="l" r="r" t="t"/>
              <a:pathLst>
                <a:path extrusionOk="0" h="2422" w="6756">
                  <a:moveTo>
                    <a:pt x="6596" y="0"/>
                  </a:moveTo>
                  <a:lnTo>
                    <a:pt x="1" y="1852"/>
                  </a:lnTo>
                  <a:lnTo>
                    <a:pt x="161" y="2421"/>
                  </a:lnTo>
                  <a:lnTo>
                    <a:pt x="6755" y="569"/>
                  </a:lnTo>
                  <a:lnTo>
                    <a:pt x="6596" y="0"/>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4" name="Google Shape;8424;p117"/>
            <p:cNvSpPr/>
            <p:nvPr/>
          </p:nvSpPr>
          <p:spPr>
            <a:xfrm>
              <a:off x="544320" y="989003"/>
              <a:ext cx="718215" cy="202171"/>
            </a:xfrm>
            <a:custGeom>
              <a:rect b="b" l="l" r="r" t="t"/>
              <a:pathLst>
                <a:path extrusionOk="0" h="11435" w="40623">
                  <a:moveTo>
                    <a:pt x="0" y="11434"/>
                  </a:moveTo>
                  <a:lnTo>
                    <a:pt x="40623" y="1"/>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5" name="Google Shape;8425;p117"/>
            <p:cNvSpPr/>
            <p:nvPr/>
          </p:nvSpPr>
          <p:spPr>
            <a:xfrm>
              <a:off x="542835" y="984211"/>
              <a:ext cx="721132" cy="211859"/>
            </a:xfrm>
            <a:custGeom>
              <a:rect b="b" l="l" r="r" t="t"/>
              <a:pathLst>
                <a:path extrusionOk="0" h="11983" w="40788">
                  <a:moveTo>
                    <a:pt x="40627" y="0"/>
                  </a:moveTo>
                  <a:lnTo>
                    <a:pt x="0" y="11413"/>
                  </a:lnTo>
                  <a:lnTo>
                    <a:pt x="160" y="11982"/>
                  </a:lnTo>
                  <a:lnTo>
                    <a:pt x="40787" y="570"/>
                  </a:lnTo>
                  <a:lnTo>
                    <a:pt x="40627" y="0"/>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6" name="Google Shape;8426;p117"/>
            <p:cNvSpPr/>
            <p:nvPr/>
          </p:nvSpPr>
          <p:spPr>
            <a:xfrm>
              <a:off x="1224894" y="1011969"/>
              <a:ext cx="289545" cy="81522"/>
            </a:xfrm>
            <a:custGeom>
              <a:rect b="b" l="l" r="r" t="t"/>
              <a:pathLst>
                <a:path extrusionOk="0" h="4611" w="16377">
                  <a:moveTo>
                    <a:pt x="1" y="4611"/>
                  </a:moveTo>
                  <a:lnTo>
                    <a:pt x="16377" y="0"/>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7" name="Google Shape;8427;p117"/>
            <p:cNvSpPr/>
            <p:nvPr/>
          </p:nvSpPr>
          <p:spPr>
            <a:xfrm>
              <a:off x="1223427" y="1007072"/>
              <a:ext cx="292445" cy="91423"/>
            </a:xfrm>
            <a:custGeom>
              <a:rect b="b" l="l" r="r" t="t"/>
              <a:pathLst>
                <a:path extrusionOk="0" h="5171" w="16541">
                  <a:moveTo>
                    <a:pt x="16381" y="0"/>
                  </a:moveTo>
                  <a:lnTo>
                    <a:pt x="1" y="4602"/>
                  </a:lnTo>
                  <a:lnTo>
                    <a:pt x="161" y="5171"/>
                  </a:lnTo>
                  <a:lnTo>
                    <a:pt x="16540" y="570"/>
                  </a:lnTo>
                  <a:lnTo>
                    <a:pt x="16381" y="0"/>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8" name="Google Shape;8428;p117"/>
            <p:cNvSpPr/>
            <p:nvPr/>
          </p:nvSpPr>
          <p:spPr>
            <a:xfrm>
              <a:off x="781179" y="1115698"/>
              <a:ext cx="364756" cy="102668"/>
            </a:xfrm>
            <a:custGeom>
              <a:rect b="b" l="l" r="r" t="t"/>
              <a:pathLst>
                <a:path extrusionOk="0" h="5807" w="20631">
                  <a:moveTo>
                    <a:pt x="1" y="5807"/>
                  </a:moveTo>
                  <a:lnTo>
                    <a:pt x="20631" y="0"/>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9" name="Google Shape;8429;p117"/>
            <p:cNvSpPr/>
            <p:nvPr/>
          </p:nvSpPr>
          <p:spPr>
            <a:xfrm>
              <a:off x="779729" y="1110800"/>
              <a:ext cx="367638" cy="112551"/>
            </a:xfrm>
            <a:custGeom>
              <a:rect b="b" l="l" r="r" t="t"/>
              <a:pathLst>
                <a:path extrusionOk="0" h="6366" w="20794">
                  <a:moveTo>
                    <a:pt x="20634" y="0"/>
                  </a:moveTo>
                  <a:lnTo>
                    <a:pt x="1" y="5797"/>
                  </a:lnTo>
                  <a:lnTo>
                    <a:pt x="161" y="6366"/>
                  </a:lnTo>
                  <a:lnTo>
                    <a:pt x="20793" y="570"/>
                  </a:lnTo>
                  <a:lnTo>
                    <a:pt x="20634" y="0"/>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0" name="Google Shape;8430;p117"/>
            <p:cNvSpPr/>
            <p:nvPr/>
          </p:nvSpPr>
          <p:spPr>
            <a:xfrm>
              <a:off x="589422" y="1237407"/>
              <a:ext cx="124114" cy="34936"/>
            </a:xfrm>
            <a:custGeom>
              <a:rect b="b" l="l" r="r" t="t"/>
              <a:pathLst>
                <a:path extrusionOk="0" h="1976" w="7020">
                  <a:moveTo>
                    <a:pt x="0" y="1976"/>
                  </a:moveTo>
                  <a:lnTo>
                    <a:pt x="7019" y="0"/>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1" name="Google Shape;8431;p117"/>
            <p:cNvSpPr/>
            <p:nvPr/>
          </p:nvSpPr>
          <p:spPr>
            <a:xfrm>
              <a:off x="587972" y="1232439"/>
              <a:ext cx="126942" cy="44960"/>
            </a:xfrm>
            <a:custGeom>
              <a:rect b="b" l="l" r="r" t="t"/>
              <a:pathLst>
                <a:path extrusionOk="0" h="2543" w="7180">
                  <a:moveTo>
                    <a:pt x="7019" y="1"/>
                  </a:moveTo>
                  <a:lnTo>
                    <a:pt x="0" y="1972"/>
                  </a:lnTo>
                  <a:lnTo>
                    <a:pt x="160" y="2543"/>
                  </a:lnTo>
                  <a:lnTo>
                    <a:pt x="7179" y="570"/>
                  </a:lnTo>
                  <a:lnTo>
                    <a:pt x="7019" y="1"/>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2" name="Google Shape;8432;p117"/>
            <p:cNvSpPr/>
            <p:nvPr/>
          </p:nvSpPr>
          <p:spPr>
            <a:xfrm>
              <a:off x="995514" y="1093138"/>
              <a:ext cx="564027" cy="158784"/>
            </a:xfrm>
            <a:custGeom>
              <a:rect b="b" l="l" r="r" t="t"/>
              <a:pathLst>
                <a:path extrusionOk="0" h="8981" w="31902">
                  <a:moveTo>
                    <a:pt x="1" y="8980"/>
                  </a:moveTo>
                  <a:lnTo>
                    <a:pt x="31902" y="1"/>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3" name="Google Shape;8433;p117"/>
            <p:cNvSpPr/>
            <p:nvPr/>
          </p:nvSpPr>
          <p:spPr>
            <a:xfrm>
              <a:off x="994029" y="1088311"/>
              <a:ext cx="566962" cy="168543"/>
            </a:xfrm>
            <a:custGeom>
              <a:rect b="b" l="l" r="r" t="t"/>
              <a:pathLst>
                <a:path extrusionOk="0" h="9533" w="32068">
                  <a:moveTo>
                    <a:pt x="31908" y="0"/>
                  </a:moveTo>
                  <a:lnTo>
                    <a:pt x="0" y="8963"/>
                  </a:lnTo>
                  <a:lnTo>
                    <a:pt x="160" y="9533"/>
                  </a:lnTo>
                  <a:lnTo>
                    <a:pt x="32067" y="570"/>
                  </a:lnTo>
                  <a:lnTo>
                    <a:pt x="31908" y="0"/>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4" name="Google Shape;8434;p117"/>
            <p:cNvSpPr/>
            <p:nvPr/>
          </p:nvSpPr>
          <p:spPr>
            <a:xfrm>
              <a:off x="634506" y="1286822"/>
              <a:ext cx="236930" cy="66707"/>
            </a:xfrm>
            <a:custGeom>
              <a:rect b="b" l="l" r="r" t="t"/>
              <a:pathLst>
                <a:path extrusionOk="0" h="3773" w="13401">
                  <a:moveTo>
                    <a:pt x="1" y="3772"/>
                  </a:moveTo>
                  <a:lnTo>
                    <a:pt x="13401" y="0"/>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5" name="Google Shape;8435;p117"/>
            <p:cNvSpPr/>
            <p:nvPr/>
          </p:nvSpPr>
          <p:spPr>
            <a:xfrm>
              <a:off x="633074" y="1281907"/>
              <a:ext cx="239741" cy="76625"/>
            </a:xfrm>
            <a:custGeom>
              <a:rect b="b" l="l" r="r" t="t"/>
              <a:pathLst>
                <a:path extrusionOk="0" h="4334" w="13560">
                  <a:moveTo>
                    <a:pt x="13400" y="0"/>
                  </a:moveTo>
                  <a:lnTo>
                    <a:pt x="0" y="3765"/>
                  </a:lnTo>
                  <a:lnTo>
                    <a:pt x="160" y="4334"/>
                  </a:lnTo>
                  <a:lnTo>
                    <a:pt x="13560" y="569"/>
                  </a:lnTo>
                  <a:lnTo>
                    <a:pt x="13400" y="0"/>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6" name="Google Shape;8436;p117"/>
            <p:cNvSpPr/>
            <p:nvPr/>
          </p:nvSpPr>
          <p:spPr>
            <a:xfrm>
              <a:off x="1652874" y="837892"/>
              <a:ext cx="249536" cy="184349"/>
            </a:xfrm>
            <a:custGeom>
              <a:rect b="b" l="l" r="r" t="t"/>
              <a:pathLst>
                <a:path extrusionOk="0" h="10427" w="14114">
                  <a:moveTo>
                    <a:pt x="6072" y="0"/>
                  </a:moveTo>
                  <a:cubicBezTo>
                    <a:pt x="5468" y="0"/>
                    <a:pt x="4869" y="78"/>
                    <a:pt x="4293" y="240"/>
                  </a:cubicBezTo>
                  <a:cubicBezTo>
                    <a:pt x="1240" y="1100"/>
                    <a:pt x="1" y="4023"/>
                    <a:pt x="1528" y="6770"/>
                  </a:cubicBezTo>
                  <a:cubicBezTo>
                    <a:pt x="2766" y="8999"/>
                    <a:pt x="5444" y="10427"/>
                    <a:pt x="8041" y="10427"/>
                  </a:cubicBezTo>
                  <a:cubicBezTo>
                    <a:pt x="8645" y="10427"/>
                    <a:pt x="9245" y="10349"/>
                    <a:pt x="9821" y="10187"/>
                  </a:cubicBezTo>
                  <a:cubicBezTo>
                    <a:pt x="12876" y="9329"/>
                    <a:pt x="14113" y="6404"/>
                    <a:pt x="12587" y="3657"/>
                  </a:cubicBezTo>
                  <a:cubicBezTo>
                    <a:pt x="11348" y="1429"/>
                    <a:pt x="8670" y="0"/>
                    <a:pt x="607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7" name="Google Shape;8437;p117"/>
            <p:cNvSpPr/>
            <p:nvPr/>
          </p:nvSpPr>
          <p:spPr>
            <a:xfrm>
              <a:off x="1659309" y="832694"/>
              <a:ext cx="236700" cy="194728"/>
            </a:xfrm>
            <a:custGeom>
              <a:rect b="b" l="l" r="r" t="t"/>
              <a:pathLst>
                <a:path extrusionOk="0" h="11014" w="13388">
                  <a:moveTo>
                    <a:pt x="5698" y="589"/>
                  </a:moveTo>
                  <a:cubicBezTo>
                    <a:pt x="5702" y="589"/>
                    <a:pt x="5707" y="589"/>
                    <a:pt x="5712" y="589"/>
                  </a:cubicBezTo>
                  <a:cubicBezTo>
                    <a:pt x="8205" y="589"/>
                    <a:pt x="10779" y="1960"/>
                    <a:pt x="11965" y="4095"/>
                  </a:cubicBezTo>
                  <a:cubicBezTo>
                    <a:pt x="12654" y="5333"/>
                    <a:pt x="12771" y="6646"/>
                    <a:pt x="12294" y="7788"/>
                  </a:cubicBezTo>
                  <a:cubicBezTo>
                    <a:pt x="11812" y="8948"/>
                    <a:pt x="10775" y="9803"/>
                    <a:pt x="9377" y="10197"/>
                  </a:cubicBezTo>
                  <a:cubicBezTo>
                    <a:pt x="8827" y="10351"/>
                    <a:pt x="8254" y="10425"/>
                    <a:pt x="7676" y="10425"/>
                  </a:cubicBezTo>
                  <a:cubicBezTo>
                    <a:pt x="5185" y="10425"/>
                    <a:pt x="2609" y="9056"/>
                    <a:pt x="1422" y="6921"/>
                  </a:cubicBezTo>
                  <a:cubicBezTo>
                    <a:pt x="734" y="5682"/>
                    <a:pt x="616" y="4369"/>
                    <a:pt x="1092" y="3227"/>
                  </a:cubicBezTo>
                  <a:cubicBezTo>
                    <a:pt x="1576" y="2067"/>
                    <a:pt x="2612" y="1212"/>
                    <a:pt x="4010" y="818"/>
                  </a:cubicBezTo>
                  <a:cubicBezTo>
                    <a:pt x="4560" y="666"/>
                    <a:pt x="5127" y="589"/>
                    <a:pt x="5698" y="589"/>
                  </a:cubicBezTo>
                  <a:close/>
                  <a:moveTo>
                    <a:pt x="5696" y="1"/>
                  </a:moveTo>
                  <a:cubicBezTo>
                    <a:pt x="5069" y="1"/>
                    <a:pt x="4447" y="81"/>
                    <a:pt x="3850" y="249"/>
                  </a:cubicBezTo>
                  <a:cubicBezTo>
                    <a:pt x="2275" y="692"/>
                    <a:pt x="1101" y="1669"/>
                    <a:pt x="547" y="3000"/>
                  </a:cubicBezTo>
                  <a:cubicBezTo>
                    <a:pt x="1" y="4313"/>
                    <a:pt x="128" y="5806"/>
                    <a:pt x="906" y="7208"/>
                  </a:cubicBezTo>
                  <a:cubicBezTo>
                    <a:pt x="2194" y="9526"/>
                    <a:pt x="4988" y="11014"/>
                    <a:pt x="7692" y="11014"/>
                  </a:cubicBezTo>
                  <a:cubicBezTo>
                    <a:pt x="7701" y="11014"/>
                    <a:pt x="7710" y="11014"/>
                    <a:pt x="7720" y="11014"/>
                  </a:cubicBezTo>
                  <a:cubicBezTo>
                    <a:pt x="8334" y="11014"/>
                    <a:pt x="8945" y="10931"/>
                    <a:pt x="9538" y="10766"/>
                  </a:cubicBezTo>
                  <a:cubicBezTo>
                    <a:pt x="11113" y="10323"/>
                    <a:pt x="12286" y="9346"/>
                    <a:pt x="12840" y="8016"/>
                  </a:cubicBezTo>
                  <a:cubicBezTo>
                    <a:pt x="13388" y="6703"/>
                    <a:pt x="13260" y="5208"/>
                    <a:pt x="12483" y="3808"/>
                  </a:cubicBezTo>
                  <a:cubicBezTo>
                    <a:pt x="11193" y="1489"/>
                    <a:pt x="8399" y="1"/>
                    <a:pt x="5696"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8" name="Google Shape;8438;p117"/>
            <p:cNvSpPr/>
            <p:nvPr/>
          </p:nvSpPr>
          <p:spPr>
            <a:xfrm>
              <a:off x="745412" y="1520251"/>
              <a:ext cx="116582" cy="32832"/>
            </a:xfrm>
            <a:custGeom>
              <a:rect b="b" l="l" r="r" t="t"/>
              <a:pathLst>
                <a:path extrusionOk="0" h="1857" w="6594">
                  <a:moveTo>
                    <a:pt x="6594" y="1"/>
                  </a:moveTo>
                  <a:lnTo>
                    <a:pt x="0" y="1857"/>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9" name="Google Shape;8439;p117"/>
            <p:cNvSpPr/>
            <p:nvPr/>
          </p:nvSpPr>
          <p:spPr>
            <a:xfrm>
              <a:off x="743963" y="1515283"/>
              <a:ext cx="119411" cy="42839"/>
            </a:xfrm>
            <a:custGeom>
              <a:rect b="b" l="l" r="r" t="t"/>
              <a:pathLst>
                <a:path extrusionOk="0" h="2423" w="6754">
                  <a:moveTo>
                    <a:pt x="6594" y="1"/>
                  </a:moveTo>
                  <a:lnTo>
                    <a:pt x="1" y="1853"/>
                  </a:lnTo>
                  <a:lnTo>
                    <a:pt x="160" y="2422"/>
                  </a:lnTo>
                  <a:lnTo>
                    <a:pt x="6754" y="570"/>
                  </a:lnTo>
                  <a:lnTo>
                    <a:pt x="6594" y="1"/>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0" name="Google Shape;8440;p117"/>
            <p:cNvSpPr/>
            <p:nvPr/>
          </p:nvSpPr>
          <p:spPr>
            <a:xfrm>
              <a:off x="952215" y="1292692"/>
              <a:ext cx="718232" cy="202188"/>
            </a:xfrm>
            <a:custGeom>
              <a:rect b="b" l="l" r="r" t="t"/>
              <a:pathLst>
                <a:path extrusionOk="0" h="11436" w="40624">
                  <a:moveTo>
                    <a:pt x="40623" y="1"/>
                  </a:moveTo>
                  <a:lnTo>
                    <a:pt x="1" y="11435"/>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1" name="Google Shape;8441;p117"/>
            <p:cNvSpPr/>
            <p:nvPr/>
          </p:nvSpPr>
          <p:spPr>
            <a:xfrm>
              <a:off x="946770" y="1285019"/>
              <a:ext cx="719099" cy="211506"/>
            </a:xfrm>
            <a:custGeom>
              <a:rect b="b" l="l" r="r" t="t"/>
              <a:pathLst>
                <a:path extrusionOk="0" h="11963" w="40673">
                  <a:moveTo>
                    <a:pt x="40513" y="0"/>
                  </a:moveTo>
                  <a:lnTo>
                    <a:pt x="0" y="11395"/>
                  </a:lnTo>
                  <a:lnTo>
                    <a:pt x="160" y="11962"/>
                  </a:lnTo>
                  <a:lnTo>
                    <a:pt x="40673" y="568"/>
                  </a:lnTo>
                  <a:lnTo>
                    <a:pt x="40513" y="0"/>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2" name="Google Shape;8442;p117"/>
            <p:cNvSpPr/>
            <p:nvPr/>
          </p:nvSpPr>
          <p:spPr>
            <a:xfrm>
              <a:off x="790532" y="1552729"/>
              <a:ext cx="289545" cy="81505"/>
            </a:xfrm>
            <a:custGeom>
              <a:rect b="b" l="l" r="r" t="t"/>
              <a:pathLst>
                <a:path extrusionOk="0" h="4610" w="16377">
                  <a:moveTo>
                    <a:pt x="16376" y="1"/>
                  </a:moveTo>
                  <a:lnTo>
                    <a:pt x="0" y="4610"/>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3" name="Google Shape;8443;p117"/>
            <p:cNvSpPr/>
            <p:nvPr/>
          </p:nvSpPr>
          <p:spPr>
            <a:xfrm>
              <a:off x="789047" y="1547832"/>
              <a:ext cx="292427" cy="91423"/>
            </a:xfrm>
            <a:custGeom>
              <a:rect b="b" l="l" r="r" t="t"/>
              <a:pathLst>
                <a:path extrusionOk="0" h="5171" w="16540">
                  <a:moveTo>
                    <a:pt x="16380" y="1"/>
                  </a:moveTo>
                  <a:lnTo>
                    <a:pt x="0" y="4601"/>
                  </a:lnTo>
                  <a:lnTo>
                    <a:pt x="160" y="5170"/>
                  </a:lnTo>
                  <a:lnTo>
                    <a:pt x="16540" y="570"/>
                  </a:lnTo>
                  <a:lnTo>
                    <a:pt x="16380" y="1"/>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4" name="Google Shape;8444;p117"/>
            <p:cNvSpPr/>
            <p:nvPr/>
          </p:nvSpPr>
          <p:spPr>
            <a:xfrm>
              <a:off x="1159018" y="1427838"/>
              <a:ext cx="364756" cy="102703"/>
            </a:xfrm>
            <a:custGeom>
              <a:rect b="b" l="l" r="r" t="t"/>
              <a:pathLst>
                <a:path extrusionOk="0" h="5809" w="20631">
                  <a:moveTo>
                    <a:pt x="20630" y="0"/>
                  </a:moveTo>
                  <a:lnTo>
                    <a:pt x="0" y="5808"/>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5" name="Google Shape;8445;p117"/>
            <p:cNvSpPr/>
            <p:nvPr/>
          </p:nvSpPr>
          <p:spPr>
            <a:xfrm>
              <a:off x="1157551" y="1422976"/>
              <a:ext cx="367620" cy="112551"/>
            </a:xfrm>
            <a:custGeom>
              <a:rect b="b" l="l" r="r" t="t"/>
              <a:pathLst>
                <a:path extrusionOk="0" h="6366" w="20793">
                  <a:moveTo>
                    <a:pt x="20633" y="1"/>
                  </a:moveTo>
                  <a:lnTo>
                    <a:pt x="0" y="5796"/>
                  </a:lnTo>
                  <a:lnTo>
                    <a:pt x="160" y="6365"/>
                  </a:lnTo>
                  <a:lnTo>
                    <a:pt x="20793" y="570"/>
                  </a:lnTo>
                  <a:lnTo>
                    <a:pt x="20633" y="1"/>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6" name="Google Shape;8446;p117"/>
            <p:cNvSpPr/>
            <p:nvPr/>
          </p:nvSpPr>
          <p:spPr>
            <a:xfrm>
              <a:off x="1591454" y="1373879"/>
              <a:ext cx="124078" cy="34936"/>
            </a:xfrm>
            <a:custGeom>
              <a:rect b="b" l="l" r="r" t="t"/>
              <a:pathLst>
                <a:path extrusionOk="0" h="1976" w="7018">
                  <a:moveTo>
                    <a:pt x="7018" y="0"/>
                  </a:moveTo>
                  <a:lnTo>
                    <a:pt x="0" y="1976"/>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7" name="Google Shape;8447;p117"/>
            <p:cNvSpPr/>
            <p:nvPr/>
          </p:nvSpPr>
          <p:spPr>
            <a:xfrm>
              <a:off x="1590021" y="1368822"/>
              <a:ext cx="126942" cy="45031"/>
            </a:xfrm>
            <a:custGeom>
              <a:rect b="b" l="l" r="r" t="t"/>
              <a:pathLst>
                <a:path extrusionOk="0" h="2547" w="7180">
                  <a:moveTo>
                    <a:pt x="7020" y="1"/>
                  </a:moveTo>
                  <a:lnTo>
                    <a:pt x="0" y="1977"/>
                  </a:lnTo>
                  <a:lnTo>
                    <a:pt x="160" y="2546"/>
                  </a:lnTo>
                  <a:lnTo>
                    <a:pt x="7179" y="571"/>
                  </a:lnTo>
                  <a:lnTo>
                    <a:pt x="7020" y="1"/>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8" name="Google Shape;8448;p117"/>
            <p:cNvSpPr/>
            <p:nvPr/>
          </p:nvSpPr>
          <p:spPr>
            <a:xfrm>
              <a:off x="835634" y="1556654"/>
              <a:ext cx="564045" cy="158766"/>
            </a:xfrm>
            <a:custGeom>
              <a:rect b="b" l="l" r="r" t="t"/>
              <a:pathLst>
                <a:path extrusionOk="0" h="8980" w="31903">
                  <a:moveTo>
                    <a:pt x="31902" y="0"/>
                  </a:moveTo>
                  <a:lnTo>
                    <a:pt x="0" y="8980"/>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9" name="Google Shape;8449;p117"/>
            <p:cNvSpPr/>
            <p:nvPr/>
          </p:nvSpPr>
          <p:spPr>
            <a:xfrm>
              <a:off x="834131" y="1551828"/>
              <a:ext cx="566962" cy="168543"/>
            </a:xfrm>
            <a:custGeom>
              <a:rect b="b" l="l" r="r" t="t"/>
              <a:pathLst>
                <a:path extrusionOk="0" h="9533" w="32068">
                  <a:moveTo>
                    <a:pt x="31908" y="0"/>
                  </a:moveTo>
                  <a:lnTo>
                    <a:pt x="1" y="8963"/>
                  </a:lnTo>
                  <a:lnTo>
                    <a:pt x="161" y="9532"/>
                  </a:lnTo>
                  <a:lnTo>
                    <a:pt x="32068" y="569"/>
                  </a:lnTo>
                  <a:lnTo>
                    <a:pt x="31908" y="0"/>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0" name="Google Shape;8450;p117"/>
            <p:cNvSpPr/>
            <p:nvPr/>
          </p:nvSpPr>
          <p:spPr>
            <a:xfrm>
              <a:off x="1523757" y="1455030"/>
              <a:ext cx="236894" cy="66707"/>
            </a:xfrm>
            <a:custGeom>
              <a:rect b="b" l="l" r="r" t="t"/>
              <a:pathLst>
                <a:path extrusionOk="0" h="3773" w="13399">
                  <a:moveTo>
                    <a:pt x="13399" y="1"/>
                  </a:moveTo>
                  <a:lnTo>
                    <a:pt x="0" y="3773"/>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1" name="Google Shape;8451;p117"/>
            <p:cNvSpPr/>
            <p:nvPr/>
          </p:nvSpPr>
          <p:spPr>
            <a:xfrm>
              <a:off x="1522325" y="1450009"/>
              <a:ext cx="239758" cy="76767"/>
            </a:xfrm>
            <a:custGeom>
              <a:rect b="b" l="l" r="r" t="t"/>
              <a:pathLst>
                <a:path extrusionOk="0" h="4342" w="13561">
                  <a:moveTo>
                    <a:pt x="13399" y="0"/>
                  </a:moveTo>
                  <a:lnTo>
                    <a:pt x="1" y="3772"/>
                  </a:lnTo>
                  <a:lnTo>
                    <a:pt x="161" y="4341"/>
                  </a:lnTo>
                  <a:lnTo>
                    <a:pt x="13560" y="569"/>
                  </a:lnTo>
                  <a:lnTo>
                    <a:pt x="13399" y="0"/>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2" name="Google Shape;8452;p117"/>
            <p:cNvSpPr/>
            <p:nvPr/>
          </p:nvSpPr>
          <p:spPr>
            <a:xfrm>
              <a:off x="1854002" y="1199784"/>
              <a:ext cx="249518" cy="184367"/>
            </a:xfrm>
            <a:custGeom>
              <a:rect b="b" l="l" r="r" t="t"/>
              <a:pathLst>
                <a:path extrusionOk="0" h="10428" w="14113">
                  <a:moveTo>
                    <a:pt x="6071" y="1"/>
                  </a:moveTo>
                  <a:cubicBezTo>
                    <a:pt x="5467" y="1"/>
                    <a:pt x="4868" y="78"/>
                    <a:pt x="4292" y="240"/>
                  </a:cubicBezTo>
                  <a:cubicBezTo>
                    <a:pt x="1238" y="1100"/>
                    <a:pt x="0" y="4023"/>
                    <a:pt x="1526" y="6770"/>
                  </a:cubicBezTo>
                  <a:cubicBezTo>
                    <a:pt x="2765" y="9000"/>
                    <a:pt x="5444" y="10427"/>
                    <a:pt x="8042" y="10427"/>
                  </a:cubicBezTo>
                  <a:cubicBezTo>
                    <a:pt x="8646" y="10427"/>
                    <a:pt x="9245" y="10350"/>
                    <a:pt x="9820" y="10189"/>
                  </a:cubicBezTo>
                  <a:cubicBezTo>
                    <a:pt x="12875" y="9329"/>
                    <a:pt x="14112" y="6405"/>
                    <a:pt x="12585" y="3658"/>
                  </a:cubicBezTo>
                  <a:cubicBezTo>
                    <a:pt x="11347" y="1429"/>
                    <a:pt x="8669" y="1"/>
                    <a:pt x="607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3" name="Google Shape;8453;p117"/>
            <p:cNvSpPr/>
            <p:nvPr/>
          </p:nvSpPr>
          <p:spPr>
            <a:xfrm>
              <a:off x="1860402" y="1194621"/>
              <a:ext cx="236700" cy="194728"/>
            </a:xfrm>
            <a:custGeom>
              <a:rect b="b" l="l" r="r" t="t"/>
              <a:pathLst>
                <a:path extrusionOk="0" h="11014" w="13388">
                  <a:moveTo>
                    <a:pt x="5686" y="588"/>
                  </a:moveTo>
                  <a:cubicBezTo>
                    <a:pt x="5695" y="588"/>
                    <a:pt x="5704" y="588"/>
                    <a:pt x="5713" y="589"/>
                  </a:cubicBezTo>
                  <a:cubicBezTo>
                    <a:pt x="8205" y="589"/>
                    <a:pt x="10779" y="1958"/>
                    <a:pt x="11964" y="4094"/>
                  </a:cubicBezTo>
                  <a:cubicBezTo>
                    <a:pt x="12654" y="5331"/>
                    <a:pt x="12771" y="6644"/>
                    <a:pt x="12295" y="7786"/>
                  </a:cubicBezTo>
                  <a:cubicBezTo>
                    <a:pt x="11812" y="8946"/>
                    <a:pt x="10777" y="9801"/>
                    <a:pt x="9378" y="10195"/>
                  </a:cubicBezTo>
                  <a:cubicBezTo>
                    <a:pt x="8827" y="10350"/>
                    <a:pt x="8253" y="10424"/>
                    <a:pt x="7675" y="10424"/>
                  </a:cubicBezTo>
                  <a:cubicBezTo>
                    <a:pt x="5184" y="10424"/>
                    <a:pt x="2609" y="9053"/>
                    <a:pt x="1423" y="6919"/>
                  </a:cubicBezTo>
                  <a:cubicBezTo>
                    <a:pt x="735" y="5680"/>
                    <a:pt x="618" y="4368"/>
                    <a:pt x="1094" y="3225"/>
                  </a:cubicBezTo>
                  <a:cubicBezTo>
                    <a:pt x="1576" y="2065"/>
                    <a:pt x="2612" y="1210"/>
                    <a:pt x="4011" y="816"/>
                  </a:cubicBezTo>
                  <a:cubicBezTo>
                    <a:pt x="4556" y="665"/>
                    <a:pt x="5119" y="588"/>
                    <a:pt x="5686" y="588"/>
                  </a:cubicBezTo>
                  <a:close/>
                  <a:moveTo>
                    <a:pt x="5695" y="0"/>
                  </a:moveTo>
                  <a:cubicBezTo>
                    <a:pt x="5068" y="0"/>
                    <a:pt x="4447" y="80"/>
                    <a:pt x="3850" y="249"/>
                  </a:cubicBezTo>
                  <a:cubicBezTo>
                    <a:pt x="2275" y="692"/>
                    <a:pt x="1101" y="1669"/>
                    <a:pt x="547" y="2998"/>
                  </a:cubicBezTo>
                  <a:cubicBezTo>
                    <a:pt x="1" y="4313"/>
                    <a:pt x="128" y="5806"/>
                    <a:pt x="906" y="7207"/>
                  </a:cubicBezTo>
                  <a:cubicBezTo>
                    <a:pt x="2194" y="9525"/>
                    <a:pt x="4989" y="11013"/>
                    <a:pt x="7692" y="11013"/>
                  </a:cubicBezTo>
                  <a:cubicBezTo>
                    <a:pt x="7701" y="11013"/>
                    <a:pt x="7710" y="11013"/>
                    <a:pt x="7719" y="11013"/>
                  </a:cubicBezTo>
                  <a:cubicBezTo>
                    <a:pt x="8335" y="11013"/>
                    <a:pt x="8946" y="10929"/>
                    <a:pt x="9538" y="10765"/>
                  </a:cubicBezTo>
                  <a:cubicBezTo>
                    <a:pt x="11114" y="10322"/>
                    <a:pt x="12286" y="9345"/>
                    <a:pt x="12840" y="8015"/>
                  </a:cubicBezTo>
                  <a:cubicBezTo>
                    <a:pt x="13388" y="6702"/>
                    <a:pt x="13259" y="5208"/>
                    <a:pt x="12483" y="3807"/>
                  </a:cubicBezTo>
                  <a:cubicBezTo>
                    <a:pt x="11194" y="1489"/>
                    <a:pt x="8398" y="0"/>
                    <a:pt x="5695"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4" name="Google Shape;8454;p117"/>
            <p:cNvSpPr/>
            <p:nvPr/>
          </p:nvSpPr>
          <p:spPr>
            <a:xfrm>
              <a:off x="1754958" y="1654584"/>
              <a:ext cx="116564" cy="32832"/>
            </a:xfrm>
            <a:custGeom>
              <a:rect b="b" l="l" r="r" t="t"/>
              <a:pathLst>
                <a:path extrusionOk="0" h="1857" w="6593">
                  <a:moveTo>
                    <a:pt x="1" y="1857"/>
                  </a:moveTo>
                  <a:lnTo>
                    <a:pt x="6593" y="1"/>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5" name="Google Shape;8455;p117"/>
            <p:cNvSpPr/>
            <p:nvPr/>
          </p:nvSpPr>
          <p:spPr>
            <a:xfrm>
              <a:off x="1753632" y="1649333"/>
              <a:ext cx="119393" cy="42962"/>
            </a:xfrm>
            <a:custGeom>
              <a:rect b="b" l="l" r="r" t="t"/>
              <a:pathLst>
                <a:path extrusionOk="0" h="2430" w="6753">
                  <a:moveTo>
                    <a:pt x="6592" y="1"/>
                  </a:moveTo>
                  <a:lnTo>
                    <a:pt x="0" y="1860"/>
                  </a:lnTo>
                  <a:lnTo>
                    <a:pt x="160" y="2429"/>
                  </a:lnTo>
                  <a:lnTo>
                    <a:pt x="6752" y="570"/>
                  </a:lnTo>
                  <a:lnTo>
                    <a:pt x="6592" y="1"/>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6" name="Google Shape;8456;p117"/>
            <p:cNvSpPr/>
            <p:nvPr/>
          </p:nvSpPr>
          <p:spPr>
            <a:xfrm>
              <a:off x="946522" y="1712804"/>
              <a:ext cx="718197" cy="202171"/>
            </a:xfrm>
            <a:custGeom>
              <a:rect b="b" l="l" r="r" t="t"/>
              <a:pathLst>
                <a:path extrusionOk="0" h="11435" w="40622">
                  <a:moveTo>
                    <a:pt x="1" y="11435"/>
                  </a:moveTo>
                  <a:lnTo>
                    <a:pt x="40621" y="0"/>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7" name="Google Shape;8457;p117"/>
            <p:cNvSpPr/>
            <p:nvPr/>
          </p:nvSpPr>
          <p:spPr>
            <a:xfrm>
              <a:off x="945002" y="1708031"/>
              <a:ext cx="721150" cy="211842"/>
            </a:xfrm>
            <a:custGeom>
              <a:rect b="b" l="l" r="r" t="t"/>
              <a:pathLst>
                <a:path extrusionOk="0" h="11982" w="40789">
                  <a:moveTo>
                    <a:pt x="40628" y="1"/>
                  </a:moveTo>
                  <a:lnTo>
                    <a:pt x="1" y="11413"/>
                  </a:lnTo>
                  <a:lnTo>
                    <a:pt x="161" y="11982"/>
                  </a:lnTo>
                  <a:lnTo>
                    <a:pt x="40788" y="570"/>
                  </a:lnTo>
                  <a:lnTo>
                    <a:pt x="40628" y="1"/>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8" name="Google Shape;8458;p117"/>
            <p:cNvSpPr/>
            <p:nvPr/>
          </p:nvSpPr>
          <p:spPr>
            <a:xfrm>
              <a:off x="1627079" y="1735770"/>
              <a:ext cx="289581" cy="81505"/>
            </a:xfrm>
            <a:custGeom>
              <a:rect b="b" l="l" r="r" t="t"/>
              <a:pathLst>
                <a:path extrusionOk="0" h="4610" w="16379">
                  <a:moveTo>
                    <a:pt x="1" y="4610"/>
                  </a:moveTo>
                  <a:lnTo>
                    <a:pt x="16378" y="1"/>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9" name="Google Shape;8459;p117"/>
            <p:cNvSpPr/>
            <p:nvPr/>
          </p:nvSpPr>
          <p:spPr>
            <a:xfrm>
              <a:off x="1625682" y="1730749"/>
              <a:ext cx="292392" cy="91565"/>
            </a:xfrm>
            <a:custGeom>
              <a:rect b="b" l="l" r="r" t="t"/>
              <a:pathLst>
                <a:path extrusionOk="0" h="5179" w="16538">
                  <a:moveTo>
                    <a:pt x="16376" y="0"/>
                  </a:moveTo>
                  <a:lnTo>
                    <a:pt x="0" y="4609"/>
                  </a:lnTo>
                  <a:lnTo>
                    <a:pt x="160" y="5178"/>
                  </a:lnTo>
                  <a:lnTo>
                    <a:pt x="16538" y="569"/>
                  </a:lnTo>
                  <a:lnTo>
                    <a:pt x="16376" y="0"/>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0" name="Google Shape;8460;p117"/>
            <p:cNvSpPr/>
            <p:nvPr/>
          </p:nvSpPr>
          <p:spPr>
            <a:xfrm>
              <a:off x="1183381" y="1839481"/>
              <a:ext cx="364774" cy="102703"/>
            </a:xfrm>
            <a:custGeom>
              <a:rect b="b" l="l" r="r" t="t"/>
              <a:pathLst>
                <a:path extrusionOk="0" h="5809" w="20632">
                  <a:moveTo>
                    <a:pt x="1" y="5808"/>
                  </a:moveTo>
                  <a:lnTo>
                    <a:pt x="20631" y="0"/>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1" name="Google Shape;8461;p117"/>
            <p:cNvSpPr/>
            <p:nvPr/>
          </p:nvSpPr>
          <p:spPr>
            <a:xfrm>
              <a:off x="1181896" y="1834602"/>
              <a:ext cx="367656" cy="112569"/>
            </a:xfrm>
            <a:custGeom>
              <a:rect b="b" l="l" r="r" t="t"/>
              <a:pathLst>
                <a:path extrusionOk="0" h="6367" w="20795">
                  <a:moveTo>
                    <a:pt x="20634" y="1"/>
                  </a:moveTo>
                  <a:lnTo>
                    <a:pt x="0" y="5797"/>
                  </a:lnTo>
                  <a:lnTo>
                    <a:pt x="160" y="6366"/>
                  </a:lnTo>
                  <a:lnTo>
                    <a:pt x="20794" y="571"/>
                  </a:lnTo>
                  <a:lnTo>
                    <a:pt x="20634" y="1"/>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2" name="Google Shape;8462;p117"/>
            <p:cNvSpPr/>
            <p:nvPr/>
          </p:nvSpPr>
          <p:spPr>
            <a:xfrm>
              <a:off x="991624" y="1961190"/>
              <a:ext cx="124114" cy="34953"/>
            </a:xfrm>
            <a:custGeom>
              <a:rect b="b" l="l" r="r" t="t"/>
              <a:pathLst>
                <a:path extrusionOk="0" h="1977" w="7020">
                  <a:moveTo>
                    <a:pt x="0" y="1976"/>
                  </a:moveTo>
                  <a:lnTo>
                    <a:pt x="7019" y="1"/>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3" name="Google Shape;8463;p117"/>
            <p:cNvSpPr/>
            <p:nvPr/>
          </p:nvSpPr>
          <p:spPr>
            <a:xfrm>
              <a:off x="990157" y="1956258"/>
              <a:ext cx="126942" cy="44960"/>
            </a:xfrm>
            <a:custGeom>
              <a:rect b="b" l="l" r="r" t="t"/>
              <a:pathLst>
                <a:path extrusionOk="0" h="2543" w="7180">
                  <a:moveTo>
                    <a:pt x="7019" y="0"/>
                  </a:moveTo>
                  <a:lnTo>
                    <a:pt x="0" y="1973"/>
                  </a:lnTo>
                  <a:lnTo>
                    <a:pt x="160" y="2542"/>
                  </a:lnTo>
                  <a:lnTo>
                    <a:pt x="7179" y="571"/>
                  </a:lnTo>
                  <a:lnTo>
                    <a:pt x="7019" y="0"/>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4" name="Google Shape;8464;p117"/>
            <p:cNvSpPr/>
            <p:nvPr/>
          </p:nvSpPr>
          <p:spPr>
            <a:xfrm>
              <a:off x="1397698" y="1816922"/>
              <a:ext cx="564045" cy="158802"/>
            </a:xfrm>
            <a:custGeom>
              <a:rect b="b" l="l" r="r" t="t"/>
              <a:pathLst>
                <a:path extrusionOk="0" h="8982" w="31903">
                  <a:moveTo>
                    <a:pt x="1" y="8982"/>
                  </a:moveTo>
                  <a:lnTo>
                    <a:pt x="31903" y="1"/>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5" name="Google Shape;8465;p117"/>
            <p:cNvSpPr/>
            <p:nvPr/>
          </p:nvSpPr>
          <p:spPr>
            <a:xfrm>
              <a:off x="1396302" y="1811918"/>
              <a:ext cx="566874" cy="168844"/>
            </a:xfrm>
            <a:custGeom>
              <a:rect b="b" l="l" r="r" t="t"/>
              <a:pathLst>
                <a:path extrusionOk="0" h="9550" w="32063">
                  <a:moveTo>
                    <a:pt x="31901" y="1"/>
                  </a:moveTo>
                  <a:lnTo>
                    <a:pt x="0" y="8980"/>
                  </a:lnTo>
                  <a:lnTo>
                    <a:pt x="160" y="9549"/>
                  </a:lnTo>
                  <a:lnTo>
                    <a:pt x="32062" y="570"/>
                  </a:lnTo>
                  <a:lnTo>
                    <a:pt x="31901" y="1"/>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6" name="Google Shape;8466;p117"/>
            <p:cNvSpPr/>
            <p:nvPr/>
          </p:nvSpPr>
          <p:spPr>
            <a:xfrm>
              <a:off x="1036726" y="2010624"/>
              <a:ext cx="236894" cy="66689"/>
            </a:xfrm>
            <a:custGeom>
              <a:rect b="b" l="l" r="r" t="t"/>
              <a:pathLst>
                <a:path extrusionOk="0" h="3772" w="13399">
                  <a:moveTo>
                    <a:pt x="0" y="3772"/>
                  </a:moveTo>
                  <a:lnTo>
                    <a:pt x="13399" y="1"/>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7" name="Google Shape;8467;p117"/>
            <p:cNvSpPr/>
            <p:nvPr/>
          </p:nvSpPr>
          <p:spPr>
            <a:xfrm>
              <a:off x="1035258" y="2005709"/>
              <a:ext cx="239758" cy="76643"/>
            </a:xfrm>
            <a:custGeom>
              <a:rect b="b" l="l" r="r" t="t"/>
              <a:pathLst>
                <a:path extrusionOk="0" h="4335" w="13561">
                  <a:moveTo>
                    <a:pt x="13401" y="1"/>
                  </a:moveTo>
                  <a:lnTo>
                    <a:pt x="0" y="3765"/>
                  </a:lnTo>
                  <a:lnTo>
                    <a:pt x="160" y="4334"/>
                  </a:lnTo>
                  <a:lnTo>
                    <a:pt x="13561" y="570"/>
                  </a:lnTo>
                  <a:lnTo>
                    <a:pt x="13401" y="1"/>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8" name="Google Shape;8468;p117"/>
            <p:cNvSpPr/>
            <p:nvPr/>
          </p:nvSpPr>
          <p:spPr>
            <a:xfrm>
              <a:off x="2066816" y="1561640"/>
              <a:ext cx="225968" cy="184296"/>
            </a:xfrm>
            <a:custGeom>
              <a:rect b="b" l="l" r="r" t="t"/>
              <a:pathLst>
                <a:path extrusionOk="0" h="10424" w="12781">
                  <a:moveTo>
                    <a:pt x="5404" y="0"/>
                  </a:moveTo>
                  <a:cubicBezTo>
                    <a:pt x="4749" y="0"/>
                    <a:pt x="4111" y="90"/>
                    <a:pt x="3513" y="271"/>
                  </a:cubicBezTo>
                  <a:cubicBezTo>
                    <a:pt x="2062" y="712"/>
                    <a:pt x="973" y="1653"/>
                    <a:pt x="487" y="2891"/>
                  </a:cubicBezTo>
                  <a:cubicBezTo>
                    <a:pt x="1" y="4129"/>
                    <a:pt x="155" y="5560"/>
                    <a:pt x="918" y="6871"/>
                  </a:cubicBezTo>
                  <a:cubicBezTo>
                    <a:pt x="1681" y="8181"/>
                    <a:pt x="2990" y="9263"/>
                    <a:pt x="4556" y="9879"/>
                  </a:cubicBezTo>
                  <a:cubicBezTo>
                    <a:pt x="5477" y="10241"/>
                    <a:pt x="6443" y="10424"/>
                    <a:pt x="7377" y="10424"/>
                  </a:cubicBezTo>
                  <a:cubicBezTo>
                    <a:pt x="8031" y="10424"/>
                    <a:pt x="8670" y="10334"/>
                    <a:pt x="9268" y="10153"/>
                  </a:cubicBezTo>
                  <a:cubicBezTo>
                    <a:pt x="10719" y="9712"/>
                    <a:pt x="11808" y="8771"/>
                    <a:pt x="12294" y="7533"/>
                  </a:cubicBezTo>
                  <a:cubicBezTo>
                    <a:pt x="12781" y="6295"/>
                    <a:pt x="12625" y="4864"/>
                    <a:pt x="11862" y="3553"/>
                  </a:cubicBezTo>
                  <a:cubicBezTo>
                    <a:pt x="11099" y="2243"/>
                    <a:pt x="9791" y="1161"/>
                    <a:pt x="8225" y="545"/>
                  </a:cubicBezTo>
                  <a:cubicBezTo>
                    <a:pt x="7303" y="183"/>
                    <a:pt x="6338" y="0"/>
                    <a:pt x="540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9" name="Google Shape;8469;p117"/>
            <p:cNvSpPr/>
            <p:nvPr/>
          </p:nvSpPr>
          <p:spPr>
            <a:xfrm>
              <a:off x="2061494" y="1556513"/>
              <a:ext cx="236700" cy="194728"/>
            </a:xfrm>
            <a:custGeom>
              <a:rect b="b" l="l" r="r" t="t"/>
              <a:pathLst>
                <a:path extrusionOk="0" h="11014" w="13388">
                  <a:moveTo>
                    <a:pt x="5685" y="589"/>
                  </a:moveTo>
                  <a:cubicBezTo>
                    <a:pt x="5695" y="589"/>
                    <a:pt x="5704" y="589"/>
                    <a:pt x="5713" y="589"/>
                  </a:cubicBezTo>
                  <a:cubicBezTo>
                    <a:pt x="8204" y="589"/>
                    <a:pt x="10780" y="1958"/>
                    <a:pt x="11966" y="4093"/>
                  </a:cubicBezTo>
                  <a:cubicBezTo>
                    <a:pt x="12655" y="5331"/>
                    <a:pt x="12772" y="6643"/>
                    <a:pt x="12295" y="7786"/>
                  </a:cubicBezTo>
                  <a:cubicBezTo>
                    <a:pt x="11813" y="8946"/>
                    <a:pt x="10777" y="9802"/>
                    <a:pt x="9378" y="10195"/>
                  </a:cubicBezTo>
                  <a:cubicBezTo>
                    <a:pt x="8827" y="10350"/>
                    <a:pt x="8254" y="10424"/>
                    <a:pt x="7676" y="10424"/>
                  </a:cubicBezTo>
                  <a:cubicBezTo>
                    <a:pt x="5184" y="10424"/>
                    <a:pt x="2609" y="9053"/>
                    <a:pt x="1423" y="6919"/>
                  </a:cubicBezTo>
                  <a:cubicBezTo>
                    <a:pt x="735" y="5680"/>
                    <a:pt x="618" y="4368"/>
                    <a:pt x="1094" y="3225"/>
                  </a:cubicBezTo>
                  <a:cubicBezTo>
                    <a:pt x="1577" y="2067"/>
                    <a:pt x="2613" y="1211"/>
                    <a:pt x="4011" y="818"/>
                  </a:cubicBezTo>
                  <a:cubicBezTo>
                    <a:pt x="4557" y="665"/>
                    <a:pt x="5119" y="589"/>
                    <a:pt x="5685" y="589"/>
                  </a:cubicBezTo>
                  <a:close/>
                  <a:moveTo>
                    <a:pt x="5697" y="0"/>
                  </a:moveTo>
                  <a:cubicBezTo>
                    <a:pt x="5070" y="0"/>
                    <a:pt x="4448" y="80"/>
                    <a:pt x="3851" y="249"/>
                  </a:cubicBezTo>
                  <a:cubicBezTo>
                    <a:pt x="2275" y="692"/>
                    <a:pt x="1102" y="1669"/>
                    <a:pt x="548" y="2998"/>
                  </a:cubicBezTo>
                  <a:cubicBezTo>
                    <a:pt x="1" y="4312"/>
                    <a:pt x="128" y="5806"/>
                    <a:pt x="906" y="7206"/>
                  </a:cubicBezTo>
                  <a:cubicBezTo>
                    <a:pt x="2195" y="9525"/>
                    <a:pt x="4989" y="11013"/>
                    <a:pt x="7693" y="11013"/>
                  </a:cubicBezTo>
                  <a:cubicBezTo>
                    <a:pt x="7698" y="11013"/>
                    <a:pt x="7703" y="11013"/>
                    <a:pt x="7707" y="11013"/>
                  </a:cubicBezTo>
                  <a:cubicBezTo>
                    <a:pt x="8326" y="11013"/>
                    <a:pt x="8942" y="10930"/>
                    <a:pt x="9539" y="10765"/>
                  </a:cubicBezTo>
                  <a:cubicBezTo>
                    <a:pt x="11114" y="10321"/>
                    <a:pt x="12287" y="9344"/>
                    <a:pt x="12841" y="8014"/>
                  </a:cubicBezTo>
                  <a:cubicBezTo>
                    <a:pt x="13388" y="6701"/>
                    <a:pt x="13261" y="5207"/>
                    <a:pt x="12483" y="3807"/>
                  </a:cubicBezTo>
                  <a:cubicBezTo>
                    <a:pt x="11194" y="1489"/>
                    <a:pt x="8400" y="0"/>
                    <a:pt x="5697"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0" name="Google Shape;8470;p117"/>
            <p:cNvSpPr/>
            <p:nvPr/>
          </p:nvSpPr>
          <p:spPr>
            <a:xfrm>
              <a:off x="1147615" y="2244053"/>
              <a:ext cx="116582" cy="32814"/>
            </a:xfrm>
            <a:custGeom>
              <a:rect b="b" l="l" r="r" t="t"/>
              <a:pathLst>
                <a:path extrusionOk="0" h="1856" w="6594">
                  <a:moveTo>
                    <a:pt x="6594" y="0"/>
                  </a:moveTo>
                  <a:lnTo>
                    <a:pt x="1" y="1856"/>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1" name="Google Shape;8471;p117"/>
            <p:cNvSpPr/>
            <p:nvPr/>
          </p:nvSpPr>
          <p:spPr>
            <a:xfrm>
              <a:off x="1146147" y="2239102"/>
              <a:ext cx="119411" cy="42821"/>
            </a:xfrm>
            <a:custGeom>
              <a:rect b="b" l="l" r="r" t="t"/>
              <a:pathLst>
                <a:path extrusionOk="0" h="2422" w="6754">
                  <a:moveTo>
                    <a:pt x="6594" y="1"/>
                  </a:moveTo>
                  <a:lnTo>
                    <a:pt x="0" y="1853"/>
                  </a:lnTo>
                  <a:lnTo>
                    <a:pt x="160" y="2422"/>
                  </a:lnTo>
                  <a:lnTo>
                    <a:pt x="6754" y="570"/>
                  </a:lnTo>
                  <a:lnTo>
                    <a:pt x="6594" y="1"/>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2" name="Google Shape;8472;p117"/>
            <p:cNvSpPr/>
            <p:nvPr/>
          </p:nvSpPr>
          <p:spPr>
            <a:xfrm>
              <a:off x="1354435" y="2016494"/>
              <a:ext cx="718215" cy="202171"/>
            </a:xfrm>
            <a:custGeom>
              <a:rect b="b" l="l" r="r" t="t"/>
              <a:pathLst>
                <a:path extrusionOk="0" h="11435" w="40623">
                  <a:moveTo>
                    <a:pt x="40622" y="0"/>
                  </a:moveTo>
                  <a:lnTo>
                    <a:pt x="0" y="11435"/>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3" name="Google Shape;8473;p117"/>
            <p:cNvSpPr/>
            <p:nvPr/>
          </p:nvSpPr>
          <p:spPr>
            <a:xfrm>
              <a:off x="1353021" y="2011455"/>
              <a:ext cx="721043" cy="212248"/>
            </a:xfrm>
            <a:custGeom>
              <a:rect b="b" l="l" r="r" t="t"/>
              <a:pathLst>
                <a:path extrusionOk="0" h="12005" w="40783">
                  <a:moveTo>
                    <a:pt x="40622" y="1"/>
                  </a:moveTo>
                  <a:lnTo>
                    <a:pt x="1" y="11435"/>
                  </a:lnTo>
                  <a:lnTo>
                    <a:pt x="161" y="12004"/>
                  </a:lnTo>
                  <a:lnTo>
                    <a:pt x="40783" y="570"/>
                  </a:lnTo>
                  <a:lnTo>
                    <a:pt x="40622" y="1"/>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4" name="Google Shape;8474;p117"/>
            <p:cNvSpPr/>
            <p:nvPr/>
          </p:nvSpPr>
          <p:spPr>
            <a:xfrm>
              <a:off x="1192716" y="2276549"/>
              <a:ext cx="289563" cy="81505"/>
            </a:xfrm>
            <a:custGeom>
              <a:rect b="b" l="l" r="r" t="t"/>
              <a:pathLst>
                <a:path extrusionOk="0" h="4610" w="16378">
                  <a:moveTo>
                    <a:pt x="16378" y="0"/>
                  </a:moveTo>
                  <a:lnTo>
                    <a:pt x="0" y="4609"/>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5" name="Google Shape;8475;p117"/>
            <p:cNvSpPr/>
            <p:nvPr/>
          </p:nvSpPr>
          <p:spPr>
            <a:xfrm>
              <a:off x="1191214" y="2271651"/>
              <a:ext cx="292445" cy="91441"/>
            </a:xfrm>
            <a:custGeom>
              <a:rect b="b" l="l" r="r" t="t"/>
              <a:pathLst>
                <a:path extrusionOk="0" h="5172" w="16541">
                  <a:moveTo>
                    <a:pt x="16381" y="0"/>
                  </a:moveTo>
                  <a:lnTo>
                    <a:pt x="1" y="4601"/>
                  </a:lnTo>
                  <a:lnTo>
                    <a:pt x="161" y="5171"/>
                  </a:lnTo>
                  <a:lnTo>
                    <a:pt x="16541" y="569"/>
                  </a:lnTo>
                  <a:lnTo>
                    <a:pt x="16381" y="0"/>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6" name="Google Shape;8476;p117"/>
            <p:cNvSpPr/>
            <p:nvPr/>
          </p:nvSpPr>
          <p:spPr>
            <a:xfrm>
              <a:off x="1561221" y="2151639"/>
              <a:ext cx="364756" cy="102685"/>
            </a:xfrm>
            <a:custGeom>
              <a:rect b="b" l="l" r="r" t="t"/>
              <a:pathLst>
                <a:path extrusionOk="0" h="5808" w="20631">
                  <a:moveTo>
                    <a:pt x="20631" y="1"/>
                  </a:moveTo>
                  <a:lnTo>
                    <a:pt x="0" y="5807"/>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7" name="Google Shape;8477;p117"/>
            <p:cNvSpPr/>
            <p:nvPr/>
          </p:nvSpPr>
          <p:spPr>
            <a:xfrm>
              <a:off x="1559824" y="2146618"/>
              <a:ext cx="367585" cy="112728"/>
            </a:xfrm>
            <a:custGeom>
              <a:rect b="b" l="l" r="r" t="t"/>
              <a:pathLst>
                <a:path extrusionOk="0" h="6376" w="20791">
                  <a:moveTo>
                    <a:pt x="20629" y="0"/>
                  </a:moveTo>
                  <a:lnTo>
                    <a:pt x="0" y="5807"/>
                  </a:lnTo>
                  <a:lnTo>
                    <a:pt x="160" y="6376"/>
                  </a:lnTo>
                  <a:lnTo>
                    <a:pt x="20790" y="569"/>
                  </a:lnTo>
                  <a:lnTo>
                    <a:pt x="20629" y="0"/>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8" name="Google Shape;8478;p117"/>
            <p:cNvSpPr/>
            <p:nvPr/>
          </p:nvSpPr>
          <p:spPr>
            <a:xfrm>
              <a:off x="1993656" y="2097662"/>
              <a:ext cx="124078" cy="34953"/>
            </a:xfrm>
            <a:custGeom>
              <a:rect b="b" l="l" r="r" t="t"/>
              <a:pathLst>
                <a:path extrusionOk="0" h="1977" w="7018">
                  <a:moveTo>
                    <a:pt x="7018" y="1"/>
                  </a:moveTo>
                  <a:lnTo>
                    <a:pt x="0" y="1976"/>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9" name="Google Shape;8479;p117"/>
            <p:cNvSpPr/>
            <p:nvPr/>
          </p:nvSpPr>
          <p:spPr>
            <a:xfrm>
              <a:off x="1992330" y="2092394"/>
              <a:ext cx="126925" cy="45066"/>
            </a:xfrm>
            <a:custGeom>
              <a:rect b="b" l="l" r="r" t="t"/>
              <a:pathLst>
                <a:path extrusionOk="0" h="2549" w="7179">
                  <a:moveTo>
                    <a:pt x="7019" y="0"/>
                  </a:moveTo>
                  <a:lnTo>
                    <a:pt x="1" y="1980"/>
                  </a:lnTo>
                  <a:lnTo>
                    <a:pt x="162" y="2549"/>
                  </a:lnTo>
                  <a:lnTo>
                    <a:pt x="7179" y="569"/>
                  </a:lnTo>
                  <a:lnTo>
                    <a:pt x="7019" y="0"/>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0" name="Google Shape;8480;p117"/>
            <p:cNvSpPr/>
            <p:nvPr/>
          </p:nvSpPr>
          <p:spPr>
            <a:xfrm>
              <a:off x="1237836" y="2280438"/>
              <a:ext cx="564045" cy="158766"/>
            </a:xfrm>
            <a:custGeom>
              <a:rect b="b" l="l" r="r" t="t"/>
              <a:pathLst>
                <a:path extrusionOk="0" h="8980" w="31903">
                  <a:moveTo>
                    <a:pt x="31903" y="1"/>
                  </a:moveTo>
                  <a:lnTo>
                    <a:pt x="0" y="8980"/>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1" name="Google Shape;8481;p117"/>
            <p:cNvSpPr/>
            <p:nvPr/>
          </p:nvSpPr>
          <p:spPr>
            <a:xfrm>
              <a:off x="1236404" y="2275417"/>
              <a:ext cx="566874" cy="168826"/>
            </a:xfrm>
            <a:custGeom>
              <a:rect b="b" l="l" r="r" t="t"/>
              <a:pathLst>
                <a:path extrusionOk="0" h="9549" w="32063">
                  <a:moveTo>
                    <a:pt x="31903" y="0"/>
                  </a:moveTo>
                  <a:lnTo>
                    <a:pt x="1" y="8979"/>
                  </a:lnTo>
                  <a:lnTo>
                    <a:pt x="161" y="9548"/>
                  </a:lnTo>
                  <a:lnTo>
                    <a:pt x="32063" y="569"/>
                  </a:lnTo>
                  <a:lnTo>
                    <a:pt x="31903" y="0"/>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2" name="Google Shape;8482;p117"/>
            <p:cNvSpPr/>
            <p:nvPr/>
          </p:nvSpPr>
          <p:spPr>
            <a:xfrm>
              <a:off x="1925941" y="2178849"/>
              <a:ext cx="236930" cy="66689"/>
            </a:xfrm>
            <a:custGeom>
              <a:rect b="b" l="l" r="r" t="t"/>
              <a:pathLst>
                <a:path extrusionOk="0" h="3772" w="13401">
                  <a:moveTo>
                    <a:pt x="13400" y="0"/>
                  </a:moveTo>
                  <a:lnTo>
                    <a:pt x="0" y="3771"/>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3" name="Google Shape;8483;p117"/>
            <p:cNvSpPr/>
            <p:nvPr/>
          </p:nvSpPr>
          <p:spPr>
            <a:xfrm>
              <a:off x="1924651" y="2173527"/>
              <a:ext cx="239723" cy="76873"/>
            </a:xfrm>
            <a:custGeom>
              <a:rect b="b" l="l" r="r" t="t"/>
              <a:pathLst>
                <a:path extrusionOk="0" h="4348" w="13559">
                  <a:moveTo>
                    <a:pt x="13397" y="0"/>
                  </a:moveTo>
                  <a:lnTo>
                    <a:pt x="0" y="3779"/>
                  </a:lnTo>
                  <a:lnTo>
                    <a:pt x="161" y="4348"/>
                  </a:lnTo>
                  <a:lnTo>
                    <a:pt x="13559" y="570"/>
                  </a:lnTo>
                  <a:lnTo>
                    <a:pt x="13397" y="0"/>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4" name="Google Shape;8484;p117"/>
            <p:cNvSpPr/>
            <p:nvPr/>
          </p:nvSpPr>
          <p:spPr>
            <a:xfrm>
              <a:off x="2256204" y="1923603"/>
              <a:ext cx="249518" cy="184349"/>
            </a:xfrm>
            <a:custGeom>
              <a:rect b="b" l="l" r="r" t="t"/>
              <a:pathLst>
                <a:path extrusionOk="0" h="10427" w="14113">
                  <a:moveTo>
                    <a:pt x="6072" y="0"/>
                  </a:moveTo>
                  <a:cubicBezTo>
                    <a:pt x="5468" y="0"/>
                    <a:pt x="4869" y="77"/>
                    <a:pt x="4292" y="239"/>
                  </a:cubicBezTo>
                  <a:cubicBezTo>
                    <a:pt x="1238" y="1098"/>
                    <a:pt x="0" y="4023"/>
                    <a:pt x="1526" y="6770"/>
                  </a:cubicBezTo>
                  <a:cubicBezTo>
                    <a:pt x="2764" y="8998"/>
                    <a:pt x="5443" y="10426"/>
                    <a:pt x="8041" y="10426"/>
                  </a:cubicBezTo>
                  <a:cubicBezTo>
                    <a:pt x="8644" y="10426"/>
                    <a:pt x="9244" y="10349"/>
                    <a:pt x="9819" y="10187"/>
                  </a:cubicBezTo>
                  <a:cubicBezTo>
                    <a:pt x="12874" y="9327"/>
                    <a:pt x="14113" y="6404"/>
                    <a:pt x="12585" y="3656"/>
                  </a:cubicBezTo>
                  <a:cubicBezTo>
                    <a:pt x="11347" y="1427"/>
                    <a:pt x="8670" y="0"/>
                    <a:pt x="607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5" name="Google Shape;8485;p117"/>
            <p:cNvSpPr/>
            <p:nvPr/>
          </p:nvSpPr>
          <p:spPr>
            <a:xfrm>
              <a:off x="2262586" y="1918405"/>
              <a:ext cx="236735" cy="194728"/>
            </a:xfrm>
            <a:custGeom>
              <a:rect b="b" l="l" r="r" t="t"/>
              <a:pathLst>
                <a:path extrusionOk="0" h="11014" w="13390">
                  <a:moveTo>
                    <a:pt x="5685" y="589"/>
                  </a:moveTo>
                  <a:cubicBezTo>
                    <a:pt x="5695" y="589"/>
                    <a:pt x="5704" y="589"/>
                    <a:pt x="5713" y="589"/>
                  </a:cubicBezTo>
                  <a:cubicBezTo>
                    <a:pt x="8206" y="589"/>
                    <a:pt x="10780" y="1959"/>
                    <a:pt x="11966" y="4094"/>
                  </a:cubicBezTo>
                  <a:cubicBezTo>
                    <a:pt x="12656" y="5333"/>
                    <a:pt x="12773" y="6645"/>
                    <a:pt x="12297" y="7787"/>
                  </a:cubicBezTo>
                  <a:cubicBezTo>
                    <a:pt x="11814" y="8947"/>
                    <a:pt x="10778" y="9802"/>
                    <a:pt x="9380" y="10196"/>
                  </a:cubicBezTo>
                  <a:cubicBezTo>
                    <a:pt x="8829" y="10352"/>
                    <a:pt x="8255" y="10426"/>
                    <a:pt x="7677" y="10426"/>
                  </a:cubicBezTo>
                  <a:cubicBezTo>
                    <a:pt x="5185" y="10426"/>
                    <a:pt x="2610" y="9054"/>
                    <a:pt x="1425" y="6919"/>
                  </a:cubicBezTo>
                  <a:cubicBezTo>
                    <a:pt x="736" y="5680"/>
                    <a:pt x="619" y="4368"/>
                    <a:pt x="1095" y="3226"/>
                  </a:cubicBezTo>
                  <a:cubicBezTo>
                    <a:pt x="1577" y="2067"/>
                    <a:pt x="2613" y="1211"/>
                    <a:pt x="4012" y="818"/>
                  </a:cubicBezTo>
                  <a:cubicBezTo>
                    <a:pt x="4557" y="666"/>
                    <a:pt x="5121" y="589"/>
                    <a:pt x="5685" y="589"/>
                  </a:cubicBezTo>
                  <a:close/>
                  <a:moveTo>
                    <a:pt x="5697" y="0"/>
                  </a:moveTo>
                  <a:cubicBezTo>
                    <a:pt x="5070" y="0"/>
                    <a:pt x="4448" y="81"/>
                    <a:pt x="3851" y="249"/>
                  </a:cubicBezTo>
                  <a:cubicBezTo>
                    <a:pt x="2276" y="692"/>
                    <a:pt x="1102" y="1669"/>
                    <a:pt x="548" y="2999"/>
                  </a:cubicBezTo>
                  <a:cubicBezTo>
                    <a:pt x="1" y="4312"/>
                    <a:pt x="129" y="5806"/>
                    <a:pt x="906" y="7207"/>
                  </a:cubicBezTo>
                  <a:cubicBezTo>
                    <a:pt x="2195" y="9525"/>
                    <a:pt x="4989" y="11013"/>
                    <a:pt x="7693" y="11013"/>
                  </a:cubicBezTo>
                  <a:cubicBezTo>
                    <a:pt x="7698" y="11013"/>
                    <a:pt x="7703" y="11014"/>
                    <a:pt x="7707" y="11014"/>
                  </a:cubicBezTo>
                  <a:cubicBezTo>
                    <a:pt x="8326" y="11014"/>
                    <a:pt x="8943" y="10930"/>
                    <a:pt x="9539" y="10765"/>
                  </a:cubicBezTo>
                  <a:cubicBezTo>
                    <a:pt x="11114" y="10322"/>
                    <a:pt x="12287" y="9345"/>
                    <a:pt x="12841" y="8015"/>
                  </a:cubicBezTo>
                  <a:cubicBezTo>
                    <a:pt x="13389" y="6701"/>
                    <a:pt x="13261" y="5207"/>
                    <a:pt x="12483" y="3807"/>
                  </a:cubicBezTo>
                  <a:cubicBezTo>
                    <a:pt x="11194" y="1488"/>
                    <a:pt x="8399" y="0"/>
                    <a:pt x="5697"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6" name="Google Shape;8486;p117"/>
            <p:cNvSpPr/>
            <p:nvPr/>
          </p:nvSpPr>
          <p:spPr>
            <a:xfrm>
              <a:off x="2157143" y="2378385"/>
              <a:ext cx="116600" cy="32832"/>
            </a:xfrm>
            <a:custGeom>
              <a:rect b="b" l="l" r="r" t="t"/>
              <a:pathLst>
                <a:path extrusionOk="0" h="1857" w="6595">
                  <a:moveTo>
                    <a:pt x="1" y="1856"/>
                  </a:moveTo>
                  <a:lnTo>
                    <a:pt x="6594" y="0"/>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7" name="Google Shape;8487;p117"/>
            <p:cNvSpPr/>
            <p:nvPr/>
          </p:nvSpPr>
          <p:spPr>
            <a:xfrm>
              <a:off x="2155852" y="2373099"/>
              <a:ext cx="119428" cy="42962"/>
            </a:xfrm>
            <a:custGeom>
              <a:rect b="b" l="l" r="r" t="t"/>
              <a:pathLst>
                <a:path extrusionOk="0" h="2430" w="6755">
                  <a:moveTo>
                    <a:pt x="6593" y="1"/>
                  </a:moveTo>
                  <a:lnTo>
                    <a:pt x="1" y="1859"/>
                  </a:lnTo>
                  <a:lnTo>
                    <a:pt x="162" y="2429"/>
                  </a:lnTo>
                  <a:lnTo>
                    <a:pt x="6754" y="570"/>
                  </a:lnTo>
                  <a:lnTo>
                    <a:pt x="6593" y="1"/>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8" name="Google Shape;8488;p117"/>
            <p:cNvSpPr/>
            <p:nvPr/>
          </p:nvSpPr>
          <p:spPr>
            <a:xfrm>
              <a:off x="1348707" y="2436606"/>
              <a:ext cx="718215" cy="202153"/>
            </a:xfrm>
            <a:custGeom>
              <a:rect b="b" l="l" r="r" t="t"/>
              <a:pathLst>
                <a:path extrusionOk="0" h="11434" w="40623">
                  <a:moveTo>
                    <a:pt x="0" y="11434"/>
                  </a:moveTo>
                  <a:lnTo>
                    <a:pt x="40623" y="1"/>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9" name="Google Shape;8489;p117"/>
            <p:cNvSpPr/>
            <p:nvPr/>
          </p:nvSpPr>
          <p:spPr>
            <a:xfrm>
              <a:off x="1347310" y="2431585"/>
              <a:ext cx="721043" cy="212213"/>
            </a:xfrm>
            <a:custGeom>
              <a:rect b="b" l="l" r="r" t="t"/>
              <a:pathLst>
                <a:path extrusionOk="0" h="12003" w="40783">
                  <a:moveTo>
                    <a:pt x="40621" y="0"/>
                  </a:moveTo>
                  <a:lnTo>
                    <a:pt x="0" y="11433"/>
                  </a:lnTo>
                  <a:lnTo>
                    <a:pt x="160" y="12003"/>
                  </a:lnTo>
                  <a:lnTo>
                    <a:pt x="40782" y="569"/>
                  </a:lnTo>
                  <a:lnTo>
                    <a:pt x="40621" y="0"/>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0" name="Google Shape;8490;p117"/>
            <p:cNvSpPr/>
            <p:nvPr/>
          </p:nvSpPr>
          <p:spPr>
            <a:xfrm>
              <a:off x="2029281" y="2459554"/>
              <a:ext cx="289581" cy="81522"/>
            </a:xfrm>
            <a:custGeom>
              <a:rect b="b" l="l" r="r" t="t"/>
              <a:pathLst>
                <a:path extrusionOk="0" h="4611" w="16379">
                  <a:moveTo>
                    <a:pt x="1" y="4610"/>
                  </a:moveTo>
                  <a:lnTo>
                    <a:pt x="16378" y="1"/>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1" name="Google Shape;8491;p117"/>
            <p:cNvSpPr/>
            <p:nvPr/>
          </p:nvSpPr>
          <p:spPr>
            <a:xfrm>
              <a:off x="2018779" y="2451934"/>
              <a:ext cx="291579" cy="91246"/>
            </a:xfrm>
            <a:custGeom>
              <a:rect b="b" l="l" r="r" t="t"/>
              <a:pathLst>
                <a:path extrusionOk="0" h="5161" w="16492">
                  <a:moveTo>
                    <a:pt x="16333" y="0"/>
                  </a:moveTo>
                  <a:lnTo>
                    <a:pt x="1" y="4593"/>
                  </a:lnTo>
                  <a:lnTo>
                    <a:pt x="159" y="5161"/>
                  </a:lnTo>
                  <a:lnTo>
                    <a:pt x="16491" y="568"/>
                  </a:lnTo>
                  <a:lnTo>
                    <a:pt x="16333" y="0"/>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2" name="Google Shape;8492;p117"/>
            <p:cNvSpPr/>
            <p:nvPr/>
          </p:nvSpPr>
          <p:spPr>
            <a:xfrm>
              <a:off x="1585584" y="2563283"/>
              <a:ext cx="364774" cy="102685"/>
            </a:xfrm>
            <a:custGeom>
              <a:rect b="b" l="l" r="r" t="t"/>
              <a:pathLst>
                <a:path extrusionOk="0" h="5808" w="20632">
                  <a:moveTo>
                    <a:pt x="1" y="5808"/>
                  </a:moveTo>
                  <a:lnTo>
                    <a:pt x="20631" y="1"/>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3" name="Google Shape;8493;p117"/>
            <p:cNvSpPr/>
            <p:nvPr/>
          </p:nvSpPr>
          <p:spPr>
            <a:xfrm>
              <a:off x="1584169" y="2558262"/>
              <a:ext cx="367603" cy="112745"/>
            </a:xfrm>
            <a:custGeom>
              <a:rect b="b" l="l" r="r" t="t"/>
              <a:pathLst>
                <a:path extrusionOk="0" h="6377" w="20792">
                  <a:moveTo>
                    <a:pt x="20631" y="0"/>
                  </a:moveTo>
                  <a:lnTo>
                    <a:pt x="0" y="5807"/>
                  </a:lnTo>
                  <a:lnTo>
                    <a:pt x="160" y="6376"/>
                  </a:lnTo>
                  <a:lnTo>
                    <a:pt x="20792" y="569"/>
                  </a:lnTo>
                  <a:lnTo>
                    <a:pt x="20631" y="0"/>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4" name="Google Shape;8494;p117"/>
            <p:cNvSpPr/>
            <p:nvPr/>
          </p:nvSpPr>
          <p:spPr>
            <a:xfrm>
              <a:off x="1393826" y="2685010"/>
              <a:ext cx="124096" cy="34936"/>
            </a:xfrm>
            <a:custGeom>
              <a:rect b="b" l="l" r="r" t="t"/>
              <a:pathLst>
                <a:path extrusionOk="0" h="1976" w="7019">
                  <a:moveTo>
                    <a:pt x="1" y="1976"/>
                  </a:moveTo>
                  <a:lnTo>
                    <a:pt x="7018" y="0"/>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5" name="Google Shape;8495;p117"/>
            <p:cNvSpPr/>
            <p:nvPr/>
          </p:nvSpPr>
          <p:spPr>
            <a:xfrm>
              <a:off x="1392341" y="2680077"/>
              <a:ext cx="126942" cy="44943"/>
            </a:xfrm>
            <a:custGeom>
              <a:rect b="b" l="l" r="r" t="t"/>
              <a:pathLst>
                <a:path extrusionOk="0" h="2542" w="7180">
                  <a:moveTo>
                    <a:pt x="7019" y="1"/>
                  </a:moveTo>
                  <a:lnTo>
                    <a:pt x="0" y="1973"/>
                  </a:lnTo>
                  <a:lnTo>
                    <a:pt x="160" y="2542"/>
                  </a:lnTo>
                  <a:lnTo>
                    <a:pt x="7179" y="570"/>
                  </a:lnTo>
                  <a:lnTo>
                    <a:pt x="7019" y="1"/>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6" name="Google Shape;8496;p117"/>
            <p:cNvSpPr/>
            <p:nvPr/>
          </p:nvSpPr>
          <p:spPr>
            <a:xfrm>
              <a:off x="1799901" y="2540741"/>
              <a:ext cx="564045" cy="158766"/>
            </a:xfrm>
            <a:custGeom>
              <a:rect b="b" l="l" r="r" t="t"/>
              <a:pathLst>
                <a:path extrusionOk="0" h="8980" w="31903">
                  <a:moveTo>
                    <a:pt x="1" y="8980"/>
                  </a:moveTo>
                  <a:lnTo>
                    <a:pt x="31903" y="1"/>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7" name="Google Shape;8497;p117"/>
            <p:cNvSpPr/>
            <p:nvPr/>
          </p:nvSpPr>
          <p:spPr>
            <a:xfrm>
              <a:off x="1789823" y="2532820"/>
              <a:ext cx="565336" cy="168243"/>
            </a:xfrm>
            <a:custGeom>
              <a:rect b="b" l="l" r="r" t="t"/>
              <a:pathLst>
                <a:path extrusionOk="0" h="9516" w="31976">
                  <a:moveTo>
                    <a:pt x="31816" y="0"/>
                  </a:moveTo>
                  <a:lnTo>
                    <a:pt x="0" y="8948"/>
                  </a:lnTo>
                  <a:lnTo>
                    <a:pt x="160" y="9516"/>
                  </a:lnTo>
                  <a:lnTo>
                    <a:pt x="31976" y="568"/>
                  </a:lnTo>
                  <a:lnTo>
                    <a:pt x="31816" y="0"/>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8" name="Google Shape;8498;p117"/>
            <p:cNvSpPr/>
            <p:nvPr/>
          </p:nvSpPr>
          <p:spPr>
            <a:xfrm>
              <a:off x="1438928" y="2734425"/>
              <a:ext cx="236894" cy="66707"/>
            </a:xfrm>
            <a:custGeom>
              <a:rect b="b" l="l" r="r" t="t"/>
              <a:pathLst>
                <a:path extrusionOk="0" h="3773" w="13399">
                  <a:moveTo>
                    <a:pt x="0" y="3772"/>
                  </a:moveTo>
                  <a:lnTo>
                    <a:pt x="13399" y="0"/>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9" name="Google Shape;8499;p117"/>
            <p:cNvSpPr/>
            <p:nvPr/>
          </p:nvSpPr>
          <p:spPr>
            <a:xfrm>
              <a:off x="1437425" y="2729546"/>
              <a:ext cx="239776" cy="76607"/>
            </a:xfrm>
            <a:custGeom>
              <a:rect b="b" l="l" r="r" t="t"/>
              <a:pathLst>
                <a:path extrusionOk="0" h="4333" w="13562">
                  <a:moveTo>
                    <a:pt x="13402" y="1"/>
                  </a:moveTo>
                  <a:lnTo>
                    <a:pt x="1" y="3764"/>
                  </a:lnTo>
                  <a:lnTo>
                    <a:pt x="161" y="4333"/>
                  </a:lnTo>
                  <a:lnTo>
                    <a:pt x="13562" y="570"/>
                  </a:lnTo>
                  <a:lnTo>
                    <a:pt x="13402" y="1"/>
                  </a:ln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0" name="Google Shape;8500;p117"/>
            <p:cNvSpPr/>
            <p:nvPr/>
          </p:nvSpPr>
          <p:spPr>
            <a:xfrm>
              <a:off x="2469000" y="2285389"/>
              <a:ext cx="225968" cy="184314"/>
            </a:xfrm>
            <a:custGeom>
              <a:rect b="b" l="l" r="r" t="t"/>
              <a:pathLst>
                <a:path extrusionOk="0" h="10425" w="12781">
                  <a:moveTo>
                    <a:pt x="5404" y="1"/>
                  </a:moveTo>
                  <a:cubicBezTo>
                    <a:pt x="4750" y="1"/>
                    <a:pt x="4111" y="91"/>
                    <a:pt x="3513" y="272"/>
                  </a:cubicBezTo>
                  <a:cubicBezTo>
                    <a:pt x="2062" y="711"/>
                    <a:pt x="974" y="1654"/>
                    <a:pt x="487" y="2892"/>
                  </a:cubicBezTo>
                  <a:cubicBezTo>
                    <a:pt x="1" y="4130"/>
                    <a:pt x="155" y="5561"/>
                    <a:pt x="920" y="6871"/>
                  </a:cubicBezTo>
                  <a:cubicBezTo>
                    <a:pt x="1683" y="8181"/>
                    <a:pt x="2991" y="9263"/>
                    <a:pt x="4556" y="9878"/>
                  </a:cubicBezTo>
                  <a:cubicBezTo>
                    <a:pt x="5477" y="10241"/>
                    <a:pt x="6443" y="10424"/>
                    <a:pt x="7378" y="10424"/>
                  </a:cubicBezTo>
                  <a:cubicBezTo>
                    <a:pt x="8032" y="10424"/>
                    <a:pt x="8671" y="10334"/>
                    <a:pt x="9268" y="10153"/>
                  </a:cubicBezTo>
                  <a:cubicBezTo>
                    <a:pt x="10719" y="9713"/>
                    <a:pt x="11808" y="8770"/>
                    <a:pt x="12294" y="7533"/>
                  </a:cubicBezTo>
                  <a:cubicBezTo>
                    <a:pt x="12781" y="6295"/>
                    <a:pt x="12625" y="4864"/>
                    <a:pt x="11862" y="3553"/>
                  </a:cubicBezTo>
                  <a:cubicBezTo>
                    <a:pt x="11099" y="2244"/>
                    <a:pt x="9791" y="1161"/>
                    <a:pt x="8224" y="546"/>
                  </a:cubicBezTo>
                  <a:cubicBezTo>
                    <a:pt x="7304" y="184"/>
                    <a:pt x="6338" y="1"/>
                    <a:pt x="540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1" name="Google Shape;8501;p117"/>
            <p:cNvSpPr/>
            <p:nvPr/>
          </p:nvSpPr>
          <p:spPr>
            <a:xfrm>
              <a:off x="2463696" y="2280314"/>
              <a:ext cx="236700" cy="194710"/>
            </a:xfrm>
            <a:custGeom>
              <a:rect b="b" l="l" r="r" t="t"/>
              <a:pathLst>
                <a:path extrusionOk="0" h="11013" w="13388">
                  <a:moveTo>
                    <a:pt x="5686" y="589"/>
                  </a:moveTo>
                  <a:cubicBezTo>
                    <a:pt x="5695" y="589"/>
                    <a:pt x="5704" y="589"/>
                    <a:pt x="5713" y="589"/>
                  </a:cubicBezTo>
                  <a:cubicBezTo>
                    <a:pt x="8205" y="589"/>
                    <a:pt x="10779" y="1959"/>
                    <a:pt x="11965" y="4093"/>
                  </a:cubicBezTo>
                  <a:cubicBezTo>
                    <a:pt x="12654" y="5332"/>
                    <a:pt x="12771" y="6644"/>
                    <a:pt x="12295" y="7787"/>
                  </a:cubicBezTo>
                  <a:cubicBezTo>
                    <a:pt x="11812" y="8947"/>
                    <a:pt x="10777" y="9801"/>
                    <a:pt x="9378" y="10194"/>
                  </a:cubicBezTo>
                  <a:cubicBezTo>
                    <a:pt x="8826" y="10350"/>
                    <a:pt x="8252" y="10424"/>
                    <a:pt x="7673" y="10424"/>
                  </a:cubicBezTo>
                  <a:cubicBezTo>
                    <a:pt x="5182" y="10424"/>
                    <a:pt x="2610" y="9053"/>
                    <a:pt x="1424" y="6918"/>
                  </a:cubicBezTo>
                  <a:cubicBezTo>
                    <a:pt x="735" y="5681"/>
                    <a:pt x="618" y="4368"/>
                    <a:pt x="1094" y="3226"/>
                  </a:cubicBezTo>
                  <a:cubicBezTo>
                    <a:pt x="1577" y="2066"/>
                    <a:pt x="2612" y="1211"/>
                    <a:pt x="4011" y="817"/>
                  </a:cubicBezTo>
                  <a:cubicBezTo>
                    <a:pt x="4556" y="666"/>
                    <a:pt x="5119" y="589"/>
                    <a:pt x="5686" y="589"/>
                  </a:cubicBezTo>
                  <a:close/>
                  <a:moveTo>
                    <a:pt x="5694" y="0"/>
                  </a:moveTo>
                  <a:cubicBezTo>
                    <a:pt x="5068" y="0"/>
                    <a:pt x="4446" y="80"/>
                    <a:pt x="3850" y="248"/>
                  </a:cubicBezTo>
                  <a:cubicBezTo>
                    <a:pt x="2275" y="692"/>
                    <a:pt x="1101" y="1668"/>
                    <a:pt x="547" y="2999"/>
                  </a:cubicBezTo>
                  <a:cubicBezTo>
                    <a:pt x="1" y="4312"/>
                    <a:pt x="128" y="5807"/>
                    <a:pt x="906" y="7207"/>
                  </a:cubicBezTo>
                  <a:cubicBezTo>
                    <a:pt x="2195" y="9524"/>
                    <a:pt x="4989" y="11013"/>
                    <a:pt x="7693" y="11013"/>
                  </a:cubicBezTo>
                  <a:cubicBezTo>
                    <a:pt x="7703" y="11013"/>
                    <a:pt x="7712" y="11013"/>
                    <a:pt x="7721" y="11013"/>
                  </a:cubicBezTo>
                  <a:cubicBezTo>
                    <a:pt x="8335" y="11013"/>
                    <a:pt x="8946" y="10930"/>
                    <a:pt x="9539" y="10765"/>
                  </a:cubicBezTo>
                  <a:cubicBezTo>
                    <a:pt x="11114" y="10321"/>
                    <a:pt x="12286" y="9344"/>
                    <a:pt x="12842" y="8015"/>
                  </a:cubicBezTo>
                  <a:cubicBezTo>
                    <a:pt x="13388" y="6702"/>
                    <a:pt x="13261" y="5207"/>
                    <a:pt x="12483" y="3806"/>
                  </a:cubicBezTo>
                  <a:cubicBezTo>
                    <a:pt x="11194" y="1488"/>
                    <a:pt x="8397" y="0"/>
                    <a:pt x="5694"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2" name="Google Shape;8502;p117"/>
            <p:cNvSpPr/>
            <p:nvPr/>
          </p:nvSpPr>
          <p:spPr>
            <a:xfrm>
              <a:off x="678158" y="423366"/>
              <a:ext cx="737256" cy="419387"/>
            </a:xfrm>
            <a:custGeom>
              <a:rect b="b" l="l" r="r" t="t"/>
              <a:pathLst>
                <a:path extrusionOk="0" h="23721" w="41700">
                  <a:moveTo>
                    <a:pt x="15263" y="3635"/>
                  </a:moveTo>
                  <a:cubicBezTo>
                    <a:pt x="16116" y="3635"/>
                    <a:pt x="16995" y="4104"/>
                    <a:pt x="17402" y="4836"/>
                  </a:cubicBezTo>
                  <a:cubicBezTo>
                    <a:pt x="17903" y="5737"/>
                    <a:pt x="17496" y="6696"/>
                    <a:pt x="16494" y="6979"/>
                  </a:cubicBezTo>
                  <a:cubicBezTo>
                    <a:pt x="16305" y="7032"/>
                    <a:pt x="16108" y="7057"/>
                    <a:pt x="15910" y="7057"/>
                  </a:cubicBezTo>
                  <a:cubicBezTo>
                    <a:pt x="15058" y="7057"/>
                    <a:pt x="14179" y="6588"/>
                    <a:pt x="13772" y="5857"/>
                  </a:cubicBezTo>
                  <a:cubicBezTo>
                    <a:pt x="13271" y="4957"/>
                    <a:pt x="13678" y="3996"/>
                    <a:pt x="14680" y="3714"/>
                  </a:cubicBezTo>
                  <a:cubicBezTo>
                    <a:pt x="14869" y="3661"/>
                    <a:pt x="15065" y="3635"/>
                    <a:pt x="15263" y="3635"/>
                  </a:cubicBezTo>
                  <a:close/>
                  <a:moveTo>
                    <a:pt x="14577" y="0"/>
                  </a:moveTo>
                  <a:cubicBezTo>
                    <a:pt x="13958" y="0"/>
                    <a:pt x="13343" y="79"/>
                    <a:pt x="12752" y="245"/>
                  </a:cubicBezTo>
                  <a:cubicBezTo>
                    <a:pt x="9620" y="1127"/>
                    <a:pt x="8351" y="4126"/>
                    <a:pt x="9916" y="6943"/>
                  </a:cubicBezTo>
                  <a:cubicBezTo>
                    <a:pt x="10633" y="8235"/>
                    <a:pt x="11826" y="9260"/>
                    <a:pt x="13199" y="9912"/>
                  </a:cubicBezTo>
                  <a:cubicBezTo>
                    <a:pt x="13199" y="9912"/>
                    <a:pt x="15468" y="10926"/>
                    <a:pt x="15921" y="11741"/>
                  </a:cubicBezTo>
                  <a:cubicBezTo>
                    <a:pt x="16160" y="12172"/>
                    <a:pt x="15531" y="12682"/>
                    <a:pt x="14884" y="13068"/>
                  </a:cubicBezTo>
                  <a:lnTo>
                    <a:pt x="2855" y="16454"/>
                  </a:lnTo>
                  <a:cubicBezTo>
                    <a:pt x="824" y="17025"/>
                    <a:pt x="1" y="18971"/>
                    <a:pt x="1016" y="20798"/>
                  </a:cubicBezTo>
                  <a:lnTo>
                    <a:pt x="2641" y="23721"/>
                  </a:lnTo>
                  <a:lnTo>
                    <a:pt x="41700" y="12727"/>
                  </a:lnTo>
                  <a:lnTo>
                    <a:pt x="40075" y="9803"/>
                  </a:lnTo>
                  <a:cubicBezTo>
                    <a:pt x="39251" y="8320"/>
                    <a:pt x="37469" y="7371"/>
                    <a:pt x="35742" y="7371"/>
                  </a:cubicBezTo>
                  <a:cubicBezTo>
                    <a:pt x="35340" y="7371"/>
                    <a:pt x="34941" y="7422"/>
                    <a:pt x="34558" y="7530"/>
                  </a:cubicBezTo>
                  <a:lnTo>
                    <a:pt x="23398" y="10671"/>
                  </a:lnTo>
                  <a:cubicBezTo>
                    <a:pt x="23277" y="10676"/>
                    <a:pt x="23154" y="10679"/>
                    <a:pt x="23031" y="10679"/>
                  </a:cubicBezTo>
                  <a:cubicBezTo>
                    <a:pt x="22296" y="10679"/>
                    <a:pt x="21570" y="10578"/>
                    <a:pt x="21365" y="10208"/>
                  </a:cubicBezTo>
                  <a:cubicBezTo>
                    <a:pt x="20752" y="9101"/>
                    <a:pt x="21529" y="8056"/>
                    <a:pt x="21764" y="7075"/>
                  </a:cubicBezTo>
                  <a:cubicBezTo>
                    <a:pt x="22029" y="5979"/>
                    <a:pt x="21888" y="4884"/>
                    <a:pt x="21258" y="3750"/>
                  </a:cubicBezTo>
                  <a:cubicBezTo>
                    <a:pt x="19987" y="1464"/>
                    <a:pt x="17241" y="0"/>
                    <a:pt x="14577" y="0"/>
                  </a:cubicBezTo>
                  <a:close/>
                </a:path>
              </a:pathLst>
            </a:custGeom>
            <a:solidFill>
              <a:srgbClr val="ACFF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3" name="Google Shape;8503;p117"/>
            <p:cNvSpPr/>
            <p:nvPr/>
          </p:nvSpPr>
          <p:spPr>
            <a:xfrm>
              <a:off x="680598" y="418168"/>
              <a:ext cx="742631" cy="430756"/>
            </a:xfrm>
            <a:custGeom>
              <a:rect b="b" l="l" r="r" t="t"/>
              <a:pathLst>
                <a:path extrusionOk="0" h="24364" w="42004">
                  <a:moveTo>
                    <a:pt x="15130" y="4226"/>
                  </a:moveTo>
                  <a:cubicBezTo>
                    <a:pt x="15877" y="4226"/>
                    <a:pt x="16650" y="4635"/>
                    <a:pt x="17006" y="5274"/>
                  </a:cubicBezTo>
                  <a:cubicBezTo>
                    <a:pt x="17201" y="5626"/>
                    <a:pt x="17236" y="5995"/>
                    <a:pt x="17104" y="6313"/>
                  </a:cubicBezTo>
                  <a:cubicBezTo>
                    <a:pt x="16969" y="6637"/>
                    <a:pt x="16675" y="6876"/>
                    <a:pt x="16275" y="6989"/>
                  </a:cubicBezTo>
                  <a:cubicBezTo>
                    <a:pt x="16110" y="7036"/>
                    <a:pt x="15938" y="7058"/>
                    <a:pt x="15765" y="7058"/>
                  </a:cubicBezTo>
                  <a:cubicBezTo>
                    <a:pt x="15018" y="7058"/>
                    <a:pt x="14248" y="6647"/>
                    <a:pt x="13892" y="6008"/>
                  </a:cubicBezTo>
                  <a:cubicBezTo>
                    <a:pt x="13696" y="5656"/>
                    <a:pt x="13662" y="5287"/>
                    <a:pt x="13794" y="4969"/>
                  </a:cubicBezTo>
                  <a:cubicBezTo>
                    <a:pt x="13929" y="4645"/>
                    <a:pt x="14222" y="4406"/>
                    <a:pt x="14621" y="4292"/>
                  </a:cubicBezTo>
                  <a:lnTo>
                    <a:pt x="14621" y="4294"/>
                  </a:lnTo>
                  <a:cubicBezTo>
                    <a:pt x="14786" y="4248"/>
                    <a:pt x="14957" y="4226"/>
                    <a:pt x="15130" y="4226"/>
                  </a:cubicBezTo>
                  <a:close/>
                  <a:moveTo>
                    <a:pt x="15113" y="3636"/>
                  </a:moveTo>
                  <a:cubicBezTo>
                    <a:pt x="14891" y="3636"/>
                    <a:pt x="14672" y="3664"/>
                    <a:pt x="14461" y="3723"/>
                  </a:cubicBezTo>
                  <a:cubicBezTo>
                    <a:pt x="13885" y="3886"/>
                    <a:pt x="13454" y="4247"/>
                    <a:pt x="13249" y="4741"/>
                  </a:cubicBezTo>
                  <a:cubicBezTo>
                    <a:pt x="13045" y="5229"/>
                    <a:pt x="13090" y="5781"/>
                    <a:pt x="13376" y="6296"/>
                  </a:cubicBezTo>
                  <a:cubicBezTo>
                    <a:pt x="13833" y="7118"/>
                    <a:pt x="14824" y="7645"/>
                    <a:pt x="15782" y="7645"/>
                  </a:cubicBezTo>
                  <a:cubicBezTo>
                    <a:pt x="15786" y="7645"/>
                    <a:pt x="15791" y="7645"/>
                    <a:pt x="15795" y="7645"/>
                  </a:cubicBezTo>
                  <a:cubicBezTo>
                    <a:pt x="16012" y="7645"/>
                    <a:pt x="16227" y="7615"/>
                    <a:pt x="16435" y="7557"/>
                  </a:cubicBezTo>
                  <a:cubicBezTo>
                    <a:pt x="17012" y="7395"/>
                    <a:pt x="17444" y="7033"/>
                    <a:pt x="17649" y="6540"/>
                  </a:cubicBezTo>
                  <a:cubicBezTo>
                    <a:pt x="17852" y="6051"/>
                    <a:pt x="17808" y="5500"/>
                    <a:pt x="17522" y="4986"/>
                  </a:cubicBezTo>
                  <a:cubicBezTo>
                    <a:pt x="17065" y="4164"/>
                    <a:pt x="16072" y="3636"/>
                    <a:pt x="15113" y="3636"/>
                  </a:cubicBezTo>
                  <a:close/>
                  <a:moveTo>
                    <a:pt x="14428" y="588"/>
                  </a:moveTo>
                  <a:cubicBezTo>
                    <a:pt x="14433" y="588"/>
                    <a:pt x="14438" y="588"/>
                    <a:pt x="14442" y="588"/>
                  </a:cubicBezTo>
                  <a:cubicBezTo>
                    <a:pt x="17001" y="590"/>
                    <a:pt x="19643" y="1996"/>
                    <a:pt x="20861" y="4188"/>
                  </a:cubicBezTo>
                  <a:cubicBezTo>
                    <a:pt x="21436" y="5225"/>
                    <a:pt x="21592" y="6243"/>
                    <a:pt x="21338" y="7300"/>
                  </a:cubicBezTo>
                  <a:cubicBezTo>
                    <a:pt x="21279" y="7544"/>
                    <a:pt x="21183" y="7799"/>
                    <a:pt x="21080" y="8066"/>
                  </a:cubicBezTo>
                  <a:cubicBezTo>
                    <a:pt x="20785" y="8839"/>
                    <a:pt x="20450" y="9715"/>
                    <a:pt x="20968" y="10645"/>
                  </a:cubicBezTo>
                  <a:cubicBezTo>
                    <a:pt x="21199" y="11063"/>
                    <a:pt x="21827" y="11269"/>
                    <a:pt x="22887" y="11269"/>
                  </a:cubicBezTo>
                  <a:cubicBezTo>
                    <a:pt x="23009" y="11269"/>
                    <a:pt x="23137" y="11267"/>
                    <a:pt x="23271" y="11261"/>
                  </a:cubicBezTo>
                  <a:lnTo>
                    <a:pt x="34498" y="8110"/>
                  </a:lnTo>
                  <a:cubicBezTo>
                    <a:pt x="34857" y="8009"/>
                    <a:pt x="35231" y="7961"/>
                    <a:pt x="35607" y="7961"/>
                  </a:cubicBezTo>
                  <a:cubicBezTo>
                    <a:pt x="37230" y="7961"/>
                    <a:pt x="38905" y="8853"/>
                    <a:pt x="39677" y="10241"/>
                  </a:cubicBezTo>
                  <a:lnTo>
                    <a:pt x="41121" y="12839"/>
                  </a:lnTo>
                  <a:lnTo>
                    <a:pt x="2647" y="23669"/>
                  </a:lnTo>
                  <a:lnTo>
                    <a:pt x="1136" y="20948"/>
                  </a:lnTo>
                  <a:cubicBezTo>
                    <a:pt x="693" y="20151"/>
                    <a:pt x="617" y="19309"/>
                    <a:pt x="922" y="18577"/>
                  </a:cubicBezTo>
                  <a:cubicBezTo>
                    <a:pt x="1230" y="17836"/>
                    <a:pt x="1896" y="17286"/>
                    <a:pt x="2796" y="17032"/>
                  </a:cubicBezTo>
                  <a:lnTo>
                    <a:pt x="14825" y="13647"/>
                  </a:lnTo>
                  <a:lnTo>
                    <a:pt x="14897" y="13615"/>
                  </a:lnTo>
                  <a:cubicBezTo>
                    <a:pt x="15944" y="12990"/>
                    <a:pt x="16330" y="12409"/>
                    <a:pt x="16041" y="11892"/>
                  </a:cubicBezTo>
                  <a:cubicBezTo>
                    <a:pt x="15554" y="11014"/>
                    <a:pt x="13424" y="10044"/>
                    <a:pt x="13187" y="9938"/>
                  </a:cubicBezTo>
                  <a:cubicBezTo>
                    <a:pt x="11812" y="9286"/>
                    <a:pt x="10692" y="8276"/>
                    <a:pt x="10036" y="7094"/>
                  </a:cubicBezTo>
                  <a:cubicBezTo>
                    <a:pt x="9328" y="5821"/>
                    <a:pt x="9207" y="4472"/>
                    <a:pt x="9697" y="3298"/>
                  </a:cubicBezTo>
                  <a:cubicBezTo>
                    <a:pt x="10193" y="2107"/>
                    <a:pt x="11257" y="1228"/>
                    <a:pt x="12694" y="824"/>
                  </a:cubicBezTo>
                  <a:cubicBezTo>
                    <a:pt x="13258" y="666"/>
                    <a:pt x="13841" y="588"/>
                    <a:pt x="14428" y="588"/>
                  </a:cubicBezTo>
                  <a:close/>
                  <a:moveTo>
                    <a:pt x="14426" y="1"/>
                  </a:moveTo>
                  <a:cubicBezTo>
                    <a:pt x="13784" y="1"/>
                    <a:pt x="13147" y="83"/>
                    <a:pt x="12535" y="255"/>
                  </a:cubicBezTo>
                  <a:cubicBezTo>
                    <a:pt x="10921" y="709"/>
                    <a:pt x="9720" y="1709"/>
                    <a:pt x="9152" y="3071"/>
                  </a:cubicBezTo>
                  <a:cubicBezTo>
                    <a:pt x="8592" y="4416"/>
                    <a:pt x="8723" y="5946"/>
                    <a:pt x="9520" y="7381"/>
                  </a:cubicBezTo>
                  <a:cubicBezTo>
                    <a:pt x="10236" y="8670"/>
                    <a:pt x="11448" y="9767"/>
                    <a:pt x="12942" y="10475"/>
                  </a:cubicBezTo>
                  <a:cubicBezTo>
                    <a:pt x="13547" y="10746"/>
                    <a:pt x="15193" y="11581"/>
                    <a:pt x="15525" y="12179"/>
                  </a:cubicBezTo>
                  <a:cubicBezTo>
                    <a:pt x="15599" y="12312"/>
                    <a:pt x="15349" y="12652"/>
                    <a:pt x="14627" y="13088"/>
                  </a:cubicBezTo>
                  <a:lnTo>
                    <a:pt x="2638" y="16462"/>
                  </a:lnTo>
                  <a:cubicBezTo>
                    <a:pt x="1559" y="16766"/>
                    <a:pt x="757" y="17437"/>
                    <a:pt x="377" y="18349"/>
                  </a:cubicBezTo>
                  <a:cubicBezTo>
                    <a:pt x="0" y="19252"/>
                    <a:pt x="87" y="20276"/>
                    <a:pt x="620" y="21235"/>
                  </a:cubicBezTo>
                  <a:lnTo>
                    <a:pt x="2358" y="24364"/>
                  </a:lnTo>
                  <a:lnTo>
                    <a:pt x="42003" y="13204"/>
                  </a:lnTo>
                  <a:lnTo>
                    <a:pt x="40197" y="9953"/>
                  </a:lnTo>
                  <a:cubicBezTo>
                    <a:pt x="39323" y="8381"/>
                    <a:pt x="37428" y="7371"/>
                    <a:pt x="35594" y="7371"/>
                  </a:cubicBezTo>
                  <a:cubicBezTo>
                    <a:pt x="35168" y="7371"/>
                    <a:pt x="34746" y="7425"/>
                    <a:pt x="34341" y="7539"/>
                  </a:cubicBezTo>
                  <a:lnTo>
                    <a:pt x="23215" y="10671"/>
                  </a:lnTo>
                  <a:cubicBezTo>
                    <a:pt x="23102" y="10675"/>
                    <a:pt x="22996" y="10677"/>
                    <a:pt x="22897" y="10677"/>
                  </a:cubicBezTo>
                  <a:cubicBezTo>
                    <a:pt x="21727" y="10677"/>
                    <a:pt x="21518" y="10415"/>
                    <a:pt x="21486" y="10358"/>
                  </a:cubicBezTo>
                  <a:cubicBezTo>
                    <a:pt x="21104" y="9667"/>
                    <a:pt x="21362" y="8992"/>
                    <a:pt x="21634" y="8276"/>
                  </a:cubicBezTo>
                  <a:cubicBezTo>
                    <a:pt x="21740" y="8003"/>
                    <a:pt x="21847" y="7719"/>
                    <a:pt x="21915" y="7437"/>
                  </a:cubicBezTo>
                  <a:cubicBezTo>
                    <a:pt x="22205" y="6229"/>
                    <a:pt x="22030" y="5073"/>
                    <a:pt x="21379" y="3900"/>
                  </a:cubicBezTo>
                  <a:cubicBezTo>
                    <a:pt x="20059" y="1525"/>
                    <a:pt x="17196" y="1"/>
                    <a:pt x="14426"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4" name="Google Shape;8504;p117"/>
            <p:cNvSpPr/>
            <p:nvPr/>
          </p:nvSpPr>
          <p:spPr>
            <a:xfrm>
              <a:off x="1679341" y="740121"/>
              <a:ext cx="244161" cy="259295"/>
            </a:xfrm>
            <a:custGeom>
              <a:rect b="b" l="l" r="r" t="t"/>
              <a:pathLst>
                <a:path extrusionOk="0" h="14666" w="13810">
                  <a:moveTo>
                    <a:pt x="11797" y="1"/>
                  </a:moveTo>
                  <a:cubicBezTo>
                    <a:pt x="11123" y="1"/>
                    <a:pt x="10479" y="386"/>
                    <a:pt x="10181" y="1038"/>
                  </a:cubicBezTo>
                  <a:lnTo>
                    <a:pt x="6092" y="10209"/>
                  </a:lnTo>
                  <a:lnTo>
                    <a:pt x="3031" y="8075"/>
                  </a:lnTo>
                  <a:cubicBezTo>
                    <a:pt x="2722" y="7859"/>
                    <a:pt x="2368" y="7755"/>
                    <a:pt x="2018" y="7755"/>
                  </a:cubicBezTo>
                  <a:cubicBezTo>
                    <a:pt x="1458" y="7755"/>
                    <a:pt x="907" y="8020"/>
                    <a:pt x="562" y="8514"/>
                  </a:cubicBezTo>
                  <a:cubicBezTo>
                    <a:pt x="1" y="9318"/>
                    <a:pt x="199" y="10423"/>
                    <a:pt x="1002" y="10983"/>
                  </a:cubicBezTo>
                  <a:lnTo>
                    <a:pt x="5821" y="14346"/>
                  </a:lnTo>
                  <a:cubicBezTo>
                    <a:pt x="6120" y="14554"/>
                    <a:pt x="6474" y="14666"/>
                    <a:pt x="6836" y="14666"/>
                  </a:cubicBezTo>
                  <a:lnTo>
                    <a:pt x="6837" y="14666"/>
                  </a:lnTo>
                  <a:cubicBezTo>
                    <a:pt x="7537" y="14666"/>
                    <a:pt x="8172" y="14254"/>
                    <a:pt x="8456" y="13615"/>
                  </a:cubicBezTo>
                  <a:lnTo>
                    <a:pt x="13421" y="2482"/>
                  </a:lnTo>
                  <a:cubicBezTo>
                    <a:pt x="13810" y="1590"/>
                    <a:pt x="13406" y="551"/>
                    <a:pt x="12517" y="154"/>
                  </a:cubicBezTo>
                  <a:cubicBezTo>
                    <a:pt x="12283" y="50"/>
                    <a:pt x="12038" y="1"/>
                    <a:pt x="11797" y="1"/>
                  </a:cubicBezTo>
                  <a:close/>
                </a:path>
              </a:pathLst>
            </a:custGeom>
            <a:gradFill>
              <a:gsLst>
                <a:gs pos="0">
                  <a:srgbClr val="8BE3FF"/>
                </a:gs>
                <a:gs pos="100000">
                  <a:srgbClr val="ACFFD9"/>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5" name="Google Shape;8505;p117"/>
            <p:cNvSpPr/>
            <p:nvPr/>
          </p:nvSpPr>
          <p:spPr>
            <a:xfrm>
              <a:off x="1877321" y="1096391"/>
              <a:ext cx="244143" cy="259295"/>
            </a:xfrm>
            <a:custGeom>
              <a:rect b="b" l="l" r="r" t="t"/>
              <a:pathLst>
                <a:path extrusionOk="0" h="14666" w="13809">
                  <a:moveTo>
                    <a:pt x="11795" y="0"/>
                  </a:moveTo>
                  <a:cubicBezTo>
                    <a:pt x="11121" y="0"/>
                    <a:pt x="10477" y="386"/>
                    <a:pt x="10180" y="1038"/>
                  </a:cubicBezTo>
                  <a:lnTo>
                    <a:pt x="6090" y="10209"/>
                  </a:lnTo>
                  <a:lnTo>
                    <a:pt x="3031" y="8075"/>
                  </a:lnTo>
                  <a:cubicBezTo>
                    <a:pt x="2721" y="7859"/>
                    <a:pt x="2367" y="7755"/>
                    <a:pt x="2017" y="7755"/>
                  </a:cubicBezTo>
                  <a:cubicBezTo>
                    <a:pt x="1457" y="7755"/>
                    <a:pt x="906" y="8020"/>
                    <a:pt x="561" y="8514"/>
                  </a:cubicBezTo>
                  <a:cubicBezTo>
                    <a:pt x="1" y="9317"/>
                    <a:pt x="197" y="10423"/>
                    <a:pt x="1000" y="10983"/>
                  </a:cubicBezTo>
                  <a:lnTo>
                    <a:pt x="5821" y="14346"/>
                  </a:lnTo>
                  <a:cubicBezTo>
                    <a:pt x="6118" y="14553"/>
                    <a:pt x="6472" y="14665"/>
                    <a:pt x="6835" y="14666"/>
                  </a:cubicBezTo>
                  <a:lnTo>
                    <a:pt x="6835" y="14666"/>
                  </a:lnTo>
                  <a:cubicBezTo>
                    <a:pt x="7536" y="14665"/>
                    <a:pt x="8170" y="14254"/>
                    <a:pt x="8455" y="13614"/>
                  </a:cubicBezTo>
                  <a:lnTo>
                    <a:pt x="13419" y="2482"/>
                  </a:lnTo>
                  <a:cubicBezTo>
                    <a:pt x="13808" y="1589"/>
                    <a:pt x="13404" y="551"/>
                    <a:pt x="12515" y="154"/>
                  </a:cubicBezTo>
                  <a:cubicBezTo>
                    <a:pt x="12281" y="50"/>
                    <a:pt x="12036" y="0"/>
                    <a:pt x="11795" y="0"/>
                  </a:cubicBezTo>
                  <a:close/>
                  <a:moveTo>
                    <a:pt x="6835" y="14666"/>
                  </a:moveTo>
                  <a:lnTo>
                    <a:pt x="6835" y="14666"/>
                  </a:lnTo>
                  <a:cubicBezTo>
                    <a:pt x="6835" y="14666"/>
                    <a:pt x="6835" y="14666"/>
                    <a:pt x="6835" y="14666"/>
                  </a:cubicBezTo>
                  <a:lnTo>
                    <a:pt x="6836" y="14666"/>
                  </a:lnTo>
                  <a:cubicBezTo>
                    <a:pt x="6836" y="14666"/>
                    <a:pt x="6835" y="14666"/>
                    <a:pt x="6835" y="14666"/>
                  </a:cubicBezTo>
                  <a:close/>
                </a:path>
              </a:pathLst>
            </a:custGeom>
            <a:gradFill>
              <a:gsLst>
                <a:gs pos="0">
                  <a:srgbClr val="8BE3FF"/>
                </a:gs>
                <a:gs pos="100000">
                  <a:srgbClr val="ACFFD9"/>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6" name="Google Shape;8506;p117"/>
            <p:cNvSpPr/>
            <p:nvPr/>
          </p:nvSpPr>
          <p:spPr>
            <a:xfrm>
              <a:off x="2983099" y="1034228"/>
              <a:ext cx="349763" cy="225013"/>
            </a:xfrm>
            <a:custGeom>
              <a:rect b="b" l="l" r="r" t="t"/>
              <a:pathLst>
                <a:path extrusionOk="0" h="12727" w="19783">
                  <a:moveTo>
                    <a:pt x="3379" y="0"/>
                  </a:moveTo>
                  <a:cubicBezTo>
                    <a:pt x="3379" y="0"/>
                    <a:pt x="1" y="0"/>
                    <a:pt x="162" y="1930"/>
                  </a:cubicBezTo>
                  <a:cubicBezTo>
                    <a:pt x="323" y="3860"/>
                    <a:pt x="12546" y="11258"/>
                    <a:pt x="13511" y="11902"/>
                  </a:cubicBezTo>
                  <a:cubicBezTo>
                    <a:pt x="13984" y="12217"/>
                    <a:pt x="15116" y="12727"/>
                    <a:pt x="16184" y="12727"/>
                  </a:cubicBezTo>
                  <a:cubicBezTo>
                    <a:pt x="17293" y="12727"/>
                    <a:pt x="18333" y="12178"/>
                    <a:pt x="18497" y="10294"/>
                  </a:cubicBezTo>
                  <a:cubicBezTo>
                    <a:pt x="18497" y="10294"/>
                    <a:pt x="19782" y="7559"/>
                    <a:pt x="18979" y="5469"/>
                  </a:cubicBezTo>
                  <a:cubicBezTo>
                    <a:pt x="18175" y="3378"/>
                    <a:pt x="3379" y="0"/>
                    <a:pt x="337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7" name="Google Shape;8507;p117"/>
            <p:cNvSpPr/>
            <p:nvPr/>
          </p:nvSpPr>
          <p:spPr>
            <a:xfrm>
              <a:off x="2980041" y="1029012"/>
              <a:ext cx="357454" cy="235409"/>
            </a:xfrm>
            <a:custGeom>
              <a:rect b="b" l="l" r="r" t="t"/>
              <a:pathLst>
                <a:path extrusionOk="0" h="13315" w="20218">
                  <a:moveTo>
                    <a:pt x="3520" y="592"/>
                  </a:moveTo>
                  <a:cubicBezTo>
                    <a:pt x="9185" y="1886"/>
                    <a:pt x="18333" y="4456"/>
                    <a:pt x="18876" y="5870"/>
                  </a:cubicBezTo>
                  <a:cubicBezTo>
                    <a:pt x="19624" y="7815"/>
                    <a:pt x="18414" y="10436"/>
                    <a:pt x="18402" y="10463"/>
                  </a:cubicBezTo>
                  <a:cubicBezTo>
                    <a:pt x="18387" y="10494"/>
                    <a:pt x="18378" y="10528"/>
                    <a:pt x="18375" y="10562"/>
                  </a:cubicBezTo>
                  <a:cubicBezTo>
                    <a:pt x="18287" y="11572"/>
                    <a:pt x="17927" y="12234"/>
                    <a:pt x="17306" y="12533"/>
                  </a:cubicBezTo>
                  <a:cubicBezTo>
                    <a:pt x="17018" y="12671"/>
                    <a:pt x="16691" y="12727"/>
                    <a:pt x="16352" y="12727"/>
                  </a:cubicBezTo>
                  <a:cubicBezTo>
                    <a:pt x="15372" y="12727"/>
                    <a:pt x="14303" y="12255"/>
                    <a:pt x="13848" y="11951"/>
                  </a:cubicBezTo>
                  <a:cubicBezTo>
                    <a:pt x="13726" y="11869"/>
                    <a:pt x="13422" y="11679"/>
                    <a:pt x="12986" y="11406"/>
                  </a:cubicBezTo>
                  <a:cubicBezTo>
                    <a:pt x="2881" y="5071"/>
                    <a:pt x="687" y="2904"/>
                    <a:pt x="630" y="2201"/>
                  </a:cubicBezTo>
                  <a:cubicBezTo>
                    <a:pt x="603" y="1886"/>
                    <a:pt x="690" y="1625"/>
                    <a:pt x="895" y="1402"/>
                  </a:cubicBezTo>
                  <a:cubicBezTo>
                    <a:pt x="1578" y="659"/>
                    <a:pt x="3268" y="597"/>
                    <a:pt x="3520" y="592"/>
                  </a:cubicBezTo>
                  <a:close/>
                  <a:moveTo>
                    <a:pt x="3552" y="0"/>
                  </a:moveTo>
                  <a:cubicBezTo>
                    <a:pt x="3464" y="0"/>
                    <a:pt x="1371" y="11"/>
                    <a:pt x="461" y="1001"/>
                  </a:cubicBezTo>
                  <a:cubicBezTo>
                    <a:pt x="142" y="1348"/>
                    <a:pt x="0" y="1768"/>
                    <a:pt x="40" y="2250"/>
                  </a:cubicBezTo>
                  <a:cubicBezTo>
                    <a:pt x="146" y="3518"/>
                    <a:pt x="4041" y="6497"/>
                    <a:pt x="12672" y="11907"/>
                  </a:cubicBezTo>
                  <a:cubicBezTo>
                    <a:pt x="13101" y="12175"/>
                    <a:pt x="13400" y="12363"/>
                    <a:pt x="13519" y="12443"/>
                  </a:cubicBezTo>
                  <a:cubicBezTo>
                    <a:pt x="14052" y="12797"/>
                    <a:pt x="15232" y="13315"/>
                    <a:pt x="16361" y="13315"/>
                  </a:cubicBezTo>
                  <a:cubicBezTo>
                    <a:pt x="16780" y="13315"/>
                    <a:pt x="17192" y="13244"/>
                    <a:pt x="17562" y="13065"/>
                  </a:cubicBezTo>
                  <a:cubicBezTo>
                    <a:pt x="18374" y="12675"/>
                    <a:pt x="18844" y="11868"/>
                    <a:pt x="18960" y="10666"/>
                  </a:cubicBezTo>
                  <a:cubicBezTo>
                    <a:pt x="19137" y="10268"/>
                    <a:pt x="20217" y="7709"/>
                    <a:pt x="19428" y="5657"/>
                  </a:cubicBezTo>
                  <a:cubicBezTo>
                    <a:pt x="18592" y="3483"/>
                    <a:pt x="5147" y="357"/>
                    <a:pt x="3617" y="7"/>
                  </a:cubicBezTo>
                  <a:cubicBezTo>
                    <a:pt x="3596" y="2"/>
                    <a:pt x="3573" y="0"/>
                    <a:pt x="3552"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8" name="Google Shape;8508;p117"/>
            <p:cNvSpPr/>
            <p:nvPr/>
          </p:nvSpPr>
          <p:spPr>
            <a:xfrm>
              <a:off x="2999170" y="964551"/>
              <a:ext cx="65310" cy="51307"/>
            </a:xfrm>
            <a:custGeom>
              <a:rect b="b" l="l" r="r" t="t"/>
              <a:pathLst>
                <a:path extrusionOk="0" h="2902" w="3694">
                  <a:moveTo>
                    <a:pt x="710" y="0"/>
                  </a:moveTo>
                  <a:cubicBezTo>
                    <a:pt x="0" y="0"/>
                    <a:pt x="1189" y="2402"/>
                    <a:pt x="1649" y="2517"/>
                  </a:cubicBezTo>
                  <a:cubicBezTo>
                    <a:pt x="2160" y="2646"/>
                    <a:pt x="3438" y="2901"/>
                    <a:pt x="3438" y="2901"/>
                  </a:cubicBezTo>
                  <a:lnTo>
                    <a:pt x="3693" y="1239"/>
                  </a:lnTo>
                  <a:cubicBezTo>
                    <a:pt x="3693" y="1239"/>
                    <a:pt x="2288" y="729"/>
                    <a:pt x="1011" y="91"/>
                  </a:cubicBezTo>
                  <a:cubicBezTo>
                    <a:pt x="886" y="29"/>
                    <a:pt x="786" y="0"/>
                    <a:pt x="71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9" name="Google Shape;8509;p117"/>
            <p:cNvSpPr/>
            <p:nvPr/>
          </p:nvSpPr>
          <p:spPr>
            <a:xfrm>
              <a:off x="3001787" y="959300"/>
              <a:ext cx="68227" cy="61756"/>
            </a:xfrm>
            <a:custGeom>
              <a:rect b="b" l="l" r="r" t="t"/>
              <a:pathLst>
                <a:path extrusionOk="0" h="3493" w="3859">
                  <a:moveTo>
                    <a:pt x="630" y="608"/>
                  </a:moveTo>
                  <a:cubicBezTo>
                    <a:pt x="664" y="620"/>
                    <a:pt x="698" y="635"/>
                    <a:pt x="729" y="651"/>
                  </a:cubicBezTo>
                  <a:cubicBezTo>
                    <a:pt x="1704" y="1138"/>
                    <a:pt x="2761" y="1555"/>
                    <a:pt x="3216" y="1729"/>
                  </a:cubicBezTo>
                  <a:lnTo>
                    <a:pt x="3044" y="2846"/>
                  </a:lnTo>
                  <a:cubicBezTo>
                    <a:pt x="2636" y="2762"/>
                    <a:pt x="1924" y="2615"/>
                    <a:pt x="1589" y="2532"/>
                  </a:cubicBezTo>
                  <a:cubicBezTo>
                    <a:pt x="1311" y="2392"/>
                    <a:pt x="613" y="1048"/>
                    <a:pt x="630" y="608"/>
                  </a:cubicBezTo>
                  <a:close/>
                  <a:moveTo>
                    <a:pt x="557" y="0"/>
                  </a:moveTo>
                  <a:cubicBezTo>
                    <a:pt x="440" y="0"/>
                    <a:pt x="338" y="34"/>
                    <a:pt x="251" y="101"/>
                  </a:cubicBezTo>
                  <a:cubicBezTo>
                    <a:pt x="58" y="251"/>
                    <a:pt x="0" y="524"/>
                    <a:pt x="82" y="913"/>
                  </a:cubicBezTo>
                  <a:cubicBezTo>
                    <a:pt x="218" y="1565"/>
                    <a:pt x="897" y="2968"/>
                    <a:pt x="1429" y="3100"/>
                  </a:cubicBezTo>
                  <a:cubicBezTo>
                    <a:pt x="1941" y="3228"/>
                    <a:pt x="3179" y="3476"/>
                    <a:pt x="3232" y="3486"/>
                  </a:cubicBezTo>
                  <a:cubicBezTo>
                    <a:pt x="3251" y="3490"/>
                    <a:pt x="3270" y="3493"/>
                    <a:pt x="3289" y="3493"/>
                  </a:cubicBezTo>
                  <a:cubicBezTo>
                    <a:pt x="3435" y="3491"/>
                    <a:pt x="3559" y="3386"/>
                    <a:pt x="3581" y="3242"/>
                  </a:cubicBezTo>
                  <a:lnTo>
                    <a:pt x="3836" y="1582"/>
                  </a:lnTo>
                  <a:cubicBezTo>
                    <a:pt x="3859" y="1442"/>
                    <a:pt x="3778" y="1307"/>
                    <a:pt x="3646" y="1258"/>
                  </a:cubicBezTo>
                  <a:cubicBezTo>
                    <a:pt x="3632" y="1253"/>
                    <a:pt x="2242" y="746"/>
                    <a:pt x="995" y="122"/>
                  </a:cubicBezTo>
                  <a:cubicBezTo>
                    <a:pt x="832" y="41"/>
                    <a:pt x="685" y="0"/>
                    <a:pt x="557"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0" name="Google Shape;8510;p117"/>
            <p:cNvSpPr/>
            <p:nvPr/>
          </p:nvSpPr>
          <p:spPr>
            <a:xfrm>
              <a:off x="2152829" y="660720"/>
              <a:ext cx="1570214" cy="1013294"/>
            </a:xfrm>
            <a:custGeom>
              <a:rect b="b" l="l" r="r" t="t"/>
              <a:pathLst>
                <a:path extrusionOk="0" h="57313" w="88813">
                  <a:moveTo>
                    <a:pt x="81493" y="1"/>
                  </a:moveTo>
                  <a:cubicBezTo>
                    <a:pt x="80301" y="1"/>
                    <a:pt x="79094" y="335"/>
                    <a:pt x="78019" y="1035"/>
                  </a:cubicBezTo>
                  <a:lnTo>
                    <a:pt x="7398" y="47020"/>
                  </a:lnTo>
                  <a:lnTo>
                    <a:pt x="0" y="56026"/>
                  </a:lnTo>
                  <a:lnTo>
                    <a:pt x="644" y="57313"/>
                  </a:lnTo>
                  <a:lnTo>
                    <a:pt x="11097" y="54739"/>
                  </a:lnTo>
                  <a:lnTo>
                    <a:pt x="84707" y="11887"/>
                  </a:lnTo>
                  <a:cubicBezTo>
                    <a:pt x="87814" y="10078"/>
                    <a:pt x="88813" y="6058"/>
                    <a:pt x="86910" y="3005"/>
                  </a:cubicBezTo>
                  <a:cubicBezTo>
                    <a:pt x="85700" y="1063"/>
                    <a:pt x="83619" y="1"/>
                    <a:pt x="81493" y="1"/>
                  </a:cubicBezTo>
                  <a:close/>
                </a:path>
              </a:pathLst>
            </a:custGeom>
            <a:gradFill>
              <a:gsLst>
                <a:gs pos="0">
                  <a:srgbClr val="8BE3FF"/>
                </a:gs>
                <a:gs pos="100000">
                  <a:srgbClr val="ACFFD9"/>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1" name="Google Shape;8511;p117"/>
            <p:cNvSpPr/>
            <p:nvPr/>
          </p:nvSpPr>
          <p:spPr>
            <a:xfrm>
              <a:off x="2147242" y="655452"/>
              <a:ext cx="1568729" cy="1023796"/>
            </a:xfrm>
            <a:custGeom>
              <a:rect b="b" l="l" r="r" t="t"/>
              <a:pathLst>
                <a:path extrusionOk="0" h="57907" w="88729">
                  <a:moveTo>
                    <a:pt x="81801" y="592"/>
                  </a:moveTo>
                  <a:cubicBezTo>
                    <a:pt x="82243" y="592"/>
                    <a:pt x="82688" y="640"/>
                    <a:pt x="83131" y="738"/>
                  </a:cubicBezTo>
                  <a:cubicBezTo>
                    <a:pt x="84739" y="1095"/>
                    <a:pt x="86105" y="2062"/>
                    <a:pt x="86975" y="3459"/>
                  </a:cubicBezTo>
                  <a:cubicBezTo>
                    <a:pt x="87852" y="4867"/>
                    <a:pt x="88115" y="6529"/>
                    <a:pt x="87716" y="8139"/>
                  </a:cubicBezTo>
                  <a:cubicBezTo>
                    <a:pt x="87317" y="9749"/>
                    <a:pt x="86307" y="11095"/>
                    <a:pt x="84875" y="11930"/>
                  </a:cubicBezTo>
                  <a:lnTo>
                    <a:pt x="11301" y="54760"/>
                  </a:lnTo>
                  <a:lnTo>
                    <a:pt x="1118" y="57268"/>
                  </a:lnTo>
                  <a:lnTo>
                    <a:pt x="666" y="56364"/>
                  </a:lnTo>
                  <a:lnTo>
                    <a:pt x="7915" y="47541"/>
                  </a:lnTo>
                  <a:lnTo>
                    <a:pt x="78496" y="1579"/>
                  </a:lnTo>
                  <a:cubicBezTo>
                    <a:pt x="79496" y="928"/>
                    <a:pt x="80637" y="592"/>
                    <a:pt x="81801" y="592"/>
                  </a:cubicBezTo>
                  <a:close/>
                  <a:moveTo>
                    <a:pt x="81799" y="1"/>
                  </a:moveTo>
                  <a:cubicBezTo>
                    <a:pt x="80522" y="1"/>
                    <a:pt x="79271" y="369"/>
                    <a:pt x="78174" y="1085"/>
                  </a:cubicBezTo>
                  <a:lnTo>
                    <a:pt x="7553" y="47070"/>
                  </a:lnTo>
                  <a:cubicBezTo>
                    <a:pt x="7528" y="47087"/>
                    <a:pt x="7505" y="47107"/>
                    <a:pt x="7485" y="47131"/>
                  </a:cubicBezTo>
                  <a:lnTo>
                    <a:pt x="87" y="56136"/>
                  </a:lnTo>
                  <a:cubicBezTo>
                    <a:pt x="14" y="56227"/>
                    <a:pt x="0" y="56352"/>
                    <a:pt x="52" y="56456"/>
                  </a:cubicBezTo>
                  <a:lnTo>
                    <a:pt x="695" y="57743"/>
                  </a:lnTo>
                  <a:cubicBezTo>
                    <a:pt x="745" y="57844"/>
                    <a:pt x="848" y="57907"/>
                    <a:pt x="960" y="57907"/>
                  </a:cubicBezTo>
                  <a:cubicBezTo>
                    <a:pt x="984" y="57907"/>
                    <a:pt x="1008" y="57904"/>
                    <a:pt x="1030" y="57898"/>
                  </a:cubicBezTo>
                  <a:lnTo>
                    <a:pt x="11484" y="55324"/>
                  </a:lnTo>
                  <a:cubicBezTo>
                    <a:pt x="11512" y="55318"/>
                    <a:pt x="11538" y="55307"/>
                    <a:pt x="11562" y="55293"/>
                  </a:cubicBezTo>
                  <a:lnTo>
                    <a:pt x="85172" y="12441"/>
                  </a:lnTo>
                  <a:cubicBezTo>
                    <a:pt x="86744" y="11526"/>
                    <a:pt x="87852" y="10049"/>
                    <a:pt x="88290" y="8281"/>
                  </a:cubicBezTo>
                  <a:cubicBezTo>
                    <a:pt x="88728" y="6515"/>
                    <a:pt x="88439" y="4692"/>
                    <a:pt x="87477" y="3147"/>
                  </a:cubicBezTo>
                  <a:cubicBezTo>
                    <a:pt x="86521" y="1613"/>
                    <a:pt x="85023" y="553"/>
                    <a:pt x="83259" y="162"/>
                  </a:cubicBezTo>
                  <a:cubicBezTo>
                    <a:pt x="82773" y="54"/>
                    <a:pt x="82284" y="1"/>
                    <a:pt x="81799"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2" name="Google Shape;8512;p117"/>
            <p:cNvSpPr/>
            <p:nvPr/>
          </p:nvSpPr>
          <p:spPr>
            <a:xfrm>
              <a:off x="2895141" y="1197008"/>
              <a:ext cx="42414" cy="27298"/>
            </a:xfrm>
            <a:custGeom>
              <a:rect b="b" l="l" r="r" t="t"/>
              <a:pathLst>
                <a:path extrusionOk="0" h="1544" w="2399">
                  <a:moveTo>
                    <a:pt x="2399" y="0"/>
                  </a:moveTo>
                  <a:lnTo>
                    <a:pt x="0" y="1544"/>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3" name="Google Shape;8513;p117"/>
            <p:cNvSpPr/>
            <p:nvPr/>
          </p:nvSpPr>
          <p:spPr>
            <a:xfrm>
              <a:off x="2889466" y="1191775"/>
              <a:ext cx="54048" cy="37764"/>
            </a:xfrm>
            <a:custGeom>
              <a:rect b="b" l="l" r="r" t="t"/>
              <a:pathLst>
                <a:path extrusionOk="0" h="2136" w="3057">
                  <a:moveTo>
                    <a:pt x="2719" y="0"/>
                  </a:moveTo>
                  <a:cubicBezTo>
                    <a:pt x="2664" y="0"/>
                    <a:pt x="2609" y="15"/>
                    <a:pt x="2560" y="47"/>
                  </a:cubicBezTo>
                  <a:lnTo>
                    <a:pt x="160" y="1592"/>
                  </a:lnTo>
                  <a:cubicBezTo>
                    <a:pt x="50" y="1662"/>
                    <a:pt x="0" y="1797"/>
                    <a:pt x="37" y="1923"/>
                  </a:cubicBezTo>
                  <a:cubicBezTo>
                    <a:pt x="73" y="2049"/>
                    <a:pt x="189" y="2136"/>
                    <a:pt x="320" y="2136"/>
                  </a:cubicBezTo>
                  <a:cubicBezTo>
                    <a:pt x="377" y="2136"/>
                    <a:pt x="432" y="2119"/>
                    <a:pt x="480" y="2088"/>
                  </a:cubicBezTo>
                  <a:lnTo>
                    <a:pt x="2879" y="544"/>
                  </a:lnTo>
                  <a:cubicBezTo>
                    <a:pt x="3017" y="456"/>
                    <a:pt x="3057" y="274"/>
                    <a:pt x="2969" y="136"/>
                  </a:cubicBezTo>
                  <a:cubicBezTo>
                    <a:pt x="2912" y="48"/>
                    <a:pt x="2816" y="0"/>
                    <a:pt x="2719"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4" name="Google Shape;8514;p117"/>
            <p:cNvSpPr/>
            <p:nvPr/>
          </p:nvSpPr>
          <p:spPr>
            <a:xfrm>
              <a:off x="2989340" y="961917"/>
              <a:ext cx="313502" cy="201764"/>
            </a:xfrm>
            <a:custGeom>
              <a:rect b="b" l="l" r="r" t="t"/>
              <a:pathLst>
                <a:path extrusionOk="0" h="11412" w="17732">
                  <a:moveTo>
                    <a:pt x="17731" y="1"/>
                  </a:moveTo>
                  <a:lnTo>
                    <a:pt x="0" y="11411"/>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5" name="Google Shape;8515;p117"/>
            <p:cNvSpPr/>
            <p:nvPr/>
          </p:nvSpPr>
          <p:spPr>
            <a:xfrm>
              <a:off x="2983683" y="956666"/>
              <a:ext cx="325153" cy="212248"/>
            </a:xfrm>
            <a:custGeom>
              <a:rect b="b" l="l" r="r" t="t"/>
              <a:pathLst>
                <a:path extrusionOk="0" h="12005" w="18391">
                  <a:moveTo>
                    <a:pt x="18054" y="1"/>
                  </a:moveTo>
                  <a:cubicBezTo>
                    <a:pt x="17998" y="1"/>
                    <a:pt x="17941" y="17"/>
                    <a:pt x="17891" y="50"/>
                  </a:cubicBezTo>
                  <a:lnTo>
                    <a:pt x="160" y="11459"/>
                  </a:lnTo>
                  <a:cubicBezTo>
                    <a:pt x="51" y="11531"/>
                    <a:pt x="1" y="11665"/>
                    <a:pt x="37" y="11791"/>
                  </a:cubicBezTo>
                  <a:cubicBezTo>
                    <a:pt x="74" y="11917"/>
                    <a:pt x="189" y="12004"/>
                    <a:pt x="320" y="12004"/>
                  </a:cubicBezTo>
                  <a:cubicBezTo>
                    <a:pt x="377" y="12004"/>
                    <a:pt x="434" y="11988"/>
                    <a:pt x="480" y="11956"/>
                  </a:cubicBezTo>
                  <a:lnTo>
                    <a:pt x="18211" y="547"/>
                  </a:lnTo>
                  <a:cubicBezTo>
                    <a:pt x="18351" y="459"/>
                    <a:pt x="18391" y="275"/>
                    <a:pt x="18302" y="137"/>
                  </a:cubicBezTo>
                  <a:cubicBezTo>
                    <a:pt x="18246" y="49"/>
                    <a:pt x="18151" y="1"/>
                    <a:pt x="18054"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6" name="Google Shape;8516;p117"/>
            <p:cNvSpPr/>
            <p:nvPr/>
          </p:nvSpPr>
          <p:spPr>
            <a:xfrm>
              <a:off x="2132497" y="1647919"/>
              <a:ext cx="56682" cy="30498"/>
            </a:xfrm>
            <a:custGeom>
              <a:rect b="b" l="l" r="r" t="t"/>
              <a:pathLst>
                <a:path extrusionOk="0" h="1725" w="3206">
                  <a:moveTo>
                    <a:pt x="1837" y="0"/>
                  </a:moveTo>
                  <a:cubicBezTo>
                    <a:pt x="1837" y="0"/>
                    <a:pt x="1" y="767"/>
                    <a:pt x="282" y="1537"/>
                  </a:cubicBezTo>
                  <a:cubicBezTo>
                    <a:pt x="330" y="1670"/>
                    <a:pt x="447" y="1724"/>
                    <a:pt x="608" y="1724"/>
                  </a:cubicBezTo>
                  <a:cubicBezTo>
                    <a:pt x="1389" y="1724"/>
                    <a:pt x="3205" y="442"/>
                    <a:pt x="3205" y="442"/>
                  </a:cubicBezTo>
                  <a:lnTo>
                    <a:pt x="1837" y="0"/>
                  </a:lnTo>
                  <a:close/>
                </a:path>
              </a:pathLst>
            </a:custGeom>
            <a:solidFill>
              <a:srgbClr val="C6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7" name="Google Shape;8517;p117"/>
            <p:cNvSpPr/>
            <p:nvPr/>
          </p:nvSpPr>
          <p:spPr>
            <a:xfrm>
              <a:off x="2126220" y="1642668"/>
              <a:ext cx="69500" cy="40929"/>
            </a:xfrm>
            <a:custGeom>
              <a:rect b="b" l="l" r="r" t="t"/>
              <a:pathLst>
                <a:path extrusionOk="0" h="2315" w="3931">
                  <a:moveTo>
                    <a:pt x="2207" y="613"/>
                  </a:moveTo>
                  <a:lnTo>
                    <a:pt x="2889" y="834"/>
                  </a:lnTo>
                  <a:cubicBezTo>
                    <a:pt x="2062" y="1362"/>
                    <a:pt x="1268" y="1746"/>
                    <a:pt x="984" y="1746"/>
                  </a:cubicBezTo>
                  <a:cubicBezTo>
                    <a:pt x="955" y="1746"/>
                    <a:pt x="932" y="1742"/>
                    <a:pt x="914" y="1734"/>
                  </a:cubicBezTo>
                  <a:cubicBezTo>
                    <a:pt x="802" y="1427"/>
                    <a:pt x="1577" y="897"/>
                    <a:pt x="2207" y="613"/>
                  </a:cubicBezTo>
                  <a:close/>
                  <a:moveTo>
                    <a:pt x="2191" y="1"/>
                  </a:moveTo>
                  <a:cubicBezTo>
                    <a:pt x="2153" y="1"/>
                    <a:pt x="2114" y="9"/>
                    <a:pt x="2078" y="24"/>
                  </a:cubicBezTo>
                  <a:cubicBezTo>
                    <a:pt x="1728" y="170"/>
                    <a:pt x="1" y="949"/>
                    <a:pt x="359" y="1935"/>
                  </a:cubicBezTo>
                  <a:cubicBezTo>
                    <a:pt x="418" y="2103"/>
                    <a:pt x="555" y="2232"/>
                    <a:pt x="725" y="2283"/>
                  </a:cubicBezTo>
                  <a:cubicBezTo>
                    <a:pt x="793" y="2303"/>
                    <a:pt x="865" y="2314"/>
                    <a:pt x="936" y="2314"/>
                  </a:cubicBezTo>
                  <a:cubicBezTo>
                    <a:pt x="940" y="2314"/>
                    <a:pt x="944" y="2314"/>
                    <a:pt x="948" y="2314"/>
                  </a:cubicBezTo>
                  <a:cubicBezTo>
                    <a:pt x="1772" y="2314"/>
                    <a:pt x="3261" y="1313"/>
                    <a:pt x="3731" y="981"/>
                  </a:cubicBezTo>
                  <a:cubicBezTo>
                    <a:pt x="3930" y="840"/>
                    <a:pt x="3884" y="533"/>
                    <a:pt x="3652" y="458"/>
                  </a:cubicBezTo>
                  <a:lnTo>
                    <a:pt x="2282" y="15"/>
                  </a:lnTo>
                  <a:cubicBezTo>
                    <a:pt x="2253" y="6"/>
                    <a:pt x="2222" y="1"/>
                    <a:pt x="2191"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8" name="Google Shape;8518;p117"/>
            <p:cNvSpPr/>
            <p:nvPr/>
          </p:nvSpPr>
          <p:spPr>
            <a:xfrm>
              <a:off x="2152829" y="1492034"/>
              <a:ext cx="196213" cy="181980"/>
            </a:xfrm>
            <a:custGeom>
              <a:rect b="b" l="l" r="r" t="t"/>
              <a:pathLst>
                <a:path extrusionOk="0" h="10293" w="11098">
                  <a:moveTo>
                    <a:pt x="7398" y="0"/>
                  </a:moveTo>
                  <a:lnTo>
                    <a:pt x="0" y="9006"/>
                  </a:lnTo>
                  <a:lnTo>
                    <a:pt x="644" y="10293"/>
                  </a:lnTo>
                  <a:lnTo>
                    <a:pt x="11097" y="7719"/>
                  </a:lnTo>
                  <a:cubicBezTo>
                    <a:pt x="5308" y="5468"/>
                    <a:pt x="7398" y="1"/>
                    <a:pt x="739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9" name="Google Shape;8519;p117"/>
            <p:cNvSpPr/>
            <p:nvPr/>
          </p:nvSpPr>
          <p:spPr>
            <a:xfrm>
              <a:off x="2147242" y="1486801"/>
              <a:ext cx="207157" cy="192447"/>
            </a:xfrm>
            <a:custGeom>
              <a:rect b="b" l="l" r="r" t="t"/>
              <a:pathLst>
                <a:path extrusionOk="0" h="10885" w="11717">
                  <a:moveTo>
                    <a:pt x="7140" y="1461"/>
                  </a:moveTo>
                  <a:lnTo>
                    <a:pt x="7140" y="1461"/>
                  </a:lnTo>
                  <a:cubicBezTo>
                    <a:pt x="6896" y="3171"/>
                    <a:pt x="7040" y="6197"/>
                    <a:pt x="10502" y="7936"/>
                  </a:cubicBezTo>
                  <a:lnTo>
                    <a:pt x="1118" y="10246"/>
                  </a:lnTo>
                  <a:lnTo>
                    <a:pt x="666" y="9342"/>
                  </a:lnTo>
                  <a:lnTo>
                    <a:pt x="7140" y="1461"/>
                  </a:lnTo>
                  <a:close/>
                  <a:moveTo>
                    <a:pt x="7714" y="1"/>
                  </a:moveTo>
                  <a:cubicBezTo>
                    <a:pt x="7628" y="1"/>
                    <a:pt x="7543" y="38"/>
                    <a:pt x="7485" y="109"/>
                  </a:cubicBezTo>
                  <a:lnTo>
                    <a:pt x="87" y="9114"/>
                  </a:lnTo>
                  <a:cubicBezTo>
                    <a:pt x="14" y="9205"/>
                    <a:pt x="0" y="9330"/>
                    <a:pt x="52" y="9434"/>
                  </a:cubicBezTo>
                  <a:lnTo>
                    <a:pt x="695" y="10721"/>
                  </a:lnTo>
                  <a:cubicBezTo>
                    <a:pt x="745" y="10822"/>
                    <a:pt x="848" y="10885"/>
                    <a:pt x="960" y="10885"/>
                  </a:cubicBezTo>
                  <a:cubicBezTo>
                    <a:pt x="984" y="10885"/>
                    <a:pt x="1008" y="10882"/>
                    <a:pt x="1030" y="10876"/>
                  </a:cubicBezTo>
                  <a:lnTo>
                    <a:pt x="11484" y="8302"/>
                  </a:lnTo>
                  <a:cubicBezTo>
                    <a:pt x="11610" y="8272"/>
                    <a:pt x="11700" y="8164"/>
                    <a:pt x="11708" y="8036"/>
                  </a:cubicBezTo>
                  <a:cubicBezTo>
                    <a:pt x="11717" y="7906"/>
                    <a:pt x="11641" y="7787"/>
                    <a:pt x="11520" y="7741"/>
                  </a:cubicBezTo>
                  <a:cubicBezTo>
                    <a:pt x="6080" y="5624"/>
                    <a:pt x="7911" y="614"/>
                    <a:pt x="7990" y="401"/>
                  </a:cubicBezTo>
                  <a:cubicBezTo>
                    <a:pt x="8042" y="266"/>
                    <a:pt x="7988" y="112"/>
                    <a:pt x="7863" y="41"/>
                  </a:cubicBezTo>
                  <a:cubicBezTo>
                    <a:pt x="7816" y="14"/>
                    <a:pt x="7765" y="1"/>
                    <a:pt x="7714"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0" name="Google Shape;8520;p117"/>
            <p:cNvSpPr/>
            <p:nvPr/>
          </p:nvSpPr>
          <p:spPr>
            <a:xfrm>
              <a:off x="3295894" y="660720"/>
              <a:ext cx="427149" cy="344442"/>
            </a:xfrm>
            <a:custGeom>
              <a:rect b="b" l="l" r="r" t="t"/>
              <a:pathLst>
                <a:path extrusionOk="0" h="19482" w="24160">
                  <a:moveTo>
                    <a:pt x="16840" y="1"/>
                  </a:moveTo>
                  <a:cubicBezTo>
                    <a:pt x="15648" y="1"/>
                    <a:pt x="14441" y="335"/>
                    <a:pt x="13366" y="1035"/>
                  </a:cubicBezTo>
                  <a:lnTo>
                    <a:pt x="524" y="9397"/>
                  </a:lnTo>
                  <a:cubicBezTo>
                    <a:pt x="178" y="10277"/>
                    <a:pt x="0" y="11215"/>
                    <a:pt x="0" y="12162"/>
                  </a:cubicBezTo>
                  <a:cubicBezTo>
                    <a:pt x="0" y="16194"/>
                    <a:pt x="3137" y="19465"/>
                    <a:pt x="7011" y="19482"/>
                  </a:cubicBezTo>
                  <a:lnTo>
                    <a:pt x="20054" y="11887"/>
                  </a:lnTo>
                  <a:cubicBezTo>
                    <a:pt x="23163" y="10078"/>
                    <a:pt x="24160" y="6058"/>
                    <a:pt x="22257" y="3005"/>
                  </a:cubicBezTo>
                  <a:cubicBezTo>
                    <a:pt x="21047" y="1063"/>
                    <a:pt x="18966" y="1"/>
                    <a:pt x="1684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1" name="Google Shape;8521;p117"/>
            <p:cNvSpPr/>
            <p:nvPr/>
          </p:nvSpPr>
          <p:spPr>
            <a:xfrm>
              <a:off x="3290643" y="655452"/>
              <a:ext cx="425328" cy="354944"/>
            </a:xfrm>
            <a:custGeom>
              <a:rect b="b" l="l" r="r" t="t"/>
              <a:pathLst>
                <a:path extrusionOk="0" h="20076" w="24057">
                  <a:moveTo>
                    <a:pt x="17130" y="592"/>
                  </a:moveTo>
                  <a:cubicBezTo>
                    <a:pt x="17572" y="592"/>
                    <a:pt x="18017" y="640"/>
                    <a:pt x="18459" y="738"/>
                  </a:cubicBezTo>
                  <a:cubicBezTo>
                    <a:pt x="20067" y="1096"/>
                    <a:pt x="21433" y="2062"/>
                    <a:pt x="22303" y="3459"/>
                  </a:cubicBezTo>
                  <a:cubicBezTo>
                    <a:pt x="23180" y="4867"/>
                    <a:pt x="23443" y="6529"/>
                    <a:pt x="23044" y="8139"/>
                  </a:cubicBezTo>
                  <a:cubicBezTo>
                    <a:pt x="22645" y="9749"/>
                    <a:pt x="21635" y="11096"/>
                    <a:pt x="20203" y="11931"/>
                  </a:cubicBezTo>
                  <a:lnTo>
                    <a:pt x="7228" y="19483"/>
                  </a:lnTo>
                  <a:cubicBezTo>
                    <a:pt x="3562" y="19422"/>
                    <a:pt x="592" y="16290"/>
                    <a:pt x="592" y="12460"/>
                  </a:cubicBezTo>
                  <a:cubicBezTo>
                    <a:pt x="592" y="11581"/>
                    <a:pt x="751" y="10711"/>
                    <a:pt x="1062" y="9890"/>
                  </a:cubicBezTo>
                  <a:lnTo>
                    <a:pt x="13824" y="1579"/>
                  </a:lnTo>
                  <a:cubicBezTo>
                    <a:pt x="14825" y="929"/>
                    <a:pt x="15966" y="592"/>
                    <a:pt x="17130" y="592"/>
                  </a:cubicBezTo>
                  <a:close/>
                  <a:moveTo>
                    <a:pt x="17127" y="1"/>
                  </a:moveTo>
                  <a:cubicBezTo>
                    <a:pt x="15850" y="1"/>
                    <a:pt x="14599" y="369"/>
                    <a:pt x="13502" y="1085"/>
                  </a:cubicBezTo>
                  <a:lnTo>
                    <a:pt x="660" y="9447"/>
                  </a:lnTo>
                  <a:cubicBezTo>
                    <a:pt x="607" y="9481"/>
                    <a:pt x="568" y="9529"/>
                    <a:pt x="546" y="9587"/>
                  </a:cubicBezTo>
                  <a:cubicBezTo>
                    <a:pt x="185" y="10501"/>
                    <a:pt x="0" y="11477"/>
                    <a:pt x="2" y="12460"/>
                  </a:cubicBezTo>
                  <a:cubicBezTo>
                    <a:pt x="2" y="16642"/>
                    <a:pt x="3278" y="20058"/>
                    <a:pt x="7305" y="20076"/>
                  </a:cubicBezTo>
                  <a:lnTo>
                    <a:pt x="7306" y="20076"/>
                  </a:lnTo>
                  <a:cubicBezTo>
                    <a:pt x="7358" y="20074"/>
                    <a:pt x="7410" y="20062"/>
                    <a:pt x="7455" y="20035"/>
                  </a:cubicBezTo>
                  <a:lnTo>
                    <a:pt x="20500" y="12441"/>
                  </a:lnTo>
                  <a:cubicBezTo>
                    <a:pt x="22072" y="11526"/>
                    <a:pt x="23179" y="10049"/>
                    <a:pt x="23618" y="8281"/>
                  </a:cubicBezTo>
                  <a:cubicBezTo>
                    <a:pt x="24056" y="6515"/>
                    <a:pt x="23767" y="4692"/>
                    <a:pt x="22805" y="3147"/>
                  </a:cubicBezTo>
                  <a:cubicBezTo>
                    <a:pt x="21849" y="1613"/>
                    <a:pt x="20351" y="553"/>
                    <a:pt x="18587" y="162"/>
                  </a:cubicBezTo>
                  <a:cubicBezTo>
                    <a:pt x="18101" y="54"/>
                    <a:pt x="17612" y="1"/>
                    <a:pt x="17127"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2" name="Google Shape;8522;p117"/>
            <p:cNvSpPr/>
            <p:nvPr/>
          </p:nvSpPr>
          <p:spPr>
            <a:xfrm>
              <a:off x="3347042" y="660720"/>
              <a:ext cx="376001" cy="310974"/>
            </a:xfrm>
            <a:custGeom>
              <a:rect b="b" l="l" r="r" t="t"/>
              <a:pathLst>
                <a:path extrusionOk="0" h="17589" w="21267">
                  <a:moveTo>
                    <a:pt x="13947" y="1"/>
                  </a:moveTo>
                  <a:cubicBezTo>
                    <a:pt x="12755" y="1"/>
                    <a:pt x="11548" y="335"/>
                    <a:pt x="10473" y="1035"/>
                  </a:cubicBezTo>
                  <a:lnTo>
                    <a:pt x="715" y="7389"/>
                  </a:lnTo>
                  <a:cubicBezTo>
                    <a:pt x="245" y="8362"/>
                    <a:pt x="1" y="9430"/>
                    <a:pt x="2" y="10513"/>
                  </a:cubicBezTo>
                  <a:cubicBezTo>
                    <a:pt x="2" y="14421"/>
                    <a:pt x="3098" y="17588"/>
                    <a:pt x="6918" y="17588"/>
                  </a:cubicBezTo>
                  <a:cubicBezTo>
                    <a:pt x="7080" y="17588"/>
                    <a:pt x="7240" y="17582"/>
                    <a:pt x="7400" y="17571"/>
                  </a:cubicBezTo>
                  <a:lnTo>
                    <a:pt x="17161" y="11887"/>
                  </a:lnTo>
                  <a:cubicBezTo>
                    <a:pt x="20270" y="10078"/>
                    <a:pt x="21267" y="6058"/>
                    <a:pt x="19364" y="3005"/>
                  </a:cubicBezTo>
                  <a:cubicBezTo>
                    <a:pt x="18154" y="1063"/>
                    <a:pt x="16073" y="1"/>
                    <a:pt x="13947"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3" name="Google Shape;8523;p117"/>
            <p:cNvSpPr/>
            <p:nvPr/>
          </p:nvSpPr>
          <p:spPr>
            <a:xfrm>
              <a:off x="3341791" y="655452"/>
              <a:ext cx="374180" cy="321475"/>
            </a:xfrm>
            <a:custGeom>
              <a:rect b="b" l="l" r="r" t="t"/>
              <a:pathLst>
                <a:path extrusionOk="0" h="18183" w="21164">
                  <a:moveTo>
                    <a:pt x="14238" y="592"/>
                  </a:moveTo>
                  <a:cubicBezTo>
                    <a:pt x="14680" y="592"/>
                    <a:pt x="15125" y="640"/>
                    <a:pt x="15567" y="738"/>
                  </a:cubicBezTo>
                  <a:cubicBezTo>
                    <a:pt x="17175" y="1096"/>
                    <a:pt x="18540" y="2062"/>
                    <a:pt x="19411" y="3459"/>
                  </a:cubicBezTo>
                  <a:cubicBezTo>
                    <a:pt x="20288" y="4867"/>
                    <a:pt x="20552" y="6529"/>
                    <a:pt x="20152" y="8139"/>
                  </a:cubicBezTo>
                  <a:cubicBezTo>
                    <a:pt x="19753" y="9749"/>
                    <a:pt x="18744" y="11095"/>
                    <a:pt x="17310" y="11931"/>
                  </a:cubicBezTo>
                  <a:lnTo>
                    <a:pt x="7609" y="17578"/>
                  </a:lnTo>
                  <a:cubicBezTo>
                    <a:pt x="7478" y="17587"/>
                    <a:pt x="7347" y="17590"/>
                    <a:pt x="7215" y="17590"/>
                  </a:cubicBezTo>
                  <a:cubicBezTo>
                    <a:pt x="3565" y="17590"/>
                    <a:pt x="595" y="14549"/>
                    <a:pt x="595" y="10811"/>
                  </a:cubicBezTo>
                  <a:cubicBezTo>
                    <a:pt x="592" y="9801"/>
                    <a:pt x="814" y="8802"/>
                    <a:pt x="1243" y="7888"/>
                  </a:cubicBezTo>
                  <a:lnTo>
                    <a:pt x="10933" y="1579"/>
                  </a:lnTo>
                  <a:cubicBezTo>
                    <a:pt x="11933" y="929"/>
                    <a:pt x="13074" y="592"/>
                    <a:pt x="14238" y="592"/>
                  </a:cubicBezTo>
                  <a:close/>
                  <a:moveTo>
                    <a:pt x="14234" y="1"/>
                  </a:moveTo>
                  <a:cubicBezTo>
                    <a:pt x="12957" y="1"/>
                    <a:pt x="11706" y="369"/>
                    <a:pt x="10609" y="1085"/>
                  </a:cubicBezTo>
                  <a:lnTo>
                    <a:pt x="850" y="7439"/>
                  </a:lnTo>
                  <a:cubicBezTo>
                    <a:pt x="805" y="7468"/>
                    <a:pt x="769" y="7509"/>
                    <a:pt x="746" y="7558"/>
                  </a:cubicBezTo>
                  <a:cubicBezTo>
                    <a:pt x="255" y="8572"/>
                    <a:pt x="1" y="9684"/>
                    <a:pt x="4" y="10811"/>
                  </a:cubicBezTo>
                  <a:cubicBezTo>
                    <a:pt x="4" y="14875"/>
                    <a:pt x="3239" y="18182"/>
                    <a:pt x="7215" y="18182"/>
                  </a:cubicBezTo>
                  <a:cubicBezTo>
                    <a:pt x="7383" y="18182"/>
                    <a:pt x="7551" y="18176"/>
                    <a:pt x="7717" y="18163"/>
                  </a:cubicBezTo>
                  <a:cubicBezTo>
                    <a:pt x="7762" y="18161"/>
                    <a:pt x="7805" y="18147"/>
                    <a:pt x="7846" y="18124"/>
                  </a:cubicBezTo>
                  <a:lnTo>
                    <a:pt x="17607" y="12441"/>
                  </a:lnTo>
                  <a:cubicBezTo>
                    <a:pt x="19179" y="11526"/>
                    <a:pt x="20286" y="10049"/>
                    <a:pt x="20725" y="8281"/>
                  </a:cubicBezTo>
                  <a:cubicBezTo>
                    <a:pt x="21163" y="6515"/>
                    <a:pt x="20874" y="4692"/>
                    <a:pt x="19912" y="3147"/>
                  </a:cubicBezTo>
                  <a:cubicBezTo>
                    <a:pt x="18956" y="1612"/>
                    <a:pt x="17458" y="553"/>
                    <a:pt x="15694" y="162"/>
                  </a:cubicBezTo>
                  <a:cubicBezTo>
                    <a:pt x="15208" y="54"/>
                    <a:pt x="14719" y="1"/>
                    <a:pt x="14234"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4" name="Google Shape;8524;p117"/>
            <p:cNvSpPr/>
            <p:nvPr/>
          </p:nvSpPr>
          <p:spPr>
            <a:xfrm>
              <a:off x="2888352" y="1038401"/>
              <a:ext cx="31700" cy="62676"/>
            </a:xfrm>
            <a:custGeom>
              <a:rect b="b" l="l" r="r" t="t"/>
              <a:pathLst>
                <a:path extrusionOk="0" h="3545" w="1793">
                  <a:moveTo>
                    <a:pt x="1793" y="1"/>
                  </a:moveTo>
                  <a:cubicBezTo>
                    <a:pt x="1793" y="1"/>
                    <a:pt x="364" y="1"/>
                    <a:pt x="364" y="652"/>
                  </a:cubicBezTo>
                  <a:cubicBezTo>
                    <a:pt x="364" y="1291"/>
                    <a:pt x="0" y="3544"/>
                    <a:pt x="778" y="3544"/>
                  </a:cubicBezTo>
                  <a:cubicBezTo>
                    <a:pt x="791" y="3544"/>
                    <a:pt x="803" y="3544"/>
                    <a:pt x="816" y="3542"/>
                  </a:cubicBezTo>
                  <a:cubicBezTo>
                    <a:pt x="1642" y="3471"/>
                    <a:pt x="1568" y="2025"/>
                    <a:pt x="1643" y="1519"/>
                  </a:cubicBezTo>
                  <a:cubicBezTo>
                    <a:pt x="1717" y="1012"/>
                    <a:pt x="1793" y="1"/>
                    <a:pt x="179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5" name="Google Shape;8525;p117"/>
            <p:cNvSpPr/>
            <p:nvPr/>
          </p:nvSpPr>
          <p:spPr>
            <a:xfrm>
              <a:off x="2886849" y="1033167"/>
              <a:ext cx="38648" cy="73142"/>
            </a:xfrm>
            <a:custGeom>
              <a:rect b="b" l="l" r="r" t="t"/>
              <a:pathLst>
                <a:path extrusionOk="0" h="4137" w="2186">
                  <a:moveTo>
                    <a:pt x="1556" y="612"/>
                  </a:moveTo>
                  <a:cubicBezTo>
                    <a:pt x="1527" y="949"/>
                    <a:pt x="1480" y="1462"/>
                    <a:pt x="1436" y="1771"/>
                  </a:cubicBezTo>
                  <a:cubicBezTo>
                    <a:pt x="1421" y="1868"/>
                    <a:pt x="1411" y="1995"/>
                    <a:pt x="1401" y="2141"/>
                  </a:cubicBezTo>
                  <a:cubicBezTo>
                    <a:pt x="1364" y="2652"/>
                    <a:pt x="1304" y="3507"/>
                    <a:pt x="828" y="3530"/>
                  </a:cubicBezTo>
                  <a:cubicBezTo>
                    <a:pt x="579" y="3284"/>
                    <a:pt x="673" y="2044"/>
                    <a:pt x="713" y="1515"/>
                  </a:cubicBezTo>
                  <a:cubicBezTo>
                    <a:pt x="730" y="1281"/>
                    <a:pt x="745" y="1081"/>
                    <a:pt x="745" y="948"/>
                  </a:cubicBezTo>
                  <a:cubicBezTo>
                    <a:pt x="745" y="789"/>
                    <a:pt x="1133" y="658"/>
                    <a:pt x="1556" y="612"/>
                  </a:cubicBezTo>
                  <a:close/>
                  <a:moveTo>
                    <a:pt x="1878" y="1"/>
                  </a:moveTo>
                  <a:cubicBezTo>
                    <a:pt x="1700" y="1"/>
                    <a:pt x="153" y="27"/>
                    <a:pt x="153" y="946"/>
                  </a:cubicBezTo>
                  <a:cubicBezTo>
                    <a:pt x="153" y="1070"/>
                    <a:pt x="138" y="1254"/>
                    <a:pt x="123" y="1470"/>
                  </a:cubicBezTo>
                  <a:cubicBezTo>
                    <a:pt x="39" y="2587"/>
                    <a:pt x="1" y="3545"/>
                    <a:pt x="411" y="3950"/>
                  </a:cubicBezTo>
                  <a:cubicBezTo>
                    <a:pt x="530" y="4070"/>
                    <a:pt x="690" y="4137"/>
                    <a:pt x="858" y="4137"/>
                  </a:cubicBezTo>
                  <a:cubicBezTo>
                    <a:pt x="860" y="4137"/>
                    <a:pt x="862" y="4137"/>
                    <a:pt x="863" y="4137"/>
                  </a:cubicBezTo>
                  <a:cubicBezTo>
                    <a:pt x="883" y="4137"/>
                    <a:pt x="905" y="4136"/>
                    <a:pt x="926" y="4133"/>
                  </a:cubicBezTo>
                  <a:cubicBezTo>
                    <a:pt x="1857" y="4052"/>
                    <a:pt x="1940" y="2883"/>
                    <a:pt x="1990" y="2184"/>
                  </a:cubicBezTo>
                  <a:cubicBezTo>
                    <a:pt x="1999" y="2056"/>
                    <a:pt x="2006" y="1942"/>
                    <a:pt x="2019" y="1858"/>
                  </a:cubicBezTo>
                  <a:cubicBezTo>
                    <a:pt x="2096" y="1347"/>
                    <a:pt x="2169" y="360"/>
                    <a:pt x="2173" y="318"/>
                  </a:cubicBezTo>
                  <a:cubicBezTo>
                    <a:pt x="2185" y="147"/>
                    <a:pt x="2049" y="1"/>
                    <a:pt x="1878"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6" name="Google Shape;8526;p117"/>
            <p:cNvSpPr/>
            <p:nvPr/>
          </p:nvSpPr>
          <p:spPr>
            <a:xfrm>
              <a:off x="2909604" y="995032"/>
              <a:ext cx="38100" cy="86950"/>
            </a:xfrm>
            <a:custGeom>
              <a:rect b="b" l="l" r="r" t="t"/>
              <a:pathLst>
                <a:path extrusionOk="0" h="4918" w="2155">
                  <a:moveTo>
                    <a:pt x="1479" y="1"/>
                  </a:moveTo>
                  <a:cubicBezTo>
                    <a:pt x="1123" y="1"/>
                    <a:pt x="731" y="99"/>
                    <a:pt x="583" y="492"/>
                  </a:cubicBezTo>
                  <a:cubicBezTo>
                    <a:pt x="291" y="1269"/>
                    <a:pt x="1" y="4917"/>
                    <a:pt x="844" y="4917"/>
                  </a:cubicBezTo>
                  <a:cubicBezTo>
                    <a:pt x="855" y="4917"/>
                    <a:pt x="867" y="4916"/>
                    <a:pt x="878" y="4915"/>
                  </a:cubicBezTo>
                  <a:cubicBezTo>
                    <a:pt x="1762" y="4817"/>
                    <a:pt x="1958" y="1475"/>
                    <a:pt x="2155" y="99"/>
                  </a:cubicBezTo>
                  <a:cubicBezTo>
                    <a:pt x="2155" y="99"/>
                    <a:pt x="1835" y="1"/>
                    <a:pt x="14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7" name="Google Shape;8527;p117"/>
            <p:cNvSpPr/>
            <p:nvPr/>
          </p:nvSpPr>
          <p:spPr>
            <a:xfrm>
              <a:off x="2904812" y="989763"/>
              <a:ext cx="48408" cy="97434"/>
            </a:xfrm>
            <a:custGeom>
              <a:rect b="b" l="l" r="r" t="t"/>
              <a:pathLst>
                <a:path extrusionOk="0" h="5511" w="2738">
                  <a:moveTo>
                    <a:pt x="1745" y="594"/>
                  </a:moveTo>
                  <a:cubicBezTo>
                    <a:pt x="1863" y="595"/>
                    <a:pt x="1981" y="606"/>
                    <a:pt x="2097" y="627"/>
                  </a:cubicBezTo>
                  <a:cubicBezTo>
                    <a:pt x="2074" y="812"/>
                    <a:pt x="2050" y="1019"/>
                    <a:pt x="2024" y="1241"/>
                  </a:cubicBezTo>
                  <a:cubicBezTo>
                    <a:pt x="1922" y="2136"/>
                    <a:pt x="1611" y="4863"/>
                    <a:pt x="1124" y="4920"/>
                  </a:cubicBezTo>
                  <a:cubicBezTo>
                    <a:pt x="731" y="4707"/>
                    <a:pt x="799" y="1776"/>
                    <a:pt x="1130" y="893"/>
                  </a:cubicBezTo>
                  <a:cubicBezTo>
                    <a:pt x="1218" y="657"/>
                    <a:pt x="1484" y="594"/>
                    <a:pt x="1743" y="594"/>
                  </a:cubicBezTo>
                  <a:close/>
                  <a:moveTo>
                    <a:pt x="1760" y="0"/>
                  </a:moveTo>
                  <a:cubicBezTo>
                    <a:pt x="1275" y="0"/>
                    <a:pt x="774" y="159"/>
                    <a:pt x="576" y="687"/>
                  </a:cubicBezTo>
                  <a:cubicBezTo>
                    <a:pt x="314" y="1388"/>
                    <a:pt x="1" y="4450"/>
                    <a:pt x="630" y="5257"/>
                  </a:cubicBezTo>
                  <a:cubicBezTo>
                    <a:pt x="759" y="5422"/>
                    <a:pt x="927" y="5510"/>
                    <a:pt x="1114" y="5510"/>
                  </a:cubicBezTo>
                  <a:cubicBezTo>
                    <a:pt x="1135" y="5510"/>
                    <a:pt x="1158" y="5509"/>
                    <a:pt x="1179" y="5506"/>
                  </a:cubicBezTo>
                  <a:cubicBezTo>
                    <a:pt x="2073" y="5407"/>
                    <a:pt x="2346" y="3626"/>
                    <a:pt x="2612" y="1308"/>
                  </a:cubicBezTo>
                  <a:cubicBezTo>
                    <a:pt x="2649" y="977"/>
                    <a:pt x="2684" y="678"/>
                    <a:pt x="2718" y="439"/>
                  </a:cubicBezTo>
                  <a:cubicBezTo>
                    <a:pt x="2738" y="295"/>
                    <a:pt x="2651" y="157"/>
                    <a:pt x="2513" y="114"/>
                  </a:cubicBezTo>
                  <a:cubicBezTo>
                    <a:pt x="2305" y="51"/>
                    <a:pt x="2035" y="0"/>
                    <a:pt x="1760"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8" name="Google Shape;8528;p117"/>
            <p:cNvSpPr/>
            <p:nvPr/>
          </p:nvSpPr>
          <p:spPr>
            <a:xfrm>
              <a:off x="2937273" y="989091"/>
              <a:ext cx="45172" cy="80674"/>
            </a:xfrm>
            <a:custGeom>
              <a:rect b="b" l="l" r="r" t="t"/>
              <a:pathLst>
                <a:path extrusionOk="0" h="4563" w="2555">
                  <a:moveTo>
                    <a:pt x="1224" y="1"/>
                  </a:moveTo>
                  <a:cubicBezTo>
                    <a:pt x="969" y="1"/>
                    <a:pt x="736" y="114"/>
                    <a:pt x="590" y="435"/>
                  </a:cubicBezTo>
                  <a:cubicBezTo>
                    <a:pt x="99" y="1516"/>
                    <a:pt x="0" y="4562"/>
                    <a:pt x="590" y="4562"/>
                  </a:cubicBezTo>
                  <a:cubicBezTo>
                    <a:pt x="1180" y="4562"/>
                    <a:pt x="2064" y="3285"/>
                    <a:pt x="2260" y="2597"/>
                  </a:cubicBezTo>
                  <a:cubicBezTo>
                    <a:pt x="2457" y="1908"/>
                    <a:pt x="2555" y="632"/>
                    <a:pt x="2555" y="632"/>
                  </a:cubicBezTo>
                  <a:cubicBezTo>
                    <a:pt x="2555" y="632"/>
                    <a:pt x="1828" y="1"/>
                    <a:pt x="122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9" name="Google Shape;8529;p117"/>
            <p:cNvSpPr/>
            <p:nvPr/>
          </p:nvSpPr>
          <p:spPr>
            <a:xfrm>
              <a:off x="2932057" y="983875"/>
              <a:ext cx="55745" cy="91123"/>
            </a:xfrm>
            <a:custGeom>
              <a:rect b="b" l="l" r="r" t="t"/>
              <a:pathLst>
                <a:path extrusionOk="0" h="5154" w="3153">
                  <a:moveTo>
                    <a:pt x="1522" y="591"/>
                  </a:moveTo>
                  <a:cubicBezTo>
                    <a:pt x="1829" y="591"/>
                    <a:pt x="2261" y="841"/>
                    <a:pt x="2542" y="1058"/>
                  </a:cubicBezTo>
                  <a:cubicBezTo>
                    <a:pt x="2510" y="1412"/>
                    <a:pt x="2418" y="2297"/>
                    <a:pt x="2271" y="2812"/>
                  </a:cubicBezTo>
                  <a:cubicBezTo>
                    <a:pt x="2078" y="3484"/>
                    <a:pt x="1314" y="4470"/>
                    <a:pt x="935" y="4557"/>
                  </a:cubicBezTo>
                  <a:cubicBezTo>
                    <a:pt x="682" y="4161"/>
                    <a:pt x="702" y="1846"/>
                    <a:pt x="1154" y="854"/>
                  </a:cubicBezTo>
                  <a:cubicBezTo>
                    <a:pt x="1241" y="661"/>
                    <a:pt x="1348" y="617"/>
                    <a:pt x="1421" y="602"/>
                  </a:cubicBezTo>
                  <a:cubicBezTo>
                    <a:pt x="1454" y="594"/>
                    <a:pt x="1488" y="591"/>
                    <a:pt x="1522" y="591"/>
                  </a:cubicBezTo>
                  <a:close/>
                  <a:moveTo>
                    <a:pt x="1519" y="0"/>
                  </a:moveTo>
                  <a:cubicBezTo>
                    <a:pt x="1444" y="0"/>
                    <a:pt x="1369" y="8"/>
                    <a:pt x="1296" y="24"/>
                  </a:cubicBezTo>
                  <a:cubicBezTo>
                    <a:pt x="1086" y="69"/>
                    <a:pt x="798" y="208"/>
                    <a:pt x="617" y="607"/>
                  </a:cubicBezTo>
                  <a:cubicBezTo>
                    <a:pt x="167" y="1595"/>
                    <a:pt x="1" y="4191"/>
                    <a:pt x="453" y="4893"/>
                  </a:cubicBezTo>
                  <a:cubicBezTo>
                    <a:pt x="599" y="5119"/>
                    <a:pt x="786" y="5153"/>
                    <a:pt x="885" y="5153"/>
                  </a:cubicBezTo>
                  <a:cubicBezTo>
                    <a:pt x="1714" y="5153"/>
                    <a:pt x="2650" y="3639"/>
                    <a:pt x="2840" y="2974"/>
                  </a:cubicBezTo>
                  <a:cubicBezTo>
                    <a:pt x="3043" y="2265"/>
                    <a:pt x="3141" y="1002"/>
                    <a:pt x="3145" y="949"/>
                  </a:cubicBezTo>
                  <a:cubicBezTo>
                    <a:pt x="3152" y="855"/>
                    <a:pt x="3114" y="764"/>
                    <a:pt x="3044" y="703"/>
                  </a:cubicBezTo>
                  <a:cubicBezTo>
                    <a:pt x="2954" y="624"/>
                    <a:pt x="2210" y="0"/>
                    <a:pt x="1519"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0" name="Google Shape;8530;p117"/>
            <p:cNvSpPr/>
            <p:nvPr/>
          </p:nvSpPr>
          <p:spPr>
            <a:xfrm>
              <a:off x="2954617" y="987447"/>
              <a:ext cx="64338" cy="71728"/>
            </a:xfrm>
            <a:custGeom>
              <a:rect b="b" l="l" r="r" t="t"/>
              <a:pathLst>
                <a:path extrusionOk="0" h="4057" w="3639">
                  <a:moveTo>
                    <a:pt x="1585" y="0"/>
                  </a:moveTo>
                  <a:cubicBezTo>
                    <a:pt x="1538" y="0"/>
                    <a:pt x="1501" y="12"/>
                    <a:pt x="1476" y="37"/>
                  </a:cubicBezTo>
                  <a:cubicBezTo>
                    <a:pt x="1181" y="332"/>
                    <a:pt x="0" y="3359"/>
                    <a:pt x="887" y="3968"/>
                  </a:cubicBezTo>
                  <a:cubicBezTo>
                    <a:pt x="976" y="4029"/>
                    <a:pt x="1067" y="4057"/>
                    <a:pt x="1160" y="4057"/>
                  </a:cubicBezTo>
                  <a:cubicBezTo>
                    <a:pt x="1987" y="4057"/>
                    <a:pt x="2892" y="1860"/>
                    <a:pt x="2892" y="1860"/>
                  </a:cubicBezTo>
                  <a:lnTo>
                    <a:pt x="3639" y="1314"/>
                  </a:lnTo>
                  <a:cubicBezTo>
                    <a:pt x="3639" y="1314"/>
                    <a:pt x="2079" y="0"/>
                    <a:pt x="158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1" name="Google Shape;8531;p117"/>
            <p:cNvSpPr/>
            <p:nvPr/>
          </p:nvSpPr>
          <p:spPr>
            <a:xfrm>
              <a:off x="2957640" y="982143"/>
              <a:ext cx="67255" cy="82265"/>
            </a:xfrm>
            <a:custGeom>
              <a:rect b="b" l="l" r="r" t="t"/>
              <a:pathLst>
                <a:path extrusionOk="0" h="4653" w="3804">
                  <a:moveTo>
                    <a:pt x="1472" y="606"/>
                  </a:moveTo>
                  <a:cubicBezTo>
                    <a:pt x="1718" y="676"/>
                    <a:pt x="2342" y="1088"/>
                    <a:pt x="2984" y="1601"/>
                  </a:cubicBezTo>
                  <a:lnTo>
                    <a:pt x="2546" y="1922"/>
                  </a:lnTo>
                  <a:cubicBezTo>
                    <a:pt x="2502" y="1954"/>
                    <a:pt x="2468" y="1998"/>
                    <a:pt x="2448" y="2048"/>
                  </a:cubicBezTo>
                  <a:cubicBezTo>
                    <a:pt x="2138" y="2799"/>
                    <a:pt x="1501" y="3918"/>
                    <a:pt x="1054" y="4050"/>
                  </a:cubicBezTo>
                  <a:cubicBezTo>
                    <a:pt x="1031" y="4057"/>
                    <a:pt x="1010" y="4061"/>
                    <a:pt x="989" y="4061"/>
                  </a:cubicBezTo>
                  <a:cubicBezTo>
                    <a:pt x="952" y="4061"/>
                    <a:pt x="919" y="4049"/>
                    <a:pt x="883" y="4024"/>
                  </a:cubicBezTo>
                  <a:cubicBezTo>
                    <a:pt x="763" y="3942"/>
                    <a:pt x="718" y="3751"/>
                    <a:pt x="699" y="3605"/>
                  </a:cubicBezTo>
                  <a:cubicBezTo>
                    <a:pt x="587" y="2678"/>
                    <a:pt x="1233" y="993"/>
                    <a:pt x="1472" y="606"/>
                  </a:cubicBezTo>
                  <a:close/>
                  <a:moveTo>
                    <a:pt x="1390" y="0"/>
                  </a:moveTo>
                  <a:cubicBezTo>
                    <a:pt x="1223" y="0"/>
                    <a:pt x="1148" y="76"/>
                    <a:pt x="1097" y="127"/>
                  </a:cubicBezTo>
                  <a:cubicBezTo>
                    <a:pt x="780" y="444"/>
                    <a:pt x="0" y="2463"/>
                    <a:pt x="106" y="3611"/>
                  </a:cubicBezTo>
                  <a:cubicBezTo>
                    <a:pt x="145" y="4033"/>
                    <a:pt x="294" y="4336"/>
                    <a:pt x="548" y="4511"/>
                  </a:cubicBezTo>
                  <a:cubicBezTo>
                    <a:pt x="678" y="4602"/>
                    <a:pt x="831" y="4651"/>
                    <a:pt x="989" y="4652"/>
                  </a:cubicBezTo>
                  <a:cubicBezTo>
                    <a:pt x="1068" y="4652"/>
                    <a:pt x="1147" y="4639"/>
                    <a:pt x="1223" y="4617"/>
                  </a:cubicBezTo>
                  <a:cubicBezTo>
                    <a:pt x="2045" y="4373"/>
                    <a:pt x="2760" y="2823"/>
                    <a:pt x="2962" y="2351"/>
                  </a:cubicBezTo>
                  <a:lnTo>
                    <a:pt x="3643" y="1852"/>
                  </a:lnTo>
                  <a:cubicBezTo>
                    <a:pt x="3796" y="1739"/>
                    <a:pt x="3804" y="1511"/>
                    <a:pt x="3658" y="1387"/>
                  </a:cubicBezTo>
                  <a:cubicBezTo>
                    <a:pt x="2313" y="255"/>
                    <a:pt x="1697" y="0"/>
                    <a:pt x="1390"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2" name="Google Shape;8532;p117"/>
            <p:cNvSpPr/>
            <p:nvPr/>
          </p:nvSpPr>
          <p:spPr>
            <a:xfrm>
              <a:off x="2538253" y="1017644"/>
              <a:ext cx="358727" cy="423772"/>
            </a:xfrm>
            <a:custGeom>
              <a:rect b="b" l="l" r="r" t="t"/>
              <a:pathLst>
                <a:path extrusionOk="0" h="23969" w="20290">
                  <a:moveTo>
                    <a:pt x="7449" y="0"/>
                  </a:moveTo>
                  <a:cubicBezTo>
                    <a:pt x="6618" y="0"/>
                    <a:pt x="5715" y="135"/>
                    <a:pt x="4730" y="419"/>
                  </a:cubicBezTo>
                  <a:cubicBezTo>
                    <a:pt x="0" y="1785"/>
                    <a:pt x="209" y="8934"/>
                    <a:pt x="209" y="8934"/>
                  </a:cubicBezTo>
                  <a:cubicBezTo>
                    <a:pt x="209" y="8934"/>
                    <a:pt x="420" y="12088"/>
                    <a:pt x="1261" y="12824"/>
                  </a:cubicBezTo>
                  <a:cubicBezTo>
                    <a:pt x="2102" y="13560"/>
                    <a:pt x="2628" y="14296"/>
                    <a:pt x="2628" y="14296"/>
                  </a:cubicBezTo>
                  <a:cubicBezTo>
                    <a:pt x="2628" y="14296"/>
                    <a:pt x="2838" y="15768"/>
                    <a:pt x="2838" y="16714"/>
                  </a:cubicBezTo>
                  <a:cubicBezTo>
                    <a:pt x="2838" y="17487"/>
                    <a:pt x="3260" y="17558"/>
                    <a:pt x="3700" y="17558"/>
                  </a:cubicBezTo>
                  <a:cubicBezTo>
                    <a:pt x="3799" y="17558"/>
                    <a:pt x="3898" y="17555"/>
                    <a:pt x="3994" y="17555"/>
                  </a:cubicBezTo>
                  <a:cubicBezTo>
                    <a:pt x="4520" y="17555"/>
                    <a:pt x="5466" y="19342"/>
                    <a:pt x="5992" y="20183"/>
                  </a:cubicBezTo>
                  <a:cubicBezTo>
                    <a:pt x="6517" y="21024"/>
                    <a:pt x="8620" y="22811"/>
                    <a:pt x="9566" y="23337"/>
                  </a:cubicBezTo>
                  <a:cubicBezTo>
                    <a:pt x="9676" y="23398"/>
                    <a:pt x="9795" y="23425"/>
                    <a:pt x="9918" y="23425"/>
                  </a:cubicBezTo>
                  <a:cubicBezTo>
                    <a:pt x="10857" y="23425"/>
                    <a:pt x="12089" y="21865"/>
                    <a:pt x="12089" y="21865"/>
                  </a:cubicBezTo>
                  <a:lnTo>
                    <a:pt x="12825" y="23968"/>
                  </a:lnTo>
                  <a:lnTo>
                    <a:pt x="20289" y="19132"/>
                  </a:lnTo>
                  <a:lnTo>
                    <a:pt x="16609" y="11983"/>
                  </a:lnTo>
                  <a:cubicBezTo>
                    <a:pt x="16609" y="11983"/>
                    <a:pt x="16505" y="8724"/>
                    <a:pt x="14402" y="4939"/>
                  </a:cubicBezTo>
                  <a:cubicBezTo>
                    <a:pt x="12737" y="1943"/>
                    <a:pt x="10611" y="0"/>
                    <a:pt x="744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3" name="Google Shape;8533;p117"/>
            <p:cNvSpPr/>
            <p:nvPr/>
          </p:nvSpPr>
          <p:spPr>
            <a:xfrm>
              <a:off x="2533904" y="1012393"/>
              <a:ext cx="368982" cy="434221"/>
            </a:xfrm>
            <a:custGeom>
              <a:rect b="b" l="l" r="r" t="t"/>
              <a:pathLst>
                <a:path extrusionOk="0" h="24560" w="20870">
                  <a:moveTo>
                    <a:pt x="7714" y="587"/>
                  </a:moveTo>
                  <a:cubicBezTo>
                    <a:pt x="10467" y="587"/>
                    <a:pt x="12587" y="2135"/>
                    <a:pt x="14390" y="5380"/>
                  </a:cubicBezTo>
                  <a:cubicBezTo>
                    <a:pt x="16430" y="9051"/>
                    <a:pt x="16561" y="12258"/>
                    <a:pt x="16561" y="12289"/>
                  </a:cubicBezTo>
                  <a:cubicBezTo>
                    <a:pt x="16563" y="12333"/>
                    <a:pt x="16575" y="12376"/>
                    <a:pt x="16595" y="12415"/>
                  </a:cubicBezTo>
                  <a:lnTo>
                    <a:pt x="20151" y="19326"/>
                  </a:lnTo>
                  <a:lnTo>
                    <a:pt x="13227" y="23812"/>
                  </a:lnTo>
                  <a:lnTo>
                    <a:pt x="12615" y="22064"/>
                  </a:lnTo>
                  <a:cubicBezTo>
                    <a:pt x="12578" y="21962"/>
                    <a:pt x="12490" y="21888"/>
                    <a:pt x="12385" y="21870"/>
                  </a:cubicBezTo>
                  <a:cubicBezTo>
                    <a:pt x="12368" y="21868"/>
                    <a:pt x="12352" y="21867"/>
                    <a:pt x="12335" y="21867"/>
                  </a:cubicBezTo>
                  <a:cubicBezTo>
                    <a:pt x="12245" y="21867"/>
                    <a:pt x="12160" y="21908"/>
                    <a:pt x="12104" y="21979"/>
                  </a:cubicBezTo>
                  <a:cubicBezTo>
                    <a:pt x="11695" y="22497"/>
                    <a:pt x="10762" y="23427"/>
                    <a:pt x="10172" y="23427"/>
                  </a:cubicBezTo>
                  <a:cubicBezTo>
                    <a:pt x="10094" y="23427"/>
                    <a:pt x="10021" y="23411"/>
                    <a:pt x="9957" y="23375"/>
                  </a:cubicBezTo>
                  <a:cubicBezTo>
                    <a:pt x="9036" y="22862"/>
                    <a:pt x="6978" y="21106"/>
                    <a:pt x="6490" y="20323"/>
                  </a:cubicBezTo>
                  <a:cubicBezTo>
                    <a:pt x="6395" y="20172"/>
                    <a:pt x="6287" y="19991"/>
                    <a:pt x="6170" y="19794"/>
                  </a:cubicBezTo>
                  <a:cubicBezTo>
                    <a:pt x="5367" y="18442"/>
                    <a:pt x="4798" y="17556"/>
                    <a:pt x="4241" y="17556"/>
                  </a:cubicBezTo>
                  <a:lnTo>
                    <a:pt x="4091" y="17557"/>
                  </a:lnTo>
                  <a:cubicBezTo>
                    <a:pt x="4045" y="17558"/>
                    <a:pt x="3998" y="17559"/>
                    <a:pt x="3951" y="17559"/>
                  </a:cubicBezTo>
                  <a:cubicBezTo>
                    <a:pt x="3761" y="17559"/>
                    <a:pt x="3583" y="17545"/>
                    <a:pt x="3496" y="17460"/>
                  </a:cubicBezTo>
                  <a:cubicBezTo>
                    <a:pt x="3400" y="17366"/>
                    <a:pt x="3380" y="17164"/>
                    <a:pt x="3380" y="17011"/>
                  </a:cubicBezTo>
                  <a:cubicBezTo>
                    <a:pt x="3380" y="16054"/>
                    <a:pt x="3176" y="14612"/>
                    <a:pt x="3167" y="14550"/>
                  </a:cubicBezTo>
                  <a:cubicBezTo>
                    <a:pt x="3161" y="14504"/>
                    <a:pt x="3142" y="14460"/>
                    <a:pt x="3116" y="14421"/>
                  </a:cubicBezTo>
                  <a:cubicBezTo>
                    <a:pt x="3093" y="14389"/>
                    <a:pt x="2559" y="13648"/>
                    <a:pt x="1703" y="12899"/>
                  </a:cubicBezTo>
                  <a:cubicBezTo>
                    <a:pt x="1159" y="12421"/>
                    <a:pt x="831" y="10391"/>
                    <a:pt x="752" y="9217"/>
                  </a:cubicBezTo>
                  <a:cubicBezTo>
                    <a:pt x="747" y="8999"/>
                    <a:pt x="656" y="2271"/>
                    <a:pt x="5060" y="1000"/>
                  </a:cubicBezTo>
                  <a:cubicBezTo>
                    <a:pt x="6007" y="726"/>
                    <a:pt x="6889" y="587"/>
                    <a:pt x="7714" y="587"/>
                  </a:cubicBezTo>
                  <a:close/>
                  <a:moveTo>
                    <a:pt x="7699" y="0"/>
                  </a:moveTo>
                  <a:cubicBezTo>
                    <a:pt x="6822" y="0"/>
                    <a:pt x="5890" y="145"/>
                    <a:pt x="4896" y="432"/>
                  </a:cubicBezTo>
                  <a:cubicBezTo>
                    <a:pt x="1" y="1847"/>
                    <a:pt x="153" y="8939"/>
                    <a:pt x="161" y="9240"/>
                  </a:cubicBezTo>
                  <a:lnTo>
                    <a:pt x="161" y="9251"/>
                  </a:lnTo>
                  <a:cubicBezTo>
                    <a:pt x="183" y="9586"/>
                    <a:pt x="406" y="12550"/>
                    <a:pt x="1313" y="13343"/>
                  </a:cubicBezTo>
                  <a:cubicBezTo>
                    <a:pt x="1782" y="13756"/>
                    <a:pt x="2210" y="14213"/>
                    <a:pt x="2592" y="14708"/>
                  </a:cubicBezTo>
                  <a:cubicBezTo>
                    <a:pt x="2633" y="15015"/>
                    <a:pt x="2788" y="16215"/>
                    <a:pt x="2788" y="17011"/>
                  </a:cubicBezTo>
                  <a:cubicBezTo>
                    <a:pt x="2788" y="17403"/>
                    <a:pt x="2884" y="17688"/>
                    <a:pt x="3080" y="17882"/>
                  </a:cubicBezTo>
                  <a:cubicBezTo>
                    <a:pt x="3326" y="18122"/>
                    <a:pt x="3662" y="18150"/>
                    <a:pt x="3959" y="18150"/>
                  </a:cubicBezTo>
                  <a:cubicBezTo>
                    <a:pt x="4008" y="18150"/>
                    <a:pt x="4055" y="18149"/>
                    <a:pt x="4101" y="18149"/>
                  </a:cubicBezTo>
                  <a:lnTo>
                    <a:pt x="4234" y="18146"/>
                  </a:lnTo>
                  <a:cubicBezTo>
                    <a:pt x="4537" y="18207"/>
                    <a:pt x="5325" y="19531"/>
                    <a:pt x="5661" y="20096"/>
                  </a:cubicBezTo>
                  <a:cubicBezTo>
                    <a:pt x="5781" y="20297"/>
                    <a:pt x="5892" y="20483"/>
                    <a:pt x="5987" y="20637"/>
                  </a:cubicBezTo>
                  <a:cubicBezTo>
                    <a:pt x="6535" y="21514"/>
                    <a:pt x="8650" y="23326"/>
                    <a:pt x="9669" y="23892"/>
                  </a:cubicBezTo>
                  <a:cubicBezTo>
                    <a:pt x="9825" y="23979"/>
                    <a:pt x="9990" y="24017"/>
                    <a:pt x="10159" y="24017"/>
                  </a:cubicBezTo>
                  <a:cubicBezTo>
                    <a:pt x="10923" y="24017"/>
                    <a:pt x="11762" y="23243"/>
                    <a:pt x="12226" y="22742"/>
                  </a:cubicBezTo>
                  <a:lnTo>
                    <a:pt x="12792" y="24362"/>
                  </a:lnTo>
                  <a:cubicBezTo>
                    <a:pt x="12834" y="24479"/>
                    <a:pt x="12944" y="24560"/>
                    <a:pt x="13069" y="24560"/>
                  </a:cubicBezTo>
                  <a:cubicBezTo>
                    <a:pt x="13070" y="24560"/>
                    <a:pt x="13071" y="24560"/>
                    <a:pt x="13072" y="24560"/>
                  </a:cubicBezTo>
                  <a:cubicBezTo>
                    <a:pt x="13129" y="24560"/>
                    <a:pt x="13184" y="24543"/>
                    <a:pt x="13233" y="24513"/>
                  </a:cubicBezTo>
                  <a:lnTo>
                    <a:pt x="20697" y="19677"/>
                  </a:lnTo>
                  <a:cubicBezTo>
                    <a:pt x="20825" y="19595"/>
                    <a:pt x="20869" y="19429"/>
                    <a:pt x="20799" y="19294"/>
                  </a:cubicBezTo>
                  <a:lnTo>
                    <a:pt x="17149" y="12202"/>
                  </a:lnTo>
                  <a:cubicBezTo>
                    <a:pt x="17122" y="11699"/>
                    <a:pt x="16879" y="8642"/>
                    <a:pt x="14908" y="5094"/>
                  </a:cubicBezTo>
                  <a:cubicBezTo>
                    <a:pt x="13002" y="1664"/>
                    <a:pt x="10671" y="0"/>
                    <a:pt x="7699"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4" name="Google Shape;8534;p117"/>
            <p:cNvSpPr/>
            <p:nvPr/>
          </p:nvSpPr>
          <p:spPr>
            <a:xfrm>
              <a:off x="2411841" y="927936"/>
              <a:ext cx="450204" cy="397217"/>
            </a:xfrm>
            <a:custGeom>
              <a:rect b="b" l="l" r="r" t="t"/>
              <a:pathLst>
                <a:path extrusionOk="0" h="22467" w="25464">
                  <a:moveTo>
                    <a:pt x="16101" y="0"/>
                  </a:moveTo>
                  <a:cubicBezTo>
                    <a:pt x="16036" y="0"/>
                    <a:pt x="16001" y="1"/>
                    <a:pt x="16001" y="1"/>
                  </a:cubicBezTo>
                  <a:cubicBezTo>
                    <a:pt x="16001" y="1"/>
                    <a:pt x="13765" y="1"/>
                    <a:pt x="10839" y="1034"/>
                  </a:cubicBezTo>
                  <a:cubicBezTo>
                    <a:pt x="8077" y="2010"/>
                    <a:pt x="7398" y="5851"/>
                    <a:pt x="4990" y="7227"/>
                  </a:cubicBezTo>
                  <a:cubicBezTo>
                    <a:pt x="4467" y="7526"/>
                    <a:pt x="4107" y="7638"/>
                    <a:pt x="3850" y="7638"/>
                  </a:cubicBezTo>
                  <a:cubicBezTo>
                    <a:pt x="3068" y="7638"/>
                    <a:pt x="3252" y="6592"/>
                    <a:pt x="2759" y="6592"/>
                  </a:cubicBezTo>
                  <a:cubicBezTo>
                    <a:pt x="2669" y="6592"/>
                    <a:pt x="2555" y="6627"/>
                    <a:pt x="2409" y="6711"/>
                  </a:cubicBezTo>
                  <a:cubicBezTo>
                    <a:pt x="1204" y="7399"/>
                    <a:pt x="0" y="13421"/>
                    <a:pt x="2580" y="15141"/>
                  </a:cubicBezTo>
                  <a:cubicBezTo>
                    <a:pt x="3297" y="15619"/>
                    <a:pt x="4107" y="15792"/>
                    <a:pt x="4903" y="15792"/>
                  </a:cubicBezTo>
                  <a:cubicBezTo>
                    <a:pt x="6972" y="15792"/>
                    <a:pt x="8947" y="14625"/>
                    <a:pt x="8947" y="14625"/>
                  </a:cubicBezTo>
                  <a:lnTo>
                    <a:pt x="8947" y="14625"/>
                  </a:lnTo>
                  <a:cubicBezTo>
                    <a:pt x="8947" y="14625"/>
                    <a:pt x="8602" y="15830"/>
                    <a:pt x="9634" y="16174"/>
                  </a:cubicBezTo>
                  <a:cubicBezTo>
                    <a:pt x="10255" y="16381"/>
                    <a:pt x="10887" y="16554"/>
                    <a:pt x="11528" y="16690"/>
                  </a:cubicBezTo>
                  <a:cubicBezTo>
                    <a:pt x="11528" y="16690"/>
                    <a:pt x="11369" y="18592"/>
                    <a:pt x="12726" y="18592"/>
                  </a:cubicBezTo>
                  <a:cubicBezTo>
                    <a:pt x="12783" y="18592"/>
                    <a:pt x="12842" y="18589"/>
                    <a:pt x="12904" y="18582"/>
                  </a:cubicBezTo>
                  <a:cubicBezTo>
                    <a:pt x="14189" y="18440"/>
                    <a:pt x="13459" y="16756"/>
                    <a:pt x="13174" y="16187"/>
                  </a:cubicBezTo>
                  <a:lnTo>
                    <a:pt x="13174" y="16187"/>
                  </a:lnTo>
                  <a:cubicBezTo>
                    <a:pt x="13701" y="17172"/>
                    <a:pt x="16243" y="21754"/>
                    <a:pt x="18237" y="22368"/>
                  </a:cubicBezTo>
                  <a:cubicBezTo>
                    <a:pt x="18456" y="22435"/>
                    <a:pt x="18685" y="22466"/>
                    <a:pt x="18920" y="22466"/>
                  </a:cubicBezTo>
                  <a:cubicBezTo>
                    <a:pt x="21091" y="22466"/>
                    <a:pt x="23827" y="19824"/>
                    <a:pt x="24604" y="18582"/>
                  </a:cubicBezTo>
                  <a:cubicBezTo>
                    <a:pt x="25464" y="17206"/>
                    <a:pt x="24775" y="7399"/>
                    <a:pt x="22883" y="3614"/>
                  </a:cubicBezTo>
                  <a:cubicBezTo>
                    <a:pt x="21149" y="145"/>
                    <a:pt x="16813" y="0"/>
                    <a:pt x="16101"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5" name="Google Shape;8535;p117"/>
            <p:cNvSpPr/>
            <p:nvPr/>
          </p:nvSpPr>
          <p:spPr>
            <a:xfrm>
              <a:off x="2424535" y="922703"/>
              <a:ext cx="443167" cy="407701"/>
            </a:xfrm>
            <a:custGeom>
              <a:rect b="b" l="l" r="r" t="t"/>
              <a:pathLst>
                <a:path extrusionOk="0" h="23060" w="25066">
                  <a:moveTo>
                    <a:pt x="15368" y="591"/>
                  </a:moveTo>
                  <a:cubicBezTo>
                    <a:pt x="15984" y="591"/>
                    <a:pt x="20239" y="720"/>
                    <a:pt x="21901" y="4043"/>
                  </a:cubicBezTo>
                  <a:cubicBezTo>
                    <a:pt x="23803" y="7848"/>
                    <a:pt x="24361" y="17560"/>
                    <a:pt x="23634" y="18722"/>
                  </a:cubicBezTo>
                  <a:cubicBezTo>
                    <a:pt x="22875" y="19938"/>
                    <a:pt x="20213" y="22468"/>
                    <a:pt x="18208" y="22468"/>
                  </a:cubicBezTo>
                  <a:cubicBezTo>
                    <a:pt x="18000" y="22468"/>
                    <a:pt x="17799" y="22441"/>
                    <a:pt x="17607" y="22382"/>
                  </a:cubicBezTo>
                  <a:cubicBezTo>
                    <a:pt x="15753" y="21810"/>
                    <a:pt x="13291" y="17409"/>
                    <a:pt x="12736" y="16378"/>
                  </a:cubicBezTo>
                  <a:cubicBezTo>
                    <a:pt x="12678" y="16263"/>
                    <a:pt x="12633" y="16183"/>
                    <a:pt x="12614" y="16150"/>
                  </a:cubicBezTo>
                  <a:cubicBezTo>
                    <a:pt x="12560" y="16054"/>
                    <a:pt x="12461" y="16001"/>
                    <a:pt x="12358" y="16001"/>
                  </a:cubicBezTo>
                  <a:cubicBezTo>
                    <a:pt x="12310" y="16001"/>
                    <a:pt x="12261" y="16012"/>
                    <a:pt x="12216" y="16037"/>
                  </a:cubicBezTo>
                  <a:cubicBezTo>
                    <a:pt x="12075" y="16113"/>
                    <a:pt x="12021" y="16288"/>
                    <a:pt x="12095" y="16432"/>
                  </a:cubicBezTo>
                  <a:cubicBezTo>
                    <a:pt x="12108" y="16457"/>
                    <a:pt x="12155" y="16548"/>
                    <a:pt x="12230" y="16687"/>
                  </a:cubicBezTo>
                  <a:cubicBezTo>
                    <a:pt x="12492" y="17222"/>
                    <a:pt x="12750" y="17992"/>
                    <a:pt x="12565" y="18356"/>
                  </a:cubicBezTo>
                  <a:cubicBezTo>
                    <a:pt x="12522" y="18439"/>
                    <a:pt x="12434" y="18551"/>
                    <a:pt x="12153" y="18582"/>
                  </a:cubicBezTo>
                  <a:cubicBezTo>
                    <a:pt x="12101" y="18588"/>
                    <a:pt x="12052" y="18591"/>
                    <a:pt x="12004" y="18591"/>
                  </a:cubicBezTo>
                  <a:cubicBezTo>
                    <a:pt x="11782" y="18591"/>
                    <a:pt x="11607" y="18526"/>
                    <a:pt x="11471" y="18393"/>
                  </a:cubicBezTo>
                  <a:cubicBezTo>
                    <a:pt x="11107" y="18042"/>
                    <a:pt x="11082" y="17275"/>
                    <a:pt x="11103" y="17008"/>
                  </a:cubicBezTo>
                  <a:cubicBezTo>
                    <a:pt x="11116" y="16860"/>
                    <a:pt x="11015" y="16725"/>
                    <a:pt x="10868" y="16695"/>
                  </a:cubicBezTo>
                  <a:cubicBezTo>
                    <a:pt x="10240" y="16560"/>
                    <a:pt x="9620" y="16392"/>
                    <a:pt x="9011" y="16189"/>
                  </a:cubicBezTo>
                  <a:cubicBezTo>
                    <a:pt x="8276" y="15943"/>
                    <a:pt x="8487" y="15096"/>
                    <a:pt x="8513" y="15002"/>
                  </a:cubicBezTo>
                  <a:cubicBezTo>
                    <a:pt x="8571" y="14799"/>
                    <a:pt x="8411" y="14624"/>
                    <a:pt x="8228" y="14624"/>
                  </a:cubicBezTo>
                  <a:cubicBezTo>
                    <a:pt x="8179" y="14624"/>
                    <a:pt x="8128" y="14637"/>
                    <a:pt x="8079" y="14665"/>
                  </a:cubicBezTo>
                  <a:cubicBezTo>
                    <a:pt x="8052" y="14681"/>
                    <a:pt x="6140" y="15788"/>
                    <a:pt x="4179" y="15788"/>
                  </a:cubicBezTo>
                  <a:cubicBezTo>
                    <a:pt x="3436" y="15788"/>
                    <a:pt x="2685" y="15629"/>
                    <a:pt x="2027" y="15190"/>
                  </a:cubicBezTo>
                  <a:cubicBezTo>
                    <a:pt x="1075" y="14557"/>
                    <a:pt x="568" y="13108"/>
                    <a:pt x="633" y="11213"/>
                  </a:cubicBezTo>
                  <a:cubicBezTo>
                    <a:pt x="704" y="9152"/>
                    <a:pt x="1382" y="7524"/>
                    <a:pt x="1837" y="7264"/>
                  </a:cubicBezTo>
                  <a:cubicBezTo>
                    <a:pt x="1978" y="7183"/>
                    <a:pt x="2036" y="7183"/>
                    <a:pt x="2036" y="7181"/>
                  </a:cubicBezTo>
                  <a:cubicBezTo>
                    <a:pt x="2072" y="7208"/>
                    <a:pt x="2132" y="7349"/>
                    <a:pt x="2167" y="7435"/>
                  </a:cubicBezTo>
                  <a:cubicBezTo>
                    <a:pt x="2274" y="7692"/>
                    <a:pt x="2421" y="8047"/>
                    <a:pt x="2815" y="8180"/>
                  </a:cubicBezTo>
                  <a:cubicBezTo>
                    <a:pt x="2912" y="8213"/>
                    <a:pt x="3016" y="8229"/>
                    <a:pt x="3129" y="8229"/>
                  </a:cubicBezTo>
                  <a:cubicBezTo>
                    <a:pt x="3468" y="8229"/>
                    <a:pt x="3888" y="8083"/>
                    <a:pt x="4418" y="7780"/>
                  </a:cubicBezTo>
                  <a:cubicBezTo>
                    <a:pt x="5582" y="7114"/>
                    <a:pt x="6357" y="5914"/>
                    <a:pt x="7106" y="4754"/>
                  </a:cubicBezTo>
                  <a:cubicBezTo>
                    <a:pt x="7985" y="3391"/>
                    <a:pt x="8817" y="2103"/>
                    <a:pt x="10219" y="1608"/>
                  </a:cubicBezTo>
                  <a:cubicBezTo>
                    <a:pt x="13057" y="606"/>
                    <a:pt x="15261" y="592"/>
                    <a:pt x="15283" y="592"/>
                  </a:cubicBezTo>
                  <a:lnTo>
                    <a:pt x="15293" y="592"/>
                  </a:lnTo>
                  <a:cubicBezTo>
                    <a:pt x="15297" y="592"/>
                    <a:pt x="15322" y="591"/>
                    <a:pt x="15368" y="591"/>
                  </a:cubicBezTo>
                  <a:close/>
                  <a:moveTo>
                    <a:pt x="15405" y="0"/>
                  </a:moveTo>
                  <a:cubicBezTo>
                    <a:pt x="15342" y="0"/>
                    <a:pt x="15299" y="1"/>
                    <a:pt x="15279" y="2"/>
                  </a:cubicBezTo>
                  <a:cubicBezTo>
                    <a:pt x="15130" y="3"/>
                    <a:pt x="12923" y="28"/>
                    <a:pt x="10024" y="1052"/>
                  </a:cubicBezTo>
                  <a:cubicBezTo>
                    <a:pt x="8430" y="1613"/>
                    <a:pt x="7505" y="3047"/>
                    <a:pt x="6610" y="4435"/>
                  </a:cubicBezTo>
                  <a:cubicBezTo>
                    <a:pt x="5867" y="5587"/>
                    <a:pt x="5166" y="6673"/>
                    <a:pt x="4126" y="7267"/>
                  </a:cubicBezTo>
                  <a:cubicBezTo>
                    <a:pt x="3600" y="7568"/>
                    <a:pt x="3299" y="7639"/>
                    <a:pt x="3132" y="7639"/>
                  </a:cubicBezTo>
                  <a:cubicBezTo>
                    <a:pt x="3076" y="7639"/>
                    <a:pt x="3036" y="7631"/>
                    <a:pt x="3007" y="7621"/>
                  </a:cubicBezTo>
                  <a:cubicBezTo>
                    <a:pt x="2876" y="7577"/>
                    <a:pt x="2810" y="7437"/>
                    <a:pt x="2714" y="7208"/>
                  </a:cubicBezTo>
                  <a:cubicBezTo>
                    <a:pt x="2618" y="6979"/>
                    <a:pt x="2509" y="6718"/>
                    <a:pt x="2234" y="6624"/>
                  </a:cubicBezTo>
                  <a:cubicBezTo>
                    <a:pt x="2172" y="6604"/>
                    <a:pt x="2109" y="6593"/>
                    <a:pt x="2043" y="6593"/>
                  </a:cubicBezTo>
                  <a:cubicBezTo>
                    <a:pt x="1894" y="6593"/>
                    <a:pt x="1730" y="6646"/>
                    <a:pt x="1545" y="6751"/>
                  </a:cubicBezTo>
                  <a:cubicBezTo>
                    <a:pt x="787" y="7186"/>
                    <a:pt x="113" y="9179"/>
                    <a:pt x="44" y="11196"/>
                  </a:cubicBezTo>
                  <a:cubicBezTo>
                    <a:pt x="0" y="12431"/>
                    <a:pt x="160" y="14658"/>
                    <a:pt x="1700" y="15684"/>
                  </a:cubicBezTo>
                  <a:cubicBezTo>
                    <a:pt x="2477" y="16202"/>
                    <a:pt x="3346" y="16389"/>
                    <a:pt x="4194" y="16389"/>
                  </a:cubicBezTo>
                  <a:cubicBezTo>
                    <a:pt x="5702" y="16389"/>
                    <a:pt x="7142" y="15800"/>
                    <a:pt x="7878" y="15442"/>
                  </a:cubicBezTo>
                  <a:cubicBezTo>
                    <a:pt x="7899" y="15943"/>
                    <a:pt x="8118" y="16515"/>
                    <a:pt x="8824" y="16752"/>
                  </a:cubicBezTo>
                  <a:cubicBezTo>
                    <a:pt x="9547" y="16991"/>
                    <a:pt x="10179" y="17147"/>
                    <a:pt x="10510" y="17224"/>
                  </a:cubicBezTo>
                  <a:cubicBezTo>
                    <a:pt x="10518" y="17619"/>
                    <a:pt x="10596" y="18368"/>
                    <a:pt x="11059" y="18819"/>
                  </a:cubicBezTo>
                  <a:cubicBezTo>
                    <a:pt x="11310" y="19062"/>
                    <a:pt x="11628" y="19184"/>
                    <a:pt x="12009" y="19184"/>
                  </a:cubicBezTo>
                  <a:cubicBezTo>
                    <a:pt x="12077" y="19184"/>
                    <a:pt x="12148" y="19181"/>
                    <a:pt x="12220" y="19173"/>
                  </a:cubicBezTo>
                  <a:cubicBezTo>
                    <a:pt x="12741" y="19115"/>
                    <a:pt x="12983" y="18844"/>
                    <a:pt x="13093" y="18626"/>
                  </a:cubicBezTo>
                  <a:cubicBezTo>
                    <a:pt x="13137" y="18538"/>
                    <a:pt x="13168" y="18445"/>
                    <a:pt x="13187" y="18349"/>
                  </a:cubicBezTo>
                  <a:cubicBezTo>
                    <a:pt x="14266" y="20104"/>
                    <a:pt x="15961" y="22494"/>
                    <a:pt x="17434" y="22947"/>
                  </a:cubicBezTo>
                  <a:cubicBezTo>
                    <a:pt x="17681" y="23022"/>
                    <a:pt x="17939" y="23059"/>
                    <a:pt x="18198" y="23059"/>
                  </a:cubicBezTo>
                  <a:cubicBezTo>
                    <a:pt x="18202" y="23059"/>
                    <a:pt x="18206" y="23059"/>
                    <a:pt x="18210" y="23059"/>
                  </a:cubicBezTo>
                  <a:cubicBezTo>
                    <a:pt x="20565" y="23059"/>
                    <a:pt x="23362" y="20276"/>
                    <a:pt x="24138" y="19037"/>
                  </a:cubicBezTo>
                  <a:cubicBezTo>
                    <a:pt x="25066" y="17550"/>
                    <a:pt x="24362" y="7643"/>
                    <a:pt x="22431" y="3779"/>
                  </a:cubicBezTo>
                  <a:cubicBezTo>
                    <a:pt x="20626" y="170"/>
                    <a:pt x="16237" y="0"/>
                    <a:pt x="15405"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6" name="Google Shape;8536;p117"/>
            <p:cNvSpPr/>
            <p:nvPr/>
          </p:nvSpPr>
          <p:spPr>
            <a:xfrm>
              <a:off x="2627820" y="1213786"/>
              <a:ext cx="73991" cy="90557"/>
            </a:xfrm>
            <a:custGeom>
              <a:rect b="b" l="l" r="r" t="t"/>
              <a:pathLst>
                <a:path extrusionOk="0" h="5122" w="4185">
                  <a:moveTo>
                    <a:pt x="1275" y="1"/>
                  </a:moveTo>
                  <a:cubicBezTo>
                    <a:pt x="1" y="1"/>
                    <a:pt x="926" y="3517"/>
                    <a:pt x="926" y="3517"/>
                  </a:cubicBezTo>
                  <a:lnTo>
                    <a:pt x="2713" y="5095"/>
                  </a:lnTo>
                  <a:cubicBezTo>
                    <a:pt x="2784" y="5112"/>
                    <a:pt x="2868" y="5121"/>
                    <a:pt x="2959" y="5121"/>
                  </a:cubicBezTo>
                  <a:cubicBezTo>
                    <a:pt x="3399" y="5121"/>
                    <a:pt x="3992" y="4917"/>
                    <a:pt x="4080" y="4568"/>
                  </a:cubicBezTo>
                  <a:cubicBezTo>
                    <a:pt x="4184" y="4148"/>
                    <a:pt x="3239" y="573"/>
                    <a:pt x="1557" y="48"/>
                  </a:cubicBezTo>
                  <a:cubicBezTo>
                    <a:pt x="1453" y="16"/>
                    <a:pt x="1359" y="1"/>
                    <a:pt x="127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7" name="Google Shape;8537;p117"/>
            <p:cNvSpPr/>
            <p:nvPr/>
          </p:nvSpPr>
          <p:spPr>
            <a:xfrm>
              <a:off x="2626405" y="1208553"/>
              <a:ext cx="80886" cy="100988"/>
            </a:xfrm>
            <a:custGeom>
              <a:rect b="b" l="l" r="r" t="t"/>
              <a:pathLst>
                <a:path extrusionOk="0" h="5712" w="4575">
                  <a:moveTo>
                    <a:pt x="1353" y="0"/>
                  </a:moveTo>
                  <a:cubicBezTo>
                    <a:pt x="1081" y="0"/>
                    <a:pt x="895" y="113"/>
                    <a:pt x="777" y="226"/>
                  </a:cubicBezTo>
                  <a:cubicBezTo>
                    <a:pt x="0" y="969"/>
                    <a:pt x="593" y="3406"/>
                    <a:pt x="720" y="3889"/>
                  </a:cubicBezTo>
                  <a:cubicBezTo>
                    <a:pt x="757" y="4019"/>
                    <a:pt x="876" y="4103"/>
                    <a:pt x="1005" y="4103"/>
                  </a:cubicBezTo>
                  <a:cubicBezTo>
                    <a:pt x="1029" y="4103"/>
                    <a:pt x="1054" y="4100"/>
                    <a:pt x="1079" y="4094"/>
                  </a:cubicBezTo>
                  <a:cubicBezTo>
                    <a:pt x="1235" y="4052"/>
                    <a:pt x="1330" y="3894"/>
                    <a:pt x="1291" y="3737"/>
                  </a:cubicBezTo>
                  <a:cubicBezTo>
                    <a:pt x="1014" y="2681"/>
                    <a:pt x="797" y="1026"/>
                    <a:pt x="1186" y="653"/>
                  </a:cubicBezTo>
                  <a:cubicBezTo>
                    <a:pt x="1207" y="633"/>
                    <a:pt x="1250" y="592"/>
                    <a:pt x="1354" y="592"/>
                  </a:cubicBezTo>
                  <a:cubicBezTo>
                    <a:pt x="1404" y="592"/>
                    <a:pt x="1467" y="601"/>
                    <a:pt x="1549" y="626"/>
                  </a:cubicBezTo>
                  <a:cubicBezTo>
                    <a:pt x="2985" y="1075"/>
                    <a:pt x="3932" y="4333"/>
                    <a:pt x="3873" y="4793"/>
                  </a:cubicBezTo>
                  <a:cubicBezTo>
                    <a:pt x="3830" y="4959"/>
                    <a:pt x="3377" y="5122"/>
                    <a:pt x="3040" y="5122"/>
                  </a:cubicBezTo>
                  <a:cubicBezTo>
                    <a:pt x="2976" y="5122"/>
                    <a:pt x="2916" y="5116"/>
                    <a:pt x="2864" y="5104"/>
                  </a:cubicBezTo>
                  <a:cubicBezTo>
                    <a:pt x="2839" y="5097"/>
                    <a:pt x="2814" y="5094"/>
                    <a:pt x="2790" y="5094"/>
                  </a:cubicBezTo>
                  <a:cubicBezTo>
                    <a:pt x="2658" y="5094"/>
                    <a:pt x="2537" y="5184"/>
                    <a:pt x="2503" y="5318"/>
                  </a:cubicBezTo>
                  <a:cubicBezTo>
                    <a:pt x="2464" y="5477"/>
                    <a:pt x="2561" y="5639"/>
                    <a:pt x="2721" y="5678"/>
                  </a:cubicBezTo>
                  <a:cubicBezTo>
                    <a:pt x="2820" y="5700"/>
                    <a:pt x="2922" y="5712"/>
                    <a:pt x="3023" y="5712"/>
                  </a:cubicBezTo>
                  <a:cubicBezTo>
                    <a:pt x="3029" y="5712"/>
                    <a:pt x="3034" y="5712"/>
                    <a:pt x="3039" y="5712"/>
                  </a:cubicBezTo>
                  <a:cubicBezTo>
                    <a:pt x="3579" y="5712"/>
                    <a:pt x="4313" y="5467"/>
                    <a:pt x="4446" y="4936"/>
                  </a:cubicBezTo>
                  <a:cubicBezTo>
                    <a:pt x="4574" y="4422"/>
                    <a:pt x="3578" y="642"/>
                    <a:pt x="1724" y="62"/>
                  </a:cubicBezTo>
                  <a:cubicBezTo>
                    <a:pt x="1585" y="19"/>
                    <a:pt x="1462" y="0"/>
                    <a:pt x="1353"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8" name="Google Shape;8538;p117"/>
            <p:cNvSpPr/>
            <p:nvPr/>
          </p:nvSpPr>
          <p:spPr>
            <a:xfrm>
              <a:off x="2700449" y="1297713"/>
              <a:ext cx="265819" cy="181485"/>
            </a:xfrm>
            <a:custGeom>
              <a:rect b="b" l="l" r="r" t="t"/>
              <a:pathLst>
                <a:path extrusionOk="0" h="10265" w="15035">
                  <a:moveTo>
                    <a:pt x="11296" y="1"/>
                  </a:moveTo>
                  <a:cubicBezTo>
                    <a:pt x="10457" y="1"/>
                    <a:pt x="9624" y="57"/>
                    <a:pt x="8970" y="220"/>
                  </a:cubicBezTo>
                  <a:cubicBezTo>
                    <a:pt x="8970" y="220"/>
                    <a:pt x="5153" y="2380"/>
                    <a:pt x="3365" y="3957"/>
                  </a:cubicBezTo>
                  <a:cubicBezTo>
                    <a:pt x="1578" y="5533"/>
                    <a:pt x="1" y="10265"/>
                    <a:pt x="1" y="10265"/>
                  </a:cubicBezTo>
                  <a:cubicBezTo>
                    <a:pt x="1" y="10265"/>
                    <a:pt x="10828" y="2906"/>
                    <a:pt x="12722" y="1855"/>
                  </a:cubicBezTo>
                  <a:cubicBezTo>
                    <a:pt x="14614" y="803"/>
                    <a:pt x="15035" y="277"/>
                    <a:pt x="15035" y="277"/>
                  </a:cubicBezTo>
                  <a:cubicBezTo>
                    <a:pt x="15035" y="277"/>
                    <a:pt x="13154" y="1"/>
                    <a:pt x="1129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9" name="Google Shape;8539;p117"/>
            <p:cNvSpPr/>
            <p:nvPr/>
          </p:nvSpPr>
          <p:spPr>
            <a:xfrm>
              <a:off x="2694385" y="1292480"/>
              <a:ext cx="278478" cy="191934"/>
            </a:xfrm>
            <a:custGeom>
              <a:rect b="b" l="l" r="r" t="t"/>
              <a:pathLst>
                <a:path extrusionOk="0" h="10856" w="15751">
                  <a:moveTo>
                    <a:pt x="11631" y="592"/>
                  </a:moveTo>
                  <a:cubicBezTo>
                    <a:pt x="12794" y="592"/>
                    <a:pt x="13976" y="703"/>
                    <a:pt x="14683" y="783"/>
                  </a:cubicBezTo>
                  <a:cubicBezTo>
                    <a:pt x="14348" y="1035"/>
                    <a:pt x="13795" y="1407"/>
                    <a:pt x="12920" y="1893"/>
                  </a:cubicBezTo>
                  <a:cubicBezTo>
                    <a:pt x="11310" y="2788"/>
                    <a:pt x="3440" y="8105"/>
                    <a:pt x="932" y="9804"/>
                  </a:cubicBezTo>
                  <a:cubicBezTo>
                    <a:pt x="1471" y="8387"/>
                    <a:pt x="2647" y="5584"/>
                    <a:pt x="3904" y="4475"/>
                  </a:cubicBezTo>
                  <a:cubicBezTo>
                    <a:pt x="5556" y="3016"/>
                    <a:pt x="9035" y="1015"/>
                    <a:pt x="9423" y="793"/>
                  </a:cubicBezTo>
                  <a:cubicBezTo>
                    <a:pt x="10044" y="644"/>
                    <a:pt x="10833" y="592"/>
                    <a:pt x="11631" y="592"/>
                  </a:cubicBezTo>
                  <a:close/>
                  <a:moveTo>
                    <a:pt x="11648" y="0"/>
                  </a:moveTo>
                  <a:cubicBezTo>
                    <a:pt x="10786" y="0"/>
                    <a:pt x="9925" y="59"/>
                    <a:pt x="9241" y="229"/>
                  </a:cubicBezTo>
                  <a:cubicBezTo>
                    <a:pt x="9216" y="236"/>
                    <a:pt x="9191" y="246"/>
                    <a:pt x="9168" y="260"/>
                  </a:cubicBezTo>
                  <a:cubicBezTo>
                    <a:pt x="9011" y="348"/>
                    <a:pt x="5303" y="2452"/>
                    <a:pt x="3513" y="4032"/>
                  </a:cubicBezTo>
                  <a:cubicBezTo>
                    <a:pt x="1687" y="5642"/>
                    <a:pt x="130" y="10271"/>
                    <a:pt x="64" y="10468"/>
                  </a:cubicBezTo>
                  <a:cubicBezTo>
                    <a:pt x="0" y="10658"/>
                    <a:pt x="142" y="10855"/>
                    <a:pt x="344" y="10855"/>
                  </a:cubicBezTo>
                  <a:cubicBezTo>
                    <a:pt x="403" y="10855"/>
                    <a:pt x="461" y="10838"/>
                    <a:pt x="511" y="10805"/>
                  </a:cubicBezTo>
                  <a:cubicBezTo>
                    <a:pt x="618" y="10732"/>
                    <a:pt x="11349" y="3441"/>
                    <a:pt x="13208" y="2409"/>
                  </a:cubicBezTo>
                  <a:cubicBezTo>
                    <a:pt x="15097" y="1360"/>
                    <a:pt x="15562" y="816"/>
                    <a:pt x="15608" y="758"/>
                  </a:cubicBezTo>
                  <a:cubicBezTo>
                    <a:pt x="15750" y="579"/>
                    <a:pt x="15646" y="314"/>
                    <a:pt x="15421" y="281"/>
                  </a:cubicBezTo>
                  <a:cubicBezTo>
                    <a:pt x="15309" y="265"/>
                    <a:pt x="13479" y="0"/>
                    <a:pt x="11648"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0" name="Google Shape;8540;p117"/>
            <p:cNvSpPr/>
            <p:nvPr/>
          </p:nvSpPr>
          <p:spPr>
            <a:xfrm>
              <a:off x="3116778" y="1128869"/>
              <a:ext cx="218931" cy="175509"/>
            </a:xfrm>
            <a:custGeom>
              <a:rect b="b" l="l" r="r" t="t"/>
              <a:pathLst>
                <a:path extrusionOk="0" h="9927" w="12383">
                  <a:moveTo>
                    <a:pt x="5491" y="0"/>
                  </a:moveTo>
                  <a:cubicBezTo>
                    <a:pt x="5100" y="0"/>
                    <a:pt x="4714" y="38"/>
                    <a:pt x="4343" y="116"/>
                  </a:cubicBezTo>
                  <a:cubicBezTo>
                    <a:pt x="1286" y="760"/>
                    <a:pt x="0" y="3332"/>
                    <a:pt x="0" y="3332"/>
                  </a:cubicBezTo>
                  <a:cubicBezTo>
                    <a:pt x="0" y="5744"/>
                    <a:pt x="5146" y="7674"/>
                    <a:pt x="5146" y="7674"/>
                  </a:cubicBezTo>
                  <a:cubicBezTo>
                    <a:pt x="5146" y="7674"/>
                    <a:pt x="6595" y="9927"/>
                    <a:pt x="8203" y="9927"/>
                  </a:cubicBezTo>
                  <a:cubicBezTo>
                    <a:pt x="9810" y="9927"/>
                    <a:pt x="12383" y="8317"/>
                    <a:pt x="11900" y="4941"/>
                  </a:cubicBezTo>
                  <a:cubicBezTo>
                    <a:pt x="11477" y="1975"/>
                    <a:pt x="8323" y="0"/>
                    <a:pt x="549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1" name="Google Shape;8541;p117"/>
            <p:cNvSpPr/>
            <p:nvPr/>
          </p:nvSpPr>
          <p:spPr>
            <a:xfrm>
              <a:off x="3111527" y="1123654"/>
              <a:ext cx="225650" cy="185941"/>
            </a:xfrm>
            <a:custGeom>
              <a:rect b="b" l="l" r="r" t="t"/>
              <a:pathLst>
                <a:path extrusionOk="0" h="10517" w="12763">
                  <a:moveTo>
                    <a:pt x="5788" y="591"/>
                  </a:moveTo>
                  <a:cubicBezTo>
                    <a:pt x="7095" y="591"/>
                    <a:pt x="8493" y="1032"/>
                    <a:pt x="9639" y="1834"/>
                  </a:cubicBezTo>
                  <a:cubicBezTo>
                    <a:pt x="10909" y="2723"/>
                    <a:pt x="11714" y="3945"/>
                    <a:pt x="11904" y="5277"/>
                  </a:cubicBezTo>
                  <a:cubicBezTo>
                    <a:pt x="12146" y="6967"/>
                    <a:pt x="11563" y="8052"/>
                    <a:pt x="11032" y="8664"/>
                  </a:cubicBezTo>
                  <a:cubicBezTo>
                    <a:pt x="10226" y="9595"/>
                    <a:pt x="9163" y="9926"/>
                    <a:pt x="8498" y="9926"/>
                  </a:cubicBezTo>
                  <a:cubicBezTo>
                    <a:pt x="7071" y="9926"/>
                    <a:pt x="5705" y="7831"/>
                    <a:pt x="5691" y="7809"/>
                  </a:cubicBezTo>
                  <a:cubicBezTo>
                    <a:pt x="5657" y="7756"/>
                    <a:pt x="5606" y="7715"/>
                    <a:pt x="5546" y="7692"/>
                  </a:cubicBezTo>
                  <a:cubicBezTo>
                    <a:pt x="4186" y="7182"/>
                    <a:pt x="685" y="5481"/>
                    <a:pt x="593" y="3699"/>
                  </a:cubicBezTo>
                  <a:cubicBezTo>
                    <a:pt x="808" y="3316"/>
                    <a:pt x="2074" y="1252"/>
                    <a:pt x="4697" y="701"/>
                  </a:cubicBezTo>
                  <a:cubicBezTo>
                    <a:pt x="5048" y="627"/>
                    <a:pt x="5414" y="591"/>
                    <a:pt x="5788" y="591"/>
                  </a:cubicBezTo>
                  <a:close/>
                  <a:moveTo>
                    <a:pt x="5780" y="1"/>
                  </a:moveTo>
                  <a:cubicBezTo>
                    <a:pt x="5368" y="1"/>
                    <a:pt x="4964" y="40"/>
                    <a:pt x="4578" y="122"/>
                  </a:cubicBezTo>
                  <a:cubicBezTo>
                    <a:pt x="1419" y="786"/>
                    <a:pt x="88" y="3385"/>
                    <a:pt x="32" y="3495"/>
                  </a:cubicBezTo>
                  <a:cubicBezTo>
                    <a:pt x="11" y="3536"/>
                    <a:pt x="0" y="3581"/>
                    <a:pt x="0" y="3627"/>
                  </a:cubicBezTo>
                  <a:cubicBezTo>
                    <a:pt x="0" y="6059"/>
                    <a:pt x="4525" y="7929"/>
                    <a:pt x="5249" y="8212"/>
                  </a:cubicBezTo>
                  <a:cubicBezTo>
                    <a:pt x="5540" y="8639"/>
                    <a:pt x="6913" y="10516"/>
                    <a:pt x="8498" y="10516"/>
                  </a:cubicBezTo>
                  <a:cubicBezTo>
                    <a:pt x="9537" y="10516"/>
                    <a:pt x="10708" y="9942"/>
                    <a:pt x="11480" y="9052"/>
                  </a:cubicBezTo>
                  <a:cubicBezTo>
                    <a:pt x="12092" y="8347"/>
                    <a:pt x="12763" y="7104"/>
                    <a:pt x="12491" y="5194"/>
                  </a:cubicBezTo>
                  <a:cubicBezTo>
                    <a:pt x="12277" y="3699"/>
                    <a:pt x="11385" y="2333"/>
                    <a:pt x="9979" y="1349"/>
                  </a:cubicBezTo>
                  <a:cubicBezTo>
                    <a:pt x="8736" y="478"/>
                    <a:pt x="7209" y="1"/>
                    <a:pt x="5780"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2" name="Google Shape;8542;p117"/>
            <p:cNvSpPr/>
            <p:nvPr/>
          </p:nvSpPr>
          <p:spPr>
            <a:xfrm>
              <a:off x="2331945" y="1474955"/>
              <a:ext cx="199059" cy="388925"/>
            </a:xfrm>
            <a:custGeom>
              <a:rect b="b" l="l" r="r" t="t"/>
              <a:pathLst>
                <a:path extrusionOk="0" h="21998" w="11259">
                  <a:moveTo>
                    <a:pt x="8526" y="1"/>
                  </a:moveTo>
                  <a:cubicBezTo>
                    <a:pt x="7078" y="1"/>
                    <a:pt x="6273" y="644"/>
                    <a:pt x="4504" y="1287"/>
                  </a:cubicBezTo>
                  <a:cubicBezTo>
                    <a:pt x="2735" y="1931"/>
                    <a:pt x="1771" y="1770"/>
                    <a:pt x="1287" y="1931"/>
                  </a:cubicBezTo>
                  <a:cubicBezTo>
                    <a:pt x="805" y="2092"/>
                    <a:pt x="1128" y="2735"/>
                    <a:pt x="1771" y="3217"/>
                  </a:cubicBezTo>
                  <a:cubicBezTo>
                    <a:pt x="1985" y="3378"/>
                    <a:pt x="2378" y="3432"/>
                    <a:pt x="2807" y="3432"/>
                  </a:cubicBezTo>
                  <a:cubicBezTo>
                    <a:pt x="3665" y="3432"/>
                    <a:pt x="4665" y="3217"/>
                    <a:pt x="4665" y="3217"/>
                  </a:cubicBezTo>
                  <a:lnTo>
                    <a:pt x="4665" y="3217"/>
                  </a:lnTo>
                  <a:cubicBezTo>
                    <a:pt x="4665" y="3218"/>
                    <a:pt x="1610" y="5309"/>
                    <a:pt x="805" y="5791"/>
                  </a:cubicBezTo>
                  <a:cubicBezTo>
                    <a:pt x="1" y="6273"/>
                    <a:pt x="3056" y="6755"/>
                    <a:pt x="4343" y="6755"/>
                  </a:cubicBezTo>
                  <a:cubicBezTo>
                    <a:pt x="5630" y="6755"/>
                    <a:pt x="6434" y="5952"/>
                    <a:pt x="6434" y="5952"/>
                  </a:cubicBezTo>
                  <a:lnTo>
                    <a:pt x="6434" y="5952"/>
                  </a:lnTo>
                  <a:lnTo>
                    <a:pt x="1289" y="19622"/>
                  </a:lnTo>
                  <a:cubicBezTo>
                    <a:pt x="1156" y="21085"/>
                    <a:pt x="1572" y="21997"/>
                    <a:pt x="4083" y="21997"/>
                  </a:cubicBezTo>
                  <a:cubicBezTo>
                    <a:pt x="4609" y="21997"/>
                    <a:pt x="5227" y="21957"/>
                    <a:pt x="5952" y="21874"/>
                  </a:cubicBezTo>
                  <a:cubicBezTo>
                    <a:pt x="10133" y="21391"/>
                    <a:pt x="10133" y="20748"/>
                    <a:pt x="10133" y="20105"/>
                  </a:cubicBezTo>
                  <a:cubicBezTo>
                    <a:pt x="10133" y="19461"/>
                    <a:pt x="11259" y="4182"/>
                    <a:pt x="11259" y="3379"/>
                  </a:cubicBezTo>
                  <a:cubicBezTo>
                    <a:pt x="11259" y="2574"/>
                    <a:pt x="9972" y="1"/>
                    <a:pt x="852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3" name="Google Shape;8543;p117"/>
            <p:cNvSpPr/>
            <p:nvPr/>
          </p:nvSpPr>
          <p:spPr>
            <a:xfrm>
              <a:off x="2337938" y="1469757"/>
              <a:ext cx="198299" cy="399338"/>
            </a:xfrm>
            <a:custGeom>
              <a:rect b="b" l="l" r="r" t="t"/>
              <a:pathLst>
                <a:path extrusionOk="0" h="22587" w="11216">
                  <a:moveTo>
                    <a:pt x="8187" y="591"/>
                  </a:moveTo>
                  <a:cubicBezTo>
                    <a:pt x="9414" y="591"/>
                    <a:pt x="10625" y="3002"/>
                    <a:pt x="10625" y="3673"/>
                  </a:cubicBezTo>
                  <a:cubicBezTo>
                    <a:pt x="10625" y="4087"/>
                    <a:pt x="10300" y="8685"/>
                    <a:pt x="10016" y="12743"/>
                  </a:cubicBezTo>
                  <a:cubicBezTo>
                    <a:pt x="9739" y="16682"/>
                    <a:pt x="9498" y="20084"/>
                    <a:pt x="9498" y="20399"/>
                  </a:cubicBezTo>
                  <a:cubicBezTo>
                    <a:pt x="9498" y="20878"/>
                    <a:pt x="9498" y="21421"/>
                    <a:pt x="5579" y="21874"/>
                  </a:cubicBezTo>
                  <a:cubicBezTo>
                    <a:pt x="4885" y="21954"/>
                    <a:pt x="4278" y="21995"/>
                    <a:pt x="3757" y="21995"/>
                  </a:cubicBezTo>
                  <a:cubicBezTo>
                    <a:pt x="2665" y="21995"/>
                    <a:pt x="1948" y="21818"/>
                    <a:pt x="1584" y="21464"/>
                  </a:cubicBezTo>
                  <a:cubicBezTo>
                    <a:pt x="1282" y="21168"/>
                    <a:pt x="1178" y="20724"/>
                    <a:pt x="1241" y="19982"/>
                  </a:cubicBezTo>
                  <a:lnTo>
                    <a:pt x="6371" y="6351"/>
                  </a:lnTo>
                  <a:cubicBezTo>
                    <a:pt x="6420" y="6220"/>
                    <a:pt x="6372" y="6074"/>
                    <a:pt x="6255" y="5998"/>
                  </a:cubicBezTo>
                  <a:cubicBezTo>
                    <a:pt x="6206" y="5966"/>
                    <a:pt x="6150" y="5951"/>
                    <a:pt x="6095" y="5951"/>
                  </a:cubicBezTo>
                  <a:cubicBezTo>
                    <a:pt x="6019" y="5951"/>
                    <a:pt x="5943" y="5980"/>
                    <a:pt x="5886" y="6037"/>
                  </a:cubicBezTo>
                  <a:cubicBezTo>
                    <a:pt x="5879" y="6045"/>
                    <a:pt x="5156" y="6755"/>
                    <a:pt x="4004" y="6755"/>
                  </a:cubicBezTo>
                  <a:cubicBezTo>
                    <a:pt x="2987" y="6755"/>
                    <a:pt x="1327" y="6483"/>
                    <a:pt x="767" y="6247"/>
                  </a:cubicBezTo>
                  <a:cubicBezTo>
                    <a:pt x="1730" y="5644"/>
                    <a:pt x="4374" y="3838"/>
                    <a:pt x="4493" y="3756"/>
                  </a:cubicBezTo>
                  <a:cubicBezTo>
                    <a:pt x="4610" y="3676"/>
                    <a:pt x="4654" y="3525"/>
                    <a:pt x="4597" y="3396"/>
                  </a:cubicBezTo>
                  <a:cubicBezTo>
                    <a:pt x="4550" y="3285"/>
                    <a:pt x="4442" y="3217"/>
                    <a:pt x="4326" y="3217"/>
                  </a:cubicBezTo>
                  <a:cubicBezTo>
                    <a:pt x="4306" y="3217"/>
                    <a:pt x="4285" y="3219"/>
                    <a:pt x="4265" y="3223"/>
                  </a:cubicBezTo>
                  <a:cubicBezTo>
                    <a:pt x="3739" y="3336"/>
                    <a:pt x="3027" y="3431"/>
                    <a:pt x="2459" y="3431"/>
                  </a:cubicBezTo>
                  <a:cubicBezTo>
                    <a:pt x="2075" y="3431"/>
                    <a:pt x="1758" y="3388"/>
                    <a:pt x="1608" y="3276"/>
                  </a:cubicBezTo>
                  <a:cubicBezTo>
                    <a:pt x="1141" y="2925"/>
                    <a:pt x="993" y="2587"/>
                    <a:pt x="1042" y="2505"/>
                  </a:cubicBezTo>
                  <a:cubicBezTo>
                    <a:pt x="1168" y="2464"/>
                    <a:pt x="1368" y="2446"/>
                    <a:pt x="1621" y="2425"/>
                  </a:cubicBezTo>
                  <a:cubicBezTo>
                    <a:pt x="2189" y="2377"/>
                    <a:pt x="3045" y="2304"/>
                    <a:pt x="4266" y="1860"/>
                  </a:cubicBezTo>
                  <a:cubicBezTo>
                    <a:pt x="4831" y="1654"/>
                    <a:pt x="5301" y="1449"/>
                    <a:pt x="5714" y="1267"/>
                  </a:cubicBezTo>
                  <a:cubicBezTo>
                    <a:pt x="6609" y="874"/>
                    <a:pt x="7255" y="591"/>
                    <a:pt x="8187" y="591"/>
                  </a:cubicBezTo>
                  <a:close/>
                  <a:moveTo>
                    <a:pt x="8187" y="0"/>
                  </a:moveTo>
                  <a:cubicBezTo>
                    <a:pt x="7132" y="0"/>
                    <a:pt x="6401" y="320"/>
                    <a:pt x="5477" y="725"/>
                  </a:cubicBezTo>
                  <a:cubicBezTo>
                    <a:pt x="5072" y="903"/>
                    <a:pt x="4611" y="1105"/>
                    <a:pt x="4065" y="1304"/>
                  </a:cubicBezTo>
                  <a:cubicBezTo>
                    <a:pt x="2916" y="1721"/>
                    <a:pt x="2107" y="1790"/>
                    <a:pt x="1572" y="1836"/>
                  </a:cubicBezTo>
                  <a:cubicBezTo>
                    <a:pt x="1280" y="1861"/>
                    <a:pt x="1048" y="1880"/>
                    <a:pt x="855" y="1944"/>
                  </a:cubicBezTo>
                  <a:cubicBezTo>
                    <a:pt x="621" y="2023"/>
                    <a:pt x="466" y="2196"/>
                    <a:pt x="430" y="2419"/>
                  </a:cubicBezTo>
                  <a:cubicBezTo>
                    <a:pt x="354" y="2886"/>
                    <a:pt x="806" y="3412"/>
                    <a:pt x="1254" y="3748"/>
                  </a:cubicBezTo>
                  <a:cubicBezTo>
                    <a:pt x="1530" y="3955"/>
                    <a:pt x="2004" y="4023"/>
                    <a:pt x="2502" y="4023"/>
                  </a:cubicBezTo>
                  <a:cubicBezTo>
                    <a:pt x="2697" y="4023"/>
                    <a:pt x="2896" y="4012"/>
                    <a:pt x="3089" y="3996"/>
                  </a:cubicBezTo>
                  <a:lnTo>
                    <a:pt x="3089" y="3996"/>
                  </a:lnTo>
                  <a:cubicBezTo>
                    <a:pt x="2128" y="4647"/>
                    <a:pt x="799" y="5541"/>
                    <a:pt x="315" y="5831"/>
                  </a:cubicBezTo>
                  <a:cubicBezTo>
                    <a:pt x="0" y="6021"/>
                    <a:pt x="27" y="6262"/>
                    <a:pt x="53" y="6357"/>
                  </a:cubicBezTo>
                  <a:cubicBezTo>
                    <a:pt x="285" y="7194"/>
                    <a:pt x="3968" y="7345"/>
                    <a:pt x="4005" y="7345"/>
                  </a:cubicBezTo>
                  <a:cubicBezTo>
                    <a:pt x="4522" y="7344"/>
                    <a:pt x="5031" y="7227"/>
                    <a:pt x="5496" y="7000"/>
                  </a:cubicBezTo>
                  <a:lnTo>
                    <a:pt x="5496" y="7000"/>
                  </a:lnTo>
                  <a:lnTo>
                    <a:pt x="673" y="19812"/>
                  </a:lnTo>
                  <a:cubicBezTo>
                    <a:pt x="663" y="19837"/>
                    <a:pt x="658" y="19862"/>
                    <a:pt x="655" y="19889"/>
                  </a:cubicBezTo>
                  <a:cubicBezTo>
                    <a:pt x="597" y="20528"/>
                    <a:pt x="604" y="21332"/>
                    <a:pt x="1173" y="21887"/>
                  </a:cubicBezTo>
                  <a:cubicBezTo>
                    <a:pt x="1655" y="22359"/>
                    <a:pt x="2476" y="22587"/>
                    <a:pt x="3746" y="22587"/>
                  </a:cubicBezTo>
                  <a:cubicBezTo>
                    <a:pt x="4294" y="22587"/>
                    <a:pt x="4924" y="22544"/>
                    <a:pt x="5647" y="22461"/>
                  </a:cubicBezTo>
                  <a:cubicBezTo>
                    <a:pt x="9780" y="21984"/>
                    <a:pt x="10090" y="21335"/>
                    <a:pt x="10090" y="20399"/>
                  </a:cubicBezTo>
                  <a:cubicBezTo>
                    <a:pt x="10090" y="20105"/>
                    <a:pt x="10352" y="16384"/>
                    <a:pt x="10605" y="12784"/>
                  </a:cubicBezTo>
                  <a:cubicBezTo>
                    <a:pt x="10905" y="8519"/>
                    <a:pt x="11216" y="4107"/>
                    <a:pt x="11216" y="3673"/>
                  </a:cubicBezTo>
                  <a:cubicBezTo>
                    <a:pt x="11216" y="2772"/>
                    <a:pt x="9852" y="0"/>
                    <a:pt x="8187"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4" name="Google Shape;8544;p117"/>
            <p:cNvSpPr/>
            <p:nvPr/>
          </p:nvSpPr>
          <p:spPr>
            <a:xfrm>
              <a:off x="2445698" y="1527023"/>
              <a:ext cx="13508" cy="53146"/>
            </a:xfrm>
            <a:custGeom>
              <a:rect b="b" l="l" r="r" t="t"/>
              <a:pathLst>
                <a:path extrusionOk="0" h="3006" w="764">
                  <a:moveTo>
                    <a:pt x="0" y="3006"/>
                  </a:moveTo>
                  <a:lnTo>
                    <a:pt x="763" y="0"/>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5" name="Google Shape;8545;p117"/>
            <p:cNvSpPr/>
            <p:nvPr/>
          </p:nvSpPr>
          <p:spPr>
            <a:xfrm>
              <a:off x="2439793" y="1521701"/>
              <a:ext cx="25247" cy="63701"/>
            </a:xfrm>
            <a:custGeom>
              <a:rect b="b" l="l" r="r" t="t"/>
              <a:pathLst>
                <a:path extrusionOk="0" h="3603" w="1428">
                  <a:moveTo>
                    <a:pt x="1099" y="0"/>
                  </a:moveTo>
                  <a:cubicBezTo>
                    <a:pt x="964" y="0"/>
                    <a:pt x="842" y="92"/>
                    <a:pt x="810" y="228"/>
                  </a:cubicBezTo>
                  <a:lnTo>
                    <a:pt x="49" y="3235"/>
                  </a:lnTo>
                  <a:cubicBezTo>
                    <a:pt x="1" y="3421"/>
                    <a:pt x="142" y="3603"/>
                    <a:pt x="334" y="3603"/>
                  </a:cubicBezTo>
                  <a:cubicBezTo>
                    <a:pt x="470" y="3603"/>
                    <a:pt x="587" y="3511"/>
                    <a:pt x="621" y="3380"/>
                  </a:cubicBezTo>
                  <a:lnTo>
                    <a:pt x="1383" y="375"/>
                  </a:lnTo>
                  <a:cubicBezTo>
                    <a:pt x="1427" y="215"/>
                    <a:pt x="1331" y="51"/>
                    <a:pt x="1172" y="9"/>
                  </a:cubicBezTo>
                  <a:cubicBezTo>
                    <a:pt x="1147" y="3"/>
                    <a:pt x="1123" y="0"/>
                    <a:pt x="1099"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6" name="Google Shape;8546;p117"/>
            <p:cNvSpPr/>
            <p:nvPr/>
          </p:nvSpPr>
          <p:spPr>
            <a:xfrm>
              <a:off x="2317748" y="1762149"/>
              <a:ext cx="193366" cy="234066"/>
            </a:xfrm>
            <a:custGeom>
              <a:rect b="b" l="l" r="r" t="t"/>
              <a:pathLst>
                <a:path extrusionOk="0" h="13239" w="10937">
                  <a:moveTo>
                    <a:pt x="7077" y="1"/>
                  </a:moveTo>
                  <a:cubicBezTo>
                    <a:pt x="7077" y="1"/>
                    <a:pt x="1931" y="1448"/>
                    <a:pt x="965" y="3700"/>
                  </a:cubicBezTo>
                  <a:cubicBezTo>
                    <a:pt x="1" y="5949"/>
                    <a:pt x="162" y="9329"/>
                    <a:pt x="2092" y="11257"/>
                  </a:cubicBezTo>
                  <a:cubicBezTo>
                    <a:pt x="3430" y="12596"/>
                    <a:pt x="4227" y="13239"/>
                    <a:pt x="5287" y="13239"/>
                  </a:cubicBezTo>
                  <a:cubicBezTo>
                    <a:pt x="5755" y="13239"/>
                    <a:pt x="6275" y="13113"/>
                    <a:pt x="6916" y="12866"/>
                  </a:cubicBezTo>
                  <a:cubicBezTo>
                    <a:pt x="9006" y="12062"/>
                    <a:pt x="9490" y="10775"/>
                    <a:pt x="9650" y="9488"/>
                  </a:cubicBezTo>
                  <a:cubicBezTo>
                    <a:pt x="9811" y="8202"/>
                    <a:pt x="10936" y="3861"/>
                    <a:pt x="707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7" name="Google Shape;8547;p117"/>
            <p:cNvSpPr/>
            <p:nvPr/>
          </p:nvSpPr>
          <p:spPr>
            <a:xfrm>
              <a:off x="2312780" y="1756898"/>
              <a:ext cx="197804" cy="244497"/>
            </a:xfrm>
            <a:custGeom>
              <a:rect b="b" l="l" r="r" t="t"/>
              <a:pathLst>
                <a:path extrusionOk="0" h="13829" w="11188">
                  <a:moveTo>
                    <a:pt x="7272" y="631"/>
                  </a:moveTo>
                  <a:cubicBezTo>
                    <a:pt x="10543" y="4008"/>
                    <a:pt x="9955" y="7726"/>
                    <a:pt x="9700" y="9325"/>
                  </a:cubicBezTo>
                  <a:cubicBezTo>
                    <a:pt x="9675" y="9490"/>
                    <a:pt x="9652" y="9632"/>
                    <a:pt x="9637" y="9749"/>
                  </a:cubicBezTo>
                  <a:cubicBezTo>
                    <a:pt x="9490" y="10927"/>
                    <a:pt x="9080" y="12122"/>
                    <a:pt x="7090" y="12888"/>
                  </a:cubicBezTo>
                  <a:cubicBezTo>
                    <a:pt x="6489" y="13119"/>
                    <a:pt x="6008" y="13240"/>
                    <a:pt x="5574" y="13240"/>
                  </a:cubicBezTo>
                  <a:cubicBezTo>
                    <a:pt x="4613" y="13240"/>
                    <a:pt x="3881" y="12647"/>
                    <a:pt x="2580" y="11347"/>
                  </a:cubicBezTo>
                  <a:cubicBezTo>
                    <a:pt x="688" y="9453"/>
                    <a:pt x="620" y="6207"/>
                    <a:pt x="1518" y="4114"/>
                  </a:cubicBezTo>
                  <a:cubicBezTo>
                    <a:pt x="2322" y="2236"/>
                    <a:pt x="6394" y="901"/>
                    <a:pt x="7272" y="631"/>
                  </a:cubicBezTo>
                  <a:close/>
                  <a:moveTo>
                    <a:pt x="7357" y="1"/>
                  </a:moveTo>
                  <a:cubicBezTo>
                    <a:pt x="7330" y="1"/>
                    <a:pt x="7303" y="4"/>
                    <a:pt x="7277" y="12"/>
                  </a:cubicBezTo>
                  <a:cubicBezTo>
                    <a:pt x="7061" y="73"/>
                    <a:pt x="1984" y="1525"/>
                    <a:pt x="974" y="3879"/>
                  </a:cubicBezTo>
                  <a:cubicBezTo>
                    <a:pt x="1" y="6152"/>
                    <a:pt x="85" y="9689"/>
                    <a:pt x="2162" y="11765"/>
                  </a:cubicBezTo>
                  <a:cubicBezTo>
                    <a:pt x="3510" y="13111"/>
                    <a:pt x="4373" y="13828"/>
                    <a:pt x="5564" y="13828"/>
                  </a:cubicBezTo>
                  <a:cubicBezTo>
                    <a:pt x="6065" y="13828"/>
                    <a:pt x="6626" y="13700"/>
                    <a:pt x="7303" y="13439"/>
                  </a:cubicBezTo>
                  <a:cubicBezTo>
                    <a:pt x="9588" y="12560"/>
                    <a:pt x="10062" y="11118"/>
                    <a:pt x="10224" y="9822"/>
                  </a:cubicBezTo>
                  <a:cubicBezTo>
                    <a:pt x="10238" y="9710"/>
                    <a:pt x="10259" y="9574"/>
                    <a:pt x="10284" y="9417"/>
                  </a:cubicBezTo>
                  <a:cubicBezTo>
                    <a:pt x="10555" y="7708"/>
                    <a:pt x="11187" y="3709"/>
                    <a:pt x="7566" y="89"/>
                  </a:cubicBezTo>
                  <a:cubicBezTo>
                    <a:pt x="7510" y="31"/>
                    <a:pt x="7434" y="1"/>
                    <a:pt x="7357"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8" name="Google Shape;8548;p117"/>
            <p:cNvSpPr/>
            <p:nvPr/>
          </p:nvSpPr>
          <p:spPr>
            <a:xfrm>
              <a:off x="2263718" y="2941759"/>
              <a:ext cx="264457" cy="218949"/>
            </a:xfrm>
            <a:custGeom>
              <a:rect b="b" l="l" r="r" t="t"/>
              <a:pathLst>
                <a:path extrusionOk="0" h="12384" w="14958">
                  <a:moveTo>
                    <a:pt x="2809" y="1"/>
                  </a:moveTo>
                  <a:cubicBezTo>
                    <a:pt x="2412" y="1"/>
                    <a:pt x="2055" y="55"/>
                    <a:pt x="1770" y="185"/>
                  </a:cubicBezTo>
                  <a:cubicBezTo>
                    <a:pt x="1" y="989"/>
                    <a:pt x="1" y="1794"/>
                    <a:pt x="2252" y="5332"/>
                  </a:cubicBezTo>
                  <a:cubicBezTo>
                    <a:pt x="4288" y="8529"/>
                    <a:pt x="9607" y="12384"/>
                    <a:pt x="12155" y="12384"/>
                  </a:cubicBezTo>
                  <a:cubicBezTo>
                    <a:pt x="12426" y="12384"/>
                    <a:pt x="12666" y="12340"/>
                    <a:pt x="12867" y="12248"/>
                  </a:cubicBezTo>
                  <a:cubicBezTo>
                    <a:pt x="14958" y="11282"/>
                    <a:pt x="13028" y="4848"/>
                    <a:pt x="13028" y="4848"/>
                  </a:cubicBezTo>
                  <a:lnTo>
                    <a:pt x="8042" y="1472"/>
                  </a:lnTo>
                  <a:cubicBezTo>
                    <a:pt x="8042" y="1472"/>
                    <a:pt x="4875" y="1"/>
                    <a:pt x="280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9" name="Google Shape;8549;p117"/>
            <p:cNvSpPr/>
            <p:nvPr/>
          </p:nvSpPr>
          <p:spPr>
            <a:xfrm>
              <a:off x="2264107" y="2936614"/>
              <a:ext cx="269249" cy="229221"/>
            </a:xfrm>
            <a:custGeom>
              <a:rect b="b" l="l" r="r" t="t"/>
              <a:pathLst>
                <a:path extrusionOk="0" h="12965" w="15229">
                  <a:moveTo>
                    <a:pt x="2779" y="588"/>
                  </a:moveTo>
                  <a:cubicBezTo>
                    <a:pt x="4380" y="588"/>
                    <a:pt x="6861" y="1554"/>
                    <a:pt x="7873" y="2021"/>
                  </a:cubicBezTo>
                  <a:lnTo>
                    <a:pt x="12752" y="5326"/>
                  </a:lnTo>
                  <a:cubicBezTo>
                    <a:pt x="13275" y="7120"/>
                    <a:pt x="14216" y="11580"/>
                    <a:pt x="12720" y="12270"/>
                  </a:cubicBezTo>
                  <a:cubicBezTo>
                    <a:pt x="12554" y="12347"/>
                    <a:pt x="12353" y="12383"/>
                    <a:pt x="12122" y="12383"/>
                  </a:cubicBezTo>
                  <a:cubicBezTo>
                    <a:pt x="9808" y="12383"/>
                    <a:pt x="4553" y="8722"/>
                    <a:pt x="2479" y="5464"/>
                  </a:cubicBezTo>
                  <a:cubicBezTo>
                    <a:pt x="1296" y="3605"/>
                    <a:pt x="603" y="2313"/>
                    <a:pt x="807" y="1627"/>
                  </a:cubicBezTo>
                  <a:cubicBezTo>
                    <a:pt x="904" y="1299"/>
                    <a:pt x="1213" y="1044"/>
                    <a:pt x="1870" y="745"/>
                  </a:cubicBezTo>
                  <a:cubicBezTo>
                    <a:pt x="2113" y="634"/>
                    <a:pt x="2424" y="588"/>
                    <a:pt x="2779" y="588"/>
                  </a:cubicBezTo>
                  <a:close/>
                  <a:moveTo>
                    <a:pt x="2779" y="0"/>
                  </a:moveTo>
                  <a:cubicBezTo>
                    <a:pt x="2342" y="0"/>
                    <a:pt x="1946" y="61"/>
                    <a:pt x="1626" y="206"/>
                  </a:cubicBezTo>
                  <a:cubicBezTo>
                    <a:pt x="1016" y="483"/>
                    <a:pt x="428" y="826"/>
                    <a:pt x="241" y="1458"/>
                  </a:cubicBezTo>
                  <a:cubicBezTo>
                    <a:pt x="0" y="2269"/>
                    <a:pt x="438" y="3359"/>
                    <a:pt x="1981" y="5781"/>
                  </a:cubicBezTo>
                  <a:cubicBezTo>
                    <a:pt x="4044" y="9023"/>
                    <a:pt x="9425" y="12964"/>
                    <a:pt x="12155" y="12964"/>
                  </a:cubicBezTo>
                  <a:cubicBezTo>
                    <a:pt x="12462" y="12964"/>
                    <a:pt x="12736" y="12914"/>
                    <a:pt x="12969" y="12807"/>
                  </a:cubicBezTo>
                  <a:cubicBezTo>
                    <a:pt x="15228" y="11764"/>
                    <a:pt x="13494" y="5739"/>
                    <a:pt x="13289" y="5055"/>
                  </a:cubicBezTo>
                  <a:cubicBezTo>
                    <a:pt x="13270" y="4989"/>
                    <a:pt x="13229" y="4934"/>
                    <a:pt x="13172" y="4895"/>
                  </a:cubicBezTo>
                  <a:lnTo>
                    <a:pt x="8186" y="1518"/>
                  </a:lnTo>
                  <a:cubicBezTo>
                    <a:pt x="8173" y="1509"/>
                    <a:pt x="8159" y="1502"/>
                    <a:pt x="8145" y="1496"/>
                  </a:cubicBezTo>
                  <a:cubicBezTo>
                    <a:pt x="7987" y="1423"/>
                    <a:pt x="4897" y="0"/>
                    <a:pt x="2779"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0" name="Google Shape;8550;p117"/>
            <p:cNvSpPr/>
            <p:nvPr/>
          </p:nvSpPr>
          <p:spPr>
            <a:xfrm>
              <a:off x="2265397" y="2953993"/>
              <a:ext cx="241951" cy="206715"/>
            </a:xfrm>
            <a:custGeom>
              <a:rect b="b" l="l" r="r" t="t"/>
              <a:pathLst>
                <a:path extrusionOk="0" h="11692" w="13685">
                  <a:moveTo>
                    <a:pt x="831" y="0"/>
                  </a:moveTo>
                  <a:lnTo>
                    <a:pt x="831" y="0"/>
                  </a:lnTo>
                  <a:cubicBezTo>
                    <a:pt x="0" y="732"/>
                    <a:pt x="359" y="1812"/>
                    <a:pt x="2157" y="4640"/>
                  </a:cubicBezTo>
                  <a:cubicBezTo>
                    <a:pt x="4193" y="7837"/>
                    <a:pt x="9512" y="11692"/>
                    <a:pt x="12060" y="11692"/>
                  </a:cubicBezTo>
                  <a:cubicBezTo>
                    <a:pt x="12331" y="11692"/>
                    <a:pt x="12571" y="11648"/>
                    <a:pt x="12772" y="11556"/>
                  </a:cubicBezTo>
                  <a:cubicBezTo>
                    <a:pt x="13303" y="11310"/>
                    <a:pt x="13575" y="10711"/>
                    <a:pt x="13685" y="9954"/>
                  </a:cubicBezTo>
                  <a:lnTo>
                    <a:pt x="13685" y="9954"/>
                  </a:lnTo>
                  <a:cubicBezTo>
                    <a:pt x="13113" y="10196"/>
                    <a:pt x="12537" y="10308"/>
                    <a:pt x="11957" y="10308"/>
                  </a:cubicBezTo>
                  <a:cubicBezTo>
                    <a:pt x="9551" y="10308"/>
                    <a:pt x="7092" y="8376"/>
                    <a:pt x="4730" y="5765"/>
                  </a:cubicBezTo>
                  <a:cubicBezTo>
                    <a:pt x="2685" y="3504"/>
                    <a:pt x="1436" y="1249"/>
                    <a:pt x="8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1" name="Google Shape;8551;p117"/>
            <p:cNvSpPr/>
            <p:nvPr/>
          </p:nvSpPr>
          <p:spPr>
            <a:xfrm>
              <a:off x="2257990" y="2948760"/>
              <a:ext cx="254999" cy="217075"/>
            </a:xfrm>
            <a:custGeom>
              <a:rect b="b" l="l" r="r" t="t"/>
              <a:pathLst>
                <a:path extrusionOk="0" h="12278" w="14423">
                  <a:moveTo>
                    <a:pt x="1192" y="843"/>
                  </a:moveTo>
                  <a:lnTo>
                    <a:pt x="1192" y="843"/>
                  </a:lnTo>
                  <a:cubicBezTo>
                    <a:pt x="1841" y="2108"/>
                    <a:pt x="3058" y="4190"/>
                    <a:pt x="4930" y="6260"/>
                  </a:cubicBezTo>
                  <a:cubicBezTo>
                    <a:pt x="7761" y="9388"/>
                    <a:pt x="10168" y="10908"/>
                    <a:pt x="12354" y="10908"/>
                  </a:cubicBezTo>
                  <a:cubicBezTo>
                    <a:pt x="12813" y="10908"/>
                    <a:pt x="13262" y="10841"/>
                    <a:pt x="13703" y="10708"/>
                  </a:cubicBezTo>
                  <a:lnTo>
                    <a:pt x="13703" y="10708"/>
                  </a:lnTo>
                  <a:cubicBezTo>
                    <a:pt x="13570" y="11157"/>
                    <a:pt x="13357" y="11450"/>
                    <a:pt x="13066" y="11583"/>
                  </a:cubicBezTo>
                  <a:cubicBezTo>
                    <a:pt x="12900" y="11660"/>
                    <a:pt x="12699" y="11696"/>
                    <a:pt x="12469" y="11696"/>
                  </a:cubicBezTo>
                  <a:cubicBezTo>
                    <a:pt x="10154" y="11696"/>
                    <a:pt x="4899" y="8035"/>
                    <a:pt x="2825" y="4777"/>
                  </a:cubicBezTo>
                  <a:cubicBezTo>
                    <a:pt x="1270" y="2332"/>
                    <a:pt x="942" y="1389"/>
                    <a:pt x="1192" y="843"/>
                  </a:cubicBezTo>
                  <a:close/>
                  <a:moveTo>
                    <a:pt x="1249" y="1"/>
                  </a:moveTo>
                  <a:cubicBezTo>
                    <a:pt x="1177" y="1"/>
                    <a:pt x="1108" y="26"/>
                    <a:pt x="1054" y="75"/>
                  </a:cubicBezTo>
                  <a:cubicBezTo>
                    <a:pt x="0" y="1003"/>
                    <a:pt x="596" y="2374"/>
                    <a:pt x="2327" y="5094"/>
                  </a:cubicBezTo>
                  <a:cubicBezTo>
                    <a:pt x="4390" y="8336"/>
                    <a:pt x="9770" y="12277"/>
                    <a:pt x="12501" y="12277"/>
                  </a:cubicBezTo>
                  <a:cubicBezTo>
                    <a:pt x="12808" y="12276"/>
                    <a:pt x="13082" y="12227"/>
                    <a:pt x="13314" y="12118"/>
                  </a:cubicBezTo>
                  <a:cubicBezTo>
                    <a:pt x="13895" y="11852"/>
                    <a:pt x="14258" y="11237"/>
                    <a:pt x="14396" y="10290"/>
                  </a:cubicBezTo>
                  <a:cubicBezTo>
                    <a:pt x="14422" y="10104"/>
                    <a:pt x="14274" y="9952"/>
                    <a:pt x="14103" y="9952"/>
                  </a:cubicBezTo>
                  <a:cubicBezTo>
                    <a:pt x="14065" y="9952"/>
                    <a:pt x="14026" y="9959"/>
                    <a:pt x="13988" y="9976"/>
                  </a:cubicBezTo>
                  <a:cubicBezTo>
                    <a:pt x="13462" y="10199"/>
                    <a:pt x="12921" y="10311"/>
                    <a:pt x="12360" y="10311"/>
                  </a:cubicBezTo>
                  <a:cubicBezTo>
                    <a:pt x="10346" y="10311"/>
                    <a:pt x="8079" y="8858"/>
                    <a:pt x="5369" y="5862"/>
                  </a:cubicBezTo>
                  <a:cubicBezTo>
                    <a:pt x="3323" y="3601"/>
                    <a:pt x="2076" y="1324"/>
                    <a:pt x="1516" y="168"/>
                  </a:cubicBezTo>
                  <a:cubicBezTo>
                    <a:pt x="1476" y="85"/>
                    <a:pt x="1399" y="26"/>
                    <a:pt x="1308" y="7"/>
                  </a:cubicBezTo>
                  <a:cubicBezTo>
                    <a:pt x="1288" y="3"/>
                    <a:pt x="1268" y="1"/>
                    <a:pt x="1249"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2" name="Google Shape;8552;p117"/>
            <p:cNvSpPr/>
            <p:nvPr/>
          </p:nvSpPr>
          <p:spPr>
            <a:xfrm>
              <a:off x="2380282" y="1970614"/>
              <a:ext cx="1188591" cy="1193365"/>
            </a:xfrm>
            <a:custGeom>
              <a:rect b="b" l="l" r="r" t="t"/>
              <a:pathLst>
                <a:path extrusionOk="0" h="67498" w="67228">
                  <a:moveTo>
                    <a:pt x="45468" y="1"/>
                  </a:moveTo>
                  <a:cubicBezTo>
                    <a:pt x="42438" y="1"/>
                    <a:pt x="35390" y="859"/>
                    <a:pt x="24609" y="7187"/>
                  </a:cubicBezTo>
                  <a:lnTo>
                    <a:pt x="24769" y="12013"/>
                  </a:lnTo>
                  <a:cubicBezTo>
                    <a:pt x="24769" y="12013"/>
                    <a:pt x="14958" y="15710"/>
                    <a:pt x="10133" y="19088"/>
                  </a:cubicBezTo>
                  <a:cubicBezTo>
                    <a:pt x="5308" y="22466"/>
                    <a:pt x="2091" y="25040"/>
                    <a:pt x="1609" y="28255"/>
                  </a:cubicBezTo>
                  <a:cubicBezTo>
                    <a:pt x="1127" y="31472"/>
                    <a:pt x="1448" y="56401"/>
                    <a:pt x="1448" y="56401"/>
                  </a:cubicBezTo>
                  <a:cubicBezTo>
                    <a:pt x="1448" y="56401"/>
                    <a:pt x="0" y="56723"/>
                    <a:pt x="484" y="57687"/>
                  </a:cubicBezTo>
                  <a:cubicBezTo>
                    <a:pt x="967" y="58653"/>
                    <a:pt x="1931" y="62191"/>
                    <a:pt x="3218" y="62512"/>
                  </a:cubicBezTo>
                  <a:cubicBezTo>
                    <a:pt x="4048" y="62720"/>
                    <a:pt x="5012" y="63062"/>
                    <a:pt x="5678" y="63062"/>
                  </a:cubicBezTo>
                  <a:cubicBezTo>
                    <a:pt x="6044" y="63062"/>
                    <a:pt x="6320" y="62958"/>
                    <a:pt x="6434" y="62673"/>
                  </a:cubicBezTo>
                  <a:cubicBezTo>
                    <a:pt x="6756" y="61868"/>
                    <a:pt x="7720" y="57044"/>
                    <a:pt x="8364" y="55436"/>
                  </a:cubicBezTo>
                  <a:cubicBezTo>
                    <a:pt x="9007" y="53827"/>
                    <a:pt x="10133" y="46268"/>
                    <a:pt x="11098" y="40961"/>
                  </a:cubicBezTo>
                  <a:cubicBezTo>
                    <a:pt x="12063" y="35653"/>
                    <a:pt x="12063" y="31955"/>
                    <a:pt x="12063" y="31955"/>
                  </a:cubicBezTo>
                  <a:cubicBezTo>
                    <a:pt x="12063" y="31955"/>
                    <a:pt x="16405" y="31472"/>
                    <a:pt x="22034" y="29542"/>
                  </a:cubicBezTo>
                  <a:cubicBezTo>
                    <a:pt x="27663" y="27612"/>
                    <a:pt x="35866" y="24074"/>
                    <a:pt x="35866" y="24074"/>
                  </a:cubicBezTo>
                  <a:cubicBezTo>
                    <a:pt x="35866" y="24074"/>
                    <a:pt x="42459" y="40639"/>
                    <a:pt x="43907" y="43857"/>
                  </a:cubicBezTo>
                  <a:cubicBezTo>
                    <a:pt x="45355" y="47074"/>
                    <a:pt x="50984" y="54311"/>
                    <a:pt x="52110" y="56401"/>
                  </a:cubicBezTo>
                  <a:cubicBezTo>
                    <a:pt x="53235" y="58492"/>
                    <a:pt x="60312" y="67498"/>
                    <a:pt x="60312" y="67498"/>
                  </a:cubicBezTo>
                  <a:cubicBezTo>
                    <a:pt x="60312" y="67498"/>
                    <a:pt x="63047" y="65085"/>
                    <a:pt x="64816" y="65085"/>
                  </a:cubicBezTo>
                  <a:lnTo>
                    <a:pt x="67228" y="65085"/>
                  </a:lnTo>
                  <a:cubicBezTo>
                    <a:pt x="67228" y="65085"/>
                    <a:pt x="64332" y="57043"/>
                    <a:pt x="61921" y="52219"/>
                  </a:cubicBezTo>
                  <a:cubicBezTo>
                    <a:pt x="59509" y="47395"/>
                    <a:pt x="54522" y="39513"/>
                    <a:pt x="54522" y="39513"/>
                  </a:cubicBezTo>
                  <a:cubicBezTo>
                    <a:pt x="54522" y="39513"/>
                    <a:pt x="50021" y="11374"/>
                    <a:pt x="49858" y="9439"/>
                  </a:cubicBezTo>
                  <a:cubicBezTo>
                    <a:pt x="49547" y="5726"/>
                    <a:pt x="47168" y="120"/>
                    <a:pt x="47168" y="120"/>
                  </a:cubicBezTo>
                  <a:cubicBezTo>
                    <a:pt x="47168" y="120"/>
                    <a:pt x="46596" y="1"/>
                    <a:pt x="45468"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3" name="Google Shape;8553;p117"/>
            <p:cNvSpPr/>
            <p:nvPr/>
          </p:nvSpPr>
          <p:spPr>
            <a:xfrm>
              <a:off x="2380653" y="1965222"/>
              <a:ext cx="1194372" cy="1203990"/>
            </a:xfrm>
            <a:custGeom>
              <a:rect b="b" l="l" r="r" t="t"/>
              <a:pathLst>
                <a:path extrusionOk="0" h="68099" w="67555">
                  <a:moveTo>
                    <a:pt x="45500" y="609"/>
                  </a:moveTo>
                  <a:cubicBezTo>
                    <a:pt x="46230" y="609"/>
                    <a:pt x="46711" y="659"/>
                    <a:pt x="46938" y="691"/>
                  </a:cubicBezTo>
                  <a:cubicBezTo>
                    <a:pt x="47314" y="1606"/>
                    <a:pt x="49268" y="6482"/>
                    <a:pt x="49543" y="9769"/>
                  </a:cubicBezTo>
                  <a:cubicBezTo>
                    <a:pt x="49704" y="11694"/>
                    <a:pt x="54026" y="38717"/>
                    <a:pt x="54210" y="39865"/>
                  </a:cubicBezTo>
                  <a:cubicBezTo>
                    <a:pt x="54216" y="39905"/>
                    <a:pt x="54230" y="39943"/>
                    <a:pt x="54252" y="39977"/>
                  </a:cubicBezTo>
                  <a:cubicBezTo>
                    <a:pt x="54302" y="40055"/>
                    <a:pt x="59257" y="47900"/>
                    <a:pt x="61636" y="52657"/>
                  </a:cubicBezTo>
                  <a:cubicBezTo>
                    <a:pt x="63708" y="56803"/>
                    <a:pt x="66169" y="63417"/>
                    <a:pt x="66785" y="65094"/>
                  </a:cubicBezTo>
                  <a:lnTo>
                    <a:pt x="64795" y="65094"/>
                  </a:lnTo>
                  <a:cubicBezTo>
                    <a:pt x="63230" y="65094"/>
                    <a:pt x="61055" y="66781"/>
                    <a:pt x="60334" y="67378"/>
                  </a:cubicBezTo>
                  <a:cubicBezTo>
                    <a:pt x="59201" y="65930"/>
                    <a:pt x="53348" y="58420"/>
                    <a:pt x="52349" y="56566"/>
                  </a:cubicBezTo>
                  <a:cubicBezTo>
                    <a:pt x="51897" y="55725"/>
                    <a:pt x="50754" y="54102"/>
                    <a:pt x="49429" y="52222"/>
                  </a:cubicBezTo>
                  <a:cubicBezTo>
                    <a:pt x="47465" y="49432"/>
                    <a:pt x="45022" y="45961"/>
                    <a:pt x="44157" y="44040"/>
                  </a:cubicBezTo>
                  <a:cubicBezTo>
                    <a:pt x="42728" y="40866"/>
                    <a:pt x="36186" y="24434"/>
                    <a:pt x="36119" y="24269"/>
                  </a:cubicBezTo>
                  <a:cubicBezTo>
                    <a:pt x="36075" y="24157"/>
                    <a:pt x="35966" y="24083"/>
                    <a:pt x="35845" y="24083"/>
                  </a:cubicBezTo>
                  <a:cubicBezTo>
                    <a:pt x="35804" y="24083"/>
                    <a:pt x="35765" y="24092"/>
                    <a:pt x="35728" y="24107"/>
                  </a:cubicBezTo>
                  <a:cubicBezTo>
                    <a:pt x="35646" y="24142"/>
                    <a:pt x="27472" y="27662"/>
                    <a:pt x="21919" y="29567"/>
                  </a:cubicBezTo>
                  <a:cubicBezTo>
                    <a:pt x="16388" y="31463"/>
                    <a:pt x="12053" y="31961"/>
                    <a:pt x="12010" y="31966"/>
                  </a:cubicBezTo>
                  <a:cubicBezTo>
                    <a:pt x="11860" y="31982"/>
                    <a:pt x="11747" y="32109"/>
                    <a:pt x="11747" y="32259"/>
                  </a:cubicBezTo>
                  <a:cubicBezTo>
                    <a:pt x="11747" y="32297"/>
                    <a:pt x="11736" y="35997"/>
                    <a:pt x="10788" y="41212"/>
                  </a:cubicBezTo>
                  <a:cubicBezTo>
                    <a:pt x="10502" y="42782"/>
                    <a:pt x="10202" y="44547"/>
                    <a:pt x="9906" y="46298"/>
                  </a:cubicBezTo>
                  <a:cubicBezTo>
                    <a:pt x="9220" y="50344"/>
                    <a:pt x="8510" y="54527"/>
                    <a:pt x="8070" y="55630"/>
                  </a:cubicBezTo>
                  <a:cubicBezTo>
                    <a:pt x="7686" y="56594"/>
                    <a:pt x="7188" y="58680"/>
                    <a:pt x="6789" y="60355"/>
                  </a:cubicBezTo>
                  <a:cubicBezTo>
                    <a:pt x="6520" y="61487"/>
                    <a:pt x="6264" y="62555"/>
                    <a:pt x="6139" y="62868"/>
                  </a:cubicBezTo>
                  <a:cubicBezTo>
                    <a:pt x="6081" y="63015"/>
                    <a:pt x="5904" y="63071"/>
                    <a:pt x="5662" y="63071"/>
                  </a:cubicBezTo>
                  <a:cubicBezTo>
                    <a:pt x="5218" y="63071"/>
                    <a:pt x="4552" y="62884"/>
                    <a:pt x="3976" y="62721"/>
                  </a:cubicBezTo>
                  <a:cubicBezTo>
                    <a:pt x="3736" y="62654"/>
                    <a:pt x="3498" y="62588"/>
                    <a:pt x="3269" y="62530"/>
                  </a:cubicBezTo>
                  <a:cubicBezTo>
                    <a:pt x="2444" y="62323"/>
                    <a:pt x="1647" y="60214"/>
                    <a:pt x="1171" y="58955"/>
                  </a:cubicBezTo>
                  <a:cubicBezTo>
                    <a:pt x="1000" y="58500"/>
                    <a:pt x="852" y="58107"/>
                    <a:pt x="728" y="57860"/>
                  </a:cubicBezTo>
                  <a:cubicBezTo>
                    <a:pt x="629" y="57661"/>
                    <a:pt x="659" y="57547"/>
                    <a:pt x="692" y="57479"/>
                  </a:cubicBezTo>
                  <a:cubicBezTo>
                    <a:pt x="823" y="57202"/>
                    <a:pt x="1326" y="57032"/>
                    <a:pt x="1492" y="56994"/>
                  </a:cubicBezTo>
                  <a:cubicBezTo>
                    <a:pt x="1630" y="56964"/>
                    <a:pt x="1725" y="56842"/>
                    <a:pt x="1724" y="56702"/>
                  </a:cubicBezTo>
                  <a:cubicBezTo>
                    <a:pt x="1720" y="56452"/>
                    <a:pt x="1408" y="31761"/>
                    <a:pt x="1881" y="28604"/>
                  </a:cubicBezTo>
                  <a:cubicBezTo>
                    <a:pt x="2361" y="25408"/>
                    <a:pt x="5816" y="22762"/>
                    <a:pt x="10283" y="19636"/>
                  </a:cubicBezTo>
                  <a:cubicBezTo>
                    <a:pt x="15022" y="16319"/>
                    <a:pt x="24754" y="12631"/>
                    <a:pt x="24852" y="12593"/>
                  </a:cubicBezTo>
                  <a:cubicBezTo>
                    <a:pt x="24971" y="12549"/>
                    <a:pt x="25047" y="12433"/>
                    <a:pt x="25044" y="12307"/>
                  </a:cubicBezTo>
                  <a:lnTo>
                    <a:pt x="24889" y="7659"/>
                  </a:lnTo>
                  <a:cubicBezTo>
                    <a:pt x="35552" y="1431"/>
                    <a:pt x="42553" y="609"/>
                    <a:pt x="45500" y="609"/>
                  </a:cubicBezTo>
                  <a:close/>
                  <a:moveTo>
                    <a:pt x="45389" y="0"/>
                  </a:moveTo>
                  <a:cubicBezTo>
                    <a:pt x="42284" y="0"/>
                    <a:pt x="35248" y="893"/>
                    <a:pt x="24438" y="7237"/>
                  </a:cubicBezTo>
                  <a:cubicBezTo>
                    <a:pt x="24345" y="7293"/>
                    <a:pt x="24288" y="7395"/>
                    <a:pt x="24292" y="7503"/>
                  </a:cubicBezTo>
                  <a:lnTo>
                    <a:pt x="24446" y="12117"/>
                  </a:lnTo>
                  <a:cubicBezTo>
                    <a:pt x="23025" y="12663"/>
                    <a:pt x="14363" y="16057"/>
                    <a:pt x="9943" y="19152"/>
                  </a:cubicBezTo>
                  <a:cubicBezTo>
                    <a:pt x="5359" y="22359"/>
                    <a:pt x="1811" y="25087"/>
                    <a:pt x="1297" y="28517"/>
                  </a:cubicBezTo>
                  <a:cubicBezTo>
                    <a:pt x="835" y="31594"/>
                    <a:pt x="1097" y="53832"/>
                    <a:pt x="1130" y="56485"/>
                  </a:cubicBezTo>
                  <a:cubicBezTo>
                    <a:pt x="835" y="56586"/>
                    <a:pt x="357" y="56808"/>
                    <a:pt x="158" y="57224"/>
                  </a:cubicBezTo>
                  <a:cubicBezTo>
                    <a:pt x="67" y="57416"/>
                    <a:pt x="0" y="57727"/>
                    <a:pt x="198" y="58124"/>
                  </a:cubicBezTo>
                  <a:cubicBezTo>
                    <a:pt x="309" y="58344"/>
                    <a:pt x="452" y="58724"/>
                    <a:pt x="619" y="59164"/>
                  </a:cubicBezTo>
                  <a:cubicBezTo>
                    <a:pt x="1202" y="60709"/>
                    <a:pt x="2000" y="62822"/>
                    <a:pt x="3125" y="63104"/>
                  </a:cubicBezTo>
                  <a:cubicBezTo>
                    <a:pt x="3348" y="63159"/>
                    <a:pt x="3582" y="63225"/>
                    <a:pt x="3815" y="63291"/>
                  </a:cubicBezTo>
                  <a:cubicBezTo>
                    <a:pt x="4469" y="63476"/>
                    <a:pt x="5135" y="63663"/>
                    <a:pt x="5670" y="63663"/>
                  </a:cubicBezTo>
                  <a:cubicBezTo>
                    <a:pt x="6145" y="63663"/>
                    <a:pt x="6517" y="63515"/>
                    <a:pt x="6688" y="63088"/>
                  </a:cubicBezTo>
                  <a:cubicBezTo>
                    <a:pt x="6829" y="62735"/>
                    <a:pt x="7065" y="61745"/>
                    <a:pt x="7363" y="60493"/>
                  </a:cubicBezTo>
                  <a:cubicBezTo>
                    <a:pt x="7759" y="58835"/>
                    <a:pt x="8250" y="56772"/>
                    <a:pt x="8618" y="55851"/>
                  </a:cubicBezTo>
                  <a:cubicBezTo>
                    <a:pt x="9083" y="54687"/>
                    <a:pt x="9765" y="50661"/>
                    <a:pt x="10489" y="46397"/>
                  </a:cubicBezTo>
                  <a:cubicBezTo>
                    <a:pt x="10785" y="44649"/>
                    <a:pt x="11084" y="42885"/>
                    <a:pt x="11368" y="41319"/>
                  </a:cubicBezTo>
                  <a:cubicBezTo>
                    <a:pt x="12183" y="36839"/>
                    <a:pt x="12314" y="33459"/>
                    <a:pt x="12335" y="32521"/>
                  </a:cubicBezTo>
                  <a:cubicBezTo>
                    <a:pt x="13357" y="32383"/>
                    <a:pt x="17288" y="31781"/>
                    <a:pt x="22110" y="30126"/>
                  </a:cubicBezTo>
                  <a:cubicBezTo>
                    <a:pt x="27102" y="28415"/>
                    <a:pt x="34195" y="25406"/>
                    <a:pt x="35682" y="24771"/>
                  </a:cubicBezTo>
                  <a:cubicBezTo>
                    <a:pt x="36560" y="26971"/>
                    <a:pt x="42287" y="41328"/>
                    <a:pt x="43618" y="44283"/>
                  </a:cubicBezTo>
                  <a:cubicBezTo>
                    <a:pt x="44505" y="46257"/>
                    <a:pt x="46865" y="49607"/>
                    <a:pt x="48947" y="52563"/>
                  </a:cubicBezTo>
                  <a:cubicBezTo>
                    <a:pt x="50259" y="54427"/>
                    <a:pt x="51394" y="56037"/>
                    <a:pt x="51829" y="56847"/>
                  </a:cubicBezTo>
                  <a:cubicBezTo>
                    <a:pt x="52953" y="58935"/>
                    <a:pt x="59769" y="67617"/>
                    <a:pt x="60058" y="67985"/>
                  </a:cubicBezTo>
                  <a:cubicBezTo>
                    <a:pt x="60108" y="68049"/>
                    <a:pt x="60183" y="68090"/>
                    <a:pt x="60263" y="68097"/>
                  </a:cubicBezTo>
                  <a:cubicBezTo>
                    <a:pt x="60273" y="68098"/>
                    <a:pt x="60282" y="68098"/>
                    <a:pt x="60291" y="68098"/>
                  </a:cubicBezTo>
                  <a:cubicBezTo>
                    <a:pt x="60363" y="68098"/>
                    <a:pt x="60432" y="68073"/>
                    <a:pt x="60486" y="68025"/>
                  </a:cubicBezTo>
                  <a:cubicBezTo>
                    <a:pt x="60514" y="68001"/>
                    <a:pt x="63158" y="65686"/>
                    <a:pt x="64795" y="65686"/>
                  </a:cubicBezTo>
                  <a:lnTo>
                    <a:pt x="67207" y="65686"/>
                  </a:lnTo>
                  <a:cubicBezTo>
                    <a:pt x="67411" y="65686"/>
                    <a:pt x="67554" y="65483"/>
                    <a:pt x="67485" y="65291"/>
                  </a:cubicBezTo>
                  <a:cubicBezTo>
                    <a:pt x="67456" y="65210"/>
                    <a:pt x="64557" y="57176"/>
                    <a:pt x="62164" y="52392"/>
                  </a:cubicBezTo>
                  <a:cubicBezTo>
                    <a:pt x="59874" y="47813"/>
                    <a:pt x="55220" y="40404"/>
                    <a:pt x="54784" y="39713"/>
                  </a:cubicBezTo>
                  <a:cubicBezTo>
                    <a:pt x="54551" y="38256"/>
                    <a:pt x="50288" y="11581"/>
                    <a:pt x="50132" y="9720"/>
                  </a:cubicBezTo>
                  <a:cubicBezTo>
                    <a:pt x="49821" y="6004"/>
                    <a:pt x="47517" y="541"/>
                    <a:pt x="47419" y="310"/>
                  </a:cubicBezTo>
                  <a:cubicBezTo>
                    <a:pt x="47381" y="221"/>
                    <a:pt x="47302" y="155"/>
                    <a:pt x="47207" y="135"/>
                  </a:cubicBezTo>
                  <a:cubicBezTo>
                    <a:pt x="47122" y="118"/>
                    <a:pt x="46513" y="0"/>
                    <a:pt x="45389"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4" name="Google Shape;8554;p117"/>
            <p:cNvSpPr/>
            <p:nvPr/>
          </p:nvSpPr>
          <p:spPr>
            <a:xfrm>
              <a:off x="3037200" y="2302821"/>
              <a:ext cx="179487" cy="92979"/>
            </a:xfrm>
            <a:custGeom>
              <a:rect b="b" l="l" r="r" t="t"/>
              <a:pathLst>
                <a:path extrusionOk="0" h="5259" w="10152">
                  <a:moveTo>
                    <a:pt x="9814" y="0"/>
                  </a:moveTo>
                  <a:cubicBezTo>
                    <a:pt x="9768" y="0"/>
                    <a:pt x="9721" y="11"/>
                    <a:pt x="9677" y="34"/>
                  </a:cubicBezTo>
                  <a:lnTo>
                    <a:pt x="188" y="4697"/>
                  </a:lnTo>
                  <a:cubicBezTo>
                    <a:pt x="64" y="4759"/>
                    <a:pt x="0" y="4896"/>
                    <a:pt x="30" y="5030"/>
                  </a:cubicBezTo>
                  <a:cubicBezTo>
                    <a:pt x="62" y="5163"/>
                    <a:pt x="181" y="5258"/>
                    <a:pt x="319" y="5259"/>
                  </a:cubicBezTo>
                  <a:cubicBezTo>
                    <a:pt x="364" y="5259"/>
                    <a:pt x="408" y="5247"/>
                    <a:pt x="448" y="5227"/>
                  </a:cubicBezTo>
                  <a:lnTo>
                    <a:pt x="9938" y="564"/>
                  </a:lnTo>
                  <a:cubicBezTo>
                    <a:pt x="10087" y="493"/>
                    <a:pt x="10152" y="315"/>
                    <a:pt x="10079" y="165"/>
                  </a:cubicBezTo>
                  <a:cubicBezTo>
                    <a:pt x="10026" y="60"/>
                    <a:pt x="9922" y="0"/>
                    <a:pt x="98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5" name="Google Shape;8555;p117"/>
            <p:cNvSpPr/>
            <p:nvPr/>
          </p:nvSpPr>
          <p:spPr>
            <a:xfrm>
              <a:off x="3114214" y="2328475"/>
              <a:ext cx="155991" cy="30357"/>
            </a:xfrm>
            <a:custGeom>
              <a:rect b="b" l="l" r="r" t="t"/>
              <a:pathLst>
                <a:path extrusionOk="0" h="1717" w="8823">
                  <a:moveTo>
                    <a:pt x="8505" y="0"/>
                  </a:moveTo>
                  <a:cubicBezTo>
                    <a:pt x="8492" y="0"/>
                    <a:pt x="8479" y="1"/>
                    <a:pt x="8466" y="3"/>
                  </a:cubicBezTo>
                  <a:lnTo>
                    <a:pt x="265" y="1127"/>
                  </a:lnTo>
                  <a:cubicBezTo>
                    <a:pt x="111" y="1149"/>
                    <a:pt x="0" y="1286"/>
                    <a:pt x="10" y="1441"/>
                  </a:cubicBezTo>
                  <a:cubicBezTo>
                    <a:pt x="21" y="1596"/>
                    <a:pt x="149" y="1715"/>
                    <a:pt x="304" y="1717"/>
                  </a:cubicBezTo>
                  <a:cubicBezTo>
                    <a:pt x="318" y="1715"/>
                    <a:pt x="332" y="1714"/>
                    <a:pt x="345" y="1713"/>
                  </a:cubicBezTo>
                  <a:lnTo>
                    <a:pt x="8548" y="587"/>
                  </a:lnTo>
                  <a:cubicBezTo>
                    <a:pt x="8709" y="566"/>
                    <a:pt x="8822" y="416"/>
                    <a:pt x="8800" y="255"/>
                  </a:cubicBezTo>
                  <a:cubicBezTo>
                    <a:pt x="8778" y="107"/>
                    <a:pt x="8651" y="0"/>
                    <a:pt x="850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6" name="Google Shape;8556;p117"/>
            <p:cNvSpPr/>
            <p:nvPr/>
          </p:nvSpPr>
          <p:spPr>
            <a:xfrm>
              <a:off x="2349024" y="1167323"/>
              <a:ext cx="943670" cy="967644"/>
            </a:xfrm>
            <a:custGeom>
              <a:rect b="b" l="l" r="r" t="t"/>
              <a:pathLst>
                <a:path extrusionOk="0" h="54731" w="53375">
                  <a:moveTo>
                    <a:pt x="47339" y="1"/>
                  </a:moveTo>
                  <a:cubicBezTo>
                    <a:pt x="47156" y="1"/>
                    <a:pt x="46977" y="11"/>
                    <a:pt x="46802" y="31"/>
                  </a:cubicBezTo>
                  <a:cubicBezTo>
                    <a:pt x="44067" y="354"/>
                    <a:pt x="36992" y="5178"/>
                    <a:pt x="36509" y="5660"/>
                  </a:cubicBezTo>
                  <a:cubicBezTo>
                    <a:pt x="36027" y="6144"/>
                    <a:pt x="34097" y="7269"/>
                    <a:pt x="33293" y="7913"/>
                  </a:cubicBezTo>
                  <a:cubicBezTo>
                    <a:pt x="33293" y="7913"/>
                    <a:pt x="16728" y="18205"/>
                    <a:pt x="15280" y="19170"/>
                  </a:cubicBezTo>
                  <a:cubicBezTo>
                    <a:pt x="13832" y="20135"/>
                    <a:pt x="10938" y="22065"/>
                    <a:pt x="11099" y="22709"/>
                  </a:cubicBezTo>
                  <a:cubicBezTo>
                    <a:pt x="11259" y="23352"/>
                    <a:pt x="2574" y="37505"/>
                    <a:pt x="2574" y="37505"/>
                  </a:cubicBezTo>
                  <a:cubicBezTo>
                    <a:pt x="2574" y="37505"/>
                    <a:pt x="0" y="40881"/>
                    <a:pt x="2414" y="43937"/>
                  </a:cubicBezTo>
                  <a:cubicBezTo>
                    <a:pt x="3376" y="45156"/>
                    <a:pt x="4312" y="45556"/>
                    <a:pt x="5162" y="45556"/>
                  </a:cubicBezTo>
                  <a:cubicBezTo>
                    <a:pt x="6443" y="45556"/>
                    <a:pt x="7526" y="44646"/>
                    <a:pt x="8203" y="44259"/>
                  </a:cubicBezTo>
                  <a:cubicBezTo>
                    <a:pt x="9328" y="43616"/>
                    <a:pt x="18174" y="35252"/>
                    <a:pt x="18174" y="35252"/>
                  </a:cubicBezTo>
                  <a:lnTo>
                    <a:pt x="26337" y="54731"/>
                  </a:lnTo>
                  <a:cubicBezTo>
                    <a:pt x="26337" y="54731"/>
                    <a:pt x="36949" y="47614"/>
                    <a:pt x="48583" y="47614"/>
                  </a:cubicBezTo>
                  <a:cubicBezTo>
                    <a:pt x="48953" y="47614"/>
                    <a:pt x="49324" y="47621"/>
                    <a:pt x="49696" y="47636"/>
                  </a:cubicBezTo>
                  <a:lnTo>
                    <a:pt x="41655" y="16114"/>
                  </a:lnTo>
                  <a:cubicBezTo>
                    <a:pt x="41655" y="16114"/>
                    <a:pt x="52752" y="7750"/>
                    <a:pt x="53073" y="4856"/>
                  </a:cubicBezTo>
                  <a:cubicBezTo>
                    <a:pt x="53375" y="2146"/>
                    <a:pt x="50012" y="1"/>
                    <a:pt x="4733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7" name="Google Shape;8557;p117"/>
            <p:cNvSpPr/>
            <p:nvPr/>
          </p:nvSpPr>
          <p:spPr>
            <a:xfrm>
              <a:off x="2342942" y="1162125"/>
              <a:ext cx="951874" cy="978075"/>
            </a:xfrm>
            <a:custGeom>
              <a:rect b="b" l="l" r="r" t="t"/>
              <a:pathLst>
                <a:path extrusionOk="0" h="55321" w="53839">
                  <a:moveTo>
                    <a:pt x="47695" y="590"/>
                  </a:moveTo>
                  <a:cubicBezTo>
                    <a:pt x="49186" y="590"/>
                    <a:pt x="50898" y="1292"/>
                    <a:pt x="52011" y="2399"/>
                  </a:cubicBezTo>
                  <a:cubicBezTo>
                    <a:pt x="52592" y="2977"/>
                    <a:pt x="53257" y="3917"/>
                    <a:pt x="53124" y="5118"/>
                  </a:cubicBezTo>
                  <a:cubicBezTo>
                    <a:pt x="52872" y="7388"/>
                    <a:pt x="44880" y="13868"/>
                    <a:pt x="41821" y="16172"/>
                  </a:cubicBezTo>
                  <a:cubicBezTo>
                    <a:pt x="41726" y="16244"/>
                    <a:pt x="41683" y="16366"/>
                    <a:pt x="41713" y="16482"/>
                  </a:cubicBezTo>
                  <a:lnTo>
                    <a:pt x="49656" y="47623"/>
                  </a:lnTo>
                  <a:cubicBezTo>
                    <a:pt x="49418" y="47617"/>
                    <a:pt x="49179" y="47614"/>
                    <a:pt x="48941" y="47614"/>
                  </a:cubicBezTo>
                  <a:cubicBezTo>
                    <a:pt x="38425" y="47614"/>
                    <a:pt x="28637" y="53441"/>
                    <a:pt x="26817" y="54585"/>
                  </a:cubicBezTo>
                  <a:lnTo>
                    <a:pt x="18790" y="35433"/>
                  </a:lnTo>
                  <a:cubicBezTo>
                    <a:pt x="18753" y="35344"/>
                    <a:pt x="18674" y="35278"/>
                    <a:pt x="18579" y="35258"/>
                  </a:cubicBezTo>
                  <a:cubicBezTo>
                    <a:pt x="18562" y="35254"/>
                    <a:pt x="18545" y="35251"/>
                    <a:pt x="18529" y="35251"/>
                  </a:cubicBezTo>
                  <a:cubicBezTo>
                    <a:pt x="18525" y="35251"/>
                    <a:pt x="18522" y="35251"/>
                    <a:pt x="18518" y="35252"/>
                  </a:cubicBezTo>
                  <a:cubicBezTo>
                    <a:pt x="18443" y="35252"/>
                    <a:pt x="18370" y="35281"/>
                    <a:pt x="18314" y="35332"/>
                  </a:cubicBezTo>
                  <a:cubicBezTo>
                    <a:pt x="15264" y="38217"/>
                    <a:pt x="9266" y="43802"/>
                    <a:pt x="8400" y="44296"/>
                  </a:cubicBezTo>
                  <a:cubicBezTo>
                    <a:pt x="8260" y="44377"/>
                    <a:pt x="8104" y="44478"/>
                    <a:pt x="7933" y="44590"/>
                  </a:cubicBezTo>
                  <a:cubicBezTo>
                    <a:pt x="7249" y="45032"/>
                    <a:pt x="6429" y="45563"/>
                    <a:pt x="5510" y="45563"/>
                  </a:cubicBezTo>
                  <a:cubicBezTo>
                    <a:pt x="4733" y="45563"/>
                    <a:pt x="3885" y="45183"/>
                    <a:pt x="2990" y="44048"/>
                  </a:cubicBezTo>
                  <a:cubicBezTo>
                    <a:pt x="750" y="41213"/>
                    <a:pt x="3054" y="38108"/>
                    <a:pt x="3170" y="37954"/>
                  </a:cubicBezTo>
                  <a:cubicBezTo>
                    <a:pt x="7161" y="31448"/>
                    <a:pt x="11886" y="23562"/>
                    <a:pt x="11731" y="22950"/>
                  </a:cubicBezTo>
                  <a:cubicBezTo>
                    <a:pt x="11762" y="22573"/>
                    <a:pt x="13127" y="21484"/>
                    <a:pt x="15788" y="19710"/>
                  </a:cubicBezTo>
                  <a:cubicBezTo>
                    <a:pt x="17214" y="18759"/>
                    <a:pt x="33625" y="8560"/>
                    <a:pt x="33820" y="8437"/>
                  </a:cubicBezTo>
                  <a:cubicBezTo>
                    <a:pt x="34175" y="8153"/>
                    <a:pt x="34775" y="7761"/>
                    <a:pt x="35354" y="7381"/>
                  </a:cubicBezTo>
                  <a:cubicBezTo>
                    <a:pt x="36085" y="6901"/>
                    <a:pt x="36778" y="6448"/>
                    <a:pt x="37061" y="6165"/>
                  </a:cubicBezTo>
                  <a:cubicBezTo>
                    <a:pt x="37445" y="5781"/>
                    <a:pt x="44533" y="931"/>
                    <a:pt x="47180" y="620"/>
                  </a:cubicBezTo>
                  <a:cubicBezTo>
                    <a:pt x="47348" y="600"/>
                    <a:pt x="47520" y="590"/>
                    <a:pt x="47695" y="590"/>
                  </a:cubicBezTo>
                  <a:close/>
                  <a:moveTo>
                    <a:pt x="47681" y="1"/>
                  </a:moveTo>
                  <a:cubicBezTo>
                    <a:pt x="47488" y="1"/>
                    <a:pt x="47297" y="11"/>
                    <a:pt x="47112" y="33"/>
                  </a:cubicBezTo>
                  <a:cubicBezTo>
                    <a:pt x="44277" y="365"/>
                    <a:pt x="37183" y="5206"/>
                    <a:pt x="36644" y="5745"/>
                  </a:cubicBezTo>
                  <a:cubicBezTo>
                    <a:pt x="36403" y="5987"/>
                    <a:pt x="35705" y="6444"/>
                    <a:pt x="35030" y="6886"/>
                  </a:cubicBezTo>
                  <a:cubicBezTo>
                    <a:pt x="34440" y="7274"/>
                    <a:pt x="33829" y="7674"/>
                    <a:pt x="33480" y="7955"/>
                  </a:cubicBezTo>
                  <a:cubicBezTo>
                    <a:pt x="33316" y="8058"/>
                    <a:pt x="16895" y="18262"/>
                    <a:pt x="15459" y="19219"/>
                  </a:cubicBezTo>
                  <a:cubicBezTo>
                    <a:pt x="12164" y="21416"/>
                    <a:pt x="11050" y="22395"/>
                    <a:pt x="11147" y="23028"/>
                  </a:cubicBezTo>
                  <a:cubicBezTo>
                    <a:pt x="10965" y="23902"/>
                    <a:pt x="5865" y="32430"/>
                    <a:pt x="2682" y="37619"/>
                  </a:cubicBezTo>
                  <a:cubicBezTo>
                    <a:pt x="2656" y="37655"/>
                    <a:pt x="1" y="41216"/>
                    <a:pt x="2525" y="44415"/>
                  </a:cubicBezTo>
                  <a:cubicBezTo>
                    <a:pt x="3556" y="45721"/>
                    <a:pt x="4576" y="46145"/>
                    <a:pt x="5496" y="46145"/>
                  </a:cubicBezTo>
                  <a:cubicBezTo>
                    <a:pt x="6619" y="46145"/>
                    <a:pt x="7593" y="45513"/>
                    <a:pt x="8254" y="45085"/>
                  </a:cubicBezTo>
                  <a:cubicBezTo>
                    <a:pt x="8415" y="44980"/>
                    <a:pt x="8562" y="44884"/>
                    <a:pt x="8693" y="44810"/>
                  </a:cubicBezTo>
                  <a:cubicBezTo>
                    <a:pt x="9728" y="44218"/>
                    <a:pt x="16807" y="37567"/>
                    <a:pt x="18411" y="36055"/>
                  </a:cubicBezTo>
                  <a:lnTo>
                    <a:pt x="26407" y="55139"/>
                  </a:lnTo>
                  <a:cubicBezTo>
                    <a:pt x="26441" y="55220"/>
                    <a:pt x="26511" y="55281"/>
                    <a:pt x="26595" y="55308"/>
                  </a:cubicBezTo>
                  <a:cubicBezTo>
                    <a:pt x="26623" y="55315"/>
                    <a:pt x="26652" y="55320"/>
                    <a:pt x="26681" y="55320"/>
                  </a:cubicBezTo>
                  <a:cubicBezTo>
                    <a:pt x="26738" y="55320"/>
                    <a:pt x="26795" y="55303"/>
                    <a:pt x="26844" y="55271"/>
                  </a:cubicBezTo>
                  <a:cubicBezTo>
                    <a:pt x="26954" y="55198"/>
                    <a:pt x="37514" y="48204"/>
                    <a:pt x="48915" y="48204"/>
                  </a:cubicBezTo>
                  <a:cubicBezTo>
                    <a:pt x="49285" y="48204"/>
                    <a:pt x="49657" y="48212"/>
                    <a:pt x="50029" y="48227"/>
                  </a:cubicBezTo>
                  <a:cubicBezTo>
                    <a:pt x="50030" y="48227"/>
                    <a:pt x="50032" y="48227"/>
                    <a:pt x="50033" y="48227"/>
                  </a:cubicBezTo>
                  <a:cubicBezTo>
                    <a:pt x="50125" y="48227"/>
                    <a:pt x="50211" y="48187"/>
                    <a:pt x="50271" y="48118"/>
                  </a:cubicBezTo>
                  <a:cubicBezTo>
                    <a:pt x="50329" y="48045"/>
                    <a:pt x="50350" y="47949"/>
                    <a:pt x="50327" y="47858"/>
                  </a:cubicBezTo>
                  <a:lnTo>
                    <a:pt x="42334" y="16526"/>
                  </a:lnTo>
                  <a:cubicBezTo>
                    <a:pt x="43748" y="15451"/>
                    <a:pt x="53398" y="8013"/>
                    <a:pt x="53713" y="5184"/>
                  </a:cubicBezTo>
                  <a:cubicBezTo>
                    <a:pt x="53839" y="4048"/>
                    <a:pt x="53394" y="2940"/>
                    <a:pt x="52427" y="1981"/>
                  </a:cubicBezTo>
                  <a:cubicBezTo>
                    <a:pt x="51208" y="768"/>
                    <a:pt x="49328" y="1"/>
                    <a:pt x="47681"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8" name="Google Shape;8558;p117"/>
            <p:cNvSpPr/>
            <p:nvPr/>
          </p:nvSpPr>
          <p:spPr>
            <a:xfrm>
              <a:off x="2378231" y="1167323"/>
              <a:ext cx="914445" cy="967644"/>
            </a:xfrm>
            <a:custGeom>
              <a:rect b="b" l="l" r="r" t="t"/>
              <a:pathLst>
                <a:path extrusionOk="0" h="54731" w="51722">
                  <a:moveTo>
                    <a:pt x="45687" y="1"/>
                  </a:moveTo>
                  <a:cubicBezTo>
                    <a:pt x="45504" y="1"/>
                    <a:pt x="45325" y="11"/>
                    <a:pt x="45150" y="31"/>
                  </a:cubicBezTo>
                  <a:cubicBezTo>
                    <a:pt x="44055" y="161"/>
                    <a:pt x="42262" y="1012"/>
                    <a:pt x="40475" y="2018"/>
                  </a:cubicBezTo>
                  <a:cubicBezTo>
                    <a:pt x="40602" y="1995"/>
                    <a:pt x="40739" y="1980"/>
                    <a:pt x="40882" y="1980"/>
                  </a:cubicBezTo>
                  <a:cubicBezTo>
                    <a:pt x="41425" y="1980"/>
                    <a:pt x="42063" y="2189"/>
                    <a:pt x="42632" y="2919"/>
                  </a:cubicBezTo>
                  <a:cubicBezTo>
                    <a:pt x="43960" y="4627"/>
                    <a:pt x="41113" y="10129"/>
                    <a:pt x="41113" y="10129"/>
                  </a:cubicBezTo>
                  <a:cubicBezTo>
                    <a:pt x="41113" y="10129"/>
                    <a:pt x="40233" y="4386"/>
                    <a:pt x="40021" y="4386"/>
                  </a:cubicBezTo>
                  <a:cubicBezTo>
                    <a:pt x="39989" y="4386"/>
                    <a:pt x="39972" y="4517"/>
                    <a:pt x="39975" y="4817"/>
                  </a:cubicBezTo>
                  <a:cubicBezTo>
                    <a:pt x="40003" y="7108"/>
                    <a:pt x="39406" y="14113"/>
                    <a:pt x="39406" y="14113"/>
                  </a:cubicBezTo>
                  <a:cubicBezTo>
                    <a:pt x="39406" y="14113"/>
                    <a:pt x="36408" y="10515"/>
                    <a:pt x="35876" y="10515"/>
                  </a:cubicBezTo>
                  <a:cubicBezTo>
                    <a:pt x="35810" y="10515"/>
                    <a:pt x="35782" y="10571"/>
                    <a:pt x="35803" y="10698"/>
                  </a:cubicBezTo>
                  <a:cubicBezTo>
                    <a:pt x="35993" y="11836"/>
                    <a:pt x="38458" y="22461"/>
                    <a:pt x="39977" y="26444"/>
                  </a:cubicBezTo>
                  <a:cubicBezTo>
                    <a:pt x="41494" y="30428"/>
                    <a:pt x="38837" y="41622"/>
                    <a:pt x="37320" y="44847"/>
                  </a:cubicBezTo>
                  <a:cubicBezTo>
                    <a:pt x="37186" y="45131"/>
                    <a:pt x="37072" y="45259"/>
                    <a:pt x="36973" y="45259"/>
                  </a:cubicBezTo>
                  <a:cubicBezTo>
                    <a:pt x="36073" y="45259"/>
                    <a:pt x="36466" y="34693"/>
                    <a:pt x="35522" y="34693"/>
                  </a:cubicBezTo>
                  <a:cubicBezTo>
                    <a:pt x="35391" y="34693"/>
                    <a:pt x="35234" y="34897"/>
                    <a:pt x="35044" y="35361"/>
                  </a:cubicBezTo>
                  <a:cubicBezTo>
                    <a:pt x="33335" y="39534"/>
                    <a:pt x="27644" y="51107"/>
                    <a:pt x="26316" y="52245"/>
                  </a:cubicBezTo>
                  <a:cubicBezTo>
                    <a:pt x="26276" y="52280"/>
                    <a:pt x="26238" y="52297"/>
                    <a:pt x="26203" y="52297"/>
                  </a:cubicBezTo>
                  <a:cubicBezTo>
                    <a:pt x="25149" y="52297"/>
                    <a:pt x="26753" y="36708"/>
                    <a:pt x="27211" y="34614"/>
                  </a:cubicBezTo>
                  <a:lnTo>
                    <a:pt x="27211" y="34614"/>
                  </a:lnTo>
                  <a:cubicBezTo>
                    <a:pt x="26633" y="36419"/>
                    <a:pt x="22712" y="47883"/>
                    <a:pt x="22712" y="47883"/>
                  </a:cubicBezTo>
                  <a:lnTo>
                    <a:pt x="17400" y="34222"/>
                  </a:lnTo>
                  <a:cubicBezTo>
                    <a:pt x="17400" y="34222"/>
                    <a:pt x="9732" y="27992"/>
                    <a:pt x="9201" y="27992"/>
                  </a:cubicBezTo>
                  <a:cubicBezTo>
                    <a:pt x="9153" y="27992"/>
                    <a:pt x="9163" y="28042"/>
                    <a:pt x="9241" y="28151"/>
                  </a:cubicBezTo>
                  <a:cubicBezTo>
                    <a:pt x="10191" y="29478"/>
                    <a:pt x="12467" y="33653"/>
                    <a:pt x="12467" y="33653"/>
                  </a:cubicBezTo>
                  <a:cubicBezTo>
                    <a:pt x="12467" y="33653"/>
                    <a:pt x="8426" y="32816"/>
                    <a:pt x="7867" y="32816"/>
                  </a:cubicBezTo>
                  <a:cubicBezTo>
                    <a:pt x="7774" y="32816"/>
                    <a:pt x="7778" y="32840"/>
                    <a:pt x="7913" y="32894"/>
                  </a:cubicBezTo>
                  <a:cubicBezTo>
                    <a:pt x="8862" y="33273"/>
                    <a:pt x="13036" y="35362"/>
                    <a:pt x="13036" y="35362"/>
                  </a:cubicBezTo>
                  <a:cubicBezTo>
                    <a:pt x="13036" y="35362"/>
                    <a:pt x="4499" y="41433"/>
                    <a:pt x="2032" y="42192"/>
                  </a:cubicBezTo>
                  <a:cubicBezTo>
                    <a:pt x="1363" y="42397"/>
                    <a:pt x="665" y="42504"/>
                    <a:pt x="0" y="42563"/>
                  </a:cubicBezTo>
                  <a:cubicBezTo>
                    <a:pt x="177" y="43061"/>
                    <a:pt x="433" y="43525"/>
                    <a:pt x="761" y="43938"/>
                  </a:cubicBezTo>
                  <a:cubicBezTo>
                    <a:pt x="1722" y="45156"/>
                    <a:pt x="2659" y="45557"/>
                    <a:pt x="3508" y="45557"/>
                  </a:cubicBezTo>
                  <a:cubicBezTo>
                    <a:pt x="4790" y="45557"/>
                    <a:pt x="5874" y="44646"/>
                    <a:pt x="6551" y="44259"/>
                  </a:cubicBezTo>
                  <a:cubicBezTo>
                    <a:pt x="7676" y="43616"/>
                    <a:pt x="16522" y="35254"/>
                    <a:pt x="16522" y="35254"/>
                  </a:cubicBezTo>
                  <a:lnTo>
                    <a:pt x="24685" y="54731"/>
                  </a:lnTo>
                  <a:cubicBezTo>
                    <a:pt x="24685" y="54731"/>
                    <a:pt x="35295" y="47615"/>
                    <a:pt x="46928" y="47615"/>
                  </a:cubicBezTo>
                  <a:cubicBezTo>
                    <a:pt x="47299" y="47615"/>
                    <a:pt x="47671" y="47622"/>
                    <a:pt x="48044" y="47637"/>
                  </a:cubicBezTo>
                  <a:lnTo>
                    <a:pt x="40003" y="16114"/>
                  </a:lnTo>
                  <a:cubicBezTo>
                    <a:pt x="40003" y="16114"/>
                    <a:pt x="51100" y="7752"/>
                    <a:pt x="51421" y="4856"/>
                  </a:cubicBezTo>
                  <a:cubicBezTo>
                    <a:pt x="51722" y="2146"/>
                    <a:pt x="48360" y="1"/>
                    <a:pt x="45687" y="1"/>
                  </a:cubicBezTo>
                  <a:close/>
                </a:path>
              </a:pathLst>
            </a:custGeom>
            <a:solidFill>
              <a:srgbClr val="C6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9" name="Google Shape;8559;p117"/>
            <p:cNvSpPr/>
            <p:nvPr/>
          </p:nvSpPr>
          <p:spPr>
            <a:xfrm>
              <a:off x="2378231" y="1167323"/>
              <a:ext cx="914445" cy="967644"/>
            </a:xfrm>
            <a:custGeom>
              <a:rect b="b" l="l" r="r" t="t"/>
              <a:pathLst>
                <a:path extrusionOk="0" h="54731" w="51722">
                  <a:moveTo>
                    <a:pt x="45687" y="1"/>
                  </a:moveTo>
                  <a:cubicBezTo>
                    <a:pt x="45504" y="1"/>
                    <a:pt x="45325" y="11"/>
                    <a:pt x="45150" y="31"/>
                  </a:cubicBezTo>
                  <a:cubicBezTo>
                    <a:pt x="44055" y="161"/>
                    <a:pt x="42262" y="1012"/>
                    <a:pt x="40475" y="2018"/>
                  </a:cubicBezTo>
                  <a:cubicBezTo>
                    <a:pt x="40602" y="1995"/>
                    <a:pt x="40739" y="1980"/>
                    <a:pt x="40882" y="1980"/>
                  </a:cubicBezTo>
                  <a:cubicBezTo>
                    <a:pt x="41425" y="1980"/>
                    <a:pt x="42063" y="2189"/>
                    <a:pt x="42632" y="2919"/>
                  </a:cubicBezTo>
                  <a:cubicBezTo>
                    <a:pt x="43960" y="4627"/>
                    <a:pt x="41113" y="10129"/>
                    <a:pt x="41113" y="10129"/>
                  </a:cubicBezTo>
                  <a:cubicBezTo>
                    <a:pt x="41113" y="10129"/>
                    <a:pt x="40233" y="4386"/>
                    <a:pt x="40021" y="4386"/>
                  </a:cubicBezTo>
                  <a:cubicBezTo>
                    <a:pt x="39989" y="4386"/>
                    <a:pt x="39972" y="4517"/>
                    <a:pt x="39975" y="4817"/>
                  </a:cubicBezTo>
                  <a:cubicBezTo>
                    <a:pt x="40003" y="7108"/>
                    <a:pt x="39406" y="14113"/>
                    <a:pt x="39406" y="14113"/>
                  </a:cubicBezTo>
                  <a:cubicBezTo>
                    <a:pt x="39406" y="14113"/>
                    <a:pt x="36408" y="10515"/>
                    <a:pt x="35876" y="10515"/>
                  </a:cubicBezTo>
                  <a:cubicBezTo>
                    <a:pt x="35810" y="10515"/>
                    <a:pt x="35782" y="10571"/>
                    <a:pt x="35803" y="10698"/>
                  </a:cubicBezTo>
                  <a:cubicBezTo>
                    <a:pt x="35993" y="11836"/>
                    <a:pt x="38458" y="22461"/>
                    <a:pt x="39977" y="26444"/>
                  </a:cubicBezTo>
                  <a:cubicBezTo>
                    <a:pt x="41494" y="30428"/>
                    <a:pt x="38837" y="41622"/>
                    <a:pt x="37320" y="44847"/>
                  </a:cubicBezTo>
                  <a:cubicBezTo>
                    <a:pt x="37186" y="45131"/>
                    <a:pt x="37072" y="45259"/>
                    <a:pt x="36973" y="45259"/>
                  </a:cubicBezTo>
                  <a:cubicBezTo>
                    <a:pt x="36073" y="45259"/>
                    <a:pt x="36466" y="34693"/>
                    <a:pt x="35522" y="34693"/>
                  </a:cubicBezTo>
                  <a:cubicBezTo>
                    <a:pt x="35391" y="34693"/>
                    <a:pt x="35234" y="34897"/>
                    <a:pt x="35044" y="35361"/>
                  </a:cubicBezTo>
                  <a:cubicBezTo>
                    <a:pt x="33335" y="39534"/>
                    <a:pt x="27644" y="51107"/>
                    <a:pt x="26316" y="52245"/>
                  </a:cubicBezTo>
                  <a:cubicBezTo>
                    <a:pt x="26276" y="52280"/>
                    <a:pt x="26238" y="52297"/>
                    <a:pt x="26203" y="52297"/>
                  </a:cubicBezTo>
                  <a:cubicBezTo>
                    <a:pt x="25149" y="52297"/>
                    <a:pt x="26753" y="36708"/>
                    <a:pt x="27211" y="34614"/>
                  </a:cubicBezTo>
                  <a:lnTo>
                    <a:pt x="27211" y="34614"/>
                  </a:lnTo>
                  <a:cubicBezTo>
                    <a:pt x="26633" y="36419"/>
                    <a:pt x="22712" y="47883"/>
                    <a:pt x="22712" y="47883"/>
                  </a:cubicBezTo>
                  <a:lnTo>
                    <a:pt x="17400" y="34222"/>
                  </a:lnTo>
                  <a:cubicBezTo>
                    <a:pt x="17400" y="34222"/>
                    <a:pt x="9732" y="27992"/>
                    <a:pt x="9201" y="27992"/>
                  </a:cubicBezTo>
                  <a:cubicBezTo>
                    <a:pt x="9153" y="27992"/>
                    <a:pt x="9163" y="28042"/>
                    <a:pt x="9241" y="28151"/>
                  </a:cubicBezTo>
                  <a:cubicBezTo>
                    <a:pt x="10191" y="29478"/>
                    <a:pt x="12467" y="33653"/>
                    <a:pt x="12467" y="33653"/>
                  </a:cubicBezTo>
                  <a:cubicBezTo>
                    <a:pt x="12467" y="33653"/>
                    <a:pt x="8426" y="32816"/>
                    <a:pt x="7867" y="32816"/>
                  </a:cubicBezTo>
                  <a:cubicBezTo>
                    <a:pt x="7774" y="32816"/>
                    <a:pt x="7778" y="32840"/>
                    <a:pt x="7913" y="32894"/>
                  </a:cubicBezTo>
                  <a:cubicBezTo>
                    <a:pt x="8862" y="33273"/>
                    <a:pt x="13036" y="35362"/>
                    <a:pt x="13036" y="35362"/>
                  </a:cubicBezTo>
                  <a:cubicBezTo>
                    <a:pt x="13036" y="35362"/>
                    <a:pt x="4499" y="41433"/>
                    <a:pt x="2032" y="42192"/>
                  </a:cubicBezTo>
                  <a:cubicBezTo>
                    <a:pt x="1363" y="42397"/>
                    <a:pt x="665" y="42504"/>
                    <a:pt x="0" y="42563"/>
                  </a:cubicBezTo>
                  <a:cubicBezTo>
                    <a:pt x="177" y="43061"/>
                    <a:pt x="433" y="43525"/>
                    <a:pt x="761" y="43938"/>
                  </a:cubicBezTo>
                  <a:cubicBezTo>
                    <a:pt x="1722" y="45156"/>
                    <a:pt x="2659" y="45557"/>
                    <a:pt x="3508" y="45557"/>
                  </a:cubicBezTo>
                  <a:cubicBezTo>
                    <a:pt x="4790" y="45557"/>
                    <a:pt x="5874" y="44646"/>
                    <a:pt x="6551" y="44259"/>
                  </a:cubicBezTo>
                  <a:cubicBezTo>
                    <a:pt x="7676" y="43616"/>
                    <a:pt x="16522" y="35254"/>
                    <a:pt x="16522" y="35254"/>
                  </a:cubicBezTo>
                  <a:lnTo>
                    <a:pt x="24685" y="54731"/>
                  </a:lnTo>
                  <a:cubicBezTo>
                    <a:pt x="24685" y="54731"/>
                    <a:pt x="35295" y="47615"/>
                    <a:pt x="46928" y="47615"/>
                  </a:cubicBezTo>
                  <a:cubicBezTo>
                    <a:pt x="47299" y="47615"/>
                    <a:pt x="47671" y="47622"/>
                    <a:pt x="48044" y="47637"/>
                  </a:cubicBezTo>
                  <a:lnTo>
                    <a:pt x="40003" y="16114"/>
                  </a:lnTo>
                  <a:cubicBezTo>
                    <a:pt x="40003" y="16114"/>
                    <a:pt x="51100" y="7752"/>
                    <a:pt x="51421" y="4856"/>
                  </a:cubicBezTo>
                  <a:cubicBezTo>
                    <a:pt x="51722" y="2146"/>
                    <a:pt x="48360" y="1"/>
                    <a:pt x="45687" y="1"/>
                  </a:cubicBezTo>
                  <a:close/>
                </a:path>
              </a:pathLst>
            </a:custGeom>
            <a:gradFill>
              <a:gsLst>
                <a:gs pos="0">
                  <a:srgbClr val="8BE3FF"/>
                </a:gs>
                <a:gs pos="100000">
                  <a:srgbClr val="ACFFD9"/>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0" name="Google Shape;8560;p117"/>
            <p:cNvSpPr/>
            <p:nvPr/>
          </p:nvSpPr>
          <p:spPr>
            <a:xfrm>
              <a:off x="2799616" y="1900619"/>
              <a:ext cx="27068" cy="234348"/>
            </a:xfrm>
            <a:custGeom>
              <a:rect b="b" l="l" r="r" t="t"/>
              <a:pathLst>
                <a:path extrusionOk="0" h="13255" w="1531">
                  <a:moveTo>
                    <a:pt x="1530" y="1"/>
                  </a:moveTo>
                  <a:lnTo>
                    <a:pt x="1530" y="1"/>
                  </a:lnTo>
                  <a:cubicBezTo>
                    <a:pt x="1" y="7647"/>
                    <a:pt x="851" y="13255"/>
                    <a:pt x="851" y="13255"/>
                  </a:cubicBezTo>
                  <a:lnTo>
                    <a:pt x="153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1" name="Google Shape;8561;p117"/>
            <p:cNvSpPr/>
            <p:nvPr/>
          </p:nvSpPr>
          <p:spPr>
            <a:xfrm>
              <a:off x="2794613" y="1895386"/>
              <a:ext cx="37747" cy="244815"/>
            </a:xfrm>
            <a:custGeom>
              <a:rect b="b" l="l" r="r" t="t"/>
              <a:pathLst>
                <a:path extrusionOk="0" h="13847" w="2135">
                  <a:moveTo>
                    <a:pt x="1814" y="1"/>
                  </a:moveTo>
                  <a:cubicBezTo>
                    <a:pt x="1676" y="1"/>
                    <a:pt x="1551" y="98"/>
                    <a:pt x="1523" y="238"/>
                  </a:cubicBezTo>
                  <a:cubicBezTo>
                    <a:pt x="0" y="7847"/>
                    <a:pt x="833" y="13538"/>
                    <a:pt x="840" y="13595"/>
                  </a:cubicBezTo>
                  <a:cubicBezTo>
                    <a:pt x="863" y="13738"/>
                    <a:pt x="986" y="13845"/>
                    <a:pt x="1132" y="13846"/>
                  </a:cubicBezTo>
                  <a:cubicBezTo>
                    <a:pt x="1147" y="13845"/>
                    <a:pt x="1162" y="13844"/>
                    <a:pt x="1178" y="13841"/>
                  </a:cubicBezTo>
                  <a:cubicBezTo>
                    <a:pt x="1339" y="13817"/>
                    <a:pt x="1450" y="13666"/>
                    <a:pt x="1426" y="13505"/>
                  </a:cubicBezTo>
                  <a:cubicBezTo>
                    <a:pt x="1417" y="13450"/>
                    <a:pt x="602" y="7855"/>
                    <a:pt x="2102" y="354"/>
                  </a:cubicBezTo>
                  <a:cubicBezTo>
                    <a:pt x="2134" y="194"/>
                    <a:pt x="2030" y="38"/>
                    <a:pt x="1870" y="6"/>
                  </a:cubicBezTo>
                  <a:cubicBezTo>
                    <a:pt x="1851" y="3"/>
                    <a:pt x="1833" y="1"/>
                    <a:pt x="1814"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2" name="Google Shape;8562;p117"/>
            <p:cNvSpPr/>
            <p:nvPr/>
          </p:nvSpPr>
          <p:spPr>
            <a:xfrm>
              <a:off x="2787594" y="1762414"/>
              <a:ext cx="54083" cy="198299"/>
            </a:xfrm>
            <a:custGeom>
              <a:rect b="b" l="l" r="r" t="t"/>
              <a:pathLst>
                <a:path extrusionOk="0" h="11216" w="3059">
                  <a:moveTo>
                    <a:pt x="3059" y="1"/>
                  </a:moveTo>
                  <a:lnTo>
                    <a:pt x="3059" y="1"/>
                  </a:lnTo>
                  <a:cubicBezTo>
                    <a:pt x="1" y="8496"/>
                    <a:pt x="1" y="11216"/>
                    <a:pt x="1" y="11216"/>
                  </a:cubicBezTo>
                  <a:lnTo>
                    <a:pt x="305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3" name="Google Shape;8563;p117"/>
            <p:cNvSpPr/>
            <p:nvPr/>
          </p:nvSpPr>
          <p:spPr>
            <a:xfrm>
              <a:off x="2782396" y="1757287"/>
              <a:ext cx="65151" cy="208642"/>
            </a:xfrm>
            <a:custGeom>
              <a:rect b="b" l="l" r="r" t="t"/>
              <a:pathLst>
                <a:path extrusionOk="0" h="11801" w="3685">
                  <a:moveTo>
                    <a:pt x="3352" y="1"/>
                  </a:moveTo>
                  <a:cubicBezTo>
                    <a:pt x="3233" y="1"/>
                    <a:pt x="3121" y="73"/>
                    <a:pt x="3076" y="191"/>
                  </a:cubicBezTo>
                  <a:cubicBezTo>
                    <a:pt x="35" y="8638"/>
                    <a:pt x="0" y="11393"/>
                    <a:pt x="0" y="11506"/>
                  </a:cubicBezTo>
                  <a:cubicBezTo>
                    <a:pt x="0" y="11668"/>
                    <a:pt x="132" y="11801"/>
                    <a:pt x="295" y="11801"/>
                  </a:cubicBezTo>
                  <a:cubicBezTo>
                    <a:pt x="457" y="11801"/>
                    <a:pt x="589" y="11670"/>
                    <a:pt x="591" y="11507"/>
                  </a:cubicBezTo>
                  <a:cubicBezTo>
                    <a:pt x="591" y="11480"/>
                    <a:pt x="641" y="8701"/>
                    <a:pt x="3632" y="391"/>
                  </a:cubicBezTo>
                  <a:cubicBezTo>
                    <a:pt x="3684" y="238"/>
                    <a:pt x="3604" y="73"/>
                    <a:pt x="3452" y="19"/>
                  </a:cubicBezTo>
                  <a:cubicBezTo>
                    <a:pt x="3419" y="6"/>
                    <a:pt x="3385" y="1"/>
                    <a:pt x="3352" y="1"/>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4" name="Google Shape;8564;p117"/>
            <p:cNvSpPr/>
            <p:nvPr/>
          </p:nvSpPr>
          <p:spPr>
            <a:xfrm>
              <a:off x="2556587" y="1665475"/>
              <a:ext cx="113771" cy="125121"/>
            </a:xfrm>
            <a:custGeom>
              <a:rect b="b" l="l" r="r" t="t"/>
              <a:pathLst>
                <a:path extrusionOk="0" h="7077" w="6435">
                  <a:moveTo>
                    <a:pt x="162" y="1"/>
                  </a:moveTo>
                  <a:lnTo>
                    <a:pt x="1" y="2413"/>
                  </a:lnTo>
                  <a:lnTo>
                    <a:pt x="6434" y="7076"/>
                  </a:lnTo>
                  <a:lnTo>
                    <a:pt x="16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5" name="Google Shape;8565;p117"/>
            <p:cNvSpPr/>
            <p:nvPr/>
          </p:nvSpPr>
          <p:spPr>
            <a:xfrm>
              <a:off x="2550664" y="1660100"/>
              <a:ext cx="126571" cy="135729"/>
            </a:xfrm>
            <a:custGeom>
              <a:rect b="b" l="l" r="r" t="t"/>
              <a:pathLst>
                <a:path extrusionOk="0" h="7677" w="7159">
                  <a:moveTo>
                    <a:pt x="489" y="0"/>
                  </a:moveTo>
                  <a:cubicBezTo>
                    <a:pt x="419" y="0"/>
                    <a:pt x="349" y="25"/>
                    <a:pt x="293" y="75"/>
                  </a:cubicBezTo>
                  <a:cubicBezTo>
                    <a:pt x="167" y="188"/>
                    <a:pt x="160" y="380"/>
                    <a:pt x="277" y="501"/>
                  </a:cubicBezTo>
                  <a:lnTo>
                    <a:pt x="4759" y="5558"/>
                  </a:lnTo>
                  <a:lnTo>
                    <a:pt x="510" y="2478"/>
                  </a:lnTo>
                  <a:cubicBezTo>
                    <a:pt x="457" y="2440"/>
                    <a:pt x="396" y="2421"/>
                    <a:pt x="336" y="2421"/>
                  </a:cubicBezTo>
                  <a:cubicBezTo>
                    <a:pt x="244" y="2421"/>
                    <a:pt x="154" y="2463"/>
                    <a:pt x="97" y="2543"/>
                  </a:cubicBezTo>
                  <a:cubicBezTo>
                    <a:pt x="1" y="2675"/>
                    <a:pt x="30" y="2860"/>
                    <a:pt x="162" y="2957"/>
                  </a:cubicBezTo>
                  <a:lnTo>
                    <a:pt x="6596" y="7620"/>
                  </a:lnTo>
                  <a:cubicBezTo>
                    <a:pt x="6646" y="7656"/>
                    <a:pt x="6706" y="7676"/>
                    <a:pt x="6769" y="7676"/>
                  </a:cubicBezTo>
                  <a:cubicBezTo>
                    <a:pt x="7024" y="7676"/>
                    <a:pt x="7158" y="7375"/>
                    <a:pt x="6990" y="7185"/>
                  </a:cubicBezTo>
                  <a:lnTo>
                    <a:pt x="717" y="108"/>
                  </a:lnTo>
                  <a:cubicBezTo>
                    <a:pt x="658" y="37"/>
                    <a:pt x="574" y="0"/>
                    <a:pt x="489"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6" name="Google Shape;8566;p117"/>
            <p:cNvSpPr/>
            <p:nvPr/>
          </p:nvSpPr>
          <p:spPr>
            <a:xfrm>
              <a:off x="3085467" y="1247484"/>
              <a:ext cx="37004" cy="204734"/>
            </a:xfrm>
            <a:custGeom>
              <a:rect b="b" l="l" r="r" t="t"/>
              <a:pathLst>
                <a:path extrusionOk="0" h="11580" w="2093">
                  <a:moveTo>
                    <a:pt x="2092" y="1"/>
                  </a:moveTo>
                  <a:lnTo>
                    <a:pt x="1" y="2574"/>
                  </a:lnTo>
                  <a:lnTo>
                    <a:pt x="1" y="11580"/>
                  </a:lnTo>
                  <a:lnTo>
                    <a:pt x="209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7" name="Google Shape;8567;p117"/>
            <p:cNvSpPr/>
            <p:nvPr/>
          </p:nvSpPr>
          <p:spPr>
            <a:xfrm>
              <a:off x="3080251" y="1242269"/>
              <a:ext cx="47860" cy="215183"/>
            </a:xfrm>
            <a:custGeom>
              <a:rect b="b" l="l" r="r" t="t"/>
              <a:pathLst>
                <a:path extrusionOk="0" h="12171" w="2707">
                  <a:moveTo>
                    <a:pt x="2386" y="0"/>
                  </a:moveTo>
                  <a:cubicBezTo>
                    <a:pt x="2246" y="0"/>
                    <a:pt x="2122" y="100"/>
                    <a:pt x="2095" y="243"/>
                  </a:cubicBezTo>
                  <a:lnTo>
                    <a:pt x="592" y="8574"/>
                  </a:lnTo>
                  <a:lnTo>
                    <a:pt x="592" y="2869"/>
                  </a:lnTo>
                  <a:cubicBezTo>
                    <a:pt x="592" y="2705"/>
                    <a:pt x="460" y="2573"/>
                    <a:pt x="296" y="2573"/>
                  </a:cubicBezTo>
                  <a:cubicBezTo>
                    <a:pt x="132" y="2573"/>
                    <a:pt x="0" y="2705"/>
                    <a:pt x="0" y="2869"/>
                  </a:cubicBezTo>
                  <a:lnTo>
                    <a:pt x="0" y="11875"/>
                  </a:lnTo>
                  <a:cubicBezTo>
                    <a:pt x="0" y="12029"/>
                    <a:pt x="117" y="12156"/>
                    <a:pt x="270" y="12170"/>
                  </a:cubicBezTo>
                  <a:cubicBezTo>
                    <a:pt x="278" y="12171"/>
                    <a:pt x="287" y="12171"/>
                    <a:pt x="296" y="12171"/>
                  </a:cubicBezTo>
                  <a:cubicBezTo>
                    <a:pt x="440" y="12171"/>
                    <a:pt x="562" y="12069"/>
                    <a:pt x="587" y="11928"/>
                  </a:cubicBezTo>
                  <a:lnTo>
                    <a:pt x="2678" y="349"/>
                  </a:lnTo>
                  <a:cubicBezTo>
                    <a:pt x="2707" y="187"/>
                    <a:pt x="2600" y="34"/>
                    <a:pt x="2439" y="5"/>
                  </a:cubicBezTo>
                  <a:cubicBezTo>
                    <a:pt x="2421" y="2"/>
                    <a:pt x="2403" y="0"/>
                    <a:pt x="2386" y="0"/>
                  </a:cubicBezTo>
                  <a:close/>
                </a:path>
              </a:pathLst>
            </a:custGeom>
            <a:solidFill>
              <a:srgbClr val="1F1C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1" name="Shape 8571"/>
        <p:cNvGrpSpPr/>
        <p:nvPr/>
      </p:nvGrpSpPr>
      <p:grpSpPr>
        <a:xfrm>
          <a:off x="0" y="0"/>
          <a:ext cx="0" cy="0"/>
          <a:chOff x="0" y="0"/>
          <a:chExt cx="0" cy="0"/>
        </a:xfrm>
      </p:grpSpPr>
      <p:pic>
        <p:nvPicPr>
          <p:cNvPr id="8572" name="Google Shape;8572;p118"/>
          <p:cNvPicPr preferRelativeResize="0"/>
          <p:nvPr/>
        </p:nvPicPr>
        <p:blipFill rotWithShape="1">
          <a:blip r:embed="rId3">
            <a:alphaModFix/>
          </a:blip>
          <a:srcRect b="0" l="50134" r="0" t="0"/>
          <a:stretch/>
        </p:blipFill>
        <p:spPr>
          <a:xfrm>
            <a:off x="5133375" y="1760675"/>
            <a:ext cx="3327300" cy="3382825"/>
          </a:xfrm>
          <a:prstGeom prst="rect">
            <a:avLst/>
          </a:prstGeom>
          <a:noFill/>
          <a:ln>
            <a:noFill/>
          </a:ln>
        </p:spPr>
      </p:pic>
      <p:sp>
        <p:nvSpPr>
          <p:cNvPr id="8573" name="Google Shape;8573;p118"/>
          <p:cNvSpPr txBox="1"/>
          <p:nvPr>
            <p:ph idx="4" type="title"/>
          </p:nvPr>
        </p:nvSpPr>
        <p:spPr>
          <a:xfrm>
            <a:off x="0" y="385950"/>
            <a:ext cx="8932200" cy="529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導入</a:t>
            </a:r>
            <a:r>
              <a:rPr lang="en">
                <a:solidFill>
                  <a:srgbClr val="B7B7B7"/>
                </a:solidFill>
              </a:rPr>
              <a:t>➤</a:t>
            </a:r>
            <a:r>
              <a:rPr lang="en"/>
              <a:t>頒布四階文件  驗證</a:t>
            </a:r>
            <a:r>
              <a:rPr lang="en">
                <a:solidFill>
                  <a:srgbClr val="B7B7B7"/>
                </a:solidFill>
              </a:rPr>
              <a:t>➤</a:t>
            </a:r>
            <a:r>
              <a:rPr lang="en"/>
              <a:t>TAF認證名錄</a:t>
            </a:r>
            <a:endParaRPr/>
          </a:p>
        </p:txBody>
      </p:sp>
      <p:pic>
        <p:nvPicPr>
          <p:cNvPr id="8574" name="Google Shape;8574;p118">
            <a:hlinkClick r:id="rId4"/>
          </p:cNvPr>
          <p:cNvPicPr preferRelativeResize="0"/>
          <p:nvPr/>
        </p:nvPicPr>
        <p:blipFill>
          <a:blip r:embed="rId5">
            <a:alphaModFix/>
          </a:blip>
          <a:stretch>
            <a:fillRect/>
          </a:stretch>
        </p:blipFill>
        <p:spPr>
          <a:xfrm>
            <a:off x="4996500" y="1125825"/>
            <a:ext cx="3660825" cy="692900"/>
          </a:xfrm>
          <a:prstGeom prst="rect">
            <a:avLst/>
          </a:prstGeom>
          <a:noFill/>
          <a:ln>
            <a:noFill/>
          </a:ln>
        </p:spPr>
      </p:pic>
      <p:grpSp>
        <p:nvGrpSpPr>
          <p:cNvPr id="8575" name="Google Shape;8575;p118"/>
          <p:cNvGrpSpPr/>
          <p:nvPr/>
        </p:nvGrpSpPr>
        <p:grpSpPr>
          <a:xfrm>
            <a:off x="65229" y="4413468"/>
            <a:ext cx="4946419" cy="647698"/>
            <a:chOff x="894750" y="3679489"/>
            <a:chExt cx="4169267" cy="545936"/>
          </a:xfrm>
        </p:grpSpPr>
        <p:sp>
          <p:nvSpPr>
            <p:cNvPr id="8576" name="Google Shape;8576;p118"/>
            <p:cNvSpPr/>
            <p:nvPr/>
          </p:nvSpPr>
          <p:spPr>
            <a:xfrm>
              <a:off x="3634722" y="3742286"/>
              <a:ext cx="1429295" cy="409912"/>
            </a:xfrm>
            <a:custGeom>
              <a:rect b="b" l="l" r="r" t="t"/>
              <a:pathLst>
                <a:path extrusionOk="0" h="18265" w="63687">
                  <a:moveTo>
                    <a:pt x="9656" y="0"/>
                  </a:moveTo>
                  <a:lnTo>
                    <a:pt x="2310" y="13883"/>
                  </a:lnTo>
                  <a:lnTo>
                    <a:pt x="0" y="18264"/>
                  </a:lnTo>
                  <a:lnTo>
                    <a:pt x="63687" y="18264"/>
                  </a:lnTo>
                  <a:lnTo>
                    <a:pt x="61365" y="13883"/>
                  </a:lnTo>
                  <a:lnTo>
                    <a:pt x="54019" y="0"/>
                  </a:lnTo>
                  <a:close/>
                </a:path>
              </a:pathLst>
            </a:custGeom>
            <a:solidFill>
              <a:srgbClr val="2020BA"/>
            </a:solidFill>
            <a:ln>
              <a:noFill/>
            </a:ln>
          </p:spPr>
          <p:txBody>
            <a:bodyPr anchorCtr="0" anchor="ctr" bIns="91425" lIns="91425" spcFirstLastPara="1" rIns="274300" wrap="square" tIns="91425">
              <a:noAutofit/>
            </a:bodyPr>
            <a:lstStyle/>
            <a:p>
              <a:pPr indent="0" lvl="0" marL="0" rtl="0" algn="r">
                <a:spcBef>
                  <a:spcPts val="0"/>
                </a:spcBef>
                <a:spcAft>
                  <a:spcPts val="0"/>
                </a:spcAft>
                <a:buNone/>
              </a:pPr>
              <a:r>
                <a:rPr lang="en" sz="2300">
                  <a:solidFill>
                    <a:srgbClr val="FFFFFF"/>
                  </a:solidFill>
                  <a:latin typeface="Fira Sans Extra Condensed Medium"/>
                  <a:ea typeface="Fira Sans Extra Condensed Medium"/>
                  <a:cs typeface="Fira Sans Extra Condensed Medium"/>
                  <a:sym typeface="Fira Sans Extra Condensed Medium"/>
                </a:rPr>
                <a:t>4</a:t>
              </a:r>
              <a:r>
                <a:rPr b="1" lang="en" sz="1600">
                  <a:solidFill>
                    <a:srgbClr val="FFFFFF"/>
                  </a:solidFill>
                  <a:latin typeface="Fira Sans Extra Condensed"/>
                  <a:ea typeface="Fira Sans Extra Condensed"/>
                  <a:cs typeface="Fira Sans Extra Condensed"/>
                  <a:sym typeface="Fira Sans Extra Condensed"/>
                </a:rPr>
                <a:t>階</a:t>
              </a:r>
              <a:endParaRPr sz="2300">
                <a:solidFill>
                  <a:srgbClr val="FFFFFF"/>
                </a:solidFill>
                <a:latin typeface="Fira Sans Extra Condensed Medium"/>
                <a:ea typeface="Fira Sans Extra Condensed Medium"/>
                <a:cs typeface="Fira Sans Extra Condensed Medium"/>
                <a:sym typeface="Fira Sans Extra Condensed Medium"/>
              </a:endParaRPr>
            </a:p>
          </p:txBody>
        </p:sp>
        <p:sp>
          <p:nvSpPr>
            <p:cNvPr id="8577" name="Google Shape;8577;p118"/>
            <p:cNvSpPr/>
            <p:nvPr/>
          </p:nvSpPr>
          <p:spPr>
            <a:xfrm>
              <a:off x="894750" y="4220600"/>
              <a:ext cx="3498561" cy="4825"/>
            </a:xfrm>
            <a:custGeom>
              <a:rect b="b" l="l" r="r" t="t"/>
              <a:pathLst>
                <a:path extrusionOk="0" h="215" w="155890">
                  <a:moveTo>
                    <a:pt x="120" y="0"/>
                  </a:moveTo>
                  <a:lnTo>
                    <a:pt x="1" y="215"/>
                  </a:lnTo>
                  <a:lnTo>
                    <a:pt x="155890" y="215"/>
                  </a:lnTo>
                  <a:lnTo>
                    <a:pt x="155770" y="0"/>
                  </a:lnTo>
                  <a:close/>
                </a:path>
              </a:pathLst>
            </a:custGeom>
            <a:solidFill>
              <a:srgbClr val="4949E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Fira Sans Extra Condensed Medium"/>
                <a:ea typeface="Fira Sans Extra Condensed Medium"/>
                <a:cs typeface="Fira Sans Extra Condensed Medium"/>
                <a:sym typeface="Fira Sans Extra Condensed Medium"/>
              </a:endParaRPr>
            </a:p>
          </p:txBody>
        </p:sp>
        <p:sp>
          <p:nvSpPr>
            <p:cNvPr id="8578" name="Google Shape;8578;p118"/>
            <p:cNvSpPr/>
            <p:nvPr/>
          </p:nvSpPr>
          <p:spPr>
            <a:xfrm>
              <a:off x="897443" y="3679489"/>
              <a:ext cx="3493198" cy="541111"/>
            </a:xfrm>
            <a:custGeom>
              <a:rect b="b" l="l" r="r" t="t"/>
              <a:pathLst>
                <a:path extrusionOk="0" h="24111" w="155651">
                  <a:moveTo>
                    <a:pt x="12752" y="0"/>
                  </a:moveTo>
                  <a:lnTo>
                    <a:pt x="0" y="24110"/>
                  </a:lnTo>
                  <a:lnTo>
                    <a:pt x="155650" y="24110"/>
                  </a:lnTo>
                  <a:lnTo>
                    <a:pt x="142899" y="0"/>
                  </a:lnTo>
                  <a:close/>
                </a:path>
              </a:pathLst>
            </a:custGeom>
            <a:solidFill>
              <a:srgbClr val="4949E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Fira Sans Extra Condensed"/>
                  <a:ea typeface="Fira Sans Extra Condensed"/>
                  <a:cs typeface="Fira Sans Extra Condensed"/>
                  <a:sym typeface="Fira Sans Extra Condensed"/>
                </a:rPr>
                <a:t>表單、記錄、清冊、報告</a:t>
              </a:r>
              <a:endParaRPr b="1" sz="2000">
                <a:solidFill>
                  <a:srgbClr val="FFFFFF"/>
                </a:solidFill>
                <a:latin typeface="Fira Sans Extra Condensed"/>
                <a:ea typeface="Fira Sans Extra Condensed"/>
                <a:cs typeface="Fira Sans Extra Condensed"/>
                <a:sym typeface="Fira Sans Extra Condensed"/>
              </a:endParaRPr>
            </a:p>
          </p:txBody>
        </p:sp>
      </p:grpSp>
      <p:grpSp>
        <p:nvGrpSpPr>
          <p:cNvPr id="8579" name="Google Shape;8579;p118"/>
          <p:cNvGrpSpPr/>
          <p:nvPr/>
        </p:nvGrpSpPr>
        <p:grpSpPr>
          <a:xfrm>
            <a:off x="544911" y="3512469"/>
            <a:ext cx="3987399" cy="894966"/>
            <a:chOff x="1299068" y="2920049"/>
            <a:chExt cx="3360923" cy="754355"/>
          </a:xfrm>
        </p:grpSpPr>
        <p:sp>
          <p:nvSpPr>
            <p:cNvPr id="8580" name="Google Shape;8580;p118"/>
            <p:cNvSpPr/>
            <p:nvPr/>
          </p:nvSpPr>
          <p:spPr>
            <a:xfrm>
              <a:off x="3230673" y="2983385"/>
              <a:ext cx="1429318" cy="409912"/>
            </a:xfrm>
            <a:custGeom>
              <a:rect b="b" l="l" r="r" t="t"/>
              <a:pathLst>
                <a:path extrusionOk="0" h="18265" w="63688">
                  <a:moveTo>
                    <a:pt x="9657" y="0"/>
                  </a:moveTo>
                  <a:lnTo>
                    <a:pt x="2311" y="13883"/>
                  </a:lnTo>
                  <a:lnTo>
                    <a:pt x="1" y="18265"/>
                  </a:lnTo>
                  <a:lnTo>
                    <a:pt x="63688" y="18265"/>
                  </a:lnTo>
                  <a:lnTo>
                    <a:pt x="61366" y="13883"/>
                  </a:lnTo>
                  <a:lnTo>
                    <a:pt x="54020" y="0"/>
                  </a:lnTo>
                  <a:close/>
                </a:path>
              </a:pathLst>
            </a:custGeom>
            <a:solidFill>
              <a:srgbClr val="C6282F"/>
            </a:solidFill>
            <a:ln>
              <a:noFill/>
            </a:ln>
          </p:spPr>
          <p:txBody>
            <a:bodyPr anchorCtr="0" anchor="ctr" bIns="91425" lIns="91425" spcFirstLastPara="1" rIns="274300" wrap="square" tIns="91425">
              <a:noAutofit/>
            </a:bodyPr>
            <a:lstStyle/>
            <a:p>
              <a:pPr indent="0" lvl="0" marL="0" rtl="0" algn="r">
                <a:spcBef>
                  <a:spcPts val="0"/>
                </a:spcBef>
                <a:spcAft>
                  <a:spcPts val="0"/>
                </a:spcAft>
                <a:buNone/>
              </a:pPr>
              <a:r>
                <a:rPr lang="en" sz="2300">
                  <a:solidFill>
                    <a:srgbClr val="FFFFFF"/>
                  </a:solidFill>
                  <a:latin typeface="Fira Sans Extra Condensed Medium"/>
                  <a:ea typeface="Fira Sans Extra Condensed Medium"/>
                  <a:cs typeface="Fira Sans Extra Condensed Medium"/>
                  <a:sym typeface="Fira Sans Extra Condensed Medium"/>
                </a:rPr>
                <a:t>3</a:t>
              </a:r>
              <a:r>
                <a:rPr b="1" lang="en" sz="1600">
                  <a:solidFill>
                    <a:srgbClr val="FFFFFF"/>
                  </a:solidFill>
                  <a:latin typeface="Fira Sans Extra Condensed"/>
                  <a:ea typeface="Fira Sans Extra Condensed"/>
                  <a:cs typeface="Fira Sans Extra Condensed"/>
                  <a:sym typeface="Fira Sans Extra Condensed"/>
                </a:rPr>
                <a:t>階</a:t>
              </a:r>
              <a:endParaRPr sz="2300">
                <a:solidFill>
                  <a:srgbClr val="FFFFFF"/>
                </a:solidFill>
                <a:latin typeface="Fira Sans Extra Condensed Medium"/>
                <a:ea typeface="Fira Sans Extra Condensed Medium"/>
                <a:cs typeface="Fira Sans Extra Condensed Medium"/>
                <a:sym typeface="Fira Sans Extra Condensed Medium"/>
              </a:endParaRPr>
            </a:p>
          </p:txBody>
        </p:sp>
        <p:sp>
          <p:nvSpPr>
            <p:cNvPr id="8581" name="Google Shape;8581;p118"/>
            <p:cNvSpPr/>
            <p:nvPr/>
          </p:nvSpPr>
          <p:spPr>
            <a:xfrm>
              <a:off x="1299337" y="3346519"/>
              <a:ext cx="354053" cy="327885"/>
            </a:xfrm>
            <a:custGeom>
              <a:rect b="b" l="l" r="r" t="t"/>
              <a:pathLst>
                <a:path extrusionOk="0" h="14610" w="15776">
                  <a:moveTo>
                    <a:pt x="15776" y="1"/>
                  </a:moveTo>
                  <a:lnTo>
                    <a:pt x="0" y="5037"/>
                  </a:lnTo>
                  <a:lnTo>
                    <a:pt x="9585" y="14610"/>
                  </a:lnTo>
                  <a:lnTo>
                    <a:pt x="15776" y="1"/>
                  </a:lnTo>
                  <a:close/>
                </a:path>
              </a:pathLst>
            </a:custGeom>
            <a:solidFill>
              <a:srgbClr val="F4898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Fira Sans Extra Condensed Medium"/>
                <a:ea typeface="Fira Sans Extra Condensed Medium"/>
                <a:cs typeface="Fira Sans Extra Condensed Medium"/>
                <a:sym typeface="Fira Sans Extra Condensed Medium"/>
              </a:endParaRPr>
            </a:p>
          </p:txBody>
        </p:sp>
        <p:sp>
          <p:nvSpPr>
            <p:cNvPr id="8582" name="Google Shape;8582;p118"/>
            <p:cNvSpPr/>
            <p:nvPr/>
          </p:nvSpPr>
          <p:spPr>
            <a:xfrm>
              <a:off x="1299068" y="2920049"/>
              <a:ext cx="2689980" cy="541111"/>
            </a:xfrm>
            <a:custGeom>
              <a:rect b="b" l="l" r="r" t="t"/>
              <a:pathLst>
                <a:path extrusionOk="0" h="24111" w="119861">
                  <a:moveTo>
                    <a:pt x="12752" y="1"/>
                  </a:moveTo>
                  <a:lnTo>
                    <a:pt x="0" y="24111"/>
                  </a:lnTo>
                  <a:lnTo>
                    <a:pt x="119860" y="24111"/>
                  </a:lnTo>
                  <a:lnTo>
                    <a:pt x="107109" y="1"/>
                  </a:lnTo>
                  <a:close/>
                </a:path>
              </a:pathLst>
            </a:custGeom>
            <a:solidFill>
              <a:srgbClr val="EC3A3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Fira Sans Extra Condensed"/>
                  <a:ea typeface="Fira Sans Extra Condensed"/>
                  <a:cs typeface="Fira Sans Extra Condensed"/>
                  <a:sym typeface="Fira Sans Extra Condensed"/>
                </a:rPr>
                <a:t>作業規範</a:t>
              </a:r>
              <a:endParaRPr b="1" sz="2000">
                <a:solidFill>
                  <a:srgbClr val="FFFFFF"/>
                </a:solidFill>
                <a:latin typeface="Fira Sans Extra Condensed"/>
                <a:ea typeface="Fira Sans Extra Condensed"/>
                <a:cs typeface="Fira Sans Extra Condensed"/>
                <a:sym typeface="Fira Sans Extra Condensed"/>
              </a:endParaRPr>
            </a:p>
          </p:txBody>
        </p:sp>
      </p:grpSp>
      <p:grpSp>
        <p:nvGrpSpPr>
          <p:cNvPr id="8583" name="Google Shape;8583;p118"/>
          <p:cNvGrpSpPr/>
          <p:nvPr/>
        </p:nvGrpSpPr>
        <p:grpSpPr>
          <a:xfrm>
            <a:off x="1021399" y="2611176"/>
            <a:ext cx="3021750" cy="896244"/>
            <a:chOff x="1700693" y="2160362"/>
            <a:chExt cx="2546991" cy="755432"/>
          </a:xfrm>
        </p:grpSpPr>
        <p:sp>
          <p:nvSpPr>
            <p:cNvPr id="8584" name="Google Shape;8584;p118"/>
            <p:cNvSpPr/>
            <p:nvPr/>
          </p:nvSpPr>
          <p:spPr>
            <a:xfrm>
              <a:off x="2818366" y="2226099"/>
              <a:ext cx="1429318" cy="409912"/>
            </a:xfrm>
            <a:custGeom>
              <a:rect b="b" l="l" r="r" t="t"/>
              <a:pathLst>
                <a:path extrusionOk="0" h="18265" w="63688">
                  <a:moveTo>
                    <a:pt x="9669" y="0"/>
                  </a:moveTo>
                  <a:lnTo>
                    <a:pt x="2322" y="13883"/>
                  </a:lnTo>
                  <a:lnTo>
                    <a:pt x="1" y="18264"/>
                  </a:lnTo>
                  <a:lnTo>
                    <a:pt x="63687" y="18264"/>
                  </a:lnTo>
                  <a:lnTo>
                    <a:pt x="61377" y="13883"/>
                  </a:lnTo>
                  <a:lnTo>
                    <a:pt x="54031" y="0"/>
                  </a:lnTo>
                  <a:close/>
                </a:path>
              </a:pathLst>
            </a:custGeom>
            <a:solidFill>
              <a:srgbClr val="4685BC"/>
            </a:solidFill>
            <a:ln>
              <a:noFill/>
            </a:ln>
          </p:spPr>
          <p:txBody>
            <a:bodyPr anchorCtr="0" anchor="ctr" bIns="91425" lIns="91425" spcFirstLastPara="1" rIns="274300" wrap="square" tIns="91425">
              <a:noAutofit/>
            </a:bodyPr>
            <a:lstStyle/>
            <a:p>
              <a:pPr indent="0" lvl="0" marL="0" rtl="0" algn="r">
                <a:spcBef>
                  <a:spcPts val="0"/>
                </a:spcBef>
                <a:spcAft>
                  <a:spcPts val="0"/>
                </a:spcAft>
                <a:buNone/>
              </a:pPr>
              <a:r>
                <a:rPr lang="en" sz="2300">
                  <a:solidFill>
                    <a:srgbClr val="FFFFFF"/>
                  </a:solidFill>
                  <a:latin typeface="Fira Sans Extra Condensed Medium"/>
                  <a:ea typeface="Fira Sans Extra Condensed Medium"/>
                  <a:cs typeface="Fira Sans Extra Condensed Medium"/>
                  <a:sym typeface="Fira Sans Extra Condensed Medium"/>
                </a:rPr>
                <a:t>2</a:t>
              </a:r>
              <a:r>
                <a:rPr b="1" lang="en" sz="1600">
                  <a:solidFill>
                    <a:srgbClr val="FFFFFF"/>
                  </a:solidFill>
                  <a:latin typeface="Fira Sans Extra Condensed"/>
                  <a:ea typeface="Fira Sans Extra Condensed"/>
                  <a:cs typeface="Fira Sans Extra Condensed"/>
                  <a:sym typeface="Fira Sans Extra Condensed"/>
                </a:rPr>
                <a:t>階</a:t>
              </a:r>
              <a:endParaRPr sz="2300">
                <a:solidFill>
                  <a:srgbClr val="FFFFFF"/>
                </a:solidFill>
                <a:latin typeface="Fira Sans Extra Condensed Medium"/>
                <a:ea typeface="Fira Sans Extra Condensed Medium"/>
                <a:cs typeface="Fira Sans Extra Condensed Medium"/>
                <a:sym typeface="Fira Sans Extra Condensed Medium"/>
              </a:endParaRPr>
            </a:p>
          </p:txBody>
        </p:sp>
        <p:sp>
          <p:nvSpPr>
            <p:cNvPr id="8585" name="Google Shape;8585;p118"/>
            <p:cNvSpPr/>
            <p:nvPr/>
          </p:nvSpPr>
          <p:spPr>
            <a:xfrm>
              <a:off x="1702286" y="2587640"/>
              <a:ext cx="354345" cy="328154"/>
            </a:xfrm>
            <a:custGeom>
              <a:rect b="b" l="l" r="r" t="t"/>
              <a:pathLst>
                <a:path extrusionOk="0" h="14622" w="15789">
                  <a:moveTo>
                    <a:pt x="15788" y="0"/>
                  </a:moveTo>
                  <a:lnTo>
                    <a:pt x="1" y="5049"/>
                  </a:lnTo>
                  <a:lnTo>
                    <a:pt x="9585" y="14621"/>
                  </a:lnTo>
                  <a:lnTo>
                    <a:pt x="15788" y="0"/>
                  </a:lnTo>
                  <a:close/>
                </a:path>
              </a:pathLst>
            </a:custGeom>
            <a:solidFill>
              <a:srgbClr val="9ED1F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Fira Sans Extra Condensed Medium"/>
                <a:ea typeface="Fira Sans Extra Condensed Medium"/>
                <a:cs typeface="Fira Sans Extra Condensed Medium"/>
                <a:sym typeface="Fira Sans Extra Condensed Medium"/>
              </a:endParaRPr>
            </a:p>
          </p:txBody>
        </p:sp>
        <p:sp>
          <p:nvSpPr>
            <p:cNvPr id="8586" name="Google Shape;8586;p118"/>
            <p:cNvSpPr/>
            <p:nvPr/>
          </p:nvSpPr>
          <p:spPr>
            <a:xfrm>
              <a:off x="1700693" y="2160362"/>
              <a:ext cx="1886763" cy="541111"/>
            </a:xfrm>
            <a:custGeom>
              <a:rect b="b" l="l" r="r" t="t"/>
              <a:pathLst>
                <a:path extrusionOk="0" h="24111" w="84071">
                  <a:moveTo>
                    <a:pt x="12752" y="0"/>
                  </a:moveTo>
                  <a:lnTo>
                    <a:pt x="3060" y="18324"/>
                  </a:lnTo>
                  <a:lnTo>
                    <a:pt x="0" y="24110"/>
                  </a:lnTo>
                  <a:lnTo>
                    <a:pt x="84070" y="24110"/>
                  </a:lnTo>
                  <a:lnTo>
                    <a:pt x="81010" y="18324"/>
                  </a:lnTo>
                  <a:lnTo>
                    <a:pt x="71319" y="0"/>
                  </a:lnTo>
                  <a:close/>
                </a:path>
              </a:pathLst>
            </a:custGeom>
            <a:solidFill>
              <a:srgbClr val="5EB2F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Fira Sans Extra Condensed"/>
                  <a:ea typeface="Fira Sans Extra Condensed"/>
                  <a:cs typeface="Fira Sans Extra Condensed"/>
                  <a:sym typeface="Fira Sans Extra Condensed"/>
                </a:rPr>
                <a:t>辦法、規程</a:t>
              </a:r>
              <a:endParaRPr b="1" sz="2000">
                <a:solidFill>
                  <a:srgbClr val="FFFFFF"/>
                </a:solidFill>
                <a:latin typeface="Fira Sans Extra Condensed"/>
                <a:ea typeface="Fira Sans Extra Condensed"/>
                <a:cs typeface="Fira Sans Extra Condensed"/>
                <a:sym typeface="Fira Sans Extra Condensed"/>
              </a:endParaRPr>
            </a:p>
          </p:txBody>
        </p:sp>
      </p:grpSp>
      <p:grpSp>
        <p:nvGrpSpPr>
          <p:cNvPr id="8587" name="Google Shape;8587;p118"/>
          <p:cNvGrpSpPr/>
          <p:nvPr/>
        </p:nvGrpSpPr>
        <p:grpSpPr>
          <a:xfrm>
            <a:off x="1498206" y="1137326"/>
            <a:ext cx="1954962" cy="1470053"/>
            <a:chOff x="2102587" y="918075"/>
            <a:chExt cx="1647810" cy="1239087"/>
          </a:xfrm>
        </p:grpSpPr>
        <p:sp>
          <p:nvSpPr>
            <p:cNvPr id="8588" name="Google Shape;8588;p118"/>
            <p:cNvSpPr/>
            <p:nvPr/>
          </p:nvSpPr>
          <p:spPr>
            <a:xfrm>
              <a:off x="2102587" y="1829008"/>
              <a:ext cx="354053" cy="328154"/>
            </a:xfrm>
            <a:custGeom>
              <a:rect b="b" l="l" r="r" t="t"/>
              <a:pathLst>
                <a:path extrusionOk="0" h="14622" w="15776">
                  <a:moveTo>
                    <a:pt x="15776" y="1"/>
                  </a:moveTo>
                  <a:lnTo>
                    <a:pt x="0" y="5037"/>
                  </a:lnTo>
                  <a:lnTo>
                    <a:pt x="9585" y="14621"/>
                  </a:lnTo>
                  <a:lnTo>
                    <a:pt x="15776" y="1"/>
                  </a:lnTo>
                  <a:close/>
                </a:path>
              </a:pathLst>
            </a:custGeom>
            <a:solidFill>
              <a:srgbClr val="FDD77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Fira Sans Extra Condensed Medium"/>
                <a:ea typeface="Fira Sans Extra Condensed Medium"/>
                <a:cs typeface="Fira Sans Extra Condensed Medium"/>
                <a:sym typeface="Fira Sans Extra Condensed Medium"/>
              </a:endParaRPr>
            </a:p>
          </p:txBody>
        </p:sp>
        <p:sp>
          <p:nvSpPr>
            <p:cNvPr id="8589" name="Google Shape;8589;p118"/>
            <p:cNvSpPr/>
            <p:nvPr/>
          </p:nvSpPr>
          <p:spPr>
            <a:xfrm>
              <a:off x="2672730" y="1318622"/>
              <a:ext cx="1077666" cy="409912"/>
            </a:xfrm>
            <a:custGeom>
              <a:rect b="b" l="l" r="r" t="t"/>
              <a:pathLst>
                <a:path extrusionOk="0" h="18265" w="48019">
                  <a:moveTo>
                    <a:pt x="7252" y="1"/>
                  </a:moveTo>
                  <a:cubicBezTo>
                    <a:pt x="5085" y="6144"/>
                    <a:pt x="2763" y="12324"/>
                    <a:pt x="1" y="18265"/>
                  </a:cubicBezTo>
                  <a:lnTo>
                    <a:pt x="48019" y="18265"/>
                  </a:lnTo>
                  <a:lnTo>
                    <a:pt x="45709" y="13883"/>
                  </a:lnTo>
                  <a:lnTo>
                    <a:pt x="38363" y="1"/>
                  </a:lnTo>
                  <a:close/>
                </a:path>
              </a:pathLst>
            </a:custGeom>
            <a:solidFill>
              <a:srgbClr val="E09214"/>
            </a:solidFill>
            <a:ln>
              <a:noFill/>
            </a:ln>
          </p:spPr>
          <p:txBody>
            <a:bodyPr anchorCtr="0" anchor="ctr" bIns="91425" lIns="91425" spcFirstLastPara="1" rIns="274300" wrap="square" tIns="91425">
              <a:noAutofit/>
            </a:bodyPr>
            <a:lstStyle/>
            <a:p>
              <a:pPr indent="0" lvl="0" marL="0" rtl="0" algn="r">
                <a:spcBef>
                  <a:spcPts val="0"/>
                </a:spcBef>
                <a:spcAft>
                  <a:spcPts val="0"/>
                </a:spcAft>
                <a:buNone/>
              </a:pPr>
              <a:r>
                <a:rPr lang="en" sz="2300">
                  <a:solidFill>
                    <a:srgbClr val="FFFFFF"/>
                  </a:solidFill>
                  <a:latin typeface="Fira Sans Extra Condensed Medium"/>
                  <a:ea typeface="Fira Sans Extra Condensed Medium"/>
                  <a:cs typeface="Fira Sans Extra Condensed Medium"/>
                  <a:sym typeface="Fira Sans Extra Condensed Medium"/>
                </a:rPr>
                <a:t>1</a:t>
              </a:r>
              <a:r>
                <a:rPr b="1" lang="en" sz="1600">
                  <a:solidFill>
                    <a:srgbClr val="FFFFFF"/>
                  </a:solidFill>
                  <a:latin typeface="Fira Sans Extra Condensed"/>
                  <a:ea typeface="Fira Sans Extra Condensed"/>
                  <a:cs typeface="Fira Sans Extra Condensed"/>
                  <a:sym typeface="Fira Sans Extra Condensed"/>
                </a:rPr>
                <a:t>階</a:t>
              </a:r>
              <a:endParaRPr b="1" sz="1600">
                <a:solidFill>
                  <a:srgbClr val="FFFFFF"/>
                </a:solidFill>
                <a:latin typeface="Fira Sans Extra Condensed"/>
                <a:ea typeface="Fira Sans Extra Condensed"/>
                <a:cs typeface="Fira Sans Extra Condensed"/>
                <a:sym typeface="Fira Sans Extra Condensed"/>
              </a:endParaRPr>
            </a:p>
          </p:txBody>
        </p:sp>
        <p:sp>
          <p:nvSpPr>
            <p:cNvPr id="8590" name="Google Shape;8590;p118"/>
            <p:cNvSpPr/>
            <p:nvPr/>
          </p:nvSpPr>
          <p:spPr>
            <a:xfrm>
              <a:off x="2102587" y="918075"/>
              <a:ext cx="1083008" cy="1023939"/>
            </a:xfrm>
            <a:custGeom>
              <a:rect b="b" l="l" r="r" t="t"/>
              <a:pathLst>
                <a:path extrusionOk="0" h="45625" w="48257">
                  <a:moveTo>
                    <a:pt x="24122" y="0"/>
                  </a:moveTo>
                  <a:lnTo>
                    <a:pt x="12752" y="21515"/>
                  </a:lnTo>
                  <a:lnTo>
                    <a:pt x="0" y="45625"/>
                  </a:lnTo>
                  <a:lnTo>
                    <a:pt x="48256" y="45625"/>
                  </a:lnTo>
                  <a:lnTo>
                    <a:pt x="35505" y="21515"/>
                  </a:lnTo>
                  <a:lnTo>
                    <a:pt x="24122" y="0"/>
                  </a:lnTo>
                  <a:close/>
                </a:path>
              </a:pathLst>
            </a:custGeom>
            <a:solidFill>
              <a:srgbClr val="FCBD24"/>
            </a:solidFill>
            <a:ln>
              <a:noFill/>
            </a:ln>
          </p:spPr>
          <p:txBody>
            <a:bodyPr anchorCtr="0" anchor="ctr" bIns="91425" lIns="91425" spcFirstLastPara="1" rIns="91425" wrap="square" tIns="274300">
              <a:noAutofit/>
            </a:bodyPr>
            <a:lstStyle/>
            <a:p>
              <a:pPr indent="0" lvl="0" marL="0" rtl="0" algn="ctr">
                <a:spcBef>
                  <a:spcPts val="0"/>
                </a:spcBef>
                <a:spcAft>
                  <a:spcPts val="0"/>
                </a:spcAft>
                <a:buNone/>
              </a:pPr>
              <a:r>
                <a:rPr b="1" lang="en" sz="2000">
                  <a:solidFill>
                    <a:srgbClr val="FFFFFF"/>
                  </a:solidFill>
                  <a:latin typeface="Fira Sans Extra Condensed"/>
                  <a:ea typeface="Fira Sans Extra Condensed"/>
                  <a:cs typeface="Fira Sans Extra Condensed"/>
                  <a:sym typeface="Fira Sans Extra Condensed"/>
                </a:rPr>
                <a:t>政策</a:t>
              </a:r>
              <a:endParaRPr b="1" sz="2000">
                <a:solidFill>
                  <a:srgbClr val="FFFFFF"/>
                </a:solidFill>
                <a:latin typeface="Fira Sans Extra Condensed"/>
                <a:ea typeface="Fira Sans Extra Condensed"/>
                <a:cs typeface="Fira Sans Extra Condensed"/>
                <a:sym typeface="Fira Sans Extra Condensed"/>
              </a:endParaRPr>
            </a:p>
          </p:txBody>
        </p:sp>
      </p:grpSp>
      <p:sp>
        <p:nvSpPr>
          <p:cNvPr id="8591" name="Google Shape;8591;p118"/>
          <p:cNvSpPr txBox="1"/>
          <p:nvPr/>
        </p:nvSpPr>
        <p:spPr>
          <a:xfrm>
            <a:off x="4938500" y="1894925"/>
            <a:ext cx="3618300" cy="33294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SzPts val="1800"/>
              <a:buChar char="●"/>
            </a:pPr>
            <a:r>
              <a:rPr lang="en" sz="1800">
                <a:uFill>
                  <a:noFill/>
                </a:uFill>
                <a:hlinkClick r:id="rId6"/>
              </a:rPr>
              <a:t>MS001</a:t>
            </a:r>
            <a:r>
              <a:rPr lang="en" sz="1800"/>
              <a:t> </a:t>
            </a:r>
            <a:r>
              <a:rPr lang="en" sz="1800">
                <a:uFill>
                  <a:noFill/>
                </a:uFill>
                <a:hlinkClick r:id="rId7"/>
              </a:rPr>
              <a:t>台灣檢驗科技股份有限公司</a:t>
            </a:r>
            <a:endParaRPr sz="1800"/>
          </a:p>
          <a:p>
            <a:pPr indent="-342900" lvl="0" marL="457200" rtl="0" algn="l">
              <a:lnSpc>
                <a:spcPct val="115000"/>
              </a:lnSpc>
              <a:spcBef>
                <a:spcPts val="0"/>
              </a:spcBef>
              <a:spcAft>
                <a:spcPts val="0"/>
              </a:spcAft>
              <a:buSzPts val="1800"/>
              <a:buChar char="●"/>
            </a:pPr>
            <a:r>
              <a:rPr lang="en" sz="1800">
                <a:uFill>
                  <a:noFill/>
                </a:uFill>
                <a:hlinkClick r:id="rId8"/>
              </a:rPr>
              <a:t>MS004</a:t>
            </a:r>
            <a:r>
              <a:rPr lang="en" sz="1800"/>
              <a:t> </a:t>
            </a:r>
            <a:r>
              <a:rPr lang="en" sz="1800">
                <a:uFill>
                  <a:noFill/>
                </a:uFill>
                <a:hlinkClick r:id="rId9"/>
              </a:rPr>
              <a:t>香港商英國標準協會太平洋有限公司台灣分公司</a:t>
            </a:r>
            <a:endParaRPr sz="1800"/>
          </a:p>
          <a:p>
            <a:pPr indent="-342900" lvl="0" marL="457200" rtl="0" algn="l">
              <a:lnSpc>
                <a:spcPct val="115000"/>
              </a:lnSpc>
              <a:spcBef>
                <a:spcPts val="0"/>
              </a:spcBef>
              <a:spcAft>
                <a:spcPts val="0"/>
              </a:spcAft>
              <a:buSzPts val="1800"/>
              <a:buChar char="●"/>
            </a:pPr>
            <a:r>
              <a:rPr lang="en" sz="1800">
                <a:uFill>
                  <a:noFill/>
                </a:uFill>
                <a:hlinkClick r:id="rId10"/>
              </a:rPr>
              <a:t>MS012</a:t>
            </a:r>
            <a:r>
              <a:rPr lang="en" sz="1800"/>
              <a:t> </a:t>
            </a:r>
            <a:r>
              <a:rPr lang="en" sz="1800">
                <a:uFill>
                  <a:noFill/>
                </a:uFill>
                <a:hlinkClick r:id="rId11"/>
              </a:rPr>
              <a:t>艾法諾國際股份有限公司</a:t>
            </a:r>
            <a:endParaRPr sz="1800"/>
          </a:p>
          <a:p>
            <a:pPr indent="-342900" lvl="0" marL="457200" rtl="0" algn="l">
              <a:lnSpc>
                <a:spcPct val="115000"/>
              </a:lnSpc>
              <a:spcBef>
                <a:spcPts val="0"/>
              </a:spcBef>
              <a:spcAft>
                <a:spcPts val="0"/>
              </a:spcAft>
              <a:buSzPts val="1800"/>
              <a:buChar char="●"/>
            </a:pPr>
            <a:r>
              <a:rPr lang="en" sz="1800">
                <a:uFill>
                  <a:noFill/>
                </a:uFill>
                <a:hlinkClick r:id="rId12"/>
              </a:rPr>
              <a:t>MS013</a:t>
            </a:r>
            <a:r>
              <a:rPr lang="en" sz="1800"/>
              <a:t> </a:t>
            </a:r>
            <a:r>
              <a:rPr lang="en" sz="1800">
                <a:uFill>
                  <a:noFill/>
                </a:uFill>
                <a:hlinkClick r:id="rId13"/>
              </a:rPr>
              <a:t>環奧國際驗證有限公司</a:t>
            </a:r>
            <a:endParaRPr sz="1800"/>
          </a:p>
          <a:p>
            <a:pPr indent="-342900" lvl="0" marL="457200" rtl="0" algn="l">
              <a:lnSpc>
                <a:spcPct val="115000"/>
              </a:lnSpc>
              <a:spcBef>
                <a:spcPts val="0"/>
              </a:spcBef>
              <a:spcAft>
                <a:spcPts val="0"/>
              </a:spcAft>
              <a:buSzPts val="1800"/>
              <a:buChar char="●"/>
            </a:pPr>
            <a:r>
              <a:rPr lang="en" sz="1800">
                <a:uFill>
                  <a:noFill/>
                </a:uFill>
                <a:hlinkClick r:id="rId14"/>
              </a:rPr>
              <a:t>MS014</a:t>
            </a:r>
            <a:r>
              <a:rPr lang="en" sz="1800"/>
              <a:t> </a:t>
            </a:r>
            <a:r>
              <a:rPr lang="en" sz="1800">
                <a:uFill>
                  <a:noFill/>
                </a:uFill>
                <a:hlinkClick r:id="rId15"/>
              </a:rPr>
              <a:t>香港商漢德技術監督服務亞太有限公司台灣分公司</a:t>
            </a:r>
            <a:endParaRPr sz="1800"/>
          </a:p>
        </p:txBody>
      </p:sp>
      <p:sp>
        <p:nvSpPr>
          <p:cNvPr id="8592" name="Google Shape;8592;p11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6" name="Shape 8596"/>
        <p:cNvGrpSpPr/>
        <p:nvPr/>
      </p:nvGrpSpPr>
      <p:grpSpPr>
        <a:xfrm>
          <a:off x="0" y="0"/>
          <a:ext cx="0" cy="0"/>
          <a:chOff x="0" y="0"/>
          <a:chExt cx="0" cy="0"/>
        </a:xfrm>
      </p:grpSpPr>
      <p:pic>
        <p:nvPicPr>
          <p:cNvPr id="8597" name="Google Shape;8597;p119"/>
          <p:cNvPicPr preferRelativeResize="0"/>
          <p:nvPr/>
        </p:nvPicPr>
        <p:blipFill rotWithShape="1">
          <a:blip r:embed="rId3">
            <a:alphaModFix/>
          </a:blip>
          <a:srcRect b="57522" l="0" r="0" t="0"/>
          <a:stretch/>
        </p:blipFill>
        <p:spPr>
          <a:xfrm>
            <a:off x="3752975" y="1473175"/>
            <a:ext cx="1804425" cy="3212498"/>
          </a:xfrm>
          <a:prstGeom prst="rect">
            <a:avLst/>
          </a:prstGeom>
          <a:noFill/>
          <a:ln>
            <a:noFill/>
          </a:ln>
          <a:effectLst>
            <a:outerShdw blurRad="57150" rotWithShape="0" algn="bl" dir="2640000" dist="57150">
              <a:srgbClr val="000000">
                <a:alpha val="50000"/>
              </a:srgbClr>
            </a:outerShdw>
          </a:effectLst>
        </p:spPr>
      </p:pic>
      <p:pic>
        <p:nvPicPr>
          <p:cNvPr id="8598" name="Google Shape;8598;p119"/>
          <p:cNvPicPr preferRelativeResize="0"/>
          <p:nvPr/>
        </p:nvPicPr>
        <p:blipFill rotWithShape="1">
          <a:blip r:embed="rId4">
            <a:alphaModFix/>
          </a:blip>
          <a:srcRect b="50712" l="0" r="0" t="0"/>
          <a:stretch/>
        </p:blipFill>
        <p:spPr>
          <a:xfrm>
            <a:off x="5611925" y="1459625"/>
            <a:ext cx="1804425" cy="3212498"/>
          </a:xfrm>
          <a:prstGeom prst="rect">
            <a:avLst/>
          </a:prstGeom>
          <a:noFill/>
          <a:ln>
            <a:noFill/>
          </a:ln>
          <a:effectLst>
            <a:outerShdw blurRad="57150" rotWithShape="0" algn="bl" dir="2640000" dist="57150">
              <a:srgbClr val="000000">
                <a:alpha val="50000"/>
              </a:srgbClr>
            </a:outerShdw>
          </a:effectLst>
        </p:spPr>
      </p:pic>
      <p:pic>
        <p:nvPicPr>
          <p:cNvPr id="8599" name="Google Shape;8599;p119">
            <a:hlinkClick r:id="rId5"/>
          </p:cNvPr>
          <p:cNvPicPr preferRelativeResize="0"/>
          <p:nvPr/>
        </p:nvPicPr>
        <p:blipFill rotWithShape="1">
          <a:blip r:embed="rId6">
            <a:alphaModFix/>
          </a:blip>
          <a:srcRect b="6823" l="6965" r="6078" t="6909"/>
          <a:stretch/>
        </p:blipFill>
        <p:spPr>
          <a:xfrm>
            <a:off x="274325" y="1473212"/>
            <a:ext cx="3272925" cy="3246689"/>
          </a:xfrm>
          <a:prstGeom prst="rect">
            <a:avLst/>
          </a:prstGeom>
          <a:noFill/>
          <a:ln>
            <a:noFill/>
          </a:ln>
        </p:spPr>
      </p:pic>
      <p:pic>
        <p:nvPicPr>
          <p:cNvPr id="8600" name="Google Shape;8600;p119"/>
          <p:cNvPicPr preferRelativeResize="0"/>
          <p:nvPr/>
        </p:nvPicPr>
        <p:blipFill rotWithShape="1">
          <a:blip r:embed="rId7">
            <a:alphaModFix/>
          </a:blip>
          <a:srcRect b="29096" l="0" r="0" t="25959"/>
          <a:stretch/>
        </p:blipFill>
        <p:spPr>
          <a:xfrm>
            <a:off x="9" y="0"/>
            <a:ext cx="10738314" cy="1411575"/>
          </a:xfrm>
          <a:prstGeom prst="rect">
            <a:avLst/>
          </a:prstGeom>
          <a:noFill/>
          <a:ln>
            <a:noFill/>
          </a:ln>
        </p:spPr>
      </p:pic>
      <p:sp>
        <p:nvSpPr>
          <p:cNvPr id="8601" name="Google Shape;8601;p119"/>
          <p:cNvSpPr/>
          <p:nvPr/>
        </p:nvSpPr>
        <p:spPr>
          <a:xfrm>
            <a:off x="7622075" y="1459650"/>
            <a:ext cx="1440000" cy="3226200"/>
          </a:xfrm>
          <a:prstGeom prst="wedgeRectCallout">
            <a:avLst>
              <a:gd fmla="val -74928" name="adj1"/>
              <a:gd fmla="val -2355" name="adj2"/>
            </a:avLst>
          </a:prstGeom>
          <a:solidFill>
            <a:srgbClr val="4CC1EF"/>
          </a:solidFill>
          <a:ln cap="flat" cmpd="sng" w="9525">
            <a:solidFill>
              <a:srgbClr val="757B89"/>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1000"/>
              </a:spcBef>
              <a:spcAft>
                <a:spcPts val="0"/>
              </a:spcAft>
              <a:buNone/>
            </a:pPr>
            <a:r>
              <a:rPr lang="en" sz="1200">
                <a:solidFill>
                  <a:srgbClr val="FFFFFF"/>
                </a:solidFill>
              </a:rPr>
              <a:t>全校推動資安管理，必然有些程序不能照著以往只在資訊中心實施的方式，有一些程序書是必須優先調整的，資安驗證中心特別在此提供一些修訂參考。</a:t>
            </a:r>
            <a:endParaRPr sz="1200" u="sng">
              <a:solidFill>
                <a:srgbClr val="FFFFFF"/>
              </a:solidFill>
            </a:endParaRPr>
          </a:p>
        </p:txBody>
      </p:sp>
      <p:sp>
        <p:nvSpPr>
          <p:cNvPr id="8602" name="Google Shape;8602;p11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6" name="Shape 8606"/>
        <p:cNvGrpSpPr/>
        <p:nvPr/>
      </p:nvGrpSpPr>
      <p:grpSpPr>
        <a:xfrm>
          <a:off x="0" y="0"/>
          <a:ext cx="0" cy="0"/>
          <a:chOff x="0" y="0"/>
          <a:chExt cx="0" cy="0"/>
        </a:xfrm>
      </p:grpSpPr>
      <p:pic>
        <p:nvPicPr>
          <p:cNvPr id="8607" name="Google Shape;8607;p120">
            <a:hlinkClick r:id="rId3"/>
          </p:cNvPr>
          <p:cNvPicPr preferRelativeResize="0"/>
          <p:nvPr/>
        </p:nvPicPr>
        <p:blipFill rotWithShape="1">
          <a:blip r:embed="rId4">
            <a:alphaModFix/>
          </a:blip>
          <a:srcRect b="8729" l="8936" r="8623" t="8836"/>
          <a:stretch/>
        </p:blipFill>
        <p:spPr>
          <a:xfrm>
            <a:off x="287075" y="1297600"/>
            <a:ext cx="3292500" cy="3292500"/>
          </a:xfrm>
          <a:prstGeom prst="rect">
            <a:avLst/>
          </a:prstGeom>
          <a:noFill/>
          <a:ln>
            <a:noFill/>
          </a:ln>
        </p:spPr>
      </p:pic>
      <p:pic>
        <p:nvPicPr>
          <p:cNvPr id="8608" name="Google Shape;8608;p120"/>
          <p:cNvPicPr preferRelativeResize="0"/>
          <p:nvPr/>
        </p:nvPicPr>
        <p:blipFill>
          <a:blip r:embed="rId5">
            <a:alphaModFix/>
          </a:blip>
          <a:stretch>
            <a:fillRect/>
          </a:stretch>
        </p:blipFill>
        <p:spPr>
          <a:xfrm>
            <a:off x="3682350" y="138275"/>
            <a:ext cx="5461652" cy="4589602"/>
          </a:xfrm>
          <a:prstGeom prst="rect">
            <a:avLst/>
          </a:prstGeom>
          <a:noFill/>
          <a:ln>
            <a:noFill/>
          </a:ln>
        </p:spPr>
      </p:pic>
      <p:grpSp>
        <p:nvGrpSpPr>
          <p:cNvPr id="8609" name="Google Shape;8609;p120"/>
          <p:cNvGrpSpPr/>
          <p:nvPr/>
        </p:nvGrpSpPr>
        <p:grpSpPr>
          <a:xfrm>
            <a:off x="3579572" y="1329674"/>
            <a:ext cx="2287379" cy="2126440"/>
            <a:chOff x="3579572" y="1329674"/>
            <a:chExt cx="2287379" cy="2126440"/>
          </a:xfrm>
        </p:grpSpPr>
        <p:sp>
          <p:nvSpPr>
            <p:cNvPr id="8610" name="Google Shape;8610;p120"/>
            <p:cNvSpPr/>
            <p:nvPr/>
          </p:nvSpPr>
          <p:spPr>
            <a:xfrm flipH="1">
              <a:off x="4201947" y="2536563"/>
              <a:ext cx="711731" cy="127827"/>
            </a:xfrm>
            <a:custGeom>
              <a:rect b="b" l="l" r="r" t="t"/>
              <a:pathLst>
                <a:path extrusionOk="0" h="6354" w="32810">
                  <a:moveTo>
                    <a:pt x="1" y="0"/>
                  </a:moveTo>
                  <a:lnTo>
                    <a:pt x="1" y="6354"/>
                  </a:lnTo>
                  <a:lnTo>
                    <a:pt x="32810" y="6354"/>
                  </a:lnTo>
                  <a:lnTo>
                    <a:pt x="32810" y="0"/>
                  </a:lnTo>
                  <a:close/>
                </a:path>
              </a:pathLst>
            </a:custGeom>
            <a:solidFill>
              <a:srgbClr val="455A6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1" name="Google Shape;8611;p120"/>
            <p:cNvSpPr/>
            <p:nvPr/>
          </p:nvSpPr>
          <p:spPr>
            <a:xfrm flipH="1">
              <a:off x="4935932" y="2438451"/>
              <a:ext cx="421485" cy="19051"/>
            </a:xfrm>
            <a:custGeom>
              <a:rect b="b" l="l" r="r" t="t"/>
              <a:pathLst>
                <a:path extrusionOk="0" h="947" w="19430">
                  <a:moveTo>
                    <a:pt x="1" y="0"/>
                  </a:moveTo>
                  <a:lnTo>
                    <a:pt x="1" y="947"/>
                  </a:lnTo>
                  <a:lnTo>
                    <a:pt x="19429" y="947"/>
                  </a:lnTo>
                  <a:lnTo>
                    <a:pt x="19429" y="0"/>
                  </a:ln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2" name="Google Shape;8612;p120"/>
            <p:cNvSpPr/>
            <p:nvPr/>
          </p:nvSpPr>
          <p:spPr>
            <a:xfrm flipH="1">
              <a:off x="4791496" y="2182823"/>
              <a:ext cx="400595" cy="274684"/>
            </a:xfrm>
            <a:custGeom>
              <a:rect b="b" l="l" r="r" t="t"/>
              <a:pathLst>
                <a:path extrusionOk="0" h="13654" w="18467">
                  <a:moveTo>
                    <a:pt x="3305" y="1"/>
                  </a:moveTo>
                  <a:lnTo>
                    <a:pt x="0" y="13654"/>
                  </a:lnTo>
                  <a:lnTo>
                    <a:pt x="14824" y="13654"/>
                  </a:lnTo>
                  <a:lnTo>
                    <a:pt x="18466" y="1"/>
                  </a:ln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3" name="Google Shape;8613;p120"/>
            <p:cNvSpPr/>
            <p:nvPr/>
          </p:nvSpPr>
          <p:spPr>
            <a:xfrm flipH="1">
              <a:off x="4809956" y="2195738"/>
              <a:ext cx="362655" cy="241128"/>
            </a:xfrm>
            <a:custGeom>
              <a:rect b="b" l="l" r="r" t="t"/>
              <a:pathLst>
                <a:path extrusionOk="0" h="11986" w="16718">
                  <a:moveTo>
                    <a:pt x="3097" y="1"/>
                  </a:moveTo>
                  <a:lnTo>
                    <a:pt x="1" y="11985"/>
                  </a:lnTo>
                  <a:lnTo>
                    <a:pt x="13557" y="11985"/>
                  </a:lnTo>
                  <a:lnTo>
                    <a:pt x="16718" y="1"/>
                  </a:lnTo>
                  <a:close/>
                </a:path>
              </a:pathLst>
            </a:custGeom>
            <a:solidFill>
              <a:srgbClr val="E0E0E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4" name="Google Shape;8614;p120"/>
            <p:cNvSpPr/>
            <p:nvPr/>
          </p:nvSpPr>
          <p:spPr>
            <a:xfrm flipH="1">
              <a:off x="4191463" y="2513971"/>
              <a:ext cx="21259" cy="942143"/>
            </a:xfrm>
            <a:custGeom>
              <a:rect b="b" l="l" r="r" t="t"/>
              <a:pathLst>
                <a:path extrusionOk="0" h="46832" w="980">
                  <a:moveTo>
                    <a:pt x="0" y="0"/>
                  </a:moveTo>
                  <a:lnTo>
                    <a:pt x="0" y="46831"/>
                  </a:lnTo>
                  <a:lnTo>
                    <a:pt x="979" y="46831"/>
                  </a:lnTo>
                  <a:lnTo>
                    <a:pt x="979" y="0"/>
                  </a:lnTo>
                  <a:close/>
                </a:path>
              </a:pathLst>
            </a:custGeom>
            <a:solidFill>
              <a:srgbClr val="455A6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5" name="Google Shape;8615;p120"/>
            <p:cNvSpPr/>
            <p:nvPr/>
          </p:nvSpPr>
          <p:spPr>
            <a:xfrm flipH="1">
              <a:off x="4170247" y="2516546"/>
              <a:ext cx="21237" cy="939568"/>
            </a:xfrm>
            <a:custGeom>
              <a:rect b="b" l="l" r="r" t="t"/>
              <a:pathLst>
                <a:path extrusionOk="0" h="46704" w="979">
                  <a:moveTo>
                    <a:pt x="0" y="1"/>
                  </a:moveTo>
                  <a:lnTo>
                    <a:pt x="0" y="46703"/>
                  </a:lnTo>
                  <a:lnTo>
                    <a:pt x="979" y="46703"/>
                  </a:lnTo>
                  <a:lnTo>
                    <a:pt x="979" y="1"/>
                  </a:ln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6" name="Google Shape;8616;p120"/>
            <p:cNvSpPr/>
            <p:nvPr/>
          </p:nvSpPr>
          <p:spPr>
            <a:xfrm flipH="1">
              <a:off x="3999065" y="2459112"/>
              <a:ext cx="1616937" cy="77472"/>
            </a:xfrm>
            <a:custGeom>
              <a:rect b="b" l="l" r="r" t="t"/>
              <a:pathLst>
                <a:path extrusionOk="0" h="3851" w="74539">
                  <a:moveTo>
                    <a:pt x="0" y="0"/>
                  </a:moveTo>
                  <a:lnTo>
                    <a:pt x="0" y="3850"/>
                  </a:lnTo>
                  <a:lnTo>
                    <a:pt x="74538" y="3850"/>
                  </a:lnTo>
                  <a:lnTo>
                    <a:pt x="74538" y="0"/>
                  </a:lnTo>
                  <a:close/>
                </a:path>
              </a:pathLst>
            </a:custGeom>
            <a:solidFill>
              <a:srgbClr val="455A6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7" name="Google Shape;8617;p120"/>
            <p:cNvSpPr/>
            <p:nvPr/>
          </p:nvSpPr>
          <p:spPr>
            <a:xfrm flipH="1">
              <a:off x="4526280" y="2576898"/>
              <a:ext cx="36921" cy="29412"/>
            </a:xfrm>
            <a:custGeom>
              <a:rect b="b" l="l" r="r" t="t"/>
              <a:pathLst>
                <a:path extrusionOk="0" h="1462" w="1702">
                  <a:moveTo>
                    <a:pt x="979" y="1"/>
                  </a:moveTo>
                  <a:cubicBezTo>
                    <a:pt x="322" y="1"/>
                    <a:pt x="1" y="787"/>
                    <a:pt x="450" y="1252"/>
                  </a:cubicBezTo>
                  <a:cubicBezTo>
                    <a:pt x="599" y="1396"/>
                    <a:pt x="781" y="1461"/>
                    <a:pt x="960" y="1461"/>
                  </a:cubicBezTo>
                  <a:cubicBezTo>
                    <a:pt x="1338" y="1461"/>
                    <a:pt x="1701" y="1170"/>
                    <a:pt x="1701" y="723"/>
                  </a:cubicBezTo>
                  <a:cubicBezTo>
                    <a:pt x="1701" y="322"/>
                    <a:pt x="1380" y="1"/>
                    <a:pt x="979" y="1"/>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8" name="Google Shape;8618;p120"/>
            <p:cNvSpPr/>
            <p:nvPr/>
          </p:nvSpPr>
          <p:spPr>
            <a:xfrm flipH="1">
              <a:off x="5218562" y="2248988"/>
              <a:ext cx="645938" cy="671361"/>
            </a:xfrm>
            <a:custGeom>
              <a:rect b="b" l="l" r="r" t="t"/>
              <a:pathLst>
                <a:path extrusionOk="0" h="33372" w="29777">
                  <a:moveTo>
                    <a:pt x="3482" y="1"/>
                  </a:moveTo>
                  <a:cubicBezTo>
                    <a:pt x="1476" y="1"/>
                    <a:pt x="0" y="1894"/>
                    <a:pt x="482" y="3835"/>
                  </a:cubicBezTo>
                  <a:lnTo>
                    <a:pt x="7156" y="31013"/>
                  </a:lnTo>
                  <a:cubicBezTo>
                    <a:pt x="7490" y="32397"/>
                    <a:pt x="8740" y="33371"/>
                    <a:pt x="10153" y="33371"/>
                  </a:cubicBezTo>
                  <a:cubicBezTo>
                    <a:pt x="10165" y="33371"/>
                    <a:pt x="10176" y="33371"/>
                    <a:pt x="10188" y="33371"/>
                  </a:cubicBezTo>
                  <a:lnTo>
                    <a:pt x="26311" y="33211"/>
                  </a:lnTo>
                  <a:cubicBezTo>
                    <a:pt x="28333" y="33195"/>
                    <a:pt x="29777" y="31285"/>
                    <a:pt x="29280" y="29344"/>
                  </a:cubicBezTo>
                  <a:lnTo>
                    <a:pt x="22269" y="2327"/>
                  </a:lnTo>
                  <a:cubicBezTo>
                    <a:pt x="21900" y="963"/>
                    <a:pt x="20680" y="1"/>
                    <a:pt x="19268" y="1"/>
                  </a:cubicBezTo>
                  <a:close/>
                </a:path>
              </a:pathLst>
            </a:custGeom>
            <a:solidFill>
              <a:srgbClr val="19B5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9" name="Google Shape;8619;p120"/>
            <p:cNvSpPr/>
            <p:nvPr/>
          </p:nvSpPr>
          <p:spPr>
            <a:xfrm flipH="1">
              <a:off x="5586771" y="2248988"/>
              <a:ext cx="280180" cy="671361"/>
            </a:xfrm>
            <a:custGeom>
              <a:rect b="b" l="l" r="r" t="t"/>
              <a:pathLst>
                <a:path extrusionOk="0" h="33372" w="12916">
                  <a:moveTo>
                    <a:pt x="3691" y="1"/>
                  </a:moveTo>
                  <a:cubicBezTo>
                    <a:pt x="1557" y="1"/>
                    <a:pt x="1" y="1990"/>
                    <a:pt x="498" y="4060"/>
                  </a:cubicBezTo>
                  <a:lnTo>
                    <a:pt x="7606" y="33371"/>
                  </a:lnTo>
                  <a:lnTo>
                    <a:pt x="12916" y="33371"/>
                  </a:lnTo>
                  <a:lnTo>
                    <a:pt x="3691" y="1"/>
                  </a:lnTo>
                  <a:close/>
                </a:path>
              </a:pathLst>
            </a:custGeom>
            <a:solidFill>
              <a:srgbClr val="19B5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0" name="Google Shape;8620;p120"/>
            <p:cNvSpPr/>
            <p:nvPr/>
          </p:nvSpPr>
          <p:spPr>
            <a:xfrm flipH="1">
              <a:off x="5074468" y="2749905"/>
              <a:ext cx="468797" cy="170757"/>
            </a:xfrm>
            <a:custGeom>
              <a:rect b="b" l="l" r="r" t="t"/>
              <a:pathLst>
                <a:path extrusionOk="0" h="8488" w="21611">
                  <a:moveTo>
                    <a:pt x="2968" y="0"/>
                  </a:moveTo>
                  <a:cubicBezTo>
                    <a:pt x="1332" y="0"/>
                    <a:pt x="0" y="1332"/>
                    <a:pt x="0" y="2968"/>
                  </a:cubicBezTo>
                  <a:lnTo>
                    <a:pt x="0" y="5519"/>
                  </a:lnTo>
                  <a:cubicBezTo>
                    <a:pt x="0" y="7156"/>
                    <a:pt x="1332" y="8487"/>
                    <a:pt x="2968" y="8487"/>
                  </a:cubicBezTo>
                  <a:lnTo>
                    <a:pt x="18643" y="8487"/>
                  </a:lnTo>
                  <a:cubicBezTo>
                    <a:pt x="20279" y="8487"/>
                    <a:pt x="21611" y="7156"/>
                    <a:pt x="21611" y="5519"/>
                  </a:cubicBezTo>
                  <a:lnTo>
                    <a:pt x="21611" y="2968"/>
                  </a:lnTo>
                  <a:cubicBezTo>
                    <a:pt x="21611" y="1332"/>
                    <a:pt x="20279" y="0"/>
                    <a:pt x="18643" y="0"/>
                  </a:cubicBezTo>
                  <a:close/>
                </a:path>
              </a:pathLst>
            </a:custGeom>
            <a:solidFill>
              <a:srgbClr val="19B5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1" name="Google Shape;8621;p120"/>
            <p:cNvSpPr/>
            <p:nvPr/>
          </p:nvSpPr>
          <p:spPr>
            <a:xfrm flipH="1">
              <a:off x="5478873" y="2248666"/>
              <a:ext cx="388079" cy="672005"/>
            </a:xfrm>
            <a:custGeom>
              <a:rect b="b" l="l" r="r" t="t"/>
              <a:pathLst>
                <a:path extrusionOk="0" h="33404" w="17890">
                  <a:moveTo>
                    <a:pt x="3691" y="1"/>
                  </a:moveTo>
                  <a:cubicBezTo>
                    <a:pt x="1557" y="1"/>
                    <a:pt x="1" y="2006"/>
                    <a:pt x="498" y="4076"/>
                  </a:cubicBezTo>
                  <a:lnTo>
                    <a:pt x="7606" y="33387"/>
                  </a:lnTo>
                  <a:lnTo>
                    <a:pt x="7846" y="33387"/>
                  </a:lnTo>
                  <a:lnTo>
                    <a:pt x="7862" y="33403"/>
                  </a:lnTo>
                  <a:lnTo>
                    <a:pt x="17889" y="33403"/>
                  </a:lnTo>
                  <a:lnTo>
                    <a:pt x="15980" y="24900"/>
                  </a:lnTo>
                  <a:lnTo>
                    <a:pt x="10574" y="24900"/>
                  </a:lnTo>
                  <a:lnTo>
                    <a:pt x="3691" y="1"/>
                  </a:lnTo>
                  <a:close/>
                </a:path>
              </a:pathLst>
            </a:custGeom>
            <a:solidFill>
              <a:srgbClr val="263238">
                <a:alpha val="3176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2" name="Google Shape;8622;p120"/>
            <p:cNvSpPr/>
            <p:nvPr/>
          </p:nvSpPr>
          <p:spPr>
            <a:xfrm flipH="1">
              <a:off x="5200787" y="2748276"/>
              <a:ext cx="432266" cy="3259"/>
            </a:xfrm>
            <a:custGeom>
              <a:rect b="b" l="l" r="r" t="t"/>
              <a:pathLst>
                <a:path extrusionOk="0" h="162" w="19927">
                  <a:moveTo>
                    <a:pt x="9963" y="1"/>
                  </a:moveTo>
                  <a:cubicBezTo>
                    <a:pt x="4460" y="1"/>
                    <a:pt x="0" y="33"/>
                    <a:pt x="0" y="81"/>
                  </a:cubicBezTo>
                  <a:cubicBezTo>
                    <a:pt x="0" y="113"/>
                    <a:pt x="4460" y="161"/>
                    <a:pt x="9963" y="161"/>
                  </a:cubicBezTo>
                  <a:cubicBezTo>
                    <a:pt x="15466" y="161"/>
                    <a:pt x="19926" y="113"/>
                    <a:pt x="19926" y="81"/>
                  </a:cubicBezTo>
                  <a:cubicBezTo>
                    <a:pt x="19926" y="33"/>
                    <a:pt x="15466" y="1"/>
                    <a:pt x="9963" y="1"/>
                  </a:cubicBezTo>
                  <a:close/>
                </a:path>
              </a:pathLst>
            </a:custGeom>
            <a:solidFill>
              <a:srgbClr val="E0E0E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3" name="Google Shape;8623;p120"/>
            <p:cNvSpPr/>
            <p:nvPr/>
          </p:nvSpPr>
          <p:spPr>
            <a:xfrm flipH="1">
              <a:off x="5576608" y="2461244"/>
              <a:ext cx="31736" cy="26193"/>
            </a:xfrm>
            <a:custGeom>
              <a:rect b="b" l="l" r="r" t="t"/>
              <a:pathLst>
                <a:path extrusionOk="0" h="1302" w="1463">
                  <a:moveTo>
                    <a:pt x="634" y="1"/>
                  </a:moveTo>
                  <a:cubicBezTo>
                    <a:pt x="531" y="1"/>
                    <a:pt x="424" y="24"/>
                    <a:pt x="337" y="87"/>
                  </a:cubicBezTo>
                  <a:cubicBezTo>
                    <a:pt x="257" y="135"/>
                    <a:pt x="225" y="183"/>
                    <a:pt x="241" y="183"/>
                  </a:cubicBezTo>
                  <a:cubicBezTo>
                    <a:pt x="347" y="136"/>
                    <a:pt x="461" y="106"/>
                    <a:pt x="577" y="106"/>
                  </a:cubicBezTo>
                  <a:cubicBezTo>
                    <a:pt x="620" y="106"/>
                    <a:pt x="663" y="110"/>
                    <a:pt x="706" y="119"/>
                  </a:cubicBezTo>
                  <a:cubicBezTo>
                    <a:pt x="883" y="151"/>
                    <a:pt x="1027" y="247"/>
                    <a:pt x="1107" y="391"/>
                  </a:cubicBezTo>
                  <a:cubicBezTo>
                    <a:pt x="1252" y="767"/>
                    <a:pt x="979" y="1143"/>
                    <a:pt x="619" y="1143"/>
                  </a:cubicBezTo>
                  <a:cubicBezTo>
                    <a:pt x="579" y="1143"/>
                    <a:pt x="539" y="1139"/>
                    <a:pt x="498" y="1129"/>
                  </a:cubicBezTo>
                  <a:cubicBezTo>
                    <a:pt x="337" y="1081"/>
                    <a:pt x="209" y="953"/>
                    <a:pt x="145" y="793"/>
                  </a:cubicBezTo>
                  <a:cubicBezTo>
                    <a:pt x="96" y="632"/>
                    <a:pt x="80" y="472"/>
                    <a:pt x="129" y="311"/>
                  </a:cubicBezTo>
                  <a:lnTo>
                    <a:pt x="129" y="311"/>
                  </a:lnTo>
                  <a:cubicBezTo>
                    <a:pt x="129" y="311"/>
                    <a:pt x="80" y="343"/>
                    <a:pt x="48" y="424"/>
                  </a:cubicBezTo>
                  <a:cubicBezTo>
                    <a:pt x="0" y="552"/>
                    <a:pt x="0" y="696"/>
                    <a:pt x="32" y="825"/>
                  </a:cubicBezTo>
                  <a:cubicBezTo>
                    <a:pt x="96" y="1033"/>
                    <a:pt x="241" y="1194"/>
                    <a:pt x="449" y="1274"/>
                  </a:cubicBezTo>
                  <a:cubicBezTo>
                    <a:pt x="514" y="1292"/>
                    <a:pt x="578" y="1301"/>
                    <a:pt x="640" y="1301"/>
                  </a:cubicBezTo>
                  <a:cubicBezTo>
                    <a:pt x="1113" y="1301"/>
                    <a:pt x="1463" y="795"/>
                    <a:pt x="1236" y="327"/>
                  </a:cubicBezTo>
                  <a:cubicBezTo>
                    <a:pt x="1123" y="151"/>
                    <a:pt x="931" y="22"/>
                    <a:pt x="722" y="6"/>
                  </a:cubicBezTo>
                  <a:cubicBezTo>
                    <a:pt x="693" y="3"/>
                    <a:pt x="664" y="1"/>
                    <a:pt x="634" y="1"/>
                  </a:cubicBezTo>
                  <a:close/>
                </a:path>
              </a:pathLst>
            </a:custGeom>
            <a:solidFill>
              <a:srgbClr val="E0E0E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4" name="Google Shape;8624;p120"/>
            <p:cNvSpPr/>
            <p:nvPr/>
          </p:nvSpPr>
          <p:spPr>
            <a:xfrm flipH="1">
              <a:off x="5582921" y="2481381"/>
              <a:ext cx="34122" cy="67474"/>
            </a:xfrm>
            <a:custGeom>
              <a:rect b="b" l="l" r="r" t="t"/>
              <a:pathLst>
                <a:path extrusionOk="0" h="3354" w="1573">
                  <a:moveTo>
                    <a:pt x="1556" y="0"/>
                  </a:moveTo>
                  <a:cubicBezTo>
                    <a:pt x="1364" y="64"/>
                    <a:pt x="1203" y="160"/>
                    <a:pt x="1075" y="305"/>
                  </a:cubicBezTo>
                  <a:cubicBezTo>
                    <a:pt x="353" y="915"/>
                    <a:pt x="0" y="1861"/>
                    <a:pt x="145" y="2808"/>
                  </a:cubicBezTo>
                  <a:cubicBezTo>
                    <a:pt x="161" y="3000"/>
                    <a:pt x="225" y="3177"/>
                    <a:pt x="321" y="3353"/>
                  </a:cubicBezTo>
                  <a:cubicBezTo>
                    <a:pt x="353" y="3337"/>
                    <a:pt x="289" y="3129"/>
                    <a:pt x="257" y="2792"/>
                  </a:cubicBezTo>
                  <a:cubicBezTo>
                    <a:pt x="177" y="1893"/>
                    <a:pt x="497" y="1011"/>
                    <a:pt x="1139" y="385"/>
                  </a:cubicBezTo>
                  <a:cubicBezTo>
                    <a:pt x="1380" y="144"/>
                    <a:pt x="1572" y="32"/>
                    <a:pt x="1556" y="0"/>
                  </a:cubicBezTo>
                  <a:close/>
                </a:path>
              </a:pathLst>
            </a:custGeom>
            <a:solidFill>
              <a:srgbClr val="E0E0E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5" name="Google Shape;8625;p120"/>
            <p:cNvSpPr/>
            <p:nvPr/>
          </p:nvSpPr>
          <p:spPr>
            <a:xfrm flipH="1">
              <a:off x="5605200" y="2421996"/>
              <a:ext cx="32734" cy="46230"/>
            </a:xfrm>
            <a:custGeom>
              <a:rect b="b" l="l" r="r" t="t"/>
              <a:pathLst>
                <a:path extrusionOk="0" h="2298" w="1509">
                  <a:moveTo>
                    <a:pt x="49" y="0"/>
                  </a:moveTo>
                  <a:cubicBezTo>
                    <a:pt x="1" y="144"/>
                    <a:pt x="1" y="289"/>
                    <a:pt x="33" y="433"/>
                  </a:cubicBezTo>
                  <a:cubicBezTo>
                    <a:pt x="145" y="1107"/>
                    <a:pt x="530" y="1717"/>
                    <a:pt x="1091" y="2118"/>
                  </a:cubicBezTo>
                  <a:cubicBezTo>
                    <a:pt x="1289" y="2245"/>
                    <a:pt x="1437" y="2297"/>
                    <a:pt x="1470" y="2297"/>
                  </a:cubicBezTo>
                  <a:cubicBezTo>
                    <a:pt x="1474" y="2297"/>
                    <a:pt x="1477" y="2296"/>
                    <a:pt x="1477" y="2294"/>
                  </a:cubicBezTo>
                  <a:cubicBezTo>
                    <a:pt x="1509" y="2246"/>
                    <a:pt x="931" y="1957"/>
                    <a:pt x="530" y="1300"/>
                  </a:cubicBezTo>
                  <a:cubicBezTo>
                    <a:pt x="113" y="642"/>
                    <a:pt x="97" y="0"/>
                    <a:pt x="49" y="0"/>
                  </a:cubicBezTo>
                  <a:close/>
                </a:path>
              </a:pathLst>
            </a:custGeom>
            <a:solidFill>
              <a:srgbClr val="E0E0E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6" name="Google Shape;8626;p120"/>
            <p:cNvSpPr/>
            <p:nvPr/>
          </p:nvSpPr>
          <p:spPr>
            <a:xfrm flipH="1">
              <a:off x="5608086" y="2471966"/>
              <a:ext cx="45858" cy="11125"/>
            </a:xfrm>
            <a:custGeom>
              <a:rect b="b" l="l" r="r" t="t"/>
              <a:pathLst>
                <a:path extrusionOk="0" h="553" w="2114">
                  <a:moveTo>
                    <a:pt x="26" y="0"/>
                  </a:moveTo>
                  <a:cubicBezTo>
                    <a:pt x="22" y="0"/>
                    <a:pt x="18" y="1"/>
                    <a:pt x="17" y="3"/>
                  </a:cubicBezTo>
                  <a:cubicBezTo>
                    <a:pt x="1" y="35"/>
                    <a:pt x="402" y="372"/>
                    <a:pt x="1011" y="500"/>
                  </a:cubicBezTo>
                  <a:cubicBezTo>
                    <a:pt x="1193" y="538"/>
                    <a:pt x="1365" y="552"/>
                    <a:pt x="1516" y="552"/>
                  </a:cubicBezTo>
                  <a:cubicBezTo>
                    <a:pt x="1872" y="552"/>
                    <a:pt x="2113" y="475"/>
                    <a:pt x="2102" y="452"/>
                  </a:cubicBezTo>
                  <a:cubicBezTo>
                    <a:pt x="2102" y="404"/>
                    <a:pt x="1621" y="468"/>
                    <a:pt x="1043" y="340"/>
                  </a:cubicBezTo>
                  <a:cubicBezTo>
                    <a:pt x="499" y="234"/>
                    <a:pt x="98" y="0"/>
                    <a:pt x="26" y="0"/>
                  </a:cubicBezTo>
                  <a:close/>
                </a:path>
              </a:pathLst>
            </a:custGeom>
            <a:solidFill>
              <a:srgbClr val="E0E0E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7" name="Google Shape;8627;p120"/>
            <p:cNvSpPr/>
            <p:nvPr/>
          </p:nvSpPr>
          <p:spPr>
            <a:xfrm flipH="1">
              <a:off x="5397681" y="2461244"/>
              <a:ext cx="31780" cy="26193"/>
            </a:xfrm>
            <a:custGeom>
              <a:rect b="b" l="l" r="r" t="t"/>
              <a:pathLst>
                <a:path extrusionOk="0" h="1302" w="1465">
                  <a:moveTo>
                    <a:pt x="650" y="1"/>
                  </a:moveTo>
                  <a:cubicBezTo>
                    <a:pt x="547" y="1"/>
                    <a:pt x="441" y="24"/>
                    <a:pt x="353" y="87"/>
                  </a:cubicBezTo>
                  <a:cubicBezTo>
                    <a:pt x="273" y="135"/>
                    <a:pt x="241" y="183"/>
                    <a:pt x="241" y="183"/>
                  </a:cubicBezTo>
                  <a:cubicBezTo>
                    <a:pt x="359" y="136"/>
                    <a:pt x="476" y="106"/>
                    <a:pt x="594" y="106"/>
                  </a:cubicBezTo>
                  <a:cubicBezTo>
                    <a:pt x="637" y="106"/>
                    <a:pt x="680" y="110"/>
                    <a:pt x="722" y="119"/>
                  </a:cubicBezTo>
                  <a:cubicBezTo>
                    <a:pt x="883" y="151"/>
                    <a:pt x="1027" y="247"/>
                    <a:pt x="1124" y="391"/>
                  </a:cubicBezTo>
                  <a:cubicBezTo>
                    <a:pt x="1268" y="767"/>
                    <a:pt x="996" y="1143"/>
                    <a:pt x="623" y="1143"/>
                  </a:cubicBezTo>
                  <a:cubicBezTo>
                    <a:pt x="583" y="1143"/>
                    <a:pt x="541" y="1139"/>
                    <a:pt x="498" y="1129"/>
                  </a:cubicBezTo>
                  <a:cubicBezTo>
                    <a:pt x="337" y="1081"/>
                    <a:pt x="225" y="953"/>
                    <a:pt x="161" y="793"/>
                  </a:cubicBezTo>
                  <a:cubicBezTo>
                    <a:pt x="113" y="632"/>
                    <a:pt x="97" y="472"/>
                    <a:pt x="145" y="311"/>
                  </a:cubicBezTo>
                  <a:lnTo>
                    <a:pt x="145" y="311"/>
                  </a:lnTo>
                  <a:cubicBezTo>
                    <a:pt x="145" y="311"/>
                    <a:pt x="97" y="343"/>
                    <a:pt x="65" y="424"/>
                  </a:cubicBezTo>
                  <a:cubicBezTo>
                    <a:pt x="17" y="552"/>
                    <a:pt x="1" y="696"/>
                    <a:pt x="49" y="825"/>
                  </a:cubicBezTo>
                  <a:cubicBezTo>
                    <a:pt x="113" y="1033"/>
                    <a:pt x="257" y="1194"/>
                    <a:pt x="450" y="1274"/>
                  </a:cubicBezTo>
                  <a:cubicBezTo>
                    <a:pt x="515" y="1292"/>
                    <a:pt x="579" y="1301"/>
                    <a:pt x="641" y="1301"/>
                  </a:cubicBezTo>
                  <a:cubicBezTo>
                    <a:pt x="1113" y="1301"/>
                    <a:pt x="1465" y="795"/>
                    <a:pt x="1252" y="327"/>
                  </a:cubicBezTo>
                  <a:cubicBezTo>
                    <a:pt x="1140" y="151"/>
                    <a:pt x="947" y="22"/>
                    <a:pt x="739" y="6"/>
                  </a:cubicBezTo>
                  <a:cubicBezTo>
                    <a:pt x="710" y="3"/>
                    <a:pt x="680" y="1"/>
                    <a:pt x="650" y="1"/>
                  </a:cubicBezTo>
                  <a:close/>
                </a:path>
              </a:pathLst>
            </a:custGeom>
            <a:solidFill>
              <a:srgbClr val="E0E0E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8" name="Google Shape;8628;p120"/>
            <p:cNvSpPr/>
            <p:nvPr/>
          </p:nvSpPr>
          <p:spPr>
            <a:xfrm flipH="1">
              <a:off x="5404037" y="2481381"/>
              <a:ext cx="33775" cy="67474"/>
            </a:xfrm>
            <a:custGeom>
              <a:rect b="b" l="l" r="r" t="t"/>
              <a:pathLst>
                <a:path extrusionOk="0" h="3354" w="1557">
                  <a:moveTo>
                    <a:pt x="1557" y="0"/>
                  </a:moveTo>
                  <a:lnTo>
                    <a:pt x="1557" y="0"/>
                  </a:lnTo>
                  <a:cubicBezTo>
                    <a:pt x="1364" y="64"/>
                    <a:pt x="1204" y="160"/>
                    <a:pt x="1059" y="305"/>
                  </a:cubicBezTo>
                  <a:cubicBezTo>
                    <a:pt x="337" y="915"/>
                    <a:pt x="0" y="1861"/>
                    <a:pt x="145" y="2808"/>
                  </a:cubicBezTo>
                  <a:cubicBezTo>
                    <a:pt x="161" y="3000"/>
                    <a:pt x="209" y="3177"/>
                    <a:pt x="321" y="3353"/>
                  </a:cubicBezTo>
                  <a:cubicBezTo>
                    <a:pt x="337" y="3337"/>
                    <a:pt x="289" y="3129"/>
                    <a:pt x="257" y="2792"/>
                  </a:cubicBezTo>
                  <a:cubicBezTo>
                    <a:pt x="177" y="1893"/>
                    <a:pt x="498" y="1011"/>
                    <a:pt x="1140" y="385"/>
                  </a:cubicBezTo>
                  <a:cubicBezTo>
                    <a:pt x="1380" y="144"/>
                    <a:pt x="1557" y="32"/>
                    <a:pt x="1557" y="0"/>
                  </a:cubicBezTo>
                  <a:close/>
                </a:path>
              </a:pathLst>
            </a:custGeom>
            <a:solidFill>
              <a:srgbClr val="E0E0E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9" name="Google Shape;8629;p120"/>
            <p:cNvSpPr/>
            <p:nvPr/>
          </p:nvSpPr>
          <p:spPr>
            <a:xfrm flipH="1">
              <a:off x="5425969" y="2421996"/>
              <a:ext cx="32734" cy="46230"/>
            </a:xfrm>
            <a:custGeom>
              <a:rect b="b" l="l" r="r" t="t"/>
              <a:pathLst>
                <a:path extrusionOk="0" h="2298" w="1509">
                  <a:moveTo>
                    <a:pt x="33" y="0"/>
                  </a:moveTo>
                  <a:cubicBezTo>
                    <a:pt x="1" y="144"/>
                    <a:pt x="1" y="289"/>
                    <a:pt x="33" y="433"/>
                  </a:cubicBezTo>
                  <a:cubicBezTo>
                    <a:pt x="145" y="1107"/>
                    <a:pt x="514" y="1717"/>
                    <a:pt x="1092" y="2118"/>
                  </a:cubicBezTo>
                  <a:cubicBezTo>
                    <a:pt x="1289" y="2245"/>
                    <a:pt x="1437" y="2297"/>
                    <a:pt x="1470" y="2297"/>
                  </a:cubicBezTo>
                  <a:cubicBezTo>
                    <a:pt x="1475" y="2297"/>
                    <a:pt x="1477" y="2296"/>
                    <a:pt x="1477" y="2294"/>
                  </a:cubicBezTo>
                  <a:cubicBezTo>
                    <a:pt x="1509" y="2246"/>
                    <a:pt x="931" y="1957"/>
                    <a:pt x="530" y="1300"/>
                  </a:cubicBezTo>
                  <a:cubicBezTo>
                    <a:pt x="113" y="642"/>
                    <a:pt x="97" y="0"/>
                    <a:pt x="33" y="0"/>
                  </a:cubicBezTo>
                  <a:close/>
                </a:path>
              </a:pathLst>
            </a:custGeom>
            <a:solidFill>
              <a:srgbClr val="E0E0E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30" name="Google Shape;8630;p120"/>
            <p:cNvSpPr/>
            <p:nvPr/>
          </p:nvSpPr>
          <p:spPr>
            <a:xfrm flipH="1">
              <a:off x="5428855" y="2471966"/>
              <a:ext cx="46205" cy="11125"/>
            </a:xfrm>
            <a:custGeom>
              <a:rect b="b" l="l" r="r" t="t"/>
              <a:pathLst>
                <a:path extrusionOk="0" h="553" w="2130">
                  <a:moveTo>
                    <a:pt x="42" y="0"/>
                  </a:moveTo>
                  <a:cubicBezTo>
                    <a:pt x="38" y="0"/>
                    <a:pt x="35" y="1"/>
                    <a:pt x="33" y="3"/>
                  </a:cubicBezTo>
                  <a:cubicBezTo>
                    <a:pt x="1" y="35"/>
                    <a:pt x="402" y="372"/>
                    <a:pt x="1028" y="500"/>
                  </a:cubicBezTo>
                  <a:cubicBezTo>
                    <a:pt x="1209" y="538"/>
                    <a:pt x="1381" y="552"/>
                    <a:pt x="1532" y="552"/>
                  </a:cubicBezTo>
                  <a:cubicBezTo>
                    <a:pt x="1888" y="552"/>
                    <a:pt x="2130" y="475"/>
                    <a:pt x="2119" y="452"/>
                  </a:cubicBezTo>
                  <a:cubicBezTo>
                    <a:pt x="2119" y="404"/>
                    <a:pt x="1637" y="468"/>
                    <a:pt x="1060" y="340"/>
                  </a:cubicBezTo>
                  <a:cubicBezTo>
                    <a:pt x="516" y="234"/>
                    <a:pt x="114" y="0"/>
                    <a:pt x="42" y="0"/>
                  </a:cubicBezTo>
                  <a:close/>
                </a:path>
              </a:pathLst>
            </a:custGeom>
            <a:solidFill>
              <a:srgbClr val="E0E0E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31" name="Google Shape;8631;p120"/>
            <p:cNvSpPr/>
            <p:nvPr/>
          </p:nvSpPr>
          <p:spPr>
            <a:xfrm flipH="1">
              <a:off x="5092912" y="2918366"/>
              <a:ext cx="603138" cy="50374"/>
            </a:xfrm>
            <a:custGeom>
              <a:rect b="b" l="l" r="r" t="t"/>
              <a:pathLst>
                <a:path extrusionOk="0" h="2504" w="27804">
                  <a:moveTo>
                    <a:pt x="1220" y="1"/>
                  </a:moveTo>
                  <a:cubicBezTo>
                    <a:pt x="546" y="17"/>
                    <a:pt x="0" y="562"/>
                    <a:pt x="0" y="1252"/>
                  </a:cubicBezTo>
                  <a:cubicBezTo>
                    <a:pt x="0" y="1926"/>
                    <a:pt x="546" y="2488"/>
                    <a:pt x="1220" y="2504"/>
                  </a:cubicBezTo>
                  <a:lnTo>
                    <a:pt x="26568" y="2504"/>
                  </a:lnTo>
                  <a:cubicBezTo>
                    <a:pt x="27242" y="2488"/>
                    <a:pt x="27804" y="1926"/>
                    <a:pt x="27804" y="1252"/>
                  </a:cubicBezTo>
                  <a:cubicBezTo>
                    <a:pt x="27804" y="562"/>
                    <a:pt x="27242" y="17"/>
                    <a:pt x="26568" y="1"/>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32" name="Google Shape;8632;p120"/>
            <p:cNvSpPr/>
            <p:nvPr/>
          </p:nvSpPr>
          <p:spPr>
            <a:xfrm flipH="1">
              <a:off x="5577697" y="2968719"/>
              <a:ext cx="143756" cy="487387"/>
            </a:xfrm>
            <a:custGeom>
              <a:rect b="b" l="l" r="r" t="t"/>
              <a:pathLst>
                <a:path extrusionOk="0" h="24227" w="6627">
                  <a:moveTo>
                    <a:pt x="4171" y="1"/>
                  </a:moveTo>
                  <a:lnTo>
                    <a:pt x="0" y="24226"/>
                  </a:lnTo>
                  <a:lnTo>
                    <a:pt x="1155" y="24226"/>
                  </a:lnTo>
                  <a:lnTo>
                    <a:pt x="6626" y="1"/>
                  </a:ln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33" name="Google Shape;8633;p120"/>
            <p:cNvSpPr/>
            <p:nvPr/>
          </p:nvSpPr>
          <p:spPr>
            <a:xfrm flipH="1">
              <a:off x="5364365" y="2968719"/>
              <a:ext cx="149309" cy="487387"/>
            </a:xfrm>
            <a:custGeom>
              <a:rect b="b" l="l" r="r" t="t"/>
              <a:pathLst>
                <a:path extrusionOk="0" h="24227" w="6883">
                  <a:moveTo>
                    <a:pt x="4428" y="1"/>
                  </a:moveTo>
                  <a:lnTo>
                    <a:pt x="0" y="24226"/>
                  </a:lnTo>
                  <a:lnTo>
                    <a:pt x="1139" y="24226"/>
                  </a:lnTo>
                  <a:lnTo>
                    <a:pt x="6883" y="1"/>
                  </a:ln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34" name="Google Shape;8634;p120"/>
            <p:cNvSpPr/>
            <p:nvPr/>
          </p:nvSpPr>
          <p:spPr>
            <a:xfrm flipH="1">
              <a:off x="5074455" y="2968719"/>
              <a:ext cx="160459" cy="487387"/>
            </a:xfrm>
            <a:custGeom>
              <a:rect b="b" l="l" r="r" t="t"/>
              <a:pathLst>
                <a:path extrusionOk="0" h="24227" w="7397">
                  <a:moveTo>
                    <a:pt x="1" y="1"/>
                  </a:moveTo>
                  <a:lnTo>
                    <a:pt x="6258" y="24226"/>
                  </a:lnTo>
                  <a:lnTo>
                    <a:pt x="7397" y="24226"/>
                  </a:lnTo>
                  <a:lnTo>
                    <a:pt x="2455" y="1"/>
                  </a:ln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35" name="Google Shape;8635;p120"/>
            <p:cNvSpPr/>
            <p:nvPr/>
          </p:nvSpPr>
          <p:spPr>
            <a:xfrm flipH="1">
              <a:off x="4276053" y="1450398"/>
              <a:ext cx="195948" cy="413274"/>
            </a:xfrm>
            <a:custGeom>
              <a:rect b="b" l="l" r="r" t="t"/>
              <a:pathLst>
                <a:path extrusionOk="0" h="20543" w="9033">
                  <a:moveTo>
                    <a:pt x="8139" y="0"/>
                  </a:moveTo>
                  <a:cubicBezTo>
                    <a:pt x="5068" y="0"/>
                    <a:pt x="3381" y="2015"/>
                    <a:pt x="2647" y="3600"/>
                  </a:cubicBezTo>
                  <a:cubicBezTo>
                    <a:pt x="1845" y="5333"/>
                    <a:pt x="1653" y="7290"/>
                    <a:pt x="1540" y="9199"/>
                  </a:cubicBezTo>
                  <a:cubicBezTo>
                    <a:pt x="1428" y="11109"/>
                    <a:pt x="1412" y="13050"/>
                    <a:pt x="899" y="14895"/>
                  </a:cubicBezTo>
                  <a:cubicBezTo>
                    <a:pt x="642" y="15857"/>
                    <a:pt x="257" y="16788"/>
                    <a:pt x="128" y="17783"/>
                  </a:cubicBezTo>
                  <a:cubicBezTo>
                    <a:pt x="0" y="18761"/>
                    <a:pt x="193" y="19868"/>
                    <a:pt x="931" y="20542"/>
                  </a:cubicBezTo>
                  <a:lnTo>
                    <a:pt x="9033" y="55"/>
                  </a:lnTo>
                  <a:cubicBezTo>
                    <a:pt x="8722" y="18"/>
                    <a:pt x="8425" y="0"/>
                    <a:pt x="8139" y="0"/>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36" name="Google Shape;8636;p120"/>
            <p:cNvSpPr/>
            <p:nvPr/>
          </p:nvSpPr>
          <p:spPr>
            <a:xfrm flipH="1">
              <a:off x="4132657" y="1489566"/>
              <a:ext cx="139570" cy="368291"/>
            </a:xfrm>
            <a:custGeom>
              <a:rect b="b" l="l" r="r" t="t"/>
              <a:pathLst>
                <a:path extrusionOk="0" h="18307" w="6434">
                  <a:moveTo>
                    <a:pt x="3369" y="1"/>
                  </a:moveTo>
                  <a:lnTo>
                    <a:pt x="915" y="274"/>
                  </a:lnTo>
                  <a:cubicBezTo>
                    <a:pt x="144" y="4557"/>
                    <a:pt x="80" y="8937"/>
                    <a:pt x="16" y="13285"/>
                  </a:cubicBezTo>
                  <a:cubicBezTo>
                    <a:pt x="0" y="14295"/>
                    <a:pt x="0" y="15338"/>
                    <a:pt x="401" y="16253"/>
                  </a:cubicBezTo>
                  <a:cubicBezTo>
                    <a:pt x="979" y="17472"/>
                    <a:pt x="2198" y="18274"/>
                    <a:pt x="3546" y="18306"/>
                  </a:cubicBezTo>
                  <a:cubicBezTo>
                    <a:pt x="4524" y="18306"/>
                    <a:pt x="5551" y="17841"/>
                    <a:pt x="6016" y="16959"/>
                  </a:cubicBezTo>
                  <a:cubicBezTo>
                    <a:pt x="6433" y="16156"/>
                    <a:pt x="6321" y="15194"/>
                    <a:pt x="6193" y="14279"/>
                  </a:cubicBezTo>
                  <a:cubicBezTo>
                    <a:pt x="5952" y="12499"/>
                    <a:pt x="5695" y="10686"/>
                    <a:pt x="5054" y="8985"/>
                  </a:cubicBezTo>
                  <a:cubicBezTo>
                    <a:pt x="4749" y="8151"/>
                    <a:pt x="4332" y="7333"/>
                    <a:pt x="4123" y="6450"/>
                  </a:cubicBezTo>
                  <a:cubicBezTo>
                    <a:pt x="3626" y="4332"/>
                    <a:pt x="4332" y="1958"/>
                    <a:pt x="3369" y="1"/>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37" name="Google Shape;8637;p120"/>
            <p:cNvSpPr/>
            <p:nvPr/>
          </p:nvSpPr>
          <p:spPr>
            <a:xfrm flipH="1">
              <a:off x="3828133" y="1669856"/>
              <a:ext cx="325778" cy="392452"/>
            </a:xfrm>
            <a:custGeom>
              <a:rect b="b" l="l" r="r" t="t"/>
              <a:pathLst>
                <a:path extrusionOk="0" h="19508" w="15018">
                  <a:moveTo>
                    <a:pt x="12149" y="1"/>
                  </a:moveTo>
                  <a:cubicBezTo>
                    <a:pt x="11882" y="1"/>
                    <a:pt x="11642" y="191"/>
                    <a:pt x="11616" y="472"/>
                  </a:cubicBezTo>
                  <a:cubicBezTo>
                    <a:pt x="11561" y="938"/>
                    <a:pt x="11296" y="2072"/>
                    <a:pt x="10979" y="2072"/>
                  </a:cubicBezTo>
                  <a:cubicBezTo>
                    <a:pt x="10926" y="2072"/>
                    <a:pt x="10870" y="2039"/>
                    <a:pt x="10814" y="1964"/>
                  </a:cubicBezTo>
                  <a:cubicBezTo>
                    <a:pt x="10798" y="1948"/>
                    <a:pt x="10798" y="1948"/>
                    <a:pt x="10782" y="1932"/>
                  </a:cubicBezTo>
                  <a:cubicBezTo>
                    <a:pt x="10262" y="1192"/>
                    <a:pt x="9619" y="777"/>
                    <a:pt x="9338" y="777"/>
                  </a:cubicBezTo>
                  <a:cubicBezTo>
                    <a:pt x="9332" y="777"/>
                    <a:pt x="9327" y="777"/>
                    <a:pt x="9322" y="777"/>
                  </a:cubicBezTo>
                  <a:cubicBezTo>
                    <a:pt x="9065" y="809"/>
                    <a:pt x="8953" y="1130"/>
                    <a:pt x="9130" y="1323"/>
                  </a:cubicBezTo>
                  <a:cubicBezTo>
                    <a:pt x="9162" y="1355"/>
                    <a:pt x="9194" y="1387"/>
                    <a:pt x="9242" y="1403"/>
                  </a:cubicBezTo>
                  <a:cubicBezTo>
                    <a:pt x="9258" y="1419"/>
                    <a:pt x="9274" y="1435"/>
                    <a:pt x="9290" y="1451"/>
                  </a:cubicBezTo>
                  <a:cubicBezTo>
                    <a:pt x="9531" y="1659"/>
                    <a:pt x="9739" y="1916"/>
                    <a:pt x="9932" y="2173"/>
                  </a:cubicBezTo>
                  <a:cubicBezTo>
                    <a:pt x="10092" y="2397"/>
                    <a:pt x="10237" y="2670"/>
                    <a:pt x="10317" y="2943"/>
                  </a:cubicBezTo>
                  <a:cubicBezTo>
                    <a:pt x="10413" y="3248"/>
                    <a:pt x="10477" y="3521"/>
                    <a:pt x="10525" y="3745"/>
                  </a:cubicBezTo>
                  <a:lnTo>
                    <a:pt x="10397" y="5253"/>
                  </a:lnTo>
                  <a:lnTo>
                    <a:pt x="7605" y="12826"/>
                  </a:lnTo>
                  <a:lnTo>
                    <a:pt x="2712" y="7724"/>
                  </a:lnTo>
                  <a:cubicBezTo>
                    <a:pt x="2712" y="7724"/>
                    <a:pt x="97" y="13499"/>
                    <a:pt x="49" y="13692"/>
                  </a:cubicBezTo>
                  <a:cubicBezTo>
                    <a:pt x="1" y="13836"/>
                    <a:pt x="2488" y="16419"/>
                    <a:pt x="4124" y="18104"/>
                  </a:cubicBezTo>
                  <a:cubicBezTo>
                    <a:pt x="5061" y="19064"/>
                    <a:pt x="6253" y="19508"/>
                    <a:pt x="7428" y="19508"/>
                  </a:cubicBezTo>
                  <a:cubicBezTo>
                    <a:pt x="9452" y="19508"/>
                    <a:pt x="11425" y="18192"/>
                    <a:pt x="11953" y="15938"/>
                  </a:cubicBezTo>
                  <a:lnTo>
                    <a:pt x="14071" y="5285"/>
                  </a:lnTo>
                  <a:lnTo>
                    <a:pt x="14023" y="5285"/>
                  </a:lnTo>
                  <a:lnTo>
                    <a:pt x="14231" y="4515"/>
                  </a:lnTo>
                  <a:lnTo>
                    <a:pt x="14953" y="1547"/>
                  </a:lnTo>
                  <a:cubicBezTo>
                    <a:pt x="15017" y="1274"/>
                    <a:pt x="14873" y="1002"/>
                    <a:pt x="14616" y="905"/>
                  </a:cubicBezTo>
                  <a:lnTo>
                    <a:pt x="12354" y="39"/>
                  </a:lnTo>
                  <a:cubicBezTo>
                    <a:pt x="12286" y="13"/>
                    <a:pt x="12217" y="1"/>
                    <a:pt x="12149" y="1"/>
                  </a:cubicBezTo>
                  <a:close/>
                </a:path>
              </a:pathLst>
            </a:custGeom>
            <a:solidFill>
              <a:srgbClr val="FFBE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38" name="Google Shape;8638;p120"/>
            <p:cNvSpPr/>
            <p:nvPr/>
          </p:nvSpPr>
          <p:spPr>
            <a:xfrm flipH="1">
              <a:off x="3942626" y="3041664"/>
              <a:ext cx="214409" cy="90690"/>
            </a:xfrm>
            <a:custGeom>
              <a:rect b="b" l="l" r="r" t="t"/>
              <a:pathLst>
                <a:path extrusionOk="0" h="4508" w="9884">
                  <a:moveTo>
                    <a:pt x="129" y="0"/>
                  </a:moveTo>
                  <a:lnTo>
                    <a:pt x="0" y="4156"/>
                  </a:lnTo>
                  <a:lnTo>
                    <a:pt x="337" y="4172"/>
                  </a:lnTo>
                  <a:cubicBezTo>
                    <a:pt x="1431" y="4268"/>
                    <a:pt x="5070" y="4508"/>
                    <a:pt x="7240" y="4508"/>
                  </a:cubicBezTo>
                  <a:cubicBezTo>
                    <a:pt x="7968" y="4508"/>
                    <a:pt x="8530" y="4481"/>
                    <a:pt x="8776" y="4412"/>
                  </a:cubicBezTo>
                  <a:cubicBezTo>
                    <a:pt x="9883" y="4107"/>
                    <a:pt x="5391" y="2968"/>
                    <a:pt x="5391" y="2968"/>
                  </a:cubicBezTo>
                  <a:lnTo>
                    <a:pt x="5439" y="129"/>
                  </a:lnTo>
                  <a:lnTo>
                    <a:pt x="129" y="0"/>
                  </a:lnTo>
                  <a:close/>
                </a:path>
              </a:pathLst>
            </a:custGeom>
            <a:solidFill>
              <a:srgbClr val="19B5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39" name="Google Shape;8639;p120"/>
            <p:cNvSpPr/>
            <p:nvPr/>
          </p:nvSpPr>
          <p:spPr>
            <a:xfrm flipH="1">
              <a:off x="4115255" y="3093607"/>
              <a:ext cx="41780" cy="31665"/>
            </a:xfrm>
            <a:custGeom>
              <a:rect b="b" l="l" r="r" t="t"/>
              <a:pathLst>
                <a:path extrusionOk="0" h="1574" w="1926">
                  <a:moveTo>
                    <a:pt x="116" y="0"/>
                  </a:moveTo>
                  <a:cubicBezTo>
                    <a:pt x="94" y="0"/>
                    <a:pt x="71" y="1"/>
                    <a:pt x="49" y="1"/>
                  </a:cubicBezTo>
                  <a:lnTo>
                    <a:pt x="0" y="1493"/>
                  </a:lnTo>
                  <a:lnTo>
                    <a:pt x="1926" y="1574"/>
                  </a:lnTo>
                  <a:cubicBezTo>
                    <a:pt x="1861" y="1124"/>
                    <a:pt x="1637" y="707"/>
                    <a:pt x="1284" y="418"/>
                  </a:cubicBezTo>
                  <a:cubicBezTo>
                    <a:pt x="949" y="144"/>
                    <a:pt x="541" y="0"/>
                    <a:pt x="116"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0" name="Google Shape;8640;p120"/>
            <p:cNvSpPr/>
            <p:nvPr/>
          </p:nvSpPr>
          <p:spPr>
            <a:xfrm flipH="1">
              <a:off x="3958288" y="3113965"/>
              <a:ext cx="198747" cy="17764"/>
            </a:xfrm>
            <a:custGeom>
              <a:rect b="b" l="l" r="r" t="t"/>
              <a:pathLst>
                <a:path extrusionOk="0" h="883" w="9162">
                  <a:moveTo>
                    <a:pt x="7589" y="0"/>
                  </a:moveTo>
                  <a:cubicBezTo>
                    <a:pt x="7268" y="16"/>
                    <a:pt x="7092" y="674"/>
                    <a:pt x="7092" y="674"/>
                  </a:cubicBezTo>
                  <a:lnTo>
                    <a:pt x="16" y="433"/>
                  </a:lnTo>
                  <a:lnTo>
                    <a:pt x="0" y="546"/>
                  </a:lnTo>
                  <a:cubicBezTo>
                    <a:pt x="1750" y="745"/>
                    <a:pt x="4942" y="882"/>
                    <a:pt x="7006" y="882"/>
                  </a:cubicBezTo>
                  <a:cubicBezTo>
                    <a:pt x="8102" y="882"/>
                    <a:pt x="8880" y="843"/>
                    <a:pt x="8953" y="754"/>
                  </a:cubicBezTo>
                  <a:cubicBezTo>
                    <a:pt x="9161" y="497"/>
                    <a:pt x="7589" y="0"/>
                    <a:pt x="7589"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1" name="Google Shape;8641;p120"/>
            <p:cNvSpPr/>
            <p:nvPr/>
          </p:nvSpPr>
          <p:spPr>
            <a:xfrm flipH="1">
              <a:off x="3962822" y="3122676"/>
              <a:ext cx="195601" cy="5713"/>
            </a:xfrm>
            <a:custGeom>
              <a:rect b="b" l="l" r="r" t="t"/>
              <a:pathLst>
                <a:path extrusionOk="0" h="284" w="9017">
                  <a:moveTo>
                    <a:pt x="0" y="0"/>
                  </a:moveTo>
                  <a:cubicBezTo>
                    <a:pt x="16" y="0"/>
                    <a:pt x="48" y="0"/>
                    <a:pt x="80" y="16"/>
                  </a:cubicBezTo>
                  <a:lnTo>
                    <a:pt x="353" y="32"/>
                  </a:lnTo>
                  <a:lnTo>
                    <a:pt x="1316" y="97"/>
                  </a:lnTo>
                  <a:cubicBezTo>
                    <a:pt x="2134" y="145"/>
                    <a:pt x="3257" y="209"/>
                    <a:pt x="4508" y="241"/>
                  </a:cubicBezTo>
                  <a:cubicBezTo>
                    <a:pt x="5744" y="273"/>
                    <a:pt x="6883" y="273"/>
                    <a:pt x="7701" y="273"/>
                  </a:cubicBezTo>
                  <a:cubicBezTo>
                    <a:pt x="8086" y="257"/>
                    <a:pt x="8407" y="257"/>
                    <a:pt x="8664" y="257"/>
                  </a:cubicBezTo>
                  <a:lnTo>
                    <a:pt x="8936" y="241"/>
                  </a:lnTo>
                  <a:cubicBezTo>
                    <a:pt x="8936" y="271"/>
                    <a:pt x="8954" y="283"/>
                    <a:pt x="8972" y="283"/>
                  </a:cubicBezTo>
                  <a:cubicBezTo>
                    <a:pt x="8994" y="283"/>
                    <a:pt x="9017" y="267"/>
                    <a:pt x="9017" y="241"/>
                  </a:cubicBezTo>
                  <a:cubicBezTo>
                    <a:pt x="9017" y="207"/>
                    <a:pt x="8994" y="191"/>
                    <a:pt x="8972" y="191"/>
                  </a:cubicBezTo>
                  <a:cubicBezTo>
                    <a:pt x="8954" y="191"/>
                    <a:pt x="8936" y="203"/>
                    <a:pt x="8936" y="225"/>
                  </a:cubicBezTo>
                  <a:lnTo>
                    <a:pt x="7701" y="225"/>
                  </a:lnTo>
                  <a:cubicBezTo>
                    <a:pt x="6883" y="225"/>
                    <a:pt x="5760" y="209"/>
                    <a:pt x="4508" y="177"/>
                  </a:cubicBezTo>
                  <a:cubicBezTo>
                    <a:pt x="3257" y="145"/>
                    <a:pt x="2134" y="97"/>
                    <a:pt x="1316" y="48"/>
                  </a:cubicBezTo>
                  <a:lnTo>
                    <a:pt x="353" y="0"/>
                  </a:ln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2" name="Google Shape;8642;p120"/>
            <p:cNvSpPr/>
            <p:nvPr/>
          </p:nvSpPr>
          <p:spPr>
            <a:xfrm flipH="1">
              <a:off x="3991688" y="3112980"/>
              <a:ext cx="11866" cy="16496"/>
            </a:xfrm>
            <a:custGeom>
              <a:rect b="b" l="l" r="r" t="t"/>
              <a:pathLst>
                <a:path extrusionOk="0" h="820" w="547">
                  <a:moveTo>
                    <a:pt x="546" y="1"/>
                  </a:moveTo>
                  <a:lnTo>
                    <a:pt x="546" y="1"/>
                  </a:lnTo>
                  <a:cubicBezTo>
                    <a:pt x="225" y="129"/>
                    <a:pt x="1" y="450"/>
                    <a:pt x="17" y="819"/>
                  </a:cubicBezTo>
                  <a:lnTo>
                    <a:pt x="17" y="803"/>
                  </a:lnTo>
                  <a:cubicBezTo>
                    <a:pt x="65" y="659"/>
                    <a:pt x="129" y="498"/>
                    <a:pt x="209" y="354"/>
                  </a:cubicBezTo>
                  <a:cubicBezTo>
                    <a:pt x="305" y="226"/>
                    <a:pt x="418" y="97"/>
                    <a:pt x="546" y="1"/>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3" name="Google Shape;8643;p120"/>
            <p:cNvSpPr/>
            <p:nvPr/>
          </p:nvSpPr>
          <p:spPr>
            <a:xfrm flipH="1">
              <a:off x="4029977" y="3103625"/>
              <a:ext cx="6985" cy="8771"/>
            </a:xfrm>
            <a:custGeom>
              <a:rect b="b" l="l" r="r" t="t"/>
              <a:pathLst>
                <a:path extrusionOk="0" h="436" w="322">
                  <a:moveTo>
                    <a:pt x="305" y="1"/>
                  </a:moveTo>
                  <a:cubicBezTo>
                    <a:pt x="289" y="1"/>
                    <a:pt x="209" y="81"/>
                    <a:pt x="129" y="209"/>
                  </a:cubicBezTo>
                  <a:cubicBezTo>
                    <a:pt x="49" y="322"/>
                    <a:pt x="0" y="434"/>
                    <a:pt x="0" y="434"/>
                  </a:cubicBezTo>
                  <a:lnTo>
                    <a:pt x="16" y="434"/>
                  </a:lnTo>
                  <a:cubicBezTo>
                    <a:pt x="16" y="435"/>
                    <a:pt x="17" y="436"/>
                    <a:pt x="18" y="436"/>
                  </a:cubicBezTo>
                  <a:cubicBezTo>
                    <a:pt x="28" y="436"/>
                    <a:pt x="103" y="345"/>
                    <a:pt x="177" y="241"/>
                  </a:cubicBezTo>
                  <a:cubicBezTo>
                    <a:pt x="257" y="113"/>
                    <a:pt x="321" y="17"/>
                    <a:pt x="305" y="1"/>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4" name="Google Shape;8644;p120"/>
            <p:cNvSpPr/>
            <p:nvPr/>
          </p:nvSpPr>
          <p:spPr>
            <a:xfrm flipH="1">
              <a:off x="4038329" y="3101694"/>
              <a:ext cx="8026" cy="5894"/>
            </a:xfrm>
            <a:custGeom>
              <a:rect b="b" l="l" r="r" t="t"/>
              <a:pathLst>
                <a:path extrusionOk="0" h="293" w="370">
                  <a:moveTo>
                    <a:pt x="353" y="0"/>
                  </a:moveTo>
                  <a:cubicBezTo>
                    <a:pt x="353" y="0"/>
                    <a:pt x="257" y="49"/>
                    <a:pt x="161" y="129"/>
                  </a:cubicBezTo>
                  <a:cubicBezTo>
                    <a:pt x="64" y="209"/>
                    <a:pt x="0" y="289"/>
                    <a:pt x="16" y="289"/>
                  </a:cubicBezTo>
                  <a:cubicBezTo>
                    <a:pt x="18" y="291"/>
                    <a:pt x="21" y="292"/>
                    <a:pt x="26" y="292"/>
                  </a:cubicBezTo>
                  <a:cubicBezTo>
                    <a:pt x="53" y="292"/>
                    <a:pt x="125" y="247"/>
                    <a:pt x="209" y="177"/>
                  </a:cubicBezTo>
                  <a:cubicBezTo>
                    <a:pt x="305" y="97"/>
                    <a:pt x="369" y="16"/>
                    <a:pt x="353" y="0"/>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5" name="Google Shape;8645;p120"/>
            <p:cNvSpPr/>
            <p:nvPr/>
          </p:nvSpPr>
          <p:spPr>
            <a:xfrm flipH="1">
              <a:off x="4039717" y="3090388"/>
              <a:ext cx="13601" cy="1911"/>
            </a:xfrm>
            <a:custGeom>
              <a:rect b="b" l="l" r="r" t="t"/>
              <a:pathLst>
                <a:path extrusionOk="0" h="95" w="627">
                  <a:moveTo>
                    <a:pt x="0" y="1"/>
                  </a:moveTo>
                  <a:cubicBezTo>
                    <a:pt x="118" y="60"/>
                    <a:pt x="247" y="95"/>
                    <a:pt x="378" y="95"/>
                  </a:cubicBezTo>
                  <a:cubicBezTo>
                    <a:pt x="461" y="95"/>
                    <a:pt x="545" y="80"/>
                    <a:pt x="626" y="49"/>
                  </a:cubicBezTo>
                  <a:cubicBezTo>
                    <a:pt x="417" y="33"/>
                    <a:pt x="209" y="17"/>
                    <a:pt x="0" y="1"/>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6" name="Google Shape;8646;p120"/>
            <p:cNvSpPr/>
            <p:nvPr/>
          </p:nvSpPr>
          <p:spPr>
            <a:xfrm flipH="1">
              <a:off x="4010497" y="3094029"/>
              <a:ext cx="22300" cy="11226"/>
            </a:xfrm>
            <a:custGeom>
              <a:rect b="b" l="l" r="r" t="t"/>
              <a:pathLst>
                <a:path extrusionOk="0" h="558" w="1028">
                  <a:moveTo>
                    <a:pt x="658" y="61"/>
                  </a:moveTo>
                  <a:cubicBezTo>
                    <a:pt x="753" y="61"/>
                    <a:pt x="846" y="82"/>
                    <a:pt x="931" y="125"/>
                  </a:cubicBezTo>
                  <a:cubicBezTo>
                    <a:pt x="980" y="157"/>
                    <a:pt x="947" y="221"/>
                    <a:pt x="899" y="253"/>
                  </a:cubicBezTo>
                  <a:cubicBezTo>
                    <a:pt x="835" y="285"/>
                    <a:pt x="771" y="317"/>
                    <a:pt x="707" y="333"/>
                  </a:cubicBezTo>
                  <a:cubicBezTo>
                    <a:pt x="578" y="365"/>
                    <a:pt x="466" y="397"/>
                    <a:pt x="338" y="414"/>
                  </a:cubicBezTo>
                  <a:cubicBezTo>
                    <a:pt x="247" y="429"/>
                    <a:pt x="166" y="437"/>
                    <a:pt x="107" y="443"/>
                  </a:cubicBezTo>
                  <a:lnTo>
                    <a:pt x="107" y="443"/>
                  </a:lnTo>
                  <a:cubicBezTo>
                    <a:pt x="136" y="378"/>
                    <a:pt x="174" y="320"/>
                    <a:pt x="226" y="269"/>
                  </a:cubicBezTo>
                  <a:cubicBezTo>
                    <a:pt x="306" y="173"/>
                    <a:pt x="402" y="109"/>
                    <a:pt x="514" y="77"/>
                  </a:cubicBezTo>
                  <a:cubicBezTo>
                    <a:pt x="562" y="66"/>
                    <a:pt x="611" y="61"/>
                    <a:pt x="658" y="61"/>
                  </a:cubicBezTo>
                  <a:close/>
                  <a:moveTo>
                    <a:pt x="670" y="0"/>
                  </a:moveTo>
                  <a:cubicBezTo>
                    <a:pt x="487" y="0"/>
                    <a:pt x="307" y="82"/>
                    <a:pt x="193" y="237"/>
                  </a:cubicBezTo>
                  <a:cubicBezTo>
                    <a:pt x="133" y="297"/>
                    <a:pt x="101" y="371"/>
                    <a:pt x="71" y="446"/>
                  </a:cubicBezTo>
                  <a:lnTo>
                    <a:pt x="71" y="446"/>
                  </a:lnTo>
                  <a:cubicBezTo>
                    <a:pt x="27" y="451"/>
                    <a:pt x="1" y="455"/>
                    <a:pt x="1" y="462"/>
                  </a:cubicBezTo>
                  <a:lnTo>
                    <a:pt x="17" y="462"/>
                  </a:lnTo>
                  <a:cubicBezTo>
                    <a:pt x="33" y="464"/>
                    <a:pt x="49" y="466"/>
                    <a:pt x="65" y="468"/>
                  </a:cubicBezTo>
                  <a:lnTo>
                    <a:pt x="65" y="468"/>
                  </a:lnTo>
                  <a:cubicBezTo>
                    <a:pt x="63" y="498"/>
                    <a:pt x="50" y="528"/>
                    <a:pt x="65" y="558"/>
                  </a:cubicBezTo>
                  <a:cubicBezTo>
                    <a:pt x="74" y="528"/>
                    <a:pt x="84" y="498"/>
                    <a:pt x="95" y="470"/>
                  </a:cubicBezTo>
                  <a:lnTo>
                    <a:pt x="95" y="470"/>
                  </a:lnTo>
                  <a:cubicBezTo>
                    <a:pt x="125" y="473"/>
                    <a:pt x="155" y="474"/>
                    <a:pt x="185" y="474"/>
                  </a:cubicBezTo>
                  <a:cubicBezTo>
                    <a:pt x="242" y="474"/>
                    <a:pt x="298" y="470"/>
                    <a:pt x="354" y="462"/>
                  </a:cubicBezTo>
                  <a:cubicBezTo>
                    <a:pt x="482" y="446"/>
                    <a:pt x="595" y="430"/>
                    <a:pt x="723" y="397"/>
                  </a:cubicBezTo>
                  <a:cubicBezTo>
                    <a:pt x="787" y="381"/>
                    <a:pt x="867" y="349"/>
                    <a:pt x="931" y="317"/>
                  </a:cubicBezTo>
                  <a:cubicBezTo>
                    <a:pt x="964" y="285"/>
                    <a:pt x="996" y="253"/>
                    <a:pt x="1012" y="205"/>
                  </a:cubicBezTo>
                  <a:cubicBezTo>
                    <a:pt x="1028" y="157"/>
                    <a:pt x="1012" y="109"/>
                    <a:pt x="964" y="77"/>
                  </a:cubicBezTo>
                  <a:cubicBezTo>
                    <a:pt x="872" y="25"/>
                    <a:pt x="771" y="0"/>
                    <a:pt x="670" y="0"/>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7" name="Google Shape;8647;p120"/>
            <p:cNvSpPr/>
            <p:nvPr/>
          </p:nvSpPr>
          <p:spPr>
            <a:xfrm flipH="1">
              <a:off x="4029283" y="3090066"/>
              <a:ext cx="11172" cy="13579"/>
            </a:xfrm>
            <a:custGeom>
              <a:rect b="b" l="l" r="r" t="t"/>
              <a:pathLst>
                <a:path extrusionOk="0" h="675" w="515">
                  <a:moveTo>
                    <a:pt x="129" y="1"/>
                  </a:moveTo>
                  <a:cubicBezTo>
                    <a:pt x="49" y="17"/>
                    <a:pt x="1" y="81"/>
                    <a:pt x="17" y="161"/>
                  </a:cubicBezTo>
                  <a:cubicBezTo>
                    <a:pt x="33" y="209"/>
                    <a:pt x="49" y="258"/>
                    <a:pt x="65" y="306"/>
                  </a:cubicBezTo>
                  <a:cubicBezTo>
                    <a:pt x="113" y="386"/>
                    <a:pt x="161" y="466"/>
                    <a:pt x="226" y="530"/>
                  </a:cubicBezTo>
                  <a:cubicBezTo>
                    <a:pt x="274" y="578"/>
                    <a:pt x="338" y="643"/>
                    <a:pt x="418" y="659"/>
                  </a:cubicBezTo>
                  <a:cubicBezTo>
                    <a:pt x="434" y="659"/>
                    <a:pt x="354" y="611"/>
                    <a:pt x="258" y="498"/>
                  </a:cubicBezTo>
                  <a:cubicBezTo>
                    <a:pt x="210" y="434"/>
                    <a:pt x="161" y="354"/>
                    <a:pt x="129" y="290"/>
                  </a:cubicBezTo>
                  <a:cubicBezTo>
                    <a:pt x="81" y="209"/>
                    <a:pt x="49" y="81"/>
                    <a:pt x="129" y="65"/>
                  </a:cubicBezTo>
                  <a:cubicBezTo>
                    <a:pt x="226" y="65"/>
                    <a:pt x="306" y="145"/>
                    <a:pt x="354" y="209"/>
                  </a:cubicBezTo>
                  <a:cubicBezTo>
                    <a:pt x="402" y="290"/>
                    <a:pt x="434" y="354"/>
                    <a:pt x="450" y="450"/>
                  </a:cubicBezTo>
                  <a:cubicBezTo>
                    <a:pt x="450" y="514"/>
                    <a:pt x="450" y="594"/>
                    <a:pt x="450" y="675"/>
                  </a:cubicBezTo>
                  <a:cubicBezTo>
                    <a:pt x="498" y="594"/>
                    <a:pt x="514" y="514"/>
                    <a:pt x="498" y="434"/>
                  </a:cubicBezTo>
                  <a:cubicBezTo>
                    <a:pt x="482" y="354"/>
                    <a:pt x="450" y="258"/>
                    <a:pt x="402" y="177"/>
                  </a:cubicBezTo>
                  <a:cubicBezTo>
                    <a:pt x="354" y="81"/>
                    <a:pt x="242" y="17"/>
                    <a:pt x="129" y="1"/>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8" name="Google Shape;8648;p120"/>
            <p:cNvSpPr/>
            <p:nvPr/>
          </p:nvSpPr>
          <p:spPr>
            <a:xfrm flipH="1">
              <a:off x="4115255" y="3092741"/>
              <a:ext cx="40044" cy="31886"/>
            </a:xfrm>
            <a:custGeom>
              <a:rect b="b" l="l" r="r" t="t"/>
              <a:pathLst>
                <a:path extrusionOk="0" h="1585" w="1846">
                  <a:moveTo>
                    <a:pt x="241" y="0"/>
                  </a:moveTo>
                  <a:cubicBezTo>
                    <a:pt x="193" y="0"/>
                    <a:pt x="145" y="4"/>
                    <a:pt x="97" y="12"/>
                  </a:cubicBezTo>
                  <a:cubicBezTo>
                    <a:pt x="65" y="12"/>
                    <a:pt x="33" y="12"/>
                    <a:pt x="1" y="28"/>
                  </a:cubicBezTo>
                  <a:cubicBezTo>
                    <a:pt x="1" y="44"/>
                    <a:pt x="145" y="28"/>
                    <a:pt x="386" y="60"/>
                  </a:cubicBezTo>
                  <a:cubicBezTo>
                    <a:pt x="1027" y="141"/>
                    <a:pt x="1557" y="590"/>
                    <a:pt x="1749" y="1199"/>
                  </a:cubicBezTo>
                  <a:cubicBezTo>
                    <a:pt x="1830" y="1440"/>
                    <a:pt x="1830" y="1585"/>
                    <a:pt x="1846" y="1585"/>
                  </a:cubicBezTo>
                  <a:cubicBezTo>
                    <a:pt x="1846" y="1552"/>
                    <a:pt x="1846" y="1520"/>
                    <a:pt x="1846" y="1472"/>
                  </a:cubicBezTo>
                  <a:cubicBezTo>
                    <a:pt x="1846" y="1376"/>
                    <a:pt x="1830" y="1280"/>
                    <a:pt x="1798" y="1183"/>
                  </a:cubicBezTo>
                  <a:cubicBezTo>
                    <a:pt x="1621" y="542"/>
                    <a:pt x="1060" y="76"/>
                    <a:pt x="386" y="12"/>
                  </a:cubicBezTo>
                  <a:cubicBezTo>
                    <a:pt x="338" y="4"/>
                    <a:pt x="289" y="0"/>
                    <a:pt x="241" y="0"/>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9" name="Google Shape;8649;p120"/>
            <p:cNvSpPr/>
            <p:nvPr/>
          </p:nvSpPr>
          <p:spPr>
            <a:xfrm flipH="1">
              <a:off x="4141698" y="3049087"/>
              <a:ext cx="2820" cy="43917"/>
            </a:xfrm>
            <a:custGeom>
              <a:rect b="b" l="l" r="r" t="t"/>
              <a:pathLst>
                <a:path extrusionOk="0" h="2183" w="130">
                  <a:moveTo>
                    <a:pt x="113" y="0"/>
                  </a:moveTo>
                  <a:lnTo>
                    <a:pt x="113" y="0"/>
                  </a:lnTo>
                  <a:cubicBezTo>
                    <a:pt x="33" y="722"/>
                    <a:pt x="1" y="1460"/>
                    <a:pt x="17" y="2182"/>
                  </a:cubicBezTo>
                  <a:cubicBezTo>
                    <a:pt x="65" y="1829"/>
                    <a:pt x="97" y="1460"/>
                    <a:pt x="97" y="1091"/>
                  </a:cubicBezTo>
                  <a:cubicBezTo>
                    <a:pt x="129" y="738"/>
                    <a:pt x="129" y="369"/>
                    <a:pt x="113" y="0"/>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0" name="Google Shape;8650;p120"/>
            <p:cNvSpPr/>
            <p:nvPr/>
          </p:nvSpPr>
          <p:spPr>
            <a:xfrm flipH="1">
              <a:off x="4066531" y="3115152"/>
              <a:ext cx="33775" cy="2092"/>
            </a:xfrm>
            <a:custGeom>
              <a:rect b="b" l="l" r="r" t="t"/>
              <a:pathLst>
                <a:path extrusionOk="0" h="104" w="1557">
                  <a:moveTo>
                    <a:pt x="37" y="1"/>
                  </a:moveTo>
                  <a:cubicBezTo>
                    <a:pt x="13" y="1"/>
                    <a:pt x="1" y="2"/>
                    <a:pt x="1" y="5"/>
                  </a:cubicBezTo>
                  <a:cubicBezTo>
                    <a:pt x="300" y="71"/>
                    <a:pt x="605" y="104"/>
                    <a:pt x="909" y="104"/>
                  </a:cubicBezTo>
                  <a:cubicBezTo>
                    <a:pt x="1126" y="104"/>
                    <a:pt x="1343" y="87"/>
                    <a:pt x="1557" y="53"/>
                  </a:cubicBezTo>
                  <a:cubicBezTo>
                    <a:pt x="1557" y="45"/>
                    <a:pt x="1468" y="45"/>
                    <a:pt x="1326" y="45"/>
                  </a:cubicBezTo>
                  <a:cubicBezTo>
                    <a:pt x="1184" y="45"/>
                    <a:pt x="987" y="45"/>
                    <a:pt x="771" y="37"/>
                  </a:cubicBezTo>
                  <a:cubicBezTo>
                    <a:pt x="433" y="24"/>
                    <a:pt x="138" y="1"/>
                    <a:pt x="37" y="1"/>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1" name="Google Shape;8651;p120"/>
            <p:cNvSpPr/>
            <p:nvPr/>
          </p:nvSpPr>
          <p:spPr>
            <a:xfrm flipH="1">
              <a:off x="4119418" y="3114548"/>
              <a:ext cx="3861" cy="6196"/>
            </a:xfrm>
            <a:custGeom>
              <a:rect b="b" l="l" r="r" t="t"/>
              <a:pathLst>
                <a:path extrusionOk="0" h="308" w="178">
                  <a:moveTo>
                    <a:pt x="25" y="0"/>
                  </a:moveTo>
                  <a:cubicBezTo>
                    <a:pt x="22" y="0"/>
                    <a:pt x="19" y="1"/>
                    <a:pt x="17" y="3"/>
                  </a:cubicBezTo>
                  <a:cubicBezTo>
                    <a:pt x="1" y="19"/>
                    <a:pt x="49" y="83"/>
                    <a:pt x="81" y="164"/>
                  </a:cubicBezTo>
                  <a:cubicBezTo>
                    <a:pt x="113" y="244"/>
                    <a:pt x="129" y="308"/>
                    <a:pt x="145" y="308"/>
                  </a:cubicBezTo>
                  <a:cubicBezTo>
                    <a:pt x="161" y="308"/>
                    <a:pt x="177" y="228"/>
                    <a:pt x="129" y="132"/>
                  </a:cubicBezTo>
                  <a:cubicBezTo>
                    <a:pt x="101" y="47"/>
                    <a:pt x="49" y="0"/>
                    <a:pt x="25" y="0"/>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2" name="Google Shape;8652;p120"/>
            <p:cNvSpPr/>
            <p:nvPr/>
          </p:nvSpPr>
          <p:spPr>
            <a:xfrm flipH="1">
              <a:off x="4126729" y="3104510"/>
              <a:ext cx="4903" cy="4305"/>
            </a:xfrm>
            <a:custGeom>
              <a:rect b="b" l="l" r="r" t="t"/>
              <a:pathLst>
                <a:path extrusionOk="0" h="214" w="226">
                  <a:moveTo>
                    <a:pt x="28" y="1"/>
                  </a:moveTo>
                  <a:cubicBezTo>
                    <a:pt x="23" y="1"/>
                    <a:pt x="19" y="2"/>
                    <a:pt x="17" y="5"/>
                  </a:cubicBezTo>
                  <a:cubicBezTo>
                    <a:pt x="1" y="21"/>
                    <a:pt x="33" y="69"/>
                    <a:pt x="97" y="133"/>
                  </a:cubicBezTo>
                  <a:cubicBezTo>
                    <a:pt x="145" y="181"/>
                    <a:pt x="193" y="213"/>
                    <a:pt x="209" y="213"/>
                  </a:cubicBezTo>
                  <a:cubicBezTo>
                    <a:pt x="225" y="197"/>
                    <a:pt x="193" y="133"/>
                    <a:pt x="145" y="85"/>
                  </a:cubicBezTo>
                  <a:cubicBezTo>
                    <a:pt x="92" y="32"/>
                    <a:pt x="50" y="1"/>
                    <a:pt x="28" y="1"/>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3" name="Google Shape;8653;p120"/>
            <p:cNvSpPr/>
            <p:nvPr/>
          </p:nvSpPr>
          <p:spPr>
            <a:xfrm flipH="1">
              <a:off x="4136491" y="3099159"/>
              <a:ext cx="6855" cy="2937"/>
            </a:xfrm>
            <a:custGeom>
              <a:rect b="b" l="l" r="r" t="t"/>
              <a:pathLst>
                <a:path extrusionOk="0" h="146" w="316">
                  <a:moveTo>
                    <a:pt x="89" y="0"/>
                  </a:moveTo>
                  <a:cubicBezTo>
                    <a:pt x="35" y="0"/>
                    <a:pt x="0" y="19"/>
                    <a:pt x="11" y="30"/>
                  </a:cubicBezTo>
                  <a:cubicBezTo>
                    <a:pt x="11" y="46"/>
                    <a:pt x="75" y="46"/>
                    <a:pt x="156" y="78"/>
                  </a:cubicBezTo>
                  <a:cubicBezTo>
                    <a:pt x="225" y="106"/>
                    <a:pt x="270" y="146"/>
                    <a:pt x="292" y="146"/>
                  </a:cubicBezTo>
                  <a:cubicBezTo>
                    <a:pt x="295" y="146"/>
                    <a:pt x="298" y="145"/>
                    <a:pt x="300" y="142"/>
                  </a:cubicBezTo>
                  <a:cubicBezTo>
                    <a:pt x="316" y="126"/>
                    <a:pt x="268" y="46"/>
                    <a:pt x="172" y="14"/>
                  </a:cubicBezTo>
                  <a:cubicBezTo>
                    <a:pt x="142" y="4"/>
                    <a:pt x="113" y="0"/>
                    <a:pt x="89" y="0"/>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4" name="Google Shape;8654;p120"/>
            <p:cNvSpPr/>
            <p:nvPr/>
          </p:nvSpPr>
          <p:spPr>
            <a:xfrm flipH="1">
              <a:off x="4148314" y="3097248"/>
              <a:ext cx="3840" cy="1811"/>
            </a:xfrm>
            <a:custGeom>
              <a:rect b="b" l="l" r="r" t="t"/>
              <a:pathLst>
                <a:path extrusionOk="0" h="90" w="177">
                  <a:moveTo>
                    <a:pt x="44" y="1"/>
                  </a:moveTo>
                  <a:cubicBezTo>
                    <a:pt x="28" y="1"/>
                    <a:pt x="16" y="5"/>
                    <a:pt x="16" y="13"/>
                  </a:cubicBezTo>
                  <a:cubicBezTo>
                    <a:pt x="0" y="29"/>
                    <a:pt x="32" y="61"/>
                    <a:pt x="80" y="77"/>
                  </a:cubicBezTo>
                  <a:cubicBezTo>
                    <a:pt x="104" y="85"/>
                    <a:pt x="124" y="89"/>
                    <a:pt x="140" y="89"/>
                  </a:cubicBezTo>
                  <a:cubicBezTo>
                    <a:pt x="156" y="89"/>
                    <a:pt x="168" y="85"/>
                    <a:pt x="177" y="77"/>
                  </a:cubicBezTo>
                  <a:cubicBezTo>
                    <a:pt x="177" y="61"/>
                    <a:pt x="144" y="29"/>
                    <a:pt x="96" y="13"/>
                  </a:cubicBezTo>
                  <a:cubicBezTo>
                    <a:pt x="80" y="5"/>
                    <a:pt x="60" y="1"/>
                    <a:pt x="44" y="1"/>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5" name="Google Shape;8655;p120"/>
            <p:cNvSpPr/>
            <p:nvPr/>
          </p:nvSpPr>
          <p:spPr>
            <a:xfrm flipH="1">
              <a:off x="3626553" y="2698586"/>
              <a:ext cx="215862" cy="121691"/>
            </a:xfrm>
            <a:custGeom>
              <a:rect b="b" l="l" r="r" t="t"/>
              <a:pathLst>
                <a:path extrusionOk="0" h="6049" w="9951">
                  <a:moveTo>
                    <a:pt x="4814" y="0"/>
                  </a:moveTo>
                  <a:lnTo>
                    <a:pt x="1" y="2294"/>
                  </a:lnTo>
                  <a:lnTo>
                    <a:pt x="1765" y="6049"/>
                  </a:lnTo>
                  <a:lnTo>
                    <a:pt x="2070" y="5936"/>
                  </a:lnTo>
                  <a:cubicBezTo>
                    <a:pt x="3434" y="5375"/>
                    <a:pt x="8953" y="3000"/>
                    <a:pt x="9723" y="2311"/>
                  </a:cubicBezTo>
                  <a:cubicBezTo>
                    <a:pt x="9951" y="2100"/>
                    <a:pt x="9781" y="2024"/>
                    <a:pt x="9413" y="2024"/>
                  </a:cubicBezTo>
                  <a:cubicBezTo>
                    <a:pt x="8434" y="2024"/>
                    <a:pt x="6049" y="2567"/>
                    <a:pt x="6049" y="2567"/>
                  </a:cubicBezTo>
                  <a:lnTo>
                    <a:pt x="4814" y="0"/>
                  </a:lnTo>
                  <a:close/>
                </a:path>
              </a:pathLst>
            </a:custGeom>
            <a:solidFill>
              <a:srgbClr val="19B5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6" name="Google Shape;8656;p120"/>
            <p:cNvSpPr/>
            <p:nvPr/>
          </p:nvSpPr>
          <p:spPr>
            <a:xfrm flipH="1">
              <a:off x="3766512" y="2787222"/>
              <a:ext cx="51888" cy="31766"/>
            </a:xfrm>
            <a:custGeom>
              <a:rect b="b" l="l" r="r" t="t"/>
              <a:pathLst>
                <a:path extrusionOk="0" h="1579" w="2392">
                  <a:moveTo>
                    <a:pt x="858" y="0"/>
                  </a:moveTo>
                  <a:cubicBezTo>
                    <a:pt x="559" y="0"/>
                    <a:pt x="261" y="79"/>
                    <a:pt x="1" y="231"/>
                  </a:cubicBezTo>
                  <a:lnTo>
                    <a:pt x="642" y="1578"/>
                  </a:lnTo>
                  <a:lnTo>
                    <a:pt x="2391" y="776"/>
                  </a:lnTo>
                  <a:cubicBezTo>
                    <a:pt x="2118" y="407"/>
                    <a:pt x="1733" y="151"/>
                    <a:pt x="1284" y="54"/>
                  </a:cubicBezTo>
                  <a:cubicBezTo>
                    <a:pt x="1144" y="18"/>
                    <a:pt x="1001" y="0"/>
                    <a:pt x="858"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7" name="Google Shape;8657;p120"/>
            <p:cNvSpPr/>
            <p:nvPr/>
          </p:nvSpPr>
          <p:spPr>
            <a:xfrm flipH="1">
              <a:off x="3628179" y="2739324"/>
              <a:ext cx="176642" cy="80953"/>
            </a:xfrm>
            <a:custGeom>
              <a:rect b="b" l="l" r="r" t="t"/>
              <a:pathLst>
                <a:path extrusionOk="0" h="4024" w="8143">
                  <a:moveTo>
                    <a:pt x="7659" y="1"/>
                  </a:moveTo>
                  <a:cubicBezTo>
                    <a:pt x="7195" y="1"/>
                    <a:pt x="6546" y="109"/>
                    <a:pt x="6546" y="109"/>
                  </a:cubicBezTo>
                  <a:cubicBezTo>
                    <a:pt x="6273" y="253"/>
                    <a:pt x="6418" y="927"/>
                    <a:pt x="6418" y="927"/>
                  </a:cubicBezTo>
                  <a:lnTo>
                    <a:pt x="0" y="3911"/>
                  </a:lnTo>
                  <a:lnTo>
                    <a:pt x="32" y="4024"/>
                  </a:lnTo>
                  <a:cubicBezTo>
                    <a:pt x="2551" y="3093"/>
                    <a:pt x="8054" y="478"/>
                    <a:pt x="8118" y="157"/>
                  </a:cubicBezTo>
                  <a:cubicBezTo>
                    <a:pt x="8142" y="38"/>
                    <a:pt x="7933" y="1"/>
                    <a:pt x="7659"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8" name="Google Shape;8658;p120"/>
            <p:cNvSpPr/>
            <p:nvPr/>
          </p:nvSpPr>
          <p:spPr>
            <a:xfrm flipH="1">
              <a:off x="3629740" y="2740852"/>
              <a:ext cx="176816" cy="77814"/>
            </a:xfrm>
            <a:custGeom>
              <a:rect b="b" l="l" r="r" t="t"/>
              <a:pathLst>
                <a:path extrusionOk="0" h="3868" w="8151">
                  <a:moveTo>
                    <a:pt x="8150" y="1"/>
                  </a:moveTo>
                  <a:cubicBezTo>
                    <a:pt x="8134" y="17"/>
                    <a:pt x="8102" y="17"/>
                    <a:pt x="8070" y="33"/>
                  </a:cubicBezTo>
                  <a:cubicBezTo>
                    <a:pt x="8006" y="81"/>
                    <a:pt x="7926" y="113"/>
                    <a:pt x="7829" y="161"/>
                  </a:cubicBezTo>
                  <a:cubicBezTo>
                    <a:pt x="7605" y="274"/>
                    <a:pt x="7316" y="418"/>
                    <a:pt x="6963" y="595"/>
                  </a:cubicBezTo>
                  <a:cubicBezTo>
                    <a:pt x="6241" y="948"/>
                    <a:pt x="5230" y="1461"/>
                    <a:pt x="4107" y="1990"/>
                  </a:cubicBezTo>
                  <a:cubicBezTo>
                    <a:pt x="2968" y="2520"/>
                    <a:pt x="1941" y="2985"/>
                    <a:pt x="1203" y="3322"/>
                  </a:cubicBezTo>
                  <a:cubicBezTo>
                    <a:pt x="850" y="3482"/>
                    <a:pt x="562" y="3611"/>
                    <a:pt x="321" y="3723"/>
                  </a:cubicBezTo>
                  <a:lnTo>
                    <a:pt x="80" y="3835"/>
                  </a:lnTo>
                  <a:cubicBezTo>
                    <a:pt x="161" y="3819"/>
                    <a:pt x="241" y="3787"/>
                    <a:pt x="321" y="3739"/>
                  </a:cubicBezTo>
                  <a:cubicBezTo>
                    <a:pt x="578" y="3643"/>
                    <a:pt x="867" y="3514"/>
                    <a:pt x="1219" y="3370"/>
                  </a:cubicBezTo>
                  <a:cubicBezTo>
                    <a:pt x="1974" y="3049"/>
                    <a:pt x="3000" y="2584"/>
                    <a:pt x="4123" y="2054"/>
                  </a:cubicBezTo>
                  <a:cubicBezTo>
                    <a:pt x="5246" y="1509"/>
                    <a:pt x="6257" y="1012"/>
                    <a:pt x="6995" y="627"/>
                  </a:cubicBezTo>
                  <a:cubicBezTo>
                    <a:pt x="7332" y="450"/>
                    <a:pt x="7621" y="306"/>
                    <a:pt x="7845" y="177"/>
                  </a:cubicBezTo>
                  <a:cubicBezTo>
                    <a:pt x="7926" y="129"/>
                    <a:pt x="8006" y="97"/>
                    <a:pt x="8086" y="49"/>
                  </a:cubicBezTo>
                  <a:cubicBezTo>
                    <a:pt x="8102" y="33"/>
                    <a:pt x="8134" y="17"/>
                    <a:pt x="8150" y="1"/>
                  </a:cubicBezTo>
                  <a:close/>
                  <a:moveTo>
                    <a:pt x="80" y="3835"/>
                  </a:moveTo>
                  <a:cubicBezTo>
                    <a:pt x="48" y="3835"/>
                    <a:pt x="16" y="3851"/>
                    <a:pt x="0" y="3867"/>
                  </a:cubicBezTo>
                  <a:cubicBezTo>
                    <a:pt x="32" y="3867"/>
                    <a:pt x="48" y="3851"/>
                    <a:pt x="80" y="3835"/>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9" name="Google Shape;8659;p120"/>
            <p:cNvSpPr/>
            <p:nvPr/>
          </p:nvSpPr>
          <p:spPr>
            <a:xfrm flipH="1">
              <a:off x="3662447" y="2739887"/>
              <a:ext cx="5944" cy="19715"/>
            </a:xfrm>
            <a:custGeom>
              <a:rect b="b" l="l" r="r" t="t"/>
              <a:pathLst>
                <a:path extrusionOk="0" h="980" w="274">
                  <a:moveTo>
                    <a:pt x="273" y="1"/>
                  </a:moveTo>
                  <a:cubicBezTo>
                    <a:pt x="33" y="274"/>
                    <a:pt x="0" y="659"/>
                    <a:pt x="161" y="979"/>
                  </a:cubicBezTo>
                  <a:cubicBezTo>
                    <a:pt x="81" y="643"/>
                    <a:pt x="129" y="306"/>
                    <a:pt x="273" y="1"/>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0" name="Google Shape;8660;p120"/>
            <p:cNvSpPr/>
            <p:nvPr/>
          </p:nvSpPr>
          <p:spPr>
            <a:xfrm flipH="1">
              <a:off x="3701083" y="2747953"/>
              <a:ext cx="2452" cy="10682"/>
            </a:xfrm>
            <a:custGeom>
              <a:rect b="b" l="l" r="r" t="t"/>
              <a:pathLst>
                <a:path extrusionOk="0" h="531" w="113">
                  <a:moveTo>
                    <a:pt x="96" y="1"/>
                  </a:moveTo>
                  <a:cubicBezTo>
                    <a:pt x="48" y="81"/>
                    <a:pt x="32" y="177"/>
                    <a:pt x="32" y="258"/>
                  </a:cubicBezTo>
                  <a:cubicBezTo>
                    <a:pt x="0" y="354"/>
                    <a:pt x="0" y="434"/>
                    <a:pt x="32" y="530"/>
                  </a:cubicBezTo>
                  <a:cubicBezTo>
                    <a:pt x="96" y="370"/>
                    <a:pt x="112" y="177"/>
                    <a:pt x="96" y="1"/>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1" name="Google Shape;8661;p120"/>
            <p:cNvSpPr/>
            <p:nvPr/>
          </p:nvSpPr>
          <p:spPr>
            <a:xfrm flipH="1">
              <a:off x="3709435" y="2749905"/>
              <a:ext cx="4555" cy="8409"/>
            </a:xfrm>
            <a:custGeom>
              <a:rect b="b" l="l" r="r" t="t"/>
              <a:pathLst>
                <a:path extrusionOk="0" h="418" w="210">
                  <a:moveTo>
                    <a:pt x="193" y="0"/>
                  </a:moveTo>
                  <a:cubicBezTo>
                    <a:pt x="177" y="0"/>
                    <a:pt x="129" y="80"/>
                    <a:pt x="81" y="193"/>
                  </a:cubicBezTo>
                  <a:cubicBezTo>
                    <a:pt x="33" y="305"/>
                    <a:pt x="1" y="401"/>
                    <a:pt x="17" y="417"/>
                  </a:cubicBezTo>
                  <a:cubicBezTo>
                    <a:pt x="33" y="417"/>
                    <a:pt x="97" y="337"/>
                    <a:pt x="145" y="225"/>
                  </a:cubicBezTo>
                  <a:cubicBezTo>
                    <a:pt x="177" y="96"/>
                    <a:pt x="209" y="0"/>
                    <a:pt x="193" y="0"/>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2" name="Google Shape;8662;p120"/>
            <p:cNvSpPr/>
            <p:nvPr/>
          </p:nvSpPr>
          <p:spPr>
            <a:xfrm flipH="1">
              <a:off x="3712581" y="2746666"/>
              <a:ext cx="11150" cy="4868"/>
            </a:xfrm>
            <a:custGeom>
              <a:rect b="b" l="l" r="r" t="t"/>
              <a:pathLst>
                <a:path extrusionOk="0" h="242" w="514">
                  <a:moveTo>
                    <a:pt x="514" y="1"/>
                  </a:moveTo>
                  <a:lnTo>
                    <a:pt x="514" y="1"/>
                  </a:lnTo>
                  <a:cubicBezTo>
                    <a:pt x="418" y="17"/>
                    <a:pt x="321" y="49"/>
                    <a:pt x="241" y="97"/>
                  </a:cubicBezTo>
                  <a:cubicBezTo>
                    <a:pt x="113" y="161"/>
                    <a:pt x="1" y="225"/>
                    <a:pt x="17" y="241"/>
                  </a:cubicBezTo>
                  <a:cubicBezTo>
                    <a:pt x="97" y="225"/>
                    <a:pt x="193" y="193"/>
                    <a:pt x="273" y="145"/>
                  </a:cubicBezTo>
                  <a:cubicBezTo>
                    <a:pt x="418" y="81"/>
                    <a:pt x="514" y="17"/>
                    <a:pt x="514" y="1"/>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3" name="Google Shape;8663;p120"/>
            <p:cNvSpPr/>
            <p:nvPr/>
          </p:nvSpPr>
          <p:spPr>
            <a:xfrm flipH="1">
              <a:off x="3716052" y="2741174"/>
              <a:ext cx="12560" cy="4587"/>
            </a:xfrm>
            <a:custGeom>
              <a:rect b="b" l="l" r="r" t="t"/>
              <a:pathLst>
                <a:path extrusionOk="0" h="228" w="579">
                  <a:moveTo>
                    <a:pt x="578" y="1"/>
                  </a:moveTo>
                  <a:lnTo>
                    <a:pt x="578" y="1"/>
                  </a:lnTo>
                  <a:cubicBezTo>
                    <a:pt x="386" y="81"/>
                    <a:pt x="193" y="161"/>
                    <a:pt x="1" y="226"/>
                  </a:cubicBezTo>
                  <a:cubicBezTo>
                    <a:pt x="18" y="227"/>
                    <a:pt x="36" y="228"/>
                    <a:pt x="54" y="228"/>
                  </a:cubicBezTo>
                  <a:cubicBezTo>
                    <a:pt x="247" y="228"/>
                    <a:pt x="446" y="148"/>
                    <a:pt x="578" y="1"/>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4" name="Google Shape;8664;p120"/>
            <p:cNvSpPr/>
            <p:nvPr/>
          </p:nvSpPr>
          <p:spPr>
            <a:xfrm flipH="1">
              <a:off x="3686462" y="2732786"/>
              <a:ext cx="17441" cy="17140"/>
            </a:xfrm>
            <a:custGeom>
              <a:rect b="b" l="l" r="r" t="t"/>
              <a:pathLst>
                <a:path extrusionOk="0" h="852" w="804">
                  <a:moveTo>
                    <a:pt x="675" y="65"/>
                  </a:moveTo>
                  <a:cubicBezTo>
                    <a:pt x="739" y="81"/>
                    <a:pt x="755" y="145"/>
                    <a:pt x="707" y="209"/>
                  </a:cubicBezTo>
                  <a:cubicBezTo>
                    <a:pt x="675" y="274"/>
                    <a:pt x="627" y="322"/>
                    <a:pt x="563" y="370"/>
                  </a:cubicBezTo>
                  <a:cubicBezTo>
                    <a:pt x="482" y="450"/>
                    <a:pt x="386" y="530"/>
                    <a:pt x="290" y="594"/>
                  </a:cubicBezTo>
                  <a:cubicBezTo>
                    <a:pt x="206" y="655"/>
                    <a:pt x="137" y="698"/>
                    <a:pt x="87" y="728"/>
                  </a:cubicBezTo>
                  <a:lnTo>
                    <a:pt x="87" y="728"/>
                  </a:lnTo>
                  <a:cubicBezTo>
                    <a:pt x="85" y="657"/>
                    <a:pt x="93" y="586"/>
                    <a:pt x="113" y="514"/>
                  </a:cubicBezTo>
                  <a:cubicBezTo>
                    <a:pt x="145" y="402"/>
                    <a:pt x="210" y="306"/>
                    <a:pt x="290" y="225"/>
                  </a:cubicBezTo>
                  <a:cubicBezTo>
                    <a:pt x="386" y="129"/>
                    <a:pt x="530" y="65"/>
                    <a:pt x="675" y="65"/>
                  </a:cubicBezTo>
                  <a:close/>
                  <a:moveTo>
                    <a:pt x="691" y="1"/>
                  </a:moveTo>
                  <a:cubicBezTo>
                    <a:pt x="386" y="1"/>
                    <a:pt x="129" y="209"/>
                    <a:pt x="65" y="514"/>
                  </a:cubicBezTo>
                  <a:cubicBezTo>
                    <a:pt x="50" y="590"/>
                    <a:pt x="49" y="667"/>
                    <a:pt x="63" y="743"/>
                  </a:cubicBezTo>
                  <a:lnTo>
                    <a:pt x="63" y="743"/>
                  </a:lnTo>
                  <a:cubicBezTo>
                    <a:pt x="23" y="766"/>
                    <a:pt x="1" y="780"/>
                    <a:pt x="1" y="787"/>
                  </a:cubicBezTo>
                  <a:cubicBezTo>
                    <a:pt x="23" y="781"/>
                    <a:pt x="44" y="774"/>
                    <a:pt x="66" y="767"/>
                  </a:cubicBezTo>
                  <a:lnTo>
                    <a:pt x="66" y="767"/>
                  </a:lnTo>
                  <a:cubicBezTo>
                    <a:pt x="69" y="795"/>
                    <a:pt x="83" y="823"/>
                    <a:pt x="97" y="851"/>
                  </a:cubicBezTo>
                  <a:cubicBezTo>
                    <a:pt x="93" y="820"/>
                    <a:pt x="90" y="790"/>
                    <a:pt x="88" y="759"/>
                  </a:cubicBezTo>
                  <a:lnTo>
                    <a:pt x="88" y="759"/>
                  </a:lnTo>
                  <a:cubicBezTo>
                    <a:pt x="170" y="729"/>
                    <a:pt x="251" y="690"/>
                    <a:pt x="322" y="643"/>
                  </a:cubicBezTo>
                  <a:cubicBezTo>
                    <a:pt x="418" y="578"/>
                    <a:pt x="514" y="498"/>
                    <a:pt x="611" y="402"/>
                  </a:cubicBezTo>
                  <a:cubicBezTo>
                    <a:pt x="659" y="354"/>
                    <a:pt x="723" y="306"/>
                    <a:pt x="755" y="242"/>
                  </a:cubicBezTo>
                  <a:cubicBezTo>
                    <a:pt x="787" y="209"/>
                    <a:pt x="803" y="161"/>
                    <a:pt x="787" y="113"/>
                  </a:cubicBezTo>
                  <a:cubicBezTo>
                    <a:pt x="787" y="65"/>
                    <a:pt x="739" y="17"/>
                    <a:pt x="691" y="1"/>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5" name="Google Shape;8665;p120"/>
            <p:cNvSpPr/>
            <p:nvPr/>
          </p:nvSpPr>
          <p:spPr>
            <a:xfrm flipH="1">
              <a:off x="3701778" y="2738358"/>
              <a:ext cx="14295" cy="9938"/>
            </a:xfrm>
            <a:custGeom>
              <a:rect b="b" l="l" r="r" t="t"/>
              <a:pathLst>
                <a:path extrusionOk="0" h="494" w="659">
                  <a:moveTo>
                    <a:pt x="202" y="1"/>
                  </a:moveTo>
                  <a:cubicBezTo>
                    <a:pt x="156" y="1"/>
                    <a:pt x="109" y="10"/>
                    <a:pt x="65" y="29"/>
                  </a:cubicBezTo>
                  <a:cubicBezTo>
                    <a:pt x="0" y="77"/>
                    <a:pt x="0" y="157"/>
                    <a:pt x="33" y="221"/>
                  </a:cubicBezTo>
                  <a:cubicBezTo>
                    <a:pt x="65" y="269"/>
                    <a:pt x="113" y="301"/>
                    <a:pt x="161" y="334"/>
                  </a:cubicBezTo>
                  <a:cubicBezTo>
                    <a:pt x="225" y="382"/>
                    <a:pt x="305" y="430"/>
                    <a:pt x="386" y="446"/>
                  </a:cubicBezTo>
                  <a:cubicBezTo>
                    <a:pt x="466" y="478"/>
                    <a:pt x="546" y="494"/>
                    <a:pt x="626" y="494"/>
                  </a:cubicBezTo>
                  <a:cubicBezTo>
                    <a:pt x="626" y="478"/>
                    <a:pt x="546" y="462"/>
                    <a:pt x="402" y="414"/>
                  </a:cubicBezTo>
                  <a:cubicBezTo>
                    <a:pt x="337" y="382"/>
                    <a:pt x="257" y="334"/>
                    <a:pt x="193" y="285"/>
                  </a:cubicBezTo>
                  <a:cubicBezTo>
                    <a:pt x="113" y="237"/>
                    <a:pt x="33" y="141"/>
                    <a:pt x="97" y="93"/>
                  </a:cubicBezTo>
                  <a:cubicBezTo>
                    <a:pt x="137" y="80"/>
                    <a:pt x="176" y="72"/>
                    <a:pt x="215" y="72"/>
                  </a:cubicBezTo>
                  <a:cubicBezTo>
                    <a:pt x="270" y="72"/>
                    <a:pt x="322" y="87"/>
                    <a:pt x="369" y="125"/>
                  </a:cubicBezTo>
                  <a:cubicBezTo>
                    <a:pt x="434" y="157"/>
                    <a:pt x="498" y="221"/>
                    <a:pt x="546" y="285"/>
                  </a:cubicBezTo>
                  <a:cubicBezTo>
                    <a:pt x="594" y="350"/>
                    <a:pt x="626" y="414"/>
                    <a:pt x="658" y="478"/>
                  </a:cubicBezTo>
                  <a:cubicBezTo>
                    <a:pt x="658" y="398"/>
                    <a:pt x="642" y="317"/>
                    <a:pt x="594" y="253"/>
                  </a:cubicBezTo>
                  <a:cubicBezTo>
                    <a:pt x="546" y="173"/>
                    <a:pt x="482" y="109"/>
                    <a:pt x="402" y="61"/>
                  </a:cubicBezTo>
                  <a:cubicBezTo>
                    <a:pt x="343" y="22"/>
                    <a:pt x="273" y="1"/>
                    <a:pt x="202" y="1"/>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6" name="Google Shape;8666;p120"/>
            <p:cNvSpPr/>
            <p:nvPr/>
          </p:nvSpPr>
          <p:spPr>
            <a:xfrm flipH="1">
              <a:off x="3766860" y="2785130"/>
              <a:ext cx="51194" cy="17402"/>
            </a:xfrm>
            <a:custGeom>
              <a:rect b="b" l="l" r="r" t="t"/>
              <a:pathLst>
                <a:path extrusionOk="0" h="865" w="2360">
                  <a:moveTo>
                    <a:pt x="932" y="0"/>
                  </a:moveTo>
                  <a:cubicBezTo>
                    <a:pt x="732" y="0"/>
                    <a:pt x="530" y="36"/>
                    <a:pt x="338" y="110"/>
                  </a:cubicBezTo>
                  <a:cubicBezTo>
                    <a:pt x="257" y="142"/>
                    <a:pt x="161" y="190"/>
                    <a:pt x="81" y="239"/>
                  </a:cubicBezTo>
                  <a:cubicBezTo>
                    <a:pt x="33" y="287"/>
                    <a:pt x="1" y="303"/>
                    <a:pt x="1" y="303"/>
                  </a:cubicBezTo>
                  <a:cubicBezTo>
                    <a:pt x="1" y="304"/>
                    <a:pt x="2" y="305"/>
                    <a:pt x="4" y="305"/>
                  </a:cubicBezTo>
                  <a:cubicBezTo>
                    <a:pt x="24" y="305"/>
                    <a:pt x="149" y="232"/>
                    <a:pt x="354" y="158"/>
                  </a:cubicBezTo>
                  <a:cubicBezTo>
                    <a:pt x="536" y="96"/>
                    <a:pt x="726" y="65"/>
                    <a:pt x="915" y="65"/>
                  </a:cubicBezTo>
                  <a:cubicBezTo>
                    <a:pt x="1355" y="65"/>
                    <a:pt x="1788" y="234"/>
                    <a:pt x="2102" y="559"/>
                  </a:cubicBezTo>
                  <a:cubicBezTo>
                    <a:pt x="2263" y="736"/>
                    <a:pt x="2343" y="864"/>
                    <a:pt x="2359" y="864"/>
                  </a:cubicBezTo>
                  <a:cubicBezTo>
                    <a:pt x="2343" y="816"/>
                    <a:pt x="2327" y="784"/>
                    <a:pt x="2311" y="768"/>
                  </a:cubicBezTo>
                  <a:cubicBezTo>
                    <a:pt x="2263" y="672"/>
                    <a:pt x="2199" y="591"/>
                    <a:pt x="2135" y="527"/>
                  </a:cubicBezTo>
                  <a:cubicBezTo>
                    <a:pt x="1823" y="183"/>
                    <a:pt x="1382" y="0"/>
                    <a:pt x="932" y="0"/>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7" name="Google Shape;8667;p120"/>
            <p:cNvSpPr/>
            <p:nvPr/>
          </p:nvSpPr>
          <p:spPr>
            <a:xfrm flipH="1">
              <a:off x="3807945" y="2746345"/>
              <a:ext cx="19849" cy="40054"/>
            </a:xfrm>
            <a:custGeom>
              <a:rect b="b" l="l" r="r" t="t"/>
              <a:pathLst>
                <a:path extrusionOk="0" h="1991" w="915">
                  <a:moveTo>
                    <a:pt x="1" y="1"/>
                  </a:moveTo>
                  <a:lnTo>
                    <a:pt x="1" y="1"/>
                  </a:lnTo>
                  <a:cubicBezTo>
                    <a:pt x="257" y="675"/>
                    <a:pt x="562" y="1348"/>
                    <a:pt x="915" y="1990"/>
                  </a:cubicBezTo>
                  <a:cubicBezTo>
                    <a:pt x="787" y="1637"/>
                    <a:pt x="642" y="1300"/>
                    <a:pt x="482" y="979"/>
                  </a:cubicBezTo>
                  <a:cubicBezTo>
                    <a:pt x="337" y="642"/>
                    <a:pt x="177" y="322"/>
                    <a:pt x="1" y="1"/>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8" name="Google Shape;8668;p120"/>
            <p:cNvSpPr/>
            <p:nvPr/>
          </p:nvSpPr>
          <p:spPr>
            <a:xfrm flipH="1">
              <a:off x="3727529" y="2774408"/>
              <a:ext cx="30999" cy="13278"/>
            </a:xfrm>
            <a:custGeom>
              <a:rect b="b" l="l" r="r" t="t"/>
              <a:pathLst>
                <a:path extrusionOk="0" h="660" w="1429">
                  <a:moveTo>
                    <a:pt x="1424" y="0"/>
                  </a:moveTo>
                  <a:cubicBezTo>
                    <a:pt x="1386" y="0"/>
                    <a:pt x="1091" y="169"/>
                    <a:pt x="722" y="338"/>
                  </a:cubicBezTo>
                  <a:cubicBezTo>
                    <a:pt x="321" y="515"/>
                    <a:pt x="0" y="643"/>
                    <a:pt x="16" y="659"/>
                  </a:cubicBezTo>
                  <a:cubicBezTo>
                    <a:pt x="514" y="531"/>
                    <a:pt x="995" y="306"/>
                    <a:pt x="1428" y="1"/>
                  </a:cubicBezTo>
                  <a:cubicBezTo>
                    <a:pt x="1427" y="1"/>
                    <a:pt x="1426" y="0"/>
                    <a:pt x="1424" y="0"/>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9" name="Google Shape;8669;p120"/>
            <p:cNvSpPr/>
            <p:nvPr/>
          </p:nvSpPr>
          <p:spPr>
            <a:xfrm flipH="1">
              <a:off x="3772779" y="2796577"/>
              <a:ext cx="6292" cy="4386"/>
            </a:xfrm>
            <a:custGeom>
              <a:rect b="b" l="l" r="r" t="t"/>
              <a:pathLst>
                <a:path extrusionOk="0" h="218" w="290">
                  <a:moveTo>
                    <a:pt x="29" y="1"/>
                  </a:moveTo>
                  <a:cubicBezTo>
                    <a:pt x="21" y="1"/>
                    <a:pt x="17" y="3"/>
                    <a:pt x="17" y="6"/>
                  </a:cubicBezTo>
                  <a:cubicBezTo>
                    <a:pt x="1" y="22"/>
                    <a:pt x="65" y="55"/>
                    <a:pt x="145" y="119"/>
                  </a:cubicBezTo>
                  <a:cubicBezTo>
                    <a:pt x="202" y="162"/>
                    <a:pt x="247" y="218"/>
                    <a:pt x="267" y="218"/>
                  </a:cubicBezTo>
                  <a:cubicBezTo>
                    <a:pt x="270" y="218"/>
                    <a:pt x="272" y="217"/>
                    <a:pt x="273" y="215"/>
                  </a:cubicBezTo>
                  <a:cubicBezTo>
                    <a:pt x="289" y="215"/>
                    <a:pt x="257" y="135"/>
                    <a:pt x="177" y="71"/>
                  </a:cubicBezTo>
                  <a:cubicBezTo>
                    <a:pt x="116" y="22"/>
                    <a:pt x="55" y="1"/>
                    <a:pt x="29" y="1"/>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0" name="Google Shape;8670;p120"/>
            <p:cNvSpPr/>
            <p:nvPr/>
          </p:nvSpPr>
          <p:spPr>
            <a:xfrm flipH="1">
              <a:off x="3784972" y="2791005"/>
              <a:ext cx="6269" cy="2293"/>
            </a:xfrm>
            <a:custGeom>
              <a:rect b="b" l="l" r="r" t="t"/>
              <a:pathLst>
                <a:path extrusionOk="0" h="114" w="289">
                  <a:moveTo>
                    <a:pt x="46" y="0"/>
                  </a:moveTo>
                  <a:cubicBezTo>
                    <a:pt x="27" y="0"/>
                    <a:pt x="16" y="4"/>
                    <a:pt x="16" y="11"/>
                  </a:cubicBezTo>
                  <a:cubicBezTo>
                    <a:pt x="0" y="27"/>
                    <a:pt x="64" y="59"/>
                    <a:pt x="128" y="91"/>
                  </a:cubicBezTo>
                  <a:cubicBezTo>
                    <a:pt x="185" y="102"/>
                    <a:pt x="234" y="114"/>
                    <a:pt x="258" y="114"/>
                  </a:cubicBezTo>
                  <a:cubicBezTo>
                    <a:pt x="267" y="114"/>
                    <a:pt x="273" y="112"/>
                    <a:pt x="273" y="107"/>
                  </a:cubicBezTo>
                  <a:cubicBezTo>
                    <a:pt x="289" y="91"/>
                    <a:pt x="225" y="59"/>
                    <a:pt x="161" y="27"/>
                  </a:cubicBezTo>
                  <a:cubicBezTo>
                    <a:pt x="114" y="8"/>
                    <a:pt x="72" y="0"/>
                    <a:pt x="46" y="0"/>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1" name="Google Shape;8671;p120"/>
            <p:cNvSpPr/>
            <p:nvPr/>
          </p:nvSpPr>
          <p:spPr>
            <a:xfrm flipH="1">
              <a:off x="3797140" y="2790179"/>
              <a:ext cx="7333" cy="1790"/>
            </a:xfrm>
            <a:custGeom>
              <a:rect b="b" l="l" r="r" t="t"/>
              <a:pathLst>
                <a:path extrusionOk="0" h="89" w="338">
                  <a:moveTo>
                    <a:pt x="205" y="0"/>
                  </a:moveTo>
                  <a:cubicBezTo>
                    <a:pt x="191" y="0"/>
                    <a:pt x="177" y="1"/>
                    <a:pt x="161" y="4"/>
                  </a:cubicBezTo>
                  <a:cubicBezTo>
                    <a:pt x="65" y="4"/>
                    <a:pt x="0" y="84"/>
                    <a:pt x="16" y="84"/>
                  </a:cubicBezTo>
                  <a:cubicBezTo>
                    <a:pt x="20" y="87"/>
                    <a:pt x="25" y="88"/>
                    <a:pt x="32" y="88"/>
                  </a:cubicBezTo>
                  <a:cubicBezTo>
                    <a:pt x="59" y="88"/>
                    <a:pt x="113" y="68"/>
                    <a:pt x="177" y="68"/>
                  </a:cubicBezTo>
                  <a:cubicBezTo>
                    <a:pt x="217" y="60"/>
                    <a:pt x="253" y="60"/>
                    <a:pt x="281" y="60"/>
                  </a:cubicBezTo>
                  <a:cubicBezTo>
                    <a:pt x="309" y="60"/>
                    <a:pt x="329" y="60"/>
                    <a:pt x="337" y="52"/>
                  </a:cubicBezTo>
                  <a:cubicBezTo>
                    <a:pt x="337" y="38"/>
                    <a:pt x="290" y="0"/>
                    <a:pt x="205" y="0"/>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2" name="Google Shape;8672;p120"/>
            <p:cNvSpPr/>
            <p:nvPr/>
          </p:nvSpPr>
          <p:spPr>
            <a:xfrm flipH="1">
              <a:off x="3809333" y="2792694"/>
              <a:ext cx="3493" cy="1448"/>
            </a:xfrm>
            <a:custGeom>
              <a:rect b="b" l="l" r="r" t="t"/>
              <a:pathLst>
                <a:path extrusionOk="0" h="72" w="161">
                  <a:moveTo>
                    <a:pt x="118" y="0"/>
                  </a:moveTo>
                  <a:cubicBezTo>
                    <a:pt x="107" y="0"/>
                    <a:pt x="95" y="2"/>
                    <a:pt x="81" y="7"/>
                  </a:cubicBezTo>
                  <a:cubicBezTo>
                    <a:pt x="32" y="7"/>
                    <a:pt x="0" y="23"/>
                    <a:pt x="0" y="39"/>
                  </a:cubicBezTo>
                  <a:cubicBezTo>
                    <a:pt x="0" y="55"/>
                    <a:pt x="32" y="71"/>
                    <a:pt x="81" y="71"/>
                  </a:cubicBezTo>
                  <a:cubicBezTo>
                    <a:pt x="129" y="55"/>
                    <a:pt x="161" y="39"/>
                    <a:pt x="161" y="23"/>
                  </a:cubicBezTo>
                  <a:cubicBezTo>
                    <a:pt x="161" y="12"/>
                    <a:pt x="145" y="0"/>
                    <a:pt x="118" y="0"/>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3" name="Google Shape;8673;p120"/>
            <p:cNvSpPr/>
            <p:nvPr/>
          </p:nvSpPr>
          <p:spPr>
            <a:xfrm flipH="1">
              <a:off x="4016441" y="1755313"/>
              <a:ext cx="547801" cy="547618"/>
            </a:xfrm>
            <a:custGeom>
              <a:rect b="b" l="l" r="r" t="t"/>
              <a:pathLst>
                <a:path extrusionOk="0" h="27221" w="25253">
                  <a:moveTo>
                    <a:pt x="15521" y="0"/>
                  </a:moveTo>
                  <a:cubicBezTo>
                    <a:pt x="15012" y="0"/>
                    <a:pt x="14696" y="43"/>
                    <a:pt x="14696" y="43"/>
                  </a:cubicBezTo>
                  <a:lnTo>
                    <a:pt x="9193" y="139"/>
                  </a:lnTo>
                  <a:cubicBezTo>
                    <a:pt x="9193" y="139"/>
                    <a:pt x="1990" y="652"/>
                    <a:pt x="1092" y="5642"/>
                  </a:cubicBezTo>
                  <a:lnTo>
                    <a:pt x="1" y="10952"/>
                  </a:lnTo>
                  <a:lnTo>
                    <a:pt x="5215" y="11883"/>
                  </a:lnTo>
                  <a:lnTo>
                    <a:pt x="3867" y="19952"/>
                  </a:lnTo>
                  <a:cubicBezTo>
                    <a:pt x="2503" y="22118"/>
                    <a:pt x="2728" y="24332"/>
                    <a:pt x="2375" y="27220"/>
                  </a:cubicBezTo>
                  <a:lnTo>
                    <a:pt x="19638" y="23402"/>
                  </a:lnTo>
                  <a:lnTo>
                    <a:pt x="17520" y="19375"/>
                  </a:lnTo>
                  <a:lnTo>
                    <a:pt x="17953" y="15252"/>
                  </a:lnTo>
                  <a:cubicBezTo>
                    <a:pt x="17953" y="15252"/>
                    <a:pt x="19654" y="14498"/>
                    <a:pt x="19638" y="12861"/>
                  </a:cubicBezTo>
                  <a:cubicBezTo>
                    <a:pt x="19622" y="11899"/>
                    <a:pt x="19349" y="10936"/>
                    <a:pt x="18868" y="10102"/>
                  </a:cubicBezTo>
                  <a:lnTo>
                    <a:pt x="18868" y="10102"/>
                  </a:lnTo>
                  <a:lnTo>
                    <a:pt x="21451" y="12765"/>
                  </a:lnTo>
                  <a:lnTo>
                    <a:pt x="25253" y="6717"/>
                  </a:lnTo>
                  <a:cubicBezTo>
                    <a:pt x="25253" y="6717"/>
                    <a:pt x="23889" y="5257"/>
                    <a:pt x="21274" y="2321"/>
                  </a:cubicBezTo>
                  <a:cubicBezTo>
                    <a:pt x="19457" y="284"/>
                    <a:pt x="16839" y="0"/>
                    <a:pt x="15521" y="0"/>
                  </a:cubicBezTo>
                  <a:close/>
                </a:path>
              </a:pathLst>
            </a:custGeom>
            <a:solidFill>
              <a:srgbClr val="19B5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4" name="Google Shape;8674;p120"/>
            <p:cNvSpPr/>
            <p:nvPr/>
          </p:nvSpPr>
          <p:spPr>
            <a:xfrm flipH="1">
              <a:off x="3692419" y="2178478"/>
              <a:ext cx="841192" cy="604692"/>
            </a:xfrm>
            <a:custGeom>
              <a:rect b="b" l="l" r="r" t="t"/>
              <a:pathLst>
                <a:path extrusionOk="0" h="30058" w="38778">
                  <a:moveTo>
                    <a:pt x="26704" y="0"/>
                  </a:moveTo>
                  <a:cubicBezTo>
                    <a:pt x="22033" y="0"/>
                    <a:pt x="867" y="6169"/>
                    <a:pt x="867" y="6169"/>
                  </a:cubicBezTo>
                  <a:cubicBezTo>
                    <a:pt x="867" y="6169"/>
                    <a:pt x="0" y="13902"/>
                    <a:pt x="2776" y="14480"/>
                  </a:cubicBezTo>
                  <a:cubicBezTo>
                    <a:pt x="2888" y="14502"/>
                    <a:pt x="3022" y="14513"/>
                    <a:pt x="3179" y="14513"/>
                  </a:cubicBezTo>
                  <a:cubicBezTo>
                    <a:pt x="6925" y="14513"/>
                    <a:pt x="22878" y="8303"/>
                    <a:pt x="22878" y="8303"/>
                  </a:cubicBezTo>
                  <a:lnTo>
                    <a:pt x="31782" y="30058"/>
                  </a:lnTo>
                  <a:lnTo>
                    <a:pt x="38777" y="26656"/>
                  </a:lnTo>
                  <a:cubicBezTo>
                    <a:pt x="38777" y="26656"/>
                    <a:pt x="29665" y="1147"/>
                    <a:pt x="27451" y="105"/>
                  </a:cubicBezTo>
                  <a:cubicBezTo>
                    <a:pt x="27301" y="33"/>
                    <a:pt x="27047" y="0"/>
                    <a:pt x="26704" y="0"/>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5" name="Google Shape;8675;p120"/>
            <p:cNvSpPr/>
            <p:nvPr/>
          </p:nvSpPr>
          <p:spPr>
            <a:xfrm flipH="1">
              <a:off x="3953789" y="2288378"/>
              <a:ext cx="522399" cy="798504"/>
            </a:xfrm>
            <a:custGeom>
              <a:rect b="b" l="l" r="r" t="t"/>
              <a:pathLst>
                <a:path extrusionOk="0" h="39692" w="24082">
                  <a:moveTo>
                    <a:pt x="8520" y="0"/>
                  </a:moveTo>
                  <a:lnTo>
                    <a:pt x="1" y="9033"/>
                  </a:lnTo>
                  <a:lnTo>
                    <a:pt x="14632" y="9402"/>
                  </a:lnTo>
                  <a:lnTo>
                    <a:pt x="14135" y="39691"/>
                  </a:lnTo>
                  <a:lnTo>
                    <a:pt x="22317" y="38841"/>
                  </a:lnTo>
                  <a:cubicBezTo>
                    <a:pt x="22317" y="38841"/>
                    <a:pt x="24082" y="7942"/>
                    <a:pt x="23151" y="6209"/>
                  </a:cubicBezTo>
                  <a:cubicBezTo>
                    <a:pt x="22237" y="4492"/>
                    <a:pt x="8857" y="112"/>
                    <a:pt x="8520" y="0"/>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6" name="Google Shape;8676;p120"/>
            <p:cNvSpPr/>
            <p:nvPr/>
          </p:nvSpPr>
          <p:spPr>
            <a:xfrm flipH="1">
              <a:off x="4037305" y="2345490"/>
              <a:ext cx="440618" cy="124608"/>
            </a:xfrm>
            <a:custGeom>
              <a:rect b="b" l="l" r="r" t="t"/>
              <a:pathLst>
                <a:path extrusionOk="0" h="6194" w="20312">
                  <a:moveTo>
                    <a:pt x="20311" y="1"/>
                  </a:moveTo>
                  <a:lnTo>
                    <a:pt x="20311" y="1"/>
                  </a:lnTo>
                  <a:cubicBezTo>
                    <a:pt x="20247" y="17"/>
                    <a:pt x="20183" y="49"/>
                    <a:pt x="20119" y="81"/>
                  </a:cubicBezTo>
                  <a:lnTo>
                    <a:pt x="19541" y="322"/>
                  </a:lnTo>
                  <a:cubicBezTo>
                    <a:pt x="19301" y="434"/>
                    <a:pt x="18996" y="562"/>
                    <a:pt x="18643" y="723"/>
                  </a:cubicBezTo>
                  <a:cubicBezTo>
                    <a:pt x="18290" y="867"/>
                    <a:pt x="17889" y="1044"/>
                    <a:pt x="17440" y="1204"/>
                  </a:cubicBezTo>
                  <a:cubicBezTo>
                    <a:pt x="16557" y="1573"/>
                    <a:pt x="15482" y="1958"/>
                    <a:pt x="14279" y="2391"/>
                  </a:cubicBezTo>
                  <a:cubicBezTo>
                    <a:pt x="13076" y="2792"/>
                    <a:pt x="11728" y="3209"/>
                    <a:pt x="10332" y="3627"/>
                  </a:cubicBezTo>
                  <a:cubicBezTo>
                    <a:pt x="7509" y="4445"/>
                    <a:pt x="4910" y="5054"/>
                    <a:pt x="3033" y="5488"/>
                  </a:cubicBezTo>
                  <a:cubicBezTo>
                    <a:pt x="2118" y="5696"/>
                    <a:pt x="1364" y="5873"/>
                    <a:pt x="819" y="6001"/>
                  </a:cubicBezTo>
                  <a:lnTo>
                    <a:pt x="209" y="6129"/>
                  </a:lnTo>
                  <a:cubicBezTo>
                    <a:pt x="129" y="6145"/>
                    <a:pt x="65" y="6161"/>
                    <a:pt x="0" y="6194"/>
                  </a:cubicBezTo>
                  <a:cubicBezTo>
                    <a:pt x="65" y="6194"/>
                    <a:pt x="145" y="6194"/>
                    <a:pt x="209" y="6178"/>
                  </a:cubicBezTo>
                  <a:cubicBezTo>
                    <a:pt x="369" y="6145"/>
                    <a:pt x="578" y="6113"/>
                    <a:pt x="819" y="6065"/>
                  </a:cubicBezTo>
                  <a:cubicBezTo>
                    <a:pt x="1348" y="5969"/>
                    <a:pt x="2118" y="5809"/>
                    <a:pt x="3065" y="5616"/>
                  </a:cubicBezTo>
                  <a:cubicBezTo>
                    <a:pt x="4942" y="5215"/>
                    <a:pt x="7541" y="4605"/>
                    <a:pt x="10380" y="3787"/>
                  </a:cubicBezTo>
                  <a:cubicBezTo>
                    <a:pt x="11792" y="3386"/>
                    <a:pt x="13124" y="2953"/>
                    <a:pt x="14327" y="2536"/>
                  </a:cubicBezTo>
                  <a:cubicBezTo>
                    <a:pt x="15530" y="2102"/>
                    <a:pt x="16605" y="1701"/>
                    <a:pt x="17488" y="1332"/>
                  </a:cubicBezTo>
                  <a:cubicBezTo>
                    <a:pt x="17937" y="1140"/>
                    <a:pt x="18338" y="963"/>
                    <a:pt x="18691" y="803"/>
                  </a:cubicBezTo>
                  <a:cubicBezTo>
                    <a:pt x="19028" y="643"/>
                    <a:pt x="19333" y="514"/>
                    <a:pt x="19573" y="386"/>
                  </a:cubicBezTo>
                  <a:lnTo>
                    <a:pt x="20135" y="113"/>
                  </a:lnTo>
                  <a:cubicBezTo>
                    <a:pt x="20199" y="81"/>
                    <a:pt x="20263" y="33"/>
                    <a:pt x="20311" y="1"/>
                  </a:cubicBezTo>
                  <a:close/>
                </a:path>
              </a:pathLst>
            </a:custGeom>
            <a:solidFill>
              <a:srgbClr val="455A6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7" name="Google Shape;8677;p120"/>
            <p:cNvSpPr/>
            <p:nvPr/>
          </p:nvSpPr>
          <p:spPr>
            <a:xfrm flipH="1">
              <a:off x="3958631" y="2371964"/>
              <a:ext cx="92952" cy="179468"/>
            </a:xfrm>
            <a:custGeom>
              <a:rect b="b" l="l" r="r" t="t"/>
              <a:pathLst>
                <a:path extrusionOk="0" h="8921" w="4285">
                  <a:moveTo>
                    <a:pt x="17" y="0"/>
                  </a:moveTo>
                  <a:lnTo>
                    <a:pt x="17" y="0"/>
                  </a:lnTo>
                  <a:cubicBezTo>
                    <a:pt x="1" y="32"/>
                    <a:pt x="594" y="225"/>
                    <a:pt x="1493" y="658"/>
                  </a:cubicBezTo>
                  <a:cubicBezTo>
                    <a:pt x="2022" y="915"/>
                    <a:pt x="2503" y="1236"/>
                    <a:pt x="2937" y="1621"/>
                  </a:cubicBezTo>
                  <a:cubicBezTo>
                    <a:pt x="3466" y="2102"/>
                    <a:pt x="3835" y="2728"/>
                    <a:pt x="3963" y="3418"/>
                  </a:cubicBezTo>
                  <a:cubicBezTo>
                    <a:pt x="4108" y="4156"/>
                    <a:pt x="4027" y="4878"/>
                    <a:pt x="3979" y="5535"/>
                  </a:cubicBezTo>
                  <a:cubicBezTo>
                    <a:pt x="3931" y="6193"/>
                    <a:pt x="3899" y="6787"/>
                    <a:pt x="3851" y="7300"/>
                  </a:cubicBezTo>
                  <a:cubicBezTo>
                    <a:pt x="3835" y="7765"/>
                    <a:pt x="3803" y="8166"/>
                    <a:pt x="3787" y="8487"/>
                  </a:cubicBezTo>
                  <a:cubicBezTo>
                    <a:pt x="3771" y="8632"/>
                    <a:pt x="3771" y="8776"/>
                    <a:pt x="3787" y="8920"/>
                  </a:cubicBezTo>
                  <a:cubicBezTo>
                    <a:pt x="3819" y="8776"/>
                    <a:pt x="3851" y="8632"/>
                    <a:pt x="3851" y="8487"/>
                  </a:cubicBezTo>
                  <a:cubicBezTo>
                    <a:pt x="3883" y="8182"/>
                    <a:pt x="3931" y="7781"/>
                    <a:pt x="3979" y="7300"/>
                  </a:cubicBezTo>
                  <a:cubicBezTo>
                    <a:pt x="4027" y="6803"/>
                    <a:pt x="4076" y="6209"/>
                    <a:pt x="4140" y="5551"/>
                  </a:cubicBezTo>
                  <a:cubicBezTo>
                    <a:pt x="4188" y="4894"/>
                    <a:pt x="4284" y="4156"/>
                    <a:pt x="4140" y="3386"/>
                  </a:cubicBezTo>
                  <a:cubicBezTo>
                    <a:pt x="3995" y="2664"/>
                    <a:pt x="3610" y="1990"/>
                    <a:pt x="3049" y="1508"/>
                  </a:cubicBezTo>
                  <a:cubicBezTo>
                    <a:pt x="2600" y="1107"/>
                    <a:pt x="2102" y="786"/>
                    <a:pt x="1557" y="546"/>
                  </a:cubicBezTo>
                  <a:cubicBezTo>
                    <a:pt x="1188" y="385"/>
                    <a:pt x="819" y="241"/>
                    <a:pt x="434" y="113"/>
                  </a:cubicBezTo>
                  <a:cubicBezTo>
                    <a:pt x="305" y="65"/>
                    <a:pt x="161" y="16"/>
                    <a:pt x="17" y="0"/>
                  </a:cubicBezTo>
                  <a:close/>
                </a:path>
              </a:pathLst>
            </a:custGeom>
            <a:solidFill>
              <a:srgbClr val="455A6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8" name="Google Shape;8678;p120"/>
            <p:cNvSpPr/>
            <p:nvPr/>
          </p:nvSpPr>
          <p:spPr>
            <a:xfrm flipH="1">
              <a:off x="3579572" y="1329674"/>
              <a:ext cx="370725" cy="281605"/>
            </a:xfrm>
            <a:custGeom>
              <a:rect b="b" l="l" r="r" t="t"/>
              <a:pathLst>
                <a:path extrusionOk="0" h="13998" w="17090">
                  <a:moveTo>
                    <a:pt x="9987" y="0"/>
                  </a:moveTo>
                  <a:cubicBezTo>
                    <a:pt x="9895" y="0"/>
                    <a:pt x="9823" y="9"/>
                    <a:pt x="9769" y="9"/>
                  </a:cubicBezTo>
                  <a:cubicBezTo>
                    <a:pt x="9758" y="9"/>
                    <a:pt x="9748" y="8"/>
                    <a:pt x="9739" y="7"/>
                  </a:cubicBezTo>
                  <a:cubicBezTo>
                    <a:pt x="9738" y="7"/>
                    <a:pt x="9737" y="7"/>
                    <a:pt x="9736" y="7"/>
                  </a:cubicBezTo>
                  <a:cubicBezTo>
                    <a:pt x="9395" y="7"/>
                    <a:pt x="7935" y="3607"/>
                    <a:pt x="5006" y="6280"/>
                  </a:cubicBezTo>
                  <a:cubicBezTo>
                    <a:pt x="2054" y="8960"/>
                    <a:pt x="0" y="9345"/>
                    <a:pt x="0" y="9345"/>
                  </a:cubicBezTo>
                  <a:lnTo>
                    <a:pt x="2728" y="13997"/>
                  </a:lnTo>
                  <a:cubicBezTo>
                    <a:pt x="2728" y="13997"/>
                    <a:pt x="5920" y="12810"/>
                    <a:pt x="8391" y="12601"/>
                  </a:cubicBezTo>
                  <a:cubicBezTo>
                    <a:pt x="8588" y="12585"/>
                    <a:pt x="8794" y="12577"/>
                    <a:pt x="9006" y="12577"/>
                  </a:cubicBezTo>
                  <a:cubicBezTo>
                    <a:pt x="11462" y="12577"/>
                    <a:pt x="14808" y="13599"/>
                    <a:pt x="15354" y="13628"/>
                  </a:cubicBezTo>
                  <a:cubicBezTo>
                    <a:pt x="15360" y="13628"/>
                    <a:pt x="15366" y="13629"/>
                    <a:pt x="15373" y="13629"/>
                  </a:cubicBezTo>
                  <a:cubicBezTo>
                    <a:pt x="15956" y="13629"/>
                    <a:pt x="17089" y="12147"/>
                    <a:pt x="14375" y="5799"/>
                  </a:cubicBezTo>
                  <a:cubicBezTo>
                    <a:pt x="12068" y="357"/>
                    <a:pt x="10599" y="0"/>
                    <a:pt x="9987" y="0"/>
                  </a:cubicBezTo>
                  <a:close/>
                </a:path>
              </a:pathLst>
            </a:custGeom>
            <a:solidFill>
              <a:srgbClr val="455A6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9" name="Google Shape;8679;p120"/>
            <p:cNvSpPr/>
            <p:nvPr/>
          </p:nvSpPr>
          <p:spPr>
            <a:xfrm flipH="1">
              <a:off x="3881731" y="1494092"/>
              <a:ext cx="173670" cy="149232"/>
            </a:xfrm>
            <a:custGeom>
              <a:rect b="b" l="l" r="r" t="t"/>
              <a:pathLst>
                <a:path extrusionOk="0" h="7418" w="8006">
                  <a:moveTo>
                    <a:pt x="5631" y="0"/>
                  </a:moveTo>
                  <a:lnTo>
                    <a:pt x="1203" y="2198"/>
                  </a:lnTo>
                  <a:cubicBezTo>
                    <a:pt x="353" y="2631"/>
                    <a:pt x="0" y="3658"/>
                    <a:pt x="417" y="4509"/>
                  </a:cubicBezTo>
                  <a:lnTo>
                    <a:pt x="433" y="4509"/>
                  </a:lnTo>
                  <a:lnTo>
                    <a:pt x="1091" y="5856"/>
                  </a:lnTo>
                  <a:lnTo>
                    <a:pt x="1380" y="6450"/>
                  </a:lnTo>
                  <a:cubicBezTo>
                    <a:pt x="1678" y="7058"/>
                    <a:pt x="2295" y="7418"/>
                    <a:pt x="2941" y="7418"/>
                  </a:cubicBezTo>
                  <a:cubicBezTo>
                    <a:pt x="3165" y="7418"/>
                    <a:pt x="3391" y="7375"/>
                    <a:pt x="3610" y="7284"/>
                  </a:cubicBezTo>
                  <a:lnTo>
                    <a:pt x="8006" y="5888"/>
                  </a:lnTo>
                  <a:lnTo>
                    <a:pt x="5631" y="0"/>
                  </a:ln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0" name="Google Shape;8680;p120"/>
            <p:cNvSpPr/>
            <p:nvPr/>
          </p:nvSpPr>
          <p:spPr>
            <a:xfrm flipH="1">
              <a:off x="3823592" y="1610933"/>
              <a:ext cx="169180" cy="146858"/>
            </a:xfrm>
            <a:custGeom>
              <a:rect b="b" l="l" r="r" t="t"/>
              <a:pathLst>
                <a:path extrusionOk="0" h="7300" w="7799">
                  <a:moveTo>
                    <a:pt x="3563" y="0"/>
                  </a:moveTo>
                  <a:lnTo>
                    <a:pt x="1" y="882"/>
                  </a:lnTo>
                  <a:lnTo>
                    <a:pt x="1316" y="3658"/>
                  </a:lnTo>
                  <a:lnTo>
                    <a:pt x="2006" y="3481"/>
                  </a:lnTo>
                  <a:lnTo>
                    <a:pt x="6450" y="7300"/>
                  </a:lnTo>
                  <a:lnTo>
                    <a:pt x="7798" y="4861"/>
                  </a:lnTo>
                  <a:cubicBezTo>
                    <a:pt x="7798" y="4861"/>
                    <a:pt x="5135" y="3626"/>
                    <a:pt x="4670" y="2647"/>
                  </a:cubicBezTo>
                  <a:cubicBezTo>
                    <a:pt x="4204" y="1685"/>
                    <a:pt x="4782" y="1476"/>
                    <a:pt x="4782" y="1476"/>
                  </a:cubicBezTo>
                  <a:lnTo>
                    <a:pt x="3563" y="0"/>
                  </a:ln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1" name="Google Shape;8681;p120"/>
            <p:cNvSpPr/>
            <p:nvPr/>
          </p:nvSpPr>
          <p:spPr>
            <a:xfrm flipH="1">
              <a:off x="3599824" y="1332813"/>
              <a:ext cx="147227" cy="254466"/>
            </a:xfrm>
            <a:custGeom>
              <a:rect b="b" l="l" r="r" t="t"/>
              <a:pathLst>
                <a:path extrusionOk="0" h="12649" w="6787">
                  <a:moveTo>
                    <a:pt x="895" y="1"/>
                  </a:moveTo>
                  <a:cubicBezTo>
                    <a:pt x="845" y="1"/>
                    <a:pt x="798" y="10"/>
                    <a:pt x="755" y="28"/>
                  </a:cubicBezTo>
                  <a:cubicBezTo>
                    <a:pt x="1" y="349"/>
                    <a:pt x="546" y="3429"/>
                    <a:pt x="2006" y="6910"/>
                  </a:cubicBezTo>
                  <a:cubicBezTo>
                    <a:pt x="3383" y="10179"/>
                    <a:pt x="5060" y="12649"/>
                    <a:pt x="5879" y="12649"/>
                  </a:cubicBezTo>
                  <a:cubicBezTo>
                    <a:pt x="5928" y="12649"/>
                    <a:pt x="5974" y="12640"/>
                    <a:pt x="6017" y="12622"/>
                  </a:cubicBezTo>
                  <a:cubicBezTo>
                    <a:pt x="6787" y="12301"/>
                    <a:pt x="6225" y="9221"/>
                    <a:pt x="4782" y="5739"/>
                  </a:cubicBezTo>
                  <a:cubicBezTo>
                    <a:pt x="3404" y="2470"/>
                    <a:pt x="1727" y="1"/>
                    <a:pt x="895" y="1"/>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2" name="Google Shape;8682;p120"/>
            <p:cNvSpPr/>
            <p:nvPr/>
          </p:nvSpPr>
          <p:spPr>
            <a:xfrm flipH="1">
              <a:off x="4029631" y="1587677"/>
              <a:ext cx="34469" cy="35206"/>
            </a:xfrm>
            <a:custGeom>
              <a:rect b="b" l="l" r="r" t="t"/>
              <a:pathLst>
                <a:path extrusionOk="0" h="1750" w="1589">
                  <a:moveTo>
                    <a:pt x="898" y="1"/>
                  </a:moveTo>
                  <a:lnTo>
                    <a:pt x="0" y="530"/>
                  </a:lnTo>
                  <a:lnTo>
                    <a:pt x="401" y="1750"/>
                  </a:lnTo>
                  <a:lnTo>
                    <a:pt x="1588" y="1413"/>
                  </a:lnTo>
                  <a:lnTo>
                    <a:pt x="898" y="1"/>
                  </a:lnTo>
                  <a:close/>
                </a:path>
              </a:pathLst>
            </a:custGeom>
            <a:solidFill>
              <a:srgbClr val="455A6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3" name="Google Shape;8683;p120"/>
            <p:cNvSpPr/>
            <p:nvPr/>
          </p:nvSpPr>
          <p:spPr>
            <a:xfrm flipH="1">
              <a:off x="3906436" y="1621253"/>
              <a:ext cx="78332" cy="39068"/>
            </a:xfrm>
            <a:custGeom>
              <a:rect b="b" l="l" r="r" t="t"/>
              <a:pathLst>
                <a:path extrusionOk="0" h="1942" w="3611">
                  <a:moveTo>
                    <a:pt x="3611" y="0"/>
                  </a:moveTo>
                  <a:lnTo>
                    <a:pt x="1" y="1156"/>
                  </a:lnTo>
                  <a:lnTo>
                    <a:pt x="370" y="1942"/>
                  </a:lnTo>
                  <a:lnTo>
                    <a:pt x="3611" y="0"/>
                  </a:lnTo>
                  <a:close/>
                </a:path>
              </a:pathLst>
            </a:custGeom>
            <a:solidFill>
              <a:srgbClr val="455A6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4" name="Google Shape;8684;p120"/>
            <p:cNvSpPr/>
            <p:nvPr/>
          </p:nvSpPr>
          <p:spPr>
            <a:xfrm flipH="1">
              <a:off x="4029630" y="1587677"/>
              <a:ext cx="17419" cy="30035"/>
            </a:xfrm>
            <a:custGeom>
              <a:rect b="b" l="l" r="r" t="t"/>
              <a:pathLst>
                <a:path extrusionOk="0" h="1493" w="803">
                  <a:moveTo>
                    <a:pt x="112" y="1"/>
                  </a:moveTo>
                  <a:lnTo>
                    <a:pt x="0" y="65"/>
                  </a:lnTo>
                  <a:lnTo>
                    <a:pt x="562" y="1493"/>
                  </a:lnTo>
                  <a:lnTo>
                    <a:pt x="802" y="1413"/>
                  </a:lnTo>
                  <a:lnTo>
                    <a:pt x="112" y="1"/>
                  </a:lnTo>
                  <a:close/>
                </a:path>
              </a:pathLst>
            </a:custGeom>
            <a:solidFill>
              <a:srgbClr val="455A6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5" name="Google Shape;8685;p120"/>
            <p:cNvSpPr/>
            <p:nvPr/>
          </p:nvSpPr>
          <p:spPr>
            <a:xfrm flipH="1">
              <a:off x="3867450" y="1598017"/>
              <a:ext cx="18113" cy="5512"/>
            </a:xfrm>
            <a:custGeom>
              <a:rect b="b" l="l" r="r" t="t"/>
              <a:pathLst>
                <a:path extrusionOk="0" h="274" w="835">
                  <a:moveTo>
                    <a:pt x="819" y="0"/>
                  </a:moveTo>
                  <a:lnTo>
                    <a:pt x="0" y="273"/>
                  </a:lnTo>
                  <a:cubicBezTo>
                    <a:pt x="0" y="273"/>
                    <a:pt x="835" y="0"/>
                    <a:pt x="819"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6" name="Google Shape;8686;p120"/>
            <p:cNvSpPr/>
            <p:nvPr/>
          </p:nvSpPr>
          <p:spPr>
            <a:xfrm flipH="1">
              <a:off x="3970127" y="1572710"/>
              <a:ext cx="57442" cy="22169"/>
            </a:xfrm>
            <a:custGeom>
              <a:rect b="b" l="l" r="r" t="t"/>
              <a:pathLst>
                <a:path extrusionOk="0" h="1102" w="2648">
                  <a:moveTo>
                    <a:pt x="2613" y="0"/>
                  </a:moveTo>
                  <a:cubicBezTo>
                    <a:pt x="2506" y="0"/>
                    <a:pt x="1956" y="210"/>
                    <a:pt x="1300" y="472"/>
                  </a:cubicBezTo>
                  <a:cubicBezTo>
                    <a:pt x="578" y="777"/>
                    <a:pt x="1" y="1050"/>
                    <a:pt x="17" y="1098"/>
                  </a:cubicBezTo>
                  <a:cubicBezTo>
                    <a:pt x="18" y="1100"/>
                    <a:pt x="21" y="1101"/>
                    <a:pt x="28" y="1101"/>
                  </a:cubicBezTo>
                  <a:cubicBezTo>
                    <a:pt x="114" y="1101"/>
                    <a:pt x="675" y="901"/>
                    <a:pt x="1348" y="617"/>
                  </a:cubicBezTo>
                  <a:cubicBezTo>
                    <a:pt x="2070" y="312"/>
                    <a:pt x="2648" y="39"/>
                    <a:pt x="2632" y="7"/>
                  </a:cubicBezTo>
                  <a:cubicBezTo>
                    <a:pt x="2630" y="3"/>
                    <a:pt x="2624" y="0"/>
                    <a:pt x="2613" y="0"/>
                  </a:cubicBezTo>
                  <a:close/>
                </a:path>
              </a:pathLst>
            </a:custGeom>
            <a:solidFill>
              <a:srgbClr val="455A6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7" name="Google Shape;8687;p120"/>
            <p:cNvSpPr/>
            <p:nvPr/>
          </p:nvSpPr>
          <p:spPr>
            <a:xfrm flipH="1">
              <a:off x="3982991" y="1555993"/>
              <a:ext cx="51888" cy="21848"/>
            </a:xfrm>
            <a:custGeom>
              <a:rect b="b" l="l" r="r" t="t"/>
              <a:pathLst>
                <a:path extrusionOk="0" h="1086" w="2392">
                  <a:moveTo>
                    <a:pt x="2365" y="0"/>
                  </a:moveTo>
                  <a:cubicBezTo>
                    <a:pt x="2284" y="0"/>
                    <a:pt x="1769" y="201"/>
                    <a:pt x="1156" y="485"/>
                  </a:cubicBezTo>
                  <a:cubicBezTo>
                    <a:pt x="514" y="774"/>
                    <a:pt x="1" y="1047"/>
                    <a:pt x="17" y="1079"/>
                  </a:cubicBezTo>
                  <a:cubicBezTo>
                    <a:pt x="18" y="1083"/>
                    <a:pt x="25" y="1086"/>
                    <a:pt x="36" y="1086"/>
                  </a:cubicBezTo>
                  <a:cubicBezTo>
                    <a:pt x="139" y="1086"/>
                    <a:pt x="640" y="889"/>
                    <a:pt x="1220" y="613"/>
                  </a:cubicBezTo>
                  <a:cubicBezTo>
                    <a:pt x="1878" y="325"/>
                    <a:pt x="2391" y="52"/>
                    <a:pt x="2375" y="4"/>
                  </a:cubicBezTo>
                  <a:cubicBezTo>
                    <a:pt x="2374" y="2"/>
                    <a:pt x="2370" y="0"/>
                    <a:pt x="2365" y="0"/>
                  </a:cubicBezTo>
                  <a:close/>
                </a:path>
              </a:pathLst>
            </a:custGeom>
            <a:solidFill>
              <a:srgbClr val="455A6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8" name="Google Shape;8688;p120"/>
            <p:cNvSpPr/>
            <p:nvPr/>
          </p:nvSpPr>
          <p:spPr>
            <a:xfrm flipH="1">
              <a:off x="3965939" y="1592726"/>
              <a:ext cx="51888" cy="19916"/>
            </a:xfrm>
            <a:custGeom>
              <a:rect b="b" l="l" r="r" t="t"/>
              <a:pathLst>
                <a:path extrusionOk="0" h="990" w="2392">
                  <a:moveTo>
                    <a:pt x="2370" y="0"/>
                  </a:moveTo>
                  <a:cubicBezTo>
                    <a:pt x="2261" y="0"/>
                    <a:pt x="1771" y="208"/>
                    <a:pt x="1188" y="456"/>
                  </a:cubicBezTo>
                  <a:cubicBezTo>
                    <a:pt x="1012" y="536"/>
                    <a:pt x="867" y="600"/>
                    <a:pt x="723" y="664"/>
                  </a:cubicBezTo>
                  <a:cubicBezTo>
                    <a:pt x="578" y="713"/>
                    <a:pt x="450" y="761"/>
                    <a:pt x="338" y="809"/>
                  </a:cubicBezTo>
                  <a:cubicBezTo>
                    <a:pt x="129" y="889"/>
                    <a:pt x="1" y="953"/>
                    <a:pt x="1" y="985"/>
                  </a:cubicBezTo>
                  <a:cubicBezTo>
                    <a:pt x="4" y="988"/>
                    <a:pt x="10" y="989"/>
                    <a:pt x="20" y="989"/>
                  </a:cubicBezTo>
                  <a:cubicBezTo>
                    <a:pt x="69" y="989"/>
                    <a:pt x="200" y="958"/>
                    <a:pt x="386" y="905"/>
                  </a:cubicBezTo>
                  <a:cubicBezTo>
                    <a:pt x="498" y="873"/>
                    <a:pt x="626" y="841"/>
                    <a:pt x="771" y="793"/>
                  </a:cubicBezTo>
                  <a:cubicBezTo>
                    <a:pt x="931" y="745"/>
                    <a:pt x="1076" y="664"/>
                    <a:pt x="1236" y="600"/>
                  </a:cubicBezTo>
                  <a:cubicBezTo>
                    <a:pt x="1894" y="328"/>
                    <a:pt x="2391" y="39"/>
                    <a:pt x="2391" y="7"/>
                  </a:cubicBezTo>
                  <a:cubicBezTo>
                    <a:pt x="2388" y="2"/>
                    <a:pt x="2381" y="0"/>
                    <a:pt x="2370" y="0"/>
                  </a:cubicBezTo>
                  <a:close/>
                </a:path>
              </a:pathLst>
            </a:custGeom>
            <a:solidFill>
              <a:srgbClr val="455A6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9" name="Google Shape;8689;p120"/>
            <p:cNvSpPr/>
            <p:nvPr/>
          </p:nvSpPr>
          <p:spPr>
            <a:xfrm flipH="1">
              <a:off x="3633576" y="1426660"/>
              <a:ext cx="77963" cy="87793"/>
            </a:xfrm>
            <a:custGeom>
              <a:rect b="b" l="l" r="r" t="t"/>
              <a:pathLst>
                <a:path extrusionOk="0" h="4364" w="3594">
                  <a:moveTo>
                    <a:pt x="887" y="1"/>
                  </a:moveTo>
                  <a:cubicBezTo>
                    <a:pt x="385" y="1"/>
                    <a:pt x="0" y="224"/>
                    <a:pt x="0" y="224"/>
                  </a:cubicBezTo>
                  <a:cubicBezTo>
                    <a:pt x="369" y="1684"/>
                    <a:pt x="963" y="3064"/>
                    <a:pt x="1733" y="4363"/>
                  </a:cubicBezTo>
                  <a:cubicBezTo>
                    <a:pt x="1733" y="4363"/>
                    <a:pt x="3594" y="4026"/>
                    <a:pt x="2695" y="1604"/>
                  </a:cubicBezTo>
                  <a:cubicBezTo>
                    <a:pt x="2213" y="302"/>
                    <a:pt x="1470" y="1"/>
                    <a:pt x="887" y="1"/>
                  </a:cubicBezTo>
                  <a:close/>
                </a:path>
              </a:pathLst>
            </a:custGeom>
            <a:solidFill>
              <a:srgbClr val="455A6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0" name="Google Shape;8690;p120"/>
            <p:cNvSpPr/>
            <p:nvPr/>
          </p:nvSpPr>
          <p:spPr>
            <a:xfrm flipH="1">
              <a:off x="3647135" y="1372745"/>
              <a:ext cx="103734" cy="213024"/>
            </a:xfrm>
            <a:custGeom>
              <a:rect b="b" l="l" r="r" t="t"/>
              <a:pathLst>
                <a:path extrusionOk="0" h="10589" w="4782">
                  <a:moveTo>
                    <a:pt x="0" y="0"/>
                  </a:moveTo>
                  <a:cubicBezTo>
                    <a:pt x="6" y="13"/>
                    <a:pt x="11" y="26"/>
                    <a:pt x="16" y="39"/>
                  </a:cubicBezTo>
                  <a:lnTo>
                    <a:pt x="16" y="39"/>
                  </a:lnTo>
                  <a:cubicBezTo>
                    <a:pt x="16" y="26"/>
                    <a:pt x="16" y="13"/>
                    <a:pt x="16" y="0"/>
                  </a:cubicBezTo>
                  <a:close/>
                  <a:moveTo>
                    <a:pt x="16" y="39"/>
                  </a:moveTo>
                  <a:cubicBezTo>
                    <a:pt x="19" y="184"/>
                    <a:pt x="35" y="318"/>
                    <a:pt x="64" y="465"/>
                  </a:cubicBezTo>
                  <a:cubicBezTo>
                    <a:pt x="112" y="754"/>
                    <a:pt x="177" y="1187"/>
                    <a:pt x="273" y="1701"/>
                  </a:cubicBezTo>
                  <a:cubicBezTo>
                    <a:pt x="353" y="1973"/>
                    <a:pt x="417" y="2246"/>
                    <a:pt x="497" y="2551"/>
                  </a:cubicBezTo>
                  <a:cubicBezTo>
                    <a:pt x="546" y="2711"/>
                    <a:pt x="578" y="2856"/>
                    <a:pt x="626" y="3016"/>
                  </a:cubicBezTo>
                  <a:cubicBezTo>
                    <a:pt x="642" y="3096"/>
                    <a:pt x="674" y="3177"/>
                    <a:pt x="690" y="3273"/>
                  </a:cubicBezTo>
                  <a:cubicBezTo>
                    <a:pt x="706" y="3353"/>
                    <a:pt x="738" y="3433"/>
                    <a:pt x="770" y="3514"/>
                  </a:cubicBezTo>
                  <a:lnTo>
                    <a:pt x="1139" y="4556"/>
                  </a:lnTo>
                  <a:cubicBezTo>
                    <a:pt x="1171" y="4653"/>
                    <a:pt x="1203" y="4733"/>
                    <a:pt x="1235" y="4829"/>
                  </a:cubicBezTo>
                  <a:cubicBezTo>
                    <a:pt x="1268" y="4925"/>
                    <a:pt x="1316" y="5006"/>
                    <a:pt x="1364" y="5102"/>
                  </a:cubicBezTo>
                  <a:cubicBezTo>
                    <a:pt x="1444" y="5278"/>
                    <a:pt x="1524" y="5471"/>
                    <a:pt x="1604" y="5647"/>
                  </a:cubicBezTo>
                  <a:cubicBezTo>
                    <a:pt x="1685" y="5840"/>
                    <a:pt x="1765" y="6016"/>
                    <a:pt x="1861" y="6209"/>
                  </a:cubicBezTo>
                  <a:cubicBezTo>
                    <a:pt x="1893" y="6289"/>
                    <a:pt x="1925" y="6385"/>
                    <a:pt x="1973" y="6466"/>
                  </a:cubicBezTo>
                  <a:cubicBezTo>
                    <a:pt x="2022" y="6546"/>
                    <a:pt x="2070" y="6642"/>
                    <a:pt x="2118" y="6722"/>
                  </a:cubicBezTo>
                  <a:lnTo>
                    <a:pt x="2663" y="7685"/>
                  </a:lnTo>
                  <a:cubicBezTo>
                    <a:pt x="2695" y="7765"/>
                    <a:pt x="2744" y="7845"/>
                    <a:pt x="2792" y="7926"/>
                  </a:cubicBezTo>
                  <a:cubicBezTo>
                    <a:pt x="2840" y="7990"/>
                    <a:pt x="2888" y="8054"/>
                    <a:pt x="2920" y="8134"/>
                  </a:cubicBezTo>
                  <a:lnTo>
                    <a:pt x="3193" y="8535"/>
                  </a:lnTo>
                  <a:cubicBezTo>
                    <a:pt x="3369" y="8792"/>
                    <a:pt x="3530" y="9032"/>
                    <a:pt x="3690" y="9257"/>
                  </a:cubicBezTo>
                  <a:cubicBezTo>
                    <a:pt x="4011" y="9674"/>
                    <a:pt x="4284" y="10011"/>
                    <a:pt x="4476" y="10236"/>
                  </a:cubicBezTo>
                  <a:cubicBezTo>
                    <a:pt x="4573" y="10364"/>
                    <a:pt x="4669" y="10476"/>
                    <a:pt x="4781" y="10589"/>
                  </a:cubicBezTo>
                  <a:cubicBezTo>
                    <a:pt x="4701" y="10460"/>
                    <a:pt x="4621" y="10332"/>
                    <a:pt x="4524" y="10204"/>
                  </a:cubicBezTo>
                  <a:cubicBezTo>
                    <a:pt x="4332" y="9963"/>
                    <a:pt x="4091" y="9610"/>
                    <a:pt x="3770" y="9193"/>
                  </a:cubicBezTo>
                  <a:lnTo>
                    <a:pt x="3305" y="8471"/>
                  </a:lnTo>
                  <a:cubicBezTo>
                    <a:pt x="3225" y="8343"/>
                    <a:pt x="3129" y="8198"/>
                    <a:pt x="3032" y="8054"/>
                  </a:cubicBezTo>
                  <a:cubicBezTo>
                    <a:pt x="3000" y="7990"/>
                    <a:pt x="2952" y="7926"/>
                    <a:pt x="2904" y="7845"/>
                  </a:cubicBezTo>
                  <a:cubicBezTo>
                    <a:pt x="2856" y="7781"/>
                    <a:pt x="2824" y="7701"/>
                    <a:pt x="2776" y="7621"/>
                  </a:cubicBezTo>
                  <a:cubicBezTo>
                    <a:pt x="2615" y="7316"/>
                    <a:pt x="2439" y="6995"/>
                    <a:pt x="2246" y="6658"/>
                  </a:cubicBezTo>
                  <a:cubicBezTo>
                    <a:pt x="2198" y="6578"/>
                    <a:pt x="2166" y="6482"/>
                    <a:pt x="2118" y="6401"/>
                  </a:cubicBezTo>
                  <a:cubicBezTo>
                    <a:pt x="2070" y="6321"/>
                    <a:pt x="2038" y="6225"/>
                    <a:pt x="1990" y="6145"/>
                  </a:cubicBezTo>
                  <a:cubicBezTo>
                    <a:pt x="1909" y="5952"/>
                    <a:pt x="1829" y="5776"/>
                    <a:pt x="1749" y="5583"/>
                  </a:cubicBezTo>
                  <a:cubicBezTo>
                    <a:pt x="1653" y="5407"/>
                    <a:pt x="1572" y="5230"/>
                    <a:pt x="1492" y="5038"/>
                  </a:cubicBezTo>
                  <a:cubicBezTo>
                    <a:pt x="1460" y="4957"/>
                    <a:pt x="1412" y="4861"/>
                    <a:pt x="1380" y="4781"/>
                  </a:cubicBezTo>
                  <a:cubicBezTo>
                    <a:pt x="1348" y="4685"/>
                    <a:pt x="1316" y="4588"/>
                    <a:pt x="1284" y="4508"/>
                  </a:cubicBezTo>
                  <a:cubicBezTo>
                    <a:pt x="1155" y="4139"/>
                    <a:pt x="1027" y="3802"/>
                    <a:pt x="899" y="3465"/>
                  </a:cubicBezTo>
                  <a:cubicBezTo>
                    <a:pt x="883" y="3385"/>
                    <a:pt x="834" y="3305"/>
                    <a:pt x="818" y="3225"/>
                  </a:cubicBezTo>
                  <a:cubicBezTo>
                    <a:pt x="786" y="3145"/>
                    <a:pt x="770" y="3064"/>
                    <a:pt x="754" y="2984"/>
                  </a:cubicBezTo>
                  <a:lnTo>
                    <a:pt x="626" y="2519"/>
                  </a:lnTo>
                  <a:cubicBezTo>
                    <a:pt x="530" y="2214"/>
                    <a:pt x="449" y="1941"/>
                    <a:pt x="385" y="1685"/>
                  </a:cubicBezTo>
                  <a:cubicBezTo>
                    <a:pt x="273" y="1171"/>
                    <a:pt x="177" y="754"/>
                    <a:pt x="112" y="449"/>
                  </a:cubicBezTo>
                  <a:cubicBezTo>
                    <a:pt x="98" y="318"/>
                    <a:pt x="70" y="173"/>
                    <a:pt x="16" y="39"/>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1" name="Google Shape;8691;p120"/>
            <p:cNvSpPr/>
            <p:nvPr/>
          </p:nvSpPr>
          <p:spPr>
            <a:xfrm flipH="1">
              <a:off x="3834738" y="1673537"/>
              <a:ext cx="51520" cy="55524"/>
            </a:xfrm>
            <a:custGeom>
              <a:rect b="b" l="l" r="r" t="t"/>
              <a:pathLst>
                <a:path extrusionOk="0" h="2760" w="2375">
                  <a:moveTo>
                    <a:pt x="64" y="0"/>
                  </a:moveTo>
                  <a:lnTo>
                    <a:pt x="64" y="0"/>
                  </a:lnTo>
                  <a:cubicBezTo>
                    <a:pt x="0" y="402"/>
                    <a:pt x="16" y="819"/>
                    <a:pt x="113" y="1220"/>
                  </a:cubicBezTo>
                  <a:cubicBezTo>
                    <a:pt x="143" y="1357"/>
                    <a:pt x="232" y="1510"/>
                    <a:pt x="365" y="1510"/>
                  </a:cubicBezTo>
                  <a:cubicBezTo>
                    <a:pt x="372" y="1510"/>
                    <a:pt x="379" y="1509"/>
                    <a:pt x="385" y="1509"/>
                  </a:cubicBezTo>
                  <a:cubicBezTo>
                    <a:pt x="449" y="1476"/>
                    <a:pt x="514" y="1428"/>
                    <a:pt x="546" y="1364"/>
                  </a:cubicBezTo>
                  <a:cubicBezTo>
                    <a:pt x="653" y="1209"/>
                    <a:pt x="725" y="1027"/>
                    <a:pt x="761" y="845"/>
                  </a:cubicBezTo>
                  <a:lnTo>
                    <a:pt x="761" y="845"/>
                  </a:lnTo>
                  <a:cubicBezTo>
                    <a:pt x="735" y="1144"/>
                    <a:pt x="771" y="1458"/>
                    <a:pt x="851" y="1749"/>
                  </a:cubicBezTo>
                  <a:cubicBezTo>
                    <a:pt x="899" y="1910"/>
                    <a:pt x="1011" y="2086"/>
                    <a:pt x="1171" y="2102"/>
                  </a:cubicBezTo>
                  <a:cubicBezTo>
                    <a:pt x="1178" y="2103"/>
                    <a:pt x="1185" y="2103"/>
                    <a:pt x="1192" y="2103"/>
                  </a:cubicBezTo>
                  <a:cubicBezTo>
                    <a:pt x="1373" y="2103"/>
                    <a:pt x="1493" y="1903"/>
                    <a:pt x="1524" y="1717"/>
                  </a:cubicBezTo>
                  <a:cubicBezTo>
                    <a:pt x="1508" y="1525"/>
                    <a:pt x="1540" y="1348"/>
                    <a:pt x="1572" y="1156"/>
                  </a:cubicBezTo>
                  <a:lnTo>
                    <a:pt x="1572" y="1156"/>
                  </a:lnTo>
                  <a:cubicBezTo>
                    <a:pt x="1540" y="1525"/>
                    <a:pt x="1524" y="1894"/>
                    <a:pt x="1556" y="2247"/>
                  </a:cubicBezTo>
                  <a:cubicBezTo>
                    <a:pt x="1572" y="2359"/>
                    <a:pt x="1589" y="2471"/>
                    <a:pt x="1637" y="2583"/>
                  </a:cubicBezTo>
                  <a:cubicBezTo>
                    <a:pt x="1685" y="2680"/>
                    <a:pt x="1781" y="2744"/>
                    <a:pt x="1893" y="2760"/>
                  </a:cubicBezTo>
                  <a:cubicBezTo>
                    <a:pt x="2022" y="2760"/>
                    <a:pt x="2134" y="2696"/>
                    <a:pt x="2182" y="2583"/>
                  </a:cubicBezTo>
                  <a:cubicBezTo>
                    <a:pt x="2246" y="2471"/>
                    <a:pt x="2278" y="2359"/>
                    <a:pt x="2278" y="2231"/>
                  </a:cubicBezTo>
                  <a:cubicBezTo>
                    <a:pt x="2327" y="1829"/>
                    <a:pt x="2359" y="1428"/>
                    <a:pt x="2375" y="1027"/>
                  </a:cubicBezTo>
                  <a:lnTo>
                    <a:pt x="64" y="0"/>
                  </a:lnTo>
                  <a:close/>
                </a:path>
              </a:pathLst>
            </a:custGeom>
            <a:solidFill>
              <a:srgbClr val="FFBE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2" name="Google Shape;8692;p120"/>
            <p:cNvSpPr/>
            <p:nvPr/>
          </p:nvSpPr>
          <p:spPr>
            <a:xfrm flipH="1">
              <a:off x="4111070" y="1508919"/>
              <a:ext cx="91564" cy="257061"/>
            </a:xfrm>
            <a:custGeom>
              <a:rect b="b" l="l" r="r" t="t"/>
              <a:pathLst>
                <a:path extrusionOk="0" h="12778" w="4221">
                  <a:moveTo>
                    <a:pt x="508" y="0"/>
                  </a:moveTo>
                  <a:cubicBezTo>
                    <a:pt x="457" y="0"/>
                    <a:pt x="349" y="192"/>
                    <a:pt x="241" y="547"/>
                  </a:cubicBezTo>
                  <a:cubicBezTo>
                    <a:pt x="81" y="1076"/>
                    <a:pt x="1" y="1622"/>
                    <a:pt x="33" y="2167"/>
                  </a:cubicBezTo>
                  <a:cubicBezTo>
                    <a:pt x="65" y="3001"/>
                    <a:pt x="273" y="3804"/>
                    <a:pt x="642" y="4542"/>
                  </a:cubicBezTo>
                  <a:cubicBezTo>
                    <a:pt x="1044" y="5392"/>
                    <a:pt x="1653" y="6178"/>
                    <a:pt x="2215" y="6996"/>
                  </a:cubicBezTo>
                  <a:cubicBezTo>
                    <a:pt x="2776" y="7798"/>
                    <a:pt x="3225" y="8617"/>
                    <a:pt x="3402" y="9403"/>
                  </a:cubicBezTo>
                  <a:cubicBezTo>
                    <a:pt x="3498" y="9772"/>
                    <a:pt x="3514" y="10157"/>
                    <a:pt x="3482" y="10526"/>
                  </a:cubicBezTo>
                  <a:cubicBezTo>
                    <a:pt x="3434" y="10847"/>
                    <a:pt x="3338" y="11152"/>
                    <a:pt x="3177" y="11440"/>
                  </a:cubicBezTo>
                  <a:cubicBezTo>
                    <a:pt x="2953" y="11873"/>
                    <a:pt x="2616" y="12226"/>
                    <a:pt x="2183" y="12451"/>
                  </a:cubicBezTo>
                  <a:cubicBezTo>
                    <a:pt x="1878" y="12611"/>
                    <a:pt x="1669" y="12644"/>
                    <a:pt x="1669" y="12708"/>
                  </a:cubicBezTo>
                  <a:cubicBezTo>
                    <a:pt x="1669" y="12739"/>
                    <a:pt x="1766" y="12778"/>
                    <a:pt x="1946" y="12778"/>
                  </a:cubicBezTo>
                  <a:cubicBezTo>
                    <a:pt x="2040" y="12778"/>
                    <a:pt x="2157" y="12767"/>
                    <a:pt x="2295" y="12740"/>
                  </a:cubicBezTo>
                  <a:cubicBezTo>
                    <a:pt x="2856" y="12595"/>
                    <a:pt x="3354" y="12226"/>
                    <a:pt x="3659" y="11745"/>
                  </a:cubicBezTo>
                  <a:cubicBezTo>
                    <a:pt x="3899" y="11408"/>
                    <a:pt x="4060" y="11039"/>
                    <a:pt x="4140" y="10638"/>
                  </a:cubicBezTo>
                  <a:cubicBezTo>
                    <a:pt x="4220" y="10189"/>
                    <a:pt x="4220" y="9724"/>
                    <a:pt x="4140" y="9258"/>
                  </a:cubicBezTo>
                  <a:cubicBezTo>
                    <a:pt x="3963" y="8312"/>
                    <a:pt x="3466" y="7381"/>
                    <a:pt x="2873" y="6531"/>
                  </a:cubicBezTo>
                  <a:cubicBezTo>
                    <a:pt x="2279" y="5681"/>
                    <a:pt x="1685" y="4943"/>
                    <a:pt x="1300" y="4205"/>
                  </a:cubicBezTo>
                  <a:cubicBezTo>
                    <a:pt x="947" y="3563"/>
                    <a:pt x="707" y="2857"/>
                    <a:pt x="594" y="2119"/>
                  </a:cubicBezTo>
                  <a:cubicBezTo>
                    <a:pt x="530" y="1622"/>
                    <a:pt x="514" y="1108"/>
                    <a:pt x="546" y="595"/>
                  </a:cubicBezTo>
                  <a:cubicBezTo>
                    <a:pt x="562" y="226"/>
                    <a:pt x="578" y="17"/>
                    <a:pt x="514" y="1"/>
                  </a:cubicBezTo>
                  <a:cubicBezTo>
                    <a:pt x="512" y="1"/>
                    <a:pt x="510" y="0"/>
                    <a:pt x="508" y="0"/>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3" name="Google Shape;8693;p120"/>
            <p:cNvSpPr/>
            <p:nvPr/>
          </p:nvSpPr>
          <p:spPr>
            <a:xfrm flipH="1">
              <a:off x="4194615" y="1458907"/>
              <a:ext cx="179592" cy="351835"/>
            </a:xfrm>
            <a:custGeom>
              <a:rect b="b" l="l" r="r" t="t"/>
              <a:pathLst>
                <a:path extrusionOk="0" h="17489" w="8279">
                  <a:moveTo>
                    <a:pt x="3771" y="1"/>
                  </a:moveTo>
                  <a:lnTo>
                    <a:pt x="48" y="4252"/>
                  </a:lnTo>
                  <a:lnTo>
                    <a:pt x="0" y="14632"/>
                  </a:lnTo>
                  <a:cubicBezTo>
                    <a:pt x="0" y="16188"/>
                    <a:pt x="1236" y="17456"/>
                    <a:pt x="2792" y="17488"/>
                  </a:cubicBezTo>
                  <a:cubicBezTo>
                    <a:pt x="2812" y="17488"/>
                    <a:pt x="2831" y="17489"/>
                    <a:pt x="2851" y="17489"/>
                  </a:cubicBezTo>
                  <a:cubicBezTo>
                    <a:pt x="4381" y="17489"/>
                    <a:pt x="5632" y="16265"/>
                    <a:pt x="5680" y="14745"/>
                  </a:cubicBezTo>
                  <a:cubicBezTo>
                    <a:pt x="5728" y="13589"/>
                    <a:pt x="5776" y="12531"/>
                    <a:pt x="5776" y="12531"/>
                  </a:cubicBezTo>
                  <a:cubicBezTo>
                    <a:pt x="5776" y="12531"/>
                    <a:pt x="8086" y="12226"/>
                    <a:pt x="8182" y="9867"/>
                  </a:cubicBezTo>
                  <a:cubicBezTo>
                    <a:pt x="8279" y="7493"/>
                    <a:pt x="8038" y="2054"/>
                    <a:pt x="8038" y="2054"/>
                  </a:cubicBezTo>
                  <a:lnTo>
                    <a:pt x="3771" y="1"/>
                  </a:lnTo>
                  <a:close/>
                </a:path>
              </a:pathLst>
            </a:custGeom>
            <a:solidFill>
              <a:srgbClr val="FFBE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4" name="Google Shape;8694;p120"/>
            <p:cNvSpPr/>
            <p:nvPr/>
          </p:nvSpPr>
          <p:spPr>
            <a:xfrm flipH="1">
              <a:off x="4210965" y="1574782"/>
              <a:ext cx="14990" cy="11990"/>
            </a:xfrm>
            <a:custGeom>
              <a:rect b="b" l="l" r="r" t="t"/>
              <a:pathLst>
                <a:path extrusionOk="0" h="596" w="691">
                  <a:moveTo>
                    <a:pt x="386" y="0"/>
                  </a:moveTo>
                  <a:cubicBezTo>
                    <a:pt x="129" y="16"/>
                    <a:pt x="1" y="321"/>
                    <a:pt x="193" y="514"/>
                  </a:cubicBezTo>
                  <a:cubicBezTo>
                    <a:pt x="250" y="570"/>
                    <a:pt x="321" y="595"/>
                    <a:pt x="391" y="595"/>
                  </a:cubicBezTo>
                  <a:cubicBezTo>
                    <a:pt x="542" y="595"/>
                    <a:pt x="691" y="480"/>
                    <a:pt x="691" y="305"/>
                  </a:cubicBezTo>
                  <a:cubicBezTo>
                    <a:pt x="691" y="145"/>
                    <a:pt x="562" y="0"/>
                    <a:pt x="386" y="0"/>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5" name="Google Shape;8695;p120"/>
            <p:cNvSpPr/>
            <p:nvPr/>
          </p:nvSpPr>
          <p:spPr>
            <a:xfrm flipH="1">
              <a:off x="4201920" y="1566292"/>
              <a:ext cx="25771" cy="7283"/>
            </a:xfrm>
            <a:custGeom>
              <a:rect b="b" l="l" r="r" t="t"/>
              <a:pathLst>
                <a:path extrusionOk="0" h="362" w="1188">
                  <a:moveTo>
                    <a:pt x="568" y="0"/>
                  </a:moveTo>
                  <a:cubicBezTo>
                    <a:pt x="416" y="0"/>
                    <a:pt x="262" y="45"/>
                    <a:pt x="129" y="133"/>
                  </a:cubicBezTo>
                  <a:cubicBezTo>
                    <a:pt x="33" y="214"/>
                    <a:pt x="1" y="294"/>
                    <a:pt x="17" y="310"/>
                  </a:cubicBezTo>
                  <a:cubicBezTo>
                    <a:pt x="20" y="313"/>
                    <a:pt x="24" y="314"/>
                    <a:pt x="30" y="314"/>
                  </a:cubicBezTo>
                  <a:cubicBezTo>
                    <a:pt x="87" y="314"/>
                    <a:pt x="281" y="196"/>
                    <a:pt x="549" y="196"/>
                  </a:cubicBezTo>
                  <a:cubicBezTo>
                    <a:pt x="564" y="196"/>
                    <a:pt x="579" y="197"/>
                    <a:pt x="594" y="198"/>
                  </a:cubicBezTo>
                  <a:cubicBezTo>
                    <a:pt x="888" y="212"/>
                    <a:pt x="1102" y="362"/>
                    <a:pt x="1160" y="362"/>
                  </a:cubicBezTo>
                  <a:cubicBezTo>
                    <a:pt x="1165" y="362"/>
                    <a:pt x="1169" y="361"/>
                    <a:pt x="1172" y="358"/>
                  </a:cubicBezTo>
                  <a:cubicBezTo>
                    <a:pt x="1188" y="342"/>
                    <a:pt x="1156" y="262"/>
                    <a:pt x="1059" y="182"/>
                  </a:cubicBezTo>
                  <a:cubicBezTo>
                    <a:pt x="921" y="61"/>
                    <a:pt x="746" y="0"/>
                    <a:pt x="568" y="0"/>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6" name="Google Shape;8696;p120"/>
            <p:cNvSpPr/>
            <p:nvPr/>
          </p:nvSpPr>
          <p:spPr>
            <a:xfrm flipH="1">
              <a:off x="4284744" y="1574782"/>
              <a:ext cx="14990" cy="11990"/>
            </a:xfrm>
            <a:custGeom>
              <a:rect b="b" l="l" r="r" t="t"/>
              <a:pathLst>
                <a:path extrusionOk="0" h="596" w="691">
                  <a:moveTo>
                    <a:pt x="386" y="0"/>
                  </a:moveTo>
                  <a:cubicBezTo>
                    <a:pt x="129" y="16"/>
                    <a:pt x="1" y="321"/>
                    <a:pt x="193" y="514"/>
                  </a:cubicBezTo>
                  <a:cubicBezTo>
                    <a:pt x="249" y="570"/>
                    <a:pt x="320" y="595"/>
                    <a:pt x="391" y="595"/>
                  </a:cubicBezTo>
                  <a:cubicBezTo>
                    <a:pt x="542" y="595"/>
                    <a:pt x="690" y="480"/>
                    <a:pt x="690" y="305"/>
                  </a:cubicBezTo>
                  <a:cubicBezTo>
                    <a:pt x="690" y="145"/>
                    <a:pt x="546" y="0"/>
                    <a:pt x="386" y="0"/>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7" name="Google Shape;8697;p120"/>
            <p:cNvSpPr/>
            <p:nvPr/>
          </p:nvSpPr>
          <p:spPr>
            <a:xfrm flipH="1">
              <a:off x="4278128" y="1567580"/>
              <a:ext cx="26118" cy="7363"/>
            </a:xfrm>
            <a:custGeom>
              <a:rect b="b" l="l" r="r" t="t"/>
              <a:pathLst>
                <a:path extrusionOk="0" h="366" w="1204">
                  <a:moveTo>
                    <a:pt x="578" y="0"/>
                  </a:moveTo>
                  <a:cubicBezTo>
                    <a:pt x="428" y="0"/>
                    <a:pt x="278" y="45"/>
                    <a:pt x="144" y="134"/>
                  </a:cubicBezTo>
                  <a:cubicBezTo>
                    <a:pt x="48" y="214"/>
                    <a:pt x="0" y="294"/>
                    <a:pt x="16" y="310"/>
                  </a:cubicBezTo>
                  <a:cubicBezTo>
                    <a:pt x="20" y="316"/>
                    <a:pt x="27" y="318"/>
                    <a:pt x="37" y="318"/>
                  </a:cubicBezTo>
                  <a:cubicBezTo>
                    <a:pt x="104" y="318"/>
                    <a:pt x="306" y="197"/>
                    <a:pt x="568" y="197"/>
                  </a:cubicBezTo>
                  <a:cubicBezTo>
                    <a:pt x="582" y="197"/>
                    <a:pt x="596" y="197"/>
                    <a:pt x="610" y="198"/>
                  </a:cubicBezTo>
                  <a:cubicBezTo>
                    <a:pt x="895" y="212"/>
                    <a:pt x="1092" y="366"/>
                    <a:pt x="1165" y="366"/>
                  </a:cubicBezTo>
                  <a:cubicBezTo>
                    <a:pt x="1175" y="366"/>
                    <a:pt x="1182" y="364"/>
                    <a:pt x="1187" y="358"/>
                  </a:cubicBezTo>
                  <a:cubicBezTo>
                    <a:pt x="1203" y="342"/>
                    <a:pt x="1171" y="262"/>
                    <a:pt x="1075" y="182"/>
                  </a:cubicBezTo>
                  <a:cubicBezTo>
                    <a:pt x="928" y="61"/>
                    <a:pt x="753" y="0"/>
                    <a:pt x="578" y="0"/>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8" name="Google Shape;8698;p120"/>
            <p:cNvSpPr/>
            <p:nvPr/>
          </p:nvSpPr>
          <p:spPr>
            <a:xfrm flipH="1">
              <a:off x="4234633" y="1572509"/>
              <a:ext cx="20890" cy="57697"/>
            </a:xfrm>
            <a:custGeom>
              <a:rect b="b" l="l" r="r" t="t"/>
              <a:pathLst>
                <a:path extrusionOk="0" h="2868" w="963">
                  <a:moveTo>
                    <a:pt x="33" y="1"/>
                  </a:moveTo>
                  <a:cubicBezTo>
                    <a:pt x="33" y="1"/>
                    <a:pt x="33" y="1"/>
                    <a:pt x="32" y="1"/>
                  </a:cubicBezTo>
                  <a:cubicBezTo>
                    <a:pt x="0" y="17"/>
                    <a:pt x="225" y="803"/>
                    <a:pt x="546" y="1750"/>
                  </a:cubicBezTo>
                  <a:cubicBezTo>
                    <a:pt x="626" y="1990"/>
                    <a:pt x="706" y="2215"/>
                    <a:pt x="770" y="2423"/>
                  </a:cubicBezTo>
                  <a:cubicBezTo>
                    <a:pt x="818" y="2504"/>
                    <a:pt x="834" y="2600"/>
                    <a:pt x="818" y="2680"/>
                  </a:cubicBezTo>
                  <a:cubicBezTo>
                    <a:pt x="818" y="2744"/>
                    <a:pt x="738" y="2760"/>
                    <a:pt x="658" y="2760"/>
                  </a:cubicBezTo>
                  <a:cubicBezTo>
                    <a:pt x="481" y="2760"/>
                    <a:pt x="305" y="2792"/>
                    <a:pt x="128" y="2841"/>
                  </a:cubicBezTo>
                  <a:cubicBezTo>
                    <a:pt x="232" y="2859"/>
                    <a:pt x="335" y="2867"/>
                    <a:pt x="439" y="2867"/>
                  </a:cubicBezTo>
                  <a:cubicBezTo>
                    <a:pt x="512" y="2867"/>
                    <a:pt x="585" y="2863"/>
                    <a:pt x="658" y="2857"/>
                  </a:cubicBezTo>
                  <a:cubicBezTo>
                    <a:pt x="706" y="2857"/>
                    <a:pt x="754" y="2857"/>
                    <a:pt x="802" y="2841"/>
                  </a:cubicBezTo>
                  <a:cubicBezTo>
                    <a:pt x="850" y="2825"/>
                    <a:pt x="915" y="2792"/>
                    <a:pt x="931" y="2728"/>
                  </a:cubicBezTo>
                  <a:cubicBezTo>
                    <a:pt x="963" y="2616"/>
                    <a:pt x="947" y="2488"/>
                    <a:pt x="899" y="2391"/>
                  </a:cubicBezTo>
                  <a:cubicBezTo>
                    <a:pt x="818" y="2167"/>
                    <a:pt x="754" y="1942"/>
                    <a:pt x="674" y="1702"/>
                  </a:cubicBezTo>
                  <a:cubicBezTo>
                    <a:pt x="356" y="765"/>
                    <a:pt x="70" y="1"/>
                    <a:pt x="33" y="1"/>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9" name="Google Shape;8699;p120"/>
            <p:cNvSpPr/>
            <p:nvPr/>
          </p:nvSpPr>
          <p:spPr>
            <a:xfrm flipH="1">
              <a:off x="4248909" y="1690637"/>
              <a:ext cx="66835" cy="32148"/>
            </a:xfrm>
            <a:custGeom>
              <a:rect b="b" l="l" r="r" t="t"/>
              <a:pathLst>
                <a:path extrusionOk="0" h="1598" w="3081">
                  <a:moveTo>
                    <a:pt x="1" y="1"/>
                  </a:moveTo>
                  <a:cubicBezTo>
                    <a:pt x="1" y="1"/>
                    <a:pt x="666" y="1598"/>
                    <a:pt x="2763" y="1598"/>
                  </a:cubicBezTo>
                  <a:cubicBezTo>
                    <a:pt x="2851" y="1598"/>
                    <a:pt x="2940" y="1595"/>
                    <a:pt x="3033" y="1589"/>
                  </a:cubicBezTo>
                  <a:lnTo>
                    <a:pt x="3081" y="1012"/>
                  </a:lnTo>
                  <a:cubicBezTo>
                    <a:pt x="1974" y="979"/>
                    <a:pt x="899" y="626"/>
                    <a:pt x="1" y="1"/>
                  </a:cubicBezTo>
                  <a:close/>
                </a:path>
              </a:pathLst>
            </a:custGeom>
            <a:solidFill>
              <a:srgbClr val="EB996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0" name="Google Shape;8700;p120"/>
            <p:cNvSpPr/>
            <p:nvPr/>
          </p:nvSpPr>
          <p:spPr>
            <a:xfrm flipH="1">
              <a:off x="4254808" y="1636542"/>
              <a:ext cx="21606" cy="14444"/>
            </a:xfrm>
            <a:custGeom>
              <a:rect b="b" l="l" r="r" t="t"/>
              <a:pathLst>
                <a:path extrusionOk="0" h="718" w="996">
                  <a:moveTo>
                    <a:pt x="424" y="0"/>
                  </a:moveTo>
                  <a:cubicBezTo>
                    <a:pt x="351" y="0"/>
                    <a:pt x="278" y="17"/>
                    <a:pt x="209" y="43"/>
                  </a:cubicBezTo>
                  <a:cubicBezTo>
                    <a:pt x="81" y="123"/>
                    <a:pt x="1" y="251"/>
                    <a:pt x="17" y="396"/>
                  </a:cubicBezTo>
                  <a:cubicBezTo>
                    <a:pt x="65" y="556"/>
                    <a:pt x="193" y="684"/>
                    <a:pt x="353" y="700"/>
                  </a:cubicBezTo>
                  <a:cubicBezTo>
                    <a:pt x="405" y="712"/>
                    <a:pt x="458" y="717"/>
                    <a:pt x="512" y="717"/>
                  </a:cubicBezTo>
                  <a:cubicBezTo>
                    <a:pt x="612" y="717"/>
                    <a:pt x="715" y="699"/>
                    <a:pt x="819" y="668"/>
                  </a:cubicBezTo>
                  <a:cubicBezTo>
                    <a:pt x="867" y="668"/>
                    <a:pt x="899" y="652"/>
                    <a:pt x="947" y="620"/>
                  </a:cubicBezTo>
                  <a:cubicBezTo>
                    <a:pt x="979" y="604"/>
                    <a:pt x="995" y="556"/>
                    <a:pt x="995" y="508"/>
                  </a:cubicBezTo>
                  <a:lnTo>
                    <a:pt x="979" y="492"/>
                  </a:lnTo>
                  <a:cubicBezTo>
                    <a:pt x="947" y="299"/>
                    <a:pt x="803" y="123"/>
                    <a:pt x="610" y="43"/>
                  </a:cubicBezTo>
                  <a:cubicBezTo>
                    <a:pt x="551" y="13"/>
                    <a:pt x="487" y="0"/>
                    <a:pt x="424" y="0"/>
                  </a:cubicBezTo>
                  <a:close/>
                </a:path>
              </a:pathLst>
            </a:custGeom>
            <a:solidFill>
              <a:srgbClr val="EB996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1" name="Google Shape;8701;p120"/>
            <p:cNvSpPr/>
            <p:nvPr/>
          </p:nvSpPr>
          <p:spPr>
            <a:xfrm flipH="1">
              <a:off x="4250295" y="1629320"/>
              <a:ext cx="23298" cy="20359"/>
            </a:xfrm>
            <a:custGeom>
              <a:rect b="b" l="l" r="r" t="t"/>
              <a:pathLst>
                <a:path extrusionOk="0" h="1012" w="1074">
                  <a:moveTo>
                    <a:pt x="63" y="1"/>
                  </a:moveTo>
                  <a:lnTo>
                    <a:pt x="63" y="17"/>
                  </a:lnTo>
                  <a:cubicBezTo>
                    <a:pt x="62" y="15"/>
                    <a:pt x="61" y="15"/>
                    <a:pt x="59" y="15"/>
                  </a:cubicBezTo>
                  <a:cubicBezTo>
                    <a:pt x="40" y="15"/>
                    <a:pt x="0" y="108"/>
                    <a:pt x="15" y="257"/>
                  </a:cubicBezTo>
                  <a:cubicBezTo>
                    <a:pt x="63" y="674"/>
                    <a:pt x="400" y="995"/>
                    <a:pt x="833" y="1011"/>
                  </a:cubicBezTo>
                  <a:cubicBezTo>
                    <a:pt x="978" y="1011"/>
                    <a:pt x="1074" y="963"/>
                    <a:pt x="1074" y="947"/>
                  </a:cubicBezTo>
                  <a:cubicBezTo>
                    <a:pt x="1074" y="899"/>
                    <a:pt x="689" y="931"/>
                    <a:pt x="400" y="658"/>
                  </a:cubicBezTo>
                  <a:cubicBezTo>
                    <a:pt x="111" y="370"/>
                    <a:pt x="111" y="1"/>
                    <a:pt x="63" y="1"/>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2" name="Google Shape;8702;p120"/>
            <p:cNvSpPr/>
            <p:nvPr/>
          </p:nvSpPr>
          <p:spPr>
            <a:xfrm flipH="1">
              <a:off x="4193228" y="1451544"/>
              <a:ext cx="214387" cy="192384"/>
            </a:xfrm>
            <a:custGeom>
              <a:rect b="b" l="l" r="r" t="t"/>
              <a:pathLst>
                <a:path extrusionOk="0" h="9563" w="9883">
                  <a:moveTo>
                    <a:pt x="9862" y="2525"/>
                  </a:moveTo>
                  <a:lnTo>
                    <a:pt x="9883" y="2613"/>
                  </a:lnTo>
                  <a:cubicBezTo>
                    <a:pt x="9876" y="2583"/>
                    <a:pt x="9869" y="2554"/>
                    <a:pt x="9862" y="2525"/>
                  </a:cubicBezTo>
                  <a:close/>
                  <a:moveTo>
                    <a:pt x="6048" y="0"/>
                  </a:moveTo>
                  <a:cubicBezTo>
                    <a:pt x="4300" y="0"/>
                    <a:pt x="2640" y="773"/>
                    <a:pt x="1492" y="2099"/>
                  </a:cubicBezTo>
                  <a:cubicBezTo>
                    <a:pt x="497" y="3303"/>
                    <a:pt x="0" y="4971"/>
                    <a:pt x="401" y="6495"/>
                  </a:cubicBezTo>
                  <a:cubicBezTo>
                    <a:pt x="546" y="7041"/>
                    <a:pt x="947" y="9479"/>
                    <a:pt x="1508" y="9560"/>
                  </a:cubicBezTo>
                  <a:cubicBezTo>
                    <a:pt x="1520" y="9561"/>
                    <a:pt x="1532" y="9562"/>
                    <a:pt x="1544" y="9562"/>
                  </a:cubicBezTo>
                  <a:cubicBezTo>
                    <a:pt x="2136" y="9562"/>
                    <a:pt x="2587" y="7222"/>
                    <a:pt x="2776" y="6656"/>
                  </a:cubicBezTo>
                  <a:cubicBezTo>
                    <a:pt x="2968" y="6062"/>
                    <a:pt x="2968" y="5420"/>
                    <a:pt x="3193" y="4843"/>
                  </a:cubicBezTo>
                  <a:cubicBezTo>
                    <a:pt x="3535" y="5143"/>
                    <a:pt x="3978" y="5275"/>
                    <a:pt x="4434" y="5275"/>
                  </a:cubicBezTo>
                  <a:cubicBezTo>
                    <a:pt x="4854" y="5275"/>
                    <a:pt x="5287" y="5163"/>
                    <a:pt x="5663" y="4971"/>
                  </a:cubicBezTo>
                  <a:cubicBezTo>
                    <a:pt x="6450" y="4570"/>
                    <a:pt x="7027" y="3896"/>
                    <a:pt x="7605" y="3222"/>
                  </a:cubicBezTo>
                  <a:lnTo>
                    <a:pt x="7605" y="3222"/>
                  </a:lnTo>
                  <a:lnTo>
                    <a:pt x="6963" y="4634"/>
                  </a:lnTo>
                  <a:cubicBezTo>
                    <a:pt x="8371" y="4634"/>
                    <a:pt x="9561" y="3604"/>
                    <a:pt x="9763" y="2206"/>
                  </a:cubicBezTo>
                  <a:lnTo>
                    <a:pt x="9763" y="2206"/>
                  </a:lnTo>
                  <a:cubicBezTo>
                    <a:pt x="9801" y="2310"/>
                    <a:pt x="9834" y="2417"/>
                    <a:pt x="9862" y="2525"/>
                  </a:cubicBezTo>
                  <a:lnTo>
                    <a:pt x="9862" y="2525"/>
                  </a:lnTo>
                  <a:lnTo>
                    <a:pt x="9771" y="2147"/>
                  </a:lnTo>
                  <a:cubicBezTo>
                    <a:pt x="9768" y="2167"/>
                    <a:pt x="9766" y="2186"/>
                    <a:pt x="9763" y="2206"/>
                  </a:cubicBezTo>
                  <a:lnTo>
                    <a:pt x="9763" y="2206"/>
                  </a:lnTo>
                  <a:cubicBezTo>
                    <a:pt x="9564" y="1662"/>
                    <a:pt x="9224" y="1177"/>
                    <a:pt x="8760" y="816"/>
                  </a:cubicBezTo>
                  <a:cubicBezTo>
                    <a:pt x="8086" y="319"/>
                    <a:pt x="7284" y="46"/>
                    <a:pt x="6450" y="14"/>
                  </a:cubicBezTo>
                  <a:cubicBezTo>
                    <a:pt x="6315" y="5"/>
                    <a:pt x="6181" y="0"/>
                    <a:pt x="6048" y="0"/>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3" name="Google Shape;8703;p120"/>
            <p:cNvSpPr/>
            <p:nvPr/>
          </p:nvSpPr>
          <p:spPr>
            <a:xfrm flipH="1">
              <a:off x="4190769" y="1498820"/>
              <a:ext cx="20912" cy="55323"/>
            </a:xfrm>
            <a:custGeom>
              <a:rect b="b" l="l" r="r" t="t"/>
              <a:pathLst>
                <a:path extrusionOk="0" h="2750" w="964">
                  <a:moveTo>
                    <a:pt x="168" y="0"/>
                  </a:moveTo>
                  <a:cubicBezTo>
                    <a:pt x="155" y="0"/>
                    <a:pt x="142" y="2"/>
                    <a:pt x="129" y="6"/>
                  </a:cubicBezTo>
                  <a:cubicBezTo>
                    <a:pt x="17" y="38"/>
                    <a:pt x="1" y="183"/>
                    <a:pt x="1" y="311"/>
                  </a:cubicBezTo>
                  <a:cubicBezTo>
                    <a:pt x="1" y="744"/>
                    <a:pt x="65" y="1161"/>
                    <a:pt x="161" y="1578"/>
                  </a:cubicBezTo>
                  <a:cubicBezTo>
                    <a:pt x="257" y="1979"/>
                    <a:pt x="482" y="2364"/>
                    <a:pt x="819" y="2637"/>
                  </a:cubicBezTo>
                  <a:lnTo>
                    <a:pt x="739" y="2685"/>
                  </a:lnTo>
                  <a:lnTo>
                    <a:pt x="819" y="2749"/>
                  </a:lnTo>
                  <a:cubicBezTo>
                    <a:pt x="963" y="1883"/>
                    <a:pt x="819" y="969"/>
                    <a:pt x="402" y="183"/>
                  </a:cubicBezTo>
                  <a:cubicBezTo>
                    <a:pt x="345" y="98"/>
                    <a:pt x="264" y="0"/>
                    <a:pt x="168" y="0"/>
                  </a:cubicBez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4" name="Google Shape;8704;p120"/>
            <p:cNvSpPr/>
            <p:nvPr/>
          </p:nvSpPr>
          <p:spPr>
            <a:xfrm flipH="1">
              <a:off x="4291019" y="1505700"/>
              <a:ext cx="143062" cy="391285"/>
            </a:xfrm>
            <a:custGeom>
              <a:rect b="b" l="l" r="r" t="t"/>
              <a:pathLst>
                <a:path extrusionOk="0" h="19450" w="6595">
                  <a:moveTo>
                    <a:pt x="4493" y="1"/>
                  </a:moveTo>
                  <a:lnTo>
                    <a:pt x="1782" y="1028"/>
                  </a:lnTo>
                  <a:cubicBezTo>
                    <a:pt x="434" y="6130"/>
                    <a:pt x="1" y="11488"/>
                    <a:pt x="691" y="15996"/>
                  </a:cubicBezTo>
                  <a:cubicBezTo>
                    <a:pt x="755" y="16461"/>
                    <a:pt x="627" y="16943"/>
                    <a:pt x="771" y="17392"/>
                  </a:cubicBezTo>
                  <a:cubicBezTo>
                    <a:pt x="915" y="17841"/>
                    <a:pt x="1300" y="18258"/>
                    <a:pt x="1766" y="18290"/>
                  </a:cubicBezTo>
                  <a:cubicBezTo>
                    <a:pt x="1802" y="18294"/>
                    <a:pt x="1839" y="18296"/>
                    <a:pt x="1876" y="18296"/>
                  </a:cubicBezTo>
                  <a:cubicBezTo>
                    <a:pt x="2149" y="18296"/>
                    <a:pt x="2440" y="18200"/>
                    <a:pt x="2704" y="18200"/>
                  </a:cubicBezTo>
                  <a:cubicBezTo>
                    <a:pt x="2832" y="18200"/>
                    <a:pt x="2955" y="18223"/>
                    <a:pt x="3065" y="18290"/>
                  </a:cubicBezTo>
                  <a:cubicBezTo>
                    <a:pt x="3354" y="18467"/>
                    <a:pt x="3434" y="18852"/>
                    <a:pt x="3643" y="19109"/>
                  </a:cubicBezTo>
                  <a:cubicBezTo>
                    <a:pt x="3864" y="19330"/>
                    <a:pt x="4153" y="19450"/>
                    <a:pt x="4448" y="19450"/>
                  </a:cubicBezTo>
                  <a:cubicBezTo>
                    <a:pt x="4559" y="19450"/>
                    <a:pt x="4672" y="19433"/>
                    <a:pt x="4782" y="19397"/>
                  </a:cubicBezTo>
                  <a:cubicBezTo>
                    <a:pt x="5183" y="19253"/>
                    <a:pt x="5520" y="18980"/>
                    <a:pt x="5744" y="18627"/>
                  </a:cubicBezTo>
                  <a:cubicBezTo>
                    <a:pt x="6595" y="17456"/>
                    <a:pt x="6547" y="15852"/>
                    <a:pt x="6145" y="14456"/>
                  </a:cubicBezTo>
                  <a:cubicBezTo>
                    <a:pt x="5744" y="13060"/>
                    <a:pt x="5038" y="11777"/>
                    <a:pt x="4605" y="10397"/>
                  </a:cubicBezTo>
                  <a:cubicBezTo>
                    <a:pt x="3803" y="7814"/>
                    <a:pt x="4028" y="5039"/>
                    <a:pt x="4268" y="2359"/>
                  </a:cubicBezTo>
                  <a:lnTo>
                    <a:pt x="4493" y="1"/>
                  </a:lnTo>
                  <a:close/>
                </a:path>
              </a:pathLst>
            </a:custGeom>
            <a:solidFill>
              <a:srgbClr val="2632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5" name="Google Shape;8705;p120"/>
            <p:cNvSpPr/>
            <p:nvPr/>
          </p:nvSpPr>
          <p:spPr>
            <a:xfrm flipH="1">
              <a:off x="4085336" y="1872999"/>
              <a:ext cx="483786" cy="328237"/>
            </a:xfrm>
            <a:custGeom>
              <a:rect b="b" l="l" r="r" t="t"/>
              <a:pathLst>
                <a:path extrusionOk="0" h="16316" w="22302">
                  <a:moveTo>
                    <a:pt x="19446" y="0"/>
                  </a:moveTo>
                  <a:cubicBezTo>
                    <a:pt x="19221" y="0"/>
                    <a:pt x="18002" y="1428"/>
                    <a:pt x="17617" y="1926"/>
                  </a:cubicBezTo>
                  <a:cubicBezTo>
                    <a:pt x="17348" y="2276"/>
                    <a:pt x="16748" y="3085"/>
                    <a:pt x="16429" y="3085"/>
                  </a:cubicBezTo>
                  <a:cubicBezTo>
                    <a:pt x="16310" y="3085"/>
                    <a:pt x="16230" y="2972"/>
                    <a:pt x="16221" y="2680"/>
                  </a:cubicBezTo>
                  <a:cubicBezTo>
                    <a:pt x="16221" y="2647"/>
                    <a:pt x="16221" y="2631"/>
                    <a:pt x="16205" y="2615"/>
                  </a:cubicBezTo>
                  <a:cubicBezTo>
                    <a:pt x="16205" y="1557"/>
                    <a:pt x="15852" y="754"/>
                    <a:pt x="15579" y="578"/>
                  </a:cubicBezTo>
                  <a:cubicBezTo>
                    <a:pt x="15523" y="548"/>
                    <a:pt x="15466" y="535"/>
                    <a:pt x="15411" y="535"/>
                  </a:cubicBezTo>
                  <a:cubicBezTo>
                    <a:pt x="15196" y="535"/>
                    <a:pt x="15011" y="737"/>
                    <a:pt x="15050" y="979"/>
                  </a:cubicBezTo>
                  <a:cubicBezTo>
                    <a:pt x="15066" y="1027"/>
                    <a:pt x="15066" y="1075"/>
                    <a:pt x="15098" y="1123"/>
                  </a:cubicBezTo>
                  <a:cubicBezTo>
                    <a:pt x="15098" y="1139"/>
                    <a:pt x="15114" y="1171"/>
                    <a:pt x="15114" y="1204"/>
                  </a:cubicBezTo>
                  <a:cubicBezTo>
                    <a:pt x="15194" y="1557"/>
                    <a:pt x="15242" y="1926"/>
                    <a:pt x="15242" y="2295"/>
                  </a:cubicBezTo>
                  <a:cubicBezTo>
                    <a:pt x="15258" y="2615"/>
                    <a:pt x="15210" y="2936"/>
                    <a:pt x="15114" y="3257"/>
                  </a:cubicBezTo>
                  <a:cubicBezTo>
                    <a:pt x="15002" y="3610"/>
                    <a:pt x="14889" y="3915"/>
                    <a:pt x="14793" y="4156"/>
                  </a:cubicBezTo>
                  <a:lnTo>
                    <a:pt x="14633" y="4348"/>
                  </a:lnTo>
                  <a:lnTo>
                    <a:pt x="5616" y="9450"/>
                  </a:lnTo>
                  <a:lnTo>
                    <a:pt x="5616" y="5166"/>
                  </a:lnTo>
                  <a:cubicBezTo>
                    <a:pt x="5616" y="5166"/>
                    <a:pt x="2872" y="5051"/>
                    <a:pt x="1388" y="5051"/>
                  </a:cubicBezTo>
                  <a:cubicBezTo>
                    <a:pt x="874" y="5051"/>
                    <a:pt x="512" y="5065"/>
                    <a:pt x="466" y="5102"/>
                  </a:cubicBezTo>
                  <a:cubicBezTo>
                    <a:pt x="338" y="5198"/>
                    <a:pt x="1" y="9273"/>
                    <a:pt x="450" y="11921"/>
                  </a:cubicBezTo>
                  <a:cubicBezTo>
                    <a:pt x="918" y="14643"/>
                    <a:pt x="3262" y="16315"/>
                    <a:pt x="5686" y="16315"/>
                  </a:cubicBezTo>
                  <a:cubicBezTo>
                    <a:pt x="6918" y="16315"/>
                    <a:pt x="8172" y="15883"/>
                    <a:pt x="9210" y="14937"/>
                  </a:cubicBezTo>
                  <a:lnTo>
                    <a:pt x="16702" y="8134"/>
                  </a:lnTo>
                  <a:lnTo>
                    <a:pt x="16734" y="8166"/>
                  </a:lnTo>
                  <a:lnTo>
                    <a:pt x="17793" y="7284"/>
                  </a:lnTo>
                  <a:lnTo>
                    <a:pt x="18002" y="6947"/>
                  </a:lnTo>
                  <a:lnTo>
                    <a:pt x="18258" y="6722"/>
                  </a:lnTo>
                  <a:cubicBezTo>
                    <a:pt x="19301" y="5920"/>
                    <a:pt x="20521" y="4942"/>
                    <a:pt x="21098" y="4348"/>
                  </a:cubicBezTo>
                  <a:cubicBezTo>
                    <a:pt x="22205" y="3225"/>
                    <a:pt x="22109" y="3129"/>
                    <a:pt x="21948" y="3016"/>
                  </a:cubicBezTo>
                  <a:cubicBezTo>
                    <a:pt x="21922" y="2997"/>
                    <a:pt x="21891" y="2987"/>
                    <a:pt x="21856" y="2987"/>
                  </a:cubicBezTo>
                  <a:cubicBezTo>
                    <a:pt x="21420" y="2987"/>
                    <a:pt x="20336" y="4370"/>
                    <a:pt x="20077" y="4370"/>
                  </a:cubicBezTo>
                  <a:cubicBezTo>
                    <a:pt x="20033" y="4370"/>
                    <a:pt x="20012" y="4330"/>
                    <a:pt x="20023" y="4236"/>
                  </a:cubicBezTo>
                  <a:cubicBezTo>
                    <a:pt x="20087" y="3562"/>
                    <a:pt x="22301" y="1781"/>
                    <a:pt x="21868" y="1492"/>
                  </a:cubicBezTo>
                  <a:cubicBezTo>
                    <a:pt x="21824" y="1463"/>
                    <a:pt x="21775" y="1450"/>
                    <a:pt x="21720" y="1450"/>
                  </a:cubicBezTo>
                  <a:cubicBezTo>
                    <a:pt x="21051" y="1450"/>
                    <a:pt x="19642" y="3463"/>
                    <a:pt x="19494" y="3626"/>
                  </a:cubicBezTo>
                  <a:cubicBezTo>
                    <a:pt x="19454" y="3679"/>
                    <a:pt x="19405" y="3700"/>
                    <a:pt x="19357" y="3700"/>
                  </a:cubicBezTo>
                  <a:cubicBezTo>
                    <a:pt x="19231" y="3700"/>
                    <a:pt x="19116" y="3550"/>
                    <a:pt x="19221" y="3434"/>
                  </a:cubicBezTo>
                  <a:cubicBezTo>
                    <a:pt x="19430" y="3209"/>
                    <a:pt x="21595" y="706"/>
                    <a:pt x="21050" y="337"/>
                  </a:cubicBezTo>
                  <a:cubicBezTo>
                    <a:pt x="21004" y="306"/>
                    <a:pt x="20959" y="293"/>
                    <a:pt x="20913" y="293"/>
                  </a:cubicBezTo>
                  <a:cubicBezTo>
                    <a:pt x="20656" y="293"/>
                    <a:pt x="20424" y="722"/>
                    <a:pt x="20424" y="722"/>
                  </a:cubicBezTo>
                  <a:cubicBezTo>
                    <a:pt x="20424" y="722"/>
                    <a:pt x="18699" y="3027"/>
                    <a:pt x="18342" y="3027"/>
                  </a:cubicBezTo>
                  <a:cubicBezTo>
                    <a:pt x="18328" y="3027"/>
                    <a:pt x="18316" y="3024"/>
                    <a:pt x="18307" y="3016"/>
                  </a:cubicBezTo>
                  <a:cubicBezTo>
                    <a:pt x="18050" y="2824"/>
                    <a:pt x="19093" y="1332"/>
                    <a:pt x="19478" y="851"/>
                  </a:cubicBezTo>
                  <a:cubicBezTo>
                    <a:pt x="19863" y="369"/>
                    <a:pt x="19799" y="0"/>
                    <a:pt x="19446" y="0"/>
                  </a:cubicBezTo>
                  <a:close/>
                </a:path>
              </a:pathLst>
            </a:custGeom>
            <a:solidFill>
              <a:srgbClr val="FFBE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706" name="Google Shape;8706;p120"/>
          <p:cNvSpPr txBox="1"/>
          <p:nvPr>
            <p:ph type="title"/>
          </p:nvPr>
        </p:nvSpPr>
        <p:spPr>
          <a:xfrm>
            <a:off x="-64825" y="385950"/>
            <a:ext cx="3885900" cy="529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資安管理落實宣導</a:t>
            </a:r>
            <a:endParaRPr/>
          </a:p>
        </p:txBody>
      </p:sp>
      <p:sp>
        <p:nvSpPr>
          <p:cNvPr id="8707" name="Google Shape;8707;p12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1" name="Shape 8711"/>
        <p:cNvGrpSpPr/>
        <p:nvPr/>
      </p:nvGrpSpPr>
      <p:grpSpPr>
        <a:xfrm>
          <a:off x="0" y="0"/>
          <a:ext cx="0" cy="0"/>
          <a:chOff x="0" y="0"/>
          <a:chExt cx="0" cy="0"/>
        </a:xfrm>
      </p:grpSpPr>
      <p:grpSp>
        <p:nvGrpSpPr>
          <p:cNvPr id="8712" name="Google Shape;8712;p121"/>
          <p:cNvGrpSpPr/>
          <p:nvPr/>
        </p:nvGrpSpPr>
        <p:grpSpPr>
          <a:xfrm>
            <a:off x="137516" y="64775"/>
            <a:ext cx="4809216" cy="4813470"/>
            <a:chOff x="643400" y="975676"/>
            <a:chExt cx="3757200" cy="3760524"/>
          </a:xfrm>
        </p:grpSpPr>
        <p:grpSp>
          <p:nvGrpSpPr>
            <p:cNvPr id="8713" name="Google Shape;8713;p121"/>
            <p:cNvGrpSpPr/>
            <p:nvPr/>
          </p:nvGrpSpPr>
          <p:grpSpPr>
            <a:xfrm>
              <a:off x="643400" y="1173700"/>
              <a:ext cx="3757200" cy="3562500"/>
              <a:chOff x="711925" y="1173700"/>
              <a:chExt cx="3757200" cy="3562500"/>
            </a:xfrm>
          </p:grpSpPr>
          <p:sp>
            <p:nvSpPr>
              <p:cNvPr id="8714" name="Google Shape;8714;p121"/>
              <p:cNvSpPr/>
              <p:nvPr/>
            </p:nvSpPr>
            <p:spPr>
              <a:xfrm>
                <a:off x="711925" y="1173700"/>
                <a:ext cx="3757200" cy="3562500"/>
              </a:xfrm>
              <a:prstGeom prst="roundRect">
                <a:avLst>
                  <a:gd fmla="val 4131" name="adj"/>
                </a:avLst>
              </a:prstGeom>
              <a:solidFill>
                <a:srgbClr val="E55A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715" name="Google Shape;8715;p121"/>
              <p:cNvGrpSpPr/>
              <p:nvPr/>
            </p:nvGrpSpPr>
            <p:grpSpPr>
              <a:xfrm>
                <a:off x="911749" y="1371650"/>
                <a:ext cx="3366965" cy="3198815"/>
                <a:chOff x="916289" y="1422892"/>
                <a:chExt cx="3315900" cy="3150300"/>
              </a:xfrm>
            </p:grpSpPr>
            <p:sp>
              <p:nvSpPr>
                <p:cNvPr id="8716" name="Google Shape;8716;p121"/>
                <p:cNvSpPr/>
                <p:nvPr/>
              </p:nvSpPr>
              <p:spPr>
                <a:xfrm>
                  <a:off x="916289" y="1422892"/>
                  <a:ext cx="3315900" cy="3150300"/>
                </a:xfrm>
                <a:prstGeom prst="snip1Rect">
                  <a:avLst>
                    <a:gd fmla="val 11022"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7" name="Google Shape;8717;p121"/>
                <p:cNvSpPr/>
                <p:nvPr/>
              </p:nvSpPr>
              <p:spPr>
                <a:xfrm>
                  <a:off x="3885613" y="1422892"/>
                  <a:ext cx="346500" cy="346500"/>
                </a:xfrm>
                <a:prstGeom prst="rtTriangl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718" name="Google Shape;8718;p121"/>
            <p:cNvGrpSpPr/>
            <p:nvPr/>
          </p:nvGrpSpPr>
          <p:grpSpPr>
            <a:xfrm>
              <a:off x="2085780" y="975676"/>
              <a:ext cx="872127" cy="510899"/>
              <a:chOff x="2140000" y="1054000"/>
              <a:chExt cx="858900" cy="503150"/>
            </a:xfrm>
          </p:grpSpPr>
          <p:sp>
            <p:nvSpPr>
              <p:cNvPr id="8719" name="Google Shape;8719;p121"/>
              <p:cNvSpPr/>
              <p:nvPr/>
            </p:nvSpPr>
            <p:spPr>
              <a:xfrm>
                <a:off x="2140000" y="1185750"/>
                <a:ext cx="858900" cy="371400"/>
              </a:xfrm>
              <a:prstGeom prst="roundRect">
                <a:avLst>
                  <a:gd fmla="val 16667" name="adj"/>
                </a:avLst>
              </a:prstGeom>
              <a:solidFill>
                <a:srgbClr val="E7D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0" name="Google Shape;8720;p121"/>
              <p:cNvSpPr/>
              <p:nvPr/>
            </p:nvSpPr>
            <p:spPr>
              <a:xfrm>
                <a:off x="2432500" y="1054000"/>
                <a:ext cx="273900" cy="273900"/>
              </a:xfrm>
              <a:prstGeom prst="ellipse">
                <a:avLst/>
              </a:prstGeom>
              <a:solidFill>
                <a:srgbClr val="E7D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1" name="Google Shape;8721;p121"/>
              <p:cNvSpPr/>
              <p:nvPr/>
            </p:nvSpPr>
            <p:spPr>
              <a:xfrm>
                <a:off x="2525000" y="1146500"/>
                <a:ext cx="88800" cy="88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722" name="Google Shape;8722;p121"/>
          <p:cNvSpPr txBox="1"/>
          <p:nvPr>
            <p:ph type="title"/>
          </p:nvPr>
        </p:nvSpPr>
        <p:spPr>
          <a:xfrm>
            <a:off x="4946725" y="385950"/>
            <a:ext cx="3568800" cy="529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稽核項目</a:t>
            </a:r>
            <a:endParaRPr/>
          </a:p>
        </p:txBody>
      </p:sp>
      <p:sp>
        <p:nvSpPr>
          <p:cNvPr id="8723" name="Google Shape;8723;p121"/>
          <p:cNvSpPr txBox="1"/>
          <p:nvPr>
            <p:ph idx="4294967295" type="body"/>
          </p:nvPr>
        </p:nvSpPr>
        <p:spPr>
          <a:xfrm>
            <a:off x="978350" y="990950"/>
            <a:ext cx="3670500" cy="357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t>1.2 </a:t>
            </a:r>
            <a:r>
              <a:rPr lang="en" sz="2000">
                <a:solidFill>
                  <a:srgbClr val="FF0000"/>
                </a:solidFill>
              </a:rPr>
              <a:t>全部核心</a:t>
            </a:r>
            <a:r>
              <a:rPr lang="en" sz="2000"/>
              <a:t>資通系統納入資訊安全管理系統(ISMS)適用範圍 ?</a:t>
            </a:r>
            <a:br>
              <a:rPr lang="en" sz="2000"/>
            </a:br>
            <a:r>
              <a:rPr lang="en" sz="2000"/>
              <a:t>(A、B級機關：全部核心資通系統2年內完成ISMS</a:t>
            </a:r>
            <a:r>
              <a:rPr lang="en" sz="2000">
                <a:solidFill>
                  <a:srgbClr val="FF0000"/>
                </a:solidFill>
              </a:rPr>
              <a:t>導入</a:t>
            </a:r>
            <a:r>
              <a:rPr lang="en" sz="2000"/>
              <a:t>，3年內通過公正第三方</a:t>
            </a:r>
            <a:r>
              <a:rPr lang="en" sz="2000">
                <a:solidFill>
                  <a:srgbClr val="FF0000"/>
                </a:solidFill>
              </a:rPr>
              <a:t>驗證</a:t>
            </a:r>
            <a:r>
              <a:rPr lang="en" sz="2000"/>
              <a:t>，第三方核發之驗證證書應有TAF認證標誌；C級機關：全部核心資通系統2年內完成ISMS</a:t>
            </a:r>
            <a:r>
              <a:rPr lang="en" sz="2000">
                <a:solidFill>
                  <a:srgbClr val="FF0000"/>
                </a:solidFill>
              </a:rPr>
              <a:t>導入</a:t>
            </a:r>
            <a:r>
              <a:rPr lang="en" sz="2000"/>
              <a:t>)</a:t>
            </a:r>
            <a:endParaRPr sz="2000"/>
          </a:p>
          <a:p>
            <a:pPr indent="0" lvl="0" marL="0" rtl="0" algn="l">
              <a:spcBef>
                <a:spcPts val="1600"/>
              </a:spcBef>
              <a:spcAft>
                <a:spcPts val="0"/>
              </a:spcAft>
              <a:buClr>
                <a:schemeClr val="dk1"/>
              </a:buClr>
              <a:buSzPts val="1100"/>
              <a:buFont typeface="Arial"/>
              <a:buNone/>
            </a:pPr>
            <a:r>
              <a:t/>
            </a:r>
            <a:endParaRPr sz="2000"/>
          </a:p>
          <a:p>
            <a:pPr indent="0" lvl="0" marL="0" rtl="0" algn="l">
              <a:spcBef>
                <a:spcPts val="1600"/>
              </a:spcBef>
              <a:spcAft>
                <a:spcPts val="0"/>
              </a:spcAft>
              <a:buClr>
                <a:schemeClr val="dk1"/>
              </a:buClr>
              <a:buSzPts val="1100"/>
              <a:buFont typeface="Arial"/>
              <a:buNone/>
            </a:pPr>
            <a:r>
              <a:t/>
            </a:r>
            <a:endParaRPr sz="2000"/>
          </a:p>
          <a:p>
            <a:pPr indent="0" lvl="0" marL="0" rtl="0" algn="l">
              <a:spcBef>
                <a:spcPts val="1600"/>
              </a:spcBef>
              <a:spcAft>
                <a:spcPts val="1600"/>
              </a:spcAft>
              <a:buClr>
                <a:schemeClr val="dk1"/>
              </a:buClr>
              <a:buSzPts val="1100"/>
              <a:buFont typeface="Arial"/>
              <a:buNone/>
            </a:pPr>
            <a:r>
              <a:t/>
            </a:r>
            <a:endParaRPr sz="2000"/>
          </a:p>
        </p:txBody>
      </p:sp>
      <p:sp>
        <p:nvSpPr>
          <p:cNvPr id="8724" name="Google Shape;8724;p121"/>
          <p:cNvSpPr/>
          <p:nvPr/>
        </p:nvSpPr>
        <p:spPr>
          <a:xfrm>
            <a:off x="609780" y="1166660"/>
            <a:ext cx="324442" cy="203530"/>
          </a:xfrm>
          <a:custGeom>
            <a:rect b="b" l="l" r="r" t="t"/>
            <a:pathLst>
              <a:path extrusionOk="0" h="3048" w="4858">
                <a:moveTo>
                  <a:pt x="0" y="1238"/>
                </a:moveTo>
                <a:lnTo>
                  <a:pt x="2000" y="3048"/>
                </a:lnTo>
                <a:lnTo>
                  <a:pt x="4858" y="0"/>
                </a:lnTo>
              </a:path>
            </a:pathLst>
          </a:custGeom>
          <a:noFill/>
          <a:ln cap="rnd" cmpd="sng" w="38100">
            <a:solidFill>
              <a:srgbClr val="0000FF"/>
            </a:solidFill>
            <a:prstDash val="solid"/>
            <a:round/>
            <a:headEnd len="med" w="med" type="none"/>
            <a:tailEnd len="med" w="med" type="none"/>
          </a:ln>
        </p:spPr>
      </p:sp>
      <p:grpSp>
        <p:nvGrpSpPr>
          <p:cNvPr id="8725" name="Google Shape;8725;p121"/>
          <p:cNvGrpSpPr/>
          <p:nvPr/>
        </p:nvGrpSpPr>
        <p:grpSpPr>
          <a:xfrm>
            <a:off x="5021005" y="2132623"/>
            <a:ext cx="1911475" cy="2587745"/>
            <a:chOff x="552931" y="2614061"/>
            <a:chExt cx="1723913" cy="2333825"/>
          </a:xfrm>
        </p:grpSpPr>
        <p:sp>
          <p:nvSpPr>
            <p:cNvPr id="8726" name="Google Shape;8726;p121"/>
            <p:cNvSpPr/>
            <p:nvPr/>
          </p:nvSpPr>
          <p:spPr>
            <a:xfrm>
              <a:off x="1436050" y="4073236"/>
              <a:ext cx="840795" cy="440220"/>
            </a:xfrm>
            <a:custGeom>
              <a:rect b="b" l="l" r="r" t="t"/>
              <a:pathLst>
                <a:path extrusionOk="0" h="34945" w="66743">
                  <a:moveTo>
                    <a:pt x="18285" y="0"/>
                  </a:moveTo>
                  <a:cubicBezTo>
                    <a:pt x="13981" y="0"/>
                    <a:pt x="10086" y="783"/>
                    <a:pt x="7252" y="2403"/>
                  </a:cubicBezTo>
                  <a:cubicBezTo>
                    <a:pt x="1" y="6546"/>
                    <a:pt x="2516" y="14686"/>
                    <a:pt x="12727" y="20605"/>
                  </a:cubicBezTo>
                  <a:lnTo>
                    <a:pt x="27822" y="29336"/>
                  </a:lnTo>
                  <a:cubicBezTo>
                    <a:pt x="34204" y="32983"/>
                    <a:pt x="41990" y="34945"/>
                    <a:pt x="48723" y="34945"/>
                  </a:cubicBezTo>
                  <a:cubicBezTo>
                    <a:pt x="52920" y="34945"/>
                    <a:pt x="56707" y="34183"/>
                    <a:pt x="59491" y="32592"/>
                  </a:cubicBezTo>
                  <a:cubicBezTo>
                    <a:pt x="66743" y="28448"/>
                    <a:pt x="64227" y="20161"/>
                    <a:pt x="54016" y="14242"/>
                  </a:cubicBezTo>
                  <a:lnTo>
                    <a:pt x="38921" y="5510"/>
                  </a:lnTo>
                  <a:cubicBezTo>
                    <a:pt x="32700" y="1904"/>
                    <a:pt x="24996" y="0"/>
                    <a:pt x="18285" y="0"/>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727" name="Google Shape;8727;p121"/>
            <p:cNvGrpSpPr/>
            <p:nvPr/>
          </p:nvGrpSpPr>
          <p:grpSpPr>
            <a:xfrm>
              <a:off x="552931" y="2614061"/>
              <a:ext cx="1637067" cy="2333825"/>
              <a:chOff x="2113925" y="428250"/>
              <a:chExt cx="3328725" cy="4745475"/>
            </a:xfrm>
          </p:grpSpPr>
          <p:sp>
            <p:nvSpPr>
              <p:cNvPr id="8728" name="Google Shape;8728;p121"/>
              <p:cNvSpPr/>
              <p:nvPr/>
            </p:nvSpPr>
            <p:spPr>
              <a:xfrm>
                <a:off x="4103225" y="3558900"/>
                <a:ext cx="828225" cy="355750"/>
              </a:xfrm>
              <a:custGeom>
                <a:rect b="b" l="l" r="r" t="t"/>
                <a:pathLst>
                  <a:path extrusionOk="0" h="14230" w="33129">
                    <a:moveTo>
                      <a:pt x="1902" y="0"/>
                    </a:moveTo>
                    <a:cubicBezTo>
                      <a:pt x="2219" y="0"/>
                      <a:pt x="476" y="8560"/>
                      <a:pt x="317" y="9352"/>
                    </a:cubicBezTo>
                    <a:cubicBezTo>
                      <a:pt x="159" y="9669"/>
                      <a:pt x="0" y="10145"/>
                      <a:pt x="159" y="10462"/>
                    </a:cubicBezTo>
                    <a:cubicBezTo>
                      <a:pt x="159" y="10937"/>
                      <a:pt x="476" y="11571"/>
                      <a:pt x="793" y="11888"/>
                    </a:cubicBezTo>
                    <a:cubicBezTo>
                      <a:pt x="1972" y="13330"/>
                      <a:pt x="4343" y="14230"/>
                      <a:pt x="6293" y="14230"/>
                    </a:cubicBezTo>
                    <a:cubicBezTo>
                      <a:pt x="6702" y="14230"/>
                      <a:pt x="7093" y="14190"/>
                      <a:pt x="7450" y="14108"/>
                    </a:cubicBezTo>
                    <a:cubicBezTo>
                      <a:pt x="9035" y="13791"/>
                      <a:pt x="10145" y="13474"/>
                      <a:pt x="11413" y="12998"/>
                    </a:cubicBezTo>
                    <a:cubicBezTo>
                      <a:pt x="12998" y="12523"/>
                      <a:pt x="15376" y="12523"/>
                      <a:pt x="16961" y="12364"/>
                    </a:cubicBezTo>
                    <a:cubicBezTo>
                      <a:pt x="17991" y="12364"/>
                      <a:pt x="18902" y="12404"/>
                      <a:pt x="19794" y="12404"/>
                    </a:cubicBezTo>
                    <a:cubicBezTo>
                      <a:pt x="20686" y="12404"/>
                      <a:pt x="21558" y="12364"/>
                      <a:pt x="22509" y="12206"/>
                    </a:cubicBezTo>
                    <a:cubicBezTo>
                      <a:pt x="24252" y="11888"/>
                      <a:pt x="25996" y="11413"/>
                      <a:pt x="27581" y="10779"/>
                    </a:cubicBezTo>
                    <a:cubicBezTo>
                      <a:pt x="29641" y="9828"/>
                      <a:pt x="33129" y="5548"/>
                      <a:pt x="30593" y="3963"/>
                    </a:cubicBezTo>
                    <a:cubicBezTo>
                      <a:pt x="30434" y="3804"/>
                      <a:pt x="30117" y="3804"/>
                      <a:pt x="29959" y="3804"/>
                    </a:cubicBezTo>
                    <a:cubicBezTo>
                      <a:pt x="22826" y="2695"/>
                      <a:pt x="13791" y="3170"/>
                      <a:pt x="11571" y="476"/>
                    </a:cubicBezTo>
                    <a:cubicBezTo>
                      <a:pt x="11571" y="476"/>
                      <a:pt x="2061" y="0"/>
                      <a:pt x="1902"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9" name="Google Shape;8729;p121"/>
              <p:cNvSpPr/>
              <p:nvPr/>
            </p:nvSpPr>
            <p:spPr>
              <a:xfrm>
                <a:off x="4111150" y="2366100"/>
                <a:ext cx="368550" cy="1239300"/>
              </a:xfrm>
              <a:custGeom>
                <a:rect b="b" l="l" r="r" t="t"/>
                <a:pathLst>
                  <a:path extrusionOk="0" h="49572" w="14742">
                    <a:moveTo>
                      <a:pt x="14742" y="1"/>
                    </a:moveTo>
                    <a:lnTo>
                      <a:pt x="6499" y="4598"/>
                    </a:lnTo>
                    <a:lnTo>
                      <a:pt x="2536" y="1269"/>
                    </a:lnTo>
                    <a:cubicBezTo>
                      <a:pt x="2536" y="1269"/>
                      <a:pt x="0" y="7768"/>
                      <a:pt x="0" y="10145"/>
                    </a:cubicBezTo>
                    <a:cubicBezTo>
                      <a:pt x="0" y="12523"/>
                      <a:pt x="1744" y="47712"/>
                      <a:pt x="1744" y="47712"/>
                    </a:cubicBezTo>
                    <a:cubicBezTo>
                      <a:pt x="1744" y="47712"/>
                      <a:pt x="4198" y="49571"/>
                      <a:pt x="7119" y="49571"/>
                    </a:cubicBezTo>
                    <a:cubicBezTo>
                      <a:pt x="8463" y="49571"/>
                      <a:pt x="9906" y="49178"/>
                      <a:pt x="11254" y="48029"/>
                    </a:cubicBezTo>
                    <a:cubicBezTo>
                      <a:pt x="11254" y="48029"/>
                      <a:pt x="14108" y="6500"/>
                      <a:pt x="14742" y="1"/>
                    </a:cubicBezTo>
                    <a:close/>
                  </a:path>
                </a:pathLst>
              </a:custGeom>
              <a:solidFill>
                <a:srgbClr val="6F8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0" name="Google Shape;8730;p121"/>
              <p:cNvSpPr/>
              <p:nvPr/>
            </p:nvSpPr>
            <p:spPr>
              <a:xfrm>
                <a:off x="4630250" y="3816475"/>
                <a:ext cx="812400" cy="354825"/>
              </a:xfrm>
              <a:custGeom>
                <a:rect b="b" l="l" r="r" t="t"/>
                <a:pathLst>
                  <a:path extrusionOk="0" h="14193" w="32496">
                    <a:moveTo>
                      <a:pt x="10463" y="0"/>
                    </a:moveTo>
                    <a:cubicBezTo>
                      <a:pt x="10463" y="0"/>
                      <a:pt x="952" y="317"/>
                      <a:pt x="952" y="317"/>
                    </a:cubicBezTo>
                    <a:cubicBezTo>
                      <a:pt x="1269" y="317"/>
                      <a:pt x="159" y="9035"/>
                      <a:pt x="1" y="9828"/>
                    </a:cubicBezTo>
                    <a:cubicBezTo>
                      <a:pt x="1" y="10145"/>
                      <a:pt x="1" y="10621"/>
                      <a:pt x="1" y="10938"/>
                    </a:cubicBezTo>
                    <a:cubicBezTo>
                      <a:pt x="159" y="11572"/>
                      <a:pt x="477" y="12047"/>
                      <a:pt x="952" y="12364"/>
                    </a:cubicBezTo>
                    <a:cubicBezTo>
                      <a:pt x="2010" y="13540"/>
                      <a:pt x="4114" y="14192"/>
                      <a:pt x="5972" y="14192"/>
                    </a:cubicBezTo>
                    <a:cubicBezTo>
                      <a:pt x="6619" y="14192"/>
                      <a:pt x="7236" y="14113"/>
                      <a:pt x="7768" y="13949"/>
                    </a:cubicBezTo>
                    <a:cubicBezTo>
                      <a:pt x="9353" y="13315"/>
                      <a:pt x="10304" y="12998"/>
                      <a:pt x="11572" y="12523"/>
                    </a:cubicBezTo>
                    <a:cubicBezTo>
                      <a:pt x="12999" y="11889"/>
                      <a:pt x="15376" y="11572"/>
                      <a:pt x="17120" y="11413"/>
                    </a:cubicBezTo>
                    <a:cubicBezTo>
                      <a:pt x="19022" y="11096"/>
                      <a:pt x="20607" y="11096"/>
                      <a:pt x="22509" y="10621"/>
                    </a:cubicBezTo>
                    <a:cubicBezTo>
                      <a:pt x="24253" y="10304"/>
                      <a:pt x="25838" y="9669"/>
                      <a:pt x="27423" y="8718"/>
                    </a:cubicBezTo>
                    <a:cubicBezTo>
                      <a:pt x="29325" y="7767"/>
                      <a:pt x="32495" y="3171"/>
                      <a:pt x="29801" y="1744"/>
                    </a:cubicBezTo>
                    <a:cubicBezTo>
                      <a:pt x="29642" y="1585"/>
                      <a:pt x="29325" y="1585"/>
                      <a:pt x="29167" y="1585"/>
                    </a:cubicBezTo>
                    <a:cubicBezTo>
                      <a:pt x="27773" y="1493"/>
                      <a:pt x="26308" y="1466"/>
                      <a:pt x="24832" y="1466"/>
                    </a:cubicBezTo>
                    <a:cubicBezTo>
                      <a:pt x="22895" y="1466"/>
                      <a:pt x="20940" y="1512"/>
                      <a:pt x="19110" y="1512"/>
                    </a:cubicBezTo>
                    <a:cubicBezTo>
                      <a:pt x="15197" y="1512"/>
                      <a:pt x="11853" y="1304"/>
                      <a:pt x="10463"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1" name="Google Shape;8731;p121"/>
              <p:cNvSpPr/>
              <p:nvPr/>
            </p:nvSpPr>
            <p:spPr>
              <a:xfrm>
                <a:off x="4610434" y="2617065"/>
                <a:ext cx="368550" cy="1239350"/>
              </a:xfrm>
              <a:custGeom>
                <a:rect b="b" l="l" r="r" t="t"/>
                <a:pathLst>
                  <a:path extrusionOk="0" h="48991" w="14742">
                    <a:moveTo>
                      <a:pt x="14742" y="1"/>
                    </a:moveTo>
                    <a:lnTo>
                      <a:pt x="2537" y="1269"/>
                    </a:lnTo>
                    <a:cubicBezTo>
                      <a:pt x="2537" y="1269"/>
                      <a:pt x="0" y="7768"/>
                      <a:pt x="0" y="10146"/>
                    </a:cubicBezTo>
                    <a:cubicBezTo>
                      <a:pt x="159" y="12523"/>
                      <a:pt x="1744" y="47712"/>
                      <a:pt x="1744" y="47712"/>
                    </a:cubicBezTo>
                    <a:cubicBezTo>
                      <a:pt x="1744" y="47712"/>
                      <a:pt x="3917" y="48990"/>
                      <a:pt x="6558" y="48990"/>
                    </a:cubicBezTo>
                    <a:cubicBezTo>
                      <a:pt x="8076" y="48990"/>
                      <a:pt x="9750" y="48568"/>
                      <a:pt x="11255" y="47237"/>
                    </a:cubicBezTo>
                    <a:cubicBezTo>
                      <a:pt x="11255" y="47237"/>
                      <a:pt x="14108" y="6500"/>
                      <a:pt x="14742" y="1"/>
                    </a:cubicBez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2" name="Google Shape;8732;p121"/>
              <p:cNvSpPr/>
              <p:nvPr/>
            </p:nvSpPr>
            <p:spPr>
              <a:xfrm>
                <a:off x="2117875" y="3663900"/>
                <a:ext cx="2647150" cy="1509825"/>
              </a:xfrm>
              <a:custGeom>
                <a:rect b="b" l="l" r="r" t="t"/>
                <a:pathLst>
                  <a:path extrusionOk="0" h="60393" w="105886">
                    <a:moveTo>
                      <a:pt x="52864" y="1"/>
                    </a:moveTo>
                    <a:cubicBezTo>
                      <a:pt x="51041" y="1"/>
                      <a:pt x="49218" y="397"/>
                      <a:pt x="47871" y="1190"/>
                    </a:cubicBezTo>
                    <a:lnTo>
                      <a:pt x="2696" y="27344"/>
                    </a:lnTo>
                    <a:cubicBezTo>
                      <a:pt x="1" y="28929"/>
                      <a:pt x="1" y="31465"/>
                      <a:pt x="2696" y="33050"/>
                    </a:cubicBezTo>
                    <a:lnTo>
                      <a:pt x="47871" y="59204"/>
                    </a:lnTo>
                    <a:cubicBezTo>
                      <a:pt x="49218" y="59997"/>
                      <a:pt x="51041" y="60393"/>
                      <a:pt x="52864" y="60393"/>
                    </a:cubicBezTo>
                    <a:cubicBezTo>
                      <a:pt x="54687" y="60393"/>
                      <a:pt x="56510" y="59997"/>
                      <a:pt x="57857" y="59204"/>
                    </a:cubicBezTo>
                    <a:lnTo>
                      <a:pt x="103032" y="33050"/>
                    </a:lnTo>
                    <a:cubicBezTo>
                      <a:pt x="105885" y="31465"/>
                      <a:pt x="105885" y="28929"/>
                      <a:pt x="103032" y="27344"/>
                    </a:cubicBezTo>
                    <a:lnTo>
                      <a:pt x="57857" y="1190"/>
                    </a:lnTo>
                    <a:cubicBezTo>
                      <a:pt x="56510" y="397"/>
                      <a:pt x="54687" y="1"/>
                      <a:pt x="52864"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3" name="Google Shape;8733;p121"/>
              <p:cNvSpPr/>
              <p:nvPr/>
            </p:nvSpPr>
            <p:spPr>
              <a:xfrm>
                <a:off x="2117875" y="2292800"/>
                <a:ext cx="2647150" cy="1505875"/>
              </a:xfrm>
              <a:custGeom>
                <a:rect b="b" l="l" r="r" t="t"/>
                <a:pathLst>
                  <a:path extrusionOk="0" h="60235" w="105886">
                    <a:moveTo>
                      <a:pt x="52864" y="0"/>
                    </a:moveTo>
                    <a:cubicBezTo>
                      <a:pt x="51041" y="0"/>
                      <a:pt x="49218" y="397"/>
                      <a:pt x="47871" y="1189"/>
                    </a:cubicBezTo>
                    <a:lnTo>
                      <a:pt x="2696" y="27185"/>
                    </a:lnTo>
                    <a:cubicBezTo>
                      <a:pt x="1" y="28770"/>
                      <a:pt x="1" y="31465"/>
                      <a:pt x="2696" y="33050"/>
                    </a:cubicBezTo>
                    <a:lnTo>
                      <a:pt x="47871" y="59045"/>
                    </a:lnTo>
                    <a:cubicBezTo>
                      <a:pt x="49218" y="59838"/>
                      <a:pt x="51041" y="60234"/>
                      <a:pt x="52864" y="60234"/>
                    </a:cubicBezTo>
                    <a:cubicBezTo>
                      <a:pt x="54687" y="60234"/>
                      <a:pt x="56510" y="59838"/>
                      <a:pt x="57857" y="59045"/>
                    </a:cubicBezTo>
                    <a:lnTo>
                      <a:pt x="103032" y="33050"/>
                    </a:lnTo>
                    <a:cubicBezTo>
                      <a:pt x="105885" y="31465"/>
                      <a:pt x="105885" y="28770"/>
                      <a:pt x="103032" y="27185"/>
                    </a:cubicBezTo>
                    <a:lnTo>
                      <a:pt x="57857" y="1189"/>
                    </a:lnTo>
                    <a:cubicBezTo>
                      <a:pt x="56510" y="397"/>
                      <a:pt x="54687" y="0"/>
                      <a:pt x="52864" y="0"/>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4" name="Google Shape;8734;p121"/>
              <p:cNvSpPr/>
              <p:nvPr/>
            </p:nvSpPr>
            <p:spPr>
              <a:xfrm>
                <a:off x="2113925" y="2290825"/>
                <a:ext cx="2651100" cy="1509825"/>
              </a:xfrm>
              <a:custGeom>
                <a:rect b="b" l="l" r="r" t="t"/>
                <a:pathLst>
                  <a:path extrusionOk="0" h="60393" w="106044">
                    <a:moveTo>
                      <a:pt x="53101" y="2061"/>
                    </a:moveTo>
                    <a:cubicBezTo>
                      <a:pt x="54528" y="2061"/>
                      <a:pt x="56113" y="2378"/>
                      <a:pt x="57064" y="3012"/>
                    </a:cubicBezTo>
                    <a:lnTo>
                      <a:pt x="102239" y="29007"/>
                    </a:lnTo>
                    <a:cubicBezTo>
                      <a:pt x="103032" y="29483"/>
                      <a:pt x="103349" y="29958"/>
                      <a:pt x="103349" y="30275"/>
                    </a:cubicBezTo>
                    <a:cubicBezTo>
                      <a:pt x="103349" y="30434"/>
                      <a:pt x="103032" y="30910"/>
                      <a:pt x="102239" y="31385"/>
                    </a:cubicBezTo>
                    <a:lnTo>
                      <a:pt x="57064" y="57539"/>
                    </a:lnTo>
                    <a:cubicBezTo>
                      <a:pt x="56113" y="58015"/>
                      <a:pt x="54528" y="58332"/>
                      <a:pt x="52943" y="58332"/>
                    </a:cubicBezTo>
                    <a:cubicBezTo>
                      <a:pt x="51516" y="58332"/>
                      <a:pt x="50089" y="58015"/>
                      <a:pt x="48980" y="57539"/>
                    </a:cubicBezTo>
                    <a:lnTo>
                      <a:pt x="3805" y="31385"/>
                    </a:lnTo>
                    <a:cubicBezTo>
                      <a:pt x="3012" y="30910"/>
                      <a:pt x="2695" y="30434"/>
                      <a:pt x="2695" y="30275"/>
                    </a:cubicBezTo>
                    <a:cubicBezTo>
                      <a:pt x="2695" y="29958"/>
                      <a:pt x="3012" y="29483"/>
                      <a:pt x="3805" y="29007"/>
                    </a:cubicBezTo>
                    <a:lnTo>
                      <a:pt x="48980" y="3012"/>
                    </a:lnTo>
                    <a:cubicBezTo>
                      <a:pt x="50089" y="2378"/>
                      <a:pt x="51516" y="2061"/>
                      <a:pt x="53101" y="2061"/>
                    </a:cubicBezTo>
                    <a:close/>
                    <a:moveTo>
                      <a:pt x="53101" y="0"/>
                    </a:moveTo>
                    <a:cubicBezTo>
                      <a:pt x="51199" y="0"/>
                      <a:pt x="49455" y="476"/>
                      <a:pt x="48029" y="1268"/>
                    </a:cubicBezTo>
                    <a:lnTo>
                      <a:pt x="2854" y="27264"/>
                    </a:lnTo>
                    <a:cubicBezTo>
                      <a:pt x="0" y="28849"/>
                      <a:pt x="0" y="31544"/>
                      <a:pt x="2854" y="33129"/>
                    </a:cubicBezTo>
                    <a:lnTo>
                      <a:pt x="48029" y="59124"/>
                    </a:lnTo>
                    <a:cubicBezTo>
                      <a:pt x="49455" y="59917"/>
                      <a:pt x="51199" y="60392"/>
                      <a:pt x="53101" y="60392"/>
                    </a:cubicBezTo>
                    <a:cubicBezTo>
                      <a:pt x="54845" y="60392"/>
                      <a:pt x="56747" y="59917"/>
                      <a:pt x="58015" y="59124"/>
                    </a:cubicBezTo>
                    <a:lnTo>
                      <a:pt x="103190" y="33129"/>
                    </a:lnTo>
                    <a:cubicBezTo>
                      <a:pt x="106043" y="31544"/>
                      <a:pt x="106043" y="28849"/>
                      <a:pt x="103190" y="27264"/>
                    </a:cubicBezTo>
                    <a:lnTo>
                      <a:pt x="58015" y="1268"/>
                    </a:lnTo>
                    <a:cubicBezTo>
                      <a:pt x="56588" y="476"/>
                      <a:pt x="54845" y="0"/>
                      <a:pt x="5310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5" name="Google Shape;8735;p121"/>
              <p:cNvSpPr/>
              <p:nvPr/>
            </p:nvSpPr>
            <p:spPr>
              <a:xfrm>
                <a:off x="2133725" y="3047700"/>
                <a:ext cx="1307750" cy="1890250"/>
              </a:xfrm>
              <a:custGeom>
                <a:rect b="b" l="l" r="r" t="t"/>
                <a:pathLst>
                  <a:path extrusionOk="0" h="75610" w="52310">
                    <a:moveTo>
                      <a:pt x="1" y="0"/>
                    </a:moveTo>
                    <a:lnTo>
                      <a:pt x="1" y="45493"/>
                    </a:lnTo>
                    <a:cubicBezTo>
                      <a:pt x="1" y="46761"/>
                      <a:pt x="794" y="47553"/>
                      <a:pt x="2062" y="48346"/>
                    </a:cubicBezTo>
                    <a:lnTo>
                      <a:pt x="47237" y="74500"/>
                    </a:lnTo>
                    <a:cubicBezTo>
                      <a:pt x="48505" y="75134"/>
                      <a:pt x="50090" y="75610"/>
                      <a:pt x="52309" y="75610"/>
                    </a:cubicBezTo>
                    <a:lnTo>
                      <a:pt x="52309" y="30117"/>
                    </a:lnTo>
                    <a:cubicBezTo>
                      <a:pt x="50248" y="30117"/>
                      <a:pt x="48505" y="29642"/>
                      <a:pt x="47237" y="28849"/>
                    </a:cubicBezTo>
                    <a:lnTo>
                      <a:pt x="2062" y="2854"/>
                    </a:lnTo>
                    <a:cubicBezTo>
                      <a:pt x="952" y="2220"/>
                      <a:pt x="1" y="1269"/>
                      <a:pt x="1" y="0"/>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6" name="Google Shape;8736;p121"/>
              <p:cNvSpPr/>
              <p:nvPr/>
            </p:nvSpPr>
            <p:spPr>
              <a:xfrm>
                <a:off x="3437475" y="3047700"/>
                <a:ext cx="1307725" cy="1890250"/>
              </a:xfrm>
              <a:custGeom>
                <a:rect b="b" l="l" r="r" t="t"/>
                <a:pathLst>
                  <a:path extrusionOk="0" h="75610" w="52309">
                    <a:moveTo>
                      <a:pt x="52309" y="0"/>
                    </a:moveTo>
                    <a:cubicBezTo>
                      <a:pt x="52309" y="1269"/>
                      <a:pt x="51358" y="2220"/>
                      <a:pt x="50248" y="2854"/>
                    </a:cubicBezTo>
                    <a:lnTo>
                      <a:pt x="5073" y="28849"/>
                    </a:lnTo>
                    <a:cubicBezTo>
                      <a:pt x="3805" y="29642"/>
                      <a:pt x="2061" y="30117"/>
                      <a:pt x="1" y="30117"/>
                    </a:cubicBezTo>
                    <a:lnTo>
                      <a:pt x="1" y="75610"/>
                    </a:lnTo>
                    <a:cubicBezTo>
                      <a:pt x="2220" y="75610"/>
                      <a:pt x="3805" y="75134"/>
                      <a:pt x="5073" y="74500"/>
                    </a:cubicBezTo>
                    <a:lnTo>
                      <a:pt x="50248" y="48346"/>
                    </a:lnTo>
                    <a:cubicBezTo>
                      <a:pt x="51516" y="47553"/>
                      <a:pt x="52309" y="46761"/>
                      <a:pt x="52309" y="45493"/>
                    </a:cubicBezTo>
                    <a:lnTo>
                      <a:pt x="52309"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7" name="Google Shape;8737;p121"/>
              <p:cNvSpPr/>
              <p:nvPr/>
            </p:nvSpPr>
            <p:spPr>
              <a:xfrm>
                <a:off x="3255200" y="2127750"/>
                <a:ext cx="1237550" cy="830950"/>
              </a:xfrm>
              <a:custGeom>
                <a:rect b="b" l="l" r="r" t="t"/>
                <a:pathLst>
                  <a:path extrusionOk="0" h="33238" w="49502">
                    <a:moveTo>
                      <a:pt x="39365" y="1"/>
                    </a:moveTo>
                    <a:cubicBezTo>
                      <a:pt x="38345" y="1"/>
                      <a:pt x="37354" y="163"/>
                      <a:pt x="36457" y="500"/>
                    </a:cubicBezTo>
                    <a:cubicBezTo>
                      <a:pt x="31702" y="2243"/>
                      <a:pt x="0" y="14132"/>
                      <a:pt x="0" y="14132"/>
                    </a:cubicBezTo>
                    <a:cubicBezTo>
                      <a:pt x="0" y="14132"/>
                      <a:pt x="1084" y="33238"/>
                      <a:pt x="6635" y="33238"/>
                    </a:cubicBezTo>
                    <a:cubicBezTo>
                      <a:pt x="7088" y="33238"/>
                      <a:pt x="7570" y="33111"/>
                      <a:pt x="8084" y="32836"/>
                    </a:cubicBezTo>
                    <a:lnTo>
                      <a:pt x="40737" y="14132"/>
                    </a:lnTo>
                    <a:lnTo>
                      <a:pt x="48980" y="9535"/>
                    </a:lnTo>
                    <a:cubicBezTo>
                      <a:pt x="49502" y="3532"/>
                      <a:pt x="44115" y="1"/>
                      <a:pt x="39365" y="1"/>
                    </a:cubicBezTo>
                    <a:close/>
                  </a:path>
                </a:pathLst>
              </a:custGeom>
              <a:solidFill>
                <a:srgbClr val="6F8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8" name="Google Shape;8738;p121"/>
              <p:cNvSpPr/>
              <p:nvPr/>
            </p:nvSpPr>
            <p:spPr>
              <a:xfrm>
                <a:off x="2954025" y="2393250"/>
                <a:ext cx="2041300" cy="885450"/>
              </a:xfrm>
              <a:custGeom>
                <a:rect b="b" l="l" r="r" t="t"/>
                <a:pathLst>
                  <a:path extrusionOk="0" h="35418" w="81652">
                    <a:moveTo>
                      <a:pt x="71397" y="1"/>
                    </a:moveTo>
                    <a:cubicBezTo>
                      <a:pt x="70369" y="1"/>
                      <a:pt x="69373" y="164"/>
                      <a:pt x="68477" y="500"/>
                    </a:cubicBezTo>
                    <a:cubicBezTo>
                      <a:pt x="63721" y="2243"/>
                      <a:pt x="32178" y="14132"/>
                      <a:pt x="32178" y="14132"/>
                    </a:cubicBezTo>
                    <a:lnTo>
                      <a:pt x="793" y="11437"/>
                    </a:lnTo>
                    <a:lnTo>
                      <a:pt x="793" y="11437"/>
                    </a:lnTo>
                    <a:cubicBezTo>
                      <a:pt x="0" y="23167"/>
                      <a:pt x="7609" y="28239"/>
                      <a:pt x="16327" y="32202"/>
                    </a:cubicBezTo>
                    <a:cubicBezTo>
                      <a:pt x="21100" y="34285"/>
                      <a:pt x="25779" y="35417"/>
                      <a:pt x="30128" y="35417"/>
                    </a:cubicBezTo>
                    <a:cubicBezTo>
                      <a:pt x="33722" y="35417"/>
                      <a:pt x="37091" y="34644"/>
                      <a:pt x="40103" y="32994"/>
                    </a:cubicBezTo>
                    <a:lnTo>
                      <a:pt x="72756" y="14132"/>
                    </a:lnTo>
                    <a:lnTo>
                      <a:pt x="68794" y="10803"/>
                    </a:lnTo>
                    <a:lnTo>
                      <a:pt x="80999" y="9535"/>
                    </a:lnTo>
                    <a:cubicBezTo>
                      <a:pt x="81651" y="3533"/>
                      <a:pt x="76181" y="1"/>
                      <a:pt x="71397" y="1"/>
                    </a:cubicBez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9" name="Google Shape;8739;p121"/>
              <p:cNvSpPr/>
              <p:nvPr/>
            </p:nvSpPr>
            <p:spPr>
              <a:xfrm>
                <a:off x="3129575" y="464000"/>
                <a:ext cx="708175" cy="1053875"/>
              </a:xfrm>
              <a:custGeom>
                <a:rect b="b" l="l" r="r" t="t"/>
                <a:pathLst>
                  <a:path extrusionOk="0" h="42155" w="28327">
                    <a:moveTo>
                      <a:pt x="15804" y="0"/>
                    </a:moveTo>
                    <a:cubicBezTo>
                      <a:pt x="8512" y="159"/>
                      <a:pt x="2648" y="6023"/>
                      <a:pt x="2648" y="13315"/>
                    </a:cubicBezTo>
                    <a:cubicBezTo>
                      <a:pt x="2648" y="17595"/>
                      <a:pt x="4708" y="21399"/>
                      <a:pt x="7878" y="23777"/>
                    </a:cubicBezTo>
                    <a:cubicBezTo>
                      <a:pt x="7878" y="23777"/>
                      <a:pt x="8037" y="24569"/>
                      <a:pt x="8354" y="25362"/>
                    </a:cubicBezTo>
                    <a:cubicBezTo>
                      <a:pt x="8354" y="25362"/>
                      <a:pt x="7561" y="29007"/>
                      <a:pt x="7244" y="29483"/>
                    </a:cubicBezTo>
                    <a:cubicBezTo>
                      <a:pt x="7145" y="29732"/>
                      <a:pt x="6873" y="29824"/>
                      <a:pt x="6464" y="29824"/>
                    </a:cubicBezTo>
                    <a:cubicBezTo>
                      <a:pt x="5570" y="29824"/>
                      <a:pt x="4020" y="29383"/>
                      <a:pt x="2172" y="29166"/>
                    </a:cubicBezTo>
                    <a:cubicBezTo>
                      <a:pt x="2098" y="29152"/>
                      <a:pt x="2026" y="29146"/>
                      <a:pt x="1956" y="29146"/>
                    </a:cubicBezTo>
                    <a:cubicBezTo>
                      <a:pt x="391" y="29146"/>
                      <a:pt x="0" y="32471"/>
                      <a:pt x="1062" y="35506"/>
                    </a:cubicBezTo>
                    <a:cubicBezTo>
                      <a:pt x="2172" y="38359"/>
                      <a:pt x="6610" y="41371"/>
                      <a:pt x="10732" y="42005"/>
                    </a:cubicBezTo>
                    <a:cubicBezTo>
                      <a:pt x="11283" y="42107"/>
                      <a:pt x="11875" y="42154"/>
                      <a:pt x="12481" y="42154"/>
                    </a:cubicBezTo>
                    <a:cubicBezTo>
                      <a:pt x="16578" y="42154"/>
                      <a:pt x="21362" y="40016"/>
                      <a:pt x="19291" y="38359"/>
                    </a:cubicBezTo>
                    <a:cubicBezTo>
                      <a:pt x="16913" y="36457"/>
                      <a:pt x="16913" y="35823"/>
                      <a:pt x="17230" y="34555"/>
                    </a:cubicBezTo>
                    <a:cubicBezTo>
                      <a:pt x="17547" y="33604"/>
                      <a:pt x="18181" y="31861"/>
                      <a:pt x="18498" y="31226"/>
                    </a:cubicBezTo>
                    <a:cubicBezTo>
                      <a:pt x="19659" y="31459"/>
                      <a:pt x="20564" y="31606"/>
                      <a:pt x="21215" y="31606"/>
                    </a:cubicBezTo>
                    <a:cubicBezTo>
                      <a:pt x="21453" y="31606"/>
                      <a:pt x="21657" y="31586"/>
                      <a:pt x="21827" y="31544"/>
                    </a:cubicBezTo>
                    <a:cubicBezTo>
                      <a:pt x="24680" y="31385"/>
                      <a:pt x="25473" y="29958"/>
                      <a:pt x="26265" y="26947"/>
                    </a:cubicBezTo>
                    <a:cubicBezTo>
                      <a:pt x="28168" y="20289"/>
                      <a:pt x="28326" y="15376"/>
                      <a:pt x="27851" y="12047"/>
                    </a:cubicBezTo>
                    <a:cubicBezTo>
                      <a:pt x="27217" y="5231"/>
                      <a:pt x="22620" y="0"/>
                      <a:pt x="15804"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0" name="Google Shape;8740;p121"/>
              <p:cNvSpPr/>
              <p:nvPr/>
            </p:nvSpPr>
            <p:spPr>
              <a:xfrm>
                <a:off x="3129625" y="1038575"/>
                <a:ext cx="593200" cy="416125"/>
              </a:xfrm>
              <a:custGeom>
                <a:rect b="b" l="l" r="r" t="t"/>
                <a:pathLst>
                  <a:path extrusionOk="0" h="16645" w="23728">
                    <a:moveTo>
                      <a:pt x="17862" y="1"/>
                    </a:moveTo>
                    <a:lnTo>
                      <a:pt x="14851" y="2379"/>
                    </a:lnTo>
                    <a:lnTo>
                      <a:pt x="10888" y="2696"/>
                    </a:lnTo>
                    <a:lnTo>
                      <a:pt x="8035" y="1586"/>
                    </a:lnTo>
                    <a:lnTo>
                      <a:pt x="8035" y="1586"/>
                    </a:lnTo>
                    <a:cubicBezTo>
                      <a:pt x="8193" y="1903"/>
                      <a:pt x="8193" y="2062"/>
                      <a:pt x="8352" y="2379"/>
                    </a:cubicBezTo>
                    <a:cubicBezTo>
                      <a:pt x="8352" y="2379"/>
                      <a:pt x="7559" y="5866"/>
                      <a:pt x="7242" y="6500"/>
                    </a:cubicBezTo>
                    <a:cubicBezTo>
                      <a:pt x="7143" y="6749"/>
                      <a:pt x="6871" y="6841"/>
                      <a:pt x="6462" y="6841"/>
                    </a:cubicBezTo>
                    <a:cubicBezTo>
                      <a:pt x="5568" y="6841"/>
                      <a:pt x="4018" y="6400"/>
                      <a:pt x="2170" y="6183"/>
                    </a:cubicBezTo>
                    <a:cubicBezTo>
                      <a:pt x="2092" y="6169"/>
                      <a:pt x="2017" y="6162"/>
                      <a:pt x="1945" y="6162"/>
                    </a:cubicBezTo>
                    <a:cubicBezTo>
                      <a:pt x="387" y="6162"/>
                      <a:pt x="0" y="9336"/>
                      <a:pt x="1060" y="12365"/>
                    </a:cubicBezTo>
                    <a:lnTo>
                      <a:pt x="3121" y="15218"/>
                    </a:lnTo>
                    <a:cubicBezTo>
                      <a:pt x="3755" y="15693"/>
                      <a:pt x="4231" y="16169"/>
                      <a:pt x="4865" y="16645"/>
                    </a:cubicBezTo>
                    <a:lnTo>
                      <a:pt x="19131" y="15218"/>
                    </a:lnTo>
                    <a:cubicBezTo>
                      <a:pt x="16911" y="13474"/>
                      <a:pt x="16911" y="12840"/>
                      <a:pt x="17228" y="11572"/>
                    </a:cubicBezTo>
                    <a:cubicBezTo>
                      <a:pt x="17545" y="10621"/>
                      <a:pt x="18179" y="8878"/>
                      <a:pt x="18496" y="8243"/>
                    </a:cubicBezTo>
                    <a:cubicBezTo>
                      <a:pt x="19657" y="8476"/>
                      <a:pt x="20562" y="8623"/>
                      <a:pt x="21213" y="8623"/>
                    </a:cubicBezTo>
                    <a:cubicBezTo>
                      <a:pt x="21451" y="8623"/>
                      <a:pt x="21655" y="8603"/>
                      <a:pt x="21825" y="8561"/>
                    </a:cubicBezTo>
                    <a:cubicBezTo>
                      <a:pt x="22618" y="8561"/>
                      <a:pt x="23252" y="8402"/>
                      <a:pt x="23727" y="8085"/>
                    </a:cubicBezTo>
                    <a:cubicBezTo>
                      <a:pt x="22459" y="7609"/>
                      <a:pt x="20557" y="6817"/>
                      <a:pt x="19448" y="6024"/>
                    </a:cubicBezTo>
                    <a:cubicBezTo>
                      <a:pt x="17704" y="4756"/>
                      <a:pt x="18179" y="2062"/>
                      <a:pt x="17862" y="1"/>
                    </a:cubicBez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1" name="Google Shape;8741;p121"/>
              <p:cNvSpPr/>
              <p:nvPr/>
            </p:nvSpPr>
            <p:spPr>
              <a:xfrm>
                <a:off x="3171975" y="428250"/>
                <a:ext cx="779725" cy="794100"/>
              </a:xfrm>
              <a:custGeom>
                <a:rect b="b" l="l" r="r" t="t"/>
                <a:pathLst>
                  <a:path extrusionOk="0" h="31764" w="31189">
                    <a:moveTo>
                      <a:pt x="14528" y="1"/>
                    </a:moveTo>
                    <a:cubicBezTo>
                      <a:pt x="10205" y="1"/>
                      <a:pt x="6224" y="1015"/>
                      <a:pt x="4914" y="5234"/>
                    </a:cubicBezTo>
                    <a:cubicBezTo>
                      <a:pt x="4914" y="5234"/>
                      <a:pt x="1903" y="6344"/>
                      <a:pt x="952" y="10941"/>
                    </a:cubicBezTo>
                    <a:cubicBezTo>
                      <a:pt x="0" y="15379"/>
                      <a:pt x="0" y="18708"/>
                      <a:pt x="2537" y="23146"/>
                    </a:cubicBezTo>
                    <a:cubicBezTo>
                      <a:pt x="5073" y="27743"/>
                      <a:pt x="6024" y="29803"/>
                      <a:pt x="6024" y="29803"/>
                    </a:cubicBezTo>
                    <a:cubicBezTo>
                      <a:pt x="6024" y="29803"/>
                      <a:pt x="7767" y="31388"/>
                      <a:pt x="10304" y="31705"/>
                    </a:cubicBezTo>
                    <a:cubicBezTo>
                      <a:pt x="10516" y="31745"/>
                      <a:pt x="10724" y="31764"/>
                      <a:pt x="10927" y="31764"/>
                    </a:cubicBezTo>
                    <a:cubicBezTo>
                      <a:pt x="13149" y="31764"/>
                      <a:pt x="14795" y="29525"/>
                      <a:pt x="15376" y="28218"/>
                    </a:cubicBezTo>
                    <a:cubicBezTo>
                      <a:pt x="16168" y="26792"/>
                      <a:pt x="16168" y="25524"/>
                      <a:pt x="16168" y="24414"/>
                    </a:cubicBezTo>
                    <a:lnTo>
                      <a:pt x="16168" y="24414"/>
                    </a:lnTo>
                    <a:cubicBezTo>
                      <a:pt x="16042" y="24540"/>
                      <a:pt x="15828" y="24610"/>
                      <a:pt x="15568" y="24610"/>
                    </a:cubicBezTo>
                    <a:cubicBezTo>
                      <a:pt x="14847" y="24610"/>
                      <a:pt x="13781" y="24069"/>
                      <a:pt x="13315" y="22670"/>
                    </a:cubicBezTo>
                    <a:cubicBezTo>
                      <a:pt x="12840" y="20927"/>
                      <a:pt x="12523" y="19183"/>
                      <a:pt x="13632" y="17123"/>
                    </a:cubicBezTo>
                    <a:cubicBezTo>
                      <a:pt x="14189" y="16218"/>
                      <a:pt x="15021" y="15833"/>
                      <a:pt x="15832" y="15833"/>
                    </a:cubicBezTo>
                    <a:cubicBezTo>
                      <a:pt x="16869" y="15833"/>
                      <a:pt x="17873" y="16461"/>
                      <a:pt x="18229" y="17440"/>
                    </a:cubicBezTo>
                    <a:cubicBezTo>
                      <a:pt x="18705" y="18866"/>
                      <a:pt x="18388" y="21878"/>
                      <a:pt x="18388" y="21878"/>
                    </a:cubicBezTo>
                    <a:cubicBezTo>
                      <a:pt x="18388" y="21878"/>
                      <a:pt x="20290" y="21719"/>
                      <a:pt x="20607" y="19817"/>
                    </a:cubicBezTo>
                    <a:cubicBezTo>
                      <a:pt x="20924" y="18549"/>
                      <a:pt x="21241" y="16488"/>
                      <a:pt x="21241" y="15220"/>
                    </a:cubicBezTo>
                    <a:cubicBezTo>
                      <a:pt x="21241" y="14111"/>
                      <a:pt x="21558" y="12843"/>
                      <a:pt x="22350" y="12209"/>
                    </a:cubicBezTo>
                    <a:cubicBezTo>
                      <a:pt x="23460" y="11099"/>
                      <a:pt x="23143" y="9356"/>
                      <a:pt x="23143" y="9356"/>
                    </a:cubicBezTo>
                    <a:cubicBezTo>
                      <a:pt x="23143" y="9356"/>
                      <a:pt x="26789" y="9197"/>
                      <a:pt x="28691" y="5551"/>
                    </a:cubicBezTo>
                    <a:cubicBezTo>
                      <a:pt x="30266" y="2663"/>
                      <a:pt x="31189" y="319"/>
                      <a:pt x="29119" y="319"/>
                    </a:cubicBezTo>
                    <a:cubicBezTo>
                      <a:pt x="28689" y="319"/>
                      <a:pt x="28131" y="420"/>
                      <a:pt x="27423" y="638"/>
                    </a:cubicBezTo>
                    <a:cubicBezTo>
                      <a:pt x="26943" y="803"/>
                      <a:pt x="26309" y="869"/>
                      <a:pt x="25559" y="869"/>
                    </a:cubicBezTo>
                    <a:cubicBezTo>
                      <a:pt x="22820" y="869"/>
                      <a:pt x="18527" y="1"/>
                      <a:pt x="14528" y="1"/>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2" name="Google Shape;8742;p121"/>
              <p:cNvSpPr/>
              <p:nvPr/>
            </p:nvSpPr>
            <p:spPr>
              <a:xfrm>
                <a:off x="2910425" y="1189600"/>
                <a:ext cx="982800" cy="1795225"/>
              </a:xfrm>
              <a:custGeom>
                <a:rect b="b" l="l" r="r" t="t"/>
                <a:pathLst>
                  <a:path extrusionOk="0" h="71809" w="39312">
                    <a:moveTo>
                      <a:pt x="10164" y="1"/>
                    </a:moveTo>
                    <a:cubicBezTo>
                      <a:pt x="7683" y="1"/>
                      <a:pt x="5240" y="1331"/>
                      <a:pt x="3013" y="7750"/>
                    </a:cubicBezTo>
                    <a:cubicBezTo>
                      <a:pt x="1" y="16627"/>
                      <a:pt x="2378" y="25345"/>
                      <a:pt x="3013" y="36441"/>
                    </a:cubicBezTo>
                    <a:cubicBezTo>
                      <a:pt x="3488" y="42781"/>
                      <a:pt x="2537" y="49121"/>
                      <a:pt x="2378" y="59583"/>
                    </a:cubicBezTo>
                    <a:cubicBezTo>
                      <a:pt x="5390" y="64497"/>
                      <a:pt x="18705" y="71154"/>
                      <a:pt x="25996" y="71788"/>
                    </a:cubicBezTo>
                    <a:cubicBezTo>
                      <a:pt x="26257" y="71802"/>
                      <a:pt x="26515" y="71809"/>
                      <a:pt x="26770" y="71809"/>
                    </a:cubicBezTo>
                    <a:cubicBezTo>
                      <a:pt x="29469" y="71809"/>
                      <a:pt x="31881" y="71072"/>
                      <a:pt x="33763" y="70203"/>
                    </a:cubicBezTo>
                    <a:cubicBezTo>
                      <a:pt x="36934" y="68618"/>
                      <a:pt x="38994" y="65448"/>
                      <a:pt x="38994" y="61961"/>
                    </a:cubicBezTo>
                    <a:cubicBezTo>
                      <a:pt x="39311" y="54194"/>
                      <a:pt x="39153" y="39611"/>
                      <a:pt x="38677" y="30576"/>
                    </a:cubicBezTo>
                    <a:cubicBezTo>
                      <a:pt x="38360" y="20114"/>
                      <a:pt x="36934" y="14091"/>
                      <a:pt x="33922" y="11872"/>
                    </a:cubicBezTo>
                    <a:cubicBezTo>
                      <a:pt x="31544" y="10287"/>
                      <a:pt x="25996" y="7275"/>
                      <a:pt x="25996" y="7275"/>
                    </a:cubicBezTo>
                    <a:cubicBezTo>
                      <a:pt x="25996" y="7275"/>
                      <a:pt x="25889" y="7287"/>
                      <a:pt x="25678" y="7287"/>
                    </a:cubicBezTo>
                    <a:cubicBezTo>
                      <a:pt x="24836" y="7287"/>
                      <a:pt x="22351" y="7085"/>
                      <a:pt x="18546" y="5056"/>
                    </a:cubicBezTo>
                    <a:cubicBezTo>
                      <a:pt x="15218" y="3312"/>
                      <a:pt x="14267" y="1727"/>
                      <a:pt x="14584" y="617"/>
                    </a:cubicBezTo>
                    <a:cubicBezTo>
                      <a:pt x="14584" y="617"/>
                      <a:pt x="13474" y="300"/>
                      <a:pt x="11731" y="142"/>
                    </a:cubicBezTo>
                    <a:cubicBezTo>
                      <a:pt x="11208" y="59"/>
                      <a:pt x="10685" y="1"/>
                      <a:pt x="10164"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3" name="Google Shape;8743;p121"/>
              <p:cNvSpPr/>
              <p:nvPr/>
            </p:nvSpPr>
            <p:spPr>
              <a:xfrm>
                <a:off x="3231425" y="1175475"/>
                <a:ext cx="364575" cy="230550"/>
              </a:xfrm>
              <a:custGeom>
                <a:rect b="b" l="l" r="r" t="t"/>
                <a:pathLst>
                  <a:path extrusionOk="0" h="9222" w="14583">
                    <a:moveTo>
                      <a:pt x="3142" y="0"/>
                    </a:moveTo>
                    <a:cubicBezTo>
                      <a:pt x="2470" y="0"/>
                      <a:pt x="1510" y="624"/>
                      <a:pt x="1110" y="1024"/>
                    </a:cubicBezTo>
                    <a:cubicBezTo>
                      <a:pt x="1110" y="1024"/>
                      <a:pt x="0" y="3877"/>
                      <a:pt x="4121" y="6572"/>
                    </a:cubicBezTo>
                    <a:cubicBezTo>
                      <a:pt x="7432" y="8663"/>
                      <a:pt x="9977" y="9221"/>
                      <a:pt x="11755" y="9221"/>
                    </a:cubicBezTo>
                    <a:cubicBezTo>
                      <a:pt x="13212" y="9221"/>
                      <a:pt x="14155" y="8847"/>
                      <a:pt x="14583" y="8632"/>
                    </a:cubicBezTo>
                    <a:cubicBezTo>
                      <a:pt x="14583" y="8474"/>
                      <a:pt x="14583" y="5304"/>
                      <a:pt x="13473" y="4987"/>
                    </a:cubicBezTo>
                    <a:cubicBezTo>
                      <a:pt x="13473" y="4987"/>
                      <a:pt x="13251" y="5054"/>
                      <a:pt x="12755" y="5054"/>
                    </a:cubicBezTo>
                    <a:cubicBezTo>
                      <a:pt x="11928" y="5054"/>
                      <a:pt x="10343" y="4868"/>
                      <a:pt x="7767" y="3877"/>
                    </a:cubicBezTo>
                    <a:cubicBezTo>
                      <a:pt x="3963" y="2292"/>
                      <a:pt x="3487" y="73"/>
                      <a:pt x="3487" y="73"/>
                    </a:cubicBezTo>
                    <a:cubicBezTo>
                      <a:pt x="3386" y="22"/>
                      <a:pt x="3269" y="0"/>
                      <a:pt x="3142"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4" name="Google Shape;8744;p121"/>
              <p:cNvSpPr/>
              <p:nvPr/>
            </p:nvSpPr>
            <p:spPr>
              <a:xfrm>
                <a:off x="3607875" y="1505600"/>
                <a:ext cx="1584975" cy="1021950"/>
              </a:xfrm>
              <a:custGeom>
                <a:rect b="b" l="l" r="r" t="t"/>
                <a:pathLst>
                  <a:path extrusionOk="0" h="40878" w="63399">
                    <a:moveTo>
                      <a:pt x="5260" y="1"/>
                    </a:moveTo>
                    <a:cubicBezTo>
                      <a:pt x="4400" y="1"/>
                      <a:pt x="3599" y="336"/>
                      <a:pt x="3012" y="975"/>
                    </a:cubicBezTo>
                    <a:cubicBezTo>
                      <a:pt x="1586" y="2402"/>
                      <a:pt x="1" y="8108"/>
                      <a:pt x="2061" y="16192"/>
                    </a:cubicBezTo>
                    <a:cubicBezTo>
                      <a:pt x="3646" y="22533"/>
                      <a:pt x="7767" y="30934"/>
                      <a:pt x="13315" y="34579"/>
                    </a:cubicBezTo>
                    <a:cubicBezTo>
                      <a:pt x="16803" y="36957"/>
                      <a:pt x="21875" y="38701"/>
                      <a:pt x="25838" y="39176"/>
                    </a:cubicBezTo>
                    <a:cubicBezTo>
                      <a:pt x="30593" y="39889"/>
                      <a:pt x="34635" y="39979"/>
                      <a:pt x="38900" y="39979"/>
                    </a:cubicBezTo>
                    <a:cubicBezTo>
                      <a:pt x="40321" y="39979"/>
                      <a:pt x="41768" y="39969"/>
                      <a:pt x="43274" y="39969"/>
                    </a:cubicBezTo>
                    <a:cubicBezTo>
                      <a:pt x="45017" y="39969"/>
                      <a:pt x="46127" y="40286"/>
                      <a:pt x="49297" y="40761"/>
                    </a:cubicBezTo>
                    <a:cubicBezTo>
                      <a:pt x="50105" y="40838"/>
                      <a:pt x="50931" y="40878"/>
                      <a:pt x="51756" y="40878"/>
                    </a:cubicBezTo>
                    <a:cubicBezTo>
                      <a:pt x="54330" y="40878"/>
                      <a:pt x="56887" y="40492"/>
                      <a:pt x="58808" y="39652"/>
                    </a:cubicBezTo>
                    <a:cubicBezTo>
                      <a:pt x="61185" y="38701"/>
                      <a:pt x="61978" y="37908"/>
                      <a:pt x="61978" y="37274"/>
                    </a:cubicBezTo>
                    <a:cubicBezTo>
                      <a:pt x="61978" y="36732"/>
                      <a:pt x="61608" y="36487"/>
                      <a:pt x="61019" y="36487"/>
                    </a:cubicBezTo>
                    <a:cubicBezTo>
                      <a:pt x="60746" y="36487"/>
                      <a:pt x="60427" y="36540"/>
                      <a:pt x="60076" y="36640"/>
                    </a:cubicBezTo>
                    <a:cubicBezTo>
                      <a:pt x="58966" y="36957"/>
                      <a:pt x="57064" y="37749"/>
                      <a:pt x="54369" y="37749"/>
                    </a:cubicBezTo>
                    <a:cubicBezTo>
                      <a:pt x="54369" y="37749"/>
                      <a:pt x="56905" y="37115"/>
                      <a:pt x="58491" y="36481"/>
                    </a:cubicBezTo>
                    <a:cubicBezTo>
                      <a:pt x="60076" y="36006"/>
                      <a:pt x="61344" y="35213"/>
                      <a:pt x="62295" y="34579"/>
                    </a:cubicBezTo>
                    <a:cubicBezTo>
                      <a:pt x="63326" y="33843"/>
                      <a:pt x="63399" y="32010"/>
                      <a:pt x="62513" y="32010"/>
                    </a:cubicBezTo>
                    <a:cubicBezTo>
                      <a:pt x="62446" y="32010"/>
                      <a:pt x="62373" y="32021"/>
                      <a:pt x="62295" y="32043"/>
                    </a:cubicBezTo>
                    <a:cubicBezTo>
                      <a:pt x="61027" y="32360"/>
                      <a:pt x="60234" y="32994"/>
                      <a:pt x="57857" y="33787"/>
                    </a:cubicBezTo>
                    <a:cubicBezTo>
                      <a:pt x="55796" y="34421"/>
                      <a:pt x="54211" y="34579"/>
                      <a:pt x="54211" y="34579"/>
                    </a:cubicBezTo>
                    <a:cubicBezTo>
                      <a:pt x="54211" y="34579"/>
                      <a:pt x="56588" y="33628"/>
                      <a:pt x="58491" y="32360"/>
                    </a:cubicBezTo>
                    <a:cubicBezTo>
                      <a:pt x="60393" y="31251"/>
                      <a:pt x="60868" y="30300"/>
                      <a:pt x="61185" y="29824"/>
                    </a:cubicBezTo>
                    <a:cubicBezTo>
                      <a:pt x="61442" y="29311"/>
                      <a:pt x="61283" y="28383"/>
                      <a:pt x="60458" y="28383"/>
                    </a:cubicBezTo>
                    <a:cubicBezTo>
                      <a:pt x="60263" y="28383"/>
                      <a:pt x="60031" y="28435"/>
                      <a:pt x="59759" y="28556"/>
                    </a:cubicBezTo>
                    <a:cubicBezTo>
                      <a:pt x="58491" y="29190"/>
                      <a:pt x="57064" y="30458"/>
                      <a:pt x="54528" y="31092"/>
                    </a:cubicBezTo>
                    <a:cubicBezTo>
                      <a:pt x="53422" y="31368"/>
                      <a:pt x="52478" y="31538"/>
                      <a:pt x="51911" y="31538"/>
                    </a:cubicBezTo>
                    <a:cubicBezTo>
                      <a:pt x="51503" y="31538"/>
                      <a:pt x="51291" y="31450"/>
                      <a:pt x="51358" y="31251"/>
                    </a:cubicBezTo>
                    <a:cubicBezTo>
                      <a:pt x="51516" y="30934"/>
                      <a:pt x="52626" y="30775"/>
                      <a:pt x="53894" y="29665"/>
                    </a:cubicBezTo>
                    <a:cubicBezTo>
                      <a:pt x="55162" y="28556"/>
                      <a:pt x="55637" y="26654"/>
                      <a:pt x="55003" y="26020"/>
                    </a:cubicBezTo>
                    <a:cubicBezTo>
                      <a:pt x="54741" y="25823"/>
                      <a:pt x="54614" y="25707"/>
                      <a:pt x="54454" y="25707"/>
                    </a:cubicBezTo>
                    <a:cubicBezTo>
                      <a:pt x="54229" y="25707"/>
                      <a:pt x="53937" y="25938"/>
                      <a:pt x="53101" y="26495"/>
                    </a:cubicBezTo>
                    <a:cubicBezTo>
                      <a:pt x="51675" y="27446"/>
                      <a:pt x="50090" y="27763"/>
                      <a:pt x="48187" y="29348"/>
                    </a:cubicBezTo>
                    <a:cubicBezTo>
                      <a:pt x="46602" y="30617"/>
                      <a:pt x="45810" y="31092"/>
                      <a:pt x="43908" y="31568"/>
                    </a:cubicBezTo>
                    <a:cubicBezTo>
                      <a:pt x="43121" y="31810"/>
                      <a:pt x="41917" y="31913"/>
                      <a:pt x="40351" y="31913"/>
                    </a:cubicBezTo>
                    <a:cubicBezTo>
                      <a:pt x="37816" y="31913"/>
                      <a:pt x="34330" y="31642"/>
                      <a:pt x="30117" y="31251"/>
                    </a:cubicBezTo>
                    <a:cubicBezTo>
                      <a:pt x="23460" y="30617"/>
                      <a:pt x="19339" y="27922"/>
                      <a:pt x="16961" y="24910"/>
                    </a:cubicBezTo>
                    <a:cubicBezTo>
                      <a:pt x="12047" y="18253"/>
                      <a:pt x="12047" y="10169"/>
                      <a:pt x="9828" y="4145"/>
                    </a:cubicBezTo>
                    <a:cubicBezTo>
                      <a:pt x="8881" y="1305"/>
                      <a:pt x="6957" y="1"/>
                      <a:pt x="5260"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5" name="Google Shape;8745;p121"/>
              <p:cNvSpPr/>
              <p:nvPr/>
            </p:nvSpPr>
            <p:spPr>
              <a:xfrm>
                <a:off x="3623725" y="1497850"/>
                <a:ext cx="1034300" cy="1009525"/>
              </a:xfrm>
              <a:custGeom>
                <a:rect b="b" l="l" r="r" t="t"/>
                <a:pathLst>
                  <a:path extrusionOk="0" h="40381" w="41372">
                    <a:moveTo>
                      <a:pt x="4818" y="0"/>
                    </a:moveTo>
                    <a:cubicBezTo>
                      <a:pt x="4694" y="0"/>
                      <a:pt x="4568" y="6"/>
                      <a:pt x="4439" y="17"/>
                    </a:cubicBezTo>
                    <a:cubicBezTo>
                      <a:pt x="2378" y="176"/>
                      <a:pt x="1" y="1602"/>
                      <a:pt x="1" y="10637"/>
                    </a:cubicBezTo>
                    <a:cubicBezTo>
                      <a:pt x="159" y="19672"/>
                      <a:pt x="6182" y="29183"/>
                      <a:pt x="8402" y="31561"/>
                    </a:cubicBezTo>
                    <a:cubicBezTo>
                      <a:pt x="10621" y="33938"/>
                      <a:pt x="14108" y="37267"/>
                      <a:pt x="20924" y="39011"/>
                    </a:cubicBezTo>
                    <a:cubicBezTo>
                      <a:pt x="25013" y="40152"/>
                      <a:pt x="31043" y="40380"/>
                      <a:pt x="35213" y="40380"/>
                    </a:cubicBezTo>
                    <a:cubicBezTo>
                      <a:pt x="37992" y="40380"/>
                      <a:pt x="39945" y="40279"/>
                      <a:pt x="39945" y="40279"/>
                    </a:cubicBezTo>
                    <a:cubicBezTo>
                      <a:pt x="39945" y="40279"/>
                      <a:pt x="41372" y="35523"/>
                      <a:pt x="39945" y="32195"/>
                    </a:cubicBezTo>
                    <a:cubicBezTo>
                      <a:pt x="39945" y="32195"/>
                      <a:pt x="30434" y="32036"/>
                      <a:pt x="25045" y="30451"/>
                    </a:cubicBezTo>
                    <a:cubicBezTo>
                      <a:pt x="19656" y="28866"/>
                      <a:pt x="17595" y="26647"/>
                      <a:pt x="15217" y="23160"/>
                    </a:cubicBezTo>
                    <a:cubicBezTo>
                      <a:pt x="12840" y="19672"/>
                      <a:pt x="10779" y="8894"/>
                      <a:pt x="10304" y="6358"/>
                    </a:cubicBezTo>
                    <a:cubicBezTo>
                      <a:pt x="9692" y="4064"/>
                      <a:pt x="8195" y="0"/>
                      <a:pt x="4818"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746" name="Google Shape;8746;p121"/>
          <p:cNvGrpSpPr/>
          <p:nvPr/>
        </p:nvGrpSpPr>
        <p:grpSpPr>
          <a:xfrm>
            <a:off x="6900842" y="1409031"/>
            <a:ext cx="1539029" cy="2475750"/>
            <a:chOff x="6071724" y="2429213"/>
            <a:chExt cx="1821767" cy="2930575"/>
          </a:xfrm>
        </p:grpSpPr>
        <p:sp>
          <p:nvSpPr>
            <p:cNvPr id="8747" name="Google Shape;8747;p121"/>
            <p:cNvSpPr/>
            <p:nvPr/>
          </p:nvSpPr>
          <p:spPr>
            <a:xfrm>
              <a:off x="6380531" y="4301376"/>
              <a:ext cx="1512960" cy="862018"/>
            </a:xfrm>
            <a:custGeom>
              <a:rect b="b" l="l" r="r" t="t"/>
              <a:pathLst>
                <a:path extrusionOk="0" h="57420" w="100780">
                  <a:moveTo>
                    <a:pt x="50390" y="1"/>
                  </a:moveTo>
                  <a:cubicBezTo>
                    <a:pt x="48651" y="1"/>
                    <a:pt x="46913" y="371"/>
                    <a:pt x="45581" y="1111"/>
                  </a:cubicBezTo>
                  <a:lnTo>
                    <a:pt x="2665" y="25973"/>
                  </a:lnTo>
                  <a:cubicBezTo>
                    <a:pt x="1" y="27453"/>
                    <a:pt x="1" y="29968"/>
                    <a:pt x="2665" y="31448"/>
                  </a:cubicBezTo>
                  <a:lnTo>
                    <a:pt x="45581" y="56310"/>
                  </a:lnTo>
                  <a:cubicBezTo>
                    <a:pt x="46913" y="57050"/>
                    <a:pt x="48651" y="57420"/>
                    <a:pt x="50390" y="57420"/>
                  </a:cubicBezTo>
                  <a:cubicBezTo>
                    <a:pt x="52129" y="57420"/>
                    <a:pt x="53868" y="57050"/>
                    <a:pt x="55200" y="56310"/>
                  </a:cubicBezTo>
                  <a:lnTo>
                    <a:pt x="98264" y="31448"/>
                  </a:lnTo>
                  <a:cubicBezTo>
                    <a:pt x="100780" y="29968"/>
                    <a:pt x="100780" y="27453"/>
                    <a:pt x="98116" y="25973"/>
                  </a:cubicBezTo>
                  <a:lnTo>
                    <a:pt x="55200" y="1111"/>
                  </a:lnTo>
                  <a:cubicBezTo>
                    <a:pt x="53868" y="371"/>
                    <a:pt x="52129" y="1"/>
                    <a:pt x="50390"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8" name="Google Shape;8748;p121"/>
            <p:cNvSpPr/>
            <p:nvPr/>
          </p:nvSpPr>
          <p:spPr>
            <a:xfrm>
              <a:off x="6071724" y="4835176"/>
              <a:ext cx="1001979" cy="524612"/>
            </a:xfrm>
            <a:custGeom>
              <a:rect b="b" l="l" r="r" t="t"/>
              <a:pathLst>
                <a:path extrusionOk="0" h="34945" w="66743">
                  <a:moveTo>
                    <a:pt x="18285" y="0"/>
                  </a:moveTo>
                  <a:cubicBezTo>
                    <a:pt x="13981" y="0"/>
                    <a:pt x="10086" y="783"/>
                    <a:pt x="7252" y="2403"/>
                  </a:cubicBezTo>
                  <a:cubicBezTo>
                    <a:pt x="1" y="6546"/>
                    <a:pt x="2516" y="14686"/>
                    <a:pt x="12727" y="20605"/>
                  </a:cubicBezTo>
                  <a:lnTo>
                    <a:pt x="27822" y="29336"/>
                  </a:lnTo>
                  <a:cubicBezTo>
                    <a:pt x="34204" y="32983"/>
                    <a:pt x="41990" y="34945"/>
                    <a:pt x="48723" y="34945"/>
                  </a:cubicBezTo>
                  <a:cubicBezTo>
                    <a:pt x="52920" y="34945"/>
                    <a:pt x="56707" y="34183"/>
                    <a:pt x="59491" y="32592"/>
                  </a:cubicBezTo>
                  <a:cubicBezTo>
                    <a:pt x="66743" y="28448"/>
                    <a:pt x="64227" y="20161"/>
                    <a:pt x="54016" y="14242"/>
                  </a:cubicBezTo>
                  <a:lnTo>
                    <a:pt x="38921" y="5510"/>
                  </a:lnTo>
                  <a:cubicBezTo>
                    <a:pt x="32700" y="1904"/>
                    <a:pt x="24996" y="0"/>
                    <a:pt x="18285" y="0"/>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9" name="Google Shape;8749;p121"/>
            <p:cNvSpPr/>
            <p:nvPr/>
          </p:nvSpPr>
          <p:spPr>
            <a:xfrm>
              <a:off x="6364978" y="3575462"/>
              <a:ext cx="1515182" cy="863684"/>
            </a:xfrm>
            <a:custGeom>
              <a:rect b="b" l="l" r="r" t="t"/>
              <a:pathLst>
                <a:path extrusionOk="0" h="57531" w="100928">
                  <a:moveTo>
                    <a:pt x="50390" y="0"/>
                  </a:moveTo>
                  <a:cubicBezTo>
                    <a:pt x="48651" y="0"/>
                    <a:pt x="46913" y="407"/>
                    <a:pt x="45581" y="1221"/>
                  </a:cubicBezTo>
                  <a:lnTo>
                    <a:pt x="2665" y="25935"/>
                  </a:lnTo>
                  <a:cubicBezTo>
                    <a:pt x="1" y="27563"/>
                    <a:pt x="1" y="30078"/>
                    <a:pt x="2665" y="31558"/>
                  </a:cubicBezTo>
                  <a:lnTo>
                    <a:pt x="45581" y="56420"/>
                  </a:lnTo>
                  <a:cubicBezTo>
                    <a:pt x="46913" y="57160"/>
                    <a:pt x="48651" y="57530"/>
                    <a:pt x="50390" y="57530"/>
                  </a:cubicBezTo>
                  <a:cubicBezTo>
                    <a:pt x="52129" y="57530"/>
                    <a:pt x="53868" y="57160"/>
                    <a:pt x="55200" y="56420"/>
                  </a:cubicBezTo>
                  <a:lnTo>
                    <a:pt x="98264" y="31558"/>
                  </a:lnTo>
                  <a:cubicBezTo>
                    <a:pt x="100928" y="30078"/>
                    <a:pt x="100928" y="27563"/>
                    <a:pt x="98264" y="25935"/>
                  </a:cubicBezTo>
                  <a:lnTo>
                    <a:pt x="55200" y="1221"/>
                  </a:lnTo>
                  <a:cubicBezTo>
                    <a:pt x="53868" y="407"/>
                    <a:pt x="52129" y="0"/>
                    <a:pt x="50390" y="0"/>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0" name="Google Shape;8750;p121"/>
            <p:cNvSpPr/>
            <p:nvPr/>
          </p:nvSpPr>
          <p:spPr>
            <a:xfrm>
              <a:off x="6364978" y="3576017"/>
              <a:ext cx="1515182" cy="862018"/>
            </a:xfrm>
            <a:custGeom>
              <a:rect b="b" l="l" r="r" t="t"/>
              <a:pathLst>
                <a:path extrusionOk="0" h="57420" w="100928">
                  <a:moveTo>
                    <a:pt x="50464" y="1924"/>
                  </a:moveTo>
                  <a:cubicBezTo>
                    <a:pt x="51944" y="1924"/>
                    <a:pt x="53276" y="2220"/>
                    <a:pt x="54312" y="2812"/>
                  </a:cubicBezTo>
                  <a:lnTo>
                    <a:pt x="97376" y="27526"/>
                  </a:lnTo>
                  <a:cubicBezTo>
                    <a:pt x="98116" y="27970"/>
                    <a:pt x="98412" y="28414"/>
                    <a:pt x="98412" y="28710"/>
                  </a:cubicBezTo>
                  <a:cubicBezTo>
                    <a:pt x="98412" y="29006"/>
                    <a:pt x="98116" y="29450"/>
                    <a:pt x="97376" y="29893"/>
                  </a:cubicBezTo>
                  <a:lnTo>
                    <a:pt x="54312" y="54755"/>
                  </a:lnTo>
                  <a:cubicBezTo>
                    <a:pt x="53276" y="55347"/>
                    <a:pt x="51944" y="55643"/>
                    <a:pt x="50464" y="55643"/>
                  </a:cubicBezTo>
                  <a:cubicBezTo>
                    <a:pt x="48984" y="55643"/>
                    <a:pt x="47505" y="55347"/>
                    <a:pt x="46469" y="54755"/>
                  </a:cubicBezTo>
                  <a:lnTo>
                    <a:pt x="3553" y="29893"/>
                  </a:lnTo>
                  <a:cubicBezTo>
                    <a:pt x="2813" y="29450"/>
                    <a:pt x="2517" y="29006"/>
                    <a:pt x="2517" y="28710"/>
                  </a:cubicBezTo>
                  <a:cubicBezTo>
                    <a:pt x="2517" y="28414"/>
                    <a:pt x="2813" y="27970"/>
                    <a:pt x="3553" y="27526"/>
                  </a:cubicBezTo>
                  <a:lnTo>
                    <a:pt x="46617" y="2812"/>
                  </a:lnTo>
                  <a:cubicBezTo>
                    <a:pt x="47505" y="2220"/>
                    <a:pt x="48984" y="1924"/>
                    <a:pt x="50464" y="1924"/>
                  </a:cubicBezTo>
                  <a:close/>
                  <a:moveTo>
                    <a:pt x="50464" y="0"/>
                  </a:moveTo>
                  <a:cubicBezTo>
                    <a:pt x="48688" y="0"/>
                    <a:pt x="46913" y="444"/>
                    <a:pt x="45581" y="1184"/>
                  </a:cubicBezTo>
                  <a:lnTo>
                    <a:pt x="2665" y="25898"/>
                  </a:lnTo>
                  <a:cubicBezTo>
                    <a:pt x="1" y="27526"/>
                    <a:pt x="1" y="30041"/>
                    <a:pt x="2665" y="31521"/>
                  </a:cubicBezTo>
                  <a:lnTo>
                    <a:pt x="45581" y="56383"/>
                  </a:lnTo>
                  <a:cubicBezTo>
                    <a:pt x="46913" y="57123"/>
                    <a:pt x="48688" y="57419"/>
                    <a:pt x="50464" y="57419"/>
                  </a:cubicBezTo>
                  <a:cubicBezTo>
                    <a:pt x="52240" y="57419"/>
                    <a:pt x="53868" y="57123"/>
                    <a:pt x="55200" y="56383"/>
                  </a:cubicBezTo>
                  <a:lnTo>
                    <a:pt x="98264" y="31521"/>
                  </a:lnTo>
                  <a:cubicBezTo>
                    <a:pt x="100928" y="30041"/>
                    <a:pt x="100928" y="27526"/>
                    <a:pt x="98264" y="25898"/>
                  </a:cubicBezTo>
                  <a:lnTo>
                    <a:pt x="55200" y="1184"/>
                  </a:lnTo>
                  <a:cubicBezTo>
                    <a:pt x="53868" y="444"/>
                    <a:pt x="52240" y="0"/>
                    <a:pt x="5046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1" name="Google Shape;8751;p121"/>
            <p:cNvSpPr/>
            <p:nvPr/>
          </p:nvSpPr>
          <p:spPr>
            <a:xfrm>
              <a:off x="6373866" y="4007011"/>
              <a:ext cx="748718" cy="1084188"/>
            </a:xfrm>
            <a:custGeom>
              <a:rect b="b" l="l" r="r" t="t"/>
              <a:pathLst>
                <a:path extrusionOk="0" h="72219" w="49873">
                  <a:moveTo>
                    <a:pt x="1" y="1"/>
                  </a:moveTo>
                  <a:lnTo>
                    <a:pt x="1" y="43361"/>
                  </a:lnTo>
                  <a:cubicBezTo>
                    <a:pt x="149" y="44545"/>
                    <a:pt x="889" y="45433"/>
                    <a:pt x="2073" y="46173"/>
                  </a:cubicBezTo>
                  <a:lnTo>
                    <a:pt x="44989" y="71034"/>
                  </a:lnTo>
                  <a:cubicBezTo>
                    <a:pt x="46321" y="71774"/>
                    <a:pt x="47948" y="72218"/>
                    <a:pt x="49872" y="72218"/>
                  </a:cubicBezTo>
                  <a:lnTo>
                    <a:pt x="49872" y="28710"/>
                  </a:lnTo>
                  <a:cubicBezTo>
                    <a:pt x="47948" y="28710"/>
                    <a:pt x="46321" y="28414"/>
                    <a:pt x="44989" y="27674"/>
                  </a:cubicBezTo>
                  <a:lnTo>
                    <a:pt x="2073" y="2812"/>
                  </a:lnTo>
                  <a:cubicBezTo>
                    <a:pt x="1037" y="2220"/>
                    <a:pt x="1" y="1332"/>
                    <a:pt x="1" y="1"/>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2" name="Google Shape;8752;p121"/>
            <p:cNvSpPr/>
            <p:nvPr/>
          </p:nvSpPr>
          <p:spPr>
            <a:xfrm>
              <a:off x="7122569" y="4007011"/>
              <a:ext cx="746482" cy="1084188"/>
            </a:xfrm>
            <a:custGeom>
              <a:rect b="b" l="l" r="r" t="t"/>
              <a:pathLst>
                <a:path extrusionOk="0" h="72219" w="49724">
                  <a:moveTo>
                    <a:pt x="49724" y="1"/>
                  </a:moveTo>
                  <a:cubicBezTo>
                    <a:pt x="49724" y="1332"/>
                    <a:pt x="48836" y="2220"/>
                    <a:pt x="47800" y="2812"/>
                  </a:cubicBezTo>
                  <a:lnTo>
                    <a:pt x="4736" y="27674"/>
                  </a:lnTo>
                  <a:cubicBezTo>
                    <a:pt x="3404" y="28414"/>
                    <a:pt x="1924" y="28710"/>
                    <a:pt x="0" y="28710"/>
                  </a:cubicBezTo>
                  <a:lnTo>
                    <a:pt x="0" y="72218"/>
                  </a:lnTo>
                  <a:cubicBezTo>
                    <a:pt x="1924" y="72070"/>
                    <a:pt x="3552" y="71774"/>
                    <a:pt x="4736" y="71034"/>
                  </a:cubicBezTo>
                  <a:lnTo>
                    <a:pt x="47800" y="46173"/>
                  </a:lnTo>
                  <a:cubicBezTo>
                    <a:pt x="48984" y="45433"/>
                    <a:pt x="49724" y="44545"/>
                    <a:pt x="49724" y="43361"/>
                  </a:cubicBezTo>
                  <a:lnTo>
                    <a:pt x="49724" y="1"/>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3" name="Google Shape;8753;p121"/>
            <p:cNvSpPr/>
            <p:nvPr/>
          </p:nvSpPr>
          <p:spPr>
            <a:xfrm>
              <a:off x="6145045" y="2842897"/>
              <a:ext cx="799250" cy="967481"/>
            </a:xfrm>
            <a:custGeom>
              <a:rect b="b" l="l" r="r" t="t"/>
              <a:pathLst>
                <a:path extrusionOk="0" h="64445" w="53239">
                  <a:moveTo>
                    <a:pt x="49933" y="1"/>
                  </a:moveTo>
                  <a:cubicBezTo>
                    <a:pt x="49545" y="1"/>
                    <a:pt x="49127" y="54"/>
                    <a:pt x="48688" y="146"/>
                  </a:cubicBezTo>
                  <a:cubicBezTo>
                    <a:pt x="46172" y="590"/>
                    <a:pt x="44100" y="1478"/>
                    <a:pt x="42768" y="5622"/>
                  </a:cubicBezTo>
                  <a:cubicBezTo>
                    <a:pt x="41436" y="9617"/>
                    <a:pt x="38773" y="21752"/>
                    <a:pt x="36849" y="27524"/>
                  </a:cubicBezTo>
                  <a:cubicBezTo>
                    <a:pt x="35813" y="31076"/>
                    <a:pt x="31817" y="37735"/>
                    <a:pt x="27230" y="42323"/>
                  </a:cubicBezTo>
                  <a:cubicBezTo>
                    <a:pt x="23234" y="46170"/>
                    <a:pt x="18351" y="50314"/>
                    <a:pt x="16575" y="50758"/>
                  </a:cubicBezTo>
                  <a:cubicBezTo>
                    <a:pt x="15762" y="50883"/>
                    <a:pt x="15054" y="50929"/>
                    <a:pt x="14363" y="50929"/>
                  </a:cubicBezTo>
                  <a:cubicBezTo>
                    <a:pt x="13419" y="50929"/>
                    <a:pt x="12506" y="50843"/>
                    <a:pt x="11395" y="50758"/>
                  </a:cubicBezTo>
                  <a:cubicBezTo>
                    <a:pt x="11057" y="50737"/>
                    <a:pt x="10740" y="50728"/>
                    <a:pt x="10440" y="50728"/>
                  </a:cubicBezTo>
                  <a:cubicBezTo>
                    <a:pt x="8641" y="50728"/>
                    <a:pt x="7463" y="51054"/>
                    <a:pt x="6068" y="51054"/>
                  </a:cubicBezTo>
                  <a:cubicBezTo>
                    <a:pt x="5180" y="51054"/>
                    <a:pt x="4688" y="50922"/>
                    <a:pt x="4401" y="50922"/>
                  </a:cubicBezTo>
                  <a:cubicBezTo>
                    <a:pt x="4161" y="50922"/>
                    <a:pt x="4063" y="51013"/>
                    <a:pt x="3996" y="51350"/>
                  </a:cubicBezTo>
                  <a:cubicBezTo>
                    <a:pt x="3700" y="52238"/>
                    <a:pt x="5032" y="53422"/>
                    <a:pt x="6660" y="53718"/>
                  </a:cubicBezTo>
                  <a:cubicBezTo>
                    <a:pt x="7085" y="53795"/>
                    <a:pt x="7471" y="53822"/>
                    <a:pt x="7813" y="53822"/>
                  </a:cubicBezTo>
                  <a:cubicBezTo>
                    <a:pt x="8582" y="53822"/>
                    <a:pt x="9133" y="53686"/>
                    <a:pt x="9436" y="53686"/>
                  </a:cubicBezTo>
                  <a:cubicBezTo>
                    <a:pt x="9513" y="53686"/>
                    <a:pt x="9575" y="53695"/>
                    <a:pt x="9619" y="53718"/>
                  </a:cubicBezTo>
                  <a:cubicBezTo>
                    <a:pt x="9915" y="54014"/>
                    <a:pt x="8731" y="54606"/>
                    <a:pt x="6956" y="55197"/>
                  </a:cubicBezTo>
                  <a:cubicBezTo>
                    <a:pt x="4440" y="55937"/>
                    <a:pt x="2812" y="55641"/>
                    <a:pt x="1480" y="55789"/>
                  </a:cubicBezTo>
                  <a:cubicBezTo>
                    <a:pt x="0" y="56085"/>
                    <a:pt x="296" y="57269"/>
                    <a:pt x="740" y="57565"/>
                  </a:cubicBezTo>
                  <a:cubicBezTo>
                    <a:pt x="1332" y="57861"/>
                    <a:pt x="2220" y="58305"/>
                    <a:pt x="4292" y="58305"/>
                  </a:cubicBezTo>
                  <a:cubicBezTo>
                    <a:pt x="6511" y="58305"/>
                    <a:pt x="8879" y="57861"/>
                    <a:pt x="8879" y="57861"/>
                  </a:cubicBezTo>
                  <a:lnTo>
                    <a:pt x="8879" y="57861"/>
                  </a:lnTo>
                  <a:cubicBezTo>
                    <a:pt x="8879" y="57861"/>
                    <a:pt x="7547" y="58601"/>
                    <a:pt x="5476" y="59045"/>
                  </a:cubicBezTo>
                  <a:cubicBezTo>
                    <a:pt x="3256" y="59637"/>
                    <a:pt x="2368" y="59637"/>
                    <a:pt x="1184" y="59933"/>
                  </a:cubicBezTo>
                  <a:cubicBezTo>
                    <a:pt x="0" y="60229"/>
                    <a:pt x="1036" y="61857"/>
                    <a:pt x="2368" y="62005"/>
                  </a:cubicBezTo>
                  <a:cubicBezTo>
                    <a:pt x="3404" y="62005"/>
                    <a:pt x="5032" y="62005"/>
                    <a:pt x="6512" y="61709"/>
                  </a:cubicBezTo>
                  <a:cubicBezTo>
                    <a:pt x="7991" y="61265"/>
                    <a:pt x="10359" y="60525"/>
                    <a:pt x="10359" y="60525"/>
                  </a:cubicBezTo>
                  <a:lnTo>
                    <a:pt x="10359" y="60525"/>
                  </a:lnTo>
                  <a:cubicBezTo>
                    <a:pt x="8287" y="61857"/>
                    <a:pt x="6364" y="62153"/>
                    <a:pt x="5180" y="62449"/>
                  </a:cubicBezTo>
                  <a:cubicBezTo>
                    <a:pt x="4144" y="62745"/>
                    <a:pt x="3700" y="63337"/>
                    <a:pt x="4144" y="63929"/>
                  </a:cubicBezTo>
                  <a:cubicBezTo>
                    <a:pt x="4337" y="64218"/>
                    <a:pt x="4781" y="64444"/>
                    <a:pt x="5762" y="64444"/>
                  </a:cubicBezTo>
                  <a:cubicBezTo>
                    <a:pt x="6287" y="64444"/>
                    <a:pt x="6966" y="64379"/>
                    <a:pt x="7843" y="64225"/>
                  </a:cubicBezTo>
                  <a:cubicBezTo>
                    <a:pt x="10359" y="63929"/>
                    <a:pt x="13615" y="62301"/>
                    <a:pt x="15983" y="60377"/>
                  </a:cubicBezTo>
                  <a:cubicBezTo>
                    <a:pt x="18351" y="58453"/>
                    <a:pt x="19238" y="57565"/>
                    <a:pt x="20570" y="56677"/>
                  </a:cubicBezTo>
                  <a:cubicBezTo>
                    <a:pt x="25454" y="53570"/>
                    <a:pt x="29450" y="51054"/>
                    <a:pt x="33445" y="47058"/>
                  </a:cubicBezTo>
                  <a:cubicBezTo>
                    <a:pt x="39365" y="41139"/>
                    <a:pt x="42768" y="35515"/>
                    <a:pt x="44544" y="31815"/>
                  </a:cubicBezTo>
                  <a:cubicBezTo>
                    <a:pt x="48244" y="24268"/>
                    <a:pt x="51056" y="12725"/>
                    <a:pt x="52239" y="6658"/>
                  </a:cubicBezTo>
                  <a:cubicBezTo>
                    <a:pt x="53238" y="1538"/>
                    <a:pt x="52025" y="1"/>
                    <a:pt x="49933"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4" name="Google Shape;8754;p121"/>
            <p:cNvSpPr/>
            <p:nvPr/>
          </p:nvSpPr>
          <p:spPr>
            <a:xfrm>
              <a:off x="6684895" y="2834970"/>
              <a:ext cx="271066" cy="476947"/>
            </a:xfrm>
            <a:custGeom>
              <a:rect b="b" l="l" r="r" t="t"/>
              <a:pathLst>
                <a:path extrusionOk="0" h="31770" w="18056">
                  <a:moveTo>
                    <a:pt x="12097" y="0"/>
                  </a:moveTo>
                  <a:cubicBezTo>
                    <a:pt x="9604" y="0"/>
                    <a:pt x="7410" y="2541"/>
                    <a:pt x="6068" y="6298"/>
                  </a:cubicBezTo>
                  <a:cubicBezTo>
                    <a:pt x="4737" y="10589"/>
                    <a:pt x="2813" y="19617"/>
                    <a:pt x="1629" y="22724"/>
                  </a:cubicBezTo>
                  <a:cubicBezTo>
                    <a:pt x="445" y="25832"/>
                    <a:pt x="1" y="28496"/>
                    <a:pt x="1" y="28496"/>
                  </a:cubicBezTo>
                  <a:cubicBezTo>
                    <a:pt x="1" y="28496"/>
                    <a:pt x="3860" y="31770"/>
                    <a:pt x="8667" y="31770"/>
                  </a:cubicBezTo>
                  <a:cubicBezTo>
                    <a:pt x="9267" y="31770"/>
                    <a:pt x="9883" y="31719"/>
                    <a:pt x="10508" y="31604"/>
                  </a:cubicBezTo>
                  <a:cubicBezTo>
                    <a:pt x="10508" y="31604"/>
                    <a:pt x="14060" y="22132"/>
                    <a:pt x="15688" y="14141"/>
                  </a:cubicBezTo>
                  <a:cubicBezTo>
                    <a:pt x="17315" y="6150"/>
                    <a:pt x="18055" y="1118"/>
                    <a:pt x="12876" y="82"/>
                  </a:cubicBezTo>
                  <a:cubicBezTo>
                    <a:pt x="12613" y="27"/>
                    <a:pt x="12354" y="0"/>
                    <a:pt x="12097"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5" name="Google Shape;8755;p121"/>
            <p:cNvSpPr/>
            <p:nvPr/>
          </p:nvSpPr>
          <p:spPr>
            <a:xfrm>
              <a:off x="6653804" y="3222773"/>
              <a:ext cx="208839" cy="162480"/>
            </a:xfrm>
            <a:custGeom>
              <a:rect b="b" l="l" r="r" t="t"/>
              <a:pathLst>
                <a:path extrusionOk="0" h="10823" w="13911">
                  <a:moveTo>
                    <a:pt x="2664" y="0"/>
                  </a:moveTo>
                  <a:lnTo>
                    <a:pt x="2664" y="0"/>
                  </a:lnTo>
                  <a:cubicBezTo>
                    <a:pt x="2664" y="0"/>
                    <a:pt x="2072" y="0"/>
                    <a:pt x="1184" y="2516"/>
                  </a:cubicBezTo>
                  <a:cubicBezTo>
                    <a:pt x="296" y="4884"/>
                    <a:pt x="0" y="6511"/>
                    <a:pt x="444" y="7103"/>
                  </a:cubicBezTo>
                  <a:cubicBezTo>
                    <a:pt x="2015" y="9408"/>
                    <a:pt x="5886" y="10823"/>
                    <a:pt x="8485" y="10823"/>
                  </a:cubicBezTo>
                  <a:cubicBezTo>
                    <a:pt x="9558" y="10823"/>
                    <a:pt x="10414" y="10582"/>
                    <a:pt x="10803" y="10063"/>
                  </a:cubicBezTo>
                  <a:cubicBezTo>
                    <a:pt x="11691" y="8731"/>
                    <a:pt x="13911" y="5328"/>
                    <a:pt x="13319" y="3700"/>
                  </a:cubicBezTo>
                  <a:lnTo>
                    <a:pt x="13319" y="3700"/>
                  </a:lnTo>
                  <a:lnTo>
                    <a:pt x="12875" y="4884"/>
                  </a:lnTo>
                  <a:cubicBezTo>
                    <a:pt x="12875" y="4884"/>
                    <a:pt x="12601" y="4923"/>
                    <a:pt x="12074" y="4923"/>
                  </a:cubicBezTo>
                  <a:cubicBezTo>
                    <a:pt x="11153" y="4923"/>
                    <a:pt x="9458" y="4803"/>
                    <a:pt x="7103" y="4144"/>
                  </a:cubicBezTo>
                  <a:cubicBezTo>
                    <a:pt x="4144" y="3108"/>
                    <a:pt x="2368" y="1036"/>
                    <a:pt x="2368" y="1036"/>
                  </a:cubicBezTo>
                  <a:lnTo>
                    <a:pt x="2664" y="0"/>
                  </a:ln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6" name="Google Shape;8756;p121"/>
            <p:cNvSpPr/>
            <p:nvPr/>
          </p:nvSpPr>
          <p:spPr>
            <a:xfrm>
              <a:off x="6153933" y="4771268"/>
              <a:ext cx="368797" cy="249463"/>
            </a:xfrm>
            <a:custGeom>
              <a:rect b="b" l="l" r="r" t="t"/>
              <a:pathLst>
                <a:path extrusionOk="0" h="16617" w="24566">
                  <a:moveTo>
                    <a:pt x="23234" y="0"/>
                  </a:moveTo>
                  <a:lnTo>
                    <a:pt x="15835" y="148"/>
                  </a:lnTo>
                  <a:cubicBezTo>
                    <a:pt x="14355" y="3404"/>
                    <a:pt x="10951" y="5624"/>
                    <a:pt x="5920" y="9175"/>
                  </a:cubicBezTo>
                  <a:cubicBezTo>
                    <a:pt x="888" y="12727"/>
                    <a:pt x="0" y="13911"/>
                    <a:pt x="592" y="14799"/>
                  </a:cubicBezTo>
                  <a:cubicBezTo>
                    <a:pt x="1184" y="15835"/>
                    <a:pt x="3848" y="16427"/>
                    <a:pt x="6364" y="16575"/>
                  </a:cubicBezTo>
                  <a:cubicBezTo>
                    <a:pt x="6586" y="16603"/>
                    <a:pt x="6821" y="16616"/>
                    <a:pt x="7065" y="16616"/>
                  </a:cubicBezTo>
                  <a:cubicBezTo>
                    <a:pt x="9407" y="16616"/>
                    <a:pt x="12556" y="15372"/>
                    <a:pt x="13763" y="13763"/>
                  </a:cubicBezTo>
                  <a:cubicBezTo>
                    <a:pt x="14799" y="12579"/>
                    <a:pt x="17463" y="10803"/>
                    <a:pt x="19238" y="10507"/>
                  </a:cubicBezTo>
                  <a:cubicBezTo>
                    <a:pt x="20866" y="10211"/>
                    <a:pt x="23974" y="8731"/>
                    <a:pt x="24270" y="7696"/>
                  </a:cubicBezTo>
                  <a:cubicBezTo>
                    <a:pt x="24566" y="6512"/>
                    <a:pt x="24270" y="4292"/>
                    <a:pt x="23826" y="2960"/>
                  </a:cubicBezTo>
                  <a:cubicBezTo>
                    <a:pt x="23530" y="1628"/>
                    <a:pt x="23234" y="0"/>
                    <a:pt x="23234"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7" name="Google Shape;8757;p121"/>
            <p:cNvSpPr/>
            <p:nvPr/>
          </p:nvSpPr>
          <p:spPr>
            <a:xfrm>
              <a:off x="6593814" y="5004532"/>
              <a:ext cx="308822" cy="326597"/>
            </a:xfrm>
            <a:custGeom>
              <a:rect b="b" l="l" r="r" t="t"/>
              <a:pathLst>
                <a:path extrusionOk="0" h="21755" w="20571">
                  <a:moveTo>
                    <a:pt x="11395" y="1"/>
                  </a:moveTo>
                  <a:cubicBezTo>
                    <a:pt x="10656" y="4588"/>
                    <a:pt x="8732" y="7400"/>
                    <a:pt x="6660" y="10508"/>
                  </a:cubicBezTo>
                  <a:cubicBezTo>
                    <a:pt x="4884" y="13172"/>
                    <a:pt x="2812" y="15540"/>
                    <a:pt x="740" y="18055"/>
                  </a:cubicBezTo>
                  <a:cubicBezTo>
                    <a:pt x="444" y="18499"/>
                    <a:pt x="148" y="18943"/>
                    <a:pt x="148" y="19387"/>
                  </a:cubicBezTo>
                  <a:cubicBezTo>
                    <a:pt x="0" y="21015"/>
                    <a:pt x="1924" y="21607"/>
                    <a:pt x="3108" y="21755"/>
                  </a:cubicBezTo>
                  <a:cubicBezTo>
                    <a:pt x="4292" y="21755"/>
                    <a:pt x="5476" y="21755"/>
                    <a:pt x="6660" y="21607"/>
                  </a:cubicBezTo>
                  <a:cubicBezTo>
                    <a:pt x="8880" y="21311"/>
                    <a:pt x="10951" y="20423"/>
                    <a:pt x="12283" y="18647"/>
                  </a:cubicBezTo>
                  <a:cubicBezTo>
                    <a:pt x="13615" y="16575"/>
                    <a:pt x="14799" y="14208"/>
                    <a:pt x="16723" y="12580"/>
                  </a:cubicBezTo>
                  <a:cubicBezTo>
                    <a:pt x="17759" y="11692"/>
                    <a:pt x="19091" y="11100"/>
                    <a:pt x="19683" y="9916"/>
                  </a:cubicBezTo>
                  <a:cubicBezTo>
                    <a:pt x="20571" y="8288"/>
                    <a:pt x="20275" y="6660"/>
                    <a:pt x="19831" y="5032"/>
                  </a:cubicBezTo>
                  <a:cubicBezTo>
                    <a:pt x="19683" y="4145"/>
                    <a:pt x="19387" y="3405"/>
                    <a:pt x="19387" y="2517"/>
                  </a:cubicBezTo>
                  <a:cubicBezTo>
                    <a:pt x="19239" y="1629"/>
                    <a:pt x="19091" y="741"/>
                    <a:pt x="19091" y="149"/>
                  </a:cubicBezTo>
                  <a:lnTo>
                    <a:pt x="11395" y="1"/>
                  </a:ln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8" name="Google Shape;8758;p121"/>
            <p:cNvSpPr/>
            <p:nvPr/>
          </p:nvSpPr>
          <p:spPr>
            <a:xfrm>
              <a:off x="6278341" y="3673764"/>
              <a:ext cx="1075285" cy="1346201"/>
            </a:xfrm>
            <a:custGeom>
              <a:rect b="b" l="l" r="r" t="t"/>
              <a:pathLst>
                <a:path extrusionOk="0" h="89672" w="71626">
                  <a:moveTo>
                    <a:pt x="35517" y="0"/>
                  </a:moveTo>
                  <a:cubicBezTo>
                    <a:pt x="35517" y="0"/>
                    <a:pt x="31078" y="3404"/>
                    <a:pt x="27082" y="6068"/>
                  </a:cubicBezTo>
                  <a:cubicBezTo>
                    <a:pt x="22198" y="9324"/>
                    <a:pt x="0" y="23086"/>
                    <a:pt x="0" y="28562"/>
                  </a:cubicBezTo>
                  <a:cubicBezTo>
                    <a:pt x="0" y="32262"/>
                    <a:pt x="7548" y="73254"/>
                    <a:pt x="7548" y="73254"/>
                  </a:cubicBezTo>
                  <a:cubicBezTo>
                    <a:pt x="8644" y="74160"/>
                    <a:pt x="9801" y="74467"/>
                    <a:pt x="10867" y="74467"/>
                  </a:cubicBezTo>
                  <a:cubicBezTo>
                    <a:pt x="13110" y="74467"/>
                    <a:pt x="14947" y="73106"/>
                    <a:pt x="14947" y="73106"/>
                  </a:cubicBezTo>
                  <a:cubicBezTo>
                    <a:pt x="14947" y="73106"/>
                    <a:pt x="16575" y="55792"/>
                    <a:pt x="16723" y="45729"/>
                  </a:cubicBezTo>
                  <a:cubicBezTo>
                    <a:pt x="16871" y="41141"/>
                    <a:pt x="16131" y="34925"/>
                    <a:pt x="16131" y="34925"/>
                  </a:cubicBezTo>
                  <a:lnTo>
                    <a:pt x="40253" y="20867"/>
                  </a:lnTo>
                  <a:lnTo>
                    <a:pt x="40253" y="20867"/>
                  </a:lnTo>
                  <a:cubicBezTo>
                    <a:pt x="37589" y="24862"/>
                    <a:pt x="26786" y="36997"/>
                    <a:pt x="26194" y="39365"/>
                  </a:cubicBezTo>
                  <a:cubicBezTo>
                    <a:pt x="25602" y="42029"/>
                    <a:pt x="27082" y="47948"/>
                    <a:pt x="28710" y="61119"/>
                  </a:cubicBezTo>
                  <a:cubicBezTo>
                    <a:pt x="29894" y="70442"/>
                    <a:pt x="32557" y="88645"/>
                    <a:pt x="32557" y="88645"/>
                  </a:cubicBezTo>
                  <a:cubicBezTo>
                    <a:pt x="33745" y="89419"/>
                    <a:pt x="35022" y="89671"/>
                    <a:pt x="36182" y="89671"/>
                  </a:cubicBezTo>
                  <a:cubicBezTo>
                    <a:pt x="38348" y="89671"/>
                    <a:pt x="40105" y="88793"/>
                    <a:pt x="40105" y="88793"/>
                  </a:cubicBezTo>
                  <a:cubicBezTo>
                    <a:pt x="40105" y="88793"/>
                    <a:pt x="42029" y="64671"/>
                    <a:pt x="41881" y="57272"/>
                  </a:cubicBezTo>
                  <a:cubicBezTo>
                    <a:pt x="41881" y="48836"/>
                    <a:pt x="41141" y="44841"/>
                    <a:pt x="41141" y="44841"/>
                  </a:cubicBezTo>
                  <a:cubicBezTo>
                    <a:pt x="41141" y="44841"/>
                    <a:pt x="47800" y="40993"/>
                    <a:pt x="54607" y="35813"/>
                  </a:cubicBezTo>
                  <a:cubicBezTo>
                    <a:pt x="62895" y="29302"/>
                    <a:pt x="71626" y="24270"/>
                    <a:pt x="68962" y="7252"/>
                  </a:cubicBezTo>
                  <a:lnTo>
                    <a:pt x="35517" y="0"/>
                  </a:ln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9" name="Google Shape;8759;p121"/>
            <p:cNvSpPr/>
            <p:nvPr/>
          </p:nvSpPr>
          <p:spPr>
            <a:xfrm>
              <a:off x="6520493" y="3869272"/>
              <a:ext cx="362147" cy="328819"/>
            </a:xfrm>
            <a:custGeom>
              <a:rect b="b" l="l" r="r" t="t"/>
              <a:pathLst>
                <a:path extrusionOk="0" h="21903" w="24123">
                  <a:moveTo>
                    <a:pt x="18647" y="0"/>
                  </a:moveTo>
                  <a:lnTo>
                    <a:pt x="18647" y="0"/>
                  </a:lnTo>
                  <a:cubicBezTo>
                    <a:pt x="18647" y="1"/>
                    <a:pt x="18795" y="3404"/>
                    <a:pt x="19535" y="5920"/>
                  </a:cubicBezTo>
                  <a:cubicBezTo>
                    <a:pt x="20127" y="8584"/>
                    <a:pt x="1" y="21902"/>
                    <a:pt x="1" y="21902"/>
                  </a:cubicBezTo>
                  <a:lnTo>
                    <a:pt x="24123" y="7844"/>
                  </a:lnTo>
                  <a:cubicBezTo>
                    <a:pt x="24123" y="7844"/>
                    <a:pt x="20275" y="5032"/>
                    <a:pt x="18647" y="0"/>
                  </a:cubicBezTo>
                  <a:close/>
                </a:path>
              </a:pathLst>
            </a:custGeom>
            <a:solidFill>
              <a:srgbClr val="597B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0" name="Google Shape;8760;p121"/>
            <p:cNvSpPr/>
            <p:nvPr/>
          </p:nvSpPr>
          <p:spPr>
            <a:xfrm>
              <a:off x="6889290" y="2800652"/>
              <a:ext cx="357703" cy="331281"/>
            </a:xfrm>
            <a:custGeom>
              <a:rect b="b" l="l" r="r" t="t"/>
              <a:pathLst>
                <a:path extrusionOk="0" h="22067" w="23827">
                  <a:moveTo>
                    <a:pt x="18203" y="0"/>
                  </a:moveTo>
                  <a:cubicBezTo>
                    <a:pt x="18203" y="1"/>
                    <a:pt x="5180" y="4440"/>
                    <a:pt x="3552" y="4736"/>
                  </a:cubicBezTo>
                  <a:cubicBezTo>
                    <a:pt x="1925" y="4884"/>
                    <a:pt x="1" y="9176"/>
                    <a:pt x="149" y="14207"/>
                  </a:cubicBezTo>
                  <a:cubicBezTo>
                    <a:pt x="402" y="18517"/>
                    <a:pt x="7930" y="22067"/>
                    <a:pt x="12130" y="22067"/>
                  </a:cubicBezTo>
                  <a:cubicBezTo>
                    <a:pt x="12834" y="22067"/>
                    <a:pt x="13444" y="21967"/>
                    <a:pt x="13911" y="21755"/>
                  </a:cubicBezTo>
                  <a:cubicBezTo>
                    <a:pt x="17167" y="20275"/>
                    <a:pt x="23827" y="13615"/>
                    <a:pt x="22791" y="12727"/>
                  </a:cubicBezTo>
                  <a:cubicBezTo>
                    <a:pt x="21755" y="11987"/>
                    <a:pt x="18203" y="9472"/>
                    <a:pt x="18055" y="8880"/>
                  </a:cubicBezTo>
                  <a:cubicBezTo>
                    <a:pt x="17907" y="8140"/>
                    <a:pt x="18203" y="1"/>
                    <a:pt x="18203"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1" name="Google Shape;8761;p121"/>
            <p:cNvSpPr/>
            <p:nvPr/>
          </p:nvSpPr>
          <p:spPr>
            <a:xfrm>
              <a:off x="6973720" y="2800652"/>
              <a:ext cx="188857" cy="151506"/>
            </a:xfrm>
            <a:custGeom>
              <a:rect b="b" l="l" r="r" t="t"/>
              <a:pathLst>
                <a:path extrusionOk="0" h="10092" w="12580">
                  <a:moveTo>
                    <a:pt x="12579" y="0"/>
                  </a:moveTo>
                  <a:cubicBezTo>
                    <a:pt x="12579" y="1"/>
                    <a:pt x="6364" y="2664"/>
                    <a:pt x="2960" y="3700"/>
                  </a:cubicBezTo>
                  <a:cubicBezTo>
                    <a:pt x="2220" y="5180"/>
                    <a:pt x="0" y="8288"/>
                    <a:pt x="1036" y="9324"/>
                  </a:cubicBezTo>
                  <a:cubicBezTo>
                    <a:pt x="1665" y="9895"/>
                    <a:pt x="2448" y="10092"/>
                    <a:pt x="3250" y="10092"/>
                  </a:cubicBezTo>
                  <a:cubicBezTo>
                    <a:pt x="4523" y="10092"/>
                    <a:pt x="5842" y="9596"/>
                    <a:pt x="6660" y="9324"/>
                  </a:cubicBezTo>
                  <a:cubicBezTo>
                    <a:pt x="8139" y="8732"/>
                    <a:pt x="9471" y="7844"/>
                    <a:pt x="10359" y="7104"/>
                  </a:cubicBezTo>
                  <a:cubicBezTo>
                    <a:pt x="11543" y="6216"/>
                    <a:pt x="12431" y="4736"/>
                    <a:pt x="12431" y="3108"/>
                  </a:cubicBezTo>
                  <a:cubicBezTo>
                    <a:pt x="12579" y="1776"/>
                    <a:pt x="12579" y="1"/>
                    <a:pt x="12579" y="0"/>
                  </a:cubicBez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2" name="Google Shape;8762;p121"/>
            <p:cNvSpPr/>
            <p:nvPr/>
          </p:nvSpPr>
          <p:spPr>
            <a:xfrm>
              <a:off x="6769325" y="2834910"/>
              <a:ext cx="559876" cy="1055094"/>
            </a:xfrm>
            <a:custGeom>
              <a:rect b="b" l="l" r="r" t="t"/>
              <a:pathLst>
                <a:path extrusionOk="0" h="70281" w="37294">
                  <a:moveTo>
                    <a:pt x="8873" y="0"/>
                  </a:moveTo>
                  <a:cubicBezTo>
                    <a:pt x="8622" y="0"/>
                    <a:pt x="8376" y="27"/>
                    <a:pt x="8140" y="86"/>
                  </a:cubicBezTo>
                  <a:cubicBezTo>
                    <a:pt x="8140" y="86"/>
                    <a:pt x="4588" y="1862"/>
                    <a:pt x="3108" y="6598"/>
                  </a:cubicBezTo>
                  <a:cubicBezTo>
                    <a:pt x="1628" y="11185"/>
                    <a:pt x="0" y="16809"/>
                    <a:pt x="148" y="25392"/>
                  </a:cubicBezTo>
                  <a:cubicBezTo>
                    <a:pt x="396" y="33436"/>
                    <a:pt x="1057" y="52762"/>
                    <a:pt x="1181" y="56191"/>
                  </a:cubicBezTo>
                  <a:lnTo>
                    <a:pt x="1181" y="56191"/>
                  </a:lnTo>
                  <a:cubicBezTo>
                    <a:pt x="1122" y="56508"/>
                    <a:pt x="410" y="61056"/>
                    <a:pt x="7548" y="65053"/>
                  </a:cubicBezTo>
                  <a:cubicBezTo>
                    <a:pt x="13497" y="68384"/>
                    <a:pt x="19159" y="70281"/>
                    <a:pt x="23766" y="70281"/>
                  </a:cubicBezTo>
                  <a:cubicBezTo>
                    <a:pt x="24888" y="70281"/>
                    <a:pt x="25948" y="70168"/>
                    <a:pt x="26934" y="69936"/>
                  </a:cubicBezTo>
                  <a:cubicBezTo>
                    <a:pt x="31226" y="68900"/>
                    <a:pt x="35665" y="66385"/>
                    <a:pt x="36257" y="63129"/>
                  </a:cubicBezTo>
                  <a:cubicBezTo>
                    <a:pt x="35813" y="57061"/>
                    <a:pt x="34629" y="46850"/>
                    <a:pt x="35665" y="39303"/>
                  </a:cubicBezTo>
                  <a:cubicBezTo>
                    <a:pt x="36553" y="31608"/>
                    <a:pt x="36553" y="25244"/>
                    <a:pt x="36997" y="19177"/>
                  </a:cubicBezTo>
                  <a:cubicBezTo>
                    <a:pt x="37293" y="12961"/>
                    <a:pt x="36109" y="13109"/>
                    <a:pt x="33001" y="10889"/>
                  </a:cubicBezTo>
                  <a:cubicBezTo>
                    <a:pt x="28858" y="7930"/>
                    <a:pt x="27230" y="7190"/>
                    <a:pt x="27230" y="7190"/>
                  </a:cubicBezTo>
                  <a:cubicBezTo>
                    <a:pt x="27230" y="7190"/>
                    <a:pt x="21311" y="15921"/>
                    <a:pt x="13023" y="16809"/>
                  </a:cubicBezTo>
                  <a:cubicBezTo>
                    <a:pt x="10359" y="14293"/>
                    <a:pt x="10212" y="5118"/>
                    <a:pt x="13763" y="2158"/>
                  </a:cubicBezTo>
                  <a:cubicBezTo>
                    <a:pt x="13763" y="2158"/>
                    <a:pt x="11126" y="0"/>
                    <a:pt x="8873" y="0"/>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3" name="Google Shape;8763;p121"/>
            <p:cNvSpPr/>
            <p:nvPr/>
          </p:nvSpPr>
          <p:spPr>
            <a:xfrm>
              <a:off x="6891512" y="2865085"/>
              <a:ext cx="97776" cy="222170"/>
            </a:xfrm>
            <a:custGeom>
              <a:rect b="b" l="l" r="r" t="t"/>
              <a:pathLst>
                <a:path extrusionOk="0" h="14799" w="6513">
                  <a:moveTo>
                    <a:pt x="6512" y="0"/>
                  </a:moveTo>
                  <a:cubicBezTo>
                    <a:pt x="6512" y="0"/>
                    <a:pt x="4884" y="296"/>
                    <a:pt x="3404" y="1924"/>
                  </a:cubicBezTo>
                  <a:cubicBezTo>
                    <a:pt x="2073" y="3700"/>
                    <a:pt x="1" y="7251"/>
                    <a:pt x="445" y="10951"/>
                  </a:cubicBezTo>
                  <a:cubicBezTo>
                    <a:pt x="445" y="10951"/>
                    <a:pt x="1481" y="13023"/>
                    <a:pt x="4884" y="14799"/>
                  </a:cubicBezTo>
                  <a:cubicBezTo>
                    <a:pt x="4884" y="14799"/>
                    <a:pt x="4144" y="10803"/>
                    <a:pt x="4144" y="8731"/>
                  </a:cubicBezTo>
                  <a:cubicBezTo>
                    <a:pt x="4292" y="5920"/>
                    <a:pt x="6512" y="2220"/>
                    <a:pt x="6512" y="2220"/>
                  </a:cubicBezTo>
                  <a:lnTo>
                    <a:pt x="6512" y="0"/>
                  </a:ln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4" name="Google Shape;8764;p121"/>
            <p:cNvSpPr/>
            <p:nvPr/>
          </p:nvSpPr>
          <p:spPr>
            <a:xfrm>
              <a:off x="6898177" y="3001939"/>
              <a:ext cx="66671" cy="91081"/>
            </a:xfrm>
            <a:custGeom>
              <a:rect b="b" l="l" r="r" t="t"/>
              <a:pathLst>
                <a:path extrusionOk="0" h="6067" w="4441">
                  <a:moveTo>
                    <a:pt x="1791" y="1"/>
                  </a:moveTo>
                  <a:cubicBezTo>
                    <a:pt x="857" y="1"/>
                    <a:pt x="1" y="1835"/>
                    <a:pt x="1" y="1835"/>
                  </a:cubicBezTo>
                  <a:cubicBezTo>
                    <a:pt x="1" y="1835"/>
                    <a:pt x="1" y="4055"/>
                    <a:pt x="1481" y="5387"/>
                  </a:cubicBezTo>
                  <a:cubicBezTo>
                    <a:pt x="2002" y="5908"/>
                    <a:pt x="2568" y="6067"/>
                    <a:pt x="3065" y="6067"/>
                  </a:cubicBezTo>
                  <a:cubicBezTo>
                    <a:pt x="3837" y="6067"/>
                    <a:pt x="4440" y="5683"/>
                    <a:pt x="4440" y="5683"/>
                  </a:cubicBezTo>
                  <a:cubicBezTo>
                    <a:pt x="3848" y="4499"/>
                    <a:pt x="2664" y="651"/>
                    <a:pt x="2072" y="59"/>
                  </a:cubicBezTo>
                  <a:cubicBezTo>
                    <a:pt x="1978" y="19"/>
                    <a:pt x="1884" y="1"/>
                    <a:pt x="1791"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5" name="Google Shape;8765;p121"/>
            <p:cNvSpPr/>
            <p:nvPr/>
          </p:nvSpPr>
          <p:spPr>
            <a:xfrm>
              <a:off x="6898177" y="3001939"/>
              <a:ext cx="66671" cy="85316"/>
            </a:xfrm>
            <a:custGeom>
              <a:rect b="b" l="l" r="r" t="t"/>
              <a:pathLst>
                <a:path extrusionOk="0" h="5683" w="4441">
                  <a:moveTo>
                    <a:pt x="1791" y="1"/>
                  </a:moveTo>
                  <a:cubicBezTo>
                    <a:pt x="857" y="1"/>
                    <a:pt x="1" y="1835"/>
                    <a:pt x="1" y="1835"/>
                  </a:cubicBezTo>
                  <a:cubicBezTo>
                    <a:pt x="159" y="1809"/>
                    <a:pt x="308" y="1797"/>
                    <a:pt x="451" y="1797"/>
                  </a:cubicBezTo>
                  <a:cubicBezTo>
                    <a:pt x="1908" y="1797"/>
                    <a:pt x="2582" y="3085"/>
                    <a:pt x="3256" y="3759"/>
                  </a:cubicBezTo>
                  <a:cubicBezTo>
                    <a:pt x="3848" y="4647"/>
                    <a:pt x="4440" y="5683"/>
                    <a:pt x="4440" y="5683"/>
                  </a:cubicBezTo>
                  <a:cubicBezTo>
                    <a:pt x="3848" y="4499"/>
                    <a:pt x="2664" y="651"/>
                    <a:pt x="2072" y="59"/>
                  </a:cubicBezTo>
                  <a:cubicBezTo>
                    <a:pt x="1978" y="19"/>
                    <a:pt x="1884" y="1"/>
                    <a:pt x="1791" y="1"/>
                  </a:cubicBezTo>
                  <a:close/>
                </a:path>
              </a:pathLst>
            </a:custGeom>
            <a:solidFill>
              <a:srgbClr val="C8DB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6" name="Google Shape;8766;p121"/>
            <p:cNvSpPr/>
            <p:nvPr/>
          </p:nvSpPr>
          <p:spPr>
            <a:xfrm>
              <a:off x="6818206" y="2429213"/>
              <a:ext cx="408790" cy="163441"/>
            </a:xfrm>
            <a:custGeom>
              <a:rect b="b" l="l" r="r" t="t"/>
              <a:pathLst>
                <a:path extrusionOk="0" h="10887" w="27230">
                  <a:moveTo>
                    <a:pt x="17768" y="0"/>
                  </a:moveTo>
                  <a:cubicBezTo>
                    <a:pt x="15110" y="0"/>
                    <a:pt x="12185" y="764"/>
                    <a:pt x="9175" y="1952"/>
                  </a:cubicBezTo>
                  <a:cubicBezTo>
                    <a:pt x="5624" y="3432"/>
                    <a:pt x="0" y="1656"/>
                    <a:pt x="1036" y="5800"/>
                  </a:cubicBezTo>
                  <a:cubicBezTo>
                    <a:pt x="1963" y="9254"/>
                    <a:pt x="6151" y="10886"/>
                    <a:pt x="10543" y="10886"/>
                  </a:cubicBezTo>
                  <a:cubicBezTo>
                    <a:pt x="13865" y="10886"/>
                    <a:pt x="17304" y="9952"/>
                    <a:pt x="19534" y="8168"/>
                  </a:cubicBezTo>
                  <a:cubicBezTo>
                    <a:pt x="19788" y="8041"/>
                    <a:pt x="22548" y="6716"/>
                    <a:pt x="25196" y="6716"/>
                  </a:cubicBezTo>
                  <a:cubicBezTo>
                    <a:pt x="25634" y="6716"/>
                    <a:pt x="26069" y="6752"/>
                    <a:pt x="26490" y="6836"/>
                  </a:cubicBezTo>
                  <a:cubicBezTo>
                    <a:pt x="26490" y="6836"/>
                    <a:pt x="27230" y="4320"/>
                    <a:pt x="23974" y="1952"/>
                  </a:cubicBezTo>
                  <a:cubicBezTo>
                    <a:pt x="22186" y="577"/>
                    <a:pt x="20077" y="0"/>
                    <a:pt x="17768"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7" name="Google Shape;8767;p121"/>
            <p:cNvSpPr/>
            <p:nvPr/>
          </p:nvSpPr>
          <p:spPr>
            <a:xfrm>
              <a:off x="6964833" y="2873973"/>
              <a:ext cx="255498" cy="248832"/>
            </a:xfrm>
            <a:custGeom>
              <a:rect b="b" l="l" r="r" t="t"/>
              <a:pathLst>
                <a:path extrusionOk="0" h="16575" w="17019">
                  <a:moveTo>
                    <a:pt x="13023" y="0"/>
                  </a:moveTo>
                  <a:lnTo>
                    <a:pt x="13023" y="1776"/>
                  </a:lnTo>
                  <a:cubicBezTo>
                    <a:pt x="12875" y="2960"/>
                    <a:pt x="6216" y="7991"/>
                    <a:pt x="4588" y="8583"/>
                  </a:cubicBezTo>
                  <a:cubicBezTo>
                    <a:pt x="2960" y="9175"/>
                    <a:pt x="0" y="14207"/>
                    <a:pt x="0" y="14207"/>
                  </a:cubicBezTo>
                  <a:cubicBezTo>
                    <a:pt x="370" y="14138"/>
                    <a:pt x="729" y="14104"/>
                    <a:pt x="1078" y="14104"/>
                  </a:cubicBezTo>
                  <a:cubicBezTo>
                    <a:pt x="2965" y="14104"/>
                    <a:pt x="4569" y="15076"/>
                    <a:pt x="6068" y="16575"/>
                  </a:cubicBezTo>
                  <a:cubicBezTo>
                    <a:pt x="6068" y="16575"/>
                    <a:pt x="15391" y="12579"/>
                    <a:pt x="17019" y="6216"/>
                  </a:cubicBezTo>
                  <a:cubicBezTo>
                    <a:pt x="17019" y="6216"/>
                    <a:pt x="15243" y="2812"/>
                    <a:pt x="14947" y="1924"/>
                  </a:cubicBezTo>
                  <a:cubicBezTo>
                    <a:pt x="14651" y="1184"/>
                    <a:pt x="13911" y="148"/>
                    <a:pt x="13023"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8" name="Google Shape;8768;p121"/>
            <p:cNvSpPr/>
            <p:nvPr/>
          </p:nvSpPr>
          <p:spPr>
            <a:xfrm>
              <a:off x="6964833" y="3042218"/>
              <a:ext cx="91096" cy="80587"/>
            </a:xfrm>
            <a:custGeom>
              <a:rect b="b" l="l" r="r" t="t"/>
              <a:pathLst>
                <a:path extrusionOk="0" h="5368" w="6068">
                  <a:moveTo>
                    <a:pt x="4078" y="0"/>
                  </a:moveTo>
                  <a:cubicBezTo>
                    <a:pt x="2870" y="0"/>
                    <a:pt x="0" y="3000"/>
                    <a:pt x="0" y="3000"/>
                  </a:cubicBezTo>
                  <a:cubicBezTo>
                    <a:pt x="1332" y="4184"/>
                    <a:pt x="3108" y="5220"/>
                    <a:pt x="6068" y="5368"/>
                  </a:cubicBezTo>
                  <a:cubicBezTo>
                    <a:pt x="6068" y="5368"/>
                    <a:pt x="5328" y="484"/>
                    <a:pt x="4292" y="40"/>
                  </a:cubicBezTo>
                  <a:cubicBezTo>
                    <a:pt x="4228" y="13"/>
                    <a:pt x="4157" y="0"/>
                    <a:pt x="4078" y="0"/>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9" name="Google Shape;8769;p121"/>
            <p:cNvSpPr/>
            <p:nvPr/>
          </p:nvSpPr>
          <p:spPr>
            <a:xfrm>
              <a:off x="6964833" y="3042218"/>
              <a:ext cx="91096" cy="80587"/>
            </a:xfrm>
            <a:custGeom>
              <a:rect b="b" l="l" r="r" t="t"/>
              <a:pathLst>
                <a:path extrusionOk="0" h="5368" w="6068">
                  <a:moveTo>
                    <a:pt x="4078" y="0"/>
                  </a:moveTo>
                  <a:cubicBezTo>
                    <a:pt x="2870" y="0"/>
                    <a:pt x="0" y="3000"/>
                    <a:pt x="0" y="3000"/>
                  </a:cubicBezTo>
                  <a:cubicBezTo>
                    <a:pt x="0" y="3000"/>
                    <a:pt x="1137" y="2621"/>
                    <a:pt x="1970" y="2621"/>
                  </a:cubicBezTo>
                  <a:cubicBezTo>
                    <a:pt x="2179" y="2621"/>
                    <a:pt x="2368" y="2645"/>
                    <a:pt x="2516" y="2704"/>
                  </a:cubicBezTo>
                  <a:cubicBezTo>
                    <a:pt x="3404" y="3000"/>
                    <a:pt x="6068" y="5368"/>
                    <a:pt x="6068" y="5368"/>
                  </a:cubicBezTo>
                  <a:cubicBezTo>
                    <a:pt x="6068" y="5368"/>
                    <a:pt x="5328" y="484"/>
                    <a:pt x="4292" y="40"/>
                  </a:cubicBezTo>
                  <a:cubicBezTo>
                    <a:pt x="4228" y="13"/>
                    <a:pt x="4157" y="0"/>
                    <a:pt x="4078" y="0"/>
                  </a:cubicBezTo>
                  <a:close/>
                </a:path>
              </a:pathLst>
            </a:custGeom>
            <a:solidFill>
              <a:srgbClr val="C8DB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0" name="Google Shape;8770;p121"/>
            <p:cNvSpPr/>
            <p:nvPr/>
          </p:nvSpPr>
          <p:spPr>
            <a:xfrm>
              <a:off x="6869293" y="2455875"/>
              <a:ext cx="382143" cy="447478"/>
            </a:xfrm>
            <a:custGeom>
              <a:rect b="b" l="l" r="r" t="t"/>
              <a:pathLst>
                <a:path extrusionOk="0" h="29807" w="25455">
                  <a:moveTo>
                    <a:pt x="12355" y="0"/>
                  </a:moveTo>
                  <a:cubicBezTo>
                    <a:pt x="6278" y="0"/>
                    <a:pt x="2035" y="4731"/>
                    <a:pt x="1185" y="10684"/>
                  </a:cubicBezTo>
                  <a:cubicBezTo>
                    <a:pt x="593" y="13939"/>
                    <a:pt x="1" y="20451"/>
                    <a:pt x="2073" y="25482"/>
                  </a:cubicBezTo>
                  <a:cubicBezTo>
                    <a:pt x="3405" y="28294"/>
                    <a:pt x="4736" y="29330"/>
                    <a:pt x="7252" y="29774"/>
                  </a:cubicBezTo>
                  <a:cubicBezTo>
                    <a:pt x="7403" y="29795"/>
                    <a:pt x="7580" y="29806"/>
                    <a:pt x="7780" y="29806"/>
                  </a:cubicBezTo>
                  <a:cubicBezTo>
                    <a:pt x="10314" y="29806"/>
                    <a:pt x="16452" y="28100"/>
                    <a:pt x="18647" y="25630"/>
                  </a:cubicBezTo>
                  <a:cubicBezTo>
                    <a:pt x="18943" y="25186"/>
                    <a:pt x="19535" y="22818"/>
                    <a:pt x="19535" y="22818"/>
                  </a:cubicBezTo>
                  <a:cubicBezTo>
                    <a:pt x="22643" y="20747"/>
                    <a:pt x="24863" y="17343"/>
                    <a:pt x="25159" y="13199"/>
                  </a:cubicBezTo>
                  <a:cubicBezTo>
                    <a:pt x="25455" y="6244"/>
                    <a:pt x="20127" y="324"/>
                    <a:pt x="13172" y="28"/>
                  </a:cubicBezTo>
                  <a:cubicBezTo>
                    <a:pt x="12896" y="10"/>
                    <a:pt x="12624" y="0"/>
                    <a:pt x="12355"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1" name="Google Shape;8771;p121"/>
            <p:cNvSpPr/>
            <p:nvPr/>
          </p:nvSpPr>
          <p:spPr>
            <a:xfrm>
              <a:off x="6900399" y="2454869"/>
              <a:ext cx="351037" cy="345798"/>
            </a:xfrm>
            <a:custGeom>
              <a:rect b="b" l="l" r="r" t="t"/>
              <a:pathLst>
                <a:path extrusionOk="0" h="23034" w="23383">
                  <a:moveTo>
                    <a:pt x="10526" y="1"/>
                  </a:moveTo>
                  <a:cubicBezTo>
                    <a:pt x="6164" y="1"/>
                    <a:pt x="2243" y="2231"/>
                    <a:pt x="1" y="5719"/>
                  </a:cubicBezTo>
                  <a:cubicBezTo>
                    <a:pt x="593" y="6459"/>
                    <a:pt x="2220" y="7199"/>
                    <a:pt x="4440" y="7791"/>
                  </a:cubicBezTo>
                  <a:cubicBezTo>
                    <a:pt x="5643" y="8025"/>
                    <a:pt x="6793" y="8115"/>
                    <a:pt x="7853" y="8115"/>
                  </a:cubicBezTo>
                  <a:cubicBezTo>
                    <a:pt x="11487" y="8115"/>
                    <a:pt x="14059" y="7051"/>
                    <a:pt x="14059" y="7051"/>
                  </a:cubicBezTo>
                  <a:lnTo>
                    <a:pt x="14059" y="7051"/>
                  </a:lnTo>
                  <a:cubicBezTo>
                    <a:pt x="13615" y="8679"/>
                    <a:pt x="14207" y="10011"/>
                    <a:pt x="14947" y="11047"/>
                  </a:cubicBezTo>
                  <a:cubicBezTo>
                    <a:pt x="15835" y="12378"/>
                    <a:pt x="16131" y="14006"/>
                    <a:pt x="15835" y="15486"/>
                  </a:cubicBezTo>
                  <a:cubicBezTo>
                    <a:pt x="15835" y="15930"/>
                    <a:pt x="15687" y="16374"/>
                    <a:pt x="15539" y="16966"/>
                  </a:cubicBezTo>
                  <a:cubicBezTo>
                    <a:pt x="15243" y="18890"/>
                    <a:pt x="16871" y="19038"/>
                    <a:pt x="16871" y="19038"/>
                  </a:cubicBezTo>
                  <a:cubicBezTo>
                    <a:pt x="16871" y="18150"/>
                    <a:pt x="17019" y="17114"/>
                    <a:pt x="17611" y="16522"/>
                  </a:cubicBezTo>
                  <a:cubicBezTo>
                    <a:pt x="21015" y="17558"/>
                    <a:pt x="17759" y="22590"/>
                    <a:pt x="17611" y="23033"/>
                  </a:cubicBezTo>
                  <a:cubicBezTo>
                    <a:pt x="21163" y="20518"/>
                    <a:pt x="23383" y="16226"/>
                    <a:pt x="22939" y="11490"/>
                  </a:cubicBezTo>
                  <a:cubicBezTo>
                    <a:pt x="22495" y="6015"/>
                    <a:pt x="18351" y="1427"/>
                    <a:pt x="13023" y="243"/>
                  </a:cubicBezTo>
                  <a:cubicBezTo>
                    <a:pt x="12181" y="80"/>
                    <a:pt x="11346" y="1"/>
                    <a:pt x="10526" y="1"/>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2" name="Google Shape;8772;p121"/>
            <p:cNvSpPr/>
            <p:nvPr/>
          </p:nvSpPr>
          <p:spPr>
            <a:xfrm>
              <a:off x="7215872" y="3037474"/>
              <a:ext cx="322153" cy="1185552"/>
            </a:xfrm>
            <a:custGeom>
              <a:rect b="b" l="l" r="r" t="t"/>
              <a:pathLst>
                <a:path extrusionOk="0" h="78971" w="21459">
                  <a:moveTo>
                    <a:pt x="5410" y="1"/>
                  </a:moveTo>
                  <a:cubicBezTo>
                    <a:pt x="4363" y="1"/>
                    <a:pt x="3413" y="528"/>
                    <a:pt x="2665" y="1392"/>
                  </a:cubicBezTo>
                  <a:cubicBezTo>
                    <a:pt x="1037" y="3316"/>
                    <a:pt x="1" y="5240"/>
                    <a:pt x="1629" y="9235"/>
                  </a:cubicBezTo>
                  <a:cubicBezTo>
                    <a:pt x="3108" y="13231"/>
                    <a:pt x="7844" y="22702"/>
                    <a:pt x="10064" y="29806"/>
                  </a:cubicBezTo>
                  <a:cubicBezTo>
                    <a:pt x="11100" y="33357"/>
                    <a:pt x="12580" y="41497"/>
                    <a:pt x="11840" y="48008"/>
                  </a:cubicBezTo>
                  <a:cubicBezTo>
                    <a:pt x="11248" y="53484"/>
                    <a:pt x="10064" y="59255"/>
                    <a:pt x="9028" y="60883"/>
                  </a:cubicBezTo>
                  <a:cubicBezTo>
                    <a:pt x="7992" y="62511"/>
                    <a:pt x="7252" y="62955"/>
                    <a:pt x="5624" y="64139"/>
                  </a:cubicBezTo>
                  <a:cubicBezTo>
                    <a:pt x="3700" y="65323"/>
                    <a:pt x="2960" y="66654"/>
                    <a:pt x="1629" y="67690"/>
                  </a:cubicBezTo>
                  <a:cubicBezTo>
                    <a:pt x="297" y="68726"/>
                    <a:pt x="297" y="68578"/>
                    <a:pt x="593" y="69318"/>
                  </a:cubicBezTo>
                  <a:cubicBezTo>
                    <a:pt x="825" y="69705"/>
                    <a:pt x="1420" y="69930"/>
                    <a:pt x="2126" y="69930"/>
                  </a:cubicBezTo>
                  <a:cubicBezTo>
                    <a:pt x="2771" y="69930"/>
                    <a:pt x="3509" y="69742"/>
                    <a:pt x="4144" y="69318"/>
                  </a:cubicBezTo>
                  <a:cubicBezTo>
                    <a:pt x="5624" y="68578"/>
                    <a:pt x="6068" y="67690"/>
                    <a:pt x="6512" y="67542"/>
                  </a:cubicBezTo>
                  <a:cubicBezTo>
                    <a:pt x="6808" y="67542"/>
                    <a:pt x="6364" y="68726"/>
                    <a:pt x="5328" y="70354"/>
                  </a:cubicBezTo>
                  <a:cubicBezTo>
                    <a:pt x="3848" y="72426"/>
                    <a:pt x="2369" y="73314"/>
                    <a:pt x="1481" y="74350"/>
                  </a:cubicBezTo>
                  <a:cubicBezTo>
                    <a:pt x="534" y="75297"/>
                    <a:pt x="1318" y="75996"/>
                    <a:pt x="1912" y="75996"/>
                  </a:cubicBezTo>
                  <a:cubicBezTo>
                    <a:pt x="1968" y="75996"/>
                    <a:pt x="2022" y="75990"/>
                    <a:pt x="2073" y="75978"/>
                  </a:cubicBezTo>
                  <a:cubicBezTo>
                    <a:pt x="2665" y="75978"/>
                    <a:pt x="3700" y="75682"/>
                    <a:pt x="5328" y="74350"/>
                  </a:cubicBezTo>
                  <a:cubicBezTo>
                    <a:pt x="6956" y="73018"/>
                    <a:pt x="8584" y="71094"/>
                    <a:pt x="8584" y="71094"/>
                  </a:cubicBezTo>
                  <a:lnTo>
                    <a:pt x="8584" y="71094"/>
                  </a:lnTo>
                  <a:cubicBezTo>
                    <a:pt x="8584" y="71094"/>
                    <a:pt x="7992" y="72574"/>
                    <a:pt x="6660" y="74350"/>
                  </a:cubicBezTo>
                  <a:cubicBezTo>
                    <a:pt x="5328" y="76126"/>
                    <a:pt x="4588" y="76718"/>
                    <a:pt x="3848" y="77605"/>
                  </a:cubicBezTo>
                  <a:cubicBezTo>
                    <a:pt x="3440" y="78320"/>
                    <a:pt x="4159" y="78824"/>
                    <a:pt x="4985" y="78824"/>
                  </a:cubicBezTo>
                  <a:cubicBezTo>
                    <a:pt x="5355" y="78824"/>
                    <a:pt x="5747" y="78723"/>
                    <a:pt x="6068" y="78493"/>
                  </a:cubicBezTo>
                  <a:cubicBezTo>
                    <a:pt x="6956" y="77901"/>
                    <a:pt x="8140" y="76866"/>
                    <a:pt x="9028" y="75682"/>
                  </a:cubicBezTo>
                  <a:cubicBezTo>
                    <a:pt x="10064" y="74498"/>
                    <a:pt x="11395" y="72278"/>
                    <a:pt x="11396" y="72278"/>
                  </a:cubicBezTo>
                  <a:lnTo>
                    <a:pt x="11396" y="72278"/>
                  </a:lnTo>
                  <a:cubicBezTo>
                    <a:pt x="10656" y="74646"/>
                    <a:pt x="9324" y="76126"/>
                    <a:pt x="8584" y="77161"/>
                  </a:cubicBezTo>
                  <a:cubicBezTo>
                    <a:pt x="7992" y="78049"/>
                    <a:pt x="7992" y="78789"/>
                    <a:pt x="8584" y="78937"/>
                  </a:cubicBezTo>
                  <a:cubicBezTo>
                    <a:pt x="8667" y="78958"/>
                    <a:pt x="8756" y="78970"/>
                    <a:pt x="8852" y="78970"/>
                  </a:cubicBezTo>
                  <a:cubicBezTo>
                    <a:pt x="9443" y="78970"/>
                    <a:pt x="10313" y="78519"/>
                    <a:pt x="11840" y="76866"/>
                  </a:cubicBezTo>
                  <a:cubicBezTo>
                    <a:pt x="13468" y="74942"/>
                    <a:pt x="14947" y="71686"/>
                    <a:pt x="15687" y="68726"/>
                  </a:cubicBezTo>
                  <a:cubicBezTo>
                    <a:pt x="16279" y="65766"/>
                    <a:pt x="16279" y="64435"/>
                    <a:pt x="16723" y="62955"/>
                  </a:cubicBezTo>
                  <a:cubicBezTo>
                    <a:pt x="18647" y="57479"/>
                    <a:pt x="20127" y="53040"/>
                    <a:pt x="20719" y="47268"/>
                  </a:cubicBezTo>
                  <a:cubicBezTo>
                    <a:pt x="21459" y="38981"/>
                    <a:pt x="20571" y="32469"/>
                    <a:pt x="19683" y="28474"/>
                  </a:cubicBezTo>
                  <a:cubicBezTo>
                    <a:pt x="17759" y="20334"/>
                    <a:pt x="13616" y="10123"/>
                    <a:pt x="10656" y="4648"/>
                  </a:cubicBezTo>
                  <a:cubicBezTo>
                    <a:pt x="8938" y="1302"/>
                    <a:pt x="7054" y="1"/>
                    <a:pt x="5410"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3" name="Google Shape;8773;p121"/>
            <p:cNvSpPr/>
            <p:nvPr/>
          </p:nvSpPr>
          <p:spPr>
            <a:xfrm>
              <a:off x="7213650" y="3028962"/>
              <a:ext cx="295491" cy="467294"/>
            </a:xfrm>
            <a:custGeom>
              <a:rect b="b" l="l" r="r" t="t"/>
              <a:pathLst>
                <a:path extrusionOk="0" h="31127" w="19683">
                  <a:moveTo>
                    <a:pt x="5454" y="0"/>
                  </a:moveTo>
                  <a:cubicBezTo>
                    <a:pt x="4735" y="0"/>
                    <a:pt x="3960" y="201"/>
                    <a:pt x="3108" y="627"/>
                  </a:cubicBezTo>
                  <a:cubicBezTo>
                    <a:pt x="445" y="1811"/>
                    <a:pt x="1" y="5511"/>
                    <a:pt x="1333" y="9654"/>
                  </a:cubicBezTo>
                  <a:cubicBezTo>
                    <a:pt x="2665" y="13798"/>
                    <a:pt x="6512" y="22381"/>
                    <a:pt x="7400" y="25489"/>
                  </a:cubicBezTo>
                  <a:cubicBezTo>
                    <a:pt x="8288" y="28745"/>
                    <a:pt x="9472" y="31112"/>
                    <a:pt x="9472" y="31112"/>
                  </a:cubicBezTo>
                  <a:cubicBezTo>
                    <a:pt x="9472" y="31112"/>
                    <a:pt x="9675" y="31126"/>
                    <a:pt x="10029" y="31126"/>
                  </a:cubicBezTo>
                  <a:cubicBezTo>
                    <a:pt x="11682" y="31126"/>
                    <a:pt x="16636" y="30825"/>
                    <a:pt x="19683" y="27413"/>
                  </a:cubicBezTo>
                  <a:cubicBezTo>
                    <a:pt x="19683" y="27413"/>
                    <a:pt x="17019" y="17646"/>
                    <a:pt x="13616" y="10246"/>
                  </a:cubicBezTo>
                  <a:cubicBezTo>
                    <a:pt x="10824" y="4178"/>
                    <a:pt x="8729" y="0"/>
                    <a:pt x="5454"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4" name="Google Shape;8774;p121"/>
            <p:cNvSpPr/>
            <p:nvPr/>
          </p:nvSpPr>
          <p:spPr>
            <a:xfrm>
              <a:off x="7333630" y="3409379"/>
              <a:ext cx="195508" cy="159748"/>
            </a:xfrm>
            <a:custGeom>
              <a:rect b="b" l="l" r="r" t="t"/>
              <a:pathLst>
                <a:path extrusionOk="0" h="10641" w="13023">
                  <a:moveTo>
                    <a:pt x="11247" y="1"/>
                  </a:moveTo>
                  <a:lnTo>
                    <a:pt x="11543" y="1185"/>
                  </a:lnTo>
                  <a:cubicBezTo>
                    <a:pt x="11543" y="1185"/>
                    <a:pt x="10063" y="2665"/>
                    <a:pt x="6363" y="3997"/>
                  </a:cubicBezTo>
                  <a:cubicBezTo>
                    <a:pt x="5145" y="4423"/>
                    <a:pt x="4001" y="4549"/>
                    <a:pt x="3078" y="4549"/>
                  </a:cubicBezTo>
                  <a:cubicBezTo>
                    <a:pt x="1758" y="4549"/>
                    <a:pt x="888" y="4293"/>
                    <a:pt x="888" y="4293"/>
                  </a:cubicBezTo>
                  <a:lnTo>
                    <a:pt x="444" y="3405"/>
                  </a:lnTo>
                  <a:lnTo>
                    <a:pt x="444" y="3405"/>
                  </a:lnTo>
                  <a:cubicBezTo>
                    <a:pt x="444" y="3405"/>
                    <a:pt x="0" y="3701"/>
                    <a:pt x="740" y="6216"/>
                  </a:cubicBezTo>
                  <a:cubicBezTo>
                    <a:pt x="1480" y="8732"/>
                    <a:pt x="2220" y="10064"/>
                    <a:pt x="2812" y="10360"/>
                  </a:cubicBezTo>
                  <a:cubicBezTo>
                    <a:pt x="3441" y="10554"/>
                    <a:pt x="4137" y="10640"/>
                    <a:pt x="4862" y="10640"/>
                  </a:cubicBezTo>
                  <a:cubicBezTo>
                    <a:pt x="8570" y="10640"/>
                    <a:pt x="13023" y="8369"/>
                    <a:pt x="13023" y="6512"/>
                  </a:cubicBezTo>
                  <a:cubicBezTo>
                    <a:pt x="13023" y="5033"/>
                    <a:pt x="12727" y="889"/>
                    <a:pt x="11247"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5" name="Google Shape;8775;p121"/>
            <p:cNvSpPr/>
            <p:nvPr/>
          </p:nvSpPr>
          <p:spPr>
            <a:xfrm>
              <a:off x="7162563" y="2687187"/>
              <a:ext cx="97311" cy="122427"/>
            </a:xfrm>
            <a:custGeom>
              <a:rect b="b" l="l" r="r" t="t"/>
              <a:pathLst>
                <a:path extrusionOk="0" h="8155" w="6482">
                  <a:moveTo>
                    <a:pt x="2538" y="0"/>
                  </a:moveTo>
                  <a:cubicBezTo>
                    <a:pt x="1537" y="0"/>
                    <a:pt x="554" y="479"/>
                    <a:pt x="148" y="1047"/>
                  </a:cubicBezTo>
                  <a:lnTo>
                    <a:pt x="0" y="7410"/>
                  </a:lnTo>
                  <a:cubicBezTo>
                    <a:pt x="0" y="7410"/>
                    <a:pt x="296" y="8150"/>
                    <a:pt x="1628" y="8150"/>
                  </a:cubicBezTo>
                  <a:cubicBezTo>
                    <a:pt x="1665" y="8153"/>
                    <a:pt x="1703" y="8154"/>
                    <a:pt x="1741" y="8154"/>
                  </a:cubicBezTo>
                  <a:cubicBezTo>
                    <a:pt x="3936" y="8154"/>
                    <a:pt x="6482" y="3959"/>
                    <a:pt x="4736" y="1195"/>
                  </a:cubicBezTo>
                  <a:cubicBezTo>
                    <a:pt x="4201" y="326"/>
                    <a:pt x="3364" y="0"/>
                    <a:pt x="2538"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6" name="Google Shape;8776;p121"/>
            <p:cNvSpPr/>
            <p:nvPr/>
          </p:nvSpPr>
          <p:spPr>
            <a:xfrm>
              <a:off x="6316113" y="3747640"/>
              <a:ext cx="824246" cy="472669"/>
            </a:xfrm>
            <a:custGeom>
              <a:rect b="b" l="l" r="r" t="t"/>
              <a:pathLst>
                <a:path extrusionOk="0" h="31485" w="54904">
                  <a:moveTo>
                    <a:pt x="20126" y="0"/>
                  </a:moveTo>
                  <a:cubicBezTo>
                    <a:pt x="19941" y="0"/>
                    <a:pt x="19756" y="37"/>
                    <a:pt x="19534" y="111"/>
                  </a:cubicBezTo>
                  <a:lnTo>
                    <a:pt x="0" y="11506"/>
                  </a:lnTo>
                  <a:lnTo>
                    <a:pt x="34925" y="31484"/>
                  </a:lnTo>
                  <a:lnTo>
                    <a:pt x="54903" y="19941"/>
                  </a:lnTo>
                  <a:lnTo>
                    <a:pt x="20718" y="111"/>
                  </a:lnTo>
                  <a:cubicBezTo>
                    <a:pt x="20496" y="37"/>
                    <a:pt x="20311" y="0"/>
                    <a:pt x="20126" y="0"/>
                  </a:cubicBezTo>
                  <a:close/>
                </a:path>
              </a:pathLst>
            </a:custGeom>
            <a:solidFill>
              <a:srgbClr val="EFF6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7" name="Google Shape;8777;p121"/>
            <p:cNvSpPr/>
            <p:nvPr/>
          </p:nvSpPr>
          <p:spPr>
            <a:xfrm>
              <a:off x="6378310" y="3838166"/>
              <a:ext cx="622088" cy="357703"/>
            </a:xfrm>
            <a:custGeom>
              <a:rect b="b" l="l" r="r" t="t"/>
              <a:pathLst>
                <a:path extrusionOk="0" h="23827" w="41438">
                  <a:moveTo>
                    <a:pt x="10656" y="1"/>
                  </a:moveTo>
                  <a:lnTo>
                    <a:pt x="1" y="6068"/>
                  </a:lnTo>
                  <a:lnTo>
                    <a:pt x="30930" y="23826"/>
                  </a:lnTo>
                  <a:lnTo>
                    <a:pt x="41437" y="17759"/>
                  </a:lnTo>
                  <a:lnTo>
                    <a:pt x="10656" y="1"/>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8" name="Google Shape;8778;p121"/>
            <p:cNvSpPr/>
            <p:nvPr/>
          </p:nvSpPr>
          <p:spPr>
            <a:xfrm>
              <a:off x="6698226" y="3860384"/>
              <a:ext cx="222185" cy="128867"/>
            </a:xfrm>
            <a:custGeom>
              <a:rect b="b" l="l" r="r" t="t"/>
              <a:pathLst>
                <a:path extrusionOk="0" h="8584" w="14800">
                  <a:moveTo>
                    <a:pt x="5328" y="0"/>
                  </a:moveTo>
                  <a:lnTo>
                    <a:pt x="1" y="3108"/>
                  </a:lnTo>
                  <a:lnTo>
                    <a:pt x="149" y="3256"/>
                  </a:lnTo>
                  <a:lnTo>
                    <a:pt x="9472" y="8584"/>
                  </a:lnTo>
                  <a:lnTo>
                    <a:pt x="14504" y="5624"/>
                  </a:lnTo>
                  <a:lnTo>
                    <a:pt x="14800" y="5476"/>
                  </a:lnTo>
                  <a:lnTo>
                    <a:pt x="5328" y="0"/>
                  </a:lnTo>
                  <a:close/>
                </a:path>
              </a:pathLst>
            </a:custGeom>
            <a:solidFill>
              <a:srgbClr val="AEB5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9" name="Google Shape;8779;p121"/>
            <p:cNvSpPr/>
            <p:nvPr/>
          </p:nvSpPr>
          <p:spPr>
            <a:xfrm>
              <a:off x="6700448" y="3864828"/>
              <a:ext cx="215519" cy="124424"/>
            </a:xfrm>
            <a:custGeom>
              <a:rect b="b" l="l" r="r" t="t"/>
              <a:pathLst>
                <a:path extrusionOk="0" h="8288" w="14356">
                  <a:moveTo>
                    <a:pt x="5180" y="0"/>
                  </a:moveTo>
                  <a:lnTo>
                    <a:pt x="1" y="2960"/>
                  </a:lnTo>
                  <a:lnTo>
                    <a:pt x="9324" y="8288"/>
                  </a:lnTo>
                  <a:lnTo>
                    <a:pt x="14356" y="5328"/>
                  </a:lnTo>
                  <a:lnTo>
                    <a:pt x="5180" y="0"/>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0" name="Google Shape;8780;p121"/>
            <p:cNvSpPr/>
            <p:nvPr/>
          </p:nvSpPr>
          <p:spPr>
            <a:xfrm>
              <a:off x="6316113" y="3920374"/>
              <a:ext cx="824246" cy="319931"/>
            </a:xfrm>
            <a:custGeom>
              <a:rect b="b" l="l" r="r" t="t"/>
              <a:pathLst>
                <a:path extrusionOk="0" h="21311" w="54904">
                  <a:moveTo>
                    <a:pt x="0" y="0"/>
                  </a:moveTo>
                  <a:lnTo>
                    <a:pt x="0" y="444"/>
                  </a:lnTo>
                  <a:cubicBezTo>
                    <a:pt x="0" y="1036"/>
                    <a:pt x="444" y="1628"/>
                    <a:pt x="1036" y="2072"/>
                  </a:cubicBezTo>
                  <a:lnTo>
                    <a:pt x="33889" y="21014"/>
                  </a:lnTo>
                  <a:cubicBezTo>
                    <a:pt x="34185" y="21310"/>
                    <a:pt x="34481" y="21310"/>
                    <a:pt x="34925" y="21310"/>
                  </a:cubicBezTo>
                  <a:cubicBezTo>
                    <a:pt x="35221" y="21310"/>
                    <a:pt x="35517" y="21162"/>
                    <a:pt x="35813" y="21014"/>
                  </a:cubicBezTo>
                  <a:lnTo>
                    <a:pt x="54015" y="10507"/>
                  </a:lnTo>
                  <a:cubicBezTo>
                    <a:pt x="54607" y="10211"/>
                    <a:pt x="54903" y="9619"/>
                    <a:pt x="54903" y="8879"/>
                  </a:cubicBezTo>
                  <a:lnTo>
                    <a:pt x="54903" y="8435"/>
                  </a:lnTo>
                  <a:lnTo>
                    <a:pt x="34925" y="19978"/>
                  </a:lnTo>
                  <a:lnTo>
                    <a:pt x="0"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1" name="Google Shape;8781;p121"/>
            <p:cNvSpPr/>
            <p:nvPr/>
          </p:nvSpPr>
          <p:spPr>
            <a:xfrm>
              <a:off x="6316113" y="3920374"/>
              <a:ext cx="524312" cy="319931"/>
            </a:xfrm>
            <a:custGeom>
              <a:rect b="b" l="l" r="r" t="t"/>
              <a:pathLst>
                <a:path extrusionOk="0" h="21311" w="34925">
                  <a:moveTo>
                    <a:pt x="0" y="0"/>
                  </a:moveTo>
                  <a:lnTo>
                    <a:pt x="0" y="444"/>
                  </a:lnTo>
                  <a:cubicBezTo>
                    <a:pt x="0" y="1036"/>
                    <a:pt x="444" y="1628"/>
                    <a:pt x="1036" y="2072"/>
                  </a:cubicBezTo>
                  <a:lnTo>
                    <a:pt x="33889" y="21014"/>
                  </a:lnTo>
                  <a:cubicBezTo>
                    <a:pt x="34185" y="21310"/>
                    <a:pt x="34481" y="21310"/>
                    <a:pt x="34925" y="21310"/>
                  </a:cubicBezTo>
                  <a:lnTo>
                    <a:pt x="34925" y="20126"/>
                  </a:lnTo>
                  <a:lnTo>
                    <a:pt x="0" y="0"/>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2" name="Google Shape;8782;p121"/>
            <p:cNvSpPr/>
            <p:nvPr/>
          </p:nvSpPr>
          <p:spPr>
            <a:xfrm>
              <a:off x="6238348" y="3564908"/>
              <a:ext cx="593204" cy="662937"/>
            </a:xfrm>
            <a:custGeom>
              <a:rect b="b" l="l" r="r" t="t"/>
              <a:pathLst>
                <a:path extrusionOk="0" h="44159" w="39514">
                  <a:moveTo>
                    <a:pt x="741" y="0"/>
                  </a:moveTo>
                  <a:cubicBezTo>
                    <a:pt x="297" y="444"/>
                    <a:pt x="1" y="888"/>
                    <a:pt x="1" y="1480"/>
                  </a:cubicBezTo>
                  <a:cubicBezTo>
                    <a:pt x="1" y="1628"/>
                    <a:pt x="1" y="1776"/>
                    <a:pt x="149" y="1924"/>
                  </a:cubicBezTo>
                  <a:lnTo>
                    <a:pt x="3700" y="23382"/>
                  </a:lnTo>
                  <a:cubicBezTo>
                    <a:pt x="3848" y="23974"/>
                    <a:pt x="4144" y="24566"/>
                    <a:pt x="4736" y="24862"/>
                  </a:cubicBezTo>
                  <a:lnTo>
                    <a:pt x="37589" y="43804"/>
                  </a:lnTo>
                  <a:cubicBezTo>
                    <a:pt x="37915" y="44049"/>
                    <a:pt x="38286" y="44159"/>
                    <a:pt x="38652" y="44159"/>
                  </a:cubicBezTo>
                  <a:cubicBezTo>
                    <a:pt x="38951" y="44159"/>
                    <a:pt x="39247" y="44085"/>
                    <a:pt x="39513" y="43952"/>
                  </a:cubicBezTo>
                  <a:lnTo>
                    <a:pt x="35665" y="20718"/>
                  </a:lnTo>
                  <a:cubicBezTo>
                    <a:pt x="35517" y="20274"/>
                    <a:pt x="35221" y="19830"/>
                    <a:pt x="34777" y="19682"/>
                  </a:cubicBezTo>
                  <a:lnTo>
                    <a:pt x="741" y="0"/>
                  </a:lnTo>
                  <a:close/>
                </a:path>
              </a:pathLst>
            </a:custGeom>
            <a:solidFill>
              <a:srgbClr val="EFF6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3" name="Google Shape;8783;p121"/>
            <p:cNvSpPr/>
            <p:nvPr/>
          </p:nvSpPr>
          <p:spPr>
            <a:xfrm>
              <a:off x="6249457" y="3560464"/>
              <a:ext cx="590967" cy="664288"/>
            </a:xfrm>
            <a:custGeom>
              <a:rect b="b" l="l" r="r" t="t"/>
              <a:pathLst>
                <a:path extrusionOk="0" h="44249" w="39365">
                  <a:moveTo>
                    <a:pt x="445" y="0"/>
                  </a:moveTo>
                  <a:cubicBezTo>
                    <a:pt x="297" y="0"/>
                    <a:pt x="149" y="148"/>
                    <a:pt x="1" y="296"/>
                  </a:cubicBezTo>
                  <a:lnTo>
                    <a:pt x="34037" y="19978"/>
                  </a:lnTo>
                  <a:cubicBezTo>
                    <a:pt x="34481" y="20274"/>
                    <a:pt x="34777" y="20570"/>
                    <a:pt x="34925" y="21162"/>
                  </a:cubicBezTo>
                  <a:lnTo>
                    <a:pt x="38773" y="44248"/>
                  </a:lnTo>
                  <a:cubicBezTo>
                    <a:pt x="38921" y="44248"/>
                    <a:pt x="38921" y="44248"/>
                    <a:pt x="39069" y="44100"/>
                  </a:cubicBezTo>
                  <a:lnTo>
                    <a:pt x="39365" y="44100"/>
                  </a:lnTo>
                  <a:lnTo>
                    <a:pt x="35369" y="20866"/>
                  </a:lnTo>
                  <a:cubicBezTo>
                    <a:pt x="35369" y="20274"/>
                    <a:pt x="35073" y="19830"/>
                    <a:pt x="34629" y="19682"/>
                  </a:cubicBezTo>
                  <a:lnTo>
                    <a:pt x="445"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4" name="Google Shape;8784;p121"/>
            <p:cNvSpPr/>
            <p:nvPr/>
          </p:nvSpPr>
          <p:spPr>
            <a:xfrm>
              <a:off x="6465742" y="3857892"/>
              <a:ext cx="90961" cy="91636"/>
            </a:xfrm>
            <a:custGeom>
              <a:rect b="b" l="l" r="r" t="t"/>
              <a:pathLst>
                <a:path extrusionOk="0" h="6104" w="6059">
                  <a:moveTo>
                    <a:pt x="1131" y="0"/>
                  </a:moveTo>
                  <a:cubicBezTo>
                    <a:pt x="399" y="0"/>
                    <a:pt x="1" y="490"/>
                    <a:pt x="96" y="1350"/>
                  </a:cubicBezTo>
                  <a:cubicBezTo>
                    <a:pt x="392" y="2830"/>
                    <a:pt x="1872" y="4754"/>
                    <a:pt x="3500" y="5642"/>
                  </a:cubicBezTo>
                  <a:cubicBezTo>
                    <a:pt x="4024" y="5956"/>
                    <a:pt x="4511" y="6104"/>
                    <a:pt x="4909" y="6104"/>
                  </a:cubicBezTo>
                  <a:cubicBezTo>
                    <a:pt x="5633" y="6104"/>
                    <a:pt x="6059" y="5614"/>
                    <a:pt x="5868" y="4754"/>
                  </a:cubicBezTo>
                  <a:cubicBezTo>
                    <a:pt x="5572" y="3274"/>
                    <a:pt x="4092" y="1350"/>
                    <a:pt x="2612" y="462"/>
                  </a:cubicBezTo>
                  <a:cubicBezTo>
                    <a:pt x="2035" y="148"/>
                    <a:pt x="1533" y="0"/>
                    <a:pt x="1131" y="0"/>
                  </a:cubicBezTo>
                  <a:close/>
                </a:path>
              </a:pathLst>
            </a:cu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785" name="Google Shape;8785;p12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8" name="Shape 3848"/>
        <p:cNvGrpSpPr/>
        <p:nvPr/>
      </p:nvGrpSpPr>
      <p:grpSpPr>
        <a:xfrm>
          <a:off x="0" y="0"/>
          <a:ext cx="0" cy="0"/>
          <a:chOff x="0" y="0"/>
          <a:chExt cx="0" cy="0"/>
        </a:xfrm>
      </p:grpSpPr>
      <p:grpSp>
        <p:nvGrpSpPr>
          <p:cNvPr id="3849" name="Google Shape;3849;p41"/>
          <p:cNvGrpSpPr/>
          <p:nvPr/>
        </p:nvGrpSpPr>
        <p:grpSpPr>
          <a:xfrm>
            <a:off x="137516" y="64775"/>
            <a:ext cx="4809216" cy="4813470"/>
            <a:chOff x="643400" y="975676"/>
            <a:chExt cx="3757200" cy="3760524"/>
          </a:xfrm>
        </p:grpSpPr>
        <p:grpSp>
          <p:nvGrpSpPr>
            <p:cNvPr id="3850" name="Google Shape;3850;p41"/>
            <p:cNvGrpSpPr/>
            <p:nvPr/>
          </p:nvGrpSpPr>
          <p:grpSpPr>
            <a:xfrm>
              <a:off x="643400" y="1173700"/>
              <a:ext cx="3757200" cy="3562500"/>
              <a:chOff x="711925" y="1173700"/>
              <a:chExt cx="3757200" cy="3562500"/>
            </a:xfrm>
          </p:grpSpPr>
          <p:sp>
            <p:nvSpPr>
              <p:cNvPr id="3851" name="Google Shape;3851;p41"/>
              <p:cNvSpPr/>
              <p:nvPr/>
            </p:nvSpPr>
            <p:spPr>
              <a:xfrm>
                <a:off x="711925" y="1173700"/>
                <a:ext cx="3757200" cy="3562500"/>
              </a:xfrm>
              <a:prstGeom prst="roundRect">
                <a:avLst>
                  <a:gd fmla="val 4131" name="adj"/>
                </a:avLst>
              </a:prstGeom>
              <a:solidFill>
                <a:srgbClr val="E55A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52" name="Google Shape;3852;p41"/>
              <p:cNvGrpSpPr/>
              <p:nvPr/>
            </p:nvGrpSpPr>
            <p:grpSpPr>
              <a:xfrm>
                <a:off x="911749" y="1371650"/>
                <a:ext cx="3366965" cy="3198815"/>
                <a:chOff x="916289" y="1422892"/>
                <a:chExt cx="3315900" cy="3150300"/>
              </a:xfrm>
            </p:grpSpPr>
            <p:sp>
              <p:nvSpPr>
                <p:cNvPr id="3853" name="Google Shape;3853;p41"/>
                <p:cNvSpPr/>
                <p:nvPr/>
              </p:nvSpPr>
              <p:spPr>
                <a:xfrm>
                  <a:off x="916289" y="1422892"/>
                  <a:ext cx="3315900" cy="3150300"/>
                </a:xfrm>
                <a:prstGeom prst="snip1Rect">
                  <a:avLst>
                    <a:gd fmla="val 11022"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4" name="Google Shape;3854;p41"/>
                <p:cNvSpPr/>
                <p:nvPr/>
              </p:nvSpPr>
              <p:spPr>
                <a:xfrm>
                  <a:off x="3885613" y="1422892"/>
                  <a:ext cx="346500" cy="346500"/>
                </a:xfrm>
                <a:prstGeom prst="rtTriangl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855" name="Google Shape;3855;p41"/>
            <p:cNvGrpSpPr/>
            <p:nvPr/>
          </p:nvGrpSpPr>
          <p:grpSpPr>
            <a:xfrm>
              <a:off x="2085780" y="975676"/>
              <a:ext cx="872127" cy="510899"/>
              <a:chOff x="2140000" y="1054000"/>
              <a:chExt cx="858900" cy="503150"/>
            </a:xfrm>
          </p:grpSpPr>
          <p:sp>
            <p:nvSpPr>
              <p:cNvPr id="3856" name="Google Shape;3856;p41"/>
              <p:cNvSpPr/>
              <p:nvPr/>
            </p:nvSpPr>
            <p:spPr>
              <a:xfrm>
                <a:off x="2140000" y="1185750"/>
                <a:ext cx="858900" cy="371400"/>
              </a:xfrm>
              <a:prstGeom prst="roundRect">
                <a:avLst>
                  <a:gd fmla="val 16667" name="adj"/>
                </a:avLst>
              </a:prstGeom>
              <a:solidFill>
                <a:srgbClr val="E7D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7" name="Google Shape;3857;p41"/>
              <p:cNvSpPr/>
              <p:nvPr/>
            </p:nvSpPr>
            <p:spPr>
              <a:xfrm>
                <a:off x="2432500" y="1054000"/>
                <a:ext cx="273900" cy="273900"/>
              </a:xfrm>
              <a:prstGeom prst="ellipse">
                <a:avLst/>
              </a:prstGeom>
              <a:solidFill>
                <a:srgbClr val="E7D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8" name="Google Shape;3858;p41"/>
              <p:cNvSpPr/>
              <p:nvPr/>
            </p:nvSpPr>
            <p:spPr>
              <a:xfrm>
                <a:off x="2525000" y="1146500"/>
                <a:ext cx="88800" cy="88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859" name="Google Shape;3859;p41"/>
          <p:cNvGrpSpPr/>
          <p:nvPr/>
        </p:nvGrpSpPr>
        <p:grpSpPr>
          <a:xfrm>
            <a:off x="5021005" y="2132623"/>
            <a:ext cx="1911475" cy="2587745"/>
            <a:chOff x="552931" y="2614061"/>
            <a:chExt cx="1723913" cy="2333825"/>
          </a:xfrm>
        </p:grpSpPr>
        <p:sp>
          <p:nvSpPr>
            <p:cNvPr id="3860" name="Google Shape;3860;p41"/>
            <p:cNvSpPr/>
            <p:nvPr/>
          </p:nvSpPr>
          <p:spPr>
            <a:xfrm>
              <a:off x="1436050" y="4073236"/>
              <a:ext cx="840795" cy="440220"/>
            </a:xfrm>
            <a:custGeom>
              <a:rect b="b" l="l" r="r" t="t"/>
              <a:pathLst>
                <a:path extrusionOk="0" h="34945" w="66743">
                  <a:moveTo>
                    <a:pt x="18285" y="0"/>
                  </a:moveTo>
                  <a:cubicBezTo>
                    <a:pt x="13981" y="0"/>
                    <a:pt x="10086" y="783"/>
                    <a:pt x="7252" y="2403"/>
                  </a:cubicBezTo>
                  <a:cubicBezTo>
                    <a:pt x="1" y="6546"/>
                    <a:pt x="2516" y="14686"/>
                    <a:pt x="12727" y="20605"/>
                  </a:cubicBezTo>
                  <a:lnTo>
                    <a:pt x="27822" y="29336"/>
                  </a:lnTo>
                  <a:cubicBezTo>
                    <a:pt x="34204" y="32983"/>
                    <a:pt x="41990" y="34945"/>
                    <a:pt x="48723" y="34945"/>
                  </a:cubicBezTo>
                  <a:cubicBezTo>
                    <a:pt x="52920" y="34945"/>
                    <a:pt x="56707" y="34183"/>
                    <a:pt x="59491" y="32592"/>
                  </a:cubicBezTo>
                  <a:cubicBezTo>
                    <a:pt x="66743" y="28448"/>
                    <a:pt x="64227" y="20161"/>
                    <a:pt x="54016" y="14242"/>
                  </a:cubicBezTo>
                  <a:lnTo>
                    <a:pt x="38921" y="5510"/>
                  </a:lnTo>
                  <a:cubicBezTo>
                    <a:pt x="32700" y="1904"/>
                    <a:pt x="24996" y="0"/>
                    <a:pt x="18285" y="0"/>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61" name="Google Shape;3861;p41"/>
            <p:cNvGrpSpPr/>
            <p:nvPr/>
          </p:nvGrpSpPr>
          <p:grpSpPr>
            <a:xfrm>
              <a:off x="552931" y="2614061"/>
              <a:ext cx="1637067" cy="2333825"/>
              <a:chOff x="2113925" y="428250"/>
              <a:chExt cx="3328725" cy="4745475"/>
            </a:xfrm>
          </p:grpSpPr>
          <p:sp>
            <p:nvSpPr>
              <p:cNvPr id="3862" name="Google Shape;3862;p41"/>
              <p:cNvSpPr/>
              <p:nvPr/>
            </p:nvSpPr>
            <p:spPr>
              <a:xfrm>
                <a:off x="4103225" y="3558900"/>
                <a:ext cx="828225" cy="355750"/>
              </a:xfrm>
              <a:custGeom>
                <a:rect b="b" l="l" r="r" t="t"/>
                <a:pathLst>
                  <a:path extrusionOk="0" h="14230" w="33129">
                    <a:moveTo>
                      <a:pt x="1902" y="0"/>
                    </a:moveTo>
                    <a:cubicBezTo>
                      <a:pt x="2219" y="0"/>
                      <a:pt x="476" y="8560"/>
                      <a:pt x="317" y="9352"/>
                    </a:cubicBezTo>
                    <a:cubicBezTo>
                      <a:pt x="159" y="9669"/>
                      <a:pt x="0" y="10145"/>
                      <a:pt x="159" y="10462"/>
                    </a:cubicBezTo>
                    <a:cubicBezTo>
                      <a:pt x="159" y="10937"/>
                      <a:pt x="476" y="11571"/>
                      <a:pt x="793" y="11888"/>
                    </a:cubicBezTo>
                    <a:cubicBezTo>
                      <a:pt x="1972" y="13330"/>
                      <a:pt x="4343" y="14230"/>
                      <a:pt x="6293" y="14230"/>
                    </a:cubicBezTo>
                    <a:cubicBezTo>
                      <a:pt x="6702" y="14230"/>
                      <a:pt x="7093" y="14190"/>
                      <a:pt x="7450" y="14108"/>
                    </a:cubicBezTo>
                    <a:cubicBezTo>
                      <a:pt x="9035" y="13791"/>
                      <a:pt x="10145" y="13474"/>
                      <a:pt x="11413" y="12998"/>
                    </a:cubicBezTo>
                    <a:cubicBezTo>
                      <a:pt x="12998" y="12523"/>
                      <a:pt x="15376" y="12523"/>
                      <a:pt x="16961" y="12364"/>
                    </a:cubicBezTo>
                    <a:cubicBezTo>
                      <a:pt x="17991" y="12364"/>
                      <a:pt x="18902" y="12404"/>
                      <a:pt x="19794" y="12404"/>
                    </a:cubicBezTo>
                    <a:cubicBezTo>
                      <a:pt x="20686" y="12404"/>
                      <a:pt x="21558" y="12364"/>
                      <a:pt x="22509" y="12206"/>
                    </a:cubicBezTo>
                    <a:cubicBezTo>
                      <a:pt x="24252" y="11888"/>
                      <a:pt x="25996" y="11413"/>
                      <a:pt x="27581" y="10779"/>
                    </a:cubicBezTo>
                    <a:cubicBezTo>
                      <a:pt x="29641" y="9828"/>
                      <a:pt x="33129" y="5548"/>
                      <a:pt x="30593" y="3963"/>
                    </a:cubicBezTo>
                    <a:cubicBezTo>
                      <a:pt x="30434" y="3804"/>
                      <a:pt x="30117" y="3804"/>
                      <a:pt x="29959" y="3804"/>
                    </a:cubicBezTo>
                    <a:cubicBezTo>
                      <a:pt x="22826" y="2695"/>
                      <a:pt x="13791" y="3170"/>
                      <a:pt x="11571" y="476"/>
                    </a:cubicBezTo>
                    <a:cubicBezTo>
                      <a:pt x="11571" y="476"/>
                      <a:pt x="2061" y="0"/>
                      <a:pt x="1902"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3" name="Google Shape;3863;p41"/>
              <p:cNvSpPr/>
              <p:nvPr/>
            </p:nvSpPr>
            <p:spPr>
              <a:xfrm>
                <a:off x="4111150" y="2366100"/>
                <a:ext cx="368550" cy="1239300"/>
              </a:xfrm>
              <a:custGeom>
                <a:rect b="b" l="l" r="r" t="t"/>
                <a:pathLst>
                  <a:path extrusionOk="0" h="49572" w="14742">
                    <a:moveTo>
                      <a:pt x="14742" y="1"/>
                    </a:moveTo>
                    <a:lnTo>
                      <a:pt x="6499" y="4598"/>
                    </a:lnTo>
                    <a:lnTo>
                      <a:pt x="2536" y="1269"/>
                    </a:lnTo>
                    <a:cubicBezTo>
                      <a:pt x="2536" y="1269"/>
                      <a:pt x="0" y="7768"/>
                      <a:pt x="0" y="10145"/>
                    </a:cubicBezTo>
                    <a:cubicBezTo>
                      <a:pt x="0" y="12523"/>
                      <a:pt x="1744" y="47712"/>
                      <a:pt x="1744" y="47712"/>
                    </a:cubicBezTo>
                    <a:cubicBezTo>
                      <a:pt x="1744" y="47712"/>
                      <a:pt x="4198" y="49571"/>
                      <a:pt x="7119" y="49571"/>
                    </a:cubicBezTo>
                    <a:cubicBezTo>
                      <a:pt x="8463" y="49571"/>
                      <a:pt x="9906" y="49178"/>
                      <a:pt x="11254" y="48029"/>
                    </a:cubicBezTo>
                    <a:cubicBezTo>
                      <a:pt x="11254" y="48029"/>
                      <a:pt x="14108" y="6500"/>
                      <a:pt x="14742" y="1"/>
                    </a:cubicBezTo>
                    <a:close/>
                  </a:path>
                </a:pathLst>
              </a:custGeom>
              <a:solidFill>
                <a:srgbClr val="6F8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4" name="Google Shape;3864;p41"/>
              <p:cNvSpPr/>
              <p:nvPr/>
            </p:nvSpPr>
            <p:spPr>
              <a:xfrm>
                <a:off x="4630250" y="3816475"/>
                <a:ext cx="812400" cy="354825"/>
              </a:xfrm>
              <a:custGeom>
                <a:rect b="b" l="l" r="r" t="t"/>
                <a:pathLst>
                  <a:path extrusionOk="0" h="14193" w="32496">
                    <a:moveTo>
                      <a:pt x="10463" y="0"/>
                    </a:moveTo>
                    <a:cubicBezTo>
                      <a:pt x="10463" y="0"/>
                      <a:pt x="952" y="317"/>
                      <a:pt x="952" y="317"/>
                    </a:cubicBezTo>
                    <a:cubicBezTo>
                      <a:pt x="1269" y="317"/>
                      <a:pt x="159" y="9035"/>
                      <a:pt x="1" y="9828"/>
                    </a:cubicBezTo>
                    <a:cubicBezTo>
                      <a:pt x="1" y="10145"/>
                      <a:pt x="1" y="10621"/>
                      <a:pt x="1" y="10938"/>
                    </a:cubicBezTo>
                    <a:cubicBezTo>
                      <a:pt x="159" y="11572"/>
                      <a:pt x="477" y="12047"/>
                      <a:pt x="952" y="12364"/>
                    </a:cubicBezTo>
                    <a:cubicBezTo>
                      <a:pt x="2010" y="13540"/>
                      <a:pt x="4114" y="14192"/>
                      <a:pt x="5972" y="14192"/>
                    </a:cubicBezTo>
                    <a:cubicBezTo>
                      <a:pt x="6619" y="14192"/>
                      <a:pt x="7236" y="14113"/>
                      <a:pt x="7768" y="13949"/>
                    </a:cubicBezTo>
                    <a:cubicBezTo>
                      <a:pt x="9353" y="13315"/>
                      <a:pt x="10304" y="12998"/>
                      <a:pt x="11572" y="12523"/>
                    </a:cubicBezTo>
                    <a:cubicBezTo>
                      <a:pt x="12999" y="11889"/>
                      <a:pt x="15376" y="11572"/>
                      <a:pt x="17120" y="11413"/>
                    </a:cubicBezTo>
                    <a:cubicBezTo>
                      <a:pt x="19022" y="11096"/>
                      <a:pt x="20607" y="11096"/>
                      <a:pt x="22509" y="10621"/>
                    </a:cubicBezTo>
                    <a:cubicBezTo>
                      <a:pt x="24253" y="10304"/>
                      <a:pt x="25838" y="9669"/>
                      <a:pt x="27423" y="8718"/>
                    </a:cubicBezTo>
                    <a:cubicBezTo>
                      <a:pt x="29325" y="7767"/>
                      <a:pt x="32495" y="3171"/>
                      <a:pt x="29801" y="1744"/>
                    </a:cubicBezTo>
                    <a:cubicBezTo>
                      <a:pt x="29642" y="1585"/>
                      <a:pt x="29325" y="1585"/>
                      <a:pt x="29167" y="1585"/>
                    </a:cubicBezTo>
                    <a:cubicBezTo>
                      <a:pt x="27773" y="1493"/>
                      <a:pt x="26308" y="1466"/>
                      <a:pt x="24832" y="1466"/>
                    </a:cubicBezTo>
                    <a:cubicBezTo>
                      <a:pt x="22895" y="1466"/>
                      <a:pt x="20940" y="1512"/>
                      <a:pt x="19110" y="1512"/>
                    </a:cubicBezTo>
                    <a:cubicBezTo>
                      <a:pt x="15197" y="1512"/>
                      <a:pt x="11853" y="1304"/>
                      <a:pt x="10463"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5" name="Google Shape;3865;p41"/>
              <p:cNvSpPr/>
              <p:nvPr/>
            </p:nvSpPr>
            <p:spPr>
              <a:xfrm>
                <a:off x="4610434" y="2617065"/>
                <a:ext cx="368550" cy="1239350"/>
              </a:xfrm>
              <a:custGeom>
                <a:rect b="b" l="l" r="r" t="t"/>
                <a:pathLst>
                  <a:path extrusionOk="0" h="48991" w="14742">
                    <a:moveTo>
                      <a:pt x="14742" y="1"/>
                    </a:moveTo>
                    <a:lnTo>
                      <a:pt x="2537" y="1269"/>
                    </a:lnTo>
                    <a:cubicBezTo>
                      <a:pt x="2537" y="1269"/>
                      <a:pt x="0" y="7768"/>
                      <a:pt x="0" y="10146"/>
                    </a:cubicBezTo>
                    <a:cubicBezTo>
                      <a:pt x="159" y="12523"/>
                      <a:pt x="1744" y="47712"/>
                      <a:pt x="1744" y="47712"/>
                    </a:cubicBezTo>
                    <a:cubicBezTo>
                      <a:pt x="1744" y="47712"/>
                      <a:pt x="3917" y="48990"/>
                      <a:pt x="6558" y="48990"/>
                    </a:cubicBezTo>
                    <a:cubicBezTo>
                      <a:pt x="8076" y="48990"/>
                      <a:pt x="9750" y="48568"/>
                      <a:pt x="11255" y="47237"/>
                    </a:cubicBezTo>
                    <a:cubicBezTo>
                      <a:pt x="11255" y="47237"/>
                      <a:pt x="14108" y="6500"/>
                      <a:pt x="14742" y="1"/>
                    </a:cubicBez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6" name="Google Shape;3866;p41"/>
              <p:cNvSpPr/>
              <p:nvPr/>
            </p:nvSpPr>
            <p:spPr>
              <a:xfrm>
                <a:off x="2117875" y="3663900"/>
                <a:ext cx="2647150" cy="1509825"/>
              </a:xfrm>
              <a:custGeom>
                <a:rect b="b" l="l" r="r" t="t"/>
                <a:pathLst>
                  <a:path extrusionOk="0" h="60393" w="105886">
                    <a:moveTo>
                      <a:pt x="52864" y="1"/>
                    </a:moveTo>
                    <a:cubicBezTo>
                      <a:pt x="51041" y="1"/>
                      <a:pt x="49218" y="397"/>
                      <a:pt x="47871" y="1190"/>
                    </a:cubicBezTo>
                    <a:lnTo>
                      <a:pt x="2696" y="27344"/>
                    </a:lnTo>
                    <a:cubicBezTo>
                      <a:pt x="1" y="28929"/>
                      <a:pt x="1" y="31465"/>
                      <a:pt x="2696" y="33050"/>
                    </a:cubicBezTo>
                    <a:lnTo>
                      <a:pt x="47871" y="59204"/>
                    </a:lnTo>
                    <a:cubicBezTo>
                      <a:pt x="49218" y="59997"/>
                      <a:pt x="51041" y="60393"/>
                      <a:pt x="52864" y="60393"/>
                    </a:cubicBezTo>
                    <a:cubicBezTo>
                      <a:pt x="54687" y="60393"/>
                      <a:pt x="56510" y="59997"/>
                      <a:pt x="57857" y="59204"/>
                    </a:cubicBezTo>
                    <a:lnTo>
                      <a:pt x="103032" y="33050"/>
                    </a:lnTo>
                    <a:cubicBezTo>
                      <a:pt x="105885" y="31465"/>
                      <a:pt x="105885" y="28929"/>
                      <a:pt x="103032" y="27344"/>
                    </a:cubicBezTo>
                    <a:lnTo>
                      <a:pt x="57857" y="1190"/>
                    </a:lnTo>
                    <a:cubicBezTo>
                      <a:pt x="56510" y="397"/>
                      <a:pt x="54687" y="1"/>
                      <a:pt x="52864"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7" name="Google Shape;3867;p41"/>
              <p:cNvSpPr/>
              <p:nvPr/>
            </p:nvSpPr>
            <p:spPr>
              <a:xfrm>
                <a:off x="2117875" y="2292800"/>
                <a:ext cx="2647150" cy="1505875"/>
              </a:xfrm>
              <a:custGeom>
                <a:rect b="b" l="l" r="r" t="t"/>
                <a:pathLst>
                  <a:path extrusionOk="0" h="60235" w="105886">
                    <a:moveTo>
                      <a:pt x="52864" y="0"/>
                    </a:moveTo>
                    <a:cubicBezTo>
                      <a:pt x="51041" y="0"/>
                      <a:pt x="49218" y="397"/>
                      <a:pt x="47871" y="1189"/>
                    </a:cubicBezTo>
                    <a:lnTo>
                      <a:pt x="2696" y="27185"/>
                    </a:lnTo>
                    <a:cubicBezTo>
                      <a:pt x="1" y="28770"/>
                      <a:pt x="1" y="31465"/>
                      <a:pt x="2696" y="33050"/>
                    </a:cubicBezTo>
                    <a:lnTo>
                      <a:pt x="47871" y="59045"/>
                    </a:lnTo>
                    <a:cubicBezTo>
                      <a:pt x="49218" y="59838"/>
                      <a:pt x="51041" y="60234"/>
                      <a:pt x="52864" y="60234"/>
                    </a:cubicBezTo>
                    <a:cubicBezTo>
                      <a:pt x="54687" y="60234"/>
                      <a:pt x="56510" y="59838"/>
                      <a:pt x="57857" y="59045"/>
                    </a:cubicBezTo>
                    <a:lnTo>
                      <a:pt x="103032" y="33050"/>
                    </a:lnTo>
                    <a:cubicBezTo>
                      <a:pt x="105885" y="31465"/>
                      <a:pt x="105885" y="28770"/>
                      <a:pt x="103032" y="27185"/>
                    </a:cubicBezTo>
                    <a:lnTo>
                      <a:pt x="57857" y="1189"/>
                    </a:lnTo>
                    <a:cubicBezTo>
                      <a:pt x="56510" y="397"/>
                      <a:pt x="54687" y="0"/>
                      <a:pt x="52864" y="0"/>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8" name="Google Shape;3868;p41"/>
              <p:cNvSpPr/>
              <p:nvPr/>
            </p:nvSpPr>
            <p:spPr>
              <a:xfrm>
                <a:off x="2113925" y="2290825"/>
                <a:ext cx="2651100" cy="1509825"/>
              </a:xfrm>
              <a:custGeom>
                <a:rect b="b" l="l" r="r" t="t"/>
                <a:pathLst>
                  <a:path extrusionOk="0" h="60393" w="106044">
                    <a:moveTo>
                      <a:pt x="53101" y="2061"/>
                    </a:moveTo>
                    <a:cubicBezTo>
                      <a:pt x="54528" y="2061"/>
                      <a:pt x="56113" y="2378"/>
                      <a:pt x="57064" y="3012"/>
                    </a:cubicBezTo>
                    <a:lnTo>
                      <a:pt x="102239" y="29007"/>
                    </a:lnTo>
                    <a:cubicBezTo>
                      <a:pt x="103032" y="29483"/>
                      <a:pt x="103349" y="29958"/>
                      <a:pt x="103349" y="30275"/>
                    </a:cubicBezTo>
                    <a:cubicBezTo>
                      <a:pt x="103349" y="30434"/>
                      <a:pt x="103032" y="30910"/>
                      <a:pt x="102239" y="31385"/>
                    </a:cubicBezTo>
                    <a:lnTo>
                      <a:pt x="57064" y="57539"/>
                    </a:lnTo>
                    <a:cubicBezTo>
                      <a:pt x="56113" y="58015"/>
                      <a:pt x="54528" y="58332"/>
                      <a:pt x="52943" y="58332"/>
                    </a:cubicBezTo>
                    <a:cubicBezTo>
                      <a:pt x="51516" y="58332"/>
                      <a:pt x="50089" y="58015"/>
                      <a:pt x="48980" y="57539"/>
                    </a:cubicBezTo>
                    <a:lnTo>
                      <a:pt x="3805" y="31385"/>
                    </a:lnTo>
                    <a:cubicBezTo>
                      <a:pt x="3012" y="30910"/>
                      <a:pt x="2695" y="30434"/>
                      <a:pt x="2695" y="30275"/>
                    </a:cubicBezTo>
                    <a:cubicBezTo>
                      <a:pt x="2695" y="29958"/>
                      <a:pt x="3012" y="29483"/>
                      <a:pt x="3805" y="29007"/>
                    </a:cubicBezTo>
                    <a:lnTo>
                      <a:pt x="48980" y="3012"/>
                    </a:lnTo>
                    <a:cubicBezTo>
                      <a:pt x="50089" y="2378"/>
                      <a:pt x="51516" y="2061"/>
                      <a:pt x="53101" y="2061"/>
                    </a:cubicBezTo>
                    <a:close/>
                    <a:moveTo>
                      <a:pt x="53101" y="0"/>
                    </a:moveTo>
                    <a:cubicBezTo>
                      <a:pt x="51199" y="0"/>
                      <a:pt x="49455" y="476"/>
                      <a:pt x="48029" y="1268"/>
                    </a:cubicBezTo>
                    <a:lnTo>
                      <a:pt x="2854" y="27264"/>
                    </a:lnTo>
                    <a:cubicBezTo>
                      <a:pt x="0" y="28849"/>
                      <a:pt x="0" y="31544"/>
                      <a:pt x="2854" y="33129"/>
                    </a:cubicBezTo>
                    <a:lnTo>
                      <a:pt x="48029" y="59124"/>
                    </a:lnTo>
                    <a:cubicBezTo>
                      <a:pt x="49455" y="59917"/>
                      <a:pt x="51199" y="60392"/>
                      <a:pt x="53101" y="60392"/>
                    </a:cubicBezTo>
                    <a:cubicBezTo>
                      <a:pt x="54845" y="60392"/>
                      <a:pt x="56747" y="59917"/>
                      <a:pt x="58015" y="59124"/>
                    </a:cubicBezTo>
                    <a:lnTo>
                      <a:pt x="103190" y="33129"/>
                    </a:lnTo>
                    <a:cubicBezTo>
                      <a:pt x="106043" y="31544"/>
                      <a:pt x="106043" y="28849"/>
                      <a:pt x="103190" y="27264"/>
                    </a:cubicBezTo>
                    <a:lnTo>
                      <a:pt x="58015" y="1268"/>
                    </a:lnTo>
                    <a:cubicBezTo>
                      <a:pt x="56588" y="476"/>
                      <a:pt x="54845" y="0"/>
                      <a:pt x="5310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9" name="Google Shape;3869;p41"/>
              <p:cNvSpPr/>
              <p:nvPr/>
            </p:nvSpPr>
            <p:spPr>
              <a:xfrm>
                <a:off x="2133725" y="3047700"/>
                <a:ext cx="1307750" cy="1890250"/>
              </a:xfrm>
              <a:custGeom>
                <a:rect b="b" l="l" r="r" t="t"/>
                <a:pathLst>
                  <a:path extrusionOk="0" h="75610" w="52310">
                    <a:moveTo>
                      <a:pt x="1" y="0"/>
                    </a:moveTo>
                    <a:lnTo>
                      <a:pt x="1" y="45493"/>
                    </a:lnTo>
                    <a:cubicBezTo>
                      <a:pt x="1" y="46761"/>
                      <a:pt x="794" y="47553"/>
                      <a:pt x="2062" y="48346"/>
                    </a:cubicBezTo>
                    <a:lnTo>
                      <a:pt x="47237" y="74500"/>
                    </a:lnTo>
                    <a:cubicBezTo>
                      <a:pt x="48505" y="75134"/>
                      <a:pt x="50090" y="75610"/>
                      <a:pt x="52309" y="75610"/>
                    </a:cubicBezTo>
                    <a:lnTo>
                      <a:pt x="52309" y="30117"/>
                    </a:lnTo>
                    <a:cubicBezTo>
                      <a:pt x="50248" y="30117"/>
                      <a:pt x="48505" y="29642"/>
                      <a:pt x="47237" y="28849"/>
                    </a:cubicBezTo>
                    <a:lnTo>
                      <a:pt x="2062" y="2854"/>
                    </a:lnTo>
                    <a:cubicBezTo>
                      <a:pt x="952" y="2220"/>
                      <a:pt x="1" y="1269"/>
                      <a:pt x="1" y="0"/>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0" name="Google Shape;3870;p41"/>
              <p:cNvSpPr/>
              <p:nvPr/>
            </p:nvSpPr>
            <p:spPr>
              <a:xfrm>
                <a:off x="3437475" y="3047700"/>
                <a:ext cx="1307725" cy="1890250"/>
              </a:xfrm>
              <a:custGeom>
                <a:rect b="b" l="l" r="r" t="t"/>
                <a:pathLst>
                  <a:path extrusionOk="0" h="75610" w="52309">
                    <a:moveTo>
                      <a:pt x="52309" y="0"/>
                    </a:moveTo>
                    <a:cubicBezTo>
                      <a:pt x="52309" y="1269"/>
                      <a:pt x="51358" y="2220"/>
                      <a:pt x="50248" y="2854"/>
                    </a:cubicBezTo>
                    <a:lnTo>
                      <a:pt x="5073" y="28849"/>
                    </a:lnTo>
                    <a:cubicBezTo>
                      <a:pt x="3805" y="29642"/>
                      <a:pt x="2061" y="30117"/>
                      <a:pt x="1" y="30117"/>
                    </a:cubicBezTo>
                    <a:lnTo>
                      <a:pt x="1" y="75610"/>
                    </a:lnTo>
                    <a:cubicBezTo>
                      <a:pt x="2220" y="75610"/>
                      <a:pt x="3805" y="75134"/>
                      <a:pt x="5073" y="74500"/>
                    </a:cubicBezTo>
                    <a:lnTo>
                      <a:pt x="50248" y="48346"/>
                    </a:lnTo>
                    <a:cubicBezTo>
                      <a:pt x="51516" y="47553"/>
                      <a:pt x="52309" y="46761"/>
                      <a:pt x="52309" y="45493"/>
                    </a:cubicBezTo>
                    <a:lnTo>
                      <a:pt x="52309"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1" name="Google Shape;3871;p41"/>
              <p:cNvSpPr/>
              <p:nvPr/>
            </p:nvSpPr>
            <p:spPr>
              <a:xfrm>
                <a:off x="3255200" y="2127750"/>
                <a:ext cx="1237550" cy="830950"/>
              </a:xfrm>
              <a:custGeom>
                <a:rect b="b" l="l" r="r" t="t"/>
                <a:pathLst>
                  <a:path extrusionOk="0" h="33238" w="49502">
                    <a:moveTo>
                      <a:pt x="39365" y="1"/>
                    </a:moveTo>
                    <a:cubicBezTo>
                      <a:pt x="38345" y="1"/>
                      <a:pt x="37354" y="163"/>
                      <a:pt x="36457" y="500"/>
                    </a:cubicBezTo>
                    <a:cubicBezTo>
                      <a:pt x="31702" y="2243"/>
                      <a:pt x="0" y="14132"/>
                      <a:pt x="0" y="14132"/>
                    </a:cubicBezTo>
                    <a:cubicBezTo>
                      <a:pt x="0" y="14132"/>
                      <a:pt x="1084" y="33238"/>
                      <a:pt x="6635" y="33238"/>
                    </a:cubicBezTo>
                    <a:cubicBezTo>
                      <a:pt x="7088" y="33238"/>
                      <a:pt x="7570" y="33111"/>
                      <a:pt x="8084" y="32836"/>
                    </a:cubicBezTo>
                    <a:lnTo>
                      <a:pt x="40737" y="14132"/>
                    </a:lnTo>
                    <a:lnTo>
                      <a:pt x="48980" y="9535"/>
                    </a:lnTo>
                    <a:cubicBezTo>
                      <a:pt x="49502" y="3532"/>
                      <a:pt x="44115" y="1"/>
                      <a:pt x="39365" y="1"/>
                    </a:cubicBezTo>
                    <a:close/>
                  </a:path>
                </a:pathLst>
              </a:custGeom>
              <a:solidFill>
                <a:srgbClr val="6F8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2" name="Google Shape;3872;p41"/>
              <p:cNvSpPr/>
              <p:nvPr/>
            </p:nvSpPr>
            <p:spPr>
              <a:xfrm>
                <a:off x="2954025" y="2393250"/>
                <a:ext cx="2041300" cy="885450"/>
              </a:xfrm>
              <a:custGeom>
                <a:rect b="b" l="l" r="r" t="t"/>
                <a:pathLst>
                  <a:path extrusionOk="0" h="35418" w="81652">
                    <a:moveTo>
                      <a:pt x="71397" y="1"/>
                    </a:moveTo>
                    <a:cubicBezTo>
                      <a:pt x="70369" y="1"/>
                      <a:pt x="69373" y="164"/>
                      <a:pt x="68477" y="500"/>
                    </a:cubicBezTo>
                    <a:cubicBezTo>
                      <a:pt x="63721" y="2243"/>
                      <a:pt x="32178" y="14132"/>
                      <a:pt x="32178" y="14132"/>
                    </a:cubicBezTo>
                    <a:lnTo>
                      <a:pt x="793" y="11437"/>
                    </a:lnTo>
                    <a:lnTo>
                      <a:pt x="793" y="11437"/>
                    </a:lnTo>
                    <a:cubicBezTo>
                      <a:pt x="0" y="23167"/>
                      <a:pt x="7609" y="28239"/>
                      <a:pt x="16327" y="32202"/>
                    </a:cubicBezTo>
                    <a:cubicBezTo>
                      <a:pt x="21100" y="34285"/>
                      <a:pt x="25779" y="35417"/>
                      <a:pt x="30128" y="35417"/>
                    </a:cubicBezTo>
                    <a:cubicBezTo>
                      <a:pt x="33722" y="35417"/>
                      <a:pt x="37091" y="34644"/>
                      <a:pt x="40103" y="32994"/>
                    </a:cubicBezTo>
                    <a:lnTo>
                      <a:pt x="72756" y="14132"/>
                    </a:lnTo>
                    <a:lnTo>
                      <a:pt x="68794" y="10803"/>
                    </a:lnTo>
                    <a:lnTo>
                      <a:pt x="80999" y="9535"/>
                    </a:lnTo>
                    <a:cubicBezTo>
                      <a:pt x="81651" y="3533"/>
                      <a:pt x="76181" y="1"/>
                      <a:pt x="71397" y="1"/>
                    </a:cubicBez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3" name="Google Shape;3873;p41"/>
              <p:cNvSpPr/>
              <p:nvPr/>
            </p:nvSpPr>
            <p:spPr>
              <a:xfrm>
                <a:off x="3129575" y="464000"/>
                <a:ext cx="708175" cy="1053875"/>
              </a:xfrm>
              <a:custGeom>
                <a:rect b="b" l="l" r="r" t="t"/>
                <a:pathLst>
                  <a:path extrusionOk="0" h="42155" w="28327">
                    <a:moveTo>
                      <a:pt x="15804" y="0"/>
                    </a:moveTo>
                    <a:cubicBezTo>
                      <a:pt x="8512" y="159"/>
                      <a:pt x="2648" y="6023"/>
                      <a:pt x="2648" y="13315"/>
                    </a:cubicBezTo>
                    <a:cubicBezTo>
                      <a:pt x="2648" y="17595"/>
                      <a:pt x="4708" y="21399"/>
                      <a:pt x="7878" y="23777"/>
                    </a:cubicBezTo>
                    <a:cubicBezTo>
                      <a:pt x="7878" y="23777"/>
                      <a:pt x="8037" y="24569"/>
                      <a:pt x="8354" y="25362"/>
                    </a:cubicBezTo>
                    <a:cubicBezTo>
                      <a:pt x="8354" y="25362"/>
                      <a:pt x="7561" y="29007"/>
                      <a:pt x="7244" y="29483"/>
                    </a:cubicBezTo>
                    <a:cubicBezTo>
                      <a:pt x="7145" y="29732"/>
                      <a:pt x="6873" y="29824"/>
                      <a:pt x="6464" y="29824"/>
                    </a:cubicBezTo>
                    <a:cubicBezTo>
                      <a:pt x="5570" y="29824"/>
                      <a:pt x="4020" y="29383"/>
                      <a:pt x="2172" y="29166"/>
                    </a:cubicBezTo>
                    <a:cubicBezTo>
                      <a:pt x="2098" y="29152"/>
                      <a:pt x="2026" y="29146"/>
                      <a:pt x="1956" y="29146"/>
                    </a:cubicBezTo>
                    <a:cubicBezTo>
                      <a:pt x="391" y="29146"/>
                      <a:pt x="0" y="32471"/>
                      <a:pt x="1062" y="35506"/>
                    </a:cubicBezTo>
                    <a:cubicBezTo>
                      <a:pt x="2172" y="38359"/>
                      <a:pt x="6610" y="41371"/>
                      <a:pt x="10732" y="42005"/>
                    </a:cubicBezTo>
                    <a:cubicBezTo>
                      <a:pt x="11283" y="42107"/>
                      <a:pt x="11875" y="42154"/>
                      <a:pt x="12481" y="42154"/>
                    </a:cubicBezTo>
                    <a:cubicBezTo>
                      <a:pt x="16578" y="42154"/>
                      <a:pt x="21362" y="40016"/>
                      <a:pt x="19291" y="38359"/>
                    </a:cubicBezTo>
                    <a:cubicBezTo>
                      <a:pt x="16913" y="36457"/>
                      <a:pt x="16913" y="35823"/>
                      <a:pt x="17230" y="34555"/>
                    </a:cubicBezTo>
                    <a:cubicBezTo>
                      <a:pt x="17547" y="33604"/>
                      <a:pt x="18181" y="31861"/>
                      <a:pt x="18498" y="31226"/>
                    </a:cubicBezTo>
                    <a:cubicBezTo>
                      <a:pt x="19659" y="31459"/>
                      <a:pt x="20564" y="31606"/>
                      <a:pt x="21215" y="31606"/>
                    </a:cubicBezTo>
                    <a:cubicBezTo>
                      <a:pt x="21453" y="31606"/>
                      <a:pt x="21657" y="31586"/>
                      <a:pt x="21827" y="31544"/>
                    </a:cubicBezTo>
                    <a:cubicBezTo>
                      <a:pt x="24680" y="31385"/>
                      <a:pt x="25473" y="29958"/>
                      <a:pt x="26265" y="26947"/>
                    </a:cubicBezTo>
                    <a:cubicBezTo>
                      <a:pt x="28168" y="20289"/>
                      <a:pt x="28326" y="15376"/>
                      <a:pt x="27851" y="12047"/>
                    </a:cubicBezTo>
                    <a:cubicBezTo>
                      <a:pt x="27217" y="5231"/>
                      <a:pt x="22620" y="0"/>
                      <a:pt x="15804"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4" name="Google Shape;3874;p41"/>
              <p:cNvSpPr/>
              <p:nvPr/>
            </p:nvSpPr>
            <p:spPr>
              <a:xfrm>
                <a:off x="3129625" y="1038575"/>
                <a:ext cx="593200" cy="416125"/>
              </a:xfrm>
              <a:custGeom>
                <a:rect b="b" l="l" r="r" t="t"/>
                <a:pathLst>
                  <a:path extrusionOk="0" h="16645" w="23728">
                    <a:moveTo>
                      <a:pt x="17862" y="1"/>
                    </a:moveTo>
                    <a:lnTo>
                      <a:pt x="14851" y="2379"/>
                    </a:lnTo>
                    <a:lnTo>
                      <a:pt x="10888" y="2696"/>
                    </a:lnTo>
                    <a:lnTo>
                      <a:pt x="8035" y="1586"/>
                    </a:lnTo>
                    <a:lnTo>
                      <a:pt x="8035" y="1586"/>
                    </a:lnTo>
                    <a:cubicBezTo>
                      <a:pt x="8193" y="1903"/>
                      <a:pt x="8193" y="2062"/>
                      <a:pt x="8352" y="2379"/>
                    </a:cubicBezTo>
                    <a:cubicBezTo>
                      <a:pt x="8352" y="2379"/>
                      <a:pt x="7559" y="5866"/>
                      <a:pt x="7242" y="6500"/>
                    </a:cubicBezTo>
                    <a:cubicBezTo>
                      <a:pt x="7143" y="6749"/>
                      <a:pt x="6871" y="6841"/>
                      <a:pt x="6462" y="6841"/>
                    </a:cubicBezTo>
                    <a:cubicBezTo>
                      <a:pt x="5568" y="6841"/>
                      <a:pt x="4018" y="6400"/>
                      <a:pt x="2170" y="6183"/>
                    </a:cubicBezTo>
                    <a:cubicBezTo>
                      <a:pt x="2092" y="6169"/>
                      <a:pt x="2017" y="6162"/>
                      <a:pt x="1945" y="6162"/>
                    </a:cubicBezTo>
                    <a:cubicBezTo>
                      <a:pt x="387" y="6162"/>
                      <a:pt x="0" y="9336"/>
                      <a:pt x="1060" y="12365"/>
                    </a:cubicBezTo>
                    <a:lnTo>
                      <a:pt x="3121" y="15218"/>
                    </a:lnTo>
                    <a:cubicBezTo>
                      <a:pt x="3755" y="15693"/>
                      <a:pt x="4231" y="16169"/>
                      <a:pt x="4865" y="16645"/>
                    </a:cubicBezTo>
                    <a:lnTo>
                      <a:pt x="19131" y="15218"/>
                    </a:lnTo>
                    <a:cubicBezTo>
                      <a:pt x="16911" y="13474"/>
                      <a:pt x="16911" y="12840"/>
                      <a:pt x="17228" y="11572"/>
                    </a:cubicBezTo>
                    <a:cubicBezTo>
                      <a:pt x="17545" y="10621"/>
                      <a:pt x="18179" y="8878"/>
                      <a:pt x="18496" y="8243"/>
                    </a:cubicBezTo>
                    <a:cubicBezTo>
                      <a:pt x="19657" y="8476"/>
                      <a:pt x="20562" y="8623"/>
                      <a:pt x="21213" y="8623"/>
                    </a:cubicBezTo>
                    <a:cubicBezTo>
                      <a:pt x="21451" y="8623"/>
                      <a:pt x="21655" y="8603"/>
                      <a:pt x="21825" y="8561"/>
                    </a:cubicBezTo>
                    <a:cubicBezTo>
                      <a:pt x="22618" y="8561"/>
                      <a:pt x="23252" y="8402"/>
                      <a:pt x="23727" y="8085"/>
                    </a:cubicBezTo>
                    <a:cubicBezTo>
                      <a:pt x="22459" y="7609"/>
                      <a:pt x="20557" y="6817"/>
                      <a:pt x="19448" y="6024"/>
                    </a:cubicBezTo>
                    <a:cubicBezTo>
                      <a:pt x="17704" y="4756"/>
                      <a:pt x="18179" y="2062"/>
                      <a:pt x="17862" y="1"/>
                    </a:cubicBez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5" name="Google Shape;3875;p41"/>
              <p:cNvSpPr/>
              <p:nvPr/>
            </p:nvSpPr>
            <p:spPr>
              <a:xfrm>
                <a:off x="3171975" y="428250"/>
                <a:ext cx="779725" cy="794100"/>
              </a:xfrm>
              <a:custGeom>
                <a:rect b="b" l="l" r="r" t="t"/>
                <a:pathLst>
                  <a:path extrusionOk="0" h="31764" w="31189">
                    <a:moveTo>
                      <a:pt x="14528" y="1"/>
                    </a:moveTo>
                    <a:cubicBezTo>
                      <a:pt x="10205" y="1"/>
                      <a:pt x="6224" y="1015"/>
                      <a:pt x="4914" y="5234"/>
                    </a:cubicBezTo>
                    <a:cubicBezTo>
                      <a:pt x="4914" y="5234"/>
                      <a:pt x="1903" y="6344"/>
                      <a:pt x="952" y="10941"/>
                    </a:cubicBezTo>
                    <a:cubicBezTo>
                      <a:pt x="0" y="15379"/>
                      <a:pt x="0" y="18708"/>
                      <a:pt x="2537" y="23146"/>
                    </a:cubicBezTo>
                    <a:cubicBezTo>
                      <a:pt x="5073" y="27743"/>
                      <a:pt x="6024" y="29803"/>
                      <a:pt x="6024" y="29803"/>
                    </a:cubicBezTo>
                    <a:cubicBezTo>
                      <a:pt x="6024" y="29803"/>
                      <a:pt x="7767" y="31388"/>
                      <a:pt x="10304" y="31705"/>
                    </a:cubicBezTo>
                    <a:cubicBezTo>
                      <a:pt x="10516" y="31745"/>
                      <a:pt x="10724" y="31764"/>
                      <a:pt x="10927" y="31764"/>
                    </a:cubicBezTo>
                    <a:cubicBezTo>
                      <a:pt x="13149" y="31764"/>
                      <a:pt x="14795" y="29525"/>
                      <a:pt x="15376" y="28218"/>
                    </a:cubicBezTo>
                    <a:cubicBezTo>
                      <a:pt x="16168" y="26792"/>
                      <a:pt x="16168" y="25524"/>
                      <a:pt x="16168" y="24414"/>
                    </a:cubicBezTo>
                    <a:lnTo>
                      <a:pt x="16168" y="24414"/>
                    </a:lnTo>
                    <a:cubicBezTo>
                      <a:pt x="16042" y="24540"/>
                      <a:pt x="15828" y="24610"/>
                      <a:pt x="15568" y="24610"/>
                    </a:cubicBezTo>
                    <a:cubicBezTo>
                      <a:pt x="14847" y="24610"/>
                      <a:pt x="13781" y="24069"/>
                      <a:pt x="13315" y="22670"/>
                    </a:cubicBezTo>
                    <a:cubicBezTo>
                      <a:pt x="12840" y="20927"/>
                      <a:pt x="12523" y="19183"/>
                      <a:pt x="13632" y="17123"/>
                    </a:cubicBezTo>
                    <a:cubicBezTo>
                      <a:pt x="14189" y="16218"/>
                      <a:pt x="15021" y="15833"/>
                      <a:pt x="15832" y="15833"/>
                    </a:cubicBezTo>
                    <a:cubicBezTo>
                      <a:pt x="16869" y="15833"/>
                      <a:pt x="17873" y="16461"/>
                      <a:pt x="18229" y="17440"/>
                    </a:cubicBezTo>
                    <a:cubicBezTo>
                      <a:pt x="18705" y="18866"/>
                      <a:pt x="18388" y="21878"/>
                      <a:pt x="18388" y="21878"/>
                    </a:cubicBezTo>
                    <a:cubicBezTo>
                      <a:pt x="18388" y="21878"/>
                      <a:pt x="20290" y="21719"/>
                      <a:pt x="20607" y="19817"/>
                    </a:cubicBezTo>
                    <a:cubicBezTo>
                      <a:pt x="20924" y="18549"/>
                      <a:pt x="21241" y="16488"/>
                      <a:pt x="21241" y="15220"/>
                    </a:cubicBezTo>
                    <a:cubicBezTo>
                      <a:pt x="21241" y="14111"/>
                      <a:pt x="21558" y="12843"/>
                      <a:pt x="22350" y="12209"/>
                    </a:cubicBezTo>
                    <a:cubicBezTo>
                      <a:pt x="23460" y="11099"/>
                      <a:pt x="23143" y="9356"/>
                      <a:pt x="23143" y="9356"/>
                    </a:cubicBezTo>
                    <a:cubicBezTo>
                      <a:pt x="23143" y="9356"/>
                      <a:pt x="26789" y="9197"/>
                      <a:pt x="28691" y="5551"/>
                    </a:cubicBezTo>
                    <a:cubicBezTo>
                      <a:pt x="30266" y="2663"/>
                      <a:pt x="31189" y="319"/>
                      <a:pt x="29119" y="319"/>
                    </a:cubicBezTo>
                    <a:cubicBezTo>
                      <a:pt x="28689" y="319"/>
                      <a:pt x="28131" y="420"/>
                      <a:pt x="27423" y="638"/>
                    </a:cubicBezTo>
                    <a:cubicBezTo>
                      <a:pt x="26943" y="803"/>
                      <a:pt x="26309" y="869"/>
                      <a:pt x="25559" y="869"/>
                    </a:cubicBezTo>
                    <a:cubicBezTo>
                      <a:pt x="22820" y="869"/>
                      <a:pt x="18527" y="1"/>
                      <a:pt x="14528" y="1"/>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6" name="Google Shape;3876;p41"/>
              <p:cNvSpPr/>
              <p:nvPr/>
            </p:nvSpPr>
            <p:spPr>
              <a:xfrm>
                <a:off x="2910425" y="1189600"/>
                <a:ext cx="982800" cy="1795225"/>
              </a:xfrm>
              <a:custGeom>
                <a:rect b="b" l="l" r="r" t="t"/>
                <a:pathLst>
                  <a:path extrusionOk="0" h="71809" w="39312">
                    <a:moveTo>
                      <a:pt x="10164" y="1"/>
                    </a:moveTo>
                    <a:cubicBezTo>
                      <a:pt x="7683" y="1"/>
                      <a:pt x="5240" y="1331"/>
                      <a:pt x="3013" y="7750"/>
                    </a:cubicBezTo>
                    <a:cubicBezTo>
                      <a:pt x="1" y="16627"/>
                      <a:pt x="2378" y="25345"/>
                      <a:pt x="3013" y="36441"/>
                    </a:cubicBezTo>
                    <a:cubicBezTo>
                      <a:pt x="3488" y="42781"/>
                      <a:pt x="2537" y="49121"/>
                      <a:pt x="2378" y="59583"/>
                    </a:cubicBezTo>
                    <a:cubicBezTo>
                      <a:pt x="5390" y="64497"/>
                      <a:pt x="18705" y="71154"/>
                      <a:pt x="25996" y="71788"/>
                    </a:cubicBezTo>
                    <a:cubicBezTo>
                      <a:pt x="26257" y="71802"/>
                      <a:pt x="26515" y="71809"/>
                      <a:pt x="26770" y="71809"/>
                    </a:cubicBezTo>
                    <a:cubicBezTo>
                      <a:pt x="29469" y="71809"/>
                      <a:pt x="31881" y="71072"/>
                      <a:pt x="33763" y="70203"/>
                    </a:cubicBezTo>
                    <a:cubicBezTo>
                      <a:pt x="36934" y="68618"/>
                      <a:pt x="38994" y="65448"/>
                      <a:pt x="38994" y="61961"/>
                    </a:cubicBezTo>
                    <a:cubicBezTo>
                      <a:pt x="39311" y="54194"/>
                      <a:pt x="39153" y="39611"/>
                      <a:pt x="38677" y="30576"/>
                    </a:cubicBezTo>
                    <a:cubicBezTo>
                      <a:pt x="38360" y="20114"/>
                      <a:pt x="36934" y="14091"/>
                      <a:pt x="33922" y="11872"/>
                    </a:cubicBezTo>
                    <a:cubicBezTo>
                      <a:pt x="31544" y="10287"/>
                      <a:pt x="25996" y="7275"/>
                      <a:pt x="25996" y="7275"/>
                    </a:cubicBezTo>
                    <a:cubicBezTo>
                      <a:pt x="25996" y="7275"/>
                      <a:pt x="25889" y="7287"/>
                      <a:pt x="25678" y="7287"/>
                    </a:cubicBezTo>
                    <a:cubicBezTo>
                      <a:pt x="24836" y="7287"/>
                      <a:pt x="22351" y="7085"/>
                      <a:pt x="18546" y="5056"/>
                    </a:cubicBezTo>
                    <a:cubicBezTo>
                      <a:pt x="15218" y="3312"/>
                      <a:pt x="14267" y="1727"/>
                      <a:pt x="14584" y="617"/>
                    </a:cubicBezTo>
                    <a:cubicBezTo>
                      <a:pt x="14584" y="617"/>
                      <a:pt x="13474" y="300"/>
                      <a:pt x="11731" y="142"/>
                    </a:cubicBezTo>
                    <a:cubicBezTo>
                      <a:pt x="11208" y="59"/>
                      <a:pt x="10685" y="1"/>
                      <a:pt x="10164"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7" name="Google Shape;3877;p41"/>
              <p:cNvSpPr/>
              <p:nvPr/>
            </p:nvSpPr>
            <p:spPr>
              <a:xfrm>
                <a:off x="3231425" y="1175475"/>
                <a:ext cx="364575" cy="230550"/>
              </a:xfrm>
              <a:custGeom>
                <a:rect b="b" l="l" r="r" t="t"/>
                <a:pathLst>
                  <a:path extrusionOk="0" h="9222" w="14583">
                    <a:moveTo>
                      <a:pt x="3142" y="0"/>
                    </a:moveTo>
                    <a:cubicBezTo>
                      <a:pt x="2470" y="0"/>
                      <a:pt x="1510" y="624"/>
                      <a:pt x="1110" y="1024"/>
                    </a:cubicBezTo>
                    <a:cubicBezTo>
                      <a:pt x="1110" y="1024"/>
                      <a:pt x="0" y="3877"/>
                      <a:pt x="4121" y="6572"/>
                    </a:cubicBezTo>
                    <a:cubicBezTo>
                      <a:pt x="7432" y="8663"/>
                      <a:pt x="9977" y="9221"/>
                      <a:pt x="11755" y="9221"/>
                    </a:cubicBezTo>
                    <a:cubicBezTo>
                      <a:pt x="13212" y="9221"/>
                      <a:pt x="14155" y="8847"/>
                      <a:pt x="14583" y="8632"/>
                    </a:cubicBezTo>
                    <a:cubicBezTo>
                      <a:pt x="14583" y="8474"/>
                      <a:pt x="14583" y="5304"/>
                      <a:pt x="13473" y="4987"/>
                    </a:cubicBezTo>
                    <a:cubicBezTo>
                      <a:pt x="13473" y="4987"/>
                      <a:pt x="13251" y="5054"/>
                      <a:pt x="12755" y="5054"/>
                    </a:cubicBezTo>
                    <a:cubicBezTo>
                      <a:pt x="11928" y="5054"/>
                      <a:pt x="10343" y="4868"/>
                      <a:pt x="7767" y="3877"/>
                    </a:cubicBezTo>
                    <a:cubicBezTo>
                      <a:pt x="3963" y="2292"/>
                      <a:pt x="3487" y="73"/>
                      <a:pt x="3487" y="73"/>
                    </a:cubicBezTo>
                    <a:cubicBezTo>
                      <a:pt x="3386" y="22"/>
                      <a:pt x="3269" y="0"/>
                      <a:pt x="3142"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8" name="Google Shape;3878;p41"/>
              <p:cNvSpPr/>
              <p:nvPr/>
            </p:nvSpPr>
            <p:spPr>
              <a:xfrm>
                <a:off x="3607875" y="1505600"/>
                <a:ext cx="1584975" cy="1021950"/>
              </a:xfrm>
              <a:custGeom>
                <a:rect b="b" l="l" r="r" t="t"/>
                <a:pathLst>
                  <a:path extrusionOk="0" h="40878" w="63399">
                    <a:moveTo>
                      <a:pt x="5260" y="1"/>
                    </a:moveTo>
                    <a:cubicBezTo>
                      <a:pt x="4400" y="1"/>
                      <a:pt x="3599" y="336"/>
                      <a:pt x="3012" y="975"/>
                    </a:cubicBezTo>
                    <a:cubicBezTo>
                      <a:pt x="1586" y="2402"/>
                      <a:pt x="1" y="8108"/>
                      <a:pt x="2061" y="16192"/>
                    </a:cubicBezTo>
                    <a:cubicBezTo>
                      <a:pt x="3646" y="22533"/>
                      <a:pt x="7767" y="30934"/>
                      <a:pt x="13315" y="34579"/>
                    </a:cubicBezTo>
                    <a:cubicBezTo>
                      <a:pt x="16803" y="36957"/>
                      <a:pt x="21875" y="38701"/>
                      <a:pt x="25838" y="39176"/>
                    </a:cubicBezTo>
                    <a:cubicBezTo>
                      <a:pt x="30593" y="39889"/>
                      <a:pt x="34635" y="39979"/>
                      <a:pt x="38900" y="39979"/>
                    </a:cubicBezTo>
                    <a:cubicBezTo>
                      <a:pt x="40321" y="39979"/>
                      <a:pt x="41768" y="39969"/>
                      <a:pt x="43274" y="39969"/>
                    </a:cubicBezTo>
                    <a:cubicBezTo>
                      <a:pt x="45017" y="39969"/>
                      <a:pt x="46127" y="40286"/>
                      <a:pt x="49297" y="40761"/>
                    </a:cubicBezTo>
                    <a:cubicBezTo>
                      <a:pt x="50105" y="40838"/>
                      <a:pt x="50931" y="40878"/>
                      <a:pt x="51756" y="40878"/>
                    </a:cubicBezTo>
                    <a:cubicBezTo>
                      <a:pt x="54330" y="40878"/>
                      <a:pt x="56887" y="40492"/>
                      <a:pt x="58808" y="39652"/>
                    </a:cubicBezTo>
                    <a:cubicBezTo>
                      <a:pt x="61185" y="38701"/>
                      <a:pt x="61978" y="37908"/>
                      <a:pt x="61978" y="37274"/>
                    </a:cubicBezTo>
                    <a:cubicBezTo>
                      <a:pt x="61978" y="36732"/>
                      <a:pt x="61608" y="36487"/>
                      <a:pt x="61019" y="36487"/>
                    </a:cubicBezTo>
                    <a:cubicBezTo>
                      <a:pt x="60746" y="36487"/>
                      <a:pt x="60427" y="36540"/>
                      <a:pt x="60076" y="36640"/>
                    </a:cubicBezTo>
                    <a:cubicBezTo>
                      <a:pt x="58966" y="36957"/>
                      <a:pt x="57064" y="37749"/>
                      <a:pt x="54369" y="37749"/>
                    </a:cubicBezTo>
                    <a:cubicBezTo>
                      <a:pt x="54369" y="37749"/>
                      <a:pt x="56905" y="37115"/>
                      <a:pt x="58491" y="36481"/>
                    </a:cubicBezTo>
                    <a:cubicBezTo>
                      <a:pt x="60076" y="36006"/>
                      <a:pt x="61344" y="35213"/>
                      <a:pt x="62295" y="34579"/>
                    </a:cubicBezTo>
                    <a:cubicBezTo>
                      <a:pt x="63326" y="33843"/>
                      <a:pt x="63399" y="32010"/>
                      <a:pt x="62513" y="32010"/>
                    </a:cubicBezTo>
                    <a:cubicBezTo>
                      <a:pt x="62446" y="32010"/>
                      <a:pt x="62373" y="32021"/>
                      <a:pt x="62295" y="32043"/>
                    </a:cubicBezTo>
                    <a:cubicBezTo>
                      <a:pt x="61027" y="32360"/>
                      <a:pt x="60234" y="32994"/>
                      <a:pt x="57857" y="33787"/>
                    </a:cubicBezTo>
                    <a:cubicBezTo>
                      <a:pt x="55796" y="34421"/>
                      <a:pt x="54211" y="34579"/>
                      <a:pt x="54211" y="34579"/>
                    </a:cubicBezTo>
                    <a:cubicBezTo>
                      <a:pt x="54211" y="34579"/>
                      <a:pt x="56588" y="33628"/>
                      <a:pt x="58491" y="32360"/>
                    </a:cubicBezTo>
                    <a:cubicBezTo>
                      <a:pt x="60393" y="31251"/>
                      <a:pt x="60868" y="30300"/>
                      <a:pt x="61185" y="29824"/>
                    </a:cubicBezTo>
                    <a:cubicBezTo>
                      <a:pt x="61442" y="29311"/>
                      <a:pt x="61283" y="28383"/>
                      <a:pt x="60458" y="28383"/>
                    </a:cubicBezTo>
                    <a:cubicBezTo>
                      <a:pt x="60263" y="28383"/>
                      <a:pt x="60031" y="28435"/>
                      <a:pt x="59759" y="28556"/>
                    </a:cubicBezTo>
                    <a:cubicBezTo>
                      <a:pt x="58491" y="29190"/>
                      <a:pt x="57064" y="30458"/>
                      <a:pt x="54528" y="31092"/>
                    </a:cubicBezTo>
                    <a:cubicBezTo>
                      <a:pt x="53422" y="31368"/>
                      <a:pt x="52478" y="31538"/>
                      <a:pt x="51911" y="31538"/>
                    </a:cubicBezTo>
                    <a:cubicBezTo>
                      <a:pt x="51503" y="31538"/>
                      <a:pt x="51291" y="31450"/>
                      <a:pt x="51358" y="31251"/>
                    </a:cubicBezTo>
                    <a:cubicBezTo>
                      <a:pt x="51516" y="30934"/>
                      <a:pt x="52626" y="30775"/>
                      <a:pt x="53894" y="29665"/>
                    </a:cubicBezTo>
                    <a:cubicBezTo>
                      <a:pt x="55162" y="28556"/>
                      <a:pt x="55637" y="26654"/>
                      <a:pt x="55003" y="26020"/>
                    </a:cubicBezTo>
                    <a:cubicBezTo>
                      <a:pt x="54741" y="25823"/>
                      <a:pt x="54614" y="25707"/>
                      <a:pt x="54454" y="25707"/>
                    </a:cubicBezTo>
                    <a:cubicBezTo>
                      <a:pt x="54229" y="25707"/>
                      <a:pt x="53937" y="25938"/>
                      <a:pt x="53101" y="26495"/>
                    </a:cubicBezTo>
                    <a:cubicBezTo>
                      <a:pt x="51675" y="27446"/>
                      <a:pt x="50090" y="27763"/>
                      <a:pt x="48187" y="29348"/>
                    </a:cubicBezTo>
                    <a:cubicBezTo>
                      <a:pt x="46602" y="30617"/>
                      <a:pt x="45810" y="31092"/>
                      <a:pt x="43908" y="31568"/>
                    </a:cubicBezTo>
                    <a:cubicBezTo>
                      <a:pt x="43121" y="31810"/>
                      <a:pt x="41917" y="31913"/>
                      <a:pt x="40351" y="31913"/>
                    </a:cubicBezTo>
                    <a:cubicBezTo>
                      <a:pt x="37816" y="31913"/>
                      <a:pt x="34330" y="31642"/>
                      <a:pt x="30117" y="31251"/>
                    </a:cubicBezTo>
                    <a:cubicBezTo>
                      <a:pt x="23460" y="30617"/>
                      <a:pt x="19339" y="27922"/>
                      <a:pt x="16961" y="24910"/>
                    </a:cubicBezTo>
                    <a:cubicBezTo>
                      <a:pt x="12047" y="18253"/>
                      <a:pt x="12047" y="10169"/>
                      <a:pt x="9828" y="4145"/>
                    </a:cubicBezTo>
                    <a:cubicBezTo>
                      <a:pt x="8881" y="1305"/>
                      <a:pt x="6957" y="1"/>
                      <a:pt x="5260"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9" name="Google Shape;3879;p41"/>
              <p:cNvSpPr/>
              <p:nvPr/>
            </p:nvSpPr>
            <p:spPr>
              <a:xfrm>
                <a:off x="3623725" y="1497850"/>
                <a:ext cx="1034300" cy="1009525"/>
              </a:xfrm>
              <a:custGeom>
                <a:rect b="b" l="l" r="r" t="t"/>
                <a:pathLst>
                  <a:path extrusionOk="0" h="40381" w="41372">
                    <a:moveTo>
                      <a:pt x="4818" y="0"/>
                    </a:moveTo>
                    <a:cubicBezTo>
                      <a:pt x="4694" y="0"/>
                      <a:pt x="4568" y="6"/>
                      <a:pt x="4439" y="17"/>
                    </a:cubicBezTo>
                    <a:cubicBezTo>
                      <a:pt x="2378" y="176"/>
                      <a:pt x="1" y="1602"/>
                      <a:pt x="1" y="10637"/>
                    </a:cubicBezTo>
                    <a:cubicBezTo>
                      <a:pt x="159" y="19672"/>
                      <a:pt x="6182" y="29183"/>
                      <a:pt x="8402" y="31561"/>
                    </a:cubicBezTo>
                    <a:cubicBezTo>
                      <a:pt x="10621" y="33938"/>
                      <a:pt x="14108" y="37267"/>
                      <a:pt x="20924" y="39011"/>
                    </a:cubicBezTo>
                    <a:cubicBezTo>
                      <a:pt x="25013" y="40152"/>
                      <a:pt x="31043" y="40380"/>
                      <a:pt x="35213" y="40380"/>
                    </a:cubicBezTo>
                    <a:cubicBezTo>
                      <a:pt x="37992" y="40380"/>
                      <a:pt x="39945" y="40279"/>
                      <a:pt x="39945" y="40279"/>
                    </a:cubicBezTo>
                    <a:cubicBezTo>
                      <a:pt x="39945" y="40279"/>
                      <a:pt x="41372" y="35523"/>
                      <a:pt x="39945" y="32195"/>
                    </a:cubicBezTo>
                    <a:cubicBezTo>
                      <a:pt x="39945" y="32195"/>
                      <a:pt x="30434" y="32036"/>
                      <a:pt x="25045" y="30451"/>
                    </a:cubicBezTo>
                    <a:cubicBezTo>
                      <a:pt x="19656" y="28866"/>
                      <a:pt x="17595" y="26647"/>
                      <a:pt x="15217" y="23160"/>
                    </a:cubicBezTo>
                    <a:cubicBezTo>
                      <a:pt x="12840" y="19672"/>
                      <a:pt x="10779" y="8894"/>
                      <a:pt x="10304" y="6358"/>
                    </a:cubicBezTo>
                    <a:cubicBezTo>
                      <a:pt x="9692" y="4064"/>
                      <a:pt x="8195" y="0"/>
                      <a:pt x="4818"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880" name="Google Shape;3880;p41"/>
          <p:cNvGrpSpPr/>
          <p:nvPr/>
        </p:nvGrpSpPr>
        <p:grpSpPr>
          <a:xfrm>
            <a:off x="6900842" y="1409031"/>
            <a:ext cx="1539029" cy="2475750"/>
            <a:chOff x="6071724" y="2429213"/>
            <a:chExt cx="1821767" cy="2930575"/>
          </a:xfrm>
        </p:grpSpPr>
        <p:sp>
          <p:nvSpPr>
            <p:cNvPr id="3881" name="Google Shape;3881;p41"/>
            <p:cNvSpPr/>
            <p:nvPr/>
          </p:nvSpPr>
          <p:spPr>
            <a:xfrm>
              <a:off x="6380531" y="4301376"/>
              <a:ext cx="1512960" cy="862018"/>
            </a:xfrm>
            <a:custGeom>
              <a:rect b="b" l="l" r="r" t="t"/>
              <a:pathLst>
                <a:path extrusionOk="0" h="57420" w="100780">
                  <a:moveTo>
                    <a:pt x="50390" y="1"/>
                  </a:moveTo>
                  <a:cubicBezTo>
                    <a:pt x="48651" y="1"/>
                    <a:pt x="46913" y="371"/>
                    <a:pt x="45581" y="1111"/>
                  </a:cubicBezTo>
                  <a:lnTo>
                    <a:pt x="2665" y="25973"/>
                  </a:lnTo>
                  <a:cubicBezTo>
                    <a:pt x="1" y="27453"/>
                    <a:pt x="1" y="29968"/>
                    <a:pt x="2665" y="31448"/>
                  </a:cubicBezTo>
                  <a:lnTo>
                    <a:pt x="45581" y="56310"/>
                  </a:lnTo>
                  <a:cubicBezTo>
                    <a:pt x="46913" y="57050"/>
                    <a:pt x="48651" y="57420"/>
                    <a:pt x="50390" y="57420"/>
                  </a:cubicBezTo>
                  <a:cubicBezTo>
                    <a:pt x="52129" y="57420"/>
                    <a:pt x="53868" y="57050"/>
                    <a:pt x="55200" y="56310"/>
                  </a:cubicBezTo>
                  <a:lnTo>
                    <a:pt x="98264" y="31448"/>
                  </a:lnTo>
                  <a:cubicBezTo>
                    <a:pt x="100780" y="29968"/>
                    <a:pt x="100780" y="27453"/>
                    <a:pt x="98116" y="25973"/>
                  </a:cubicBezTo>
                  <a:lnTo>
                    <a:pt x="55200" y="1111"/>
                  </a:lnTo>
                  <a:cubicBezTo>
                    <a:pt x="53868" y="371"/>
                    <a:pt x="52129" y="1"/>
                    <a:pt x="50390"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2" name="Google Shape;3882;p41"/>
            <p:cNvSpPr/>
            <p:nvPr/>
          </p:nvSpPr>
          <p:spPr>
            <a:xfrm>
              <a:off x="6071724" y="4835176"/>
              <a:ext cx="1001979" cy="524612"/>
            </a:xfrm>
            <a:custGeom>
              <a:rect b="b" l="l" r="r" t="t"/>
              <a:pathLst>
                <a:path extrusionOk="0" h="34945" w="66743">
                  <a:moveTo>
                    <a:pt x="18285" y="0"/>
                  </a:moveTo>
                  <a:cubicBezTo>
                    <a:pt x="13981" y="0"/>
                    <a:pt x="10086" y="783"/>
                    <a:pt x="7252" y="2403"/>
                  </a:cubicBezTo>
                  <a:cubicBezTo>
                    <a:pt x="1" y="6546"/>
                    <a:pt x="2516" y="14686"/>
                    <a:pt x="12727" y="20605"/>
                  </a:cubicBezTo>
                  <a:lnTo>
                    <a:pt x="27822" y="29336"/>
                  </a:lnTo>
                  <a:cubicBezTo>
                    <a:pt x="34204" y="32983"/>
                    <a:pt x="41990" y="34945"/>
                    <a:pt x="48723" y="34945"/>
                  </a:cubicBezTo>
                  <a:cubicBezTo>
                    <a:pt x="52920" y="34945"/>
                    <a:pt x="56707" y="34183"/>
                    <a:pt x="59491" y="32592"/>
                  </a:cubicBezTo>
                  <a:cubicBezTo>
                    <a:pt x="66743" y="28448"/>
                    <a:pt x="64227" y="20161"/>
                    <a:pt x="54016" y="14242"/>
                  </a:cubicBezTo>
                  <a:lnTo>
                    <a:pt x="38921" y="5510"/>
                  </a:lnTo>
                  <a:cubicBezTo>
                    <a:pt x="32700" y="1904"/>
                    <a:pt x="24996" y="0"/>
                    <a:pt x="18285" y="0"/>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3" name="Google Shape;3883;p41"/>
            <p:cNvSpPr/>
            <p:nvPr/>
          </p:nvSpPr>
          <p:spPr>
            <a:xfrm>
              <a:off x="6364978" y="3575462"/>
              <a:ext cx="1515182" cy="863684"/>
            </a:xfrm>
            <a:custGeom>
              <a:rect b="b" l="l" r="r" t="t"/>
              <a:pathLst>
                <a:path extrusionOk="0" h="57531" w="100928">
                  <a:moveTo>
                    <a:pt x="50390" y="0"/>
                  </a:moveTo>
                  <a:cubicBezTo>
                    <a:pt x="48651" y="0"/>
                    <a:pt x="46913" y="407"/>
                    <a:pt x="45581" y="1221"/>
                  </a:cubicBezTo>
                  <a:lnTo>
                    <a:pt x="2665" y="25935"/>
                  </a:lnTo>
                  <a:cubicBezTo>
                    <a:pt x="1" y="27563"/>
                    <a:pt x="1" y="30078"/>
                    <a:pt x="2665" y="31558"/>
                  </a:cubicBezTo>
                  <a:lnTo>
                    <a:pt x="45581" y="56420"/>
                  </a:lnTo>
                  <a:cubicBezTo>
                    <a:pt x="46913" y="57160"/>
                    <a:pt x="48651" y="57530"/>
                    <a:pt x="50390" y="57530"/>
                  </a:cubicBezTo>
                  <a:cubicBezTo>
                    <a:pt x="52129" y="57530"/>
                    <a:pt x="53868" y="57160"/>
                    <a:pt x="55200" y="56420"/>
                  </a:cubicBezTo>
                  <a:lnTo>
                    <a:pt x="98264" y="31558"/>
                  </a:lnTo>
                  <a:cubicBezTo>
                    <a:pt x="100928" y="30078"/>
                    <a:pt x="100928" y="27563"/>
                    <a:pt x="98264" y="25935"/>
                  </a:cubicBezTo>
                  <a:lnTo>
                    <a:pt x="55200" y="1221"/>
                  </a:lnTo>
                  <a:cubicBezTo>
                    <a:pt x="53868" y="407"/>
                    <a:pt x="52129" y="0"/>
                    <a:pt x="50390" y="0"/>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4" name="Google Shape;3884;p41"/>
            <p:cNvSpPr/>
            <p:nvPr/>
          </p:nvSpPr>
          <p:spPr>
            <a:xfrm>
              <a:off x="6364978" y="3576017"/>
              <a:ext cx="1515182" cy="862018"/>
            </a:xfrm>
            <a:custGeom>
              <a:rect b="b" l="l" r="r" t="t"/>
              <a:pathLst>
                <a:path extrusionOk="0" h="57420" w="100928">
                  <a:moveTo>
                    <a:pt x="50464" y="1924"/>
                  </a:moveTo>
                  <a:cubicBezTo>
                    <a:pt x="51944" y="1924"/>
                    <a:pt x="53276" y="2220"/>
                    <a:pt x="54312" y="2812"/>
                  </a:cubicBezTo>
                  <a:lnTo>
                    <a:pt x="97376" y="27526"/>
                  </a:lnTo>
                  <a:cubicBezTo>
                    <a:pt x="98116" y="27970"/>
                    <a:pt x="98412" y="28414"/>
                    <a:pt x="98412" y="28710"/>
                  </a:cubicBezTo>
                  <a:cubicBezTo>
                    <a:pt x="98412" y="29006"/>
                    <a:pt x="98116" y="29450"/>
                    <a:pt x="97376" y="29893"/>
                  </a:cubicBezTo>
                  <a:lnTo>
                    <a:pt x="54312" y="54755"/>
                  </a:lnTo>
                  <a:cubicBezTo>
                    <a:pt x="53276" y="55347"/>
                    <a:pt x="51944" y="55643"/>
                    <a:pt x="50464" y="55643"/>
                  </a:cubicBezTo>
                  <a:cubicBezTo>
                    <a:pt x="48984" y="55643"/>
                    <a:pt x="47505" y="55347"/>
                    <a:pt x="46469" y="54755"/>
                  </a:cubicBezTo>
                  <a:lnTo>
                    <a:pt x="3553" y="29893"/>
                  </a:lnTo>
                  <a:cubicBezTo>
                    <a:pt x="2813" y="29450"/>
                    <a:pt x="2517" y="29006"/>
                    <a:pt x="2517" y="28710"/>
                  </a:cubicBezTo>
                  <a:cubicBezTo>
                    <a:pt x="2517" y="28414"/>
                    <a:pt x="2813" y="27970"/>
                    <a:pt x="3553" y="27526"/>
                  </a:cubicBezTo>
                  <a:lnTo>
                    <a:pt x="46617" y="2812"/>
                  </a:lnTo>
                  <a:cubicBezTo>
                    <a:pt x="47505" y="2220"/>
                    <a:pt x="48984" y="1924"/>
                    <a:pt x="50464" y="1924"/>
                  </a:cubicBezTo>
                  <a:close/>
                  <a:moveTo>
                    <a:pt x="50464" y="0"/>
                  </a:moveTo>
                  <a:cubicBezTo>
                    <a:pt x="48688" y="0"/>
                    <a:pt x="46913" y="444"/>
                    <a:pt x="45581" y="1184"/>
                  </a:cubicBezTo>
                  <a:lnTo>
                    <a:pt x="2665" y="25898"/>
                  </a:lnTo>
                  <a:cubicBezTo>
                    <a:pt x="1" y="27526"/>
                    <a:pt x="1" y="30041"/>
                    <a:pt x="2665" y="31521"/>
                  </a:cubicBezTo>
                  <a:lnTo>
                    <a:pt x="45581" y="56383"/>
                  </a:lnTo>
                  <a:cubicBezTo>
                    <a:pt x="46913" y="57123"/>
                    <a:pt x="48688" y="57419"/>
                    <a:pt x="50464" y="57419"/>
                  </a:cubicBezTo>
                  <a:cubicBezTo>
                    <a:pt x="52240" y="57419"/>
                    <a:pt x="53868" y="57123"/>
                    <a:pt x="55200" y="56383"/>
                  </a:cubicBezTo>
                  <a:lnTo>
                    <a:pt x="98264" y="31521"/>
                  </a:lnTo>
                  <a:cubicBezTo>
                    <a:pt x="100928" y="30041"/>
                    <a:pt x="100928" y="27526"/>
                    <a:pt x="98264" y="25898"/>
                  </a:cubicBezTo>
                  <a:lnTo>
                    <a:pt x="55200" y="1184"/>
                  </a:lnTo>
                  <a:cubicBezTo>
                    <a:pt x="53868" y="444"/>
                    <a:pt x="52240" y="0"/>
                    <a:pt x="5046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5" name="Google Shape;3885;p41"/>
            <p:cNvSpPr/>
            <p:nvPr/>
          </p:nvSpPr>
          <p:spPr>
            <a:xfrm>
              <a:off x="6373866" y="4007011"/>
              <a:ext cx="748718" cy="1084188"/>
            </a:xfrm>
            <a:custGeom>
              <a:rect b="b" l="l" r="r" t="t"/>
              <a:pathLst>
                <a:path extrusionOk="0" h="72219" w="49873">
                  <a:moveTo>
                    <a:pt x="1" y="1"/>
                  </a:moveTo>
                  <a:lnTo>
                    <a:pt x="1" y="43361"/>
                  </a:lnTo>
                  <a:cubicBezTo>
                    <a:pt x="149" y="44545"/>
                    <a:pt x="889" y="45433"/>
                    <a:pt x="2073" y="46173"/>
                  </a:cubicBezTo>
                  <a:lnTo>
                    <a:pt x="44989" y="71034"/>
                  </a:lnTo>
                  <a:cubicBezTo>
                    <a:pt x="46321" y="71774"/>
                    <a:pt x="47948" y="72218"/>
                    <a:pt x="49872" y="72218"/>
                  </a:cubicBezTo>
                  <a:lnTo>
                    <a:pt x="49872" y="28710"/>
                  </a:lnTo>
                  <a:cubicBezTo>
                    <a:pt x="47948" y="28710"/>
                    <a:pt x="46321" y="28414"/>
                    <a:pt x="44989" y="27674"/>
                  </a:cubicBezTo>
                  <a:lnTo>
                    <a:pt x="2073" y="2812"/>
                  </a:lnTo>
                  <a:cubicBezTo>
                    <a:pt x="1037" y="2220"/>
                    <a:pt x="1" y="1332"/>
                    <a:pt x="1" y="1"/>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6" name="Google Shape;3886;p41"/>
            <p:cNvSpPr/>
            <p:nvPr/>
          </p:nvSpPr>
          <p:spPr>
            <a:xfrm>
              <a:off x="7122569" y="4007011"/>
              <a:ext cx="746482" cy="1084188"/>
            </a:xfrm>
            <a:custGeom>
              <a:rect b="b" l="l" r="r" t="t"/>
              <a:pathLst>
                <a:path extrusionOk="0" h="72219" w="49724">
                  <a:moveTo>
                    <a:pt x="49724" y="1"/>
                  </a:moveTo>
                  <a:cubicBezTo>
                    <a:pt x="49724" y="1332"/>
                    <a:pt x="48836" y="2220"/>
                    <a:pt x="47800" y="2812"/>
                  </a:cubicBezTo>
                  <a:lnTo>
                    <a:pt x="4736" y="27674"/>
                  </a:lnTo>
                  <a:cubicBezTo>
                    <a:pt x="3404" y="28414"/>
                    <a:pt x="1924" y="28710"/>
                    <a:pt x="0" y="28710"/>
                  </a:cubicBezTo>
                  <a:lnTo>
                    <a:pt x="0" y="72218"/>
                  </a:lnTo>
                  <a:cubicBezTo>
                    <a:pt x="1924" y="72070"/>
                    <a:pt x="3552" y="71774"/>
                    <a:pt x="4736" y="71034"/>
                  </a:cubicBezTo>
                  <a:lnTo>
                    <a:pt x="47800" y="46173"/>
                  </a:lnTo>
                  <a:cubicBezTo>
                    <a:pt x="48984" y="45433"/>
                    <a:pt x="49724" y="44545"/>
                    <a:pt x="49724" y="43361"/>
                  </a:cubicBezTo>
                  <a:lnTo>
                    <a:pt x="49724" y="1"/>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7" name="Google Shape;3887;p41"/>
            <p:cNvSpPr/>
            <p:nvPr/>
          </p:nvSpPr>
          <p:spPr>
            <a:xfrm>
              <a:off x="6145045" y="2842897"/>
              <a:ext cx="799250" cy="967481"/>
            </a:xfrm>
            <a:custGeom>
              <a:rect b="b" l="l" r="r" t="t"/>
              <a:pathLst>
                <a:path extrusionOk="0" h="64445" w="53239">
                  <a:moveTo>
                    <a:pt x="49933" y="1"/>
                  </a:moveTo>
                  <a:cubicBezTo>
                    <a:pt x="49545" y="1"/>
                    <a:pt x="49127" y="54"/>
                    <a:pt x="48688" y="146"/>
                  </a:cubicBezTo>
                  <a:cubicBezTo>
                    <a:pt x="46172" y="590"/>
                    <a:pt x="44100" y="1478"/>
                    <a:pt x="42768" y="5622"/>
                  </a:cubicBezTo>
                  <a:cubicBezTo>
                    <a:pt x="41436" y="9617"/>
                    <a:pt x="38773" y="21752"/>
                    <a:pt x="36849" y="27524"/>
                  </a:cubicBezTo>
                  <a:cubicBezTo>
                    <a:pt x="35813" y="31076"/>
                    <a:pt x="31817" y="37735"/>
                    <a:pt x="27230" y="42323"/>
                  </a:cubicBezTo>
                  <a:cubicBezTo>
                    <a:pt x="23234" y="46170"/>
                    <a:pt x="18351" y="50314"/>
                    <a:pt x="16575" y="50758"/>
                  </a:cubicBezTo>
                  <a:cubicBezTo>
                    <a:pt x="15762" y="50883"/>
                    <a:pt x="15054" y="50929"/>
                    <a:pt x="14363" y="50929"/>
                  </a:cubicBezTo>
                  <a:cubicBezTo>
                    <a:pt x="13419" y="50929"/>
                    <a:pt x="12506" y="50843"/>
                    <a:pt x="11395" y="50758"/>
                  </a:cubicBezTo>
                  <a:cubicBezTo>
                    <a:pt x="11057" y="50737"/>
                    <a:pt x="10740" y="50728"/>
                    <a:pt x="10440" y="50728"/>
                  </a:cubicBezTo>
                  <a:cubicBezTo>
                    <a:pt x="8641" y="50728"/>
                    <a:pt x="7463" y="51054"/>
                    <a:pt x="6068" y="51054"/>
                  </a:cubicBezTo>
                  <a:cubicBezTo>
                    <a:pt x="5180" y="51054"/>
                    <a:pt x="4688" y="50922"/>
                    <a:pt x="4401" y="50922"/>
                  </a:cubicBezTo>
                  <a:cubicBezTo>
                    <a:pt x="4161" y="50922"/>
                    <a:pt x="4063" y="51013"/>
                    <a:pt x="3996" y="51350"/>
                  </a:cubicBezTo>
                  <a:cubicBezTo>
                    <a:pt x="3700" y="52238"/>
                    <a:pt x="5032" y="53422"/>
                    <a:pt x="6660" y="53718"/>
                  </a:cubicBezTo>
                  <a:cubicBezTo>
                    <a:pt x="7085" y="53795"/>
                    <a:pt x="7471" y="53822"/>
                    <a:pt x="7813" y="53822"/>
                  </a:cubicBezTo>
                  <a:cubicBezTo>
                    <a:pt x="8582" y="53822"/>
                    <a:pt x="9133" y="53686"/>
                    <a:pt x="9436" y="53686"/>
                  </a:cubicBezTo>
                  <a:cubicBezTo>
                    <a:pt x="9513" y="53686"/>
                    <a:pt x="9575" y="53695"/>
                    <a:pt x="9619" y="53718"/>
                  </a:cubicBezTo>
                  <a:cubicBezTo>
                    <a:pt x="9915" y="54014"/>
                    <a:pt x="8731" y="54606"/>
                    <a:pt x="6956" y="55197"/>
                  </a:cubicBezTo>
                  <a:cubicBezTo>
                    <a:pt x="4440" y="55937"/>
                    <a:pt x="2812" y="55641"/>
                    <a:pt x="1480" y="55789"/>
                  </a:cubicBezTo>
                  <a:cubicBezTo>
                    <a:pt x="0" y="56085"/>
                    <a:pt x="296" y="57269"/>
                    <a:pt x="740" y="57565"/>
                  </a:cubicBezTo>
                  <a:cubicBezTo>
                    <a:pt x="1332" y="57861"/>
                    <a:pt x="2220" y="58305"/>
                    <a:pt x="4292" y="58305"/>
                  </a:cubicBezTo>
                  <a:cubicBezTo>
                    <a:pt x="6511" y="58305"/>
                    <a:pt x="8879" y="57861"/>
                    <a:pt x="8879" y="57861"/>
                  </a:cubicBezTo>
                  <a:lnTo>
                    <a:pt x="8879" y="57861"/>
                  </a:lnTo>
                  <a:cubicBezTo>
                    <a:pt x="8879" y="57861"/>
                    <a:pt x="7547" y="58601"/>
                    <a:pt x="5476" y="59045"/>
                  </a:cubicBezTo>
                  <a:cubicBezTo>
                    <a:pt x="3256" y="59637"/>
                    <a:pt x="2368" y="59637"/>
                    <a:pt x="1184" y="59933"/>
                  </a:cubicBezTo>
                  <a:cubicBezTo>
                    <a:pt x="0" y="60229"/>
                    <a:pt x="1036" y="61857"/>
                    <a:pt x="2368" y="62005"/>
                  </a:cubicBezTo>
                  <a:cubicBezTo>
                    <a:pt x="3404" y="62005"/>
                    <a:pt x="5032" y="62005"/>
                    <a:pt x="6512" y="61709"/>
                  </a:cubicBezTo>
                  <a:cubicBezTo>
                    <a:pt x="7991" y="61265"/>
                    <a:pt x="10359" y="60525"/>
                    <a:pt x="10359" y="60525"/>
                  </a:cubicBezTo>
                  <a:lnTo>
                    <a:pt x="10359" y="60525"/>
                  </a:lnTo>
                  <a:cubicBezTo>
                    <a:pt x="8287" y="61857"/>
                    <a:pt x="6364" y="62153"/>
                    <a:pt x="5180" y="62449"/>
                  </a:cubicBezTo>
                  <a:cubicBezTo>
                    <a:pt x="4144" y="62745"/>
                    <a:pt x="3700" y="63337"/>
                    <a:pt x="4144" y="63929"/>
                  </a:cubicBezTo>
                  <a:cubicBezTo>
                    <a:pt x="4337" y="64218"/>
                    <a:pt x="4781" y="64444"/>
                    <a:pt x="5762" y="64444"/>
                  </a:cubicBezTo>
                  <a:cubicBezTo>
                    <a:pt x="6287" y="64444"/>
                    <a:pt x="6966" y="64379"/>
                    <a:pt x="7843" y="64225"/>
                  </a:cubicBezTo>
                  <a:cubicBezTo>
                    <a:pt x="10359" y="63929"/>
                    <a:pt x="13615" y="62301"/>
                    <a:pt x="15983" y="60377"/>
                  </a:cubicBezTo>
                  <a:cubicBezTo>
                    <a:pt x="18351" y="58453"/>
                    <a:pt x="19238" y="57565"/>
                    <a:pt x="20570" y="56677"/>
                  </a:cubicBezTo>
                  <a:cubicBezTo>
                    <a:pt x="25454" y="53570"/>
                    <a:pt x="29450" y="51054"/>
                    <a:pt x="33445" y="47058"/>
                  </a:cubicBezTo>
                  <a:cubicBezTo>
                    <a:pt x="39365" y="41139"/>
                    <a:pt x="42768" y="35515"/>
                    <a:pt x="44544" y="31815"/>
                  </a:cubicBezTo>
                  <a:cubicBezTo>
                    <a:pt x="48244" y="24268"/>
                    <a:pt x="51056" y="12725"/>
                    <a:pt x="52239" y="6658"/>
                  </a:cubicBezTo>
                  <a:cubicBezTo>
                    <a:pt x="53238" y="1538"/>
                    <a:pt x="52025" y="1"/>
                    <a:pt x="49933"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8" name="Google Shape;3888;p41"/>
            <p:cNvSpPr/>
            <p:nvPr/>
          </p:nvSpPr>
          <p:spPr>
            <a:xfrm>
              <a:off x="6684895" y="2834970"/>
              <a:ext cx="271066" cy="476947"/>
            </a:xfrm>
            <a:custGeom>
              <a:rect b="b" l="l" r="r" t="t"/>
              <a:pathLst>
                <a:path extrusionOk="0" h="31770" w="18056">
                  <a:moveTo>
                    <a:pt x="12097" y="0"/>
                  </a:moveTo>
                  <a:cubicBezTo>
                    <a:pt x="9604" y="0"/>
                    <a:pt x="7410" y="2541"/>
                    <a:pt x="6068" y="6298"/>
                  </a:cubicBezTo>
                  <a:cubicBezTo>
                    <a:pt x="4737" y="10589"/>
                    <a:pt x="2813" y="19617"/>
                    <a:pt x="1629" y="22724"/>
                  </a:cubicBezTo>
                  <a:cubicBezTo>
                    <a:pt x="445" y="25832"/>
                    <a:pt x="1" y="28496"/>
                    <a:pt x="1" y="28496"/>
                  </a:cubicBezTo>
                  <a:cubicBezTo>
                    <a:pt x="1" y="28496"/>
                    <a:pt x="3860" y="31770"/>
                    <a:pt x="8667" y="31770"/>
                  </a:cubicBezTo>
                  <a:cubicBezTo>
                    <a:pt x="9267" y="31770"/>
                    <a:pt x="9883" y="31719"/>
                    <a:pt x="10508" y="31604"/>
                  </a:cubicBezTo>
                  <a:cubicBezTo>
                    <a:pt x="10508" y="31604"/>
                    <a:pt x="14060" y="22132"/>
                    <a:pt x="15688" y="14141"/>
                  </a:cubicBezTo>
                  <a:cubicBezTo>
                    <a:pt x="17315" y="6150"/>
                    <a:pt x="18055" y="1118"/>
                    <a:pt x="12876" y="82"/>
                  </a:cubicBezTo>
                  <a:cubicBezTo>
                    <a:pt x="12613" y="27"/>
                    <a:pt x="12354" y="0"/>
                    <a:pt x="12097"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9" name="Google Shape;3889;p41"/>
            <p:cNvSpPr/>
            <p:nvPr/>
          </p:nvSpPr>
          <p:spPr>
            <a:xfrm>
              <a:off x="6653804" y="3222773"/>
              <a:ext cx="208839" cy="162480"/>
            </a:xfrm>
            <a:custGeom>
              <a:rect b="b" l="l" r="r" t="t"/>
              <a:pathLst>
                <a:path extrusionOk="0" h="10823" w="13911">
                  <a:moveTo>
                    <a:pt x="2664" y="0"/>
                  </a:moveTo>
                  <a:lnTo>
                    <a:pt x="2664" y="0"/>
                  </a:lnTo>
                  <a:cubicBezTo>
                    <a:pt x="2664" y="0"/>
                    <a:pt x="2072" y="0"/>
                    <a:pt x="1184" y="2516"/>
                  </a:cubicBezTo>
                  <a:cubicBezTo>
                    <a:pt x="296" y="4884"/>
                    <a:pt x="0" y="6511"/>
                    <a:pt x="444" y="7103"/>
                  </a:cubicBezTo>
                  <a:cubicBezTo>
                    <a:pt x="2015" y="9408"/>
                    <a:pt x="5886" y="10823"/>
                    <a:pt x="8485" y="10823"/>
                  </a:cubicBezTo>
                  <a:cubicBezTo>
                    <a:pt x="9558" y="10823"/>
                    <a:pt x="10414" y="10582"/>
                    <a:pt x="10803" y="10063"/>
                  </a:cubicBezTo>
                  <a:cubicBezTo>
                    <a:pt x="11691" y="8731"/>
                    <a:pt x="13911" y="5328"/>
                    <a:pt x="13319" y="3700"/>
                  </a:cubicBezTo>
                  <a:lnTo>
                    <a:pt x="13319" y="3700"/>
                  </a:lnTo>
                  <a:lnTo>
                    <a:pt x="12875" y="4884"/>
                  </a:lnTo>
                  <a:cubicBezTo>
                    <a:pt x="12875" y="4884"/>
                    <a:pt x="12601" y="4923"/>
                    <a:pt x="12074" y="4923"/>
                  </a:cubicBezTo>
                  <a:cubicBezTo>
                    <a:pt x="11153" y="4923"/>
                    <a:pt x="9458" y="4803"/>
                    <a:pt x="7103" y="4144"/>
                  </a:cubicBezTo>
                  <a:cubicBezTo>
                    <a:pt x="4144" y="3108"/>
                    <a:pt x="2368" y="1036"/>
                    <a:pt x="2368" y="1036"/>
                  </a:cubicBezTo>
                  <a:lnTo>
                    <a:pt x="2664" y="0"/>
                  </a:ln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0" name="Google Shape;3890;p41"/>
            <p:cNvSpPr/>
            <p:nvPr/>
          </p:nvSpPr>
          <p:spPr>
            <a:xfrm>
              <a:off x="6153933" y="4771268"/>
              <a:ext cx="368797" cy="249463"/>
            </a:xfrm>
            <a:custGeom>
              <a:rect b="b" l="l" r="r" t="t"/>
              <a:pathLst>
                <a:path extrusionOk="0" h="16617" w="24566">
                  <a:moveTo>
                    <a:pt x="23234" y="0"/>
                  </a:moveTo>
                  <a:lnTo>
                    <a:pt x="15835" y="148"/>
                  </a:lnTo>
                  <a:cubicBezTo>
                    <a:pt x="14355" y="3404"/>
                    <a:pt x="10951" y="5624"/>
                    <a:pt x="5920" y="9175"/>
                  </a:cubicBezTo>
                  <a:cubicBezTo>
                    <a:pt x="888" y="12727"/>
                    <a:pt x="0" y="13911"/>
                    <a:pt x="592" y="14799"/>
                  </a:cubicBezTo>
                  <a:cubicBezTo>
                    <a:pt x="1184" y="15835"/>
                    <a:pt x="3848" y="16427"/>
                    <a:pt x="6364" y="16575"/>
                  </a:cubicBezTo>
                  <a:cubicBezTo>
                    <a:pt x="6586" y="16603"/>
                    <a:pt x="6821" y="16616"/>
                    <a:pt x="7065" y="16616"/>
                  </a:cubicBezTo>
                  <a:cubicBezTo>
                    <a:pt x="9407" y="16616"/>
                    <a:pt x="12556" y="15372"/>
                    <a:pt x="13763" y="13763"/>
                  </a:cubicBezTo>
                  <a:cubicBezTo>
                    <a:pt x="14799" y="12579"/>
                    <a:pt x="17463" y="10803"/>
                    <a:pt x="19238" y="10507"/>
                  </a:cubicBezTo>
                  <a:cubicBezTo>
                    <a:pt x="20866" y="10211"/>
                    <a:pt x="23974" y="8731"/>
                    <a:pt x="24270" y="7696"/>
                  </a:cubicBezTo>
                  <a:cubicBezTo>
                    <a:pt x="24566" y="6512"/>
                    <a:pt x="24270" y="4292"/>
                    <a:pt x="23826" y="2960"/>
                  </a:cubicBezTo>
                  <a:cubicBezTo>
                    <a:pt x="23530" y="1628"/>
                    <a:pt x="23234" y="0"/>
                    <a:pt x="23234"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1" name="Google Shape;3891;p41"/>
            <p:cNvSpPr/>
            <p:nvPr/>
          </p:nvSpPr>
          <p:spPr>
            <a:xfrm>
              <a:off x="6593814" y="5004532"/>
              <a:ext cx="308822" cy="326597"/>
            </a:xfrm>
            <a:custGeom>
              <a:rect b="b" l="l" r="r" t="t"/>
              <a:pathLst>
                <a:path extrusionOk="0" h="21755" w="20571">
                  <a:moveTo>
                    <a:pt x="11395" y="1"/>
                  </a:moveTo>
                  <a:cubicBezTo>
                    <a:pt x="10656" y="4588"/>
                    <a:pt x="8732" y="7400"/>
                    <a:pt x="6660" y="10508"/>
                  </a:cubicBezTo>
                  <a:cubicBezTo>
                    <a:pt x="4884" y="13172"/>
                    <a:pt x="2812" y="15540"/>
                    <a:pt x="740" y="18055"/>
                  </a:cubicBezTo>
                  <a:cubicBezTo>
                    <a:pt x="444" y="18499"/>
                    <a:pt x="148" y="18943"/>
                    <a:pt x="148" y="19387"/>
                  </a:cubicBezTo>
                  <a:cubicBezTo>
                    <a:pt x="0" y="21015"/>
                    <a:pt x="1924" y="21607"/>
                    <a:pt x="3108" y="21755"/>
                  </a:cubicBezTo>
                  <a:cubicBezTo>
                    <a:pt x="4292" y="21755"/>
                    <a:pt x="5476" y="21755"/>
                    <a:pt x="6660" y="21607"/>
                  </a:cubicBezTo>
                  <a:cubicBezTo>
                    <a:pt x="8880" y="21311"/>
                    <a:pt x="10951" y="20423"/>
                    <a:pt x="12283" y="18647"/>
                  </a:cubicBezTo>
                  <a:cubicBezTo>
                    <a:pt x="13615" y="16575"/>
                    <a:pt x="14799" y="14208"/>
                    <a:pt x="16723" y="12580"/>
                  </a:cubicBezTo>
                  <a:cubicBezTo>
                    <a:pt x="17759" y="11692"/>
                    <a:pt x="19091" y="11100"/>
                    <a:pt x="19683" y="9916"/>
                  </a:cubicBezTo>
                  <a:cubicBezTo>
                    <a:pt x="20571" y="8288"/>
                    <a:pt x="20275" y="6660"/>
                    <a:pt x="19831" y="5032"/>
                  </a:cubicBezTo>
                  <a:cubicBezTo>
                    <a:pt x="19683" y="4145"/>
                    <a:pt x="19387" y="3405"/>
                    <a:pt x="19387" y="2517"/>
                  </a:cubicBezTo>
                  <a:cubicBezTo>
                    <a:pt x="19239" y="1629"/>
                    <a:pt x="19091" y="741"/>
                    <a:pt x="19091" y="149"/>
                  </a:cubicBezTo>
                  <a:lnTo>
                    <a:pt x="11395" y="1"/>
                  </a:ln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2" name="Google Shape;3892;p41"/>
            <p:cNvSpPr/>
            <p:nvPr/>
          </p:nvSpPr>
          <p:spPr>
            <a:xfrm>
              <a:off x="6278341" y="3673764"/>
              <a:ext cx="1075285" cy="1346201"/>
            </a:xfrm>
            <a:custGeom>
              <a:rect b="b" l="l" r="r" t="t"/>
              <a:pathLst>
                <a:path extrusionOk="0" h="89672" w="71626">
                  <a:moveTo>
                    <a:pt x="35517" y="0"/>
                  </a:moveTo>
                  <a:cubicBezTo>
                    <a:pt x="35517" y="0"/>
                    <a:pt x="31078" y="3404"/>
                    <a:pt x="27082" y="6068"/>
                  </a:cubicBezTo>
                  <a:cubicBezTo>
                    <a:pt x="22198" y="9324"/>
                    <a:pt x="0" y="23086"/>
                    <a:pt x="0" y="28562"/>
                  </a:cubicBezTo>
                  <a:cubicBezTo>
                    <a:pt x="0" y="32262"/>
                    <a:pt x="7548" y="73254"/>
                    <a:pt x="7548" y="73254"/>
                  </a:cubicBezTo>
                  <a:cubicBezTo>
                    <a:pt x="8644" y="74160"/>
                    <a:pt x="9801" y="74467"/>
                    <a:pt x="10867" y="74467"/>
                  </a:cubicBezTo>
                  <a:cubicBezTo>
                    <a:pt x="13110" y="74467"/>
                    <a:pt x="14947" y="73106"/>
                    <a:pt x="14947" y="73106"/>
                  </a:cubicBezTo>
                  <a:cubicBezTo>
                    <a:pt x="14947" y="73106"/>
                    <a:pt x="16575" y="55792"/>
                    <a:pt x="16723" y="45729"/>
                  </a:cubicBezTo>
                  <a:cubicBezTo>
                    <a:pt x="16871" y="41141"/>
                    <a:pt x="16131" y="34925"/>
                    <a:pt x="16131" y="34925"/>
                  </a:cubicBezTo>
                  <a:lnTo>
                    <a:pt x="40253" y="20867"/>
                  </a:lnTo>
                  <a:lnTo>
                    <a:pt x="40253" y="20867"/>
                  </a:lnTo>
                  <a:cubicBezTo>
                    <a:pt x="37589" y="24862"/>
                    <a:pt x="26786" y="36997"/>
                    <a:pt x="26194" y="39365"/>
                  </a:cubicBezTo>
                  <a:cubicBezTo>
                    <a:pt x="25602" y="42029"/>
                    <a:pt x="27082" y="47948"/>
                    <a:pt x="28710" y="61119"/>
                  </a:cubicBezTo>
                  <a:cubicBezTo>
                    <a:pt x="29894" y="70442"/>
                    <a:pt x="32557" y="88645"/>
                    <a:pt x="32557" y="88645"/>
                  </a:cubicBezTo>
                  <a:cubicBezTo>
                    <a:pt x="33745" y="89419"/>
                    <a:pt x="35022" y="89671"/>
                    <a:pt x="36182" y="89671"/>
                  </a:cubicBezTo>
                  <a:cubicBezTo>
                    <a:pt x="38348" y="89671"/>
                    <a:pt x="40105" y="88793"/>
                    <a:pt x="40105" y="88793"/>
                  </a:cubicBezTo>
                  <a:cubicBezTo>
                    <a:pt x="40105" y="88793"/>
                    <a:pt x="42029" y="64671"/>
                    <a:pt x="41881" y="57272"/>
                  </a:cubicBezTo>
                  <a:cubicBezTo>
                    <a:pt x="41881" y="48836"/>
                    <a:pt x="41141" y="44841"/>
                    <a:pt x="41141" y="44841"/>
                  </a:cubicBezTo>
                  <a:cubicBezTo>
                    <a:pt x="41141" y="44841"/>
                    <a:pt x="47800" y="40993"/>
                    <a:pt x="54607" y="35813"/>
                  </a:cubicBezTo>
                  <a:cubicBezTo>
                    <a:pt x="62895" y="29302"/>
                    <a:pt x="71626" y="24270"/>
                    <a:pt x="68962" y="7252"/>
                  </a:cubicBezTo>
                  <a:lnTo>
                    <a:pt x="35517" y="0"/>
                  </a:ln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3" name="Google Shape;3893;p41"/>
            <p:cNvSpPr/>
            <p:nvPr/>
          </p:nvSpPr>
          <p:spPr>
            <a:xfrm>
              <a:off x="6520493" y="3869272"/>
              <a:ext cx="362147" cy="328819"/>
            </a:xfrm>
            <a:custGeom>
              <a:rect b="b" l="l" r="r" t="t"/>
              <a:pathLst>
                <a:path extrusionOk="0" h="21903" w="24123">
                  <a:moveTo>
                    <a:pt x="18647" y="0"/>
                  </a:moveTo>
                  <a:lnTo>
                    <a:pt x="18647" y="0"/>
                  </a:lnTo>
                  <a:cubicBezTo>
                    <a:pt x="18647" y="1"/>
                    <a:pt x="18795" y="3404"/>
                    <a:pt x="19535" y="5920"/>
                  </a:cubicBezTo>
                  <a:cubicBezTo>
                    <a:pt x="20127" y="8584"/>
                    <a:pt x="1" y="21902"/>
                    <a:pt x="1" y="21902"/>
                  </a:cubicBezTo>
                  <a:lnTo>
                    <a:pt x="24123" y="7844"/>
                  </a:lnTo>
                  <a:cubicBezTo>
                    <a:pt x="24123" y="7844"/>
                    <a:pt x="20275" y="5032"/>
                    <a:pt x="18647" y="0"/>
                  </a:cubicBezTo>
                  <a:close/>
                </a:path>
              </a:pathLst>
            </a:custGeom>
            <a:solidFill>
              <a:srgbClr val="597B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4" name="Google Shape;3894;p41"/>
            <p:cNvSpPr/>
            <p:nvPr/>
          </p:nvSpPr>
          <p:spPr>
            <a:xfrm>
              <a:off x="6889290" y="2800652"/>
              <a:ext cx="357703" cy="331281"/>
            </a:xfrm>
            <a:custGeom>
              <a:rect b="b" l="l" r="r" t="t"/>
              <a:pathLst>
                <a:path extrusionOk="0" h="22067" w="23827">
                  <a:moveTo>
                    <a:pt x="18203" y="0"/>
                  </a:moveTo>
                  <a:cubicBezTo>
                    <a:pt x="18203" y="1"/>
                    <a:pt x="5180" y="4440"/>
                    <a:pt x="3552" y="4736"/>
                  </a:cubicBezTo>
                  <a:cubicBezTo>
                    <a:pt x="1925" y="4884"/>
                    <a:pt x="1" y="9176"/>
                    <a:pt x="149" y="14207"/>
                  </a:cubicBezTo>
                  <a:cubicBezTo>
                    <a:pt x="402" y="18517"/>
                    <a:pt x="7930" y="22067"/>
                    <a:pt x="12130" y="22067"/>
                  </a:cubicBezTo>
                  <a:cubicBezTo>
                    <a:pt x="12834" y="22067"/>
                    <a:pt x="13444" y="21967"/>
                    <a:pt x="13911" y="21755"/>
                  </a:cubicBezTo>
                  <a:cubicBezTo>
                    <a:pt x="17167" y="20275"/>
                    <a:pt x="23827" y="13615"/>
                    <a:pt x="22791" y="12727"/>
                  </a:cubicBezTo>
                  <a:cubicBezTo>
                    <a:pt x="21755" y="11987"/>
                    <a:pt x="18203" y="9472"/>
                    <a:pt x="18055" y="8880"/>
                  </a:cubicBezTo>
                  <a:cubicBezTo>
                    <a:pt x="17907" y="8140"/>
                    <a:pt x="18203" y="1"/>
                    <a:pt x="18203"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5" name="Google Shape;3895;p41"/>
            <p:cNvSpPr/>
            <p:nvPr/>
          </p:nvSpPr>
          <p:spPr>
            <a:xfrm>
              <a:off x="6973720" y="2800652"/>
              <a:ext cx="188857" cy="151506"/>
            </a:xfrm>
            <a:custGeom>
              <a:rect b="b" l="l" r="r" t="t"/>
              <a:pathLst>
                <a:path extrusionOk="0" h="10092" w="12580">
                  <a:moveTo>
                    <a:pt x="12579" y="0"/>
                  </a:moveTo>
                  <a:cubicBezTo>
                    <a:pt x="12579" y="1"/>
                    <a:pt x="6364" y="2664"/>
                    <a:pt x="2960" y="3700"/>
                  </a:cubicBezTo>
                  <a:cubicBezTo>
                    <a:pt x="2220" y="5180"/>
                    <a:pt x="0" y="8288"/>
                    <a:pt x="1036" y="9324"/>
                  </a:cubicBezTo>
                  <a:cubicBezTo>
                    <a:pt x="1665" y="9895"/>
                    <a:pt x="2448" y="10092"/>
                    <a:pt x="3250" y="10092"/>
                  </a:cubicBezTo>
                  <a:cubicBezTo>
                    <a:pt x="4523" y="10092"/>
                    <a:pt x="5842" y="9596"/>
                    <a:pt x="6660" y="9324"/>
                  </a:cubicBezTo>
                  <a:cubicBezTo>
                    <a:pt x="8139" y="8732"/>
                    <a:pt x="9471" y="7844"/>
                    <a:pt x="10359" y="7104"/>
                  </a:cubicBezTo>
                  <a:cubicBezTo>
                    <a:pt x="11543" y="6216"/>
                    <a:pt x="12431" y="4736"/>
                    <a:pt x="12431" y="3108"/>
                  </a:cubicBezTo>
                  <a:cubicBezTo>
                    <a:pt x="12579" y="1776"/>
                    <a:pt x="12579" y="1"/>
                    <a:pt x="12579" y="0"/>
                  </a:cubicBez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6" name="Google Shape;3896;p41"/>
            <p:cNvSpPr/>
            <p:nvPr/>
          </p:nvSpPr>
          <p:spPr>
            <a:xfrm>
              <a:off x="6769325" y="2834910"/>
              <a:ext cx="559876" cy="1055094"/>
            </a:xfrm>
            <a:custGeom>
              <a:rect b="b" l="l" r="r" t="t"/>
              <a:pathLst>
                <a:path extrusionOk="0" h="70281" w="37294">
                  <a:moveTo>
                    <a:pt x="8873" y="0"/>
                  </a:moveTo>
                  <a:cubicBezTo>
                    <a:pt x="8622" y="0"/>
                    <a:pt x="8376" y="27"/>
                    <a:pt x="8140" y="86"/>
                  </a:cubicBezTo>
                  <a:cubicBezTo>
                    <a:pt x="8140" y="86"/>
                    <a:pt x="4588" y="1862"/>
                    <a:pt x="3108" y="6598"/>
                  </a:cubicBezTo>
                  <a:cubicBezTo>
                    <a:pt x="1628" y="11185"/>
                    <a:pt x="0" y="16809"/>
                    <a:pt x="148" y="25392"/>
                  </a:cubicBezTo>
                  <a:cubicBezTo>
                    <a:pt x="396" y="33436"/>
                    <a:pt x="1057" y="52762"/>
                    <a:pt x="1181" y="56191"/>
                  </a:cubicBezTo>
                  <a:lnTo>
                    <a:pt x="1181" y="56191"/>
                  </a:lnTo>
                  <a:cubicBezTo>
                    <a:pt x="1122" y="56508"/>
                    <a:pt x="410" y="61056"/>
                    <a:pt x="7548" y="65053"/>
                  </a:cubicBezTo>
                  <a:cubicBezTo>
                    <a:pt x="13497" y="68384"/>
                    <a:pt x="19159" y="70281"/>
                    <a:pt x="23766" y="70281"/>
                  </a:cubicBezTo>
                  <a:cubicBezTo>
                    <a:pt x="24888" y="70281"/>
                    <a:pt x="25948" y="70168"/>
                    <a:pt x="26934" y="69936"/>
                  </a:cubicBezTo>
                  <a:cubicBezTo>
                    <a:pt x="31226" y="68900"/>
                    <a:pt x="35665" y="66385"/>
                    <a:pt x="36257" y="63129"/>
                  </a:cubicBezTo>
                  <a:cubicBezTo>
                    <a:pt x="35813" y="57061"/>
                    <a:pt x="34629" y="46850"/>
                    <a:pt x="35665" y="39303"/>
                  </a:cubicBezTo>
                  <a:cubicBezTo>
                    <a:pt x="36553" y="31608"/>
                    <a:pt x="36553" y="25244"/>
                    <a:pt x="36997" y="19177"/>
                  </a:cubicBezTo>
                  <a:cubicBezTo>
                    <a:pt x="37293" y="12961"/>
                    <a:pt x="36109" y="13109"/>
                    <a:pt x="33001" y="10889"/>
                  </a:cubicBezTo>
                  <a:cubicBezTo>
                    <a:pt x="28858" y="7930"/>
                    <a:pt x="27230" y="7190"/>
                    <a:pt x="27230" y="7190"/>
                  </a:cubicBezTo>
                  <a:cubicBezTo>
                    <a:pt x="27230" y="7190"/>
                    <a:pt x="21311" y="15921"/>
                    <a:pt x="13023" y="16809"/>
                  </a:cubicBezTo>
                  <a:cubicBezTo>
                    <a:pt x="10359" y="14293"/>
                    <a:pt x="10212" y="5118"/>
                    <a:pt x="13763" y="2158"/>
                  </a:cubicBezTo>
                  <a:cubicBezTo>
                    <a:pt x="13763" y="2158"/>
                    <a:pt x="11126" y="0"/>
                    <a:pt x="8873" y="0"/>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7" name="Google Shape;3897;p41"/>
            <p:cNvSpPr/>
            <p:nvPr/>
          </p:nvSpPr>
          <p:spPr>
            <a:xfrm>
              <a:off x="6891512" y="2865085"/>
              <a:ext cx="97776" cy="222170"/>
            </a:xfrm>
            <a:custGeom>
              <a:rect b="b" l="l" r="r" t="t"/>
              <a:pathLst>
                <a:path extrusionOk="0" h="14799" w="6513">
                  <a:moveTo>
                    <a:pt x="6512" y="0"/>
                  </a:moveTo>
                  <a:cubicBezTo>
                    <a:pt x="6512" y="0"/>
                    <a:pt x="4884" y="296"/>
                    <a:pt x="3404" y="1924"/>
                  </a:cubicBezTo>
                  <a:cubicBezTo>
                    <a:pt x="2073" y="3700"/>
                    <a:pt x="1" y="7251"/>
                    <a:pt x="445" y="10951"/>
                  </a:cubicBezTo>
                  <a:cubicBezTo>
                    <a:pt x="445" y="10951"/>
                    <a:pt x="1481" y="13023"/>
                    <a:pt x="4884" y="14799"/>
                  </a:cubicBezTo>
                  <a:cubicBezTo>
                    <a:pt x="4884" y="14799"/>
                    <a:pt x="4144" y="10803"/>
                    <a:pt x="4144" y="8731"/>
                  </a:cubicBezTo>
                  <a:cubicBezTo>
                    <a:pt x="4292" y="5920"/>
                    <a:pt x="6512" y="2220"/>
                    <a:pt x="6512" y="2220"/>
                  </a:cubicBezTo>
                  <a:lnTo>
                    <a:pt x="6512" y="0"/>
                  </a:ln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8" name="Google Shape;3898;p41"/>
            <p:cNvSpPr/>
            <p:nvPr/>
          </p:nvSpPr>
          <p:spPr>
            <a:xfrm>
              <a:off x="6898177" y="3001939"/>
              <a:ext cx="66671" cy="91081"/>
            </a:xfrm>
            <a:custGeom>
              <a:rect b="b" l="l" r="r" t="t"/>
              <a:pathLst>
                <a:path extrusionOk="0" h="6067" w="4441">
                  <a:moveTo>
                    <a:pt x="1791" y="1"/>
                  </a:moveTo>
                  <a:cubicBezTo>
                    <a:pt x="857" y="1"/>
                    <a:pt x="1" y="1835"/>
                    <a:pt x="1" y="1835"/>
                  </a:cubicBezTo>
                  <a:cubicBezTo>
                    <a:pt x="1" y="1835"/>
                    <a:pt x="1" y="4055"/>
                    <a:pt x="1481" y="5387"/>
                  </a:cubicBezTo>
                  <a:cubicBezTo>
                    <a:pt x="2002" y="5908"/>
                    <a:pt x="2568" y="6067"/>
                    <a:pt x="3065" y="6067"/>
                  </a:cubicBezTo>
                  <a:cubicBezTo>
                    <a:pt x="3837" y="6067"/>
                    <a:pt x="4440" y="5683"/>
                    <a:pt x="4440" y="5683"/>
                  </a:cubicBezTo>
                  <a:cubicBezTo>
                    <a:pt x="3848" y="4499"/>
                    <a:pt x="2664" y="651"/>
                    <a:pt x="2072" y="59"/>
                  </a:cubicBezTo>
                  <a:cubicBezTo>
                    <a:pt x="1978" y="19"/>
                    <a:pt x="1884" y="1"/>
                    <a:pt x="1791"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9" name="Google Shape;3899;p41"/>
            <p:cNvSpPr/>
            <p:nvPr/>
          </p:nvSpPr>
          <p:spPr>
            <a:xfrm>
              <a:off x="6898177" y="3001939"/>
              <a:ext cx="66671" cy="85316"/>
            </a:xfrm>
            <a:custGeom>
              <a:rect b="b" l="l" r="r" t="t"/>
              <a:pathLst>
                <a:path extrusionOk="0" h="5683" w="4441">
                  <a:moveTo>
                    <a:pt x="1791" y="1"/>
                  </a:moveTo>
                  <a:cubicBezTo>
                    <a:pt x="857" y="1"/>
                    <a:pt x="1" y="1835"/>
                    <a:pt x="1" y="1835"/>
                  </a:cubicBezTo>
                  <a:cubicBezTo>
                    <a:pt x="159" y="1809"/>
                    <a:pt x="308" y="1797"/>
                    <a:pt x="451" y="1797"/>
                  </a:cubicBezTo>
                  <a:cubicBezTo>
                    <a:pt x="1908" y="1797"/>
                    <a:pt x="2582" y="3085"/>
                    <a:pt x="3256" y="3759"/>
                  </a:cubicBezTo>
                  <a:cubicBezTo>
                    <a:pt x="3848" y="4647"/>
                    <a:pt x="4440" y="5683"/>
                    <a:pt x="4440" y="5683"/>
                  </a:cubicBezTo>
                  <a:cubicBezTo>
                    <a:pt x="3848" y="4499"/>
                    <a:pt x="2664" y="651"/>
                    <a:pt x="2072" y="59"/>
                  </a:cubicBezTo>
                  <a:cubicBezTo>
                    <a:pt x="1978" y="19"/>
                    <a:pt x="1884" y="1"/>
                    <a:pt x="1791" y="1"/>
                  </a:cubicBezTo>
                  <a:close/>
                </a:path>
              </a:pathLst>
            </a:custGeom>
            <a:solidFill>
              <a:srgbClr val="C8DB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0" name="Google Shape;3900;p41"/>
            <p:cNvSpPr/>
            <p:nvPr/>
          </p:nvSpPr>
          <p:spPr>
            <a:xfrm>
              <a:off x="6818206" y="2429213"/>
              <a:ext cx="408790" cy="163441"/>
            </a:xfrm>
            <a:custGeom>
              <a:rect b="b" l="l" r="r" t="t"/>
              <a:pathLst>
                <a:path extrusionOk="0" h="10887" w="27230">
                  <a:moveTo>
                    <a:pt x="17768" y="0"/>
                  </a:moveTo>
                  <a:cubicBezTo>
                    <a:pt x="15110" y="0"/>
                    <a:pt x="12185" y="764"/>
                    <a:pt x="9175" y="1952"/>
                  </a:cubicBezTo>
                  <a:cubicBezTo>
                    <a:pt x="5624" y="3432"/>
                    <a:pt x="0" y="1656"/>
                    <a:pt x="1036" y="5800"/>
                  </a:cubicBezTo>
                  <a:cubicBezTo>
                    <a:pt x="1963" y="9254"/>
                    <a:pt x="6151" y="10886"/>
                    <a:pt x="10543" y="10886"/>
                  </a:cubicBezTo>
                  <a:cubicBezTo>
                    <a:pt x="13865" y="10886"/>
                    <a:pt x="17304" y="9952"/>
                    <a:pt x="19534" y="8168"/>
                  </a:cubicBezTo>
                  <a:cubicBezTo>
                    <a:pt x="19788" y="8041"/>
                    <a:pt x="22548" y="6716"/>
                    <a:pt x="25196" y="6716"/>
                  </a:cubicBezTo>
                  <a:cubicBezTo>
                    <a:pt x="25634" y="6716"/>
                    <a:pt x="26069" y="6752"/>
                    <a:pt x="26490" y="6836"/>
                  </a:cubicBezTo>
                  <a:cubicBezTo>
                    <a:pt x="26490" y="6836"/>
                    <a:pt x="27230" y="4320"/>
                    <a:pt x="23974" y="1952"/>
                  </a:cubicBezTo>
                  <a:cubicBezTo>
                    <a:pt x="22186" y="577"/>
                    <a:pt x="20077" y="0"/>
                    <a:pt x="17768"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1" name="Google Shape;3901;p41"/>
            <p:cNvSpPr/>
            <p:nvPr/>
          </p:nvSpPr>
          <p:spPr>
            <a:xfrm>
              <a:off x="6964833" y="2873973"/>
              <a:ext cx="255498" cy="248832"/>
            </a:xfrm>
            <a:custGeom>
              <a:rect b="b" l="l" r="r" t="t"/>
              <a:pathLst>
                <a:path extrusionOk="0" h="16575" w="17019">
                  <a:moveTo>
                    <a:pt x="13023" y="0"/>
                  </a:moveTo>
                  <a:lnTo>
                    <a:pt x="13023" y="1776"/>
                  </a:lnTo>
                  <a:cubicBezTo>
                    <a:pt x="12875" y="2960"/>
                    <a:pt x="6216" y="7991"/>
                    <a:pt x="4588" y="8583"/>
                  </a:cubicBezTo>
                  <a:cubicBezTo>
                    <a:pt x="2960" y="9175"/>
                    <a:pt x="0" y="14207"/>
                    <a:pt x="0" y="14207"/>
                  </a:cubicBezTo>
                  <a:cubicBezTo>
                    <a:pt x="370" y="14138"/>
                    <a:pt x="729" y="14104"/>
                    <a:pt x="1078" y="14104"/>
                  </a:cubicBezTo>
                  <a:cubicBezTo>
                    <a:pt x="2965" y="14104"/>
                    <a:pt x="4569" y="15076"/>
                    <a:pt x="6068" y="16575"/>
                  </a:cubicBezTo>
                  <a:cubicBezTo>
                    <a:pt x="6068" y="16575"/>
                    <a:pt x="15391" y="12579"/>
                    <a:pt x="17019" y="6216"/>
                  </a:cubicBezTo>
                  <a:cubicBezTo>
                    <a:pt x="17019" y="6216"/>
                    <a:pt x="15243" y="2812"/>
                    <a:pt x="14947" y="1924"/>
                  </a:cubicBezTo>
                  <a:cubicBezTo>
                    <a:pt x="14651" y="1184"/>
                    <a:pt x="13911" y="148"/>
                    <a:pt x="13023"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2" name="Google Shape;3902;p41"/>
            <p:cNvSpPr/>
            <p:nvPr/>
          </p:nvSpPr>
          <p:spPr>
            <a:xfrm>
              <a:off x="6964833" y="3042218"/>
              <a:ext cx="91096" cy="80587"/>
            </a:xfrm>
            <a:custGeom>
              <a:rect b="b" l="l" r="r" t="t"/>
              <a:pathLst>
                <a:path extrusionOk="0" h="5368" w="6068">
                  <a:moveTo>
                    <a:pt x="4078" y="0"/>
                  </a:moveTo>
                  <a:cubicBezTo>
                    <a:pt x="2870" y="0"/>
                    <a:pt x="0" y="3000"/>
                    <a:pt x="0" y="3000"/>
                  </a:cubicBezTo>
                  <a:cubicBezTo>
                    <a:pt x="1332" y="4184"/>
                    <a:pt x="3108" y="5220"/>
                    <a:pt x="6068" y="5368"/>
                  </a:cubicBezTo>
                  <a:cubicBezTo>
                    <a:pt x="6068" y="5368"/>
                    <a:pt x="5328" y="484"/>
                    <a:pt x="4292" y="40"/>
                  </a:cubicBezTo>
                  <a:cubicBezTo>
                    <a:pt x="4228" y="13"/>
                    <a:pt x="4157" y="0"/>
                    <a:pt x="4078" y="0"/>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3" name="Google Shape;3903;p41"/>
            <p:cNvSpPr/>
            <p:nvPr/>
          </p:nvSpPr>
          <p:spPr>
            <a:xfrm>
              <a:off x="6964833" y="3042218"/>
              <a:ext cx="91096" cy="80587"/>
            </a:xfrm>
            <a:custGeom>
              <a:rect b="b" l="l" r="r" t="t"/>
              <a:pathLst>
                <a:path extrusionOk="0" h="5368" w="6068">
                  <a:moveTo>
                    <a:pt x="4078" y="0"/>
                  </a:moveTo>
                  <a:cubicBezTo>
                    <a:pt x="2870" y="0"/>
                    <a:pt x="0" y="3000"/>
                    <a:pt x="0" y="3000"/>
                  </a:cubicBezTo>
                  <a:cubicBezTo>
                    <a:pt x="0" y="3000"/>
                    <a:pt x="1137" y="2621"/>
                    <a:pt x="1970" y="2621"/>
                  </a:cubicBezTo>
                  <a:cubicBezTo>
                    <a:pt x="2179" y="2621"/>
                    <a:pt x="2368" y="2645"/>
                    <a:pt x="2516" y="2704"/>
                  </a:cubicBezTo>
                  <a:cubicBezTo>
                    <a:pt x="3404" y="3000"/>
                    <a:pt x="6068" y="5368"/>
                    <a:pt x="6068" y="5368"/>
                  </a:cubicBezTo>
                  <a:cubicBezTo>
                    <a:pt x="6068" y="5368"/>
                    <a:pt x="5328" y="484"/>
                    <a:pt x="4292" y="40"/>
                  </a:cubicBezTo>
                  <a:cubicBezTo>
                    <a:pt x="4228" y="13"/>
                    <a:pt x="4157" y="0"/>
                    <a:pt x="4078" y="0"/>
                  </a:cubicBezTo>
                  <a:close/>
                </a:path>
              </a:pathLst>
            </a:custGeom>
            <a:solidFill>
              <a:srgbClr val="C8DB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4" name="Google Shape;3904;p41"/>
            <p:cNvSpPr/>
            <p:nvPr/>
          </p:nvSpPr>
          <p:spPr>
            <a:xfrm>
              <a:off x="6869293" y="2455875"/>
              <a:ext cx="382143" cy="447478"/>
            </a:xfrm>
            <a:custGeom>
              <a:rect b="b" l="l" r="r" t="t"/>
              <a:pathLst>
                <a:path extrusionOk="0" h="29807" w="25455">
                  <a:moveTo>
                    <a:pt x="12355" y="0"/>
                  </a:moveTo>
                  <a:cubicBezTo>
                    <a:pt x="6278" y="0"/>
                    <a:pt x="2035" y="4731"/>
                    <a:pt x="1185" y="10684"/>
                  </a:cubicBezTo>
                  <a:cubicBezTo>
                    <a:pt x="593" y="13939"/>
                    <a:pt x="1" y="20451"/>
                    <a:pt x="2073" y="25482"/>
                  </a:cubicBezTo>
                  <a:cubicBezTo>
                    <a:pt x="3405" y="28294"/>
                    <a:pt x="4736" y="29330"/>
                    <a:pt x="7252" y="29774"/>
                  </a:cubicBezTo>
                  <a:cubicBezTo>
                    <a:pt x="7403" y="29795"/>
                    <a:pt x="7580" y="29806"/>
                    <a:pt x="7780" y="29806"/>
                  </a:cubicBezTo>
                  <a:cubicBezTo>
                    <a:pt x="10314" y="29806"/>
                    <a:pt x="16452" y="28100"/>
                    <a:pt x="18647" y="25630"/>
                  </a:cubicBezTo>
                  <a:cubicBezTo>
                    <a:pt x="18943" y="25186"/>
                    <a:pt x="19535" y="22818"/>
                    <a:pt x="19535" y="22818"/>
                  </a:cubicBezTo>
                  <a:cubicBezTo>
                    <a:pt x="22643" y="20747"/>
                    <a:pt x="24863" y="17343"/>
                    <a:pt x="25159" y="13199"/>
                  </a:cubicBezTo>
                  <a:cubicBezTo>
                    <a:pt x="25455" y="6244"/>
                    <a:pt x="20127" y="324"/>
                    <a:pt x="13172" y="28"/>
                  </a:cubicBezTo>
                  <a:cubicBezTo>
                    <a:pt x="12896" y="10"/>
                    <a:pt x="12624" y="0"/>
                    <a:pt x="12355"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5" name="Google Shape;3905;p41"/>
            <p:cNvSpPr/>
            <p:nvPr/>
          </p:nvSpPr>
          <p:spPr>
            <a:xfrm>
              <a:off x="6900399" y="2454869"/>
              <a:ext cx="351037" cy="345798"/>
            </a:xfrm>
            <a:custGeom>
              <a:rect b="b" l="l" r="r" t="t"/>
              <a:pathLst>
                <a:path extrusionOk="0" h="23034" w="23383">
                  <a:moveTo>
                    <a:pt x="10526" y="1"/>
                  </a:moveTo>
                  <a:cubicBezTo>
                    <a:pt x="6164" y="1"/>
                    <a:pt x="2243" y="2231"/>
                    <a:pt x="1" y="5719"/>
                  </a:cubicBezTo>
                  <a:cubicBezTo>
                    <a:pt x="593" y="6459"/>
                    <a:pt x="2220" y="7199"/>
                    <a:pt x="4440" y="7791"/>
                  </a:cubicBezTo>
                  <a:cubicBezTo>
                    <a:pt x="5643" y="8025"/>
                    <a:pt x="6793" y="8115"/>
                    <a:pt x="7853" y="8115"/>
                  </a:cubicBezTo>
                  <a:cubicBezTo>
                    <a:pt x="11487" y="8115"/>
                    <a:pt x="14059" y="7051"/>
                    <a:pt x="14059" y="7051"/>
                  </a:cubicBezTo>
                  <a:lnTo>
                    <a:pt x="14059" y="7051"/>
                  </a:lnTo>
                  <a:cubicBezTo>
                    <a:pt x="13615" y="8679"/>
                    <a:pt x="14207" y="10011"/>
                    <a:pt x="14947" y="11047"/>
                  </a:cubicBezTo>
                  <a:cubicBezTo>
                    <a:pt x="15835" y="12378"/>
                    <a:pt x="16131" y="14006"/>
                    <a:pt x="15835" y="15486"/>
                  </a:cubicBezTo>
                  <a:cubicBezTo>
                    <a:pt x="15835" y="15930"/>
                    <a:pt x="15687" y="16374"/>
                    <a:pt x="15539" y="16966"/>
                  </a:cubicBezTo>
                  <a:cubicBezTo>
                    <a:pt x="15243" y="18890"/>
                    <a:pt x="16871" y="19038"/>
                    <a:pt x="16871" y="19038"/>
                  </a:cubicBezTo>
                  <a:cubicBezTo>
                    <a:pt x="16871" y="18150"/>
                    <a:pt x="17019" y="17114"/>
                    <a:pt x="17611" y="16522"/>
                  </a:cubicBezTo>
                  <a:cubicBezTo>
                    <a:pt x="21015" y="17558"/>
                    <a:pt x="17759" y="22590"/>
                    <a:pt x="17611" y="23033"/>
                  </a:cubicBezTo>
                  <a:cubicBezTo>
                    <a:pt x="21163" y="20518"/>
                    <a:pt x="23383" y="16226"/>
                    <a:pt x="22939" y="11490"/>
                  </a:cubicBezTo>
                  <a:cubicBezTo>
                    <a:pt x="22495" y="6015"/>
                    <a:pt x="18351" y="1427"/>
                    <a:pt x="13023" y="243"/>
                  </a:cubicBezTo>
                  <a:cubicBezTo>
                    <a:pt x="12181" y="80"/>
                    <a:pt x="11346" y="1"/>
                    <a:pt x="10526" y="1"/>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6" name="Google Shape;3906;p41"/>
            <p:cNvSpPr/>
            <p:nvPr/>
          </p:nvSpPr>
          <p:spPr>
            <a:xfrm>
              <a:off x="7215872" y="3037474"/>
              <a:ext cx="322153" cy="1185552"/>
            </a:xfrm>
            <a:custGeom>
              <a:rect b="b" l="l" r="r" t="t"/>
              <a:pathLst>
                <a:path extrusionOk="0" h="78971" w="21459">
                  <a:moveTo>
                    <a:pt x="5410" y="1"/>
                  </a:moveTo>
                  <a:cubicBezTo>
                    <a:pt x="4363" y="1"/>
                    <a:pt x="3413" y="528"/>
                    <a:pt x="2665" y="1392"/>
                  </a:cubicBezTo>
                  <a:cubicBezTo>
                    <a:pt x="1037" y="3316"/>
                    <a:pt x="1" y="5240"/>
                    <a:pt x="1629" y="9235"/>
                  </a:cubicBezTo>
                  <a:cubicBezTo>
                    <a:pt x="3108" y="13231"/>
                    <a:pt x="7844" y="22702"/>
                    <a:pt x="10064" y="29806"/>
                  </a:cubicBezTo>
                  <a:cubicBezTo>
                    <a:pt x="11100" y="33357"/>
                    <a:pt x="12580" y="41497"/>
                    <a:pt x="11840" y="48008"/>
                  </a:cubicBezTo>
                  <a:cubicBezTo>
                    <a:pt x="11248" y="53484"/>
                    <a:pt x="10064" y="59255"/>
                    <a:pt x="9028" y="60883"/>
                  </a:cubicBezTo>
                  <a:cubicBezTo>
                    <a:pt x="7992" y="62511"/>
                    <a:pt x="7252" y="62955"/>
                    <a:pt x="5624" y="64139"/>
                  </a:cubicBezTo>
                  <a:cubicBezTo>
                    <a:pt x="3700" y="65323"/>
                    <a:pt x="2960" y="66654"/>
                    <a:pt x="1629" y="67690"/>
                  </a:cubicBezTo>
                  <a:cubicBezTo>
                    <a:pt x="297" y="68726"/>
                    <a:pt x="297" y="68578"/>
                    <a:pt x="593" y="69318"/>
                  </a:cubicBezTo>
                  <a:cubicBezTo>
                    <a:pt x="825" y="69705"/>
                    <a:pt x="1420" y="69930"/>
                    <a:pt x="2126" y="69930"/>
                  </a:cubicBezTo>
                  <a:cubicBezTo>
                    <a:pt x="2771" y="69930"/>
                    <a:pt x="3509" y="69742"/>
                    <a:pt x="4144" y="69318"/>
                  </a:cubicBezTo>
                  <a:cubicBezTo>
                    <a:pt x="5624" y="68578"/>
                    <a:pt x="6068" y="67690"/>
                    <a:pt x="6512" y="67542"/>
                  </a:cubicBezTo>
                  <a:cubicBezTo>
                    <a:pt x="6808" y="67542"/>
                    <a:pt x="6364" y="68726"/>
                    <a:pt x="5328" y="70354"/>
                  </a:cubicBezTo>
                  <a:cubicBezTo>
                    <a:pt x="3848" y="72426"/>
                    <a:pt x="2369" y="73314"/>
                    <a:pt x="1481" y="74350"/>
                  </a:cubicBezTo>
                  <a:cubicBezTo>
                    <a:pt x="534" y="75297"/>
                    <a:pt x="1318" y="75996"/>
                    <a:pt x="1912" y="75996"/>
                  </a:cubicBezTo>
                  <a:cubicBezTo>
                    <a:pt x="1968" y="75996"/>
                    <a:pt x="2022" y="75990"/>
                    <a:pt x="2073" y="75978"/>
                  </a:cubicBezTo>
                  <a:cubicBezTo>
                    <a:pt x="2665" y="75978"/>
                    <a:pt x="3700" y="75682"/>
                    <a:pt x="5328" y="74350"/>
                  </a:cubicBezTo>
                  <a:cubicBezTo>
                    <a:pt x="6956" y="73018"/>
                    <a:pt x="8584" y="71094"/>
                    <a:pt x="8584" y="71094"/>
                  </a:cubicBezTo>
                  <a:lnTo>
                    <a:pt x="8584" y="71094"/>
                  </a:lnTo>
                  <a:cubicBezTo>
                    <a:pt x="8584" y="71094"/>
                    <a:pt x="7992" y="72574"/>
                    <a:pt x="6660" y="74350"/>
                  </a:cubicBezTo>
                  <a:cubicBezTo>
                    <a:pt x="5328" y="76126"/>
                    <a:pt x="4588" y="76718"/>
                    <a:pt x="3848" y="77605"/>
                  </a:cubicBezTo>
                  <a:cubicBezTo>
                    <a:pt x="3440" y="78320"/>
                    <a:pt x="4159" y="78824"/>
                    <a:pt x="4985" y="78824"/>
                  </a:cubicBezTo>
                  <a:cubicBezTo>
                    <a:pt x="5355" y="78824"/>
                    <a:pt x="5747" y="78723"/>
                    <a:pt x="6068" y="78493"/>
                  </a:cubicBezTo>
                  <a:cubicBezTo>
                    <a:pt x="6956" y="77901"/>
                    <a:pt x="8140" y="76866"/>
                    <a:pt x="9028" y="75682"/>
                  </a:cubicBezTo>
                  <a:cubicBezTo>
                    <a:pt x="10064" y="74498"/>
                    <a:pt x="11395" y="72278"/>
                    <a:pt x="11396" y="72278"/>
                  </a:cubicBezTo>
                  <a:lnTo>
                    <a:pt x="11396" y="72278"/>
                  </a:lnTo>
                  <a:cubicBezTo>
                    <a:pt x="10656" y="74646"/>
                    <a:pt x="9324" y="76126"/>
                    <a:pt x="8584" y="77161"/>
                  </a:cubicBezTo>
                  <a:cubicBezTo>
                    <a:pt x="7992" y="78049"/>
                    <a:pt x="7992" y="78789"/>
                    <a:pt x="8584" y="78937"/>
                  </a:cubicBezTo>
                  <a:cubicBezTo>
                    <a:pt x="8667" y="78958"/>
                    <a:pt x="8756" y="78970"/>
                    <a:pt x="8852" y="78970"/>
                  </a:cubicBezTo>
                  <a:cubicBezTo>
                    <a:pt x="9443" y="78970"/>
                    <a:pt x="10313" y="78519"/>
                    <a:pt x="11840" y="76866"/>
                  </a:cubicBezTo>
                  <a:cubicBezTo>
                    <a:pt x="13468" y="74942"/>
                    <a:pt x="14947" y="71686"/>
                    <a:pt x="15687" y="68726"/>
                  </a:cubicBezTo>
                  <a:cubicBezTo>
                    <a:pt x="16279" y="65766"/>
                    <a:pt x="16279" y="64435"/>
                    <a:pt x="16723" y="62955"/>
                  </a:cubicBezTo>
                  <a:cubicBezTo>
                    <a:pt x="18647" y="57479"/>
                    <a:pt x="20127" y="53040"/>
                    <a:pt x="20719" y="47268"/>
                  </a:cubicBezTo>
                  <a:cubicBezTo>
                    <a:pt x="21459" y="38981"/>
                    <a:pt x="20571" y="32469"/>
                    <a:pt x="19683" y="28474"/>
                  </a:cubicBezTo>
                  <a:cubicBezTo>
                    <a:pt x="17759" y="20334"/>
                    <a:pt x="13616" y="10123"/>
                    <a:pt x="10656" y="4648"/>
                  </a:cubicBezTo>
                  <a:cubicBezTo>
                    <a:pt x="8938" y="1302"/>
                    <a:pt x="7054" y="1"/>
                    <a:pt x="5410"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7" name="Google Shape;3907;p41"/>
            <p:cNvSpPr/>
            <p:nvPr/>
          </p:nvSpPr>
          <p:spPr>
            <a:xfrm>
              <a:off x="7213650" y="3028962"/>
              <a:ext cx="295491" cy="467294"/>
            </a:xfrm>
            <a:custGeom>
              <a:rect b="b" l="l" r="r" t="t"/>
              <a:pathLst>
                <a:path extrusionOk="0" h="31127" w="19683">
                  <a:moveTo>
                    <a:pt x="5454" y="0"/>
                  </a:moveTo>
                  <a:cubicBezTo>
                    <a:pt x="4735" y="0"/>
                    <a:pt x="3960" y="201"/>
                    <a:pt x="3108" y="627"/>
                  </a:cubicBezTo>
                  <a:cubicBezTo>
                    <a:pt x="445" y="1811"/>
                    <a:pt x="1" y="5511"/>
                    <a:pt x="1333" y="9654"/>
                  </a:cubicBezTo>
                  <a:cubicBezTo>
                    <a:pt x="2665" y="13798"/>
                    <a:pt x="6512" y="22381"/>
                    <a:pt x="7400" y="25489"/>
                  </a:cubicBezTo>
                  <a:cubicBezTo>
                    <a:pt x="8288" y="28745"/>
                    <a:pt x="9472" y="31112"/>
                    <a:pt x="9472" y="31112"/>
                  </a:cubicBezTo>
                  <a:cubicBezTo>
                    <a:pt x="9472" y="31112"/>
                    <a:pt x="9675" y="31126"/>
                    <a:pt x="10029" y="31126"/>
                  </a:cubicBezTo>
                  <a:cubicBezTo>
                    <a:pt x="11682" y="31126"/>
                    <a:pt x="16636" y="30825"/>
                    <a:pt x="19683" y="27413"/>
                  </a:cubicBezTo>
                  <a:cubicBezTo>
                    <a:pt x="19683" y="27413"/>
                    <a:pt x="17019" y="17646"/>
                    <a:pt x="13616" y="10246"/>
                  </a:cubicBezTo>
                  <a:cubicBezTo>
                    <a:pt x="10824" y="4178"/>
                    <a:pt x="8729" y="0"/>
                    <a:pt x="5454"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8" name="Google Shape;3908;p41"/>
            <p:cNvSpPr/>
            <p:nvPr/>
          </p:nvSpPr>
          <p:spPr>
            <a:xfrm>
              <a:off x="7333630" y="3409379"/>
              <a:ext cx="195508" cy="159748"/>
            </a:xfrm>
            <a:custGeom>
              <a:rect b="b" l="l" r="r" t="t"/>
              <a:pathLst>
                <a:path extrusionOk="0" h="10641" w="13023">
                  <a:moveTo>
                    <a:pt x="11247" y="1"/>
                  </a:moveTo>
                  <a:lnTo>
                    <a:pt x="11543" y="1185"/>
                  </a:lnTo>
                  <a:cubicBezTo>
                    <a:pt x="11543" y="1185"/>
                    <a:pt x="10063" y="2665"/>
                    <a:pt x="6363" y="3997"/>
                  </a:cubicBezTo>
                  <a:cubicBezTo>
                    <a:pt x="5145" y="4423"/>
                    <a:pt x="4001" y="4549"/>
                    <a:pt x="3078" y="4549"/>
                  </a:cubicBezTo>
                  <a:cubicBezTo>
                    <a:pt x="1758" y="4549"/>
                    <a:pt x="888" y="4293"/>
                    <a:pt x="888" y="4293"/>
                  </a:cubicBezTo>
                  <a:lnTo>
                    <a:pt x="444" y="3405"/>
                  </a:lnTo>
                  <a:lnTo>
                    <a:pt x="444" y="3405"/>
                  </a:lnTo>
                  <a:cubicBezTo>
                    <a:pt x="444" y="3405"/>
                    <a:pt x="0" y="3701"/>
                    <a:pt x="740" y="6216"/>
                  </a:cubicBezTo>
                  <a:cubicBezTo>
                    <a:pt x="1480" y="8732"/>
                    <a:pt x="2220" y="10064"/>
                    <a:pt x="2812" y="10360"/>
                  </a:cubicBezTo>
                  <a:cubicBezTo>
                    <a:pt x="3441" y="10554"/>
                    <a:pt x="4137" y="10640"/>
                    <a:pt x="4862" y="10640"/>
                  </a:cubicBezTo>
                  <a:cubicBezTo>
                    <a:pt x="8570" y="10640"/>
                    <a:pt x="13023" y="8369"/>
                    <a:pt x="13023" y="6512"/>
                  </a:cubicBezTo>
                  <a:cubicBezTo>
                    <a:pt x="13023" y="5033"/>
                    <a:pt x="12727" y="889"/>
                    <a:pt x="11247"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9" name="Google Shape;3909;p41"/>
            <p:cNvSpPr/>
            <p:nvPr/>
          </p:nvSpPr>
          <p:spPr>
            <a:xfrm>
              <a:off x="7162563" y="2687187"/>
              <a:ext cx="97311" cy="122427"/>
            </a:xfrm>
            <a:custGeom>
              <a:rect b="b" l="l" r="r" t="t"/>
              <a:pathLst>
                <a:path extrusionOk="0" h="8155" w="6482">
                  <a:moveTo>
                    <a:pt x="2538" y="0"/>
                  </a:moveTo>
                  <a:cubicBezTo>
                    <a:pt x="1537" y="0"/>
                    <a:pt x="554" y="479"/>
                    <a:pt x="148" y="1047"/>
                  </a:cubicBezTo>
                  <a:lnTo>
                    <a:pt x="0" y="7410"/>
                  </a:lnTo>
                  <a:cubicBezTo>
                    <a:pt x="0" y="7410"/>
                    <a:pt x="296" y="8150"/>
                    <a:pt x="1628" y="8150"/>
                  </a:cubicBezTo>
                  <a:cubicBezTo>
                    <a:pt x="1665" y="8153"/>
                    <a:pt x="1703" y="8154"/>
                    <a:pt x="1741" y="8154"/>
                  </a:cubicBezTo>
                  <a:cubicBezTo>
                    <a:pt x="3936" y="8154"/>
                    <a:pt x="6482" y="3959"/>
                    <a:pt x="4736" y="1195"/>
                  </a:cubicBezTo>
                  <a:cubicBezTo>
                    <a:pt x="4201" y="326"/>
                    <a:pt x="3364" y="0"/>
                    <a:pt x="2538"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0" name="Google Shape;3910;p41"/>
            <p:cNvSpPr/>
            <p:nvPr/>
          </p:nvSpPr>
          <p:spPr>
            <a:xfrm>
              <a:off x="6316113" y="3747640"/>
              <a:ext cx="824246" cy="472669"/>
            </a:xfrm>
            <a:custGeom>
              <a:rect b="b" l="l" r="r" t="t"/>
              <a:pathLst>
                <a:path extrusionOk="0" h="31485" w="54904">
                  <a:moveTo>
                    <a:pt x="20126" y="0"/>
                  </a:moveTo>
                  <a:cubicBezTo>
                    <a:pt x="19941" y="0"/>
                    <a:pt x="19756" y="37"/>
                    <a:pt x="19534" y="111"/>
                  </a:cubicBezTo>
                  <a:lnTo>
                    <a:pt x="0" y="11506"/>
                  </a:lnTo>
                  <a:lnTo>
                    <a:pt x="34925" y="31484"/>
                  </a:lnTo>
                  <a:lnTo>
                    <a:pt x="54903" y="19941"/>
                  </a:lnTo>
                  <a:lnTo>
                    <a:pt x="20718" y="111"/>
                  </a:lnTo>
                  <a:cubicBezTo>
                    <a:pt x="20496" y="37"/>
                    <a:pt x="20311" y="0"/>
                    <a:pt x="20126" y="0"/>
                  </a:cubicBezTo>
                  <a:close/>
                </a:path>
              </a:pathLst>
            </a:custGeom>
            <a:solidFill>
              <a:srgbClr val="EFF6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1" name="Google Shape;3911;p41"/>
            <p:cNvSpPr/>
            <p:nvPr/>
          </p:nvSpPr>
          <p:spPr>
            <a:xfrm>
              <a:off x="6378310" y="3838166"/>
              <a:ext cx="622088" cy="357703"/>
            </a:xfrm>
            <a:custGeom>
              <a:rect b="b" l="l" r="r" t="t"/>
              <a:pathLst>
                <a:path extrusionOk="0" h="23827" w="41438">
                  <a:moveTo>
                    <a:pt x="10656" y="1"/>
                  </a:moveTo>
                  <a:lnTo>
                    <a:pt x="1" y="6068"/>
                  </a:lnTo>
                  <a:lnTo>
                    <a:pt x="30930" y="23826"/>
                  </a:lnTo>
                  <a:lnTo>
                    <a:pt x="41437" y="17759"/>
                  </a:lnTo>
                  <a:lnTo>
                    <a:pt x="10656" y="1"/>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2" name="Google Shape;3912;p41"/>
            <p:cNvSpPr/>
            <p:nvPr/>
          </p:nvSpPr>
          <p:spPr>
            <a:xfrm>
              <a:off x="6698226" y="3860384"/>
              <a:ext cx="222185" cy="128867"/>
            </a:xfrm>
            <a:custGeom>
              <a:rect b="b" l="l" r="r" t="t"/>
              <a:pathLst>
                <a:path extrusionOk="0" h="8584" w="14800">
                  <a:moveTo>
                    <a:pt x="5328" y="0"/>
                  </a:moveTo>
                  <a:lnTo>
                    <a:pt x="1" y="3108"/>
                  </a:lnTo>
                  <a:lnTo>
                    <a:pt x="149" y="3256"/>
                  </a:lnTo>
                  <a:lnTo>
                    <a:pt x="9472" y="8584"/>
                  </a:lnTo>
                  <a:lnTo>
                    <a:pt x="14504" y="5624"/>
                  </a:lnTo>
                  <a:lnTo>
                    <a:pt x="14800" y="5476"/>
                  </a:lnTo>
                  <a:lnTo>
                    <a:pt x="5328" y="0"/>
                  </a:lnTo>
                  <a:close/>
                </a:path>
              </a:pathLst>
            </a:custGeom>
            <a:solidFill>
              <a:srgbClr val="AEB5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3" name="Google Shape;3913;p41"/>
            <p:cNvSpPr/>
            <p:nvPr/>
          </p:nvSpPr>
          <p:spPr>
            <a:xfrm>
              <a:off x="6700448" y="3864828"/>
              <a:ext cx="215519" cy="124424"/>
            </a:xfrm>
            <a:custGeom>
              <a:rect b="b" l="l" r="r" t="t"/>
              <a:pathLst>
                <a:path extrusionOk="0" h="8288" w="14356">
                  <a:moveTo>
                    <a:pt x="5180" y="0"/>
                  </a:moveTo>
                  <a:lnTo>
                    <a:pt x="1" y="2960"/>
                  </a:lnTo>
                  <a:lnTo>
                    <a:pt x="9324" y="8288"/>
                  </a:lnTo>
                  <a:lnTo>
                    <a:pt x="14356" y="5328"/>
                  </a:lnTo>
                  <a:lnTo>
                    <a:pt x="5180" y="0"/>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4" name="Google Shape;3914;p41"/>
            <p:cNvSpPr/>
            <p:nvPr/>
          </p:nvSpPr>
          <p:spPr>
            <a:xfrm>
              <a:off x="6316113" y="3920374"/>
              <a:ext cx="824246" cy="319931"/>
            </a:xfrm>
            <a:custGeom>
              <a:rect b="b" l="l" r="r" t="t"/>
              <a:pathLst>
                <a:path extrusionOk="0" h="21311" w="54904">
                  <a:moveTo>
                    <a:pt x="0" y="0"/>
                  </a:moveTo>
                  <a:lnTo>
                    <a:pt x="0" y="444"/>
                  </a:lnTo>
                  <a:cubicBezTo>
                    <a:pt x="0" y="1036"/>
                    <a:pt x="444" y="1628"/>
                    <a:pt x="1036" y="2072"/>
                  </a:cubicBezTo>
                  <a:lnTo>
                    <a:pt x="33889" y="21014"/>
                  </a:lnTo>
                  <a:cubicBezTo>
                    <a:pt x="34185" y="21310"/>
                    <a:pt x="34481" y="21310"/>
                    <a:pt x="34925" y="21310"/>
                  </a:cubicBezTo>
                  <a:cubicBezTo>
                    <a:pt x="35221" y="21310"/>
                    <a:pt x="35517" y="21162"/>
                    <a:pt x="35813" y="21014"/>
                  </a:cubicBezTo>
                  <a:lnTo>
                    <a:pt x="54015" y="10507"/>
                  </a:lnTo>
                  <a:cubicBezTo>
                    <a:pt x="54607" y="10211"/>
                    <a:pt x="54903" y="9619"/>
                    <a:pt x="54903" y="8879"/>
                  </a:cubicBezTo>
                  <a:lnTo>
                    <a:pt x="54903" y="8435"/>
                  </a:lnTo>
                  <a:lnTo>
                    <a:pt x="34925" y="19978"/>
                  </a:lnTo>
                  <a:lnTo>
                    <a:pt x="0"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5" name="Google Shape;3915;p41"/>
            <p:cNvSpPr/>
            <p:nvPr/>
          </p:nvSpPr>
          <p:spPr>
            <a:xfrm>
              <a:off x="6316113" y="3920374"/>
              <a:ext cx="524312" cy="319931"/>
            </a:xfrm>
            <a:custGeom>
              <a:rect b="b" l="l" r="r" t="t"/>
              <a:pathLst>
                <a:path extrusionOk="0" h="21311" w="34925">
                  <a:moveTo>
                    <a:pt x="0" y="0"/>
                  </a:moveTo>
                  <a:lnTo>
                    <a:pt x="0" y="444"/>
                  </a:lnTo>
                  <a:cubicBezTo>
                    <a:pt x="0" y="1036"/>
                    <a:pt x="444" y="1628"/>
                    <a:pt x="1036" y="2072"/>
                  </a:cubicBezTo>
                  <a:lnTo>
                    <a:pt x="33889" y="21014"/>
                  </a:lnTo>
                  <a:cubicBezTo>
                    <a:pt x="34185" y="21310"/>
                    <a:pt x="34481" y="21310"/>
                    <a:pt x="34925" y="21310"/>
                  </a:cubicBezTo>
                  <a:lnTo>
                    <a:pt x="34925" y="20126"/>
                  </a:lnTo>
                  <a:lnTo>
                    <a:pt x="0" y="0"/>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6" name="Google Shape;3916;p41"/>
            <p:cNvSpPr/>
            <p:nvPr/>
          </p:nvSpPr>
          <p:spPr>
            <a:xfrm>
              <a:off x="6238348" y="3564908"/>
              <a:ext cx="593204" cy="662937"/>
            </a:xfrm>
            <a:custGeom>
              <a:rect b="b" l="l" r="r" t="t"/>
              <a:pathLst>
                <a:path extrusionOk="0" h="44159" w="39514">
                  <a:moveTo>
                    <a:pt x="741" y="0"/>
                  </a:moveTo>
                  <a:cubicBezTo>
                    <a:pt x="297" y="444"/>
                    <a:pt x="1" y="888"/>
                    <a:pt x="1" y="1480"/>
                  </a:cubicBezTo>
                  <a:cubicBezTo>
                    <a:pt x="1" y="1628"/>
                    <a:pt x="1" y="1776"/>
                    <a:pt x="149" y="1924"/>
                  </a:cubicBezTo>
                  <a:lnTo>
                    <a:pt x="3700" y="23382"/>
                  </a:lnTo>
                  <a:cubicBezTo>
                    <a:pt x="3848" y="23974"/>
                    <a:pt x="4144" y="24566"/>
                    <a:pt x="4736" y="24862"/>
                  </a:cubicBezTo>
                  <a:lnTo>
                    <a:pt x="37589" y="43804"/>
                  </a:lnTo>
                  <a:cubicBezTo>
                    <a:pt x="37915" y="44049"/>
                    <a:pt x="38286" y="44159"/>
                    <a:pt x="38652" y="44159"/>
                  </a:cubicBezTo>
                  <a:cubicBezTo>
                    <a:pt x="38951" y="44159"/>
                    <a:pt x="39247" y="44085"/>
                    <a:pt x="39513" y="43952"/>
                  </a:cubicBezTo>
                  <a:lnTo>
                    <a:pt x="35665" y="20718"/>
                  </a:lnTo>
                  <a:cubicBezTo>
                    <a:pt x="35517" y="20274"/>
                    <a:pt x="35221" y="19830"/>
                    <a:pt x="34777" y="19682"/>
                  </a:cubicBezTo>
                  <a:lnTo>
                    <a:pt x="741" y="0"/>
                  </a:lnTo>
                  <a:close/>
                </a:path>
              </a:pathLst>
            </a:custGeom>
            <a:solidFill>
              <a:srgbClr val="EFF6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7" name="Google Shape;3917;p41"/>
            <p:cNvSpPr/>
            <p:nvPr/>
          </p:nvSpPr>
          <p:spPr>
            <a:xfrm>
              <a:off x="6249457" y="3560464"/>
              <a:ext cx="590967" cy="664288"/>
            </a:xfrm>
            <a:custGeom>
              <a:rect b="b" l="l" r="r" t="t"/>
              <a:pathLst>
                <a:path extrusionOk="0" h="44249" w="39365">
                  <a:moveTo>
                    <a:pt x="445" y="0"/>
                  </a:moveTo>
                  <a:cubicBezTo>
                    <a:pt x="297" y="0"/>
                    <a:pt x="149" y="148"/>
                    <a:pt x="1" y="296"/>
                  </a:cubicBezTo>
                  <a:lnTo>
                    <a:pt x="34037" y="19978"/>
                  </a:lnTo>
                  <a:cubicBezTo>
                    <a:pt x="34481" y="20274"/>
                    <a:pt x="34777" y="20570"/>
                    <a:pt x="34925" y="21162"/>
                  </a:cubicBezTo>
                  <a:lnTo>
                    <a:pt x="38773" y="44248"/>
                  </a:lnTo>
                  <a:cubicBezTo>
                    <a:pt x="38921" y="44248"/>
                    <a:pt x="38921" y="44248"/>
                    <a:pt x="39069" y="44100"/>
                  </a:cubicBezTo>
                  <a:lnTo>
                    <a:pt x="39365" y="44100"/>
                  </a:lnTo>
                  <a:lnTo>
                    <a:pt x="35369" y="20866"/>
                  </a:lnTo>
                  <a:cubicBezTo>
                    <a:pt x="35369" y="20274"/>
                    <a:pt x="35073" y="19830"/>
                    <a:pt x="34629" y="19682"/>
                  </a:cubicBezTo>
                  <a:lnTo>
                    <a:pt x="445"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8" name="Google Shape;3918;p41"/>
            <p:cNvSpPr/>
            <p:nvPr/>
          </p:nvSpPr>
          <p:spPr>
            <a:xfrm>
              <a:off x="6465742" y="3857892"/>
              <a:ext cx="90961" cy="91636"/>
            </a:xfrm>
            <a:custGeom>
              <a:rect b="b" l="l" r="r" t="t"/>
              <a:pathLst>
                <a:path extrusionOk="0" h="6104" w="6059">
                  <a:moveTo>
                    <a:pt x="1131" y="0"/>
                  </a:moveTo>
                  <a:cubicBezTo>
                    <a:pt x="399" y="0"/>
                    <a:pt x="1" y="490"/>
                    <a:pt x="96" y="1350"/>
                  </a:cubicBezTo>
                  <a:cubicBezTo>
                    <a:pt x="392" y="2830"/>
                    <a:pt x="1872" y="4754"/>
                    <a:pt x="3500" y="5642"/>
                  </a:cubicBezTo>
                  <a:cubicBezTo>
                    <a:pt x="4024" y="5956"/>
                    <a:pt x="4511" y="6104"/>
                    <a:pt x="4909" y="6104"/>
                  </a:cubicBezTo>
                  <a:cubicBezTo>
                    <a:pt x="5633" y="6104"/>
                    <a:pt x="6059" y="5614"/>
                    <a:pt x="5868" y="4754"/>
                  </a:cubicBezTo>
                  <a:cubicBezTo>
                    <a:pt x="5572" y="3274"/>
                    <a:pt x="4092" y="1350"/>
                    <a:pt x="2612" y="462"/>
                  </a:cubicBezTo>
                  <a:cubicBezTo>
                    <a:pt x="2035" y="148"/>
                    <a:pt x="1533" y="0"/>
                    <a:pt x="1131" y="0"/>
                  </a:cubicBezTo>
                  <a:close/>
                </a:path>
              </a:pathLst>
            </a:cu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19" name="Google Shape;3919;p41"/>
          <p:cNvSpPr txBox="1"/>
          <p:nvPr>
            <p:ph type="title"/>
          </p:nvPr>
        </p:nvSpPr>
        <p:spPr>
          <a:xfrm>
            <a:off x="4946725" y="385950"/>
            <a:ext cx="3568800" cy="529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稽核項目</a:t>
            </a:r>
            <a:endParaRPr/>
          </a:p>
        </p:txBody>
      </p:sp>
      <p:sp>
        <p:nvSpPr>
          <p:cNvPr id="3920" name="Google Shape;3920;p41"/>
          <p:cNvSpPr txBox="1"/>
          <p:nvPr>
            <p:ph idx="4294967295" type="body"/>
          </p:nvPr>
        </p:nvSpPr>
        <p:spPr>
          <a:xfrm>
            <a:off x="978350" y="990950"/>
            <a:ext cx="3670500" cy="3576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sz="2000"/>
              <a:t>2.5 </a:t>
            </a:r>
            <a:r>
              <a:rPr lang="en"/>
              <a:t>副首長或適當人員兼任</a:t>
            </a:r>
            <a:r>
              <a:rPr lang="en">
                <a:solidFill>
                  <a:srgbClr val="FF0000"/>
                </a:solidFill>
              </a:rPr>
              <a:t>資通安</a:t>
            </a:r>
            <a:br>
              <a:rPr lang="en">
                <a:solidFill>
                  <a:srgbClr val="FF0000"/>
                </a:solidFill>
              </a:rPr>
            </a:br>
            <a:r>
              <a:rPr lang="en">
                <a:solidFill>
                  <a:srgbClr val="FF0000"/>
                </a:solidFill>
              </a:rPr>
              <a:t>全長</a:t>
            </a:r>
            <a:r>
              <a:rPr lang="en"/>
              <a:t>，負責推動及督導機關內資通</a:t>
            </a:r>
            <a:br>
              <a:rPr lang="en"/>
            </a:br>
            <a:r>
              <a:rPr lang="en"/>
              <a:t>安全相關事務？</a:t>
            </a:r>
            <a:endParaRPr/>
          </a:p>
        </p:txBody>
      </p:sp>
      <p:sp>
        <p:nvSpPr>
          <p:cNvPr id="3921" name="Google Shape;3921;p41"/>
          <p:cNvSpPr/>
          <p:nvPr/>
        </p:nvSpPr>
        <p:spPr>
          <a:xfrm>
            <a:off x="609780" y="1166660"/>
            <a:ext cx="324442" cy="203530"/>
          </a:xfrm>
          <a:custGeom>
            <a:rect b="b" l="l" r="r" t="t"/>
            <a:pathLst>
              <a:path extrusionOk="0" h="3048" w="4858">
                <a:moveTo>
                  <a:pt x="0" y="1238"/>
                </a:moveTo>
                <a:lnTo>
                  <a:pt x="2000" y="3048"/>
                </a:lnTo>
                <a:lnTo>
                  <a:pt x="4858" y="0"/>
                </a:lnTo>
              </a:path>
            </a:pathLst>
          </a:custGeom>
          <a:noFill/>
          <a:ln cap="rnd" cmpd="sng" w="38100">
            <a:solidFill>
              <a:srgbClr val="0000FF"/>
            </a:solidFill>
            <a:prstDash val="solid"/>
            <a:round/>
            <a:headEnd len="med" w="med" type="none"/>
            <a:tailEnd len="med" w="med" type="none"/>
          </a:ln>
        </p:spPr>
      </p:sp>
      <p:sp>
        <p:nvSpPr>
          <p:cNvPr id="3922" name="Google Shape;3922;p4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9" name="Shape 8789"/>
        <p:cNvGrpSpPr/>
        <p:nvPr/>
      </p:nvGrpSpPr>
      <p:grpSpPr>
        <a:xfrm>
          <a:off x="0" y="0"/>
          <a:ext cx="0" cy="0"/>
          <a:chOff x="0" y="0"/>
          <a:chExt cx="0" cy="0"/>
        </a:xfrm>
      </p:grpSpPr>
      <p:sp>
        <p:nvSpPr>
          <p:cNvPr id="8790" name="Google Shape;8790;p122"/>
          <p:cNvSpPr txBox="1"/>
          <p:nvPr>
            <p:ph type="title"/>
          </p:nvPr>
        </p:nvSpPr>
        <p:spPr>
          <a:xfrm>
            <a:off x="616650" y="3757225"/>
            <a:ext cx="2300100" cy="867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10</a:t>
            </a:r>
            <a:endParaRPr/>
          </a:p>
        </p:txBody>
      </p:sp>
      <p:sp>
        <p:nvSpPr>
          <p:cNvPr id="8791" name="Google Shape;8791;p122"/>
          <p:cNvSpPr txBox="1"/>
          <p:nvPr>
            <p:ph idx="2" type="title"/>
          </p:nvPr>
        </p:nvSpPr>
        <p:spPr>
          <a:xfrm>
            <a:off x="2905350" y="3857000"/>
            <a:ext cx="5618100" cy="414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結論</a:t>
            </a:r>
            <a:endParaRPr/>
          </a:p>
        </p:txBody>
      </p:sp>
      <p:grpSp>
        <p:nvGrpSpPr>
          <p:cNvPr id="8792" name="Google Shape;8792;p122"/>
          <p:cNvGrpSpPr/>
          <p:nvPr/>
        </p:nvGrpSpPr>
        <p:grpSpPr>
          <a:xfrm>
            <a:off x="4920433" y="276722"/>
            <a:ext cx="4163460" cy="3440852"/>
            <a:chOff x="807275" y="324900"/>
            <a:chExt cx="5973400" cy="4970175"/>
          </a:xfrm>
        </p:grpSpPr>
        <p:sp>
          <p:nvSpPr>
            <p:cNvPr id="8793" name="Google Shape;8793;p122"/>
            <p:cNvSpPr/>
            <p:nvPr/>
          </p:nvSpPr>
          <p:spPr>
            <a:xfrm>
              <a:off x="819600" y="3344500"/>
              <a:ext cx="1104475" cy="577925"/>
            </a:xfrm>
            <a:custGeom>
              <a:rect b="b" l="l" r="r" t="t"/>
              <a:pathLst>
                <a:path extrusionOk="0" h="23117" w="44179">
                  <a:moveTo>
                    <a:pt x="32206" y="0"/>
                  </a:moveTo>
                  <a:cubicBezTo>
                    <a:pt x="27761" y="0"/>
                    <a:pt x="22618" y="1283"/>
                    <a:pt x="18441" y="3644"/>
                  </a:cubicBezTo>
                  <a:lnTo>
                    <a:pt x="8382" y="9463"/>
                  </a:lnTo>
                  <a:cubicBezTo>
                    <a:pt x="1677" y="13407"/>
                    <a:pt x="0" y="18831"/>
                    <a:pt x="4734" y="21592"/>
                  </a:cubicBezTo>
                  <a:cubicBezTo>
                    <a:pt x="6595" y="22618"/>
                    <a:pt x="9131" y="23117"/>
                    <a:pt x="11933" y="23117"/>
                  </a:cubicBezTo>
                  <a:cubicBezTo>
                    <a:pt x="16404" y="23117"/>
                    <a:pt x="21555" y="21847"/>
                    <a:pt x="25738" y="19422"/>
                  </a:cubicBezTo>
                  <a:lnTo>
                    <a:pt x="35698" y="13703"/>
                  </a:lnTo>
                  <a:cubicBezTo>
                    <a:pt x="42502" y="9758"/>
                    <a:pt x="44178" y="4335"/>
                    <a:pt x="39346" y="1574"/>
                  </a:cubicBezTo>
                  <a:cubicBezTo>
                    <a:pt x="37519" y="508"/>
                    <a:pt x="35001" y="0"/>
                    <a:pt x="32206" y="0"/>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4" name="Google Shape;8794;p122"/>
            <p:cNvSpPr/>
            <p:nvPr/>
          </p:nvSpPr>
          <p:spPr>
            <a:xfrm>
              <a:off x="1463025" y="769275"/>
              <a:ext cx="641000" cy="1198200"/>
            </a:xfrm>
            <a:custGeom>
              <a:rect b="b" l="l" r="r" t="t"/>
              <a:pathLst>
                <a:path extrusionOk="0" h="47928" w="25640">
                  <a:moveTo>
                    <a:pt x="2206" y="1"/>
                  </a:moveTo>
                  <a:cubicBezTo>
                    <a:pt x="1119" y="1"/>
                    <a:pt x="368" y="959"/>
                    <a:pt x="297" y="3900"/>
                  </a:cubicBezTo>
                  <a:cubicBezTo>
                    <a:pt x="99" y="7943"/>
                    <a:pt x="1" y="15733"/>
                    <a:pt x="1184" y="21058"/>
                  </a:cubicBezTo>
                  <a:cubicBezTo>
                    <a:pt x="1677" y="23721"/>
                    <a:pt x="2959" y="27764"/>
                    <a:pt x="5819" y="32399"/>
                  </a:cubicBezTo>
                  <a:cubicBezTo>
                    <a:pt x="7791" y="35653"/>
                    <a:pt x="9862" y="37822"/>
                    <a:pt x="12524" y="40584"/>
                  </a:cubicBezTo>
                  <a:cubicBezTo>
                    <a:pt x="13215" y="41372"/>
                    <a:pt x="13609" y="42063"/>
                    <a:pt x="14793" y="43641"/>
                  </a:cubicBezTo>
                  <a:cubicBezTo>
                    <a:pt x="15976" y="45218"/>
                    <a:pt x="17751" y="46796"/>
                    <a:pt x="19329" y="47388"/>
                  </a:cubicBezTo>
                  <a:cubicBezTo>
                    <a:pt x="20259" y="47795"/>
                    <a:pt x="20846" y="47928"/>
                    <a:pt x="21232" y="47928"/>
                  </a:cubicBezTo>
                  <a:cubicBezTo>
                    <a:pt x="21501" y="47928"/>
                    <a:pt x="21673" y="47863"/>
                    <a:pt x="21794" y="47782"/>
                  </a:cubicBezTo>
                  <a:cubicBezTo>
                    <a:pt x="22090" y="47486"/>
                    <a:pt x="21893" y="46993"/>
                    <a:pt x="21301" y="46698"/>
                  </a:cubicBezTo>
                  <a:cubicBezTo>
                    <a:pt x="20611" y="46303"/>
                    <a:pt x="19427" y="45810"/>
                    <a:pt x="18244" y="44627"/>
                  </a:cubicBezTo>
                  <a:lnTo>
                    <a:pt x="18244" y="44627"/>
                  </a:lnTo>
                  <a:cubicBezTo>
                    <a:pt x="18244" y="44627"/>
                    <a:pt x="19723" y="45514"/>
                    <a:pt x="20611" y="45909"/>
                  </a:cubicBezTo>
                  <a:cubicBezTo>
                    <a:pt x="21498" y="46402"/>
                    <a:pt x="22484" y="46698"/>
                    <a:pt x="23175" y="46796"/>
                  </a:cubicBezTo>
                  <a:cubicBezTo>
                    <a:pt x="23245" y="46814"/>
                    <a:pt x="23317" y="46822"/>
                    <a:pt x="23389" y="46822"/>
                  </a:cubicBezTo>
                  <a:cubicBezTo>
                    <a:pt x="24126" y="46822"/>
                    <a:pt x="24888" y="45972"/>
                    <a:pt x="24259" y="45613"/>
                  </a:cubicBezTo>
                  <a:cubicBezTo>
                    <a:pt x="23569" y="45218"/>
                    <a:pt x="22977" y="45120"/>
                    <a:pt x="21597" y="44429"/>
                  </a:cubicBezTo>
                  <a:cubicBezTo>
                    <a:pt x="20413" y="43838"/>
                    <a:pt x="19723" y="43148"/>
                    <a:pt x="19723" y="43147"/>
                  </a:cubicBezTo>
                  <a:lnTo>
                    <a:pt x="19723" y="43147"/>
                  </a:lnTo>
                  <a:cubicBezTo>
                    <a:pt x="19723" y="43148"/>
                    <a:pt x="21202" y="43838"/>
                    <a:pt x="22484" y="44134"/>
                  </a:cubicBezTo>
                  <a:cubicBezTo>
                    <a:pt x="23175" y="44282"/>
                    <a:pt x="23668" y="44331"/>
                    <a:pt x="24037" y="44331"/>
                  </a:cubicBezTo>
                  <a:cubicBezTo>
                    <a:pt x="24407" y="44331"/>
                    <a:pt x="24654" y="44282"/>
                    <a:pt x="24851" y="44232"/>
                  </a:cubicBezTo>
                  <a:cubicBezTo>
                    <a:pt x="25245" y="44134"/>
                    <a:pt x="25640" y="43443"/>
                    <a:pt x="24752" y="43049"/>
                  </a:cubicBezTo>
                  <a:cubicBezTo>
                    <a:pt x="23963" y="42753"/>
                    <a:pt x="22780" y="42654"/>
                    <a:pt x="21301" y="41767"/>
                  </a:cubicBezTo>
                  <a:cubicBezTo>
                    <a:pt x="20315" y="41077"/>
                    <a:pt x="19624" y="40485"/>
                    <a:pt x="19920" y="40485"/>
                  </a:cubicBezTo>
                  <a:cubicBezTo>
                    <a:pt x="19942" y="40474"/>
                    <a:pt x="19968" y="40469"/>
                    <a:pt x="20000" y="40469"/>
                  </a:cubicBezTo>
                  <a:cubicBezTo>
                    <a:pt x="20253" y="40469"/>
                    <a:pt x="20828" y="40792"/>
                    <a:pt x="21794" y="40879"/>
                  </a:cubicBezTo>
                  <a:cubicBezTo>
                    <a:pt x="21867" y="40887"/>
                    <a:pt x="21940" y="40890"/>
                    <a:pt x="22013" y="40890"/>
                  </a:cubicBezTo>
                  <a:cubicBezTo>
                    <a:pt x="22921" y="40890"/>
                    <a:pt x="23766" y="40342"/>
                    <a:pt x="23766" y="39795"/>
                  </a:cubicBezTo>
                  <a:cubicBezTo>
                    <a:pt x="23766" y="39302"/>
                    <a:pt x="23569" y="39597"/>
                    <a:pt x="22484" y="39302"/>
                  </a:cubicBezTo>
                  <a:cubicBezTo>
                    <a:pt x="21498" y="39104"/>
                    <a:pt x="20709" y="38513"/>
                    <a:pt x="19230" y="38316"/>
                  </a:cubicBezTo>
                  <a:cubicBezTo>
                    <a:pt x="17948" y="38118"/>
                    <a:pt x="17061" y="37921"/>
                    <a:pt x="15976" y="37428"/>
                  </a:cubicBezTo>
                  <a:cubicBezTo>
                    <a:pt x="14891" y="36935"/>
                    <a:pt x="12426" y="33484"/>
                    <a:pt x="10552" y="30427"/>
                  </a:cubicBezTo>
                  <a:cubicBezTo>
                    <a:pt x="8284" y="26877"/>
                    <a:pt x="6805" y="21946"/>
                    <a:pt x="6706" y="19579"/>
                  </a:cubicBezTo>
                  <a:cubicBezTo>
                    <a:pt x="6411" y="15536"/>
                    <a:pt x="6608" y="7450"/>
                    <a:pt x="6411" y="4689"/>
                  </a:cubicBezTo>
                  <a:cubicBezTo>
                    <a:pt x="6213" y="1928"/>
                    <a:pt x="5030" y="1040"/>
                    <a:pt x="3551" y="350"/>
                  </a:cubicBezTo>
                  <a:cubicBezTo>
                    <a:pt x="3067" y="135"/>
                    <a:pt x="2613" y="1"/>
                    <a:pt x="2206"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5" name="Google Shape;8795;p122"/>
            <p:cNvSpPr/>
            <p:nvPr/>
          </p:nvSpPr>
          <p:spPr>
            <a:xfrm>
              <a:off x="1433450" y="765975"/>
              <a:ext cx="394475" cy="993250"/>
            </a:xfrm>
            <a:custGeom>
              <a:rect b="b" l="l" r="r" t="t"/>
              <a:pathLst>
                <a:path extrusionOk="0" h="39730" w="15779">
                  <a:moveTo>
                    <a:pt x="3245" y="1"/>
                  </a:moveTo>
                  <a:cubicBezTo>
                    <a:pt x="2850" y="1"/>
                    <a:pt x="2536" y="73"/>
                    <a:pt x="2367" y="186"/>
                  </a:cubicBezTo>
                  <a:cubicBezTo>
                    <a:pt x="691" y="1369"/>
                    <a:pt x="0" y="3638"/>
                    <a:pt x="494" y="10343"/>
                  </a:cubicBezTo>
                  <a:cubicBezTo>
                    <a:pt x="987" y="17147"/>
                    <a:pt x="1874" y="22275"/>
                    <a:pt x="3550" y="26515"/>
                  </a:cubicBezTo>
                  <a:cubicBezTo>
                    <a:pt x="5227" y="30854"/>
                    <a:pt x="8087" y="35785"/>
                    <a:pt x="12426" y="39729"/>
                  </a:cubicBezTo>
                  <a:cubicBezTo>
                    <a:pt x="12426" y="39729"/>
                    <a:pt x="13116" y="37461"/>
                    <a:pt x="15778" y="35982"/>
                  </a:cubicBezTo>
                  <a:cubicBezTo>
                    <a:pt x="15778" y="35982"/>
                    <a:pt x="11045" y="29572"/>
                    <a:pt x="9467" y="25431"/>
                  </a:cubicBezTo>
                  <a:cubicBezTo>
                    <a:pt x="7889" y="21388"/>
                    <a:pt x="7889" y="14781"/>
                    <a:pt x="7791" y="11033"/>
                  </a:cubicBezTo>
                  <a:cubicBezTo>
                    <a:pt x="7791" y="7385"/>
                    <a:pt x="8185" y="3933"/>
                    <a:pt x="6706" y="1863"/>
                  </a:cubicBezTo>
                  <a:cubicBezTo>
                    <a:pt x="5720" y="454"/>
                    <a:pt x="4231" y="1"/>
                    <a:pt x="3245" y="1"/>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6" name="Google Shape;8796;p122"/>
            <p:cNvSpPr/>
            <p:nvPr/>
          </p:nvSpPr>
          <p:spPr>
            <a:xfrm>
              <a:off x="1416200" y="3265500"/>
              <a:ext cx="396925" cy="264650"/>
            </a:xfrm>
            <a:custGeom>
              <a:rect b="b" l="l" r="r" t="t"/>
              <a:pathLst>
                <a:path extrusionOk="0" h="10586" w="15877">
                  <a:moveTo>
                    <a:pt x="5128" y="0"/>
                  </a:moveTo>
                  <a:lnTo>
                    <a:pt x="690" y="197"/>
                  </a:lnTo>
                  <a:cubicBezTo>
                    <a:pt x="690" y="197"/>
                    <a:pt x="592" y="1282"/>
                    <a:pt x="395" y="2170"/>
                  </a:cubicBezTo>
                  <a:cubicBezTo>
                    <a:pt x="197" y="3057"/>
                    <a:pt x="0" y="4536"/>
                    <a:pt x="197" y="5227"/>
                  </a:cubicBezTo>
                  <a:cubicBezTo>
                    <a:pt x="395" y="5917"/>
                    <a:pt x="2170" y="6804"/>
                    <a:pt x="3254" y="6903"/>
                  </a:cubicBezTo>
                  <a:cubicBezTo>
                    <a:pt x="4438" y="7002"/>
                    <a:pt x="6213" y="8086"/>
                    <a:pt x="6903" y="8875"/>
                  </a:cubicBezTo>
                  <a:cubicBezTo>
                    <a:pt x="7777" y="9924"/>
                    <a:pt x="9812" y="10585"/>
                    <a:pt x="11361" y="10585"/>
                  </a:cubicBezTo>
                  <a:cubicBezTo>
                    <a:pt x="11561" y="10585"/>
                    <a:pt x="11752" y="10574"/>
                    <a:pt x="11932" y="10552"/>
                  </a:cubicBezTo>
                  <a:cubicBezTo>
                    <a:pt x="13411" y="10256"/>
                    <a:pt x="15186" y="9763"/>
                    <a:pt x="15482" y="9171"/>
                  </a:cubicBezTo>
                  <a:cubicBezTo>
                    <a:pt x="15877" y="8481"/>
                    <a:pt x="15285" y="7791"/>
                    <a:pt x="11932" y="5621"/>
                  </a:cubicBezTo>
                  <a:cubicBezTo>
                    <a:pt x="8481" y="3452"/>
                    <a:pt x="6213" y="2170"/>
                    <a:pt x="5128"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7" name="Google Shape;8797;p122"/>
            <p:cNvSpPr/>
            <p:nvPr/>
          </p:nvSpPr>
          <p:spPr>
            <a:xfrm>
              <a:off x="1046400" y="3398625"/>
              <a:ext cx="177525" cy="387800"/>
            </a:xfrm>
            <a:custGeom>
              <a:rect b="b" l="l" r="r" t="t"/>
              <a:pathLst>
                <a:path extrusionOk="0" h="15512" w="7101">
                  <a:moveTo>
                    <a:pt x="1381" y="0"/>
                  </a:moveTo>
                  <a:cubicBezTo>
                    <a:pt x="987" y="888"/>
                    <a:pt x="395" y="1381"/>
                    <a:pt x="493" y="3649"/>
                  </a:cubicBezTo>
                  <a:cubicBezTo>
                    <a:pt x="691" y="6016"/>
                    <a:pt x="493" y="6903"/>
                    <a:pt x="296" y="8875"/>
                  </a:cubicBezTo>
                  <a:cubicBezTo>
                    <a:pt x="0" y="10749"/>
                    <a:pt x="987" y="13313"/>
                    <a:pt x="1874" y="14595"/>
                  </a:cubicBezTo>
                  <a:cubicBezTo>
                    <a:pt x="2338" y="15151"/>
                    <a:pt x="3128" y="15511"/>
                    <a:pt x="3918" y="15511"/>
                  </a:cubicBezTo>
                  <a:cubicBezTo>
                    <a:pt x="4808" y="15511"/>
                    <a:pt x="5696" y="15054"/>
                    <a:pt x="6114" y="13905"/>
                  </a:cubicBezTo>
                  <a:cubicBezTo>
                    <a:pt x="6903" y="11735"/>
                    <a:pt x="7100" y="9861"/>
                    <a:pt x="6509" y="7692"/>
                  </a:cubicBezTo>
                  <a:cubicBezTo>
                    <a:pt x="6016" y="5523"/>
                    <a:pt x="6706" y="3846"/>
                    <a:pt x="6312" y="2466"/>
                  </a:cubicBezTo>
                  <a:cubicBezTo>
                    <a:pt x="6016" y="986"/>
                    <a:pt x="5523" y="0"/>
                    <a:pt x="5523"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8" name="Google Shape;8798;p122"/>
            <p:cNvSpPr/>
            <p:nvPr/>
          </p:nvSpPr>
          <p:spPr>
            <a:xfrm>
              <a:off x="1063650" y="1754275"/>
              <a:ext cx="589225" cy="1658625"/>
            </a:xfrm>
            <a:custGeom>
              <a:rect b="b" l="l" r="r" t="t"/>
              <a:pathLst>
                <a:path extrusionOk="0" h="66345" w="23569">
                  <a:moveTo>
                    <a:pt x="23174" y="0"/>
                  </a:moveTo>
                  <a:lnTo>
                    <a:pt x="691" y="5720"/>
                  </a:lnTo>
                  <a:cubicBezTo>
                    <a:pt x="691" y="8185"/>
                    <a:pt x="1480" y="18736"/>
                    <a:pt x="1874" y="24357"/>
                  </a:cubicBezTo>
                  <a:cubicBezTo>
                    <a:pt x="2170" y="29978"/>
                    <a:pt x="2269" y="36881"/>
                    <a:pt x="2269" y="36881"/>
                  </a:cubicBezTo>
                  <a:cubicBezTo>
                    <a:pt x="2269" y="36881"/>
                    <a:pt x="1283" y="40924"/>
                    <a:pt x="691" y="45756"/>
                  </a:cubicBezTo>
                  <a:cubicBezTo>
                    <a:pt x="1" y="50588"/>
                    <a:pt x="691" y="65774"/>
                    <a:pt x="691" y="65774"/>
                  </a:cubicBezTo>
                  <a:cubicBezTo>
                    <a:pt x="691" y="65774"/>
                    <a:pt x="1480" y="66344"/>
                    <a:pt x="2707" y="66344"/>
                  </a:cubicBezTo>
                  <a:cubicBezTo>
                    <a:pt x="3321" y="66344"/>
                    <a:pt x="4044" y="66202"/>
                    <a:pt x="4833" y="65774"/>
                  </a:cubicBezTo>
                  <a:cubicBezTo>
                    <a:pt x="4833" y="65774"/>
                    <a:pt x="7397" y="53546"/>
                    <a:pt x="8580" y="48123"/>
                  </a:cubicBezTo>
                  <a:cubicBezTo>
                    <a:pt x="9763" y="42699"/>
                    <a:pt x="9960" y="39445"/>
                    <a:pt x="10651" y="36092"/>
                  </a:cubicBezTo>
                  <a:cubicBezTo>
                    <a:pt x="11341" y="32049"/>
                    <a:pt x="13017" y="12820"/>
                    <a:pt x="13017" y="12820"/>
                  </a:cubicBezTo>
                  <a:lnTo>
                    <a:pt x="13609" y="12918"/>
                  </a:lnTo>
                  <a:lnTo>
                    <a:pt x="15384" y="34514"/>
                  </a:lnTo>
                  <a:cubicBezTo>
                    <a:pt x="15384" y="34514"/>
                    <a:pt x="14694" y="36289"/>
                    <a:pt x="14299" y="39445"/>
                  </a:cubicBezTo>
                  <a:cubicBezTo>
                    <a:pt x="13806" y="42995"/>
                    <a:pt x="14792" y="60646"/>
                    <a:pt x="14792" y="60646"/>
                  </a:cubicBezTo>
                  <a:cubicBezTo>
                    <a:pt x="14792" y="60646"/>
                    <a:pt x="15586" y="61162"/>
                    <a:pt x="16795" y="61162"/>
                  </a:cubicBezTo>
                  <a:cubicBezTo>
                    <a:pt x="17492" y="61162"/>
                    <a:pt x="18328" y="60990"/>
                    <a:pt x="19230" y="60449"/>
                  </a:cubicBezTo>
                  <a:cubicBezTo>
                    <a:pt x="19230" y="60449"/>
                    <a:pt x="23569" y="36980"/>
                    <a:pt x="23569" y="33430"/>
                  </a:cubicBezTo>
                  <a:cubicBezTo>
                    <a:pt x="23569" y="31063"/>
                    <a:pt x="23174" y="0"/>
                    <a:pt x="23174" y="0"/>
                  </a:cubicBez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9" name="Google Shape;8799;p122"/>
            <p:cNvSpPr/>
            <p:nvPr/>
          </p:nvSpPr>
          <p:spPr>
            <a:xfrm>
              <a:off x="1389075" y="2000800"/>
              <a:ext cx="140550" cy="505400"/>
            </a:xfrm>
            <a:custGeom>
              <a:rect b="b" l="l" r="r" t="t"/>
              <a:pathLst>
                <a:path extrusionOk="0" h="20216" w="5622">
                  <a:moveTo>
                    <a:pt x="5621" y="0"/>
                  </a:moveTo>
                  <a:cubicBezTo>
                    <a:pt x="3649" y="1578"/>
                    <a:pt x="0" y="3057"/>
                    <a:pt x="0" y="3057"/>
                  </a:cubicBezTo>
                  <a:lnTo>
                    <a:pt x="592" y="3057"/>
                  </a:lnTo>
                  <a:lnTo>
                    <a:pt x="1973" y="20216"/>
                  </a:lnTo>
                  <a:cubicBezTo>
                    <a:pt x="1973" y="20216"/>
                    <a:pt x="1677" y="3255"/>
                    <a:pt x="2663" y="2663"/>
                  </a:cubicBezTo>
                  <a:cubicBezTo>
                    <a:pt x="3649" y="2071"/>
                    <a:pt x="5621" y="1"/>
                    <a:pt x="5621" y="0"/>
                  </a:cubicBezTo>
                  <a:close/>
                </a:path>
              </a:pathLst>
            </a:custGeom>
            <a:solidFill>
              <a:srgbClr val="6795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0" name="Google Shape;8800;p122"/>
            <p:cNvSpPr/>
            <p:nvPr/>
          </p:nvSpPr>
          <p:spPr>
            <a:xfrm>
              <a:off x="1135150" y="716375"/>
              <a:ext cx="389550" cy="361925"/>
            </a:xfrm>
            <a:custGeom>
              <a:rect b="b" l="l" r="r" t="t"/>
              <a:pathLst>
                <a:path extrusionOk="0" h="14477" w="15582">
                  <a:moveTo>
                    <a:pt x="3649" y="1"/>
                  </a:moveTo>
                  <a:cubicBezTo>
                    <a:pt x="3649" y="1"/>
                    <a:pt x="3945" y="5326"/>
                    <a:pt x="3846" y="5819"/>
                  </a:cubicBezTo>
                  <a:cubicBezTo>
                    <a:pt x="3649" y="6312"/>
                    <a:pt x="1381" y="7890"/>
                    <a:pt x="691" y="8383"/>
                  </a:cubicBezTo>
                  <a:cubicBezTo>
                    <a:pt x="0" y="8974"/>
                    <a:pt x="4339" y="13313"/>
                    <a:pt x="6509" y="14299"/>
                  </a:cubicBezTo>
                  <a:cubicBezTo>
                    <a:pt x="6790" y="14420"/>
                    <a:pt x="7159" y="14477"/>
                    <a:pt x="7587" y="14477"/>
                  </a:cubicBezTo>
                  <a:cubicBezTo>
                    <a:pt x="10306" y="14477"/>
                    <a:pt x="15397" y="12181"/>
                    <a:pt x="15482" y="9369"/>
                  </a:cubicBezTo>
                  <a:cubicBezTo>
                    <a:pt x="15581" y="6115"/>
                    <a:pt x="14299" y="3353"/>
                    <a:pt x="13313" y="3156"/>
                  </a:cubicBezTo>
                  <a:cubicBezTo>
                    <a:pt x="12228" y="3058"/>
                    <a:pt x="3649" y="1"/>
                    <a:pt x="3649"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1" name="Google Shape;8801;p122"/>
            <p:cNvSpPr/>
            <p:nvPr/>
          </p:nvSpPr>
          <p:spPr>
            <a:xfrm>
              <a:off x="1226375" y="718850"/>
              <a:ext cx="236675" cy="169250"/>
            </a:xfrm>
            <a:custGeom>
              <a:rect b="b" l="l" r="r" t="t"/>
              <a:pathLst>
                <a:path extrusionOk="0" h="6770" w="9467">
                  <a:moveTo>
                    <a:pt x="0" y="0"/>
                  </a:moveTo>
                  <a:lnTo>
                    <a:pt x="0" y="0"/>
                  </a:lnTo>
                  <a:cubicBezTo>
                    <a:pt x="0" y="0"/>
                    <a:pt x="99" y="1184"/>
                    <a:pt x="99" y="2071"/>
                  </a:cubicBezTo>
                  <a:cubicBezTo>
                    <a:pt x="99" y="3057"/>
                    <a:pt x="690" y="4043"/>
                    <a:pt x="1479" y="4635"/>
                  </a:cubicBezTo>
                  <a:cubicBezTo>
                    <a:pt x="2071" y="5128"/>
                    <a:pt x="2860" y="5621"/>
                    <a:pt x="3945" y="6016"/>
                  </a:cubicBezTo>
                  <a:cubicBezTo>
                    <a:pt x="4434" y="6260"/>
                    <a:pt x="5529" y="6770"/>
                    <a:pt x="6690" y="6770"/>
                  </a:cubicBezTo>
                  <a:cubicBezTo>
                    <a:pt x="7402" y="6770"/>
                    <a:pt x="8139" y="6578"/>
                    <a:pt x="8777" y="6016"/>
                  </a:cubicBezTo>
                  <a:cubicBezTo>
                    <a:pt x="9467" y="5424"/>
                    <a:pt x="8678" y="4043"/>
                    <a:pt x="8185" y="3057"/>
                  </a:cubicBezTo>
                  <a:cubicBezTo>
                    <a:pt x="5917" y="2367"/>
                    <a:pt x="0" y="0"/>
                    <a:pt x="0" y="0"/>
                  </a:cubicBez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2" name="Google Shape;8802;p122"/>
            <p:cNvSpPr/>
            <p:nvPr/>
          </p:nvSpPr>
          <p:spPr>
            <a:xfrm>
              <a:off x="1046400" y="767325"/>
              <a:ext cx="608950" cy="1212325"/>
            </a:xfrm>
            <a:custGeom>
              <a:rect b="b" l="l" r="r" t="t"/>
              <a:pathLst>
                <a:path extrusionOk="0" h="48493" w="24358">
                  <a:moveTo>
                    <a:pt x="18680" y="0"/>
                  </a:moveTo>
                  <a:cubicBezTo>
                    <a:pt x="17232" y="0"/>
                    <a:pt x="15384" y="1513"/>
                    <a:pt x="15384" y="1513"/>
                  </a:cubicBezTo>
                  <a:cubicBezTo>
                    <a:pt x="17751" y="3386"/>
                    <a:pt x="17553" y="9303"/>
                    <a:pt x="15877" y="10979"/>
                  </a:cubicBezTo>
                  <a:cubicBezTo>
                    <a:pt x="10453" y="10486"/>
                    <a:pt x="6607" y="4767"/>
                    <a:pt x="6607" y="4767"/>
                  </a:cubicBezTo>
                  <a:cubicBezTo>
                    <a:pt x="6607" y="4767"/>
                    <a:pt x="5523" y="5260"/>
                    <a:pt x="2762" y="7134"/>
                  </a:cubicBezTo>
                  <a:cubicBezTo>
                    <a:pt x="789" y="8613"/>
                    <a:pt x="0" y="8514"/>
                    <a:pt x="296" y="12557"/>
                  </a:cubicBezTo>
                  <a:cubicBezTo>
                    <a:pt x="493" y="16600"/>
                    <a:pt x="1578" y="20249"/>
                    <a:pt x="2269" y="25278"/>
                  </a:cubicBezTo>
                  <a:cubicBezTo>
                    <a:pt x="2860" y="30209"/>
                    <a:pt x="1085" y="40563"/>
                    <a:pt x="888" y="44507"/>
                  </a:cubicBezTo>
                  <a:cubicBezTo>
                    <a:pt x="1775" y="46480"/>
                    <a:pt x="4044" y="47466"/>
                    <a:pt x="6805" y="48156"/>
                  </a:cubicBezTo>
                  <a:cubicBezTo>
                    <a:pt x="7789" y="48365"/>
                    <a:pt x="8809" y="48492"/>
                    <a:pt x="9890" y="48492"/>
                  </a:cubicBezTo>
                  <a:cubicBezTo>
                    <a:pt x="12383" y="48492"/>
                    <a:pt x="15199" y="47814"/>
                    <a:pt x="18638" y="45888"/>
                  </a:cubicBezTo>
                  <a:cubicBezTo>
                    <a:pt x="23470" y="43225"/>
                    <a:pt x="24259" y="39577"/>
                    <a:pt x="24259" y="39577"/>
                  </a:cubicBezTo>
                  <a:cubicBezTo>
                    <a:pt x="24259" y="39577"/>
                    <a:pt x="24160" y="22320"/>
                    <a:pt x="24259" y="16600"/>
                  </a:cubicBezTo>
                  <a:cubicBezTo>
                    <a:pt x="24357" y="10979"/>
                    <a:pt x="23371" y="7331"/>
                    <a:pt x="22385" y="4274"/>
                  </a:cubicBezTo>
                  <a:cubicBezTo>
                    <a:pt x="21301" y="1315"/>
                    <a:pt x="19032" y="34"/>
                    <a:pt x="19032" y="34"/>
                  </a:cubicBezTo>
                  <a:cubicBezTo>
                    <a:pt x="18919" y="11"/>
                    <a:pt x="18801" y="0"/>
                    <a:pt x="18680" y="0"/>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3" name="Google Shape;8803;p122"/>
            <p:cNvSpPr/>
            <p:nvPr/>
          </p:nvSpPr>
          <p:spPr>
            <a:xfrm>
              <a:off x="817125" y="979850"/>
              <a:ext cx="350100" cy="1288625"/>
            </a:xfrm>
            <a:custGeom>
              <a:rect b="b" l="l" r="r" t="t"/>
              <a:pathLst>
                <a:path extrusionOk="0" h="51545" w="14004">
                  <a:moveTo>
                    <a:pt x="10610" y="1"/>
                  </a:moveTo>
                  <a:cubicBezTo>
                    <a:pt x="9529" y="1"/>
                    <a:pt x="8258" y="876"/>
                    <a:pt x="7101" y="3070"/>
                  </a:cubicBezTo>
                  <a:cubicBezTo>
                    <a:pt x="5227" y="6620"/>
                    <a:pt x="2466" y="13227"/>
                    <a:pt x="1283" y="18552"/>
                  </a:cubicBezTo>
                  <a:cubicBezTo>
                    <a:pt x="691" y="21116"/>
                    <a:pt x="1" y="25356"/>
                    <a:pt x="592" y="30780"/>
                  </a:cubicBezTo>
                  <a:cubicBezTo>
                    <a:pt x="987" y="34527"/>
                    <a:pt x="1973" y="37486"/>
                    <a:pt x="3156" y="41036"/>
                  </a:cubicBezTo>
                  <a:cubicBezTo>
                    <a:pt x="3452" y="42022"/>
                    <a:pt x="3452" y="42811"/>
                    <a:pt x="3846" y="44783"/>
                  </a:cubicBezTo>
                  <a:cubicBezTo>
                    <a:pt x="4339" y="46755"/>
                    <a:pt x="5227" y="48925"/>
                    <a:pt x="6410" y="50108"/>
                  </a:cubicBezTo>
                  <a:cubicBezTo>
                    <a:pt x="7296" y="51155"/>
                    <a:pt x="7853" y="51544"/>
                    <a:pt x="8243" y="51544"/>
                  </a:cubicBezTo>
                  <a:cubicBezTo>
                    <a:pt x="8330" y="51544"/>
                    <a:pt x="8409" y="51525"/>
                    <a:pt x="8481" y="51488"/>
                  </a:cubicBezTo>
                  <a:cubicBezTo>
                    <a:pt x="8876" y="51390"/>
                    <a:pt x="8876" y="50897"/>
                    <a:pt x="8481" y="50305"/>
                  </a:cubicBezTo>
                  <a:cubicBezTo>
                    <a:pt x="7988" y="49713"/>
                    <a:pt x="7199" y="48727"/>
                    <a:pt x="6608" y="47150"/>
                  </a:cubicBezTo>
                  <a:lnTo>
                    <a:pt x="6608" y="47150"/>
                  </a:lnTo>
                  <a:cubicBezTo>
                    <a:pt x="6608" y="47150"/>
                    <a:pt x="7594" y="48530"/>
                    <a:pt x="8185" y="49418"/>
                  </a:cubicBezTo>
                  <a:cubicBezTo>
                    <a:pt x="8777" y="50207"/>
                    <a:pt x="9566" y="50798"/>
                    <a:pt x="10059" y="51291"/>
                  </a:cubicBezTo>
                  <a:cubicBezTo>
                    <a:pt x="10285" y="51433"/>
                    <a:pt x="10544" y="51493"/>
                    <a:pt x="10787" y="51493"/>
                  </a:cubicBezTo>
                  <a:cubicBezTo>
                    <a:pt x="11389" y="51493"/>
                    <a:pt x="11890" y="51121"/>
                    <a:pt x="11538" y="50700"/>
                  </a:cubicBezTo>
                  <a:cubicBezTo>
                    <a:pt x="11144" y="50009"/>
                    <a:pt x="10651" y="49713"/>
                    <a:pt x="9763" y="48530"/>
                  </a:cubicBezTo>
                  <a:cubicBezTo>
                    <a:pt x="8876" y="47445"/>
                    <a:pt x="8481" y="46459"/>
                    <a:pt x="8481" y="46459"/>
                  </a:cubicBezTo>
                  <a:lnTo>
                    <a:pt x="8481" y="46459"/>
                  </a:lnTo>
                  <a:cubicBezTo>
                    <a:pt x="8481" y="46459"/>
                    <a:pt x="9566" y="47643"/>
                    <a:pt x="10651" y="48530"/>
                  </a:cubicBezTo>
                  <a:cubicBezTo>
                    <a:pt x="11735" y="49418"/>
                    <a:pt x="12327" y="49615"/>
                    <a:pt x="12721" y="49615"/>
                  </a:cubicBezTo>
                  <a:cubicBezTo>
                    <a:pt x="12764" y="49623"/>
                    <a:pt x="12807" y="49627"/>
                    <a:pt x="12850" y="49627"/>
                  </a:cubicBezTo>
                  <a:cubicBezTo>
                    <a:pt x="13307" y="49627"/>
                    <a:pt x="13747" y="49161"/>
                    <a:pt x="13116" y="48530"/>
                  </a:cubicBezTo>
                  <a:cubicBezTo>
                    <a:pt x="12524" y="47840"/>
                    <a:pt x="11538" y="47347"/>
                    <a:pt x="10651" y="45868"/>
                  </a:cubicBezTo>
                  <a:cubicBezTo>
                    <a:pt x="9960" y="44881"/>
                    <a:pt x="9664" y="44093"/>
                    <a:pt x="9862" y="44093"/>
                  </a:cubicBezTo>
                  <a:cubicBezTo>
                    <a:pt x="10158" y="44191"/>
                    <a:pt x="10453" y="44783"/>
                    <a:pt x="11440" y="45276"/>
                  </a:cubicBezTo>
                  <a:cubicBezTo>
                    <a:pt x="11883" y="45522"/>
                    <a:pt x="12376" y="45646"/>
                    <a:pt x="12795" y="45646"/>
                  </a:cubicBezTo>
                  <a:cubicBezTo>
                    <a:pt x="13215" y="45646"/>
                    <a:pt x="13560" y="45522"/>
                    <a:pt x="13708" y="45276"/>
                  </a:cubicBezTo>
                  <a:cubicBezTo>
                    <a:pt x="13905" y="44684"/>
                    <a:pt x="13905" y="44783"/>
                    <a:pt x="13017" y="44191"/>
                  </a:cubicBezTo>
                  <a:cubicBezTo>
                    <a:pt x="12228" y="43501"/>
                    <a:pt x="11735" y="42712"/>
                    <a:pt x="10453" y="41825"/>
                  </a:cubicBezTo>
                  <a:cubicBezTo>
                    <a:pt x="9369" y="41134"/>
                    <a:pt x="8580" y="40740"/>
                    <a:pt x="7889" y="39754"/>
                  </a:cubicBezTo>
                  <a:cubicBezTo>
                    <a:pt x="7101" y="38570"/>
                    <a:pt x="6706" y="34922"/>
                    <a:pt x="6312" y="31372"/>
                  </a:cubicBezTo>
                  <a:cubicBezTo>
                    <a:pt x="5917" y="27131"/>
                    <a:pt x="6805" y="21708"/>
                    <a:pt x="7495" y="19440"/>
                  </a:cubicBezTo>
                  <a:cubicBezTo>
                    <a:pt x="8974" y="14805"/>
                    <a:pt x="12031" y="8592"/>
                    <a:pt x="13017" y="6028"/>
                  </a:cubicBezTo>
                  <a:cubicBezTo>
                    <a:pt x="14003" y="3366"/>
                    <a:pt x="13412" y="2183"/>
                    <a:pt x="12327" y="901"/>
                  </a:cubicBezTo>
                  <a:cubicBezTo>
                    <a:pt x="11875" y="335"/>
                    <a:pt x="11279" y="1"/>
                    <a:pt x="10610"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4" name="Google Shape;8804;p122"/>
            <p:cNvSpPr/>
            <p:nvPr/>
          </p:nvSpPr>
          <p:spPr>
            <a:xfrm>
              <a:off x="807275" y="965200"/>
              <a:ext cx="364875" cy="1013425"/>
            </a:xfrm>
            <a:custGeom>
              <a:rect b="b" l="l" r="r" t="t"/>
              <a:pathLst>
                <a:path extrusionOk="0" h="40537" w="14595">
                  <a:moveTo>
                    <a:pt x="11353" y="1"/>
                  </a:moveTo>
                  <a:cubicBezTo>
                    <a:pt x="11314" y="1"/>
                    <a:pt x="11277" y="3"/>
                    <a:pt x="11242" y="7"/>
                  </a:cubicBezTo>
                  <a:cubicBezTo>
                    <a:pt x="9270" y="402"/>
                    <a:pt x="7297" y="2571"/>
                    <a:pt x="4832" y="8784"/>
                  </a:cubicBezTo>
                  <a:cubicBezTo>
                    <a:pt x="2268" y="15095"/>
                    <a:pt x="888" y="20124"/>
                    <a:pt x="395" y="24660"/>
                  </a:cubicBezTo>
                  <a:cubicBezTo>
                    <a:pt x="0" y="29295"/>
                    <a:pt x="690" y="35606"/>
                    <a:pt x="3057" y="40537"/>
                  </a:cubicBezTo>
                  <a:cubicBezTo>
                    <a:pt x="3057" y="40537"/>
                    <a:pt x="4733" y="38466"/>
                    <a:pt x="7790" y="38269"/>
                  </a:cubicBezTo>
                  <a:cubicBezTo>
                    <a:pt x="7790" y="38269"/>
                    <a:pt x="6706" y="30380"/>
                    <a:pt x="7100" y="26041"/>
                  </a:cubicBezTo>
                  <a:cubicBezTo>
                    <a:pt x="7495" y="21702"/>
                    <a:pt x="9664" y="16081"/>
                    <a:pt x="11242" y="12728"/>
                  </a:cubicBezTo>
                  <a:cubicBezTo>
                    <a:pt x="12918" y="9376"/>
                    <a:pt x="14595" y="6713"/>
                    <a:pt x="14200" y="3755"/>
                  </a:cubicBezTo>
                  <a:cubicBezTo>
                    <a:pt x="13823" y="1023"/>
                    <a:pt x="12187" y="1"/>
                    <a:pt x="11353" y="1"/>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5" name="Google Shape;8805;p122"/>
            <p:cNvSpPr/>
            <p:nvPr/>
          </p:nvSpPr>
          <p:spPr>
            <a:xfrm>
              <a:off x="1416200" y="800200"/>
              <a:ext cx="108500" cy="241625"/>
            </a:xfrm>
            <a:custGeom>
              <a:rect b="b" l="l" r="r" t="t"/>
              <a:pathLst>
                <a:path extrusionOk="0" h="9665" w="4340">
                  <a:moveTo>
                    <a:pt x="0" y="0"/>
                  </a:moveTo>
                  <a:lnTo>
                    <a:pt x="0" y="1480"/>
                  </a:lnTo>
                  <a:cubicBezTo>
                    <a:pt x="0" y="1480"/>
                    <a:pt x="1381" y="3945"/>
                    <a:pt x="1578" y="5819"/>
                  </a:cubicBezTo>
                  <a:cubicBezTo>
                    <a:pt x="1479" y="7101"/>
                    <a:pt x="1085" y="9664"/>
                    <a:pt x="1085" y="9664"/>
                  </a:cubicBezTo>
                  <a:cubicBezTo>
                    <a:pt x="3254" y="8580"/>
                    <a:pt x="3945" y="7199"/>
                    <a:pt x="3945" y="7199"/>
                  </a:cubicBezTo>
                  <a:cubicBezTo>
                    <a:pt x="4339" y="4832"/>
                    <a:pt x="2959" y="2367"/>
                    <a:pt x="1972" y="1282"/>
                  </a:cubicBezTo>
                  <a:cubicBezTo>
                    <a:pt x="1085" y="198"/>
                    <a:pt x="0" y="0"/>
                    <a:pt x="0"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6" name="Google Shape;8806;p122"/>
            <p:cNvSpPr/>
            <p:nvPr/>
          </p:nvSpPr>
          <p:spPr>
            <a:xfrm>
              <a:off x="1443300" y="950100"/>
              <a:ext cx="71525" cy="98125"/>
            </a:xfrm>
            <a:custGeom>
              <a:rect b="b" l="l" r="r" t="t"/>
              <a:pathLst>
                <a:path extrusionOk="0" h="3925" w="2861">
                  <a:moveTo>
                    <a:pt x="1618" y="1"/>
                  </a:moveTo>
                  <a:cubicBezTo>
                    <a:pt x="1572" y="1"/>
                    <a:pt x="1526" y="7"/>
                    <a:pt x="1480" y="20"/>
                  </a:cubicBezTo>
                  <a:cubicBezTo>
                    <a:pt x="1086" y="414"/>
                    <a:pt x="395" y="2978"/>
                    <a:pt x="1" y="3668"/>
                  </a:cubicBezTo>
                  <a:cubicBezTo>
                    <a:pt x="1" y="3668"/>
                    <a:pt x="403" y="3924"/>
                    <a:pt x="917" y="3924"/>
                  </a:cubicBezTo>
                  <a:cubicBezTo>
                    <a:pt x="1248" y="3924"/>
                    <a:pt x="1626" y="3818"/>
                    <a:pt x="1973" y="3471"/>
                  </a:cubicBezTo>
                  <a:cubicBezTo>
                    <a:pt x="2861" y="2682"/>
                    <a:pt x="2861" y="1203"/>
                    <a:pt x="2861" y="1203"/>
                  </a:cubicBezTo>
                  <a:cubicBezTo>
                    <a:pt x="2861" y="1203"/>
                    <a:pt x="2259" y="1"/>
                    <a:pt x="1618"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7" name="Google Shape;8807;p122"/>
            <p:cNvSpPr/>
            <p:nvPr/>
          </p:nvSpPr>
          <p:spPr>
            <a:xfrm>
              <a:off x="1443300" y="950100"/>
              <a:ext cx="71525" cy="91725"/>
            </a:xfrm>
            <a:custGeom>
              <a:rect b="b" l="l" r="r" t="t"/>
              <a:pathLst>
                <a:path extrusionOk="0" h="3669" w="2861">
                  <a:moveTo>
                    <a:pt x="1618" y="1"/>
                  </a:moveTo>
                  <a:cubicBezTo>
                    <a:pt x="1572" y="1"/>
                    <a:pt x="1526" y="7"/>
                    <a:pt x="1480" y="20"/>
                  </a:cubicBezTo>
                  <a:cubicBezTo>
                    <a:pt x="1086" y="414"/>
                    <a:pt x="395" y="2978"/>
                    <a:pt x="1" y="3668"/>
                  </a:cubicBezTo>
                  <a:cubicBezTo>
                    <a:pt x="1" y="3668"/>
                    <a:pt x="395" y="2978"/>
                    <a:pt x="790" y="2485"/>
                  </a:cubicBezTo>
                  <a:cubicBezTo>
                    <a:pt x="1149" y="2036"/>
                    <a:pt x="1590" y="1177"/>
                    <a:pt x="2561" y="1177"/>
                  </a:cubicBezTo>
                  <a:cubicBezTo>
                    <a:pt x="2656" y="1177"/>
                    <a:pt x="2755" y="1186"/>
                    <a:pt x="2861" y="1203"/>
                  </a:cubicBezTo>
                  <a:cubicBezTo>
                    <a:pt x="2861" y="1203"/>
                    <a:pt x="2259" y="1"/>
                    <a:pt x="1618" y="1"/>
                  </a:cubicBezTo>
                  <a:close/>
                </a:path>
              </a:pathLst>
            </a:custGeom>
            <a:solidFill>
              <a:srgbClr val="C8DB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8" name="Google Shape;8808;p122"/>
            <p:cNvSpPr/>
            <p:nvPr/>
          </p:nvSpPr>
          <p:spPr>
            <a:xfrm>
              <a:off x="1164725" y="812525"/>
              <a:ext cx="278600" cy="268750"/>
            </a:xfrm>
            <a:custGeom>
              <a:rect b="b" l="l" r="r" t="t"/>
              <a:pathLst>
                <a:path extrusionOk="0" h="10750" w="11144">
                  <a:moveTo>
                    <a:pt x="2663" y="1"/>
                  </a:moveTo>
                  <a:cubicBezTo>
                    <a:pt x="1973" y="1"/>
                    <a:pt x="1480" y="691"/>
                    <a:pt x="1381" y="1282"/>
                  </a:cubicBezTo>
                  <a:cubicBezTo>
                    <a:pt x="1184" y="1776"/>
                    <a:pt x="1" y="4044"/>
                    <a:pt x="1" y="4044"/>
                  </a:cubicBezTo>
                  <a:cubicBezTo>
                    <a:pt x="987" y="8185"/>
                    <a:pt x="7199" y="10749"/>
                    <a:pt x="7199" y="10749"/>
                  </a:cubicBezTo>
                  <a:cubicBezTo>
                    <a:pt x="8146" y="9716"/>
                    <a:pt x="9244" y="9134"/>
                    <a:pt x="10557" y="9134"/>
                  </a:cubicBezTo>
                  <a:cubicBezTo>
                    <a:pt x="10748" y="9134"/>
                    <a:pt x="10943" y="9146"/>
                    <a:pt x="11144" y="9171"/>
                  </a:cubicBezTo>
                  <a:cubicBezTo>
                    <a:pt x="11144" y="9171"/>
                    <a:pt x="9172" y="5917"/>
                    <a:pt x="8087" y="5523"/>
                  </a:cubicBezTo>
                  <a:cubicBezTo>
                    <a:pt x="7101" y="5128"/>
                    <a:pt x="2762" y="1874"/>
                    <a:pt x="2663" y="1085"/>
                  </a:cubicBezTo>
                  <a:lnTo>
                    <a:pt x="2663" y="1"/>
                  </a:ln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9" name="Google Shape;8809;p122"/>
            <p:cNvSpPr/>
            <p:nvPr/>
          </p:nvSpPr>
          <p:spPr>
            <a:xfrm>
              <a:off x="1344700" y="994275"/>
              <a:ext cx="98625" cy="87000"/>
            </a:xfrm>
            <a:custGeom>
              <a:rect b="b" l="l" r="r" t="t"/>
              <a:pathLst>
                <a:path extrusionOk="0" h="3480" w="3945">
                  <a:moveTo>
                    <a:pt x="1234" y="0"/>
                  </a:moveTo>
                  <a:cubicBezTo>
                    <a:pt x="1179" y="0"/>
                    <a:pt x="1129" y="9"/>
                    <a:pt x="1085" y="28"/>
                  </a:cubicBezTo>
                  <a:cubicBezTo>
                    <a:pt x="493" y="324"/>
                    <a:pt x="0" y="3479"/>
                    <a:pt x="0" y="3479"/>
                  </a:cubicBezTo>
                  <a:cubicBezTo>
                    <a:pt x="1874" y="3381"/>
                    <a:pt x="3057" y="2690"/>
                    <a:pt x="3945" y="1901"/>
                  </a:cubicBezTo>
                  <a:cubicBezTo>
                    <a:pt x="3945" y="1901"/>
                    <a:pt x="2044" y="0"/>
                    <a:pt x="1234" y="0"/>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0" name="Google Shape;8810;p122"/>
            <p:cNvSpPr/>
            <p:nvPr/>
          </p:nvSpPr>
          <p:spPr>
            <a:xfrm>
              <a:off x="1344700" y="994275"/>
              <a:ext cx="98625" cy="87000"/>
            </a:xfrm>
            <a:custGeom>
              <a:rect b="b" l="l" r="r" t="t"/>
              <a:pathLst>
                <a:path extrusionOk="0" h="3480" w="3945">
                  <a:moveTo>
                    <a:pt x="1234" y="0"/>
                  </a:moveTo>
                  <a:cubicBezTo>
                    <a:pt x="1179" y="0"/>
                    <a:pt x="1129" y="9"/>
                    <a:pt x="1085" y="28"/>
                  </a:cubicBezTo>
                  <a:cubicBezTo>
                    <a:pt x="395" y="324"/>
                    <a:pt x="0" y="3479"/>
                    <a:pt x="0" y="3479"/>
                  </a:cubicBezTo>
                  <a:cubicBezTo>
                    <a:pt x="0" y="3479"/>
                    <a:pt x="1677" y="1901"/>
                    <a:pt x="2269" y="1704"/>
                  </a:cubicBezTo>
                  <a:cubicBezTo>
                    <a:pt x="2339" y="1690"/>
                    <a:pt x="2423" y="1684"/>
                    <a:pt x="2517" y="1684"/>
                  </a:cubicBezTo>
                  <a:cubicBezTo>
                    <a:pt x="3076" y="1684"/>
                    <a:pt x="3945" y="1901"/>
                    <a:pt x="3945" y="1901"/>
                  </a:cubicBezTo>
                  <a:cubicBezTo>
                    <a:pt x="3945" y="1901"/>
                    <a:pt x="2044" y="0"/>
                    <a:pt x="1234" y="0"/>
                  </a:cubicBezTo>
                  <a:close/>
                </a:path>
              </a:pathLst>
            </a:custGeom>
            <a:solidFill>
              <a:srgbClr val="C8DB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1" name="Google Shape;8811;p122"/>
            <p:cNvSpPr/>
            <p:nvPr/>
          </p:nvSpPr>
          <p:spPr>
            <a:xfrm>
              <a:off x="1130225" y="343650"/>
              <a:ext cx="416650" cy="486725"/>
            </a:xfrm>
            <a:custGeom>
              <a:rect b="b" l="l" r="r" t="t"/>
              <a:pathLst>
                <a:path extrusionOk="0" h="19469" w="16666">
                  <a:moveTo>
                    <a:pt x="8547" y="0"/>
                  </a:moveTo>
                  <a:cubicBezTo>
                    <a:pt x="8363" y="0"/>
                    <a:pt x="8177" y="6"/>
                    <a:pt x="7988" y="19"/>
                  </a:cubicBezTo>
                  <a:cubicBezTo>
                    <a:pt x="3452" y="217"/>
                    <a:pt x="0" y="4161"/>
                    <a:pt x="296" y="8697"/>
                  </a:cubicBezTo>
                  <a:cubicBezTo>
                    <a:pt x="395" y="11360"/>
                    <a:pt x="1775" y="13529"/>
                    <a:pt x="3846" y="14910"/>
                  </a:cubicBezTo>
                  <a:cubicBezTo>
                    <a:pt x="3846" y="14910"/>
                    <a:pt x="4241" y="16487"/>
                    <a:pt x="4536" y="16783"/>
                  </a:cubicBezTo>
                  <a:cubicBezTo>
                    <a:pt x="5900" y="18419"/>
                    <a:pt x="9860" y="19469"/>
                    <a:pt x="11475" y="19469"/>
                  </a:cubicBezTo>
                  <a:cubicBezTo>
                    <a:pt x="11613" y="19469"/>
                    <a:pt x="11733" y="19461"/>
                    <a:pt x="11834" y="19446"/>
                  </a:cubicBezTo>
                  <a:cubicBezTo>
                    <a:pt x="13510" y="19150"/>
                    <a:pt x="14496" y="18460"/>
                    <a:pt x="15285" y="16685"/>
                  </a:cubicBezTo>
                  <a:cubicBezTo>
                    <a:pt x="16666" y="13431"/>
                    <a:pt x="16271" y="9092"/>
                    <a:pt x="15877" y="7021"/>
                  </a:cubicBezTo>
                  <a:cubicBezTo>
                    <a:pt x="15311" y="3059"/>
                    <a:pt x="12580" y="0"/>
                    <a:pt x="8547"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2" name="Google Shape;8812;p122"/>
            <p:cNvSpPr/>
            <p:nvPr/>
          </p:nvSpPr>
          <p:spPr>
            <a:xfrm>
              <a:off x="1130225" y="342525"/>
              <a:ext cx="382150" cy="373875"/>
            </a:xfrm>
            <a:custGeom>
              <a:rect b="b" l="l" r="r" t="t"/>
              <a:pathLst>
                <a:path extrusionOk="0" h="14955" w="15286">
                  <a:moveTo>
                    <a:pt x="8428" y="1"/>
                  </a:moveTo>
                  <a:cubicBezTo>
                    <a:pt x="7895" y="1"/>
                    <a:pt x="7352" y="53"/>
                    <a:pt x="6804" y="163"/>
                  </a:cubicBezTo>
                  <a:cubicBezTo>
                    <a:pt x="4635" y="656"/>
                    <a:pt x="2761" y="1938"/>
                    <a:pt x="1578" y="3713"/>
                  </a:cubicBezTo>
                  <a:cubicBezTo>
                    <a:pt x="0" y="4403"/>
                    <a:pt x="0" y="6770"/>
                    <a:pt x="0" y="7559"/>
                  </a:cubicBezTo>
                  <a:cubicBezTo>
                    <a:pt x="197" y="10714"/>
                    <a:pt x="1479" y="13377"/>
                    <a:pt x="3846" y="14955"/>
                  </a:cubicBezTo>
                  <a:cubicBezTo>
                    <a:pt x="3747" y="14757"/>
                    <a:pt x="1578" y="11503"/>
                    <a:pt x="3846" y="10813"/>
                  </a:cubicBezTo>
                  <a:cubicBezTo>
                    <a:pt x="4142" y="11207"/>
                    <a:pt x="4241" y="11799"/>
                    <a:pt x="4241" y="12489"/>
                  </a:cubicBezTo>
                  <a:cubicBezTo>
                    <a:pt x="4241" y="12489"/>
                    <a:pt x="5424" y="12391"/>
                    <a:pt x="5128" y="11109"/>
                  </a:cubicBezTo>
                  <a:cubicBezTo>
                    <a:pt x="5029" y="10714"/>
                    <a:pt x="5029" y="10419"/>
                    <a:pt x="4931" y="10123"/>
                  </a:cubicBezTo>
                  <a:cubicBezTo>
                    <a:pt x="4734" y="9137"/>
                    <a:pt x="5029" y="8052"/>
                    <a:pt x="5621" y="7263"/>
                  </a:cubicBezTo>
                  <a:cubicBezTo>
                    <a:pt x="6016" y="6573"/>
                    <a:pt x="6410" y="5587"/>
                    <a:pt x="6114" y="4600"/>
                  </a:cubicBezTo>
                  <a:lnTo>
                    <a:pt x="6114" y="4600"/>
                  </a:lnTo>
                  <a:cubicBezTo>
                    <a:pt x="6114" y="4600"/>
                    <a:pt x="7769" y="5310"/>
                    <a:pt x="10164" y="5310"/>
                  </a:cubicBezTo>
                  <a:cubicBezTo>
                    <a:pt x="10862" y="5310"/>
                    <a:pt x="11624" y="5249"/>
                    <a:pt x="12425" y="5094"/>
                  </a:cubicBezTo>
                  <a:cubicBezTo>
                    <a:pt x="13904" y="4798"/>
                    <a:pt x="14891" y="4206"/>
                    <a:pt x="15285" y="3713"/>
                  </a:cubicBezTo>
                  <a:cubicBezTo>
                    <a:pt x="13792" y="1473"/>
                    <a:pt x="11252" y="1"/>
                    <a:pt x="8428" y="1"/>
                  </a:cubicBezTo>
                  <a:close/>
                </a:path>
              </a:pathLst>
            </a:custGeom>
            <a:solidFill>
              <a:srgbClr val="3A2C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3" name="Google Shape;8813;p122"/>
            <p:cNvSpPr/>
            <p:nvPr/>
          </p:nvSpPr>
          <p:spPr>
            <a:xfrm>
              <a:off x="1157325" y="324900"/>
              <a:ext cx="446250" cy="177150"/>
            </a:xfrm>
            <a:custGeom>
              <a:rect b="b" l="l" r="r" t="t"/>
              <a:pathLst>
                <a:path extrusionOk="0" h="7086" w="17850">
                  <a:moveTo>
                    <a:pt x="6222" y="1"/>
                  </a:moveTo>
                  <a:cubicBezTo>
                    <a:pt x="4683" y="1"/>
                    <a:pt x="3279" y="380"/>
                    <a:pt x="2072" y="1262"/>
                  </a:cubicBezTo>
                  <a:cubicBezTo>
                    <a:pt x="1" y="2840"/>
                    <a:pt x="494" y="4418"/>
                    <a:pt x="494" y="4418"/>
                  </a:cubicBezTo>
                  <a:cubicBezTo>
                    <a:pt x="760" y="4362"/>
                    <a:pt x="1038" y="4338"/>
                    <a:pt x="1320" y="4338"/>
                  </a:cubicBezTo>
                  <a:cubicBezTo>
                    <a:pt x="3022" y="4338"/>
                    <a:pt x="4861" y="5221"/>
                    <a:pt x="5030" y="5305"/>
                  </a:cubicBezTo>
                  <a:cubicBezTo>
                    <a:pt x="6459" y="6482"/>
                    <a:pt x="8676" y="7086"/>
                    <a:pt x="10826" y="7086"/>
                  </a:cubicBezTo>
                  <a:cubicBezTo>
                    <a:pt x="13721" y="7086"/>
                    <a:pt x="16495" y="5991"/>
                    <a:pt x="17061" y="3728"/>
                  </a:cubicBezTo>
                  <a:cubicBezTo>
                    <a:pt x="17850" y="1065"/>
                    <a:pt x="14102" y="2150"/>
                    <a:pt x="11834" y="1262"/>
                  </a:cubicBezTo>
                  <a:cubicBezTo>
                    <a:pt x="9852" y="480"/>
                    <a:pt x="7952" y="1"/>
                    <a:pt x="6222" y="1"/>
                  </a:cubicBezTo>
                  <a:close/>
                </a:path>
              </a:pathLst>
            </a:custGeom>
            <a:solidFill>
              <a:srgbClr val="3A2C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4" name="Google Shape;8814;p122"/>
            <p:cNvSpPr/>
            <p:nvPr/>
          </p:nvSpPr>
          <p:spPr>
            <a:xfrm>
              <a:off x="1120875" y="595400"/>
              <a:ext cx="105525" cy="133400"/>
            </a:xfrm>
            <a:custGeom>
              <a:rect b="b" l="l" r="r" t="t"/>
              <a:pathLst>
                <a:path extrusionOk="0" h="5336" w="4221">
                  <a:moveTo>
                    <a:pt x="2594" y="0"/>
                  </a:moveTo>
                  <a:cubicBezTo>
                    <a:pt x="2057" y="0"/>
                    <a:pt x="1520" y="217"/>
                    <a:pt x="1163" y="797"/>
                  </a:cubicBezTo>
                  <a:cubicBezTo>
                    <a:pt x="0" y="2638"/>
                    <a:pt x="1694" y="5335"/>
                    <a:pt x="3156" y="5335"/>
                  </a:cubicBezTo>
                  <a:cubicBezTo>
                    <a:pt x="3182" y="5335"/>
                    <a:pt x="3208" y="5334"/>
                    <a:pt x="3234" y="5333"/>
                  </a:cubicBezTo>
                  <a:cubicBezTo>
                    <a:pt x="4023" y="5333"/>
                    <a:pt x="4220" y="4840"/>
                    <a:pt x="4220" y="4840"/>
                  </a:cubicBezTo>
                  <a:lnTo>
                    <a:pt x="4220" y="698"/>
                  </a:lnTo>
                  <a:cubicBezTo>
                    <a:pt x="3896" y="320"/>
                    <a:pt x="3246" y="0"/>
                    <a:pt x="2594"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5" name="Google Shape;8815;p122"/>
            <p:cNvSpPr/>
            <p:nvPr/>
          </p:nvSpPr>
          <p:spPr>
            <a:xfrm>
              <a:off x="1421125" y="2211575"/>
              <a:ext cx="5359550" cy="3083500"/>
            </a:xfrm>
            <a:custGeom>
              <a:rect b="b" l="l" r="r" t="t"/>
              <a:pathLst>
                <a:path extrusionOk="0" h="123340" w="214382">
                  <a:moveTo>
                    <a:pt x="129231" y="1"/>
                  </a:moveTo>
                  <a:cubicBezTo>
                    <a:pt x="128097" y="1"/>
                    <a:pt x="126963" y="247"/>
                    <a:pt x="126125" y="740"/>
                  </a:cubicBezTo>
                  <a:lnTo>
                    <a:pt x="1775" y="72628"/>
                  </a:lnTo>
                  <a:cubicBezTo>
                    <a:pt x="0" y="73614"/>
                    <a:pt x="0" y="75192"/>
                    <a:pt x="1775" y="76178"/>
                  </a:cubicBezTo>
                  <a:lnTo>
                    <a:pt x="82045" y="122526"/>
                  </a:lnTo>
                  <a:cubicBezTo>
                    <a:pt x="82933" y="123068"/>
                    <a:pt x="84067" y="123339"/>
                    <a:pt x="85201" y="123339"/>
                  </a:cubicBezTo>
                  <a:cubicBezTo>
                    <a:pt x="86335" y="123339"/>
                    <a:pt x="87469" y="123068"/>
                    <a:pt x="88356" y="122526"/>
                  </a:cubicBezTo>
                  <a:lnTo>
                    <a:pt x="212706" y="50736"/>
                  </a:lnTo>
                  <a:cubicBezTo>
                    <a:pt x="214382" y="49750"/>
                    <a:pt x="214382" y="48074"/>
                    <a:pt x="212706" y="47088"/>
                  </a:cubicBezTo>
                  <a:lnTo>
                    <a:pt x="132337" y="740"/>
                  </a:lnTo>
                  <a:cubicBezTo>
                    <a:pt x="131499" y="247"/>
                    <a:pt x="130365" y="1"/>
                    <a:pt x="129231"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6" name="Google Shape;8816;p122"/>
            <p:cNvSpPr/>
            <p:nvPr/>
          </p:nvSpPr>
          <p:spPr>
            <a:xfrm>
              <a:off x="1430975" y="1959900"/>
              <a:ext cx="5339850" cy="3067075"/>
            </a:xfrm>
            <a:custGeom>
              <a:rect b="b" l="l" r="r" t="t"/>
              <a:pathLst>
                <a:path extrusionOk="0" h="122683" w="213594">
                  <a:moveTo>
                    <a:pt x="125356" y="0"/>
                  </a:moveTo>
                  <a:cubicBezTo>
                    <a:pt x="124427" y="0"/>
                    <a:pt x="123730" y="220"/>
                    <a:pt x="123167" y="552"/>
                  </a:cubicBezTo>
                  <a:lnTo>
                    <a:pt x="18441" y="61099"/>
                  </a:lnTo>
                  <a:lnTo>
                    <a:pt x="1" y="66622"/>
                  </a:lnTo>
                  <a:lnTo>
                    <a:pt x="1" y="73722"/>
                  </a:lnTo>
                  <a:cubicBezTo>
                    <a:pt x="1" y="74412"/>
                    <a:pt x="494" y="75004"/>
                    <a:pt x="1283" y="75497"/>
                  </a:cubicBezTo>
                  <a:lnTo>
                    <a:pt x="81651" y="121943"/>
                  </a:lnTo>
                  <a:cubicBezTo>
                    <a:pt x="82489" y="122436"/>
                    <a:pt x="83623" y="122682"/>
                    <a:pt x="84757" y="122682"/>
                  </a:cubicBezTo>
                  <a:cubicBezTo>
                    <a:pt x="85892" y="122682"/>
                    <a:pt x="87026" y="122436"/>
                    <a:pt x="87864" y="121943"/>
                  </a:cubicBezTo>
                  <a:lnTo>
                    <a:pt x="212213" y="50055"/>
                  </a:lnTo>
                  <a:cubicBezTo>
                    <a:pt x="213100" y="49562"/>
                    <a:pt x="213594" y="48871"/>
                    <a:pt x="213594" y="48181"/>
                  </a:cubicBezTo>
                  <a:lnTo>
                    <a:pt x="213594" y="41180"/>
                  </a:lnTo>
                  <a:lnTo>
                    <a:pt x="210438" y="38813"/>
                  </a:lnTo>
                  <a:lnTo>
                    <a:pt x="134310" y="3411"/>
                  </a:lnTo>
                  <a:cubicBezTo>
                    <a:pt x="129924" y="858"/>
                    <a:pt x="127189" y="0"/>
                    <a:pt x="125356" y="0"/>
                  </a:cubicBez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7" name="Google Shape;8817;p122"/>
            <p:cNvSpPr/>
            <p:nvPr/>
          </p:nvSpPr>
          <p:spPr>
            <a:xfrm>
              <a:off x="1430975" y="3181675"/>
              <a:ext cx="2120175" cy="1844075"/>
            </a:xfrm>
            <a:custGeom>
              <a:rect b="b" l="l" r="r" t="t"/>
              <a:pathLst>
                <a:path extrusionOk="0" h="73763" w="84807">
                  <a:moveTo>
                    <a:pt x="39544" y="0"/>
                  </a:moveTo>
                  <a:lnTo>
                    <a:pt x="18441" y="12228"/>
                  </a:lnTo>
                  <a:lnTo>
                    <a:pt x="1" y="17751"/>
                  </a:lnTo>
                  <a:lnTo>
                    <a:pt x="1" y="24851"/>
                  </a:lnTo>
                  <a:cubicBezTo>
                    <a:pt x="1" y="25541"/>
                    <a:pt x="494" y="26133"/>
                    <a:pt x="1381" y="26626"/>
                  </a:cubicBezTo>
                  <a:lnTo>
                    <a:pt x="81651" y="73072"/>
                  </a:lnTo>
                  <a:cubicBezTo>
                    <a:pt x="82539" y="73565"/>
                    <a:pt x="83623" y="73762"/>
                    <a:pt x="84807" y="73762"/>
                  </a:cubicBezTo>
                  <a:lnTo>
                    <a:pt x="84708" y="30176"/>
                  </a:lnTo>
                  <a:lnTo>
                    <a:pt x="39544" y="0"/>
                  </a:ln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8" name="Google Shape;8818;p122"/>
            <p:cNvSpPr/>
            <p:nvPr/>
          </p:nvSpPr>
          <p:spPr>
            <a:xfrm>
              <a:off x="1593700" y="1862125"/>
              <a:ext cx="5011950" cy="2888125"/>
            </a:xfrm>
            <a:custGeom>
              <a:rect b="b" l="l" r="r" t="t"/>
              <a:pathLst>
                <a:path extrusionOk="0" h="115525" w="200478">
                  <a:moveTo>
                    <a:pt x="119776" y="1"/>
                  </a:moveTo>
                  <a:cubicBezTo>
                    <a:pt x="119024" y="1"/>
                    <a:pt x="118285" y="173"/>
                    <a:pt x="117742" y="518"/>
                  </a:cubicBezTo>
                  <a:lnTo>
                    <a:pt x="1085" y="67870"/>
                  </a:lnTo>
                  <a:cubicBezTo>
                    <a:pt x="0" y="68560"/>
                    <a:pt x="0" y="69645"/>
                    <a:pt x="1085" y="70335"/>
                  </a:cubicBezTo>
                  <a:lnTo>
                    <a:pt x="78594" y="115006"/>
                  </a:lnTo>
                  <a:cubicBezTo>
                    <a:pt x="79185" y="115352"/>
                    <a:pt x="79950" y="115524"/>
                    <a:pt x="80701" y="115524"/>
                  </a:cubicBezTo>
                  <a:cubicBezTo>
                    <a:pt x="81453" y="115524"/>
                    <a:pt x="82193" y="115352"/>
                    <a:pt x="82735" y="115006"/>
                  </a:cubicBezTo>
                  <a:lnTo>
                    <a:pt x="199393" y="47655"/>
                  </a:lnTo>
                  <a:cubicBezTo>
                    <a:pt x="200478" y="46964"/>
                    <a:pt x="200478" y="45880"/>
                    <a:pt x="199393" y="45189"/>
                  </a:cubicBezTo>
                  <a:lnTo>
                    <a:pt x="168626" y="27538"/>
                  </a:lnTo>
                  <a:cubicBezTo>
                    <a:pt x="168034" y="27193"/>
                    <a:pt x="167270" y="27020"/>
                    <a:pt x="166506" y="27020"/>
                  </a:cubicBezTo>
                  <a:cubicBezTo>
                    <a:pt x="165742" y="27020"/>
                    <a:pt x="164977" y="27193"/>
                    <a:pt x="164386" y="27538"/>
                  </a:cubicBezTo>
                  <a:lnTo>
                    <a:pt x="163695" y="27932"/>
                  </a:lnTo>
                  <a:cubicBezTo>
                    <a:pt x="163104" y="28277"/>
                    <a:pt x="162339" y="28450"/>
                    <a:pt x="161575" y="28450"/>
                  </a:cubicBezTo>
                  <a:cubicBezTo>
                    <a:pt x="160811" y="28450"/>
                    <a:pt x="160047" y="28277"/>
                    <a:pt x="159455" y="27932"/>
                  </a:cubicBezTo>
                  <a:lnTo>
                    <a:pt x="144072" y="19057"/>
                  </a:lnTo>
                  <a:cubicBezTo>
                    <a:pt x="142888" y="18367"/>
                    <a:pt x="142888" y="17282"/>
                    <a:pt x="144072" y="16592"/>
                  </a:cubicBezTo>
                  <a:lnTo>
                    <a:pt x="144762" y="16197"/>
                  </a:lnTo>
                  <a:cubicBezTo>
                    <a:pt x="145945" y="15507"/>
                    <a:pt x="145945" y="14422"/>
                    <a:pt x="144762" y="13732"/>
                  </a:cubicBezTo>
                  <a:lnTo>
                    <a:pt x="121884" y="518"/>
                  </a:lnTo>
                  <a:cubicBezTo>
                    <a:pt x="121292" y="173"/>
                    <a:pt x="120528" y="1"/>
                    <a:pt x="119776" y="1"/>
                  </a:cubicBezTo>
                  <a:close/>
                </a:path>
              </a:pathLst>
            </a:custGeom>
            <a:solidFill>
              <a:srgbClr val="031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9" name="Google Shape;8819;p122"/>
            <p:cNvSpPr/>
            <p:nvPr/>
          </p:nvSpPr>
          <p:spPr>
            <a:xfrm>
              <a:off x="5755100" y="2520975"/>
              <a:ext cx="875200" cy="611425"/>
            </a:xfrm>
            <a:custGeom>
              <a:rect b="b" l="l" r="r" t="t"/>
              <a:pathLst>
                <a:path extrusionOk="0" h="24457" w="35008">
                  <a:moveTo>
                    <a:pt x="1" y="0"/>
                  </a:moveTo>
                  <a:lnTo>
                    <a:pt x="1" y="5621"/>
                  </a:lnTo>
                  <a:lnTo>
                    <a:pt x="32740" y="24456"/>
                  </a:lnTo>
                  <a:lnTo>
                    <a:pt x="35008" y="20019"/>
                  </a:lnTo>
                  <a:lnTo>
                    <a:pt x="1" y="0"/>
                  </a:lnTo>
                  <a:close/>
                </a:path>
              </a:pathLst>
            </a:custGeom>
            <a:solidFill>
              <a:srgbClr val="1E37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0" name="Google Shape;8820;p122"/>
            <p:cNvSpPr/>
            <p:nvPr/>
          </p:nvSpPr>
          <p:spPr>
            <a:xfrm>
              <a:off x="4589025" y="1845475"/>
              <a:ext cx="675500" cy="461050"/>
            </a:xfrm>
            <a:custGeom>
              <a:rect b="b" l="l" r="r" t="t"/>
              <a:pathLst>
                <a:path extrusionOk="0" h="18442" w="27020">
                  <a:moveTo>
                    <a:pt x="0" y="1"/>
                  </a:moveTo>
                  <a:lnTo>
                    <a:pt x="0" y="5622"/>
                  </a:lnTo>
                  <a:lnTo>
                    <a:pt x="22188" y="18441"/>
                  </a:lnTo>
                  <a:lnTo>
                    <a:pt x="27020" y="15680"/>
                  </a:lnTo>
                  <a:lnTo>
                    <a:pt x="0" y="1"/>
                  </a:lnTo>
                  <a:close/>
                </a:path>
              </a:pathLst>
            </a:custGeom>
            <a:solidFill>
              <a:srgbClr val="1E37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1" name="Google Shape;8821;p122"/>
            <p:cNvSpPr/>
            <p:nvPr/>
          </p:nvSpPr>
          <p:spPr>
            <a:xfrm>
              <a:off x="1633125" y="1935475"/>
              <a:ext cx="4933075" cy="2814775"/>
            </a:xfrm>
            <a:custGeom>
              <a:rect b="b" l="l" r="r" t="t"/>
              <a:pathLst>
                <a:path extrusionOk="0" h="112591" w="197323">
                  <a:moveTo>
                    <a:pt x="118199" y="0"/>
                  </a:moveTo>
                  <a:cubicBezTo>
                    <a:pt x="117447" y="0"/>
                    <a:pt x="116708" y="148"/>
                    <a:pt x="116165" y="444"/>
                  </a:cubicBezTo>
                  <a:lnTo>
                    <a:pt x="1" y="67599"/>
                  </a:lnTo>
                  <a:lnTo>
                    <a:pt x="77017" y="112072"/>
                  </a:lnTo>
                  <a:cubicBezTo>
                    <a:pt x="77608" y="112418"/>
                    <a:pt x="78373" y="112590"/>
                    <a:pt x="79124" y="112590"/>
                  </a:cubicBezTo>
                  <a:cubicBezTo>
                    <a:pt x="79876" y="112590"/>
                    <a:pt x="80616" y="112418"/>
                    <a:pt x="81158" y="112072"/>
                  </a:cubicBezTo>
                  <a:lnTo>
                    <a:pt x="197323" y="44918"/>
                  </a:lnTo>
                  <a:lnTo>
                    <a:pt x="167049" y="27464"/>
                  </a:lnTo>
                  <a:cubicBezTo>
                    <a:pt x="166457" y="27118"/>
                    <a:pt x="165693" y="26946"/>
                    <a:pt x="164929" y="26946"/>
                  </a:cubicBezTo>
                  <a:cubicBezTo>
                    <a:pt x="164165" y="26946"/>
                    <a:pt x="163400" y="27118"/>
                    <a:pt x="162809" y="27464"/>
                  </a:cubicBezTo>
                  <a:lnTo>
                    <a:pt x="162118" y="27957"/>
                  </a:lnTo>
                  <a:cubicBezTo>
                    <a:pt x="161527" y="28252"/>
                    <a:pt x="160762" y="28400"/>
                    <a:pt x="159998" y="28400"/>
                  </a:cubicBezTo>
                  <a:cubicBezTo>
                    <a:pt x="159234" y="28400"/>
                    <a:pt x="158470" y="28252"/>
                    <a:pt x="157878" y="27957"/>
                  </a:cubicBezTo>
                  <a:lnTo>
                    <a:pt x="142495" y="18983"/>
                  </a:lnTo>
                  <a:cubicBezTo>
                    <a:pt x="141311" y="18293"/>
                    <a:pt x="141311" y="17208"/>
                    <a:pt x="142495" y="16616"/>
                  </a:cubicBezTo>
                  <a:lnTo>
                    <a:pt x="142889" y="16320"/>
                  </a:lnTo>
                  <a:lnTo>
                    <a:pt x="142495" y="16123"/>
                  </a:lnTo>
                  <a:cubicBezTo>
                    <a:pt x="141311" y="15433"/>
                    <a:pt x="141311" y="14348"/>
                    <a:pt x="142495" y="13658"/>
                  </a:cubicBezTo>
                  <a:lnTo>
                    <a:pt x="142791" y="13461"/>
                  </a:lnTo>
                  <a:lnTo>
                    <a:pt x="120307" y="444"/>
                  </a:lnTo>
                  <a:cubicBezTo>
                    <a:pt x="119715" y="148"/>
                    <a:pt x="118951" y="0"/>
                    <a:pt x="118199" y="0"/>
                  </a:cubicBezTo>
                  <a:close/>
                </a:path>
              </a:pathLst>
            </a:custGeom>
            <a:solidFill>
              <a:srgbClr val="3445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2" name="Google Shape;8822;p122"/>
            <p:cNvSpPr/>
            <p:nvPr/>
          </p:nvSpPr>
          <p:spPr>
            <a:xfrm>
              <a:off x="3726175" y="1934225"/>
              <a:ext cx="2840025" cy="2768550"/>
            </a:xfrm>
            <a:custGeom>
              <a:rect b="b" l="l" r="r" t="t"/>
              <a:pathLst>
                <a:path extrusionOk="0" h="110742" w="113601">
                  <a:moveTo>
                    <a:pt x="34514" y="1"/>
                  </a:moveTo>
                  <a:cubicBezTo>
                    <a:pt x="34514" y="1"/>
                    <a:pt x="48813" y="16370"/>
                    <a:pt x="46841" y="45066"/>
                  </a:cubicBezTo>
                  <a:cubicBezTo>
                    <a:pt x="45657" y="62915"/>
                    <a:pt x="12820" y="102952"/>
                    <a:pt x="0" y="110742"/>
                  </a:cubicBezTo>
                  <a:lnTo>
                    <a:pt x="113601" y="44968"/>
                  </a:lnTo>
                  <a:lnTo>
                    <a:pt x="83327" y="27514"/>
                  </a:lnTo>
                  <a:cubicBezTo>
                    <a:pt x="82735" y="27168"/>
                    <a:pt x="81971" y="26996"/>
                    <a:pt x="81207" y="26996"/>
                  </a:cubicBezTo>
                  <a:cubicBezTo>
                    <a:pt x="80443" y="26996"/>
                    <a:pt x="79678" y="27168"/>
                    <a:pt x="79087" y="27514"/>
                  </a:cubicBezTo>
                  <a:lnTo>
                    <a:pt x="78396" y="28007"/>
                  </a:lnTo>
                  <a:cubicBezTo>
                    <a:pt x="77805" y="28302"/>
                    <a:pt x="77040" y="28450"/>
                    <a:pt x="76276" y="28450"/>
                  </a:cubicBezTo>
                  <a:cubicBezTo>
                    <a:pt x="75512" y="28450"/>
                    <a:pt x="74748" y="28302"/>
                    <a:pt x="74156" y="28007"/>
                  </a:cubicBezTo>
                  <a:lnTo>
                    <a:pt x="58773" y="19033"/>
                  </a:lnTo>
                  <a:cubicBezTo>
                    <a:pt x="57589" y="18343"/>
                    <a:pt x="57589" y="17258"/>
                    <a:pt x="58773" y="16666"/>
                  </a:cubicBezTo>
                  <a:lnTo>
                    <a:pt x="59167" y="16370"/>
                  </a:lnTo>
                  <a:lnTo>
                    <a:pt x="58773" y="16173"/>
                  </a:lnTo>
                  <a:cubicBezTo>
                    <a:pt x="57589" y="15483"/>
                    <a:pt x="57589" y="14398"/>
                    <a:pt x="58773" y="13708"/>
                  </a:cubicBezTo>
                  <a:lnTo>
                    <a:pt x="59069" y="13511"/>
                  </a:lnTo>
                  <a:lnTo>
                    <a:pt x="36585" y="494"/>
                  </a:lnTo>
                  <a:cubicBezTo>
                    <a:pt x="35993" y="198"/>
                    <a:pt x="35303" y="1"/>
                    <a:pt x="34514" y="1"/>
                  </a:cubicBezTo>
                  <a:close/>
                </a:path>
              </a:pathLst>
            </a:custGeom>
            <a:solidFill>
              <a:srgbClr val="2B3D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3" name="Google Shape;8823;p122"/>
            <p:cNvSpPr/>
            <p:nvPr/>
          </p:nvSpPr>
          <p:spPr>
            <a:xfrm>
              <a:off x="5173300" y="2306500"/>
              <a:ext cx="463500" cy="340225"/>
            </a:xfrm>
            <a:custGeom>
              <a:rect b="b" l="l" r="r" t="t"/>
              <a:pathLst>
                <a:path extrusionOk="0" h="13609" w="18540">
                  <a:moveTo>
                    <a:pt x="0" y="0"/>
                  </a:moveTo>
                  <a:lnTo>
                    <a:pt x="0" y="2959"/>
                  </a:lnTo>
                  <a:cubicBezTo>
                    <a:pt x="0" y="3452"/>
                    <a:pt x="296" y="3846"/>
                    <a:pt x="888" y="4142"/>
                  </a:cubicBezTo>
                  <a:lnTo>
                    <a:pt x="16370" y="13116"/>
                  </a:lnTo>
                  <a:cubicBezTo>
                    <a:pt x="16863" y="13411"/>
                    <a:pt x="17553" y="13609"/>
                    <a:pt x="18539" y="13609"/>
                  </a:cubicBezTo>
                  <a:lnTo>
                    <a:pt x="18539" y="9861"/>
                  </a:lnTo>
                  <a:lnTo>
                    <a:pt x="0" y="0"/>
                  </a:lnTo>
                  <a:close/>
                </a:path>
              </a:pathLst>
            </a:custGeom>
            <a:solidFill>
              <a:srgbClr val="1E37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4" name="Google Shape;8824;p122"/>
            <p:cNvSpPr/>
            <p:nvPr/>
          </p:nvSpPr>
          <p:spPr>
            <a:xfrm>
              <a:off x="1421125" y="1765350"/>
              <a:ext cx="5359550" cy="3084125"/>
            </a:xfrm>
            <a:custGeom>
              <a:rect b="b" l="l" r="r" t="t"/>
              <a:pathLst>
                <a:path extrusionOk="0" h="123365" w="214382">
                  <a:moveTo>
                    <a:pt x="126679" y="3872"/>
                  </a:moveTo>
                  <a:cubicBezTo>
                    <a:pt x="127431" y="3872"/>
                    <a:pt x="128195" y="4044"/>
                    <a:pt x="128787" y="4389"/>
                  </a:cubicBezTo>
                  <a:lnTo>
                    <a:pt x="151665" y="17603"/>
                  </a:lnTo>
                  <a:cubicBezTo>
                    <a:pt x="152848" y="18293"/>
                    <a:pt x="152848" y="19378"/>
                    <a:pt x="151665" y="20068"/>
                  </a:cubicBezTo>
                  <a:lnTo>
                    <a:pt x="150975" y="20463"/>
                  </a:lnTo>
                  <a:cubicBezTo>
                    <a:pt x="149791" y="21153"/>
                    <a:pt x="149791" y="22238"/>
                    <a:pt x="150975" y="22928"/>
                  </a:cubicBezTo>
                  <a:lnTo>
                    <a:pt x="166358" y="31803"/>
                  </a:lnTo>
                  <a:cubicBezTo>
                    <a:pt x="166950" y="32148"/>
                    <a:pt x="167714" y="32321"/>
                    <a:pt x="168478" y="32321"/>
                  </a:cubicBezTo>
                  <a:cubicBezTo>
                    <a:pt x="169242" y="32321"/>
                    <a:pt x="170007" y="32148"/>
                    <a:pt x="170598" y="31803"/>
                  </a:cubicBezTo>
                  <a:lnTo>
                    <a:pt x="171289" y="31409"/>
                  </a:lnTo>
                  <a:cubicBezTo>
                    <a:pt x="171880" y="31064"/>
                    <a:pt x="172645" y="30891"/>
                    <a:pt x="173409" y="30891"/>
                  </a:cubicBezTo>
                  <a:cubicBezTo>
                    <a:pt x="174173" y="30891"/>
                    <a:pt x="174937" y="31064"/>
                    <a:pt x="175529" y="31409"/>
                  </a:cubicBezTo>
                  <a:lnTo>
                    <a:pt x="206296" y="49060"/>
                  </a:lnTo>
                  <a:cubicBezTo>
                    <a:pt x="207381" y="49751"/>
                    <a:pt x="207381" y="50835"/>
                    <a:pt x="206296" y="51526"/>
                  </a:cubicBezTo>
                  <a:lnTo>
                    <a:pt x="89638" y="118877"/>
                  </a:lnTo>
                  <a:cubicBezTo>
                    <a:pt x="89096" y="119223"/>
                    <a:pt x="88356" y="119395"/>
                    <a:pt x="87604" y="119395"/>
                  </a:cubicBezTo>
                  <a:cubicBezTo>
                    <a:pt x="86853" y="119395"/>
                    <a:pt x="86088" y="119223"/>
                    <a:pt x="85497" y="118877"/>
                  </a:cubicBezTo>
                  <a:lnTo>
                    <a:pt x="7988" y="74206"/>
                  </a:lnTo>
                  <a:cubicBezTo>
                    <a:pt x="6903" y="73516"/>
                    <a:pt x="6903" y="72431"/>
                    <a:pt x="7988" y="71741"/>
                  </a:cubicBezTo>
                  <a:lnTo>
                    <a:pt x="124645" y="4389"/>
                  </a:lnTo>
                  <a:cubicBezTo>
                    <a:pt x="125188" y="4044"/>
                    <a:pt x="125927" y="3872"/>
                    <a:pt x="126679" y="3872"/>
                  </a:cubicBezTo>
                  <a:close/>
                  <a:moveTo>
                    <a:pt x="129231" y="1"/>
                  </a:moveTo>
                  <a:cubicBezTo>
                    <a:pt x="128097" y="1"/>
                    <a:pt x="126963" y="248"/>
                    <a:pt x="126125" y="741"/>
                  </a:cubicBezTo>
                  <a:lnTo>
                    <a:pt x="1775" y="72629"/>
                  </a:lnTo>
                  <a:cubicBezTo>
                    <a:pt x="0" y="73615"/>
                    <a:pt x="0" y="75192"/>
                    <a:pt x="1775" y="76277"/>
                  </a:cubicBezTo>
                  <a:lnTo>
                    <a:pt x="82045" y="122625"/>
                  </a:lnTo>
                  <a:cubicBezTo>
                    <a:pt x="82933" y="123118"/>
                    <a:pt x="84067" y="123364"/>
                    <a:pt x="85201" y="123364"/>
                  </a:cubicBezTo>
                  <a:cubicBezTo>
                    <a:pt x="86335" y="123364"/>
                    <a:pt x="87469" y="123118"/>
                    <a:pt x="88356" y="122625"/>
                  </a:cubicBezTo>
                  <a:lnTo>
                    <a:pt x="212706" y="50737"/>
                  </a:lnTo>
                  <a:cubicBezTo>
                    <a:pt x="214382" y="49751"/>
                    <a:pt x="214382" y="48173"/>
                    <a:pt x="212706" y="47088"/>
                  </a:cubicBezTo>
                  <a:lnTo>
                    <a:pt x="132337" y="741"/>
                  </a:lnTo>
                  <a:cubicBezTo>
                    <a:pt x="131499" y="248"/>
                    <a:pt x="130365" y="1"/>
                    <a:pt x="129231" y="1"/>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5" name="Google Shape;8825;p122"/>
            <p:cNvSpPr/>
            <p:nvPr/>
          </p:nvSpPr>
          <p:spPr>
            <a:xfrm>
              <a:off x="2486125" y="2851325"/>
              <a:ext cx="359950" cy="138075"/>
            </a:xfrm>
            <a:custGeom>
              <a:rect b="b" l="l" r="r" t="t"/>
              <a:pathLst>
                <a:path extrusionOk="0" h="5523" w="14398">
                  <a:moveTo>
                    <a:pt x="9566" y="0"/>
                  </a:moveTo>
                  <a:lnTo>
                    <a:pt x="1" y="5523"/>
                  </a:lnTo>
                  <a:lnTo>
                    <a:pt x="4833" y="5523"/>
                  </a:lnTo>
                  <a:lnTo>
                    <a:pt x="14398" y="0"/>
                  </a:lnTo>
                  <a:close/>
                </a:path>
              </a:pathLst>
            </a:custGeom>
            <a:solidFill>
              <a:srgbClr val="FAF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6" name="Google Shape;8826;p122"/>
            <p:cNvSpPr/>
            <p:nvPr/>
          </p:nvSpPr>
          <p:spPr>
            <a:xfrm>
              <a:off x="3388425" y="2193100"/>
              <a:ext cx="599100" cy="276125"/>
            </a:xfrm>
            <a:custGeom>
              <a:rect b="b" l="l" r="r" t="t"/>
              <a:pathLst>
                <a:path extrusionOk="0" h="11045" w="23964">
                  <a:moveTo>
                    <a:pt x="19131" y="0"/>
                  </a:moveTo>
                  <a:lnTo>
                    <a:pt x="0" y="11045"/>
                  </a:lnTo>
                  <a:lnTo>
                    <a:pt x="4734" y="11045"/>
                  </a:lnTo>
                  <a:lnTo>
                    <a:pt x="23963" y="0"/>
                  </a:lnTo>
                  <a:close/>
                </a:path>
              </a:pathLst>
            </a:custGeom>
            <a:solidFill>
              <a:srgbClr val="FAF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7" name="Google Shape;8827;p122"/>
            <p:cNvSpPr/>
            <p:nvPr/>
          </p:nvSpPr>
          <p:spPr>
            <a:xfrm>
              <a:off x="1790925" y="3115100"/>
              <a:ext cx="599075" cy="276150"/>
            </a:xfrm>
            <a:custGeom>
              <a:rect b="b" l="l" r="r" t="t"/>
              <a:pathLst>
                <a:path extrusionOk="0" h="11046" w="23963">
                  <a:moveTo>
                    <a:pt x="19229" y="1"/>
                  </a:moveTo>
                  <a:lnTo>
                    <a:pt x="0" y="11045"/>
                  </a:lnTo>
                  <a:lnTo>
                    <a:pt x="4832" y="11045"/>
                  </a:lnTo>
                  <a:lnTo>
                    <a:pt x="23963" y="1"/>
                  </a:lnTo>
                  <a:close/>
                </a:path>
              </a:pathLst>
            </a:custGeom>
            <a:solidFill>
              <a:srgbClr val="FAF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8" name="Google Shape;8828;p122"/>
            <p:cNvSpPr/>
            <p:nvPr/>
          </p:nvSpPr>
          <p:spPr>
            <a:xfrm>
              <a:off x="4756650" y="1941625"/>
              <a:ext cx="414200" cy="98650"/>
            </a:xfrm>
            <a:custGeom>
              <a:rect b="b" l="l" r="r" t="t"/>
              <a:pathLst>
                <a:path extrusionOk="0" h="3946" w="16568">
                  <a:moveTo>
                    <a:pt x="1" y="1"/>
                  </a:moveTo>
                  <a:lnTo>
                    <a:pt x="6706" y="3945"/>
                  </a:lnTo>
                  <a:lnTo>
                    <a:pt x="16568" y="3945"/>
                  </a:lnTo>
                  <a:lnTo>
                    <a:pt x="9763" y="1"/>
                  </a:lnTo>
                  <a:close/>
                </a:path>
              </a:pathLst>
            </a:custGeom>
            <a:solidFill>
              <a:srgbClr val="FAF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9" name="Google Shape;8829;p122"/>
            <p:cNvSpPr/>
            <p:nvPr/>
          </p:nvSpPr>
          <p:spPr>
            <a:xfrm>
              <a:off x="5165900" y="2193100"/>
              <a:ext cx="751925" cy="276125"/>
            </a:xfrm>
            <a:custGeom>
              <a:rect b="b" l="l" r="r" t="t"/>
              <a:pathLst>
                <a:path extrusionOk="0" h="11045" w="30077">
                  <a:moveTo>
                    <a:pt x="986" y="0"/>
                  </a:moveTo>
                  <a:lnTo>
                    <a:pt x="1874" y="493"/>
                  </a:lnTo>
                  <a:cubicBezTo>
                    <a:pt x="3057" y="1183"/>
                    <a:pt x="3057" y="2268"/>
                    <a:pt x="1874" y="2958"/>
                  </a:cubicBezTo>
                  <a:lnTo>
                    <a:pt x="1184" y="3353"/>
                  </a:lnTo>
                  <a:cubicBezTo>
                    <a:pt x="0" y="4043"/>
                    <a:pt x="0" y="5128"/>
                    <a:pt x="1184" y="5818"/>
                  </a:cubicBezTo>
                  <a:lnTo>
                    <a:pt x="10355" y="11045"/>
                  </a:lnTo>
                  <a:lnTo>
                    <a:pt x="30077" y="11045"/>
                  </a:lnTo>
                  <a:lnTo>
                    <a:pt x="10848" y="0"/>
                  </a:lnTo>
                  <a:close/>
                </a:path>
              </a:pathLst>
            </a:custGeom>
            <a:solidFill>
              <a:srgbClr val="FAF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0" name="Google Shape;8830;p122"/>
            <p:cNvSpPr/>
            <p:nvPr/>
          </p:nvSpPr>
          <p:spPr>
            <a:xfrm>
              <a:off x="1734225" y="3827575"/>
              <a:ext cx="485675" cy="138075"/>
            </a:xfrm>
            <a:custGeom>
              <a:rect b="b" l="l" r="r" t="t"/>
              <a:pathLst>
                <a:path extrusionOk="0" h="5523" w="19427">
                  <a:moveTo>
                    <a:pt x="0" y="1"/>
                  </a:moveTo>
                  <a:lnTo>
                    <a:pt x="9565" y="5523"/>
                  </a:lnTo>
                  <a:lnTo>
                    <a:pt x="19427" y="5523"/>
                  </a:lnTo>
                  <a:lnTo>
                    <a:pt x="9861" y="1"/>
                  </a:lnTo>
                  <a:close/>
                </a:path>
              </a:pathLst>
            </a:custGeom>
            <a:solidFill>
              <a:srgbClr val="FAF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1" name="Google Shape;8831;p122"/>
            <p:cNvSpPr/>
            <p:nvPr/>
          </p:nvSpPr>
          <p:spPr>
            <a:xfrm>
              <a:off x="4132950" y="1941625"/>
              <a:ext cx="288450" cy="98650"/>
            </a:xfrm>
            <a:custGeom>
              <a:rect b="b" l="l" r="r" t="t"/>
              <a:pathLst>
                <a:path extrusionOk="0" h="3946" w="11538">
                  <a:moveTo>
                    <a:pt x="6706" y="1"/>
                  </a:moveTo>
                  <a:lnTo>
                    <a:pt x="0" y="3945"/>
                  </a:lnTo>
                  <a:lnTo>
                    <a:pt x="4733" y="3945"/>
                  </a:lnTo>
                  <a:lnTo>
                    <a:pt x="11538" y="1"/>
                  </a:lnTo>
                  <a:close/>
                </a:path>
              </a:pathLst>
            </a:custGeom>
            <a:solidFill>
              <a:srgbClr val="FAF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2" name="Google Shape;8832;p122"/>
            <p:cNvSpPr/>
            <p:nvPr/>
          </p:nvSpPr>
          <p:spPr>
            <a:xfrm>
              <a:off x="5991775" y="3115100"/>
              <a:ext cx="606475" cy="276150"/>
            </a:xfrm>
            <a:custGeom>
              <a:rect b="b" l="l" r="r" t="t"/>
              <a:pathLst>
                <a:path extrusionOk="0" h="11046" w="24259">
                  <a:moveTo>
                    <a:pt x="19131" y="1"/>
                  </a:moveTo>
                  <a:lnTo>
                    <a:pt x="0" y="11045"/>
                  </a:lnTo>
                  <a:lnTo>
                    <a:pt x="5029" y="11045"/>
                  </a:lnTo>
                  <a:lnTo>
                    <a:pt x="24259" y="1"/>
                  </a:lnTo>
                  <a:close/>
                </a:path>
              </a:pathLst>
            </a:custGeom>
            <a:solidFill>
              <a:srgbClr val="FAF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3" name="Google Shape;8833;p122"/>
            <p:cNvSpPr/>
            <p:nvPr/>
          </p:nvSpPr>
          <p:spPr>
            <a:xfrm>
              <a:off x="6331975" y="2851325"/>
              <a:ext cx="438850" cy="138075"/>
            </a:xfrm>
            <a:custGeom>
              <a:rect b="b" l="l" r="r" t="t"/>
              <a:pathLst>
                <a:path extrusionOk="0" h="5523" w="17554">
                  <a:moveTo>
                    <a:pt x="1" y="0"/>
                  </a:moveTo>
                  <a:lnTo>
                    <a:pt x="9665" y="5523"/>
                  </a:lnTo>
                  <a:lnTo>
                    <a:pt x="17554" y="5523"/>
                  </a:lnTo>
                  <a:cubicBezTo>
                    <a:pt x="17554" y="4931"/>
                    <a:pt x="17159" y="4241"/>
                    <a:pt x="16272" y="3649"/>
                  </a:cubicBezTo>
                  <a:lnTo>
                    <a:pt x="9862" y="0"/>
                  </a:lnTo>
                  <a:close/>
                </a:path>
              </a:pathLst>
            </a:custGeom>
            <a:solidFill>
              <a:srgbClr val="FAF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4" name="Google Shape;8834;p122"/>
            <p:cNvSpPr/>
            <p:nvPr/>
          </p:nvSpPr>
          <p:spPr>
            <a:xfrm>
              <a:off x="4998250" y="3827575"/>
              <a:ext cx="367350" cy="138075"/>
            </a:xfrm>
            <a:custGeom>
              <a:rect b="b" l="l" r="r" t="t"/>
              <a:pathLst>
                <a:path extrusionOk="0" h="5523" w="14694">
                  <a:moveTo>
                    <a:pt x="9566" y="1"/>
                  </a:moveTo>
                  <a:lnTo>
                    <a:pt x="1" y="5523"/>
                  </a:lnTo>
                  <a:lnTo>
                    <a:pt x="5129" y="5523"/>
                  </a:lnTo>
                  <a:lnTo>
                    <a:pt x="14694" y="1"/>
                  </a:lnTo>
                  <a:close/>
                </a:path>
              </a:pathLst>
            </a:custGeom>
            <a:solidFill>
              <a:srgbClr val="FAF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5" name="Google Shape;8835;p122"/>
            <p:cNvSpPr/>
            <p:nvPr/>
          </p:nvSpPr>
          <p:spPr>
            <a:xfrm>
              <a:off x="4305500" y="4091375"/>
              <a:ext cx="604025" cy="276125"/>
            </a:xfrm>
            <a:custGeom>
              <a:rect b="b" l="l" r="r" t="t"/>
              <a:pathLst>
                <a:path extrusionOk="0" h="11045" w="24161">
                  <a:moveTo>
                    <a:pt x="19132" y="0"/>
                  </a:moveTo>
                  <a:lnTo>
                    <a:pt x="1" y="11045"/>
                  </a:lnTo>
                  <a:lnTo>
                    <a:pt x="5030" y="11045"/>
                  </a:lnTo>
                  <a:lnTo>
                    <a:pt x="24161" y="0"/>
                  </a:lnTo>
                  <a:close/>
                </a:path>
              </a:pathLst>
            </a:custGeom>
            <a:solidFill>
              <a:srgbClr val="FAF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6" name="Google Shape;8836;p122"/>
            <p:cNvSpPr/>
            <p:nvPr/>
          </p:nvSpPr>
          <p:spPr>
            <a:xfrm>
              <a:off x="2190300" y="4091375"/>
              <a:ext cx="724800" cy="276125"/>
            </a:xfrm>
            <a:custGeom>
              <a:rect b="b" l="l" r="r" t="t"/>
              <a:pathLst>
                <a:path extrusionOk="0" h="11045" w="28992">
                  <a:moveTo>
                    <a:pt x="0" y="0"/>
                  </a:moveTo>
                  <a:lnTo>
                    <a:pt x="19229" y="11045"/>
                  </a:lnTo>
                  <a:lnTo>
                    <a:pt x="28992" y="11045"/>
                  </a:lnTo>
                  <a:lnTo>
                    <a:pt x="9861" y="0"/>
                  </a:lnTo>
                  <a:close/>
                </a:path>
              </a:pathLst>
            </a:custGeom>
            <a:solidFill>
              <a:srgbClr val="FAF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7" name="Google Shape;8837;p122"/>
            <p:cNvSpPr/>
            <p:nvPr/>
          </p:nvSpPr>
          <p:spPr>
            <a:xfrm>
              <a:off x="3003850" y="4559775"/>
              <a:ext cx="480750" cy="135625"/>
            </a:xfrm>
            <a:custGeom>
              <a:rect b="b" l="l" r="r" t="t"/>
              <a:pathLst>
                <a:path extrusionOk="0" h="5425" w="19230">
                  <a:moveTo>
                    <a:pt x="0" y="0"/>
                  </a:moveTo>
                  <a:lnTo>
                    <a:pt x="9368" y="5424"/>
                  </a:lnTo>
                  <a:lnTo>
                    <a:pt x="19229" y="5424"/>
                  </a:lnTo>
                  <a:lnTo>
                    <a:pt x="9861" y="0"/>
                  </a:lnTo>
                  <a:close/>
                </a:path>
              </a:pathLst>
            </a:custGeom>
            <a:solidFill>
              <a:srgbClr val="FAF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8" name="Google Shape;8838;p122"/>
            <p:cNvSpPr/>
            <p:nvPr/>
          </p:nvSpPr>
          <p:spPr>
            <a:xfrm>
              <a:off x="3736025" y="4559775"/>
              <a:ext cx="359950" cy="135625"/>
            </a:xfrm>
            <a:custGeom>
              <a:rect b="b" l="l" r="r" t="t"/>
              <a:pathLst>
                <a:path extrusionOk="0" h="5425" w="14398">
                  <a:moveTo>
                    <a:pt x="9369" y="0"/>
                  </a:moveTo>
                  <a:lnTo>
                    <a:pt x="1" y="5424"/>
                  </a:lnTo>
                  <a:lnTo>
                    <a:pt x="5128" y="5424"/>
                  </a:lnTo>
                  <a:lnTo>
                    <a:pt x="14398" y="0"/>
                  </a:lnTo>
                  <a:close/>
                </a:path>
              </a:pathLst>
            </a:custGeom>
            <a:solidFill>
              <a:srgbClr val="FAF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9" name="Google Shape;8839;p122"/>
            <p:cNvSpPr/>
            <p:nvPr/>
          </p:nvSpPr>
          <p:spPr>
            <a:xfrm>
              <a:off x="5313825" y="2294625"/>
              <a:ext cx="271200" cy="150300"/>
            </a:xfrm>
            <a:custGeom>
              <a:rect b="b" l="l" r="r" t="t"/>
              <a:pathLst>
                <a:path extrusionOk="0" h="6012" w="10848">
                  <a:moveTo>
                    <a:pt x="1356" y="1"/>
                  </a:moveTo>
                  <a:cubicBezTo>
                    <a:pt x="1041" y="1"/>
                    <a:pt x="741" y="56"/>
                    <a:pt x="493" y="179"/>
                  </a:cubicBezTo>
                  <a:cubicBezTo>
                    <a:pt x="0" y="475"/>
                    <a:pt x="197" y="968"/>
                    <a:pt x="789" y="1363"/>
                  </a:cubicBezTo>
                  <a:lnTo>
                    <a:pt x="8283" y="5702"/>
                  </a:lnTo>
                  <a:cubicBezTo>
                    <a:pt x="8653" y="5913"/>
                    <a:pt x="9080" y="6011"/>
                    <a:pt x="9472" y="6011"/>
                  </a:cubicBezTo>
                  <a:cubicBezTo>
                    <a:pt x="9812" y="6011"/>
                    <a:pt x="10125" y="5938"/>
                    <a:pt x="10354" y="5800"/>
                  </a:cubicBezTo>
                  <a:cubicBezTo>
                    <a:pt x="10847" y="5504"/>
                    <a:pt x="10749" y="5011"/>
                    <a:pt x="10157" y="4617"/>
                  </a:cubicBezTo>
                  <a:lnTo>
                    <a:pt x="2663" y="278"/>
                  </a:lnTo>
                  <a:cubicBezTo>
                    <a:pt x="2261" y="106"/>
                    <a:pt x="1794" y="1"/>
                    <a:pt x="1356" y="1"/>
                  </a:cubicBezTo>
                  <a:close/>
                </a:path>
              </a:pathLst>
            </a:custGeom>
            <a:solidFill>
              <a:srgbClr val="031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0" name="Google Shape;8840;p122"/>
            <p:cNvSpPr/>
            <p:nvPr/>
          </p:nvSpPr>
          <p:spPr>
            <a:xfrm>
              <a:off x="2318500" y="4251850"/>
              <a:ext cx="192300" cy="157575"/>
            </a:xfrm>
            <a:custGeom>
              <a:rect b="b" l="l" r="r" t="t"/>
              <a:pathLst>
                <a:path extrusionOk="0" h="6303" w="7692">
                  <a:moveTo>
                    <a:pt x="664" y="0"/>
                  </a:moveTo>
                  <a:cubicBezTo>
                    <a:pt x="247" y="0"/>
                    <a:pt x="0" y="153"/>
                    <a:pt x="0" y="484"/>
                  </a:cubicBezTo>
                  <a:lnTo>
                    <a:pt x="0" y="1865"/>
                  </a:lnTo>
                  <a:lnTo>
                    <a:pt x="7692" y="6302"/>
                  </a:lnTo>
                  <a:lnTo>
                    <a:pt x="7692" y="4823"/>
                  </a:lnTo>
                  <a:cubicBezTo>
                    <a:pt x="7692" y="4034"/>
                    <a:pt x="5917" y="2358"/>
                    <a:pt x="3846" y="1174"/>
                  </a:cubicBezTo>
                  <a:cubicBezTo>
                    <a:pt x="2547" y="432"/>
                    <a:pt x="1365" y="0"/>
                    <a:pt x="664" y="0"/>
                  </a:cubicBezTo>
                  <a:close/>
                </a:path>
              </a:pathLst>
            </a:custGeom>
            <a:solidFill>
              <a:srgbClr val="7AA3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1" name="Google Shape;8841;p122"/>
            <p:cNvSpPr/>
            <p:nvPr/>
          </p:nvSpPr>
          <p:spPr>
            <a:xfrm>
              <a:off x="2569950" y="4423250"/>
              <a:ext cx="22200" cy="31475"/>
            </a:xfrm>
            <a:custGeom>
              <a:rect b="b" l="l" r="r" t="t"/>
              <a:pathLst>
                <a:path extrusionOk="0" h="1259" w="888">
                  <a:moveTo>
                    <a:pt x="250" y="1"/>
                  </a:moveTo>
                  <a:cubicBezTo>
                    <a:pt x="111" y="1"/>
                    <a:pt x="0" y="112"/>
                    <a:pt x="0" y="334"/>
                  </a:cubicBezTo>
                  <a:cubicBezTo>
                    <a:pt x="0" y="629"/>
                    <a:pt x="198" y="1024"/>
                    <a:pt x="395" y="1221"/>
                  </a:cubicBezTo>
                  <a:cubicBezTo>
                    <a:pt x="469" y="1246"/>
                    <a:pt x="537" y="1258"/>
                    <a:pt x="597" y="1258"/>
                  </a:cubicBezTo>
                  <a:cubicBezTo>
                    <a:pt x="777" y="1258"/>
                    <a:pt x="888" y="1147"/>
                    <a:pt x="888" y="925"/>
                  </a:cubicBezTo>
                  <a:cubicBezTo>
                    <a:pt x="888" y="629"/>
                    <a:pt x="691" y="235"/>
                    <a:pt x="395" y="38"/>
                  </a:cubicBezTo>
                  <a:cubicBezTo>
                    <a:pt x="346" y="13"/>
                    <a:pt x="296" y="1"/>
                    <a:pt x="250" y="1"/>
                  </a:cubicBezTo>
                  <a:close/>
                </a:path>
              </a:pathLst>
            </a:custGeom>
            <a:solidFill>
              <a:srgbClr val="7AA3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2" name="Google Shape;8842;p122"/>
            <p:cNvSpPr/>
            <p:nvPr/>
          </p:nvSpPr>
          <p:spPr>
            <a:xfrm>
              <a:off x="2629125" y="4457775"/>
              <a:ext cx="22200" cy="31450"/>
            </a:xfrm>
            <a:custGeom>
              <a:rect b="b" l="l" r="r" t="t"/>
              <a:pathLst>
                <a:path extrusionOk="0" h="1258" w="888">
                  <a:moveTo>
                    <a:pt x="291" y="0"/>
                  </a:moveTo>
                  <a:cubicBezTo>
                    <a:pt x="111" y="0"/>
                    <a:pt x="0" y="111"/>
                    <a:pt x="0" y="333"/>
                  </a:cubicBezTo>
                  <a:cubicBezTo>
                    <a:pt x="0" y="629"/>
                    <a:pt x="197" y="1023"/>
                    <a:pt x="493" y="1221"/>
                  </a:cubicBezTo>
                  <a:cubicBezTo>
                    <a:pt x="542" y="1245"/>
                    <a:pt x="592" y="1258"/>
                    <a:pt x="638" y="1258"/>
                  </a:cubicBezTo>
                  <a:cubicBezTo>
                    <a:pt x="777" y="1258"/>
                    <a:pt x="888" y="1147"/>
                    <a:pt x="888" y="925"/>
                  </a:cubicBezTo>
                  <a:cubicBezTo>
                    <a:pt x="888" y="629"/>
                    <a:pt x="690" y="235"/>
                    <a:pt x="493" y="37"/>
                  </a:cubicBezTo>
                  <a:cubicBezTo>
                    <a:pt x="419" y="13"/>
                    <a:pt x="351" y="0"/>
                    <a:pt x="291" y="0"/>
                  </a:cubicBezTo>
                  <a:close/>
                </a:path>
              </a:pathLst>
            </a:custGeom>
            <a:solidFill>
              <a:srgbClr val="7AA3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3" name="Google Shape;8843;p122"/>
            <p:cNvSpPr/>
            <p:nvPr/>
          </p:nvSpPr>
          <p:spPr>
            <a:xfrm>
              <a:off x="2688275" y="4492275"/>
              <a:ext cx="24675" cy="30650"/>
            </a:xfrm>
            <a:custGeom>
              <a:rect b="b" l="l" r="r" t="t"/>
              <a:pathLst>
                <a:path extrusionOk="0" h="1226" w="987">
                  <a:moveTo>
                    <a:pt x="292" y="1"/>
                  </a:moveTo>
                  <a:cubicBezTo>
                    <a:pt x="112" y="1"/>
                    <a:pt x="1" y="112"/>
                    <a:pt x="1" y="334"/>
                  </a:cubicBezTo>
                  <a:cubicBezTo>
                    <a:pt x="1" y="630"/>
                    <a:pt x="198" y="1024"/>
                    <a:pt x="494" y="1123"/>
                  </a:cubicBezTo>
                  <a:cubicBezTo>
                    <a:pt x="564" y="1193"/>
                    <a:pt x="646" y="1225"/>
                    <a:pt x="723" y="1225"/>
                  </a:cubicBezTo>
                  <a:cubicBezTo>
                    <a:pt x="863" y="1225"/>
                    <a:pt x="987" y="1116"/>
                    <a:pt x="987" y="925"/>
                  </a:cubicBezTo>
                  <a:cubicBezTo>
                    <a:pt x="987" y="531"/>
                    <a:pt x="691" y="235"/>
                    <a:pt x="494" y="38"/>
                  </a:cubicBezTo>
                  <a:cubicBezTo>
                    <a:pt x="420" y="13"/>
                    <a:pt x="352" y="1"/>
                    <a:pt x="292" y="1"/>
                  </a:cubicBezTo>
                  <a:close/>
                </a:path>
              </a:pathLst>
            </a:custGeom>
            <a:solidFill>
              <a:srgbClr val="7AA3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4" name="Google Shape;8844;p122"/>
            <p:cNvSpPr/>
            <p:nvPr/>
          </p:nvSpPr>
          <p:spPr>
            <a:xfrm>
              <a:off x="2747450" y="4526800"/>
              <a:ext cx="24675" cy="30625"/>
            </a:xfrm>
            <a:custGeom>
              <a:rect b="b" l="l" r="r" t="t"/>
              <a:pathLst>
                <a:path extrusionOk="0" h="1225" w="987">
                  <a:moveTo>
                    <a:pt x="292" y="0"/>
                  </a:moveTo>
                  <a:cubicBezTo>
                    <a:pt x="111" y="0"/>
                    <a:pt x="0" y="111"/>
                    <a:pt x="0" y="333"/>
                  </a:cubicBezTo>
                  <a:cubicBezTo>
                    <a:pt x="0" y="629"/>
                    <a:pt x="198" y="1024"/>
                    <a:pt x="493" y="1122"/>
                  </a:cubicBezTo>
                  <a:cubicBezTo>
                    <a:pt x="598" y="1192"/>
                    <a:pt x="691" y="1225"/>
                    <a:pt x="766" y="1225"/>
                  </a:cubicBezTo>
                  <a:cubicBezTo>
                    <a:pt x="904" y="1225"/>
                    <a:pt x="987" y="1116"/>
                    <a:pt x="987" y="925"/>
                  </a:cubicBezTo>
                  <a:cubicBezTo>
                    <a:pt x="987" y="531"/>
                    <a:pt x="789" y="235"/>
                    <a:pt x="493" y="37"/>
                  </a:cubicBezTo>
                  <a:cubicBezTo>
                    <a:pt x="420" y="13"/>
                    <a:pt x="352" y="0"/>
                    <a:pt x="292" y="0"/>
                  </a:cubicBezTo>
                  <a:close/>
                </a:path>
              </a:pathLst>
            </a:custGeom>
            <a:solidFill>
              <a:srgbClr val="7AA3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5" name="Google Shape;8845;p122"/>
            <p:cNvSpPr/>
            <p:nvPr/>
          </p:nvSpPr>
          <p:spPr>
            <a:xfrm>
              <a:off x="2806625" y="4560250"/>
              <a:ext cx="24675" cy="31600"/>
            </a:xfrm>
            <a:custGeom>
              <a:rect b="b" l="l" r="r" t="t"/>
              <a:pathLst>
                <a:path extrusionOk="0" h="1264" w="987">
                  <a:moveTo>
                    <a:pt x="271" y="1"/>
                  </a:moveTo>
                  <a:cubicBezTo>
                    <a:pt x="103" y="1"/>
                    <a:pt x="0" y="163"/>
                    <a:pt x="0" y="376"/>
                  </a:cubicBezTo>
                  <a:cubicBezTo>
                    <a:pt x="0" y="672"/>
                    <a:pt x="197" y="1066"/>
                    <a:pt x="493" y="1165"/>
                  </a:cubicBezTo>
                  <a:cubicBezTo>
                    <a:pt x="592" y="1231"/>
                    <a:pt x="679" y="1263"/>
                    <a:pt x="752" y="1263"/>
                  </a:cubicBezTo>
                  <a:cubicBezTo>
                    <a:pt x="899" y="1263"/>
                    <a:pt x="986" y="1132"/>
                    <a:pt x="986" y="869"/>
                  </a:cubicBezTo>
                  <a:cubicBezTo>
                    <a:pt x="986" y="573"/>
                    <a:pt x="789" y="277"/>
                    <a:pt x="493" y="80"/>
                  </a:cubicBezTo>
                  <a:cubicBezTo>
                    <a:pt x="411" y="25"/>
                    <a:pt x="336" y="1"/>
                    <a:pt x="271" y="1"/>
                  </a:cubicBezTo>
                  <a:close/>
                </a:path>
              </a:pathLst>
            </a:custGeom>
            <a:solidFill>
              <a:srgbClr val="7AA3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6" name="Google Shape;8846;p122"/>
            <p:cNvSpPr/>
            <p:nvPr/>
          </p:nvSpPr>
          <p:spPr>
            <a:xfrm>
              <a:off x="2865775" y="4594775"/>
              <a:ext cx="24675" cy="31100"/>
            </a:xfrm>
            <a:custGeom>
              <a:rect b="b" l="l" r="r" t="t"/>
              <a:pathLst>
                <a:path extrusionOk="0" h="1244" w="987">
                  <a:moveTo>
                    <a:pt x="271" y="0"/>
                  </a:moveTo>
                  <a:cubicBezTo>
                    <a:pt x="103" y="0"/>
                    <a:pt x="1" y="162"/>
                    <a:pt x="1" y="375"/>
                  </a:cubicBezTo>
                  <a:cubicBezTo>
                    <a:pt x="1" y="671"/>
                    <a:pt x="198" y="1066"/>
                    <a:pt x="494" y="1164"/>
                  </a:cubicBezTo>
                  <a:cubicBezTo>
                    <a:pt x="576" y="1219"/>
                    <a:pt x="651" y="1244"/>
                    <a:pt x="716" y="1244"/>
                  </a:cubicBezTo>
                  <a:cubicBezTo>
                    <a:pt x="884" y="1244"/>
                    <a:pt x="987" y="1082"/>
                    <a:pt x="987" y="869"/>
                  </a:cubicBezTo>
                  <a:cubicBezTo>
                    <a:pt x="987" y="573"/>
                    <a:pt x="790" y="178"/>
                    <a:pt x="494" y="80"/>
                  </a:cubicBezTo>
                  <a:cubicBezTo>
                    <a:pt x="411" y="25"/>
                    <a:pt x="336" y="0"/>
                    <a:pt x="271" y="0"/>
                  </a:cubicBezTo>
                  <a:close/>
                </a:path>
              </a:pathLst>
            </a:custGeom>
            <a:solidFill>
              <a:srgbClr val="7AA3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7" name="Google Shape;8847;p122"/>
            <p:cNvSpPr/>
            <p:nvPr/>
          </p:nvSpPr>
          <p:spPr>
            <a:xfrm>
              <a:off x="2924950" y="4629275"/>
              <a:ext cx="24675" cy="31125"/>
            </a:xfrm>
            <a:custGeom>
              <a:rect b="b" l="l" r="r" t="t"/>
              <a:pathLst>
                <a:path extrusionOk="0" h="1245" w="987">
                  <a:moveTo>
                    <a:pt x="271" y="1"/>
                  </a:moveTo>
                  <a:cubicBezTo>
                    <a:pt x="103" y="1"/>
                    <a:pt x="0" y="163"/>
                    <a:pt x="0" y="376"/>
                  </a:cubicBezTo>
                  <a:cubicBezTo>
                    <a:pt x="0" y="672"/>
                    <a:pt x="198" y="1066"/>
                    <a:pt x="494" y="1165"/>
                  </a:cubicBezTo>
                  <a:cubicBezTo>
                    <a:pt x="576" y="1220"/>
                    <a:pt x="651" y="1244"/>
                    <a:pt x="716" y="1244"/>
                  </a:cubicBezTo>
                  <a:cubicBezTo>
                    <a:pt x="884" y="1244"/>
                    <a:pt x="987" y="1082"/>
                    <a:pt x="987" y="869"/>
                  </a:cubicBezTo>
                  <a:cubicBezTo>
                    <a:pt x="987" y="573"/>
                    <a:pt x="789" y="179"/>
                    <a:pt x="494" y="80"/>
                  </a:cubicBezTo>
                  <a:cubicBezTo>
                    <a:pt x="411" y="25"/>
                    <a:pt x="336" y="1"/>
                    <a:pt x="271" y="1"/>
                  </a:cubicBezTo>
                  <a:close/>
                </a:path>
              </a:pathLst>
            </a:custGeom>
            <a:solidFill>
              <a:srgbClr val="7AA3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8" name="Google Shape;8848;p122"/>
            <p:cNvSpPr/>
            <p:nvPr/>
          </p:nvSpPr>
          <p:spPr>
            <a:xfrm>
              <a:off x="2567475" y="4361625"/>
              <a:ext cx="24675" cy="31450"/>
            </a:xfrm>
            <a:custGeom>
              <a:rect b="b" l="l" r="r" t="t"/>
              <a:pathLst>
                <a:path extrusionOk="0" h="1258" w="987">
                  <a:moveTo>
                    <a:pt x="292" y="1"/>
                  </a:moveTo>
                  <a:cubicBezTo>
                    <a:pt x="112" y="1"/>
                    <a:pt x="1" y="111"/>
                    <a:pt x="1" y="333"/>
                  </a:cubicBezTo>
                  <a:cubicBezTo>
                    <a:pt x="1" y="629"/>
                    <a:pt x="198" y="1024"/>
                    <a:pt x="494" y="1221"/>
                  </a:cubicBezTo>
                  <a:cubicBezTo>
                    <a:pt x="568" y="1245"/>
                    <a:pt x="636" y="1258"/>
                    <a:pt x="696" y="1258"/>
                  </a:cubicBezTo>
                  <a:cubicBezTo>
                    <a:pt x="876" y="1258"/>
                    <a:pt x="987" y="1147"/>
                    <a:pt x="987" y="925"/>
                  </a:cubicBezTo>
                  <a:cubicBezTo>
                    <a:pt x="987" y="629"/>
                    <a:pt x="790" y="235"/>
                    <a:pt x="494" y="37"/>
                  </a:cubicBezTo>
                  <a:cubicBezTo>
                    <a:pt x="420" y="13"/>
                    <a:pt x="352" y="1"/>
                    <a:pt x="292" y="1"/>
                  </a:cubicBezTo>
                  <a:close/>
                </a:path>
              </a:pathLst>
            </a:custGeom>
            <a:solidFill>
              <a:srgbClr val="7AA3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9" name="Google Shape;8849;p122"/>
            <p:cNvSpPr/>
            <p:nvPr/>
          </p:nvSpPr>
          <p:spPr>
            <a:xfrm>
              <a:off x="2626650" y="4396150"/>
              <a:ext cx="24675" cy="30625"/>
            </a:xfrm>
            <a:custGeom>
              <a:rect b="b" l="l" r="r" t="t"/>
              <a:pathLst>
                <a:path extrusionOk="0" h="1225" w="987">
                  <a:moveTo>
                    <a:pt x="292" y="0"/>
                  </a:moveTo>
                  <a:cubicBezTo>
                    <a:pt x="111" y="0"/>
                    <a:pt x="0" y="111"/>
                    <a:pt x="0" y="333"/>
                  </a:cubicBezTo>
                  <a:cubicBezTo>
                    <a:pt x="0" y="629"/>
                    <a:pt x="198" y="1023"/>
                    <a:pt x="494" y="1122"/>
                  </a:cubicBezTo>
                  <a:cubicBezTo>
                    <a:pt x="598" y="1192"/>
                    <a:pt x="691" y="1224"/>
                    <a:pt x="766" y="1224"/>
                  </a:cubicBezTo>
                  <a:cubicBezTo>
                    <a:pt x="904" y="1224"/>
                    <a:pt x="987" y="1116"/>
                    <a:pt x="987" y="925"/>
                  </a:cubicBezTo>
                  <a:cubicBezTo>
                    <a:pt x="987" y="530"/>
                    <a:pt x="789" y="234"/>
                    <a:pt x="494" y="37"/>
                  </a:cubicBezTo>
                  <a:cubicBezTo>
                    <a:pt x="420" y="12"/>
                    <a:pt x="352" y="0"/>
                    <a:pt x="292" y="0"/>
                  </a:cubicBezTo>
                  <a:close/>
                </a:path>
              </a:pathLst>
            </a:custGeom>
            <a:solidFill>
              <a:srgbClr val="7AA3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0" name="Google Shape;8850;p122"/>
            <p:cNvSpPr/>
            <p:nvPr/>
          </p:nvSpPr>
          <p:spPr>
            <a:xfrm>
              <a:off x="2685825" y="4429600"/>
              <a:ext cx="24675" cy="31575"/>
            </a:xfrm>
            <a:custGeom>
              <a:rect b="b" l="l" r="r" t="t"/>
              <a:pathLst>
                <a:path extrusionOk="0" h="1263" w="987">
                  <a:moveTo>
                    <a:pt x="271" y="0"/>
                  </a:moveTo>
                  <a:cubicBezTo>
                    <a:pt x="103" y="0"/>
                    <a:pt x="0" y="162"/>
                    <a:pt x="0" y="375"/>
                  </a:cubicBezTo>
                  <a:cubicBezTo>
                    <a:pt x="0" y="671"/>
                    <a:pt x="197" y="1066"/>
                    <a:pt x="493" y="1164"/>
                  </a:cubicBezTo>
                  <a:cubicBezTo>
                    <a:pt x="592" y="1230"/>
                    <a:pt x="679" y="1263"/>
                    <a:pt x="753" y="1263"/>
                  </a:cubicBezTo>
                  <a:cubicBezTo>
                    <a:pt x="899" y="1263"/>
                    <a:pt x="986" y="1131"/>
                    <a:pt x="986" y="869"/>
                  </a:cubicBezTo>
                  <a:cubicBezTo>
                    <a:pt x="986" y="573"/>
                    <a:pt x="789" y="277"/>
                    <a:pt x="493" y="80"/>
                  </a:cubicBezTo>
                  <a:cubicBezTo>
                    <a:pt x="411" y="25"/>
                    <a:pt x="336" y="0"/>
                    <a:pt x="271" y="0"/>
                  </a:cubicBezTo>
                  <a:close/>
                </a:path>
              </a:pathLst>
            </a:custGeom>
            <a:solidFill>
              <a:srgbClr val="7AA3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1" name="Google Shape;8851;p122"/>
            <p:cNvSpPr/>
            <p:nvPr/>
          </p:nvSpPr>
          <p:spPr>
            <a:xfrm>
              <a:off x="2744975" y="4464100"/>
              <a:ext cx="24675" cy="31600"/>
            </a:xfrm>
            <a:custGeom>
              <a:rect b="b" l="l" r="r" t="t"/>
              <a:pathLst>
                <a:path extrusionOk="0" h="1264" w="987">
                  <a:moveTo>
                    <a:pt x="271" y="1"/>
                  </a:moveTo>
                  <a:cubicBezTo>
                    <a:pt x="103" y="1"/>
                    <a:pt x="1" y="163"/>
                    <a:pt x="1" y="376"/>
                  </a:cubicBezTo>
                  <a:cubicBezTo>
                    <a:pt x="1" y="672"/>
                    <a:pt x="198" y="1066"/>
                    <a:pt x="494" y="1165"/>
                  </a:cubicBezTo>
                  <a:cubicBezTo>
                    <a:pt x="592" y="1231"/>
                    <a:pt x="680" y="1264"/>
                    <a:pt x="753" y="1264"/>
                  </a:cubicBezTo>
                  <a:cubicBezTo>
                    <a:pt x="899" y="1264"/>
                    <a:pt x="987" y="1132"/>
                    <a:pt x="987" y="869"/>
                  </a:cubicBezTo>
                  <a:cubicBezTo>
                    <a:pt x="987" y="573"/>
                    <a:pt x="790" y="277"/>
                    <a:pt x="494" y="80"/>
                  </a:cubicBezTo>
                  <a:cubicBezTo>
                    <a:pt x="411" y="25"/>
                    <a:pt x="336" y="1"/>
                    <a:pt x="271" y="1"/>
                  </a:cubicBezTo>
                  <a:close/>
                </a:path>
              </a:pathLst>
            </a:custGeom>
            <a:solidFill>
              <a:srgbClr val="7AA3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2" name="Google Shape;8852;p122"/>
            <p:cNvSpPr/>
            <p:nvPr/>
          </p:nvSpPr>
          <p:spPr>
            <a:xfrm>
              <a:off x="2804150" y="4498625"/>
              <a:ext cx="24675" cy="31100"/>
            </a:xfrm>
            <a:custGeom>
              <a:rect b="b" l="l" r="r" t="t"/>
              <a:pathLst>
                <a:path extrusionOk="0" h="1244" w="987">
                  <a:moveTo>
                    <a:pt x="314" y="0"/>
                  </a:moveTo>
                  <a:cubicBezTo>
                    <a:pt x="154" y="0"/>
                    <a:pt x="0" y="162"/>
                    <a:pt x="0" y="376"/>
                  </a:cubicBezTo>
                  <a:cubicBezTo>
                    <a:pt x="0" y="671"/>
                    <a:pt x="296" y="1066"/>
                    <a:pt x="494" y="1164"/>
                  </a:cubicBezTo>
                  <a:cubicBezTo>
                    <a:pt x="576" y="1220"/>
                    <a:pt x="651" y="1244"/>
                    <a:pt x="716" y="1244"/>
                  </a:cubicBezTo>
                  <a:cubicBezTo>
                    <a:pt x="884" y="1244"/>
                    <a:pt x="987" y="1082"/>
                    <a:pt x="987" y="869"/>
                  </a:cubicBezTo>
                  <a:cubicBezTo>
                    <a:pt x="987" y="573"/>
                    <a:pt x="789" y="178"/>
                    <a:pt x="494" y="80"/>
                  </a:cubicBezTo>
                  <a:cubicBezTo>
                    <a:pt x="438" y="25"/>
                    <a:pt x="376" y="0"/>
                    <a:pt x="314" y="0"/>
                  </a:cubicBezTo>
                  <a:close/>
                </a:path>
              </a:pathLst>
            </a:custGeom>
            <a:solidFill>
              <a:srgbClr val="7AA3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3" name="Google Shape;8853;p122"/>
            <p:cNvSpPr/>
            <p:nvPr/>
          </p:nvSpPr>
          <p:spPr>
            <a:xfrm>
              <a:off x="2864050" y="4533075"/>
              <a:ext cx="23950" cy="31175"/>
            </a:xfrm>
            <a:custGeom>
              <a:rect b="b" l="l" r="r" t="t"/>
              <a:pathLst>
                <a:path extrusionOk="0" h="1247" w="958">
                  <a:moveTo>
                    <a:pt x="278" y="1"/>
                  </a:moveTo>
                  <a:cubicBezTo>
                    <a:pt x="128" y="1"/>
                    <a:pt x="0" y="140"/>
                    <a:pt x="70" y="280"/>
                  </a:cubicBezTo>
                  <a:cubicBezTo>
                    <a:pt x="70" y="674"/>
                    <a:pt x="267" y="970"/>
                    <a:pt x="464" y="1167"/>
                  </a:cubicBezTo>
                  <a:cubicBezTo>
                    <a:pt x="547" y="1222"/>
                    <a:pt x="622" y="1246"/>
                    <a:pt x="687" y="1246"/>
                  </a:cubicBezTo>
                  <a:cubicBezTo>
                    <a:pt x="855" y="1246"/>
                    <a:pt x="957" y="1084"/>
                    <a:pt x="957" y="871"/>
                  </a:cubicBezTo>
                  <a:cubicBezTo>
                    <a:pt x="957" y="575"/>
                    <a:pt x="760" y="181"/>
                    <a:pt x="464" y="82"/>
                  </a:cubicBezTo>
                  <a:cubicBezTo>
                    <a:pt x="406" y="25"/>
                    <a:pt x="340" y="1"/>
                    <a:pt x="278" y="1"/>
                  </a:cubicBezTo>
                  <a:close/>
                </a:path>
              </a:pathLst>
            </a:custGeom>
            <a:solidFill>
              <a:srgbClr val="7AA3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4" name="Google Shape;8854;p122"/>
            <p:cNvSpPr/>
            <p:nvPr/>
          </p:nvSpPr>
          <p:spPr>
            <a:xfrm>
              <a:off x="2924950" y="4567175"/>
              <a:ext cx="22200" cy="31575"/>
            </a:xfrm>
            <a:custGeom>
              <a:rect b="b" l="l" r="r" t="t"/>
              <a:pathLst>
                <a:path extrusionOk="0" h="1263" w="888">
                  <a:moveTo>
                    <a:pt x="205" y="0"/>
                  </a:moveTo>
                  <a:cubicBezTo>
                    <a:pt x="88" y="0"/>
                    <a:pt x="0" y="132"/>
                    <a:pt x="0" y="395"/>
                  </a:cubicBezTo>
                  <a:cubicBezTo>
                    <a:pt x="0" y="691"/>
                    <a:pt x="198" y="986"/>
                    <a:pt x="395" y="1184"/>
                  </a:cubicBezTo>
                  <a:cubicBezTo>
                    <a:pt x="478" y="1239"/>
                    <a:pt x="552" y="1263"/>
                    <a:pt x="618" y="1263"/>
                  </a:cubicBezTo>
                  <a:cubicBezTo>
                    <a:pt x="786" y="1263"/>
                    <a:pt x="888" y="1101"/>
                    <a:pt x="888" y="888"/>
                  </a:cubicBezTo>
                  <a:cubicBezTo>
                    <a:pt x="888" y="592"/>
                    <a:pt x="691" y="197"/>
                    <a:pt x="395" y="99"/>
                  </a:cubicBezTo>
                  <a:cubicBezTo>
                    <a:pt x="329" y="33"/>
                    <a:pt x="263" y="0"/>
                    <a:pt x="205" y="0"/>
                  </a:cubicBezTo>
                  <a:close/>
                </a:path>
              </a:pathLst>
            </a:custGeom>
            <a:solidFill>
              <a:srgbClr val="7AA3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5" name="Google Shape;8855;p122"/>
            <p:cNvSpPr/>
            <p:nvPr/>
          </p:nvSpPr>
          <p:spPr>
            <a:xfrm>
              <a:off x="1869800" y="4019775"/>
              <a:ext cx="24675" cy="30625"/>
            </a:xfrm>
            <a:custGeom>
              <a:rect b="b" l="l" r="r" t="t"/>
              <a:pathLst>
                <a:path extrusionOk="0" h="1225" w="987">
                  <a:moveTo>
                    <a:pt x="221" y="0"/>
                  </a:moveTo>
                  <a:cubicBezTo>
                    <a:pt x="83" y="0"/>
                    <a:pt x="1" y="109"/>
                    <a:pt x="1" y="300"/>
                  </a:cubicBezTo>
                  <a:cubicBezTo>
                    <a:pt x="1" y="695"/>
                    <a:pt x="198" y="991"/>
                    <a:pt x="494" y="1188"/>
                  </a:cubicBezTo>
                  <a:cubicBezTo>
                    <a:pt x="568" y="1212"/>
                    <a:pt x="636" y="1225"/>
                    <a:pt x="696" y="1225"/>
                  </a:cubicBezTo>
                  <a:cubicBezTo>
                    <a:pt x="876" y="1225"/>
                    <a:pt x="987" y="1114"/>
                    <a:pt x="987" y="892"/>
                  </a:cubicBezTo>
                  <a:cubicBezTo>
                    <a:pt x="987" y="596"/>
                    <a:pt x="790" y="202"/>
                    <a:pt x="494" y="103"/>
                  </a:cubicBezTo>
                  <a:cubicBezTo>
                    <a:pt x="389" y="33"/>
                    <a:pt x="297" y="0"/>
                    <a:pt x="221" y="0"/>
                  </a:cubicBezTo>
                  <a:close/>
                </a:path>
              </a:pathLst>
            </a:custGeom>
            <a:solidFill>
              <a:srgbClr val="7AA3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6" name="Google Shape;8856;p122"/>
            <p:cNvSpPr/>
            <p:nvPr/>
          </p:nvSpPr>
          <p:spPr>
            <a:xfrm>
              <a:off x="1928975" y="4053475"/>
              <a:ext cx="24675" cy="31450"/>
            </a:xfrm>
            <a:custGeom>
              <a:rect b="b" l="l" r="r" t="t"/>
              <a:pathLst>
                <a:path extrusionOk="0" h="1258" w="987">
                  <a:moveTo>
                    <a:pt x="292" y="0"/>
                  </a:moveTo>
                  <a:cubicBezTo>
                    <a:pt x="111" y="0"/>
                    <a:pt x="0" y="111"/>
                    <a:pt x="0" y="333"/>
                  </a:cubicBezTo>
                  <a:cubicBezTo>
                    <a:pt x="0" y="629"/>
                    <a:pt x="198" y="1023"/>
                    <a:pt x="493" y="1220"/>
                  </a:cubicBezTo>
                  <a:cubicBezTo>
                    <a:pt x="567" y="1245"/>
                    <a:pt x="635" y="1257"/>
                    <a:pt x="695" y="1257"/>
                  </a:cubicBezTo>
                  <a:cubicBezTo>
                    <a:pt x="876" y="1257"/>
                    <a:pt x="986" y="1146"/>
                    <a:pt x="986" y="925"/>
                  </a:cubicBezTo>
                  <a:cubicBezTo>
                    <a:pt x="986" y="629"/>
                    <a:pt x="789" y="234"/>
                    <a:pt x="493" y="37"/>
                  </a:cubicBezTo>
                  <a:cubicBezTo>
                    <a:pt x="419" y="12"/>
                    <a:pt x="352" y="0"/>
                    <a:pt x="292" y="0"/>
                  </a:cubicBezTo>
                  <a:close/>
                </a:path>
              </a:pathLst>
            </a:custGeom>
            <a:solidFill>
              <a:srgbClr val="7AA3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7" name="Google Shape;8857;p122"/>
            <p:cNvSpPr/>
            <p:nvPr/>
          </p:nvSpPr>
          <p:spPr>
            <a:xfrm>
              <a:off x="1988150" y="4087975"/>
              <a:ext cx="24675" cy="31450"/>
            </a:xfrm>
            <a:custGeom>
              <a:rect b="b" l="l" r="r" t="t"/>
              <a:pathLst>
                <a:path extrusionOk="0" h="1258" w="987">
                  <a:moveTo>
                    <a:pt x="291" y="1"/>
                  </a:moveTo>
                  <a:cubicBezTo>
                    <a:pt x="111" y="1"/>
                    <a:pt x="0" y="112"/>
                    <a:pt x="0" y="333"/>
                  </a:cubicBezTo>
                  <a:cubicBezTo>
                    <a:pt x="0" y="629"/>
                    <a:pt x="296" y="1024"/>
                    <a:pt x="493" y="1221"/>
                  </a:cubicBezTo>
                  <a:cubicBezTo>
                    <a:pt x="567" y="1246"/>
                    <a:pt x="635" y="1258"/>
                    <a:pt x="695" y="1258"/>
                  </a:cubicBezTo>
                  <a:cubicBezTo>
                    <a:pt x="875" y="1258"/>
                    <a:pt x="986" y="1147"/>
                    <a:pt x="986" y="925"/>
                  </a:cubicBezTo>
                  <a:cubicBezTo>
                    <a:pt x="986" y="629"/>
                    <a:pt x="789" y="235"/>
                    <a:pt x="493" y="38"/>
                  </a:cubicBezTo>
                  <a:cubicBezTo>
                    <a:pt x="419" y="13"/>
                    <a:pt x="351" y="1"/>
                    <a:pt x="291" y="1"/>
                  </a:cubicBezTo>
                  <a:close/>
                </a:path>
              </a:pathLst>
            </a:custGeom>
            <a:solidFill>
              <a:srgbClr val="7AA3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8" name="Google Shape;8858;p122"/>
            <p:cNvSpPr/>
            <p:nvPr/>
          </p:nvSpPr>
          <p:spPr>
            <a:xfrm>
              <a:off x="2047300" y="4122500"/>
              <a:ext cx="24675" cy="31450"/>
            </a:xfrm>
            <a:custGeom>
              <a:rect b="b" l="l" r="r" t="t"/>
              <a:pathLst>
                <a:path extrusionOk="0" h="1258" w="987">
                  <a:moveTo>
                    <a:pt x="334" y="0"/>
                  </a:moveTo>
                  <a:cubicBezTo>
                    <a:pt x="167" y="0"/>
                    <a:pt x="1" y="111"/>
                    <a:pt x="1" y="333"/>
                  </a:cubicBezTo>
                  <a:cubicBezTo>
                    <a:pt x="1" y="629"/>
                    <a:pt x="198" y="1023"/>
                    <a:pt x="494" y="1220"/>
                  </a:cubicBezTo>
                  <a:cubicBezTo>
                    <a:pt x="568" y="1245"/>
                    <a:pt x="636" y="1257"/>
                    <a:pt x="696" y="1257"/>
                  </a:cubicBezTo>
                  <a:cubicBezTo>
                    <a:pt x="876" y="1257"/>
                    <a:pt x="987" y="1147"/>
                    <a:pt x="987" y="925"/>
                  </a:cubicBezTo>
                  <a:cubicBezTo>
                    <a:pt x="987" y="629"/>
                    <a:pt x="790" y="234"/>
                    <a:pt x="494" y="37"/>
                  </a:cubicBezTo>
                  <a:cubicBezTo>
                    <a:pt x="444" y="12"/>
                    <a:pt x="389" y="0"/>
                    <a:pt x="334" y="0"/>
                  </a:cubicBezTo>
                  <a:close/>
                </a:path>
              </a:pathLst>
            </a:custGeom>
            <a:solidFill>
              <a:srgbClr val="7AA3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9" name="Google Shape;8859;p122"/>
            <p:cNvSpPr/>
            <p:nvPr/>
          </p:nvSpPr>
          <p:spPr>
            <a:xfrm>
              <a:off x="2106475" y="4157000"/>
              <a:ext cx="24675" cy="31475"/>
            </a:xfrm>
            <a:custGeom>
              <a:rect b="b" l="l" r="r" t="t"/>
              <a:pathLst>
                <a:path extrusionOk="0" h="1259" w="987">
                  <a:moveTo>
                    <a:pt x="333" y="1"/>
                  </a:moveTo>
                  <a:cubicBezTo>
                    <a:pt x="167" y="1"/>
                    <a:pt x="0" y="112"/>
                    <a:pt x="0" y="334"/>
                  </a:cubicBezTo>
                  <a:cubicBezTo>
                    <a:pt x="0" y="629"/>
                    <a:pt x="296" y="1024"/>
                    <a:pt x="493" y="1221"/>
                  </a:cubicBezTo>
                  <a:cubicBezTo>
                    <a:pt x="567" y="1246"/>
                    <a:pt x="635" y="1258"/>
                    <a:pt x="695" y="1258"/>
                  </a:cubicBezTo>
                  <a:cubicBezTo>
                    <a:pt x="876" y="1258"/>
                    <a:pt x="987" y="1147"/>
                    <a:pt x="987" y="925"/>
                  </a:cubicBezTo>
                  <a:cubicBezTo>
                    <a:pt x="987" y="629"/>
                    <a:pt x="789" y="235"/>
                    <a:pt x="493" y="38"/>
                  </a:cubicBezTo>
                  <a:cubicBezTo>
                    <a:pt x="444" y="13"/>
                    <a:pt x="389" y="1"/>
                    <a:pt x="333" y="1"/>
                  </a:cubicBezTo>
                  <a:close/>
                </a:path>
              </a:pathLst>
            </a:custGeom>
            <a:solidFill>
              <a:srgbClr val="7AA3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0" name="Google Shape;8860;p122"/>
            <p:cNvSpPr/>
            <p:nvPr/>
          </p:nvSpPr>
          <p:spPr>
            <a:xfrm>
              <a:off x="2168100" y="4190450"/>
              <a:ext cx="22225" cy="31700"/>
            </a:xfrm>
            <a:custGeom>
              <a:rect b="b" l="l" r="r" t="t"/>
              <a:pathLst>
                <a:path extrusionOk="0" h="1268" w="889">
                  <a:moveTo>
                    <a:pt x="234" y="1"/>
                  </a:moveTo>
                  <a:cubicBezTo>
                    <a:pt x="103" y="1"/>
                    <a:pt x="1" y="163"/>
                    <a:pt x="1" y="376"/>
                  </a:cubicBezTo>
                  <a:cubicBezTo>
                    <a:pt x="1" y="672"/>
                    <a:pt x="198" y="1066"/>
                    <a:pt x="395" y="1165"/>
                  </a:cubicBezTo>
                  <a:cubicBezTo>
                    <a:pt x="500" y="1235"/>
                    <a:pt x="592" y="1268"/>
                    <a:pt x="668" y="1268"/>
                  </a:cubicBezTo>
                  <a:cubicBezTo>
                    <a:pt x="806" y="1268"/>
                    <a:pt x="888" y="1159"/>
                    <a:pt x="888" y="968"/>
                  </a:cubicBezTo>
                  <a:cubicBezTo>
                    <a:pt x="888" y="573"/>
                    <a:pt x="691" y="278"/>
                    <a:pt x="395" y="80"/>
                  </a:cubicBezTo>
                  <a:cubicBezTo>
                    <a:pt x="340" y="25"/>
                    <a:pt x="285" y="1"/>
                    <a:pt x="234" y="1"/>
                  </a:cubicBezTo>
                  <a:close/>
                </a:path>
              </a:pathLst>
            </a:custGeom>
            <a:solidFill>
              <a:srgbClr val="7AA3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1" name="Google Shape;8861;p122"/>
            <p:cNvSpPr/>
            <p:nvPr/>
          </p:nvSpPr>
          <p:spPr>
            <a:xfrm>
              <a:off x="2227275" y="4226025"/>
              <a:ext cx="22200" cy="30650"/>
            </a:xfrm>
            <a:custGeom>
              <a:rect b="b" l="l" r="r" t="t"/>
              <a:pathLst>
                <a:path extrusionOk="0" h="1226" w="888">
                  <a:moveTo>
                    <a:pt x="292" y="1"/>
                  </a:moveTo>
                  <a:cubicBezTo>
                    <a:pt x="111" y="1"/>
                    <a:pt x="0" y="112"/>
                    <a:pt x="0" y="334"/>
                  </a:cubicBezTo>
                  <a:cubicBezTo>
                    <a:pt x="0" y="630"/>
                    <a:pt x="198" y="1024"/>
                    <a:pt x="493" y="1123"/>
                  </a:cubicBezTo>
                  <a:cubicBezTo>
                    <a:pt x="563" y="1192"/>
                    <a:pt x="633" y="1225"/>
                    <a:pt x="694" y="1225"/>
                  </a:cubicBezTo>
                  <a:cubicBezTo>
                    <a:pt x="806" y="1225"/>
                    <a:pt x="888" y="1116"/>
                    <a:pt x="888" y="925"/>
                  </a:cubicBezTo>
                  <a:cubicBezTo>
                    <a:pt x="888" y="531"/>
                    <a:pt x="691" y="235"/>
                    <a:pt x="493" y="38"/>
                  </a:cubicBezTo>
                  <a:cubicBezTo>
                    <a:pt x="419" y="13"/>
                    <a:pt x="352" y="1"/>
                    <a:pt x="292" y="1"/>
                  </a:cubicBezTo>
                  <a:close/>
                </a:path>
              </a:pathLst>
            </a:custGeom>
            <a:solidFill>
              <a:srgbClr val="7AA3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2" name="Google Shape;8862;p122"/>
            <p:cNvSpPr/>
            <p:nvPr/>
          </p:nvSpPr>
          <p:spPr>
            <a:xfrm>
              <a:off x="1867350" y="3957325"/>
              <a:ext cx="24675" cy="31450"/>
            </a:xfrm>
            <a:custGeom>
              <a:rect b="b" l="l" r="r" t="t"/>
              <a:pathLst>
                <a:path extrusionOk="0" h="1258" w="987">
                  <a:moveTo>
                    <a:pt x="333" y="0"/>
                  </a:moveTo>
                  <a:cubicBezTo>
                    <a:pt x="166" y="0"/>
                    <a:pt x="0" y="111"/>
                    <a:pt x="0" y="333"/>
                  </a:cubicBezTo>
                  <a:cubicBezTo>
                    <a:pt x="0" y="629"/>
                    <a:pt x="296" y="1023"/>
                    <a:pt x="493" y="1221"/>
                  </a:cubicBezTo>
                  <a:cubicBezTo>
                    <a:pt x="567" y="1245"/>
                    <a:pt x="635" y="1257"/>
                    <a:pt x="695" y="1257"/>
                  </a:cubicBezTo>
                  <a:cubicBezTo>
                    <a:pt x="875" y="1257"/>
                    <a:pt x="986" y="1147"/>
                    <a:pt x="986" y="925"/>
                  </a:cubicBezTo>
                  <a:cubicBezTo>
                    <a:pt x="986" y="629"/>
                    <a:pt x="789" y="234"/>
                    <a:pt x="493" y="37"/>
                  </a:cubicBezTo>
                  <a:cubicBezTo>
                    <a:pt x="444" y="13"/>
                    <a:pt x="388" y="0"/>
                    <a:pt x="333" y="0"/>
                  </a:cubicBezTo>
                  <a:close/>
                </a:path>
              </a:pathLst>
            </a:custGeom>
            <a:solidFill>
              <a:srgbClr val="7AA3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3" name="Google Shape;8863;p122"/>
            <p:cNvSpPr/>
            <p:nvPr/>
          </p:nvSpPr>
          <p:spPr>
            <a:xfrm>
              <a:off x="1926500" y="3991825"/>
              <a:ext cx="24675" cy="31475"/>
            </a:xfrm>
            <a:custGeom>
              <a:rect b="b" l="l" r="r" t="t"/>
              <a:pathLst>
                <a:path extrusionOk="0" h="1259" w="987">
                  <a:moveTo>
                    <a:pt x="334" y="1"/>
                  </a:moveTo>
                  <a:cubicBezTo>
                    <a:pt x="167" y="1"/>
                    <a:pt x="1" y="112"/>
                    <a:pt x="1" y="334"/>
                  </a:cubicBezTo>
                  <a:cubicBezTo>
                    <a:pt x="1" y="629"/>
                    <a:pt x="297" y="1024"/>
                    <a:pt x="494" y="1221"/>
                  </a:cubicBezTo>
                  <a:cubicBezTo>
                    <a:pt x="568" y="1246"/>
                    <a:pt x="636" y="1258"/>
                    <a:pt x="696" y="1258"/>
                  </a:cubicBezTo>
                  <a:cubicBezTo>
                    <a:pt x="876" y="1258"/>
                    <a:pt x="987" y="1147"/>
                    <a:pt x="987" y="925"/>
                  </a:cubicBezTo>
                  <a:cubicBezTo>
                    <a:pt x="987" y="629"/>
                    <a:pt x="790" y="235"/>
                    <a:pt x="494" y="38"/>
                  </a:cubicBezTo>
                  <a:cubicBezTo>
                    <a:pt x="445" y="13"/>
                    <a:pt x="389" y="1"/>
                    <a:pt x="334" y="1"/>
                  </a:cubicBezTo>
                  <a:close/>
                </a:path>
              </a:pathLst>
            </a:custGeom>
            <a:solidFill>
              <a:srgbClr val="7AA3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4" name="Google Shape;8864;p122"/>
            <p:cNvSpPr/>
            <p:nvPr/>
          </p:nvSpPr>
          <p:spPr>
            <a:xfrm>
              <a:off x="1988150" y="4026350"/>
              <a:ext cx="22200" cy="31450"/>
            </a:xfrm>
            <a:custGeom>
              <a:rect b="b" l="l" r="r" t="t"/>
              <a:pathLst>
                <a:path extrusionOk="0" h="1258" w="888">
                  <a:moveTo>
                    <a:pt x="291" y="0"/>
                  </a:moveTo>
                  <a:cubicBezTo>
                    <a:pt x="111" y="0"/>
                    <a:pt x="0" y="111"/>
                    <a:pt x="0" y="333"/>
                  </a:cubicBezTo>
                  <a:cubicBezTo>
                    <a:pt x="0" y="629"/>
                    <a:pt x="197" y="1023"/>
                    <a:pt x="493" y="1221"/>
                  </a:cubicBezTo>
                  <a:cubicBezTo>
                    <a:pt x="542" y="1245"/>
                    <a:pt x="592" y="1258"/>
                    <a:pt x="638" y="1258"/>
                  </a:cubicBezTo>
                  <a:cubicBezTo>
                    <a:pt x="777" y="1258"/>
                    <a:pt x="888" y="1147"/>
                    <a:pt x="888" y="925"/>
                  </a:cubicBezTo>
                  <a:cubicBezTo>
                    <a:pt x="888" y="629"/>
                    <a:pt x="690" y="235"/>
                    <a:pt x="493" y="37"/>
                  </a:cubicBezTo>
                  <a:cubicBezTo>
                    <a:pt x="419" y="13"/>
                    <a:pt x="351" y="0"/>
                    <a:pt x="291" y="0"/>
                  </a:cubicBezTo>
                  <a:close/>
                </a:path>
              </a:pathLst>
            </a:custGeom>
            <a:solidFill>
              <a:srgbClr val="7AA3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5" name="Google Shape;8865;p122"/>
            <p:cNvSpPr/>
            <p:nvPr/>
          </p:nvSpPr>
          <p:spPr>
            <a:xfrm>
              <a:off x="2047300" y="4060850"/>
              <a:ext cx="22225" cy="31475"/>
            </a:xfrm>
            <a:custGeom>
              <a:rect b="b" l="l" r="r" t="t"/>
              <a:pathLst>
                <a:path extrusionOk="0" h="1259" w="889">
                  <a:moveTo>
                    <a:pt x="292" y="1"/>
                  </a:moveTo>
                  <a:cubicBezTo>
                    <a:pt x="112" y="1"/>
                    <a:pt x="1" y="112"/>
                    <a:pt x="1" y="334"/>
                  </a:cubicBezTo>
                  <a:cubicBezTo>
                    <a:pt x="1" y="630"/>
                    <a:pt x="198" y="1024"/>
                    <a:pt x="494" y="1221"/>
                  </a:cubicBezTo>
                  <a:cubicBezTo>
                    <a:pt x="543" y="1246"/>
                    <a:pt x="592" y="1258"/>
                    <a:pt x="639" y="1258"/>
                  </a:cubicBezTo>
                  <a:cubicBezTo>
                    <a:pt x="777" y="1258"/>
                    <a:pt x="888" y="1147"/>
                    <a:pt x="888" y="925"/>
                  </a:cubicBezTo>
                  <a:cubicBezTo>
                    <a:pt x="888" y="630"/>
                    <a:pt x="691" y="235"/>
                    <a:pt x="494" y="38"/>
                  </a:cubicBezTo>
                  <a:cubicBezTo>
                    <a:pt x="420" y="13"/>
                    <a:pt x="352" y="1"/>
                    <a:pt x="292" y="1"/>
                  </a:cubicBezTo>
                  <a:close/>
                </a:path>
              </a:pathLst>
            </a:custGeom>
            <a:solidFill>
              <a:srgbClr val="7AA3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6" name="Google Shape;8866;p122"/>
            <p:cNvSpPr/>
            <p:nvPr/>
          </p:nvSpPr>
          <p:spPr>
            <a:xfrm>
              <a:off x="2106475" y="4095375"/>
              <a:ext cx="24675" cy="30625"/>
            </a:xfrm>
            <a:custGeom>
              <a:rect b="b" l="l" r="r" t="t"/>
              <a:pathLst>
                <a:path extrusionOk="0" h="1225" w="987">
                  <a:moveTo>
                    <a:pt x="292" y="0"/>
                  </a:moveTo>
                  <a:cubicBezTo>
                    <a:pt x="111" y="0"/>
                    <a:pt x="0" y="111"/>
                    <a:pt x="0" y="333"/>
                  </a:cubicBezTo>
                  <a:cubicBezTo>
                    <a:pt x="0" y="629"/>
                    <a:pt x="198" y="1024"/>
                    <a:pt x="493" y="1122"/>
                  </a:cubicBezTo>
                  <a:cubicBezTo>
                    <a:pt x="563" y="1192"/>
                    <a:pt x="646" y="1225"/>
                    <a:pt x="723" y="1225"/>
                  </a:cubicBezTo>
                  <a:cubicBezTo>
                    <a:pt x="863" y="1225"/>
                    <a:pt x="987" y="1116"/>
                    <a:pt x="987" y="925"/>
                  </a:cubicBezTo>
                  <a:cubicBezTo>
                    <a:pt x="987" y="530"/>
                    <a:pt x="691" y="235"/>
                    <a:pt x="493" y="37"/>
                  </a:cubicBezTo>
                  <a:cubicBezTo>
                    <a:pt x="420" y="13"/>
                    <a:pt x="352" y="0"/>
                    <a:pt x="292" y="0"/>
                  </a:cubicBezTo>
                  <a:close/>
                </a:path>
              </a:pathLst>
            </a:custGeom>
            <a:solidFill>
              <a:srgbClr val="7AA3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7" name="Google Shape;8867;p122"/>
            <p:cNvSpPr/>
            <p:nvPr/>
          </p:nvSpPr>
          <p:spPr>
            <a:xfrm>
              <a:off x="2165650" y="4128825"/>
              <a:ext cx="24675" cy="31600"/>
            </a:xfrm>
            <a:custGeom>
              <a:rect b="b" l="l" r="r" t="t"/>
              <a:pathLst>
                <a:path extrusionOk="0" h="1264" w="987">
                  <a:moveTo>
                    <a:pt x="271" y="1"/>
                  </a:moveTo>
                  <a:cubicBezTo>
                    <a:pt x="103" y="1"/>
                    <a:pt x="0" y="163"/>
                    <a:pt x="0" y="376"/>
                  </a:cubicBezTo>
                  <a:cubicBezTo>
                    <a:pt x="0" y="672"/>
                    <a:pt x="197" y="1066"/>
                    <a:pt x="493" y="1165"/>
                  </a:cubicBezTo>
                  <a:cubicBezTo>
                    <a:pt x="592" y="1230"/>
                    <a:pt x="679" y="1263"/>
                    <a:pt x="752" y="1263"/>
                  </a:cubicBezTo>
                  <a:cubicBezTo>
                    <a:pt x="899" y="1263"/>
                    <a:pt x="986" y="1132"/>
                    <a:pt x="986" y="869"/>
                  </a:cubicBezTo>
                  <a:cubicBezTo>
                    <a:pt x="986" y="573"/>
                    <a:pt x="690" y="277"/>
                    <a:pt x="493" y="80"/>
                  </a:cubicBezTo>
                  <a:cubicBezTo>
                    <a:pt x="411" y="25"/>
                    <a:pt x="336" y="1"/>
                    <a:pt x="271" y="1"/>
                  </a:cubicBezTo>
                  <a:close/>
                </a:path>
              </a:pathLst>
            </a:custGeom>
            <a:solidFill>
              <a:srgbClr val="7AA3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8" name="Google Shape;8868;p122"/>
            <p:cNvSpPr/>
            <p:nvPr/>
          </p:nvSpPr>
          <p:spPr>
            <a:xfrm>
              <a:off x="2224800" y="4163350"/>
              <a:ext cx="24675" cy="31575"/>
            </a:xfrm>
            <a:custGeom>
              <a:rect b="b" l="l" r="r" t="t"/>
              <a:pathLst>
                <a:path extrusionOk="0" h="1263" w="987">
                  <a:moveTo>
                    <a:pt x="271" y="0"/>
                  </a:moveTo>
                  <a:cubicBezTo>
                    <a:pt x="103" y="0"/>
                    <a:pt x="1" y="162"/>
                    <a:pt x="1" y="375"/>
                  </a:cubicBezTo>
                  <a:cubicBezTo>
                    <a:pt x="1" y="671"/>
                    <a:pt x="198" y="1066"/>
                    <a:pt x="494" y="1164"/>
                  </a:cubicBezTo>
                  <a:cubicBezTo>
                    <a:pt x="592" y="1230"/>
                    <a:pt x="680" y="1263"/>
                    <a:pt x="753" y="1263"/>
                  </a:cubicBezTo>
                  <a:cubicBezTo>
                    <a:pt x="899" y="1263"/>
                    <a:pt x="987" y="1131"/>
                    <a:pt x="987" y="868"/>
                  </a:cubicBezTo>
                  <a:cubicBezTo>
                    <a:pt x="987" y="573"/>
                    <a:pt x="790" y="277"/>
                    <a:pt x="494" y="80"/>
                  </a:cubicBezTo>
                  <a:cubicBezTo>
                    <a:pt x="411" y="24"/>
                    <a:pt x="336" y="0"/>
                    <a:pt x="271" y="0"/>
                  </a:cubicBezTo>
                  <a:close/>
                </a:path>
              </a:pathLst>
            </a:custGeom>
            <a:solidFill>
              <a:srgbClr val="7AA3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9" name="Google Shape;8869;p122"/>
            <p:cNvSpPr/>
            <p:nvPr/>
          </p:nvSpPr>
          <p:spPr>
            <a:xfrm>
              <a:off x="5582525" y="2446400"/>
              <a:ext cx="69050" cy="35775"/>
            </a:xfrm>
            <a:custGeom>
              <a:rect b="b" l="l" r="r" t="t"/>
              <a:pathLst>
                <a:path extrusionOk="0" h="1431" w="2762">
                  <a:moveTo>
                    <a:pt x="1381" y="0"/>
                  </a:moveTo>
                  <a:cubicBezTo>
                    <a:pt x="1061" y="0"/>
                    <a:pt x="740" y="74"/>
                    <a:pt x="494" y="222"/>
                  </a:cubicBezTo>
                  <a:cubicBezTo>
                    <a:pt x="1" y="518"/>
                    <a:pt x="1" y="1011"/>
                    <a:pt x="494" y="1208"/>
                  </a:cubicBezTo>
                  <a:cubicBezTo>
                    <a:pt x="740" y="1356"/>
                    <a:pt x="1061" y="1430"/>
                    <a:pt x="1381" y="1430"/>
                  </a:cubicBezTo>
                  <a:cubicBezTo>
                    <a:pt x="1702" y="1430"/>
                    <a:pt x="2022" y="1356"/>
                    <a:pt x="2269" y="1208"/>
                  </a:cubicBezTo>
                  <a:cubicBezTo>
                    <a:pt x="2762" y="1011"/>
                    <a:pt x="2762" y="518"/>
                    <a:pt x="2269" y="222"/>
                  </a:cubicBezTo>
                  <a:cubicBezTo>
                    <a:pt x="2022" y="74"/>
                    <a:pt x="1702" y="0"/>
                    <a:pt x="1381" y="0"/>
                  </a:cubicBezTo>
                  <a:close/>
                </a:path>
              </a:pathLst>
            </a:custGeom>
            <a:solidFill>
              <a:srgbClr val="031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0" name="Google Shape;8870;p122"/>
            <p:cNvSpPr/>
            <p:nvPr/>
          </p:nvSpPr>
          <p:spPr>
            <a:xfrm>
              <a:off x="4529850" y="1386950"/>
              <a:ext cx="490625" cy="1841600"/>
            </a:xfrm>
            <a:custGeom>
              <a:rect b="b" l="l" r="r" t="t"/>
              <a:pathLst>
                <a:path extrusionOk="0" h="73664" w="19625">
                  <a:moveTo>
                    <a:pt x="1" y="0"/>
                  </a:moveTo>
                  <a:lnTo>
                    <a:pt x="1" y="62323"/>
                  </a:lnTo>
                  <a:lnTo>
                    <a:pt x="19624" y="73663"/>
                  </a:lnTo>
                  <a:lnTo>
                    <a:pt x="19624" y="11340"/>
                  </a:lnTo>
                  <a:lnTo>
                    <a:pt x="1" y="0"/>
                  </a:lnTo>
                  <a:close/>
                </a:path>
              </a:pathLst>
            </a:cu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1" name="Google Shape;8871;p122"/>
            <p:cNvSpPr/>
            <p:nvPr/>
          </p:nvSpPr>
          <p:spPr>
            <a:xfrm>
              <a:off x="5020450" y="1458425"/>
              <a:ext cx="367350" cy="1770125"/>
            </a:xfrm>
            <a:custGeom>
              <a:rect b="b" l="l" r="r" t="t"/>
              <a:pathLst>
                <a:path extrusionOk="0" h="70805" w="14694">
                  <a:moveTo>
                    <a:pt x="14693" y="1"/>
                  </a:moveTo>
                  <a:lnTo>
                    <a:pt x="0" y="8481"/>
                  </a:lnTo>
                  <a:lnTo>
                    <a:pt x="0" y="70804"/>
                  </a:lnTo>
                  <a:lnTo>
                    <a:pt x="14693" y="62323"/>
                  </a:lnTo>
                  <a:lnTo>
                    <a:pt x="14693" y="1"/>
                  </a:lnTo>
                  <a:close/>
                </a:path>
              </a:pathLst>
            </a:custGeom>
            <a:solidFill>
              <a:srgbClr val="6CFF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2" name="Google Shape;8872;p122"/>
            <p:cNvSpPr/>
            <p:nvPr/>
          </p:nvSpPr>
          <p:spPr>
            <a:xfrm>
              <a:off x="4529850" y="1174925"/>
              <a:ext cx="857950" cy="495550"/>
            </a:xfrm>
            <a:custGeom>
              <a:rect b="b" l="l" r="r" t="t"/>
              <a:pathLst>
                <a:path extrusionOk="0" h="19822" w="34318">
                  <a:moveTo>
                    <a:pt x="14694" y="0"/>
                  </a:moveTo>
                  <a:lnTo>
                    <a:pt x="1" y="8481"/>
                  </a:lnTo>
                  <a:lnTo>
                    <a:pt x="19624" y="19821"/>
                  </a:lnTo>
                  <a:lnTo>
                    <a:pt x="34317" y="11341"/>
                  </a:lnTo>
                  <a:lnTo>
                    <a:pt x="14694" y="0"/>
                  </a:lnTo>
                  <a:close/>
                </a:path>
              </a:pathLst>
            </a:custGeom>
            <a:solidFill>
              <a:srgbClr val="ABF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3" name="Google Shape;8873;p122"/>
            <p:cNvSpPr/>
            <p:nvPr/>
          </p:nvSpPr>
          <p:spPr>
            <a:xfrm>
              <a:off x="5008125" y="1670450"/>
              <a:ext cx="24675" cy="1558100"/>
            </a:xfrm>
            <a:custGeom>
              <a:rect b="b" l="l" r="r" t="t"/>
              <a:pathLst>
                <a:path extrusionOk="0" h="62324" w="987">
                  <a:moveTo>
                    <a:pt x="493" y="0"/>
                  </a:moveTo>
                  <a:cubicBezTo>
                    <a:pt x="493" y="0"/>
                    <a:pt x="395" y="3846"/>
                    <a:pt x="395" y="9664"/>
                  </a:cubicBezTo>
                  <a:cubicBezTo>
                    <a:pt x="197" y="15581"/>
                    <a:pt x="197" y="23371"/>
                    <a:pt x="99" y="31162"/>
                  </a:cubicBezTo>
                  <a:cubicBezTo>
                    <a:pt x="99" y="38952"/>
                    <a:pt x="99" y="46742"/>
                    <a:pt x="99" y="52561"/>
                  </a:cubicBezTo>
                  <a:cubicBezTo>
                    <a:pt x="0" y="55519"/>
                    <a:pt x="0" y="57886"/>
                    <a:pt x="0" y="59661"/>
                  </a:cubicBezTo>
                  <a:cubicBezTo>
                    <a:pt x="0" y="60449"/>
                    <a:pt x="0" y="61140"/>
                    <a:pt x="99" y="61633"/>
                  </a:cubicBezTo>
                  <a:cubicBezTo>
                    <a:pt x="296" y="62027"/>
                    <a:pt x="493" y="62323"/>
                    <a:pt x="493" y="62323"/>
                  </a:cubicBezTo>
                  <a:cubicBezTo>
                    <a:pt x="493" y="62323"/>
                    <a:pt x="691" y="62027"/>
                    <a:pt x="789" y="61633"/>
                  </a:cubicBezTo>
                  <a:cubicBezTo>
                    <a:pt x="986" y="61140"/>
                    <a:pt x="888" y="60449"/>
                    <a:pt x="986" y="59661"/>
                  </a:cubicBezTo>
                  <a:cubicBezTo>
                    <a:pt x="986" y="57886"/>
                    <a:pt x="986" y="55519"/>
                    <a:pt x="888" y="52561"/>
                  </a:cubicBezTo>
                  <a:cubicBezTo>
                    <a:pt x="888" y="46742"/>
                    <a:pt x="888" y="38952"/>
                    <a:pt x="888" y="31162"/>
                  </a:cubicBezTo>
                  <a:cubicBezTo>
                    <a:pt x="789" y="23371"/>
                    <a:pt x="789" y="15581"/>
                    <a:pt x="691" y="9664"/>
                  </a:cubicBezTo>
                  <a:cubicBezTo>
                    <a:pt x="592" y="3846"/>
                    <a:pt x="493" y="0"/>
                    <a:pt x="49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4" name="Google Shape;8874;p122"/>
            <p:cNvSpPr/>
            <p:nvPr/>
          </p:nvSpPr>
          <p:spPr>
            <a:xfrm>
              <a:off x="5020450" y="1452475"/>
              <a:ext cx="369475" cy="218000"/>
            </a:xfrm>
            <a:custGeom>
              <a:rect b="b" l="l" r="r" t="t"/>
              <a:pathLst>
                <a:path extrusionOk="0" h="8720" w="14779">
                  <a:moveTo>
                    <a:pt x="14224" y="1"/>
                  </a:moveTo>
                  <a:cubicBezTo>
                    <a:pt x="14085" y="1"/>
                    <a:pt x="13945" y="70"/>
                    <a:pt x="13806" y="140"/>
                  </a:cubicBezTo>
                  <a:cubicBezTo>
                    <a:pt x="13411" y="436"/>
                    <a:pt x="12918" y="732"/>
                    <a:pt x="12228" y="1126"/>
                  </a:cubicBezTo>
                  <a:cubicBezTo>
                    <a:pt x="10848" y="1915"/>
                    <a:pt x="8974" y="3000"/>
                    <a:pt x="7199" y="4183"/>
                  </a:cubicBezTo>
                  <a:cubicBezTo>
                    <a:pt x="5325" y="5268"/>
                    <a:pt x="3550" y="6353"/>
                    <a:pt x="2170" y="7240"/>
                  </a:cubicBezTo>
                  <a:cubicBezTo>
                    <a:pt x="888" y="8128"/>
                    <a:pt x="0" y="8719"/>
                    <a:pt x="0" y="8719"/>
                  </a:cubicBezTo>
                  <a:cubicBezTo>
                    <a:pt x="0" y="8719"/>
                    <a:pt x="986" y="8226"/>
                    <a:pt x="2367" y="7536"/>
                  </a:cubicBezTo>
                  <a:cubicBezTo>
                    <a:pt x="3846" y="6846"/>
                    <a:pt x="5621" y="5761"/>
                    <a:pt x="7495" y="4775"/>
                  </a:cubicBezTo>
                  <a:cubicBezTo>
                    <a:pt x="9368" y="3789"/>
                    <a:pt x="11242" y="2704"/>
                    <a:pt x="12623" y="1915"/>
                  </a:cubicBezTo>
                  <a:cubicBezTo>
                    <a:pt x="13313" y="1521"/>
                    <a:pt x="13905" y="1225"/>
                    <a:pt x="14299" y="929"/>
                  </a:cubicBezTo>
                  <a:cubicBezTo>
                    <a:pt x="14496" y="830"/>
                    <a:pt x="14693" y="830"/>
                    <a:pt x="14693" y="633"/>
                  </a:cubicBezTo>
                  <a:cubicBezTo>
                    <a:pt x="14779" y="463"/>
                    <a:pt x="14717" y="219"/>
                    <a:pt x="14698" y="219"/>
                  </a:cubicBezTo>
                  <a:lnTo>
                    <a:pt x="14698" y="219"/>
                  </a:lnTo>
                  <a:cubicBezTo>
                    <a:pt x="14695" y="219"/>
                    <a:pt x="14693" y="225"/>
                    <a:pt x="14693" y="239"/>
                  </a:cubicBezTo>
                  <a:cubicBezTo>
                    <a:pt x="14693" y="239"/>
                    <a:pt x="14595" y="42"/>
                    <a:pt x="14398" y="42"/>
                  </a:cubicBezTo>
                  <a:cubicBezTo>
                    <a:pt x="14340" y="13"/>
                    <a:pt x="14282" y="1"/>
                    <a:pt x="1422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5" name="Google Shape;8875;p122"/>
            <p:cNvSpPr/>
            <p:nvPr/>
          </p:nvSpPr>
          <p:spPr>
            <a:xfrm>
              <a:off x="3916000" y="1951500"/>
              <a:ext cx="490600" cy="1629575"/>
            </a:xfrm>
            <a:custGeom>
              <a:rect b="b" l="l" r="r" t="t"/>
              <a:pathLst>
                <a:path extrusionOk="0" h="65183" w="19624">
                  <a:moveTo>
                    <a:pt x="0" y="0"/>
                  </a:moveTo>
                  <a:lnTo>
                    <a:pt x="0" y="53842"/>
                  </a:lnTo>
                  <a:lnTo>
                    <a:pt x="19624" y="65183"/>
                  </a:lnTo>
                  <a:lnTo>
                    <a:pt x="19624" y="11341"/>
                  </a:lnTo>
                  <a:lnTo>
                    <a:pt x="0" y="0"/>
                  </a:lnTo>
                  <a:close/>
                </a:path>
              </a:pathLst>
            </a:cu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6" name="Google Shape;8876;p122"/>
            <p:cNvSpPr/>
            <p:nvPr/>
          </p:nvSpPr>
          <p:spPr>
            <a:xfrm>
              <a:off x="4406600" y="2022975"/>
              <a:ext cx="369800" cy="1558100"/>
            </a:xfrm>
            <a:custGeom>
              <a:rect b="b" l="l" r="r" t="t"/>
              <a:pathLst>
                <a:path extrusionOk="0" h="62324" w="14792">
                  <a:moveTo>
                    <a:pt x="14693" y="1"/>
                  </a:moveTo>
                  <a:lnTo>
                    <a:pt x="0" y="8482"/>
                  </a:lnTo>
                  <a:lnTo>
                    <a:pt x="0" y="62324"/>
                  </a:lnTo>
                  <a:lnTo>
                    <a:pt x="14792" y="53843"/>
                  </a:lnTo>
                  <a:lnTo>
                    <a:pt x="14693" y="1"/>
                  </a:lnTo>
                  <a:close/>
                </a:path>
              </a:pathLst>
            </a:custGeom>
            <a:solidFill>
              <a:srgbClr val="6CFF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7" name="Google Shape;8877;p122"/>
            <p:cNvSpPr/>
            <p:nvPr/>
          </p:nvSpPr>
          <p:spPr>
            <a:xfrm>
              <a:off x="3916000" y="1737000"/>
              <a:ext cx="857950" cy="498025"/>
            </a:xfrm>
            <a:custGeom>
              <a:rect b="b" l="l" r="r" t="t"/>
              <a:pathLst>
                <a:path extrusionOk="0" h="19921" w="34318">
                  <a:moveTo>
                    <a:pt x="14693" y="1"/>
                  </a:moveTo>
                  <a:lnTo>
                    <a:pt x="0" y="8580"/>
                  </a:lnTo>
                  <a:lnTo>
                    <a:pt x="19624" y="19921"/>
                  </a:lnTo>
                  <a:lnTo>
                    <a:pt x="34317" y="11440"/>
                  </a:lnTo>
                  <a:lnTo>
                    <a:pt x="14693" y="1"/>
                  </a:lnTo>
                  <a:close/>
                </a:path>
              </a:pathLst>
            </a:custGeom>
            <a:solidFill>
              <a:srgbClr val="ABF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8" name="Google Shape;8878;p122"/>
            <p:cNvSpPr/>
            <p:nvPr/>
          </p:nvSpPr>
          <p:spPr>
            <a:xfrm>
              <a:off x="4394250" y="2235000"/>
              <a:ext cx="27150" cy="1346075"/>
            </a:xfrm>
            <a:custGeom>
              <a:rect b="b" l="l" r="r" t="t"/>
              <a:pathLst>
                <a:path extrusionOk="0" h="53843" w="1086">
                  <a:moveTo>
                    <a:pt x="494" y="1"/>
                  </a:moveTo>
                  <a:cubicBezTo>
                    <a:pt x="494" y="1"/>
                    <a:pt x="494" y="3353"/>
                    <a:pt x="395" y="8383"/>
                  </a:cubicBezTo>
                  <a:cubicBezTo>
                    <a:pt x="297" y="13412"/>
                    <a:pt x="198" y="20216"/>
                    <a:pt x="198" y="26922"/>
                  </a:cubicBezTo>
                  <a:cubicBezTo>
                    <a:pt x="100" y="33627"/>
                    <a:pt x="100" y="40431"/>
                    <a:pt x="100" y="45461"/>
                  </a:cubicBezTo>
                  <a:cubicBezTo>
                    <a:pt x="100" y="48024"/>
                    <a:pt x="100" y="50095"/>
                    <a:pt x="100" y="51574"/>
                  </a:cubicBezTo>
                  <a:cubicBezTo>
                    <a:pt x="100" y="52265"/>
                    <a:pt x="1" y="52856"/>
                    <a:pt x="198" y="53251"/>
                  </a:cubicBezTo>
                  <a:cubicBezTo>
                    <a:pt x="297" y="53645"/>
                    <a:pt x="494" y="53843"/>
                    <a:pt x="494" y="53843"/>
                  </a:cubicBezTo>
                  <a:cubicBezTo>
                    <a:pt x="494" y="53843"/>
                    <a:pt x="691" y="53645"/>
                    <a:pt x="888" y="53251"/>
                  </a:cubicBezTo>
                  <a:cubicBezTo>
                    <a:pt x="1086" y="52856"/>
                    <a:pt x="987" y="52265"/>
                    <a:pt x="987" y="51574"/>
                  </a:cubicBezTo>
                  <a:cubicBezTo>
                    <a:pt x="987" y="50095"/>
                    <a:pt x="987" y="48024"/>
                    <a:pt x="987" y="45461"/>
                  </a:cubicBezTo>
                  <a:cubicBezTo>
                    <a:pt x="987" y="40431"/>
                    <a:pt x="888" y="33627"/>
                    <a:pt x="888" y="26922"/>
                  </a:cubicBezTo>
                  <a:cubicBezTo>
                    <a:pt x="790" y="20216"/>
                    <a:pt x="790" y="13412"/>
                    <a:pt x="691" y="8383"/>
                  </a:cubicBezTo>
                  <a:cubicBezTo>
                    <a:pt x="593" y="3353"/>
                    <a:pt x="494" y="1"/>
                    <a:pt x="49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9" name="Google Shape;8879;p122"/>
            <p:cNvSpPr/>
            <p:nvPr/>
          </p:nvSpPr>
          <p:spPr>
            <a:xfrm>
              <a:off x="4406600" y="2017025"/>
              <a:ext cx="369800" cy="218000"/>
            </a:xfrm>
            <a:custGeom>
              <a:rect b="b" l="l" r="r" t="t"/>
              <a:pathLst>
                <a:path extrusionOk="0" h="8720" w="14792">
                  <a:moveTo>
                    <a:pt x="14244" y="1"/>
                  </a:moveTo>
                  <a:cubicBezTo>
                    <a:pt x="14134" y="1"/>
                    <a:pt x="14044" y="71"/>
                    <a:pt x="13904" y="140"/>
                  </a:cubicBezTo>
                  <a:cubicBezTo>
                    <a:pt x="13411" y="436"/>
                    <a:pt x="12918" y="732"/>
                    <a:pt x="12228" y="1126"/>
                  </a:cubicBezTo>
                  <a:cubicBezTo>
                    <a:pt x="10847" y="1915"/>
                    <a:pt x="8974" y="3000"/>
                    <a:pt x="7199" y="4183"/>
                  </a:cubicBezTo>
                  <a:cubicBezTo>
                    <a:pt x="5325" y="5268"/>
                    <a:pt x="3550" y="6353"/>
                    <a:pt x="2268" y="7240"/>
                  </a:cubicBezTo>
                  <a:cubicBezTo>
                    <a:pt x="888" y="8128"/>
                    <a:pt x="0" y="8720"/>
                    <a:pt x="0" y="8720"/>
                  </a:cubicBezTo>
                  <a:cubicBezTo>
                    <a:pt x="0" y="8720"/>
                    <a:pt x="986" y="8226"/>
                    <a:pt x="2367" y="7536"/>
                  </a:cubicBezTo>
                  <a:cubicBezTo>
                    <a:pt x="3846" y="6846"/>
                    <a:pt x="5719" y="5761"/>
                    <a:pt x="7593" y="4775"/>
                  </a:cubicBezTo>
                  <a:cubicBezTo>
                    <a:pt x="9467" y="3789"/>
                    <a:pt x="11242" y="2704"/>
                    <a:pt x="12622" y="1915"/>
                  </a:cubicBezTo>
                  <a:cubicBezTo>
                    <a:pt x="13411" y="1521"/>
                    <a:pt x="13904" y="1225"/>
                    <a:pt x="14299" y="1028"/>
                  </a:cubicBezTo>
                  <a:cubicBezTo>
                    <a:pt x="14496" y="831"/>
                    <a:pt x="14693" y="831"/>
                    <a:pt x="14792" y="633"/>
                  </a:cubicBezTo>
                  <a:cubicBezTo>
                    <a:pt x="14792" y="436"/>
                    <a:pt x="14693" y="239"/>
                    <a:pt x="14693" y="239"/>
                  </a:cubicBezTo>
                  <a:cubicBezTo>
                    <a:pt x="14792" y="239"/>
                    <a:pt x="14595" y="42"/>
                    <a:pt x="14397" y="42"/>
                  </a:cubicBezTo>
                  <a:cubicBezTo>
                    <a:pt x="14340" y="13"/>
                    <a:pt x="14290" y="1"/>
                    <a:pt x="1424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0" name="Google Shape;8880;p122"/>
            <p:cNvSpPr/>
            <p:nvPr/>
          </p:nvSpPr>
          <p:spPr>
            <a:xfrm>
              <a:off x="3302150" y="2661500"/>
              <a:ext cx="490600" cy="1274575"/>
            </a:xfrm>
            <a:custGeom>
              <a:rect b="b" l="l" r="r" t="t"/>
              <a:pathLst>
                <a:path extrusionOk="0" h="50983" w="19624">
                  <a:moveTo>
                    <a:pt x="0" y="0"/>
                  </a:moveTo>
                  <a:lnTo>
                    <a:pt x="0" y="39642"/>
                  </a:lnTo>
                  <a:lnTo>
                    <a:pt x="19624" y="50983"/>
                  </a:lnTo>
                  <a:lnTo>
                    <a:pt x="19624" y="11341"/>
                  </a:lnTo>
                  <a:lnTo>
                    <a:pt x="0" y="0"/>
                  </a:lnTo>
                  <a:close/>
                </a:path>
              </a:pathLst>
            </a:cu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1" name="Google Shape;8881;p122"/>
            <p:cNvSpPr/>
            <p:nvPr/>
          </p:nvSpPr>
          <p:spPr>
            <a:xfrm>
              <a:off x="3792725" y="2733000"/>
              <a:ext cx="369825" cy="1203075"/>
            </a:xfrm>
            <a:custGeom>
              <a:rect b="b" l="l" r="r" t="t"/>
              <a:pathLst>
                <a:path extrusionOk="0" h="48123" w="14793">
                  <a:moveTo>
                    <a:pt x="14792" y="0"/>
                  </a:moveTo>
                  <a:lnTo>
                    <a:pt x="1" y="8481"/>
                  </a:lnTo>
                  <a:lnTo>
                    <a:pt x="1" y="48123"/>
                  </a:lnTo>
                  <a:lnTo>
                    <a:pt x="14792" y="39642"/>
                  </a:lnTo>
                  <a:lnTo>
                    <a:pt x="14792" y="0"/>
                  </a:lnTo>
                  <a:close/>
                </a:path>
              </a:pathLst>
            </a:custGeom>
            <a:solidFill>
              <a:srgbClr val="6CFF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2" name="Google Shape;8882;p122"/>
            <p:cNvSpPr/>
            <p:nvPr/>
          </p:nvSpPr>
          <p:spPr>
            <a:xfrm>
              <a:off x="3302150" y="2449475"/>
              <a:ext cx="860400" cy="495550"/>
            </a:xfrm>
            <a:custGeom>
              <a:rect b="b" l="l" r="r" t="t"/>
              <a:pathLst>
                <a:path extrusionOk="0" h="19822" w="34416">
                  <a:moveTo>
                    <a:pt x="14792" y="1"/>
                  </a:moveTo>
                  <a:lnTo>
                    <a:pt x="0" y="8481"/>
                  </a:lnTo>
                  <a:lnTo>
                    <a:pt x="19624" y="19822"/>
                  </a:lnTo>
                  <a:lnTo>
                    <a:pt x="34415" y="11341"/>
                  </a:lnTo>
                  <a:lnTo>
                    <a:pt x="14792" y="1"/>
                  </a:lnTo>
                  <a:close/>
                </a:path>
              </a:pathLst>
            </a:custGeom>
            <a:solidFill>
              <a:srgbClr val="ABF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3" name="Google Shape;8883;p122"/>
            <p:cNvSpPr/>
            <p:nvPr/>
          </p:nvSpPr>
          <p:spPr>
            <a:xfrm>
              <a:off x="3780400" y="2945000"/>
              <a:ext cx="27150" cy="991075"/>
            </a:xfrm>
            <a:custGeom>
              <a:rect b="b" l="l" r="r" t="t"/>
              <a:pathLst>
                <a:path extrusionOk="0" h="39643" w="1086">
                  <a:moveTo>
                    <a:pt x="494" y="1"/>
                  </a:moveTo>
                  <a:cubicBezTo>
                    <a:pt x="494" y="1"/>
                    <a:pt x="494" y="2466"/>
                    <a:pt x="395" y="6115"/>
                  </a:cubicBezTo>
                  <a:cubicBezTo>
                    <a:pt x="297" y="9862"/>
                    <a:pt x="198" y="14891"/>
                    <a:pt x="198" y="19822"/>
                  </a:cubicBezTo>
                  <a:cubicBezTo>
                    <a:pt x="99" y="24752"/>
                    <a:pt x="99" y="29683"/>
                    <a:pt x="99" y="33430"/>
                  </a:cubicBezTo>
                  <a:cubicBezTo>
                    <a:pt x="99" y="35304"/>
                    <a:pt x="99" y="36882"/>
                    <a:pt x="99" y="37966"/>
                  </a:cubicBezTo>
                  <a:cubicBezTo>
                    <a:pt x="99" y="38459"/>
                    <a:pt x="1" y="38854"/>
                    <a:pt x="198" y="39150"/>
                  </a:cubicBezTo>
                  <a:cubicBezTo>
                    <a:pt x="297" y="39445"/>
                    <a:pt x="494" y="39643"/>
                    <a:pt x="494" y="39643"/>
                  </a:cubicBezTo>
                  <a:cubicBezTo>
                    <a:pt x="494" y="39643"/>
                    <a:pt x="790" y="39445"/>
                    <a:pt x="888" y="39150"/>
                  </a:cubicBezTo>
                  <a:cubicBezTo>
                    <a:pt x="1085" y="38952"/>
                    <a:pt x="987" y="38459"/>
                    <a:pt x="987" y="37966"/>
                  </a:cubicBezTo>
                  <a:cubicBezTo>
                    <a:pt x="987" y="36882"/>
                    <a:pt x="987" y="35304"/>
                    <a:pt x="987" y="33430"/>
                  </a:cubicBezTo>
                  <a:cubicBezTo>
                    <a:pt x="987" y="29683"/>
                    <a:pt x="987" y="24752"/>
                    <a:pt x="888" y="19822"/>
                  </a:cubicBezTo>
                  <a:cubicBezTo>
                    <a:pt x="790" y="14891"/>
                    <a:pt x="790" y="9862"/>
                    <a:pt x="691" y="6115"/>
                  </a:cubicBezTo>
                  <a:cubicBezTo>
                    <a:pt x="592" y="2466"/>
                    <a:pt x="494" y="1"/>
                    <a:pt x="49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4" name="Google Shape;8884;p122"/>
            <p:cNvSpPr/>
            <p:nvPr/>
          </p:nvSpPr>
          <p:spPr>
            <a:xfrm>
              <a:off x="3792725" y="2724925"/>
              <a:ext cx="369825" cy="220100"/>
            </a:xfrm>
            <a:custGeom>
              <a:rect b="b" l="l" r="r" t="t"/>
              <a:pathLst>
                <a:path extrusionOk="0" h="8804" w="14793">
                  <a:moveTo>
                    <a:pt x="14294" y="0"/>
                  </a:moveTo>
                  <a:cubicBezTo>
                    <a:pt x="14160" y="0"/>
                    <a:pt x="14065" y="145"/>
                    <a:pt x="13905" y="224"/>
                  </a:cubicBezTo>
                  <a:cubicBezTo>
                    <a:pt x="13511" y="422"/>
                    <a:pt x="12919" y="816"/>
                    <a:pt x="12229" y="1211"/>
                  </a:cubicBezTo>
                  <a:cubicBezTo>
                    <a:pt x="10848" y="2000"/>
                    <a:pt x="9073" y="3084"/>
                    <a:pt x="7199" y="4169"/>
                  </a:cubicBezTo>
                  <a:cubicBezTo>
                    <a:pt x="5424" y="5352"/>
                    <a:pt x="3551" y="6437"/>
                    <a:pt x="2269" y="7325"/>
                  </a:cubicBezTo>
                  <a:cubicBezTo>
                    <a:pt x="888" y="8212"/>
                    <a:pt x="1" y="8804"/>
                    <a:pt x="1" y="8804"/>
                  </a:cubicBezTo>
                  <a:cubicBezTo>
                    <a:pt x="1" y="8804"/>
                    <a:pt x="987" y="8311"/>
                    <a:pt x="2466" y="7522"/>
                  </a:cubicBezTo>
                  <a:cubicBezTo>
                    <a:pt x="3847" y="6831"/>
                    <a:pt x="5720" y="5845"/>
                    <a:pt x="7594" y="4859"/>
                  </a:cubicBezTo>
                  <a:cubicBezTo>
                    <a:pt x="9467" y="3775"/>
                    <a:pt x="11341" y="2788"/>
                    <a:pt x="12722" y="2000"/>
                  </a:cubicBezTo>
                  <a:cubicBezTo>
                    <a:pt x="13412" y="1605"/>
                    <a:pt x="14004" y="1309"/>
                    <a:pt x="14398" y="1013"/>
                  </a:cubicBezTo>
                  <a:cubicBezTo>
                    <a:pt x="14595" y="915"/>
                    <a:pt x="14792" y="915"/>
                    <a:pt x="14792" y="619"/>
                  </a:cubicBezTo>
                  <a:cubicBezTo>
                    <a:pt x="14792" y="549"/>
                    <a:pt x="14792" y="381"/>
                    <a:pt x="14792" y="323"/>
                  </a:cubicBezTo>
                  <a:cubicBezTo>
                    <a:pt x="14792" y="323"/>
                    <a:pt x="14595" y="126"/>
                    <a:pt x="14398" y="27"/>
                  </a:cubicBezTo>
                  <a:cubicBezTo>
                    <a:pt x="14360" y="8"/>
                    <a:pt x="14326" y="0"/>
                    <a:pt x="1429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5" name="Google Shape;8885;p122"/>
            <p:cNvSpPr/>
            <p:nvPr/>
          </p:nvSpPr>
          <p:spPr>
            <a:xfrm>
              <a:off x="2690750" y="3297550"/>
              <a:ext cx="490625" cy="993525"/>
            </a:xfrm>
            <a:custGeom>
              <a:rect b="b" l="l" r="r" t="t"/>
              <a:pathLst>
                <a:path extrusionOk="0" h="39741" w="19625">
                  <a:moveTo>
                    <a:pt x="0" y="0"/>
                  </a:moveTo>
                  <a:lnTo>
                    <a:pt x="0" y="28400"/>
                  </a:lnTo>
                  <a:lnTo>
                    <a:pt x="19624" y="39741"/>
                  </a:lnTo>
                  <a:lnTo>
                    <a:pt x="19624" y="11341"/>
                  </a:lnTo>
                  <a:lnTo>
                    <a:pt x="0" y="0"/>
                  </a:lnTo>
                  <a:close/>
                </a:path>
              </a:pathLst>
            </a:cu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6" name="Google Shape;8886;p122"/>
            <p:cNvSpPr/>
            <p:nvPr/>
          </p:nvSpPr>
          <p:spPr>
            <a:xfrm>
              <a:off x="3181350" y="3369025"/>
              <a:ext cx="367350" cy="922050"/>
            </a:xfrm>
            <a:custGeom>
              <a:rect b="b" l="l" r="r" t="t"/>
              <a:pathLst>
                <a:path extrusionOk="0" h="36882" w="14694">
                  <a:moveTo>
                    <a:pt x="14693" y="1"/>
                  </a:moveTo>
                  <a:lnTo>
                    <a:pt x="0" y="8482"/>
                  </a:lnTo>
                  <a:lnTo>
                    <a:pt x="0" y="36882"/>
                  </a:lnTo>
                  <a:lnTo>
                    <a:pt x="14693" y="28303"/>
                  </a:lnTo>
                  <a:lnTo>
                    <a:pt x="14693" y="1"/>
                  </a:lnTo>
                  <a:close/>
                </a:path>
              </a:pathLst>
            </a:custGeom>
            <a:solidFill>
              <a:srgbClr val="6CFF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7" name="Google Shape;8887;p122"/>
            <p:cNvSpPr/>
            <p:nvPr/>
          </p:nvSpPr>
          <p:spPr>
            <a:xfrm>
              <a:off x="2690750" y="3085525"/>
              <a:ext cx="857950" cy="495550"/>
            </a:xfrm>
            <a:custGeom>
              <a:rect b="b" l="l" r="r" t="t"/>
              <a:pathLst>
                <a:path extrusionOk="0" h="19822" w="34318">
                  <a:moveTo>
                    <a:pt x="14693" y="1"/>
                  </a:moveTo>
                  <a:lnTo>
                    <a:pt x="0" y="8481"/>
                  </a:lnTo>
                  <a:lnTo>
                    <a:pt x="19624" y="19822"/>
                  </a:lnTo>
                  <a:lnTo>
                    <a:pt x="34317" y="11341"/>
                  </a:lnTo>
                  <a:lnTo>
                    <a:pt x="14693" y="1"/>
                  </a:lnTo>
                  <a:close/>
                </a:path>
              </a:pathLst>
            </a:custGeom>
            <a:solidFill>
              <a:srgbClr val="ABF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8" name="Google Shape;8888;p122"/>
            <p:cNvSpPr/>
            <p:nvPr/>
          </p:nvSpPr>
          <p:spPr>
            <a:xfrm>
              <a:off x="3169000" y="3581050"/>
              <a:ext cx="24700" cy="710025"/>
            </a:xfrm>
            <a:custGeom>
              <a:rect b="b" l="l" r="r" t="t"/>
              <a:pathLst>
                <a:path extrusionOk="0" h="28401" w="988">
                  <a:moveTo>
                    <a:pt x="494" y="1"/>
                  </a:moveTo>
                  <a:cubicBezTo>
                    <a:pt x="494" y="1"/>
                    <a:pt x="395" y="1776"/>
                    <a:pt x="297" y="4438"/>
                  </a:cubicBezTo>
                  <a:cubicBezTo>
                    <a:pt x="198" y="7101"/>
                    <a:pt x="198" y="10651"/>
                    <a:pt x="100" y="14201"/>
                  </a:cubicBezTo>
                  <a:cubicBezTo>
                    <a:pt x="100" y="17751"/>
                    <a:pt x="100" y="21301"/>
                    <a:pt x="1" y="23963"/>
                  </a:cubicBezTo>
                  <a:cubicBezTo>
                    <a:pt x="1" y="25245"/>
                    <a:pt x="1" y="26330"/>
                    <a:pt x="1" y="27119"/>
                  </a:cubicBezTo>
                  <a:cubicBezTo>
                    <a:pt x="1" y="27513"/>
                    <a:pt x="1" y="27809"/>
                    <a:pt x="100" y="28006"/>
                  </a:cubicBezTo>
                  <a:cubicBezTo>
                    <a:pt x="297" y="28302"/>
                    <a:pt x="494" y="28401"/>
                    <a:pt x="494" y="28401"/>
                  </a:cubicBezTo>
                  <a:cubicBezTo>
                    <a:pt x="494" y="28401"/>
                    <a:pt x="691" y="28302"/>
                    <a:pt x="790" y="28006"/>
                  </a:cubicBezTo>
                  <a:cubicBezTo>
                    <a:pt x="987" y="27809"/>
                    <a:pt x="889" y="27513"/>
                    <a:pt x="889" y="27119"/>
                  </a:cubicBezTo>
                  <a:cubicBezTo>
                    <a:pt x="889" y="26429"/>
                    <a:pt x="889" y="25245"/>
                    <a:pt x="889" y="23963"/>
                  </a:cubicBezTo>
                  <a:cubicBezTo>
                    <a:pt x="889" y="21301"/>
                    <a:pt x="889" y="17751"/>
                    <a:pt x="889" y="14201"/>
                  </a:cubicBezTo>
                  <a:cubicBezTo>
                    <a:pt x="790" y="10651"/>
                    <a:pt x="691" y="7101"/>
                    <a:pt x="593" y="4438"/>
                  </a:cubicBezTo>
                  <a:cubicBezTo>
                    <a:pt x="593" y="1776"/>
                    <a:pt x="494" y="1"/>
                    <a:pt x="49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9" name="Google Shape;8889;p122"/>
            <p:cNvSpPr/>
            <p:nvPr/>
          </p:nvSpPr>
          <p:spPr>
            <a:xfrm>
              <a:off x="3181350" y="3363425"/>
              <a:ext cx="369800" cy="217650"/>
            </a:xfrm>
            <a:custGeom>
              <a:rect b="b" l="l" r="r" t="t"/>
              <a:pathLst>
                <a:path extrusionOk="0" h="8706" w="14792">
                  <a:moveTo>
                    <a:pt x="14293" y="1"/>
                  </a:moveTo>
                  <a:cubicBezTo>
                    <a:pt x="14155" y="1"/>
                    <a:pt x="14045" y="145"/>
                    <a:pt x="13806" y="225"/>
                  </a:cubicBezTo>
                  <a:cubicBezTo>
                    <a:pt x="13411" y="422"/>
                    <a:pt x="12918" y="718"/>
                    <a:pt x="12228" y="1211"/>
                  </a:cubicBezTo>
                  <a:cubicBezTo>
                    <a:pt x="10847" y="2000"/>
                    <a:pt x="8974" y="3085"/>
                    <a:pt x="7199" y="4169"/>
                  </a:cubicBezTo>
                  <a:cubicBezTo>
                    <a:pt x="5325" y="5254"/>
                    <a:pt x="3550" y="6339"/>
                    <a:pt x="2170" y="7226"/>
                  </a:cubicBezTo>
                  <a:cubicBezTo>
                    <a:pt x="888" y="8114"/>
                    <a:pt x="0" y="8706"/>
                    <a:pt x="0" y="8706"/>
                  </a:cubicBezTo>
                  <a:cubicBezTo>
                    <a:pt x="0" y="8706"/>
                    <a:pt x="986" y="8311"/>
                    <a:pt x="2367" y="7522"/>
                  </a:cubicBezTo>
                  <a:cubicBezTo>
                    <a:pt x="3846" y="6832"/>
                    <a:pt x="5621" y="5747"/>
                    <a:pt x="7495" y="4761"/>
                  </a:cubicBezTo>
                  <a:cubicBezTo>
                    <a:pt x="9368" y="3775"/>
                    <a:pt x="11242" y="2690"/>
                    <a:pt x="12622" y="1901"/>
                  </a:cubicBezTo>
                  <a:cubicBezTo>
                    <a:pt x="13313" y="1606"/>
                    <a:pt x="13904" y="1211"/>
                    <a:pt x="14299" y="1014"/>
                  </a:cubicBezTo>
                  <a:cubicBezTo>
                    <a:pt x="14496" y="915"/>
                    <a:pt x="14693" y="817"/>
                    <a:pt x="14693" y="619"/>
                  </a:cubicBezTo>
                  <a:cubicBezTo>
                    <a:pt x="14792" y="422"/>
                    <a:pt x="14693" y="225"/>
                    <a:pt x="14693" y="225"/>
                  </a:cubicBezTo>
                  <a:cubicBezTo>
                    <a:pt x="14693" y="225"/>
                    <a:pt x="14595" y="126"/>
                    <a:pt x="14397" y="28"/>
                  </a:cubicBezTo>
                  <a:cubicBezTo>
                    <a:pt x="14360" y="9"/>
                    <a:pt x="14326" y="1"/>
                    <a:pt x="1429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3" name="Shape 8893"/>
        <p:cNvGrpSpPr/>
        <p:nvPr/>
      </p:nvGrpSpPr>
      <p:grpSpPr>
        <a:xfrm>
          <a:off x="0" y="0"/>
          <a:ext cx="0" cy="0"/>
          <a:chOff x="0" y="0"/>
          <a:chExt cx="0" cy="0"/>
        </a:xfrm>
      </p:grpSpPr>
      <p:sp>
        <p:nvSpPr>
          <p:cNvPr id="8894" name="Google Shape;8894;p123"/>
          <p:cNvSpPr txBox="1"/>
          <p:nvPr>
            <p:ph idx="15" type="title"/>
          </p:nvPr>
        </p:nvSpPr>
        <p:spPr>
          <a:xfrm>
            <a:off x="628350" y="385950"/>
            <a:ext cx="8515800" cy="529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教育部實地稽核</a:t>
            </a:r>
            <a:endParaRPr/>
          </a:p>
        </p:txBody>
      </p:sp>
      <p:pic>
        <p:nvPicPr>
          <p:cNvPr id="8895" name="Google Shape;8895;p123"/>
          <p:cNvPicPr preferRelativeResize="0"/>
          <p:nvPr/>
        </p:nvPicPr>
        <p:blipFill>
          <a:blip r:embed="rId3">
            <a:alphaModFix/>
          </a:blip>
          <a:stretch>
            <a:fillRect/>
          </a:stretch>
        </p:blipFill>
        <p:spPr>
          <a:xfrm>
            <a:off x="762000" y="1181775"/>
            <a:ext cx="8320326" cy="2665100"/>
          </a:xfrm>
          <a:prstGeom prst="rect">
            <a:avLst/>
          </a:prstGeom>
          <a:noFill/>
          <a:ln>
            <a:noFill/>
          </a:ln>
        </p:spPr>
      </p:pic>
      <p:sp>
        <p:nvSpPr>
          <p:cNvPr id="8896" name="Google Shape;8896;p123"/>
          <p:cNvSpPr txBox="1"/>
          <p:nvPr>
            <p:ph idx="4294967295" type="body"/>
          </p:nvPr>
        </p:nvSpPr>
        <p:spPr>
          <a:xfrm>
            <a:off x="837500" y="3928925"/>
            <a:ext cx="8244900" cy="1144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t>若將「資通安全實地稽核項目檢核表」及「資通系統防護基準實施情形調查」視為題庫來看，當然是應該努力朝符合要求的方向努力，落實相關的資安管理作為，期待能在稽核時少點缺失順利通過。</a:t>
            </a:r>
            <a:endParaRPr/>
          </a:p>
        </p:txBody>
      </p:sp>
      <p:sp>
        <p:nvSpPr>
          <p:cNvPr id="8897" name="Google Shape;8897;p12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1" name="Shape 8901"/>
        <p:cNvGrpSpPr/>
        <p:nvPr/>
      </p:nvGrpSpPr>
      <p:grpSpPr>
        <a:xfrm>
          <a:off x="0" y="0"/>
          <a:ext cx="0" cy="0"/>
          <a:chOff x="0" y="0"/>
          <a:chExt cx="0" cy="0"/>
        </a:xfrm>
      </p:grpSpPr>
      <p:sp>
        <p:nvSpPr>
          <p:cNvPr id="8902" name="Google Shape;8902;p124">
            <a:hlinkClick r:id="rId3"/>
          </p:cNvPr>
          <p:cNvSpPr/>
          <p:nvPr/>
        </p:nvSpPr>
        <p:spPr>
          <a:xfrm>
            <a:off x="4717475" y="260475"/>
            <a:ext cx="3751200" cy="4659300"/>
          </a:xfrm>
          <a:prstGeom prst="rect">
            <a:avLst/>
          </a:prstGeom>
          <a:solidFill>
            <a:schemeClr val="lt2"/>
          </a:solidFill>
          <a:ln cap="flat" cmpd="sng" w="9525">
            <a:solidFill>
              <a:srgbClr val="D9D9D9"/>
            </a:solidFill>
            <a:prstDash val="solid"/>
            <a:round/>
            <a:headEnd len="sm" w="sm" type="none"/>
            <a:tailEnd len="sm" w="sm" type="none"/>
          </a:ln>
          <a:effectLst>
            <a:outerShdw blurRad="57150" rotWithShape="0" algn="bl" dir="2640000" dist="66675">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903" name="Google Shape;8903;p124">
            <a:hlinkClick r:id="rId4"/>
          </p:cNvPr>
          <p:cNvPicPr preferRelativeResize="0"/>
          <p:nvPr/>
        </p:nvPicPr>
        <p:blipFill>
          <a:blip r:embed="rId5">
            <a:alphaModFix/>
          </a:blip>
          <a:stretch>
            <a:fillRect/>
          </a:stretch>
        </p:blipFill>
        <p:spPr>
          <a:xfrm>
            <a:off x="4941300" y="457950"/>
            <a:ext cx="3274100" cy="3935400"/>
          </a:xfrm>
          <a:prstGeom prst="rect">
            <a:avLst/>
          </a:prstGeom>
          <a:noFill/>
          <a:ln>
            <a:noFill/>
          </a:ln>
        </p:spPr>
      </p:pic>
      <p:pic>
        <p:nvPicPr>
          <p:cNvPr id="8904" name="Google Shape;8904;p124"/>
          <p:cNvPicPr preferRelativeResize="0"/>
          <p:nvPr/>
        </p:nvPicPr>
        <p:blipFill rotWithShape="1">
          <a:blip r:embed="rId6">
            <a:alphaModFix/>
          </a:blip>
          <a:srcRect b="0" l="24086" r="15012" t="0"/>
          <a:stretch/>
        </p:blipFill>
        <p:spPr>
          <a:xfrm>
            <a:off x="0" y="0"/>
            <a:ext cx="4572001" cy="5003701"/>
          </a:xfrm>
          <a:prstGeom prst="rect">
            <a:avLst/>
          </a:prstGeom>
          <a:noFill/>
          <a:ln>
            <a:noFill/>
          </a:ln>
        </p:spPr>
      </p:pic>
      <p:sp>
        <p:nvSpPr>
          <p:cNvPr id="8905" name="Google Shape;8905;p124"/>
          <p:cNvSpPr txBox="1"/>
          <p:nvPr>
            <p:ph type="title"/>
          </p:nvPr>
        </p:nvSpPr>
        <p:spPr>
          <a:xfrm>
            <a:off x="4653675" y="4155475"/>
            <a:ext cx="4217700" cy="764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0000"/>
                </a:solidFill>
              </a:rPr>
              <a:t>全校落實資通安全管理之優先執行策略</a:t>
            </a:r>
            <a:endParaRPr>
              <a:solidFill>
                <a:srgbClr val="FF0000"/>
              </a:solidFill>
            </a:endParaRPr>
          </a:p>
        </p:txBody>
      </p:sp>
      <p:sp>
        <p:nvSpPr>
          <p:cNvPr id="8906" name="Google Shape;8906;p124"/>
          <p:cNvSpPr/>
          <p:nvPr/>
        </p:nvSpPr>
        <p:spPr>
          <a:xfrm>
            <a:off x="5918400" y="1890125"/>
            <a:ext cx="2094900" cy="2091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7" name="Google Shape;8907;p12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1" name="Shape 8911"/>
        <p:cNvGrpSpPr/>
        <p:nvPr/>
      </p:nvGrpSpPr>
      <p:grpSpPr>
        <a:xfrm>
          <a:off x="0" y="0"/>
          <a:ext cx="0" cy="0"/>
          <a:chOff x="0" y="0"/>
          <a:chExt cx="0" cy="0"/>
        </a:xfrm>
      </p:grpSpPr>
      <p:pic>
        <p:nvPicPr>
          <p:cNvPr id="8912" name="Google Shape;8912;p125"/>
          <p:cNvPicPr preferRelativeResize="0"/>
          <p:nvPr/>
        </p:nvPicPr>
        <p:blipFill rotWithShape="1">
          <a:blip r:embed="rId3">
            <a:alphaModFix/>
          </a:blip>
          <a:srcRect b="0" l="24086" r="15012" t="0"/>
          <a:stretch/>
        </p:blipFill>
        <p:spPr>
          <a:xfrm>
            <a:off x="0" y="0"/>
            <a:ext cx="4572001" cy="5003701"/>
          </a:xfrm>
          <a:prstGeom prst="rect">
            <a:avLst/>
          </a:prstGeom>
          <a:noFill/>
          <a:ln>
            <a:noFill/>
          </a:ln>
        </p:spPr>
      </p:pic>
      <p:sp>
        <p:nvSpPr>
          <p:cNvPr id="8913" name="Google Shape;8913;p125"/>
          <p:cNvSpPr txBox="1"/>
          <p:nvPr>
            <p:ph type="title"/>
          </p:nvPr>
        </p:nvSpPr>
        <p:spPr>
          <a:xfrm>
            <a:off x="4653675" y="820875"/>
            <a:ext cx="4217700" cy="945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0000"/>
                </a:solidFill>
              </a:rPr>
              <a:t>資安的價值往往在</a:t>
            </a:r>
            <a:br>
              <a:rPr lang="en">
                <a:solidFill>
                  <a:srgbClr val="FF0000"/>
                </a:solidFill>
              </a:rPr>
            </a:br>
            <a:r>
              <a:rPr lang="en">
                <a:solidFill>
                  <a:srgbClr val="FF0000"/>
                </a:solidFill>
              </a:rPr>
              <a:t>事件發生後才凸顯</a:t>
            </a:r>
            <a:endParaRPr>
              <a:solidFill>
                <a:srgbClr val="FF0000"/>
              </a:solidFill>
            </a:endParaRPr>
          </a:p>
        </p:txBody>
      </p:sp>
      <p:sp>
        <p:nvSpPr>
          <p:cNvPr id="8914" name="Google Shape;8914;p12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8915" name="Google Shape;8915;p125"/>
          <p:cNvPicPr preferRelativeResize="0"/>
          <p:nvPr/>
        </p:nvPicPr>
        <p:blipFill rotWithShape="1">
          <a:blip r:embed="rId4">
            <a:alphaModFix/>
          </a:blip>
          <a:srcRect b="0" l="34993" r="10088" t="0"/>
          <a:stretch/>
        </p:blipFill>
        <p:spPr>
          <a:xfrm>
            <a:off x="0" y="0"/>
            <a:ext cx="4572001" cy="5003701"/>
          </a:xfrm>
          <a:prstGeom prst="rect">
            <a:avLst/>
          </a:prstGeom>
          <a:noFill/>
          <a:ln>
            <a:noFill/>
          </a:ln>
        </p:spPr>
      </p:pic>
      <p:sp>
        <p:nvSpPr>
          <p:cNvPr id="8916" name="Google Shape;8916;p125"/>
          <p:cNvSpPr txBox="1"/>
          <p:nvPr>
            <p:ph idx="1" type="body"/>
          </p:nvPr>
        </p:nvSpPr>
        <p:spPr>
          <a:xfrm>
            <a:off x="4707075" y="1850725"/>
            <a:ext cx="3159000" cy="9030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t>資安作為，是一種出事才能看出效果的投資，而且經常被視為是企業的成本，而不是價值。</a:t>
            </a:r>
            <a:endParaRPr/>
          </a:p>
        </p:txBody>
      </p:sp>
      <p:sp>
        <p:nvSpPr>
          <p:cNvPr id="8917" name="Google Shape;8917;p125"/>
          <p:cNvSpPr txBox="1"/>
          <p:nvPr>
            <p:ph idx="1" type="body"/>
          </p:nvPr>
        </p:nvSpPr>
        <p:spPr>
          <a:xfrm>
            <a:off x="6109850" y="3238500"/>
            <a:ext cx="2628900" cy="17418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b="1" lang="en" sz="1800">
                <a:solidFill>
                  <a:srgbClr val="19B5B1"/>
                </a:solidFill>
              </a:rPr>
              <a:t>「沒有發生資安事故」，背後其實做了多大、多深的努力和投入(</a:t>
            </a:r>
            <a:r>
              <a:rPr b="1" lang="en" sz="1800">
                <a:solidFill>
                  <a:srgbClr val="FF0000"/>
                </a:solidFill>
              </a:rPr>
              <a:t>$</a:t>
            </a:r>
            <a:r>
              <a:rPr b="1" lang="en" sz="1800">
                <a:solidFill>
                  <a:srgbClr val="19B5B1"/>
                </a:solidFill>
              </a:rPr>
              <a:t>)，是一種做得比別人更好的實質競爭力，用資安成就好名聲。</a:t>
            </a:r>
            <a:endParaRPr b="1" sz="1800">
              <a:solidFill>
                <a:srgbClr val="19B5B1"/>
              </a:solidFill>
            </a:endParaRPr>
          </a:p>
        </p:txBody>
      </p:sp>
      <p:sp>
        <p:nvSpPr>
          <p:cNvPr id="8918" name="Google Shape;8918;p125"/>
          <p:cNvSpPr/>
          <p:nvPr/>
        </p:nvSpPr>
        <p:spPr>
          <a:xfrm flipH="1" rot="10800000">
            <a:off x="5878225" y="2806817"/>
            <a:ext cx="202661" cy="200722"/>
          </a:xfrm>
          <a:custGeom>
            <a:rect b="b" l="l" r="r" t="t"/>
            <a:pathLst>
              <a:path extrusionOk="0" h="37890" w="8543">
                <a:moveTo>
                  <a:pt x="606" y="1"/>
                </a:moveTo>
                <a:cubicBezTo>
                  <a:pt x="276" y="1"/>
                  <a:pt x="0" y="263"/>
                  <a:pt x="0" y="607"/>
                </a:cubicBezTo>
                <a:lnTo>
                  <a:pt x="0" y="37270"/>
                </a:lnTo>
                <a:cubicBezTo>
                  <a:pt x="0" y="37614"/>
                  <a:pt x="276" y="37890"/>
                  <a:pt x="606" y="37890"/>
                </a:cubicBezTo>
                <a:lnTo>
                  <a:pt x="7922" y="37890"/>
                </a:lnTo>
                <a:cubicBezTo>
                  <a:pt x="8267" y="37890"/>
                  <a:pt x="8542" y="37614"/>
                  <a:pt x="8542" y="37270"/>
                </a:cubicBezTo>
                <a:lnTo>
                  <a:pt x="8542" y="607"/>
                </a:lnTo>
                <a:cubicBezTo>
                  <a:pt x="8542" y="263"/>
                  <a:pt x="8267" y="1"/>
                  <a:pt x="7922" y="1"/>
                </a:cubicBezTo>
                <a:close/>
              </a:path>
            </a:pathLst>
          </a:cu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latin typeface="Zilla Slab"/>
              <a:ea typeface="Zilla Slab"/>
              <a:cs typeface="Zilla Slab"/>
              <a:sym typeface="Zilla Slab"/>
            </a:endParaRPr>
          </a:p>
        </p:txBody>
      </p:sp>
      <p:sp>
        <p:nvSpPr>
          <p:cNvPr id="8919" name="Google Shape;8919;p125"/>
          <p:cNvSpPr/>
          <p:nvPr/>
        </p:nvSpPr>
        <p:spPr>
          <a:xfrm flipH="1" rot="10800000">
            <a:off x="6148678" y="2806817"/>
            <a:ext cx="202661" cy="200722"/>
          </a:xfrm>
          <a:custGeom>
            <a:rect b="b" l="l" r="r" t="t"/>
            <a:pathLst>
              <a:path extrusionOk="0" h="37890" w="8543">
                <a:moveTo>
                  <a:pt x="607" y="1"/>
                </a:moveTo>
                <a:cubicBezTo>
                  <a:pt x="262" y="1"/>
                  <a:pt x="0" y="263"/>
                  <a:pt x="0" y="607"/>
                </a:cubicBezTo>
                <a:lnTo>
                  <a:pt x="0" y="37270"/>
                </a:lnTo>
                <a:cubicBezTo>
                  <a:pt x="0" y="37614"/>
                  <a:pt x="262" y="37890"/>
                  <a:pt x="607" y="37890"/>
                </a:cubicBezTo>
                <a:lnTo>
                  <a:pt x="7923" y="37890"/>
                </a:lnTo>
                <a:cubicBezTo>
                  <a:pt x="8267" y="37890"/>
                  <a:pt x="8543" y="37614"/>
                  <a:pt x="8543" y="37270"/>
                </a:cubicBezTo>
                <a:lnTo>
                  <a:pt x="8543" y="607"/>
                </a:lnTo>
                <a:cubicBezTo>
                  <a:pt x="8543" y="263"/>
                  <a:pt x="8267" y="1"/>
                  <a:pt x="7923" y="1"/>
                </a:cubicBezTo>
                <a:close/>
              </a:path>
            </a:pathLst>
          </a:cu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latin typeface="Zilla Slab"/>
              <a:ea typeface="Zilla Slab"/>
              <a:cs typeface="Zilla Slab"/>
              <a:sym typeface="Zilla Slab"/>
            </a:endParaRPr>
          </a:p>
        </p:txBody>
      </p:sp>
      <p:sp>
        <p:nvSpPr>
          <p:cNvPr id="8920" name="Google Shape;8920;p125"/>
          <p:cNvSpPr/>
          <p:nvPr/>
        </p:nvSpPr>
        <p:spPr>
          <a:xfrm flipH="1" rot="10800000">
            <a:off x="6419132" y="2806817"/>
            <a:ext cx="202661" cy="200722"/>
          </a:xfrm>
          <a:custGeom>
            <a:rect b="b" l="l" r="r" t="t"/>
            <a:pathLst>
              <a:path extrusionOk="0" h="37890" w="8543">
                <a:moveTo>
                  <a:pt x="621" y="1"/>
                </a:moveTo>
                <a:cubicBezTo>
                  <a:pt x="276" y="1"/>
                  <a:pt x="1" y="263"/>
                  <a:pt x="1" y="607"/>
                </a:cubicBezTo>
                <a:lnTo>
                  <a:pt x="1" y="37270"/>
                </a:lnTo>
                <a:cubicBezTo>
                  <a:pt x="1" y="37614"/>
                  <a:pt x="276" y="37890"/>
                  <a:pt x="621" y="37890"/>
                </a:cubicBezTo>
                <a:lnTo>
                  <a:pt x="7937" y="37890"/>
                </a:lnTo>
                <a:cubicBezTo>
                  <a:pt x="8281" y="37890"/>
                  <a:pt x="8543" y="37614"/>
                  <a:pt x="8543" y="37270"/>
                </a:cubicBezTo>
                <a:lnTo>
                  <a:pt x="8543" y="607"/>
                </a:lnTo>
                <a:cubicBezTo>
                  <a:pt x="8543" y="263"/>
                  <a:pt x="8281" y="1"/>
                  <a:pt x="7937" y="1"/>
                </a:cubicBezTo>
                <a:close/>
              </a:path>
            </a:pathLst>
          </a:cu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latin typeface="Zilla Slab"/>
              <a:ea typeface="Zilla Slab"/>
              <a:cs typeface="Zilla Slab"/>
              <a:sym typeface="Zilla Slab"/>
            </a:endParaRPr>
          </a:p>
        </p:txBody>
      </p:sp>
      <p:sp>
        <p:nvSpPr>
          <p:cNvPr id="8921" name="Google Shape;8921;p125"/>
          <p:cNvSpPr/>
          <p:nvPr/>
        </p:nvSpPr>
        <p:spPr>
          <a:xfrm flipH="1" rot="10800000">
            <a:off x="6689585" y="2806817"/>
            <a:ext cx="202685" cy="200722"/>
          </a:xfrm>
          <a:custGeom>
            <a:rect b="b" l="l" r="r" t="t"/>
            <a:pathLst>
              <a:path extrusionOk="0" h="37890" w="8544">
                <a:moveTo>
                  <a:pt x="621" y="1"/>
                </a:moveTo>
                <a:cubicBezTo>
                  <a:pt x="277" y="1"/>
                  <a:pt x="1" y="277"/>
                  <a:pt x="1" y="607"/>
                </a:cubicBezTo>
                <a:lnTo>
                  <a:pt x="1" y="37270"/>
                </a:lnTo>
                <a:cubicBezTo>
                  <a:pt x="1" y="37614"/>
                  <a:pt x="277" y="37890"/>
                  <a:pt x="621" y="37890"/>
                </a:cubicBezTo>
                <a:lnTo>
                  <a:pt x="7937" y="37890"/>
                </a:lnTo>
                <a:cubicBezTo>
                  <a:pt x="8268" y="37890"/>
                  <a:pt x="8543" y="37614"/>
                  <a:pt x="8543" y="37270"/>
                </a:cubicBezTo>
                <a:lnTo>
                  <a:pt x="8543" y="607"/>
                </a:lnTo>
                <a:cubicBezTo>
                  <a:pt x="8543" y="277"/>
                  <a:pt x="8268" y="1"/>
                  <a:pt x="7937" y="1"/>
                </a:cubicBezTo>
                <a:close/>
              </a:path>
            </a:pathLst>
          </a:cu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latin typeface="Zilla Slab"/>
              <a:ea typeface="Zilla Slab"/>
              <a:cs typeface="Zilla Slab"/>
              <a:sym typeface="Zilla Slab"/>
            </a:endParaRPr>
          </a:p>
        </p:txBody>
      </p:sp>
      <p:sp>
        <p:nvSpPr>
          <p:cNvPr id="8922" name="Google Shape;8922;p125"/>
          <p:cNvSpPr/>
          <p:nvPr/>
        </p:nvSpPr>
        <p:spPr>
          <a:xfrm flipH="1" rot="10800000">
            <a:off x="6960061" y="2806891"/>
            <a:ext cx="202661" cy="200648"/>
          </a:xfrm>
          <a:custGeom>
            <a:rect b="b" l="l" r="r" t="t"/>
            <a:pathLst>
              <a:path extrusionOk="0" h="37876" w="8543">
                <a:moveTo>
                  <a:pt x="606" y="1"/>
                </a:moveTo>
                <a:cubicBezTo>
                  <a:pt x="276" y="1"/>
                  <a:pt x="0" y="263"/>
                  <a:pt x="0" y="607"/>
                </a:cubicBezTo>
                <a:lnTo>
                  <a:pt x="0" y="37270"/>
                </a:lnTo>
                <a:cubicBezTo>
                  <a:pt x="0" y="37614"/>
                  <a:pt x="276" y="37876"/>
                  <a:pt x="606" y="37876"/>
                </a:cubicBezTo>
                <a:lnTo>
                  <a:pt x="7936" y="37876"/>
                </a:lnTo>
                <a:cubicBezTo>
                  <a:pt x="8267" y="37876"/>
                  <a:pt x="8542" y="37614"/>
                  <a:pt x="8542" y="37270"/>
                </a:cubicBezTo>
                <a:lnTo>
                  <a:pt x="8542" y="607"/>
                </a:lnTo>
                <a:cubicBezTo>
                  <a:pt x="8542" y="263"/>
                  <a:pt x="8267" y="1"/>
                  <a:pt x="7936" y="1"/>
                </a:cubicBezTo>
                <a:close/>
              </a:path>
            </a:pathLst>
          </a:cu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latin typeface="Zilla Slab"/>
              <a:ea typeface="Zilla Slab"/>
              <a:cs typeface="Zilla Slab"/>
              <a:sym typeface="Zilla Slab"/>
            </a:endParaRPr>
          </a:p>
        </p:txBody>
      </p:sp>
      <p:sp>
        <p:nvSpPr>
          <p:cNvPr id="8923" name="Google Shape;8923;p125"/>
          <p:cNvSpPr/>
          <p:nvPr/>
        </p:nvSpPr>
        <p:spPr>
          <a:xfrm flipH="1" rot="10800000">
            <a:off x="7230514" y="2806817"/>
            <a:ext cx="202661" cy="200722"/>
          </a:xfrm>
          <a:custGeom>
            <a:rect b="b" l="l" r="r" t="t"/>
            <a:pathLst>
              <a:path extrusionOk="0" h="37890" w="8543">
                <a:moveTo>
                  <a:pt x="607" y="1"/>
                </a:moveTo>
                <a:cubicBezTo>
                  <a:pt x="276" y="1"/>
                  <a:pt x="0" y="277"/>
                  <a:pt x="0" y="607"/>
                </a:cubicBezTo>
                <a:lnTo>
                  <a:pt x="0" y="37270"/>
                </a:lnTo>
                <a:cubicBezTo>
                  <a:pt x="0" y="37614"/>
                  <a:pt x="276" y="37890"/>
                  <a:pt x="607" y="37890"/>
                </a:cubicBezTo>
                <a:lnTo>
                  <a:pt x="7923" y="37890"/>
                </a:lnTo>
                <a:cubicBezTo>
                  <a:pt x="8267" y="37890"/>
                  <a:pt x="8543" y="37614"/>
                  <a:pt x="8543" y="37270"/>
                </a:cubicBezTo>
                <a:lnTo>
                  <a:pt x="8543" y="607"/>
                </a:lnTo>
                <a:cubicBezTo>
                  <a:pt x="8543" y="277"/>
                  <a:pt x="8267" y="1"/>
                  <a:pt x="7923" y="1"/>
                </a:cubicBezTo>
                <a:close/>
              </a:path>
            </a:pathLst>
          </a:cu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latin typeface="Zilla Slab"/>
              <a:ea typeface="Zilla Slab"/>
              <a:cs typeface="Zilla Slab"/>
              <a:sym typeface="Zilla Slab"/>
            </a:endParaRPr>
          </a:p>
        </p:txBody>
      </p:sp>
      <p:sp>
        <p:nvSpPr>
          <p:cNvPr id="8924" name="Google Shape;8924;p125"/>
          <p:cNvSpPr/>
          <p:nvPr/>
        </p:nvSpPr>
        <p:spPr>
          <a:xfrm flipH="1" rot="10800000">
            <a:off x="7500968" y="2806817"/>
            <a:ext cx="202661" cy="200722"/>
          </a:xfrm>
          <a:custGeom>
            <a:rect b="b" l="l" r="r" t="t"/>
            <a:pathLst>
              <a:path extrusionOk="0" h="37890" w="8543">
                <a:moveTo>
                  <a:pt x="607" y="1"/>
                </a:moveTo>
                <a:cubicBezTo>
                  <a:pt x="262" y="1"/>
                  <a:pt x="1" y="263"/>
                  <a:pt x="1" y="607"/>
                </a:cubicBezTo>
                <a:lnTo>
                  <a:pt x="1" y="37270"/>
                </a:lnTo>
                <a:cubicBezTo>
                  <a:pt x="1" y="37614"/>
                  <a:pt x="262" y="37890"/>
                  <a:pt x="607" y="37890"/>
                </a:cubicBezTo>
                <a:lnTo>
                  <a:pt x="7923" y="37890"/>
                </a:lnTo>
                <a:cubicBezTo>
                  <a:pt x="8267" y="37890"/>
                  <a:pt x="8543" y="37614"/>
                  <a:pt x="8543" y="37270"/>
                </a:cubicBezTo>
                <a:lnTo>
                  <a:pt x="8543" y="607"/>
                </a:lnTo>
                <a:cubicBezTo>
                  <a:pt x="8543" y="263"/>
                  <a:pt x="8267" y="1"/>
                  <a:pt x="7923" y="1"/>
                </a:cubicBezTo>
                <a:close/>
              </a:path>
            </a:pathLst>
          </a:cu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latin typeface="Zilla Slab"/>
              <a:ea typeface="Zilla Slab"/>
              <a:cs typeface="Zilla Slab"/>
              <a:sym typeface="Zilla Slab"/>
            </a:endParaRPr>
          </a:p>
        </p:txBody>
      </p:sp>
      <p:sp>
        <p:nvSpPr>
          <p:cNvPr id="8925" name="Google Shape;8925;p125"/>
          <p:cNvSpPr/>
          <p:nvPr/>
        </p:nvSpPr>
        <p:spPr>
          <a:xfrm flipH="1" rot="10800000">
            <a:off x="7771421" y="2806817"/>
            <a:ext cx="202685" cy="200722"/>
          </a:xfrm>
          <a:custGeom>
            <a:rect b="b" l="l" r="r" t="t"/>
            <a:pathLst>
              <a:path extrusionOk="0" h="37890" w="8544">
                <a:moveTo>
                  <a:pt x="621" y="1"/>
                </a:moveTo>
                <a:cubicBezTo>
                  <a:pt x="276" y="1"/>
                  <a:pt x="1" y="277"/>
                  <a:pt x="1" y="607"/>
                </a:cubicBezTo>
                <a:lnTo>
                  <a:pt x="1" y="37270"/>
                </a:lnTo>
                <a:cubicBezTo>
                  <a:pt x="1" y="37614"/>
                  <a:pt x="276" y="37890"/>
                  <a:pt x="621" y="37890"/>
                </a:cubicBezTo>
                <a:lnTo>
                  <a:pt x="7937" y="37890"/>
                </a:lnTo>
                <a:cubicBezTo>
                  <a:pt x="8281" y="37890"/>
                  <a:pt x="8543" y="37614"/>
                  <a:pt x="8543" y="37270"/>
                </a:cubicBezTo>
                <a:lnTo>
                  <a:pt x="8543" y="607"/>
                </a:lnTo>
                <a:cubicBezTo>
                  <a:pt x="8543" y="277"/>
                  <a:pt x="8281" y="1"/>
                  <a:pt x="7937" y="1"/>
                </a:cubicBezTo>
                <a:close/>
              </a:path>
            </a:pathLst>
          </a:cu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latin typeface="Zilla Slab"/>
              <a:ea typeface="Zilla Slab"/>
              <a:cs typeface="Zilla Slab"/>
              <a:sym typeface="Zilla Slab"/>
            </a:endParaRPr>
          </a:p>
        </p:txBody>
      </p:sp>
      <p:sp>
        <p:nvSpPr>
          <p:cNvPr id="8926" name="Google Shape;8926;p125"/>
          <p:cNvSpPr/>
          <p:nvPr/>
        </p:nvSpPr>
        <p:spPr>
          <a:xfrm flipH="1" rot="10800000">
            <a:off x="8041897" y="2806891"/>
            <a:ext cx="202661" cy="200648"/>
          </a:xfrm>
          <a:custGeom>
            <a:rect b="b" l="l" r="r" t="t"/>
            <a:pathLst>
              <a:path extrusionOk="0" h="37876" w="8543">
                <a:moveTo>
                  <a:pt x="620" y="1"/>
                </a:moveTo>
                <a:cubicBezTo>
                  <a:pt x="276" y="1"/>
                  <a:pt x="0" y="263"/>
                  <a:pt x="0" y="607"/>
                </a:cubicBezTo>
                <a:lnTo>
                  <a:pt x="0" y="37270"/>
                </a:lnTo>
                <a:cubicBezTo>
                  <a:pt x="0" y="37614"/>
                  <a:pt x="276" y="37876"/>
                  <a:pt x="620" y="37876"/>
                </a:cubicBezTo>
                <a:lnTo>
                  <a:pt x="7936" y="37876"/>
                </a:lnTo>
                <a:cubicBezTo>
                  <a:pt x="8267" y="37876"/>
                  <a:pt x="8542" y="37614"/>
                  <a:pt x="8542" y="37270"/>
                </a:cubicBezTo>
                <a:lnTo>
                  <a:pt x="8542" y="607"/>
                </a:lnTo>
                <a:cubicBezTo>
                  <a:pt x="8542" y="263"/>
                  <a:pt x="8267" y="1"/>
                  <a:pt x="7936" y="1"/>
                </a:cubicBezTo>
                <a:close/>
              </a:path>
            </a:pathLst>
          </a:custGeom>
          <a:noFill/>
          <a:ln cap="flat" cmpd="sng" w="19050">
            <a:solidFill>
              <a:srgbClr val="3445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latin typeface="Zilla Slab"/>
              <a:ea typeface="Zilla Slab"/>
              <a:cs typeface="Zilla Slab"/>
              <a:sym typeface="Zilla Slab"/>
            </a:endParaRPr>
          </a:p>
        </p:txBody>
      </p:sp>
      <p:sp>
        <p:nvSpPr>
          <p:cNvPr id="8927" name="Google Shape;8927;p125"/>
          <p:cNvSpPr/>
          <p:nvPr/>
        </p:nvSpPr>
        <p:spPr>
          <a:xfrm flipH="1" rot="10800000">
            <a:off x="8312351" y="2806817"/>
            <a:ext cx="202661" cy="200722"/>
          </a:xfrm>
          <a:custGeom>
            <a:rect b="b" l="l" r="r" t="t"/>
            <a:pathLst>
              <a:path extrusionOk="0" h="37890" w="8543">
                <a:moveTo>
                  <a:pt x="606" y="1"/>
                </a:moveTo>
                <a:cubicBezTo>
                  <a:pt x="276" y="1"/>
                  <a:pt x="0" y="277"/>
                  <a:pt x="0" y="607"/>
                </a:cubicBezTo>
                <a:lnTo>
                  <a:pt x="0" y="37270"/>
                </a:lnTo>
                <a:cubicBezTo>
                  <a:pt x="0" y="37614"/>
                  <a:pt x="276" y="37890"/>
                  <a:pt x="606" y="37890"/>
                </a:cubicBezTo>
                <a:lnTo>
                  <a:pt x="7936" y="37890"/>
                </a:lnTo>
                <a:cubicBezTo>
                  <a:pt x="8267" y="37890"/>
                  <a:pt x="8542" y="37614"/>
                  <a:pt x="8542" y="37270"/>
                </a:cubicBezTo>
                <a:lnTo>
                  <a:pt x="8542" y="607"/>
                </a:lnTo>
                <a:cubicBezTo>
                  <a:pt x="8542" y="277"/>
                  <a:pt x="8267" y="1"/>
                  <a:pt x="7936" y="1"/>
                </a:cubicBezTo>
                <a:close/>
              </a:path>
            </a:pathLst>
          </a:custGeom>
          <a:noFill/>
          <a:ln cap="flat" cmpd="sng" w="19050">
            <a:solidFill>
              <a:srgbClr val="3445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latin typeface="Zilla Slab"/>
              <a:ea typeface="Zilla Slab"/>
              <a:cs typeface="Zilla Slab"/>
              <a:sym typeface="Zilla Slab"/>
            </a:endParaRPr>
          </a:p>
        </p:txBody>
      </p:sp>
      <p:sp>
        <p:nvSpPr>
          <p:cNvPr id="8928" name="Google Shape;8928;p125"/>
          <p:cNvSpPr/>
          <p:nvPr/>
        </p:nvSpPr>
        <p:spPr>
          <a:xfrm flipH="1" rot="10800000">
            <a:off x="4811425" y="2806817"/>
            <a:ext cx="202661" cy="200722"/>
          </a:xfrm>
          <a:custGeom>
            <a:rect b="b" l="l" r="r" t="t"/>
            <a:pathLst>
              <a:path extrusionOk="0" h="37890" w="8543">
                <a:moveTo>
                  <a:pt x="606" y="1"/>
                </a:moveTo>
                <a:cubicBezTo>
                  <a:pt x="276" y="1"/>
                  <a:pt x="0" y="263"/>
                  <a:pt x="0" y="607"/>
                </a:cubicBezTo>
                <a:lnTo>
                  <a:pt x="0" y="37270"/>
                </a:lnTo>
                <a:cubicBezTo>
                  <a:pt x="0" y="37614"/>
                  <a:pt x="276" y="37890"/>
                  <a:pt x="606" y="37890"/>
                </a:cubicBezTo>
                <a:lnTo>
                  <a:pt x="7922" y="37890"/>
                </a:lnTo>
                <a:cubicBezTo>
                  <a:pt x="8267" y="37890"/>
                  <a:pt x="8542" y="37614"/>
                  <a:pt x="8542" y="37270"/>
                </a:cubicBezTo>
                <a:lnTo>
                  <a:pt x="8542" y="607"/>
                </a:lnTo>
                <a:cubicBezTo>
                  <a:pt x="8542" y="263"/>
                  <a:pt x="8267" y="1"/>
                  <a:pt x="7922" y="1"/>
                </a:cubicBezTo>
                <a:close/>
              </a:path>
            </a:pathLst>
          </a:cu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latin typeface="Zilla Slab"/>
              <a:ea typeface="Zilla Slab"/>
              <a:cs typeface="Zilla Slab"/>
              <a:sym typeface="Zilla Slab"/>
            </a:endParaRPr>
          </a:p>
        </p:txBody>
      </p:sp>
      <p:sp>
        <p:nvSpPr>
          <p:cNvPr id="8929" name="Google Shape;8929;p125"/>
          <p:cNvSpPr/>
          <p:nvPr/>
        </p:nvSpPr>
        <p:spPr>
          <a:xfrm flipH="1" rot="10800000">
            <a:off x="5081878" y="2806817"/>
            <a:ext cx="202661" cy="200722"/>
          </a:xfrm>
          <a:custGeom>
            <a:rect b="b" l="l" r="r" t="t"/>
            <a:pathLst>
              <a:path extrusionOk="0" h="37890" w="8543">
                <a:moveTo>
                  <a:pt x="607" y="1"/>
                </a:moveTo>
                <a:cubicBezTo>
                  <a:pt x="262" y="1"/>
                  <a:pt x="0" y="263"/>
                  <a:pt x="0" y="607"/>
                </a:cubicBezTo>
                <a:lnTo>
                  <a:pt x="0" y="37270"/>
                </a:lnTo>
                <a:cubicBezTo>
                  <a:pt x="0" y="37614"/>
                  <a:pt x="262" y="37890"/>
                  <a:pt x="607" y="37890"/>
                </a:cubicBezTo>
                <a:lnTo>
                  <a:pt x="7923" y="37890"/>
                </a:lnTo>
                <a:cubicBezTo>
                  <a:pt x="8267" y="37890"/>
                  <a:pt x="8543" y="37614"/>
                  <a:pt x="8543" y="37270"/>
                </a:cubicBezTo>
                <a:lnTo>
                  <a:pt x="8543" y="607"/>
                </a:lnTo>
                <a:cubicBezTo>
                  <a:pt x="8543" y="263"/>
                  <a:pt x="8267" y="1"/>
                  <a:pt x="7923" y="1"/>
                </a:cubicBezTo>
                <a:close/>
              </a:path>
            </a:pathLst>
          </a:cu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latin typeface="Zilla Slab"/>
              <a:ea typeface="Zilla Slab"/>
              <a:cs typeface="Zilla Slab"/>
              <a:sym typeface="Zilla Slab"/>
            </a:endParaRPr>
          </a:p>
        </p:txBody>
      </p:sp>
      <p:sp>
        <p:nvSpPr>
          <p:cNvPr id="8930" name="Google Shape;8930;p125"/>
          <p:cNvSpPr/>
          <p:nvPr/>
        </p:nvSpPr>
        <p:spPr>
          <a:xfrm flipH="1" rot="10800000">
            <a:off x="5352332" y="2806817"/>
            <a:ext cx="202661" cy="200722"/>
          </a:xfrm>
          <a:custGeom>
            <a:rect b="b" l="l" r="r" t="t"/>
            <a:pathLst>
              <a:path extrusionOk="0" h="37890" w="8543">
                <a:moveTo>
                  <a:pt x="621" y="1"/>
                </a:moveTo>
                <a:cubicBezTo>
                  <a:pt x="276" y="1"/>
                  <a:pt x="1" y="263"/>
                  <a:pt x="1" y="607"/>
                </a:cubicBezTo>
                <a:lnTo>
                  <a:pt x="1" y="37270"/>
                </a:lnTo>
                <a:cubicBezTo>
                  <a:pt x="1" y="37614"/>
                  <a:pt x="276" y="37890"/>
                  <a:pt x="621" y="37890"/>
                </a:cubicBezTo>
                <a:lnTo>
                  <a:pt x="7937" y="37890"/>
                </a:lnTo>
                <a:cubicBezTo>
                  <a:pt x="8281" y="37890"/>
                  <a:pt x="8543" y="37614"/>
                  <a:pt x="8543" y="37270"/>
                </a:cubicBezTo>
                <a:lnTo>
                  <a:pt x="8543" y="607"/>
                </a:lnTo>
                <a:cubicBezTo>
                  <a:pt x="8543" y="263"/>
                  <a:pt x="8281" y="1"/>
                  <a:pt x="7937" y="1"/>
                </a:cubicBezTo>
                <a:close/>
              </a:path>
            </a:pathLst>
          </a:cu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latin typeface="Zilla Slab"/>
              <a:ea typeface="Zilla Slab"/>
              <a:cs typeface="Zilla Slab"/>
              <a:sym typeface="Zilla Slab"/>
            </a:endParaRPr>
          </a:p>
        </p:txBody>
      </p:sp>
      <p:sp>
        <p:nvSpPr>
          <p:cNvPr id="8931" name="Google Shape;8931;p125"/>
          <p:cNvSpPr/>
          <p:nvPr/>
        </p:nvSpPr>
        <p:spPr>
          <a:xfrm flipH="1" rot="10800000">
            <a:off x="5622785" y="2806817"/>
            <a:ext cx="202685" cy="200722"/>
          </a:xfrm>
          <a:custGeom>
            <a:rect b="b" l="l" r="r" t="t"/>
            <a:pathLst>
              <a:path extrusionOk="0" h="37890" w="8544">
                <a:moveTo>
                  <a:pt x="621" y="1"/>
                </a:moveTo>
                <a:cubicBezTo>
                  <a:pt x="277" y="1"/>
                  <a:pt x="1" y="277"/>
                  <a:pt x="1" y="607"/>
                </a:cubicBezTo>
                <a:lnTo>
                  <a:pt x="1" y="37270"/>
                </a:lnTo>
                <a:cubicBezTo>
                  <a:pt x="1" y="37614"/>
                  <a:pt x="277" y="37890"/>
                  <a:pt x="621" y="37890"/>
                </a:cubicBezTo>
                <a:lnTo>
                  <a:pt x="7937" y="37890"/>
                </a:lnTo>
                <a:cubicBezTo>
                  <a:pt x="8268" y="37890"/>
                  <a:pt x="8543" y="37614"/>
                  <a:pt x="8543" y="37270"/>
                </a:cubicBezTo>
                <a:lnTo>
                  <a:pt x="8543" y="607"/>
                </a:lnTo>
                <a:cubicBezTo>
                  <a:pt x="8543" y="277"/>
                  <a:pt x="8268" y="1"/>
                  <a:pt x="7937" y="1"/>
                </a:cubicBezTo>
                <a:close/>
              </a:path>
            </a:pathLst>
          </a:cu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latin typeface="Zilla Slab"/>
              <a:ea typeface="Zilla Slab"/>
              <a:cs typeface="Zilla Slab"/>
              <a:sym typeface="Zilla Slab"/>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35" name="Shape 8935"/>
        <p:cNvGrpSpPr/>
        <p:nvPr/>
      </p:nvGrpSpPr>
      <p:grpSpPr>
        <a:xfrm>
          <a:off x="0" y="0"/>
          <a:ext cx="0" cy="0"/>
          <a:chOff x="0" y="0"/>
          <a:chExt cx="0" cy="0"/>
        </a:xfrm>
      </p:grpSpPr>
      <p:grpSp>
        <p:nvGrpSpPr>
          <p:cNvPr id="8936" name="Google Shape;8936;p126"/>
          <p:cNvGrpSpPr/>
          <p:nvPr/>
        </p:nvGrpSpPr>
        <p:grpSpPr>
          <a:xfrm>
            <a:off x="4176116" y="64775"/>
            <a:ext cx="4809216" cy="4813470"/>
            <a:chOff x="643400" y="975676"/>
            <a:chExt cx="3757200" cy="3760524"/>
          </a:xfrm>
        </p:grpSpPr>
        <p:grpSp>
          <p:nvGrpSpPr>
            <p:cNvPr id="8937" name="Google Shape;8937;p126"/>
            <p:cNvGrpSpPr/>
            <p:nvPr/>
          </p:nvGrpSpPr>
          <p:grpSpPr>
            <a:xfrm>
              <a:off x="643400" y="1173700"/>
              <a:ext cx="3757200" cy="3562500"/>
              <a:chOff x="711925" y="1173700"/>
              <a:chExt cx="3757200" cy="3562500"/>
            </a:xfrm>
          </p:grpSpPr>
          <p:sp>
            <p:nvSpPr>
              <p:cNvPr id="8938" name="Google Shape;8938;p126"/>
              <p:cNvSpPr/>
              <p:nvPr/>
            </p:nvSpPr>
            <p:spPr>
              <a:xfrm>
                <a:off x="711925" y="1173700"/>
                <a:ext cx="3757200" cy="3562500"/>
              </a:xfrm>
              <a:prstGeom prst="roundRect">
                <a:avLst>
                  <a:gd fmla="val 4131" name="adj"/>
                </a:avLst>
              </a:prstGeom>
              <a:solidFill>
                <a:srgbClr val="E55A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939" name="Google Shape;8939;p126"/>
              <p:cNvGrpSpPr/>
              <p:nvPr/>
            </p:nvGrpSpPr>
            <p:grpSpPr>
              <a:xfrm>
                <a:off x="911749" y="1371650"/>
                <a:ext cx="3366965" cy="3198815"/>
                <a:chOff x="916289" y="1422892"/>
                <a:chExt cx="3315900" cy="3150300"/>
              </a:xfrm>
            </p:grpSpPr>
            <p:sp>
              <p:nvSpPr>
                <p:cNvPr id="8940" name="Google Shape;8940;p126"/>
                <p:cNvSpPr/>
                <p:nvPr/>
              </p:nvSpPr>
              <p:spPr>
                <a:xfrm>
                  <a:off x="916289" y="1422892"/>
                  <a:ext cx="3315900" cy="3150300"/>
                </a:xfrm>
                <a:prstGeom prst="snip1Rect">
                  <a:avLst>
                    <a:gd fmla="val 11022"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1" name="Google Shape;8941;p126"/>
                <p:cNvSpPr/>
                <p:nvPr/>
              </p:nvSpPr>
              <p:spPr>
                <a:xfrm>
                  <a:off x="3885613" y="1422892"/>
                  <a:ext cx="346500" cy="346500"/>
                </a:xfrm>
                <a:prstGeom prst="rtTriangl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942" name="Google Shape;8942;p126"/>
            <p:cNvGrpSpPr/>
            <p:nvPr/>
          </p:nvGrpSpPr>
          <p:grpSpPr>
            <a:xfrm>
              <a:off x="2085780" y="975676"/>
              <a:ext cx="872127" cy="510899"/>
              <a:chOff x="2140000" y="1054000"/>
              <a:chExt cx="858900" cy="503150"/>
            </a:xfrm>
          </p:grpSpPr>
          <p:sp>
            <p:nvSpPr>
              <p:cNvPr id="8943" name="Google Shape;8943;p126"/>
              <p:cNvSpPr/>
              <p:nvPr/>
            </p:nvSpPr>
            <p:spPr>
              <a:xfrm>
                <a:off x="2140000" y="1185750"/>
                <a:ext cx="858900" cy="371400"/>
              </a:xfrm>
              <a:prstGeom prst="roundRect">
                <a:avLst>
                  <a:gd fmla="val 16667" name="adj"/>
                </a:avLst>
              </a:prstGeom>
              <a:solidFill>
                <a:srgbClr val="E7D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4" name="Google Shape;8944;p126"/>
              <p:cNvSpPr/>
              <p:nvPr/>
            </p:nvSpPr>
            <p:spPr>
              <a:xfrm>
                <a:off x="2432500" y="1054000"/>
                <a:ext cx="273900" cy="273900"/>
              </a:xfrm>
              <a:prstGeom prst="ellipse">
                <a:avLst/>
              </a:prstGeom>
              <a:solidFill>
                <a:srgbClr val="E7D5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5" name="Google Shape;8945;p126"/>
              <p:cNvSpPr/>
              <p:nvPr/>
            </p:nvSpPr>
            <p:spPr>
              <a:xfrm>
                <a:off x="2525000" y="1146500"/>
                <a:ext cx="88800" cy="88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946" name="Google Shape;8946;p126"/>
          <p:cNvSpPr txBox="1"/>
          <p:nvPr>
            <p:ph idx="4294967295" type="body"/>
          </p:nvPr>
        </p:nvSpPr>
        <p:spPr>
          <a:xfrm>
            <a:off x="5016950" y="990950"/>
            <a:ext cx="3670500" cy="357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chemeClr val="dk1"/>
                </a:solidFill>
              </a:rPr>
              <a:t>2.3 有文件或紀錄佐證</a:t>
            </a:r>
            <a:r>
              <a:rPr lang="en" sz="2000">
                <a:solidFill>
                  <a:srgbClr val="FF0000"/>
                </a:solidFill>
              </a:rPr>
              <a:t>管理階層</a:t>
            </a:r>
            <a:r>
              <a:rPr lang="en" sz="2000">
                <a:solidFill>
                  <a:schemeClr val="dk1"/>
                </a:solidFill>
              </a:rPr>
              <a:t>(如機關首長、資通安全長等)對於ISMS建立、實作、維持及持續改善之</a:t>
            </a:r>
            <a:r>
              <a:rPr lang="en" sz="2000">
                <a:solidFill>
                  <a:srgbClr val="FF0000"/>
                </a:solidFill>
              </a:rPr>
              <a:t>承諾及支持</a:t>
            </a:r>
            <a:r>
              <a:rPr lang="en" sz="2000">
                <a:solidFill>
                  <a:schemeClr val="dk1"/>
                </a:solidFill>
              </a:rPr>
              <a:t>？</a:t>
            </a:r>
            <a:endParaRPr sz="2000">
              <a:solidFill>
                <a:schemeClr val="dk1"/>
              </a:solidFill>
            </a:endParaRPr>
          </a:p>
          <a:p>
            <a:pPr indent="0" lvl="0" marL="0" rtl="0" algn="l">
              <a:spcBef>
                <a:spcPts val="1600"/>
              </a:spcBef>
              <a:spcAft>
                <a:spcPts val="0"/>
              </a:spcAft>
              <a:buClr>
                <a:schemeClr val="dk1"/>
              </a:buClr>
              <a:buSzPts val="1100"/>
              <a:buFont typeface="Arial"/>
              <a:buNone/>
            </a:pPr>
            <a:r>
              <a:rPr lang="en" sz="2000">
                <a:solidFill>
                  <a:schemeClr val="dk1"/>
                </a:solidFill>
              </a:rPr>
              <a:t>3.1 </a:t>
            </a:r>
            <a:r>
              <a:rPr lang="en" sz="2000">
                <a:solidFill>
                  <a:srgbClr val="FF0000"/>
                </a:solidFill>
              </a:rPr>
              <a:t>資安經費</a:t>
            </a:r>
            <a:r>
              <a:rPr lang="en" sz="2000">
                <a:solidFill>
                  <a:schemeClr val="dk1"/>
                </a:solidFill>
              </a:rPr>
              <a:t>占資訊經費比例？資訊經費占機關經費比例？資安經費編列是否符合業務需要？</a:t>
            </a:r>
            <a:endParaRPr sz="2000">
              <a:solidFill>
                <a:schemeClr val="dk1"/>
              </a:solidFill>
            </a:endParaRPr>
          </a:p>
          <a:p>
            <a:pPr indent="0" lvl="0" marL="0" rtl="0" algn="l">
              <a:spcBef>
                <a:spcPts val="1600"/>
              </a:spcBef>
              <a:spcAft>
                <a:spcPts val="1600"/>
              </a:spcAft>
              <a:buClr>
                <a:schemeClr val="dk1"/>
              </a:buClr>
              <a:buSzPts val="1100"/>
              <a:buFont typeface="Arial"/>
              <a:buNone/>
            </a:pPr>
            <a:r>
              <a:t/>
            </a:r>
            <a:endParaRPr sz="2000">
              <a:solidFill>
                <a:schemeClr val="dk1"/>
              </a:solidFill>
            </a:endParaRPr>
          </a:p>
        </p:txBody>
      </p:sp>
      <p:sp>
        <p:nvSpPr>
          <p:cNvPr id="8947" name="Google Shape;8947;p126"/>
          <p:cNvSpPr txBox="1"/>
          <p:nvPr>
            <p:ph idx="8" type="title"/>
          </p:nvPr>
        </p:nvSpPr>
        <p:spPr>
          <a:xfrm>
            <a:off x="603325" y="385950"/>
            <a:ext cx="3568800" cy="529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稽核項目</a:t>
            </a:r>
            <a:endParaRPr/>
          </a:p>
        </p:txBody>
      </p:sp>
      <p:sp>
        <p:nvSpPr>
          <p:cNvPr id="8948" name="Google Shape;8948;p126"/>
          <p:cNvSpPr/>
          <p:nvPr/>
        </p:nvSpPr>
        <p:spPr>
          <a:xfrm>
            <a:off x="4648380" y="1166660"/>
            <a:ext cx="324442" cy="203530"/>
          </a:xfrm>
          <a:custGeom>
            <a:rect b="b" l="l" r="r" t="t"/>
            <a:pathLst>
              <a:path extrusionOk="0" h="3048" w="4858">
                <a:moveTo>
                  <a:pt x="0" y="1238"/>
                </a:moveTo>
                <a:lnTo>
                  <a:pt x="2000" y="3048"/>
                </a:lnTo>
                <a:lnTo>
                  <a:pt x="4858" y="0"/>
                </a:lnTo>
              </a:path>
            </a:pathLst>
          </a:custGeom>
          <a:noFill/>
          <a:ln cap="rnd" cmpd="sng" w="38100">
            <a:solidFill>
              <a:srgbClr val="0000FF"/>
            </a:solidFill>
            <a:prstDash val="solid"/>
            <a:round/>
            <a:headEnd len="med" w="med" type="none"/>
            <a:tailEnd len="med" w="med" type="none"/>
          </a:ln>
        </p:spPr>
      </p:sp>
      <p:grpSp>
        <p:nvGrpSpPr>
          <p:cNvPr id="8949" name="Google Shape;8949;p126"/>
          <p:cNvGrpSpPr/>
          <p:nvPr/>
        </p:nvGrpSpPr>
        <p:grpSpPr>
          <a:xfrm>
            <a:off x="677605" y="2132623"/>
            <a:ext cx="1911475" cy="2587745"/>
            <a:chOff x="552931" y="2614061"/>
            <a:chExt cx="1723913" cy="2333825"/>
          </a:xfrm>
        </p:grpSpPr>
        <p:sp>
          <p:nvSpPr>
            <p:cNvPr id="8950" name="Google Shape;8950;p126"/>
            <p:cNvSpPr/>
            <p:nvPr/>
          </p:nvSpPr>
          <p:spPr>
            <a:xfrm>
              <a:off x="1436050" y="4073236"/>
              <a:ext cx="840795" cy="440220"/>
            </a:xfrm>
            <a:custGeom>
              <a:rect b="b" l="l" r="r" t="t"/>
              <a:pathLst>
                <a:path extrusionOk="0" h="34945" w="66743">
                  <a:moveTo>
                    <a:pt x="18285" y="0"/>
                  </a:moveTo>
                  <a:cubicBezTo>
                    <a:pt x="13981" y="0"/>
                    <a:pt x="10086" y="783"/>
                    <a:pt x="7252" y="2403"/>
                  </a:cubicBezTo>
                  <a:cubicBezTo>
                    <a:pt x="1" y="6546"/>
                    <a:pt x="2516" y="14686"/>
                    <a:pt x="12727" y="20605"/>
                  </a:cubicBezTo>
                  <a:lnTo>
                    <a:pt x="27822" y="29336"/>
                  </a:lnTo>
                  <a:cubicBezTo>
                    <a:pt x="34204" y="32983"/>
                    <a:pt x="41990" y="34945"/>
                    <a:pt x="48723" y="34945"/>
                  </a:cubicBezTo>
                  <a:cubicBezTo>
                    <a:pt x="52920" y="34945"/>
                    <a:pt x="56707" y="34183"/>
                    <a:pt x="59491" y="32592"/>
                  </a:cubicBezTo>
                  <a:cubicBezTo>
                    <a:pt x="66743" y="28448"/>
                    <a:pt x="64227" y="20161"/>
                    <a:pt x="54016" y="14242"/>
                  </a:cubicBezTo>
                  <a:lnTo>
                    <a:pt x="38921" y="5510"/>
                  </a:lnTo>
                  <a:cubicBezTo>
                    <a:pt x="32700" y="1904"/>
                    <a:pt x="24996" y="0"/>
                    <a:pt x="18285" y="0"/>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951" name="Google Shape;8951;p126"/>
            <p:cNvGrpSpPr/>
            <p:nvPr/>
          </p:nvGrpSpPr>
          <p:grpSpPr>
            <a:xfrm>
              <a:off x="552931" y="2614061"/>
              <a:ext cx="1637067" cy="2333825"/>
              <a:chOff x="2113925" y="428250"/>
              <a:chExt cx="3328725" cy="4745475"/>
            </a:xfrm>
          </p:grpSpPr>
          <p:sp>
            <p:nvSpPr>
              <p:cNvPr id="8952" name="Google Shape;8952;p126"/>
              <p:cNvSpPr/>
              <p:nvPr/>
            </p:nvSpPr>
            <p:spPr>
              <a:xfrm>
                <a:off x="4103225" y="3558900"/>
                <a:ext cx="828225" cy="355750"/>
              </a:xfrm>
              <a:custGeom>
                <a:rect b="b" l="l" r="r" t="t"/>
                <a:pathLst>
                  <a:path extrusionOk="0" h="14230" w="33129">
                    <a:moveTo>
                      <a:pt x="1902" y="0"/>
                    </a:moveTo>
                    <a:cubicBezTo>
                      <a:pt x="2219" y="0"/>
                      <a:pt x="476" y="8560"/>
                      <a:pt x="317" y="9352"/>
                    </a:cubicBezTo>
                    <a:cubicBezTo>
                      <a:pt x="159" y="9669"/>
                      <a:pt x="0" y="10145"/>
                      <a:pt x="159" y="10462"/>
                    </a:cubicBezTo>
                    <a:cubicBezTo>
                      <a:pt x="159" y="10937"/>
                      <a:pt x="476" y="11571"/>
                      <a:pt x="793" y="11888"/>
                    </a:cubicBezTo>
                    <a:cubicBezTo>
                      <a:pt x="1972" y="13330"/>
                      <a:pt x="4343" y="14230"/>
                      <a:pt x="6293" y="14230"/>
                    </a:cubicBezTo>
                    <a:cubicBezTo>
                      <a:pt x="6702" y="14230"/>
                      <a:pt x="7093" y="14190"/>
                      <a:pt x="7450" y="14108"/>
                    </a:cubicBezTo>
                    <a:cubicBezTo>
                      <a:pt x="9035" y="13791"/>
                      <a:pt x="10145" y="13474"/>
                      <a:pt x="11413" y="12998"/>
                    </a:cubicBezTo>
                    <a:cubicBezTo>
                      <a:pt x="12998" y="12523"/>
                      <a:pt x="15376" y="12523"/>
                      <a:pt x="16961" y="12364"/>
                    </a:cubicBezTo>
                    <a:cubicBezTo>
                      <a:pt x="17991" y="12364"/>
                      <a:pt x="18902" y="12404"/>
                      <a:pt x="19794" y="12404"/>
                    </a:cubicBezTo>
                    <a:cubicBezTo>
                      <a:pt x="20686" y="12404"/>
                      <a:pt x="21558" y="12364"/>
                      <a:pt x="22509" y="12206"/>
                    </a:cubicBezTo>
                    <a:cubicBezTo>
                      <a:pt x="24252" y="11888"/>
                      <a:pt x="25996" y="11413"/>
                      <a:pt x="27581" y="10779"/>
                    </a:cubicBezTo>
                    <a:cubicBezTo>
                      <a:pt x="29641" y="9828"/>
                      <a:pt x="33129" y="5548"/>
                      <a:pt x="30593" y="3963"/>
                    </a:cubicBezTo>
                    <a:cubicBezTo>
                      <a:pt x="30434" y="3804"/>
                      <a:pt x="30117" y="3804"/>
                      <a:pt x="29959" y="3804"/>
                    </a:cubicBezTo>
                    <a:cubicBezTo>
                      <a:pt x="22826" y="2695"/>
                      <a:pt x="13791" y="3170"/>
                      <a:pt x="11571" y="476"/>
                    </a:cubicBezTo>
                    <a:cubicBezTo>
                      <a:pt x="11571" y="476"/>
                      <a:pt x="2061" y="0"/>
                      <a:pt x="1902"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3" name="Google Shape;8953;p126"/>
              <p:cNvSpPr/>
              <p:nvPr/>
            </p:nvSpPr>
            <p:spPr>
              <a:xfrm>
                <a:off x="4111150" y="2366100"/>
                <a:ext cx="368550" cy="1239300"/>
              </a:xfrm>
              <a:custGeom>
                <a:rect b="b" l="l" r="r" t="t"/>
                <a:pathLst>
                  <a:path extrusionOk="0" h="49572" w="14742">
                    <a:moveTo>
                      <a:pt x="14742" y="1"/>
                    </a:moveTo>
                    <a:lnTo>
                      <a:pt x="6499" y="4598"/>
                    </a:lnTo>
                    <a:lnTo>
                      <a:pt x="2536" y="1269"/>
                    </a:lnTo>
                    <a:cubicBezTo>
                      <a:pt x="2536" y="1269"/>
                      <a:pt x="0" y="7768"/>
                      <a:pt x="0" y="10145"/>
                    </a:cubicBezTo>
                    <a:cubicBezTo>
                      <a:pt x="0" y="12523"/>
                      <a:pt x="1744" y="47712"/>
                      <a:pt x="1744" y="47712"/>
                    </a:cubicBezTo>
                    <a:cubicBezTo>
                      <a:pt x="1744" y="47712"/>
                      <a:pt x="4198" y="49571"/>
                      <a:pt x="7119" y="49571"/>
                    </a:cubicBezTo>
                    <a:cubicBezTo>
                      <a:pt x="8463" y="49571"/>
                      <a:pt x="9906" y="49178"/>
                      <a:pt x="11254" y="48029"/>
                    </a:cubicBezTo>
                    <a:cubicBezTo>
                      <a:pt x="11254" y="48029"/>
                      <a:pt x="14108" y="6500"/>
                      <a:pt x="14742" y="1"/>
                    </a:cubicBezTo>
                    <a:close/>
                  </a:path>
                </a:pathLst>
              </a:custGeom>
              <a:solidFill>
                <a:srgbClr val="6F8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4" name="Google Shape;8954;p126"/>
              <p:cNvSpPr/>
              <p:nvPr/>
            </p:nvSpPr>
            <p:spPr>
              <a:xfrm>
                <a:off x="4630250" y="3816475"/>
                <a:ext cx="812400" cy="354825"/>
              </a:xfrm>
              <a:custGeom>
                <a:rect b="b" l="l" r="r" t="t"/>
                <a:pathLst>
                  <a:path extrusionOk="0" h="14193" w="32496">
                    <a:moveTo>
                      <a:pt x="10463" y="0"/>
                    </a:moveTo>
                    <a:cubicBezTo>
                      <a:pt x="10463" y="0"/>
                      <a:pt x="952" y="317"/>
                      <a:pt x="952" y="317"/>
                    </a:cubicBezTo>
                    <a:cubicBezTo>
                      <a:pt x="1269" y="317"/>
                      <a:pt x="159" y="9035"/>
                      <a:pt x="1" y="9828"/>
                    </a:cubicBezTo>
                    <a:cubicBezTo>
                      <a:pt x="1" y="10145"/>
                      <a:pt x="1" y="10621"/>
                      <a:pt x="1" y="10938"/>
                    </a:cubicBezTo>
                    <a:cubicBezTo>
                      <a:pt x="159" y="11572"/>
                      <a:pt x="477" y="12047"/>
                      <a:pt x="952" y="12364"/>
                    </a:cubicBezTo>
                    <a:cubicBezTo>
                      <a:pt x="2010" y="13540"/>
                      <a:pt x="4114" y="14192"/>
                      <a:pt x="5972" y="14192"/>
                    </a:cubicBezTo>
                    <a:cubicBezTo>
                      <a:pt x="6619" y="14192"/>
                      <a:pt x="7236" y="14113"/>
                      <a:pt x="7768" y="13949"/>
                    </a:cubicBezTo>
                    <a:cubicBezTo>
                      <a:pt x="9353" y="13315"/>
                      <a:pt x="10304" y="12998"/>
                      <a:pt x="11572" y="12523"/>
                    </a:cubicBezTo>
                    <a:cubicBezTo>
                      <a:pt x="12999" y="11889"/>
                      <a:pt x="15376" y="11572"/>
                      <a:pt x="17120" y="11413"/>
                    </a:cubicBezTo>
                    <a:cubicBezTo>
                      <a:pt x="19022" y="11096"/>
                      <a:pt x="20607" y="11096"/>
                      <a:pt x="22509" y="10621"/>
                    </a:cubicBezTo>
                    <a:cubicBezTo>
                      <a:pt x="24253" y="10304"/>
                      <a:pt x="25838" y="9669"/>
                      <a:pt x="27423" y="8718"/>
                    </a:cubicBezTo>
                    <a:cubicBezTo>
                      <a:pt x="29325" y="7767"/>
                      <a:pt x="32495" y="3171"/>
                      <a:pt x="29801" y="1744"/>
                    </a:cubicBezTo>
                    <a:cubicBezTo>
                      <a:pt x="29642" y="1585"/>
                      <a:pt x="29325" y="1585"/>
                      <a:pt x="29167" y="1585"/>
                    </a:cubicBezTo>
                    <a:cubicBezTo>
                      <a:pt x="27773" y="1493"/>
                      <a:pt x="26308" y="1466"/>
                      <a:pt x="24832" y="1466"/>
                    </a:cubicBezTo>
                    <a:cubicBezTo>
                      <a:pt x="22895" y="1466"/>
                      <a:pt x="20940" y="1512"/>
                      <a:pt x="19110" y="1512"/>
                    </a:cubicBezTo>
                    <a:cubicBezTo>
                      <a:pt x="15197" y="1512"/>
                      <a:pt x="11853" y="1304"/>
                      <a:pt x="10463"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5" name="Google Shape;8955;p126"/>
              <p:cNvSpPr/>
              <p:nvPr/>
            </p:nvSpPr>
            <p:spPr>
              <a:xfrm>
                <a:off x="4610434" y="2617065"/>
                <a:ext cx="368550" cy="1239350"/>
              </a:xfrm>
              <a:custGeom>
                <a:rect b="b" l="l" r="r" t="t"/>
                <a:pathLst>
                  <a:path extrusionOk="0" h="48991" w="14742">
                    <a:moveTo>
                      <a:pt x="14742" y="1"/>
                    </a:moveTo>
                    <a:lnTo>
                      <a:pt x="2537" y="1269"/>
                    </a:lnTo>
                    <a:cubicBezTo>
                      <a:pt x="2537" y="1269"/>
                      <a:pt x="0" y="7768"/>
                      <a:pt x="0" y="10146"/>
                    </a:cubicBezTo>
                    <a:cubicBezTo>
                      <a:pt x="159" y="12523"/>
                      <a:pt x="1744" y="47712"/>
                      <a:pt x="1744" y="47712"/>
                    </a:cubicBezTo>
                    <a:cubicBezTo>
                      <a:pt x="1744" y="47712"/>
                      <a:pt x="3917" y="48990"/>
                      <a:pt x="6558" y="48990"/>
                    </a:cubicBezTo>
                    <a:cubicBezTo>
                      <a:pt x="8076" y="48990"/>
                      <a:pt x="9750" y="48568"/>
                      <a:pt x="11255" y="47237"/>
                    </a:cubicBezTo>
                    <a:cubicBezTo>
                      <a:pt x="11255" y="47237"/>
                      <a:pt x="14108" y="6500"/>
                      <a:pt x="14742" y="1"/>
                    </a:cubicBez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6" name="Google Shape;8956;p126"/>
              <p:cNvSpPr/>
              <p:nvPr/>
            </p:nvSpPr>
            <p:spPr>
              <a:xfrm>
                <a:off x="2117875" y="3663900"/>
                <a:ext cx="2647150" cy="1509825"/>
              </a:xfrm>
              <a:custGeom>
                <a:rect b="b" l="l" r="r" t="t"/>
                <a:pathLst>
                  <a:path extrusionOk="0" h="60393" w="105886">
                    <a:moveTo>
                      <a:pt x="52864" y="1"/>
                    </a:moveTo>
                    <a:cubicBezTo>
                      <a:pt x="51041" y="1"/>
                      <a:pt x="49218" y="397"/>
                      <a:pt x="47871" y="1190"/>
                    </a:cubicBezTo>
                    <a:lnTo>
                      <a:pt x="2696" y="27344"/>
                    </a:lnTo>
                    <a:cubicBezTo>
                      <a:pt x="1" y="28929"/>
                      <a:pt x="1" y="31465"/>
                      <a:pt x="2696" y="33050"/>
                    </a:cubicBezTo>
                    <a:lnTo>
                      <a:pt x="47871" y="59204"/>
                    </a:lnTo>
                    <a:cubicBezTo>
                      <a:pt x="49218" y="59997"/>
                      <a:pt x="51041" y="60393"/>
                      <a:pt x="52864" y="60393"/>
                    </a:cubicBezTo>
                    <a:cubicBezTo>
                      <a:pt x="54687" y="60393"/>
                      <a:pt x="56510" y="59997"/>
                      <a:pt x="57857" y="59204"/>
                    </a:cubicBezTo>
                    <a:lnTo>
                      <a:pt x="103032" y="33050"/>
                    </a:lnTo>
                    <a:cubicBezTo>
                      <a:pt x="105885" y="31465"/>
                      <a:pt x="105885" y="28929"/>
                      <a:pt x="103032" y="27344"/>
                    </a:cubicBezTo>
                    <a:lnTo>
                      <a:pt x="57857" y="1190"/>
                    </a:lnTo>
                    <a:cubicBezTo>
                      <a:pt x="56510" y="397"/>
                      <a:pt x="54687" y="1"/>
                      <a:pt x="52864"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7" name="Google Shape;8957;p126"/>
              <p:cNvSpPr/>
              <p:nvPr/>
            </p:nvSpPr>
            <p:spPr>
              <a:xfrm>
                <a:off x="2117875" y="2292800"/>
                <a:ext cx="2647150" cy="1505875"/>
              </a:xfrm>
              <a:custGeom>
                <a:rect b="b" l="l" r="r" t="t"/>
                <a:pathLst>
                  <a:path extrusionOk="0" h="60235" w="105886">
                    <a:moveTo>
                      <a:pt x="52864" y="0"/>
                    </a:moveTo>
                    <a:cubicBezTo>
                      <a:pt x="51041" y="0"/>
                      <a:pt x="49218" y="397"/>
                      <a:pt x="47871" y="1189"/>
                    </a:cubicBezTo>
                    <a:lnTo>
                      <a:pt x="2696" y="27185"/>
                    </a:lnTo>
                    <a:cubicBezTo>
                      <a:pt x="1" y="28770"/>
                      <a:pt x="1" y="31465"/>
                      <a:pt x="2696" y="33050"/>
                    </a:cubicBezTo>
                    <a:lnTo>
                      <a:pt x="47871" y="59045"/>
                    </a:lnTo>
                    <a:cubicBezTo>
                      <a:pt x="49218" y="59838"/>
                      <a:pt x="51041" y="60234"/>
                      <a:pt x="52864" y="60234"/>
                    </a:cubicBezTo>
                    <a:cubicBezTo>
                      <a:pt x="54687" y="60234"/>
                      <a:pt x="56510" y="59838"/>
                      <a:pt x="57857" y="59045"/>
                    </a:cubicBezTo>
                    <a:lnTo>
                      <a:pt x="103032" y="33050"/>
                    </a:lnTo>
                    <a:cubicBezTo>
                      <a:pt x="105885" y="31465"/>
                      <a:pt x="105885" y="28770"/>
                      <a:pt x="103032" y="27185"/>
                    </a:cubicBezTo>
                    <a:lnTo>
                      <a:pt x="57857" y="1189"/>
                    </a:lnTo>
                    <a:cubicBezTo>
                      <a:pt x="56510" y="397"/>
                      <a:pt x="54687" y="0"/>
                      <a:pt x="52864" y="0"/>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8" name="Google Shape;8958;p126"/>
              <p:cNvSpPr/>
              <p:nvPr/>
            </p:nvSpPr>
            <p:spPr>
              <a:xfrm>
                <a:off x="2113925" y="2290825"/>
                <a:ext cx="2651100" cy="1509825"/>
              </a:xfrm>
              <a:custGeom>
                <a:rect b="b" l="l" r="r" t="t"/>
                <a:pathLst>
                  <a:path extrusionOk="0" h="60393" w="106044">
                    <a:moveTo>
                      <a:pt x="53101" y="2061"/>
                    </a:moveTo>
                    <a:cubicBezTo>
                      <a:pt x="54528" y="2061"/>
                      <a:pt x="56113" y="2378"/>
                      <a:pt x="57064" y="3012"/>
                    </a:cubicBezTo>
                    <a:lnTo>
                      <a:pt x="102239" y="29007"/>
                    </a:lnTo>
                    <a:cubicBezTo>
                      <a:pt x="103032" y="29483"/>
                      <a:pt x="103349" y="29958"/>
                      <a:pt x="103349" y="30275"/>
                    </a:cubicBezTo>
                    <a:cubicBezTo>
                      <a:pt x="103349" y="30434"/>
                      <a:pt x="103032" y="30910"/>
                      <a:pt x="102239" y="31385"/>
                    </a:cubicBezTo>
                    <a:lnTo>
                      <a:pt x="57064" y="57539"/>
                    </a:lnTo>
                    <a:cubicBezTo>
                      <a:pt x="56113" y="58015"/>
                      <a:pt x="54528" y="58332"/>
                      <a:pt x="52943" y="58332"/>
                    </a:cubicBezTo>
                    <a:cubicBezTo>
                      <a:pt x="51516" y="58332"/>
                      <a:pt x="50089" y="58015"/>
                      <a:pt x="48980" y="57539"/>
                    </a:cubicBezTo>
                    <a:lnTo>
                      <a:pt x="3805" y="31385"/>
                    </a:lnTo>
                    <a:cubicBezTo>
                      <a:pt x="3012" y="30910"/>
                      <a:pt x="2695" y="30434"/>
                      <a:pt x="2695" y="30275"/>
                    </a:cubicBezTo>
                    <a:cubicBezTo>
                      <a:pt x="2695" y="29958"/>
                      <a:pt x="3012" y="29483"/>
                      <a:pt x="3805" y="29007"/>
                    </a:cubicBezTo>
                    <a:lnTo>
                      <a:pt x="48980" y="3012"/>
                    </a:lnTo>
                    <a:cubicBezTo>
                      <a:pt x="50089" y="2378"/>
                      <a:pt x="51516" y="2061"/>
                      <a:pt x="53101" y="2061"/>
                    </a:cubicBezTo>
                    <a:close/>
                    <a:moveTo>
                      <a:pt x="53101" y="0"/>
                    </a:moveTo>
                    <a:cubicBezTo>
                      <a:pt x="51199" y="0"/>
                      <a:pt x="49455" y="476"/>
                      <a:pt x="48029" y="1268"/>
                    </a:cubicBezTo>
                    <a:lnTo>
                      <a:pt x="2854" y="27264"/>
                    </a:lnTo>
                    <a:cubicBezTo>
                      <a:pt x="0" y="28849"/>
                      <a:pt x="0" y="31544"/>
                      <a:pt x="2854" y="33129"/>
                    </a:cubicBezTo>
                    <a:lnTo>
                      <a:pt x="48029" y="59124"/>
                    </a:lnTo>
                    <a:cubicBezTo>
                      <a:pt x="49455" y="59917"/>
                      <a:pt x="51199" y="60392"/>
                      <a:pt x="53101" y="60392"/>
                    </a:cubicBezTo>
                    <a:cubicBezTo>
                      <a:pt x="54845" y="60392"/>
                      <a:pt x="56747" y="59917"/>
                      <a:pt x="58015" y="59124"/>
                    </a:cubicBezTo>
                    <a:lnTo>
                      <a:pt x="103190" y="33129"/>
                    </a:lnTo>
                    <a:cubicBezTo>
                      <a:pt x="106043" y="31544"/>
                      <a:pt x="106043" y="28849"/>
                      <a:pt x="103190" y="27264"/>
                    </a:cubicBezTo>
                    <a:lnTo>
                      <a:pt x="58015" y="1268"/>
                    </a:lnTo>
                    <a:cubicBezTo>
                      <a:pt x="56588" y="476"/>
                      <a:pt x="54845" y="0"/>
                      <a:pt x="5310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9" name="Google Shape;8959;p126"/>
              <p:cNvSpPr/>
              <p:nvPr/>
            </p:nvSpPr>
            <p:spPr>
              <a:xfrm>
                <a:off x="2133725" y="3047700"/>
                <a:ext cx="1307750" cy="1890250"/>
              </a:xfrm>
              <a:custGeom>
                <a:rect b="b" l="l" r="r" t="t"/>
                <a:pathLst>
                  <a:path extrusionOk="0" h="75610" w="52310">
                    <a:moveTo>
                      <a:pt x="1" y="0"/>
                    </a:moveTo>
                    <a:lnTo>
                      <a:pt x="1" y="45493"/>
                    </a:lnTo>
                    <a:cubicBezTo>
                      <a:pt x="1" y="46761"/>
                      <a:pt x="794" y="47553"/>
                      <a:pt x="2062" y="48346"/>
                    </a:cubicBezTo>
                    <a:lnTo>
                      <a:pt x="47237" y="74500"/>
                    </a:lnTo>
                    <a:cubicBezTo>
                      <a:pt x="48505" y="75134"/>
                      <a:pt x="50090" y="75610"/>
                      <a:pt x="52309" y="75610"/>
                    </a:cubicBezTo>
                    <a:lnTo>
                      <a:pt x="52309" y="30117"/>
                    </a:lnTo>
                    <a:cubicBezTo>
                      <a:pt x="50248" y="30117"/>
                      <a:pt x="48505" y="29642"/>
                      <a:pt x="47237" y="28849"/>
                    </a:cubicBezTo>
                    <a:lnTo>
                      <a:pt x="2062" y="2854"/>
                    </a:lnTo>
                    <a:cubicBezTo>
                      <a:pt x="952" y="2220"/>
                      <a:pt x="1" y="1269"/>
                      <a:pt x="1" y="0"/>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0" name="Google Shape;8960;p126"/>
              <p:cNvSpPr/>
              <p:nvPr/>
            </p:nvSpPr>
            <p:spPr>
              <a:xfrm>
                <a:off x="3437475" y="3047700"/>
                <a:ext cx="1307725" cy="1890250"/>
              </a:xfrm>
              <a:custGeom>
                <a:rect b="b" l="l" r="r" t="t"/>
                <a:pathLst>
                  <a:path extrusionOk="0" h="75610" w="52309">
                    <a:moveTo>
                      <a:pt x="52309" y="0"/>
                    </a:moveTo>
                    <a:cubicBezTo>
                      <a:pt x="52309" y="1269"/>
                      <a:pt x="51358" y="2220"/>
                      <a:pt x="50248" y="2854"/>
                    </a:cubicBezTo>
                    <a:lnTo>
                      <a:pt x="5073" y="28849"/>
                    </a:lnTo>
                    <a:cubicBezTo>
                      <a:pt x="3805" y="29642"/>
                      <a:pt x="2061" y="30117"/>
                      <a:pt x="1" y="30117"/>
                    </a:cubicBezTo>
                    <a:lnTo>
                      <a:pt x="1" y="75610"/>
                    </a:lnTo>
                    <a:cubicBezTo>
                      <a:pt x="2220" y="75610"/>
                      <a:pt x="3805" y="75134"/>
                      <a:pt x="5073" y="74500"/>
                    </a:cubicBezTo>
                    <a:lnTo>
                      <a:pt x="50248" y="48346"/>
                    </a:lnTo>
                    <a:cubicBezTo>
                      <a:pt x="51516" y="47553"/>
                      <a:pt x="52309" y="46761"/>
                      <a:pt x="52309" y="45493"/>
                    </a:cubicBezTo>
                    <a:lnTo>
                      <a:pt x="52309"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1" name="Google Shape;8961;p126"/>
              <p:cNvSpPr/>
              <p:nvPr/>
            </p:nvSpPr>
            <p:spPr>
              <a:xfrm>
                <a:off x="3255200" y="2127750"/>
                <a:ext cx="1237550" cy="830950"/>
              </a:xfrm>
              <a:custGeom>
                <a:rect b="b" l="l" r="r" t="t"/>
                <a:pathLst>
                  <a:path extrusionOk="0" h="33238" w="49502">
                    <a:moveTo>
                      <a:pt x="39365" y="1"/>
                    </a:moveTo>
                    <a:cubicBezTo>
                      <a:pt x="38345" y="1"/>
                      <a:pt x="37354" y="163"/>
                      <a:pt x="36457" y="500"/>
                    </a:cubicBezTo>
                    <a:cubicBezTo>
                      <a:pt x="31702" y="2243"/>
                      <a:pt x="0" y="14132"/>
                      <a:pt x="0" y="14132"/>
                    </a:cubicBezTo>
                    <a:cubicBezTo>
                      <a:pt x="0" y="14132"/>
                      <a:pt x="1084" y="33238"/>
                      <a:pt x="6635" y="33238"/>
                    </a:cubicBezTo>
                    <a:cubicBezTo>
                      <a:pt x="7088" y="33238"/>
                      <a:pt x="7570" y="33111"/>
                      <a:pt x="8084" y="32836"/>
                    </a:cubicBezTo>
                    <a:lnTo>
                      <a:pt x="40737" y="14132"/>
                    </a:lnTo>
                    <a:lnTo>
                      <a:pt x="48980" y="9535"/>
                    </a:lnTo>
                    <a:cubicBezTo>
                      <a:pt x="49502" y="3532"/>
                      <a:pt x="44115" y="1"/>
                      <a:pt x="39365" y="1"/>
                    </a:cubicBezTo>
                    <a:close/>
                  </a:path>
                </a:pathLst>
              </a:custGeom>
              <a:solidFill>
                <a:srgbClr val="6F8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2" name="Google Shape;8962;p126"/>
              <p:cNvSpPr/>
              <p:nvPr/>
            </p:nvSpPr>
            <p:spPr>
              <a:xfrm>
                <a:off x="2954025" y="2393250"/>
                <a:ext cx="2041300" cy="885450"/>
              </a:xfrm>
              <a:custGeom>
                <a:rect b="b" l="l" r="r" t="t"/>
                <a:pathLst>
                  <a:path extrusionOk="0" h="35418" w="81652">
                    <a:moveTo>
                      <a:pt x="71397" y="1"/>
                    </a:moveTo>
                    <a:cubicBezTo>
                      <a:pt x="70369" y="1"/>
                      <a:pt x="69373" y="164"/>
                      <a:pt x="68477" y="500"/>
                    </a:cubicBezTo>
                    <a:cubicBezTo>
                      <a:pt x="63721" y="2243"/>
                      <a:pt x="32178" y="14132"/>
                      <a:pt x="32178" y="14132"/>
                    </a:cubicBezTo>
                    <a:lnTo>
                      <a:pt x="793" y="11437"/>
                    </a:lnTo>
                    <a:lnTo>
                      <a:pt x="793" y="11437"/>
                    </a:lnTo>
                    <a:cubicBezTo>
                      <a:pt x="0" y="23167"/>
                      <a:pt x="7609" y="28239"/>
                      <a:pt x="16327" y="32202"/>
                    </a:cubicBezTo>
                    <a:cubicBezTo>
                      <a:pt x="21100" y="34285"/>
                      <a:pt x="25779" y="35417"/>
                      <a:pt x="30128" y="35417"/>
                    </a:cubicBezTo>
                    <a:cubicBezTo>
                      <a:pt x="33722" y="35417"/>
                      <a:pt x="37091" y="34644"/>
                      <a:pt x="40103" y="32994"/>
                    </a:cubicBezTo>
                    <a:lnTo>
                      <a:pt x="72756" y="14132"/>
                    </a:lnTo>
                    <a:lnTo>
                      <a:pt x="68794" y="10803"/>
                    </a:lnTo>
                    <a:lnTo>
                      <a:pt x="80999" y="9535"/>
                    </a:lnTo>
                    <a:cubicBezTo>
                      <a:pt x="81651" y="3533"/>
                      <a:pt x="76181" y="1"/>
                      <a:pt x="71397" y="1"/>
                    </a:cubicBez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3" name="Google Shape;8963;p126"/>
              <p:cNvSpPr/>
              <p:nvPr/>
            </p:nvSpPr>
            <p:spPr>
              <a:xfrm>
                <a:off x="3129575" y="464000"/>
                <a:ext cx="708175" cy="1053875"/>
              </a:xfrm>
              <a:custGeom>
                <a:rect b="b" l="l" r="r" t="t"/>
                <a:pathLst>
                  <a:path extrusionOk="0" h="42155" w="28327">
                    <a:moveTo>
                      <a:pt x="15804" y="0"/>
                    </a:moveTo>
                    <a:cubicBezTo>
                      <a:pt x="8512" y="159"/>
                      <a:pt x="2648" y="6023"/>
                      <a:pt x="2648" y="13315"/>
                    </a:cubicBezTo>
                    <a:cubicBezTo>
                      <a:pt x="2648" y="17595"/>
                      <a:pt x="4708" y="21399"/>
                      <a:pt x="7878" y="23777"/>
                    </a:cubicBezTo>
                    <a:cubicBezTo>
                      <a:pt x="7878" y="23777"/>
                      <a:pt x="8037" y="24569"/>
                      <a:pt x="8354" y="25362"/>
                    </a:cubicBezTo>
                    <a:cubicBezTo>
                      <a:pt x="8354" y="25362"/>
                      <a:pt x="7561" y="29007"/>
                      <a:pt x="7244" y="29483"/>
                    </a:cubicBezTo>
                    <a:cubicBezTo>
                      <a:pt x="7145" y="29732"/>
                      <a:pt x="6873" y="29824"/>
                      <a:pt x="6464" y="29824"/>
                    </a:cubicBezTo>
                    <a:cubicBezTo>
                      <a:pt x="5570" y="29824"/>
                      <a:pt x="4020" y="29383"/>
                      <a:pt x="2172" y="29166"/>
                    </a:cubicBezTo>
                    <a:cubicBezTo>
                      <a:pt x="2098" y="29152"/>
                      <a:pt x="2026" y="29146"/>
                      <a:pt x="1956" y="29146"/>
                    </a:cubicBezTo>
                    <a:cubicBezTo>
                      <a:pt x="391" y="29146"/>
                      <a:pt x="0" y="32471"/>
                      <a:pt x="1062" y="35506"/>
                    </a:cubicBezTo>
                    <a:cubicBezTo>
                      <a:pt x="2172" y="38359"/>
                      <a:pt x="6610" y="41371"/>
                      <a:pt x="10732" y="42005"/>
                    </a:cubicBezTo>
                    <a:cubicBezTo>
                      <a:pt x="11283" y="42107"/>
                      <a:pt x="11875" y="42154"/>
                      <a:pt x="12481" y="42154"/>
                    </a:cubicBezTo>
                    <a:cubicBezTo>
                      <a:pt x="16578" y="42154"/>
                      <a:pt x="21362" y="40016"/>
                      <a:pt x="19291" y="38359"/>
                    </a:cubicBezTo>
                    <a:cubicBezTo>
                      <a:pt x="16913" y="36457"/>
                      <a:pt x="16913" y="35823"/>
                      <a:pt x="17230" y="34555"/>
                    </a:cubicBezTo>
                    <a:cubicBezTo>
                      <a:pt x="17547" y="33604"/>
                      <a:pt x="18181" y="31861"/>
                      <a:pt x="18498" y="31226"/>
                    </a:cubicBezTo>
                    <a:cubicBezTo>
                      <a:pt x="19659" y="31459"/>
                      <a:pt x="20564" y="31606"/>
                      <a:pt x="21215" y="31606"/>
                    </a:cubicBezTo>
                    <a:cubicBezTo>
                      <a:pt x="21453" y="31606"/>
                      <a:pt x="21657" y="31586"/>
                      <a:pt x="21827" y="31544"/>
                    </a:cubicBezTo>
                    <a:cubicBezTo>
                      <a:pt x="24680" y="31385"/>
                      <a:pt x="25473" y="29958"/>
                      <a:pt x="26265" y="26947"/>
                    </a:cubicBezTo>
                    <a:cubicBezTo>
                      <a:pt x="28168" y="20289"/>
                      <a:pt x="28326" y="15376"/>
                      <a:pt x="27851" y="12047"/>
                    </a:cubicBezTo>
                    <a:cubicBezTo>
                      <a:pt x="27217" y="5231"/>
                      <a:pt x="22620" y="0"/>
                      <a:pt x="15804"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4" name="Google Shape;8964;p126"/>
              <p:cNvSpPr/>
              <p:nvPr/>
            </p:nvSpPr>
            <p:spPr>
              <a:xfrm>
                <a:off x="3129625" y="1038575"/>
                <a:ext cx="593200" cy="416125"/>
              </a:xfrm>
              <a:custGeom>
                <a:rect b="b" l="l" r="r" t="t"/>
                <a:pathLst>
                  <a:path extrusionOk="0" h="16645" w="23728">
                    <a:moveTo>
                      <a:pt x="17862" y="1"/>
                    </a:moveTo>
                    <a:lnTo>
                      <a:pt x="14851" y="2379"/>
                    </a:lnTo>
                    <a:lnTo>
                      <a:pt x="10888" y="2696"/>
                    </a:lnTo>
                    <a:lnTo>
                      <a:pt x="8035" y="1586"/>
                    </a:lnTo>
                    <a:lnTo>
                      <a:pt x="8035" y="1586"/>
                    </a:lnTo>
                    <a:cubicBezTo>
                      <a:pt x="8193" y="1903"/>
                      <a:pt x="8193" y="2062"/>
                      <a:pt x="8352" y="2379"/>
                    </a:cubicBezTo>
                    <a:cubicBezTo>
                      <a:pt x="8352" y="2379"/>
                      <a:pt x="7559" y="5866"/>
                      <a:pt x="7242" y="6500"/>
                    </a:cubicBezTo>
                    <a:cubicBezTo>
                      <a:pt x="7143" y="6749"/>
                      <a:pt x="6871" y="6841"/>
                      <a:pt x="6462" y="6841"/>
                    </a:cubicBezTo>
                    <a:cubicBezTo>
                      <a:pt x="5568" y="6841"/>
                      <a:pt x="4018" y="6400"/>
                      <a:pt x="2170" y="6183"/>
                    </a:cubicBezTo>
                    <a:cubicBezTo>
                      <a:pt x="2092" y="6169"/>
                      <a:pt x="2017" y="6162"/>
                      <a:pt x="1945" y="6162"/>
                    </a:cubicBezTo>
                    <a:cubicBezTo>
                      <a:pt x="387" y="6162"/>
                      <a:pt x="0" y="9336"/>
                      <a:pt x="1060" y="12365"/>
                    </a:cubicBezTo>
                    <a:lnTo>
                      <a:pt x="3121" y="15218"/>
                    </a:lnTo>
                    <a:cubicBezTo>
                      <a:pt x="3755" y="15693"/>
                      <a:pt x="4231" y="16169"/>
                      <a:pt x="4865" y="16645"/>
                    </a:cubicBezTo>
                    <a:lnTo>
                      <a:pt x="19131" y="15218"/>
                    </a:lnTo>
                    <a:cubicBezTo>
                      <a:pt x="16911" y="13474"/>
                      <a:pt x="16911" y="12840"/>
                      <a:pt x="17228" y="11572"/>
                    </a:cubicBezTo>
                    <a:cubicBezTo>
                      <a:pt x="17545" y="10621"/>
                      <a:pt x="18179" y="8878"/>
                      <a:pt x="18496" y="8243"/>
                    </a:cubicBezTo>
                    <a:cubicBezTo>
                      <a:pt x="19657" y="8476"/>
                      <a:pt x="20562" y="8623"/>
                      <a:pt x="21213" y="8623"/>
                    </a:cubicBezTo>
                    <a:cubicBezTo>
                      <a:pt x="21451" y="8623"/>
                      <a:pt x="21655" y="8603"/>
                      <a:pt x="21825" y="8561"/>
                    </a:cubicBezTo>
                    <a:cubicBezTo>
                      <a:pt x="22618" y="8561"/>
                      <a:pt x="23252" y="8402"/>
                      <a:pt x="23727" y="8085"/>
                    </a:cubicBezTo>
                    <a:cubicBezTo>
                      <a:pt x="22459" y="7609"/>
                      <a:pt x="20557" y="6817"/>
                      <a:pt x="19448" y="6024"/>
                    </a:cubicBezTo>
                    <a:cubicBezTo>
                      <a:pt x="17704" y="4756"/>
                      <a:pt x="18179" y="2062"/>
                      <a:pt x="17862" y="1"/>
                    </a:cubicBez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5" name="Google Shape;8965;p126"/>
              <p:cNvSpPr/>
              <p:nvPr/>
            </p:nvSpPr>
            <p:spPr>
              <a:xfrm>
                <a:off x="3171975" y="428250"/>
                <a:ext cx="779725" cy="794100"/>
              </a:xfrm>
              <a:custGeom>
                <a:rect b="b" l="l" r="r" t="t"/>
                <a:pathLst>
                  <a:path extrusionOk="0" h="31764" w="31189">
                    <a:moveTo>
                      <a:pt x="14528" y="1"/>
                    </a:moveTo>
                    <a:cubicBezTo>
                      <a:pt x="10205" y="1"/>
                      <a:pt x="6224" y="1015"/>
                      <a:pt x="4914" y="5234"/>
                    </a:cubicBezTo>
                    <a:cubicBezTo>
                      <a:pt x="4914" y="5234"/>
                      <a:pt x="1903" y="6344"/>
                      <a:pt x="952" y="10941"/>
                    </a:cubicBezTo>
                    <a:cubicBezTo>
                      <a:pt x="0" y="15379"/>
                      <a:pt x="0" y="18708"/>
                      <a:pt x="2537" y="23146"/>
                    </a:cubicBezTo>
                    <a:cubicBezTo>
                      <a:pt x="5073" y="27743"/>
                      <a:pt x="6024" y="29803"/>
                      <a:pt x="6024" y="29803"/>
                    </a:cubicBezTo>
                    <a:cubicBezTo>
                      <a:pt x="6024" y="29803"/>
                      <a:pt x="7767" y="31388"/>
                      <a:pt x="10304" y="31705"/>
                    </a:cubicBezTo>
                    <a:cubicBezTo>
                      <a:pt x="10516" y="31745"/>
                      <a:pt x="10724" y="31764"/>
                      <a:pt x="10927" y="31764"/>
                    </a:cubicBezTo>
                    <a:cubicBezTo>
                      <a:pt x="13149" y="31764"/>
                      <a:pt x="14795" y="29525"/>
                      <a:pt x="15376" y="28218"/>
                    </a:cubicBezTo>
                    <a:cubicBezTo>
                      <a:pt x="16168" y="26792"/>
                      <a:pt x="16168" y="25524"/>
                      <a:pt x="16168" y="24414"/>
                    </a:cubicBezTo>
                    <a:lnTo>
                      <a:pt x="16168" y="24414"/>
                    </a:lnTo>
                    <a:cubicBezTo>
                      <a:pt x="16042" y="24540"/>
                      <a:pt x="15828" y="24610"/>
                      <a:pt x="15568" y="24610"/>
                    </a:cubicBezTo>
                    <a:cubicBezTo>
                      <a:pt x="14847" y="24610"/>
                      <a:pt x="13781" y="24069"/>
                      <a:pt x="13315" y="22670"/>
                    </a:cubicBezTo>
                    <a:cubicBezTo>
                      <a:pt x="12840" y="20927"/>
                      <a:pt x="12523" y="19183"/>
                      <a:pt x="13632" y="17123"/>
                    </a:cubicBezTo>
                    <a:cubicBezTo>
                      <a:pt x="14189" y="16218"/>
                      <a:pt x="15021" y="15833"/>
                      <a:pt x="15832" y="15833"/>
                    </a:cubicBezTo>
                    <a:cubicBezTo>
                      <a:pt x="16869" y="15833"/>
                      <a:pt x="17873" y="16461"/>
                      <a:pt x="18229" y="17440"/>
                    </a:cubicBezTo>
                    <a:cubicBezTo>
                      <a:pt x="18705" y="18866"/>
                      <a:pt x="18388" y="21878"/>
                      <a:pt x="18388" y="21878"/>
                    </a:cubicBezTo>
                    <a:cubicBezTo>
                      <a:pt x="18388" y="21878"/>
                      <a:pt x="20290" y="21719"/>
                      <a:pt x="20607" y="19817"/>
                    </a:cubicBezTo>
                    <a:cubicBezTo>
                      <a:pt x="20924" y="18549"/>
                      <a:pt x="21241" y="16488"/>
                      <a:pt x="21241" y="15220"/>
                    </a:cubicBezTo>
                    <a:cubicBezTo>
                      <a:pt x="21241" y="14111"/>
                      <a:pt x="21558" y="12843"/>
                      <a:pt x="22350" y="12209"/>
                    </a:cubicBezTo>
                    <a:cubicBezTo>
                      <a:pt x="23460" y="11099"/>
                      <a:pt x="23143" y="9356"/>
                      <a:pt x="23143" y="9356"/>
                    </a:cubicBezTo>
                    <a:cubicBezTo>
                      <a:pt x="23143" y="9356"/>
                      <a:pt x="26789" y="9197"/>
                      <a:pt x="28691" y="5551"/>
                    </a:cubicBezTo>
                    <a:cubicBezTo>
                      <a:pt x="30266" y="2663"/>
                      <a:pt x="31189" y="319"/>
                      <a:pt x="29119" y="319"/>
                    </a:cubicBezTo>
                    <a:cubicBezTo>
                      <a:pt x="28689" y="319"/>
                      <a:pt x="28131" y="420"/>
                      <a:pt x="27423" y="638"/>
                    </a:cubicBezTo>
                    <a:cubicBezTo>
                      <a:pt x="26943" y="803"/>
                      <a:pt x="26309" y="869"/>
                      <a:pt x="25559" y="869"/>
                    </a:cubicBezTo>
                    <a:cubicBezTo>
                      <a:pt x="22820" y="869"/>
                      <a:pt x="18527" y="1"/>
                      <a:pt x="14528" y="1"/>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6" name="Google Shape;8966;p126"/>
              <p:cNvSpPr/>
              <p:nvPr/>
            </p:nvSpPr>
            <p:spPr>
              <a:xfrm>
                <a:off x="2910425" y="1189600"/>
                <a:ext cx="982800" cy="1795225"/>
              </a:xfrm>
              <a:custGeom>
                <a:rect b="b" l="l" r="r" t="t"/>
                <a:pathLst>
                  <a:path extrusionOk="0" h="71809" w="39312">
                    <a:moveTo>
                      <a:pt x="10164" y="1"/>
                    </a:moveTo>
                    <a:cubicBezTo>
                      <a:pt x="7683" y="1"/>
                      <a:pt x="5240" y="1331"/>
                      <a:pt x="3013" y="7750"/>
                    </a:cubicBezTo>
                    <a:cubicBezTo>
                      <a:pt x="1" y="16627"/>
                      <a:pt x="2378" y="25345"/>
                      <a:pt x="3013" y="36441"/>
                    </a:cubicBezTo>
                    <a:cubicBezTo>
                      <a:pt x="3488" y="42781"/>
                      <a:pt x="2537" y="49121"/>
                      <a:pt x="2378" y="59583"/>
                    </a:cubicBezTo>
                    <a:cubicBezTo>
                      <a:pt x="5390" y="64497"/>
                      <a:pt x="18705" y="71154"/>
                      <a:pt x="25996" y="71788"/>
                    </a:cubicBezTo>
                    <a:cubicBezTo>
                      <a:pt x="26257" y="71802"/>
                      <a:pt x="26515" y="71809"/>
                      <a:pt x="26770" y="71809"/>
                    </a:cubicBezTo>
                    <a:cubicBezTo>
                      <a:pt x="29469" y="71809"/>
                      <a:pt x="31881" y="71072"/>
                      <a:pt x="33763" y="70203"/>
                    </a:cubicBezTo>
                    <a:cubicBezTo>
                      <a:pt x="36934" y="68618"/>
                      <a:pt x="38994" y="65448"/>
                      <a:pt x="38994" y="61961"/>
                    </a:cubicBezTo>
                    <a:cubicBezTo>
                      <a:pt x="39311" y="54194"/>
                      <a:pt x="39153" y="39611"/>
                      <a:pt x="38677" y="30576"/>
                    </a:cubicBezTo>
                    <a:cubicBezTo>
                      <a:pt x="38360" y="20114"/>
                      <a:pt x="36934" y="14091"/>
                      <a:pt x="33922" y="11872"/>
                    </a:cubicBezTo>
                    <a:cubicBezTo>
                      <a:pt x="31544" y="10287"/>
                      <a:pt x="25996" y="7275"/>
                      <a:pt x="25996" y="7275"/>
                    </a:cubicBezTo>
                    <a:cubicBezTo>
                      <a:pt x="25996" y="7275"/>
                      <a:pt x="25889" y="7287"/>
                      <a:pt x="25678" y="7287"/>
                    </a:cubicBezTo>
                    <a:cubicBezTo>
                      <a:pt x="24836" y="7287"/>
                      <a:pt x="22351" y="7085"/>
                      <a:pt x="18546" y="5056"/>
                    </a:cubicBezTo>
                    <a:cubicBezTo>
                      <a:pt x="15218" y="3312"/>
                      <a:pt x="14267" y="1727"/>
                      <a:pt x="14584" y="617"/>
                    </a:cubicBezTo>
                    <a:cubicBezTo>
                      <a:pt x="14584" y="617"/>
                      <a:pt x="13474" y="300"/>
                      <a:pt x="11731" y="142"/>
                    </a:cubicBezTo>
                    <a:cubicBezTo>
                      <a:pt x="11208" y="59"/>
                      <a:pt x="10685" y="1"/>
                      <a:pt x="10164"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7" name="Google Shape;8967;p126"/>
              <p:cNvSpPr/>
              <p:nvPr/>
            </p:nvSpPr>
            <p:spPr>
              <a:xfrm>
                <a:off x="3231425" y="1175475"/>
                <a:ext cx="364575" cy="230550"/>
              </a:xfrm>
              <a:custGeom>
                <a:rect b="b" l="l" r="r" t="t"/>
                <a:pathLst>
                  <a:path extrusionOk="0" h="9222" w="14583">
                    <a:moveTo>
                      <a:pt x="3142" y="0"/>
                    </a:moveTo>
                    <a:cubicBezTo>
                      <a:pt x="2470" y="0"/>
                      <a:pt x="1510" y="624"/>
                      <a:pt x="1110" y="1024"/>
                    </a:cubicBezTo>
                    <a:cubicBezTo>
                      <a:pt x="1110" y="1024"/>
                      <a:pt x="0" y="3877"/>
                      <a:pt x="4121" y="6572"/>
                    </a:cubicBezTo>
                    <a:cubicBezTo>
                      <a:pt x="7432" y="8663"/>
                      <a:pt x="9977" y="9221"/>
                      <a:pt x="11755" y="9221"/>
                    </a:cubicBezTo>
                    <a:cubicBezTo>
                      <a:pt x="13212" y="9221"/>
                      <a:pt x="14155" y="8847"/>
                      <a:pt x="14583" y="8632"/>
                    </a:cubicBezTo>
                    <a:cubicBezTo>
                      <a:pt x="14583" y="8474"/>
                      <a:pt x="14583" y="5304"/>
                      <a:pt x="13473" y="4987"/>
                    </a:cubicBezTo>
                    <a:cubicBezTo>
                      <a:pt x="13473" y="4987"/>
                      <a:pt x="13251" y="5054"/>
                      <a:pt x="12755" y="5054"/>
                    </a:cubicBezTo>
                    <a:cubicBezTo>
                      <a:pt x="11928" y="5054"/>
                      <a:pt x="10343" y="4868"/>
                      <a:pt x="7767" y="3877"/>
                    </a:cubicBezTo>
                    <a:cubicBezTo>
                      <a:pt x="3963" y="2292"/>
                      <a:pt x="3487" y="73"/>
                      <a:pt x="3487" y="73"/>
                    </a:cubicBezTo>
                    <a:cubicBezTo>
                      <a:pt x="3386" y="22"/>
                      <a:pt x="3269" y="0"/>
                      <a:pt x="3142"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8" name="Google Shape;8968;p126"/>
              <p:cNvSpPr/>
              <p:nvPr/>
            </p:nvSpPr>
            <p:spPr>
              <a:xfrm>
                <a:off x="3607875" y="1505600"/>
                <a:ext cx="1584975" cy="1021950"/>
              </a:xfrm>
              <a:custGeom>
                <a:rect b="b" l="l" r="r" t="t"/>
                <a:pathLst>
                  <a:path extrusionOk="0" h="40878" w="63399">
                    <a:moveTo>
                      <a:pt x="5260" y="1"/>
                    </a:moveTo>
                    <a:cubicBezTo>
                      <a:pt x="4400" y="1"/>
                      <a:pt x="3599" y="336"/>
                      <a:pt x="3012" y="975"/>
                    </a:cubicBezTo>
                    <a:cubicBezTo>
                      <a:pt x="1586" y="2402"/>
                      <a:pt x="1" y="8108"/>
                      <a:pt x="2061" y="16192"/>
                    </a:cubicBezTo>
                    <a:cubicBezTo>
                      <a:pt x="3646" y="22533"/>
                      <a:pt x="7767" y="30934"/>
                      <a:pt x="13315" y="34579"/>
                    </a:cubicBezTo>
                    <a:cubicBezTo>
                      <a:pt x="16803" y="36957"/>
                      <a:pt x="21875" y="38701"/>
                      <a:pt x="25838" y="39176"/>
                    </a:cubicBezTo>
                    <a:cubicBezTo>
                      <a:pt x="30593" y="39889"/>
                      <a:pt x="34635" y="39979"/>
                      <a:pt x="38900" y="39979"/>
                    </a:cubicBezTo>
                    <a:cubicBezTo>
                      <a:pt x="40321" y="39979"/>
                      <a:pt x="41768" y="39969"/>
                      <a:pt x="43274" y="39969"/>
                    </a:cubicBezTo>
                    <a:cubicBezTo>
                      <a:pt x="45017" y="39969"/>
                      <a:pt x="46127" y="40286"/>
                      <a:pt x="49297" y="40761"/>
                    </a:cubicBezTo>
                    <a:cubicBezTo>
                      <a:pt x="50105" y="40838"/>
                      <a:pt x="50931" y="40878"/>
                      <a:pt x="51756" y="40878"/>
                    </a:cubicBezTo>
                    <a:cubicBezTo>
                      <a:pt x="54330" y="40878"/>
                      <a:pt x="56887" y="40492"/>
                      <a:pt x="58808" y="39652"/>
                    </a:cubicBezTo>
                    <a:cubicBezTo>
                      <a:pt x="61185" y="38701"/>
                      <a:pt x="61978" y="37908"/>
                      <a:pt x="61978" y="37274"/>
                    </a:cubicBezTo>
                    <a:cubicBezTo>
                      <a:pt x="61978" y="36732"/>
                      <a:pt x="61608" y="36487"/>
                      <a:pt x="61019" y="36487"/>
                    </a:cubicBezTo>
                    <a:cubicBezTo>
                      <a:pt x="60746" y="36487"/>
                      <a:pt x="60427" y="36540"/>
                      <a:pt x="60076" y="36640"/>
                    </a:cubicBezTo>
                    <a:cubicBezTo>
                      <a:pt x="58966" y="36957"/>
                      <a:pt x="57064" y="37749"/>
                      <a:pt x="54369" y="37749"/>
                    </a:cubicBezTo>
                    <a:cubicBezTo>
                      <a:pt x="54369" y="37749"/>
                      <a:pt x="56905" y="37115"/>
                      <a:pt x="58491" y="36481"/>
                    </a:cubicBezTo>
                    <a:cubicBezTo>
                      <a:pt x="60076" y="36006"/>
                      <a:pt x="61344" y="35213"/>
                      <a:pt x="62295" y="34579"/>
                    </a:cubicBezTo>
                    <a:cubicBezTo>
                      <a:pt x="63326" y="33843"/>
                      <a:pt x="63399" y="32010"/>
                      <a:pt x="62513" y="32010"/>
                    </a:cubicBezTo>
                    <a:cubicBezTo>
                      <a:pt x="62446" y="32010"/>
                      <a:pt x="62373" y="32021"/>
                      <a:pt x="62295" y="32043"/>
                    </a:cubicBezTo>
                    <a:cubicBezTo>
                      <a:pt x="61027" y="32360"/>
                      <a:pt x="60234" y="32994"/>
                      <a:pt x="57857" y="33787"/>
                    </a:cubicBezTo>
                    <a:cubicBezTo>
                      <a:pt x="55796" y="34421"/>
                      <a:pt x="54211" y="34579"/>
                      <a:pt x="54211" y="34579"/>
                    </a:cubicBezTo>
                    <a:cubicBezTo>
                      <a:pt x="54211" y="34579"/>
                      <a:pt x="56588" y="33628"/>
                      <a:pt x="58491" y="32360"/>
                    </a:cubicBezTo>
                    <a:cubicBezTo>
                      <a:pt x="60393" y="31251"/>
                      <a:pt x="60868" y="30300"/>
                      <a:pt x="61185" y="29824"/>
                    </a:cubicBezTo>
                    <a:cubicBezTo>
                      <a:pt x="61442" y="29311"/>
                      <a:pt x="61283" y="28383"/>
                      <a:pt x="60458" y="28383"/>
                    </a:cubicBezTo>
                    <a:cubicBezTo>
                      <a:pt x="60263" y="28383"/>
                      <a:pt x="60031" y="28435"/>
                      <a:pt x="59759" y="28556"/>
                    </a:cubicBezTo>
                    <a:cubicBezTo>
                      <a:pt x="58491" y="29190"/>
                      <a:pt x="57064" y="30458"/>
                      <a:pt x="54528" y="31092"/>
                    </a:cubicBezTo>
                    <a:cubicBezTo>
                      <a:pt x="53422" y="31368"/>
                      <a:pt x="52478" y="31538"/>
                      <a:pt x="51911" y="31538"/>
                    </a:cubicBezTo>
                    <a:cubicBezTo>
                      <a:pt x="51503" y="31538"/>
                      <a:pt x="51291" y="31450"/>
                      <a:pt x="51358" y="31251"/>
                    </a:cubicBezTo>
                    <a:cubicBezTo>
                      <a:pt x="51516" y="30934"/>
                      <a:pt x="52626" y="30775"/>
                      <a:pt x="53894" y="29665"/>
                    </a:cubicBezTo>
                    <a:cubicBezTo>
                      <a:pt x="55162" y="28556"/>
                      <a:pt x="55637" y="26654"/>
                      <a:pt x="55003" y="26020"/>
                    </a:cubicBezTo>
                    <a:cubicBezTo>
                      <a:pt x="54741" y="25823"/>
                      <a:pt x="54614" y="25707"/>
                      <a:pt x="54454" y="25707"/>
                    </a:cubicBezTo>
                    <a:cubicBezTo>
                      <a:pt x="54229" y="25707"/>
                      <a:pt x="53937" y="25938"/>
                      <a:pt x="53101" y="26495"/>
                    </a:cubicBezTo>
                    <a:cubicBezTo>
                      <a:pt x="51675" y="27446"/>
                      <a:pt x="50090" y="27763"/>
                      <a:pt x="48187" y="29348"/>
                    </a:cubicBezTo>
                    <a:cubicBezTo>
                      <a:pt x="46602" y="30617"/>
                      <a:pt x="45810" y="31092"/>
                      <a:pt x="43908" y="31568"/>
                    </a:cubicBezTo>
                    <a:cubicBezTo>
                      <a:pt x="43121" y="31810"/>
                      <a:pt x="41917" y="31913"/>
                      <a:pt x="40351" y="31913"/>
                    </a:cubicBezTo>
                    <a:cubicBezTo>
                      <a:pt x="37816" y="31913"/>
                      <a:pt x="34330" y="31642"/>
                      <a:pt x="30117" y="31251"/>
                    </a:cubicBezTo>
                    <a:cubicBezTo>
                      <a:pt x="23460" y="30617"/>
                      <a:pt x="19339" y="27922"/>
                      <a:pt x="16961" y="24910"/>
                    </a:cubicBezTo>
                    <a:cubicBezTo>
                      <a:pt x="12047" y="18253"/>
                      <a:pt x="12047" y="10169"/>
                      <a:pt x="9828" y="4145"/>
                    </a:cubicBezTo>
                    <a:cubicBezTo>
                      <a:pt x="8881" y="1305"/>
                      <a:pt x="6957" y="1"/>
                      <a:pt x="5260"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9" name="Google Shape;8969;p126"/>
              <p:cNvSpPr/>
              <p:nvPr/>
            </p:nvSpPr>
            <p:spPr>
              <a:xfrm>
                <a:off x="3623725" y="1497850"/>
                <a:ext cx="1034300" cy="1009525"/>
              </a:xfrm>
              <a:custGeom>
                <a:rect b="b" l="l" r="r" t="t"/>
                <a:pathLst>
                  <a:path extrusionOk="0" h="40381" w="41372">
                    <a:moveTo>
                      <a:pt x="4818" y="0"/>
                    </a:moveTo>
                    <a:cubicBezTo>
                      <a:pt x="4694" y="0"/>
                      <a:pt x="4568" y="6"/>
                      <a:pt x="4439" y="17"/>
                    </a:cubicBezTo>
                    <a:cubicBezTo>
                      <a:pt x="2378" y="176"/>
                      <a:pt x="1" y="1602"/>
                      <a:pt x="1" y="10637"/>
                    </a:cubicBezTo>
                    <a:cubicBezTo>
                      <a:pt x="159" y="19672"/>
                      <a:pt x="6182" y="29183"/>
                      <a:pt x="8402" y="31561"/>
                    </a:cubicBezTo>
                    <a:cubicBezTo>
                      <a:pt x="10621" y="33938"/>
                      <a:pt x="14108" y="37267"/>
                      <a:pt x="20924" y="39011"/>
                    </a:cubicBezTo>
                    <a:cubicBezTo>
                      <a:pt x="25013" y="40152"/>
                      <a:pt x="31043" y="40380"/>
                      <a:pt x="35213" y="40380"/>
                    </a:cubicBezTo>
                    <a:cubicBezTo>
                      <a:pt x="37992" y="40380"/>
                      <a:pt x="39945" y="40279"/>
                      <a:pt x="39945" y="40279"/>
                    </a:cubicBezTo>
                    <a:cubicBezTo>
                      <a:pt x="39945" y="40279"/>
                      <a:pt x="41372" y="35523"/>
                      <a:pt x="39945" y="32195"/>
                    </a:cubicBezTo>
                    <a:cubicBezTo>
                      <a:pt x="39945" y="32195"/>
                      <a:pt x="30434" y="32036"/>
                      <a:pt x="25045" y="30451"/>
                    </a:cubicBezTo>
                    <a:cubicBezTo>
                      <a:pt x="19656" y="28866"/>
                      <a:pt x="17595" y="26647"/>
                      <a:pt x="15217" y="23160"/>
                    </a:cubicBezTo>
                    <a:cubicBezTo>
                      <a:pt x="12840" y="19672"/>
                      <a:pt x="10779" y="8894"/>
                      <a:pt x="10304" y="6358"/>
                    </a:cubicBezTo>
                    <a:cubicBezTo>
                      <a:pt x="9692" y="4064"/>
                      <a:pt x="8195" y="0"/>
                      <a:pt x="4818"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970" name="Google Shape;8970;p126"/>
          <p:cNvGrpSpPr/>
          <p:nvPr/>
        </p:nvGrpSpPr>
        <p:grpSpPr>
          <a:xfrm>
            <a:off x="2557442" y="1409031"/>
            <a:ext cx="1539029" cy="2475750"/>
            <a:chOff x="6071724" y="2429213"/>
            <a:chExt cx="1821767" cy="2930575"/>
          </a:xfrm>
        </p:grpSpPr>
        <p:sp>
          <p:nvSpPr>
            <p:cNvPr id="8971" name="Google Shape;8971;p126"/>
            <p:cNvSpPr/>
            <p:nvPr/>
          </p:nvSpPr>
          <p:spPr>
            <a:xfrm>
              <a:off x="6380531" y="4301376"/>
              <a:ext cx="1512960" cy="862018"/>
            </a:xfrm>
            <a:custGeom>
              <a:rect b="b" l="l" r="r" t="t"/>
              <a:pathLst>
                <a:path extrusionOk="0" h="57420" w="100780">
                  <a:moveTo>
                    <a:pt x="50390" y="1"/>
                  </a:moveTo>
                  <a:cubicBezTo>
                    <a:pt x="48651" y="1"/>
                    <a:pt x="46913" y="371"/>
                    <a:pt x="45581" y="1111"/>
                  </a:cubicBezTo>
                  <a:lnTo>
                    <a:pt x="2665" y="25973"/>
                  </a:lnTo>
                  <a:cubicBezTo>
                    <a:pt x="1" y="27453"/>
                    <a:pt x="1" y="29968"/>
                    <a:pt x="2665" y="31448"/>
                  </a:cubicBezTo>
                  <a:lnTo>
                    <a:pt x="45581" y="56310"/>
                  </a:lnTo>
                  <a:cubicBezTo>
                    <a:pt x="46913" y="57050"/>
                    <a:pt x="48651" y="57420"/>
                    <a:pt x="50390" y="57420"/>
                  </a:cubicBezTo>
                  <a:cubicBezTo>
                    <a:pt x="52129" y="57420"/>
                    <a:pt x="53868" y="57050"/>
                    <a:pt x="55200" y="56310"/>
                  </a:cubicBezTo>
                  <a:lnTo>
                    <a:pt x="98264" y="31448"/>
                  </a:lnTo>
                  <a:cubicBezTo>
                    <a:pt x="100780" y="29968"/>
                    <a:pt x="100780" y="27453"/>
                    <a:pt x="98116" y="25973"/>
                  </a:cubicBezTo>
                  <a:lnTo>
                    <a:pt x="55200" y="1111"/>
                  </a:lnTo>
                  <a:cubicBezTo>
                    <a:pt x="53868" y="371"/>
                    <a:pt x="52129" y="1"/>
                    <a:pt x="50390" y="1"/>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2" name="Google Shape;8972;p126"/>
            <p:cNvSpPr/>
            <p:nvPr/>
          </p:nvSpPr>
          <p:spPr>
            <a:xfrm>
              <a:off x="6071724" y="4835176"/>
              <a:ext cx="1001979" cy="524612"/>
            </a:xfrm>
            <a:custGeom>
              <a:rect b="b" l="l" r="r" t="t"/>
              <a:pathLst>
                <a:path extrusionOk="0" h="34945" w="66743">
                  <a:moveTo>
                    <a:pt x="18285" y="0"/>
                  </a:moveTo>
                  <a:cubicBezTo>
                    <a:pt x="13981" y="0"/>
                    <a:pt x="10086" y="783"/>
                    <a:pt x="7252" y="2403"/>
                  </a:cubicBezTo>
                  <a:cubicBezTo>
                    <a:pt x="1" y="6546"/>
                    <a:pt x="2516" y="14686"/>
                    <a:pt x="12727" y="20605"/>
                  </a:cubicBezTo>
                  <a:lnTo>
                    <a:pt x="27822" y="29336"/>
                  </a:lnTo>
                  <a:cubicBezTo>
                    <a:pt x="34204" y="32983"/>
                    <a:pt x="41990" y="34945"/>
                    <a:pt x="48723" y="34945"/>
                  </a:cubicBezTo>
                  <a:cubicBezTo>
                    <a:pt x="52920" y="34945"/>
                    <a:pt x="56707" y="34183"/>
                    <a:pt x="59491" y="32592"/>
                  </a:cubicBezTo>
                  <a:cubicBezTo>
                    <a:pt x="66743" y="28448"/>
                    <a:pt x="64227" y="20161"/>
                    <a:pt x="54016" y="14242"/>
                  </a:cubicBezTo>
                  <a:lnTo>
                    <a:pt x="38921" y="5510"/>
                  </a:lnTo>
                  <a:cubicBezTo>
                    <a:pt x="32700" y="1904"/>
                    <a:pt x="24996" y="0"/>
                    <a:pt x="18285" y="0"/>
                  </a:cubicBezTo>
                  <a:close/>
                </a:path>
              </a:pathLst>
            </a:custGeom>
            <a:solidFill>
              <a:srgbClr val="6B99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3" name="Google Shape;8973;p126"/>
            <p:cNvSpPr/>
            <p:nvPr/>
          </p:nvSpPr>
          <p:spPr>
            <a:xfrm>
              <a:off x="6364978" y="3575462"/>
              <a:ext cx="1515182" cy="863684"/>
            </a:xfrm>
            <a:custGeom>
              <a:rect b="b" l="l" r="r" t="t"/>
              <a:pathLst>
                <a:path extrusionOk="0" h="57531" w="100928">
                  <a:moveTo>
                    <a:pt x="50390" y="0"/>
                  </a:moveTo>
                  <a:cubicBezTo>
                    <a:pt x="48651" y="0"/>
                    <a:pt x="46913" y="407"/>
                    <a:pt x="45581" y="1221"/>
                  </a:cubicBezTo>
                  <a:lnTo>
                    <a:pt x="2665" y="25935"/>
                  </a:lnTo>
                  <a:cubicBezTo>
                    <a:pt x="1" y="27563"/>
                    <a:pt x="1" y="30078"/>
                    <a:pt x="2665" y="31558"/>
                  </a:cubicBezTo>
                  <a:lnTo>
                    <a:pt x="45581" y="56420"/>
                  </a:lnTo>
                  <a:cubicBezTo>
                    <a:pt x="46913" y="57160"/>
                    <a:pt x="48651" y="57530"/>
                    <a:pt x="50390" y="57530"/>
                  </a:cubicBezTo>
                  <a:cubicBezTo>
                    <a:pt x="52129" y="57530"/>
                    <a:pt x="53868" y="57160"/>
                    <a:pt x="55200" y="56420"/>
                  </a:cubicBezTo>
                  <a:lnTo>
                    <a:pt x="98264" y="31558"/>
                  </a:lnTo>
                  <a:cubicBezTo>
                    <a:pt x="100928" y="30078"/>
                    <a:pt x="100928" y="27563"/>
                    <a:pt x="98264" y="25935"/>
                  </a:cubicBezTo>
                  <a:lnTo>
                    <a:pt x="55200" y="1221"/>
                  </a:lnTo>
                  <a:cubicBezTo>
                    <a:pt x="53868" y="407"/>
                    <a:pt x="52129" y="0"/>
                    <a:pt x="50390" y="0"/>
                  </a:cubicBezTo>
                  <a:close/>
                </a:path>
              </a:pathLst>
            </a:custGeom>
            <a:solidFill>
              <a:srgbClr val="DC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4" name="Google Shape;8974;p126"/>
            <p:cNvSpPr/>
            <p:nvPr/>
          </p:nvSpPr>
          <p:spPr>
            <a:xfrm>
              <a:off x="6364978" y="3576017"/>
              <a:ext cx="1515182" cy="862018"/>
            </a:xfrm>
            <a:custGeom>
              <a:rect b="b" l="l" r="r" t="t"/>
              <a:pathLst>
                <a:path extrusionOk="0" h="57420" w="100928">
                  <a:moveTo>
                    <a:pt x="50464" y="1924"/>
                  </a:moveTo>
                  <a:cubicBezTo>
                    <a:pt x="51944" y="1924"/>
                    <a:pt x="53276" y="2220"/>
                    <a:pt x="54312" y="2812"/>
                  </a:cubicBezTo>
                  <a:lnTo>
                    <a:pt x="97376" y="27526"/>
                  </a:lnTo>
                  <a:cubicBezTo>
                    <a:pt x="98116" y="27970"/>
                    <a:pt x="98412" y="28414"/>
                    <a:pt x="98412" y="28710"/>
                  </a:cubicBezTo>
                  <a:cubicBezTo>
                    <a:pt x="98412" y="29006"/>
                    <a:pt x="98116" y="29450"/>
                    <a:pt x="97376" y="29893"/>
                  </a:cubicBezTo>
                  <a:lnTo>
                    <a:pt x="54312" y="54755"/>
                  </a:lnTo>
                  <a:cubicBezTo>
                    <a:pt x="53276" y="55347"/>
                    <a:pt x="51944" y="55643"/>
                    <a:pt x="50464" y="55643"/>
                  </a:cubicBezTo>
                  <a:cubicBezTo>
                    <a:pt x="48984" y="55643"/>
                    <a:pt x="47505" y="55347"/>
                    <a:pt x="46469" y="54755"/>
                  </a:cubicBezTo>
                  <a:lnTo>
                    <a:pt x="3553" y="29893"/>
                  </a:lnTo>
                  <a:cubicBezTo>
                    <a:pt x="2813" y="29450"/>
                    <a:pt x="2517" y="29006"/>
                    <a:pt x="2517" y="28710"/>
                  </a:cubicBezTo>
                  <a:cubicBezTo>
                    <a:pt x="2517" y="28414"/>
                    <a:pt x="2813" y="27970"/>
                    <a:pt x="3553" y="27526"/>
                  </a:cubicBezTo>
                  <a:lnTo>
                    <a:pt x="46617" y="2812"/>
                  </a:lnTo>
                  <a:cubicBezTo>
                    <a:pt x="47505" y="2220"/>
                    <a:pt x="48984" y="1924"/>
                    <a:pt x="50464" y="1924"/>
                  </a:cubicBezTo>
                  <a:close/>
                  <a:moveTo>
                    <a:pt x="50464" y="0"/>
                  </a:moveTo>
                  <a:cubicBezTo>
                    <a:pt x="48688" y="0"/>
                    <a:pt x="46913" y="444"/>
                    <a:pt x="45581" y="1184"/>
                  </a:cubicBezTo>
                  <a:lnTo>
                    <a:pt x="2665" y="25898"/>
                  </a:lnTo>
                  <a:cubicBezTo>
                    <a:pt x="1" y="27526"/>
                    <a:pt x="1" y="30041"/>
                    <a:pt x="2665" y="31521"/>
                  </a:cubicBezTo>
                  <a:lnTo>
                    <a:pt x="45581" y="56383"/>
                  </a:lnTo>
                  <a:cubicBezTo>
                    <a:pt x="46913" y="57123"/>
                    <a:pt x="48688" y="57419"/>
                    <a:pt x="50464" y="57419"/>
                  </a:cubicBezTo>
                  <a:cubicBezTo>
                    <a:pt x="52240" y="57419"/>
                    <a:pt x="53868" y="57123"/>
                    <a:pt x="55200" y="56383"/>
                  </a:cubicBezTo>
                  <a:lnTo>
                    <a:pt x="98264" y="31521"/>
                  </a:lnTo>
                  <a:cubicBezTo>
                    <a:pt x="100928" y="30041"/>
                    <a:pt x="100928" y="27526"/>
                    <a:pt x="98264" y="25898"/>
                  </a:cubicBezTo>
                  <a:lnTo>
                    <a:pt x="55200" y="1184"/>
                  </a:lnTo>
                  <a:cubicBezTo>
                    <a:pt x="53868" y="444"/>
                    <a:pt x="52240" y="0"/>
                    <a:pt x="5046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5" name="Google Shape;8975;p126"/>
            <p:cNvSpPr/>
            <p:nvPr/>
          </p:nvSpPr>
          <p:spPr>
            <a:xfrm>
              <a:off x="6373866" y="4007011"/>
              <a:ext cx="748718" cy="1084188"/>
            </a:xfrm>
            <a:custGeom>
              <a:rect b="b" l="l" r="r" t="t"/>
              <a:pathLst>
                <a:path extrusionOk="0" h="72219" w="49873">
                  <a:moveTo>
                    <a:pt x="1" y="1"/>
                  </a:moveTo>
                  <a:lnTo>
                    <a:pt x="1" y="43361"/>
                  </a:lnTo>
                  <a:cubicBezTo>
                    <a:pt x="149" y="44545"/>
                    <a:pt x="889" y="45433"/>
                    <a:pt x="2073" y="46173"/>
                  </a:cubicBezTo>
                  <a:lnTo>
                    <a:pt x="44989" y="71034"/>
                  </a:lnTo>
                  <a:cubicBezTo>
                    <a:pt x="46321" y="71774"/>
                    <a:pt x="47948" y="72218"/>
                    <a:pt x="49872" y="72218"/>
                  </a:cubicBezTo>
                  <a:lnTo>
                    <a:pt x="49872" y="28710"/>
                  </a:lnTo>
                  <a:cubicBezTo>
                    <a:pt x="47948" y="28710"/>
                    <a:pt x="46321" y="28414"/>
                    <a:pt x="44989" y="27674"/>
                  </a:cubicBezTo>
                  <a:lnTo>
                    <a:pt x="2073" y="2812"/>
                  </a:lnTo>
                  <a:cubicBezTo>
                    <a:pt x="1037" y="2220"/>
                    <a:pt x="1" y="1332"/>
                    <a:pt x="1" y="1"/>
                  </a:cubicBezTo>
                  <a:close/>
                </a:path>
              </a:pathLst>
            </a:custGeom>
            <a:solidFill>
              <a:srgbClr val="A5C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6" name="Google Shape;8976;p126"/>
            <p:cNvSpPr/>
            <p:nvPr/>
          </p:nvSpPr>
          <p:spPr>
            <a:xfrm>
              <a:off x="7122569" y="4007011"/>
              <a:ext cx="746482" cy="1084188"/>
            </a:xfrm>
            <a:custGeom>
              <a:rect b="b" l="l" r="r" t="t"/>
              <a:pathLst>
                <a:path extrusionOk="0" h="72219" w="49724">
                  <a:moveTo>
                    <a:pt x="49724" y="1"/>
                  </a:moveTo>
                  <a:cubicBezTo>
                    <a:pt x="49724" y="1332"/>
                    <a:pt x="48836" y="2220"/>
                    <a:pt x="47800" y="2812"/>
                  </a:cubicBezTo>
                  <a:lnTo>
                    <a:pt x="4736" y="27674"/>
                  </a:lnTo>
                  <a:cubicBezTo>
                    <a:pt x="3404" y="28414"/>
                    <a:pt x="1924" y="28710"/>
                    <a:pt x="0" y="28710"/>
                  </a:cubicBezTo>
                  <a:lnTo>
                    <a:pt x="0" y="72218"/>
                  </a:lnTo>
                  <a:cubicBezTo>
                    <a:pt x="1924" y="72070"/>
                    <a:pt x="3552" y="71774"/>
                    <a:pt x="4736" y="71034"/>
                  </a:cubicBezTo>
                  <a:lnTo>
                    <a:pt x="47800" y="46173"/>
                  </a:lnTo>
                  <a:cubicBezTo>
                    <a:pt x="48984" y="45433"/>
                    <a:pt x="49724" y="44545"/>
                    <a:pt x="49724" y="43361"/>
                  </a:cubicBezTo>
                  <a:lnTo>
                    <a:pt x="49724" y="1"/>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7" name="Google Shape;8977;p126"/>
            <p:cNvSpPr/>
            <p:nvPr/>
          </p:nvSpPr>
          <p:spPr>
            <a:xfrm>
              <a:off x="6145045" y="2842897"/>
              <a:ext cx="799250" cy="967481"/>
            </a:xfrm>
            <a:custGeom>
              <a:rect b="b" l="l" r="r" t="t"/>
              <a:pathLst>
                <a:path extrusionOk="0" h="64445" w="53239">
                  <a:moveTo>
                    <a:pt x="49933" y="1"/>
                  </a:moveTo>
                  <a:cubicBezTo>
                    <a:pt x="49545" y="1"/>
                    <a:pt x="49127" y="54"/>
                    <a:pt x="48688" y="146"/>
                  </a:cubicBezTo>
                  <a:cubicBezTo>
                    <a:pt x="46172" y="590"/>
                    <a:pt x="44100" y="1478"/>
                    <a:pt x="42768" y="5622"/>
                  </a:cubicBezTo>
                  <a:cubicBezTo>
                    <a:pt x="41436" y="9617"/>
                    <a:pt x="38773" y="21752"/>
                    <a:pt x="36849" y="27524"/>
                  </a:cubicBezTo>
                  <a:cubicBezTo>
                    <a:pt x="35813" y="31076"/>
                    <a:pt x="31817" y="37735"/>
                    <a:pt x="27230" y="42323"/>
                  </a:cubicBezTo>
                  <a:cubicBezTo>
                    <a:pt x="23234" y="46170"/>
                    <a:pt x="18351" y="50314"/>
                    <a:pt x="16575" y="50758"/>
                  </a:cubicBezTo>
                  <a:cubicBezTo>
                    <a:pt x="15762" y="50883"/>
                    <a:pt x="15054" y="50929"/>
                    <a:pt x="14363" y="50929"/>
                  </a:cubicBezTo>
                  <a:cubicBezTo>
                    <a:pt x="13419" y="50929"/>
                    <a:pt x="12506" y="50843"/>
                    <a:pt x="11395" y="50758"/>
                  </a:cubicBezTo>
                  <a:cubicBezTo>
                    <a:pt x="11057" y="50737"/>
                    <a:pt x="10740" y="50728"/>
                    <a:pt x="10440" y="50728"/>
                  </a:cubicBezTo>
                  <a:cubicBezTo>
                    <a:pt x="8641" y="50728"/>
                    <a:pt x="7463" y="51054"/>
                    <a:pt x="6068" y="51054"/>
                  </a:cubicBezTo>
                  <a:cubicBezTo>
                    <a:pt x="5180" y="51054"/>
                    <a:pt x="4688" y="50922"/>
                    <a:pt x="4401" y="50922"/>
                  </a:cubicBezTo>
                  <a:cubicBezTo>
                    <a:pt x="4161" y="50922"/>
                    <a:pt x="4063" y="51013"/>
                    <a:pt x="3996" y="51350"/>
                  </a:cubicBezTo>
                  <a:cubicBezTo>
                    <a:pt x="3700" y="52238"/>
                    <a:pt x="5032" y="53422"/>
                    <a:pt x="6660" y="53718"/>
                  </a:cubicBezTo>
                  <a:cubicBezTo>
                    <a:pt x="7085" y="53795"/>
                    <a:pt x="7471" y="53822"/>
                    <a:pt x="7813" y="53822"/>
                  </a:cubicBezTo>
                  <a:cubicBezTo>
                    <a:pt x="8582" y="53822"/>
                    <a:pt x="9133" y="53686"/>
                    <a:pt x="9436" y="53686"/>
                  </a:cubicBezTo>
                  <a:cubicBezTo>
                    <a:pt x="9513" y="53686"/>
                    <a:pt x="9575" y="53695"/>
                    <a:pt x="9619" y="53718"/>
                  </a:cubicBezTo>
                  <a:cubicBezTo>
                    <a:pt x="9915" y="54014"/>
                    <a:pt x="8731" y="54606"/>
                    <a:pt x="6956" y="55197"/>
                  </a:cubicBezTo>
                  <a:cubicBezTo>
                    <a:pt x="4440" y="55937"/>
                    <a:pt x="2812" y="55641"/>
                    <a:pt x="1480" y="55789"/>
                  </a:cubicBezTo>
                  <a:cubicBezTo>
                    <a:pt x="0" y="56085"/>
                    <a:pt x="296" y="57269"/>
                    <a:pt x="740" y="57565"/>
                  </a:cubicBezTo>
                  <a:cubicBezTo>
                    <a:pt x="1332" y="57861"/>
                    <a:pt x="2220" y="58305"/>
                    <a:pt x="4292" y="58305"/>
                  </a:cubicBezTo>
                  <a:cubicBezTo>
                    <a:pt x="6511" y="58305"/>
                    <a:pt x="8879" y="57861"/>
                    <a:pt x="8879" y="57861"/>
                  </a:cubicBezTo>
                  <a:lnTo>
                    <a:pt x="8879" y="57861"/>
                  </a:lnTo>
                  <a:cubicBezTo>
                    <a:pt x="8879" y="57861"/>
                    <a:pt x="7547" y="58601"/>
                    <a:pt x="5476" y="59045"/>
                  </a:cubicBezTo>
                  <a:cubicBezTo>
                    <a:pt x="3256" y="59637"/>
                    <a:pt x="2368" y="59637"/>
                    <a:pt x="1184" y="59933"/>
                  </a:cubicBezTo>
                  <a:cubicBezTo>
                    <a:pt x="0" y="60229"/>
                    <a:pt x="1036" y="61857"/>
                    <a:pt x="2368" y="62005"/>
                  </a:cubicBezTo>
                  <a:cubicBezTo>
                    <a:pt x="3404" y="62005"/>
                    <a:pt x="5032" y="62005"/>
                    <a:pt x="6512" y="61709"/>
                  </a:cubicBezTo>
                  <a:cubicBezTo>
                    <a:pt x="7991" y="61265"/>
                    <a:pt x="10359" y="60525"/>
                    <a:pt x="10359" y="60525"/>
                  </a:cubicBezTo>
                  <a:lnTo>
                    <a:pt x="10359" y="60525"/>
                  </a:lnTo>
                  <a:cubicBezTo>
                    <a:pt x="8287" y="61857"/>
                    <a:pt x="6364" y="62153"/>
                    <a:pt x="5180" y="62449"/>
                  </a:cubicBezTo>
                  <a:cubicBezTo>
                    <a:pt x="4144" y="62745"/>
                    <a:pt x="3700" y="63337"/>
                    <a:pt x="4144" y="63929"/>
                  </a:cubicBezTo>
                  <a:cubicBezTo>
                    <a:pt x="4337" y="64218"/>
                    <a:pt x="4781" y="64444"/>
                    <a:pt x="5762" y="64444"/>
                  </a:cubicBezTo>
                  <a:cubicBezTo>
                    <a:pt x="6287" y="64444"/>
                    <a:pt x="6966" y="64379"/>
                    <a:pt x="7843" y="64225"/>
                  </a:cubicBezTo>
                  <a:cubicBezTo>
                    <a:pt x="10359" y="63929"/>
                    <a:pt x="13615" y="62301"/>
                    <a:pt x="15983" y="60377"/>
                  </a:cubicBezTo>
                  <a:cubicBezTo>
                    <a:pt x="18351" y="58453"/>
                    <a:pt x="19238" y="57565"/>
                    <a:pt x="20570" y="56677"/>
                  </a:cubicBezTo>
                  <a:cubicBezTo>
                    <a:pt x="25454" y="53570"/>
                    <a:pt x="29450" y="51054"/>
                    <a:pt x="33445" y="47058"/>
                  </a:cubicBezTo>
                  <a:cubicBezTo>
                    <a:pt x="39365" y="41139"/>
                    <a:pt x="42768" y="35515"/>
                    <a:pt x="44544" y="31815"/>
                  </a:cubicBezTo>
                  <a:cubicBezTo>
                    <a:pt x="48244" y="24268"/>
                    <a:pt x="51056" y="12725"/>
                    <a:pt x="52239" y="6658"/>
                  </a:cubicBezTo>
                  <a:cubicBezTo>
                    <a:pt x="53238" y="1538"/>
                    <a:pt x="52025" y="1"/>
                    <a:pt x="49933"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8" name="Google Shape;8978;p126"/>
            <p:cNvSpPr/>
            <p:nvPr/>
          </p:nvSpPr>
          <p:spPr>
            <a:xfrm>
              <a:off x="6684895" y="2834970"/>
              <a:ext cx="271066" cy="476947"/>
            </a:xfrm>
            <a:custGeom>
              <a:rect b="b" l="l" r="r" t="t"/>
              <a:pathLst>
                <a:path extrusionOk="0" h="31770" w="18056">
                  <a:moveTo>
                    <a:pt x="12097" y="0"/>
                  </a:moveTo>
                  <a:cubicBezTo>
                    <a:pt x="9604" y="0"/>
                    <a:pt x="7410" y="2541"/>
                    <a:pt x="6068" y="6298"/>
                  </a:cubicBezTo>
                  <a:cubicBezTo>
                    <a:pt x="4737" y="10589"/>
                    <a:pt x="2813" y="19617"/>
                    <a:pt x="1629" y="22724"/>
                  </a:cubicBezTo>
                  <a:cubicBezTo>
                    <a:pt x="445" y="25832"/>
                    <a:pt x="1" y="28496"/>
                    <a:pt x="1" y="28496"/>
                  </a:cubicBezTo>
                  <a:cubicBezTo>
                    <a:pt x="1" y="28496"/>
                    <a:pt x="3860" y="31770"/>
                    <a:pt x="8667" y="31770"/>
                  </a:cubicBezTo>
                  <a:cubicBezTo>
                    <a:pt x="9267" y="31770"/>
                    <a:pt x="9883" y="31719"/>
                    <a:pt x="10508" y="31604"/>
                  </a:cubicBezTo>
                  <a:cubicBezTo>
                    <a:pt x="10508" y="31604"/>
                    <a:pt x="14060" y="22132"/>
                    <a:pt x="15688" y="14141"/>
                  </a:cubicBezTo>
                  <a:cubicBezTo>
                    <a:pt x="17315" y="6150"/>
                    <a:pt x="18055" y="1118"/>
                    <a:pt x="12876" y="82"/>
                  </a:cubicBezTo>
                  <a:cubicBezTo>
                    <a:pt x="12613" y="27"/>
                    <a:pt x="12354" y="0"/>
                    <a:pt x="12097"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9" name="Google Shape;8979;p126"/>
            <p:cNvSpPr/>
            <p:nvPr/>
          </p:nvSpPr>
          <p:spPr>
            <a:xfrm>
              <a:off x="6653804" y="3222773"/>
              <a:ext cx="208839" cy="162480"/>
            </a:xfrm>
            <a:custGeom>
              <a:rect b="b" l="l" r="r" t="t"/>
              <a:pathLst>
                <a:path extrusionOk="0" h="10823" w="13911">
                  <a:moveTo>
                    <a:pt x="2664" y="0"/>
                  </a:moveTo>
                  <a:lnTo>
                    <a:pt x="2664" y="0"/>
                  </a:lnTo>
                  <a:cubicBezTo>
                    <a:pt x="2664" y="0"/>
                    <a:pt x="2072" y="0"/>
                    <a:pt x="1184" y="2516"/>
                  </a:cubicBezTo>
                  <a:cubicBezTo>
                    <a:pt x="296" y="4884"/>
                    <a:pt x="0" y="6511"/>
                    <a:pt x="444" y="7103"/>
                  </a:cubicBezTo>
                  <a:cubicBezTo>
                    <a:pt x="2015" y="9408"/>
                    <a:pt x="5886" y="10823"/>
                    <a:pt x="8485" y="10823"/>
                  </a:cubicBezTo>
                  <a:cubicBezTo>
                    <a:pt x="9558" y="10823"/>
                    <a:pt x="10414" y="10582"/>
                    <a:pt x="10803" y="10063"/>
                  </a:cubicBezTo>
                  <a:cubicBezTo>
                    <a:pt x="11691" y="8731"/>
                    <a:pt x="13911" y="5328"/>
                    <a:pt x="13319" y="3700"/>
                  </a:cubicBezTo>
                  <a:lnTo>
                    <a:pt x="13319" y="3700"/>
                  </a:lnTo>
                  <a:lnTo>
                    <a:pt x="12875" y="4884"/>
                  </a:lnTo>
                  <a:cubicBezTo>
                    <a:pt x="12875" y="4884"/>
                    <a:pt x="12601" y="4923"/>
                    <a:pt x="12074" y="4923"/>
                  </a:cubicBezTo>
                  <a:cubicBezTo>
                    <a:pt x="11153" y="4923"/>
                    <a:pt x="9458" y="4803"/>
                    <a:pt x="7103" y="4144"/>
                  </a:cubicBezTo>
                  <a:cubicBezTo>
                    <a:pt x="4144" y="3108"/>
                    <a:pt x="2368" y="1036"/>
                    <a:pt x="2368" y="1036"/>
                  </a:cubicBezTo>
                  <a:lnTo>
                    <a:pt x="2664" y="0"/>
                  </a:ln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0" name="Google Shape;8980;p126"/>
            <p:cNvSpPr/>
            <p:nvPr/>
          </p:nvSpPr>
          <p:spPr>
            <a:xfrm>
              <a:off x="6153933" y="4771268"/>
              <a:ext cx="368797" cy="249463"/>
            </a:xfrm>
            <a:custGeom>
              <a:rect b="b" l="l" r="r" t="t"/>
              <a:pathLst>
                <a:path extrusionOk="0" h="16617" w="24566">
                  <a:moveTo>
                    <a:pt x="23234" y="0"/>
                  </a:moveTo>
                  <a:lnTo>
                    <a:pt x="15835" y="148"/>
                  </a:lnTo>
                  <a:cubicBezTo>
                    <a:pt x="14355" y="3404"/>
                    <a:pt x="10951" y="5624"/>
                    <a:pt x="5920" y="9175"/>
                  </a:cubicBezTo>
                  <a:cubicBezTo>
                    <a:pt x="888" y="12727"/>
                    <a:pt x="0" y="13911"/>
                    <a:pt x="592" y="14799"/>
                  </a:cubicBezTo>
                  <a:cubicBezTo>
                    <a:pt x="1184" y="15835"/>
                    <a:pt x="3848" y="16427"/>
                    <a:pt x="6364" y="16575"/>
                  </a:cubicBezTo>
                  <a:cubicBezTo>
                    <a:pt x="6586" y="16603"/>
                    <a:pt x="6821" y="16616"/>
                    <a:pt x="7065" y="16616"/>
                  </a:cubicBezTo>
                  <a:cubicBezTo>
                    <a:pt x="9407" y="16616"/>
                    <a:pt x="12556" y="15372"/>
                    <a:pt x="13763" y="13763"/>
                  </a:cubicBezTo>
                  <a:cubicBezTo>
                    <a:pt x="14799" y="12579"/>
                    <a:pt x="17463" y="10803"/>
                    <a:pt x="19238" y="10507"/>
                  </a:cubicBezTo>
                  <a:cubicBezTo>
                    <a:pt x="20866" y="10211"/>
                    <a:pt x="23974" y="8731"/>
                    <a:pt x="24270" y="7696"/>
                  </a:cubicBezTo>
                  <a:cubicBezTo>
                    <a:pt x="24566" y="6512"/>
                    <a:pt x="24270" y="4292"/>
                    <a:pt x="23826" y="2960"/>
                  </a:cubicBezTo>
                  <a:cubicBezTo>
                    <a:pt x="23530" y="1628"/>
                    <a:pt x="23234" y="0"/>
                    <a:pt x="23234"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1" name="Google Shape;8981;p126"/>
            <p:cNvSpPr/>
            <p:nvPr/>
          </p:nvSpPr>
          <p:spPr>
            <a:xfrm>
              <a:off x="6593814" y="5004532"/>
              <a:ext cx="308822" cy="326597"/>
            </a:xfrm>
            <a:custGeom>
              <a:rect b="b" l="l" r="r" t="t"/>
              <a:pathLst>
                <a:path extrusionOk="0" h="21755" w="20571">
                  <a:moveTo>
                    <a:pt x="11395" y="1"/>
                  </a:moveTo>
                  <a:cubicBezTo>
                    <a:pt x="10656" y="4588"/>
                    <a:pt x="8732" y="7400"/>
                    <a:pt x="6660" y="10508"/>
                  </a:cubicBezTo>
                  <a:cubicBezTo>
                    <a:pt x="4884" y="13172"/>
                    <a:pt x="2812" y="15540"/>
                    <a:pt x="740" y="18055"/>
                  </a:cubicBezTo>
                  <a:cubicBezTo>
                    <a:pt x="444" y="18499"/>
                    <a:pt x="148" y="18943"/>
                    <a:pt x="148" y="19387"/>
                  </a:cubicBezTo>
                  <a:cubicBezTo>
                    <a:pt x="0" y="21015"/>
                    <a:pt x="1924" y="21607"/>
                    <a:pt x="3108" y="21755"/>
                  </a:cubicBezTo>
                  <a:cubicBezTo>
                    <a:pt x="4292" y="21755"/>
                    <a:pt x="5476" y="21755"/>
                    <a:pt x="6660" y="21607"/>
                  </a:cubicBezTo>
                  <a:cubicBezTo>
                    <a:pt x="8880" y="21311"/>
                    <a:pt x="10951" y="20423"/>
                    <a:pt x="12283" y="18647"/>
                  </a:cubicBezTo>
                  <a:cubicBezTo>
                    <a:pt x="13615" y="16575"/>
                    <a:pt x="14799" y="14208"/>
                    <a:pt x="16723" y="12580"/>
                  </a:cubicBezTo>
                  <a:cubicBezTo>
                    <a:pt x="17759" y="11692"/>
                    <a:pt x="19091" y="11100"/>
                    <a:pt x="19683" y="9916"/>
                  </a:cubicBezTo>
                  <a:cubicBezTo>
                    <a:pt x="20571" y="8288"/>
                    <a:pt x="20275" y="6660"/>
                    <a:pt x="19831" y="5032"/>
                  </a:cubicBezTo>
                  <a:cubicBezTo>
                    <a:pt x="19683" y="4145"/>
                    <a:pt x="19387" y="3405"/>
                    <a:pt x="19387" y="2517"/>
                  </a:cubicBezTo>
                  <a:cubicBezTo>
                    <a:pt x="19239" y="1629"/>
                    <a:pt x="19091" y="741"/>
                    <a:pt x="19091" y="149"/>
                  </a:cubicBezTo>
                  <a:lnTo>
                    <a:pt x="11395" y="1"/>
                  </a:ln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2" name="Google Shape;8982;p126"/>
            <p:cNvSpPr/>
            <p:nvPr/>
          </p:nvSpPr>
          <p:spPr>
            <a:xfrm>
              <a:off x="6278341" y="3673764"/>
              <a:ext cx="1075285" cy="1346201"/>
            </a:xfrm>
            <a:custGeom>
              <a:rect b="b" l="l" r="r" t="t"/>
              <a:pathLst>
                <a:path extrusionOk="0" h="89672" w="71626">
                  <a:moveTo>
                    <a:pt x="35517" y="0"/>
                  </a:moveTo>
                  <a:cubicBezTo>
                    <a:pt x="35517" y="0"/>
                    <a:pt x="31078" y="3404"/>
                    <a:pt x="27082" y="6068"/>
                  </a:cubicBezTo>
                  <a:cubicBezTo>
                    <a:pt x="22198" y="9324"/>
                    <a:pt x="0" y="23086"/>
                    <a:pt x="0" y="28562"/>
                  </a:cubicBezTo>
                  <a:cubicBezTo>
                    <a:pt x="0" y="32262"/>
                    <a:pt x="7548" y="73254"/>
                    <a:pt x="7548" y="73254"/>
                  </a:cubicBezTo>
                  <a:cubicBezTo>
                    <a:pt x="8644" y="74160"/>
                    <a:pt x="9801" y="74467"/>
                    <a:pt x="10867" y="74467"/>
                  </a:cubicBezTo>
                  <a:cubicBezTo>
                    <a:pt x="13110" y="74467"/>
                    <a:pt x="14947" y="73106"/>
                    <a:pt x="14947" y="73106"/>
                  </a:cubicBezTo>
                  <a:cubicBezTo>
                    <a:pt x="14947" y="73106"/>
                    <a:pt x="16575" y="55792"/>
                    <a:pt x="16723" y="45729"/>
                  </a:cubicBezTo>
                  <a:cubicBezTo>
                    <a:pt x="16871" y="41141"/>
                    <a:pt x="16131" y="34925"/>
                    <a:pt x="16131" y="34925"/>
                  </a:cubicBezTo>
                  <a:lnTo>
                    <a:pt x="40253" y="20867"/>
                  </a:lnTo>
                  <a:lnTo>
                    <a:pt x="40253" y="20867"/>
                  </a:lnTo>
                  <a:cubicBezTo>
                    <a:pt x="37589" y="24862"/>
                    <a:pt x="26786" y="36997"/>
                    <a:pt x="26194" y="39365"/>
                  </a:cubicBezTo>
                  <a:cubicBezTo>
                    <a:pt x="25602" y="42029"/>
                    <a:pt x="27082" y="47948"/>
                    <a:pt x="28710" y="61119"/>
                  </a:cubicBezTo>
                  <a:cubicBezTo>
                    <a:pt x="29894" y="70442"/>
                    <a:pt x="32557" y="88645"/>
                    <a:pt x="32557" y="88645"/>
                  </a:cubicBezTo>
                  <a:cubicBezTo>
                    <a:pt x="33745" y="89419"/>
                    <a:pt x="35022" y="89671"/>
                    <a:pt x="36182" y="89671"/>
                  </a:cubicBezTo>
                  <a:cubicBezTo>
                    <a:pt x="38348" y="89671"/>
                    <a:pt x="40105" y="88793"/>
                    <a:pt x="40105" y="88793"/>
                  </a:cubicBezTo>
                  <a:cubicBezTo>
                    <a:pt x="40105" y="88793"/>
                    <a:pt x="42029" y="64671"/>
                    <a:pt x="41881" y="57272"/>
                  </a:cubicBezTo>
                  <a:cubicBezTo>
                    <a:pt x="41881" y="48836"/>
                    <a:pt x="41141" y="44841"/>
                    <a:pt x="41141" y="44841"/>
                  </a:cubicBezTo>
                  <a:cubicBezTo>
                    <a:pt x="41141" y="44841"/>
                    <a:pt x="47800" y="40993"/>
                    <a:pt x="54607" y="35813"/>
                  </a:cubicBezTo>
                  <a:cubicBezTo>
                    <a:pt x="62895" y="29302"/>
                    <a:pt x="71626" y="24270"/>
                    <a:pt x="68962" y="7252"/>
                  </a:cubicBezTo>
                  <a:lnTo>
                    <a:pt x="35517" y="0"/>
                  </a:ln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3" name="Google Shape;8983;p126"/>
            <p:cNvSpPr/>
            <p:nvPr/>
          </p:nvSpPr>
          <p:spPr>
            <a:xfrm>
              <a:off x="6520493" y="3869272"/>
              <a:ext cx="362147" cy="328819"/>
            </a:xfrm>
            <a:custGeom>
              <a:rect b="b" l="l" r="r" t="t"/>
              <a:pathLst>
                <a:path extrusionOk="0" h="21903" w="24123">
                  <a:moveTo>
                    <a:pt x="18647" y="0"/>
                  </a:moveTo>
                  <a:lnTo>
                    <a:pt x="18647" y="0"/>
                  </a:lnTo>
                  <a:cubicBezTo>
                    <a:pt x="18647" y="1"/>
                    <a:pt x="18795" y="3404"/>
                    <a:pt x="19535" y="5920"/>
                  </a:cubicBezTo>
                  <a:cubicBezTo>
                    <a:pt x="20127" y="8584"/>
                    <a:pt x="1" y="21902"/>
                    <a:pt x="1" y="21902"/>
                  </a:cubicBezTo>
                  <a:lnTo>
                    <a:pt x="24123" y="7844"/>
                  </a:lnTo>
                  <a:cubicBezTo>
                    <a:pt x="24123" y="7844"/>
                    <a:pt x="20275" y="5032"/>
                    <a:pt x="18647" y="0"/>
                  </a:cubicBezTo>
                  <a:close/>
                </a:path>
              </a:pathLst>
            </a:custGeom>
            <a:solidFill>
              <a:srgbClr val="597B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4" name="Google Shape;8984;p126"/>
            <p:cNvSpPr/>
            <p:nvPr/>
          </p:nvSpPr>
          <p:spPr>
            <a:xfrm>
              <a:off x="6889290" y="2800652"/>
              <a:ext cx="357703" cy="331281"/>
            </a:xfrm>
            <a:custGeom>
              <a:rect b="b" l="l" r="r" t="t"/>
              <a:pathLst>
                <a:path extrusionOk="0" h="22067" w="23827">
                  <a:moveTo>
                    <a:pt x="18203" y="0"/>
                  </a:moveTo>
                  <a:cubicBezTo>
                    <a:pt x="18203" y="1"/>
                    <a:pt x="5180" y="4440"/>
                    <a:pt x="3552" y="4736"/>
                  </a:cubicBezTo>
                  <a:cubicBezTo>
                    <a:pt x="1925" y="4884"/>
                    <a:pt x="1" y="9176"/>
                    <a:pt x="149" y="14207"/>
                  </a:cubicBezTo>
                  <a:cubicBezTo>
                    <a:pt x="402" y="18517"/>
                    <a:pt x="7930" y="22067"/>
                    <a:pt x="12130" y="22067"/>
                  </a:cubicBezTo>
                  <a:cubicBezTo>
                    <a:pt x="12834" y="22067"/>
                    <a:pt x="13444" y="21967"/>
                    <a:pt x="13911" y="21755"/>
                  </a:cubicBezTo>
                  <a:cubicBezTo>
                    <a:pt x="17167" y="20275"/>
                    <a:pt x="23827" y="13615"/>
                    <a:pt x="22791" y="12727"/>
                  </a:cubicBezTo>
                  <a:cubicBezTo>
                    <a:pt x="21755" y="11987"/>
                    <a:pt x="18203" y="9472"/>
                    <a:pt x="18055" y="8880"/>
                  </a:cubicBezTo>
                  <a:cubicBezTo>
                    <a:pt x="17907" y="8140"/>
                    <a:pt x="18203" y="1"/>
                    <a:pt x="18203"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5" name="Google Shape;8985;p126"/>
            <p:cNvSpPr/>
            <p:nvPr/>
          </p:nvSpPr>
          <p:spPr>
            <a:xfrm>
              <a:off x="6973720" y="2800652"/>
              <a:ext cx="188857" cy="151506"/>
            </a:xfrm>
            <a:custGeom>
              <a:rect b="b" l="l" r="r" t="t"/>
              <a:pathLst>
                <a:path extrusionOk="0" h="10092" w="12580">
                  <a:moveTo>
                    <a:pt x="12579" y="0"/>
                  </a:moveTo>
                  <a:cubicBezTo>
                    <a:pt x="12579" y="1"/>
                    <a:pt x="6364" y="2664"/>
                    <a:pt x="2960" y="3700"/>
                  </a:cubicBezTo>
                  <a:cubicBezTo>
                    <a:pt x="2220" y="5180"/>
                    <a:pt x="0" y="8288"/>
                    <a:pt x="1036" y="9324"/>
                  </a:cubicBezTo>
                  <a:cubicBezTo>
                    <a:pt x="1665" y="9895"/>
                    <a:pt x="2448" y="10092"/>
                    <a:pt x="3250" y="10092"/>
                  </a:cubicBezTo>
                  <a:cubicBezTo>
                    <a:pt x="4523" y="10092"/>
                    <a:pt x="5842" y="9596"/>
                    <a:pt x="6660" y="9324"/>
                  </a:cubicBezTo>
                  <a:cubicBezTo>
                    <a:pt x="8139" y="8732"/>
                    <a:pt x="9471" y="7844"/>
                    <a:pt x="10359" y="7104"/>
                  </a:cubicBezTo>
                  <a:cubicBezTo>
                    <a:pt x="11543" y="6216"/>
                    <a:pt x="12431" y="4736"/>
                    <a:pt x="12431" y="3108"/>
                  </a:cubicBezTo>
                  <a:cubicBezTo>
                    <a:pt x="12579" y="1776"/>
                    <a:pt x="12579" y="1"/>
                    <a:pt x="12579" y="0"/>
                  </a:cubicBez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6" name="Google Shape;8986;p126"/>
            <p:cNvSpPr/>
            <p:nvPr/>
          </p:nvSpPr>
          <p:spPr>
            <a:xfrm>
              <a:off x="6769325" y="2834910"/>
              <a:ext cx="559876" cy="1055094"/>
            </a:xfrm>
            <a:custGeom>
              <a:rect b="b" l="l" r="r" t="t"/>
              <a:pathLst>
                <a:path extrusionOk="0" h="70281" w="37294">
                  <a:moveTo>
                    <a:pt x="8873" y="0"/>
                  </a:moveTo>
                  <a:cubicBezTo>
                    <a:pt x="8622" y="0"/>
                    <a:pt x="8376" y="27"/>
                    <a:pt x="8140" y="86"/>
                  </a:cubicBezTo>
                  <a:cubicBezTo>
                    <a:pt x="8140" y="86"/>
                    <a:pt x="4588" y="1862"/>
                    <a:pt x="3108" y="6598"/>
                  </a:cubicBezTo>
                  <a:cubicBezTo>
                    <a:pt x="1628" y="11185"/>
                    <a:pt x="0" y="16809"/>
                    <a:pt x="148" y="25392"/>
                  </a:cubicBezTo>
                  <a:cubicBezTo>
                    <a:pt x="396" y="33436"/>
                    <a:pt x="1057" y="52762"/>
                    <a:pt x="1181" y="56191"/>
                  </a:cubicBezTo>
                  <a:lnTo>
                    <a:pt x="1181" y="56191"/>
                  </a:lnTo>
                  <a:cubicBezTo>
                    <a:pt x="1122" y="56508"/>
                    <a:pt x="410" y="61056"/>
                    <a:pt x="7548" y="65053"/>
                  </a:cubicBezTo>
                  <a:cubicBezTo>
                    <a:pt x="13497" y="68384"/>
                    <a:pt x="19159" y="70281"/>
                    <a:pt x="23766" y="70281"/>
                  </a:cubicBezTo>
                  <a:cubicBezTo>
                    <a:pt x="24888" y="70281"/>
                    <a:pt x="25948" y="70168"/>
                    <a:pt x="26934" y="69936"/>
                  </a:cubicBezTo>
                  <a:cubicBezTo>
                    <a:pt x="31226" y="68900"/>
                    <a:pt x="35665" y="66385"/>
                    <a:pt x="36257" y="63129"/>
                  </a:cubicBezTo>
                  <a:cubicBezTo>
                    <a:pt x="35813" y="57061"/>
                    <a:pt x="34629" y="46850"/>
                    <a:pt x="35665" y="39303"/>
                  </a:cubicBezTo>
                  <a:cubicBezTo>
                    <a:pt x="36553" y="31608"/>
                    <a:pt x="36553" y="25244"/>
                    <a:pt x="36997" y="19177"/>
                  </a:cubicBezTo>
                  <a:cubicBezTo>
                    <a:pt x="37293" y="12961"/>
                    <a:pt x="36109" y="13109"/>
                    <a:pt x="33001" y="10889"/>
                  </a:cubicBezTo>
                  <a:cubicBezTo>
                    <a:pt x="28858" y="7930"/>
                    <a:pt x="27230" y="7190"/>
                    <a:pt x="27230" y="7190"/>
                  </a:cubicBezTo>
                  <a:cubicBezTo>
                    <a:pt x="27230" y="7190"/>
                    <a:pt x="21311" y="15921"/>
                    <a:pt x="13023" y="16809"/>
                  </a:cubicBezTo>
                  <a:cubicBezTo>
                    <a:pt x="10359" y="14293"/>
                    <a:pt x="10212" y="5118"/>
                    <a:pt x="13763" y="2158"/>
                  </a:cubicBezTo>
                  <a:cubicBezTo>
                    <a:pt x="13763" y="2158"/>
                    <a:pt x="11126" y="0"/>
                    <a:pt x="8873" y="0"/>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7" name="Google Shape;8987;p126"/>
            <p:cNvSpPr/>
            <p:nvPr/>
          </p:nvSpPr>
          <p:spPr>
            <a:xfrm>
              <a:off x="6891512" y="2865085"/>
              <a:ext cx="97776" cy="222170"/>
            </a:xfrm>
            <a:custGeom>
              <a:rect b="b" l="l" r="r" t="t"/>
              <a:pathLst>
                <a:path extrusionOk="0" h="14799" w="6513">
                  <a:moveTo>
                    <a:pt x="6512" y="0"/>
                  </a:moveTo>
                  <a:cubicBezTo>
                    <a:pt x="6512" y="0"/>
                    <a:pt x="4884" y="296"/>
                    <a:pt x="3404" y="1924"/>
                  </a:cubicBezTo>
                  <a:cubicBezTo>
                    <a:pt x="2073" y="3700"/>
                    <a:pt x="1" y="7251"/>
                    <a:pt x="445" y="10951"/>
                  </a:cubicBezTo>
                  <a:cubicBezTo>
                    <a:pt x="445" y="10951"/>
                    <a:pt x="1481" y="13023"/>
                    <a:pt x="4884" y="14799"/>
                  </a:cubicBezTo>
                  <a:cubicBezTo>
                    <a:pt x="4884" y="14799"/>
                    <a:pt x="4144" y="10803"/>
                    <a:pt x="4144" y="8731"/>
                  </a:cubicBezTo>
                  <a:cubicBezTo>
                    <a:pt x="4292" y="5920"/>
                    <a:pt x="6512" y="2220"/>
                    <a:pt x="6512" y="2220"/>
                  </a:cubicBezTo>
                  <a:lnTo>
                    <a:pt x="6512" y="0"/>
                  </a:ln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8" name="Google Shape;8988;p126"/>
            <p:cNvSpPr/>
            <p:nvPr/>
          </p:nvSpPr>
          <p:spPr>
            <a:xfrm>
              <a:off x="6898177" y="3001939"/>
              <a:ext cx="66671" cy="91081"/>
            </a:xfrm>
            <a:custGeom>
              <a:rect b="b" l="l" r="r" t="t"/>
              <a:pathLst>
                <a:path extrusionOk="0" h="6067" w="4441">
                  <a:moveTo>
                    <a:pt x="1791" y="1"/>
                  </a:moveTo>
                  <a:cubicBezTo>
                    <a:pt x="857" y="1"/>
                    <a:pt x="1" y="1835"/>
                    <a:pt x="1" y="1835"/>
                  </a:cubicBezTo>
                  <a:cubicBezTo>
                    <a:pt x="1" y="1835"/>
                    <a:pt x="1" y="4055"/>
                    <a:pt x="1481" y="5387"/>
                  </a:cubicBezTo>
                  <a:cubicBezTo>
                    <a:pt x="2002" y="5908"/>
                    <a:pt x="2568" y="6067"/>
                    <a:pt x="3065" y="6067"/>
                  </a:cubicBezTo>
                  <a:cubicBezTo>
                    <a:pt x="3837" y="6067"/>
                    <a:pt x="4440" y="5683"/>
                    <a:pt x="4440" y="5683"/>
                  </a:cubicBezTo>
                  <a:cubicBezTo>
                    <a:pt x="3848" y="4499"/>
                    <a:pt x="2664" y="651"/>
                    <a:pt x="2072" y="59"/>
                  </a:cubicBezTo>
                  <a:cubicBezTo>
                    <a:pt x="1978" y="19"/>
                    <a:pt x="1884" y="1"/>
                    <a:pt x="1791"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9" name="Google Shape;8989;p126"/>
            <p:cNvSpPr/>
            <p:nvPr/>
          </p:nvSpPr>
          <p:spPr>
            <a:xfrm>
              <a:off x="6898177" y="3001939"/>
              <a:ext cx="66671" cy="85316"/>
            </a:xfrm>
            <a:custGeom>
              <a:rect b="b" l="l" r="r" t="t"/>
              <a:pathLst>
                <a:path extrusionOk="0" h="5683" w="4441">
                  <a:moveTo>
                    <a:pt x="1791" y="1"/>
                  </a:moveTo>
                  <a:cubicBezTo>
                    <a:pt x="857" y="1"/>
                    <a:pt x="1" y="1835"/>
                    <a:pt x="1" y="1835"/>
                  </a:cubicBezTo>
                  <a:cubicBezTo>
                    <a:pt x="159" y="1809"/>
                    <a:pt x="308" y="1797"/>
                    <a:pt x="451" y="1797"/>
                  </a:cubicBezTo>
                  <a:cubicBezTo>
                    <a:pt x="1908" y="1797"/>
                    <a:pt x="2582" y="3085"/>
                    <a:pt x="3256" y="3759"/>
                  </a:cubicBezTo>
                  <a:cubicBezTo>
                    <a:pt x="3848" y="4647"/>
                    <a:pt x="4440" y="5683"/>
                    <a:pt x="4440" y="5683"/>
                  </a:cubicBezTo>
                  <a:cubicBezTo>
                    <a:pt x="3848" y="4499"/>
                    <a:pt x="2664" y="651"/>
                    <a:pt x="2072" y="59"/>
                  </a:cubicBezTo>
                  <a:cubicBezTo>
                    <a:pt x="1978" y="19"/>
                    <a:pt x="1884" y="1"/>
                    <a:pt x="1791" y="1"/>
                  </a:cubicBezTo>
                  <a:close/>
                </a:path>
              </a:pathLst>
            </a:custGeom>
            <a:solidFill>
              <a:srgbClr val="C8DB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0" name="Google Shape;8990;p126"/>
            <p:cNvSpPr/>
            <p:nvPr/>
          </p:nvSpPr>
          <p:spPr>
            <a:xfrm>
              <a:off x="6818206" y="2429213"/>
              <a:ext cx="408790" cy="163441"/>
            </a:xfrm>
            <a:custGeom>
              <a:rect b="b" l="l" r="r" t="t"/>
              <a:pathLst>
                <a:path extrusionOk="0" h="10887" w="27230">
                  <a:moveTo>
                    <a:pt x="17768" y="0"/>
                  </a:moveTo>
                  <a:cubicBezTo>
                    <a:pt x="15110" y="0"/>
                    <a:pt x="12185" y="764"/>
                    <a:pt x="9175" y="1952"/>
                  </a:cubicBezTo>
                  <a:cubicBezTo>
                    <a:pt x="5624" y="3432"/>
                    <a:pt x="0" y="1656"/>
                    <a:pt x="1036" y="5800"/>
                  </a:cubicBezTo>
                  <a:cubicBezTo>
                    <a:pt x="1963" y="9254"/>
                    <a:pt x="6151" y="10886"/>
                    <a:pt x="10543" y="10886"/>
                  </a:cubicBezTo>
                  <a:cubicBezTo>
                    <a:pt x="13865" y="10886"/>
                    <a:pt x="17304" y="9952"/>
                    <a:pt x="19534" y="8168"/>
                  </a:cubicBezTo>
                  <a:cubicBezTo>
                    <a:pt x="19788" y="8041"/>
                    <a:pt x="22548" y="6716"/>
                    <a:pt x="25196" y="6716"/>
                  </a:cubicBezTo>
                  <a:cubicBezTo>
                    <a:pt x="25634" y="6716"/>
                    <a:pt x="26069" y="6752"/>
                    <a:pt x="26490" y="6836"/>
                  </a:cubicBezTo>
                  <a:cubicBezTo>
                    <a:pt x="26490" y="6836"/>
                    <a:pt x="27230" y="4320"/>
                    <a:pt x="23974" y="1952"/>
                  </a:cubicBezTo>
                  <a:cubicBezTo>
                    <a:pt x="22186" y="577"/>
                    <a:pt x="20077" y="0"/>
                    <a:pt x="17768" y="0"/>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1" name="Google Shape;8991;p126"/>
            <p:cNvSpPr/>
            <p:nvPr/>
          </p:nvSpPr>
          <p:spPr>
            <a:xfrm>
              <a:off x="6964833" y="2873973"/>
              <a:ext cx="255498" cy="248832"/>
            </a:xfrm>
            <a:custGeom>
              <a:rect b="b" l="l" r="r" t="t"/>
              <a:pathLst>
                <a:path extrusionOk="0" h="16575" w="17019">
                  <a:moveTo>
                    <a:pt x="13023" y="0"/>
                  </a:moveTo>
                  <a:lnTo>
                    <a:pt x="13023" y="1776"/>
                  </a:lnTo>
                  <a:cubicBezTo>
                    <a:pt x="12875" y="2960"/>
                    <a:pt x="6216" y="7991"/>
                    <a:pt x="4588" y="8583"/>
                  </a:cubicBezTo>
                  <a:cubicBezTo>
                    <a:pt x="2960" y="9175"/>
                    <a:pt x="0" y="14207"/>
                    <a:pt x="0" y="14207"/>
                  </a:cubicBezTo>
                  <a:cubicBezTo>
                    <a:pt x="370" y="14138"/>
                    <a:pt x="729" y="14104"/>
                    <a:pt x="1078" y="14104"/>
                  </a:cubicBezTo>
                  <a:cubicBezTo>
                    <a:pt x="2965" y="14104"/>
                    <a:pt x="4569" y="15076"/>
                    <a:pt x="6068" y="16575"/>
                  </a:cubicBezTo>
                  <a:cubicBezTo>
                    <a:pt x="6068" y="16575"/>
                    <a:pt x="15391" y="12579"/>
                    <a:pt x="17019" y="6216"/>
                  </a:cubicBezTo>
                  <a:cubicBezTo>
                    <a:pt x="17019" y="6216"/>
                    <a:pt x="15243" y="2812"/>
                    <a:pt x="14947" y="1924"/>
                  </a:cubicBezTo>
                  <a:cubicBezTo>
                    <a:pt x="14651" y="1184"/>
                    <a:pt x="13911" y="148"/>
                    <a:pt x="13023"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2" name="Google Shape;8992;p126"/>
            <p:cNvSpPr/>
            <p:nvPr/>
          </p:nvSpPr>
          <p:spPr>
            <a:xfrm>
              <a:off x="6964833" y="3042218"/>
              <a:ext cx="91096" cy="80587"/>
            </a:xfrm>
            <a:custGeom>
              <a:rect b="b" l="l" r="r" t="t"/>
              <a:pathLst>
                <a:path extrusionOk="0" h="5368" w="6068">
                  <a:moveTo>
                    <a:pt x="4078" y="0"/>
                  </a:moveTo>
                  <a:cubicBezTo>
                    <a:pt x="2870" y="0"/>
                    <a:pt x="0" y="3000"/>
                    <a:pt x="0" y="3000"/>
                  </a:cubicBezTo>
                  <a:cubicBezTo>
                    <a:pt x="1332" y="4184"/>
                    <a:pt x="3108" y="5220"/>
                    <a:pt x="6068" y="5368"/>
                  </a:cubicBezTo>
                  <a:cubicBezTo>
                    <a:pt x="6068" y="5368"/>
                    <a:pt x="5328" y="484"/>
                    <a:pt x="4292" y="40"/>
                  </a:cubicBezTo>
                  <a:cubicBezTo>
                    <a:pt x="4228" y="13"/>
                    <a:pt x="4157" y="0"/>
                    <a:pt x="4078" y="0"/>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3" name="Google Shape;8993;p126"/>
            <p:cNvSpPr/>
            <p:nvPr/>
          </p:nvSpPr>
          <p:spPr>
            <a:xfrm>
              <a:off x="6964833" y="3042218"/>
              <a:ext cx="91096" cy="80587"/>
            </a:xfrm>
            <a:custGeom>
              <a:rect b="b" l="l" r="r" t="t"/>
              <a:pathLst>
                <a:path extrusionOk="0" h="5368" w="6068">
                  <a:moveTo>
                    <a:pt x="4078" y="0"/>
                  </a:moveTo>
                  <a:cubicBezTo>
                    <a:pt x="2870" y="0"/>
                    <a:pt x="0" y="3000"/>
                    <a:pt x="0" y="3000"/>
                  </a:cubicBezTo>
                  <a:cubicBezTo>
                    <a:pt x="0" y="3000"/>
                    <a:pt x="1137" y="2621"/>
                    <a:pt x="1970" y="2621"/>
                  </a:cubicBezTo>
                  <a:cubicBezTo>
                    <a:pt x="2179" y="2621"/>
                    <a:pt x="2368" y="2645"/>
                    <a:pt x="2516" y="2704"/>
                  </a:cubicBezTo>
                  <a:cubicBezTo>
                    <a:pt x="3404" y="3000"/>
                    <a:pt x="6068" y="5368"/>
                    <a:pt x="6068" y="5368"/>
                  </a:cubicBezTo>
                  <a:cubicBezTo>
                    <a:pt x="6068" y="5368"/>
                    <a:pt x="5328" y="484"/>
                    <a:pt x="4292" y="40"/>
                  </a:cubicBezTo>
                  <a:cubicBezTo>
                    <a:pt x="4228" y="13"/>
                    <a:pt x="4157" y="0"/>
                    <a:pt x="4078" y="0"/>
                  </a:cubicBezTo>
                  <a:close/>
                </a:path>
              </a:pathLst>
            </a:custGeom>
            <a:solidFill>
              <a:srgbClr val="C8DB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4" name="Google Shape;8994;p126"/>
            <p:cNvSpPr/>
            <p:nvPr/>
          </p:nvSpPr>
          <p:spPr>
            <a:xfrm>
              <a:off x="6869293" y="2455875"/>
              <a:ext cx="382143" cy="447478"/>
            </a:xfrm>
            <a:custGeom>
              <a:rect b="b" l="l" r="r" t="t"/>
              <a:pathLst>
                <a:path extrusionOk="0" h="29807" w="25455">
                  <a:moveTo>
                    <a:pt x="12355" y="0"/>
                  </a:moveTo>
                  <a:cubicBezTo>
                    <a:pt x="6278" y="0"/>
                    <a:pt x="2035" y="4731"/>
                    <a:pt x="1185" y="10684"/>
                  </a:cubicBezTo>
                  <a:cubicBezTo>
                    <a:pt x="593" y="13939"/>
                    <a:pt x="1" y="20451"/>
                    <a:pt x="2073" y="25482"/>
                  </a:cubicBezTo>
                  <a:cubicBezTo>
                    <a:pt x="3405" y="28294"/>
                    <a:pt x="4736" y="29330"/>
                    <a:pt x="7252" y="29774"/>
                  </a:cubicBezTo>
                  <a:cubicBezTo>
                    <a:pt x="7403" y="29795"/>
                    <a:pt x="7580" y="29806"/>
                    <a:pt x="7780" y="29806"/>
                  </a:cubicBezTo>
                  <a:cubicBezTo>
                    <a:pt x="10314" y="29806"/>
                    <a:pt x="16452" y="28100"/>
                    <a:pt x="18647" y="25630"/>
                  </a:cubicBezTo>
                  <a:cubicBezTo>
                    <a:pt x="18943" y="25186"/>
                    <a:pt x="19535" y="22818"/>
                    <a:pt x="19535" y="22818"/>
                  </a:cubicBezTo>
                  <a:cubicBezTo>
                    <a:pt x="22643" y="20747"/>
                    <a:pt x="24863" y="17343"/>
                    <a:pt x="25159" y="13199"/>
                  </a:cubicBezTo>
                  <a:cubicBezTo>
                    <a:pt x="25455" y="6244"/>
                    <a:pt x="20127" y="324"/>
                    <a:pt x="13172" y="28"/>
                  </a:cubicBezTo>
                  <a:cubicBezTo>
                    <a:pt x="12896" y="10"/>
                    <a:pt x="12624" y="0"/>
                    <a:pt x="12355"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5" name="Google Shape;8995;p126"/>
            <p:cNvSpPr/>
            <p:nvPr/>
          </p:nvSpPr>
          <p:spPr>
            <a:xfrm>
              <a:off x="6900399" y="2454869"/>
              <a:ext cx="351037" cy="345798"/>
            </a:xfrm>
            <a:custGeom>
              <a:rect b="b" l="l" r="r" t="t"/>
              <a:pathLst>
                <a:path extrusionOk="0" h="23034" w="23383">
                  <a:moveTo>
                    <a:pt x="10526" y="1"/>
                  </a:moveTo>
                  <a:cubicBezTo>
                    <a:pt x="6164" y="1"/>
                    <a:pt x="2243" y="2231"/>
                    <a:pt x="1" y="5719"/>
                  </a:cubicBezTo>
                  <a:cubicBezTo>
                    <a:pt x="593" y="6459"/>
                    <a:pt x="2220" y="7199"/>
                    <a:pt x="4440" y="7791"/>
                  </a:cubicBezTo>
                  <a:cubicBezTo>
                    <a:pt x="5643" y="8025"/>
                    <a:pt x="6793" y="8115"/>
                    <a:pt x="7853" y="8115"/>
                  </a:cubicBezTo>
                  <a:cubicBezTo>
                    <a:pt x="11487" y="8115"/>
                    <a:pt x="14059" y="7051"/>
                    <a:pt x="14059" y="7051"/>
                  </a:cubicBezTo>
                  <a:lnTo>
                    <a:pt x="14059" y="7051"/>
                  </a:lnTo>
                  <a:cubicBezTo>
                    <a:pt x="13615" y="8679"/>
                    <a:pt x="14207" y="10011"/>
                    <a:pt x="14947" y="11047"/>
                  </a:cubicBezTo>
                  <a:cubicBezTo>
                    <a:pt x="15835" y="12378"/>
                    <a:pt x="16131" y="14006"/>
                    <a:pt x="15835" y="15486"/>
                  </a:cubicBezTo>
                  <a:cubicBezTo>
                    <a:pt x="15835" y="15930"/>
                    <a:pt x="15687" y="16374"/>
                    <a:pt x="15539" y="16966"/>
                  </a:cubicBezTo>
                  <a:cubicBezTo>
                    <a:pt x="15243" y="18890"/>
                    <a:pt x="16871" y="19038"/>
                    <a:pt x="16871" y="19038"/>
                  </a:cubicBezTo>
                  <a:cubicBezTo>
                    <a:pt x="16871" y="18150"/>
                    <a:pt x="17019" y="17114"/>
                    <a:pt x="17611" y="16522"/>
                  </a:cubicBezTo>
                  <a:cubicBezTo>
                    <a:pt x="21015" y="17558"/>
                    <a:pt x="17759" y="22590"/>
                    <a:pt x="17611" y="23033"/>
                  </a:cubicBezTo>
                  <a:cubicBezTo>
                    <a:pt x="21163" y="20518"/>
                    <a:pt x="23383" y="16226"/>
                    <a:pt x="22939" y="11490"/>
                  </a:cubicBezTo>
                  <a:cubicBezTo>
                    <a:pt x="22495" y="6015"/>
                    <a:pt x="18351" y="1427"/>
                    <a:pt x="13023" y="243"/>
                  </a:cubicBezTo>
                  <a:cubicBezTo>
                    <a:pt x="12181" y="80"/>
                    <a:pt x="11346" y="1"/>
                    <a:pt x="10526" y="1"/>
                  </a:cubicBezTo>
                  <a:close/>
                </a:path>
              </a:pathLst>
            </a:custGeom>
            <a:solidFill>
              <a:srgbClr val="5433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6" name="Google Shape;8996;p126"/>
            <p:cNvSpPr/>
            <p:nvPr/>
          </p:nvSpPr>
          <p:spPr>
            <a:xfrm>
              <a:off x="7215872" y="3037474"/>
              <a:ext cx="322153" cy="1185552"/>
            </a:xfrm>
            <a:custGeom>
              <a:rect b="b" l="l" r="r" t="t"/>
              <a:pathLst>
                <a:path extrusionOk="0" h="78971" w="21459">
                  <a:moveTo>
                    <a:pt x="5410" y="1"/>
                  </a:moveTo>
                  <a:cubicBezTo>
                    <a:pt x="4363" y="1"/>
                    <a:pt x="3413" y="528"/>
                    <a:pt x="2665" y="1392"/>
                  </a:cubicBezTo>
                  <a:cubicBezTo>
                    <a:pt x="1037" y="3316"/>
                    <a:pt x="1" y="5240"/>
                    <a:pt x="1629" y="9235"/>
                  </a:cubicBezTo>
                  <a:cubicBezTo>
                    <a:pt x="3108" y="13231"/>
                    <a:pt x="7844" y="22702"/>
                    <a:pt x="10064" y="29806"/>
                  </a:cubicBezTo>
                  <a:cubicBezTo>
                    <a:pt x="11100" y="33357"/>
                    <a:pt x="12580" y="41497"/>
                    <a:pt x="11840" y="48008"/>
                  </a:cubicBezTo>
                  <a:cubicBezTo>
                    <a:pt x="11248" y="53484"/>
                    <a:pt x="10064" y="59255"/>
                    <a:pt x="9028" y="60883"/>
                  </a:cubicBezTo>
                  <a:cubicBezTo>
                    <a:pt x="7992" y="62511"/>
                    <a:pt x="7252" y="62955"/>
                    <a:pt x="5624" y="64139"/>
                  </a:cubicBezTo>
                  <a:cubicBezTo>
                    <a:pt x="3700" y="65323"/>
                    <a:pt x="2960" y="66654"/>
                    <a:pt x="1629" y="67690"/>
                  </a:cubicBezTo>
                  <a:cubicBezTo>
                    <a:pt x="297" y="68726"/>
                    <a:pt x="297" y="68578"/>
                    <a:pt x="593" y="69318"/>
                  </a:cubicBezTo>
                  <a:cubicBezTo>
                    <a:pt x="825" y="69705"/>
                    <a:pt x="1420" y="69930"/>
                    <a:pt x="2126" y="69930"/>
                  </a:cubicBezTo>
                  <a:cubicBezTo>
                    <a:pt x="2771" y="69930"/>
                    <a:pt x="3509" y="69742"/>
                    <a:pt x="4144" y="69318"/>
                  </a:cubicBezTo>
                  <a:cubicBezTo>
                    <a:pt x="5624" y="68578"/>
                    <a:pt x="6068" y="67690"/>
                    <a:pt x="6512" y="67542"/>
                  </a:cubicBezTo>
                  <a:cubicBezTo>
                    <a:pt x="6808" y="67542"/>
                    <a:pt x="6364" y="68726"/>
                    <a:pt x="5328" y="70354"/>
                  </a:cubicBezTo>
                  <a:cubicBezTo>
                    <a:pt x="3848" y="72426"/>
                    <a:pt x="2369" y="73314"/>
                    <a:pt x="1481" y="74350"/>
                  </a:cubicBezTo>
                  <a:cubicBezTo>
                    <a:pt x="534" y="75297"/>
                    <a:pt x="1318" y="75996"/>
                    <a:pt x="1912" y="75996"/>
                  </a:cubicBezTo>
                  <a:cubicBezTo>
                    <a:pt x="1968" y="75996"/>
                    <a:pt x="2022" y="75990"/>
                    <a:pt x="2073" y="75978"/>
                  </a:cubicBezTo>
                  <a:cubicBezTo>
                    <a:pt x="2665" y="75978"/>
                    <a:pt x="3700" y="75682"/>
                    <a:pt x="5328" y="74350"/>
                  </a:cubicBezTo>
                  <a:cubicBezTo>
                    <a:pt x="6956" y="73018"/>
                    <a:pt x="8584" y="71094"/>
                    <a:pt x="8584" y="71094"/>
                  </a:cubicBezTo>
                  <a:lnTo>
                    <a:pt x="8584" y="71094"/>
                  </a:lnTo>
                  <a:cubicBezTo>
                    <a:pt x="8584" y="71094"/>
                    <a:pt x="7992" y="72574"/>
                    <a:pt x="6660" y="74350"/>
                  </a:cubicBezTo>
                  <a:cubicBezTo>
                    <a:pt x="5328" y="76126"/>
                    <a:pt x="4588" y="76718"/>
                    <a:pt x="3848" y="77605"/>
                  </a:cubicBezTo>
                  <a:cubicBezTo>
                    <a:pt x="3440" y="78320"/>
                    <a:pt x="4159" y="78824"/>
                    <a:pt x="4985" y="78824"/>
                  </a:cubicBezTo>
                  <a:cubicBezTo>
                    <a:pt x="5355" y="78824"/>
                    <a:pt x="5747" y="78723"/>
                    <a:pt x="6068" y="78493"/>
                  </a:cubicBezTo>
                  <a:cubicBezTo>
                    <a:pt x="6956" y="77901"/>
                    <a:pt x="8140" y="76866"/>
                    <a:pt x="9028" y="75682"/>
                  </a:cubicBezTo>
                  <a:cubicBezTo>
                    <a:pt x="10064" y="74498"/>
                    <a:pt x="11395" y="72278"/>
                    <a:pt x="11396" y="72278"/>
                  </a:cubicBezTo>
                  <a:lnTo>
                    <a:pt x="11396" y="72278"/>
                  </a:lnTo>
                  <a:cubicBezTo>
                    <a:pt x="10656" y="74646"/>
                    <a:pt x="9324" y="76126"/>
                    <a:pt x="8584" y="77161"/>
                  </a:cubicBezTo>
                  <a:cubicBezTo>
                    <a:pt x="7992" y="78049"/>
                    <a:pt x="7992" y="78789"/>
                    <a:pt x="8584" y="78937"/>
                  </a:cubicBezTo>
                  <a:cubicBezTo>
                    <a:pt x="8667" y="78958"/>
                    <a:pt x="8756" y="78970"/>
                    <a:pt x="8852" y="78970"/>
                  </a:cubicBezTo>
                  <a:cubicBezTo>
                    <a:pt x="9443" y="78970"/>
                    <a:pt x="10313" y="78519"/>
                    <a:pt x="11840" y="76866"/>
                  </a:cubicBezTo>
                  <a:cubicBezTo>
                    <a:pt x="13468" y="74942"/>
                    <a:pt x="14947" y="71686"/>
                    <a:pt x="15687" y="68726"/>
                  </a:cubicBezTo>
                  <a:cubicBezTo>
                    <a:pt x="16279" y="65766"/>
                    <a:pt x="16279" y="64435"/>
                    <a:pt x="16723" y="62955"/>
                  </a:cubicBezTo>
                  <a:cubicBezTo>
                    <a:pt x="18647" y="57479"/>
                    <a:pt x="20127" y="53040"/>
                    <a:pt x="20719" y="47268"/>
                  </a:cubicBezTo>
                  <a:cubicBezTo>
                    <a:pt x="21459" y="38981"/>
                    <a:pt x="20571" y="32469"/>
                    <a:pt x="19683" y="28474"/>
                  </a:cubicBezTo>
                  <a:cubicBezTo>
                    <a:pt x="17759" y="20334"/>
                    <a:pt x="13616" y="10123"/>
                    <a:pt x="10656" y="4648"/>
                  </a:cubicBezTo>
                  <a:cubicBezTo>
                    <a:pt x="8938" y="1302"/>
                    <a:pt x="7054" y="1"/>
                    <a:pt x="5410"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7" name="Google Shape;8997;p126"/>
            <p:cNvSpPr/>
            <p:nvPr/>
          </p:nvSpPr>
          <p:spPr>
            <a:xfrm>
              <a:off x="7213650" y="3028962"/>
              <a:ext cx="295491" cy="467294"/>
            </a:xfrm>
            <a:custGeom>
              <a:rect b="b" l="l" r="r" t="t"/>
              <a:pathLst>
                <a:path extrusionOk="0" h="31127" w="19683">
                  <a:moveTo>
                    <a:pt x="5454" y="0"/>
                  </a:moveTo>
                  <a:cubicBezTo>
                    <a:pt x="4735" y="0"/>
                    <a:pt x="3960" y="201"/>
                    <a:pt x="3108" y="627"/>
                  </a:cubicBezTo>
                  <a:cubicBezTo>
                    <a:pt x="445" y="1811"/>
                    <a:pt x="1" y="5511"/>
                    <a:pt x="1333" y="9654"/>
                  </a:cubicBezTo>
                  <a:cubicBezTo>
                    <a:pt x="2665" y="13798"/>
                    <a:pt x="6512" y="22381"/>
                    <a:pt x="7400" y="25489"/>
                  </a:cubicBezTo>
                  <a:cubicBezTo>
                    <a:pt x="8288" y="28745"/>
                    <a:pt x="9472" y="31112"/>
                    <a:pt x="9472" y="31112"/>
                  </a:cubicBezTo>
                  <a:cubicBezTo>
                    <a:pt x="9472" y="31112"/>
                    <a:pt x="9675" y="31126"/>
                    <a:pt x="10029" y="31126"/>
                  </a:cubicBezTo>
                  <a:cubicBezTo>
                    <a:pt x="11682" y="31126"/>
                    <a:pt x="16636" y="30825"/>
                    <a:pt x="19683" y="27413"/>
                  </a:cubicBezTo>
                  <a:cubicBezTo>
                    <a:pt x="19683" y="27413"/>
                    <a:pt x="17019" y="17646"/>
                    <a:pt x="13616" y="10246"/>
                  </a:cubicBezTo>
                  <a:cubicBezTo>
                    <a:pt x="10824" y="4178"/>
                    <a:pt x="8729" y="0"/>
                    <a:pt x="5454" y="0"/>
                  </a:cubicBezTo>
                  <a:close/>
                </a:path>
              </a:pathLst>
            </a:custGeom>
            <a:solidFill>
              <a:srgbClr val="E4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8" name="Google Shape;8998;p126"/>
            <p:cNvSpPr/>
            <p:nvPr/>
          </p:nvSpPr>
          <p:spPr>
            <a:xfrm>
              <a:off x="7333630" y="3409379"/>
              <a:ext cx="195508" cy="159748"/>
            </a:xfrm>
            <a:custGeom>
              <a:rect b="b" l="l" r="r" t="t"/>
              <a:pathLst>
                <a:path extrusionOk="0" h="10641" w="13023">
                  <a:moveTo>
                    <a:pt x="11247" y="1"/>
                  </a:moveTo>
                  <a:lnTo>
                    <a:pt x="11543" y="1185"/>
                  </a:lnTo>
                  <a:cubicBezTo>
                    <a:pt x="11543" y="1185"/>
                    <a:pt x="10063" y="2665"/>
                    <a:pt x="6363" y="3997"/>
                  </a:cubicBezTo>
                  <a:cubicBezTo>
                    <a:pt x="5145" y="4423"/>
                    <a:pt x="4001" y="4549"/>
                    <a:pt x="3078" y="4549"/>
                  </a:cubicBezTo>
                  <a:cubicBezTo>
                    <a:pt x="1758" y="4549"/>
                    <a:pt x="888" y="4293"/>
                    <a:pt x="888" y="4293"/>
                  </a:cubicBezTo>
                  <a:lnTo>
                    <a:pt x="444" y="3405"/>
                  </a:lnTo>
                  <a:lnTo>
                    <a:pt x="444" y="3405"/>
                  </a:lnTo>
                  <a:cubicBezTo>
                    <a:pt x="444" y="3405"/>
                    <a:pt x="0" y="3701"/>
                    <a:pt x="740" y="6216"/>
                  </a:cubicBezTo>
                  <a:cubicBezTo>
                    <a:pt x="1480" y="8732"/>
                    <a:pt x="2220" y="10064"/>
                    <a:pt x="2812" y="10360"/>
                  </a:cubicBezTo>
                  <a:cubicBezTo>
                    <a:pt x="3441" y="10554"/>
                    <a:pt x="4137" y="10640"/>
                    <a:pt x="4862" y="10640"/>
                  </a:cubicBezTo>
                  <a:cubicBezTo>
                    <a:pt x="8570" y="10640"/>
                    <a:pt x="13023" y="8369"/>
                    <a:pt x="13023" y="6512"/>
                  </a:cubicBezTo>
                  <a:cubicBezTo>
                    <a:pt x="13023" y="5033"/>
                    <a:pt x="12727" y="889"/>
                    <a:pt x="11247"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9" name="Google Shape;8999;p126"/>
            <p:cNvSpPr/>
            <p:nvPr/>
          </p:nvSpPr>
          <p:spPr>
            <a:xfrm>
              <a:off x="7162563" y="2687187"/>
              <a:ext cx="97311" cy="122427"/>
            </a:xfrm>
            <a:custGeom>
              <a:rect b="b" l="l" r="r" t="t"/>
              <a:pathLst>
                <a:path extrusionOk="0" h="8155" w="6482">
                  <a:moveTo>
                    <a:pt x="2538" y="0"/>
                  </a:moveTo>
                  <a:cubicBezTo>
                    <a:pt x="1537" y="0"/>
                    <a:pt x="554" y="479"/>
                    <a:pt x="148" y="1047"/>
                  </a:cubicBezTo>
                  <a:lnTo>
                    <a:pt x="0" y="7410"/>
                  </a:lnTo>
                  <a:cubicBezTo>
                    <a:pt x="0" y="7410"/>
                    <a:pt x="296" y="8150"/>
                    <a:pt x="1628" y="8150"/>
                  </a:cubicBezTo>
                  <a:cubicBezTo>
                    <a:pt x="1665" y="8153"/>
                    <a:pt x="1703" y="8154"/>
                    <a:pt x="1741" y="8154"/>
                  </a:cubicBezTo>
                  <a:cubicBezTo>
                    <a:pt x="3936" y="8154"/>
                    <a:pt x="6482" y="3959"/>
                    <a:pt x="4736" y="1195"/>
                  </a:cubicBezTo>
                  <a:cubicBezTo>
                    <a:pt x="4201" y="326"/>
                    <a:pt x="3364" y="0"/>
                    <a:pt x="2538"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0" name="Google Shape;9000;p126"/>
            <p:cNvSpPr/>
            <p:nvPr/>
          </p:nvSpPr>
          <p:spPr>
            <a:xfrm>
              <a:off x="6316113" y="3747640"/>
              <a:ext cx="824246" cy="472669"/>
            </a:xfrm>
            <a:custGeom>
              <a:rect b="b" l="l" r="r" t="t"/>
              <a:pathLst>
                <a:path extrusionOk="0" h="31485" w="54904">
                  <a:moveTo>
                    <a:pt x="20126" y="0"/>
                  </a:moveTo>
                  <a:cubicBezTo>
                    <a:pt x="19941" y="0"/>
                    <a:pt x="19756" y="37"/>
                    <a:pt x="19534" y="111"/>
                  </a:cubicBezTo>
                  <a:lnTo>
                    <a:pt x="0" y="11506"/>
                  </a:lnTo>
                  <a:lnTo>
                    <a:pt x="34925" y="31484"/>
                  </a:lnTo>
                  <a:lnTo>
                    <a:pt x="54903" y="19941"/>
                  </a:lnTo>
                  <a:lnTo>
                    <a:pt x="20718" y="111"/>
                  </a:lnTo>
                  <a:cubicBezTo>
                    <a:pt x="20496" y="37"/>
                    <a:pt x="20311" y="0"/>
                    <a:pt x="20126" y="0"/>
                  </a:cubicBezTo>
                  <a:close/>
                </a:path>
              </a:pathLst>
            </a:custGeom>
            <a:solidFill>
              <a:srgbClr val="EFF6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1" name="Google Shape;9001;p126"/>
            <p:cNvSpPr/>
            <p:nvPr/>
          </p:nvSpPr>
          <p:spPr>
            <a:xfrm>
              <a:off x="6378310" y="3838166"/>
              <a:ext cx="622088" cy="357703"/>
            </a:xfrm>
            <a:custGeom>
              <a:rect b="b" l="l" r="r" t="t"/>
              <a:pathLst>
                <a:path extrusionOk="0" h="23827" w="41438">
                  <a:moveTo>
                    <a:pt x="10656" y="1"/>
                  </a:moveTo>
                  <a:lnTo>
                    <a:pt x="1" y="6068"/>
                  </a:lnTo>
                  <a:lnTo>
                    <a:pt x="30930" y="23826"/>
                  </a:lnTo>
                  <a:lnTo>
                    <a:pt x="41437" y="17759"/>
                  </a:lnTo>
                  <a:lnTo>
                    <a:pt x="10656" y="1"/>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2" name="Google Shape;9002;p126"/>
            <p:cNvSpPr/>
            <p:nvPr/>
          </p:nvSpPr>
          <p:spPr>
            <a:xfrm>
              <a:off x="6698226" y="3860384"/>
              <a:ext cx="222185" cy="128867"/>
            </a:xfrm>
            <a:custGeom>
              <a:rect b="b" l="l" r="r" t="t"/>
              <a:pathLst>
                <a:path extrusionOk="0" h="8584" w="14800">
                  <a:moveTo>
                    <a:pt x="5328" y="0"/>
                  </a:moveTo>
                  <a:lnTo>
                    <a:pt x="1" y="3108"/>
                  </a:lnTo>
                  <a:lnTo>
                    <a:pt x="149" y="3256"/>
                  </a:lnTo>
                  <a:lnTo>
                    <a:pt x="9472" y="8584"/>
                  </a:lnTo>
                  <a:lnTo>
                    <a:pt x="14504" y="5624"/>
                  </a:lnTo>
                  <a:lnTo>
                    <a:pt x="14800" y="5476"/>
                  </a:lnTo>
                  <a:lnTo>
                    <a:pt x="5328" y="0"/>
                  </a:lnTo>
                  <a:close/>
                </a:path>
              </a:pathLst>
            </a:custGeom>
            <a:solidFill>
              <a:srgbClr val="AEB5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3" name="Google Shape;9003;p126"/>
            <p:cNvSpPr/>
            <p:nvPr/>
          </p:nvSpPr>
          <p:spPr>
            <a:xfrm>
              <a:off x="6700448" y="3864828"/>
              <a:ext cx="215519" cy="124424"/>
            </a:xfrm>
            <a:custGeom>
              <a:rect b="b" l="l" r="r" t="t"/>
              <a:pathLst>
                <a:path extrusionOk="0" h="8288" w="14356">
                  <a:moveTo>
                    <a:pt x="5180" y="0"/>
                  </a:moveTo>
                  <a:lnTo>
                    <a:pt x="1" y="2960"/>
                  </a:lnTo>
                  <a:lnTo>
                    <a:pt x="9324" y="8288"/>
                  </a:lnTo>
                  <a:lnTo>
                    <a:pt x="14356" y="5328"/>
                  </a:lnTo>
                  <a:lnTo>
                    <a:pt x="5180" y="0"/>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4" name="Google Shape;9004;p126"/>
            <p:cNvSpPr/>
            <p:nvPr/>
          </p:nvSpPr>
          <p:spPr>
            <a:xfrm>
              <a:off x="6316113" y="3920374"/>
              <a:ext cx="824246" cy="319931"/>
            </a:xfrm>
            <a:custGeom>
              <a:rect b="b" l="l" r="r" t="t"/>
              <a:pathLst>
                <a:path extrusionOk="0" h="21311" w="54904">
                  <a:moveTo>
                    <a:pt x="0" y="0"/>
                  </a:moveTo>
                  <a:lnTo>
                    <a:pt x="0" y="444"/>
                  </a:lnTo>
                  <a:cubicBezTo>
                    <a:pt x="0" y="1036"/>
                    <a:pt x="444" y="1628"/>
                    <a:pt x="1036" y="2072"/>
                  </a:cubicBezTo>
                  <a:lnTo>
                    <a:pt x="33889" y="21014"/>
                  </a:lnTo>
                  <a:cubicBezTo>
                    <a:pt x="34185" y="21310"/>
                    <a:pt x="34481" y="21310"/>
                    <a:pt x="34925" y="21310"/>
                  </a:cubicBezTo>
                  <a:cubicBezTo>
                    <a:pt x="35221" y="21310"/>
                    <a:pt x="35517" y="21162"/>
                    <a:pt x="35813" y="21014"/>
                  </a:cubicBezTo>
                  <a:lnTo>
                    <a:pt x="54015" y="10507"/>
                  </a:lnTo>
                  <a:cubicBezTo>
                    <a:pt x="54607" y="10211"/>
                    <a:pt x="54903" y="9619"/>
                    <a:pt x="54903" y="8879"/>
                  </a:cubicBezTo>
                  <a:lnTo>
                    <a:pt x="54903" y="8435"/>
                  </a:lnTo>
                  <a:lnTo>
                    <a:pt x="34925" y="19978"/>
                  </a:lnTo>
                  <a:lnTo>
                    <a:pt x="0"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5" name="Google Shape;9005;p126"/>
            <p:cNvSpPr/>
            <p:nvPr/>
          </p:nvSpPr>
          <p:spPr>
            <a:xfrm>
              <a:off x="6316113" y="3920374"/>
              <a:ext cx="524312" cy="319931"/>
            </a:xfrm>
            <a:custGeom>
              <a:rect b="b" l="l" r="r" t="t"/>
              <a:pathLst>
                <a:path extrusionOk="0" h="21311" w="34925">
                  <a:moveTo>
                    <a:pt x="0" y="0"/>
                  </a:moveTo>
                  <a:lnTo>
                    <a:pt x="0" y="444"/>
                  </a:lnTo>
                  <a:cubicBezTo>
                    <a:pt x="0" y="1036"/>
                    <a:pt x="444" y="1628"/>
                    <a:pt x="1036" y="2072"/>
                  </a:cubicBezTo>
                  <a:lnTo>
                    <a:pt x="33889" y="21014"/>
                  </a:lnTo>
                  <a:cubicBezTo>
                    <a:pt x="34185" y="21310"/>
                    <a:pt x="34481" y="21310"/>
                    <a:pt x="34925" y="21310"/>
                  </a:cubicBezTo>
                  <a:lnTo>
                    <a:pt x="34925" y="20126"/>
                  </a:lnTo>
                  <a:lnTo>
                    <a:pt x="0" y="0"/>
                  </a:lnTo>
                  <a:close/>
                </a:path>
              </a:pathLst>
            </a:custGeom>
            <a:solidFill>
              <a:srgbClr val="AAD1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6" name="Google Shape;9006;p126"/>
            <p:cNvSpPr/>
            <p:nvPr/>
          </p:nvSpPr>
          <p:spPr>
            <a:xfrm>
              <a:off x="6238348" y="3564908"/>
              <a:ext cx="593204" cy="662937"/>
            </a:xfrm>
            <a:custGeom>
              <a:rect b="b" l="l" r="r" t="t"/>
              <a:pathLst>
                <a:path extrusionOk="0" h="44159" w="39514">
                  <a:moveTo>
                    <a:pt x="741" y="0"/>
                  </a:moveTo>
                  <a:cubicBezTo>
                    <a:pt x="297" y="444"/>
                    <a:pt x="1" y="888"/>
                    <a:pt x="1" y="1480"/>
                  </a:cubicBezTo>
                  <a:cubicBezTo>
                    <a:pt x="1" y="1628"/>
                    <a:pt x="1" y="1776"/>
                    <a:pt x="149" y="1924"/>
                  </a:cubicBezTo>
                  <a:lnTo>
                    <a:pt x="3700" y="23382"/>
                  </a:lnTo>
                  <a:cubicBezTo>
                    <a:pt x="3848" y="23974"/>
                    <a:pt x="4144" y="24566"/>
                    <a:pt x="4736" y="24862"/>
                  </a:cubicBezTo>
                  <a:lnTo>
                    <a:pt x="37589" y="43804"/>
                  </a:lnTo>
                  <a:cubicBezTo>
                    <a:pt x="37915" y="44049"/>
                    <a:pt x="38286" y="44159"/>
                    <a:pt x="38652" y="44159"/>
                  </a:cubicBezTo>
                  <a:cubicBezTo>
                    <a:pt x="38951" y="44159"/>
                    <a:pt x="39247" y="44085"/>
                    <a:pt x="39513" y="43952"/>
                  </a:cubicBezTo>
                  <a:lnTo>
                    <a:pt x="35665" y="20718"/>
                  </a:lnTo>
                  <a:cubicBezTo>
                    <a:pt x="35517" y="20274"/>
                    <a:pt x="35221" y="19830"/>
                    <a:pt x="34777" y="19682"/>
                  </a:cubicBezTo>
                  <a:lnTo>
                    <a:pt x="741" y="0"/>
                  </a:lnTo>
                  <a:close/>
                </a:path>
              </a:pathLst>
            </a:custGeom>
            <a:solidFill>
              <a:srgbClr val="EFF6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7" name="Google Shape;9007;p126"/>
            <p:cNvSpPr/>
            <p:nvPr/>
          </p:nvSpPr>
          <p:spPr>
            <a:xfrm>
              <a:off x="6249457" y="3560464"/>
              <a:ext cx="590967" cy="664288"/>
            </a:xfrm>
            <a:custGeom>
              <a:rect b="b" l="l" r="r" t="t"/>
              <a:pathLst>
                <a:path extrusionOk="0" h="44249" w="39365">
                  <a:moveTo>
                    <a:pt x="445" y="0"/>
                  </a:moveTo>
                  <a:cubicBezTo>
                    <a:pt x="297" y="0"/>
                    <a:pt x="149" y="148"/>
                    <a:pt x="1" y="296"/>
                  </a:cubicBezTo>
                  <a:lnTo>
                    <a:pt x="34037" y="19978"/>
                  </a:lnTo>
                  <a:cubicBezTo>
                    <a:pt x="34481" y="20274"/>
                    <a:pt x="34777" y="20570"/>
                    <a:pt x="34925" y="21162"/>
                  </a:cubicBezTo>
                  <a:lnTo>
                    <a:pt x="38773" y="44248"/>
                  </a:lnTo>
                  <a:cubicBezTo>
                    <a:pt x="38921" y="44248"/>
                    <a:pt x="38921" y="44248"/>
                    <a:pt x="39069" y="44100"/>
                  </a:cubicBezTo>
                  <a:lnTo>
                    <a:pt x="39365" y="44100"/>
                  </a:lnTo>
                  <a:lnTo>
                    <a:pt x="35369" y="20866"/>
                  </a:lnTo>
                  <a:cubicBezTo>
                    <a:pt x="35369" y="20274"/>
                    <a:pt x="35073" y="19830"/>
                    <a:pt x="34629" y="19682"/>
                  </a:cubicBezTo>
                  <a:lnTo>
                    <a:pt x="445" y="0"/>
                  </a:lnTo>
                  <a:close/>
                </a:path>
              </a:pathLst>
            </a:custGeom>
            <a:solidFill>
              <a:srgbClr val="C8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8" name="Google Shape;9008;p126"/>
            <p:cNvSpPr/>
            <p:nvPr/>
          </p:nvSpPr>
          <p:spPr>
            <a:xfrm>
              <a:off x="6465742" y="3857892"/>
              <a:ext cx="90961" cy="91636"/>
            </a:xfrm>
            <a:custGeom>
              <a:rect b="b" l="l" r="r" t="t"/>
              <a:pathLst>
                <a:path extrusionOk="0" h="6104" w="6059">
                  <a:moveTo>
                    <a:pt x="1131" y="0"/>
                  </a:moveTo>
                  <a:cubicBezTo>
                    <a:pt x="399" y="0"/>
                    <a:pt x="1" y="490"/>
                    <a:pt x="96" y="1350"/>
                  </a:cubicBezTo>
                  <a:cubicBezTo>
                    <a:pt x="392" y="2830"/>
                    <a:pt x="1872" y="4754"/>
                    <a:pt x="3500" y="5642"/>
                  </a:cubicBezTo>
                  <a:cubicBezTo>
                    <a:pt x="4024" y="5956"/>
                    <a:pt x="4511" y="6104"/>
                    <a:pt x="4909" y="6104"/>
                  </a:cubicBezTo>
                  <a:cubicBezTo>
                    <a:pt x="5633" y="6104"/>
                    <a:pt x="6059" y="5614"/>
                    <a:pt x="5868" y="4754"/>
                  </a:cubicBezTo>
                  <a:cubicBezTo>
                    <a:pt x="5572" y="3274"/>
                    <a:pt x="4092" y="1350"/>
                    <a:pt x="2612" y="462"/>
                  </a:cubicBezTo>
                  <a:cubicBezTo>
                    <a:pt x="2035" y="148"/>
                    <a:pt x="1533" y="0"/>
                    <a:pt x="1131" y="0"/>
                  </a:cubicBezTo>
                  <a:close/>
                </a:path>
              </a:pathLst>
            </a:custGeom>
            <a:solidFill>
              <a:srgbClr val="57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009" name="Google Shape;9009;p12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9010" name="Google Shape;9010;p126"/>
          <p:cNvSpPr/>
          <p:nvPr/>
        </p:nvSpPr>
        <p:spPr>
          <a:xfrm>
            <a:off x="4648380" y="2766860"/>
            <a:ext cx="324442" cy="203530"/>
          </a:xfrm>
          <a:custGeom>
            <a:rect b="b" l="l" r="r" t="t"/>
            <a:pathLst>
              <a:path extrusionOk="0" h="3048" w="4858">
                <a:moveTo>
                  <a:pt x="0" y="1238"/>
                </a:moveTo>
                <a:lnTo>
                  <a:pt x="2000" y="3048"/>
                </a:lnTo>
                <a:lnTo>
                  <a:pt x="4858" y="0"/>
                </a:lnTo>
              </a:path>
            </a:pathLst>
          </a:custGeom>
          <a:noFill/>
          <a:ln cap="rnd" cmpd="sng" w="38100">
            <a:solidFill>
              <a:srgbClr val="0000FF"/>
            </a:solidFill>
            <a:prstDash val="solid"/>
            <a:round/>
            <a:headEnd len="med" w="med" type="none"/>
            <a:tailEnd len="med" w="med" type="none"/>
          </a:ln>
        </p:spPr>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4" name="Shape 9014"/>
        <p:cNvGrpSpPr/>
        <p:nvPr/>
      </p:nvGrpSpPr>
      <p:grpSpPr>
        <a:xfrm>
          <a:off x="0" y="0"/>
          <a:ext cx="0" cy="0"/>
          <a:chOff x="0" y="0"/>
          <a:chExt cx="0" cy="0"/>
        </a:xfrm>
      </p:grpSpPr>
      <p:graphicFrame>
        <p:nvGraphicFramePr>
          <p:cNvPr id="9015" name="Google Shape;9015;p127"/>
          <p:cNvGraphicFramePr/>
          <p:nvPr/>
        </p:nvGraphicFramePr>
        <p:xfrm>
          <a:off x="0" y="189475"/>
          <a:ext cx="3000000" cy="3000000"/>
        </p:xfrm>
        <a:graphic>
          <a:graphicData uri="http://schemas.openxmlformats.org/drawingml/2006/table">
            <a:tbl>
              <a:tblPr>
                <a:noFill/>
                <a:tableStyleId>{E26FB417-2DE0-45E3-947D-3598B6DFD3D2}</a:tableStyleId>
              </a:tblPr>
              <a:tblGrid>
                <a:gridCol w="382850"/>
                <a:gridCol w="494100"/>
                <a:gridCol w="8194775"/>
              </a:tblGrid>
              <a:tr h="426975">
                <a:tc>
                  <a:txBody>
                    <a:bodyPr/>
                    <a:lstStyle/>
                    <a:p>
                      <a:pPr indent="0" lvl="0" marL="0" marR="0" rtl="0" algn="l">
                        <a:spcBef>
                          <a:spcPts val="0"/>
                        </a:spcBef>
                        <a:spcAft>
                          <a:spcPts val="0"/>
                        </a:spcAft>
                        <a:buNone/>
                      </a:pPr>
                      <a:r>
                        <a:rPr b="1" lang="en" sz="1600">
                          <a:solidFill>
                            <a:srgbClr val="0000FF"/>
                          </a:solidFill>
                        </a:rPr>
                        <a:t>✓</a:t>
                      </a:r>
                      <a:endParaRPr b="1" sz="1600">
                        <a:solidFill>
                          <a:srgbClr val="0000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600"/>
                        <a:t>1</a:t>
                      </a:r>
                      <a:r>
                        <a:rPr lang="en" sz="1600"/>
                        <a:t>.1</a:t>
                      </a:r>
                      <a:endParaRPr sz="16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latin typeface="Microsoft JhengHei"/>
                          <a:ea typeface="Microsoft JhengHei"/>
                          <a:cs typeface="Microsoft JhengHei"/>
                          <a:sym typeface="Microsoft JhengHei"/>
                        </a:rPr>
                        <a:t>是否界定機關之核心業務，完成資通系統之盤點及分級，且每年至少檢視1次分級之妥適性？</a:t>
                      </a:r>
                      <a:endParaRPr sz="1200">
                        <a:latin typeface="Microsoft JhengHei"/>
                        <a:ea typeface="Microsoft JhengHei"/>
                        <a:cs typeface="Microsoft JhengHei"/>
                        <a:sym typeface="Microsoft JhengHe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26975">
                <a:tc>
                  <a:txBody>
                    <a:bodyPr/>
                    <a:lstStyle/>
                    <a:p>
                      <a:pPr indent="0" lvl="0" marL="0" marR="0" rtl="0" algn="l">
                        <a:spcBef>
                          <a:spcPts val="0"/>
                        </a:spcBef>
                        <a:spcAft>
                          <a:spcPts val="0"/>
                        </a:spcAft>
                        <a:buNone/>
                      </a:pPr>
                      <a:r>
                        <a:rPr b="1" lang="en" sz="1600">
                          <a:solidFill>
                            <a:srgbClr val="0000FF"/>
                          </a:solidFill>
                        </a:rPr>
                        <a:t>✓</a:t>
                      </a:r>
                      <a:endParaRPr b="1" sz="1600">
                        <a:solidFill>
                          <a:srgbClr val="0000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600"/>
                        <a:t>1</a:t>
                      </a:r>
                      <a:r>
                        <a:rPr lang="en" sz="1600"/>
                        <a:t>.2</a:t>
                      </a:r>
                      <a:endParaRPr sz="16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latin typeface="Microsoft JhengHei"/>
                          <a:ea typeface="Microsoft JhengHei"/>
                          <a:cs typeface="Microsoft JhengHei"/>
                          <a:sym typeface="Microsoft JhengHei"/>
                        </a:rPr>
                        <a:t>是否全部核心資通系統納入資訊安全管理系統(ISMS)適用範圍？</a:t>
                      </a:r>
                      <a:r>
                        <a:rPr lang="en" sz="1200">
                          <a:solidFill>
                            <a:srgbClr val="0070C0"/>
                          </a:solidFill>
                          <a:latin typeface="Microsoft JhengHei"/>
                          <a:ea typeface="Microsoft JhengHei"/>
                          <a:cs typeface="Microsoft JhengHei"/>
                          <a:sym typeface="Microsoft JhengHei"/>
                        </a:rPr>
                        <a:t>(A、B級機關：全部核心資通系統2年內完成ISMS導入，3年內通過公正第三方驗證，第三方核發之驗證證書應有TAF認證標誌；C級機關：全部核心資通系統2年內完成ISMS導入)</a:t>
                      </a:r>
                      <a:endParaRPr sz="1200">
                        <a:solidFill>
                          <a:srgbClr val="0070C0"/>
                        </a:solidFill>
                        <a:latin typeface="Microsoft JhengHei"/>
                        <a:ea typeface="Microsoft JhengHei"/>
                        <a:cs typeface="Microsoft JhengHei"/>
                        <a:sym typeface="Microsoft JhengHe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26975">
                <a:tc>
                  <a:txBody>
                    <a:bodyPr/>
                    <a:lstStyle/>
                    <a:p>
                      <a:pPr indent="0" lvl="0" marL="0" marR="0" rtl="0" algn="l">
                        <a:spcBef>
                          <a:spcPts val="0"/>
                        </a:spcBef>
                        <a:spcAft>
                          <a:spcPts val="0"/>
                        </a:spcAft>
                        <a:buNone/>
                      </a:pPr>
                      <a:r>
                        <a:rPr b="1" lang="en" sz="1600">
                          <a:solidFill>
                            <a:srgbClr val="0000FF"/>
                          </a:solidFill>
                        </a:rPr>
                        <a:t>✓</a:t>
                      </a:r>
                      <a:endParaRPr b="1" sz="1600">
                        <a:solidFill>
                          <a:srgbClr val="0000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600"/>
                        <a:t>1</a:t>
                      </a:r>
                      <a:r>
                        <a:rPr lang="en" sz="1600"/>
                        <a:t>.3</a:t>
                      </a:r>
                      <a:endParaRPr sz="16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latin typeface="Microsoft JhengHei"/>
                          <a:ea typeface="Microsoft JhengHei"/>
                          <a:cs typeface="Microsoft JhengHei"/>
                          <a:sym typeface="Microsoft JhengHei"/>
                        </a:rPr>
                        <a:t>是否盤點核心資通系統，鑑別可能造成營運中斷事件之機率及衝擊影響，且進行營運衝擊分析(BIA)？是否明確訂定核心資通系統之系統復原時間目標(RTO)及資料復原時間點目標(RPO)？</a:t>
                      </a:r>
                      <a:endParaRPr sz="1200">
                        <a:latin typeface="Microsoft JhengHei"/>
                        <a:ea typeface="Microsoft JhengHei"/>
                        <a:cs typeface="Microsoft JhengHei"/>
                        <a:sym typeface="Microsoft JhengHe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26975">
                <a:tc>
                  <a:txBody>
                    <a:bodyPr/>
                    <a:lstStyle/>
                    <a:p>
                      <a:pPr indent="0" lvl="0" marL="0" marR="0" rtl="0" algn="l">
                        <a:spcBef>
                          <a:spcPts val="0"/>
                        </a:spcBef>
                        <a:spcAft>
                          <a:spcPts val="0"/>
                        </a:spcAft>
                        <a:buNone/>
                      </a:pPr>
                      <a:r>
                        <a:rPr b="1" lang="en" sz="1600">
                          <a:solidFill>
                            <a:srgbClr val="0000FF"/>
                          </a:solidFill>
                        </a:rPr>
                        <a:t>✓</a:t>
                      </a:r>
                      <a:endParaRPr b="1" sz="1600">
                        <a:solidFill>
                          <a:srgbClr val="0000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600"/>
                        <a:t>1</a:t>
                      </a:r>
                      <a:r>
                        <a:rPr lang="en" sz="1600"/>
                        <a:t>.4</a:t>
                      </a:r>
                      <a:endParaRPr sz="16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latin typeface="Microsoft JhengHei"/>
                          <a:ea typeface="Microsoft JhengHei"/>
                          <a:cs typeface="Microsoft JhengHei"/>
                          <a:sym typeface="Microsoft JhengHei"/>
                        </a:rPr>
                        <a:t>是否設置資通系統之備援設備，當系統服務中斷時，於可容忍時間內由備援設備取代提供服務？</a:t>
                      </a:r>
                      <a:r>
                        <a:rPr lang="en" sz="1200">
                          <a:solidFill>
                            <a:srgbClr val="0070C0"/>
                          </a:solidFill>
                          <a:latin typeface="Microsoft JhengHei"/>
                          <a:ea typeface="Microsoft JhengHei"/>
                          <a:cs typeface="Microsoft JhengHei"/>
                          <a:sym typeface="Microsoft JhengHei"/>
                        </a:rPr>
                        <a:t>(資通系統等級中/高等級者適用)</a:t>
                      </a:r>
                      <a:endParaRPr sz="1200">
                        <a:solidFill>
                          <a:srgbClr val="0070C0"/>
                        </a:solidFill>
                        <a:latin typeface="Microsoft JhengHei"/>
                        <a:ea typeface="Microsoft JhengHei"/>
                        <a:cs typeface="Microsoft JhengHei"/>
                        <a:sym typeface="Microsoft JhengHe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26975">
                <a:tc>
                  <a:txBody>
                    <a:bodyPr/>
                    <a:lstStyle/>
                    <a:p>
                      <a:pPr indent="0" lvl="0" marL="0" marR="0" rtl="0" algn="l">
                        <a:spcBef>
                          <a:spcPts val="0"/>
                        </a:spcBef>
                        <a:spcAft>
                          <a:spcPts val="0"/>
                        </a:spcAft>
                        <a:buNone/>
                      </a:pPr>
                      <a:r>
                        <a:rPr b="1" lang="en" sz="1600">
                          <a:solidFill>
                            <a:srgbClr val="0000FF"/>
                          </a:solidFill>
                        </a:rPr>
                        <a:t>✓</a:t>
                      </a:r>
                      <a:endParaRPr b="1" sz="1600">
                        <a:solidFill>
                          <a:srgbClr val="0000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600"/>
                        <a:t>1</a:t>
                      </a:r>
                      <a:r>
                        <a:rPr lang="en" sz="1600"/>
                        <a:t>.5</a:t>
                      </a:r>
                      <a:endParaRPr sz="16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latin typeface="Microsoft JhengHei"/>
                          <a:ea typeface="Microsoft JhengHei"/>
                          <a:cs typeface="Microsoft JhengHei"/>
                          <a:sym typeface="Microsoft JhengHei"/>
                        </a:rPr>
                        <a:t>是否定期執行重要資料之備份作業，且備份資料異地存放？存放處所環境是否符合實體安全防護？</a:t>
                      </a:r>
                      <a:endParaRPr sz="1200">
                        <a:latin typeface="Microsoft JhengHei"/>
                        <a:ea typeface="Microsoft JhengHei"/>
                        <a:cs typeface="Microsoft JhengHei"/>
                        <a:sym typeface="Microsoft JhengHe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26975">
                <a:tc>
                  <a:txBody>
                    <a:bodyPr/>
                    <a:lstStyle/>
                    <a:p>
                      <a:pPr indent="0" lvl="0" marL="0" marR="0" rtl="0" algn="l">
                        <a:spcBef>
                          <a:spcPts val="0"/>
                        </a:spcBef>
                        <a:spcAft>
                          <a:spcPts val="0"/>
                        </a:spcAft>
                        <a:buNone/>
                      </a:pPr>
                      <a:r>
                        <a:rPr b="1" lang="en" sz="1600">
                          <a:solidFill>
                            <a:srgbClr val="0000FF"/>
                          </a:solidFill>
                        </a:rPr>
                        <a:t>✓</a:t>
                      </a:r>
                      <a:endParaRPr b="1" sz="1600">
                        <a:solidFill>
                          <a:srgbClr val="0000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600"/>
                        <a:t>1</a:t>
                      </a:r>
                      <a:r>
                        <a:rPr lang="en" sz="1600"/>
                        <a:t>.6</a:t>
                      </a:r>
                      <a:endParaRPr sz="16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latin typeface="Microsoft JhengHei"/>
                          <a:ea typeface="Microsoft JhengHei"/>
                          <a:cs typeface="Microsoft JhengHei"/>
                          <a:sym typeface="Microsoft JhengHei"/>
                        </a:rPr>
                        <a:t>是否訂定備份資料之復原程序，且定期執行回復測試，以確保備份資料之有效性？復原程序是否定期檢討及修正？</a:t>
                      </a:r>
                      <a:endParaRPr sz="1200">
                        <a:latin typeface="Microsoft JhengHei"/>
                        <a:ea typeface="Microsoft JhengHei"/>
                        <a:cs typeface="Microsoft JhengHei"/>
                        <a:sym typeface="Microsoft JhengHe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76050">
                <a:tc>
                  <a:txBody>
                    <a:bodyPr/>
                    <a:lstStyle/>
                    <a:p>
                      <a:pPr indent="0" lvl="0" marL="0" marR="0" rtl="0" algn="l">
                        <a:spcBef>
                          <a:spcPts val="0"/>
                        </a:spcBef>
                        <a:spcAft>
                          <a:spcPts val="0"/>
                        </a:spcAft>
                        <a:buNone/>
                      </a:pPr>
                      <a:r>
                        <a:rPr b="1" lang="en" sz="1600">
                          <a:solidFill>
                            <a:srgbClr val="0000FF"/>
                          </a:solidFill>
                        </a:rPr>
                        <a:t>✓</a:t>
                      </a:r>
                      <a:endParaRPr b="1" sz="1600">
                        <a:solidFill>
                          <a:srgbClr val="0000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600"/>
                        <a:t>1</a:t>
                      </a:r>
                      <a:r>
                        <a:rPr lang="en" sz="1600"/>
                        <a:t>.7</a:t>
                      </a:r>
                      <a:endParaRPr sz="16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latin typeface="Microsoft JhengHei"/>
                          <a:ea typeface="Microsoft JhengHei"/>
                          <a:cs typeface="Microsoft JhengHei"/>
                          <a:sym typeface="Microsoft JhengHei"/>
                        </a:rPr>
                        <a:t>是否針對核心資通系統制定業務持續運作計畫，並定期辦理全部核心資通系統之業務持續運作演練，包含人員職責應變、作業程序、資源調配及檢討改善等？</a:t>
                      </a:r>
                      <a:r>
                        <a:rPr lang="en" sz="1200">
                          <a:solidFill>
                            <a:srgbClr val="0070C0"/>
                          </a:solidFill>
                          <a:latin typeface="Microsoft JhengHei"/>
                          <a:ea typeface="Microsoft JhengHei"/>
                          <a:cs typeface="Microsoft JhengHei"/>
                          <a:sym typeface="Microsoft JhengHei"/>
                        </a:rPr>
                        <a:t>(A級機關：每年1次；B、C級機關：每2年1次)</a:t>
                      </a:r>
                      <a:endParaRPr sz="1200">
                        <a:solidFill>
                          <a:srgbClr val="0070C0"/>
                        </a:solidFill>
                        <a:latin typeface="Microsoft JhengHei"/>
                        <a:ea typeface="Microsoft JhengHei"/>
                        <a:cs typeface="Microsoft JhengHei"/>
                        <a:sym typeface="Microsoft JhengHe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26975">
                <a:tc>
                  <a:txBody>
                    <a:bodyPr/>
                    <a:lstStyle/>
                    <a:p>
                      <a:pPr indent="0" lvl="0" marL="0" marR="0" rtl="0" algn="l">
                        <a:spcBef>
                          <a:spcPts val="0"/>
                        </a:spcBef>
                        <a:spcAft>
                          <a:spcPts val="0"/>
                        </a:spcAft>
                        <a:buNone/>
                      </a:pPr>
                      <a:r>
                        <a:t/>
                      </a:r>
                      <a:endParaRPr b="1" sz="1600">
                        <a:solidFill>
                          <a:srgbClr val="0000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600"/>
                        <a:t>1</a:t>
                      </a:r>
                      <a:r>
                        <a:rPr lang="en" sz="1600"/>
                        <a:t>.8</a:t>
                      </a:r>
                      <a:endParaRPr sz="16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None/>
                      </a:pPr>
                      <a:r>
                        <a:rPr lang="en" sz="1200">
                          <a:latin typeface="Microsoft JhengHei"/>
                          <a:ea typeface="Microsoft JhengHei"/>
                          <a:cs typeface="Microsoft JhengHei"/>
                          <a:sym typeface="Microsoft JhengHei"/>
                        </a:rPr>
                        <a:t>是否針對重要業務訂定適當之變更管理程序，且落實執行，並定期檢視、審查及更新程序(如業務調整後對外資訊更新等)?</a:t>
                      </a:r>
                      <a:endParaRPr sz="1200">
                        <a:latin typeface="Microsoft JhengHei"/>
                        <a:ea typeface="Microsoft JhengHei"/>
                        <a:cs typeface="Microsoft JhengHei"/>
                        <a:sym typeface="Microsoft JhengHe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00875">
                <a:tc>
                  <a:txBody>
                    <a:bodyPr/>
                    <a:lstStyle/>
                    <a:p>
                      <a:pPr indent="0" lvl="0" marL="0" marR="0" rtl="0" algn="l">
                        <a:spcBef>
                          <a:spcPts val="0"/>
                        </a:spcBef>
                        <a:spcAft>
                          <a:spcPts val="0"/>
                        </a:spcAft>
                        <a:buNone/>
                      </a:pPr>
                      <a:r>
                        <a:t/>
                      </a:r>
                      <a:endParaRPr b="1" sz="1600">
                        <a:solidFill>
                          <a:srgbClr val="0000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600"/>
                        <a:t>1</a:t>
                      </a:r>
                      <a:r>
                        <a:rPr lang="en" sz="1600"/>
                        <a:t>.9</a:t>
                      </a:r>
                      <a:endParaRPr sz="16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latin typeface="Microsoft JhengHei"/>
                          <a:ea typeface="Microsoft JhengHei"/>
                          <a:cs typeface="Microsoft JhengHei"/>
                          <a:sym typeface="Microsoft JhengHei"/>
                        </a:rPr>
                        <a:t>是否每年落實辦理資安治理成熟度評估？</a:t>
                      </a:r>
                      <a:r>
                        <a:rPr lang="en" sz="1200">
                          <a:solidFill>
                            <a:srgbClr val="0070C0"/>
                          </a:solidFill>
                          <a:latin typeface="Microsoft JhengHei"/>
                          <a:ea typeface="Microsoft JhengHei"/>
                          <a:cs typeface="Microsoft JhengHei"/>
                          <a:sym typeface="Microsoft JhengHei"/>
                        </a:rPr>
                        <a:t>(A、B級機關適用)</a:t>
                      </a:r>
                      <a:endParaRPr sz="1200">
                        <a:solidFill>
                          <a:srgbClr val="0070C0"/>
                        </a:solidFill>
                        <a:latin typeface="Microsoft JhengHei"/>
                        <a:ea typeface="Microsoft JhengHei"/>
                        <a:cs typeface="Microsoft JhengHei"/>
                        <a:sym typeface="Microsoft JhengHe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9016" name="Google Shape;9016;p12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0" name="Shape 9020"/>
        <p:cNvGrpSpPr/>
        <p:nvPr/>
      </p:nvGrpSpPr>
      <p:grpSpPr>
        <a:xfrm>
          <a:off x="0" y="0"/>
          <a:ext cx="0" cy="0"/>
          <a:chOff x="0" y="0"/>
          <a:chExt cx="0" cy="0"/>
        </a:xfrm>
      </p:grpSpPr>
      <p:graphicFrame>
        <p:nvGraphicFramePr>
          <p:cNvPr id="9021" name="Google Shape;9021;p128"/>
          <p:cNvGraphicFramePr/>
          <p:nvPr/>
        </p:nvGraphicFramePr>
        <p:xfrm>
          <a:off x="0" y="189475"/>
          <a:ext cx="3000000" cy="3000000"/>
        </p:xfrm>
        <a:graphic>
          <a:graphicData uri="http://schemas.openxmlformats.org/drawingml/2006/table">
            <a:tbl>
              <a:tblPr>
                <a:noFill/>
                <a:tableStyleId>{E26FB417-2DE0-45E3-947D-3598B6DFD3D2}</a:tableStyleId>
              </a:tblPr>
              <a:tblGrid>
                <a:gridCol w="382850"/>
                <a:gridCol w="494100"/>
                <a:gridCol w="8194775"/>
              </a:tblGrid>
              <a:tr h="426975">
                <a:tc>
                  <a:txBody>
                    <a:bodyPr/>
                    <a:lstStyle/>
                    <a:p>
                      <a:pPr indent="0" lvl="0" marL="0" marR="0" rtl="0" algn="l">
                        <a:spcBef>
                          <a:spcPts val="0"/>
                        </a:spcBef>
                        <a:spcAft>
                          <a:spcPts val="0"/>
                        </a:spcAft>
                        <a:buNone/>
                      </a:pPr>
                      <a:r>
                        <a:t/>
                      </a:r>
                      <a:endParaRPr b="1" sz="1600">
                        <a:solidFill>
                          <a:srgbClr val="0000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600"/>
                        <a:t>2</a:t>
                      </a:r>
                      <a:r>
                        <a:rPr lang="en" sz="1600"/>
                        <a:t>.1</a:t>
                      </a:r>
                      <a:endParaRPr sz="16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latin typeface="Microsoft JhengHei"/>
                          <a:ea typeface="Microsoft JhengHei"/>
                          <a:cs typeface="Microsoft JhengHei"/>
                          <a:sym typeface="Microsoft JhengHei"/>
                        </a:rPr>
                        <a:t>是否訂定資通安全政策及目標，由管理階層核定，並定期檢視且有效傳達其重要性？</a:t>
                      </a:r>
                      <a:endParaRPr sz="1200">
                        <a:latin typeface="Microsoft JhengHei"/>
                        <a:ea typeface="Microsoft JhengHei"/>
                        <a:cs typeface="Microsoft JhengHei"/>
                        <a:sym typeface="Microsoft JhengHe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26975">
                <a:tc>
                  <a:txBody>
                    <a:bodyPr/>
                    <a:lstStyle/>
                    <a:p>
                      <a:pPr indent="0" lvl="0" marL="0" marR="0" rtl="0" algn="l">
                        <a:spcBef>
                          <a:spcPts val="0"/>
                        </a:spcBef>
                        <a:spcAft>
                          <a:spcPts val="0"/>
                        </a:spcAft>
                        <a:buNone/>
                      </a:pPr>
                      <a:r>
                        <a:rPr b="1" lang="en" sz="1600">
                          <a:solidFill>
                            <a:srgbClr val="0000FF"/>
                          </a:solidFill>
                        </a:rPr>
                        <a:t>✓</a:t>
                      </a:r>
                      <a:endParaRPr b="1" sz="1600">
                        <a:solidFill>
                          <a:srgbClr val="0000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600"/>
                        <a:t>2</a:t>
                      </a:r>
                      <a:r>
                        <a:rPr lang="en" sz="1600"/>
                        <a:t>.2</a:t>
                      </a:r>
                      <a:endParaRPr sz="16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latin typeface="Microsoft JhengHei"/>
                          <a:ea typeface="Microsoft JhengHei"/>
                          <a:cs typeface="Microsoft JhengHei"/>
                          <a:sym typeface="Microsoft JhengHei"/>
                        </a:rPr>
                        <a:t>是否訂定資通安全之績效評估方式(如績效指標等)，且定期監控、量測、分析及檢視？</a:t>
                      </a:r>
                      <a:endParaRPr sz="1200">
                        <a:latin typeface="Microsoft JhengHei"/>
                        <a:ea typeface="Microsoft JhengHei"/>
                        <a:cs typeface="Microsoft JhengHei"/>
                        <a:sym typeface="Microsoft JhengHe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26975">
                <a:tc>
                  <a:txBody>
                    <a:bodyPr/>
                    <a:lstStyle/>
                    <a:p>
                      <a:pPr indent="0" lvl="0" marL="0" marR="0" rtl="0" algn="l">
                        <a:spcBef>
                          <a:spcPts val="0"/>
                        </a:spcBef>
                        <a:spcAft>
                          <a:spcPts val="0"/>
                        </a:spcAft>
                        <a:buNone/>
                      </a:pPr>
                      <a:r>
                        <a:rPr b="1" lang="en" sz="1600">
                          <a:solidFill>
                            <a:srgbClr val="0000FF"/>
                          </a:solidFill>
                        </a:rPr>
                        <a:t>✓</a:t>
                      </a:r>
                      <a:endParaRPr b="1" sz="1600">
                        <a:solidFill>
                          <a:srgbClr val="0000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600"/>
                        <a:t>2</a:t>
                      </a:r>
                      <a:r>
                        <a:rPr lang="en" sz="1600"/>
                        <a:t>.3</a:t>
                      </a:r>
                      <a:endParaRPr sz="16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latin typeface="Microsoft JhengHei"/>
                          <a:ea typeface="Microsoft JhengHei"/>
                          <a:cs typeface="Microsoft JhengHei"/>
                          <a:sym typeface="Microsoft JhengHei"/>
                        </a:rPr>
                        <a:t>是否有文件或紀錄佐證管理階層(如機關首長、資通安全長等)對於ISMS建立、實作、維持及持續改善之承諾及支持？</a:t>
                      </a:r>
                      <a:endParaRPr sz="1200">
                        <a:latin typeface="Microsoft JhengHei"/>
                        <a:ea typeface="Microsoft JhengHei"/>
                        <a:cs typeface="Microsoft JhengHei"/>
                        <a:sym typeface="Microsoft JhengHe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26975">
                <a:tc>
                  <a:txBody>
                    <a:bodyPr/>
                    <a:lstStyle/>
                    <a:p>
                      <a:pPr indent="0" lvl="0" marL="0" marR="0" rtl="0" algn="l">
                        <a:spcBef>
                          <a:spcPts val="0"/>
                        </a:spcBef>
                        <a:spcAft>
                          <a:spcPts val="0"/>
                        </a:spcAft>
                        <a:buNone/>
                      </a:pPr>
                      <a:r>
                        <a:rPr b="1" lang="en" sz="1600">
                          <a:solidFill>
                            <a:srgbClr val="0000FF"/>
                          </a:solidFill>
                        </a:rPr>
                        <a:t>✓</a:t>
                      </a:r>
                      <a:endParaRPr b="1" sz="1600">
                        <a:solidFill>
                          <a:srgbClr val="0000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600"/>
                        <a:t>2</a:t>
                      </a:r>
                      <a:r>
                        <a:rPr lang="en" sz="1600"/>
                        <a:t>.4</a:t>
                      </a:r>
                      <a:endParaRPr sz="16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latin typeface="Microsoft JhengHei"/>
                          <a:ea typeface="Microsoft JhengHei"/>
                          <a:cs typeface="Microsoft JhengHei"/>
                          <a:sym typeface="Microsoft JhengHei"/>
                        </a:rPr>
                        <a:t>是否成立資通安全推動組織，負責推動、協調監督及審查資通安全管理事項？推動組織層級之適切性，且業務單位是否積極參與？</a:t>
                      </a:r>
                      <a:endParaRPr sz="1200">
                        <a:latin typeface="Microsoft JhengHei"/>
                        <a:ea typeface="Microsoft JhengHei"/>
                        <a:cs typeface="Microsoft JhengHei"/>
                        <a:sym typeface="Microsoft JhengHe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26975">
                <a:tc>
                  <a:txBody>
                    <a:bodyPr/>
                    <a:lstStyle/>
                    <a:p>
                      <a:pPr indent="0" lvl="0" marL="0" marR="0" rtl="0" algn="l">
                        <a:spcBef>
                          <a:spcPts val="0"/>
                        </a:spcBef>
                        <a:spcAft>
                          <a:spcPts val="0"/>
                        </a:spcAft>
                        <a:buNone/>
                      </a:pPr>
                      <a:r>
                        <a:rPr b="1" lang="en" sz="1600">
                          <a:solidFill>
                            <a:srgbClr val="0000FF"/>
                          </a:solidFill>
                        </a:rPr>
                        <a:t>✓</a:t>
                      </a:r>
                      <a:endParaRPr b="1" sz="1600">
                        <a:solidFill>
                          <a:srgbClr val="0000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600"/>
                        <a:t>2</a:t>
                      </a:r>
                      <a:r>
                        <a:rPr lang="en" sz="1600"/>
                        <a:t>.5</a:t>
                      </a:r>
                      <a:endParaRPr sz="16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latin typeface="Microsoft JhengHei"/>
                          <a:ea typeface="Microsoft JhengHei"/>
                          <a:cs typeface="Microsoft JhengHei"/>
                          <a:sym typeface="Microsoft JhengHei"/>
                        </a:rPr>
                        <a:t>是否指派副首長或適當人員兼任資通安全長，負責推動及督導機關內資通安全相關事務？</a:t>
                      </a:r>
                      <a:endParaRPr sz="1200">
                        <a:latin typeface="Microsoft JhengHei"/>
                        <a:ea typeface="Microsoft JhengHei"/>
                        <a:cs typeface="Microsoft JhengHei"/>
                        <a:sym typeface="Microsoft JhengHe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26975">
                <a:tc>
                  <a:txBody>
                    <a:bodyPr/>
                    <a:lstStyle/>
                    <a:p>
                      <a:pPr indent="0" lvl="0" marL="0" marR="0" rtl="0" algn="l">
                        <a:spcBef>
                          <a:spcPts val="0"/>
                        </a:spcBef>
                        <a:spcAft>
                          <a:spcPts val="0"/>
                        </a:spcAft>
                        <a:buNone/>
                      </a:pPr>
                      <a:r>
                        <a:rPr b="1" lang="en" sz="1600">
                          <a:solidFill>
                            <a:srgbClr val="0000FF"/>
                          </a:solidFill>
                        </a:rPr>
                        <a:t>✓</a:t>
                      </a:r>
                      <a:endParaRPr b="1" sz="1600">
                        <a:solidFill>
                          <a:srgbClr val="0000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600"/>
                        <a:t>2.6</a:t>
                      </a:r>
                      <a:endParaRPr sz="16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latin typeface="Microsoft JhengHei"/>
                          <a:ea typeface="Microsoft JhengHei"/>
                          <a:cs typeface="Microsoft JhengHei"/>
                          <a:sym typeface="Microsoft JhengHei"/>
                        </a:rPr>
                        <a:t>是否訂定機關人員辦理業務涉及資通安全事項之考核機制及獎懲基準？</a:t>
                      </a:r>
                      <a:endParaRPr sz="1200">
                        <a:latin typeface="Microsoft JhengHei"/>
                        <a:ea typeface="Microsoft JhengHei"/>
                        <a:cs typeface="Microsoft JhengHei"/>
                        <a:sym typeface="Microsoft JhengHe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76050">
                <a:tc>
                  <a:txBody>
                    <a:bodyPr/>
                    <a:lstStyle/>
                    <a:p>
                      <a:pPr indent="0" lvl="0" marL="0" marR="0" rtl="0" algn="l">
                        <a:spcBef>
                          <a:spcPts val="0"/>
                        </a:spcBef>
                        <a:spcAft>
                          <a:spcPts val="0"/>
                        </a:spcAft>
                        <a:buNone/>
                      </a:pPr>
                      <a:r>
                        <a:rPr b="1" lang="en" sz="1600">
                          <a:solidFill>
                            <a:srgbClr val="0000FF"/>
                          </a:solidFill>
                        </a:rPr>
                        <a:t>✓</a:t>
                      </a:r>
                      <a:endParaRPr b="1" sz="1600">
                        <a:solidFill>
                          <a:srgbClr val="0000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600"/>
                        <a:t>2.7</a:t>
                      </a:r>
                      <a:endParaRPr sz="16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latin typeface="Microsoft JhengHei"/>
                          <a:ea typeface="Microsoft JhengHei"/>
                          <a:cs typeface="Microsoft JhengHei"/>
                          <a:sym typeface="Microsoft JhengHei"/>
                        </a:rPr>
                        <a:t>是否建立機關內、外部利害關係人清單，並定期檢討其適宜性？</a:t>
                      </a:r>
                      <a:endParaRPr sz="1200">
                        <a:latin typeface="Microsoft JhengHei"/>
                        <a:ea typeface="Microsoft JhengHei"/>
                        <a:cs typeface="Microsoft JhengHei"/>
                        <a:sym typeface="Microsoft JhengHe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9022" name="Google Shape;9022;p12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6" name="Shape 9026"/>
        <p:cNvGrpSpPr/>
        <p:nvPr/>
      </p:nvGrpSpPr>
      <p:grpSpPr>
        <a:xfrm>
          <a:off x="0" y="0"/>
          <a:ext cx="0" cy="0"/>
          <a:chOff x="0" y="0"/>
          <a:chExt cx="0" cy="0"/>
        </a:xfrm>
      </p:grpSpPr>
      <p:graphicFrame>
        <p:nvGraphicFramePr>
          <p:cNvPr id="9027" name="Google Shape;9027;p129"/>
          <p:cNvGraphicFramePr/>
          <p:nvPr/>
        </p:nvGraphicFramePr>
        <p:xfrm>
          <a:off x="0" y="189475"/>
          <a:ext cx="3000000" cy="3000000"/>
        </p:xfrm>
        <a:graphic>
          <a:graphicData uri="http://schemas.openxmlformats.org/drawingml/2006/table">
            <a:tbl>
              <a:tblPr>
                <a:noFill/>
                <a:tableStyleId>{E26FB417-2DE0-45E3-947D-3598B6DFD3D2}</a:tableStyleId>
              </a:tblPr>
              <a:tblGrid>
                <a:gridCol w="382850"/>
                <a:gridCol w="494100"/>
                <a:gridCol w="8194775"/>
              </a:tblGrid>
              <a:tr h="426975">
                <a:tc>
                  <a:txBody>
                    <a:bodyPr/>
                    <a:lstStyle/>
                    <a:p>
                      <a:pPr indent="0" lvl="0" marL="0" marR="0" rtl="0" algn="l">
                        <a:spcBef>
                          <a:spcPts val="0"/>
                        </a:spcBef>
                        <a:spcAft>
                          <a:spcPts val="0"/>
                        </a:spcAft>
                        <a:buNone/>
                      </a:pPr>
                      <a:r>
                        <a:rPr b="1" lang="en" sz="1600">
                          <a:solidFill>
                            <a:srgbClr val="0000FF"/>
                          </a:solidFill>
                        </a:rPr>
                        <a:t>✓</a:t>
                      </a:r>
                      <a:endParaRPr b="1" sz="1600">
                        <a:solidFill>
                          <a:srgbClr val="0000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600"/>
                        <a:t>3.1</a:t>
                      </a:r>
                      <a:endParaRPr sz="16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latin typeface="Microsoft JhengHei"/>
                          <a:ea typeface="Microsoft JhengHei"/>
                          <a:cs typeface="Microsoft JhengHei"/>
                          <a:sym typeface="Microsoft JhengHei"/>
                        </a:rPr>
                        <a:t>資安經費占資訊經費比例？資訊經費占機關經費比例？資安經費編列是否符合業務需要？</a:t>
                      </a:r>
                      <a:endParaRPr sz="1200">
                        <a:latin typeface="Microsoft JhengHei"/>
                        <a:ea typeface="Microsoft JhengHei"/>
                        <a:cs typeface="Microsoft JhengHei"/>
                        <a:sym typeface="Microsoft JhengHe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26975">
                <a:tc>
                  <a:txBody>
                    <a:bodyPr/>
                    <a:lstStyle/>
                    <a:p>
                      <a:pPr indent="0" lvl="0" marL="0" marR="0" rtl="0" algn="l">
                        <a:spcBef>
                          <a:spcPts val="0"/>
                        </a:spcBef>
                        <a:spcAft>
                          <a:spcPts val="0"/>
                        </a:spcAft>
                        <a:buNone/>
                      </a:pPr>
                      <a:r>
                        <a:rPr b="1" lang="en" sz="1600">
                          <a:solidFill>
                            <a:srgbClr val="0000FF"/>
                          </a:solidFill>
                        </a:rPr>
                        <a:t>✓</a:t>
                      </a:r>
                      <a:endParaRPr b="1" sz="1600">
                        <a:solidFill>
                          <a:srgbClr val="0000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600"/>
                        <a:t>3.2</a:t>
                      </a:r>
                      <a:endParaRPr sz="16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latin typeface="Microsoft JhengHei"/>
                          <a:ea typeface="Microsoft JhengHei"/>
                          <a:cs typeface="Microsoft JhengHei"/>
                          <a:sym typeface="Microsoft JhengHei"/>
                        </a:rPr>
                        <a:t>資安專職人員配置情形？是否有適切分工？</a:t>
                      </a:r>
                      <a:r>
                        <a:rPr lang="en" sz="1200">
                          <a:solidFill>
                            <a:srgbClr val="0070C0"/>
                          </a:solidFill>
                          <a:latin typeface="Microsoft JhengHei"/>
                          <a:ea typeface="Microsoft JhengHei"/>
                          <a:cs typeface="Microsoft JhengHei"/>
                          <a:sym typeface="Microsoft JhengHei"/>
                        </a:rPr>
                        <a:t>(A級機關：4人；B級機關：2人；C級機關：1人)</a:t>
                      </a:r>
                      <a:endParaRPr sz="1200">
                        <a:solidFill>
                          <a:srgbClr val="0070C0"/>
                        </a:solidFill>
                        <a:latin typeface="Microsoft JhengHei"/>
                        <a:ea typeface="Microsoft JhengHei"/>
                        <a:cs typeface="Microsoft JhengHei"/>
                        <a:sym typeface="Microsoft JhengHe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26975">
                <a:tc>
                  <a:txBody>
                    <a:bodyPr/>
                    <a:lstStyle/>
                    <a:p>
                      <a:pPr indent="0" lvl="0" marL="0" marR="0" rtl="0" algn="l">
                        <a:spcBef>
                          <a:spcPts val="0"/>
                        </a:spcBef>
                        <a:spcAft>
                          <a:spcPts val="0"/>
                        </a:spcAft>
                        <a:buNone/>
                      </a:pPr>
                      <a:r>
                        <a:rPr b="1" lang="en" sz="1600">
                          <a:solidFill>
                            <a:srgbClr val="0000FF"/>
                          </a:solidFill>
                        </a:rPr>
                        <a:t>✓</a:t>
                      </a:r>
                      <a:endParaRPr b="1" sz="1600">
                        <a:solidFill>
                          <a:srgbClr val="0000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600"/>
                        <a:t>3.3</a:t>
                      </a:r>
                      <a:endParaRPr sz="16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latin typeface="Microsoft JhengHei"/>
                          <a:ea typeface="Microsoft JhengHei"/>
                          <a:cs typeface="Microsoft JhengHei"/>
                          <a:sym typeface="Microsoft JhengHei"/>
                        </a:rPr>
                        <a:t>是否指定專人或專責單位負責資訊服務請求/事件處理、維運及檢討，且有適切分工？</a:t>
                      </a:r>
                      <a:endParaRPr sz="1200">
                        <a:latin typeface="Microsoft JhengHei"/>
                        <a:ea typeface="Microsoft JhengHei"/>
                        <a:cs typeface="Microsoft JhengHei"/>
                        <a:sym typeface="Microsoft JhengHe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26975">
                <a:tc>
                  <a:txBody>
                    <a:bodyPr/>
                    <a:lstStyle/>
                    <a:p>
                      <a:pPr indent="0" lvl="0" marL="0" marR="0" rtl="0" algn="l">
                        <a:spcBef>
                          <a:spcPts val="0"/>
                        </a:spcBef>
                        <a:spcAft>
                          <a:spcPts val="0"/>
                        </a:spcAft>
                        <a:buNone/>
                      </a:pPr>
                      <a:r>
                        <a:t/>
                      </a:r>
                      <a:endParaRPr b="1" sz="1600">
                        <a:solidFill>
                          <a:srgbClr val="0000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600"/>
                        <a:t>3.4</a:t>
                      </a:r>
                      <a:endParaRPr sz="16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latin typeface="Microsoft JhengHei"/>
                          <a:ea typeface="Microsoft JhengHei"/>
                          <a:cs typeface="Microsoft JhengHei"/>
                          <a:sym typeface="Microsoft JhengHei"/>
                        </a:rPr>
                        <a:t>是否訂定人員之資通安全作業程序及權責？是否明確告知保密事項，且簽署保密協議？</a:t>
                      </a:r>
                      <a:endParaRPr sz="1200">
                        <a:latin typeface="Microsoft JhengHei"/>
                        <a:ea typeface="Microsoft JhengHei"/>
                        <a:cs typeface="Microsoft JhengHei"/>
                        <a:sym typeface="Microsoft JhengHe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26975">
                <a:tc>
                  <a:txBody>
                    <a:bodyPr/>
                    <a:lstStyle/>
                    <a:p>
                      <a:pPr indent="0" lvl="0" marL="0" marR="0" rtl="0" algn="l">
                        <a:spcBef>
                          <a:spcPts val="0"/>
                        </a:spcBef>
                        <a:spcAft>
                          <a:spcPts val="0"/>
                        </a:spcAft>
                        <a:buNone/>
                      </a:pPr>
                      <a:r>
                        <a:rPr b="1" lang="en" sz="1600">
                          <a:solidFill>
                            <a:srgbClr val="0000FF"/>
                          </a:solidFill>
                        </a:rPr>
                        <a:t>✓</a:t>
                      </a:r>
                      <a:endParaRPr b="1" sz="1600">
                        <a:solidFill>
                          <a:srgbClr val="0000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600"/>
                        <a:t>3.5</a:t>
                      </a:r>
                      <a:endParaRPr sz="16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latin typeface="Microsoft JhengHei"/>
                          <a:ea typeface="Microsoft JhengHei"/>
                          <a:cs typeface="Microsoft JhengHei"/>
                          <a:sym typeface="Microsoft JhengHei"/>
                        </a:rPr>
                        <a:t>人員是否瞭解機關之資通安全政策，以及應負之資安責任？</a:t>
                      </a:r>
                      <a:endParaRPr sz="1200">
                        <a:latin typeface="Microsoft JhengHei"/>
                        <a:ea typeface="Microsoft JhengHei"/>
                        <a:cs typeface="Microsoft JhengHei"/>
                        <a:sym typeface="Microsoft JhengHe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26975">
                <a:tc>
                  <a:txBody>
                    <a:bodyPr/>
                    <a:lstStyle/>
                    <a:p>
                      <a:pPr indent="0" lvl="0" marL="0" marR="0" rtl="0" algn="l">
                        <a:spcBef>
                          <a:spcPts val="0"/>
                        </a:spcBef>
                        <a:spcAft>
                          <a:spcPts val="0"/>
                        </a:spcAft>
                        <a:buNone/>
                      </a:pPr>
                      <a:r>
                        <a:rPr b="1" lang="en" sz="1600">
                          <a:solidFill>
                            <a:srgbClr val="0000FF"/>
                          </a:solidFill>
                        </a:rPr>
                        <a:t>✓</a:t>
                      </a:r>
                      <a:endParaRPr b="1" sz="1600">
                        <a:solidFill>
                          <a:srgbClr val="0000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600"/>
                        <a:t>3.6</a:t>
                      </a:r>
                      <a:endParaRPr sz="16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latin typeface="Microsoft JhengHei"/>
                          <a:ea typeface="Microsoft JhengHei"/>
                          <a:cs typeface="Microsoft JhengHei"/>
                          <a:sym typeface="Microsoft JhengHei"/>
                        </a:rPr>
                        <a:t>資通安全專職人員是否每年接受12小時以上之資通安全專業課程訓練或資通安全職能訓練？</a:t>
                      </a:r>
                      <a:r>
                        <a:rPr lang="en" sz="1200">
                          <a:solidFill>
                            <a:srgbClr val="0070C0"/>
                          </a:solidFill>
                          <a:latin typeface="Microsoft JhengHei"/>
                          <a:ea typeface="Microsoft JhengHei"/>
                          <a:cs typeface="Microsoft JhengHei"/>
                          <a:sym typeface="Microsoft JhengHei"/>
                        </a:rPr>
                        <a:t>(A、B、C級機關適用)</a:t>
                      </a:r>
                      <a:endParaRPr sz="1200">
                        <a:solidFill>
                          <a:srgbClr val="0070C0"/>
                        </a:solidFill>
                        <a:latin typeface="Microsoft JhengHei"/>
                        <a:ea typeface="Microsoft JhengHei"/>
                        <a:cs typeface="Microsoft JhengHei"/>
                        <a:sym typeface="Microsoft JhengHe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76050">
                <a:tc>
                  <a:txBody>
                    <a:bodyPr/>
                    <a:lstStyle/>
                    <a:p>
                      <a:pPr indent="0" lvl="0" marL="0" marR="0" rtl="0" algn="l">
                        <a:spcBef>
                          <a:spcPts val="0"/>
                        </a:spcBef>
                        <a:spcAft>
                          <a:spcPts val="0"/>
                        </a:spcAft>
                        <a:buNone/>
                      </a:pPr>
                      <a:r>
                        <a:rPr b="1" lang="en" sz="1600">
                          <a:solidFill>
                            <a:srgbClr val="0000FF"/>
                          </a:solidFill>
                        </a:rPr>
                        <a:t>✓</a:t>
                      </a:r>
                      <a:endParaRPr b="1" sz="1600">
                        <a:solidFill>
                          <a:srgbClr val="0000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600"/>
                        <a:t>3.7</a:t>
                      </a:r>
                      <a:endParaRPr sz="16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latin typeface="Microsoft JhengHei"/>
                          <a:ea typeface="Microsoft JhengHei"/>
                          <a:cs typeface="Microsoft JhengHei"/>
                          <a:sym typeface="Microsoft JhengHei"/>
                        </a:rPr>
                        <a:t>資通安全專職人員以外之資訊人員是否每2年接受3小時以上之資通安全專業課程訓練或資通安全職能訓練，且每年接受3小時以上之資通安全通識教訓練？</a:t>
                      </a:r>
                      <a:r>
                        <a:rPr lang="en" sz="1200">
                          <a:solidFill>
                            <a:srgbClr val="0070C0"/>
                          </a:solidFill>
                          <a:latin typeface="Microsoft JhengHei"/>
                          <a:ea typeface="Microsoft JhengHei"/>
                          <a:cs typeface="Microsoft JhengHei"/>
                          <a:sym typeface="Microsoft JhengHei"/>
                        </a:rPr>
                        <a:t>(A、B、C級機關適用)</a:t>
                      </a:r>
                      <a:endParaRPr sz="1200">
                        <a:solidFill>
                          <a:srgbClr val="0070C0"/>
                        </a:solidFill>
                        <a:latin typeface="Microsoft JhengHei"/>
                        <a:ea typeface="Microsoft JhengHei"/>
                        <a:cs typeface="Microsoft JhengHei"/>
                        <a:sym typeface="Microsoft JhengHe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26975">
                <a:tc>
                  <a:txBody>
                    <a:bodyPr/>
                    <a:lstStyle/>
                    <a:p>
                      <a:pPr indent="0" lvl="0" marL="0" marR="0" rtl="0" algn="l">
                        <a:spcBef>
                          <a:spcPts val="0"/>
                        </a:spcBef>
                        <a:spcAft>
                          <a:spcPts val="0"/>
                        </a:spcAft>
                        <a:buNone/>
                      </a:pPr>
                      <a:r>
                        <a:rPr b="1" lang="en" sz="1600">
                          <a:solidFill>
                            <a:srgbClr val="0000FF"/>
                          </a:solidFill>
                        </a:rPr>
                        <a:t>✓</a:t>
                      </a:r>
                      <a:endParaRPr b="1" sz="1600">
                        <a:solidFill>
                          <a:srgbClr val="0000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600"/>
                        <a:t>3.8</a:t>
                      </a:r>
                      <a:endParaRPr sz="16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latin typeface="Microsoft JhengHei"/>
                          <a:ea typeface="Microsoft JhengHei"/>
                          <a:cs typeface="Microsoft JhengHei"/>
                          <a:sym typeface="Microsoft JhengHei"/>
                        </a:rPr>
                        <a:t>一般使用者及主管是否每年接受3小時以上之資通安全通識教育訓練？</a:t>
                      </a:r>
                      <a:endParaRPr sz="1200">
                        <a:latin typeface="Microsoft JhengHei"/>
                        <a:ea typeface="Microsoft JhengHei"/>
                        <a:cs typeface="Microsoft JhengHei"/>
                        <a:sym typeface="Microsoft JhengHe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76050">
                <a:tc>
                  <a:txBody>
                    <a:bodyPr/>
                    <a:lstStyle/>
                    <a:p>
                      <a:pPr indent="0" lvl="0" marL="0" marR="0" rtl="0" algn="l">
                        <a:spcBef>
                          <a:spcPts val="0"/>
                        </a:spcBef>
                        <a:spcAft>
                          <a:spcPts val="0"/>
                        </a:spcAft>
                        <a:buNone/>
                      </a:pPr>
                      <a:r>
                        <a:rPr b="1" lang="en" sz="1600">
                          <a:solidFill>
                            <a:srgbClr val="0000FF"/>
                          </a:solidFill>
                        </a:rPr>
                        <a:t>✓</a:t>
                      </a:r>
                      <a:endParaRPr b="1" sz="1600">
                        <a:solidFill>
                          <a:srgbClr val="0000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600"/>
                        <a:t>3.9</a:t>
                      </a:r>
                      <a:endParaRPr sz="16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latin typeface="Microsoft JhengHei"/>
                          <a:ea typeface="Microsoft JhengHei"/>
                          <a:cs typeface="Microsoft JhengHei"/>
                          <a:sym typeface="Microsoft JhengHei"/>
                        </a:rPr>
                        <a:t>資通安全專職人員是否分別各自持有資通安全專業證照1張以上，且維持證照之有效性？</a:t>
                      </a:r>
                      <a:r>
                        <a:rPr lang="en" sz="1200">
                          <a:solidFill>
                            <a:srgbClr val="0070C0"/>
                          </a:solidFill>
                          <a:latin typeface="Microsoft JhengHei"/>
                          <a:ea typeface="Microsoft JhengHei"/>
                          <a:cs typeface="Microsoft JhengHei"/>
                          <a:sym typeface="Microsoft JhengHei"/>
                        </a:rPr>
                        <a:t>(A級機關：4張；B級機關：2張；C級機關：1張)</a:t>
                      </a:r>
                      <a:endParaRPr sz="1200">
                        <a:solidFill>
                          <a:srgbClr val="0070C0"/>
                        </a:solidFill>
                        <a:latin typeface="Microsoft JhengHei"/>
                        <a:ea typeface="Microsoft JhengHei"/>
                        <a:cs typeface="Microsoft JhengHei"/>
                        <a:sym typeface="Microsoft JhengHe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76050">
                <a:tc>
                  <a:txBody>
                    <a:bodyPr/>
                    <a:lstStyle/>
                    <a:p>
                      <a:pPr indent="0" lvl="0" marL="0" marR="0" rtl="0" algn="l">
                        <a:spcBef>
                          <a:spcPts val="0"/>
                        </a:spcBef>
                        <a:spcAft>
                          <a:spcPts val="0"/>
                        </a:spcAft>
                        <a:buNone/>
                      </a:pPr>
                      <a:r>
                        <a:rPr b="1" lang="en" sz="1600">
                          <a:solidFill>
                            <a:srgbClr val="0000FF"/>
                          </a:solidFill>
                        </a:rPr>
                        <a:t>✓</a:t>
                      </a:r>
                      <a:endParaRPr b="1" sz="1600">
                        <a:solidFill>
                          <a:srgbClr val="0000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 sz="1600"/>
                        <a:t>3.</a:t>
                      </a:r>
                      <a:r>
                        <a:rPr lang="en"/>
                        <a:t>10</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latin typeface="Microsoft JhengHei"/>
                          <a:ea typeface="Microsoft JhengHei"/>
                          <a:cs typeface="Microsoft JhengHei"/>
                          <a:sym typeface="Microsoft JhengHei"/>
                        </a:rPr>
                        <a:t>資通安全專職人員是否分別各自持有資通安全職能訓練證書1張以上，且維持證書之有效性？</a:t>
                      </a:r>
                      <a:r>
                        <a:rPr lang="en" sz="1200">
                          <a:solidFill>
                            <a:srgbClr val="0070C0"/>
                          </a:solidFill>
                          <a:latin typeface="Microsoft JhengHei"/>
                          <a:ea typeface="Microsoft JhengHei"/>
                          <a:cs typeface="Microsoft JhengHei"/>
                          <a:sym typeface="Microsoft JhengHei"/>
                        </a:rPr>
                        <a:t>(A級機關：4張；B級機關：2張；C級機關：1張)</a:t>
                      </a:r>
                      <a:endParaRPr sz="1200">
                        <a:solidFill>
                          <a:srgbClr val="0070C0"/>
                        </a:solidFill>
                        <a:latin typeface="Microsoft JhengHei"/>
                        <a:ea typeface="Microsoft JhengHei"/>
                        <a:cs typeface="Microsoft JhengHei"/>
                        <a:sym typeface="Microsoft JhengHe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9028" name="Google Shape;9028;p12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9032" name="Shape 9032"/>
        <p:cNvGrpSpPr/>
        <p:nvPr/>
      </p:nvGrpSpPr>
      <p:grpSpPr>
        <a:xfrm>
          <a:off x="0" y="0"/>
          <a:ext cx="0" cy="0"/>
          <a:chOff x="0" y="0"/>
          <a:chExt cx="0" cy="0"/>
        </a:xfrm>
      </p:grpSpPr>
      <p:pic>
        <p:nvPicPr>
          <p:cNvPr id="9033" name="Google Shape;9033;p130">
            <a:hlinkClick r:id="rId3"/>
          </p:cNvPr>
          <p:cNvPicPr preferRelativeResize="0"/>
          <p:nvPr/>
        </p:nvPicPr>
        <p:blipFill>
          <a:blip r:embed="rId4">
            <a:alphaModFix/>
          </a:blip>
          <a:stretch>
            <a:fillRect/>
          </a:stretch>
        </p:blipFill>
        <p:spPr>
          <a:xfrm>
            <a:off x="4791063" y="513088"/>
            <a:ext cx="4200525" cy="4200525"/>
          </a:xfrm>
          <a:prstGeom prst="rect">
            <a:avLst/>
          </a:prstGeom>
          <a:noFill/>
          <a:ln>
            <a:noFill/>
          </a:ln>
        </p:spPr>
      </p:pic>
      <p:sp>
        <p:nvSpPr>
          <p:cNvPr id="9034" name="Google Shape;9034;p130"/>
          <p:cNvSpPr txBox="1"/>
          <p:nvPr/>
        </p:nvSpPr>
        <p:spPr>
          <a:xfrm>
            <a:off x="685800" y="440438"/>
            <a:ext cx="4343700" cy="8328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lang="en" sz="7200">
                <a:solidFill>
                  <a:srgbClr val="007BB9"/>
                </a:solidFill>
                <a:latin typeface="Raleway SemiBold"/>
                <a:ea typeface="Raleway SemiBold"/>
                <a:cs typeface="Raleway SemiBold"/>
                <a:sym typeface="Raleway SemiBold"/>
              </a:rPr>
              <a:t>THANKS!</a:t>
            </a:r>
            <a:endParaRPr sz="7200">
              <a:solidFill>
                <a:srgbClr val="007BB9"/>
              </a:solidFill>
              <a:latin typeface="Raleway SemiBold"/>
              <a:ea typeface="Raleway SemiBold"/>
              <a:cs typeface="Raleway SemiBold"/>
              <a:sym typeface="Raleway SemiBold"/>
            </a:endParaRPr>
          </a:p>
        </p:txBody>
      </p:sp>
      <p:sp>
        <p:nvSpPr>
          <p:cNvPr id="9035" name="Google Shape;9035;p130"/>
          <p:cNvSpPr txBox="1"/>
          <p:nvPr/>
        </p:nvSpPr>
        <p:spPr>
          <a:xfrm>
            <a:off x="685800" y="1259059"/>
            <a:ext cx="4343700" cy="1920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600"/>
              </a:spcBef>
              <a:spcAft>
                <a:spcPts val="0"/>
              </a:spcAft>
              <a:buNone/>
            </a:pPr>
            <a:r>
              <a:t/>
            </a:r>
            <a:endParaRPr b="1" sz="2800">
              <a:solidFill>
                <a:srgbClr val="00B5DD"/>
              </a:solidFill>
              <a:latin typeface="Barlow"/>
              <a:ea typeface="Barlow"/>
              <a:cs typeface="Barlow"/>
              <a:sym typeface="Barlow"/>
            </a:endParaRPr>
          </a:p>
          <a:p>
            <a:pPr indent="0" lvl="0" marL="0" rtl="0" algn="l">
              <a:lnSpc>
                <a:spcPct val="110000"/>
              </a:lnSpc>
              <a:spcBef>
                <a:spcPts val="600"/>
              </a:spcBef>
              <a:spcAft>
                <a:spcPts val="0"/>
              </a:spcAft>
              <a:buNone/>
            </a:pPr>
            <a:r>
              <a:rPr b="1" lang="en" sz="2800">
                <a:solidFill>
                  <a:srgbClr val="00B5DD"/>
                </a:solidFill>
                <a:latin typeface="Barlow"/>
                <a:ea typeface="Barlow"/>
                <a:cs typeface="Barlow"/>
                <a:sym typeface="Barlow"/>
              </a:rPr>
              <a:t>此簡報開放各界重製改作</a:t>
            </a:r>
            <a:endParaRPr sz="2000">
              <a:solidFill>
                <a:srgbClr val="3A3F50"/>
              </a:solidFill>
              <a:latin typeface="Barlow Light"/>
              <a:ea typeface="Barlow Light"/>
              <a:cs typeface="Barlow Light"/>
              <a:sym typeface="Barlow Light"/>
            </a:endParaRPr>
          </a:p>
        </p:txBody>
      </p:sp>
      <p:grpSp>
        <p:nvGrpSpPr>
          <p:cNvPr id="9036" name="Google Shape;9036;p130"/>
          <p:cNvGrpSpPr/>
          <p:nvPr/>
        </p:nvGrpSpPr>
        <p:grpSpPr>
          <a:xfrm>
            <a:off x="1199553" y="2270400"/>
            <a:ext cx="2834764" cy="2873258"/>
            <a:chOff x="5122427" y="668001"/>
            <a:chExt cx="3841143" cy="3893303"/>
          </a:xfrm>
        </p:grpSpPr>
        <p:grpSp>
          <p:nvGrpSpPr>
            <p:cNvPr id="9037" name="Google Shape;9037;p130"/>
            <p:cNvGrpSpPr/>
            <p:nvPr/>
          </p:nvGrpSpPr>
          <p:grpSpPr>
            <a:xfrm>
              <a:off x="5144045" y="893590"/>
              <a:ext cx="2833667" cy="2964311"/>
              <a:chOff x="3860721" y="1330073"/>
              <a:chExt cx="3544299" cy="3707706"/>
            </a:xfrm>
          </p:grpSpPr>
          <p:sp>
            <p:nvSpPr>
              <p:cNvPr id="9038" name="Google Shape;9038;p130"/>
              <p:cNvSpPr/>
              <p:nvPr/>
            </p:nvSpPr>
            <p:spPr>
              <a:xfrm>
                <a:off x="5336000" y="1330073"/>
                <a:ext cx="2069020" cy="2805419"/>
              </a:xfrm>
              <a:custGeom>
                <a:rect b="b" l="l" r="r" t="t"/>
                <a:pathLst>
                  <a:path extrusionOk="0" h="2805419" w="2069020">
                    <a:moveTo>
                      <a:pt x="2019014" y="2799395"/>
                    </a:moveTo>
                    <a:lnTo>
                      <a:pt x="50006" y="1662586"/>
                    </a:lnTo>
                    <a:cubicBezTo>
                      <a:pt x="22384" y="1646680"/>
                      <a:pt x="0" y="1603912"/>
                      <a:pt x="0" y="1567336"/>
                    </a:cubicBezTo>
                    <a:lnTo>
                      <a:pt x="0" y="43908"/>
                    </a:lnTo>
                    <a:cubicBezTo>
                      <a:pt x="0" y="7141"/>
                      <a:pt x="22384" y="-9813"/>
                      <a:pt x="50006" y="5808"/>
                    </a:cubicBezTo>
                    <a:lnTo>
                      <a:pt x="2019014" y="1142998"/>
                    </a:lnTo>
                    <a:cubicBezTo>
                      <a:pt x="2046637" y="1158904"/>
                      <a:pt x="2069020" y="1201672"/>
                      <a:pt x="2069020" y="1238248"/>
                    </a:cubicBezTo>
                    <a:lnTo>
                      <a:pt x="2069020" y="2761295"/>
                    </a:lnTo>
                    <a:cubicBezTo>
                      <a:pt x="2069020" y="2798443"/>
                      <a:pt x="2046637" y="2815397"/>
                      <a:pt x="2019014" y="2799395"/>
                    </a:cubicBezTo>
                    <a:close/>
                  </a:path>
                </a:pathLst>
              </a:custGeom>
              <a:solidFill>
                <a:srgbClr val="B1B4C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39" name="Google Shape;9039;p130"/>
              <p:cNvSpPr/>
              <p:nvPr/>
            </p:nvSpPr>
            <p:spPr>
              <a:xfrm>
                <a:off x="7365110" y="4067936"/>
                <a:ext cx="21907" cy="77247"/>
              </a:xfrm>
              <a:custGeom>
                <a:rect b="b" l="l" r="r" t="t"/>
                <a:pathLst>
                  <a:path extrusionOk="0" h="77247" w="21907">
                    <a:moveTo>
                      <a:pt x="0" y="77248"/>
                    </a:moveTo>
                    <a:lnTo>
                      <a:pt x="21908" y="64675"/>
                    </a:lnTo>
                    <a:lnTo>
                      <a:pt x="12383" y="0"/>
                    </a:lnTo>
                    <a:lnTo>
                      <a:pt x="0" y="77248"/>
                    </a:lnTo>
                    <a:close/>
                  </a:path>
                </a:pathLst>
              </a:custGeom>
              <a:solidFill>
                <a:srgbClr val="B1B4C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40" name="Google Shape;9040;p130"/>
              <p:cNvSpPr/>
              <p:nvPr/>
            </p:nvSpPr>
            <p:spPr>
              <a:xfrm>
                <a:off x="5332475" y="1333214"/>
                <a:ext cx="52292" cy="22389"/>
              </a:xfrm>
              <a:custGeom>
                <a:rect b="b" l="l" r="r" t="t"/>
                <a:pathLst>
                  <a:path extrusionOk="0" h="22389" w="52292">
                    <a:moveTo>
                      <a:pt x="0" y="12383"/>
                    </a:moveTo>
                    <a:lnTo>
                      <a:pt x="21431" y="0"/>
                    </a:lnTo>
                    <a:lnTo>
                      <a:pt x="52292" y="17621"/>
                    </a:lnTo>
                    <a:cubicBezTo>
                      <a:pt x="52292" y="17621"/>
                      <a:pt x="19431" y="22574"/>
                      <a:pt x="18669" y="22384"/>
                    </a:cubicBezTo>
                    <a:cubicBezTo>
                      <a:pt x="17907" y="22193"/>
                      <a:pt x="0" y="12383"/>
                      <a:pt x="0" y="12383"/>
                    </a:cubicBezTo>
                    <a:close/>
                  </a:path>
                </a:pathLst>
              </a:custGeom>
              <a:solidFill>
                <a:srgbClr val="B1B4C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41" name="Google Shape;9041;p130"/>
              <p:cNvSpPr/>
              <p:nvPr/>
            </p:nvSpPr>
            <p:spPr>
              <a:xfrm>
                <a:off x="5317902" y="1340537"/>
                <a:ext cx="2069115" cy="2805383"/>
              </a:xfrm>
              <a:custGeom>
                <a:rect b="b" l="l" r="r" t="t"/>
                <a:pathLst>
                  <a:path extrusionOk="0" h="2805383" w="2069115">
                    <a:moveTo>
                      <a:pt x="2019110" y="2799409"/>
                    </a:moveTo>
                    <a:lnTo>
                      <a:pt x="50006" y="1662600"/>
                    </a:lnTo>
                    <a:cubicBezTo>
                      <a:pt x="22384" y="1646598"/>
                      <a:pt x="0" y="1603831"/>
                      <a:pt x="0" y="1567350"/>
                    </a:cubicBezTo>
                    <a:lnTo>
                      <a:pt x="0" y="43921"/>
                    </a:lnTo>
                    <a:cubicBezTo>
                      <a:pt x="0" y="7060"/>
                      <a:pt x="22384" y="-9800"/>
                      <a:pt x="50006" y="5821"/>
                    </a:cubicBezTo>
                    <a:lnTo>
                      <a:pt x="2019110" y="1142916"/>
                    </a:lnTo>
                    <a:cubicBezTo>
                      <a:pt x="2046732" y="1158823"/>
                      <a:pt x="2069116" y="1201685"/>
                      <a:pt x="2069116" y="1238166"/>
                    </a:cubicBezTo>
                    <a:lnTo>
                      <a:pt x="2069116" y="2761595"/>
                    </a:lnTo>
                    <a:cubicBezTo>
                      <a:pt x="2069116" y="2798361"/>
                      <a:pt x="2046732" y="2815315"/>
                      <a:pt x="2019110" y="2799409"/>
                    </a:cubicBezTo>
                    <a:close/>
                  </a:path>
                </a:pathLst>
              </a:custGeom>
              <a:solidFill>
                <a:srgbClr val="E4E7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42" name="Google Shape;9042;p130"/>
              <p:cNvSpPr/>
              <p:nvPr/>
            </p:nvSpPr>
            <p:spPr>
              <a:xfrm>
                <a:off x="5314473" y="1342497"/>
                <a:ext cx="2069020" cy="2805423"/>
              </a:xfrm>
              <a:custGeom>
                <a:rect b="b" l="l" r="r" t="t"/>
                <a:pathLst>
                  <a:path extrusionOk="0" h="2805423" w="2069020">
                    <a:moveTo>
                      <a:pt x="2019014" y="2799449"/>
                    </a:moveTo>
                    <a:lnTo>
                      <a:pt x="50006" y="1662545"/>
                    </a:lnTo>
                    <a:cubicBezTo>
                      <a:pt x="22384" y="1646638"/>
                      <a:pt x="0" y="1603871"/>
                      <a:pt x="0" y="1567295"/>
                    </a:cubicBezTo>
                    <a:lnTo>
                      <a:pt x="0" y="43962"/>
                    </a:lnTo>
                    <a:cubicBezTo>
                      <a:pt x="0" y="7100"/>
                      <a:pt x="22384" y="-9855"/>
                      <a:pt x="50006" y="5862"/>
                    </a:cubicBezTo>
                    <a:lnTo>
                      <a:pt x="2019014" y="1142956"/>
                    </a:lnTo>
                    <a:cubicBezTo>
                      <a:pt x="2046637" y="1158863"/>
                      <a:pt x="2069021" y="1201630"/>
                      <a:pt x="2069021" y="1238206"/>
                    </a:cubicBezTo>
                    <a:lnTo>
                      <a:pt x="2069021" y="2761635"/>
                    </a:lnTo>
                    <a:cubicBezTo>
                      <a:pt x="2069021" y="2798401"/>
                      <a:pt x="2046637" y="2815356"/>
                      <a:pt x="2019014" y="2799449"/>
                    </a:cubicBezTo>
                    <a:close/>
                  </a:path>
                </a:pathLst>
              </a:custGeom>
              <a:solidFill>
                <a:srgbClr val="D6D8E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43" name="Google Shape;9043;p130"/>
              <p:cNvSpPr/>
              <p:nvPr/>
            </p:nvSpPr>
            <p:spPr>
              <a:xfrm>
                <a:off x="5339429" y="1375389"/>
                <a:ext cx="2018061" cy="2673878"/>
              </a:xfrm>
              <a:custGeom>
                <a:rect b="b" l="l" r="r" t="t"/>
                <a:pathLst>
                  <a:path extrusionOk="0" h="2673878" w="2018061">
                    <a:moveTo>
                      <a:pt x="2017014" y="2673878"/>
                    </a:moveTo>
                    <a:lnTo>
                      <a:pt x="0" y="1509352"/>
                    </a:lnTo>
                    <a:lnTo>
                      <a:pt x="1048" y="17165"/>
                    </a:lnTo>
                    <a:cubicBezTo>
                      <a:pt x="1048" y="1830"/>
                      <a:pt x="11811" y="-4361"/>
                      <a:pt x="25051" y="3259"/>
                    </a:cubicBezTo>
                    <a:lnTo>
                      <a:pt x="1994059" y="1140163"/>
                    </a:lnTo>
                    <a:cubicBezTo>
                      <a:pt x="2008213" y="1149354"/>
                      <a:pt x="2017138" y="1164747"/>
                      <a:pt x="2018062" y="118159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44" name="Google Shape;9044;p130"/>
              <p:cNvSpPr/>
              <p:nvPr/>
            </p:nvSpPr>
            <p:spPr>
              <a:xfrm>
                <a:off x="5339238" y="1374339"/>
                <a:ext cx="2018061" cy="2673785"/>
              </a:xfrm>
              <a:custGeom>
                <a:rect b="b" l="l" r="r" t="t"/>
                <a:pathLst>
                  <a:path extrusionOk="0" h="2673785" w="2018061">
                    <a:moveTo>
                      <a:pt x="2017014" y="2673785"/>
                    </a:moveTo>
                    <a:lnTo>
                      <a:pt x="0" y="1509354"/>
                    </a:lnTo>
                    <a:lnTo>
                      <a:pt x="1048" y="17072"/>
                    </a:lnTo>
                    <a:cubicBezTo>
                      <a:pt x="1048" y="1832"/>
                      <a:pt x="11811" y="-4359"/>
                      <a:pt x="25051" y="3261"/>
                    </a:cubicBezTo>
                    <a:lnTo>
                      <a:pt x="1994059" y="1140260"/>
                    </a:lnTo>
                    <a:cubicBezTo>
                      <a:pt x="2008232" y="1149481"/>
                      <a:pt x="2017147" y="1164911"/>
                      <a:pt x="2018062" y="118178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45" name="Google Shape;9045;p130"/>
              <p:cNvSpPr/>
              <p:nvPr/>
            </p:nvSpPr>
            <p:spPr>
              <a:xfrm>
                <a:off x="3860721" y="3051171"/>
                <a:ext cx="3440851" cy="1986608"/>
              </a:xfrm>
              <a:custGeom>
                <a:rect b="b" l="l" r="r" t="t"/>
                <a:pathLst>
                  <a:path extrusionOk="0" h="1986608" w="3440851">
                    <a:moveTo>
                      <a:pt x="1987629" y="1975838"/>
                    </a:moveTo>
                    <a:lnTo>
                      <a:pt x="18621" y="838934"/>
                    </a:lnTo>
                    <a:cubicBezTo>
                      <a:pt x="-9002" y="823027"/>
                      <a:pt x="-5477" y="795214"/>
                      <a:pt x="26432" y="776736"/>
                    </a:cubicBezTo>
                    <a:lnTo>
                      <a:pt x="1345454" y="15212"/>
                    </a:lnTo>
                    <a:cubicBezTo>
                      <a:pt x="1377362" y="-3172"/>
                      <a:pt x="1425559" y="-5172"/>
                      <a:pt x="1453181" y="10735"/>
                    </a:cubicBezTo>
                    <a:lnTo>
                      <a:pt x="3422189" y="1147544"/>
                    </a:lnTo>
                    <a:cubicBezTo>
                      <a:pt x="3449812" y="1163546"/>
                      <a:pt x="3446383" y="1191359"/>
                      <a:pt x="3414474" y="1209742"/>
                    </a:cubicBezTo>
                    <a:lnTo>
                      <a:pt x="2095452" y="1971742"/>
                    </a:lnTo>
                    <a:cubicBezTo>
                      <a:pt x="2063829" y="1989744"/>
                      <a:pt x="2015347" y="1991745"/>
                      <a:pt x="1987629" y="1975838"/>
                    </a:cubicBezTo>
                    <a:close/>
                  </a:path>
                </a:pathLst>
              </a:custGeom>
              <a:solidFill>
                <a:srgbClr val="D6D8E5">
                  <a:alpha val="400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46" name="Google Shape;9046;p130"/>
              <p:cNvSpPr/>
              <p:nvPr/>
            </p:nvSpPr>
            <p:spPr>
              <a:xfrm>
                <a:off x="3903733" y="3024882"/>
                <a:ext cx="3440892" cy="1987084"/>
              </a:xfrm>
              <a:custGeom>
                <a:rect b="b" l="l" r="r" t="t"/>
                <a:pathLst>
                  <a:path extrusionOk="0" h="1987084" w="3440892">
                    <a:moveTo>
                      <a:pt x="1987670" y="1976314"/>
                    </a:moveTo>
                    <a:lnTo>
                      <a:pt x="18662" y="839410"/>
                    </a:lnTo>
                    <a:cubicBezTo>
                      <a:pt x="-8961" y="823503"/>
                      <a:pt x="-5532" y="795690"/>
                      <a:pt x="26377" y="777212"/>
                    </a:cubicBezTo>
                    <a:lnTo>
                      <a:pt x="1345495" y="15212"/>
                    </a:lnTo>
                    <a:cubicBezTo>
                      <a:pt x="1377308" y="-3172"/>
                      <a:pt x="1425600" y="-5172"/>
                      <a:pt x="1453222" y="10735"/>
                    </a:cubicBezTo>
                    <a:lnTo>
                      <a:pt x="3422230" y="1148020"/>
                    </a:lnTo>
                    <a:cubicBezTo>
                      <a:pt x="3449853" y="1164022"/>
                      <a:pt x="3446424" y="1191835"/>
                      <a:pt x="3414515" y="1210218"/>
                    </a:cubicBezTo>
                    <a:lnTo>
                      <a:pt x="2095493" y="1972218"/>
                    </a:lnTo>
                    <a:cubicBezTo>
                      <a:pt x="2063584" y="1990220"/>
                      <a:pt x="2015292" y="1992221"/>
                      <a:pt x="1987670" y="1976314"/>
                    </a:cubicBezTo>
                    <a:close/>
                  </a:path>
                </a:pathLst>
              </a:custGeom>
              <a:solidFill>
                <a:srgbClr val="B1B4C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47" name="Google Shape;9047;p130"/>
              <p:cNvSpPr/>
              <p:nvPr/>
            </p:nvSpPr>
            <p:spPr>
              <a:xfrm>
                <a:off x="3903726" y="3801522"/>
                <a:ext cx="41719" cy="37052"/>
              </a:xfrm>
              <a:custGeom>
                <a:rect b="b" l="l" r="r" t="t"/>
                <a:pathLst>
                  <a:path extrusionOk="0" h="37052" w="41719">
                    <a:moveTo>
                      <a:pt x="0" y="37052"/>
                    </a:moveTo>
                    <a:lnTo>
                      <a:pt x="0" y="0"/>
                    </a:lnTo>
                    <a:lnTo>
                      <a:pt x="41719" y="17431"/>
                    </a:lnTo>
                    <a:lnTo>
                      <a:pt x="0" y="37052"/>
                    </a:lnTo>
                    <a:close/>
                  </a:path>
                </a:pathLst>
              </a:custGeom>
              <a:solidFill>
                <a:srgbClr val="B1B4C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48" name="Google Shape;9048;p130"/>
              <p:cNvSpPr/>
              <p:nvPr/>
            </p:nvSpPr>
            <p:spPr>
              <a:xfrm>
                <a:off x="7313771" y="4164425"/>
                <a:ext cx="30860" cy="40671"/>
              </a:xfrm>
              <a:custGeom>
                <a:rect b="b" l="l" r="r" t="t"/>
                <a:pathLst>
                  <a:path extrusionOk="0" h="40671" w="30860">
                    <a:moveTo>
                      <a:pt x="30861" y="36290"/>
                    </a:moveTo>
                    <a:lnTo>
                      <a:pt x="30861" y="0"/>
                    </a:lnTo>
                    <a:lnTo>
                      <a:pt x="0" y="10573"/>
                    </a:lnTo>
                    <a:lnTo>
                      <a:pt x="20479" y="40672"/>
                    </a:lnTo>
                    <a:lnTo>
                      <a:pt x="30861" y="36290"/>
                    </a:lnTo>
                    <a:close/>
                  </a:path>
                </a:pathLst>
              </a:custGeom>
              <a:solidFill>
                <a:srgbClr val="B1B4C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49" name="Google Shape;9049;p130"/>
              <p:cNvSpPr/>
              <p:nvPr/>
            </p:nvSpPr>
            <p:spPr>
              <a:xfrm>
                <a:off x="3903733" y="2994046"/>
                <a:ext cx="3440892" cy="1986618"/>
              </a:xfrm>
              <a:custGeom>
                <a:rect b="b" l="l" r="r" t="t"/>
                <a:pathLst>
                  <a:path extrusionOk="0" h="1986618" w="3440892">
                    <a:moveTo>
                      <a:pt x="1987670" y="1975813"/>
                    </a:moveTo>
                    <a:lnTo>
                      <a:pt x="18662" y="839005"/>
                    </a:lnTo>
                    <a:cubicBezTo>
                      <a:pt x="-8961" y="823098"/>
                      <a:pt x="-5532" y="795190"/>
                      <a:pt x="26377" y="776806"/>
                    </a:cubicBezTo>
                    <a:lnTo>
                      <a:pt x="1345495" y="15283"/>
                    </a:lnTo>
                    <a:cubicBezTo>
                      <a:pt x="1377308" y="-3196"/>
                      <a:pt x="1425600" y="-5196"/>
                      <a:pt x="1453222" y="10806"/>
                    </a:cubicBezTo>
                    <a:lnTo>
                      <a:pt x="3422230" y="1147615"/>
                    </a:lnTo>
                    <a:cubicBezTo>
                      <a:pt x="3449853" y="1163521"/>
                      <a:pt x="3446424" y="1191430"/>
                      <a:pt x="3414515" y="1209813"/>
                    </a:cubicBezTo>
                    <a:lnTo>
                      <a:pt x="2095493" y="1971336"/>
                    </a:lnTo>
                    <a:cubicBezTo>
                      <a:pt x="2063584" y="1989815"/>
                      <a:pt x="2015292" y="1991815"/>
                      <a:pt x="1987670" y="1975813"/>
                    </a:cubicBezTo>
                    <a:close/>
                  </a:path>
                </a:pathLst>
              </a:custGeom>
              <a:solidFill>
                <a:srgbClr val="E4E7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50" name="Google Shape;9050;p130"/>
              <p:cNvSpPr/>
              <p:nvPr/>
            </p:nvSpPr>
            <p:spPr>
              <a:xfrm>
                <a:off x="3903733" y="2989259"/>
                <a:ext cx="3440892" cy="1986608"/>
              </a:xfrm>
              <a:custGeom>
                <a:rect b="b" l="l" r="r" t="t"/>
                <a:pathLst>
                  <a:path extrusionOk="0" h="1986608" w="3440892">
                    <a:moveTo>
                      <a:pt x="1987670" y="1975838"/>
                    </a:moveTo>
                    <a:lnTo>
                      <a:pt x="18662" y="838934"/>
                    </a:lnTo>
                    <a:cubicBezTo>
                      <a:pt x="-8961" y="823027"/>
                      <a:pt x="-5532" y="795214"/>
                      <a:pt x="26377" y="776736"/>
                    </a:cubicBezTo>
                    <a:lnTo>
                      <a:pt x="1345495" y="15212"/>
                    </a:lnTo>
                    <a:cubicBezTo>
                      <a:pt x="1377308" y="-3172"/>
                      <a:pt x="1425600" y="-5172"/>
                      <a:pt x="1453222" y="10735"/>
                    </a:cubicBezTo>
                    <a:lnTo>
                      <a:pt x="3422230" y="1147544"/>
                    </a:lnTo>
                    <a:cubicBezTo>
                      <a:pt x="3449853" y="1163546"/>
                      <a:pt x="3446424" y="1191359"/>
                      <a:pt x="3414515" y="1209742"/>
                    </a:cubicBezTo>
                    <a:lnTo>
                      <a:pt x="2095493" y="1971742"/>
                    </a:lnTo>
                    <a:cubicBezTo>
                      <a:pt x="2063584" y="1989744"/>
                      <a:pt x="2015292" y="1991745"/>
                      <a:pt x="1987670" y="1975838"/>
                    </a:cubicBezTo>
                    <a:close/>
                  </a:path>
                </a:pathLst>
              </a:custGeom>
              <a:solidFill>
                <a:srgbClr val="D6D8E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51" name="Google Shape;9051;p130"/>
              <p:cNvSpPr/>
              <p:nvPr/>
            </p:nvSpPr>
            <p:spPr>
              <a:xfrm>
                <a:off x="5115918" y="3136967"/>
                <a:ext cx="220549" cy="127281"/>
              </a:xfrm>
              <a:custGeom>
                <a:rect b="b" l="l" r="r" t="t"/>
                <a:pathLst>
                  <a:path extrusionOk="0" h="127281" w="220549">
                    <a:moveTo>
                      <a:pt x="96733" y="124392"/>
                    </a:moveTo>
                    <a:lnTo>
                      <a:pt x="5007" y="71433"/>
                    </a:lnTo>
                    <a:cubicBezTo>
                      <a:pt x="-2422" y="67147"/>
                      <a:pt x="-1470" y="59623"/>
                      <a:pt x="7103" y="54574"/>
                    </a:cubicBezTo>
                    <a:lnTo>
                      <a:pt x="94638" y="4092"/>
                    </a:lnTo>
                    <a:cubicBezTo>
                      <a:pt x="103610" y="-890"/>
                      <a:pt x="114421" y="-1347"/>
                      <a:pt x="123784" y="2853"/>
                    </a:cubicBezTo>
                    <a:lnTo>
                      <a:pt x="215510" y="55812"/>
                    </a:lnTo>
                    <a:cubicBezTo>
                      <a:pt x="222939" y="60099"/>
                      <a:pt x="222082" y="67719"/>
                      <a:pt x="213414" y="72672"/>
                    </a:cubicBezTo>
                    <a:lnTo>
                      <a:pt x="125880" y="123154"/>
                    </a:lnTo>
                    <a:cubicBezTo>
                      <a:pt x="116917" y="128183"/>
                      <a:pt x="106096" y="128641"/>
                      <a:pt x="96733" y="124392"/>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52" name="Google Shape;9052;p130"/>
              <p:cNvSpPr/>
              <p:nvPr/>
            </p:nvSpPr>
            <p:spPr>
              <a:xfrm>
                <a:off x="5245712" y="3211893"/>
                <a:ext cx="220524" cy="127281"/>
              </a:xfrm>
              <a:custGeom>
                <a:rect b="b" l="l" r="r" t="t"/>
                <a:pathLst>
                  <a:path extrusionOk="0" h="127281" w="220524">
                    <a:moveTo>
                      <a:pt x="96765" y="124428"/>
                    </a:moveTo>
                    <a:lnTo>
                      <a:pt x="5039" y="71469"/>
                    </a:lnTo>
                    <a:cubicBezTo>
                      <a:pt x="-2390" y="67183"/>
                      <a:pt x="-1533" y="59563"/>
                      <a:pt x="7135" y="54610"/>
                    </a:cubicBezTo>
                    <a:lnTo>
                      <a:pt x="94670" y="4127"/>
                    </a:lnTo>
                    <a:cubicBezTo>
                      <a:pt x="103633" y="-902"/>
                      <a:pt x="114453" y="-1359"/>
                      <a:pt x="123816" y="2889"/>
                    </a:cubicBezTo>
                    <a:lnTo>
                      <a:pt x="215447" y="55848"/>
                    </a:lnTo>
                    <a:cubicBezTo>
                      <a:pt x="222971" y="60134"/>
                      <a:pt x="222019" y="67659"/>
                      <a:pt x="213351" y="72707"/>
                    </a:cubicBezTo>
                    <a:lnTo>
                      <a:pt x="125912" y="123190"/>
                    </a:lnTo>
                    <a:cubicBezTo>
                      <a:pt x="116930" y="128171"/>
                      <a:pt x="106128" y="128628"/>
                      <a:pt x="96765" y="124428"/>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53" name="Google Shape;9053;p130"/>
              <p:cNvSpPr/>
              <p:nvPr/>
            </p:nvSpPr>
            <p:spPr>
              <a:xfrm>
                <a:off x="5376617" y="3287669"/>
                <a:ext cx="220517" cy="127212"/>
              </a:xfrm>
              <a:custGeom>
                <a:rect b="b" l="l" r="r" t="t"/>
                <a:pathLst>
                  <a:path extrusionOk="0" h="127212" w="220517">
                    <a:moveTo>
                      <a:pt x="97114" y="124376"/>
                    </a:moveTo>
                    <a:lnTo>
                      <a:pt x="5007" y="71512"/>
                    </a:lnTo>
                    <a:cubicBezTo>
                      <a:pt x="-2422" y="67131"/>
                      <a:pt x="-1470" y="59606"/>
                      <a:pt x="7103" y="54653"/>
                    </a:cubicBezTo>
                    <a:lnTo>
                      <a:pt x="94638" y="4075"/>
                    </a:lnTo>
                    <a:cubicBezTo>
                      <a:pt x="103620" y="-925"/>
                      <a:pt x="114440" y="-1345"/>
                      <a:pt x="123784" y="2932"/>
                    </a:cubicBezTo>
                    <a:lnTo>
                      <a:pt x="215510" y="55796"/>
                    </a:lnTo>
                    <a:cubicBezTo>
                      <a:pt x="222939" y="60177"/>
                      <a:pt x="221987" y="67702"/>
                      <a:pt x="213414" y="72655"/>
                    </a:cubicBezTo>
                    <a:lnTo>
                      <a:pt x="125880" y="123233"/>
                    </a:lnTo>
                    <a:cubicBezTo>
                      <a:pt x="117002" y="128100"/>
                      <a:pt x="106353" y="128529"/>
                      <a:pt x="97114" y="124376"/>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54" name="Google Shape;9054;p130"/>
              <p:cNvSpPr/>
              <p:nvPr/>
            </p:nvSpPr>
            <p:spPr>
              <a:xfrm>
                <a:off x="5505300" y="3361757"/>
                <a:ext cx="220517" cy="127281"/>
              </a:xfrm>
              <a:custGeom>
                <a:rect b="b" l="l" r="r" t="t"/>
                <a:pathLst>
                  <a:path extrusionOk="0" h="127281" w="220517">
                    <a:moveTo>
                      <a:pt x="96733" y="124393"/>
                    </a:moveTo>
                    <a:lnTo>
                      <a:pt x="5007" y="71434"/>
                    </a:lnTo>
                    <a:cubicBezTo>
                      <a:pt x="-2422" y="67147"/>
                      <a:pt x="-1470" y="59622"/>
                      <a:pt x="7103" y="54574"/>
                    </a:cubicBezTo>
                    <a:lnTo>
                      <a:pt x="94638" y="4092"/>
                    </a:lnTo>
                    <a:cubicBezTo>
                      <a:pt x="103620" y="-890"/>
                      <a:pt x="114421" y="-1347"/>
                      <a:pt x="123784" y="2854"/>
                    </a:cubicBezTo>
                    <a:lnTo>
                      <a:pt x="215510" y="55813"/>
                    </a:lnTo>
                    <a:cubicBezTo>
                      <a:pt x="222939" y="60099"/>
                      <a:pt x="221987" y="67719"/>
                      <a:pt x="213414" y="72672"/>
                    </a:cubicBezTo>
                    <a:lnTo>
                      <a:pt x="125880" y="123154"/>
                    </a:lnTo>
                    <a:cubicBezTo>
                      <a:pt x="116917" y="128184"/>
                      <a:pt x="106096" y="128641"/>
                      <a:pt x="96733" y="124393"/>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55" name="Google Shape;9055;p130"/>
              <p:cNvSpPr/>
              <p:nvPr/>
            </p:nvSpPr>
            <p:spPr>
              <a:xfrm>
                <a:off x="5635055" y="3436683"/>
                <a:ext cx="220563" cy="127281"/>
              </a:xfrm>
              <a:custGeom>
                <a:rect b="b" l="l" r="r" t="t"/>
                <a:pathLst>
                  <a:path extrusionOk="0" h="127281" w="220563">
                    <a:moveTo>
                      <a:pt x="96709" y="124428"/>
                    </a:moveTo>
                    <a:lnTo>
                      <a:pt x="5078" y="71469"/>
                    </a:lnTo>
                    <a:cubicBezTo>
                      <a:pt x="-2447" y="67183"/>
                      <a:pt x="-1494" y="59563"/>
                      <a:pt x="7174" y="54610"/>
                    </a:cubicBezTo>
                    <a:lnTo>
                      <a:pt x="94613" y="4127"/>
                    </a:lnTo>
                    <a:cubicBezTo>
                      <a:pt x="103614" y="-902"/>
                      <a:pt x="114463" y="-1359"/>
                      <a:pt x="123855" y="2889"/>
                    </a:cubicBezTo>
                    <a:lnTo>
                      <a:pt x="215485" y="55848"/>
                    </a:lnTo>
                    <a:cubicBezTo>
                      <a:pt x="223010" y="60134"/>
                      <a:pt x="222058" y="67659"/>
                      <a:pt x="213390" y="72707"/>
                    </a:cubicBezTo>
                    <a:lnTo>
                      <a:pt x="125950" y="123190"/>
                    </a:lnTo>
                    <a:cubicBezTo>
                      <a:pt x="116940" y="128171"/>
                      <a:pt x="106110" y="128628"/>
                      <a:pt x="96709" y="124428"/>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56" name="Google Shape;9056;p130"/>
              <p:cNvSpPr/>
              <p:nvPr/>
            </p:nvSpPr>
            <p:spPr>
              <a:xfrm>
                <a:off x="5764856" y="3511602"/>
                <a:ext cx="220517" cy="127307"/>
              </a:xfrm>
              <a:custGeom>
                <a:rect b="b" l="l" r="r" t="t"/>
                <a:pathLst>
                  <a:path extrusionOk="0" h="127307" w="220517">
                    <a:moveTo>
                      <a:pt x="96733" y="124376"/>
                    </a:moveTo>
                    <a:lnTo>
                      <a:pt x="5007" y="71512"/>
                    </a:lnTo>
                    <a:cubicBezTo>
                      <a:pt x="-2422" y="67131"/>
                      <a:pt x="-1470" y="59606"/>
                      <a:pt x="7103" y="54653"/>
                    </a:cubicBezTo>
                    <a:lnTo>
                      <a:pt x="94638" y="4075"/>
                    </a:lnTo>
                    <a:cubicBezTo>
                      <a:pt x="103620" y="-925"/>
                      <a:pt x="114440" y="-1345"/>
                      <a:pt x="123784" y="2932"/>
                    </a:cubicBezTo>
                    <a:lnTo>
                      <a:pt x="215510" y="55796"/>
                    </a:lnTo>
                    <a:cubicBezTo>
                      <a:pt x="222939" y="60177"/>
                      <a:pt x="221987" y="67702"/>
                      <a:pt x="213414" y="72655"/>
                    </a:cubicBezTo>
                    <a:lnTo>
                      <a:pt x="125880" y="123233"/>
                    </a:lnTo>
                    <a:cubicBezTo>
                      <a:pt x="116898" y="128234"/>
                      <a:pt x="106077" y="128652"/>
                      <a:pt x="96733" y="124376"/>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57" name="Google Shape;9057;p130"/>
              <p:cNvSpPr/>
              <p:nvPr/>
            </p:nvSpPr>
            <p:spPr>
              <a:xfrm>
                <a:off x="5894611" y="3586162"/>
                <a:ext cx="220563" cy="127549"/>
              </a:xfrm>
              <a:custGeom>
                <a:rect b="b" l="l" r="r" t="t"/>
                <a:pathLst>
                  <a:path extrusionOk="0" h="127549" w="220563">
                    <a:moveTo>
                      <a:pt x="96613" y="124777"/>
                    </a:moveTo>
                    <a:lnTo>
                      <a:pt x="5078" y="71437"/>
                    </a:lnTo>
                    <a:cubicBezTo>
                      <a:pt x="-2447" y="67151"/>
                      <a:pt x="-1494" y="59626"/>
                      <a:pt x="7174" y="54578"/>
                    </a:cubicBezTo>
                    <a:lnTo>
                      <a:pt x="94613" y="4096"/>
                    </a:lnTo>
                    <a:cubicBezTo>
                      <a:pt x="103624" y="-886"/>
                      <a:pt x="114454" y="-1353"/>
                      <a:pt x="123855" y="2857"/>
                    </a:cubicBezTo>
                    <a:lnTo>
                      <a:pt x="215485" y="55816"/>
                    </a:lnTo>
                    <a:cubicBezTo>
                      <a:pt x="223010" y="60103"/>
                      <a:pt x="222058" y="67722"/>
                      <a:pt x="213390" y="72676"/>
                    </a:cubicBezTo>
                    <a:lnTo>
                      <a:pt x="125950" y="123158"/>
                    </a:lnTo>
                    <a:cubicBezTo>
                      <a:pt x="116997" y="128378"/>
                      <a:pt x="106081" y="128978"/>
                      <a:pt x="96613" y="124777"/>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58" name="Google Shape;9058;p130"/>
              <p:cNvSpPr/>
              <p:nvPr/>
            </p:nvSpPr>
            <p:spPr>
              <a:xfrm>
                <a:off x="6024246" y="3661473"/>
                <a:ext cx="220563" cy="127238"/>
              </a:xfrm>
              <a:custGeom>
                <a:rect b="b" l="l" r="r" t="t"/>
                <a:pathLst>
                  <a:path extrusionOk="0" h="127238" w="220563">
                    <a:moveTo>
                      <a:pt x="96899" y="124428"/>
                    </a:moveTo>
                    <a:lnTo>
                      <a:pt x="5078" y="71469"/>
                    </a:lnTo>
                    <a:cubicBezTo>
                      <a:pt x="-2447" y="67183"/>
                      <a:pt x="-1494" y="59563"/>
                      <a:pt x="7174" y="54610"/>
                    </a:cubicBezTo>
                    <a:lnTo>
                      <a:pt x="94613" y="4127"/>
                    </a:lnTo>
                    <a:cubicBezTo>
                      <a:pt x="103576" y="-902"/>
                      <a:pt x="114397" y="-1359"/>
                      <a:pt x="123760" y="2889"/>
                    </a:cubicBezTo>
                    <a:lnTo>
                      <a:pt x="215485" y="55848"/>
                    </a:lnTo>
                    <a:cubicBezTo>
                      <a:pt x="223010" y="60134"/>
                      <a:pt x="222058" y="67659"/>
                      <a:pt x="213390" y="72707"/>
                    </a:cubicBezTo>
                    <a:lnTo>
                      <a:pt x="125855" y="123190"/>
                    </a:lnTo>
                    <a:cubicBezTo>
                      <a:pt x="116930" y="128114"/>
                      <a:pt x="106215" y="128571"/>
                      <a:pt x="96899" y="124428"/>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59" name="Google Shape;9059;p130"/>
              <p:cNvSpPr/>
              <p:nvPr/>
            </p:nvSpPr>
            <p:spPr>
              <a:xfrm>
                <a:off x="6154238" y="3736400"/>
                <a:ext cx="220517" cy="127300"/>
              </a:xfrm>
              <a:custGeom>
                <a:rect b="b" l="l" r="r" t="t"/>
                <a:pathLst>
                  <a:path extrusionOk="0" h="127300" w="220517">
                    <a:moveTo>
                      <a:pt x="96733" y="124368"/>
                    </a:moveTo>
                    <a:lnTo>
                      <a:pt x="5007" y="71504"/>
                    </a:lnTo>
                    <a:cubicBezTo>
                      <a:pt x="-2422" y="67123"/>
                      <a:pt x="-1470" y="59598"/>
                      <a:pt x="7103" y="54645"/>
                    </a:cubicBezTo>
                    <a:lnTo>
                      <a:pt x="94637" y="4163"/>
                    </a:lnTo>
                    <a:cubicBezTo>
                      <a:pt x="103591" y="-914"/>
                      <a:pt x="114430" y="-1371"/>
                      <a:pt x="123784" y="2924"/>
                    </a:cubicBezTo>
                    <a:lnTo>
                      <a:pt x="215510" y="55884"/>
                    </a:lnTo>
                    <a:cubicBezTo>
                      <a:pt x="222939" y="60170"/>
                      <a:pt x="221987" y="67694"/>
                      <a:pt x="213414" y="72647"/>
                    </a:cubicBezTo>
                    <a:lnTo>
                      <a:pt x="125879" y="123225"/>
                    </a:lnTo>
                    <a:cubicBezTo>
                      <a:pt x="116897" y="128226"/>
                      <a:pt x="106077" y="128645"/>
                      <a:pt x="96733" y="124368"/>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60" name="Google Shape;9060;p130"/>
              <p:cNvSpPr/>
              <p:nvPr/>
            </p:nvSpPr>
            <p:spPr>
              <a:xfrm>
                <a:off x="6283993" y="3811354"/>
                <a:ext cx="220563" cy="127264"/>
              </a:xfrm>
              <a:custGeom>
                <a:rect b="b" l="l" r="r" t="t"/>
                <a:pathLst>
                  <a:path extrusionOk="0" h="127264" w="220563">
                    <a:moveTo>
                      <a:pt x="96709" y="124376"/>
                    </a:moveTo>
                    <a:lnTo>
                      <a:pt x="5078" y="71417"/>
                    </a:lnTo>
                    <a:cubicBezTo>
                      <a:pt x="-2446" y="67131"/>
                      <a:pt x="-1494" y="59606"/>
                      <a:pt x="7174" y="54558"/>
                    </a:cubicBezTo>
                    <a:lnTo>
                      <a:pt x="94613" y="4075"/>
                    </a:lnTo>
                    <a:cubicBezTo>
                      <a:pt x="103624" y="-925"/>
                      <a:pt x="114482" y="-1345"/>
                      <a:pt x="123855" y="2932"/>
                    </a:cubicBezTo>
                    <a:lnTo>
                      <a:pt x="215485" y="55796"/>
                    </a:lnTo>
                    <a:cubicBezTo>
                      <a:pt x="223010" y="60177"/>
                      <a:pt x="222058" y="67702"/>
                      <a:pt x="213390" y="72655"/>
                    </a:cubicBezTo>
                    <a:lnTo>
                      <a:pt x="125950" y="123138"/>
                    </a:lnTo>
                    <a:cubicBezTo>
                      <a:pt x="116949" y="128167"/>
                      <a:pt x="106100" y="128624"/>
                      <a:pt x="96709" y="124376"/>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61" name="Google Shape;9061;p130"/>
              <p:cNvSpPr/>
              <p:nvPr/>
            </p:nvSpPr>
            <p:spPr>
              <a:xfrm>
                <a:off x="6413794" y="3886299"/>
                <a:ext cx="220517" cy="127246"/>
              </a:xfrm>
              <a:custGeom>
                <a:rect b="b" l="l" r="r" t="t"/>
                <a:pathLst>
                  <a:path extrusionOk="0" h="127246" w="220517">
                    <a:moveTo>
                      <a:pt x="96733" y="124393"/>
                    </a:moveTo>
                    <a:lnTo>
                      <a:pt x="5008" y="71434"/>
                    </a:lnTo>
                    <a:cubicBezTo>
                      <a:pt x="-2422" y="67147"/>
                      <a:pt x="-1470" y="59622"/>
                      <a:pt x="7103" y="54574"/>
                    </a:cubicBezTo>
                    <a:lnTo>
                      <a:pt x="94638" y="4092"/>
                    </a:lnTo>
                    <a:cubicBezTo>
                      <a:pt x="103610" y="-890"/>
                      <a:pt x="114412" y="-1347"/>
                      <a:pt x="123784" y="2854"/>
                    </a:cubicBezTo>
                    <a:lnTo>
                      <a:pt x="215510" y="55813"/>
                    </a:lnTo>
                    <a:cubicBezTo>
                      <a:pt x="222939" y="60099"/>
                      <a:pt x="221987" y="67623"/>
                      <a:pt x="213414" y="72672"/>
                    </a:cubicBezTo>
                    <a:lnTo>
                      <a:pt x="125880" y="123154"/>
                    </a:lnTo>
                    <a:cubicBezTo>
                      <a:pt x="116898" y="128136"/>
                      <a:pt x="106096" y="128593"/>
                      <a:pt x="96733" y="124393"/>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62" name="Google Shape;9062;p130"/>
              <p:cNvSpPr/>
              <p:nvPr/>
            </p:nvSpPr>
            <p:spPr>
              <a:xfrm>
                <a:off x="6543549" y="3961225"/>
                <a:ext cx="220563" cy="127264"/>
              </a:xfrm>
              <a:custGeom>
                <a:rect b="b" l="l" r="r" t="t"/>
                <a:pathLst>
                  <a:path extrusionOk="0" h="127264" w="220563">
                    <a:moveTo>
                      <a:pt x="96709" y="124333"/>
                    </a:moveTo>
                    <a:lnTo>
                      <a:pt x="5078" y="71469"/>
                    </a:lnTo>
                    <a:cubicBezTo>
                      <a:pt x="-2446" y="67087"/>
                      <a:pt x="-1494" y="59563"/>
                      <a:pt x="7174" y="54609"/>
                    </a:cubicBezTo>
                    <a:lnTo>
                      <a:pt x="94613" y="4127"/>
                    </a:lnTo>
                    <a:cubicBezTo>
                      <a:pt x="103614" y="-902"/>
                      <a:pt x="114463" y="-1359"/>
                      <a:pt x="123855" y="2889"/>
                    </a:cubicBezTo>
                    <a:lnTo>
                      <a:pt x="215485" y="55848"/>
                    </a:lnTo>
                    <a:cubicBezTo>
                      <a:pt x="223010" y="60134"/>
                      <a:pt x="222058" y="67659"/>
                      <a:pt x="213390" y="72612"/>
                    </a:cubicBezTo>
                    <a:lnTo>
                      <a:pt x="125950" y="123190"/>
                    </a:lnTo>
                    <a:cubicBezTo>
                      <a:pt x="116940" y="128190"/>
                      <a:pt x="106081" y="128609"/>
                      <a:pt x="96709" y="124333"/>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63" name="Google Shape;9063;p130"/>
              <p:cNvSpPr/>
              <p:nvPr/>
            </p:nvSpPr>
            <p:spPr>
              <a:xfrm>
                <a:off x="6673375" y="4036144"/>
                <a:ext cx="220524" cy="127300"/>
              </a:xfrm>
              <a:custGeom>
                <a:rect b="b" l="l" r="r" t="t"/>
                <a:pathLst>
                  <a:path extrusionOk="0" h="127300" w="220524">
                    <a:moveTo>
                      <a:pt x="96709" y="124376"/>
                    </a:moveTo>
                    <a:lnTo>
                      <a:pt x="5078" y="71417"/>
                    </a:lnTo>
                    <a:cubicBezTo>
                      <a:pt x="-2447" y="67131"/>
                      <a:pt x="-1494" y="59606"/>
                      <a:pt x="7174" y="54653"/>
                    </a:cubicBezTo>
                    <a:lnTo>
                      <a:pt x="94613" y="4075"/>
                    </a:lnTo>
                    <a:cubicBezTo>
                      <a:pt x="103595" y="-926"/>
                      <a:pt x="114416" y="-1344"/>
                      <a:pt x="123760" y="2932"/>
                    </a:cubicBezTo>
                    <a:lnTo>
                      <a:pt x="215485" y="55796"/>
                    </a:lnTo>
                    <a:cubicBezTo>
                      <a:pt x="222915" y="60177"/>
                      <a:pt x="222058" y="67702"/>
                      <a:pt x="213390" y="72655"/>
                    </a:cubicBezTo>
                    <a:lnTo>
                      <a:pt x="125855" y="123138"/>
                    </a:lnTo>
                    <a:cubicBezTo>
                      <a:pt x="116902" y="128215"/>
                      <a:pt x="106062" y="128672"/>
                      <a:pt x="96709" y="124376"/>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64" name="Google Shape;9064;p130"/>
              <p:cNvSpPr/>
              <p:nvPr/>
            </p:nvSpPr>
            <p:spPr>
              <a:xfrm>
                <a:off x="6803525" y="4111089"/>
                <a:ext cx="283033" cy="163345"/>
              </a:xfrm>
              <a:custGeom>
                <a:rect b="b" l="l" r="r" t="t"/>
                <a:pathLst>
                  <a:path extrusionOk="0" h="163345" w="283033">
                    <a:moveTo>
                      <a:pt x="159249" y="160492"/>
                    </a:moveTo>
                    <a:lnTo>
                      <a:pt x="5039" y="71433"/>
                    </a:lnTo>
                    <a:cubicBezTo>
                      <a:pt x="-2390" y="67147"/>
                      <a:pt x="-1533" y="59622"/>
                      <a:pt x="7135" y="54574"/>
                    </a:cubicBezTo>
                    <a:lnTo>
                      <a:pt x="94670" y="4092"/>
                    </a:lnTo>
                    <a:cubicBezTo>
                      <a:pt x="103652" y="-890"/>
                      <a:pt x="114453" y="-1347"/>
                      <a:pt x="123816" y="2854"/>
                    </a:cubicBezTo>
                    <a:lnTo>
                      <a:pt x="278026" y="91912"/>
                    </a:lnTo>
                    <a:cubicBezTo>
                      <a:pt x="285455" y="96198"/>
                      <a:pt x="284503" y="103723"/>
                      <a:pt x="275930" y="108772"/>
                    </a:cubicBezTo>
                    <a:lnTo>
                      <a:pt x="188396" y="159254"/>
                    </a:lnTo>
                    <a:cubicBezTo>
                      <a:pt x="179414" y="164236"/>
                      <a:pt x="168612" y="164693"/>
                      <a:pt x="159249" y="160492"/>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65" name="Google Shape;9065;p130"/>
              <p:cNvSpPr/>
              <p:nvPr/>
            </p:nvSpPr>
            <p:spPr>
              <a:xfrm>
                <a:off x="5182617" y="3320721"/>
                <a:ext cx="220563" cy="127308"/>
              </a:xfrm>
              <a:custGeom>
                <a:rect b="b" l="l" r="r" t="t"/>
                <a:pathLst>
                  <a:path extrusionOk="0" h="127308" w="220563">
                    <a:moveTo>
                      <a:pt x="96804" y="12437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7"/>
                      <a:pt x="222058" y="67702"/>
                      <a:pt x="213390" y="72655"/>
                    </a:cubicBezTo>
                    <a:lnTo>
                      <a:pt x="125950" y="123233"/>
                    </a:lnTo>
                    <a:cubicBezTo>
                      <a:pt x="116968" y="128234"/>
                      <a:pt x="106148" y="128653"/>
                      <a:pt x="96804" y="124376"/>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66" name="Google Shape;9066;p130"/>
              <p:cNvSpPr/>
              <p:nvPr/>
            </p:nvSpPr>
            <p:spPr>
              <a:xfrm>
                <a:off x="5312634" y="3395587"/>
                <a:ext cx="220563" cy="127548"/>
              </a:xfrm>
              <a:custGeom>
                <a:rect b="b" l="l" r="r" t="t"/>
                <a:pathLst>
                  <a:path extrusionOk="0" h="127548" w="220563">
                    <a:moveTo>
                      <a:pt x="96709" y="12456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7"/>
                      <a:pt x="222058" y="67702"/>
                      <a:pt x="213390" y="72655"/>
                    </a:cubicBezTo>
                    <a:lnTo>
                      <a:pt x="126141" y="123424"/>
                    </a:lnTo>
                    <a:cubicBezTo>
                      <a:pt x="117073" y="128491"/>
                      <a:pt x="106138" y="128910"/>
                      <a:pt x="96709" y="124566"/>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67" name="Google Shape;9067;p130"/>
              <p:cNvSpPr/>
              <p:nvPr/>
            </p:nvSpPr>
            <p:spPr>
              <a:xfrm>
                <a:off x="5442650" y="3470843"/>
                <a:ext cx="220563" cy="127300"/>
              </a:xfrm>
              <a:custGeom>
                <a:rect b="b" l="l" r="r" t="t"/>
                <a:pathLst>
                  <a:path extrusionOk="0" h="127300" w="220563">
                    <a:moveTo>
                      <a:pt x="96709" y="124368"/>
                    </a:moveTo>
                    <a:lnTo>
                      <a:pt x="5078" y="71504"/>
                    </a:lnTo>
                    <a:cubicBezTo>
                      <a:pt x="-2447" y="67123"/>
                      <a:pt x="-1494" y="59598"/>
                      <a:pt x="7174" y="54645"/>
                    </a:cubicBezTo>
                    <a:lnTo>
                      <a:pt x="94613" y="4163"/>
                    </a:lnTo>
                    <a:cubicBezTo>
                      <a:pt x="103595" y="-914"/>
                      <a:pt x="114473" y="-1371"/>
                      <a:pt x="123855" y="2924"/>
                    </a:cubicBezTo>
                    <a:lnTo>
                      <a:pt x="215485" y="55883"/>
                    </a:lnTo>
                    <a:cubicBezTo>
                      <a:pt x="223010" y="60170"/>
                      <a:pt x="222058" y="67694"/>
                      <a:pt x="213390" y="72647"/>
                    </a:cubicBezTo>
                    <a:lnTo>
                      <a:pt x="125950" y="123225"/>
                    </a:lnTo>
                    <a:cubicBezTo>
                      <a:pt x="116940" y="128226"/>
                      <a:pt x="106081" y="128645"/>
                      <a:pt x="96709" y="124368"/>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68" name="Google Shape;9068;p130"/>
              <p:cNvSpPr/>
              <p:nvPr/>
            </p:nvSpPr>
            <p:spPr>
              <a:xfrm>
                <a:off x="5572666" y="3545935"/>
                <a:ext cx="220563" cy="127264"/>
              </a:xfrm>
              <a:custGeom>
                <a:rect b="b" l="l" r="r" t="t"/>
                <a:pathLst>
                  <a:path extrusionOk="0" h="127264" w="220563">
                    <a:moveTo>
                      <a:pt x="96709" y="124333"/>
                    </a:moveTo>
                    <a:lnTo>
                      <a:pt x="5078" y="71469"/>
                    </a:lnTo>
                    <a:cubicBezTo>
                      <a:pt x="-2447" y="67087"/>
                      <a:pt x="-1494" y="59563"/>
                      <a:pt x="7174" y="54610"/>
                    </a:cubicBezTo>
                    <a:lnTo>
                      <a:pt x="94613" y="4127"/>
                    </a:lnTo>
                    <a:cubicBezTo>
                      <a:pt x="103614" y="-902"/>
                      <a:pt x="114463" y="-1359"/>
                      <a:pt x="123855" y="2889"/>
                    </a:cubicBezTo>
                    <a:lnTo>
                      <a:pt x="215485" y="55848"/>
                    </a:lnTo>
                    <a:cubicBezTo>
                      <a:pt x="223010" y="60134"/>
                      <a:pt x="222058" y="67659"/>
                      <a:pt x="213390" y="72612"/>
                    </a:cubicBezTo>
                    <a:lnTo>
                      <a:pt x="125950" y="123190"/>
                    </a:lnTo>
                    <a:cubicBezTo>
                      <a:pt x="116940" y="128190"/>
                      <a:pt x="106081" y="128609"/>
                      <a:pt x="96709" y="124333"/>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69" name="Google Shape;9069;p130"/>
              <p:cNvSpPr/>
              <p:nvPr/>
            </p:nvSpPr>
            <p:spPr>
              <a:xfrm>
                <a:off x="5701635" y="3620377"/>
                <a:ext cx="220563" cy="127300"/>
              </a:xfrm>
              <a:custGeom>
                <a:rect b="b" l="l" r="r" t="t"/>
                <a:pathLst>
                  <a:path extrusionOk="0" h="127300" w="220563">
                    <a:moveTo>
                      <a:pt x="96709" y="124376"/>
                    </a:moveTo>
                    <a:lnTo>
                      <a:pt x="5078" y="71417"/>
                    </a:lnTo>
                    <a:cubicBezTo>
                      <a:pt x="-2447" y="67131"/>
                      <a:pt x="-1494" y="59606"/>
                      <a:pt x="7174" y="54653"/>
                    </a:cubicBezTo>
                    <a:lnTo>
                      <a:pt x="94613" y="4075"/>
                    </a:lnTo>
                    <a:cubicBezTo>
                      <a:pt x="103624" y="-925"/>
                      <a:pt x="114482" y="-1345"/>
                      <a:pt x="123855" y="2932"/>
                    </a:cubicBezTo>
                    <a:lnTo>
                      <a:pt x="215485" y="55796"/>
                    </a:lnTo>
                    <a:cubicBezTo>
                      <a:pt x="223010" y="60178"/>
                      <a:pt x="222058" y="67702"/>
                      <a:pt x="213390" y="72655"/>
                    </a:cubicBezTo>
                    <a:lnTo>
                      <a:pt x="125950" y="123138"/>
                    </a:lnTo>
                    <a:cubicBezTo>
                      <a:pt x="116968" y="128215"/>
                      <a:pt x="106091" y="128672"/>
                      <a:pt x="96709" y="124376"/>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70" name="Google Shape;9070;p130"/>
              <p:cNvSpPr/>
              <p:nvPr/>
            </p:nvSpPr>
            <p:spPr>
              <a:xfrm>
                <a:off x="5831651" y="3695149"/>
                <a:ext cx="220563" cy="127308"/>
              </a:xfrm>
              <a:custGeom>
                <a:rect b="b" l="l" r="r" t="t"/>
                <a:pathLst>
                  <a:path extrusionOk="0" h="127308" w="220563">
                    <a:moveTo>
                      <a:pt x="96709" y="12437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8"/>
                      <a:pt x="222058" y="67702"/>
                      <a:pt x="213390" y="72655"/>
                    </a:cubicBezTo>
                    <a:lnTo>
                      <a:pt x="125950" y="123233"/>
                    </a:lnTo>
                    <a:cubicBezTo>
                      <a:pt x="116940" y="128234"/>
                      <a:pt x="106081" y="128653"/>
                      <a:pt x="96709" y="124376"/>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71" name="Google Shape;9071;p130"/>
              <p:cNvSpPr/>
              <p:nvPr/>
            </p:nvSpPr>
            <p:spPr>
              <a:xfrm>
                <a:off x="5961667" y="3770491"/>
                <a:ext cx="220563" cy="127308"/>
              </a:xfrm>
              <a:custGeom>
                <a:rect b="b" l="l" r="r" t="t"/>
                <a:pathLst>
                  <a:path extrusionOk="0" h="127308" w="220563">
                    <a:moveTo>
                      <a:pt x="96709" y="12437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8"/>
                      <a:pt x="222058" y="67702"/>
                      <a:pt x="213390" y="72655"/>
                    </a:cubicBezTo>
                    <a:lnTo>
                      <a:pt x="125950" y="123233"/>
                    </a:lnTo>
                    <a:cubicBezTo>
                      <a:pt x="116940" y="128234"/>
                      <a:pt x="106081" y="128653"/>
                      <a:pt x="96709" y="124376"/>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72" name="Google Shape;9072;p130"/>
              <p:cNvSpPr/>
              <p:nvPr/>
            </p:nvSpPr>
            <p:spPr>
              <a:xfrm>
                <a:off x="6091683" y="3845548"/>
                <a:ext cx="220563" cy="127308"/>
              </a:xfrm>
              <a:custGeom>
                <a:rect b="b" l="l" r="r" t="t"/>
                <a:pathLst>
                  <a:path extrusionOk="0" h="127308" w="220563">
                    <a:moveTo>
                      <a:pt x="96709" y="124376"/>
                    </a:moveTo>
                    <a:lnTo>
                      <a:pt x="5078" y="71512"/>
                    </a:lnTo>
                    <a:cubicBezTo>
                      <a:pt x="-2447" y="67131"/>
                      <a:pt x="-1494" y="59606"/>
                      <a:pt x="7174" y="54653"/>
                    </a:cubicBezTo>
                    <a:lnTo>
                      <a:pt x="94613" y="4075"/>
                    </a:lnTo>
                    <a:cubicBezTo>
                      <a:pt x="103595" y="-925"/>
                      <a:pt x="114416" y="-1345"/>
                      <a:pt x="123760" y="2932"/>
                    </a:cubicBezTo>
                    <a:lnTo>
                      <a:pt x="215486" y="55796"/>
                    </a:lnTo>
                    <a:cubicBezTo>
                      <a:pt x="223010" y="60177"/>
                      <a:pt x="222058" y="67702"/>
                      <a:pt x="213390" y="72655"/>
                    </a:cubicBezTo>
                    <a:lnTo>
                      <a:pt x="125950" y="123233"/>
                    </a:lnTo>
                    <a:cubicBezTo>
                      <a:pt x="116940" y="128234"/>
                      <a:pt x="106081" y="128653"/>
                      <a:pt x="96709" y="124376"/>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73" name="Google Shape;9073;p130"/>
              <p:cNvSpPr/>
              <p:nvPr/>
            </p:nvSpPr>
            <p:spPr>
              <a:xfrm>
                <a:off x="6221700" y="3920605"/>
                <a:ext cx="220524" cy="127307"/>
              </a:xfrm>
              <a:custGeom>
                <a:rect b="b" l="l" r="r" t="t"/>
                <a:pathLst>
                  <a:path extrusionOk="0" h="127307" w="220524">
                    <a:moveTo>
                      <a:pt x="96709" y="124376"/>
                    </a:moveTo>
                    <a:lnTo>
                      <a:pt x="5078" y="71512"/>
                    </a:lnTo>
                    <a:cubicBezTo>
                      <a:pt x="-2447" y="67131"/>
                      <a:pt x="-1494" y="59606"/>
                      <a:pt x="7174" y="54653"/>
                    </a:cubicBezTo>
                    <a:lnTo>
                      <a:pt x="94613" y="4075"/>
                    </a:lnTo>
                    <a:cubicBezTo>
                      <a:pt x="103595" y="-925"/>
                      <a:pt x="114416" y="-1345"/>
                      <a:pt x="123760" y="2932"/>
                    </a:cubicBezTo>
                    <a:lnTo>
                      <a:pt x="215485" y="55891"/>
                    </a:lnTo>
                    <a:cubicBezTo>
                      <a:pt x="222915" y="60177"/>
                      <a:pt x="222058" y="67702"/>
                      <a:pt x="213390" y="72655"/>
                    </a:cubicBezTo>
                    <a:lnTo>
                      <a:pt x="125855" y="123233"/>
                    </a:lnTo>
                    <a:cubicBezTo>
                      <a:pt x="116873" y="128234"/>
                      <a:pt x="106053" y="128652"/>
                      <a:pt x="96709" y="124376"/>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74" name="Google Shape;9074;p130"/>
              <p:cNvSpPr/>
              <p:nvPr/>
            </p:nvSpPr>
            <p:spPr>
              <a:xfrm>
                <a:off x="6351691" y="3995706"/>
                <a:ext cx="220549" cy="127264"/>
              </a:xfrm>
              <a:custGeom>
                <a:rect b="b" l="l" r="r" t="t"/>
                <a:pathLst>
                  <a:path extrusionOk="0" h="127264" w="220549">
                    <a:moveTo>
                      <a:pt x="96733" y="124333"/>
                    </a:moveTo>
                    <a:lnTo>
                      <a:pt x="5007" y="71469"/>
                    </a:lnTo>
                    <a:cubicBezTo>
                      <a:pt x="-2422" y="67087"/>
                      <a:pt x="-1470" y="59563"/>
                      <a:pt x="7103" y="54610"/>
                    </a:cubicBezTo>
                    <a:lnTo>
                      <a:pt x="94638" y="4127"/>
                    </a:lnTo>
                    <a:cubicBezTo>
                      <a:pt x="103601" y="-902"/>
                      <a:pt x="114421" y="-1359"/>
                      <a:pt x="123784" y="2889"/>
                    </a:cubicBezTo>
                    <a:lnTo>
                      <a:pt x="215510" y="55848"/>
                    </a:lnTo>
                    <a:cubicBezTo>
                      <a:pt x="222939" y="60134"/>
                      <a:pt x="222082" y="67659"/>
                      <a:pt x="213414" y="72612"/>
                    </a:cubicBezTo>
                    <a:lnTo>
                      <a:pt x="125880" y="123190"/>
                    </a:lnTo>
                    <a:cubicBezTo>
                      <a:pt x="116898" y="128190"/>
                      <a:pt x="106077" y="128609"/>
                      <a:pt x="96733" y="124333"/>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75" name="Google Shape;9075;p130"/>
              <p:cNvSpPr/>
              <p:nvPr/>
            </p:nvSpPr>
            <p:spPr>
              <a:xfrm>
                <a:off x="6481517" y="4070763"/>
                <a:ext cx="220517" cy="127215"/>
              </a:xfrm>
              <a:custGeom>
                <a:rect b="b" l="l" r="r" t="t"/>
                <a:pathLst>
                  <a:path extrusionOk="0" h="127215" w="220517">
                    <a:moveTo>
                      <a:pt x="96924" y="124333"/>
                    </a:moveTo>
                    <a:lnTo>
                      <a:pt x="5007" y="71469"/>
                    </a:lnTo>
                    <a:cubicBezTo>
                      <a:pt x="-2422" y="67087"/>
                      <a:pt x="-1470" y="59563"/>
                      <a:pt x="7103" y="54609"/>
                    </a:cubicBezTo>
                    <a:lnTo>
                      <a:pt x="94638" y="4127"/>
                    </a:lnTo>
                    <a:cubicBezTo>
                      <a:pt x="103601" y="-902"/>
                      <a:pt x="114421" y="-1359"/>
                      <a:pt x="123784" y="2889"/>
                    </a:cubicBezTo>
                    <a:lnTo>
                      <a:pt x="215510" y="55848"/>
                    </a:lnTo>
                    <a:cubicBezTo>
                      <a:pt x="222939" y="60134"/>
                      <a:pt x="221987" y="67659"/>
                      <a:pt x="213414" y="72612"/>
                    </a:cubicBezTo>
                    <a:lnTo>
                      <a:pt x="125880" y="123190"/>
                    </a:lnTo>
                    <a:cubicBezTo>
                      <a:pt x="116955" y="128124"/>
                      <a:pt x="106210" y="128543"/>
                      <a:pt x="96924" y="124333"/>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76" name="Google Shape;9076;p130"/>
              <p:cNvSpPr/>
              <p:nvPr/>
            </p:nvSpPr>
            <p:spPr>
              <a:xfrm>
                <a:off x="6611724" y="4145820"/>
                <a:ext cx="220517" cy="127281"/>
              </a:xfrm>
              <a:custGeom>
                <a:rect b="b" l="l" r="r" t="t"/>
                <a:pathLst>
                  <a:path extrusionOk="0" h="127281" w="220517">
                    <a:moveTo>
                      <a:pt x="96733" y="124428"/>
                    </a:moveTo>
                    <a:lnTo>
                      <a:pt x="5007" y="71469"/>
                    </a:lnTo>
                    <a:cubicBezTo>
                      <a:pt x="-2422" y="67087"/>
                      <a:pt x="-1470" y="59563"/>
                      <a:pt x="7103" y="54610"/>
                    </a:cubicBezTo>
                    <a:lnTo>
                      <a:pt x="94637" y="4127"/>
                    </a:lnTo>
                    <a:cubicBezTo>
                      <a:pt x="103601" y="-902"/>
                      <a:pt x="114421" y="-1359"/>
                      <a:pt x="123784" y="2889"/>
                    </a:cubicBezTo>
                    <a:lnTo>
                      <a:pt x="215510" y="55848"/>
                    </a:lnTo>
                    <a:cubicBezTo>
                      <a:pt x="222939" y="60134"/>
                      <a:pt x="221987" y="67659"/>
                      <a:pt x="213414" y="72707"/>
                    </a:cubicBezTo>
                    <a:lnTo>
                      <a:pt x="125879" y="123190"/>
                    </a:lnTo>
                    <a:cubicBezTo>
                      <a:pt x="116897" y="128171"/>
                      <a:pt x="106096" y="128628"/>
                      <a:pt x="96733" y="124428"/>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77" name="Google Shape;9077;p130"/>
              <p:cNvSpPr/>
              <p:nvPr/>
            </p:nvSpPr>
            <p:spPr>
              <a:xfrm>
                <a:off x="4990117" y="3209572"/>
                <a:ext cx="283047" cy="163399"/>
              </a:xfrm>
              <a:custGeom>
                <a:rect b="b" l="l" r="r" t="t"/>
                <a:pathLst>
                  <a:path extrusionOk="0" h="163399" w="283047">
                    <a:moveTo>
                      <a:pt x="159288" y="160468"/>
                    </a:moveTo>
                    <a:lnTo>
                      <a:pt x="5078" y="71504"/>
                    </a:lnTo>
                    <a:cubicBezTo>
                      <a:pt x="-2447" y="67123"/>
                      <a:pt x="-1494" y="59598"/>
                      <a:pt x="7174" y="54645"/>
                    </a:cubicBezTo>
                    <a:lnTo>
                      <a:pt x="94613" y="4163"/>
                    </a:lnTo>
                    <a:cubicBezTo>
                      <a:pt x="103595" y="-914"/>
                      <a:pt x="114473" y="-1371"/>
                      <a:pt x="123855" y="2924"/>
                    </a:cubicBezTo>
                    <a:lnTo>
                      <a:pt x="277969" y="91888"/>
                    </a:lnTo>
                    <a:cubicBezTo>
                      <a:pt x="285494" y="96269"/>
                      <a:pt x="284542" y="103794"/>
                      <a:pt x="275874" y="108747"/>
                    </a:cubicBezTo>
                    <a:lnTo>
                      <a:pt x="188434" y="159325"/>
                    </a:lnTo>
                    <a:cubicBezTo>
                      <a:pt x="179452" y="164325"/>
                      <a:pt x="168632" y="164745"/>
                      <a:pt x="159288" y="160468"/>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78" name="Google Shape;9078;p130"/>
              <p:cNvSpPr/>
              <p:nvPr/>
            </p:nvSpPr>
            <p:spPr>
              <a:xfrm>
                <a:off x="6648640" y="4220618"/>
                <a:ext cx="313122" cy="199558"/>
              </a:xfrm>
              <a:custGeom>
                <a:rect b="b" l="l" r="r" t="t"/>
                <a:pathLst>
                  <a:path extrusionOk="0" h="199558" w="313122">
                    <a:moveTo>
                      <a:pt x="307467" y="56107"/>
                    </a:moveTo>
                    <a:lnTo>
                      <a:pt x="215836" y="3243"/>
                    </a:lnTo>
                    <a:cubicBezTo>
                      <a:pt x="207274" y="-1081"/>
                      <a:pt x="197158" y="-1081"/>
                      <a:pt x="188595" y="3243"/>
                    </a:cubicBezTo>
                    <a:lnTo>
                      <a:pt x="96107" y="56107"/>
                    </a:lnTo>
                    <a:cubicBezTo>
                      <a:pt x="91764" y="57564"/>
                      <a:pt x="89430" y="62260"/>
                      <a:pt x="90878" y="66594"/>
                    </a:cubicBezTo>
                    <a:cubicBezTo>
                      <a:pt x="91707" y="69061"/>
                      <a:pt x="93640" y="70994"/>
                      <a:pt x="96107" y="71823"/>
                    </a:cubicBezTo>
                    <a:lnTo>
                      <a:pt x="103442" y="76014"/>
                    </a:lnTo>
                    <a:cubicBezTo>
                      <a:pt x="107442" y="77329"/>
                      <a:pt x="109614" y="81634"/>
                      <a:pt x="108299" y="85635"/>
                    </a:cubicBezTo>
                    <a:cubicBezTo>
                      <a:pt x="107547" y="87930"/>
                      <a:pt x="105737" y="89740"/>
                      <a:pt x="103442" y="90492"/>
                    </a:cubicBezTo>
                    <a:lnTo>
                      <a:pt x="5715" y="146880"/>
                    </a:lnTo>
                    <a:cubicBezTo>
                      <a:pt x="-1905" y="151262"/>
                      <a:pt x="-1905" y="158310"/>
                      <a:pt x="5715" y="162596"/>
                    </a:cubicBezTo>
                    <a:lnTo>
                      <a:pt x="64103" y="196315"/>
                    </a:lnTo>
                    <a:cubicBezTo>
                      <a:pt x="72666" y="200639"/>
                      <a:pt x="82782" y="200639"/>
                      <a:pt x="91345" y="196315"/>
                    </a:cubicBezTo>
                    <a:lnTo>
                      <a:pt x="182690" y="143546"/>
                    </a:lnTo>
                    <a:lnTo>
                      <a:pt x="201740" y="132593"/>
                    </a:lnTo>
                    <a:lnTo>
                      <a:pt x="215360" y="124782"/>
                    </a:lnTo>
                    <a:lnTo>
                      <a:pt x="229076" y="116877"/>
                    </a:lnTo>
                    <a:lnTo>
                      <a:pt x="307848" y="71347"/>
                    </a:lnTo>
                    <a:cubicBezTo>
                      <a:pt x="314896" y="67061"/>
                      <a:pt x="314992" y="60108"/>
                      <a:pt x="307467" y="56107"/>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79" name="Google Shape;9079;p130"/>
              <p:cNvSpPr/>
              <p:nvPr/>
            </p:nvSpPr>
            <p:spPr>
              <a:xfrm>
                <a:off x="4613284" y="3427765"/>
                <a:ext cx="220517" cy="127281"/>
              </a:xfrm>
              <a:custGeom>
                <a:rect b="b" l="l" r="r" t="t"/>
                <a:pathLst>
                  <a:path extrusionOk="0" h="127281" w="220517">
                    <a:moveTo>
                      <a:pt x="96733" y="124392"/>
                    </a:moveTo>
                    <a:lnTo>
                      <a:pt x="5007" y="71433"/>
                    </a:lnTo>
                    <a:cubicBezTo>
                      <a:pt x="-2422" y="67147"/>
                      <a:pt x="-1470" y="59623"/>
                      <a:pt x="7103" y="54574"/>
                    </a:cubicBezTo>
                    <a:lnTo>
                      <a:pt x="94638" y="4092"/>
                    </a:lnTo>
                    <a:cubicBezTo>
                      <a:pt x="103620" y="-890"/>
                      <a:pt x="114421" y="-1347"/>
                      <a:pt x="123784" y="2853"/>
                    </a:cubicBezTo>
                    <a:lnTo>
                      <a:pt x="215510" y="55812"/>
                    </a:lnTo>
                    <a:cubicBezTo>
                      <a:pt x="222939" y="60194"/>
                      <a:pt x="221987" y="67719"/>
                      <a:pt x="213414" y="72672"/>
                    </a:cubicBezTo>
                    <a:lnTo>
                      <a:pt x="125880" y="123154"/>
                    </a:lnTo>
                    <a:cubicBezTo>
                      <a:pt x="116917" y="128183"/>
                      <a:pt x="106096" y="128641"/>
                      <a:pt x="96733" y="124392"/>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80" name="Google Shape;9080;p130"/>
              <p:cNvSpPr/>
              <p:nvPr/>
            </p:nvSpPr>
            <p:spPr>
              <a:xfrm>
                <a:off x="4742658" y="3502501"/>
                <a:ext cx="220563" cy="127281"/>
              </a:xfrm>
              <a:custGeom>
                <a:rect b="b" l="l" r="r" t="t"/>
                <a:pathLst>
                  <a:path extrusionOk="0" h="127281" w="220563">
                    <a:moveTo>
                      <a:pt x="96709" y="124428"/>
                    </a:moveTo>
                    <a:lnTo>
                      <a:pt x="5078" y="71469"/>
                    </a:lnTo>
                    <a:cubicBezTo>
                      <a:pt x="-2447" y="67087"/>
                      <a:pt x="-1494" y="59563"/>
                      <a:pt x="7174" y="54610"/>
                    </a:cubicBezTo>
                    <a:lnTo>
                      <a:pt x="94613" y="4127"/>
                    </a:lnTo>
                    <a:cubicBezTo>
                      <a:pt x="103614" y="-902"/>
                      <a:pt x="114463" y="-1359"/>
                      <a:pt x="123855" y="2889"/>
                    </a:cubicBezTo>
                    <a:lnTo>
                      <a:pt x="215485" y="55848"/>
                    </a:lnTo>
                    <a:cubicBezTo>
                      <a:pt x="223010" y="60134"/>
                      <a:pt x="222058" y="67659"/>
                      <a:pt x="213390" y="72707"/>
                    </a:cubicBezTo>
                    <a:lnTo>
                      <a:pt x="125950" y="123190"/>
                    </a:lnTo>
                    <a:cubicBezTo>
                      <a:pt x="116940" y="128171"/>
                      <a:pt x="106110" y="128628"/>
                      <a:pt x="96709" y="124428"/>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81" name="Google Shape;9081;p130"/>
              <p:cNvSpPr/>
              <p:nvPr/>
            </p:nvSpPr>
            <p:spPr>
              <a:xfrm>
                <a:off x="4871721" y="3577213"/>
                <a:ext cx="220563" cy="127189"/>
              </a:xfrm>
              <a:custGeom>
                <a:rect b="b" l="l" r="r" t="t"/>
                <a:pathLst>
                  <a:path extrusionOk="0" h="127189" w="220563">
                    <a:moveTo>
                      <a:pt x="97090" y="124392"/>
                    </a:moveTo>
                    <a:lnTo>
                      <a:pt x="5078" y="71433"/>
                    </a:lnTo>
                    <a:cubicBezTo>
                      <a:pt x="-2447" y="67147"/>
                      <a:pt x="-1494" y="59623"/>
                      <a:pt x="7174" y="54574"/>
                    </a:cubicBezTo>
                    <a:lnTo>
                      <a:pt x="94613" y="4092"/>
                    </a:lnTo>
                    <a:cubicBezTo>
                      <a:pt x="103595" y="-890"/>
                      <a:pt x="114397" y="-1347"/>
                      <a:pt x="123760" y="2853"/>
                    </a:cubicBezTo>
                    <a:lnTo>
                      <a:pt x="215485" y="55813"/>
                    </a:lnTo>
                    <a:cubicBezTo>
                      <a:pt x="223010" y="60099"/>
                      <a:pt x="222058" y="67719"/>
                      <a:pt x="213390" y="72672"/>
                    </a:cubicBezTo>
                    <a:lnTo>
                      <a:pt x="125950" y="123154"/>
                    </a:lnTo>
                    <a:cubicBezTo>
                      <a:pt x="117054" y="128060"/>
                      <a:pt x="106376" y="128517"/>
                      <a:pt x="97090" y="124392"/>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82" name="Google Shape;9082;p130"/>
              <p:cNvSpPr/>
              <p:nvPr/>
            </p:nvSpPr>
            <p:spPr>
              <a:xfrm>
                <a:off x="5974216" y="4213507"/>
                <a:ext cx="220549" cy="127300"/>
              </a:xfrm>
              <a:custGeom>
                <a:rect b="b" l="l" r="r" t="t"/>
                <a:pathLst>
                  <a:path extrusionOk="0" h="127300" w="220549">
                    <a:moveTo>
                      <a:pt x="96733" y="124368"/>
                    </a:moveTo>
                    <a:lnTo>
                      <a:pt x="5007" y="71504"/>
                    </a:lnTo>
                    <a:cubicBezTo>
                      <a:pt x="-2422" y="67123"/>
                      <a:pt x="-1470" y="59598"/>
                      <a:pt x="7103" y="54645"/>
                    </a:cubicBezTo>
                    <a:lnTo>
                      <a:pt x="94638" y="4162"/>
                    </a:lnTo>
                    <a:cubicBezTo>
                      <a:pt x="103591" y="-914"/>
                      <a:pt x="114430" y="-1371"/>
                      <a:pt x="123784" y="2924"/>
                    </a:cubicBezTo>
                    <a:lnTo>
                      <a:pt x="215510" y="55883"/>
                    </a:lnTo>
                    <a:cubicBezTo>
                      <a:pt x="222939" y="60170"/>
                      <a:pt x="222082" y="67694"/>
                      <a:pt x="213414" y="72647"/>
                    </a:cubicBezTo>
                    <a:lnTo>
                      <a:pt x="125879" y="123225"/>
                    </a:lnTo>
                    <a:cubicBezTo>
                      <a:pt x="116897" y="128226"/>
                      <a:pt x="106077" y="128645"/>
                      <a:pt x="96733" y="124368"/>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83" name="Google Shape;9083;p130"/>
              <p:cNvSpPr/>
              <p:nvPr/>
            </p:nvSpPr>
            <p:spPr>
              <a:xfrm>
                <a:off x="6104041" y="4288254"/>
                <a:ext cx="220517" cy="127281"/>
              </a:xfrm>
              <a:custGeom>
                <a:rect b="b" l="l" r="r" t="t"/>
                <a:pathLst>
                  <a:path extrusionOk="0" h="127281" w="220517">
                    <a:moveTo>
                      <a:pt x="96733" y="124392"/>
                    </a:moveTo>
                    <a:lnTo>
                      <a:pt x="5007" y="71433"/>
                    </a:lnTo>
                    <a:cubicBezTo>
                      <a:pt x="-2422" y="67147"/>
                      <a:pt x="-1470" y="59622"/>
                      <a:pt x="7103" y="54574"/>
                    </a:cubicBezTo>
                    <a:lnTo>
                      <a:pt x="94638" y="4092"/>
                    </a:lnTo>
                    <a:cubicBezTo>
                      <a:pt x="103620" y="-890"/>
                      <a:pt x="114421" y="-1347"/>
                      <a:pt x="123784" y="2854"/>
                    </a:cubicBezTo>
                    <a:lnTo>
                      <a:pt x="215510" y="55813"/>
                    </a:lnTo>
                    <a:cubicBezTo>
                      <a:pt x="222939" y="60099"/>
                      <a:pt x="221987" y="67719"/>
                      <a:pt x="213414" y="72672"/>
                    </a:cubicBezTo>
                    <a:lnTo>
                      <a:pt x="125880" y="123154"/>
                    </a:lnTo>
                    <a:cubicBezTo>
                      <a:pt x="116916" y="128183"/>
                      <a:pt x="106096" y="128641"/>
                      <a:pt x="96733" y="124392"/>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84" name="Google Shape;9084;p130"/>
              <p:cNvSpPr/>
              <p:nvPr/>
            </p:nvSpPr>
            <p:spPr>
              <a:xfrm>
                <a:off x="6233034" y="4362946"/>
                <a:ext cx="220563" cy="127351"/>
              </a:xfrm>
              <a:custGeom>
                <a:rect b="b" l="l" r="r" t="t"/>
                <a:pathLst>
                  <a:path extrusionOk="0" h="127351" w="220563">
                    <a:moveTo>
                      <a:pt x="96709" y="124376"/>
                    </a:moveTo>
                    <a:lnTo>
                      <a:pt x="5078" y="71512"/>
                    </a:lnTo>
                    <a:cubicBezTo>
                      <a:pt x="-2447" y="67131"/>
                      <a:pt x="-1494" y="59606"/>
                      <a:pt x="7174" y="54653"/>
                    </a:cubicBezTo>
                    <a:lnTo>
                      <a:pt x="94613" y="4075"/>
                    </a:lnTo>
                    <a:cubicBezTo>
                      <a:pt x="103624" y="-926"/>
                      <a:pt x="114482" y="-1344"/>
                      <a:pt x="123855" y="2932"/>
                    </a:cubicBezTo>
                    <a:lnTo>
                      <a:pt x="215485" y="55796"/>
                    </a:lnTo>
                    <a:cubicBezTo>
                      <a:pt x="223010" y="60177"/>
                      <a:pt x="222058" y="67702"/>
                      <a:pt x="213390" y="72655"/>
                    </a:cubicBezTo>
                    <a:lnTo>
                      <a:pt x="125950" y="123328"/>
                    </a:lnTo>
                    <a:cubicBezTo>
                      <a:pt x="116920" y="128300"/>
                      <a:pt x="106072" y="128681"/>
                      <a:pt x="96709" y="124376"/>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85" name="Google Shape;9085;p130"/>
              <p:cNvSpPr/>
              <p:nvPr/>
            </p:nvSpPr>
            <p:spPr>
              <a:xfrm>
                <a:off x="6362479" y="4438082"/>
                <a:ext cx="220563" cy="127246"/>
              </a:xfrm>
              <a:custGeom>
                <a:rect b="b" l="l" r="r" t="t"/>
                <a:pathLst>
                  <a:path extrusionOk="0" h="127246" w="220563">
                    <a:moveTo>
                      <a:pt x="96709" y="124393"/>
                    </a:moveTo>
                    <a:lnTo>
                      <a:pt x="5078" y="71434"/>
                    </a:lnTo>
                    <a:cubicBezTo>
                      <a:pt x="-2447" y="67147"/>
                      <a:pt x="-1494" y="59623"/>
                      <a:pt x="7174" y="54574"/>
                    </a:cubicBezTo>
                    <a:lnTo>
                      <a:pt x="94613" y="4092"/>
                    </a:lnTo>
                    <a:cubicBezTo>
                      <a:pt x="103595" y="-890"/>
                      <a:pt x="114397" y="-1347"/>
                      <a:pt x="123760" y="2853"/>
                    </a:cubicBezTo>
                    <a:lnTo>
                      <a:pt x="215485" y="55812"/>
                    </a:lnTo>
                    <a:cubicBezTo>
                      <a:pt x="223010" y="60099"/>
                      <a:pt x="222058" y="67624"/>
                      <a:pt x="213390" y="72672"/>
                    </a:cubicBezTo>
                    <a:lnTo>
                      <a:pt x="125950" y="123154"/>
                    </a:lnTo>
                    <a:cubicBezTo>
                      <a:pt x="116940" y="128136"/>
                      <a:pt x="106110" y="128593"/>
                      <a:pt x="96709" y="124393"/>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86" name="Google Shape;9086;p130"/>
              <p:cNvSpPr/>
              <p:nvPr/>
            </p:nvSpPr>
            <p:spPr>
              <a:xfrm>
                <a:off x="5001523" y="3651913"/>
                <a:ext cx="253854" cy="146540"/>
              </a:xfrm>
              <a:custGeom>
                <a:rect b="b" l="l" r="r" t="t"/>
                <a:pathLst>
                  <a:path extrusionOk="0" h="146540" w="253854">
                    <a:moveTo>
                      <a:pt x="130071" y="143609"/>
                    </a:moveTo>
                    <a:lnTo>
                      <a:pt x="5007" y="71504"/>
                    </a:lnTo>
                    <a:cubicBezTo>
                      <a:pt x="-2422" y="67123"/>
                      <a:pt x="-1470" y="59598"/>
                      <a:pt x="7103" y="54645"/>
                    </a:cubicBezTo>
                    <a:lnTo>
                      <a:pt x="94638" y="4163"/>
                    </a:lnTo>
                    <a:cubicBezTo>
                      <a:pt x="103591" y="-914"/>
                      <a:pt x="114431" y="-1371"/>
                      <a:pt x="123784" y="2924"/>
                    </a:cubicBezTo>
                    <a:lnTo>
                      <a:pt x="248847" y="75124"/>
                    </a:lnTo>
                    <a:cubicBezTo>
                      <a:pt x="256277" y="79410"/>
                      <a:pt x="255324" y="86935"/>
                      <a:pt x="246752" y="91888"/>
                    </a:cubicBezTo>
                    <a:lnTo>
                      <a:pt x="159217" y="142465"/>
                    </a:lnTo>
                    <a:cubicBezTo>
                      <a:pt x="150235" y="147466"/>
                      <a:pt x="139415" y="147885"/>
                      <a:pt x="130071" y="143609"/>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87" name="Google Shape;9087;p130"/>
              <p:cNvSpPr/>
              <p:nvPr/>
            </p:nvSpPr>
            <p:spPr>
              <a:xfrm>
                <a:off x="5811458" y="4119562"/>
                <a:ext cx="253901" cy="146525"/>
              </a:xfrm>
              <a:custGeom>
                <a:rect b="b" l="l" r="r" t="t"/>
                <a:pathLst>
                  <a:path extrusionOk="0" h="146525" w="253901">
                    <a:moveTo>
                      <a:pt x="130046" y="143637"/>
                    </a:moveTo>
                    <a:lnTo>
                      <a:pt x="5078" y="71437"/>
                    </a:lnTo>
                    <a:cubicBezTo>
                      <a:pt x="-2447" y="67151"/>
                      <a:pt x="-1494" y="59626"/>
                      <a:pt x="7174" y="54578"/>
                    </a:cubicBezTo>
                    <a:lnTo>
                      <a:pt x="94613" y="4096"/>
                    </a:lnTo>
                    <a:cubicBezTo>
                      <a:pt x="103624" y="-886"/>
                      <a:pt x="114454" y="-1353"/>
                      <a:pt x="123855" y="2857"/>
                    </a:cubicBezTo>
                    <a:lnTo>
                      <a:pt x="248823" y="75057"/>
                    </a:lnTo>
                    <a:cubicBezTo>
                      <a:pt x="256348" y="79343"/>
                      <a:pt x="255395" y="86963"/>
                      <a:pt x="246727" y="91916"/>
                    </a:cubicBezTo>
                    <a:lnTo>
                      <a:pt x="159288" y="142399"/>
                    </a:lnTo>
                    <a:cubicBezTo>
                      <a:pt x="150287" y="147428"/>
                      <a:pt x="139438" y="147885"/>
                      <a:pt x="130046" y="143637"/>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88" name="Google Shape;9088;p130"/>
              <p:cNvSpPr/>
              <p:nvPr/>
            </p:nvSpPr>
            <p:spPr>
              <a:xfrm>
                <a:off x="5164178" y="3745900"/>
                <a:ext cx="738494" cy="426244"/>
              </a:xfrm>
              <a:custGeom>
                <a:rect b="b" l="l" r="r" t="t"/>
                <a:pathLst>
                  <a:path extrusionOk="0" h="426244" w="738494">
                    <a:moveTo>
                      <a:pt x="614639" y="423287"/>
                    </a:moveTo>
                    <a:lnTo>
                      <a:pt x="5039" y="71433"/>
                    </a:lnTo>
                    <a:cubicBezTo>
                      <a:pt x="-2390" y="67147"/>
                      <a:pt x="-1533" y="59622"/>
                      <a:pt x="7135" y="54574"/>
                    </a:cubicBezTo>
                    <a:lnTo>
                      <a:pt x="94670" y="4092"/>
                    </a:lnTo>
                    <a:cubicBezTo>
                      <a:pt x="103652" y="-890"/>
                      <a:pt x="114453" y="-1347"/>
                      <a:pt x="123816" y="2854"/>
                    </a:cubicBezTo>
                    <a:lnTo>
                      <a:pt x="733416" y="354802"/>
                    </a:lnTo>
                    <a:cubicBezTo>
                      <a:pt x="740941" y="359089"/>
                      <a:pt x="739989" y="366613"/>
                      <a:pt x="731321" y="371566"/>
                    </a:cubicBezTo>
                    <a:lnTo>
                      <a:pt x="643881" y="422144"/>
                    </a:lnTo>
                    <a:cubicBezTo>
                      <a:pt x="634880" y="427173"/>
                      <a:pt x="624012" y="427602"/>
                      <a:pt x="614639" y="423287"/>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89" name="Google Shape;9089;p130"/>
              <p:cNvSpPr/>
              <p:nvPr/>
            </p:nvSpPr>
            <p:spPr>
              <a:xfrm>
                <a:off x="5092169" y="3413764"/>
                <a:ext cx="220524" cy="127281"/>
              </a:xfrm>
              <a:custGeom>
                <a:rect b="b" l="l" r="r" t="t"/>
                <a:pathLst>
                  <a:path extrusionOk="0" h="127281" w="220524">
                    <a:moveTo>
                      <a:pt x="96765" y="124392"/>
                    </a:moveTo>
                    <a:lnTo>
                      <a:pt x="5039" y="71433"/>
                    </a:lnTo>
                    <a:cubicBezTo>
                      <a:pt x="-2390" y="67147"/>
                      <a:pt x="-1533" y="59623"/>
                      <a:pt x="7135" y="54574"/>
                    </a:cubicBezTo>
                    <a:lnTo>
                      <a:pt x="94670" y="4092"/>
                    </a:lnTo>
                    <a:cubicBezTo>
                      <a:pt x="103652" y="-890"/>
                      <a:pt x="114453" y="-1347"/>
                      <a:pt x="123816" y="2853"/>
                    </a:cubicBezTo>
                    <a:lnTo>
                      <a:pt x="215447" y="55812"/>
                    </a:lnTo>
                    <a:cubicBezTo>
                      <a:pt x="222972" y="60099"/>
                      <a:pt x="222019" y="67719"/>
                      <a:pt x="213351" y="72672"/>
                    </a:cubicBezTo>
                    <a:lnTo>
                      <a:pt x="125912" y="123154"/>
                    </a:lnTo>
                    <a:cubicBezTo>
                      <a:pt x="116949" y="128183"/>
                      <a:pt x="106128" y="128641"/>
                      <a:pt x="96765" y="124392"/>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90" name="Google Shape;9090;p130"/>
              <p:cNvSpPr/>
              <p:nvPr/>
            </p:nvSpPr>
            <p:spPr>
              <a:xfrm>
                <a:off x="5221804" y="3488595"/>
                <a:ext cx="220524" cy="127281"/>
              </a:xfrm>
              <a:custGeom>
                <a:rect b="b" l="l" r="r" t="t"/>
                <a:pathLst>
                  <a:path extrusionOk="0" h="127281" w="220524">
                    <a:moveTo>
                      <a:pt x="96765" y="124428"/>
                    </a:moveTo>
                    <a:lnTo>
                      <a:pt x="5039" y="71469"/>
                    </a:lnTo>
                    <a:cubicBezTo>
                      <a:pt x="-2390" y="67183"/>
                      <a:pt x="-1533" y="59563"/>
                      <a:pt x="7135" y="54610"/>
                    </a:cubicBezTo>
                    <a:lnTo>
                      <a:pt x="94670" y="4127"/>
                    </a:lnTo>
                    <a:cubicBezTo>
                      <a:pt x="103633" y="-902"/>
                      <a:pt x="114453" y="-1359"/>
                      <a:pt x="123816" y="2889"/>
                    </a:cubicBezTo>
                    <a:lnTo>
                      <a:pt x="215447" y="55848"/>
                    </a:lnTo>
                    <a:cubicBezTo>
                      <a:pt x="222972" y="60134"/>
                      <a:pt x="222019" y="67659"/>
                      <a:pt x="213351" y="72707"/>
                    </a:cubicBezTo>
                    <a:lnTo>
                      <a:pt x="125912" y="123190"/>
                    </a:lnTo>
                    <a:cubicBezTo>
                      <a:pt x="116930" y="128171"/>
                      <a:pt x="106128" y="128628"/>
                      <a:pt x="96765" y="124428"/>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91" name="Google Shape;9091;p130"/>
              <p:cNvSpPr/>
              <p:nvPr/>
            </p:nvSpPr>
            <p:spPr>
              <a:xfrm>
                <a:off x="5351534" y="3563461"/>
                <a:ext cx="220549" cy="127264"/>
              </a:xfrm>
              <a:custGeom>
                <a:rect b="b" l="l" r="r" t="t"/>
                <a:pathLst>
                  <a:path extrusionOk="0" h="127264" w="220549">
                    <a:moveTo>
                      <a:pt x="96765" y="124333"/>
                    </a:moveTo>
                    <a:lnTo>
                      <a:pt x="5039" y="71469"/>
                    </a:lnTo>
                    <a:cubicBezTo>
                      <a:pt x="-2390" y="67087"/>
                      <a:pt x="-1533" y="59563"/>
                      <a:pt x="7135" y="54610"/>
                    </a:cubicBezTo>
                    <a:lnTo>
                      <a:pt x="94670" y="4127"/>
                    </a:lnTo>
                    <a:cubicBezTo>
                      <a:pt x="103633" y="-902"/>
                      <a:pt x="114453" y="-1359"/>
                      <a:pt x="123816" y="2889"/>
                    </a:cubicBezTo>
                    <a:lnTo>
                      <a:pt x="215542" y="55848"/>
                    </a:lnTo>
                    <a:cubicBezTo>
                      <a:pt x="222972" y="60134"/>
                      <a:pt x="222019" y="67659"/>
                      <a:pt x="213447" y="72707"/>
                    </a:cubicBezTo>
                    <a:lnTo>
                      <a:pt x="125912" y="123190"/>
                    </a:lnTo>
                    <a:cubicBezTo>
                      <a:pt x="116930" y="128190"/>
                      <a:pt x="106109" y="128609"/>
                      <a:pt x="96765" y="124333"/>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92" name="Google Shape;9092;p130"/>
              <p:cNvSpPr/>
              <p:nvPr/>
            </p:nvSpPr>
            <p:spPr>
              <a:xfrm>
                <a:off x="5481392" y="3638284"/>
                <a:ext cx="220517" cy="127225"/>
              </a:xfrm>
              <a:custGeom>
                <a:rect b="b" l="l" r="r" t="t"/>
                <a:pathLst>
                  <a:path extrusionOk="0" h="127225" w="220517">
                    <a:moveTo>
                      <a:pt x="96447" y="124090"/>
                    </a:moveTo>
                    <a:lnTo>
                      <a:pt x="5007" y="71512"/>
                    </a:lnTo>
                    <a:cubicBezTo>
                      <a:pt x="-2422" y="67131"/>
                      <a:pt x="-1470" y="59606"/>
                      <a:pt x="7103" y="54653"/>
                    </a:cubicBezTo>
                    <a:lnTo>
                      <a:pt x="94638" y="4075"/>
                    </a:lnTo>
                    <a:cubicBezTo>
                      <a:pt x="103620" y="-925"/>
                      <a:pt x="114440" y="-1345"/>
                      <a:pt x="123784" y="2932"/>
                    </a:cubicBezTo>
                    <a:lnTo>
                      <a:pt x="215510" y="55796"/>
                    </a:lnTo>
                    <a:cubicBezTo>
                      <a:pt x="222939" y="60178"/>
                      <a:pt x="221987" y="67702"/>
                      <a:pt x="213414" y="72655"/>
                    </a:cubicBezTo>
                    <a:lnTo>
                      <a:pt x="125880" y="123233"/>
                    </a:lnTo>
                    <a:cubicBezTo>
                      <a:pt x="116774" y="128234"/>
                      <a:pt x="105830" y="128557"/>
                      <a:pt x="96447" y="124090"/>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93" name="Google Shape;9093;p130"/>
              <p:cNvSpPr/>
              <p:nvPr/>
            </p:nvSpPr>
            <p:spPr>
              <a:xfrm>
                <a:off x="5610742" y="3713151"/>
                <a:ext cx="220517" cy="127264"/>
              </a:xfrm>
              <a:custGeom>
                <a:rect b="b" l="l" r="r" t="t"/>
                <a:pathLst>
                  <a:path extrusionOk="0" h="127264" w="220517">
                    <a:moveTo>
                      <a:pt x="96733" y="124376"/>
                    </a:moveTo>
                    <a:lnTo>
                      <a:pt x="5007" y="71417"/>
                    </a:lnTo>
                    <a:cubicBezTo>
                      <a:pt x="-2422" y="67131"/>
                      <a:pt x="-1470" y="59606"/>
                      <a:pt x="7103" y="54653"/>
                    </a:cubicBezTo>
                    <a:lnTo>
                      <a:pt x="94638" y="4075"/>
                    </a:lnTo>
                    <a:cubicBezTo>
                      <a:pt x="103620" y="-926"/>
                      <a:pt x="114440" y="-1344"/>
                      <a:pt x="123784" y="2932"/>
                    </a:cubicBezTo>
                    <a:lnTo>
                      <a:pt x="215510" y="55796"/>
                    </a:lnTo>
                    <a:cubicBezTo>
                      <a:pt x="222939" y="60177"/>
                      <a:pt x="221987" y="67702"/>
                      <a:pt x="213414" y="72655"/>
                    </a:cubicBezTo>
                    <a:lnTo>
                      <a:pt x="125880" y="123138"/>
                    </a:lnTo>
                    <a:cubicBezTo>
                      <a:pt x="116917" y="128167"/>
                      <a:pt x="106096" y="128624"/>
                      <a:pt x="96733" y="124376"/>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94" name="Google Shape;9094;p130"/>
              <p:cNvSpPr/>
              <p:nvPr/>
            </p:nvSpPr>
            <p:spPr>
              <a:xfrm>
                <a:off x="5740377" y="3788001"/>
                <a:ext cx="220517" cy="127281"/>
              </a:xfrm>
              <a:custGeom>
                <a:rect b="b" l="l" r="r" t="t"/>
                <a:pathLst>
                  <a:path extrusionOk="0" h="127281" w="220517">
                    <a:moveTo>
                      <a:pt x="96733" y="124393"/>
                    </a:moveTo>
                    <a:lnTo>
                      <a:pt x="5007" y="71434"/>
                    </a:lnTo>
                    <a:cubicBezTo>
                      <a:pt x="-2422" y="67147"/>
                      <a:pt x="-1470" y="59623"/>
                      <a:pt x="7103" y="54574"/>
                    </a:cubicBezTo>
                    <a:lnTo>
                      <a:pt x="94638" y="4092"/>
                    </a:lnTo>
                    <a:cubicBezTo>
                      <a:pt x="103620" y="-890"/>
                      <a:pt x="114421" y="-1347"/>
                      <a:pt x="123784" y="2853"/>
                    </a:cubicBezTo>
                    <a:lnTo>
                      <a:pt x="215510" y="55812"/>
                    </a:lnTo>
                    <a:cubicBezTo>
                      <a:pt x="222939" y="60099"/>
                      <a:pt x="221987" y="67719"/>
                      <a:pt x="213414" y="72672"/>
                    </a:cubicBezTo>
                    <a:lnTo>
                      <a:pt x="125880" y="123154"/>
                    </a:lnTo>
                    <a:cubicBezTo>
                      <a:pt x="116917" y="128184"/>
                      <a:pt x="106096" y="128641"/>
                      <a:pt x="96733" y="124393"/>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95" name="Google Shape;9095;p130"/>
              <p:cNvSpPr/>
              <p:nvPr/>
            </p:nvSpPr>
            <p:spPr>
              <a:xfrm>
                <a:off x="5870012" y="3862832"/>
                <a:ext cx="220517" cy="127281"/>
              </a:xfrm>
              <a:custGeom>
                <a:rect b="b" l="l" r="r" t="t"/>
                <a:pathLst>
                  <a:path extrusionOk="0" h="127281" w="220517">
                    <a:moveTo>
                      <a:pt x="96733" y="124428"/>
                    </a:moveTo>
                    <a:lnTo>
                      <a:pt x="5007" y="71469"/>
                    </a:lnTo>
                    <a:cubicBezTo>
                      <a:pt x="-2422" y="67183"/>
                      <a:pt x="-1470" y="59563"/>
                      <a:pt x="7103" y="54610"/>
                    </a:cubicBezTo>
                    <a:lnTo>
                      <a:pt x="94638" y="4127"/>
                    </a:lnTo>
                    <a:cubicBezTo>
                      <a:pt x="103601" y="-902"/>
                      <a:pt x="114421" y="-1359"/>
                      <a:pt x="123784" y="2889"/>
                    </a:cubicBezTo>
                    <a:lnTo>
                      <a:pt x="215510" y="55848"/>
                    </a:lnTo>
                    <a:cubicBezTo>
                      <a:pt x="222939" y="60134"/>
                      <a:pt x="221987" y="67659"/>
                      <a:pt x="213414" y="72707"/>
                    </a:cubicBezTo>
                    <a:lnTo>
                      <a:pt x="125880" y="123190"/>
                    </a:lnTo>
                    <a:cubicBezTo>
                      <a:pt x="116907" y="128171"/>
                      <a:pt x="106096" y="128628"/>
                      <a:pt x="96733" y="124428"/>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96" name="Google Shape;9096;p130"/>
              <p:cNvSpPr/>
              <p:nvPr/>
            </p:nvSpPr>
            <p:spPr>
              <a:xfrm>
                <a:off x="5999266" y="3937698"/>
                <a:ext cx="220549" cy="127281"/>
              </a:xfrm>
              <a:custGeom>
                <a:rect b="b" l="l" r="r" t="t"/>
                <a:pathLst>
                  <a:path extrusionOk="0" h="127281" w="220549">
                    <a:moveTo>
                      <a:pt x="96733" y="124428"/>
                    </a:moveTo>
                    <a:lnTo>
                      <a:pt x="5007" y="71469"/>
                    </a:lnTo>
                    <a:cubicBezTo>
                      <a:pt x="-2422" y="67087"/>
                      <a:pt x="-1470" y="59563"/>
                      <a:pt x="7103" y="54610"/>
                    </a:cubicBezTo>
                    <a:lnTo>
                      <a:pt x="94638" y="4127"/>
                    </a:lnTo>
                    <a:cubicBezTo>
                      <a:pt x="103601" y="-902"/>
                      <a:pt x="114421" y="-1359"/>
                      <a:pt x="123784" y="2889"/>
                    </a:cubicBezTo>
                    <a:lnTo>
                      <a:pt x="215510" y="55848"/>
                    </a:lnTo>
                    <a:cubicBezTo>
                      <a:pt x="222939" y="60134"/>
                      <a:pt x="222082" y="67659"/>
                      <a:pt x="213414" y="72707"/>
                    </a:cubicBezTo>
                    <a:lnTo>
                      <a:pt x="125880" y="123190"/>
                    </a:lnTo>
                    <a:cubicBezTo>
                      <a:pt x="116898" y="128171"/>
                      <a:pt x="106096" y="128628"/>
                      <a:pt x="96733" y="124428"/>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97" name="Google Shape;9097;p130"/>
              <p:cNvSpPr/>
              <p:nvPr/>
            </p:nvSpPr>
            <p:spPr>
              <a:xfrm>
                <a:off x="6129021" y="4012522"/>
                <a:ext cx="220524" cy="127237"/>
              </a:xfrm>
              <a:custGeom>
                <a:rect b="b" l="l" r="r" t="t"/>
                <a:pathLst>
                  <a:path extrusionOk="0" h="127237" w="220524">
                    <a:moveTo>
                      <a:pt x="96994" y="124376"/>
                    </a:moveTo>
                    <a:lnTo>
                      <a:pt x="5078" y="71512"/>
                    </a:lnTo>
                    <a:cubicBezTo>
                      <a:pt x="-2447" y="67131"/>
                      <a:pt x="-1494" y="59606"/>
                      <a:pt x="7174" y="54653"/>
                    </a:cubicBezTo>
                    <a:lnTo>
                      <a:pt x="94613" y="4075"/>
                    </a:lnTo>
                    <a:cubicBezTo>
                      <a:pt x="103595" y="-925"/>
                      <a:pt x="114416" y="-1345"/>
                      <a:pt x="123760" y="2932"/>
                    </a:cubicBezTo>
                    <a:lnTo>
                      <a:pt x="215485" y="55796"/>
                    </a:lnTo>
                    <a:cubicBezTo>
                      <a:pt x="222915" y="60177"/>
                      <a:pt x="222058" y="67702"/>
                      <a:pt x="213390" y="72655"/>
                    </a:cubicBezTo>
                    <a:lnTo>
                      <a:pt x="125855" y="123233"/>
                    </a:lnTo>
                    <a:cubicBezTo>
                      <a:pt x="116949" y="128138"/>
                      <a:pt x="106262" y="128557"/>
                      <a:pt x="96994" y="124376"/>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98" name="Google Shape;9098;p130"/>
              <p:cNvSpPr/>
              <p:nvPr/>
            </p:nvSpPr>
            <p:spPr>
              <a:xfrm>
                <a:off x="6258942" y="4087388"/>
                <a:ext cx="220563" cy="127300"/>
              </a:xfrm>
              <a:custGeom>
                <a:rect b="b" l="l" r="r" t="t"/>
                <a:pathLst>
                  <a:path extrusionOk="0" h="127300" w="220563">
                    <a:moveTo>
                      <a:pt x="96709" y="124376"/>
                    </a:moveTo>
                    <a:lnTo>
                      <a:pt x="5078" y="71417"/>
                    </a:lnTo>
                    <a:cubicBezTo>
                      <a:pt x="-2447" y="67131"/>
                      <a:pt x="-1494" y="59606"/>
                      <a:pt x="7173" y="54653"/>
                    </a:cubicBezTo>
                    <a:lnTo>
                      <a:pt x="94613" y="4075"/>
                    </a:lnTo>
                    <a:cubicBezTo>
                      <a:pt x="103595" y="-925"/>
                      <a:pt x="114415" y="-1345"/>
                      <a:pt x="123760" y="2932"/>
                    </a:cubicBezTo>
                    <a:lnTo>
                      <a:pt x="215485" y="55796"/>
                    </a:lnTo>
                    <a:cubicBezTo>
                      <a:pt x="223010" y="60178"/>
                      <a:pt x="222058" y="67702"/>
                      <a:pt x="213390" y="72655"/>
                    </a:cubicBezTo>
                    <a:lnTo>
                      <a:pt x="125950" y="123138"/>
                    </a:lnTo>
                    <a:cubicBezTo>
                      <a:pt x="116968" y="128215"/>
                      <a:pt x="106091" y="128672"/>
                      <a:pt x="96709" y="124376"/>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99" name="Google Shape;9099;p130"/>
              <p:cNvSpPr/>
              <p:nvPr/>
            </p:nvSpPr>
            <p:spPr>
              <a:xfrm>
                <a:off x="6388578" y="4161853"/>
                <a:ext cx="220563" cy="127285"/>
              </a:xfrm>
              <a:custGeom>
                <a:rect b="b" l="l" r="r" t="t"/>
                <a:pathLst>
                  <a:path extrusionOk="0" h="127285" w="220563">
                    <a:moveTo>
                      <a:pt x="96709" y="124396"/>
                    </a:moveTo>
                    <a:lnTo>
                      <a:pt x="5078" y="71437"/>
                    </a:lnTo>
                    <a:cubicBezTo>
                      <a:pt x="-2447" y="67151"/>
                      <a:pt x="-1494" y="59627"/>
                      <a:pt x="7174" y="54578"/>
                    </a:cubicBezTo>
                    <a:lnTo>
                      <a:pt x="94613" y="4096"/>
                    </a:lnTo>
                    <a:cubicBezTo>
                      <a:pt x="103624" y="-886"/>
                      <a:pt x="114454" y="-1353"/>
                      <a:pt x="123855" y="2857"/>
                    </a:cubicBezTo>
                    <a:lnTo>
                      <a:pt x="215485" y="55816"/>
                    </a:lnTo>
                    <a:cubicBezTo>
                      <a:pt x="223010" y="60103"/>
                      <a:pt x="222058" y="67723"/>
                      <a:pt x="213390" y="72676"/>
                    </a:cubicBezTo>
                    <a:lnTo>
                      <a:pt x="125950" y="123158"/>
                    </a:lnTo>
                    <a:cubicBezTo>
                      <a:pt x="116949" y="128187"/>
                      <a:pt x="106100" y="128645"/>
                      <a:pt x="96709" y="124396"/>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00" name="Google Shape;9100;p130"/>
              <p:cNvSpPr/>
              <p:nvPr/>
            </p:nvSpPr>
            <p:spPr>
              <a:xfrm>
                <a:off x="6518213" y="4237101"/>
                <a:ext cx="221039" cy="127370"/>
              </a:xfrm>
              <a:custGeom>
                <a:rect b="b" l="l" r="r" t="t"/>
                <a:pathLst>
                  <a:path extrusionOk="0" h="127370" w="221039">
                    <a:moveTo>
                      <a:pt x="96709" y="124396"/>
                    </a:moveTo>
                    <a:lnTo>
                      <a:pt x="5078" y="71437"/>
                    </a:lnTo>
                    <a:cubicBezTo>
                      <a:pt x="-2447" y="67151"/>
                      <a:pt x="-1494" y="59626"/>
                      <a:pt x="7173" y="54578"/>
                    </a:cubicBezTo>
                    <a:lnTo>
                      <a:pt x="94613" y="4095"/>
                    </a:lnTo>
                    <a:cubicBezTo>
                      <a:pt x="103624" y="-886"/>
                      <a:pt x="114454" y="-1353"/>
                      <a:pt x="123855" y="2857"/>
                    </a:cubicBezTo>
                    <a:lnTo>
                      <a:pt x="215962" y="55816"/>
                    </a:lnTo>
                    <a:cubicBezTo>
                      <a:pt x="223486" y="60103"/>
                      <a:pt x="222534" y="67627"/>
                      <a:pt x="213866" y="72676"/>
                    </a:cubicBezTo>
                    <a:lnTo>
                      <a:pt x="126427" y="123158"/>
                    </a:lnTo>
                    <a:cubicBezTo>
                      <a:pt x="117292" y="128302"/>
                      <a:pt x="106243" y="128759"/>
                      <a:pt x="96709" y="124396"/>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01" name="Google Shape;9101;p130"/>
              <p:cNvSpPr/>
              <p:nvPr/>
            </p:nvSpPr>
            <p:spPr>
              <a:xfrm>
                <a:off x="4864578" y="3282378"/>
                <a:ext cx="318480" cy="183800"/>
              </a:xfrm>
              <a:custGeom>
                <a:rect b="b" l="l" r="r" t="t"/>
                <a:pathLst>
                  <a:path extrusionOk="0" h="183800" w="318480">
                    <a:moveTo>
                      <a:pt x="194721" y="180911"/>
                    </a:moveTo>
                    <a:lnTo>
                      <a:pt x="5078" y="71469"/>
                    </a:lnTo>
                    <a:cubicBezTo>
                      <a:pt x="-2447" y="67087"/>
                      <a:pt x="-1494" y="59563"/>
                      <a:pt x="7174" y="54610"/>
                    </a:cubicBezTo>
                    <a:lnTo>
                      <a:pt x="94613" y="4127"/>
                    </a:lnTo>
                    <a:cubicBezTo>
                      <a:pt x="103614" y="-902"/>
                      <a:pt x="114463" y="-1359"/>
                      <a:pt x="123855" y="2889"/>
                    </a:cubicBezTo>
                    <a:lnTo>
                      <a:pt x="313402" y="112331"/>
                    </a:lnTo>
                    <a:cubicBezTo>
                      <a:pt x="320927" y="116713"/>
                      <a:pt x="319975" y="124237"/>
                      <a:pt x="311307" y="129190"/>
                    </a:cubicBezTo>
                    <a:lnTo>
                      <a:pt x="223867" y="179673"/>
                    </a:lnTo>
                    <a:cubicBezTo>
                      <a:pt x="214904" y="184702"/>
                      <a:pt x="204084" y="185159"/>
                      <a:pt x="194721" y="180911"/>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02" name="Google Shape;9102;p130"/>
              <p:cNvSpPr/>
              <p:nvPr/>
            </p:nvSpPr>
            <p:spPr>
              <a:xfrm>
                <a:off x="4902011" y="3449213"/>
                <a:ext cx="220563" cy="127308"/>
              </a:xfrm>
              <a:custGeom>
                <a:rect b="b" l="l" r="r" t="t"/>
                <a:pathLst>
                  <a:path extrusionOk="0" h="127308" w="220563">
                    <a:moveTo>
                      <a:pt x="96709" y="124376"/>
                    </a:moveTo>
                    <a:lnTo>
                      <a:pt x="5078" y="71512"/>
                    </a:lnTo>
                    <a:cubicBezTo>
                      <a:pt x="-2447" y="67131"/>
                      <a:pt x="-1494" y="59606"/>
                      <a:pt x="7174" y="54653"/>
                    </a:cubicBezTo>
                    <a:lnTo>
                      <a:pt x="94613" y="4075"/>
                    </a:lnTo>
                    <a:cubicBezTo>
                      <a:pt x="103624" y="-926"/>
                      <a:pt x="114482" y="-1345"/>
                      <a:pt x="123855" y="2932"/>
                    </a:cubicBezTo>
                    <a:lnTo>
                      <a:pt x="215485" y="55796"/>
                    </a:lnTo>
                    <a:cubicBezTo>
                      <a:pt x="223010" y="60177"/>
                      <a:pt x="222058" y="67702"/>
                      <a:pt x="213390" y="72655"/>
                    </a:cubicBezTo>
                    <a:lnTo>
                      <a:pt x="125950" y="123233"/>
                    </a:lnTo>
                    <a:cubicBezTo>
                      <a:pt x="116940" y="128233"/>
                      <a:pt x="106081" y="128653"/>
                      <a:pt x="96709" y="124376"/>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03" name="Google Shape;9103;p130"/>
              <p:cNvSpPr/>
              <p:nvPr/>
            </p:nvSpPr>
            <p:spPr>
              <a:xfrm>
                <a:off x="5031646" y="3523682"/>
                <a:ext cx="220524" cy="127281"/>
              </a:xfrm>
              <a:custGeom>
                <a:rect b="b" l="l" r="r" t="t"/>
                <a:pathLst>
                  <a:path extrusionOk="0" h="127281" w="220524">
                    <a:moveTo>
                      <a:pt x="96709" y="124393"/>
                    </a:moveTo>
                    <a:lnTo>
                      <a:pt x="5078" y="71434"/>
                    </a:lnTo>
                    <a:cubicBezTo>
                      <a:pt x="-2447" y="67147"/>
                      <a:pt x="-1494" y="59623"/>
                      <a:pt x="7174" y="54574"/>
                    </a:cubicBezTo>
                    <a:lnTo>
                      <a:pt x="94613" y="4092"/>
                    </a:lnTo>
                    <a:cubicBezTo>
                      <a:pt x="103595" y="-890"/>
                      <a:pt x="114397" y="-1347"/>
                      <a:pt x="123760" y="2853"/>
                    </a:cubicBezTo>
                    <a:lnTo>
                      <a:pt x="215485" y="55812"/>
                    </a:lnTo>
                    <a:cubicBezTo>
                      <a:pt x="222915" y="60099"/>
                      <a:pt x="222058" y="67719"/>
                      <a:pt x="213390" y="72672"/>
                    </a:cubicBezTo>
                    <a:lnTo>
                      <a:pt x="125855" y="123154"/>
                    </a:lnTo>
                    <a:cubicBezTo>
                      <a:pt x="116892" y="128184"/>
                      <a:pt x="106072" y="128641"/>
                      <a:pt x="96709" y="124393"/>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04" name="Google Shape;9104;p130"/>
              <p:cNvSpPr/>
              <p:nvPr/>
            </p:nvSpPr>
            <p:spPr>
              <a:xfrm>
                <a:off x="5161066" y="3598894"/>
                <a:ext cx="220517" cy="127281"/>
              </a:xfrm>
              <a:custGeom>
                <a:rect b="b" l="l" r="r" t="t"/>
                <a:pathLst>
                  <a:path extrusionOk="0" h="127281" w="220517">
                    <a:moveTo>
                      <a:pt x="96733" y="124428"/>
                    </a:moveTo>
                    <a:lnTo>
                      <a:pt x="5007" y="71469"/>
                    </a:lnTo>
                    <a:cubicBezTo>
                      <a:pt x="-2422" y="67183"/>
                      <a:pt x="-1470" y="59563"/>
                      <a:pt x="7103" y="54610"/>
                    </a:cubicBezTo>
                    <a:lnTo>
                      <a:pt x="94638" y="4127"/>
                    </a:lnTo>
                    <a:cubicBezTo>
                      <a:pt x="103601" y="-902"/>
                      <a:pt x="114421" y="-1359"/>
                      <a:pt x="123784" y="2889"/>
                    </a:cubicBezTo>
                    <a:lnTo>
                      <a:pt x="215510" y="55848"/>
                    </a:lnTo>
                    <a:cubicBezTo>
                      <a:pt x="222939" y="60134"/>
                      <a:pt x="221987" y="67659"/>
                      <a:pt x="213414" y="72707"/>
                    </a:cubicBezTo>
                    <a:lnTo>
                      <a:pt x="125880" y="123190"/>
                    </a:lnTo>
                    <a:cubicBezTo>
                      <a:pt x="116898" y="128171"/>
                      <a:pt x="106096" y="128628"/>
                      <a:pt x="96733" y="124428"/>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05" name="Google Shape;9105;p130"/>
              <p:cNvSpPr/>
              <p:nvPr/>
            </p:nvSpPr>
            <p:spPr>
              <a:xfrm>
                <a:off x="5290892" y="3673717"/>
                <a:ext cx="220517" cy="127308"/>
              </a:xfrm>
              <a:custGeom>
                <a:rect b="b" l="l" r="r" t="t"/>
                <a:pathLst>
                  <a:path extrusionOk="0" h="127308" w="220517">
                    <a:moveTo>
                      <a:pt x="96733" y="124376"/>
                    </a:moveTo>
                    <a:lnTo>
                      <a:pt x="5007" y="71512"/>
                    </a:lnTo>
                    <a:cubicBezTo>
                      <a:pt x="-2422" y="67131"/>
                      <a:pt x="-1470" y="59606"/>
                      <a:pt x="7103" y="54653"/>
                    </a:cubicBezTo>
                    <a:lnTo>
                      <a:pt x="94638" y="4075"/>
                    </a:lnTo>
                    <a:cubicBezTo>
                      <a:pt x="103620" y="-925"/>
                      <a:pt x="114440" y="-1345"/>
                      <a:pt x="123784" y="2932"/>
                    </a:cubicBezTo>
                    <a:lnTo>
                      <a:pt x="215510" y="55796"/>
                    </a:lnTo>
                    <a:cubicBezTo>
                      <a:pt x="222939" y="60178"/>
                      <a:pt x="221987" y="67702"/>
                      <a:pt x="213414" y="72655"/>
                    </a:cubicBezTo>
                    <a:lnTo>
                      <a:pt x="125880" y="123233"/>
                    </a:lnTo>
                    <a:cubicBezTo>
                      <a:pt x="116897" y="128234"/>
                      <a:pt x="106077" y="128653"/>
                      <a:pt x="96733" y="124376"/>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06" name="Google Shape;9106;p130"/>
              <p:cNvSpPr/>
              <p:nvPr/>
            </p:nvSpPr>
            <p:spPr>
              <a:xfrm>
                <a:off x="5420495" y="3748758"/>
                <a:ext cx="220334" cy="127131"/>
              </a:xfrm>
              <a:custGeom>
                <a:rect b="b" l="l" r="r" t="t"/>
                <a:pathLst>
                  <a:path extrusionOk="0" h="127131" w="220334">
                    <a:moveTo>
                      <a:pt x="96765" y="124202"/>
                    </a:moveTo>
                    <a:lnTo>
                      <a:pt x="5039" y="71243"/>
                    </a:lnTo>
                    <a:cubicBezTo>
                      <a:pt x="-2390" y="66957"/>
                      <a:pt x="-1533" y="59432"/>
                      <a:pt x="7135" y="54384"/>
                    </a:cubicBezTo>
                    <a:lnTo>
                      <a:pt x="94479" y="4092"/>
                    </a:lnTo>
                    <a:cubicBezTo>
                      <a:pt x="103461" y="-890"/>
                      <a:pt x="114263" y="-1347"/>
                      <a:pt x="123626" y="2854"/>
                    </a:cubicBezTo>
                    <a:lnTo>
                      <a:pt x="215256" y="55813"/>
                    </a:lnTo>
                    <a:cubicBezTo>
                      <a:pt x="222781" y="60099"/>
                      <a:pt x="221828" y="67719"/>
                      <a:pt x="213161" y="72672"/>
                    </a:cubicBezTo>
                    <a:lnTo>
                      <a:pt x="125721" y="123154"/>
                    </a:lnTo>
                    <a:cubicBezTo>
                      <a:pt x="116777" y="128060"/>
                      <a:pt x="106043" y="128450"/>
                      <a:pt x="96765" y="124202"/>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07" name="Google Shape;9107;p130"/>
              <p:cNvSpPr/>
              <p:nvPr/>
            </p:nvSpPr>
            <p:spPr>
              <a:xfrm>
                <a:off x="5550092" y="3823398"/>
                <a:ext cx="220563" cy="127281"/>
              </a:xfrm>
              <a:custGeom>
                <a:rect b="b" l="l" r="r" t="t"/>
                <a:pathLst>
                  <a:path extrusionOk="0" h="127281" w="220563">
                    <a:moveTo>
                      <a:pt x="96709" y="124428"/>
                    </a:moveTo>
                    <a:lnTo>
                      <a:pt x="5078" y="71469"/>
                    </a:lnTo>
                    <a:cubicBezTo>
                      <a:pt x="-2447" y="67183"/>
                      <a:pt x="-1494" y="59563"/>
                      <a:pt x="7174" y="54610"/>
                    </a:cubicBezTo>
                    <a:lnTo>
                      <a:pt x="94613" y="4127"/>
                    </a:lnTo>
                    <a:cubicBezTo>
                      <a:pt x="103614" y="-902"/>
                      <a:pt x="114463" y="-1359"/>
                      <a:pt x="123855" y="2889"/>
                    </a:cubicBezTo>
                    <a:lnTo>
                      <a:pt x="215485" y="55848"/>
                    </a:lnTo>
                    <a:cubicBezTo>
                      <a:pt x="223010" y="60134"/>
                      <a:pt x="222058" y="67659"/>
                      <a:pt x="213390" y="72707"/>
                    </a:cubicBezTo>
                    <a:lnTo>
                      <a:pt x="125950" y="123190"/>
                    </a:lnTo>
                    <a:cubicBezTo>
                      <a:pt x="116940" y="128171"/>
                      <a:pt x="106110" y="128628"/>
                      <a:pt x="96709" y="124428"/>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08" name="Google Shape;9108;p130"/>
              <p:cNvSpPr/>
              <p:nvPr/>
            </p:nvSpPr>
            <p:spPr>
              <a:xfrm>
                <a:off x="5679727" y="3898222"/>
                <a:ext cx="220563" cy="127308"/>
              </a:xfrm>
              <a:custGeom>
                <a:rect b="b" l="l" r="r" t="t"/>
                <a:pathLst>
                  <a:path extrusionOk="0" h="127308" w="220563">
                    <a:moveTo>
                      <a:pt x="96709" y="12437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7"/>
                      <a:pt x="222058" y="67702"/>
                      <a:pt x="213390" y="72655"/>
                    </a:cubicBezTo>
                    <a:lnTo>
                      <a:pt x="125950" y="123233"/>
                    </a:lnTo>
                    <a:cubicBezTo>
                      <a:pt x="116940" y="128234"/>
                      <a:pt x="106081" y="128653"/>
                      <a:pt x="96709" y="124376"/>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09" name="Google Shape;9109;p130"/>
              <p:cNvSpPr/>
              <p:nvPr/>
            </p:nvSpPr>
            <p:spPr>
              <a:xfrm>
                <a:off x="5809362" y="3973072"/>
                <a:ext cx="220524" cy="127281"/>
              </a:xfrm>
              <a:custGeom>
                <a:rect b="b" l="l" r="r" t="t"/>
                <a:pathLst>
                  <a:path extrusionOk="0" h="127281" w="220524">
                    <a:moveTo>
                      <a:pt x="96709" y="124392"/>
                    </a:moveTo>
                    <a:lnTo>
                      <a:pt x="5078" y="71433"/>
                    </a:lnTo>
                    <a:cubicBezTo>
                      <a:pt x="-2447" y="67147"/>
                      <a:pt x="-1494" y="59622"/>
                      <a:pt x="7174" y="54574"/>
                    </a:cubicBezTo>
                    <a:lnTo>
                      <a:pt x="94613" y="4092"/>
                    </a:lnTo>
                    <a:cubicBezTo>
                      <a:pt x="103595" y="-890"/>
                      <a:pt x="114397" y="-1347"/>
                      <a:pt x="123760" y="2854"/>
                    </a:cubicBezTo>
                    <a:lnTo>
                      <a:pt x="215485" y="55813"/>
                    </a:lnTo>
                    <a:cubicBezTo>
                      <a:pt x="222915" y="60194"/>
                      <a:pt x="222058" y="67719"/>
                      <a:pt x="213390" y="72672"/>
                    </a:cubicBezTo>
                    <a:lnTo>
                      <a:pt x="125855" y="123154"/>
                    </a:lnTo>
                    <a:cubicBezTo>
                      <a:pt x="116892" y="128183"/>
                      <a:pt x="106072" y="128641"/>
                      <a:pt x="96709" y="124392"/>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10" name="Google Shape;9110;p130"/>
              <p:cNvSpPr/>
              <p:nvPr/>
            </p:nvSpPr>
            <p:spPr>
              <a:xfrm>
                <a:off x="5938592" y="4047903"/>
                <a:ext cx="220517" cy="126979"/>
              </a:xfrm>
              <a:custGeom>
                <a:rect b="b" l="l" r="r" t="t"/>
                <a:pathLst>
                  <a:path extrusionOk="0" h="126979" w="220517">
                    <a:moveTo>
                      <a:pt x="97114" y="124047"/>
                    </a:moveTo>
                    <a:lnTo>
                      <a:pt x="5007" y="71469"/>
                    </a:lnTo>
                    <a:cubicBezTo>
                      <a:pt x="-2422" y="67183"/>
                      <a:pt x="-1470" y="59563"/>
                      <a:pt x="7103" y="54610"/>
                    </a:cubicBezTo>
                    <a:lnTo>
                      <a:pt x="94638" y="4127"/>
                    </a:lnTo>
                    <a:cubicBezTo>
                      <a:pt x="103601" y="-902"/>
                      <a:pt x="114421" y="-1359"/>
                      <a:pt x="123784" y="2889"/>
                    </a:cubicBezTo>
                    <a:lnTo>
                      <a:pt x="215510" y="55848"/>
                    </a:lnTo>
                    <a:cubicBezTo>
                      <a:pt x="222939" y="60134"/>
                      <a:pt x="221987" y="67659"/>
                      <a:pt x="213414" y="72707"/>
                    </a:cubicBezTo>
                    <a:lnTo>
                      <a:pt x="125880" y="123190"/>
                    </a:lnTo>
                    <a:cubicBezTo>
                      <a:pt x="116945" y="127924"/>
                      <a:pt x="106315" y="128238"/>
                      <a:pt x="97114" y="124047"/>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11" name="Google Shape;9111;p130"/>
              <p:cNvSpPr/>
              <p:nvPr/>
            </p:nvSpPr>
            <p:spPr>
              <a:xfrm>
                <a:off x="6068608" y="4122734"/>
                <a:ext cx="220517" cy="127300"/>
              </a:xfrm>
              <a:custGeom>
                <a:rect b="b" l="l" r="r" t="t"/>
                <a:pathLst>
                  <a:path extrusionOk="0" h="127300" w="220517">
                    <a:moveTo>
                      <a:pt x="96733" y="124368"/>
                    </a:moveTo>
                    <a:lnTo>
                      <a:pt x="5007" y="71504"/>
                    </a:lnTo>
                    <a:cubicBezTo>
                      <a:pt x="-2422" y="67123"/>
                      <a:pt x="-1470" y="59598"/>
                      <a:pt x="7103" y="54645"/>
                    </a:cubicBezTo>
                    <a:lnTo>
                      <a:pt x="94638" y="4162"/>
                    </a:lnTo>
                    <a:cubicBezTo>
                      <a:pt x="103591" y="-914"/>
                      <a:pt x="114431" y="-1371"/>
                      <a:pt x="123784" y="2924"/>
                    </a:cubicBezTo>
                    <a:lnTo>
                      <a:pt x="215510" y="55883"/>
                    </a:lnTo>
                    <a:cubicBezTo>
                      <a:pt x="222939" y="60170"/>
                      <a:pt x="221987" y="67694"/>
                      <a:pt x="213414" y="72647"/>
                    </a:cubicBezTo>
                    <a:lnTo>
                      <a:pt x="125880" y="123225"/>
                    </a:lnTo>
                    <a:cubicBezTo>
                      <a:pt x="116898" y="128226"/>
                      <a:pt x="106077" y="128645"/>
                      <a:pt x="96733" y="124368"/>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12" name="Google Shape;9112;p130"/>
              <p:cNvSpPr/>
              <p:nvPr/>
            </p:nvSpPr>
            <p:spPr>
              <a:xfrm>
                <a:off x="6198212" y="4197576"/>
                <a:ext cx="220524" cy="127281"/>
              </a:xfrm>
              <a:custGeom>
                <a:rect b="b" l="l" r="r" t="t"/>
                <a:pathLst>
                  <a:path extrusionOk="0" h="127281" w="220524">
                    <a:moveTo>
                      <a:pt x="96765" y="124393"/>
                    </a:moveTo>
                    <a:lnTo>
                      <a:pt x="5039" y="71434"/>
                    </a:lnTo>
                    <a:cubicBezTo>
                      <a:pt x="-2390" y="67147"/>
                      <a:pt x="-1533" y="59623"/>
                      <a:pt x="7135" y="54574"/>
                    </a:cubicBezTo>
                    <a:lnTo>
                      <a:pt x="94670" y="4092"/>
                    </a:lnTo>
                    <a:cubicBezTo>
                      <a:pt x="103652" y="-890"/>
                      <a:pt x="114453" y="-1347"/>
                      <a:pt x="123816" y="2853"/>
                    </a:cubicBezTo>
                    <a:lnTo>
                      <a:pt x="215447" y="55812"/>
                    </a:lnTo>
                    <a:cubicBezTo>
                      <a:pt x="222972" y="60194"/>
                      <a:pt x="222019" y="67719"/>
                      <a:pt x="213351" y="72672"/>
                    </a:cubicBezTo>
                    <a:lnTo>
                      <a:pt x="125912" y="123154"/>
                    </a:lnTo>
                    <a:cubicBezTo>
                      <a:pt x="116949" y="128184"/>
                      <a:pt x="106128" y="128641"/>
                      <a:pt x="96765" y="124393"/>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13" name="Google Shape;9113;p130"/>
              <p:cNvSpPr/>
              <p:nvPr/>
            </p:nvSpPr>
            <p:spPr>
              <a:xfrm>
                <a:off x="6327808" y="4272442"/>
                <a:ext cx="380989" cy="219907"/>
              </a:xfrm>
              <a:custGeom>
                <a:rect b="b" l="l" r="r" t="t"/>
                <a:pathLst>
                  <a:path extrusionOk="0" h="219907" w="380989">
                    <a:moveTo>
                      <a:pt x="257205" y="216975"/>
                    </a:moveTo>
                    <a:lnTo>
                      <a:pt x="5078" y="71433"/>
                    </a:lnTo>
                    <a:cubicBezTo>
                      <a:pt x="-2447" y="67147"/>
                      <a:pt x="-1494" y="59622"/>
                      <a:pt x="7174" y="54574"/>
                    </a:cubicBezTo>
                    <a:lnTo>
                      <a:pt x="94613" y="4092"/>
                    </a:lnTo>
                    <a:cubicBezTo>
                      <a:pt x="103624" y="-890"/>
                      <a:pt x="114454" y="-1347"/>
                      <a:pt x="123855" y="2854"/>
                    </a:cubicBezTo>
                    <a:lnTo>
                      <a:pt x="375982" y="148396"/>
                    </a:lnTo>
                    <a:cubicBezTo>
                      <a:pt x="383411" y="152777"/>
                      <a:pt x="382459" y="160302"/>
                      <a:pt x="373886" y="165255"/>
                    </a:cubicBezTo>
                    <a:lnTo>
                      <a:pt x="286351" y="215832"/>
                    </a:lnTo>
                    <a:cubicBezTo>
                      <a:pt x="277369" y="220833"/>
                      <a:pt x="266549" y="221252"/>
                      <a:pt x="257205" y="216975"/>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14" name="Google Shape;9114;p130"/>
              <p:cNvSpPr/>
              <p:nvPr/>
            </p:nvSpPr>
            <p:spPr>
              <a:xfrm>
                <a:off x="4739038" y="3355149"/>
                <a:ext cx="253901" cy="146525"/>
              </a:xfrm>
              <a:custGeom>
                <a:rect b="b" l="l" r="r" t="t"/>
                <a:pathLst>
                  <a:path extrusionOk="0" h="146525" w="253901">
                    <a:moveTo>
                      <a:pt x="130046" y="143668"/>
                    </a:moveTo>
                    <a:lnTo>
                      <a:pt x="5078" y="71469"/>
                    </a:lnTo>
                    <a:cubicBezTo>
                      <a:pt x="-2447" y="67183"/>
                      <a:pt x="-1494" y="59563"/>
                      <a:pt x="7174" y="54610"/>
                    </a:cubicBezTo>
                    <a:lnTo>
                      <a:pt x="94613" y="4127"/>
                    </a:lnTo>
                    <a:cubicBezTo>
                      <a:pt x="103614" y="-902"/>
                      <a:pt x="114463" y="-1359"/>
                      <a:pt x="123855" y="2889"/>
                    </a:cubicBezTo>
                    <a:lnTo>
                      <a:pt x="248823" y="75088"/>
                    </a:lnTo>
                    <a:cubicBezTo>
                      <a:pt x="256348" y="79375"/>
                      <a:pt x="255395" y="86899"/>
                      <a:pt x="246727" y="91948"/>
                    </a:cubicBezTo>
                    <a:lnTo>
                      <a:pt x="159288" y="142430"/>
                    </a:lnTo>
                    <a:cubicBezTo>
                      <a:pt x="150277" y="147412"/>
                      <a:pt x="139447" y="147879"/>
                      <a:pt x="130046" y="143668"/>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15" name="Google Shape;9115;p130"/>
              <p:cNvSpPr/>
              <p:nvPr/>
            </p:nvSpPr>
            <p:spPr>
              <a:xfrm>
                <a:off x="5246664" y="3087528"/>
                <a:ext cx="1926000" cy="1111651"/>
              </a:xfrm>
              <a:custGeom>
                <a:rect b="b" l="l" r="r" t="t"/>
                <a:pathLst>
                  <a:path extrusionOk="0" h="1111651" w="1926000">
                    <a:moveTo>
                      <a:pt x="1845936" y="1108805"/>
                    </a:moveTo>
                    <a:lnTo>
                      <a:pt x="5039" y="46196"/>
                    </a:lnTo>
                    <a:cubicBezTo>
                      <a:pt x="-2390" y="41910"/>
                      <a:pt x="-1533" y="34290"/>
                      <a:pt x="7135" y="29337"/>
                    </a:cubicBezTo>
                    <a:lnTo>
                      <a:pt x="50855" y="4096"/>
                    </a:lnTo>
                    <a:cubicBezTo>
                      <a:pt x="59865" y="-886"/>
                      <a:pt x="70695" y="-1353"/>
                      <a:pt x="80097" y="2857"/>
                    </a:cubicBezTo>
                    <a:lnTo>
                      <a:pt x="1920993" y="1065371"/>
                    </a:lnTo>
                    <a:cubicBezTo>
                      <a:pt x="1928423" y="1069658"/>
                      <a:pt x="1927470" y="1077182"/>
                      <a:pt x="1918898" y="1082230"/>
                    </a:cubicBezTo>
                    <a:lnTo>
                      <a:pt x="1875083" y="1107472"/>
                    </a:lnTo>
                    <a:cubicBezTo>
                      <a:pt x="1866129" y="1112529"/>
                      <a:pt x="1855309" y="1113025"/>
                      <a:pt x="1845936" y="1108805"/>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16" name="Google Shape;9116;p130"/>
              <p:cNvSpPr/>
              <p:nvPr/>
            </p:nvSpPr>
            <p:spPr>
              <a:xfrm>
                <a:off x="4501288" y="3792632"/>
                <a:ext cx="1451798" cy="838156"/>
              </a:xfrm>
              <a:custGeom>
                <a:rect b="b" l="l" r="r" t="t"/>
                <a:pathLst>
                  <a:path extrusionOk="0" h="838156" w="1451798">
                    <a:moveTo>
                      <a:pt x="1450884" y="524573"/>
                    </a:moveTo>
                    <a:cubicBezTo>
                      <a:pt x="1448283" y="530298"/>
                      <a:pt x="1443816" y="534965"/>
                      <a:pt x="1438216" y="537813"/>
                    </a:cubicBezTo>
                    <a:lnTo>
                      <a:pt x="931581" y="830231"/>
                    </a:lnTo>
                    <a:cubicBezTo>
                      <a:pt x="914321" y="839889"/>
                      <a:pt x="893500" y="840766"/>
                      <a:pt x="875479" y="832612"/>
                    </a:cubicBezTo>
                    <a:lnTo>
                      <a:pt x="9751" y="332740"/>
                    </a:lnTo>
                    <a:cubicBezTo>
                      <a:pt x="5808" y="330683"/>
                      <a:pt x="2709" y="327311"/>
                      <a:pt x="988" y="323215"/>
                    </a:cubicBezTo>
                    <a:cubicBezTo>
                      <a:pt x="-2155" y="315595"/>
                      <a:pt x="2226" y="306641"/>
                      <a:pt x="13752" y="299974"/>
                    </a:cubicBezTo>
                    <a:lnTo>
                      <a:pt x="520387" y="7842"/>
                    </a:lnTo>
                    <a:cubicBezTo>
                      <a:pt x="537674" y="-1740"/>
                      <a:pt x="558477" y="-2588"/>
                      <a:pt x="576489" y="5556"/>
                    </a:cubicBezTo>
                    <a:lnTo>
                      <a:pt x="1442311" y="505428"/>
                    </a:lnTo>
                    <a:cubicBezTo>
                      <a:pt x="1449874" y="508438"/>
                      <a:pt x="1453675" y="516925"/>
                      <a:pt x="1450884" y="524573"/>
                    </a:cubicBezTo>
                    <a:close/>
                  </a:path>
                </a:pathLst>
              </a:custGeom>
              <a:solidFill>
                <a:srgbClr val="B1B4C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17" name="Google Shape;9117;p130"/>
              <p:cNvSpPr/>
              <p:nvPr/>
            </p:nvSpPr>
            <p:spPr>
              <a:xfrm>
                <a:off x="4502277" y="3802740"/>
                <a:ext cx="1449895" cy="828048"/>
              </a:xfrm>
              <a:custGeom>
                <a:rect b="b" l="l" r="r" t="t"/>
                <a:pathLst>
                  <a:path extrusionOk="0" h="828048" w="1449895">
                    <a:moveTo>
                      <a:pt x="1449896" y="514465"/>
                    </a:moveTo>
                    <a:cubicBezTo>
                      <a:pt x="1447295" y="520190"/>
                      <a:pt x="1442828" y="524857"/>
                      <a:pt x="1437227" y="527705"/>
                    </a:cubicBezTo>
                    <a:lnTo>
                      <a:pt x="930593" y="820123"/>
                    </a:lnTo>
                    <a:cubicBezTo>
                      <a:pt x="913333" y="829781"/>
                      <a:pt x="892512" y="830657"/>
                      <a:pt x="874490" y="822504"/>
                    </a:cubicBezTo>
                    <a:lnTo>
                      <a:pt x="8763" y="322632"/>
                    </a:lnTo>
                    <a:cubicBezTo>
                      <a:pt x="4820" y="320575"/>
                      <a:pt x="1720" y="317203"/>
                      <a:pt x="0" y="313107"/>
                    </a:cubicBezTo>
                    <a:cubicBezTo>
                      <a:pt x="2669" y="307582"/>
                      <a:pt x="7089" y="303096"/>
                      <a:pt x="12573" y="300343"/>
                    </a:cubicBezTo>
                    <a:lnTo>
                      <a:pt x="519208" y="7926"/>
                    </a:lnTo>
                    <a:cubicBezTo>
                      <a:pt x="536467" y="-1732"/>
                      <a:pt x="557289" y="-2609"/>
                      <a:pt x="575310" y="5545"/>
                    </a:cubicBezTo>
                    <a:lnTo>
                      <a:pt x="1441323" y="505417"/>
                    </a:lnTo>
                    <a:cubicBezTo>
                      <a:pt x="1445095" y="507417"/>
                      <a:pt x="1448105" y="510598"/>
                      <a:pt x="1449896" y="514465"/>
                    </a:cubicBezTo>
                    <a:close/>
                  </a:path>
                </a:pathLst>
              </a:custGeom>
              <a:solidFill>
                <a:srgbClr val="C3C6D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18" name="Google Shape;9118;p130"/>
              <p:cNvSpPr/>
              <p:nvPr/>
            </p:nvSpPr>
            <p:spPr>
              <a:xfrm>
                <a:off x="5378291" y="2993528"/>
                <a:ext cx="1867947" cy="1123828"/>
              </a:xfrm>
              <a:custGeom>
                <a:rect b="b" l="l" r="r" t="t"/>
                <a:pathLst>
                  <a:path extrusionOk="0" h="1123828" w="1867947">
                    <a:moveTo>
                      <a:pt x="1854422" y="1122224"/>
                    </a:moveTo>
                    <a:lnTo>
                      <a:pt x="13526" y="59425"/>
                    </a:lnTo>
                    <a:cubicBezTo>
                      <a:pt x="5191" y="53395"/>
                      <a:pt x="181" y="43804"/>
                      <a:pt x="0" y="33517"/>
                    </a:cubicBezTo>
                    <a:lnTo>
                      <a:pt x="0" y="11895"/>
                    </a:lnTo>
                    <a:cubicBezTo>
                      <a:pt x="0" y="1894"/>
                      <a:pt x="6096" y="-2678"/>
                      <a:pt x="13526" y="1608"/>
                    </a:cubicBezTo>
                    <a:lnTo>
                      <a:pt x="1854422" y="1064122"/>
                    </a:lnTo>
                    <a:cubicBezTo>
                      <a:pt x="1862804" y="1070103"/>
                      <a:pt x="1867833" y="1079733"/>
                      <a:pt x="1867948" y="1090030"/>
                    </a:cubicBezTo>
                    <a:lnTo>
                      <a:pt x="1867948" y="1111747"/>
                    </a:lnTo>
                    <a:cubicBezTo>
                      <a:pt x="1867948" y="1121938"/>
                      <a:pt x="1861947" y="1126510"/>
                      <a:pt x="1854422" y="1122224"/>
                    </a:cubicBezTo>
                    <a:close/>
                  </a:path>
                </a:pathLst>
              </a:custGeom>
              <a:solidFill>
                <a:srgbClr val="2B30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19" name="Google Shape;9119;p130"/>
              <p:cNvSpPr/>
              <p:nvPr/>
            </p:nvSpPr>
            <p:spPr>
              <a:xfrm>
                <a:off x="5482399" y="1596347"/>
                <a:ext cx="657230" cy="440903"/>
              </a:xfrm>
              <a:custGeom>
                <a:rect b="b" l="l" r="r" t="t"/>
                <a:pathLst>
                  <a:path extrusionOk="0" h="440903" w="657230">
                    <a:moveTo>
                      <a:pt x="647700" y="439716"/>
                    </a:moveTo>
                    <a:lnTo>
                      <a:pt x="9525" y="71480"/>
                    </a:lnTo>
                    <a:cubicBezTo>
                      <a:pt x="3610" y="67173"/>
                      <a:pt x="76" y="60320"/>
                      <a:pt x="0" y="53001"/>
                    </a:cubicBezTo>
                    <a:lnTo>
                      <a:pt x="0" y="8520"/>
                    </a:lnTo>
                    <a:cubicBezTo>
                      <a:pt x="0" y="1376"/>
                      <a:pt x="4381" y="-1958"/>
                      <a:pt x="9525" y="1185"/>
                    </a:cubicBezTo>
                    <a:lnTo>
                      <a:pt x="647700" y="369422"/>
                    </a:lnTo>
                    <a:cubicBezTo>
                      <a:pt x="653615" y="373729"/>
                      <a:pt x="657149" y="380581"/>
                      <a:pt x="657225" y="387900"/>
                    </a:cubicBezTo>
                    <a:lnTo>
                      <a:pt x="657225" y="432477"/>
                    </a:lnTo>
                    <a:cubicBezTo>
                      <a:pt x="657416" y="439526"/>
                      <a:pt x="653034" y="442860"/>
                      <a:pt x="647700" y="439716"/>
                    </a:cubicBezTo>
                    <a:close/>
                  </a:path>
                </a:pathLst>
              </a:custGeom>
              <a:solidFill>
                <a:srgbClr val="E9EA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20" name="Google Shape;9120;p130"/>
              <p:cNvSpPr/>
              <p:nvPr/>
            </p:nvSpPr>
            <p:spPr>
              <a:xfrm>
                <a:off x="5485731" y="1725601"/>
                <a:ext cx="490070" cy="322282"/>
              </a:xfrm>
              <a:custGeom>
                <a:rect b="b" l="l" r="r" t="t"/>
                <a:pathLst>
                  <a:path extrusionOk="0" h="322282" w="490070">
                    <a:moveTo>
                      <a:pt x="480538" y="321130"/>
                    </a:moveTo>
                    <a:lnTo>
                      <a:pt x="9527" y="49191"/>
                    </a:lnTo>
                    <a:cubicBezTo>
                      <a:pt x="3460" y="44756"/>
                      <a:pt x="-93" y="37658"/>
                      <a:pt x="2" y="30141"/>
                    </a:cubicBezTo>
                    <a:lnTo>
                      <a:pt x="2" y="8520"/>
                    </a:lnTo>
                    <a:cubicBezTo>
                      <a:pt x="2" y="1376"/>
                      <a:pt x="4288" y="-1958"/>
                      <a:pt x="9527" y="1185"/>
                    </a:cubicBezTo>
                    <a:lnTo>
                      <a:pt x="480538" y="273124"/>
                    </a:lnTo>
                    <a:cubicBezTo>
                      <a:pt x="486606" y="277563"/>
                      <a:pt x="490158" y="284659"/>
                      <a:pt x="490063" y="292174"/>
                    </a:cubicBezTo>
                    <a:lnTo>
                      <a:pt x="490063" y="314272"/>
                    </a:lnTo>
                    <a:cubicBezTo>
                      <a:pt x="490254" y="320940"/>
                      <a:pt x="486444" y="324178"/>
                      <a:pt x="480538" y="321130"/>
                    </a:cubicBezTo>
                    <a:close/>
                  </a:path>
                </a:pathLst>
              </a:custGeom>
              <a:solidFill>
                <a:srgbClr val="E9EA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21" name="Google Shape;9121;p130"/>
              <p:cNvSpPr/>
              <p:nvPr/>
            </p:nvSpPr>
            <p:spPr>
              <a:xfrm>
                <a:off x="5485731" y="1809557"/>
                <a:ext cx="490070" cy="322194"/>
              </a:xfrm>
              <a:custGeom>
                <a:rect b="b" l="l" r="r" t="t"/>
                <a:pathLst>
                  <a:path extrusionOk="0" h="322194" w="490070">
                    <a:moveTo>
                      <a:pt x="480538" y="321090"/>
                    </a:moveTo>
                    <a:lnTo>
                      <a:pt x="9527" y="49151"/>
                    </a:lnTo>
                    <a:cubicBezTo>
                      <a:pt x="3460" y="44715"/>
                      <a:pt x="-93" y="37618"/>
                      <a:pt x="2" y="30101"/>
                    </a:cubicBezTo>
                    <a:lnTo>
                      <a:pt x="2" y="8479"/>
                    </a:lnTo>
                    <a:cubicBezTo>
                      <a:pt x="2" y="1335"/>
                      <a:pt x="4288" y="-1903"/>
                      <a:pt x="9527" y="1145"/>
                    </a:cubicBezTo>
                    <a:lnTo>
                      <a:pt x="480538" y="273179"/>
                    </a:lnTo>
                    <a:cubicBezTo>
                      <a:pt x="486491" y="277456"/>
                      <a:pt x="490035" y="284323"/>
                      <a:pt x="490063" y="291657"/>
                    </a:cubicBezTo>
                    <a:lnTo>
                      <a:pt x="490063" y="313755"/>
                    </a:lnTo>
                    <a:cubicBezTo>
                      <a:pt x="490254" y="320899"/>
                      <a:pt x="486444" y="324042"/>
                      <a:pt x="480538" y="321090"/>
                    </a:cubicBezTo>
                    <a:close/>
                  </a:path>
                </a:pathLst>
              </a:custGeom>
              <a:solidFill>
                <a:srgbClr val="E9EA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22" name="Google Shape;9122;p130"/>
              <p:cNvSpPr/>
              <p:nvPr/>
            </p:nvSpPr>
            <p:spPr>
              <a:xfrm>
                <a:off x="5485733" y="1893472"/>
                <a:ext cx="401289" cy="270998"/>
              </a:xfrm>
              <a:custGeom>
                <a:rect b="b" l="l" r="r" t="t"/>
                <a:pathLst>
                  <a:path extrusionOk="0" h="270998" w="401289">
                    <a:moveTo>
                      <a:pt x="391763" y="269845"/>
                    </a:moveTo>
                    <a:lnTo>
                      <a:pt x="9525" y="49627"/>
                    </a:lnTo>
                    <a:cubicBezTo>
                      <a:pt x="3572" y="45351"/>
                      <a:pt x="29" y="38479"/>
                      <a:pt x="0" y="31149"/>
                    </a:cubicBezTo>
                    <a:lnTo>
                      <a:pt x="0" y="8479"/>
                    </a:lnTo>
                    <a:cubicBezTo>
                      <a:pt x="0" y="1335"/>
                      <a:pt x="4286" y="-1903"/>
                      <a:pt x="9525" y="1145"/>
                    </a:cubicBezTo>
                    <a:lnTo>
                      <a:pt x="391763" y="221839"/>
                    </a:lnTo>
                    <a:cubicBezTo>
                      <a:pt x="397821" y="226287"/>
                      <a:pt x="401364" y="233374"/>
                      <a:pt x="401288" y="240889"/>
                    </a:cubicBezTo>
                    <a:lnTo>
                      <a:pt x="401288" y="262987"/>
                    </a:lnTo>
                    <a:cubicBezTo>
                      <a:pt x="401384" y="269655"/>
                      <a:pt x="397097" y="272893"/>
                      <a:pt x="391763" y="269845"/>
                    </a:cubicBezTo>
                    <a:close/>
                  </a:path>
                </a:pathLst>
              </a:custGeom>
              <a:solidFill>
                <a:srgbClr val="00B5D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23" name="Google Shape;9123;p130"/>
              <p:cNvSpPr/>
              <p:nvPr/>
            </p:nvSpPr>
            <p:spPr>
              <a:xfrm>
                <a:off x="5482398" y="2477545"/>
                <a:ext cx="657231" cy="440923"/>
              </a:xfrm>
              <a:custGeom>
                <a:rect b="b" l="l" r="r" t="t"/>
                <a:pathLst>
                  <a:path extrusionOk="0" h="440923" w="657231">
                    <a:moveTo>
                      <a:pt x="647701" y="439771"/>
                    </a:moveTo>
                    <a:lnTo>
                      <a:pt x="9526" y="71535"/>
                    </a:lnTo>
                    <a:cubicBezTo>
                      <a:pt x="3477" y="67077"/>
                      <a:pt x="-56" y="59990"/>
                      <a:pt x="1" y="52485"/>
                    </a:cubicBezTo>
                    <a:lnTo>
                      <a:pt x="1" y="8479"/>
                    </a:lnTo>
                    <a:cubicBezTo>
                      <a:pt x="1" y="1335"/>
                      <a:pt x="4382" y="-1903"/>
                      <a:pt x="9526" y="1145"/>
                    </a:cubicBezTo>
                    <a:lnTo>
                      <a:pt x="647701" y="369381"/>
                    </a:lnTo>
                    <a:cubicBezTo>
                      <a:pt x="653749" y="373839"/>
                      <a:pt x="657283" y="380926"/>
                      <a:pt x="657226" y="388431"/>
                    </a:cubicBezTo>
                    <a:lnTo>
                      <a:pt x="657226" y="432913"/>
                    </a:lnTo>
                    <a:cubicBezTo>
                      <a:pt x="657416" y="439581"/>
                      <a:pt x="653035" y="442819"/>
                      <a:pt x="647701" y="439771"/>
                    </a:cubicBezTo>
                    <a:close/>
                  </a:path>
                </a:pathLst>
              </a:custGeom>
              <a:solidFill>
                <a:srgbClr val="E9EA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24" name="Google Shape;9124;p130"/>
              <p:cNvSpPr/>
              <p:nvPr/>
            </p:nvSpPr>
            <p:spPr>
              <a:xfrm>
                <a:off x="5485733" y="2606854"/>
                <a:ext cx="490068" cy="322274"/>
              </a:xfrm>
              <a:custGeom>
                <a:rect b="b" l="l" r="r" t="t"/>
                <a:pathLst>
                  <a:path extrusionOk="0" h="322274" w="490068">
                    <a:moveTo>
                      <a:pt x="480536" y="321130"/>
                    </a:moveTo>
                    <a:lnTo>
                      <a:pt x="9525" y="49096"/>
                    </a:lnTo>
                    <a:cubicBezTo>
                      <a:pt x="3572" y="44819"/>
                      <a:pt x="29" y="37952"/>
                      <a:pt x="0" y="30618"/>
                    </a:cubicBezTo>
                    <a:lnTo>
                      <a:pt x="0" y="8520"/>
                    </a:lnTo>
                    <a:cubicBezTo>
                      <a:pt x="0" y="1376"/>
                      <a:pt x="4286" y="-1958"/>
                      <a:pt x="9525" y="1185"/>
                    </a:cubicBezTo>
                    <a:lnTo>
                      <a:pt x="480536" y="273124"/>
                    </a:lnTo>
                    <a:cubicBezTo>
                      <a:pt x="486470" y="277420"/>
                      <a:pt x="490004" y="284278"/>
                      <a:pt x="490061" y="291603"/>
                    </a:cubicBezTo>
                    <a:lnTo>
                      <a:pt x="490061" y="313796"/>
                    </a:lnTo>
                    <a:cubicBezTo>
                      <a:pt x="490252" y="320940"/>
                      <a:pt x="486442" y="324178"/>
                      <a:pt x="480536" y="321130"/>
                    </a:cubicBezTo>
                    <a:close/>
                  </a:path>
                </a:pathLst>
              </a:custGeom>
              <a:solidFill>
                <a:srgbClr val="E9EA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25" name="Google Shape;9125;p130"/>
              <p:cNvSpPr/>
              <p:nvPr/>
            </p:nvSpPr>
            <p:spPr>
              <a:xfrm>
                <a:off x="5485733" y="2690770"/>
                <a:ext cx="490068" cy="322283"/>
              </a:xfrm>
              <a:custGeom>
                <a:rect b="b" l="l" r="r" t="t"/>
                <a:pathLst>
                  <a:path extrusionOk="0" h="322283" w="490068">
                    <a:moveTo>
                      <a:pt x="480536" y="321130"/>
                    </a:moveTo>
                    <a:lnTo>
                      <a:pt x="9525" y="49191"/>
                    </a:lnTo>
                    <a:cubicBezTo>
                      <a:pt x="3591" y="44858"/>
                      <a:pt x="57" y="37971"/>
                      <a:pt x="0" y="30618"/>
                    </a:cubicBezTo>
                    <a:lnTo>
                      <a:pt x="0" y="8520"/>
                    </a:lnTo>
                    <a:cubicBezTo>
                      <a:pt x="0" y="1376"/>
                      <a:pt x="4286" y="-1958"/>
                      <a:pt x="9525" y="1185"/>
                    </a:cubicBezTo>
                    <a:lnTo>
                      <a:pt x="480536" y="273124"/>
                    </a:lnTo>
                    <a:cubicBezTo>
                      <a:pt x="486604" y="277563"/>
                      <a:pt x="490157" y="284659"/>
                      <a:pt x="490061" y="292174"/>
                    </a:cubicBezTo>
                    <a:lnTo>
                      <a:pt x="490061" y="314272"/>
                    </a:lnTo>
                    <a:cubicBezTo>
                      <a:pt x="490252" y="320940"/>
                      <a:pt x="486442" y="324178"/>
                      <a:pt x="480536" y="321130"/>
                    </a:cubicBezTo>
                    <a:close/>
                  </a:path>
                </a:pathLst>
              </a:custGeom>
              <a:solidFill>
                <a:srgbClr val="E9EA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26" name="Google Shape;9126;p130"/>
              <p:cNvSpPr/>
              <p:nvPr/>
            </p:nvSpPr>
            <p:spPr>
              <a:xfrm>
                <a:off x="5485733" y="2774725"/>
                <a:ext cx="401289" cy="271152"/>
              </a:xfrm>
              <a:custGeom>
                <a:rect b="b" l="l" r="r" t="t"/>
                <a:pathLst>
                  <a:path extrusionOk="0" h="271152" w="401289">
                    <a:moveTo>
                      <a:pt x="391763" y="269845"/>
                    </a:moveTo>
                    <a:lnTo>
                      <a:pt x="9525" y="49151"/>
                    </a:lnTo>
                    <a:cubicBezTo>
                      <a:pt x="3591" y="44817"/>
                      <a:pt x="57" y="37931"/>
                      <a:pt x="0" y="30577"/>
                    </a:cubicBezTo>
                    <a:lnTo>
                      <a:pt x="0" y="8479"/>
                    </a:lnTo>
                    <a:cubicBezTo>
                      <a:pt x="0" y="1335"/>
                      <a:pt x="4286" y="-1903"/>
                      <a:pt x="9525" y="1145"/>
                    </a:cubicBezTo>
                    <a:lnTo>
                      <a:pt x="391763" y="221839"/>
                    </a:lnTo>
                    <a:cubicBezTo>
                      <a:pt x="397697" y="226135"/>
                      <a:pt x="401231" y="232993"/>
                      <a:pt x="401288" y="240318"/>
                    </a:cubicBezTo>
                    <a:lnTo>
                      <a:pt x="401288" y="262511"/>
                    </a:lnTo>
                    <a:cubicBezTo>
                      <a:pt x="401384" y="269655"/>
                      <a:pt x="397097" y="273274"/>
                      <a:pt x="391763" y="269845"/>
                    </a:cubicBezTo>
                    <a:close/>
                  </a:path>
                </a:pathLst>
              </a:custGeom>
              <a:solidFill>
                <a:srgbClr val="00B5D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27" name="Google Shape;9127;p130"/>
              <p:cNvSpPr/>
              <p:nvPr/>
            </p:nvSpPr>
            <p:spPr>
              <a:xfrm>
                <a:off x="6293929" y="2971606"/>
                <a:ext cx="893444" cy="828868"/>
              </a:xfrm>
              <a:custGeom>
                <a:rect b="b" l="l" r="r" t="t"/>
                <a:pathLst>
                  <a:path extrusionOk="0" h="828868" w="893444">
                    <a:moveTo>
                      <a:pt x="6858" y="55057"/>
                    </a:moveTo>
                    <a:cubicBezTo>
                      <a:pt x="6858" y="55057"/>
                      <a:pt x="77248" y="114113"/>
                      <a:pt x="178784" y="33436"/>
                    </a:cubicBezTo>
                    <a:cubicBezTo>
                      <a:pt x="251365" y="-26096"/>
                      <a:pt x="316230" y="7909"/>
                      <a:pt x="352330" y="28483"/>
                    </a:cubicBezTo>
                    <a:cubicBezTo>
                      <a:pt x="388430" y="49057"/>
                      <a:pt x="441007" y="61344"/>
                      <a:pt x="540068" y="240795"/>
                    </a:cubicBezTo>
                    <a:cubicBezTo>
                      <a:pt x="561489" y="276076"/>
                      <a:pt x="590845" y="305889"/>
                      <a:pt x="625793" y="327853"/>
                    </a:cubicBezTo>
                    <a:cubicBezTo>
                      <a:pt x="679228" y="358619"/>
                      <a:pt x="704850" y="343665"/>
                      <a:pt x="746855" y="280228"/>
                    </a:cubicBezTo>
                    <a:cubicBezTo>
                      <a:pt x="788861" y="216792"/>
                      <a:pt x="816293" y="146878"/>
                      <a:pt x="893445" y="192598"/>
                    </a:cubicBezTo>
                    <a:lnTo>
                      <a:pt x="893445" y="828868"/>
                    </a:lnTo>
                    <a:lnTo>
                      <a:pt x="0" y="313090"/>
                    </a:lnTo>
                    <a:lnTo>
                      <a:pt x="0" y="50867"/>
                    </a:lnTo>
                    <a:close/>
                  </a:path>
                </a:pathLst>
              </a:custGeom>
              <a:solidFill>
                <a:srgbClr val="F5F6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28" name="Google Shape;9128;p130"/>
              <p:cNvSpPr/>
              <p:nvPr/>
            </p:nvSpPr>
            <p:spPr>
              <a:xfrm>
                <a:off x="5485733" y="2024441"/>
                <a:ext cx="630461" cy="733619"/>
              </a:xfrm>
              <a:custGeom>
                <a:rect b="b" l="l" r="r" t="t"/>
                <a:pathLst>
                  <a:path extrusionOk="0" h="733619" w="630461">
                    <a:moveTo>
                      <a:pt x="620935" y="732474"/>
                    </a:moveTo>
                    <a:lnTo>
                      <a:pt x="9525" y="379478"/>
                    </a:lnTo>
                    <a:cubicBezTo>
                      <a:pt x="3591" y="375144"/>
                      <a:pt x="57" y="368257"/>
                      <a:pt x="0" y="360904"/>
                    </a:cubicBezTo>
                    <a:lnTo>
                      <a:pt x="0" y="8479"/>
                    </a:lnTo>
                    <a:cubicBezTo>
                      <a:pt x="0" y="1335"/>
                      <a:pt x="4286" y="-1903"/>
                      <a:pt x="9525" y="1145"/>
                    </a:cubicBezTo>
                    <a:lnTo>
                      <a:pt x="620935" y="354141"/>
                    </a:lnTo>
                    <a:cubicBezTo>
                      <a:pt x="626859" y="358485"/>
                      <a:pt x="630384" y="365371"/>
                      <a:pt x="630460" y="372715"/>
                    </a:cubicBezTo>
                    <a:lnTo>
                      <a:pt x="630460" y="725140"/>
                    </a:lnTo>
                    <a:cubicBezTo>
                      <a:pt x="630555" y="732284"/>
                      <a:pt x="626269" y="735522"/>
                      <a:pt x="620935" y="732474"/>
                    </a:cubicBezTo>
                    <a:close/>
                  </a:path>
                </a:pathLst>
              </a:custGeom>
              <a:solidFill>
                <a:srgbClr val="E9EA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29" name="Google Shape;9129;p130"/>
              <p:cNvSpPr/>
              <p:nvPr/>
            </p:nvSpPr>
            <p:spPr>
              <a:xfrm>
                <a:off x="6293834" y="3011804"/>
                <a:ext cx="893445" cy="788955"/>
              </a:xfrm>
              <a:custGeom>
                <a:rect b="b" l="l" r="r" t="t"/>
                <a:pathLst>
                  <a:path extrusionOk="0" h="788955" w="893445">
                    <a:moveTo>
                      <a:pt x="0" y="0"/>
                    </a:moveTo>
                    <a:lnTo>
                      <a:pt x="0" y="273177"/>
                    </a:lnTo>
                    <a:lnTo>
                      <a:pt x="893445" y="788956"/>
                    </a:lnTo>
                    <a:lnTo>
                      <a:pt x="893445" y="152591"/>
                    </a:lnTo>
                  </a:path>
                </a:pathLst>
              </a:custGeom>
              <a:noFill/>
              <a:ln cap="flat" cmpd="sng" w="9525">
                <a:solidFill>
                  <a:srgbClr val="E9EAF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30" name="Google Shape;9130;p130"/>
              <p:cNvSpPr/>
              <p:nvPr/>
            </p:nvSpPr>
            <p:spPr>
              <a:xfrm>
                <a:off x="6645021" y="3003137"/>
                <a:ext cx="9525" cy="483869"/>
              </a:xfrm>
              <a:custGeom>
                <a:rect b="b" l="l" r="r" t="t"/>
                <a:pathLst>
                  <a:path extrusionOk="0" h="483869" w="9525">
                    <a:moveTo>
                      <a:pt x="0" y="0"/>
                    </a:moveTo>
                    <a:lnTo>
                      <a:pt x="0" y="483870"/>
                    </a:lnTo>
                  </a:path>
                </a:pathLst>
              </a:custGeom>
              <a:noFill/>
              <a:ln cap="flat" cmpd="sng" w="9525">
                <a:solidFill>
                  <a:srgbClr val="E9EAF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31" name="Google Shape;9131;p130"/>
              <p:cNvSpPr/>
              <p:nvPr/>
            </p:nvSpPr>
            <p:spPr>
              <a:xfrm>
                <a:off x="6918293" y="3309175"/>
                <a:ext cx="9525" cy="335661"/>
              </a:xfrm>
              <a:custGeom>
                <a:rect b="b" l="l" r="r" t="t"/>
                <a:pathLst>
                  <a:path extrusionOk="0" h="335661" w="9525">
                    <a:moveTo>
                      <a:pt x="0" y="0"/>
                    </a:moveTo>
                    <a:lnTo>
                      <a:pt x="0" y="335661"/>
                    </a:lnTo>
                  </a:path>
                </a:pathLst>
              </a:custGeom>
              <a:noFill/>
              <a:ln cap="flat" cmpd="sng" w="9525">
                <a:solidFill>
                  <a:srgbClr val="E9EAF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32" name="Google Shape;9132;p130"/>
              <p:cNvSpPr/>
              <p:nvPr/>
            </p:nvSpPr>
            <p:spPr>
              <a:xfrm>
                <a:off x="6293834" y="2971929"/>
                <a:ext cx="893349" cy="341800"/>
              </a:xfrm>
              <a:custGeom>
                <a:rect b="b" l="l" r="r" t="t"/>
                <a:pathLst>
                  <a:path extrusionOk="0" h="341800" w="893349">
                    <a:moveTo>
                      <a:pt x="0" y="50543"/>
                    </a:moveTo>
                    <a:cubicBezTo>
                      <a:pt x="158496" y="148841"/>
                      <a:pt x="180975" y="-73282"/>
                      <a:pt x="353663" y="26350"/>
                    </a:cubicBezTo>
                    <a:cubicBezTo>
                      <a:pt x="526352" y="125981"/>
                      <a:pt x="502539" y="255997"/>
                      <a:pt x="629888" y="329626"/>
                    </a:cubicBezTo>
                    <a:cubicBezTo>
                      <a:pt x="757238" y="403254"/>
                      <a:pt x="760381" y="115694"/>
                      <a:pt x="893350" y="192466"/>
                    </a:cubicBezTo>
                  </a:path>
                </a:pathLst>
              </a:custGeom>
              <a:noFill/>
              <a:ln cap="flat" cmpd="sng" w="10375">
                <a:solidFill>
                  <a:srgbClr val="E9EAF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33" name="Google Shape;9133;p130"/>
              <p:cNvSpPr/>
              <p:nvPr/>
            </p:nvSpPr>
            <p:spPr>
              <a:xfrm rot="-1801764">
                <a:off x="6627823" y="2973379"/>
                <a:ext cx="34449" cy="59573"/>
              </a:xfrm>
              <a:custGeom>
                <a:rect b="b" l="l" r="r" t="t"/>
                <a:pathLst>
                  <a:path extrusionOk="0" h="59626" w="34480">
                    <a:moveTo>
                      <a:pt x="34481" y="29813"/>
                    </a:moveTo>
                    <a:cubicBezTo>
                      <a:pt x="34481" y="46279"/>
                      <a:pt x="26762" y="59626"/>
                      <a:pt x="17240" y="59626"/>
                    </a:cubicBezTo>
                    <a:cubicBezTo>
                      <a:pt x="7719" y="59626"/>
                      <a:pt x="0" y="46279"/>
                      <a:pt x="0" y="29813"/>
                    </a:cubicBezTo>
                    <a:cubicBezTo>
                      <a:pt x="0" y="13348"/>
                      <a:pt x="7719" y="0"/>
                      <a:pt x="17240" y="0"/>
                    </a:cubicBezTo>
                    <a:cubicBezTo>
                      <a:pt x="26762" y="0"/>
                      <a:pt x="34481" y="13348"/>
                      <a:pt x="34481" y="29813"/>
                    </a:cubicBezTo>
                    <a:close/>
                  </a:path>
                </a:pathLst>
              </a:custGeom>
              <a:solidFill>
                <a:srgbClr val="00B5D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34" name="Google Shape;9134;p130"/>
              <p:cNvSpPr/>
              <p:nvPr/>
            </p:nvSpPr>
            <p:spPr>
              <a:xfrm rot="-1790023">
                <a:off x="7183546" y="3143044"/>
                <a:ext cx="34600" cy="59833"/>
              </a:xfrm>
              <a:custGeom>
                <a:rect b="b" l="l" r="r" t="t"/>
                <a:pathLst>
                  <a:path extrusionOk="0" h="59831" w="34599">
                    <a:moveTo>
                      <a:pt x="34601" y="29917"/>
                    </a:moveTo>
                    <a:cubicBezTo>
                      <a:pt x="34601" y="46439"/>
                      <a:pt x="26855" y="59833"/>
                      <a:pt x="17301" y="59833"/>
                    </a:cubicBezTo>
                    <a:cubicBezTo>
                      <a:pt x="7747" y="59833"/>
                      <a:pt x="2" y="46439"/>
                      <a:pt x="2" y="29917"/>
                    </a:cubicBezTo>
                    <a:cubicBezTo>
                      <a:pt x="2" y="13395"/>
                      <a:pt x="7747" y="1"/>
                      <a:pt x="17301" y="1"/>
                    </a:cubicBezTo>
                    <a:cubicBezTo>
                      <a:pt x="26855" y="1"/>
                      <a:pt x="34601" y="13395"/>
                      <a:pt x="34601" y="29917"/>
                    </a:cubicBezTo>
                    <a:close/>
                  </a:path>
                </a:pathLst>
              </a:custGeom>
              <a:solidFill>
                <a:srgbClr val="00B5D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35" name="Google Shape;9135;p130"/>
              <p:cNvSpPr/>
              <p:nvPr/>
            </p:nvSpPr>
            <p:spPr>
              <a:xfrm rot="-1790023">
                <a:off x="6913571" y="3282356"/>
                <a:ext cx="34600" cy="59833"/>
              </a:xfrm>
              <a:custGeom>
                <a:rect b="b" l="l" r="r" t="t"/>
                <a:pathLst>
                  <a:path extrusionOk="0" h="59831" w="34599">
                    <a:moveTo>
                      <a:pt x="34601" y="29917"/>
                    </a:moveTo>
                    <a:cubicBezTo>
                      <a:pt x="34601" y="46439"/>
                      <a:pt x="26855" y="59833"/>
                      <a:pt x="17301" y="59833"/>
                    </a:cubicBezTo>
                    <a:cubicBezTo>
                      <a:pt x="7747" y="59833"/>
                      <a:pt x="2" y="46439"/>
                      <a:pt x="2" y="29917"/>
                    </a:cubicBezTo>
                    <a:cubicBezTo>
                      <a:pt x="2" y="13395"/>
                      <a:pt x="7747" y="1"/>
                      <a:pt x="17301" y="1"/>
                    </a:cubicBezTo>
                    <a:cubicBezTo>
                      <a:pt x="26855" y="1"/>
                      <a:pt x="34601" y="13395"/>
                      <a:pt x="34601" y="29917"/>
                    </a:cubicBezTo>
                    <a:close/>
                  </a:path>
                </a:pathLst>
              </a:custGeom>
              <a:solidFill>
                <a:srgbClr val="00B5D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36" name="Google Shape;9136;p130"/>
              <p:cNvSpPr/>
              <p:nvPr/>
            </p:nvSpPr>
            <p:spPr>
              <a:xfrm rot="-1790023">
                <a:off x="6286614" y="3000522"/>
                <a:ext cx="34600" cy="59833"/>
              </a:xfrm>
              <a:custGeom>
                <a:rect b="b" l="l" r="r" t="t"/>
                <a:pathLst>
                  <a:path extrusionOk="0" h="59831" w="34599">
                    <a:moveTo>
                      <a:pt x="34600" y="29917"/>
                    </a:moveTo>
                    <a:cubicBezTo>
                      <a:pt x="34600" y="46439"/>
                      <a:pt x="26855" y="59833"/>
                      <a:pt x="17301" y="59833"/>
                    </a:cubicBezTo>
                    <a:cubicBezTo>
                      <a:pt x="7746" y="59833"/>
                      <a:pt x="1" y="46439"/>
                      <a:pt x="1" y="29917"/>
                    </a:cubicBezTo>
                    <a:cubicBezTo>
                      <a:pt x="1" y="13395"/>
                      <a:pt x="7746" y="1"/>
                      <a:pt x="17301" y="1"/>
                    </a:cubicBezTo>
                    <a:cubicBezTo>
                      <a:pt x="26855" y="1"/>
                      <a:pt x="34600" y="13395"/>
                      <a:pt x="34600" y="29917"/>
                    </a:cubicBezTo>
                    <a:close/>
                  </a:path>
                </a:pathLst>
              </a:custGeom>
              <a:solidFill>
                <a:srgbClr val="00B5D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37" name="Google Shape;9137;p130"/>
              <p:cNvSpPr/>
              <p:nvPr/>
            </p:nvSpPr>
            <p:spPr>
              <a:xfrm>
                <a:off x="6272974" y="2328193"/>
                <a:ext cx="55632" cy="226128"/>
              </a:xfrm>
              <a:custGeom>
                <a:rect b="b" l="l" r="r" t="t"/>
                <a:pathLst>
                  <a:path extrusionOk="0" h="226128" w="55632">
                    <a:moveTo>
                      <a:pt x="46101" y="224982"/>
                    </a:moveTo>
                    <a:lnTo>
                      <a:pt x="9525" y="203837"/>
                    </a:lnTo>
                    <a:cubicBezTo>
                      <a:pt x="3610" y="199532"/>
                      <a:pt x="76" y="192674"/>
                      <a:pt x="0" y="185358"/>
                    </a:cubicBezTo>
                    <a:lnTo>
                      <a:pt x="0" y="8479"/>
                    </a:lnTo>
                    <a:cubicBezTo>
                      <a:pt x="0" y="1335"/>
                      <a:pt x="4382" y="-1903"/>
                      <a:pt x="9525" y="1145"/>
                    </a:cubicBezTo>
                    <a:lnTo>
                      <a:pt x="46101" y="22290"/>
                    </a:lnTo>
                    <a:cubicBezTo>
                      <a:pt x="52007" y="26605"/>
                      <a:pt x="55541" y="33454"/>
                      <a:pt x="55626" y="40769"/>
                    </a:cubicBezTo>
                    <a:lnTo>
                      <a:pt x="55626" y="217743"/>
                    </a:lnTo>
                    <a:cubicBezTo>
                      <a:pt x="55817" y="224506"/>
                      <a:pt x="51626" y="228126"/>
                      <a:pt x="46101" y="224982"/>
                    </a:cubicBezTo>
                    <a:close/>
                  </a:path>
                </a:pathLst>
              </a:custGeom>
              <a:solidFill>
                <a:srgbClr val="E9EA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38" name="Google Shape;9138;p130"/>
              <p:cNvSpPr/>
              <p:nvPr/>
            </p:nvSpPr>
            <p:spPr>
              <a:xfrm>
                <a:off x="6357270" y="2193891"/>
                <a:ext cx="55722" cy="409197"/>
              </a:xfrm>
              <a:custGeom>
                <a:rect b="b" l="l" r="r" t="t"/>
                <a:pathLst>
                  <a:path extrusionOk="0" h="409197" w="55722">
                    <a:moveTo>
                      <a:pt x="46196" y="408053"/>
                    </a:moveTo>
                    <a:lnTo>
                      <a:pt x="9525" y="387384"/>
                    </a:lnTo>
                    <a:cubicBezTo>
                      <a:pt x="3620" y="383031"/>
                      <a:pt x="86" y="376154"/>
                      <a:pt x="0" y="368810"/>
                    </a:cubicBezTo>
                    <a:lnTo>
                      <a:pt x="0" y="8479"/>
                    </a:lnTo>
                    <a:cubicBezTo>
                      <a:pt x="0" y="1335"/>
                      <a:pt x="4382" y="-1903"/>
                      <a:pt x="9525" y="1145"/>
                    </a:cubicBezTo>
                    <a:lnTo>
                      <a:pt x="46196" y="22290"/>
                    </a:lnTo>
                    <a:cubicBezTo>
                      <a:pt x="52254" y="26739"/>
                      <a:pt x="55797" y="33825"/>
                      <a:pt x="55721" y="41340"/>
                    </a:cubicBezTo>
                    <a:lnTo>
                      <a:pt x="55721" y="400719"/>
                    </a:lnTo>
                    <a:cubicBezTo>
                      <a:pt x="55817" y="407862"/>
                      <a:pt x="51530" y="411101"/>
                      <a:pt x="46196" y="408053"/>
                    </a:cubicBezTo>
                    <a:close/>
                  </a:path>
                </a:pathLst>
              </a:custGeom>
              <a:solidFill>
                <a:srgbClr val="00B5D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39" name="Google Shape;9139;p130"/>
              <p:cNvSpPr/>
              <p:nvPr/>
            </p:nvSpPr>
            <p:spPr>
              <a:xfrm>
                <a:off x="6526149" y="2326193"/>
                <a:ext cx="55625" cy="374240"/>
              </a:xfrm>
              <a:custGeom>
                <a:rect b="b" l="l" r="r" t="t"/>
                <a:pathLst>
                  <a:path extrusionOk="0" h="374240" w="55625">
                    <a:moveTo>
                      <a:pt x="46101" y="373096"/>
                    </a:moveTo>
                    <a:lnTo>
                      <a:pt x="9525" y="351951"/>
                    </a:lnTo>
                    <a:cubicBezTo>
                      <a:pt x="3591" y="347617"/>
                      <a:pt x="57" y="340730"/>
                      <a:pt x="0" y="333377"/>
                    </a:cubicBezTo>
                    <a:lnTo>
                      <a:pt x="0" y="8479"/>
                    </a:lnTo>
                    <a:cubicBezTo>
                      <a:pt x="0" y="1335"/>
                      <a:pt x="4286" y="-1903"/>
                      <a:pt x="9525" y="1145"/>
                    </a:cubicBezTo>
                    <a:lnTo>
                      <a:pt x="46101" y="22290"/>
                    </a:lnTo>
                    <a:cubicBezTo>
                      <a:pt x="52006" y="26643"/>
                      <a:pt x="55540" y="33520"/>
                      <a:pt x="55626" y="40864"/>
                    </a:cubicBezTo>
                    <a:lnTo>
                      <a:pt x="55626" y="365762"/>
                    </a:lnTo>
                    <a:cubicBezTo>
                      <a:pt x="55626" y="372906"/>
                      <a:pt x="51245" y="376144"/>
                      <a:pt x="46101" y="373096"/>
                    </a:cubicBezTo>
                    <a:close/>
                  </a:path>
                </a:pathLst>
              </a:custGeom>
              <a:solidFill>
                <a:srgbClr val="E9EA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40" name="Google Shape;9140;p130"/>
              <p:cNvSpPr/>
              <p:nvPr/>
            </p:nvSpPr>
            <p:spPr>
              <a:xfrm>
                <a:off x="6610350" y="2430587"/>
                <a:ext cx="55627" cy="318519"/>
              </a:xfrm>
              <a:custGeom>
                <a:rect b="b" l="l" r="r" t="t"/>
                <a:pathLst>
                  <a:path extrusionOk="0" h="318519" w="55627">
                    <a:moveTo>
                      <a:pt x="46006" y="317375"/>
                    </a:moveTo>
                    <a:lnTo>
                      <a:pt x="9525" y="296229"/>
                    </a:lnTo>
                    <a:cubicBezTo>
                      <a:pt x="3620" y="291915"/>
                      <a:pt x="86" y="285066"/>
                      <a:pt x="0" y="277751"/>
                    </a:cubicBezTo>
                    <a:lnTo>
                      <a:pt x="0" y="8479"/>
                    </a:lnTo>
                    <a:cubicBezTo>
                      <a:pt x="0" y="1335"/>
                      <a:pt x="4381" y="-1903"/>
                      <a:pt x="9525" y="1145"/>
                    </a:cubicBezTo>
                    <a:lnTo>
                      <a:pt x="46101" y="22290"/>
                    </a:lnTo>
                    <a:cubicBezTo>
                      <a:pt x="52035" y="26624"/>
                      <a:pt x="55569" y="33511"/>
                      <a:pt x="55626" y="40864"/>
                    </a:cubicBezTo>
                    <a:lnTo>
                      <a:pt x="55626" y="310041"/>
                    </a:lnTo>
                    <a:cubicBezTo>
                      <a:pt x="55721" y="317184"/>
                      <a:pt x="51435" y="320423"/>
                      <a:pt x="46006" y="317375"/>
                    </a:cubicBezTo>
                    <a:close/>
                  </a:path>
                </a:pathLst>
              </a:custGeom>
              <a:solidFill>
                <a:srgbClr val="00B5D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41" name="Google Shape;9141;p130"/>
              <p:cNvSpPr/>
              <p:nvPr/>
            </p:nvSpPr>
            <p:spPr>
              <a:xfrm>
                <a:off x="6778179" y="2662902"/>
                <a:ext cx="55632" cy="183161"/>
              </a:xfrm>
              <a:custGeom>
                <a:rect b="b" l="l" r="r" t="t"/>
                <a:pathLst>
                  <a:path extrusionOk="0" h="183161" w="55632">
                    <a:moveTo>
                      <a:pt x="46102" y="182025"/>
                    </a:moveTo>
                    <a:lnTo>
                      <a:pt x="9526" y="160879"/>
                    </a:lnTo>
                    <a:cubicBezTo>
                      <a:pt x="3477" y="156421"/>
                      <a:pt x="-56" y="149335"/>
                      <a:pt x="1" y="141829"/>
                    </a:cubicBezTo>
                    <a:lnTo>
                      <a:pt x="1" y="8479"/>
                    </a:lnTo>
                    <a:cubicBezTo>
                      <a:pt x="1" y="1335"/>
                      <a:pt x="4382" y="-1903"/>
                      <a:pt x="9526" y="1145"/>
                    </a:cubicBezTo>
                    <a:lnTo>
                      <a:pt x="46102" y="22290"/>
                    </a:lnTo>
                    <a:cubicBezTo>
                      <a:pt x="52036" y="26624"/>
                      <a:pt x="55570" y="33511"/>
                      <a:pt x="55627" y="40864"/>
                    </a:cubicBezTo>
                    <a:lnTo>
                      <a:pt x="55627" y="174214"/>
                    </a:lnTo>
                    <a:cubicBezTo>
                      <a:pt x="55817" y="181834"/>
                      <a:pt x="51245" y="185073"/>
                      <a:pt x="46102" y="182025"/>
                    </a:cubicBezTo>
                    <a:close/>
                  </a:path>
                </a:pathLst>
              </a:custGeom>
              <a:solidFill>
                <a:srgbClr val="E9EA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42" name="Google Shape;9142;p130"/>
              <p:cNvSpPr/>
              <p:nvPr/>
            </p:nvSpPr>
            <p:spPr>
              <a:xfrm>
                <a:off x="6862476" y="2392923"/>
                <a:ext cx="55722" cy="501818"/>
              </a:xfrm>
              <a:custGeom>
                <a:rect b="b" l="l" r="r" t="t"/>
                <a:pathLst>
                  <a:path extrusionOk="0" h="501818" w="55722">
                    <a:moveTo>
                      <a:pt x="46196" y="500676"/>
                    </a:moveTo>
                    <a:lnTo>
                      <a:pt x="9525" y="479531"/>
                    </a:lnTo>
                    <a:cubicBezTo>
                      <a:pt x="3620" y="475178"/>
                      <a:pt x="86" y="468301"/>
                      <a:pt x="0" y="460957"/>
                    </a:cubicBezTo>
                    <a:lnTo>
                      <a:pt x="0" y="8520"/>
                    </a:lnTo>
                    <a:cubicBezTo>
                      <a:pt x="0" y="1376"/>
                      <a:pt x="4381" y="-1958"/>
                      <a:pt x="9525" y="1185"/>
                    </a:cubicBezTo>
                    <a:lnTo>
                      <a:pt x="46196" y="22331"/>
                    </a:lnTo>
                    <a:cubicBezTo>
                      <a:pt x="52130" y="26627"/>
                      <a:pt x="55664" y="33485"/>
                      <a:pt x="55721" y="40809"/>
                    </a:cubicBezTo>
                    <a:lnTo>
                      <a:pt x="55721" y="493152"/>
                    </a:lnTo>
                    <a:cubicBezTo>
                      <a:pt x="55816" y="500486"/>
                      <a:pt x="51530" y="503724"/>
                      <a:pt x="46196" y="500676"/>
                    </a:cubicBezTo>
                    <a:close/>
                  </a:path>
                </a:pathLst>
              </a:custGeom>
              <a:solidFill>
                <a:srgbClr val="00B5D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43" name="Google Shape;9143;p130"/>
              <p:cNvSpPr/>
              <p:nvPr/>
            </p:nvSpPr>
            <p:spPr>
              <a:xfrm>
                <a:off x="7068216" y="2830406"/>
                <a:ext cx="55722" cy="183106"/>
              </a:xfrm>
              <a:custGeom>
                <a:rect b="b" l="l" r="r" t="t"/>
                <a:pathLst>
                  <a:path extrusionOk="0" h="183106" w="55722">
                    <a:moveTo>
                      <a:pt x="46196" y="181970"/>
                    </a:moveTo>
                    <a:lnTo>
                      <a:pt x="9525" y="160443"/>
                    </a:lnTo>
                    <a:cubicBezTo>
                      <a:pt x="3620" y="156090"/>
                      <a:pt x="86" y="149213"/>
                      <a:pt x="0" y="141870"/>
                    </a:cubicBezTo>
                    <a:lnTo>
                      <a:pt x="0" y="8520"/>
                    </a:lnTo>
                    <a:cubicBezTo>
                      <a:pt x="0" y="1376"/>
                      <a:pt x="4381" y="-1958"/>
                      <a:pt x="9525" y="1185"/>
                    </a:cubicBezTo>
                    <a:lnTo>
                      <a:pt x="46196" y="22331"/>
                    </a:lnTo>
                    <a:cubicBezTo>
                      <a:pt x="52130" y="26627"/>
                      <a:pt x="55664" y="33485"/>
                      <a:pt x="55721" y="40809"/>
                    </a:cubicBezTo>
                    <a:lnTo>
                      <a:pt x="55721" y="174159"/>
                    </a:lnTo>
                    <a:cubicBezTo>
                      <a:pt x="55816" y="181779"/>
                      <a:pt x="51530" y="185018"/>
                      <a:pt x="46196" y="181970"/>
                    </a:cubicBezTo>
                    <a:close/>
                  </a:path>
                </a:pathLst>
              </a:custGeom>
              <a:solidFill>
                <a:srgbClr val="E9EA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44" name="Google Shape;9144;p130"/>
              <p:cNvSpPr/>
              <p:nvPr/>
            </p:nvSpPr>
            <p:spPr>
              <a:xfrm>
                <a:off x="7152513" y="2836026"/>
                <a:ext cx="55727" cy="226167"/>
              </a:xfrm>
              <a:custGeom>
                <a:rect b="b" l="l" r="r" t="t"/>
                <a:pathLst>
                  <a:path extrusionOk="0" h="226167" w="55727">
                    <a:moveTo>
                      <a:pt x="46196" y="225023"/>
                    </a:moveTo>
                    <a:lnTo>
                      <a:pt x="9525" y="203877"/>
                    </a:lnTo>
                    <a:cubicBezTo>
                      <a:pt x="3591" y="199582"/>
                      <a:pt x="57" y="192724"/>
                      <a:pt x="0" y="185399"/>
                    </a:cubicBezTo>
                    <a:lnTo>
                      <a:pt x="0" y="8520"/>
                    </a:lnTo>
                    <a:cubicBezTo>
                      <a:pt x="0" y="1376"/>
                      <a:pt x="4286" y="-1958"/>
                      <a:pt x="9525" y="1185"/>
                    </a:cubicBezTo>
                    <a:lnTo>
                      <a:pt x="46196" y="22331"/>
                    </a:lnTo>
                    <a:cubicBezTo>
                      <a:pt x="52111" y="26636"/>
                      <a:pt x="55645" y="33494"/>
                      <a:pt x="55721" y="40809"/>
                    </a:cubicBezTo>
                    <a:lnTo>
                      <a:pt x="55721" y="217689"/>
                    </a:lnTo>
                    <a:cubicBezTo>
                      <a:pt x="55912" y="224832"/>
                      <a:pt x="51530" y="228071"/>
                      <a:pt x="46196" y="225023"/>
                    </a:cubicBezTo>
                    <a:close/>
                  </a:path>
                </a:pathLst>
              </a:custGeom>
              <a:solidFill>
                <a:srgbClr val="00B5D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9145" name="Google Shape;9145;p130"/>
            <p:cNvSpPr/>
            <p:nvPr/>
          </p:nvSpPr>
          <p:spPr>
            <a:xfrm>
              <a:off x="6986665" y="3342725"/>
              <a:ext cx="1790318" cy="1033653"/>
            </a:xfrm>
            <a:custGeom>
              <a:rect b="b" l="l" r="r" t="t"/>
              <a:pathLst>
                <a:path extrusionOk="0" h="1292066" w="2237898">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46" name="Google Shape;9146;p130"/>
            <p:cNvSpPr/>
            <p:nvPr/>
          </p:nvSpPr>
          <p:spPr>
            <a:xfrm>
              <a:off x="7014156" y="3327342"/>
              <a:ext cx="1790318" cy="1033653"/>
            </a:xfrm>
            <a:custGeom>
              <a:rect b="b" l="l" r="r" t="t"/>
              <a:pathLst>
                <a:path extrusionOk="0" h="1292066" w="2237898">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47" name="Google Shape;9147;p130"/>
            <p:cNvSpPr/>
            <p:nvPr/>
          </p:nvSpPr>
          <p:spPr>
            <a:xfrm>
              <a:off x="7014156" y="3298709"/>
              <a:ext cx="1790318" cy="1033653"/>
            </a:xfrm>
            <a:custGeom>
              <a:rect b="b" l="l" r="r" t="t"/>
              <a:pathLst>
                <a:path extrusionOk="0" h="1292066" w="2237898">
                  <a:moveTo>
                    <a:pt x="942785" y="1292066"/>
                  </a:moveTo>
                  <a:lnTo>
                    <a:pt x="0" y="747808"/>
                  </a:lnTo>
                  <a:lnTo>
                    <a:pt x="1295210" y="0"/>
                  </a:lnTo>
                  <a:lnTo>
                    <a:pt x="2237899" y="544354"/>
                  </a:lnTo>
                  <a:lnTo>
                    <a:pt x="942785" y="1292066"/>
                  </a:lnTo>
                  <a:close/>
                </a:path>
              </a:pathLst>
            </a:custGeom>
            <a:solidFill>
              <a:srgbClr val="FAFB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48" name="Google Shape;9148;p130"/>
            <p:cNvSpPr/>
            <p:nvPr/>
          </p:nvSpPr>
          <p:spPr>
            <a:xfrm>
              <a:off x="7976493" y="3396565"/>
              <a:ext cx="664692" cy="383742"/>
            </a:xfrm>
            <a:custGeom>
              <a:rect b="b" l="l" r="r" t="t"/>
              <a:pathLst>
                <a:path extrusionOk="0" h="479678" w="830865">
                  <a:moveTo>
                    <a:pt x="755904" y="479679"/>
                  </a:moveTo>
                  <a:lnTo>
                    <a:pt x="0" y="43243"/>
                  </a:lnTo>
                  <a:lnTo>
                    <a:pt x="74867" y="0"/>
                  </a:lnTo>
                  <a:lnTo>
                    <a:pt x="830866" y="436436"/>
                  </a:lnTo>
                  <a:lnTo>
                    <a:pt x="755904" y="479679"/>
                  </a:lnTo>
                  <a:close/>
                </a:path>
              </a:pathLst>
            </a:custGeom>
            <a:solidFill>
              <a:srgbClr val="E9EA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49" name="Google Shape;9149;p130"/>
            <p:cNvSpPr/>
            <p:nvPr/>
          </p:nvSpPr>
          <p:spPr>
            <a:xfrm>
              <a:off x="7912754" y="3450709"/>
              <a:ext cx="634670" cy="366446"/>
            </a:xfrm>
            <a:custGeom>
              <a:rect b="b" l="l" r="r" t="t"/>
              <a:pathLst>
                <a:path extrusionOk="0" h="458057" w="793337">
                  <a:moveTo>
                    <a:pt x="755904" y="458057"/>
                  </a:moveTo>
                  <a:lnTo>
                    <a:pt x="0" y="21622"/>
                  </a:lnTo>
                  <a:lnTo>
                    <a:pt x="37433" y="0"/>
                  </a:lnTo>
                  <a:lnTo>
                    <a:pt x="793337" y="436436"/>
                  </a:lnTo>
                  <a:lnTo>
                    <a:pt x="755904" y="458057"/>
                  </a:lnTo>
                  <a:close/>
                </a:path>
              </a:pathLst>
            </a:custGeom>
            <a:solidFill>
              <a:srgbClr val="E9EA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50" name="Google Shape;9150;p130"/>
            <p:cNvSpPr/>
            <p:nvPr/>
          </p:nvSpPr>
          <p:spPr>
            <a:xfrm>
              <a:off x="7863331" y="3479190"/>
              <a:ext cx="634670" cy="366446"/>
            </a:xfrm>
            <a:custGeom>
              <a:rect b="b" l="l" r="r" t="t"/>
              <a:pathLst>
                <a:path extrusionOk="0" h="458057" w="793337">
                  <a:moveTo>
                    <a:pt x="755904" y="458057"/>
                  </a:moveTo>
                  <a:lnTo>
                    <a:pt x="0" y="21622"/>
                  </a:lnTo>
                  <a:lnTo>
                    <a:pt x="37433" y="0"/>
                  </a:lnTo>
                  <a:lnTo>
                    <a:pt x="793337" y="436435"/>
                  </a:lnTo>
                  <a:lnTo>
                    <a:pt x="755904" y="458057"/>
                  </a:lnTo>
                  <a:close/>
                </a:path>
              </a:pathLst>
            </a:custGeom>
            <a:solidFill>
              <a:srgbClr val="E9EA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51" name="Google Shape;9151;p130"/>
            <p:cNvSpPr/>
            <p:nvPr/>
          </p:nvSpPr>
          <p:spPr>
            <a:xfrm>
              <a:off x="7813984" y="3507747"/>
              <a:ext cx="634670" cy="366446"/>
            </a:xfrm>
            <a:custGeom>
              <a:rect b="b" l="l" r="r" t="t"/>
              <a:pathLst>
                <a:path extrusionOk="0" h="458057" w="793337">
                  <a:moveTo>
                    <a:pt x="755904" y="458057"/>
                  </a:moveTo>
                  <a:lnTo>
                    <a:pt x="0" y="21622"/>
                  </a:lnTo>
                  <a:lnTo>
                    <a:pt x="37433" y="0"/>
                  </a:lnTo>
                  <a:lnTo>
                    <a:pt x="793337" y="436435"/>
                  </a:lnTo>
                  <a:lnTo>
                    <a:pt x="755904" y="458057"/>
                  </a:lnTo>
                  <a:close/>
                </a:path>
              </a:pathLst>
            </a:custGeom>
            <a:solidFill>
              <a:srgbClr val="E9EA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52" name="Google Shape;9152;p130"/>
            <p:cNvSpPr/>
            <p:nvPr/>
          </p:nvSpPr>
          <p:spPr>
            <a:xfrm>
              <a:off x="7451727" y="3699575"/>
              <a:ext cx="664616" cy="383743"/>
            </a:xfrm>
            <a:custGeom>
              <a:rect b="b" l="l" r="r" t="t"/>
              <a:pathLst>
                <a:path extrusionOk="0" h="479679" w="830770">
                  <a:moveTo>
                    <a:pt x="756000" y="479679"/>
                  </a:moveTo>
                  <a:lnTo>
                    <a:pt x="0" y="43244"/>
                  </a:lnTo>
                  <a:lnTo>
                    <a:pt x="74962" y="0"/>
                  </a:lnTo>
                  <a:lnTo>
                    <a:pt x="830771" y="436436"/>
                  </a:lnTo>
                  <a:lnTo>
                    <a:pt x="756000" y="479679"/>
                  </a:lnTo>
                  <a:close/>
                </a:path>
              </a:pathLst>
            </a:custGeom>
            <a:solidFill>
              <a:srgbClr val="E9EA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53" name="Google Shape;9153;p130"/>
            <p:cNvSpPr/>
            <p:nvPr/>
          </p:nvSpPr>
          <p:spPr>
            <a:xfrm>
              <a:off x="7387988" y="3753643"/>
              <a:ext cx="593293" cy="342595"/>
            </a:xfrm>
            <a:custGeom>
              <a:rect b="b" l="l" r="r" t="t"/>
              <a:pathLst>
                <a:path extrusionOk="0" h="428244" w="741616">
                  <a:moveTo>
                    <a:pt x="704184" y="428244"/>
                  </a:moveTo>
                  <a:lnTo>
                    <a:pt x="0" y="21622"/>
                  </a:lnTo>
                  <a:lnTo>
                    <a:pt x="37433" y="0"/>
                  </a:lnTo>
                  <a:lnTo>
                    <a:pt x="741617" y="406622"/>
                  </a:lnTo>
                  <a:lnTo>
                    <a:pt x="704184" y="428244"/>
                  </a:lnTo>
                  <a:close/>
                </a:path>
              </a:pathLst>
            </a:custGeom>
            <a:solidFill>
              <a:srgbClr val="E9EA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54" name="Google Shape;9154;p130"/>
            <p:cNvSpPr/>
            <p:nvPr/>
          </p:nvSpPr>
          <p:spPr>
            <a:xfrm>
              <a:off x="7338565" y="3782200"/>
              <a:ext cx="582091" cy="336042"/>
            </a:xfrm>
            <a:custGeom>
              <a:rect b="b" l="l" r="r" t="t"/>
              <a:pathLst>
                <a:path extrusionOk="0" h="420052" w="727614">
                  <a:moveTo>
                    <a:pt x="690181" y="420053"/>
                  </a:moveTo>
                  <a:lnTo>
                    <a:pt x="0" y="21622"/>
                  </a:lnTo>
                  <a:lnTo>
                    <a:pt x="37433" y="0"/>
                  </a:lnTo>
                  <a:lnTo>
                    <a:pt x="727615" y="398431"/>
                  </a:lnTo>
                  <a:lnTo>
                    <a:pt x="690181" y="420053"/>
                  </a:lnTo>
                  <a:close/>
                </a:path>
              </a:pathLst>
            </a:custGeom>
            <a:solidFill>
              <a:srgbClr val="E9EA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55" name="Google Shape;9155;p130"/>
            <p:cNvSpPr/>
            <p:nvPr/>
          </p:nvSpPr>
          <p:spPr>
            <a:xfrm>
              <a:off x="7289218" y="3810681"/>
              <a:ext cx="496671" cy="286816"/>
            </a:xfrm>
            <a:custGeom>
              <a:rect b="b" l="l" r="r" t="t"/>
              <a:pathLst>
                <a:path extrusionOk="0" h="358520" w="620839">
                  <a:moveTo>
                    <a:pt x="583406" y="358521"/>
                  </a:moveTo>
                  <a:lnTo>
                    <a:pt x="0" y="21622"/>
                  </a:lnTo>
                  <a:lnTo>
                    <a:pt x="37433" y="0"/>
                  </a:lnTo>
                  <a:lnTo>
                    <a:pt x="620840" y="336899"/>
                  </a:lnTo>
                  <a:lnTo>
                    <a:pt x="583406" y="358521"/>
                  </a:lnTo>
                  <a:close/>
                </a:path>
              </a:pathLst>
            </a:custGeom>
            <a:solidFill>
              <a:srgbClr val="E9EA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56" name="Google Shape;9156;p130"/>
            <p:cNvSpPr/>
            <p:nvPr/>
          </p:nvSpPr>
          <p:spPr>
            <a:xfrm>
              <a:off x="7582329" y="3561435"/>
              <a:ext cx="337413" cy="194766"/>
            </a:xfrm>
            <a:custGeom>
              <a:rect b="b" l="l" r="r" t="t"/>
              <a:pathLst>
                <a:path extrusionOk="0" h="243458" w="421766">
                  <a:moveTo>
                    <a:pt x="210883" y="243459"/>
                  </a:moveTo>
                  <a:lnTo>
                    <a:pt x="0" y="121729"/>
                  </a:lnTo>
                  <a:lnTo>
                    <a:pt x="210883" y="0"/>
                  </a:lnTo>
                  <a:lnTo>
                    <a:pt x="421767" y="121729"/>
                  </a:lnTo>
                  <a:lnTo>
                    <a:pt x="210883" y="243459"/>
                  </a:lnTo>
                  <a:close/>
                </a:path>
              </a:pathLst>
            </a:custGeom>
            <a:solidFill>
              <a:srgbClr val="E9EA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57" name="Google Shape;9157;p130"/>
            <p:cNvSpPr/>
            <p:nvPr/>
          </p:nvSpPr>
          <p:spPr>
            <a:xfrm>
              <a:off x="7800200" y="3687162"/>
              <a:ext cx="337413" cy="194843"/>
            </a:xfrm>
            <a:custGeom>
              <a:rect b="b" l="l" r="r" t="t"/>
              <a:pathLst>
                <a:path extrusionOk="0" h="243554" w="421766">
                  <a:moveTo>
                    <a:pt x="210884" y="243554"/>
                  </a:moveTo>
                  <a:lnTo>
                    <a:pt x="0" y="121825"/>
                  </a:lnTo>
                  <a:lnTo>
                    <a:pt x="210884" y="0"/>
                  </a:lnTo>
                  <a:lnTo>
                    <a:pt x="421767" y="121825"/>
                  </a:lnTo>
                  <a:lnTo>
                    <a:pt x="210884" y="243554"/>
                  </a:lnTo>
                  <a:close/>
                </a:path>
              </a:pathLst>
            </a:custGeom>
            <a:solidFill>
              <a:srgbClr val="E9EA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58" name="Google Shape;9158;p130"/>
            <p:cNvSpPr/>
            <p:nvPr/>
          </p:nvSpPr>
          <p:spPr>
            <a:xfrm>
              <a:off x="8018073" y="3812966"/>
              <a:ext cx="337413" cy="194843"/>
            </a:xfrm>
            <a:custGeom>
              <a:rect b="b" l="l" r="r" t="t"/>
              <a:pathLst>
                <a:path extrusionOk="0" h="243554" w="421766">
                  <a:moveTo>
                    <a:pt x="210883" y="243554"/>
                  </a:moveTo>
                  <a:lnTo>
                    <a:pt x="0" y="121729"/>
                  </a:lnTo>
                  <a:lnTo>
                    <a:pt x="210883" y="0"/>
                  </a:lnTo>
                  <a:lnTo>
                    <a:pt x="421767" y="121825"/>
                  </a:lnTo>
                  <a:lnTo>
                    <a:pt x="210883" y="243554"/>
                  </a:lnTo>
                  <a:close/>
                </a:path>
              </a:pathLst>
            </a:custGeom>
            <a:solidFill>
              <a:srgbClr val="E9EA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59" name="Google Shape;9159;p130"/>
            <p:cNvSpPr/>
            <p:nvPr/>
          </p:nvSpPr>
          <p:spPr>
            <a:xfrm>
              <a:off x="6687910" y="670084"/>
              <a:ext cx="164002" cy="239775"/>
            </a:xfrm>
            <a:custGeom>
              <a:rect b="b" l="l" r="r" t="t"/>
              <a:pathLst>
                <a:path extrusionOk="0" h="299719" w="205002">
                  <a:moveTo>
                    <a:pt x="72307" y="9903"/>
                  </a:moveTo>
                  <a:cubicBezTo>
                    <a:pt x="80498" y="-3146"/>
                    <a:pt x="142792" y="-11814"/>
                    <a:pt x="163271" y="41050"/>
                  </a:cubicBezTo>
                  <a:cubicBezTo>
                    <a:pt x="171081" y="61052"/>
                    <a:pt x="169843" y="112201"/>
                    <a:pt x="176320" y="144396"/>
                  </a:cubicBezTo>
                  <a:cubicBezTo>
                    <a:pt x="182797" y="176590"/>
                    <a:pt x="198227" y="194783"/>
                    <a:pt x="203657" y="220596"/>
                  </a:cubicBezTo>
                  <a:cubicBezTo>
                    <a:pt x="209086" y="246409"/>
                    <a:pt x="200228" y="290414"/>
                    <a:pt x="136982" y="298129"/>
                  </a:cubicBezTo>
                  <a:cubicBezTo>
                    <a:pt x="73736" y="305845"/>
                    <a:pt x="26111" y="284032"/>
                    <a:pt x="11252" y="263935"/>
                  </a:cubicBezTo>
                  <a:cubicBezTo>
                    <a:pt x="-3607" y="243837"/>
                    <a:pt x="-3893" y="201260"/>
                    <a:pt x="11252" y="178210"/>
                  </a:cubicBezTo>
                  <a:cubicBezTo>
                    <a:pt x="26396" y="155159"/>
                    <a:pt x="38398" y="136776"/>
                    <a:pt x="38017" y="106963"/>
                  </a:cubicBezTo>
                  <a:close/>
                </a:path>
              </a:pathLst>
            </a:custGeom>
            <a:solidFill>
              <a:srgbClr val="2B2A3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60" name="Google Shape;9160;p130"/>
            <p:cNvSpPr/>
            <p:nvPr/>
          </p:nvSpPr>
          <p:spPr>
            <a:xfrm>
              <a:off x="6700339" y="668001"/>
              <a:ext cx="78555" cy="96805"/>
            </a:xfrm>
            <a:custGeom>
              <a:rect b="b" l="l" r="r" t="t"/>
              <a:pathLst>
                <a:path extrusionOk="0" h="121006" w="98194">
                  <a:moveTo>
                    <a:pt x="98195" y="3459"/>
                  </a:moveTo>
                  <a:cubicBezTo>
                    <a:pt x="98195" y="3459"/>
                    <a:pt x="50570" y="-9685"/>
                    <a:pt x="22471" y="15270"/>
                  </a:cubicBezTo>
                  <a:cubicBezTo>
                    <a:pt x="3316" y="32880"/>
                    <a:pt x="-4399" y="59709"/>
                    <a:pt x="2468" y="84803"/>
                  </a:cubicBezTo>
                  <a:cubicBezTo>
                    <a:pt x="6278" y="99662"/>
                    <a:pt x="13803" y="119855"/>
                    <a:pt x="25614" y="120998"/>
                  </a:cubicBezTo>
                  <a:cubicBezTo>
                    <a:pt x="37425" y="122141"/>
                    <a:pt x="98195" y="3459"/>
                    <a:pt x="98195" y="3459"/>
                  </a:cubicBezTo>
                  <a:close/>
                </a:path>
              </a:pathLst>
            </a:custGeom>
            <a:solidFill>
              <a:srgbClr val="2B2A3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61" name="Google Shape;9161;p130"/>
            <p:cNvSpPr/>
            <p:nvPr/>
          </p:nvSpPr>
          <p:spPr>
            <a:xfrm>
              <a:off x="6715688" y="773039"/>
              <a:ext cx="96898" cy="108448"/>
            </a:xfrm>
            <a:custGeom>
              <a:rect b="b" l="l" r="r" t="t"/>
              <a:pathLst>
                <a:path extrusionOk="0" h="135560" w="121123">
                  <a:moveTo>
                    <a:pt x="96617" y="0"/>
                  </a:moveTo>
                  <a:cubicBezTo>
                    <a:pt x="96617" y="0"/>
                    <a:pt x="93569" y="52387"/>
                    <a:pt x="94522" y="56197"/>
                  </a:cubicBezTo>
                  <a:cubicBezTo>
                    <a:pt x="95474" y="60008"/>
                    <a:pt x="115000" y="63722"/>
                    <a:pt x="120525" y="68294"/>
                  </a:cubicBezTo>
                  <a:cubicBezTo>
                    <a:pt x="126049" y="72866"/>
                    <a:pt x="91950" y="125921"/>
                    <a:pt x="74805" y="133826"/>
                  </a:cubicBezTo>
                  <a:cubicBezTo>
                    <a:pt x="57660" y="141732"/>
                    <a:pt x="4129" y="121539"/>
                    <a:pt x="414" y="94964"/>
                  </a:cubicBezTo>
                  <a:cubicBezTo>
                    <a:pt x="-3015" y="70580"/>
                    <a:pt x="15750" y="51530"/>
                    <a:pt x="22989" y="44863"/>
                  </a:cubicBezTo>
                  <a:cubicBezTo>
                    <a:pt x="27875" y="44509"/>
                    <a:pt x="32771" y="44509"/>
                    <a:pt x="37657" y="44863"/>
                  </a:cubicBezTo>
                  <a:lnTo>
                    <a:pt x="39276" y="19526"/>
                  </a:lnTo>
                  <a:cubicBezTo>
                    <a:pt x="62613" y="11335"/>
                    <a:pt x="96617" y="0"/>
                    <a:pt x="96617" y="0"/>
                  </a:cubicBezTo>
                  <a:close/>
                </a:path>
              </a:pathLst>
            </a:custGeom>
            <a:solidFill>
              <a:srgbClr val="9C644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62" name="Google Shape;9162;p130"/>
            <p:cNvSpPr/>
            <p:nvPr/>
          </p:nvSpPr>
          <p:spPr>
            <a:xfrm>
              <a:off x="6550295" y="816287"/>
              <a:ext cx="182863" cy="260314"/>
            </a:xfrm>
            <a:custGeom>
              <a:rect b="b" l="l" r="r" t="t"/>
              <a:pathLst>
                <a:path extrusionOk="0" h="325392" w="228579">
                  <a:moveTo>
                    <a:pt x="149659" y="225085"/>
                  </a:moveTo>
                  <a:cubicBezTo>
                    <a:pt x="134829" y="245426"/>
                    <a:pt x="117303" y="263658"/>
                    <a:pt x="97557" y="279282"/>
                  </a:cubicBezTo>
                  <a:cubicBezTo>
                    <a:pt x="91252" y="285914"/>
                    <a:pt x="85308" y="292878"/>
                    <a:pt x="79746" y="300142"/>
                  </a:cubicBezTo>
                  <a:cubicBezTo>
                    <a:pt x="70392" y="310933"/>
                    <a:pt x="58276" y="318969"/>
                    <a:pt x="44694" y="323383"/>
                  </a:cubicBezTo>
                  <a:cubicBezTo>
                    <a:pt x="32883" y="326431"/>
                    <a:pt x="27930" y="325669"/>
                    <a:pt x="25644" y="323383"/>
                  </a:cubicBezTo>
                  <a:cubicBezTo>
                    <a:pt x="23358" y="321097"/>
                    <a:pt x="24596" y="317858"/>
                    <a:pt x="29739" y="315763"/>
                  </a:cubicBezTo>
                  <a:cubicBezTo>
                    <a:pt x="38150" y="313277"/>
                    <a:pt x="45961" y="309096"/>
                    <a:pt x="52695" y="303475"/>
                  </a:cubicBezTo>
                  <a:cubicBezTo>
                    <a:pt x="52695" y="303475"/>
                    <a:pt x="41741" y="308524"/>
                    <a:pt x="34788" y="310905"/>
                  </a:cubicBezTo>
                  <a:cubicBezTo>
                    <a:pt x="28644" y="313041"/>
                    <a:pt x="22234" y="314323"/>
                    <a:pt x="15738" y="314715"/>
                  </a:cubicBezTo>
                  <a:cubicBezTo>
                    <a:pt x="9165" y="314715"/>
                    <a:pt x="2403" y="307190"/>
                    <a:pt x="7546" y="305190"/>
                  </a:cubicBezTo>
                  <a:cubicBezTo>
                    <a:pt x="12690" y="303190"/>
                    <a:pt x="17071" y="302713"/>
                    <a:pt x="27549" y="298999"/>
                  </a:cubicBezTo>
                  <a:cubicBezTo>
                    <a:pt x="32921" y="297080"/>
                    <a:pt x="38017" y="294454"/>
                    <a:pt x="42693" y="291188"/>
                  </a:cubicBezTo>
                  <a:cubicBezTo>
                    <a:pt x="35655" y="293262"/>
                    <a:pt x="28454" y="294759"/>
                    <a:pt x="21167" y="295665"/>
                  </a:cubicBezTo>
                  <a:cubicBezTo>
                    <a:pt x="15090" y="296657"/>
                    <a:pt x="8851" y="295932"/>
                    <a:pt x="3165" y="293569"/>
                  </a:cubicBezTo>
                  <a:cubicBezTo>
                    <a:pt x="117" y="292236"/>
                    <a:pt x="-2550" y="286711"/>
                    <a:pt x="4308" y="284902"/>
                  </a:cubicBezTo>
                  <a:cubicBezTo>
                    <a:pt x="13166" y="284041"/>
                    <a:pt x="21881" y="282023"/>
                    <a:pt x="30216" y="278901"/>
                  </a:cubicBezTo>
                  <a:cubicBezTo>
                    <a:pt x="38217" y="275281"/>
                    <a:pt x="43265" y="271471"/>
                    <a:pt x="41455" y="270709"/>
                  </a:cubicBezTo>
                  <a:cubicBezTo>
                    <a:pt x="39645" y="269947"/>
                    <a:pt x="35169" y="272424"/>
                    <a:pt x="27168" y="271852"/>
                  </a:cubicBezTo>
                  <a:cubicBezTo>
                    <a:pt x="19167" y="271281"/>
                    <a:pt x="11642" y="266137"/>
                    <a:pt x="11737" y="262327"/>
                  </a:cubicBezTo>
                  <a:cubicBezTo>
                    <a:pt x="11832" y="258517"/>
                    <a:pt x="13452" y="260422"/>
                    <a:pt x="21262" y="259756"/>
                  </a:cubicBezTo>
                  <a:cubicBezTo>
                    <a:pt x="29559" y="257716"/>
                    <a:pt x="37998" y="256284"/>
                    <a:pt x="46503" y="255469"/>
                  </a:cubicBezTo>
                  <a:cubicBezTo>
                    <a:pt x="54924" y="255791"/>
                    <a:pt x="63344" y="254795"/>
                    <a:pt x="71459" y="252517"/>
                  </a:cubicBezTo>
                  <a:cubicBezTo>
                    <a:pt x="79936" y="249945"/>
                    <a:pt x="99081" y="226990"/>
                    <a:pt x="113750" y="205939"/>
                  </a:cubicBezTo>
                  <a:cubicBezTo>
                    <a:pt x="129714" y="182391"/>
                    <a:pt x="142344" y="156747"/>
                    <a:pt x="151278" y="129739"/>
                  </a:cubicBezTo>
                  <a:cubicBezTo>
                    <a:pt x="160041" y="101164"/>
                    <a:pt x="170328" y="46586"/>
                    <a:pt x="178044" y="27727"/>
                  </a:cubicBezTo>
                  <a:cubicBezTo>
                    <a:pt x="185759" y="8867"/>
                    <a:pt x="198427" y="390"/>
                    <a:pt x="210714" y="9"/>
                  </a:cubicBezTo>
                  <a:cubicBezTo>
                    <a:pt x="225097" y="-467"/>
                    <a:pt x="231289" y="18487"/>
                    <a:pt x="227478" y="34870"/>
                  </a:cubicBezTo>
                  <a:cubicBezTo>
                    <a:pt x="220811" y="62969"/>
                    <a:pt x="188807" y="173650"/>
                    <a:pt x="149659" y="225085"/>
                  </a:cubicBezTo>
                  <a:close/>
                </a:path>
              </a:pathLst>
            </a:custGeom>
            <a:solidFill>
              <a:srgbClr val="9C644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63" name="Google Shape;9163;p130"/>
            <p:cNvSpPr/>
            <p:nvPr/>
          </p:nvSpPr>
          <p:spPr>
            <a:xfrm>
              <a:off x="6687493" y="808527"/>
              <a:ext cx="141254" cy="186323"/>
            </a:xfrm>
            <a:custGeom>
              <a:rect b="b" l="l" r="r" t="t"/>
              <a:pathLst>
                <a:path extrusionOk="0" h="232904" w="176568">
                  <a:moveTo>
                    <a:pt x="139122" y="16859"/>
                  </a:moveTo>
                  <a:cubicBezTo>
                    <a:pt x="153790" y="19145"/>
                    <a:pt x="170554" y="26955"/>
                    <a:pt x="172840" y="35051"/>
                  </a:cubicBezTo>
                  <a:cubicBezTo>
                    <a:pt x="178965" y="64011"/>
                    <a:pt x="177526" y="94062"/>
                    <a:pt x="168649" y="122300"/>
                  </a:cubicBezTo>
                  <a:cubicBezTo>
                    <a:pt x="155981" y="156019"/>
                    <a:pt x="141503" y="216693"/>
                    <a:pt x="134264" y="231266"/>
                  </a:cubicBezTo>
                  <a:cubicBezTo>
                    <a:pt x="96383" y="236540"/>
                    <a:pt x="57826" y="228996"/>
                    <a:pt x="24726" y="209835"/>
                  </a:cubicBezTo>
                  <a:cubicBezTo>
                    <a:pt x="24726" y="209835"/>
                    <a:pt x="21678" y="151352"/>
                    <a:pt x="21488" y="132016"/>
                  </a:cubicBezTo>
                  <a:cubicBezTo>
                    <a:pt x="-26137" y="90773"/>
                    <a:pt x="14630" y="39814"/>
                    <a:pt x="54635" y="285"/>
                  </a:cubicBezTo>
                  <a:cubicBezTo>
                    <a:pt x="59455" y="-95"/>
                    <a:pt x="64293" y="-95"/>
                    <a:pt x="69113" y="285"/>
                  </a:cubicBezTo>
                  <a:cubicBezTo>
                    <a:pt x="69113" y="285"/>
                    <a:pt x="33394" y="42576"/>
                    <a:pt x="58159" y="66960"/>
                  </a:cubicBezTo>
                  <a:cubicBezTo>
                    <a:pt x="111499" y="50291"/>
                    <a:pt x="122072" y="26384"/>
                    <a:pt x="139122" y="16859"/>
                  </a:cubicBezTo>
                  <a:close/>
                </a:path>
              </a:pathLst>
            </a:custGeom>
            <a:solidFill>
              <a:srgbClr val="F4F4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64" name="Google Shape;9164;p130"/>
            <p:cNvSpPr/>
            <p:nvPr/>
          </p:nvSpPr>
          <p:spPr>
            <a:xfrm>
              <a:off x="6712641" y="675415"/>
              <a:ext cx="103914" cy="128012"/>
            </a:xfrm>
            <a:custGeom>
              <a:rect b="b" l="l" r="r" t="t"/>
              <a:pathLst>
                <a:path extrusionOk="0" h="160015" w="129892">
                  <a:moveTo>
                    <a:pt x="2701" y="57241"/>
                  </a:moveTo>
                  <a:lnTo>
                    <a:pt x="2701" y="57241"/>
                  </a:lnTo>
                  <a:cubicBezTo>
                    <a:pt x="8035" y="23618"/>
                    <a:pt x="32324" y="-1719"/>
                    <a:pt x="66995" y="91"/>
                  </a:cubicBezTo>
                  <a:cubicBezTo>
                    <a:pt x="103761" y="2178"/>
                    <a:pt x="131870" y="33673"/>
                    <a:pt x="129784" y="70438"/>
                  </a:cubicBezTo>
                  <a:cubicBezTo>
                    <a:pt x="129774" y="70547"/>
                    <a:pt x="129774" y="70657"/>
                    <a:pt x="129765" y="70767"/>
                  </a:cubicBezTo>
                  <a:cubicBezTo>
                    <a:pt x="128441" y="91415"/>
                    <a:pt x="117601" y="110276"/>
                    <a:pt x="100428" y="121821"/>
                  </a:cubicBezTo>
                  <a:cubicBezTo>
                    <a:pt x="99228" y="126932"/>
                    <a:pt x="97437" y="131886"/>
                    <a:pt x="95094" y="136584"/>
                  </a:cubicBezTo>
                  <a:cubicBezTo>
                    <a:pt x="82806" y="150872"/>
                    <a:pt x="50231" y="159921"/>
                    <a:pt x="39468" y="160016"/>
                  </a:cubicBezTo>
                  <a:cubicBezTo>
                    <a:pt x="29943" y="160016"/>
                    <a:pt x="22132" y="151443"/>
                    <a:pt x="13369" y="137061"/>
                  </a:cubicBezTo>
                  <a:cubicBezTo>
                    <a:pt x="-4728" y="107247"/>
                    <a:pt x="-156" y="73910"/>
                    <a:pt x="2701" y="57241"/>
                  </a:cubicBezTo>
                  <a:close/>
                </a:path>
              </a:pathLst>
            </a:custGeom>
            <a:solidFill>
              <a:srgbClr val="9C644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65" name="Google Shape;9165;p130"/>
            <p:cNvSpPr/>
            <p:nvPr/>
          </p:nvSpPr>
          <p:spPr>
            <a:xfrm>
              <a:off x="6716857" y="674913"/>
              <a:ext cx="104325" cy="98187"/>
            </a:xfrm>
            <a:custGeom>
              <a:rect b="b" l="l" r="r" t="t"/>
              <a:pathLst>
                <a:path extrusionOk="0" h="122734" w="130406">
                  <a:moveTo>
                    <a:pt x="72390" y="1671"/>
                  </a:moveTo>
                  <a:cubicBezTo>
                    <a:pt x="96679" y="6339"/>
                    <a:pt x="116681" y="13197"/>
                    <a:pt x="123254" y="37104"/>
                  </a:cubicBezTo>
                  <a:cubicBezTo>
                    <a:pt x="127825" y="53487"/>
                    <a:pt x="133731" y="84729"/>
                    <a:pt x="128111" y="98064"/>
                  </a:cubicBezTo>
                  <a:lnTo>
                    <a:pt x="124587" y="107589"/>
                  </a:lnTo>
                  <a:lnTo>
                    <a:pt x="95155" y="122734"/>
                  </a:lnTo>
                  <a:cubicBezTo>
                    <a:pt x="95155" y="122734"/>
                    <a:pt x="81439" y="111304"/>
                    <a:pt x="85630" y="77776"/>
                  </a:cubicBezTo>
                  <a:cubicBezTo>
                    <a:pt x="85506" y="73249"/>
                    <a:pt x="84077" y="68853"/>
                    <a:pt x="81534" y="65108"/>
                  </a:cubicBezTo>
                  <a:cubicBezTo>
                    <a:pt x="79667" y="61944"/>
                    <a:pt x="78315" y="58504"/>
                    <a:pt x="77533" y="54916"/>
                  </a:cubicBezTo>
                  <a:cubicBezTo>
                    <a:pt x="74028" y="45886"/>
                    <a:pt x="67218" y="38529"/>
                    <a:pt x="58483" y="34342"/>
                  </a:cubicBezTo>
                  <a:cubicBezTo>
                    <a:pt x="39653" y="26020"/>
                    <a:pt x="18002" y="27007"/>
                    <a:pt x="0" y="37009"/>
                  </a:cubicBezTo>
                  <a:cubicBezTo>
                    <a:pt x="12706" y="9565"/>
                    <a:pt x="42939" y="-5191"/>
                    <a:pt x="72390" y="1671"/>
                  </a:cubicBezTo>
                  <a:close/>
                </a:path>
              </a:pathLst>
            </a:custGeom>
            <a:solidFill>
              <a:srgbClr val="2B2A3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66" name="Google Shape;9166;p130"/>
            <p:cNvSpPr/>
            <p:nvPr/>
          </p:nvSpPr>
          <p:spPr>
            <a:xfrm>
              <a:off x="6591681" y="1319278"/>
              <a:ext cx="82039" cy="62578"/>
            </a:xfrm>
            <a:custGeom>
              <a:rect b="b" l="l" r="r" t="t"/>
              <a:pathLst>
                <a:path extrusionOk="0" h="78223" w="102549">
                  <a:moveTo>
                    <a:pt x="95132" y="3"/>
                  </a:moveTo>
                  <a:cubicBezTo>
                    <a:pt x="82845" y="9528"/>
                    <a:pt x="63699" y="3051"/>
                    <a:pt x="62747" y="4003"/>
                  </a:cubicBezTo>
                  <a:cubicBezTo>
                    <a:pt x="48374" y="16282"/>
                    <a:pt x="33334" y="27761"/>
                    <a:pt x="17694" y="38388"/>
                  </a:cubicBezTo>
                  <a:cubicBezTo>
                    <a:pt x="10074" y="44389"/>
                    <a:pt x="-1928" y="52485"/>
                    <a:pt x="263" y="64106"/>
                  </a:cubicBezTo>
                  <a:cubicBezTo>
                    <a:pt x="4168" y="84775"/>
                    <a:pt x="37315" y="78393"/>
                    <a:pt x="49888" y="72107"/>
                  </a:cubicBezTo>
                  <a:cubicBezTo>
                    <a:pt x="62461" y="65820"/>
                    <a:pt x="72558" y="55248"/>
                    <a:pt x="84464" y="47913"/>
                  </a:cubicBezTo>
                  <a:cubicBezTo>
                    <a:pt x="92846" y="42675"/>
                    <a:pt x="101228" y="39912"/>
                    <a:pt x="102466" y="28863"/>
                  </a:cubicBezTo>
                  <a:cubicBezTo>
                    <a:pt x="103323" y="22767"/>
                    <a:pt x="97323" y="-283"/>
                    <a:pt x="95132" y="3"/>
                  </a:cubicBezTo>
                  <a:close/>
                </a:path>
              </a:pathLst>
            </a:custGeom>
            <a:solidFill>
              <a:srgbClr val="2B2A3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67" name="Google Shape;9167;p130"/>
            <p:cNvSpPr/>
            <p:nvPr/>
          </p:nvSpPr>
          <p:spPr>
            <a:xfrm>
              <a:off x="6592043" y="1339232"/>
              <a:ext cx="81667" cy="42638"/>
            </a:xfrm>
            <a:custGeom>
              <a:rect b="b" l="l" r="r" t="t"/>
              <a:pathLst>
                <a:path extrusionOk="0" h="53297" w="102084">
                  <a:moveTo>
                    <a:pt x="101917" y="0"/>
                  </a:moveTo>
                  <a:cubicBezTo>
                    <a:pt x="100298" y="10192"/>
                    <a:pt x="92392" y="13049"/>
                    <a:pt x="83725" y="18193"/>
                  </a:cubicBezTo>
                  <a:cubicBezTo>
                    <a:pt x="71628" y="25717"/>
                    <a:pt x="61055" y="36481"/>
                    <a:pt x="48482" y="42863"/>
                  </a:cubicBezTo>
                  <a:cubicBezTo>
                    <a:pt x="35909" y="49244"/>
                    <a:pt x="8096" y="54483"/>
                    <a:pt x="0" y="39719"/>
                  </a:cubicBezTo>
                  <a:cubicBezTo>
                    <a:pt x="4381" y="59722"/>
                    <a:pt x="36957" y="53435"/>
                    <a:pt x="49435" y="47149"/>
                  </a:cubicBezTo>
                  <a:cubicBezTo>
                    <a:pt x="61913" y="40862"/>
                    <a:pt x="72104" y="30289"/>
                    <a:pt x="84010" y="22955"/>
                  </a:cubicBezTo>
                  <a:cubicBezTo>
                    <a:pt x="92392" y="17716"/>
                    <a:pt x="100775" y="14954"/>
                    <a:pt x="102013" y="3905"/>
                  </a:cubicBezTo>
                  <a:cubicBezTo>
                    <a:pt x="102137" y="2604"/>
                    <a:pt x="102098" y="1293"/>
                    <a:pt x="101917" y="0"/>
                  </a:cubicBezTo>
                  <a:close/>
                </a:path>
              </a:pathLst>
            </a:custGeom>
            <a:solidFill>
              <a:srgbClr val="757B8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68" name="Google Shape;9168;p130"/>
            <p:cNvSpPr/>
            <p:nvPr/>
          </p:nvSpPr>
          <p:spPr>
            <a:xfrm>
              <a:off x="6550653" y="1292322"/>
              <a:ext cx="75096" cy="58175"/>
            </a:xfrm>
            <a:custGeom>
              <a:rect b="b" l="l" r="r" t="t"/>
              <a:pathLst>
                <a:path extrusionOk="0" h="72719" w="93870">
                  <a:moveTo>
                    <a:pt x="86537" y="0"/>
                  </a:moveTo>
                  <a:cubicBezTo>
                    <a:pt x="75297" y="9525"/>
                    <a:pt x="57962" y="4000"/>
                    <a:pt x="57390" y="4858"/>
                  </a:cubicBezTo>
                  <a:cubicBezTo>
                    <a:pt x="44255" y="16047"/>
                    <a:pt x="30520" y="26508"/>
                    <a:pt x="16242" y="36195"/>
                  </a:cubicBezTo>
                  <a:cubicBezTo>
                    <a:pt x="9194" y="41719"/>
                    <a:pt x="-1760" y="49149"/>
                    <a:pt x="240" y="59722"/>
                  </a:cubicBezTo>
                  <a:cubicBezTo>
                    <a:pt x="3764" y="78772"/>
                    <a:pt x="34149" y="72866"/>
                    <a:pt x="45674" y="67056"/>
                  </a:cubicBezTo>
                  <a:cubicBezTo>
                    <a:pt x="57200" y="61246"/>
                    <a:pt x="66439" y="51625"/>
                    <a:pt x="77297" y="44958"/>
                  </a:cubicBezTo>
                  <a:cubicBezTo>
                    <a:pt x="85013" y="40100"/>
                    <a:pt x="92633" y="37624"/>
                    <a:pt x="93871" y="27813"/>
                  </a:cubicBezTo>
                  <a:cubicBezTo>
                    <a:pt x="93547" y="18108"/>
                    <a:pt x="91042" y="8600"/>
                    <a:pt x="86537" y="0"/>
                  </a:cubicBezTo>
                  <a:close/>
                </a:path>
              </a:pathLst>
            </a:custGeom>
            <a:solidFill>
              <a:srgbClr val="2B2A3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69" name="Google Shape;9169;p130"/>
            <p:cNvSpPr/>
            <p:nvPr/>
          </p:nvSpPr>
          <p:spPr>
            <a:xfrm>
              <a:off x="6550998" y="1311512"/>
              <a:ext cx="74798" cy="39046"/>
            </a:xfrm>
            <a:custGeom>
              <a:rect b="b" l="l" r="r" t="t"/>
              <a:pathLst>
                <a:path extrusionOk="0" h="48808" w="93498">
                  <a:moveTo>
                    <a:pt x="93345" y="0"/>
                  </a:moveTo>
                  <a:cubicBezTo>
                    <a:pt x="91821" y="9525"/>
                    <a:pt x="84296" y="11906"/>
                    <a:pt x="76581" y="16669"/>
                  </a:cubicBezTo>
                  <a:cubicBezTo>
                    <a:pt x="65913" y="23622"/>
                    <a:pt x="56388" y="33147"/>
                    <a:pt x="44387" y="39243"/>
                  </a:cubicBezTo>
                  <a:cubicBezTo>
                    <a:pt x="32385" y="45339"/>
                    <a:pt x="7429" y="49911"/>
                    <a:pt x="0" y="36385"/>
                  </a:cubicBezTo>
                  <a:cubicBezTo>
                    <a:pt x="4000" y="54674"/>
                    <a:pt x="33814" y="48959"/>
                    <a:pt x="45244" y="43148"/>
                  </a:cubicBezTo>
                  <a:cubicBezTo>
                    <a:pt x="56674" y="37338"/>
                    <a:pt x="66008" y="27718"/>
                    <a:pt x="76867" y="21050"/>
                  </a:cubicBezTo>
                  <a:cubicBezTo>
                    <a:pt x="84582" y="16193"/>
                    <a:pt x="92202" y="13716"/>
                    <a:pt x="93440" y="3905"/>
                  </a:cubicBezTo>
                  <a:cubicBezTo>
                    <a:pt x="93545" y="2604"/>
                    <a:pt x="93507" y="1295"/>
                    <a:pt x="93345" y="0"/>
                  </a:cubicBezTo>
                  <a:close/>
                </a:path>
              </a:pathLst>
            </a:custGeom>
            <a:solidFill>
              <a:srgbClr val="757B8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70" name="Google Shape;9170;p130"/>
            <p:cNvSpPr/>
            <p:nvPr/>
          </p:nvSpPr>
          <p:spPr>
            <a:xfrm>
              <a:off x="6578488" y="992358"/>
              <a:ext cx="178821" cy="308422"/>
            </a:xfrm>
            <a:custGeom>
              <a:rect b="b" l="l" r="r" t="t"/>
              <a:pathLst>
                <a:path extrusionOk="0" h="385528" w="223526">
                  <a:moveTo>
                    <a:pt x="222028" y="14192"/>
                  </a:moveTo>
                  <a:cubicBezTo>
                    <a:pt x="188671" y="18631"/>
                    <a:pt x="154743" y="13718"/>
                    <a:pt x="124016" y="0"/>
                  </a:cubicBezTo>
                  <a:cubicBezTo>
                    <a:pt x="124587" y="10477"/>
                    <a:pt x="125158" y="19717"/>
                    <a:pt x="125158" y="19717"/>
                  </a:cubicBezTo>
                  <a:cubicBezTo>
                    <a:pt x="85249" y="48292"/>
                    <a:pt x="5239" y="95345"/>
                    <a:pt x="0" y="128111"/>
                  </a:cubicBezTo>
                  <a:cubicBezTo>
                    <a:pt x="5239" y="231553"/>
                    <a:pt x="20955" y="379381"/>
                    <a:pt x="25432" y="381476"/>
                  </a:cubicBezTo>
                  <a:cubicBezTo>
                    <a:pt x="37909" y="387477"/>
                    <a:pt x="46672" y="386525"/>
                    <a:pt x="52578" y="380524"/>
                  </a:cubicBezTo>
                  <a:cubicBezTo>
                    <a:pt x="52578" y="380524"/>
                    <a:pt x="77724" y="292894"/>
                    <a:pt x="70390" y="164306"/>
                  </a:cubicBezTo>
                  <a:cubicBezTo>
                    <a:pt x="70390" y="164306"/>
                    <a:pt x="209931" y="102489"/>
                    <a:pt x="219075" y="69056"/>
                  </a:cubicBezTo>
                  <a:cubicBezTo>
                    <a:pt x="223152" y="55420"/>
                    <a:pt x="224447" y="41103"/>
                    <a:pt x="222885" y="26956"/>
                  </a:cubicBezTo>
                  <a:cubicBezTo>
                    <a:pt x="222790" y="22765"/>
                    <a:pt x="222504" y="18288"/>
                    <a:pt x="222028" y="14192"/>
                  </a:cubicBezTo>
                  <a:close/>
                </a:path>
              </a:pathLst>
            </a:custGeom>
            <a:solidFill>
              <a:srgbClr val="9C644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71" name="Google Shape;9171;p130"/>
            <p:cNvSpPr/>
            <p:nvPr/>
          </p:nvSpPr>
          <p:spPr>
            <a:xfrm>
              <a:off x="6627226" y="992967"/>
              <a:ext cx="178028" cy="333954"/>
            </a:xfrm>
            <a:custGeom>
              <a:rect b="b" l="l" r="r" t="t"/>
              <a:pathLst>
                <a:path extrusionOk="0" h="417442" w="222535">
                  <a:moveTo>
                    <a:pt x="207359" y="0"/>
                  </a:moveTo>
                  <a:cubicBezTo>
                    <a:pt x="180927" y="11882"/>
                    <a:pt x="151600" y="15820"/>
                    <a:pt x="122968" y="11335"/>
                  </a:cubicBezTo>
                  <a:cubicBezTo>
                    <a:pt x="122968" y="25146"/>
                    <a:pt x="124968" y="51149"/>
                    <a:pt x="124968" y="51149"/>
                  </a:cubicBezTo>
                  <a:cubicBezTo>
                    <a:pt x="84868" y="79153"/>
                    <a:pt x="5144" y="126778"/>
                    <a:pt x="0" y="159544"/>
                  </a:cubicBezTo>
                  <a:cubicBezTo>
                    <a:pt x="5144" y="263081"/>
                    <a:pt x="14859" y="412909"/>
                    <a:pt x="19050" y="414814"/>
                  </a:cubicBezTo>
                  <a:cubicBezTo>
                    <a:pt x="29994" y="419399"/>
                    <a:pt x="42529" y="417917"/>
                    <a:pt x="52102" y="410909"/>
                  </a:cubicBezTo>
                  <a:cubicBezTo>
                    <a:pt x="52102" y="410909"/>
                    <a:pt x="77343" y="324326"/>
                    <a:pt x="70009" y="195739"/>
                  </a:cubicBezTo>
                  <a:cubicBezTo>
                    <a:pt x="70009" y="193358"/>
                    <a:pt x="189643" y="134398"/>
                    <a:pt x="204788" y="118872"/>
                  </a:cubicBezTo>
                  <a:cubicBezTo>
                    <a:pt x="219932" y="103346"/>
                    <a:pt x="222885" y="80105"/>
                    <a:pt x="222504" y="58103"/>
                  </a:cubicBezTo>
                  <a:cubicBezTo>
                    <a:pt x="221466" y="37907"/>
                    <a:pt x="216313" y="18135"/>
                    <a:pt x="207359" y="0"/>
                  </a:cubicBezTo>
                  <a:close/>
                </a:path>
              </a:pathLst>
            </a:custGeom>
            <a:solidFill>
              <a:srgbClr val="9C644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72" name="Google Shape;9172;p130"/>
            <p:cNvSpPr/>
            <p:nvPr/>
          </p:nvSpPr>
          <p:spPr>
            <a:xfrm>
              <a:off x="6560953" y="971949"/>
              <a:ext cx="266226" cy="245057"/>
            </a:xfrm>
            <a:custGeom>
              <a:rect b="b" l="l" r="r" t="t"/>
              <a:pathLst>
                <a:path extrusionOk="0" h="306321" w="332782">
                  <a:moveTo>
                    <a:pt x="319589" y="48292"/>
                  </a:moveTo>
                  <a:cubicBezTo>
                    <a:pt x="319589" y="48292"/>
                    <a:pt x="363881" y="126682"/>
                    <a:pt x="290157" y="166973"/>
                  </a:cubicBezTo>
                  <a:cubicBezTo>
                    <a:pt x="212338" y="209455"/>
                    <a:pt x="164999" y="219361"/>
                    <a:pt x="164999" y="219361"/>
                  </a:cubicBezTo>
                  <a:lnTo>
                    <a:pt x="153283" y="222123"/>
                  </a:lnTo>
                  <a:cubicBezTo>
                    <a:pt x="156950" y="249145"/>
                    <a:pt x="156950" y="276539"/>
                    <a:pt x="153283" y="303562"/>
                  </a:cubicBezTo>
                  <a:cubicBezTo>
                    <a:pt x="153283" y="303562"/>
                    <a:pt x="97752" y="322612"/>
                    <a:pt x="26981" y="260604"/>
                  </a:cubicBezTo>
                  <a:lnTo>
                    <a:pt x="3550" y="185071"/>
                  </a:lnTo>
                  <a:lnTo>
                    <a:pt x="788" y="165068"/>
                  </a:lnTo>
                  <a:cubicBezTo>
                    <a:pt x="-1936" y="151189"/>
                    <a:pt x="2502" y="136869"/>
                    <a:pt x="12599" y="126968"/>
                  </a:cubicBezTo>
                  <a:cubicBezTo>
                    <a:pt x="29553" y="111538"/>
                    <a:pt x="83369" y="72104"/>
                    <a:pt x="116802" y="49625"/>
                  </a:cubicBezTo>
                  <a:cubicBezTo>
                    <a:pt x="150235" y="27146"/>
                    <a:pt x="177286" y="5429"/>
                    <a:pt x="177286" y="5429"/>
                  </a:cubicBezTo>
                  <a:lnTo>
                    <a:pt x="183096" y="0"/>
                  </a:lnTo>
                  <a:cubicBezTo>
                    <a:pt x="183096" y="0"/>
                    <a:pt x="222815" y="31623"/>
                    <a:pt x="295301" y="21050"/>
                  </a:cubicBezTo>
                  <a:cubicBezTo>
                    <a:pt x="304826" y="28750"/>
                    <a:pt x="313027" y="37951"/>
                    <a:pt x="319589" y="48292"/>
                  </a:cubicBezTo>
                  <a:close/>
                </a:path>
              </a:pathLst>
            </a:custGeom>
            <a:solidFill>
              <a:srgbClr val="E2616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73" name="Google Shape;9173;p130"/>
            <p:cNvSpPr/>
            <p:nvPr/>
          </p:nvSpPr>
          <p:spPr>
            <a:xfrm>
              <a:off x="6774876" y="827227"/>
              <a:ext cx="92521" cy="324362"/>
            </a:xfrm>
            <a:custGeom>
              <a:rect b="b" l="l" r="r" t="t"/>
              <a:pathLst>
                <a:path extrusionOk="0" h="405453" w="115651">
                  <a:moveTo>
                    <a:pt x="8203" y="345513"/>
                  </a:moveTo>
                  <a:cubicBezTo>
                    <a:pt x="14946" y="339437"/>
                    <a:pt x="22071" y="333806"/>
                    <a:pt x="29539" y="328654"/>
                  </a:cubicBezTo>
                  <a:cubicBezTo>
                    <a:pt x="37482" y="324626"/>
                    <a:pt x="44769" y="319424"/>
                    <a:pt x="51160" y="313223"/>
                  </a:cubicBezTo>
                  <a:cubicBezTo>
                    <a:pt x="57923" y="306460"/>
                    <a:pt x="67924" y="277981"/>
                    <a:pt x="73163" y="250263"/>
                  </a:cubicBezTo>
                  <a:cubicBezTo>
                    <a:pt x="77992" y="219257"/>
                    <a:pt x="77478" y="187654"/>
                    <a:pt x="71639" y="156823"/>
                  </a:cubicBezTo>
                  <a:cubicBezTo>
                    <a:pt x="62447" y="119935"/>
                    <a:pt x="50046" y="83921"/>
                    <a:pt x="34587" y="49190"/>
                  </a:cubicBezTo>
                  <a:cubicBezTo>
                    <a:pt x="25062" y="28426"/>
                    <a:pt x="30301" y="15757"/>
                    <a:pt x="39254" y="6518"/>
                  </a:cubicBezTo>
                  <a:cubicBezTo>
                    <a:pt x="49827" y="-4245"/>
                    <a:pt x="60781" y="-3959"/>
                    <a:pt x="73354" y="24997"/>
                  </a:cubicBezTo>
                  <a:cubicBezTo>
                    <a:pt x="90984" y="65646"/>
                    <a:pt x="104015" y="108137"/>
                    <a:pt x="112216" y="151679"/>
                  </a:cubicBezTo>
                  <a:cubicBezTo>
                    <a:pt x="117207" y="183273"/>
                    <a:pt x="116759" y="215488"/>
                    <a:pt x="110882" y="246929"/>
                  </a:cubicBezTo>
                  <a:cubicBezTo>
                    <a:pt x="105701" y="274524"/>
                    <a:pt x="97195" y="301390"/>
                    <a:pt x="85546" y="326939"/>
                  </a:cubicBezTo>
                  <a:cubicBezTo>
                    <a:pt x="82307" y="334464"/>
                    <a:pt x="81736" y="340750"/>
                    <a:pt x="77259" y="355514"/>
                  </a:cubicBezTo>
                  <a:cubicBezTo>
                    <a:pt x="72992" y="370530"/>
                    <a:pt x="65143" y="384289"/>
                    <a:pt x="54399" y="395614"/>
                  </a:cubicBezTo>
                  <a:cubicBezTo>
                    <a:pt x="44874" y="404568"/>
                    <a:pt x="39921" y="406282"/>
                    <a:pt x="37349" y="405139"/>
                  </a:cubicBezTo>
                  <a:cubicBezTo>
                    <a:pt x="34777" y="403996"/>
                    <a:pt x="34206" y="400186"/>
                    <a:pt x="38111" y="395614"/>
                  </a:cubicBezTo>
                  <a:cubicBezTo>
                    <a:pt x="44836" y="388828"/>
                    <a:pt x="50284" y="380892"/>
                    <a:pt x="54208" y="372183"/>
                  </a:cubicBezTo>
                  <a:cubicBezTo>
                    <a:pt x="54208" y="372183"/>
                    <a:pt x="46112" y="382565"/>
                    <a:pt x="40778" y="388375"/>
                  </a:cubicBezTo>
                  <a:cubicBezTo>
                    <a:pt x="36044" y="393624"/>
                    <a:pt x="30596" y="398178"/>
                    <a:pt x="24586" y="401901"/>
                  </a:cubicBezTo>
                  <a:cubicBezTo>
                    <a:pt x="18775" y="405425"/>
                    <a:pt x="9536" y="401234"/>
                    <a:pt x="13346" y="396567"/>
                  </a:cubicBezTo>
                  <a:cubicBezTo>
                    <a:pt x="17156" y="391900"/>
                    <a:pt x="21442" y="389233"/>
                    <a:pt x="29253" y="380470"/>
                  </a:cubicBezTo>
                  <a:cubicBezTo>
                    <a:pt x="33444" y="375880"/>
                    <a:pt x="37063" y="370793"/>
                    <a:pt x="40016" y="365325"/>
                  </a:cubicBezTo>
                  <a:cubicBezTo>
                    <a:pt x="34473" y="370853"/>
                    <a:pt x="28481" y="375918"/>
                    <a:pt x="22109" y="380470"/>
                  </a:cubicBezTo>
                  <a:cubicBezTo>
                    <a:pt x="17156" y="384430"/>
                    <a:pt x="11174" y="386907"/>
                    <a:pt x="4869" y="387613"/>
                  </a:cubicBezTo>
                  <a:cubicBezTo>
                    <a:pt x="1630" y="387613"/>
                    <a:pt x="-2942" y="383803"/>
                    <a:pt x="2583" y="378565"/>
                  </a:cubicBezTo>
                  <a:cubicBezTo>
                    <a:pt x="10451" y="373116"/>
                    <a:pt x="17613" y="366718"/>
                    <a:pt x="23919" y="359515"/>
                  </a:cubicBezTo>
                  <a:cubicBezTo>
                    <a:pt x="29824" y="351990"/>
                    <a:pt x="32872" y="345799"/>
                    <a:pt x="30967" y="345989"/>
                  </a:cubicBezTo>
                  <a:cubicBezTo>
                    <a:pt x="29062" y="346180"/>
                    <a:pt x="25919" y="350752"/>
                    <a:pt x="18394" y="354276"/>
                  </a:cubicBezTo>
                  <a:cubicBezTo>
                    <a:pt x="10870" y="357800"/>
                    <a:pt x="2011" y="356562"/>
                    <a:pt x="487" y="352371"/>
                  </a:cubicBezTo>
                  <a:cubicBezTo>
                    <a:pt x="-1037" y="348180"/>
                    <a:pt x="1249" y="350085"/>
                    <a:pt x="8203" y="345513"/>
                  </a:cubicBezTo>
                  <a:close/>
                </a:path>
              </a:pathLst>
            </a:custGeom>
            <a:solidFill>
              <a:srgbClr val="9C644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74" name="Google Shape;9174;p130"/>
            <p:cNvSpPr/>
            <p:nvPr/>
          </p:nvSpPr>
          <p:spPr>
            <a:xfrm>
              <a:off x="6792998" y="823141"/>
              <a:ext cx="55942" cy="71147"/>
            </a:xfrm>
            <a:custGeom>
              <a:rect b="b" l="l" r="r" t="t"/>
              <a:pathLst>
                <a:path extrusionOk="0" h="88934" w="69928">
                  <a:moveTo>
                    <a:pt x="69928" y="69255"/>
                  </a:moveTo>
                  <a:cubicBezTo>
                    <a:pt x="69928" y="69255"/>
                    <a:pt x="43163" y="93068"/>
                    <a:pt x="13350" y="88305"/>
                  </a:cubicBezTo>
                  <a:lnTo>
                    <a:pt x="1348" y="38299"/>
                  </a:lnTo>
                  <a:cubicBezTo>
                    <a:pt x="1348" y="38299"/>
                    <a:pt x="-6558" y="12105"/>
                    <a:pt x="15921" y="2104"/>
                  </a:cubicBezTo>
                  <a:cubicBezTo>
                    <a:pt x="38400" y="-7897"/>
                    <a:pt x="60212" y="18296"/>
                    <a:pt x="69928" y="69255"/>
                  </a:cubicBezTo>
                  <a:close/>
                </a:path>
              </a:pathLst>
            </a:custGeom>
            <a:solidFill>
              <a:srgbClr val="EDEDE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75" name="Google Shape;9175;p130"/>
            <p:cNvSpPr/>
            <p:nvPr/>
          </p:nvSpPr>
          <p:spPr>
            <a:xfrm>
              <a:off x="6683350" y="808424"/>
              <a:ext cx="47853" cy="50242"/>
            </a:xfrm>
            <a:custGeom>
              <a:rect b="b" l="l" r="r" t="t"/>
              <a:pathLst>
                <a:path extrusionOk="0" h="62802" w="59816">
                  <a:moveTo>
                    <a:pt x="59817" y="413"/>
                  </a:moveTo>
                  <a:cubicBezTo>
                    <a:pt x="59817" y="413"/>
                    <a:pt x="30766" y="-8445"/>
                    <a:pt x="0" y="55849"/>
                  </a:cubicBezTo>
                  <a:lnTo>
                    <a:pt x="11525" y="62802"/>
                  </a:lnTo>
                  <a:cubicBezTo>
                    <a:pt x="25917" y="40743"/>
                    <a:pt x="42072" y="19879"/>
                    <a:pt x="59817" y="413"/>
                  </a:cubicBezTo>
                  <a:close/>
                </a:path>
              </a:pathLst>
            </a:custGeom>
            <a:solidFill>
              <a:srgbClr val="EDEDE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9176" name="Google Shape;9176;p130"/>
            <p:cNvGrpSpPr/>
            <p:nvPr/>
          </p:nvGrpSpPr>
          <p:grpSpPr>
            <a:xfrm flipH="1">
              <a:off x="5678143" y="1227582"/>
              <a:ext cx="345795" cy="1043508"/>
              <a:chOff x="5678143" y="1151382"/>
              <a:chExt cx="345795" cy="1043508"/>
            </a:xfrm>
          </p:grpSpPr>
          <p:sp>
            <p:nvSpPr>
              <p:cNvPr id="9177" name="Google Shape;9177;p130"/>
              <p:cNvSpPr/>
              <p:nvPr/>
            </p:nvSpPr>
            <p:spPr>
              <a:xfrm>
                <a:off x="5678143" y="1995246"/>
                <a:ext cx="345795" cy="199644"/>
              </a:xfrm>
              <a:custGeom>
                <a:rect b="b" l="l" r="r" t="t"/>
                <a:pathLst>
                  <a:path extrusionOk="0" h="249555" w="432244">
                    <a:moveTo>
                      <a:pt x="432245" y="124778"/>
                    </a:moveTo>
                    <a:cubicBezTo>
                      <a:pt x="432245" y="193690"/>
                      <a:pt x="335483" y="249555"/>
                      <a:pt x="216122" y="249555"/>
                    </a:cubicBezTo>
                    <a:cubicBezTo>
                      <a:pt x="96761" y="249555"/>
                      <a:pt x="0" y="193690"/>
                      <a:pt x="0" y="124778"/>
                    </a:cubicBezTo>
                    <a:cubicBezTo>
                      <a:pt x="0" y="55865"/>
                      <a:pt x="96761" y="0"/>
                      <a:pt x="216122" y="0"/>
                    </a:cubicBezTo>
                    <a:cubicBezTo>
                      <a:pt x="335483" y="0"/>
                      <a:pt x="432245" y="55865"/>
                      <a:pt x="432245" y="124778"/>
                    </a:cubicBezTo>
                    <a:close/>
                  </a:path>
                </a:pathLst>
              </a:custGeom>
              <a:solidFill>
                <a:srgbClr val="D6D8E5">
                  <a:alpha val="400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78" name="Google Shape;9178;p130"/>
              <p:cNvSpPr/>
              <p:nvPr/>
            </p:nvSpPr>
            <p:spPr>
              <a:xfrm>
                <a:off x="5781662" y="1153715"/>
                <a:ext cx="174078" cy="254926"/>
              </a:xfrm>
              <a:custGeom>
                <a:rect b="b" l="l" r="r" t="t"/>
                <a:pathLst>
                  <a:path extrusionOk="0" h="318657" w="217597">
                    <a:moveTo>
                      <a:pt x="77117" y="10535"/>
                    </a:moveTo>
                    <a:cubicBezTo>
                      <a:pt x="85785" y="-3371"/>
                      <a:pt x="151983" y="-12515"/>
                      <a:pt x="173796" y="43587"/>
                    </a:cubicBezTo>
                    <a:cubicBezTo>
                      <a:pt x="181987" y="64828"/>
                      <a:pt x="180749" y="119216"/>
                      <a:pt x="187702" y="153315"/>
                    </a:cubicBezTo>
                    <a:cubicBezTo>
                      <a:pt x="194655" y="187415"/>
                      <a:pt x="210848" y="206846"/>
                      <a:pt x="216277" y="234563"/>
                    </a:cubicBezTo>
                    <a:cubicBezTo>
                      <a:pt x="221706" y="262281"/>
                      <a:pt x="212658" y="308668"/>
                      <a:pt x="145888" y="316954"/>
                    </a:cubicBezTo>
                    <a:cubicBezTo>
                      <a:pt x="79117" y="325241"/>
                      <a:pt x="27778" y="301715"/>
                      <a:pt x="11966" y="280379"/>
                    </a:cubicBezTo>
                    <a:cubicBezTo>
                      <a:pt x="-3845" y="259043"/>
                      <a:pt x="-4131" y="213704"/>
                      <a:pt x="11966" y="189605"/>
                    </a:cubicBezTo>
                    <a:cubicBezTo>
                      <a:pt x="28063" y="165507"/>
                      <a:pt x="40541" y="145505"/>
                      <a:pt x="40541" y="113405"/>
                    </a:cubicBezTo>
                    <a:close/>
                  </a:path>
                </a:pathLst>
              </a:custGeom>
              <a:solidFill>
                <a:srgbClr val="3A2C6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79" name="Google Shape;9179;p130"/>
              <p:cNvSpPr/>
              <p:nvPr/>
            </p:nvSpPr>
            <p:spPr>
              <a:xfrm>
                <a:off x="5776639" y="1337053"/>
                <a:ext cx="32518" cy="188360"/>
              </a:xfrm>
              <a:custGeom>
                <a:rect b="b" l="l" r="r" t="t"/>
                <a:pathLst>
                  <a:path extrusionOk="0" h="235450" w="40647">
                    <a:moveTo>
                      <a:pt x="4152" y="15917"/>
                    </a:moveTo>
                    <a:cubicBezTo>
                      <a:pt x="4152" y="15917"/>
                      <a:pt x="-11564" y="127074"/>
                      <a:pt x="18154" y="205274"/>
                    </a:cubicBezTo>
                    <a:cubicBezTo>
                      <a:pt x="47872" y="283474"/>
                      <a:pt x="39585" y="184986"/>
                      <a:pt x="39585" y="184986"/>
                    </a:cubicBezTo>
                    <a:lnTo>
                      <a:pt x="32442" y="161554"/>
                    </a:lnTo>
                    <a:cubicBezTo>
                      <a:pt x="32442" y="161554"/>
                      <a:pt x="26536" y="71067"/>
                      <a:pt x="29013" y="48873"/>
                    </a:cubicBezTo>
                    <a:cubicBezTo>
                      <a:pt x="31489" y="26680"/>
                      <a:pt x="30918" y="7630"/>
                      <a:pt x="32442" y="5820"/>
                    </a:cubicBezTo>
                    <a:cubicBezTo>
                      <a:pt x="33966" y="4011"/>
                      <a:pt x="26632" y="486"/>
                      <a:pt x="23488" y="10"/>
                    </a:cubicBezTo>
                    <a:cubicBezTo>
                      <a:pt x="20345" y="-466"/>
                      <a:pt x="4152" y="15917"/>
                      <a:pt x="4152" y="15917"/>
                    </a:cubicBezTo>
                    <a:close/>
                  </a:path>
                </a:pathLst>
              </a:custGeom>
              <a:solidFill>
                <a:srgbClr val="DFAE8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80" name="Google Shape;9180;p130"/>
              <p:cNvSpPr/>
              <p:nvPr/>
            </p:nvSpPr>
            <p:spPr>
              <a:xfrm>
                <a:off x="5795186" y="1151382"/>
                <a:ext cx="83137" cy="102663"/>
              </a:xfrm>
              <a:custGeom>
                <a:rect b="b" l="l" r="r" t="t"/>
                <a:pathLst>
                  <a:path extrusionOk="0" h="128329" w="103921">
                    <a:moveTo>
                      <a:pt x="103921" y="3833"/>
                    </a:moveTo>
                    <a:cubicBezTo>
                      <a:pt x="103921" y="3833"/>
                      <a:pt x="54105" y="-10550"/>
                      <a:pt x="23911" y="16406"/>
                    </a:cubicBezTo>
                    <a:cubicBezTo>
                      <a:pt x="3585" y="35104"/>
                      <a:pt x="-4645" y="63564"/>
                      <a:pt x="2575" y="90225"/>
                    </a:cubicBezTo>
                    <a:cubicBezTo>
                      <a:pt x="6576" y="105941"/>
                      <a:pt x="14672" y="127468"/>
                      <a:pt x="27150" y="128325"/>
                    </a:cubicBezTo>
                    <a:cubicBezTo>
                      <a:pt x="39627" y="129182"/>
                      <a:pt x="103921" y="3833"/>
                      <a:pt x="103921" y="3833"/>
                    </a:cubicBezTo>
                    <a:close/>
                  </a:path>
                </a:pathLst>
              </a:custGeom>
              <a:solidFill>
                <a:srgbClr val="3A2C6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81" name="Google Shape;9181;p130"/>
              <p:cNvSpPr/>
              <p:nvPr/>
            </p:nvSpPr>
            <p:spPr>
              <a:xfrm>
                <a:off x="5811517" y="1263498"/>
                <a:ext cx="102898" cy="115088"/>
              </a:xfrm>
              <a:custGeom>
                <a:rect b="b" l="l" r="r" t="t"/>
                <a:pathLst>
                  <a:path extrusionOk="0" h="143860" w="128622">
                    <a:moveTo>
                      <a:pt x="102545" y="0"/>
                    </a:moveTo>
                    <a:cubicBezTo>
                      <a:pt x="102545" y="0"/>
                      <a:pt x="99307" y="55531"/>
                      <a:pt x="100355" y="59627"/>
                    </a:cubicBezTo>
                    <a:cubicBezTo>
                      <a:pt x="101402" y="63722"/>
                      <a:pt x="122071" y="67628"/>
                      <a:pt x="127977" y="72485"/>
                    </a:cubicBezTo>
                    <a:cubicBezTo>
                      <a:pt x="133883" y="77343"/>
                      <a:pt x="97783" y="133636"/>
                      <a:pt x="79400" y="142018"/>
                    </a:cubicBezTo>
                    <a:cubicBezTo>
                      <a:pt x="61016" y="150400"/>
                      <a:pt x="4343" y="129064"/>
                      <a:pt x="437" y="100774"/>
                    </a:cubicBezTo>
                    <a:cubicBezTo>
                      <a:pt x="-3182" y="74866"/>
                      <a:pt x="16630" y="54673"/>
                      <a:pt x="24345" y="47625"/>
                    </a:cubicBezTo>
                    <a:cubicBezTo>
                      <a:pt x="29546" y="47282"/>
                      <a:pt x="34765" y="47282"/>
                      <a:pt x="39966" y="47625"/>
                    </a:cubicBezTo>
                    <a:lnTo>
                      <a:pt x="41585" y="20764"/>
                    </a:lnTo>
                    <a:cubicBezTo>
                      <a:pt x="66446" y="11906"/>
                      <a:pt x="102545" y="0"/>
                      <a:pt x="102545" y="0"/>
                    </a:cubicBezTo>
                    <a:close/>
                  </a:path>
                </a:pathLst>
              </a:custGeom>
              <a:solidFill>
                <a:srgbClr val="DFAE8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82" name="Google Shape;9182;p130"/>
              <p:cNvSpPr/>
              <p:nvPr/>
            </p:nvSpPr>
            <p:spPr>
              <a:xfrm>
                <a:off x="5781607" y="1300507"/>
                <a:ext cx="149918" cy="172167"/>
              </a:xfrm>
              <a:custGeom>
                <a:rect b="b" l="l" r="r" t="t"/>
                <a:pathLst>
                  <a:path extrusionOk="0" h="215209" w="187397">
                    <a:moveTo>
                      <a:pt x="147575" y="18193"/>
                    </a:moveTo>
                    <a:cubicBezTo>
                      <a:pt x="163196" y="20669"/>
                      <a:pt x="181008" y="28956"/>
                      <a:pt x="183485" y="37243"/>
                    </a:cubicBezTo>
                    <a:cubicBezTo>
                      <a:pt x="189933" y="68008"/>
                      <a:pt x="188390" y="99917"/>
                      <a:pt x="179008" y="129921"/>
                    </a:cubicBezTo>
                    <a:cubicBezTo>
                      <a:pt x="165482" y="165640"/>
                      <a:pt x="156434" y="188405"/>
                      <a:pt x="148623" y="203835"/>
                    </a:cubicBezTo>
                    <a:cubicBezTo>
                      <a:pt x="148623" y="203835"/>
                      <a:pt x="81091" y="232410"/>
                      <a:pt x="26703" y="198977"/>
                    </a:cubicBezTo>
                    <a:cubicBezTo>
                      <a:pt x="26703" y="198977"/>
                      <a:pt x="22893" y="160877"/>
                      <a:pt x="22703" y="140208"/>
                    </a:cubicBezTo>
                    <a:cubicBezTo>
                      <a:pt x="-27589" y="96393"/>
                      <a:pt x="15368" y="42291"/>
                      <a:pt x="57945" y="286"/>
                    </a:cubicBezTo>
                    <a:cubicBezTo>
                      <a:pt x="63050" y="-95"/>
                      <a:pt x="68175" y="-95"/>
                      <a:pt x="73280" y="286"/>
                    </a:cubicBezTo>
                    <a:cubicBezTo>
                      <a:pt x="73280" y="286"/>
                      <a:pt x="35180" y="45244"/>
                      <a:pt x="61755" y="70771"/>
                    </a:cubicBezTo>
                    <a:cubicBezTo>
                      <a:pt x="118238" y="53721"/>
                      <a:pt x="129478" y="28384"/>
                      <a:pt x="147575" y="18193"/>
                    </a:cubicBezTo>
                    <a:close/>
                  </a:path>
                </a:pathLst>
              </a:custGeom>
              <a:solidFill>
                <a:srgbClr val="F4F4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83" name="Google Shape;9183;p130"/>
              <p:cNvSpPr/>
              <p:nvPr/>
            </p:nvSpPr>
            <p:spPr>
              <a:xfrm>
                <a:off x="5808246" y="1159602"/>
                <a:ext cx="110823" cy="136345"/>
              </a:xfrm>
              <a:custGeom>
                <a:rect b="b" l="l" r="r" t="t"/>
                <a:pathLst>
                  <a:path extrusionOk="0" h="170431" w="138529">
                    <a:moveTo>
                      <a:pt x="2908" y="60608"/>
                    </a:moveTo>
                    <a:lnTo>
                      <a:pt x="2908" y="60608"/>
                    </a:lnTo>
                    <a:cubicBezTo>
                      <a:pt x="8528" y="24890"/>
                      <a:pt x="34245" y="-2066"/>
                      <a:pt x="71107" y="125"/>
                    </a:cubicBezTo>
                    <a:cubicBezTo>
                      <a:pt x="110150" y="1972"/>
                      <a:pt x="140297" y="35129"/>
                      <a:pt x="138449" y="74172"/>
                    </a:cubicBezTo>
                    <a:cubicBezTo>
                      <a:pt x="137372" y="96775"/>
                      <a:pt x="125552" y="117511"/>
                      <a:pt x="106635" y="129950"/>
                    </a:cubicBezTo>
                    <a:cubicBezTo>
                      <a:pt x="105369" y="135322"/>
                      <a:pt x="103483" y="140533"/>
                      <a:pt x="101016" y="145476"/>
                    </a:cubicBezTo>
                    <a:cubicBezTo>
                      <a:pt x="87966" y="160716"/>
                      <a:pt x="53391" y="170336"/>
                      <a:pt x="41865" y="170432"/>
                    </a:cubicBezTo>
                    <a:cubicBezTo>
                      <a:pt x="32340" y="170432"/>
                      <a:pt x="23482" y="161383"/>
                      <a:pt x="14243" y="146048"/>
                    </a:cubicBezTo>
                    <a:cubicBezTo>
                      <a:pt x="-5093" y="113663"/>
                      <a:pt x="-140" y="78230"/>
                      <a:pt x="2908" y="60608"/>
                    </a:cubicBezTo>
                    <a:close/>
                  </a:path>
                </a:pathLst>
              </a:custGeom>
              <a:solidFill>
                <a:srgbClr val="DFAE8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84" name="Google Shape;9184;p130"/>
              <p:cNvSpPr/>
              <p:nvPr/>
            </p:nvSpPr>
            <p:spPr>
              <a:xfrm>
                <a:off x="5812703" y="1158869"/>
                <a:ext cx="110779" cy="104694"/>
              </a:xfrm>
              <a:custGeom>
                <a:rect b="b" l="l" r="r" t="t"/>
                <a:pathLst>
                  <a:path extrusionOk="0" h="130867" w="138474">
                    <a:moveTo>
                      <a:pt x="76867" y="1709"/>
                    </a:moveTo>
                    <a:cubicBezTo>
                      <a:pt x="102679" y="6757"/>
                      <a:pt x="123920" y="13996"/>
                      <a:pt x="130969" y="39332"/>
                    </a:cubicBezTo>
                    <a:cubicBezTo>
                      <a:pt x="135731" y="56858"/>
                      <a:pt x="142018" y="90101"/>
                      <a:pt x="136017" y="104102"/>
                    </a:cubicBezTo>
                    <a:lnTo>
                      <a:pt x="132398" y="114294"/>
                    </a:lnTo>
                    <a:lnTo>
                      <a:pt x="101060" y="130868"/>
                    </a:lnTo>
                    <a:cubicBezTo>
                      <a:pt x="101060" y="130868"/>
                      <a:pt x="86487" y="118676"/>
                      <a:pt x="91059" y="83243"/>
                    </a:cubicBezTo>
                    <a:cubicBezTo>
                      <a:pt x="90850" y="78423"/>
                      <a:pt x="89335" y="73746"/>
                      <a:pt x="86678" y="69717"/>
                    </a:cubicBezTo>
                    <a:cubicBezTo>
                      <a:pt x="84687" y="66364"/>
                      <a:pt x="83211" y="62735"/>
                      <a:pt x="82296" y="58954"/>
                    </a:cubicBezTo>
                    <a:cubicBezTo>
                      <a:pt x="78591" y="49353"/>
                      <a:pt x="71371" y="41514"/>
                      <a:pt x="62103" y="37046"/>
                    </a:cubicBezTo>
                    <a:cubicBezTo>
                      <a:pt x="38767" y="23997"/>
                      <a:pt x="4953" y="35237"/>
                      <a:pt x="0" y="39999"/>
                    </a:cubicBezTo>
                    <a:cubicBezTo>
                      <a:pt x="13221" y="10548"/>
                      <a:pt x="45396" y="-5483"/>
                      <a:pt x="76867" y="1709"/>
                    </a:cubicBezTo>
                    <a:close/>
                  </a:path>
                </a:pathLst>
              </a:custGeom>
              <a:solidFill>
                <a:srgbClr val="3A2C6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85" name="Google Shape;9185;p130"/>
              <p:cNvSpPr/>
              <p:nvPr/>
            </p:nvSpPr>
            <p:spPr>
              <a:xfrm>
                <a:off x="5898276" y="1323720"/>
                <a:ext cx="74471" cy="246223"/>
              </a:xfrm>
              <a:custGeom>
                <a:rect b="b" l="l" r="r" t="t"/>
                <a:pathLst>
                  <a:path extrusionOk="0" h="307779" w="93089">
                    <a:moveTo>
                      <a:pt x="39367" y="248524"/>
                    </a:moveTo>
                    <a:cubicBezTo>
                      <a:pt x="45177" y="212329"/>
                      <a:pt x="56036" y="188898"/>
                      <a:pt x="50988" y="168990"/>
                    </a:cubicBezTo>
                    <a:cubicBezTo>
                      <a:pt x="39739" y="128738"/>
                      <a:pt x="25013" y="89542"/>
                      <a:pt x="6982" y="51833"/>
                    </a:cubicBezTo>
                    <a:cubicBezTo>
                      <a:pt x="-4448" y="29354"/>
                      <a:pt x="-924" y="13733"/>
                      <a:pt x="10887" y="4779"/>
                    </a:cubicBezTo>
                    <a:cubicBezTo>
                      <a:pt x="24222" y="-4746"/>
                      <a:pt x="36891" y="-840"/>
                      <a:pt x="48987" y="23829"/>
                    </a:cubicBezTo>
                    <a:cubicBezTo>
                      <a:pt x="64132" y="55167"/>
                      <a:pt x="81086" y="87361"/>
                      <a:pt x="89373" y="134034"/>
                    </a:cubicBezTo>
                    <a:cubicBezTo>
                      <a:pt x="94688" y="164228"/>
                      <a:pt x="94298" y="195136"/>
                      <a:pt x="88230" y="225188"/>
                    </a:cubicBezTo>
                    <a:cubicBezTo>
                      <a:pt x="83087" y="257668"/>
                      <a:pt x="72800" y="275956"/>
                      <a:pt x="60513" y="306436"/>
                    </a:cubicBezTo>
                    <a:cubicBezTo>
                      <a:pt x="57084" y="315199"/>
                      <a:pt x="34414" y="279385"/>
                      <a:pt x="39367" y="248524"/>
                    </a:cubicBezTo>
                    <a:close/>
                  </a:path>
                </a:pathLst>
              </a:custGeom>
              <a:solidFill>
                <a:srgbClr val="DFAE8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86" name="Google Shape;9186;p130"/>
              <p:cNvSpPr/>
              <p:nvPr/>
            </p:nvSpPr>
            <p:spPr>
              <a:xfrm>
                <a:off x="5831068" y="2061801"/>
                <a:ext cx="86995" cy="66513"/>
              </a:xfrm>
              <a:custGeom>
                <a:rect b="b" l="l" r="r" t="t"/>
                <a:pathLst>
                  <a:path extrusionOk="0" h="83141" w="108744">
                    <a:moveTo>
                      <a:pt x="100855" y="2"/>
                    </a:moveTo>
                    <a:cubicBezTo>
                      <a:pt x="87806" y="10575"/>
                      <a:pt x="67423" y="3241"/>
                      <a:pt x="66470" y="4194"/>
                    </a:cubicBezTo>
                    <a:cubicBezTo>
                      <a:pt x="51297" y="17281"/>
                      <a:pt x="35400" y="29492"/>
                      <a:pt x="18845" y="40769"/>
                    </a:cubicBezTo>
                    <a:cubicBezTo>
                      <a:pt x="10654" y="47151"/>
                      <a:pt x="-2014" y="55724"/>
                      <a:pt x="271" y="68106"/>
                    </a:cubicBezTo>
                    <a:cubicBezTo>
                      <a:pt x="4367" y="90109"/>
                      <a:pt x="39610" y="83346"/>
                      <a:pt x="52945" y="76584"/>
                    </a:cubicBezTo>
                    <a:cubicBezTo>
                      <a:pt x="66280" y="69821"/>
                      <a:pt x="77043" y="58677"/>
                      <a:pt x="89616" y="50866"/>
                    </a:cubicBezTo>
                    <a:cubicBezTo>
                      <a:pt x="98665" y="45246"/>
                      <a:pt x="107428" y="42389"/>
                      <a:pt x="108666" y="31054"/>
                    </a:cubicBezTo>
                    <a:cubicBezTo>
                      <a:pt x="109523" y="24196"/>
                      <a:pt x="103142" y="-283"/>
                      <a:pt x="100855" y="2"/>
                    </a:cubicBezTo>
                    <a:close/>
                  </a:path>
                </a:pathLst>
              </a:custGeom>
              <a:solidFill>
                <a:srgbClr val="38226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87" name="Google Shape;9187;p130"/>
              <p:cNvSpPr/>
              <p:nvPr/>
            </p:nvSpPr>
            <p:spPr>
              <a:xfrm>
                <a:off x="5831514" y="2082973"/>
                <a:ext cx="86563" cy="44990"/>
              </a:xfrm>
              <a:custGeom>
                <a:rect b="b" l="l" r="r" t="t"/>
                <a:pathLst>
                  <a:path extrusionOk="0" h="56238" w="108204">
                    <a:moveTo>
                      <a:pt x="107918" y="0"/>
                    </a:moveTo>
                    <a:cubicBezTo>
                      <a:pt x="106204" y="10859"/>
                      <a:pt x="97536" y="13907"/>
                      <a:pt x="88868" y="19050"/>
                    </a:cubicBezTo>
                    <a:cubicBezTo>
                      <a:pt x="76105" y="26956"/>
                      <a:pt x="64865" y="38100"/>
                      <a:pt x="51530" y="45149"/>
                    </a:cubicBezTo>
                    <a:cubicBezTo>
                      <a:pt x="38195" y="52197"/>
                      <a:pt x="8573" y="57531"/>
                      <a:pt x="0" y="41815"/>
                    </a:cubicBezTo>
                    <a:cubicBezTo>
                      <a:pt x="4667" y="63056"/>
                      <a:pt x="39338" y="56388"/>
                      <a:pt x="52483" y="49721"/>
                    </a:cubicBezTo>
                    <a:cubicBezTo>
                      <a:pt x="65627" y="43053"/>
                      <a:pt x="76581" y="31814"/>
                      <a:pt x="89154" y="24003"/>
                    </a:cubicBezTo>
                    <a:cubicBezTo>
                      <a:pt x="98203" y="18383"/>
                      <a:pt x="106966" y="15526"/>
                      <a:pt x="108204" y="4191"/>
                    </a:cubicBezTo>
                    <a:cubicBezTo>
                      <a:pt x="108214" y="2791"/>
                      <a:pt x="108118" y="1391"/>
                      <a:pt x="107918" y="0"/>
                    </a:cubicBezTo>
                    <a:close/>
                  </a:path>
                </a:pathLst>
              </a:custGeom>
              <a:solidFill>
                <a:srgbClr val="757B8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88" name="Google Shape;9188;p130"/>
              <p:cNvSpPr/>
              <p:nvPr/>
            </p:nvSpPr>
            <p:spPr>
              <a:xfrm>
                <a:off x="5764925" y="2047104"/>
                <a:ext cx="79862" cy="61873"/>
              </a:xfrm>
              <a:custGeom>
                <a:rect b="b" l="l" r="r" t="t"/>
                <a:pathLst>
                  <a:path extrusionOk="0" h="77341" w="99827">
                    <a:moveTo>
                      <a:pt x="91860" y="1"/>
                    </a:moveTo>
                    <a:cubicBezTo>
                      <a:pt x="79954" y="9526"/>
                      <a:pt x="61856" y="4288"/>
                      <a:pt x="60999" y="5240"/>
                    </a:cubicBezTo>
                    <a:cubicBezTo>
                      <a:pt x="47045" y="17146"/>
                      <a:pt x="32453" y="28281"/>
                      <a:pt x="17279" y="38578"/>
                    </a:cubicBezTo>
                    <a:cubicBezTo>
                      <a:pt x="9754" y="44388"/>
                      <a:pt x="-1771" y="52294"/>
                      <a:pt x="229" y="63533"/>
                    </a:cubicBezTo>
                    <a:cubicBezTo>
                      <a:pt x="4040" y="83726"/>
                      <a:pt x="36329" y="77535"/>
                      <a:pt x="48521" y="71344"/>
                    </a:cubicBezTo>
                    <a:cubicBezTo>
                      <a:pt x="60713" y="65152"/>
                      <a:pt x="70619" y="54961"/>
                      <a:pt x="82145" y="47817"/>
                    </a:cubicBezTo>
                    <a:cubicBezTo>
                      <a:pt x="90336" y="42673"/>
                      <a:pt x="98433" y="40006"/>
                      <a:pt x="99766" y="29624"/>
                    </a:cubicBezTo>
                    <a:cubicBezTo>
                      <a:pt x="100528" y="23338"/>
                      <a:pt x="94051" y="-189"/>
                      <a:pt x="91860" y="1"/>
                    </a:cubicBezTo>
                    <a:close/>
                  </a:path>
                </a:pathLst>
              </a:custGeom>
              <a:solidFill>
                <a:srgbClr val="38226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89" name="Google Shape;9189;p130"/>
              <p:cNvSpPr/>
              <p:nvPr/>
            </p:nvSpPr>
            <p:spPr>
              <a:xfrm>
                <a:off x="5764880" y="2067438"/>
                <a:ext cx="79629" cy="41383"/>
              </a:xfrm>
              <a:custGeom>
                <a:rect b="b" l="l" r="r" t="t"/>
                <a:pathLst>
                  <a:path extrusionOk="0" h="51729" w="99536">
                    <a:moveTo>
                      <a:pt x="99536" y="0"/>
                    </a:moveTo>
                    <a:cubicBezTo>
                      <a:pt x="97917" y="10001"/>
                      <a:pt x="90011" y="12668"/>
                      <a:pt x="81820" y="17812"/>
                    </a:cubicBezTo>
                    <a:cubicBezTo>
                      <a:pt x="70104" y="25051"/>
                      <a:pt x="59817" y="35528"/>
                      <a:pt x="47625" y="41720"/>
                    </a:cubicBezTo>
                    <a:cubicBezTo>
                      <a:pt x="35433" y="47911"/>
                      <a:pt x="8287" y="53054"/>
                      <a:pt x="0" y="38671"/>
                    </a:cubicBezTo>
                    <a:cubicBezTo>
                      <a:pt x="4286" y="57721"/>
                      <a:pt x="36004" y="52006"/>
                      <a:pt x="47625" y="45911"/>
                    </a:cubicBezTo>
                    <a:cubicBezTo>
                      <a:pt x="59246" y="39814"/>
                      <a:pt x="69723" y="29528"/>
                      <a:pt x="81248" y="22384"/>
                    </a:cubicBezTo>
                    <a:cubicBezTo>
                      <a:pt x="89440" y="17240"/>
                      <a:pt x="97536" y="14573"/>
                      <a:pt x="98870" y="4191"/>
                    </a:cubicBezTo>
                    <a:cubicBezTo>
                      <a:pt x="99222" y="2819"/>
                      <a:pt x="99441" y="1419"/>
                      <a:pt x="99536" y="0"/>
                    </a:cubicBezTo>
                    <a:close/>
                  </a:path>
                </a:pathLst>
              </a:custGeom>
              <a:solidFill>
                <a:srgbClr val="757B8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90" name="Google Shape;9190;p130"/>
              <p:cNvSpPr/>
              <p:nvPr/>
            </p:nvSpPr>
            <p:spPr>
              <a:xfrm>
                <a:off x="5777722" y="1472916"/>
                <a:ext cx="170454" cy="595560"/>
              </a:xfrm>
              <a:custGeom>
                <a:rect b="b" l="l" r="r" t="t"/>
                <a:pathLst>
                  <a:path extrusionOk="0" h="744450" w="213068">
                    <a:moveTo>
                      <a:pt x="5465" y="110490"/>
                    </a:moveTo>
                    <a:cubicBezTo>
                      <a:pt x="11276" y="65437"/>
                      <a:pt x="27849" y="0"/>
                      <a:pt x="27849" y="0"/>
                    </a:cubicBezTo>
                    <a:cubicBezTo>
                      <a:pt x="43546" y="7372"/>
                      <a:pt x="60529" y="11611"/>
                      <a:pt x="77855" y="12478"/>
                    </a:cubicBezTo>
                    <a:cubicBezTo>
                      <a:pt x="103211" y="12316"/>
                      <a:pt x="128490" y="9830"/>
                      <a:pt x="153388" y="5048"/>
                    </a:cubicBezTo>
                    <a:cubicBezTo>
                      <a:pt x="161532" y="19269"/>
                      <a:pt x="170429" y="33033"/>
                      <a:pt x="180059" y="46291"/>
                    </a:cubicBezTo>
                    <a:cubicBezTo>
                      <a:pt x="193012" y="64294"/>
                      <a:pt x="218159" y="103441"/>
                      <a:pt x="212158" y="172879"/>
                    </a:cubicBezTo>
                    <a:cubicBezTo>
                      <a:pt x="208253" y="217932"/>
                      <a:pt x="182916" y="409480"/>
                      <a:pt x="182916" y="409480"/>
                    </a:cubicBezTo>
                    <a:cubicBezTo>
                      <a:pt x="192755" y="441693"/>
                      <a:pt x="197985" y="475145"/>
                      <a:pt x="198442" y="508826"/>
                    </a:cubicBezTo>
                    <a:cubicBezTo>
                      <a:pt x="196156" y="548821"/>
                      <a:pt x="190869" y="588588"/>
                      <a:pt x="182630" y="627793"/>
                    </a:cubicBezTo>
                    <a:lnTo>
                      <a:pt x="167581" y="736568"/>
                    </a:lnTo>
                    <a:cubicBezTo>
                      <a:pt x="167581" y="736568"/>
                      <a:pt x="147483" y="751046"/>
                      <a:pt x="133195" y="740759"/>
                    </a:cubicBezTo>
                    <a:lnTo>
                      <a:pt x="135005" y="634365"/>
                    </a:lnTo>
                    <a:cubicBezTo>
                      <a:pt x="133291" y="608362"/>
                      <a:pt x="130719" y="569976"/>
                      <a:pt x="129004" y="545402"/>
                    </a:cubicBezTo>
                    <a:cubicBezTo>
                      <a:pt x="126337" y="505492"/>
                      <a:pt x="119479" y="442055"/>
                      <a:pt x="117098" y="426148"/>
                    </a:cubicBezTo>
                    <a:cubicBezTo>
                      <a:pt x="114717" y="410242"/>
                      <a:pt x="109954" y="382619"/>
                      <a:pt x="107573" y="351568"/>
                    </a:cubicBezTo>
                    <a:cubicBezTo>
                      <a:pt x="105192" y="320516"/>
                      <a:pt x="93476" y="162973"/>
                      <a:pt x="93476" y="162973"/>
                    </a:cubicBezTo>
                    <a:lnTo>
                      <a:pt x="91857" y="192500"/>
                    </a:lnTo>
                    <a:cubicBezTo>
                      <a:pt x="91857" y="192500"/>
                      <a:pt x="90238" y="240125"/>
                      <a:pt x="83380" y="299561"/>
                    </a:cubicBezTo>
                    <a:cubicBezTo>
                      <a:pt x="76522" y="358997"/>
                      <a:pt x="73855" y="385286"/>
                      <a:pt x="73855" y="385286"/>
                    </a:cubicBezTo>
                    <a:cubicBezTo>
                      <a:pt x="80370" y="397183"/>
                      <a:pt x="84932" y="410042"/>
                      <a:pt x="87380" y="423386"/>
                    </a:cubicBezTo>
                    <a:cubicBezTo>
                      <a:pt x="88619" y="436150"/>
                      <a:pt x="103192" y="537686"/>
                      <a:pt x="94429" y="588740"/>
                    </a:cubicBezTo>
                    <a:lnTo>
                      <a:pt x="76712" y="719138"/>
                    </a:lnTo>
                    <a:cubicBezTo>
                      <a:pt x="67645" y="725376"/>
                      <a:pt x="56138" y="726900"/>
                      <a:pt x="45756" y="723233"/>
                    </a:cubicBezTo>
                    <a:lnTo>
                      <a:pt x="35183" y="591407"/>
                    </a:lnTo>
                    <a:cubicBezTo>
                      <a:pt x="28135" y="541211"/>
                      <a:pt x="13180" y="434912"/>
                      <a:pt x="10895" y="421100"/>
                    </a:cubicBezTo>
                    <a:cubicBezTo>
                      <a:pt x="5808" y="393268"/>
                      <a:pt x="2817" y="365084"/>
                      <a:pt x="1941" y="336804"/>
                    </a:cubicBezTo>
                    <a:cubicBezTo>
                      <a:pt x="-1583" y="279749"/>
                      <a:pt x="-250" y="155543"/>
                      <a:pt x="5465" y="110490"/>
                    </a:cubicBezTo>
                    <a:close/>
                  </a:path>
                </a:pathLst>
              </a:custGeom>
              <a:solidFill>
                <a:srgbClr val="DFAE8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91" name="Google Shape;9191;p130"/>
              <p:cNvSpPr/>
              <p:nvPr/>
            </p:nvSpPr>
            <p:spPr>
              <a:xfrm>
                <a:off x="5770564" y="1458904"/>
                <a:ext cx="181538" cy="396087"/>
              </a:xfrm>
              <a:custGeom>
                <a:rect b="b" l="l" r="r" t="t"/>
                <a:pathLst>
                  <a:path extrusionOk="0" h="495109" w="226922">
                    <a:moveTo>
                      <a:pt x="162435" y="6001"/>
                    </a:moveTo>
                    <a:lnTo>
                      <a:pt x="201202" y="83915"/>
                    </a:lnTo>
                    <a:cubicBezTo>
                      <a:pt x="201202" y="83915"/>
                      <a:pt x="260447" y="170593"/>
                      <a:pt x="199106" y="393287"/>
                    </a:cubicBezTo>
                    <a:lnTo>
                      <a:pt x="210631" y="461963"/>
                    </a:lnTo>
                    <a:cubicBezTo>
                      <a:pt x="210631" y="461963"/>
                      <a:pt x="94522" y="536543"/>
                      <a:pt x="16798" y="461963"/>
                    </a:cubicBezTo>
                    <a:cubicBezTo>
                      <a:pt x="16798" y="461963"/>
                      <a:pt x="-10158" y="256127"/>
                      <a:pt x="4224" y="161258"/>
                    </a:cubicBezTo>
                    <a:cubicBezTo>
                      <a:pt x="12149" y="106661"/>
                      <a:pt x="24246" y="52749"/>
                      <a:pt x="40420" y="0"/>
                    </a:cubicBezTo>
                    <a:cubicBezTo>
                      <a:pt x="40420" y="0"/>
                      <a:pt x="59470" y="21050"/>
                      <a:pt x="157291" y="7144"/>
                    </a:cubicBezTo>
                  </a:path>
                </a:pathLst>
              </a:custGeom>
              <a:solidFill>
                <a:srgbClr val="00B5D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92" name="Google Shape;9192;p130"/>
              <p:cNvSpPr/>
              <p:nvPr/>
            </p:nvSpPr>
            <p:spPr>
              <a:xfrm>
                <a:off x="5895126" y="1321170"/>
                <a:ext cx="61010" cy="76023"/>
              </a:xfrm>
              <a:custGeom>
                <a:rect b="b" l="l" r="r" t="t"/>
                <a:pathLst>
                  <a:path extrusionOk="0" h="95029" w="76263">
                    <a:moveTo>
                      <a:pt x="76263" y="71216"/>
                    </a:moveTo>
                    <a:cubicBezTo>
                      <a:pt x="76263" y="71216"/>
                      <a:pt x="49307" y="98076"/>
                      <a:pt x="17303" y="94743"/>
                    </a:cubicBezTo>
                    <a:lnTo>
                      <a:pt x="1968" y="42165"/>
                    </a:lnTo>
                    <a:cubicBezTo>
                      <a:pt x="1968" y="42165"/>
                      <a:pt x="-7557" y="14828"/>
                      <a:pt x="15303" y="2826"/>
                    </a:cubicBezTo>
                    <a:cubicBezTo>
                      <a:pt x="38163" y="-9175"/>
                      <a:pt x="62833" y="17685"/>
                      <a:pt x="76263" y="71216"/>
                    </a:cubicBezTo>
                    <a:close/>
                  </a:path>
                </a:pathLst>
              </a:custGeom>
              <a:solidFill>
                <a:srgbClr val="EDEDE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93" name="Google Shape;9193;p130"/>
              <p:cNvSpPr/>
              <p:nvPr/>
            </p:nvSpPr>
            <p:spPr>
              <a:xfrm>
                <a:off x="5777141" y="1300603"/>
                <a:ext cx="50825" cy="53396"/>
              </a:xfrm>
              <a:custGeom>
                <a:rect b="b" l="l" r="r" t="t"/>
                <a:pathLst>
                  <a:path extrusionOk="0" h="66745" w="63531">
                    <a:moveTo>
                      <a:pt x="63532" y="451"/>
                    </a:moveTo>
                    <a:cubicBezTo>
                      <a:pt x="63532" y="451"/>
                      <a:pt x="32671" y="-9074"/>
                      <a:pt x="0" y="59411"/>
                    </a:cubicBezTo>
                    <a:lnTo>
                      <a:pt x="12192" y="66745"/>
                    </a:lnTo>
                    <a:cubicBezTo>
                      <a:pt x="27499" y="43304"/>
                      <a:pt x="44663" y="21130"/>
                      <a:pt x="63532" y="451"/>
                    </a:cubicBezTo>
                    <a:close/>
                  </a:path>
                </a:pathLst>
              </a:custGeom>
              <a:solidFill>
                <a:srgbClr val="EDEDE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9194" name="Google Shape;9194;p130"/>
            <p:cNvGrpSpPr/>
            <p:nvPr/>
          </p:nvGrpSpPr>
          <p:grpSpPr>
            <a:xfrm>
              <a:off x="5122427" y="3292365"/>
              <a:ext cx="823270" cy="1268939"/>
              <a:chOff x="5490177" y="3555452"/>
              <a:chExt cx="823270" cy="1268939"/>
            </a:xfrm>
          </p:grpSpPr>
          <p:sp>
            <p:nvSpPr>
              <p:cNvPr id="9195" name="Google Shape;9195;p130"/>
              <p:cNvSpPr/>
              <p:nvPr/>
            </p:nvSpPr>
            <p:spPr>
              <a:xfrm>
                <a:off x="5967652" y="4624747"/>
                <a:ext cx="345795" cy="199644"/>
              </a:xfrm>
              <a:custGeom>
                <a:rect b="b" l="l" r="r" t="t"/>
                <a:pathLst>
                  <a:path extrusionOk="0" h="249555" w="432244">
                    <a:moveTo>
                      <a:pt x="432245" y="124777"/>
                    </a:moveTo>
                    <a:cubicBezTo>
                      <a:pt x="432245" y="193690"/>
                      <a:pt x="335483" y="249555"/>
                      <a:pt x="216122" y="249555"/>
                    </a:cubicBezTo>
                    <a:cubicBezTo>
                      <a:pt x="96761" y="249555"/>
                      <a:pt x="0" y="193690"/>
                      <a:pt x="0" y="124777"/>
                    </a:cubicBezTo>
                    <a:cubicBezTo>
                      <a:pt x="0" y="55865"/>
                      <a:pt x="96761" y="0"/>
                      <a:pt x="216122" y="0"/>
                    </a:cubicBezTo>
                    <a:cubicBezTo>
                      <a:pt x="335483" y="0"/>
                      <a:pt x="432245" y="55865"/>
                      <a:pt x="432245" y="124777"/>
                    </a:cubicBezTo>
                    <a:close/>
                  </a:path>
                </a:pathLst>
              </a:custGeom>
              <a:solidFill>
                <a:srgbClr val="D6D8E5">
                  <a:alpha val="400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96" name="Google Shape;9196;p130"/>
              <p:cNvSpPr/>
              <p:nvPr/>
            </p:nvSpPr>
            <p:spPr>
              <a:xfrm>
                <a:off x="6225123" y="3957880"/>
                <a:ext cx="68002" cy="244678"/>
              </a:xfrm>
              <a:custGeom>
                <a:rect b="b" l="l" r="r" t="t"/>
                <a:pathLst>
                  <a:path extrusionOk="0" h="305847" w="85002">
                    <a:moveTo>
                      <a:pt x="18764" y="0"/>
                    </a:moveTo>
                    <a:cubicBezTo>
                      <a:pt x="37814" y="5429"/>
                      <a:pt x="48482" y="26289"/>
                      <a:pt x="65056" y="70961"/>
                    </a:cubicBezTo>
                    <a:cubicBezTo>
                      <a:pt x="78848" y="111490"/>
                      <a:pt x="85582" y="154076"/>
                      <a:pt x="84963" y="196882"/>
                    </a:cubicBezTo>
                    <a:cubicBezTo>
                      <a:pt x="79629" y="238982"/>
                      <a:pt x="62198" y="271748"/>
                      <a:pt x="20098" y="305848"/>
                    </a:cubicBezTo>
                    <a:lnTo>
                      <a:pt x="0" y="268986"/>
                    </a:lnTo>
                    <a:cubicBezTo>
                      <a:pt x="0" y="268986"/>
                      <a:pt x="41243" y="232600"/>
                      <a:pt x="45434" y="190500"/>
                    </a:cubicBezTo>
                    <a:cubicBezTo>
                      <a:pt x="47815" y="166878"/>
                      <a:pt x="20098" y="87249"/>
                      <a:pt x="20098" y="85058"/>
                    </a:cubicBezTo>
                    <a:cubicBezTo>
                      <a:pt x="20098" y="82867"/>
                      <a:pt x="18764" y="0"/>
                      <a:pt x="18764" y="0"/>
                    </a:cubicBezTo>
                    <a:close/>
                  </a:path>
                </a:pathLst>
              </a:custGeom>
              <a:solidFill>
                <a:srgbClr val="FFCEA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97" name="Google Shape;9197;p130"/>
              <p:cNvSpPr/>
              <p:nvPr/>
            </p:nvSpPr>
            <p:spPr>
              <a:xfrm>
                <a:off x="6014262" y="4720102"/>
                <a:ext cx="99120" cy="56094"/>
              </a:xfrm>
              <a:custGeom>
                <a:rect b="b" l="l" r="r" t="t"/>
                <a:pathLst>
                  <a:path extrusionOk="0" h="70118" w="123900">
                    <a:moveTo>
                      <a:pt x="117628" y="16845"/>
                    </a:moveTo>
                    <a:cubicBezTo>
                      <a:pt x="104783" y="20750"/>
                      <a:pt x="90877" y="18874"/>
                      <a:pt x="79528" y="11701"/>
                    </a:cubicBezTo>
                    <a:cubicBezTo>
                      <a:pt x="69241" y="11701"/>
                      <a:pt x="8757" y="-12016"/>
                      <a:pt x="1137" y="8082"/>
                    </a:cubicBezTo>
                    <a:cubicBezTo>
                      <a:pt x="-5531" y="25703"/>
                      <a:pt x="18758" y="42086"/>
                      <a:pt x="31617" y="45229"/>
                    </a:cubicBezTo>
                    <a:cubicBezTo>
                      <a:pt x="60192" y="51992"/>
                      <a:pt x="80766" y="66089"/>
                      <a:pt x="92196" y="68470"/>
                    </a:cubicBezTo>
                    <a:cubicBezTo>
                      <a:pt x="100966" y="71585"/>
                      <a:pt x="110703" y="70232"/>
                      <a:pt x="118294" y="64851"/>
                    </a:cubicBezTo>
                    <a:cubicBezTo>
                      <a:pt x="126200" y="56850"/>
                      <a:pt x="125533" y="27322"/>
                      <a:pt x="117628" y="16845"/>
                    </a:cubicBezTo>
                    <a:close/>
                  </a:path>
                </a:pathLst>
              </a:custGeom>
              <a:solidFill>
                <a:srgbClr val="38226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98" name="Google Shape;9198;p130"/>
              <p:cNvSpPr/>
              <p:nvPr/>
            </p:nvSpPr>
            <p:spPr>
              <a:xfrm>
                <a:off x="6014165" y="4729456"/>
                <a:ext cx="97551" cy="46733"/>
              </a:xfrm>
              <a:custGeom>
                <a:rect b="b" l="l" r="r" t="t"/>
                <a:pathLst>
                  <a:path extrusionOk="0" h="58416" w="121939">
                    <a:moveTo>
                      <a:pt x="92127" y="51911"/>
                    </a:moveTo>
                    <a:cubicBezTo>
                      <a:pt x="80697" y="49530"/>
                      <a:pt x="59837" y="35433"/>
                      <a:pt x="31548" y="28575"/>
                    </a:cubicBezTo>
                    <a:cubicBezTo>
                      <a:pt x="20784" y="26003"/>
                      <a:pt x="2020" y="14097"/>
                      <a:pt x="210" y="0"/>
                    </a:cubicBezTo>
                    <a:cubicBezTo>
                      <a:pt x="-2361" y="16193"/>
                      <a:pt x="19260" y="30575"/>
                      <a:pt x="31548" y="33528"/>
                    </a:cubicBezTo>
                    <a:cubicBezTo>
                      <a:pt x="60123" y="40291"/>
                      <a:pt x="80697" y="54388"/>
                      <a:pt x="92127" y="56769"/>
                    </a:cubicBezTo>
                    <a:cubicBezTo>
                      <a:pt x="100896" y="59884"/>
                      <a:pt x="110634" y="58531"/>
                      <a:pt x="118225" y="53150"/>
                    </a:cubicBezTo>
                    <a:cubicBezTo>
                      <a:pt x="119933" y="51188"/>
                      <a:pt x="121200" y="48882"/>
                      <a:pt x="121940" y="46387"/>
                    </a:cubicBezTo>
                    <a:cubicBezTo>
                      <a:pt x="113425" y="52816"/>
                      <a:pt x="102380" y="54864"/>
                      <a:pt x="92127" y="51911"/>
                    </a:cubicBezTo>
                    <a:close/>
                  </a:path>
                </a:pathLst>
              </a:custGeom>
              <a:solidFill>
                <a:srgbClr val="757B8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99" name="Google Shape;9199;p130"/>
              <p:cNvSpPr/>
              <p:nvPr/>
            </p:nvSpPr>
            <p:spPr>
              <a:xfrm>
                <a:off x="6140412" y="4656810"/>
                <a:ext cx="95533" cy="53978"/>
              </a:xfrm>
              <a:custGeom>
                <a:rect b="b" l="l" r="r" t="t"/>
                <a:pathLst>
                  <a:path extrusionOk="0" h="67472" w="119416">
                    <a:moveTo>
                      <a:pt x="113384" y="16189"/>
                    </a:moveTo>
                    <a:cubicBezTo>
                      <a:pt x="102146" y="20047"/>
                      <a:pt x="89728" y="18161"/>
                      <a:pt x="80142" y="11141"/>
                    </a:cubicBezTo>
                    <a:cubicBezTo>
                      <a:pt x="70617" y="11141"/>
                      <a:pt x="8419" y="-11529"/>
                      <a:pt x="1085" y="7807"/>
                    </a:cubicBezTo>
                    <a:cubicBezTo>
                      <a:pt x="-5297" y="24762"/>
                      <a:pt x="18039" y="40383"/>
                      <a:pt x="30422" y="43431"/>
                    </a:cubicBezTo>
                    <a:cubicBezTo>
                      <a:pt x="57663" y="50003"/>
                      <a:pt x="78047" y="63624"/>
                      <a:pt x="88715" y="65910"/>
                    </a:cubicBezTo>
                    <a:cubicBezTo>
                      <a:pt x="97172" y="68882"/>
                      <a:pt x="106547" y="67567"/>
                      <a:pt x="113861" y="62385"/>
                    </a:cubicBezTo>
                    <a:cubicBezTo>
                      <a:pt x="121671" y="54670"/>
                      <a:pt x="121004" y="26286"/>
                      <a:pt x="113384" y="16189"/>
                    </a:cubicBezTo>
                    <a:close/>
                  </a:path>
                </a:pathLst>
              </a:custGeom>
              <a:solidFill>
                <a:srgbClr val="38226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00" name="Google Shape;9200;p130"/>
              <p:cNvSpPr/>
              <p:nvPr/>
            </p:nvSpPr>
            <p:spPr>
              <a:xfrm>
                <a:off x="6140448" y="4665717"/>
                <a:ext cx="93872" cy="45066"/>
              </a:xfrm>
              <a:custGeom>
                <a:rect b="b" l="l" r="r" t="t"/>
                <a:pathLst>
                  <a:path extrusionOk="0" h="56332" w="117340">
                    <a:moveTo>
                      <a:pt x="88670" y="50102"/>
                    </a:moveTo>
                    <a:cubicBezTo>
                      <a:pt x="77717" y="47720"/>
                      <a:pt x="57619" y="34195"/>
                      <a:pt x="30377" y="27622"/>
                    </a:cubicBezTo>
                    <a:cubicBezTo>
                      <a:pt x="19995" y="25051"/>
                      <a:pt x="1802" y="13621"/>
                      <a:pt x="183" y="0"/>
                    </a:cubicBezTo>
                    <a:cubicBezTo>
                      <a:pt x="-2198" y="15621"/>
                      <a:pt x="19233" y="29528"/>
                      <a:pt x="30377" y="32290"/>
                    </a:cubicBezTo>
                    <a:cubicBezTo>
                      <a:pt x="57619" y="38862"/>
                      <a:pt x="78002" y="52483"/>
                      <a:pt x="88670" y="54769"/>
                    </a:cubicBezTo>
                    <a:cubicBezTo>
                      <a:pt x="97128" y="57741"/>
                      <a:pt x="106503" y="56426"/>
                      <a:pt x="113816" y="51245"/>
                    </a:cubicBezTo>
                    <a:cubicBezTo>
                      <a:pt x="115496" y="49368"/>
                      <a:pt x="116703" y="47111"/>
                      <a:pt x="117341" y="44672"/>
                    </a:cubicBezTo>
                    <a:cubicBezTo>
                      <a:pt x="109187" y="50930"/>
                      <a:pt x="98547" y="52940"/>
                      <a:pt x="88670" y="50102"/>
                    </a:cubicBezTo>
                    <a:close/>
                  </a:path>
                </a:pathLst>
              </a:custGeom>
              <a:solidFill>
                <a:srgbClr val="757B8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01" name="Google Shape;9201;p130"/>
              <p:cNvSpPr/>
              <p:nvPr/>
            </p:nvSpPr>
            <p:spPr>
              <a:xfrm>
                <a:off x="6074259" y="4151308"/>
                <a:ext cx="190443" cy="586341"/>
              </a:xfrm>
              <a:custGeom>
                <a:rect b="b" l="l" r="r" t="t"/>
                <a:pathLst>
                  <a:path extrusionOk="0" h="732926" w="238054">
                    <a:moveTo>
                      <a:pt x="216416" y="495014"/>
                    </a:moveTo>
                    <a:cubicBezTo>
                      <a:pt x="216443" y="471802"/>
                      <a:pt x="212447" y="448761"/>
                      <a:pt x="204605" y="426911"/>
                    </a:cubicBezTo>
                    <a:cubicBezTo>
                      <a:pt x="204605" y="426911"/>
                      <a:pt x="212415" y="333661"/>
                      <a:pt x="218416" y="272415"/>
                    </a:cubicBezTo>
                    <a:cubicBezTo>
                      <a:pt x="227179" y="182118"/>
                      <a:pt x="241086" y="173164"/>
                      <a:pt x="237466" y="118300"/>
                    </a:cubicBezTo>
                    <a:cubicBezTo>
                      <a:pt x="233847" y="67437"/>
                      <a:pt x="204891" y="34480"/>
                      <a:pt x="197366" y="0"/>
                    </a:cubicBezTo>
                    <a:lnTo>
                      <a:pt x="50014" y="11621"/>
                    </a:lnTo>
                    <a:cubicBezTo>
                      <a:pt x="50014" y="11621"/>
                      <a:pt x="37155" y="53435"/>
                      <a:pt x="20582" y="136684"/>
                    </a:cubicBezTo>
                    <a:cubicBezTo>
                      <a:pt x="4008" y="219932"/>
                      <a:pt x="2865" y="318897"/>
                      <a:pt x="4199" y="449961"/>
                    </a:cubicBezTo>
                    <a:cubicBezTo>
                      <a:pt x="4199" y="483775"/>
                      <a:pt x="-1516" y="513112"/>
                      <a:pt x="389" y="597313"/>
                    </a:cubicBezTo>
                    <a:cubicBezTo>
                      <a:pt x="1722" y="653891"/>
                      <a:pt x="4961" y="723233"/>
                      <a:pt x="4961" y="723233"/>
                    </a:cubicBezTo>
                    <a:cubicBezTo>
                      <a:pt x="26487" y="741712"/>
                      <a:pt x="41442" y="728091"/>
                      <a:pt x="41442" y="728091"/>
                    </a:cubicBezTo>
                    <a:cubicBezTo>
                      <a:pt x="41442" y="728091"/>
                      <a:pt x="79542" y="560451"/>
                      <a:pt x="84780" y="521970"/>
                    </a:cubicBezTo>
                    <a:cubicBezTo>
                      <a:pt x="88780" y="500682"/>
                      <a:pt x="87003" y="478707"/>
                      <a:pt x="79637" y="458343"/>
                    </a:cubicBezTo>
                    <a:cubicBezTo>
                      <a:pt x="79637" y="458343"/>
                      <a:pt x="90686" y="405670"/>
                      <a:pt x="98687" y="364236"/>
                    </a:cubicBezTo>
                    <a:cubicBezTo>
                      <a:pt x="108212" y="313658"/>
                      <a:pt x="133453" y="204502"/>
                      <a:pt x="133453" y="204502"/>
                    </a:cubicBezTo>
                    <a:cubicBezTo>
                      <a:pt x="133453" y="204502"/>
                      <a:pt x="129167" y="372237"/>
                      <a:pt x="136501" y="405289"/>
                    </a:cubicBezTo>
                    <a:cubicBezTo>
                      <a:pt x="143835" y="438340"/>
                      <a:pt x="145074" y="467106"/>
                      <a:pt x="151360" y="512064"/>
                    </a:cubicBezTo>
                    <a:cubicBezTo>
                      <a:pt x="158885" y="566356"/>
                      <a:pt x="162314" y="645890"/>
                      <a:pt x="162314" y="645890"/>
                    </a:cubicBezTo>
                    <a:cubicBezTo>
                      <a:pt x="184793" y="660178"/>
                      <a:pt x="194794" y="649224"/>
                      <a:pt x="194794" y="649224"/>
                    </a:cubicBezTo>
                    <a:cubicBezTo>
                      <a:pt x="194794" y="649224"/>
                      <a:pt x="216416" y="542544"/>
                      <a:pt x="216416" y="495014"/>
                    </a:cubicBezTo>
                    <a:close/>
                  </a:path>
                </a:pathLst>
              </a:custGeom>
              <a:solidFill>
                <a:srgbClr val="FFCEA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02" name="Google Shape;9202;p130"/>
              <p:cNvSpPr/>
              <p:nvPr/>
            </p:nvSpPr>
            <p:spPr>
              <a:xfrm>
                <a:off x="6075072" y="4151308"/>
                <a:ext cx="189540" cy="327893"/>
              </a:xfrm>
              <a:custGeom>
                <a:rect b="b" l="l" r="r" t="t"/>
                <a:pathLst>
                  <a:path extrusionOk="0" h="409866" w="236925">
                    <a:moveTo>
                      <a:pt x="195968" y="0"/>
                    </a:moveTo>
                    <a:cubicBezTo>
                      <a:pt x="211399" y="15812"/>
                      <a:pt x="236926" y="63913"/>
                      <a:pt x="236926" y="136684"/>
                    </a:cubicBezTo>
                    <a:cubicBezTo>
                      <a:pt x="236926" y="218599"/>
                      <a:pt x="225020" y="202025"/>
                      <a:pt x="219305" y="292227"/>
                    </a:cubicBezTo>
                    <a:lnTo>
                      <a:pt x="213590" y="382429"/>
                    </a:lnTo>
                    <a:cubicBezTo>
                      <a:pt x="213590" y="382429"/>
                      <a:pt x="90431" y="441198"/>
                      <a:pt x="2611" y="386715"/>
                    </a:cubicBezTo>
                    <a:cubicBezTo>
                      <a:pt x="-5200" y="369665"/>
                      <a:pt x="5564" y="179927"/>
                      <a:pt x="20994" y="112490"/>
                    </a:cubicBezTo>
                    <a:cubicBezTo>
                      <a:pt x="36425" y="45053"/>
                      <a:pt x="46997" y="12002"/>
                      <a:pt x="46997" y="12002"/>
                    </a:cubicBezTo>
                    <a:cubicBezTo>
                      <a:pt x="46997" y="12002"/>
                      <a:pt x="160250" y="42577"/>
                      <a:pt x="195968" y="0"/>
                    </a:cubicBezTo>
                    <a:close/>
                  </a:path>
                </a:pathLst>
              </a:custGeom>
              <a:solidFill>
                <a:srgbClr val="00B5D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03" name="Google Shape;9203;p130"/>
              <p:cNvSpPr/>
              <p:nvPr/>
            </p:nvSpPr>
            <p:spPr>
              <a:xfrm>
                <a:off x="6112869" y="3797323"/>
                <a:ext cx="128417" cy="206862"/>
              </a:xfrm>
              <a:custGeom>
                <a:rect b="b" l="l" r="r" t="t"/>
                <a:pathLst>
                  <a:path extrusionOk="0" h="258577" w="160521">
                    <a:moveTo>
                      <a:pt x="150502" y="199966"/>
                    </a:moveTo>
                    <a:cubicBezTo>
                      <a:pt x="119070" y="198061"/>
                      <a:pt x="116022" y="203299"/>
                      <a:pt x="113545" y="192155"/>
                    </a:cubicBezTo>
                    <a:cubicBezTo>
                      <a:pt x="112688" y="188155"/>
                      <a:pt x="110878" y="160532"/>
                      <a:pt x="110878" y="160532"/>
                    </a:cubicBezTo>
                    <a:cubicBezTo>
                      <a:pt x="113780" y="156846"/>
                      <a:pt x="116422" y="152960"/>
                      <a:pt x="118784" y="148912"/>
                    </a:cubicBezTo>
                    <a:cubicBezTo>
                      <a:pt x="140167" y="136015"/>
                      <a:pt x="154268" y="113831"/>
                      <a:pt x="156884" y="88999"/>
                    </a:cubicBezTo>
                    <a:cubicBezTo>
                      <a:pt x="161490" y="44708"/>
                      <a:pt x="129348" y="5065"/>
                      <a:pt x="85065" y="417"/>
                    </a:cubicBezTo>
                    <a:cubicBezTo>
                      <a:pt x="43441" y="-3869"/>
                      <a:pt x="12771" y="25373"/>
                      <a:pt x="4579" y="65568"/>
                    </a:cubicBezTo>
                    <a:cubicBezTo>
                      <a:pt x="198" y="85380"/>
                      <a:pt x="-4374" y="125861"/>
                      <a:pt x="8008" y="158341"/>
                    </a:cubicBezTo>
                    <a:cubicBezTo>
                      <a:pt x="14961" y="176725"/>
                      <a:pt x="21438" y="189583"/>
                      <a:pt x="38012" y="188917"/>
                    </a:cubicBezTo>
                    <a:cubicBezTo>
                      <a:pt x="43543" y="188422"/>
                      <a:pt x="49023" y="187469"/>
                      <a:pt x="54395" y="186059"/>
                    </a:cubicBezTo>
                    <a:cubicBezTo>
                      <a:pt x="55283" y="193679"/>
                      <a:pt x="55602" y="201347"/>
                      <a:pt x="55347" y="209015"/>
                    </a:cubicBezTo>
                    <a:cubicBezTo>
                      <a:pt x="55347" y="217111"/>
                      <a:pt x="56300" y="221111"/>
                      <a:pt x="40488" y="230827"/>
                    </a:cubicBezTo>
                    <a:cubicBezTo>
                      <a:pt x="24677" y="240542"/>
                      <a:pt x="64301" y="260354"/>
                      <a:pt x="90114" y="258449"/>
                    </a:cubicBezTo>
                    <a:cubicBezTo>
                      <a:pt x="115927" y="256544"/>
                      <a:pt x="144883" y="240923"/>
                      <a:pt x="152883" y="224255"/>
                    </a:cubicBezTo>
                    <a:cubicBezTo>
                      <a:pt x="161646" y="205586"/>
                      <a:pt x="165266" y="200823"/>
                      <a:pt x="150502" y="199966"/>
                    </a:cubicBezTo>
                    <a:close/>
                  </a:path>
                </a:pathLst>
              </a:custGeom>
              <a:solidFill>
                <a:srgbClr val="FFCEA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04" name="Google Shape;9204;p130"/>
              <p:cNvSpPr/>
              <p:nvPr/>
            </p:nvSpPr>
            <p:spPr>
              <a:xfrm>
                <a:off x="6244085" y="3981464"/>
                <a:ext cx="49073" cy="87044"/>
              </a:xfrm>
              <a:custGeom>
                <a:rect b="b" l="l" r="r" t="t"/>
                <a:pathLst>
                  <a:path extrusionOk="0" h="108805" w="61341">
                    <a:moveTo>
                      <a:pt x="9525" y="108806"/>
                    </a:moveTo>
                    <a:cubicBezTo>
                      <a:pt x="9525" y="108806"/>
                      <a:pt x="45053" y="100805"/>
                      <a:pt x="61341" y="84993"/>
                    </a:cubicBezTo>
                    <a:cubicBezTo>
                      <a:pt x="61341" y="84993"/>
                      <a:pt x="40196" y="18318"/>
                      <a:pt x="26670" y="1745"/>
                    </a:cubicBezTo>
                    <a:cubicBezTo>
                      <a:pt x="13144" y="-14829"/>
                      <a:pt x="0" y="92137"/>
                      <a:pt x="0" y="92137"/>
                    </a:cubicBezTo>
                    <a:close/>
                  </a:path>
                </a:pathLst>
              </a:custGeom>
              <a:solidFill>
                <a:srgbClr val="EDEDE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05" name="Google Shape;9205;p130"/>
              <p:cNvSpPr/>
              <p:nvPr/>
            </p:nvSpPr>
            <p:spPr>
              <a:xfrm>
                <a:off x="6106401" y="3956215"/>
                <a:ext cx="153237" cy="219092"/>
              </a:xfrm>
              <a:custGeom>
                <a:rect b="b" l="l" r="r" t="t"/>
                <a:pathLst>
                  <a:path extrusionOk="0" h="273865" w="191546">
                    <a:moveTo>
                      <a:pt x="127349" y="560"/>
                    </a:moveTo>
                    <a:cubicBezTo>
                      <a:pt x="133160" y="7799"/>
                      <a:pt x="133826" y="16847"/>
                      <a:pt x="111443" y="22562"/>
                    </a:cubicBezTo>
                    <a:cubicBezTo>
                      <a:pt x="95161" y="27192"/>
                      <a:pt x="77760" y="25839"/>
                      <a:pt x="62389" y="18753"/>
                    </a:cubicBezTo>
                    <a:cubicBezTo>
                      <a:pt x="44747" y="26210"/>
                      <a:pt x="27792" y="35202"/>
                      <a:pt x="11716" y="45613"/>
                    </a:cubicBezTo>
                    <a:cubicBezTo>
                      <a:pt x="-7334" y="108478"/>
                      <a:pt x="8001" y="116574"/>
                      <a:pt x="0" y="161628"/>
                    </a:cubicBezTo>
                    <a:cubicBezTo>
                      <a:pt x="3143" y="184297"/>
                      <a:pt x="6858" y="242780"/>
                      <a:pt x="7810" y="256020"/>
                    </a:cubicBezTo>
                    <a:cubicBezTo>
                      <a:pt x="50578" y="285929"/>
                      <a:pt x="137350" y="275737"/>
                      <a:pt x="156781" y="244019"/>
                    </a:cubicBezTo>
                    <a:cubicBezTo>
                      <a:pt x="157130" y="233455"/>
                      <a:pt x="158116" y="222930"/>
                      <a:pt x="159734" y="212491"/>
                    </a:cubicBezTo>
                    <a:cubicBezTo>
                      <a:pt x="180118" y="136862"/>
                      <a:pt x="196025" y="117241"/>
                      <a:pt x="190405" y="60091"/>
                    </a:cubicBezTo>
                    <a:cubicBezTo>
                      <a:pt x="187166" y="27515"/>
                      <a:pt x="184595" y="11132"/>
                      <a:pt x="167259" y="2369"/>
                    </a:cubicBezTo>
                    <a:cubicBezTo>
                      <a:pt x="154092" y="26"/>
                      <a:pt x="140675" y="-583"/>
                      <a:pt x="127349" y="560"/>
                    </a:cubicBezTo>
                    <a:close/>
                  </a:path>
                </a:pathLst>
              </a:custGeom>
              <a:solidFill>
                <a:srgbClr val="F4F4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06" name="Google Shape;9206;p130"/>
              <p:cNvSpPr/>
              <p:nvPr/>
            </p:nvSpPr>
            <p:spPr>
              <a:xfrm>
                <a:off x="5856250" y="4001330"/>
                <a:ext cx="294998" cy="212364"/>
              </a:xfrm>
              <a:custGeom>
                <a:rect b="b" l="l" r="r" t="t"/>
                <a:pathLst>
                  <a:path extrusionOk="0" h="265455" w="368747">
                    <a:moveTo>
                      <a:pt x="47613" y="190066"/>
                    </a:moveTo>
                    <a:cubicBezTo>
                      <a:pt x="57313" y="192152"/>
                      <a:pt x="66860" y="194885"/>
                      <a:pt x="76188" y="198257"/>
                    </a:cubicBezTo>
                    <a:cubicBezTo>
                      <a:pt x="84940" y="202858"/>
                      <a:pt x="94355" y="206077"/>
                      <a:pt x="104097" y="207782"/>
                    </a:cubicBezTo>
                    <a:cubicBezTo>
                      <a:pt x="114574" y="209402"/>
                      <a:pt x="130957" y="203972"/>
                      <a:pt x="159246" y="190637"/>
                    </a:cubicBezTo>
                    <a:cubicBezTo>
                      <a:pt x="190224" y="174759"/>
                      <a:pt x="218251" y="153690"/>
                      <a:pt x="242114" y="128344"/>
                    </a:cubicBezTo>
                    <a:cubicBezTo>
                      <a:pt x="269228" y="96083"/>
                      <a:pt x="293451" y="61507"/>
                      <a:pt x="314504" y="24998"/>
                    </a:cubicBezTo>
                    <a:cubicBezTo>
                      <a:pt x="326791" y="2614"/>
                      <a:pt x="342317" y="-3006"/>
                      <a:pt x="355842" y="1375"/>
                    </a:cubicBezTo>
                    <a:cubicBezTo>
                      <a:pt x="372035" y="6710"/>
                      <a:pt x="374035" y="22807"/>
                      <a:pt x="355842" y="52906"/>
                    </a:cubicBezTo>
                    <a:cubicBezTo>
                      <a:pt x="332617" y="92225"/>
                      <a:pt x="304799" y="128639"/>
                      <a:pt x="272975" y="161396"/>
                    </a:cubicBezTo>
                    <a:cubicBezTo>
                      <a:pt x="247871" y="186503"/>
                      <a:pt x="218651" y="207115"/>
                      <a:pt x="186583" y="222356"/>
                    </a:cubicBezTo>
                    <a:cubicBezTo>
                      <a:pt x="163712" y="234252"/>
                      <a:pt x="139230" y="242758"/>
                      <a:pt x="113907" y="247597"/>
                    </a:cubicBezTo>
                    <a:cubicBezTo>
                      <a:pt x="105049" y="249502"/>
                      <a:pt x="99048" y="253216"/>
                      <a:pt x="82665" y="258932"/>
                    </a:cubicBezTo>
                    <a:cubicBezTo>
                      <a:pt x="66375" y="264856"/>
                      <a:pt x="48897" y="266790"/>
                      <a:pt x="31707" y="264551"/>
                    </a:cubicBezTo>
                    <a:cubicBezTo>
                      <a:pt x="17514" y="261789"/>
                      <a:pt x="12657" y="258550"/>
                      <a:pt x="12085" y="255026"/>
                    </a:cubicBezTo>
                    <a:cubicBezTo>
                      <a:pt x="11514" y="251502"/>
                      <a:pt x="14371" y="249025"/>
                      <a:pt x="21039" y="249502"/>
                    </a:cubicBezTo>
                    <a:cubicBezTo>
                      <a:pt x="31538" y="251169"/>
                      <a:pt x="42255" y="250912"/>
                      <a:pt x="52662" y="248740"/>
                    </a:cubicBezTo>
                    <a:cubicBezTo>
                      <a:pt x="52662" y="248740"/>
                      <a:pt x="37993" y="248264"/>
                      <a:pt x="29325" y="247216"/>
                    </a:cubicBezTo>
                    <a:cubicBezTo>
                      <a:pt x="21541" y="246368"/>
                      <a:pt x="13911" y="244444"/>
                      <a:pt x="6656" y="241501"/>
                    </a:cubicBezTo>
                    <a:cubicBezTo>
                      <a:pt x="-297" y="238548"/>
                      <a:pt x="-2869" y="227594"/>
                      <a:pt x="4179" y="227975"/>
                    </a:cubicBezTo>
                    <a:cubicBezTo>
                      <a:pt x="11228" y="228356"/>
                      <a:pt x="15990" y="230452"/>
                      <a:pt x="28944" y="231785"/>
                    </a:cubicBezTo>
                    <a:cubicBezTo>
                      <a:pt x="35778" y="232614"/>
                      <a:pt x="42685" y="232614"/>
                      <a:pt x="49518" y="231785"/>
                    </a:cubicBezTo>
                    <a:cubicBezTo>
                      <a:pt x="40949" y="230376"/>
                      <a:pt x="32508" y="228271"/>
                      <a:pt x="24277" y="225499"/>
                    </a:cubicBezTo>
                    <a:cubicBezTo>
                      <a:pt x="17463" y="223689"/>
                      <a:pt x="11333" y="219917"/>
                      <a:pt x="6656" y="214640"/>
                    </a:cubicBezTo>
                    <a:cubicBezTo>
                      <a:pt x="4275" y="211878"/>
                      <a:pt x="4941" y="205115"/>
                      <a:pt x="13228" y="206830"/>
                    </a:cubicBezTo>
                    <a:cubicBezTo>
                      <a:pt x="23208" y="210307"/>
                      <a:pt x="33569" y="212583"/>
                      <a:pt x="44089" y="213592"/>
                    </a:cubicBezTo>
                    <a:cubicBezTo>
                      <a:pt x="54662" y="213592"/>
                      <a:pt x="62187" y="212735"/>
                      <a:pt x="60853" y="211116"/>
                    </a:cubicBezTo>
                    <a:cubicBezTo>
                      <a:pt x="59520" y="209497"/>
                      <a:pt x="53233" y="209687"/>
                      <a:pt x="45232" y="205211"/>
                    </a:cubicBezTo>
                    <a:cubicBezTo>
                      <a:pt x="37231" y="200734"/>
                      <a:pt x="32469" y="192066"/>
                      <a:pt x="35707" y="187875"/>
                    </a:cubicBezTo>
                    <a:cubicBezTo>
                      <a:pt x="38946" y="183684"/>
                      <a:pt x="38946" y="186827"/>
                      <a:pt x="47613" y="190066"/>
                    </a:cubicBezTo>
                    <a:close/>
                  </a:path>
                </a:pathLst>
              </a:custGeom>
              <a:solidFill>
                <a:srgbClr val="FFCEA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07" name="Google Shape;9207;p130"/>
              <p:cNvSpPr/>
              <p:nvPr/>
            </p:nvSpPr>
            <p:spPr>
              <a:xfrm>
                <a:off x="6075027" y="3988967"/>
                <a:ext cx="80628" cy="83804"/>
              </a:xfrm>
              <a:custGeom>
                <a:rect b="b" l="l" r="r" t="t"/>
                <a:pathLst>
                  <a:path extrusionOk="0" h="104755" w="100785">
                    <a:moveTo>
                      <a:pt x="65151" y="104756"/>
                    </a:moveTo>
                    <a:cubicBezTo>
                      <a:pt x="40403" y="101165"/>
                      <a:pt x="17516" y="89554"/>
                      <a:pt x="0" y="71704"/>
                    </a:cubicBezTo>
                    <a:lnTo>
                      <a:pt x="39433" y="17030"/>
                    </a:lnTo>
                    <a:cubicBezTo>
                      <a:pt x="39433" y="17030"/>
                      <a:pt x="61627" y="-10973"/>
                      <a:pt x="90964" y="4838"/>
                    </a:cubicBezTo>
                    <a:cubicBezTo>
                      <a:pt x="90964" y="4838"/>
                      <a:pt x="113062" y="7220"/>
                      <a:pt x="90964" y="53511"/>
                    </a:cubicBezTo>
                    <a:cubicBezTo>
                      <a:pt x="83445" y="71113"/>
                      <a:pt x="74824" y="88230"/>
                      <a:pt x="65151" y="104756"/>
                    </a:cubicBezTo>
                    <a:close/>
                  </a:path>
                </a:pathLst>
              </a:custGeom>
              <a:solidFill>
                <a:srgbClr val="EDEDE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08" name="Google Shape;9208;p130"/>
              <p:cNvSpPr/>
              <p:nvPr/>
            </p:nvSpPr>
            <p:spPr>
              <a:xfrm>
                <a:off x="6107459" y="3797280"/>
                <a:ext cx="160810" cy="262954"/>
              </a:xfrm>
              <a:custGeom>
                <a:rect b="b" l="l" r="r" t="t"/>
                <a:pathLst>
                  <a:path extrusionOk="0" h="328692" w="201012">
                    <a:moveTo>
                      <a:pt x="3726" y="41904"/>
                    </a:moveTo>
                    <a:cubicBezTo>
                      <a:pt x="6992" y="22359"/>
                      <a:pt x="25260" y="8995"/>
                      <a:pt x="44874" y="11805"/>
                    </a:cubicBezTo>
                    <a:cubicBezTo>
                      <a:pt x="58646" y="2566"/>
                      <a:pt x="75264" y="-1454"/>
                      <a:pt x="91737" y="470"/>
                    </a:cubicBezTo>
                    <a:cubicBezTo>
                      <a:pt x="129170" y="4376"/>
                      <a:pt x="153649" y="29045"/>
                      <a:pt x="164984" y="66193"/>
                    </a:cubicBezTo>
                    <a:cubicBezTo>
                      <a:pt x="170544" y="84833"/>
                      <a:pt x="174245" y="103978"/>
                      <a:pt x="176033" y="123343"/>
                    </a:cubicBezTo>
                    <a:cubicBezTo>
                      <a:pt x="187272" y="206686"/>
                      <a:pt x="217562" y="272790"/>
                      <a:pt x="189273" y="297555"/>
                    </a:cubicBezTo>
                    <a:cubicBezTo>
                      <a:pt x="160983" y="322320"/>
                      <a:pt x="83450" y="338036"/>
                      <a:pt x="51065" y="322510"/>
                    </a:cubicBezTo>
                    <a:cubicBezTo>
                      <a:pt x="18680" y="306985"/>
                      <a:pt x="77735" y="163348"/>
                      <a:pt x="13632" y="83528"/>
                    </a:cubicBezTo>
                    <a:cubicBezTo>
                      <a:pt x="-1418" y="64574"/>
                      <a:pt x="-2847" y="51334"/>
                      <a:pt x="3726" y="41904"/>
                    </a:cubicBezTo>
                    <a:close/>
                  </a:path>
                </a:pathLst>
              </a:custGeom>
              <a:solidFill>
                <a:srgbClr val="CC8B0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09" name="Google Shape;9209;p130"/>
              <p:cNvSpPr/>
              <p:nvPr/>
            </p:nvSpPr>
            <p:spPr>
              <a:xfrm>
                <a:off x="5490177" y="4381136"/>
                <a:ext cx="345795" cy="199644"/>
              </a:xfrm>
              <a:custGeom>
                <a:rect b="b" l="l" r="r" t="t"/>
                <a:pathLst>
                  <a:path extrusionOk="0" h="249555" w="432244">
                    <a:moveTo>
                      <a:pt x="432245" y="124778"/>
                    </a:moveTo>
                    <a:cubicBezTo>
                      <a:pt x="432245" y="193690"/>
                      <a:pt x="335483" y="249555"/>
                      <a:pt x="216122" y="249555"/>
                    </a:cubicBezTo>
                    <a:cubicBezTo>
                      <a:pt x="96761" y="249555"/>
                      <a:pt x="0" y="193690"/>
                      <a:pt x="0" y="124778"/>
                    </a:cubicBezTo>
                    <a:cubicBezTo>
                      <a:pt x="0" y="55865"/>
                      <a:pt x="96761" y="0"/>
                      <a:pt x="216122" y="0"/>
                    </a:cubicBezTo>
                    <a:cubicBezTo>
                      <a:pt x="335483" y="0"/>
                      <a:pt x="432245" y="55865"/>
                      <a:pt x="432245" y="124778"/>
                    </a:cubicBezTo>
                    <a:close/>
                  </a:path>
                </a:pathLst>
              </a:custGeom>
              <a:solidFill>
                <a:srgbClr val="D6D8E5">
                  <a:alpha val="400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10" name="Google Shape;9210;p130"/>
              <p:cNvSpPr/>
              <p:nvPr/>
            </p:nvSpPr>
            <p:spPr>
              <a:xfrm>
                <a:off x="5573749" y="4455840"/>
                <a:ext cx="98301" cy="76095"/>
              </a:xfrm>
              <a:custGeom>
                <a:rect b="b" l="l" r="r" t="t"/>
                <a:pathLst>
                  <a:path extrusionOk="0" h="95119" w="122876">
                    <a:moveTo>
                      <a:pt x="9769" y="2"/>
                    </a:moveTo>
                    <a:cubicBezTo>
                      <a:pt x="24533" y="12004"/>
                      <a:pt x="46250" y="1050"/>
                      <a:pt x="47297" y="2193"/>
                    </a:cubicBezTo>
                    <a:cubicBezTo>
                      <a:pt x="64639" y="18195"/>
                      <a:pt x="82792" y="33302"/>
                      <a:pt x="101685" y="47437"/>
                    </a:cubicBezTo>
                    <a:cubicBezTo>
                      <a:pt x="111210" y="54676"/>
                      <a:pt x="125212" y="64296"/>
                      <a:pt x="122545" y="78202"/>
                    </a:cubicBezTo>
                    <a:cubicBezTo>
                      <a:pt x="117973" y="102967"/>
                      <a:pt x="78254" y="95347"/>
                      <a:pt x="63204" y="87727"/>
                    </a:cubicBezTo>
                    <a:cubicBezTo>
                      <a:pt x="48155" y="80107"/>
                      <a:pt x="35963" y="67630"/>
                      <a:pt x="21770" y="59152"/>
                    </a:cubicBezTo>
                    <a:cubicBezTo>
                      <a:pt x="11674" y="52866"/>
                      <a:pt x="1768" y="49627"/>
                      <a:pt x="149" y="36864"/>
                    </a:cubicBezTo>
                    <a:cubicBezTo>
                      <a:pt x="-1185" y="28768"/>
                      <a:pt x="6816" y="-284"/>
                      <a:pt x="9769" y="2"/>
                    </a:cubicBezTo>
                    <a:close/>
                  </a:path>
                </a:pathLst>
              </a:custGeom>
              <a:solidFill>
                <a:srgbClr val="2B2A3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11" name="Google Shape;9211;p130"/>
              <p:cNvSpPr/>
              <p:nvPr/>
            </p:nvSpPr>
            <p:spPr>
              <a:xfrm>
                <a:off x="5573762" y="4480895"/>
                <a:ext cx="97794" cy="51001"/>
              </a:xfrm>
              <a:custGeom>
                <a:rect b="b" l="l" r="r" t="t"/>
                <a:pathLst>
                  <a:path extrusionOk="0" h="63751" w="122242">
                    <a:moveTo>
                      <a:pt x="227" y="0"/>
                    </a:moveTo>
                    <a:cubicBezTo>
                      <a:pt x="2228" y="12192"/>
                      <a:pt x="12038" y="15621"/>
                      <a:pt x="22040" y="21812"/>
                    </a:cubicBezTo>
                    <a:cubicBezTo>
                      <a:pt x="36518" y="30766"/>
                      <a:pt x="49186" y="43720"/>
                      <a:pt x="64140" y="51245"/>
                    </a:cubicBezTo>
                    <a:cubicBezTo>
                      <a:pt x="79094" y="58769"/>
                      <a:pt x="112527" y="65246"/>
                      <a:pt x="122243" y="47530"/>
                    </a:cubicBezTo>
                    <a:cubicBezTo>
                      <a:pt x="117004" y="71438"/>
                      <a:pt x="77951" y="63913"/>
                      <a:pt x="63092" y="56388"/>
                    </a:cubicBezTo>
                    <a:cubicBezTo>
                      <a:pt x="48233" y="48863"/>
                      <a:pt x="35851" y="36290"/>
                      <a:pt x="21659" y="27813"/>
                    </a:cubicBezTo>
                    <a:cubicBezTo>
                      <a:pt x="11562" y="21527"/>
                      <a:pt x="1656" y="18288"/>
                      <a:pt x="37" y="5524"/>
                    </a:cubicBezTo>
                    <a:cubicBezTo>
                      <a:pt x="-49" y="3677"/>
                      <a:pt x="15" y="1829"/>
                      <a:pt x="227" y="0"/>
                    </a:cubicBezTo>
                    <a:close/>
                  </a:path>
                </a:pathLst>
              </a:custGeom>
              <a:solidFill>
                <a:srgbClr val="757B8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12" name="Google Shape;9212;p130"/>
              <p:cNvSpPr/>
              <p:nvPr/>
            </p:nvSpPr>
            <p:spPr>
              <a:xfrm>
                <a:off x="5674337" y="4417793"/>
                <a:ext cx="98217" cy="73323"/>
              </a:xfrm>
              <a:custGeom>
                <a:rect b="b" l="l" r="r" t="t"/>
                <a:pathLst>
                  <a:path extrusionOk="0" h="91654" w="122771">
                    <a:moveTo>
                      <a:pt x="11400" y="61"/>
                    </a:moveTo>
                    <a:cubicBezTo>
                      <a:pt x="26164" y="12062"/>
                      <a:pt x="51881" y="-987"/>
                      <a:pt x="53024" y="61"/>
                    </a:cubicBezTo>
                    <a:cubicBezTo>
                      <a:pt x="68334" y="15615"/>
                      <a:pt x="84521" y="30274"/>
                      <a:pt x="101507" y="43971"/>
                    </a:cubicBezTo>
                    <a:cubicBezTo>
                      <a:pt x="111032" y="51114"/>
                      <a:pt x="125033" y="60830"/>
                      <a:pt x="122462" y="74737"/>
                    </a:cubicBezTo>
                    <a:cubicBezTo>
                      <a:pt x="117794" y="99502"/>
                      <a:pt x="78075" y="91881"/>
                      <a:pt x="63121" y="84262"/>
                    </a:cubicBezTo>
                    <a:cubicBezTo>
                      <a:pt x="48167" y="76642"/>
                      <a:pt x="35879" y="64069"/>
                      <a:pt x="21687" y="55687"/>
                    </a:cubicBezTo>
                    <a:cubicBezTo>
                      <a:pt x="11591" y="49400"/>
                      <a:pt x="1589" y="46162"/>
                      <a:pt x="65" y="33398"/>
                    </a:cubicBezTo>
                    <a:cubicBezTo>
                      <a:pt x="-887" y="25302"/>
                      <a:pt x="8828" y="-225"/>
                      <a:pt x="11400" y="61"/>
                    </a:cubicBezTo>
                    <a:close/>
                  </a:path>
                </a:pathLst>
              </a:custGeom>
              <a:solidFill>
                <a:srgbClr val="2B2A3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13" name="Google Shape;9213;p130"/>
              <p:cNvSpPr/>
              <p:nvPr/>
            </p:nvSpPr>
            <p:spPr>
              <a:xfrm>
                <a:off x="5674522" y="4441449"/>
                <a:ext cx="97784" cy="51040"/>
              </a:xfrm>
              <a:custGeom>
                <a:rect b="b" l="l" r="r" t="t"/>
                <a:pathLst>
                  <a:path extrusionOk="0" h="63800" w="122230">
                    <a:moveTo>
                      <a:pt x="216" y="0"/>
                    </a:moveTo>
                    <a:cubicBezTo>
                      <a:pt x="2216" y="12192"/>
                      <a:pt x="12027" y="15621"/>
                      <a:pt x="22028" y="21812"/>
                    </a:cubicBezTo>
                    <a:cubicBezTo>
                      <a:pt x="36506" y="30766"/>
                      <a:pt x="49174" y="43720"/>
                      <a:pt x="64128" y="51340"/>
                    </a:cubicBezTo>
                    <a:cubicBezTo>
                      <a:pt x="79083" y="58960"/>
                      <a:pt x="112515" y="65246"/>
                      <a:pt x="122231" y="47530"/>
                    </a:cubicBezTo>
                    <a:cubicBezTo>
                      <a:pt x="116992" y="71438"/>
                      <a:pt x="77940" y="64008"/>
                      <a:pt x="63081" y="56483"/>
                    </a:cubicBezTo>
                    <a:cubicBezTo>
                      <a:pt x="48222" y="48958"/>
                      <a:pt x="35934" y="36290"/>
                      <a:pt x="21742" y="27432"/>
                    </a:cubicBezTo>
                    <a:cubicBezTo>
                      <a:pt x="11550" y="21146"/>
                      <a:pt x="1644" y="17907"/>
                      <a:pt x="25" y="5143"/>
                    </a:cubicBezTo>
                    <a:cubicBezTo>
                      <a:pt x="-41" y="3429"/>
                      <a:pt x="23" y="1705"/>
                      <a:pt x="216" y="0"/>
                    </a:cubicBezTo>
                    <a:close/>
                  </a:path>
                </a:pathLst>
              </a:custGeom>
              <a:solidFill>
                <a:srgbClr val="757B8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14" name="Google Shape;9214;p130"/>
              <p:cNvSpPr/>
              <p:nvPr/>
            </p:nvSpPr>
            <p:spPr>
              <a:xfrm>
                <a:off x="5578538" y="3979203"/>
                <a:ext cx="169290" cy="484803"/>
              </a:xfrm>
              <a:custGeom>
                <a:rect b="b" l="l" r="r" t="t"/>
                <a:pathLst>
                  <a:path extrusionOk="0" h="606004" w="211613">
                    <a:moveTo>
                      <a:pt x="2540" y="52483"/>
                    </a:moveTo>
                    <a:cubicBezTo>
                      <a:pt x="3302" y="74771"/>
                      <a:pt x="10160" y="171545"/>
                      <a:pt x="13303" y="222695"/>
                    </a:cubicBezTo>
                    <a:cubicBezTo>
                      <a:pt x="16446" y="273844"/>
                      <a:pt x="17113" y="336995"/>
                      <a:pt x="17113" y="336995"/>
                    </a:cubicBezTo>
                    <a:cubicBezTo>
                      <a:pt x="17113" y="336995"/>
                      <a:pt x="8255" y="374237"/>
                      <a:pt x="2540" y="418147"/>
                    </a:cubicBezTo>
                    <a:cubicBezTo>
                      <a:pt x="-3175" y="462058"/>
                      <a:pt x="2540" y="600361"/>
                      <a:pt x="2540" y="600361"/>
                    </a:cubicBezTo>
                    <a:cubicBezTo>
                      <a:pt x="14124" y="607886"/>
                      <a:pt x="29056" y="607886"/>
                      <a:pt x="40640" y="600361"/>
                    </a:cubicBezTo>
                    <a:cubicBezTo>
                      <a:pt x="40640" y="600361"/>
                      <a:pt x="64262" y="489585"/>
                      <a:pt x="75121" y="439674"/>
                    </a:cubicBezTo>
                    <a:cubicBezTo>
                      <a:pt x="85979" y="389763"/>
                      <a:pt x="87979" y="360997"/>
                      <a:pt x="93599" y="330137"/>
                    </a:cubicBezTo>
                    <a:cubicBezTo>
                      <a:pt x="100457" y="292703"/>
                      <a:pt x="115221" y="118110"/>
                      <a:pt x="115221" y="118110"/>
                    </a:cubicBezTo>
                    <a:lnTo>
                      <a:pt x="121126" y="118110"/>
                    </a:lnTo>
                    <a:lnTo>
                      <a:pt x="136938" y="315182"/>
                    </a:lnTo>
                    <a:cubicBezTo>
                      <a:pt x="132057" y="329717"/>
                      <a:pt x="128705" y="344719"/>
                      <a:pt x="126937" y="359950"/>
                    </a:cubicBezTo>
                    <a:cubicBezTo>
                      <a:pt x="122650" y="392049"/>
                      <a:pt x="131509" y="553593"/>
                      <a:pt x="131509" y="553593"/>
                    </a:cubicBezTo>
                    <a:cubicBezTo>
                      <a:pt x="144340" y="560727"/>
                      <a:pt x="160089" y="560070"/>
                      <a:pt x="172276" y="551879"/>
                    </a:cubicBezTo>
                    <a:cubicBezTo>
                      <a:pt x="172276" y="551879"/>
                      <a:pt x="211614" y="337947"/>
                      <a:pt x="211614" y="305467"/>
                    </a:cubicBezTo>
                    <a:cubicBezTo>
                      <a:pt x="211614" y="283845"/>
                      <a:pt x="207994" y="0"/>
                      <a:pt x="207994" y="0"/>
                    </a:cubicBezTo>
                    <a:close/>
                  </a:path>
                </a:pathLst>
              </a:custGeom>
              <a:solidFill>
                <a:srgbClr val="E2616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15" name="Google Shape;9215;p130"/>
              <p:cNvSpPr/>
              <p:nvPr/>
            </p:nvSpPr>
            <p:spPr>
              <a:xfrm>
                <a:off x="5601056" y="3677030"/>
                <a:ext cx="108255" cy="105706"/>
              </a:xfrm>
              <a:custGeom>
                <a:rect b="b" l="l" r="r" t="t"/>
                <a:pathLst>
                  <a:path extrusionOk="0" h="132132" w="135319">
                    <a:moveTo>
                      <a:pt x="27811" y="0"/>
                    </a:moveTo>
                    <a:cubicBezTo>
                      <a:pt x="27811" y="0"/>
                      <a:pt x="30287" y="48578"/>
                      <a:pt x="29239" y="52864"/>
                    </a:cubicBezTo>
                    <a:cubicBezTo>
                      <a:pt x="28192" y="57150"/>
                      <a:pt x="6951" y="71342"/>
                      <a:pt x="664" y="76486"/>
                    </a:cubicBezTo>
                    <a:cubicBezTo>
                      <a:pt x="-5622" y="81629"/>
                      <a:pt x="34288" y="120491"/>
                      <a:pt x="53623" y="130016"/>
                    </a:cubicBezTo>
                    <a:cubicBezTo>
                      <a:pt x="72959" y="139541"/>
                      <a:pt x="134205" y="115538"/>
                      <a:pt x="135253" y="85439"/>
                    </a:cubicBezTo>
                    <a:cubicBezTo>
                      <a:pt x="136300" y="55340"/>
                      <a:pt x="124775" y="30099"/>
                      <a:pt x="115441" y="28765"/>
                    </a:cubicBezTo>
                    <a:cubicBezTo>
                      <a:pt x="106106" y="27432"/>
                      <a:pt x="27811" y="0"/>
                      <a:pt x="27811" y="0"/>
                    </a:cubicBezTo>
                    <a:close/>
                  </a:path>
                </a:pathLst>
              </a:custGeom>
              <a:solidFill>
                <a:srgbClr val="9C644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16" name="Google Shape;9216;p130"/>
              <p:cNvSpPr/>
              <p:nvPr/>
            </p:nvSpPr>
            <p:spPr>
              <a:xfrm>
                <a:off x="5726677" y="3702009"/>
                <a:ext cx="153814" cy="302133"/>
              </a:xfrm>
              <a:custGeom>
                <a:rect b="b" l="l" r="r" t="t"/>
                <a:pathLst>
                  <a:path extrusionOk="0" h="377666" w="192267">
                    <a:moveTo>
                      <a:pt x="3655" y="58864"/>
                    </a:moveTo>
                    <a:cubicBezTo>
                      <a:pt x="6513" y="37433"/>
                      <a:pt x="-7584" y="17050"/>
                      <a:pt x="6037" y="0"/>
                    </a:cubicBezTo>
                    <a:cubicBezTo>
                      <a:pt x="53662" y="47054"/>
                      <a:pt x="47947" y="171450"/>
                      <a:pt x="58805" y="250984"/>
                    </a:cubicBezTo>
                    <a:cubicBezTo>
                      <a:pt x="94429" y="288131"/>
                      <a:pt x="165961" y="324803"/>
                      <a:pt x="186059" y="333851"/>
                    </a:cubicBezTo>
                    <a:cubicBezTo>
                      <a:pt x="189679" y="335566"/>
                      <a:pt x="192917" y="337375"/>
                      <a:pt x="192155" y="341281"/>
                    </a:cubicBezTo>
                    <a:cubicBezTo>
                      <a:pt x="189461" y="354530"/>
                      <a:pt x="183757" y="366979"/>
                      <a:pt x="175486" y="377666"/>
                    </a:cubicBezTo>
                    <a:cubicBezTo>
                      <a:pt x="127861" y="357283"/>
                      <a:pt x="94048" y="345567"/>
                      <a:pt x="34897" y="289370"/>
                    </a:cubicBezTo>
                    <a:cubicBezTo>
                      <a:pt x="29295" y="283293"/>
                      <a:pt x="24287" y="276692"/>
                      <a:pt x="19943" y="269653"/>
                    </a:cubicBezTo>
                    <a:cubicBezTo>
                      <a:pt x="3084" y="218980"/>
                      <a:pt x="-1202" y="95821"/>
                      <a:pt x="3655" y="58864"/>
                    </a:cubicBezTo>
                    <a:close/>
                  </a:path>
                </a:pathLst>
              </a:custGeom>
              <a:solidFill>
                <a:srgbClr val="9C644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17" name="Google Shape;9217;p130"/>
              <p:cNvSpPr/>
              <p:nvPr/>
            </p:nvSpPr>
            <p:spPr>
              <a:xfrm>
                <a:off x="5572425" y="3691494"/>
                <a:ext cx="175494" cy="353954"/>
              </a:xfrm>
              <a:custGeom>
                <a:rect b="b" l="l" r="r" t="t"/>
                <a:pathLst>
                  <a:path extrusionOk="0" h="442443" w="219367">
                    <a:moveTo>
                      <a:pt x="58192" y="43155"/>
                    </a:moveTo>
                    <a:cubicBezTo>
                      <a:pt x="58192" y="43155"/>
                      <a:pt x="93434" y="95638"/>
                      <a:pt x="142583" y="100305"/>
                    </a:cubicBezTo>
                    <a:cubicBezTo>
                      <a:pt x="158109" y="85065"/>
                      <a:pt x="159443" y="30678"/>
                      <a:pt x="138011" y="13247"/>
                    </a:cubicBezTo>
                    <a:cubicBezTo>
                      <a:pt x="138011" y="13247"/>
                      <a:pt x="157728" y="-2660"/>
                      <a:pt x="171254" y="388"/>
                    </a:cubicBezTo>
                    <a:cubicBezTo>
                      <a:pt x="185905" y="9218"/>
                      <a:pt x="196816" y="23115"/>
                      <a:pt x="201924" y="39441"/>
                    </a:cubicBezTo>
                    <a:cubicBezTo>
                      <a:pt x="214382" y="75569"/>
                      <a:pt x="220254" y="113631"/>
                      <a:pt x="219260" y="151836"/>
                    </a:cubicBezTo>
                    <a:cubicBezTo>
                      <a:pt x="218402" y="203366"/>
                      <a:pt x="219260" y="360814"/>
                      <a:pt x="219260" y="360814"/>
                    </a:cubicBezTo>
                    <a:cubicBezTo>
                      <a:pt x="219260" y="360814"/>
                      <a:pt x="212402" y="394056"/>
                      <a:pt x="167920" y="418821"/>
                    </a:cubicBezTo>
                    <a:cubicBezTo>
                      <a:pt x="123438" y="443586"/>
                      <a:pt x="90386" y="446063"/>
                      <a:pt x="60192" y="439014"/>
                    </a:cubicBezTo>
                    <a:cubicBezTo>
                      <a:pt x="35332" y="433204"/>
                      <a:pt x="14758" y="424441"/>
                      <a:pt x="6185" y="406439"/>
                    </a:cubicBezTo>
                    <a:cubicBezTo>
                      <a:pt x="8471" y="370244"/>
                      <a:pt x="24569" y="276042"/>
                      <a:pt x="18568" y="230607"/>
                    </a:cubicBezTo>
                    <a:cubicBezTo>
                      <a:pt x="12567" y="185173"/>
                      <a:pt x="2947" y="151359"/>
                      <a:pt x="470" y="114593"/>
                    </a:cubicBezTo>
                    <a:cubicBezTo>
                      <a:pt x="-2006" y="77826"/>
                      <a:pt x="5233" y="78588"/>
                      <a:pt x="23711" y="65539"/>
                    </a:cubicBezTo>
                    <a:cubicBezTo>
                      <a:pt x="34645" y="57252"/>
                      <a:pt x="46169" y="49766"/>
                      <a:pt x="58192" y="43155"/>
                    </a:cubicBezTo>
                    <a:close/>
                  </a:path>
                </a:pathLst>
              </a:custGeom>
              <a:solidFill>
                <a:srgbClr val="F4F4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18" name="Google Shape;9218;p130"/>
              <p:cNvSpPr/>
              <p:nvPr/>
            </p:nvSpPr>
            <p:spPr>
              <a:xfrm>
                <a:off x="5596900" y="3567776"/>
                <a:ext cx="116875" cy="142090"/>
              </a:xfrm>
              <a:custGeom>
                <a:rect b="b" l="l" r="r" t="t"/>
                <a:pathLst>
                  <a:path extrusionOk="0" h="177613" w="146094">
                    <a:moveTo>
                      <a:pt x="142737" y="64264"/>
                    </a:moveTo>
                    <a:lnTo>
                      <a:pt x="142737" y="64264"/>
                    </a:lnTo>
                    <a:cubicBezTo>
                      <a:pt x="136926" y="26164"/>
                      <a:pt x="109780" y="-2411"/>
                      <a:pt x="70823" y="161"/>
                    </a:cubicBezTo>
                    <a:cubicBezTo>
                      <a:pt x="29585" y="2342"/>
                      <a:pt x="-2076" y="37537"/>
                      <a:pt x="106" y="78780"/>
                    </a:cubicBezTo>
                    <a:cubicBezTo>
                      <a:pt x="1341" y="102107"/>
                      <a:pt x="13407" y="123519"/>
                      <a:pt x="32723" y="136654"/>
                    </a:cubicBezTo>
                    <a:cubicBezTo>
                      <a:pt x="34067" y="142360"/>
                      <a:pt x="36081" y="147894"/>
                      <a:pt x="38724" y="153132"/>
                    </a:cubicBezTo>
                    <a:cubicBezTo>
                      <a:pt x="52440" y="169230"/>
                      <a:pt x="94064" y="179136"/>
                      <a:pt x="105970" y="177421"/>
                    </a:cubicBezTo>
                    <a:cubicBezTo>
                      <a:pt x="120536" y="176269"/>
                      <a:pt x="132921" y="166334"/>
                      <a:pt x="137212" y="152370"/>
                    </a:cubicBezTo>
                    <a:cubicBezTo>
                      <a:pt x="150166" y="122462"/>
                      <a:pt x="146070" y="82838"/>
                      <a:pt x="142737" y="64264"/>
                    </a:cubicBezTo>
                    <a:close/>
                  </a:path>
                </a:pathLst>
              </a:custGeom>
              <a:solidFill>
                <a:srgbClr val="9C644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19" name="Google Shape;9219;p130"/>
              <p:cNvSpPr/>
              <p:nvPr/>
            </p:nvSpPr>
            <p:spPr>
              <a:xfrm>
                <a:off x="5586117" y="3555452"/>
                <a:ext cx="123225" cy="121654"/>
              </a:xfrm>
              <a:custGeom>
                <a:rect b="b" l="l" r="r" t="t"/>
                <a:pathLst>
                  <a:path extrusionOk="0" h="152067" w="154031">
                    <a:moveTo>
                      <a:pt x="46496" y="152068"/>
                    </a:moveTo>
                    <a:lnTo>
                      <a:pt x="46496" y="152068"/>
                    </a:lnTo>
                    <a:lnTo>
                      <a:pt x="50021" y="119112"/>
                    </a:lnTo>
                    <a:cubicBezTo>
                      <a:pt x="50021" y="119112"/>
                      <a:pt x="22874" y="49579"/>
                      <a:pt x="86692" y="63009"/>
                    </a:cubicBezTo>
                    <a:cubicBezTo>
                      <a:pt x="128602" y="71867"/>
                      <a:pt x="139079" y="75677"/>
                      <a:pt x="151843" y="47579"/>
                    </a:cubicBezTo>
                    <a:cubicBezTo>
                      <a:pt x="164606" y="19480"/>
                      <a:pt x="119648" y="-5857"/>
                      <a:pt x="66118" y="1192"/>
                    </a:cubicBezTo>
                    <a:cubicBezTo>
                      <a:pt x="27984" y="5192"/>
                      <a:pt x="-739" y="37720"/>
                      <a:pt x="14" y="76058"/>
                    </a:cubicBezTo>
                    <a:cubicBezTo>
                      <a:pt x="1538" y="96632"/>
                      <a:pt x="7063" y="138542"/>
                      <a:pt x="46496" y="152068"/>
                    </a:cubicBezTo>
                    <a:close/>
                  </a:path>
                </a:pathLst>
              </a:custGeom>
              <a:solidFill>
                <a:srgbClr val="2B2A3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20" name="Google Shape;9220;p130"/>
              <p:cNvSpPr/>
              <p:nvPr/>
            </p:nvSpPr>
            <p:spPr>
              <a:xfrm>
                <a:off x="5563193" y="3761560"/>
                <a:ext cx="157578" cy="270890"/>
              </a:xfrm>
              <a:custGeom>
                <a:rect b="b" l="l" r="r" t="t"/>
                <a:pathLst>
                  <a:path extrusionOk="0" h="338613" w="196972">
                    <a:moveTo>
                      <a:pt x="780" y="5239"/>
                    </a:moveTo>
                    <a:cubicBezTo>
                      <a:pt x="19163" y="0"/>
                      <a:pt x="5161" y="4286"/>
                      <a:pt x="19163" y="0"/>
                    </a:cubicBezTo>
                    <a:cubicBezTo>
                      <a:pt x="66788" y="46958"/>
                      <a:pt x="61168" y="127540"/>
                      <a:pt x="72027" y="207073"/>
                    </a:cubicBezTo>
                    <a:cubicBezTo>
                      <a:pt x="98506" y="250984"/>
                      <a:pt x="196709" y="310039"/>
                      <a:pt x="196709" y="310039"/>
                    </a:cubicBezTo>
                    <a:cubicBezTo>
                      <a:pt x="197947" y="318516"/>
                      <a:pt x="194994" y="320992"/>
                      <a:pt x="184326" y="338614"/>
                    </a:cubicBezTo>
                    <a:cubicBezTo>
                      <a:pt x="129661" y="317649"/>
                      <a:pt x="79941" y="285579"/>
                      <a:pt x="38308" y="244411"/>
                    </a:cubicBezTo>
                    <a:cubicBezTo>
                      <a:pt x="35927" y="242221"/>
                      <a:pt x="32498" y="241554"/>
                      <a:pt x="31545" y="238601"/>
                    </a:cubicBezTo>
                    <a:cubicBezTo>
                      <a:pt x="14686" y="187547"/>
                      <a:pt x="-4078" y="42291"/>
                      <a:pt x="780" y="5239"/>
                    </a:cubicBezTo>
                    <a:close/>
                  </a:path>
                </a:pathLst>
              </a:custGeom>
              <a:solidFill>
                <a:srgbClr val="9C644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21" name="Google Shape;9221;p130"/>
              <p:cNvSpPr/>
              <p:nvPr/>
            </p:nvSpPr>
            <p:spPr>
              <a:xfrm>
                <a:off x="5730894" y="3844261"/>
                <a:ext cx="182422" cy="245287"/>
              </a:xfrm>
              <a:custGeom>
                <a:rect b="b" l="l" r="r" t="t"/>
                <a:pathLst>
                  <a:path extrusionOk="0" h="306609" w="228028">
                    <a:moveTo>
                      <a:pt x="228028" y="0"/>
                    </a:moveTo>
                    <a:lnTo>
                      <a:pt x="156686" y="244030"/>
                    </a:lnTo>
                    <a:lnTo>
                      <a:pt x="0" y="306610"/>
                    </a:lnTo>
                    <a:lnTo>
                      <a:pt x="57150" y="68866"/>
                    </a:lnTo>
                    <a:lnTo>
                      <a:pt x="228028" y="0"/>
                    </a:lnTo>
                    <a:close/>
                  </a:path>
                </a:pathLst>
              </a:custGeom>
              <a:solidFill>
                <a:srgbClr val="F4F4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22" name="Google Shape;9222;p130"/>
              <p:cNvSpPr/>
              <p:nvPr/>
            </p:nvSpPr>
            <p:spPr>
              <a:xfrm>
                <a:off x="5699455" y="3997937"/>
                <a:ext cx="92794" cy="45581"/>
              </a:xfrm>
              <a:custGeom>
                <a:rect b="b" l="l" r="r" t="t"/>
                <a:pathLst>
                  <a:path extrusionOk="0" h="56976" w="115992">
                    <a:moveTo>
                      <a:pt x="1604" y="16383"/>
                    </a:moveTo>
                    <a:cubicBezTo>
                      <a:pt x="3890" y="8001"/>
                      <a:pt x="9891" y="10096"/>
                      <a:pt x="16749" y="12192"/>
                    </a:cubicBezTo>
                    <a:cubicBezTo>
                      <a:pt x="24087" y="15173"/>
                      <a:pt x="32154" y="15869"/>
                      <a:pt x="39895" y="14192"/>
                    </a:cubicBezTo>
                    <a:cubicBezTo>
                      <a:pt x="45919" y="11240"/>
                      <a:pt x="51497" y="7458"/>
                      <a:pt x="56468" y="2953"/>
                    </a:cubicBezTo>
                    <a:cubicBezTo>
                      <a:pt x="59631" y="1038"/>
                      <a:pt x="63251" y="19"/>
                      <a:pt x="66946" y="0"/>
                    </a:cubicBezTo>
                    <a:cubicBezTo>
                      <a:pt x="66946" y="2096"/>
                      <a:pt x="63326" y="14478"/>
                      <a:pt x="63326" y="14478"/>
                    </a:cubicBezTo>
                    <a:cubicBezTo>
                      <a:pt x="63326" y="14478"/>
                      <a:pt x="97712" y="14478"/>
                      <a:pt x="101426" y="14478"/>
                    </a:cubicBezTo>
                    <a:cubicBezTo>
                      <a:pt x="104583" y="13907"/>
                      <a:pt x="107609" y="15993"/>
                      <a:pt x="108184" y="19155"/>
                    </a:cubicBezTo>
                    <a:cubicBezTo>
                      <a:pt x="108501" y="20889"/>
                      <a:pt x="108012" y="22670"/>
                      <a:pt x="106856" y="24003"/>
                    </a:cubicBezTo>
                    <a:lnTo>
                      <a:pt x="109237" y="24003"/>
                    </a:lnTo>
                    <a:cubicBezTo>
                      <a:pt x="116190" y="22479"/>
                      <a:pt x="118762" y="33528"/>
                      <a:pt x="112190" y="34862"/>
                    </a:cubicBezTo>
                    <a:lnTo>
                      <a:pt x="106475" y="35719"/>
                    </a:lnTo>
                    <a:cubicBezTo>
                      <a:pt x="111047" y="37529"/>
                      <a:pt x="112190" y="45244"/>
                      <a:pt x="106475" y="46196"/>
                    </a:cubicBezTo>
                    <a:lnTo>
                      <a:pt x="104665" y="46196"/>
                    </a:lnTo>
                    <a:cubicBezTo>
                      <a:pt x="103845" y="46339"/>
                      <a:pt x="103009" y="46339"/>
                      <a:pt x="102188" y="46196"/>
                    </a:cubicBezTo>
                    <a:lnTo>
                      <a:pt x="100188" y="46196"/>
                    </a:lnTo>
                    <a:cubicBezTo>
                      <a:pt x="100896" y="49435"/>
                      <a:pt x="98845" y="52635"/>
                      <a:pt x="95608" y="53340"/>
                    </a:cubicBezTo>
                    <a:cubicBezTo>
                      <a:pt x="95421" y="53378"/>
                      <a:pt x="95233" y="53416"/>
                      <a:pt x="95045" y="53435"/>
                    </a:cubicBezTo>
                    <a:cubicBezTo>
                      <a:pt x="78281" y="55626"/>
                      <a:pt x="53611" y="62294"/>
                      <a:pt x="38466" y="48482"/>
                    </a:cubicBezTo>
                    <a:cubicBezTo>
                      <a:pt x="27950" y="47473"/>
                      <a:pt x="17678" y="44710"/>
                      <a:pt x="8081" y="40291"/>
                    </a:cubicBezTo>
                    <a:cubicBezTo>
                      <a:pt x="-967" y="35719"/>
                      <a:pt x="-1253" y="26289"/>
                      <a:pt x="1604" y="16383"/>
                    </a:cubicBezTo>
                    <a:close/>
                  </a:path>
                </a:pathLst>
              </a:custGeom>
              <a:solidFill>
                <a:srgbClr val="9C644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23" name="Google Shape;9223;p130"/>
              <p:cNvSpPr/>
              <p:nvPr/>
            </p:nvSpPr>
            <p:spPr>
              <a:xfrm>
                <a:off x="5833154" y="3969125"/>
                <a:ext cx="57182" cy="47279"/>
              </a:xfrm>
              <a:custGeom>
                <a:rect b="b" l="l" r="r" t="t"/>
                <a:pathLst>
                  <a:path extrusionOk="0" h="59099" w="71478">
                    <a:moveTo>
                      <a:pt x="5636" y="32418"/>
                    </a:moveTo>
                    <a:lnTo>
                      <a:pt x="8018" y="32418"/>
                    </a:lnTo>
                    <a:cubicBezTo>
                      <a:pt x="5440" y="30599"/>
                      <a:pt x="4827" y="27027"/>
                      <a:pt x="6648" y="24455"/>
                    </a:cubicBezTo>
                    <a:cubicBezTo>
                      <a:pt x="7726" y="22922"/>
                      <a:pt x="9482" y="22026"/>
                      <a:pt x="11351" y="22036"/>
                    </a:cubicBezTo>
                    <a:cubicBezTo>
                      <a:pt x="14876" y="22036"/>
                      <a:pt x="50213" y="14606"/>
                      <a:pt x="50213" y="14606"/>
                    </a:cubicBezTo>
                    <a:lnTo>
                      <a:pt x="54500" y="128"/>
                    </a:lnTo>
                    <a:cubicBezTo>
                      <a:pt x="54500" y="-729"/>
                      <a:pt x="60596" y="2986"/>
                      <a:pt x="60786" y="3176"/>
                    </a:cubicBezTo>
                    <a:cubicBezTo>
                      <a:pt x="66872" y="7091"/>
                      <a:pt x="70809" y="13597"/>
                      <a:pt x="71454" y="20798"/>
                    </a:cubicBezTo>
                    <a:cubicBezTo>
                      <a:pt x="71818" y="30903"/>
                      <a:pt x="68152" y="40733"/>
                      <a:pt x="61262" y="48134"/>
                    </a:cubicBezTo>
                    <a:cubicBezTo>
                      <a:pt x="54984" y="54364"/>
                      <a:pt x="46575" y="57974"/>
                      <a:pt x="37736" y="58231"/>
                    </a:cubicBezTo>
                    <a:cubicBezTo>
                      <a:pt x="33449" y="58231"/>
                      <a:pt x="29354" y="58707"/>
                      <a:pt x="25639" y="59088"/>
                    </a:cubicBezTo>
                    <a:cubicBezTo>
                      <a:pt x="22226" y="59298"/>
                      <a:pt x="19289" y="56707"/>
                      <a:pt x="19078" y="53287"/>
                    </a:cubicBezTo>
                    <a:cubicBezTo>
                      <a:pt x="19071" y="53192"/>
                      <a:pt x="19068" y="53087"/>
                      <a:pt x="19067" y="52992"/>
                    </a:cubicBezTo>
                    <a:lnTo>
                      <a:pt x="17924" y="52992"/>
                    </a:lnTo>
                    <a:cubicBezTo>
                      <a:pt x="17115" y="53221"/>
                      <a:pt x="16256" y="53221"/>
                      <a:pt x="15447" y="52992"/>
                    </a:cubicBezTo>
                    <a:lnTo>
                      <a:pt x="13637" y="52992"/>
                    </a:lnTo>
                    <a:cubicBezTo>
                      <a:pt x="7637" y="52992"/>
                      <a:pt x="7160" y="45562"/>
                      <a:pt x="11256" y="42895"/>
                    </a:cubicBezTo>
                    <a:lnTo>
                      <a:pt x="5446" y="42895"/>
                    </a:lnTo>
                    <a:cubicBezTo>
                      <a:pt x="-2174" y="43562"/>
                      <a:pt x="-1507" y="32323"/>
                      <a:pt x="5636" y="32418"/>
                    </a:cubicBezTo>
                    <a:close/>
                  </a:path>
                </a:pathLst>
              </a:custGeom>
              <a:solidFill>
                <a:srgbClr val="9C644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24" name="Google Shape;9224;p130"/>
              <p:cNvSpPr/>
              <p:nvPr/>
            </p:nvSpPr>
            <p:spPr>
              <a:xfrm>
                <a:off x="5709343" y="3692033"/>
                <a:ext cx="56693" cy="82524"/>
              </a:xfrm>
              <a:custGeom>
                <a:rect b="b" l="l" r="r" t="t"/>
                <a:pathLst>
                  <a:path extrusionOk="0" h="103155" w="70866">
                    <a:moveTo>
                      <a:pt x="45339" y="103156"/>
                    </a:moveTo>
                    <a:cubicBezTo>
                      <a:pt x="54990" y="102718"/>
                      <a:pt x="64114" y="98631"/>
                      <a:pt x="70866" y="91726"/>
                    </a:cubicBezTo>
                    <a:cubicBezTo>
                      <a:pt x="69533" y="73628"/>
                      <a:pt x="46482" y="5143"/>
                      <a:pt x="0" y="0"/>
                    </a:cubicBezTo>
                    <a:cubicBezTo>
                      <a:pt x="12463" y="8944"/>
                      <a:pt x="22324" y="21041"/>
                      <a:pt x="28575" y="35052"/>
                    </a:cubicBezTo>
                    <a:cubicBezTo>
                      <a:pt x="35880" y="57293"/>
                      <a:pt x="41484" y="80067"/>
                      <a:pt x="45339" y="103156"/>
                    </a:cubicBezTo>
                    <a:close/>
                  </a:path>
                </a:pathLst>
              </a:custGeom>
              <a:solidFill>
                <a:srgbClr val="EDEDE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25" name="Google Shape;9225;p130"/>
              <p:cNvSpPr/>
              <p:nvPr/>
            </p:nvSpPr>
            <p:spPr>
              <a:xfrm>
                <a:off x="5551668" y="3748041"/>
                <a:ext cx="68780" cy="102654"/>
              </a:xfrm>
              <a:custGeom>
                <a:rect b="b" l="l" r="r" t="t"/>
                <a:pathLst>
                  <a:path extrusionOk="0" h="128318" w="85975">
                    <a:moveTo>
                      <a:pt x="6812" y="123589"/>
                    </a:moveTo>
                    <a:cubicBezTo>
                      <a:pt x="6812" y="123589"/>
                      <a:pt x="53008" y="139590"/>
                      <a:pt x="85584" y="112730"/>
                    </a:cubicBezTo>
                    <a:cubicBezTo>
                      <a:pt x="89203" y="106634"/>
                      <a:pt x="66534" y="27957"/>
                      <a:pt x="66534" y="27957"/>
                    </a:cubicBezTo>
                    <a:cubicBezTo>
                      <a:pt x="66534" y="27957"/>
                      <a:pt x="47484" y="-12238"/>
                      <a:pt x="16813" y="3764"/>
                    </a:cubicBezTo>
                    <a:cubicBezTo>
                      <a:pt x="-13857" y="19766"/>
                      <a:pt x="6812" y="123589"/>
                      <a:pt x="6812" y="123589"/>
                    </a:cubicBezTo>
                    <a:close/>
                  </a:path>
                </a:pathLst>
              </a:custGeom>
              <a:solidFill>
                <a:srgbClr val="EDEDE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9226" name="Google Shape;9226;p130"/>
            <p:cNvSpPr/>
            <p:nvPr/>
          </p:nvSpPr>
          <p:spPr>
            <a:xfrm>
              <a:off x="7297552" y="1119942"/>
              <a:ext cx="135694" cy="266572"/>
            </a:xfrm>
            <a:custGeom>
              <a:rect b="b" l="l" r="r" t="t"/>
              <a:pathLst>
                <a:path extrusionOk="0" h="333215" w="169617">
                  <a:moveTo>
                    <a:pt x="97114" y="257806"/>
                  </a:moveTo>
                  <a:cubicBezTo>
                    <a:pt x="82065" y="284512"/>
                    <a:pt x="63834" y="309299"/>
                    <a:pt x="42822" y="331624"/>
                  </a:cubicBezTo>
                  <a:cubicBezTo>
                    <a:pt x="36916" y="338482"/>
                    <a:pt x="-8137" y="321242"/>
                    <a:pt x="1293" y="316384"/>
                  </a:cubicBezTo>
                  <a:cubicBezTo>
                    <a:pt x="10722" y="311527"/>
                    <a:pt x="40250" y="270283"/>
                    <a:pt x="55109" y="242851"/>
                  </a:cubicBezTo>
                  <a:cubicBezTo>
                    <a:pt x="67549" y="210057"/>
                    <a:pt x="78074" y="176568"/>
                    <a:pt x="86637" y="142553"/>
                  </a:cubicBezTo>
                  <a:cubicBezTo>
                    <a:pt x="96162" y="108930"/>
                    <a:pt x="103972" y="59590"/>
                    <a:pt x="110735" y="36349"/>
                  </a:cubicBezTo>
                  <a:cubicBezTo>
                    <a:pt x="114326" y="18843"/>
                    <a:pt x="127870" y="5080"/>
                    <a:pt x="145311" y="1202"/>
                  </a:cubicBezTo>
                  <a:cubicBezTo>
                    <a:pt x="161503" y="-2513"/>
                    <a:pt x="172076" y="1869"/>
                    <a:pt x="169123" y="21586"/>
                  </a:cubicBezTo>
                  <a:cubicBezTo>
                    <a:pt x="163885" y="56066"/>
                    <a:pt x="136929" y="189988"/>
                    <a:pt x="97114" y="257806"/>
                  </a:cubicBezTo>
                  <a:close/>
                </a:path>
              </a:pathLst>
            </a:custGeom>
            <a:solidFill>
              <a:srgbClr val="FFCEA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27" name="Google Shape;9227;p130"/>
            <p:cNvSpPr/>
            <p:nvPr/>
          </p:nvSpPr>
          <p:spPr>
            <a:xfrm>
              <a:off x="7309787" y="1745656"/>
              <a:ext cx="93354" cy="72328"/>
            </a:xfrm>
            <a:custGeom>
              <a:rect b="b" l="l" r="r" t="t"/>
              <a:pathLst>
                <a:path extrusionOk="0" h="90410" w="116692">
                  <a:moveTo>
                    <a:pt x="107433" y="2"/>
                  </a:moveTo>
                  <a:cubicBezTo>
                    <a:pt x="93527" y="11337"/>
                    <a:pt x="72857" y="955"/>
                    <a:pt x="71810" y="2003"/>
                  </a:cubicBezTo>
                  <a:cubicBezTo>
                    <a:pt x="55417" y="17271"/>
                    <a:pt x="38177" y="31616"/>
                    <a:pt x="20184" y="44960"/>
                  </a:cubicBezTo>
                  <a:cubicBezTo>
                    <a:pt x="11421" y="51818"/>
                    <a:pt x="-2105" y="61057"/>
                    <a:pt x="277" y="74202"/>
                  </a:cubicBezTo>
                  <a:cubicBezTo>
                    <a:pt x="4753" y="97824"/>
                    <a:pt x="42472" y="90585"/>
                    <a:pt x="56665" y="83727"/>
                  </a:cubicBezTo>
                  <a:cubicBezTo>
                    <a:pt x="70857" y="76869"/>
                    <a:pt x="82573" y="64677"/>
                    <a:pt x="96003" y="56200"/>
                  </a:cubicBezTo>
                  <a:cubicBezTo>
                    <a:pt x="105528" y="50199"/>
                    <a:pt x="115053" y="47151"/>
                    <a:pt x="116577" y="34959"/>
                  </a:cubicBezTo>
                  <a:cubicBezTo>
                    <a:pt x="117720" y="27244"/>
                    <a:pt x="110100" y="-284"/>
                    <a:pt x="107433" y="2"/>
                  </a:cubicBezTo>
                  <a:close/>
                </a:path>
              </a:pathLst>
            </a:custGeom>
            <a:solidFill>
              <a:srgbClr val="38226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28" name="Google Shape;9228;p130"/>
            <p:cNvSpPr/>
            <p:nvPr/>
          </p:nvSpPr>
          <p:spPr>
            <a:xfrm>
              <a:off x="7310617" y="1769417"/>
              <a:ext cx="92957" cy="48486"/>
            </a:xfrm>
            <a:custGeom>
              <a:rect b="b" l="l" r="r" t="t"/>
              <a:pathLst>
                <a:path extrusionOk="0" h="60608" w="116196">
                  <a:moveTo>
                    <a:pt x="115919" y="0"/>
                  </a:moveTo>
                  <a:cubicBezTo>
                    <a:pt x="114110" y="11621"/>
                    <a:pt x="104775" y="14764"/>
                    <a:pt x="95250" y="20765"/>
                  </a:cubicBezTo>
                  <a:cubicBezTo>
                    <a:pt x="81534" y="29242"/>
                    <a:pt x="69437" y="41529"/>
                    <a:pt x="55245" y="48673"/>
                  </a:cubicBezTo>
                  <a:cubicBezTo>
                    <a:pt x="41053" y="55817"/>
                    <a:pt x="9239" y="62008"/>
                    <a:pt x="0" y="45149"/>
                  </a:cubicBezTo>
                  <a:cubicBezTo>
                    <a:pt x="5048" y="67913"/>
                    <a:pt x="42101" y="60770"/>
                    <a:pt x="56198" y="53626"/>
                  </a:cubicBezTo>
                  <a:cubicBezTo>
                    <a:pt x="70295" y="46482"/>
                    <a:pt x="82106" y="34576"/>
                    <a:pt x="95536" y="26099"/>
                  </a:cubicBezTo>
                  <a:cubicBezTo>
                    <a:pt x="105061" y="20098"/>
                    <a:pt x="114586" y="17050"/>
                    <a:pt x="116110" y="4858"/>
                  </a:cubicBezTo>
                  <a:cubicBezTo>
                    <a:pt x="116272" y="3239"/>
                    <a:pt x="116205" y="1600"/>
                    <a:pt x="115919" y="0"/>
                  </a:cubicBezTo>
                  <a:close/>
                </a:path>
              </a:pathLst>
            </a:custGeom>
            <a:solidFill>
              <a:srgbClr val="757B8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29" name="Google Shape;9229;p130"/>
            <p:cNvSpPr/>
            <p:nvPr/>
          </p:nvSpPr>
          <p:spPr>
            <a:xfrm>
              <a:off x="7197828" y="1680648"/>
              <a:ext cx="93332" cy="69654"/>
            </a:xfrm>
            <a:custGeom>
              <a:rect b="b" l="l" r="r" t="t"/>
              <a:pathLst>
                <a:path extrusionOk="0" h="87067" w="116665">
                  <a:moveTo>
                    <a:pt x="105833" y="64"/>
                  </a:moveTo>
                  <a:cubicBezTo>
                    <a:pt x="91831" y="11398"/>
                    <a:pt x="67733" y="-984"/>
                    <a:pt x="66305" y="64"/>
                  </a:cubicBezTo>
                  <a:cubicBezTo>
                    <a:pt x="51722" y="14780"/>
                    <a:pt x="36329" y="28677"/>
                    <a:pt x="20204" y="41688"/>
                  </a:cubicBezTo>
                  <a:cubicBezTo>
                    <a:pt x="11440" y="48546"/>
                    <a:pt x="-2180" y="57690"/>
                    <a:pt x="296" y="70930"/>
                  </a:cubicBezTo>
                  <a:cubicBezTo>
                    <a:pt x="4678" y="94456"/>
                    <a:pt x="42492" y="87217"/>
                    <a:pt x="56684" y="80455"/>
                  </a:cubicBezTo>
                  <a:cubicBezTo>
                    <a:pt x="70876" y="73692"/>
                    <a:pt x="82592" y="61405"/>
                    <a:pt x="96022" y="52927"/>
                  </a:cubicBezTo>
                  <a:cubicBezTo>
                    <a:pt x="105547" y="47022"/>
                    <a:pt x="115072" y="43879"/>
                    <a:pt x="116597" y="31782"/>
                  </a:cubicBezTo>
                  <a:cubicBezTo>
                    <a:pt x="117549" y="23495"/>
                    <a:pt x="108310" y="-698"/>
                    <a:pt x="105833" y="64"/>
                  </a:cubicBezTo>
                  <a:close/>
                </a:path>
              </a:pathLst>
            </a:custGeom>
            <a:solidFill>
              <a:srgbClr val="38226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30" name="Google Shape;9230;p130"/>
            <p:cNvSpPr/>
            <p:nvPr/>
          </p:nvSpPr>
          <p:spPr>
            <a:xfrm>
              <a:off x="7198064" y="1702707"/>
              <a:ext cx="92908" cy="48486"/>
            </a:xfrm>
            <a:custGeom>
              <a:rect b="b" l="l" r="r" t="t"/>
              <a:pathLst>
                <a:path extrusionOk="0" h="60608" w="116135">
                  <a:moveTo>
                    <a:pt x="115919" y="0"/>
                  </a:moveTo>
                  <a:cubicBezTo>
                    <a:pt x="114014" y="11621"/>
                    <a:pt x="104680" y="14764"/>
                    <a:pt x="95155" y="20765"/>
                  </a:cubicBezTo>
                  <a:cubicBezTo>
                    <a:pt x="81439" y="29242"/>
                    <a:pt x="69437" y="41529"/>
                    <a:pt x="55150" y="48673"/>
                  </a:cubicBezTo>
                  <a:cubicBezTo>
                    <a:pt x="40862" y="55817"/>
                    <a:pt x="9239" y="62008"/>
                    <a:pt x="0" y="45149"/>
                  </a:cubicBezTo>
                  <a:cubicBezTo>
                    <a:pt x="4953" y="67913"/>
                    <a:pt x="42101" y="60770"/>
                    <a:pt x="56198" y="53626"/>
                  </a:cubicBezTo>
                  <a:cubicBezTo>
                    <a:pt x="70295" y="46482"/>
                    <a:pt x="82010" y="34576"/>
                    <a:pt x="95536" y="26099"/>
                  </a:cubicBezTo>
                  <a:cubicBezTo>
                    <a:pt x="105061" y="20098"/>
                    <a:pt x="114586" y="17050"/>
                    <a:pt x="116110" y="4858"/>
                  </a:cubicBezTo>
                  <a:cubicBezTo>
                    <a:pt x="116177" y="3238"/>
                    <a:pt x="116110" y="1610"/>
                    <a:pt x="115919" y="0"/>
                  </a:cubicBezTo>
                  <a:close/>
                </a:path>
              </a:pathLst>
            </a:custGeom>
            <a:solidFill>
              <a:srgbClr val="757B8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31" name="Google Shape;9231;p130"/>
            <p:cNvSpPr/>
            <p:nvPr/>
          </p:nvSpPr>
          <p:spPr>
            <a:xfrm>
              <a:off x="7221254" y="1360384"/>
              <a:ext cx="326905" cy="395190"/>
            </a:xfrm>
            <a:custGeom>
              <a:rect b="b" l="l" r="r" t="t"/>
              <a:pathLst>
                <a:path extrusionOk="0" h="493987" w="408631">
                  <a:moveTo>
                    <a:pt x="405429" y="33455"/>
                  </a:moveTo>
                  <a:cubicBezTo>
                    <a:pt x="420955" y="130325"/>
                    <a:pt x="377902" y="166805"/>
                    <a:pt x="321990" y="187094"/>
                  </a:cubicBezTo>
                  <a:cubicBezTo>
                    <a:pt x="281890" y="201857"/>
                    <a:pt x="224264" y="224622"/>
                    <a:pt x="224264" y="224622"/>
                  </a:cubicBezTo>
                  <a:cubicBezTo>
                    <a:pt x="224264" y="224622"/>
                    <a:pt x="225121" y="245863"/>
                    <a:pt x="225502" y="293583"/>
                  </a:cubicBezTo>
                  <a:cubicBezTo>
                    <a:pt x="225978" y="335588"/>
                    <a:pt x="220359" y="489036"/>
                    <a:pt x="220359" y="489036"/>
                  </a:cubicBezTo>
                  <a:cubicBezTo>
                    <a:pt x="206862" y="495799"/>
                    <a:pt x="190936" y="495627"/>
                    <a:pt x="177591" y="488560"/>
                  </a:cubicBezTo>
                  <a:cubicBezTo>
                    <a:pt x="177591" y="488560"/>
                    <a:pt x="155017" y="371021"/>
                    <a:pt x="150255" y="318062"/>
                  </a:cubicBezTo>
                  <a:cubicBezTo>
                    <a:pt x="143778" y="246149"/>
                    <a:pt x="132729" y="199095"/>
                    <a:pt x="136348" y="183665"/>
                  </a:cubicBezTo>
                  <a:cubicBezTo>
                    <a:pt x="139587" y="170044"/>
                    <a:pt x="218168" y="131372"/>
                    <a:pt x="243123" y="110703"/>
                  </a:cubicBezTo>
                  <a:lnTo>
                    <a:pt x="78531" y="165853"/>
                  </a:lnTo>
                  <a:cubicBezTo>
                    <a:pt x="81789" y="183703"/>
                    <a:pt x="83380" y="201810"/>
                    <a:pt x="83294" y="219955"/>
                  </a:cubicBezTo>
                  <a:cubicBezTo>
                    <a:pt x="81770" y="277105"/>
                    <a:pt x="78627" y="400453"/>
                    <a:pt x="78627" y="400453"/>
                  </a:cubicBezTo>
                  <a:cubicBezTo>
                    <a:pt x="78627" y="400453"/>
                    <a:pt x="56053" y="416741"/>
                    <a:pt x="36812" y="400453"/>
                  </a:cubicBezTo>
                  <a:cubicBezTo>
                    <a:pt x="36812" y="400453"/>
                    <a:pt x="-4622" y="156137"/>
                    <a:pt x="427" y="124229"/>
                  </a:cubicBezTo>
                  <a:cubicBezTo>
                    <a:pt x="5189" y="93558"/>
                    <a:pt x="150255" y="30788"/>
                    <a:pt x="175782" y="9167"/>
                  </a:cubicBezTo>
                  <a:cubicBezTo>
                    <a:pt x="184802" y="1843"/>
                    <a:pt x="196499" y="-1308"/>
                    <a:pt x="207976" y="499"/>
                  </a:cubicBezTo>
                  <a:close/>
                </a:path>
              </a:pathLst>
            </a:custGeom>
            <a:solidFill>
              <a:srgbClr val="00B5D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32" name="Google Shape;9232;p130"/>
            <p:cNvSpPr/>
            <p:nvPr/>
          </p:nvSpPr>
          <p:spPr>
            <a:xfrm>
              <a:off x="7417903" y="1095544"/>
              <a:ext cx="102845" cy="100060"/>
            </a:xfrm>
            <a:custGeom>
              <a:rect b="b" l="l" r="r" t="t"/>
              <a:pathLst>
                <a:path extrusionOk="0" h="125075" w="128556">
                  <a:moveTo>
                    <a:pt x="102220" y="0"/>
                  </a:moveTo>
                  <a:cubicBezTo>
                    <a:pt x="102220" y="0"/>
                    <a:pt x="99838" y="46196"/>
                    <a:pt x="100886" y="50292"/>
                  </a:cubicBezTo>
                  <a:cubicBezTo>
                    <a:pt x="101934" y="54388"/>
                    <a:pt x="122032" y="67913"/>
                    <a:pt x="127937" y="72676"/>
                  </a:cubicBezTo>
                  <a:cubicBezTo>
                    <a:pt x="133843" y="77438"/>
                    <a:pt x="96029" y="114776"/>
                    <a:pt x="77645" y="123253"/>
                  </a:cubicBezTo>
                  <a:cubicBezTo>
                    <a:pt x="59262" y="131731"/>
                    <a:pt x="1445" y="109442"/>
                    <a:pt x="112" y="80867"/>
                  </a:cubicBezTo>
                  <a:cubicBezTo>
                    <a:pt x="-1222" y="52292"/>
                    <a:pt x="9637" y="28289"/>
                    <a:pt x="19162" y="27051"/>
                  </a:cubicBezTo>
                  <a:cubicBezTo>
                    <a:pt x="28687" y="25813"/>
                    <a:pt x="102220" y="0"/>
                    <a:pt x="102220" y="0"/>
                  </a:cubicBezTo>
                  <a:close/>
                </a:path>
              </a:pathLst>
            </a:custGeom>
            <a:solidFill>
              <a:srgbClr val="FFCEA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33" name="Google Shape;9233;p130"/>
            <p:cNvSpPr/>
            <p:nvPr/>
          </p:nvSpPr>
          <p:spPr>
            <a:xfrm>
              <a:off x="7381720" y="1109556"/>
              <a:ext cx="166879" cy="325717"/>
            </a:xfrm>
            <a:custGeom>
              <a:rect b="b" l="l" r="r" t="t"/>
              <a:pathLst>
                <a:path extrusionOk="0" h="407146" w="208599">
                  <a:moveTo>
                    <a:pt x="152620" y="40673"/>
                  </a:moveTo>
                  <a:cubicBezTo>
                    <a:pt x="152620" y="40673"/>
                    <a:pt x="119187" y="90584"/>
                    <a:pt x="72419" y="95251"/>
                  </a:cubicBezTo>
                  <a:cubicBezTo>
                    <a:pt x="57751" y="80773"/>
                    <a:pt x="56417" y="28576"/>
                    <a:pt x="76801" y="12574"/>
                  </a:cubicBezTo>
                  <a:cubicBezTo>
                    <a:pt x="76801" y="12574"/>
                    <a:pt x="57751" y="-2571"/>
                    <a:pt x="45178" y="382"/>
                  </a:cubicBezTo>
                  <a:cubicBezTo>
                    <a:pt x="31481" y="8783"/>
                    <a:pt x="21327" y="21888"/>
                    <a:pt x="16603" y="37244"/>
                  </a:cubicBezTo>
                  <a:cubicBezTo>
                    <a:pt x="4658" y="71536"/>
                    <a:pt x="-923" y="107721"/>
                    <a:pt x="124" y="144019"/>
                  </a:cubicBezTo>
                  <a:cubicBezTo>
                    <a:pt x="886" y="192977"/>
                    <a:pt x="124" y="316707"/>
                    <a:pt x="124" y="316707"/>
                  </a:cubicBezTo>
                  <a:cubicBezTo>
                    <a:pt x="5620" y="346271"/>
                    <a:pt x="23556" y="372047"/>
                    <a:pt x="49369" y="387478"/>
                  </a:cubicBezTo>
                  <a:cubicBezTo>
                    <a:pt x="83068" y="406490"/>
                    <a:pt x="122740" y="411976"/>
                    <a:pt x="160335" y="402813"/>
                  </a:cubicBezTo>
                  <a:cubicBezTo>
                    <a:pt x="183957" y="397289"/>
                    <a:pt x="192720" y="383763"/>
                    <a:pt x="200911" y="366904"/>
                  </a:cubicBezTo>
                  <a:cubicBezTo>
                    <a:pt x="198816" y="332614"/>
                    <a:pt x="185195" y="262129"/>
                    <a:pt x="190910" y="218790"/>
                  </a:cubicBezTo>
                  <a:cubicBezTo>
                    <a:pt x="196625" y="175451"/>
                    <a:pt x="205769" y="143447"/>
                    <a:pt x="208150" y="108586"/>
                  </a:cubicBezTo>
                  <a:cubicBezTo>
                    <a:pt x="210532" y="73724"/>
                    <a:pt x="203483" y="74391"/>
                    <a:pt x="186052" y="62009"/>
                  </a:cubicBezTo>
                  <a:cubicBezTo>
                    <a:pt x="175442" y="54092"/>
                    <a:pt x="164269" y="46962"/>
                    <a:pt x="152620" y="40673"/>
                  </a:cubicBezTo>
                  <a:close/>
                </a:path>
              </a:pathLst>
            </a:custGeom>
            <a:solidFill>
              <a:srgbClr val="F4F4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34" name="Google Shape;9234;p130"/>
            <p:cNvSpPr/>
            <p:nvPr/>
          </p:nvSpPr>
          <p:spPr>
            <a:xfrm>
              <a:off x="7413797" y="991818"/>
              <a:ext cx="110830" cy="134949"/>
            </a:xfrm>
            <a:custGeom>
              <a:rect b="b" l="l" r="r" t="t"/>
              <a:pathLst>
                <a:path extrusionOk="0" h="168686" w="138537">
                  <a:moveTo>
                    <a:pt x="2962" y="60969"/>
                  </a:moveTo>
                  <a:lnTo>
                    <a:pt x="2962" y="60969"/>
                  </a:lnTo>
                  <a:cubicBezTo>
                    <a:pt x="8486" y="25155"/>
                    <a:pt x="34204" y="-1896"/>
                    <a:pt x="71161" y="104"/>
                  </a:cubicBezTo>
                  <a:cubicBezTo>
                    <a:pt x="110299" y="2083"/>
                    <a:pt x="140427" y="35416"/>
                    <a:pt x="138445" y="74557"/>
                  </a:cubicBezTo>
                  <a:cubicBezTo>
                    <a:pt x="137321" y="96813"/>
                    <a:pt x="125806" y="117248"/>
                    <a:pt x="107356" y="129739"/>
                  </a:cubicBezTo>
                  <a:cubicBezTo>
                    <a:pt x="106032" y="135172"/>
                    <a:pt x="104117" y="140443"/>
                    <a:pt x="101641" y="145456"/>
                  </a:cubicBezTo>
                  <a:cubicBezTo>
                    <a:pt x="88592" y="160696"/>
                    <a:pt x="49063" y="170125"/>
                    <a:pt x="37728" y="168506"/>
                  </a:cubicBezTo>
                  <a:cubicBezTo>
                    <a:pt x="23907" y="167251"/>
                    <a:pt x="12249" y="157706"/>
                    <a:pt x="8296" y="144408"/>
                  </a:cubicBezTo>
                  <a:cubicBezTo>
                    <a:pt x="-3610" y="116309"/>
                    <a:pt x="-86" y="78685"/>
                    <a:pt x="2962" y="60969"/>
                  </a:cubicBezTo>
                  <a:close/>
                </a:path>
              </a:pathLst>
            </a:custGeom>
            <a:solidFill>
              <a:srgbClr val="FFCEA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35" name="Google Shape;9235;p130"/>
            <p:cNvSpPr/>
            <p:nvPr/>
          </p:nvSpPr>
          <p:spPr>
            <a:xfrm>
              <a:off x="7417935" y="980032"/>
              <a:ext cx="116959" cy="115584"/>
            </a:xfrm>
            <a:custGeom>
              <a:rect b="b" l="l" r="r" t="t"/>
              <a:pathLst>
                <a:path extrusionOk="0" h="144480" w="146199">
                  <a:moveTo>
                    <a:pt x="102179" y="144481"/>
                  </a:moveTo>
                  <a:lnTo>
                    <a:pt x="102179" y="144481"/>
                  </a:lnTo>
                  <a:lnTo>
                    <a:pt x="98750" y="113239"/>
                  </a:lnTo>
                  <a:cubicBezTo>
                    <a:pt x="98750" y="113239"/>
                    <a:pt x="124277" y="47135"/>
                    <a:pt x="63984" y="59899"/>
                  </a:cubicBezTo>
                  <a:cubicBezTo>
                    <a:pt x="24169" y="68281"/>
                    <a:pt x="14168" y="71900"/>
                    <a:pt x="2072" y="45135"/>
                  </a:cubicBezTo>
                  <a:cubicBezTo>
                    <a:pt x="-10025" y="18370"/>
                    <a:pt x="32647" y="-5538"/>
                    <a:pt x="83415" y="1129"/>
                  </a:cubicBezTo>
                  <a:cubicBezTo>
                    <a:pt x="119648" y="4934"/>
                    <a:pt x="146928" y="35857"/>
                    <a:pt x="146185" y="72281"/>
                  </a:cubicBezTo>
                  <a:cubicBezTo>
                    <a:pt x="144851" y="91903"/>
                    <a:pt x="139612" y="131717"/>
                    <a:pt x="102179" y="144481"/>
                  </a:cubicBezTo>
                  <a:close/>
                </a:path>
              </a:pathLst>
            </a:custGeom>
            <a:solidFill>
              <a:srgbClr val="3A2C6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36" name="Google Shape;9236;p130"/>
            <p:cNvSpPr/>
            <p:nvPr/>
          </p:nvSpPr>
          <p:spPr>
            <a:xfrm>
              <a:off x="7364000" y="1109861"/>
              <a:ext cx="53873" cy="78410"/>
            </a:xfrm>
            <a:custGeom>
              <a:rect b="b" l="l" r="r" t="t"/>
              <a:pathLst>
                <a:path extrusionOk="0" h="98012" w="67341">
                  <a:moveTo>
                    <a:pt x="24289" y="98012"/>
                  </a:moveTo>
                  <a:cubicBezTo>
                    <a:pt x="15097" y="97573"/>
                    <a:pt x="6410" y="93657"/>
                    <a:pt x="0" y="87058"/>
                  </a:cubicBezTo>
                  <a:cubicBezTo>
                    <a:pt x="1334" y="70009"/>
                    <a:pt x="23241" y="4858"/>
                    <a:pt x="67342" y="0"/>
                  </a:cubicBezTo>
                  <a:cubicBezTo>
                    <a:pt x="55350" y="8451"/>
                    <a:pt x="45844" y="19962"/>
                    <a:pt x="39814" y="33338"/>
                  </a:cubicBezTo>
                  <a:cubicBezTo>
                    <a:pt x="32994" y="54469"/>
                    <a:pt x="27813" y="76090"/>
                    <a:pt x="24289" y="98012"/>
                  </a:cubicBezTo>
                  <a:close/>
                </a:path>
              </a:pathLst>
            </a:custGeom>
            <a:solidFill>
              <a:srgbClr val="EDEDE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37" name="Google Shape;9237;p130"/>
            <p:cNvSpPr/>
            <p:nvPr/>
          </p:nvSpPr>
          <p:spPr>
            <a:xfrm>
              <a:off x="7794459" y="3551002"/>
              <a:ext cx="540846" cy="312343"/>
            </a:xfrm>
            <a:custGeom>
              <a:rect b="b" l="l" r="r" t="t"/>
              <a:pathLst>
                <a:path extrusionOk="0" h="390429" w="676058">
                  <a:moveTo>
                    <a:pt x="625735" y="92488"/>
                  </a:moveTo>
                  <a:cubicBezTo>
                    <a:pt x="610904" y="78943"/>
                    <a:pt x="594607" y="67094"/>
                    <a:pt x="577157" y="57150"/>
                  </a:cubicBezTo>
                  <a:cubicBezTo>
                    <a:pt x="445236" y="-19050"/>
                    <a:pt x="230733" y="-19050"/>
                    <a:pt x="98907" y="57150"/>
                  </a:cubicBezTo>
                  <a:cubicBezTo>
                    <a:pt x="78543" y="68666"/>
                    <a:pt x="59826" y="82896"/>
                    <a:pt x="43281" y="99441"/>
                  </a:cubicBezTo>
                  <a:cubicBezTo>
                    <a:pt x="-29204" y="173831"/>
                    <a:pt x="-10630" y="270034"/>
                    <a:pt x="98907" y="333280"/>
                  </a:cubicBezTo>
                  <a:cubicBezTo>
                    <a:pt x="230733" y="409480"/>
                    <a:pt x="445331" y="409480"/>
                    <a:pt x="577157" y="333280"/>
                  </a:cubicBezTo>
                  <a:cubicBezTo>
                    <a:pt x="690124" y="268033"/>
                    <a:pt x="706316" y="167735"/>
                    <a:pt x="625735" y="92488"/>
                  </a:cubicBezTo>
                  <a:close/>
                  <a:moveTo>
                    <a:pt x="535152" y="308610"/>
                  </a:moveTo>
                  <a:cubicBezTo>
                    <a:pt x="426472" y="371380"/>
                    <a:pt x="249402" y="371380"/>
                    <a:pt x="141008" y="308610"/>
                  </a:cubicBezTo>
                  <a:cubicBezTo>
                    <a:pt x="64808" y="264605"/>
                    <a:pt x="41948" y="201168"/>
                    <a:pt x="72713" y="145542"/>
                  </a:cubicBezTo>
                  <a:cubicBezTo>
                    <a:pt x="89277" y="118310"/>
                    <a:pt x="112871" y="96031"/>
                    <a:pt x="141008" y="81058"/>
                  </a:cubicBezTo>
                  <a:cubicBezTo>
                    <a:pt x="249688" y="18383"/>
                    <a:pt x="426758" y="18383"/>
                    <a:pt x="535152" y="81058"/>
                  </a:cubicBezTo>
                  <a:cubicBezTo>
                    <a:pt x="563260" y="96002"/>
                    <a:pt x="586797" y="118291"/>
                    <a:pt x="603256" y="145542"/>
                  </a:cubicBezTo>
                  <a:lnTo>
                    <a:pt x="603256" y="145542"/>
                  </a:lnTo>
                  <a:cubicBezTo>
                    <a:pt x="634117" y="201549"/>
                    <a:pt x="611352" y="264890"/>
                    <a:pt x="535152" y="308610"/>
                  </a:cubicBezTo>
                  <a:close/>
                </a:path>
              </a:pathLst>
            </a:custGeom>
            <a:solidFill>
              <a:srgbClr val="B1B4C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38" name="Google Shape;9238;p130"/>
            <p:cNvSpPr/>
            <p:nvPr/>
          </p:nvSpPr>
          <p:spPr>
            <a:xfrm>
              <a:off x="7824798" y="3491907"/>
              <a:ext cx="470058" cy="181410"/>
            </a:xfrm>
            <a:custGeom>
              <a:rect b="b" l="l" r="r" t="t"/>
              <a:pathLst>
                <a:path extrusionOk="0" h="226763" w="587572">
                  <a:moveTo>
                    <a:pt x="565309" y="219837"/>
                  </a:moveTo>
                  <a:lnTo>
                    <a:pt x="565309" y="219837"/>
                  </a:lnTo>
                  <a:cubicBezTo>
                    <a:pt x="548849" y="192586"/>
                    <a:pt x="525313" y="170297"/>
                    <a:pt x="497205" y="155353"/>
                  </a:cubicBezTo>
                  <a:cubicBezTo>
                    <a:pt x="388525" y="92678"/>
                    <a:pt x="211455" y="92678"/>
                    <a:pt x="103061" y="155353"/>
                  </a:cubicBezTo>
                  <a:cubicBezTo>
                    <a:pt x="74924" y="170326"/>
                    <a:pt x="51330" y="192605"/>
                    <a:pt x="34766" y="219837"/>
                  </a:cubicBezTo>
                  <a:lnTo>
                    <a:pt x="5334" y="172974"/>
                  </a:lnTo>
                  <a:lnTo>
                    <a:pt x="0" y="164497"/>
                  </a:lnTo>
                  <a:lnTo>
                    <a:pt x="38100" y="73533"/>
                  </a:lnTo>
                  <a:lnTo>
                    <a:pt x="170402" y="0"/>
                  </a:lnTo>
                  <a:lnTo>
                    <a:pt x="416719" y="4286"/>
                  </a:lnTo>
                  <a:lnTo>
                    <a:pt x="584073" y="103537"/>
                  </a:lnTo>
                  <a:cubicBezTo>
                    <a:pt x="584073" y="103537"/>
                    <a:pt x="587121" y="134969"/>
                    <a:pt x="587502" y="166021"/>
                  </a:cubicBezTo>
                  <a:cubicBezTo>
                    <a:pt x="588169" y="204883"/>
                    <a:pt x="584359" y="242697"/>
                    <a:pt x="565309" y="219837"/>
                  </a:cubicBezTo>
                  <a:close/>
                </a:path>
              </a:pathLst>
            </a:custGeom>
            <a:solidFill>
              <a:srgbClr val="A1A5B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39" name="Google Shape;9239;p130"/>
            <p:cNvSpPr/>
            <p:nvPr/>
          </p:nvSpPr>
          <p:spPr>
            <a:xfrm>
              <a:off x="7794490" y="3623727"/>
              <a:ext cx="41071" cy="82677"/>
            </a:xfrm>
            <a:custGeom>
              <a:rect b="b" l="l" r="r" t="t"/>
              <a:pathLst>
                <a:path extrusionOk="0" h="103346" w="51339">
                  <a:moveTo>
                    <a:pt x="0" y="103346"/>
                  </a:moveTo>
                  <a:lnTo>
                    <a:pt x="95" y="0"/>
                  </a:lnTo>
                  <a:lnTo>
                    <a:pt x="51340" y="86773"/>
                  </a:lnTo>
                  <a:lnTo>
                    <a:pt x="0" y="103346"/>
                  </a:lnTo>
                  <a:close/>
                </a:path>
              </a:pathLst>
            </a:custGeom>
            <a:solidFill>
              <a:srgbClr val="B1B4C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40" name="Google Shape;9240;p130"/>
            <p:cNvSpPr/>
            <p:nvPr/>
          </p:nvSpPr>
          <p:spPr>
            <a:xfrm>
              <a:off x="8298847" y="3624184"/>
              <a:ext cx="36118" cy="82219"/>
            </a:xfrm>
            <a:custGeom>
              <a:rect b="b" l="l" r="r" t="t"/>
              <a:pathLst>
                <a:path extrusionOk="0" h="102774" w="45148">
                  <a:moveTo>
                    <a:pt x="45148" y="102775"/>
                  </a:moveTo>
                  <a:lnTo>
                    <a:pt x="45148" y="0"/>
                  </a:lnTo>
                  <a:lnTo>
                    <a:pt x="0" y="51149"/>
                  </a:lnTo>
                  <a:lnTo>
                    <a:pt x="45148" y="102775"/>
                  </a:lnTo>
                  <a:close/>
                </a:path>
              </a:pathLst>
            </a:custGeom>
            <a:solidFill>
              <a:srgbClr val="B1B4C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41" name="Google Shape;9241;p130"/>
            <p:cNvSpPr/>
            <p:nvPr/>
          </p:nvSpPr>
          <p:spPr>
            <a:xfrm>
              <a:off x="7842237" y="3535238"/>
              <a:ext cx="450190" cy="259842"/>
            </a:xfrm>
            <a:custGeom>
              <a:rect b="b" l="l" r="r" t="t"/>
              <a:pathLst>
                <a:path extrusionOk="0" h="324802" w="562737">
                  <a:moveTo>
                    <a:pt x="562737" y="162401"/>
                  </a:moveTo>
                  <a:cubicBezTo>
                    <a:pt x="562737" y="252093"/>
                    <a:pt x="436764" y="324802"/>
                    <a:pt x="281368" y="324802"/>
                  </a:cubicBezTo>
                  <a:cubicBezTo>
                    <a:pt x="125973" y="324802"/>
                    <a:pt x="0" y="252093"/>
                    <a:pt x="0" y="162401"/>
                  </a:cubicBezTo>
                  <a:cubicBezTo>
                    <a:pt x="0" y="72710"/>
                    <a:pt x="125973" y="0"/>
                    <a:pt x="281368" y="0"/>
                  </a:cubicBezTo>
                  <a:cubicBezTo>
                    <a:pt x="436764" y="0"/>
                    <a:pt x="562737" y="72710"/>
                    <a:pt x="562737" y="162401"/>
                  </a:cubicBezTo>
                  <a:close/>
                </a:path>
              </a:pathLst>
            </a:custGeom>
            <a:solidFill>
              <a:srgbClr val="3E7EFF">
                <a:alpha val="98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42" name="Google Shape;9242;p130"/>
            <p:cNvSpPr/>
            <p:nvPr/>
          </p:nvSpPr>
          <p:spPr>
            <a:xfrm>
              <a:off x="7815050" y="3673683"/>
              <a:ext cx="491790" cy="176435"/>
            </a:xfrm>
            <a:custGeom>
              <a:rect b="b" l="l" r="r" t="t"/>
              <a:pathLst>
                <a:path extrusionOk="0" h="220544" w="614737">
                  <a:moveTo>
                    <a:pt x="0" y="58293"/>
                  </a:moveTo>
                  <a:cubicBezTo>
                    <a:pt x="0" y="58293"/>
                    <a:pt x="43339" y="228981"/>
                    <a:pt x="366522" y="220218"/>
                  </a:cubicBezTo>
                  <a:cubicBezTo>
                    <a:pt x="590836" y="220218"/>
                    <a:pt x="619506" y="27432"/>
                    <a:pt x="614172" y="0"/>
                  </a:cubicBezTo>
                  <a:cubicBezTo>
                    <a:pt x="567595" y="64189"/>
                    <a:pt x="495062" y="104556"/>
                    <a:pt x="415957" y="110300"/>
                  </a:cubicBezTo>
                  <a:cubicBezTo>
                    <a:pt x="279463" y="122206"/>
                    <a:pt x="178689" y="120682"/>
                    <a:pt x="124778" y="94583"/>
                  </a:cubicBezTo>
                  <a:cubicBezTo>
                    <a:pt x="70866" y="68485"/>
                    <a:pt x="95" y="0"/>
                    <a:pt x="95" y="0"/>
                  </a:cubicBezTo>
                  <a:close/>
                </a:path>
              </a:pathLst>
            </a:custGeom>
            <a:solidFill>
              <a:srgbClr val="B1B4C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43" name="Google Shape;9243;p130"/>
            <p:cNvSpPr/>
            <p:nvPr/>
          </p:nvSpPr>
          <p:spPr>
            <a:xfrm>
              <a:off x="7794490" y="3472184"/>
              <a:ext cx="540791" cy="312391"/>
            </a:xfrm>
            <a:custGeom>
              <a:rect b="b" l="l" r="r" t="t"/>
              <a:pathLst>
                <a:path extrusionOk="0" h="390489" w="675989">
                  <a:moveTo>
                    <a:pt x="98869" y="333375"/>
                  </a:moveTo>
                  <a:cubicBezTo>
                    <a:pt x="-32956" y="257175"/>
                    <a:pt x="-32956" y="133350"/>
                    <a:pt x="98869" y="57150"/>
                  </a:cubicBezTo>
                  <a:cubicBezTo>
                    <a:pt x="230695" y="-19050"/>
                    <a:pt x="445294" y="-19050"/>
                    <a:pt x="577120" y="57150"/>
                  </a:cubicBezTo>
                  <a:cubicBezTo>
                    <a:pt x="708946" y="133350"/>
                    <a:pt x="708946" y="257175"/>
                    <a:pt x="577120" y="333375"/>
                  </a:cubicBezTo>
                  <a:cubicBezTo>
                    <a:pt x="445294" y="409575"/>
                    <a:pt x="230695" y="409480"/>
                    <a:pt x="98869" y="333375"/>
                  </a:cubicBezTo>
                  <a:close/>
                  <a:moveTo>
                    <a:pt x="535019" y="81534"/>
                  </a:moveTo>
                  <a:cubicBezTo>
                    <a:pt x="426339" y="18860"/>
                    <a:pt x="249269" y="18764"/>
                    <a:pt x="140970" y="81534"/>
                  </a:cubicBezTo>
                  <a:cubicBezTo>
                    <a:pt x="32671" y="144304"/>
                    <a:pt x="32290" y="246316"/>
                    <a:pt x="140970" y="309086"/>
                  </a:cubicBezTo>
                  <a:cubicBezTo>
                    <a:pt x="249650" y="371856"/>
                    <a:pt x="426720" y="371856"/>
                    <a:pt x="535019" y="309086"/>
                  </a:cubicBezTo>
                  <a:cubicBezTo>
                    <a:pt x="643319" y="246316"/>
                    <a:pt x="644176" y="144304"/>
                    <a:pt x="535019" y="81534"/>
                  </a:cubicBezTo>
                  <a:close/>
                </a:path>
              </a:pathLst>
            </a:custGeom>
            <a:solidFill>
              <a:srgbClr val="D6D8E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44" name="Google Shape;9244;p130"/>
            <p:cNvSpPr/>
            <p:nvPr/>
          </p:nvSpPr>
          <p:spPr>
            <a:xfrm rot="-1800688">
              <a:off x="7461681" y="3958751"/>
              <a:ext cx="59415" cy="102834"/>
            </a:xfrm>
            <a:custGeom>
              <a:rect b="b" l="l" r="r" t="t"/>
              <a:pathLst>
                <a:path extrusionOk="0" h="128587" w="74294">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rgbClr val="000000">
                <a:alpha val="98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45" name="Google Shape;9245;p130"/>
            <p:cNvSpPr/>
            <p:nvPr/>
          </p:nvSpPr>
          <p:spPr>
            <a:xfrm>
              <a:off x="7752377" y="3752957"/>
              <a:ext cx="148970" cy="86030"/>
            </a:xfrm>
            <a:custGeom>
              <a:rect b="b" l="l" r="r" t="t"/>
              <a:pathLst>
                <a:path extrusionOk="0" h="107537" w="186213">
                  <a:moveTo>
                    <a:pt x="186214" y="25337"/>
                  </a:moveTo>
                  <a:lnTo>
                    <a:pt x="43910" y="107537"/>
                  </a:lnTo>
                  <a:lnTo>
                    <a:pt x="0" y="82105"/>
                  </a:lnTo>
                  <a:lnTo>
                    <a:pt x="142304" y="0"/>
                  </a:lnTo>
                  <a:lnTo>
                    <a:pt x="186214" y="25337"/>
                  </a:lnTo>
                  <a:close/>
                </a:path>
              </a:pathLst>
            </a:custGeom>
            <a:solidFill>
              <a:srgbClr val="B1B4C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46" name="Google Shape;9246;p130"/>
            <p:cNvSpPr/>
            <p:nvPr/>
          </p:nvSpPr>
          <p:spPr>
            <a:xfrm>
              <a:off x="7787483" y="3773138"/>
              <a:ext cx="113842" cy="106298"/>
            </a:xfrm>
            <a:custGeom>
              <a:rect b="b" l="l" r="r" t="t"/>
              <a:pathLst>
                <a:path extrusionOk="0" h="132873" w="142303">
                  <a:moveTo>
                    <a:pt x="142304" y="50768"/>
                  </a:moveTo>
                  <a:lnTo>
                    <a:pt x="0" y="132874"/>
                  </a:lnTo>
                  <a:lnTo>
                    <a:pt x="0" y="82201"/>
                  </a:lnTo>
                  <a:lnTo>
                    <a:pt x="142304" y="0"/>
                  </a:lnTo>
                  <a:lnTo>
                    <a:pt x="142304" y="50768"/>
                  </a:lnTo>
                  <a:close/>
                </a:path>
              </a:pathLst>
            </a:custGeom>
            <a:solidFill>
              <a:srgbClr val="A1A5B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47" name="Google Shape;9247;p130"/>
            <p:cNvSpPr/>
            <p:nvPr/>
          </p:nvSpPr>
          <p:spPr>
            <a:xfrm>
              <a:off x="7465892" y="3799784"/>
              <a:ext cx="345033" cy="254286"/>
            </a:xfrm>
            <a:custGeom>
              <a:rect b="b" l="l" r="r" t="t"/>
              <a:pathLst>
                <a:path extrusionOk="0" h="317858" w="431291">
                  <a:moveTo>
                    <a:pt x="431292" y="84877"/>
                  </a:moveTo>
                  <a:cubicBezTo>
                    <a:pt x="429558" y="52883"/>
                    <a:pt x="412680" y="23631"/>
                    <a:pt x="385858" y="6106"/>
                  </a:cubicBezTo>
                  <a:cubicBezTo>
                    <a:pt x="376637" y="-562"/>
                    <a:pt x="364579" y="-1867"/>
                    <a:pt x="354139" y="2676"/>
                  </a:cubicBezTo>
                  <a:lnTo>
                    <a:pt x="354139" y="2676"/>
                  </a:lnTo>
                  <a:lnTo>
                    <a:pt x="0" y="206988"/>
                  </a:lnTo>
                  <a:lnTo>
                    <a:pt x="64579" y="317859"/>
                  </a:lnTo>
                  <a:lnTo>
                    <a:pt x="414338" y="115929"/>
                  </a:lnTo>
                  <a:cubicBezTo>
                    <a:pt x="424720" y="112214"/>
                    <a:pt x="431292" y="101356"/>
                    <a:pt x="431292" y="84877"/>
                  </a:cubicBezTo>
                  <a:close/>
                </a:path>
              </a:pathLst>
            </a:custGeom>
            <a:solidFill>
              <a:srgbClr val="00B5D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48" name="Google Shape;9248;p130"/>
            <p:cNvSpPr/>
            <p:nvPr/>
          </p:nvSpPr>
          <p:spPr>
            <a:xfrm rot="-1800688">
              <a:off x="7461681" y="3958751"/>
              <a:ext cx="59415" cy="102834"/>
            </a:xfrm>
            <a:custGeom>
              <a:rect b="b" l="l" r="r" t="t"/>
              <a:pathLst>
                <a:path extrusionOk="0" h="128587" w="74294">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rgbClr val="007BB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49" name="Google Shape;9249;p130"/>
            <p:cNvSpPr/>
            <p:nvPr/>
          </p:nvSpPr>
          <p:spPr>
            <a:xfrm>
              <a:off x="8113340" y="4275363"/>
              <a:ext cx="345795" cy="199644"/>
            </a:xfrm>
            <a:custGeom>
              <a:rect b="b" l="l" r="r" t="t"/>
              <a:pathLst>
                <a:path extrusionOk="0" h="249555" w="432244">
                  <a:moveTo>
                    <a:pt x="432244" y="124778"/>
                  </a:moveTo>
                  <a:cubicBezTo>
                    <a:pt x="432244" y="193690"/>
                    <a:pt x="335483" y="249555"/>
                    <a:pt x="216122" y="249555"/>
                  </a:cubicBezTo>
                  <a:cubicBezTo>
                    <a:pt x="96761" y="249555"/>
                    <a:pt x="0" y="193690"/>
                    <a:pt x="0" y="124778"/>
                  </a:cubicBezTo>
                  <a:cubicBezTo>
                    <a:pt x="0" y="55865"/>
                    <a:pt x="96761" y="0"/>
                    <a:pt x="216122" y="0"/>
                  </a:cubicBezTo>
                  <a:cubicBezTo>
                    <a:pt x="335483" y="0"/>
                    <a:pt x="432244" y="55865"/>
                    <a:pt x="432244" y="124778"/>
                  </a:cubicBezTo>
                  <a:close/>
                </a:path>
              </a:pathLst>
            </a:custGeom>
            <a:solidFill>
              <a:srgbClr val="D6D8E5">
                <a:alpha val="400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50" name="Google Shape;9250;p130"/>
            <p:cNvSpPr/>
            <p:nvPr/>
          </p:nvSpPr>
          <p:spPr>
            <a:xfrm>
              <a:off x="8345604" y="3658605"/>
              <a:ext cx="79290" cy="172593"/>
            </a:xfrm>
            <a:custGeom>
              <a:rect b="b" l="l" r="r" t="t"/>
              <a:pathLst>
                <a:path extrusionOk="0" h="215741" w="99113">
                  <a:moveTo>
                    <a:pt x="77248" y="0"/>
                  </a:moveTo>
                  <a:cubicBezTo>
                    <a:pt x="79534" y="20098"/>
                    <a:pt x="103537" y="106775"/>
                    <a:pt x="98393" y="136398"/>
                  </a:cubicBezTo>
                  <a:cubicBezTo>
                    <a:pt x="93250" y="166021"/>
                    <a:pt x="11335" y="215741"/>
                    <a:pt x="11335" y="215741"/>
                  </a:cubicBezTo>
                  <a:lnTo>
                    <a:pt x="0" y="164973"/>
                  </a:lnTo>
                  <a:lnTo>
                    <a:pt x="45339" y="120491"/>
                  </a:lnTo>
                  <a:lnTo>
                    <a:pt x="33052" y="36385"/>
                  </a:lnTo>
                  <a:close/>
                </a:path>
              </a:pathLst>
            </a:custGeom>
            <a:solidFill>
              <a:srgbClr val="FFCEA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51" name="Google Shape;9251;p130"/>
            <p:cNvSpPr/>
            <p:nvPr/>
          </p:nvSpPr>
          <p:spPr>
            <a:xfrm>
              <a:off x="8356722" y="3587657"/>
              <a:ext cx="56997" cy="109672"/>
            </a:xfrm>
            <a:custGeom>
              <a:rect b="b" l="l" r="r" t="t"/>
              <a:pathLst>
                <a:path extrusionOk="0" h="137090" w="71246">
                  <a:moveTo>
                    <a:pt x="0" y="3302"/>
                  </a:moveTo>
                  <a:cubicBezTo>
                    <a:pt x="16516" y="-4309"/>
                    <a:pt x="36109" y="1625"/>
                    <a:pt x="45625" y="17113"/>
                  </a:cubicBezTo>
                  <a:cubicBezTo>
                    <a:pt x="57626" y="37020"/>
                    <a:pt x="70104" y="105505"/>
                    <a:pt x="71247" y="117125"/>
                  </a:cubicBezTo>
                  <a:cubicBezTo>
                    <a:pt x="71247" y="117125"/>
                    <a:pt x="54388" y="140557"/>
                    <a:pt x="29051" y="136652"/>
                  </a:cubicBezTo>
                  <a:close/>
                </a:path>
              </a:pathLst>
            </a:custGeom>
            <a:solidFill>
              <a:srgbClr val="EDEDE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52" name="Google Shape;9252;p130"/>
            <p:cNvSpPr/>
            <p:nvPr/>
          </p:nvSpPr>
          <p:spPr>
            <a:xfrm>
              <a:off x="8165307" y="4346248"/>
              <a:ext cx="122958" cy="68962"/>
            </a:xfrm>
            <a:custGeom>
              <a:rect b="b" l="l" r="r" t="t"/>
              <a:pathLst>
                <a:path extrusionOk="0" h="86203" w="153698">
                  <a:moveTo>
                    <a:pt x="145884" y="20876"/>
                  </a:moveTo>
                  <a:cubicBezTo>
                    <a:pt x="128063" y="25743"/>
                    <a:pt x="109051" y="23409"/>
                    <a:pt x="92925" y="14399"/>
                  </a:cubicBezTo>
                  <a:cubicBezTo>
                    <a:pt x="80162" y="14399"/>
                    <a:pt x="10820" y="-14843"/>
                    <a:pt x="1390" y="10017"/>
                  </a:cubicBezTo>
                  <a:cubicBezTo>
                    <a:pt x="-6802" y="31925"/>
                    <a:pt x="23202" y="52118"/>
                    <a:pt x="39490" y="55928"/>
                  </a:cubicBezTo>
                  <a:cubicBezTo>
                    <a:pt x="74542" y="64405"/>
                    <a:pt x="100355" y="81931"/>
                    <a:pt x="114451" y="84503"/>
                  </a:cubicBezTo>
                  <a:cubicBezTo>
                    <a:pt x="124929" y="86694"/>
                    <a:pt x="138455" y="88122"/>
                    <a:pt x="146837" y="79931"/>
                  </a:cubicBezTo>
                  <a:cubicBezTo>
                    <a:pt x="156552" y="70406"/>
                    <a:pt x="155695" y="33830"/>
                    <a:pt x="145884" y="20876"/>
                  </a:cubicBezTo>
                  <a:close/>
                </a:path>
              </a:pathLst>
            </a:custGeom>
            <a:solidFill>
              <a:srgbClr val="2B2A3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53" name="Google Shape;9253;p130"/>
            <p:cNvSpPr/>
            <p:nvPr/>
          </p:nvSpPr>
          <p:spPr>
            <a:xfrm>
              <a:off x="8165313" y="4357988"/>
              <a:ext cx="120890" cy="57443"/>
            </a:xfrm>
            <a:custGeom>
              <a:rect b="b" l="l" r="r" t="t"/>
              <a:pathLst>
                <a:path extrusionOk="0" h="71804" w="151113">
                  <a:moveTo>
                    <a:pt x="114156" y="64103"/>
                  </a:moveTo>
                  <a:cubicBezTo>
                    <a:pt x="100059" y="61150"/>
                    <a:pt x="74246" y="43720"/>
                    <a:pt x="39195" y="35528"/>
                  </a:cubicBezTo>
                  <a:cubicBezTo>
                    <a:pt x="25764" y="32290"/>
                    <a:pt x="2619" y="17526"/>
                    <a:pt x="237" y="0"/>
                  </a:cubicBezTo>
                  <a:cubicBezTo>
                    <a:pt x="-2811" y="20098"/>
                    <a:pt x="24240" y="38100"/>
                    <a:pt x="39195" y="41529"/>
                  </a:cubicBezTo>
                  <a:cubicBezTo>
                    <a:pt x="74246" y="50006"/>
                    <a:pt x="100059" y="67532"/>
                    <a:pt x="114156" y="70104"/>
                  </a:cubicBezTo>
                  <a:cubicBezTo>
                    <a:pt x="124634" y="72295"/>
                    <a:pt x="138159" y="73723"/>
                    <a:pt x="146541" y="65532"/>
                  </a:cubicBezTo>
                  <a:cubicBezTo>
                    <a:pt x="148684" y="63122"/>
                    <a:pt x="150246" y="60255"/>
                    <a:pt x="151113" y="57150"/>
                  </a:cubicBezTo>
                  <a:cubicBezTo>
                    <a:pt x="140579" y="65161"/>
                    <a:pt x="126882" y="67742"/>
                    <a:pt x="114156" y="64103"/>
                  </a:cubicBezTo>
                  <a:close/>
                </a:path>
              </a:pathLst>
            </a:custGeom>
            <a:solidFill>
              <a:srgbClr val="757B8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54" name="Google Shape;9254;p130"/>
            <p:cNvSpPr/>
            <p:nvPr/>
          </p:nvSpPr>
          <p:spPr>
            <a:xfrm>
              <a:off x="8255166" y="4305930"/>
              <a:ext cx="122958" cy="68996"/>
            </a:xfrm>
            <a:custGeom>
              <a:rect b="b" l="l" r="r" t="t"/>
              <a:pathLst>
                <a:path extrusionOk="0" h="86245" w="153698">
                  <a:moveTo>
                    <a:pt x="145884" y="20822"/>
                  </a:moveTo>
                  <a:cubicBezTo>
                    <a:pt x="128082" y="25766"/>
                    <a:pt x="109041" y="23470"/>
                    <a:pt x="92925" y="14441"/>
                  </a:cubicBezTo>
                  <a:cubicBezTo>
                    <a:pt x="80162" y="14441"/>
                    <a:pt x="10820" y="-14896"/>
                    <a:pt x="1390" y="10059"/>
                  </a:cubicBezTo>
                  <a:cubicBezTo>
                    <a:pt x="-6802" y="31871"/>
                    <a:pt x="23202" y="52064"/>
                    <a:pt x="39490" y="55969"/>
                  </a:cubicBezTo>
                  <a:cubicBezTo>
                    <a:pt x="74446" y="64447"/>
                    <a:pt x="100354" y="81877"/>
                    <a:pt x="114452" y="84544"/>
                  </a:cubicBezTo>
                  <a:cubicBezTo>
                    <a:pt x="124929" y="86735"/>
                    <a:pt x="138454" y="88164"/>
                    <a:pt x="146837" y="79973"/>
                  </a:cubicBezTo>
                  <a:cubicBezTo>
                    <a:pt x="156552" y="70352"/>
                    <a:pt x="155695" y="33776"/>
                    <a:pt x="145884" y="20822"/>
                  </a:cubicBezTo>
                  <a:close/>
                </a:path>
              </a:pathLst>
            </a:custGeom>
            <a:solidFill>
              <a:srgbClr val="2B2A3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55" name="Google Shape;9255;p130"/>
            <p:cNvSpPr/>
            <p:nvPr/>
          </p:nvSpPr>
          <p:spPr>
            <a:xfrm>
              <a:off x="8255174" y="4317703"/>
              <a:ext cx="120890" cy="57443"/>
            </a:xfrm>
            <a:custGeom>
              <a:rect b="b" l="l" r="r" t="t"/>
              <a:pathLst>
                <a:path extrusionOk="0" h="71804" w="151113">
                  <a:moveTo>
                    <a:pt x="114156" y="64008"/>
                  </a:moveTo>
                  <a:cubicBezTo>
                    <a:pt x="100059" y="61055"/>
                    <a:pt x="74151" y="43624"/>
                    <a:pt x="39195" y="35433"/>
                  </a:cubicBezTo>
                  <a:cubicBezTo>
                    <a:pt x="25764" y="32195"/>
                    <a:pt x="2619" y="17526"/>
                    <a:pt x="237" y="0"/>
                  </a:cubicBezTo>
                  <a:cubicBezTo>
                    <a:pt x="-2811" y="20098"/>
                    <a:pt x="24240" y="38100"/>
                    <a:pt x="39195" y="41529"/>
                  </a:cubicBezTo>
                  <a:cubicBezTo>
                    <a:pt x="74151" y="50006"/>
                    <a:pt x="100059" y="67437"/>
                    <a:pt x="114156" y="70104"/>
                  </a:cubicBezTo>
                  <a:cubicBezTo>
                    <a:pt x="124634" y="72295"/>
                    <a:pt x="138159" y="73723"/>
                    <a:pt x="146541" y="65532"/>
                  </a:cubicBezTo>
                  <a:cubicBezTo>
                    <a:pt x="148684" y="63122"/>
                    <a:pt x="150246" y="60255"/>
                    <a:pt x="151113" y="57150"/>
                  </a:cubicBezTo>
                  <a:cubicBezTo>
                    <a:pt x="140578" y="65170"/>
                    <a:pt x="126862" y="67713"/>
                    <a:pt x="114156" y="64008"/>
                  </a:cubicBezTo>
                  <a:close/>
                </a:path>
              </a:pathLst>
            </a:custGeom>
            <a:solidFill>
              <a:srgbClr val="757B8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56" name="Google Shape;9256;p130"/>
            <p:cNvSpPr/>
            <p:nvPr/>
          </p:nvSpPr>
          <p:spPr>
            <a:xfrm>
              <a:off x="8198325" y="3858200"/>
              <a:ext cx="179790" cy="507530"/>
            </a:xfrm>
            <a:custGeom>
              <a:rect b="b" l="l" r="r" t="t"/>
              <a:pathLst>
                <a:path extrusionOk="0" h="634412" w="224738">
                  <a:moveTo>
                    <a:pt x="218313" y="392525"/>
                  </a:moveTo>
                  <a:cubicBezTo>
                    <a:pt x="215360" y="366693"/>
                    <a:pt x="210036" y="341186"/>
                    <a:pt x="202406" y="316325"/>
                  </a:cubicBezTo>
                  <a:cubicBezTo>
                    <a:pt x="202406" y="316325"/>
                    <a:pt x="207169" y="250793"/>
                    <a:pt x="209550" y="188690"/>
                  </a:cubicBezTo>
                  <a:cubicBezTo>
                    <a:pt x="212217" y="118205"/>
                    <a:pt x="236696" y="56197"/>
                    <a:pt x="217361" y="0"/>
                  </a:cubicBezTo>
                  <a:lnTo>
                    <a:pt x="0" y="48292"/>
                  </a:lnTo>
                  <a:cubicBezTo>
                    <a:pt x="0" y="48292"/>
                    <a:pt x="13145" y="329279"/>
                    <a:pt x="16002" y="363283"/>
                  </a:cubicBezTo>
                  <a:cubicBezTo>
                    <a:pt x="17536" y="389744"/>
                    <a:pt x="20717" y="416080"/>
                    <a:pt x="25527" y="442150"/>
                  </a:cubicBezTo>
                  <a:cubicBezTo>
                    <a:pt x="35052" y="496729"/>
                    <a:pt x="51530" y="626459"/>
                    <a:pt x="51530" y="626459"/>
                  </a:cubicBezTo>
                  <a:cubicBezTo>
                    <a:pt x="68075" y="634374"/>
                    <a:pt x="86801" y="636461"/>
                    <a:pt x="104680" y="632365"/>
                  </a:cubicBezTo>
                  <a:cubicBezTo>
                    <a:pt x="104680" y="632365"/>
                    <a:pt x="103061" y="468344"/>
                    <a:pt x="101537" y="429006"/>
                  </a:cubicBezTo>
                  <a:cubicBezTo>
                    <a:pt x="99727" y="381381"/>
                    <a:pt x="98298" y="384715"/>
                    <a:pt x="98298" y="384715"/>
                  </a:cubicBezTo>
                  <a:lnTo>
                    <a:pt x="105537" y="265176"/>
                  </a:lnTo>
                  <a:lnTo>
                    <a:pt x="110204" y="205740"/>
                  </a:lnTo>
                  <a:cubicBezTo>
                    <a:pt x="110204" y="205740"/>
                    <a:pt x="116205" y="249364"/>
                    <a:pt x="119729" y="288322"/>
                  </a:cubicBezTo>
                  <a:cubicBezTo>
                    <a:pt x="123158" y="322326"/>
                    <a:pt x="131350" y="353092"/>
                    <a:pt x="140494" y="416338"/>
                  </a:cubicBezTo>
                  <a:cubicBezTo>
                    <a:pt x="148495" y="471202"/>
                    <a:pt x="161354" y="581501"/>
                    <a:pt x="161354" y="581501"/>
                  </a:cubicBezTo>
                  <a:cubicBezTo>
                    <a:pt x="184404" y="594836"/>
                    <a:pt x="215551" y="583787"/>
                    <a:pt x="215551" y="583787"/>
                  </a:cubicBezTo>
                  <a:cubicBezTo>
                    <a:pt x="215551" y="583787"/>
                    <a:pt x="224790" y="440150"/>
                    <a:pt x="218313" y="392525"/>
                  </a:cubicBezTo>
                  <a:close/>
                </a:path>
              </a:pathLst>
            </a:custGeom>
            <a:solidFill>
              <a:srgbClr val="E2616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57" name="Google Shape;9257;p130"/>
            <p:cNvSpPr/>
            <p:nvPr/>
          </p:nvSpPr>
          <p:spPr>
            <a:xfrm>
              <a:off x="8224549" y="3442293"/>
              <a:ext cx="130498" cy="208861"/>
            </a:xfrm>
            <a:custGeom>
              <a:rect b="b" l="l" r="r" t="t"/>
              <a:pathLst>
                <a:path extrusionOk="0" h="261076" w="163123">
                  <a:moveTo>
                    <a:pt x="153890" y="186263"/>
                  </a:moveTo>
                  <a:cubicBezTo>
                    <a:pt x="137316" y="187120"/>
                    <a:pt x="125315" y="191406"/>
                    <a:pt x="122934" y="186263"/>
                  </a:cubicBezTo>
                  <a:cubicBezTo>
                    <a:pt x="121190" y="177738"/>
                    <a:pt x="119914" y="169117"/>
                    <a:pt x="119124" y="160450"/>
                  </a:cubicBezTo>
                  <a:cubicBezTo>
                    <a:pt x="121028" y="155592"/>
                    <a:pt x="122743" y="150449"/>
                    <a:pt x="122743" y="150449"/>
                  </a:cubicBezTo>
                  <a:cubicBezTo>
                    <a:pt x="143508" y="137685"/>
                    <a:pt x="150080" y="115206"/>
                    <a:pt x="152842" y="89012"/>
                  </a:cubicBezTo>
                  <a:cubicBezTo>
                    <a:pt x="157509" y="44245"/>
                    <a:pt x="133316" y="5097"/>
                    <a:pt x="88548" y="430"/>
                  </a:cubicBezTo>
                  <a:cubicBezTo>
                    <a:pt x="46543" y="-3952"/>
                    <a:pt x="15587" y="25671"/>
                    <a:pt x="7300" y="66248"/>
                  </a:cubicBezTo>
                  <a:cubicBezTo>
                    <a:pt x="2918" y="86250"/>
                    <a:pt x="-5940" y="124064"/>
                    <a:pt x="5967" y="157021"/>
                  </a:cubicBezTo>
                  <a:cubicBezTo>
                    <a:pt x="12729" y="175499"/>
                    <a:pt x="21302" y="190073"/>
                    <a:pt x="29969" y="192930"/>
                  </a:cubicBezTo>
                  <a:cubicBezTo>
                    <a:pt x="38294" y="192740"/>
                    <a:pt x="46600" y="192006"/>
                    <a:pt x="54830" y="190739"/>
                  </a:cubicBezTo>
                  <a:lnTo>
                    <a:pt x="54830" y="190739"/>
                  </a:lnTo>
                  <a:cubicBezTo>
                    <a:pt x="54830" y="190739"/>
                    <a:pt x="57020" y="203122"/>
                    <a:pt x="58544" y="211123"/>
                  </a:cubicBezTo>
                  <a:cubicBezTo>
                    <a:pt x="60068" y="219124"/>
                    <a:pt x="59497" y="223315"/>
                    <a:pt x="43590" y="233030"/>
                  </a:cubicBezTo>
                  <a:cubicBezTo>
                    <a:pt x="27684" y="242746"/>
                    <a:pt x="67593" y="262939"/>
                    <a:pt x="93692" y="260939"/>
                  </a:cubicBezTo>
                  <a:cubicBezTo>
                    <a:pt x="119790" y="258938"/>
                    <a:pt x="149032" y="243222"/>
                    <a:pt x="157128" y="226458"/>
                  </a:cubicBezTo>
                  <a:cubicBezTo>
                    <a:pt x="165986" y="207884"/>
                    <a:pt x="165129" y="185786"/>
                    <a:pt x="153890" y="186263"/>
                  </a:cubicBezTo>
                  <a:close/>
                </a:path>
              </a:pathLst>
            </a:custGeom>
            <a:solidFill>
              <a:srgbClr val="FFCEA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58" name="Google Shape;9258;p130"/>
            <p:cNvSpPr/>
            <p:nvPr/>
          </p:nvSpPr>
          <p:spPr>
            <a:xfrm>
              <a:off x="8197056" y="3589895"/>
              <a:ext cx="200686" cy="332311"/>
            </a:xfrm>
            <a:custGeom>
              <a:rect b="b" l="l" r="r" t="t"/>
              <a:pathLst>
                <a:path extrusionOk="0" h="415389" w="250857">
                  <a:moveTo>
                    <a:pt x="164275" y="4121"/>
                  </a:moveTo>
                  <a:cubicBezTo>
                    <a:pt x="168847" y="15551"/>
                    <a:pt x="157131" y="29553"/>
                    <a:pt x="126175" y="39364"/>
                  </a:cubicBezTo>
                  <a:cubicBezTo>
                    <a:pt x="95218" y="49174"/>
                    <a:pt x="92266" y="36506"/>
                    <a:pt x="92266" y="36506"/>
                  </a:cubicBezTo>
                  <a:cubicBezTo>
                    <a:pt x="71558" y="45793"/>
                    <a:pt x="51375" y="56194"/>
                    <a:pt x="31782" y="67653"/>
                  </a:cubicBezTo>
                  <a:cubicBezTo>
                    <a:pt x="12732" y="80702"/>
                    <a:pt x="4921" y="118516"/>
                    <a:pt x="2350" y="181953"/>
                  </a:cubicBezTo>
                  <a:cubicBezTo>
                    <a:pt x="-508" y="255676"/>
                    <a:pt x="-794" y="365119"/>
                    <a:pt x="1683" y="383978"/>
                  </a:cubicBezTo>
                  <a:cubicBezTo>
                    <a:pt x="1683" y="383978"/>
                    <a:pt x="36544" y="418745"/>
                    <a:pt x="81217" y="415125"/>
                  </a:cubicBezTo>
                  <a:cubicBezTo>
                    <a:pt x="125889" y="411506"/>
                    <a:pt x="200946" y="371977"/>
                    <a:pt x="219139" y="341401"/>
                  </a:cubicBezTo>
                  <a:cubicBezTo>
                    <a:pt x="218662" y="276727"/>
                    <a:pt x="211042" y="266249"/>
                    <a:pt x="221520" y="229006"/>
                  </a:cubicBezTo>
                  <a:cubicBezTo>
                    <a:pt x="245523" y="143281"/>
                    <a:pt x="258096" y="108801"/>
                    <a:pt x="246475" y="52127"/>
                  </a:cubicBezTo>
                  <a:cubicBezTo>
                    <a:pt x="236950" y="5359"/>
                    <a:pt x="223425" y="-451"/>
                    <a:pt x="204946" y="25"/>
                  </a:cubicBezTo>
                  <a:cubicBezTo>
                    <a:pt x="191326" y="683"/>
                    <a:pt x="177752" y="2045"/>
                    <a:pt x="164275" y="4121"/>
                  </a:cubicBezTo>
                  <a:close/>
                </a:path>
              </a:pathLst>
            </a:custGeom>
            <a:solidFill>
              <a:srgbClr val="F4F4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59" name="Google Shape;9259;p130"/>
            <p:cNvSpPr/>
            <p:nvPr/>
          </p:nvSpPr>
          <p:spPr>
            <a:xfrm>
              <a:off x="8000839" y="3631642"/>
              <a:ext cx="254803" cy="198498"/>
            </a:xfrm>
            <a:custGeom>
              <a:rect b="b" l="l" r="r" t="t"/>
              <a:pathLst>
                <a:path extrusionOk="0" h="248122" w="318504">
                  <a:moveTo>
                    <a:pt x="177479" y="190982"/>
                  </a:moveTo>
                  <a:cubicBezTo>
                    <a:pt x="214150" y="200507"/>
                    <a:pt x="222723" y="177171"/>
                    <a:pt x="227580" y="158026"/>
                  </a:cubicBezTo>
                  <a:cubicBezTo>
                    <a:pt x="239201" y="111734"/>
                    <a:pt x="245487" y="69920"/>
                    <a:pt x="254155" y="43726"/>
                  </a:cubicBezTo>
                  <a:cubicBezTo>
                    <a:pt x="264442" y="12674"/>
                    <a:pt x="275110" y="7721"/>
                    <a:pt x="290255" y="1721"/>
                  </a:cubicBezTo>
                  <a:cubicBezTo>
                    <a:pt x="307876" y="-5423"/>
                    <a:pt x="323116" y="9531"/>
                    <a:pt x="317210" y="49346"/>
                  </a:cubicBezTo>
                  <a:cubicBezTo>
                    <a:pt x="310010" y="95104"/>
                    <a:pt x="298789" y="140138"/>
                    <a:pt x="283683" y="183934"/>
                  </a:cubicBezTo>
                  <a:cubicBezTo>
                    <a:pt x="279110" y="198412"/>
                    <a:pt x="268919" y="224034"/>
                    <a:pt x="253583" y="236417"/>
                  </a:cubicBezTo>
                  <a:cubicBezTo>
                    <a:pt x="234533" y="251656"/>
                    <a:pt x="205958" y="250990"/>
                    <a:pt x="163096" y="240322"/>
                  </a:cubicBezTo>
                  <a:cubicBezTo>
                    <a:pt x="144808" y="235750"/>
                    <a:pt x="124996" y="224796"/>
                    <a:pt x="89849" y="208604"/>
                  </a:cubicBezTo>
                  <a:cubicBezTo>
                    <a:pt x="80324" y="204222"/>
                    <a:pt x="73275" y="201364"/>
                    <a:pt x="55368" y="192983"/>
                  </a:cubicBezTo>
                  <a:cubicBezTo>
                    <a:pt x="37423" y="184886"/>
                    <a:pt x="21678" y="172599"/>
                    <a:pt x="9458" y="157169"/>
                  </a:cubicBezTo>
                  <a:cubicBezTo>
                    <a:pt x="-67" y="143548"/>
                    <a:pt x="-1115" y="137166"/>
                    <a:pt x="790" y="134118"/>
                  </a:cubicBezTo>
                  <a:cubicBezTo>
                    <a:pt x="2695" y="131070"/>
                    <a:pt x="7458" y="131070"/>
                    <a:pt x="12410" y="136785"/>
                  </a:cubicBezTo>
                  <a:cubicBezTo>
                    <a:pt x="19697" y="146405"/>
                    <a:pt x="28632" y="154664"/>
                    <a:pt x="38795" y="161169"/>
                  </a:cubicBezTo>
                  <a:cubicBezTo>
                    <a:pt x="38795" y="161169"/>
                    <a:pt x="27174" y="149168"/>
                    <a:pt x="20983" y="141452"/>
                  </a:cubicBezTo>
                  <a:cubicBezTo>
                    <a:pt x="15363" y="134547"/>
                    <a:pt x="10686" y="126927"/>
                    <a:pt x="7076" y="118783"/>
                  </a:cubicBezTo>
                  <a:cubicBezTo>
                    <a:pt x="3743" y="110877"/>
                    <a:pt x="10601" y="99733"/>
                    <a:pt x="15744" y="105734"/>
                  </a:cubicBezTo>
                  <a:cubicBezTo>
                    <a:pt x="20888" y="111734"/>
                    <a:pt x="23459" y="117164"/>
                    <a:pt x="32889" y="128498"/>
                  </a:cubicBezTo>
                  <a:cubicBezTo>
                    <a:pt x="37880" y="134547"/>
                    <a:pt x="43567" y="139985"/>
                    <a:pt x="49844" y="144691"/>
                  </a:cubicBezTo>
                  <a:cubicBezTo>
                    <a:pt x="43977" y="136738"/>
                    <a:pt x="38757" y="128327"/>
                    <a:pt x="34223" y="119545"/>
                  </a:cubicBezTo>
                  <a:cubicBezTo>
                    <a:pt x="30213" y="112649"/>
                    <a:pt x="28232" y="104753"/>
                    <a:pt x="28508" y="96780"/>
                  </a:cubicBezTo>
                  <a:cubicBezTo>
                    <a:pt x="28508" y="92684"/>
                    <a:pt x="34699" y="87731"/>
                    <a:pt x="40128" y="95637"/>
                  </a:cubicBezTo>
                  <a:cubicBezTo>
                    <a:pt x="45510" y="106372"/>
                    <a:pt x="52130" y="116440"/>
                    <a:pt x="59845" y="125641"/>
                  </a:cubicBezTo>
                  <a:cubicBezTo>
                    <a:pt x="68227" y="134309"/>
                    <a:pt x="75275" y="139357"/>
                    <a:pt x="75466" y="136880"/>
                  </a:cubicBezTo>
                  <a:cubicBezTo>
                    <a:pt x="75657" y="134404"/>
                    <a:pt x="70418" y="129737"/>
                    <a:pt x="67465" y="119640"/>
                  </a:cubicBezTo>
                  <a:cubicBezTo>
                    <a:pt x="64512" y="109544"/>
                    <a:pt x="67465" y="98876"/>
                    <a:pt x="73085" y="97637"/>
                  </a:cubicBezTo>
                  <a:cubicBezTo>
                    <a:pt x="78705" y="96399"/>
                    <a:pt x="77561" y="96780"/>
                    <a:pt x="82038" y="106305"/>
                  </a:cubicBezTo>
                  <a:cubicBezTo>
                    <a:pt x="88230" y="116002"/>
                    <a:pt x="93792" y="126089"/>
                    <a:pt x="98707" y="136499"/>
                  </a:cubicBezTo>
                  <a:cubicBezTo>
                    <a:pt x="101536" y="146263"/>
                    <a:pt x="106699" y="155187"/>
                    <a:pt x="113757" y="162503"/>
                  </a:cubicBezTo>
                  <a:cubicBezTo>
                    <a:pt x="122805" y="171647"/>
                    <a:pt x="142713" y="182219"/>
                    <a:pt x="177479" y="190982"/>
                  </a:cubicBezTo>
                  <a:close/>
                </a:path>
              </a:pathLst>
            </a:custGeom>
            <a:solidFill>
              <a:srgbClr val="FFCEA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60" name="Google Shape;9260;p130"/>
            <p:cNvSpPr/>
            <p:nvPr/>
          </p:nvSpPr>
          <p:spPr>
            <a:xfrm>
              <a:off x="8187055" y="3627341"/>
              <a:ext cx="77533" cy="113490"/>
            </a:xfrm>
            <a:custGeom>
              <a:rect b="b" l="l" r="r" t="t"/>
              <a:pathLst>
                <a:path extrusionOk="0" h="141862" w="96916">
                  <a:moveTo>
                    <a:pt x="70866" y="624"/>
                  </a:moveTo>
                  <a:cubicBezTo>
                    <a:pt x="46387" y="-2900"/>
                    <a:pt x="29146" y="8053"/>
                    <a:pt x="18288" y="45105"/>
                  </a:cubicBezTo>
                  <a:cubicBezTo>
                    <a:pt x="7429" y="82158"/>
                    <a:pt x="0" y="112638"/>
                    <a:pt x="0" y="112638"/>
                  </a:cubicBezTo>
                  <a:cubicBezTo>
                    <a:pt x="9677" y="126611"/>
                    <a:pt x="24336" y="136355"/>
                    <a:pt x="40957" y="139879"/>
                  </a:cubicBezTo>
                  <a:cubicBezTo>
                    <a:pt x="70199" y="146928"/>
                    <a:pt x="80772" y="132926"/>
                    <a:pt x="80772" y="132926"/>
                  </a:cubicBezTo>
                  <a:cubicBezTo>
                    <a:pt x="80772" y="132926"/>
                    <a:pt x="88868" y="94064"/>
                    <a:pt x="93916" y="67680"/>
                  </a:cubicBezTo>
                  <a:cubicBezTo>
                    <a:pt x="98965" y="41295"/>
                    <a:pt x="101155" y="5101"/>
                    <a:pt x="70866" y="624"/>
                  </a:cubicBezTo>
                  <a:close/>
                </a:path>
              </a:pathLst>
            </a:custGeom>
            <a:solidFill>
              <a:srgbClr val="EDEDE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61" name="Google Shape;9261;p130"/>
            <p:cNvSpPr/>
            <p:nvPr/>
          </p:nvSpPr>
          <p:spPr>
            <a:xfrm>
              <a:off x="8224358" y="3433131"/>
              <a:ext cx="126514" cy="139443"/>
            </a:xfrm>
            <a:custGeom>
              <a:rect b="b" l="l" r="r" t="t"/>
              <a:pathLst>
                <a:path extrusionOk="0" h="174304" w="158142">
                  <a:moveTo>
                    <a:pt x="8872" y="71897"/>
                  </a:moveTo>
                  <a:cubicBezTo>
                    <a:pt x="8872" y="71897"/>
                    <a:pt x="-29704" y="13223"/>
                    <a:pt x="54021" y="1221"/>
                  </a:cubicBezTo>
                  <a:cubicBezTo>
                    <a:pt x="114409" y="-7446"/>
                    <a:pt x="153176" y="31416"/>
                    <a:pt x="157653" y="73516"/>
                  </a:cubicBezTo>
                  <a:cubicBezTo>
                    <a:pt x="161939" y="113712"/>
                    <a:pt x="137174" y="155527"/>
                    <a:pt x="119553" y="172100"/>
                  </a:cubicBezTo>
                  <a:cubicBezTo>
                    <a:pt x="101960" y="176519"/>
                    <a:pt x="83358" y="174243"/>
                    <a:pt x="67356" y="165718"/>
                  </a:cubicBezTo>
                  <a:cubicBezTo>
                    <a:pt x="66403" y="154793"/>
                    <a:pt x="66022" y="143820"/>
                    <a:pt x="66213" y="132857"/>
                  </a:cubicBezTo>
                  <a:cubicBezTo>
                    <a:pt x="66213" y="132857"/>
                    <a:pt x="95359" y="70849"/>
                    <a:pt x="8872" y="71897"/>
                  </a:cubicBezTo>
                  <a:close/>
                </a:path>
              </a:pathLst>
            </a:custGeom>
            <a:solidFill>
              <a:srgbClr val="2B2A3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9262" name="Google Shape;9262;p130"/>
            <p:cNvGrpSpPr/>
            <p:nvPr/>
          </p:nvGrpSpPr>
          <p:grpSpPr>
            <a:xfrm>
              <a:off x="6544681" y="927100"/>
              <a:ext cx="264550" cy="200503"/>
              <a:chOff x="6621095" y="1452181"/>
              <a:chExt cx="330894" cy="250785"/>
            </a:xfrm>
          </p:grpSpPr>
          <p:sp>
            <p:nvSpPr>
              <p:cNvPr id="9263" name="Google Shape;9263;p130"/>
              <p:cNvSpPr/>
              <p:nvPr/>
            </p:nvSpPr>
            <p:spPr>
              <a:xfrm>
                <a:off x="6648789" y="1521520"/>
                <a:ext cx="303199" cy="174500"/>
              </a:xfrm>
              <a:custGeom>
                <a:rect b="b" l="l" r="r" t="t"/>
                <a:pathLst>
                  <a:path extrusionOk="0" h="174500" w="303199">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64" name="Google Shape;9264;p130"/>
              <p:cNvSpPr/>
              <p:nvPr/>
            </p:nvSpPr>
            <p:spPr>
              <a:xfrm>
                <a:off x="6790409" y="1564671"/>
                <a:ext cx="79173" cy="45815"/>
              </a:xfrm>
              <a:custGeom>
                <a:rect b="b" l="l" r="r" t="t"/>
                <a:pathLst>
                  <a:path extrusionOk="0" h="45815" w="79173">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65" name="Google Shape;9265;p130"/>
              <p:cNvSpPr/>
              <p:nvPr/>
            </p:nvSpPr>
            <p:spPr>
              <a:xfrm>
                <a:off x="6648780" y="1584674"/>
                <a:ext cx="303209" cy="118292"/>
              </a:xfrm>
              <a:custGeom>
                <a:rect b="b" l="l" r="r" t="t"/>
                <a:pathLst>
                  <a:path extrusionOk="0" h="118292" w="303209">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66" name="Google Shape;9266;p130"/>
              <p:cNvSpPr/>
              <p:nvPr/>
            </p:nvSpPr>
            <p:spPr>
              <a:xfrm>
                <a:off x="6621095" y="1454086"/>
                <a:ext cx="217122" cy="244320"/>
              </a:xfrm>
              <a:custGeom>
                <a:rect b="b" l="l" r="r" t="t"/>
                <a:pathLst>
                  <a:path extrusionOk="0" h="244320" w="217122">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67" name="Google Shape;9267;p130"/>
              <p:cNvSpPr/>
              <p:nvPr/>
            </p:nvSpPr>
            <p:spPr>
              <a:xfrm>
                <a:off x="6624647" y="1452181"/>
                <a:ext cx="216421" cy="245364"/>
              </a:xfrm>
              <a:custGeom>
                <a:rect b="b" l="l" r="r" t="t"/>
                <a:pathLst>
                  <a:path extrusionOk="0" h="245364" w="216421">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9268" name="Google Shape;9268;p130"/>
            <p:cNvGrpSpPr/>
            <p:nvPr/>
          </p:nvGrpSpPr>
          <p:grpSpPr>
            <a:xfrm>
              <a:off x="7210360" y="1314224"/>
              <a:ext cx="264550" cy="200503"/>
              <a:chOff x="6621095" y="1452181"/>
              <a:chExt cx="330894" cy="250785"/>
            </a:xfrm>
          </p:grpSpPr>
          <p:sp>
            <p:nvSpPr>
              <p:cNvPr id="9269" name="Google Shape;9269;p130"/>
              <p:cNvSpPr/>
              <p:nvPr/>
            </p:nvSpPr>
            <p:spPr>
              <a:xfrm>
                <a:off x="6648789" y="1521520"/>
                <a:ext cx="303199" cy="174500"/>
              </a:xfrm>
              <a:custGeom>
                <a:rect b="b" l="l" r="r" t="t"/>
                <a:pathLst>
                  <a:path extrusionOk="0" h="174500" w="303199">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70" name="Google Shape;9270;p130"/>
              <p:cNvSpPr/>
              <p:nvPr/>
            </p:nvSpPr>
            <p:spPr>
              <a:xfrm>
                <a:off x="6790409" y="1564671"/>
                <a:ext cx="79173" cy="45815"/>
              </a:xfrm>
              <a:custGeom>
                <a:rect b="b" l="l" r="r" t="t"/>
                <a:pathLst>
                  <a:path extrusionOk="0" h="45815" w="79173">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71" name="Google Shape;9271;p130"/>
              <p:cNvSpPr/>
              <p:nvPr/>
            </p:nvSpPr>
            <p:spPr>
              <a:xfrm>
                <a:off x="6648780" y="1584674"/>
                <a:ext cx="303209" cy="118292"/>
              </a:xfrm>
              <a:custGeom>
                <a:rect b="b" l="l" r="r" t="t"/>
                <a:pathLst>
                  <a:path extrusionOk="0" h="118292" w="303209">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72" name="Google Shape;9272;p130"/>
              <p:cNvSpPr/>
              <p:nvPr/>
            </p:nvSpPr>
            <p:spPr>
              <a:xfrm>
                <a:off x="6621095" y="1454086"/>
                <a:ext cx="217122" cy="244320"/>
              </a:xfrm>
              <a:custGeom>
                <a:rect b="b" l="l" r="r" t="t"/>
                <a:pathLst>
                  <a:path extrusionOk="0" h="244320" w="217122">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73" name="Google Shape;9273;p130"/>
              <p:cNvSpPr/>
              <p:nvPr/>
            </p:nvSpPr>
            <p:spPr>
              <a:xfrm>
                <a:off x="6624647" y="1452181"/>
                <a:ext cx="216421" cy="245364"/>
              </a:xfrm>
              <a:custGeom>
                <a:rect b="b" l="l" r="r" t="t"/>
                <a:pathLst>
                  <a:path extrusionOk="0" h="245364" w="216421">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9274" name="Google Shape;9274;p130"/>
            <p:cNvSpPr/>
            <p:nvPr/>
          </p:nvSpPr>
          <p:spPr>
            <a:xfrm>
              <a:off x="7451033" y="1163186"/>
              <a:ext cx="126359" cy="353331"/>
            </a:xfrm>
            <a:custGeom>
              <a:rect b="b" l="l" r="r" t="t"/>
              <a:pathLst>
                <a:path extrusionOk="0" h="441664" w="157949">
                  <a:moveTo>
                    <a:pt x="12203" y="371070"/>
                  </a:moveTo>
                  <a:cubicBezTo>
                    <a:pt x="20680" y="365574"/>
                    <a:pt x="29462" y="360555"/>
                    <a:pt x="38492" y="356021"/>
                  </a:cubicBezTo>
                  <a:cubicBezTo>
                    <a:pt x="46960" y="353439"/>
                    <a:pt x="54656" y="348791"/>
                    <a:pt x="60876" y="342495"/>
                  </a:cubicBezTo>
                  <a:cubicBezTo>
                    <a:pt x="69162" y="334399"/>
                    <a:pt x="82593" y="304395"/>
                    <a:pt x="92118" y="274391"/>
                  </a:cubicBezTo>
                  <a:cubicBezTo>
                    <a:pt x="101785" y="240846"/>
                    <a:pt x="105624" y="205889"/>
                    <a:pt x="103452" y="171045"/>
                  </a:cubicBezTo>
                  <a:cubicBezTo>
                    <a:pt x="99357" y="129516"/>
                    <a:pt x="84402" y="71318"/>
                    <a:pt x="80593" y="47220"/>
                  </a:cubicBezTo>
                  <a:cubicBezTo>
                    <a:pt x="76782" y="23122"/>
                    <a:pt x="84498" y="13692"/>
                    <a:pt x="95642" y="4929"/>
                  </a:cubicBezTo>
                  <a:cubicBezTo>
                    <a:pt x="108691" y="-5453"/>
                    <a:pt x="126789" y="-881"/>
                    <a:pt x="136409" y="32647"/>
                  </a:cubicBezTo>
                  <a:cubicBezTo>
                    <a:pt x="148810" y="79078"/>
                    <a:pt x="156030" y="126740"/>
                    <a:pt x="157935" y="174760"/>
                  </a:cubicBezTo>
                  <a:cubicBezTo>
                    <a:pt x="158269" y="210341"/>
                    <a:pt x="152773" y="245736"/>
                    <a:pt x="141648" y="279535"/>
                  </a:cubicBezTo>
                  <a:cubicBezTo>
                    <a:pt x="131656" y="308501"/>
                    <a:pt x="118226" y="336161"/>
                    <a:pt x="101643" y="361926"/>
                  </a:cubicBezTo>
                  <a:cubicBezTo>
                    <a:pt x="97071" y="369737"/>
                    <a:pt x="95547" y="376595"/>
                    <a:pt x="88498" y="392406"/>
                  </a:cubicBezTo>
                  <a:cubicBezTo>
                    <a:pt x="81745" y="408237"/>
                    <a:pt x="71258" y="422191"/>
                    <a:pt x="57923" y="433078"/>
                  </a:cubicBezTo>
                  <a:cubicBezTo>
                    <a:pt x="46112" y="441555"/>
                    <a:pt x="40587" y="442603"/>
                    <a:pt x="37825" y="441079"/>
                  </a:cubicBezTo>
                  <a:cubicBezTo>
                    <a:pt x="35063" y="439555"/>
                    <a:pt x="35063" y="435364"/>
                    <a:pt x="40016" y="430887"/>
                  </a:cubicBezTo>
                  <a:cubicBezTo>
                    <a:pt x="48341" y="424391"/>
                    <a:pt x="55437" y="416457"/>
                    <a:pt x="60971" y="407456"/>
                  </a:cubicBezTo>
                  <a:cubicBezTo>
                    <a:pt x="60971" y="407456"/>
                    <a:pt x="50684" y="417743"/>
                    <a:pt x="44017" y="423362"/>
                  </a:cubicBezTo>
                  <a:cubicBezTo>
                    <a:pt x="38044" y="428354"/>
                    <a:pt x="31443" y="432545"/>
                    <a:pt x="24395" y="435840"/>
                  </a:cubicBezTo>
                  <a:cubicBezTo>
                    <a:pt x="17537" y="438888"/>
                    <a:pt x="8012" y="433078"/>
                    <a:pt x="12870" y="428411"/>
                  </a:cubicBezTo>
                  <a:cubicBezTo>
                    <a:pt x="17727" y="423743"/>
                    <a:pt x="22395" y="421553"/>
                    <a:pt x="32491" y="413076"/>
                  </a:cubicBezTo>
                  <a:cubicBezTo>
                    <a:pt x="37701" y="408580"/>
                    <a:pt x="42369" y="403503"/>
                    <a:pt x="46398" y="397931"/>
                  </a:cubicBezTo>
                  <a:cubicBezTo>
                    <a:pt x="39521" y="403208"/>
                    <a:pt x="32225" y="407922"/>
                    <a:pt x="24585" y="412028"/>
                  </a:cubicBezTo>
                  <a:cubicBezTo>
                    <a:pt x="18632" y="415685"/>
                    <a:pt x="11755" y="417533"/>
                    <a:pt x="4773" y="417362"/>
                  </a:cubicBezTo>
                  <a:cubicBezTo>
                    <a:pt x="1154" y="417362"/>
                    <a:pt x="-3228" y="412218"/>
                    <a:pt x="3535" y="407265"/>
                  </a:cubicBezTo>
                  <a:cubicBezTo>
                    <a:pt x="12879" y="402417"/>
                    <a:pt x="21604" y="396473"/>
                    <a:pt x="29538" y="389549"/>
                  </a:cubicBezTo>
                  <a:cubicBezTo>
                    <a:pt x="37063" y="382119"/>
                    <a:pt x="41254" y="375833"/>
                    <a:pt x="39063" y="375642"/>
                  </a:cubicBezTo>
                  <a:cubicBezTo>
                    <a:pt x="36873" y="375452"/>
                    <a:pt x="32872" y="380214"/>
                    <a:pt x="24109" y="382976"/>
                  </a:cubicBezTo>
                  <a:cubicBezTo>
                    <a:pt x="15346" y="385739"/>
                    <a:pt x="5917" y="382976"/>
                    <a:pt x="5059" y="378404"/>
                  </a:cubicBezTo>
                  <a:cubicBezTo>
                    <a:pt x="4202" y="373832"/>
                    <a:pt x="4011" y="375261"/>
                    <a:pt x="12203" y="371070"/>
                  </a:cubicBezTo>
                  <a:close/>
                </a:path>
              </a:pathLst>
            </a:custGeom>
            <a:solidFill>
              <a:srgbClr val="FFCEA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75" name="Google Shape;9275;p130"/>
            <p:cNvSpPr/>
            <p:nvPr/>
          </p:nvSpPr>
          <p:spPr>
            <a:xfrm>
              <a:off x="7509451" y="1160411"/>
              <a:ext cx="72770" cy="98686"/>
            </a:xfrm>
            <a:custGeom>
              <a:rect b="b" l="l" r="r" t="t"/>
              <a:pathLst>
                <a:path extrusionOk="0" h="123358" w="90963">
                  <a:moveTo>
                    <a:pt x="90964" y="98317"/>
                  </a:moveTo>
                  <a:cubicBezTo>
                    <a:pt x="90964" y="98317"/>
                    <a:pt x="58007" y="131083"/>
                    <a:pt x="19050" y="121653"/>
                  </a:cubicBezTo>
                  <a:cubicBezTo>
                    <a:pt x="13525" y="117843"/>
                    <a:pt x="0" y="41358"/>
                    <a:pt x="0" y="41358"/>
                  </a:cubicBezTo>
                  <a:cubicBezTo>
                    <a:pt x="0" y="41358"/>
                    <a:pt x="0" y="-1029"/>
                    <a:pt x="32480" y="19"/>
                  </a:cubicBezTo>
                  <a:cubicBezTo>
                    <a:pt x="64961" y="1067"/>
                    <a:pt x="90964" y="98317"/>
                    <a:pt x="90964" y="98317"/>
                  </a:cubicBezTo>
                  <a:close/>
                </a:path>
              </a:pathLst>
            </a:custGeom>
            <a:solidFill>
              <a:srgbClr val="EDEDE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9276" name="Google Shape;9276;p130"/>
            <p:cNvGrpSpPr/>
            <p:nvPr/>
          </p:nvGrpSpPr>
          <p:grpSpPr>
            <a:xfrm flipH="1">
              <a:off x="8183210" y="2407472"/>
              <a:ext cx="780360" cy="1195999"/>
              <a:chOff x="3975528" y="3303922"/>
              <a:chExt cx="780360" cy="1195999"/>
            </a:xfrm>
          </p:grpSpPr>
          <p:sp>
            <p:nvSpPr>
              <p:cNvPr id="9277" name="Google Shape;9277;p130"/>
              <p:cNvSpPr/>
              <p:nvPr/>
            </p:nvSpPr>
            <p:spPr>
              <a:xfrm>
                <a:off x="4158598" y="4226660"/>
                <a:ext cx="285978" cy="165125"/>
              </a:xfrm>
              <a:custGeom>
                <a:rect b="b" l="l" r="r" t="t"/>
                <a:pathLst>
                  <a:path extrusionOk="0" h="206406" w="357473">
                    <a:moveTo>
                      <a:pt x="178689" y="206407"/>
                    </a:moveTo>
                    <a:lnTo>
                      <a:pt x="0" y="103251"/>
                    </a:lnTo>
                    <a:lnTo>
                      <a:pt x="178689" y="0"/>
                    </a:lnTo>
                    <a:lnTo>
                      <a:pt x="357473" y="103251"/>
                    </a:lnTo>
                    <a:lnTo>
                      <a:pt x="178689" y="206407"/>
                    </a:lnTo>
                    <a:close/>
                  </a:path>
                </a:pathLst>
              </a:custGeom>
              <a:solidFill>
                <a:srgbClr val="D6D8E5">
                  <a:alpha val="298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78" name="Google Shape;9278;p130"/>
              <p:cNvSpPr/>
              <p:nvPr/>
            </p:nvSpPr>
            <p:spPr>
              <a:xfrm>
                <a:off x="4385076" y="4094459"/>
                <a:ext cx="285978" cy="165125"/>
              </a:xfrm>
              <a:custGeom>
                <a:rect b="b" l="l" r="r" t="t"/>
                <a:pathLst>
                  <a:path extrusionOk="0" h="206406" w="357473">
                    <a:moveTo>
                      <a:pt x="178784" y="206407"/>
                    </a:moveTo>
                    <a:lnTo>
                      <a:pt x="0" y="103251"/>
                    </a:lnTo>
                    <a:lnTo>
                      <a:pt x="178784" y="0"/>
                    </a:lnTo>
                    <a:lnTo>
                      <a:pt x="357473" y="103251"/>
                    </a:lnTo>
                    <a:lnTo>
                      <a:pt x="178784" y="206407"/>
                    </a:lnTo>
                    <a:close/>
                  </a:path>
                </a:pathLst>
              </a:custGeom>
              <a:solidFill>
                <a:srgbClr val="D6D8E5">
                  <a:alpha val="298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79" name="Google Shape;9279;p130"/>
              <p:cNvSpPr/>
              <p:nvPr/>
            </p:nvSpPr>
            <p:spPr>
              <a:xfrm>
                <a:off x="4469909" y="3303922"/>
                <a:ext cx="285978" cy="165049"/>
              </a:xfrm>
              <a:custGeom>
                <a:rect b="b" l="l" r="r" t="t"/>
                <a:pathLst>
                  <a:path extrusionOk="0" h="206311" w="357473">
                    <a:moveTo>
                      <a:pt x="178784" y="206312"/>
                    </a:moveTo>
                    <a:lnTo>
                      <a:pt x="0" y="103156"/>
                    </a:lnTo>
                    <a:lnTo>
                      <a:pt x="178784" y="0"/>
                    </a:lnTo>
                    <a:lnTo>
                      <a:pt x="357473" y="103156"/>
                    </a:lnTo>
                    <a:lnTo>
                      <a:pt x="178784" y="206312"/>
                    </a:lnTo>
                    <a:close/>
                  </a:path>
                </a:pathLst>
              </a:custGeom>
              <a:solidFill>
                <a:srgbClr val="00B5D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80" name="Google Shape;9280;p130"/>
              <p:cNvSpPr/>
              <p:nvPr/>
            </p:nvSpPr>
            <p:spPr>
              <a:xfrm>
                <a:off x="4469909" y="3386395"/>
                <a:ext cx="143027" cy="825855"/>
              </a:xfrm>
              <a:custGeom>
                <a:rect b="b" l="l" r="r" t="t"/>
                <a:pathLst>
                  <a:path extrusionOk="0" h="1032319" w="178784">
                    <a:moveTo>
                      <a:pt x="178784" y="1032320"/>
                    </a:moveTo>
                    <a:lnTo>
                      <a:pt x="0" y="929068"/>
                    </a:lnTo>
                    <a:lnTo>
                      <a:pt x="0" y="0"/>
                    </a:lnTo>
                    <a:lnTo>
                      <a:pt x="178784" y="103251"/>
                    </a:lnTo>
                    <a:lnTo>
                      <a:pt x="178784" y="1032320"/>
                    </a:lnTo>
                    <a:close/>
                  </a:path>
                </a:pathLst>
              </a:custGeom>
              <a:solidFill>
                <a:srgbClr val="00B5D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81" name="Google Shape;9281;p130"/>
              <p:cNvSpPr/>
              <p:nvPr/>
            </p:nvSpPr>
            <p:spPr>
              <a:xfrm>
                <a:off x="4469909" y="3386395"/>
                <a:ext cx="143027" cy="825855"/>
              </a:xfrm>
              <a:custGeom>
                <a:rect b="b" l="l" r="r" t="t"/>
                <a:pathLst>
                  <a:path extrusionOk="0" h="1032319" w="178784">
                    <a:moveTo>
                      <a:pt x="178784" y="1032320"/>
                    </a:moveTo>
                    <a:lnTo>
                      <a:pt x="0" y="929068"/>
                    </a:lnTo>
                    <a:lnTo>
                      <a:pt x="0" y="0"/>
                    </a:lnTo>
                    <a:lnTo>
                      <a:pt x="178784" y="103251"/>
                    </a:lnTo>
                    <a:lnTo>
                      <a:pt x="178784" y="1032320"/>
                    </a:lnTo>
                    <a:close/>
                  </a:path>
                </a:pathLst>
              </a:custGeom>
              <a:solidFill>
                <a:srgbClr val="000000">
                  <a:alpha val="98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82" name="Google Shape;9282;p130"/>
              <p:cNvSpPr/>
              <p:nvPr/>
            </p:nvSpPr>
            <p:spPr>
              <a:xfrm>
                <a:off x="4612847" y="3386395"/>
                <a:ext cx="142951" cy="825855"/>
              </a:xfrm>
              <a:custGeom>
                <a:rect b="b" l="l" r="r" t="t"/>
                <a:pathLst>
                  <a:path extrusionOk="0" h="1032319" w="178689">
                    <a:moveTo>
                      <a:pt x="178689" y="929068"/>
                    </a:moveTo>
                    <a:lnTo>
                      <a:pt x="0" y="1032320"/>
                    </a:lnTo>
                    <a:lnTo>
                      <a:pt x="0" y="103251"/>
                    </a:lnTo>
                    <a:lnTo>
                      <a:pt x="178689" y="0"/>
                    </a:lnTo>
                    <a:lnTo>
                      <a:pt x="178689" y="929068"/>
                    </a:lnTo>
                    <a:close/>
                  </a:path>
                </a:pathLst>
              </a:custGeom>
              <a:solidFill>
                <a:srgbClr val="007BB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83" name="Google Shape;9283;p130"/>
              <p:cNvSpPr/>
              <p:nvPr/>
            </p:nvSpPr>
            <p:spPr>
              <a:xfrm>
                <a:off x="4255541" y="3675088"/>
                <a:ext cx="285978" cy="165201"/>
              </a:xfrm>
              <a:custGeom>
                <a:rect b="b" l="l" r="r" t="t"/>
                <a:pathLst>
                  <a:path extrusionOk="0" h="206501" w="357473">
                    <a:moveTo>
                      <a:pt x="178784" y="206502"/>
                    </a:moveTo>
                    <a:lnTo>
                      <a:pt x="0" y="103251"/>
                    </a:lnTo>
                    <a:lnTo>
                      <a:pt x="178784" y="0"/>
                    </a:lnTo>
                    <a:lnTo>
                      <a:pt x="357473" y="103251"/>
                    </a:lnTo>
                    <a:lnTo>
                      <a:pt x="178784" y="206502"/>
                    </a:lnTo>
                    <a:close/>
                  </a:path>
                </a:pathLst>
              </a:custGeom>
              <a:solidFill>
                <a:srgbClr val="00B5D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84" name="Google Shape;9284;p130"/>
              <p:cNvSpPr/>
              <p:nvPr/>
            </p:nvSpPr>
            <p:spPr>
              <a:xfrm>
                <a:off x="4255541" y="3757637"/>
                <a:ext cx="143027" cy="577519"/>
              </a:xfrm>
              <a:custGeom>
                <a:rect b="b" l="l" r="r" t="t"/>
                <a:pathLst>
                  <a:path extrusionOk="0" h="721899" w="178784">
                    <a:moveTo>
                      <a:pt x="178784" y="721900"/>
                    </a:moveTo>
                    <a:lnTo>
                      <a:pt x="0" y="618744"/>
                    </a:lnTo>
                    <a:lnTo>
                      <a:pt x="0" y="0"/>
                    </a:lnTo>
                    <a:lnTo>
                      <a:pt x="178784" y="103251"/>
                    </a:lnTo>
                    <a:lnTo>
                      <a:pt x="178784" y="721900"/>
                    </a:lnTo>
                    <a:close/>
                  </a:path>
                </a:pathLst>
              </a:custGeom>
              <a:solidFill>
                <a:srgbClr val="00B5D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85" name="Google Shape;9285;p130"/>
              <p:cNvSpPr/>
              <p:nvPr/>
            </p:nvSpPr>
            <p:spPr>
              <a:xfrm>
                <a:off x="4255541" y="3757637"/>
                <a:ext cx="143027" cy="577519"/>
              </a:xfrm>
              <a:custGeom>
                <a:rect b="b" l="l" r="r" t="t"/>
                <a:pathLst>
                  <a:path extrusionOk="0" h="721899" w="178784">
                    <a:moveTo>
                      <a:pt x="178784" y="721900"/>
                    </a:moveTo>
                    <a:lnTo>
                      <a:pt x="0" y="618744"/>
                    </a:lnTo>
                    <a:lnTo>
                      <a:pt x="0" y="0"/>
                    </a:lnTo>
                    <a:lnTo>
                      <a:pt x="178784" y="103251"/>
                    </a:lnTo>
                    <a:lnTo>
                      <a:pt x="178784" y="721900"/>
                    </a:lnTo>
                    <a:close/>
                  </a:path>
                </a:pathLst>
              </a:custGeom>
              <a:solidFill>
                <a:srgbClr val="000000">
                  <a:alpha val="98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86" name="Google Shape;9286;p130"/>
              <p:cNvSpPr/>
              <p:nvPr/>
            </p:nvSpPr>
            <p:spPr>
              <a:xfrm>
                <a:off x="4398478" y="3757637"/>
                <a:ext cx="142950" cy="577519"/>
              </a:xfrm>
              <a:custGeom>
                <a:rect b="b" l="l" r="r" t="t"/>
                <a:pathLst>
                  <a:path extrusionOk="0" h="721899" w="178688">
                    <a:moveTo>
                      <a:pt x="178689" y="618744"/>
                    </a:moveTo>
                    <a:lnTo>
                      <a:pt x="0" y="721900"/>
                    </a:lnTo>
                    <a:lnTo>
                      <a:pt x="0" y="103251"/>
                    </a:lnTo>
                    <a:lnTo>
                      <a:pt x="178689" y="0"/>
                    </a:lnTo>
                    <a:lnTo>
                      <a:pt x="178689" y="618744"/>
                    </a:lnTo>
                    <a:close/>
                  </a:path>
                </a:pathLst>
              </a:custGeom>
              <a:solidFill>
                <a:srgbClr val="007BB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87" name="Google Shape;9287;p130"/>
              <p:cNvSpPr/>
              <p:nvPr/>
            </p:nvSpPr>
            <p:spPr>
              <a:xfrm>
                <a:off x="3975528" y="4334796"/>
                <a:ext cx="285978" cy="165125"/>
              </a:xfrm>
              <a:custGeom>
                <a:rect b="b" l="l" r="r" t="t"/>
                <a:pathLst>
                  <a:path extrusionOk="0" h="206406" w="357473">
                    <a:moveTo>
                      <a:pt x="178784" y="206407"/>
                    </a:moveTo>
                    <a:lnTo>
                      <a:pt x="0" y="103251"/>
                    </a:lnTo>
                    <a:lnTo>
                      <a:pt x="178784" y="0"/>
                    </a:lnTo>
                    <a:lnTo>
                      <a:pt x="357473" y="103251"/>
                    </a:lnTo>
                    <a:lnTo>
                      <a:pt x="178784" y="206407"/>
                    </a:lnTo>
                    <a:close/>
                  </a:path>
                </a:pathLst>
              </a:custGeom>
              <a:solidFill>
                <a:srgbClr val="D6D8E5">
                  <a:alpha val="298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88" name="Google Shape;9288;p130"/>
              <p:cNvSpPr/>
              <p:nvPr/>
            </p:nvSpPr>
            <p:spPr>
              <a:xfrm>
                <a:off x="4027311" y="4067196"/>
                <a:ext cx="285978" cy="165125"/>
              </a:xfrm>
              <a:custGeom>
                <a:rect b="b" l="l" r="r" t="t"/>
                <a:pathLst>
                  <a:path extrusionOk="0" h="206406" w="357473">
                    <a:moveTo>
                      <a:pt x="178784" y="206407"/>
                    </a:moveTo>
                    <a:lnTo>
                      <a:pt x="0" y="103156"/>
                    </a:lnTo>
                    <a:lnTo>
                      <a:pt x="178689" y="0"/>
                    </a:lnTo>
                    <a:lnTo>
                      <a:pt x="357473" y="103156"/>
                    </a:lnTo>
                    <a:lnTo>
                      <a:pt x="178784" y="206407"/>
                    </a:lnTo>
                    <a:close/>
                  </a:path>
                </a:pathLst>
              </a:custGeom>
              <a:solidFill>
                <a:srgbClr val="00B5D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89" name="Google Shape;9289;p130"/>
              <p:cNvSpPr/>
              <p:nvPr/>
            </p:nvSpPr>
            <p:spPr>
              <a:xfrm>
                <a:off x="4027311" y="4149670"/>
                <a:ext cx="143027" cy="319278"/>
              </a:xfrm>
              <a:custGeom>
                <a:rect b="b" l="l" r="r" t="t"/>
                <a:pathLst>
                  <a:path extrusionOk="0" h="399097" w="178784">
                    <a:moveTo>
                      <a:pt x="178784" y="399098"/>
                    </a:moveTo>
                    <a:lnTo>
                      <a:pt x="0" y="295846"/>
                    </a:lnTo>
                    <a:lnTo>
                      <a:pt x="0" y="0"/>
                    </a:lnTo>
                    <a:lnTo>
                      <a:pt x="178784" y="103251"/>
                    </a:lnTo>
                    <a:lnTo>
                      <a:pt x="178784" y="399098"/>
                    </a:lnTo>
                    <a:close/>
                  </a:path>
                </a:pathLst>
              </a:custGeom>
              <a:solidFill>
                <a:srgbClr val="00B5D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90" name="Google Shape;9290;p130"/>
              <p:cNvSpPr/>
              <p:nvPr/>
            </p:nvSpPr>
            <p:spPr>
              <a:xfrm>
                <a:off x="4027311" y="4149670"/>
                <a:ext cx="143027" cy="319278"/>
              </a:xfrm>
              <a:custGeom>
                <a:rect b="b" l="l" r="r" t="t"/>
                <a:pathLst>
                  <a:path extrusionOk="0" h="399097" w="178784">
                    <a:moveTo>
                      <a:pt x="178784" y="399098"/>
                    </a:moveTo>
                    <a:lnTo>
                      <a:pt x="0" y="295846"/>
                    </a:lnTo>
                    <a:lnTo>
                      <a:pt x="0" y="0"/>
                    </a:lnTo>
                    <a:lnTo>
                      <a:pt x="178784" y="103251"/>
                    </a:lnTo>
                    <a:lnTo>
                      <a:pt x="178784" y="399098"/>
                    </a:lnTo>
                    <a:close/>
                  </a:path>
                </a:pathLst>
              </a:custGeom>
              <a:solidFill>
                <a:srgbClr val="000000">
                  <a:alpha val="98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91" name="Google Shape;9291;p130"/>
              <p:cNvSpPr/>
              <p:nvPr/>
            </p:nvSpPr>
            <p:spPr>
              <a:xfrm>
                <a:off x="4170249" y="4149670"/>
                <a:ext cx="142951" cy="319278"/>
              </a:xfrm>
              <a:custGeom>
                <a:rect b="b" l="l" r="r" t="t"/>
                <a:pathLst>
                  <a:path extrusionOk="0" h="399097" w="178689">
                    <a:moveTo>
                      <a:pt x="178689" y="295846"/>
                    </a:moveTo>
                    <a:lnTo>
                      <a:pt x="0" y="399098"/>
                    </a:lnTo>
                    <a:lnTo>
                      <a:pt x="0" y="103251"/>
                    </a:lnTo>
                    <a:lnTo>
                      <a:pt x="178689" y="0"/>
                    </a:lnTo>
                    <a:lnTo>
                      <a:pt x="178689" y="295846"/>
                    </a:lnTo>
                    <a:close/>
                  </a:path>
                </a:pathLst>
              </a:custGeom>
              <a:solidFill>
                <a:srgbClr val="007BB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92" name="Google Shape;9292;p130"/>
              <p:cNvSpPr/>
              <p:nvPr/>
            </p:nvSpPr>
            <p:spPr>
              <a:xfrm>
                <a:off x="4359514" y="3443605"/>
                <a:ext cx="123401" cy="242674"/>
              </a:xfrm>
              <a:custGeom>
                <a:rect b="b" l="l" r="r" t="t"/>
                <a:pathLst>
                  <a:path extrusionOk="0" h="303342" w="154251">
                    <a:moveTo>
                      <a:pt x="65595" y="234575"/>
                    </a:moveTo>
                    <a:cubicBezTo>
                      <a:pt x="79310" y="258921"/>
                      <a:pt x="95907" y="281534"/>
                      <a:pt x="115030" y="301917"/>
                    </a:cubicBezTo>
                    <a:cubicBezTo>
                      <a:pt x="120364" y="308108"/>
                      <a:pt x="161512" y="292392"/>
                      <a:pt x="153130" y="288010"/>
                    </a:cubicBezTo>
                    <a:cubicBezTo>
                      <a:pt x="144747" y="283629"/>
                      <a:pt x="117601" y="246005"/>
                      <a:pt x="104171" y="221335"/>
                    </a:cubicBezTo>
                    <a:cubicBezTo>
                      <a:pt x="92896" y="191398"/>
                      <a:pt x="83356" y="160833"/>
                      <a:pt x="75596" y="129800"/>
                    </a:cubicBezTo>
                    <a:cubicBezTo>
                      <a:pt x="67119" y="99225"/>
                      <a:pt x="59880" y="54267"/>
                      <a:pt x="53689" y="33121"/>
                    </a:cubicBezTo>
                    <a:cubicBezTo>
                      <a:pt x="50377" y="17186"/>
                      <a:pt x="38044" y="4670"/>
                      <a:pt x="22161" y="1117"/>
                    </a:cubicBezTo>
                    <a:cubicBezTo>
                      <a:pt x="7397" y="-2312"/>
                      <a:pt x="-2223" y="1689"/>
                      <a:pt x="444" y="19596"/>
                    </a:cubicBezTo>
                    <a:cubicBezTo>
                      <a:pt x="4730" y="50743"/>
                      <a:pt x="29305" y="172853"/>
                      <a:pt x="65595" y="234575"/>
                    </a:cubicBezTo>
                    <a:close/>
                  </a:path>
                </a:pathLst>
              </a:custGeom>
              <a:solidFill>
                <a:srgbClr val="DFAE8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93" name="Google Shape;9293;p130"/>
              <p:cNvSpPr/>
              <p:nvPr/>
            </p:nvSpPr>
            <p:spPr>
              <a:xfrm>
                <a:off x="4386191" y="4013507"/>
                <a:ext cx="85270" cy="65855"/>
              </a:xfrm>
              <a:custGeom>
                <a:rect b="b" l="l" r="r" t="t"/>
                <a:pathLst>
                  <a:path extrusionOk="0" h="82319" w="106588">
                    <a:moveTo>
                      <a:pt x="8606" y="2"/>
                    </a:moveTo>
                    <a:cubicBezTo>
                      <a:pt x="21369" y="10385"/>
                      <a:pt x="40229" y="860"/>
                      <a:pt x="41181" y="1812"/>
                    </a:cubicBezTo>
                    <a:cubicBezTo>
                      <a:pt x="56119" y="15766"/>
                      <a:pt x="71828" y="28863"/>
                      <a:pt x="88235" y="41055"/>
                    </a:cubicBezTo>
                    <a:cubicBezTo>
                      <a:pt x="96141" y="47246"/>
                      <a:pt x="108523" y="55628"/>
                      <a:pt x="106332" y="67630"/>
                    </a:cubicBezTo>
                    <a:cubicBezTo>
                      <a:pt x="102332" y="89156"/>
                      <a:pt x="68232" y="82489"/>
                      <a:pt x="54897" y="75917"/>
                    </a:cubicBezTo>
                    <a:cubicBezTo>
                      <a:pt x="41562" y="69344"/>
                      <a:pt x="31371" y="58486"/>
                      <a:pt x="19083" y="50866"/>
                    </a:cubicBezTo>
                    <a:cubicBezTo>
                      <a:pt x="10320" y="45437"/>
                      <a:pt x="1653" y="42579"/>
                      <a:pt x="33" y="31816"/>
                    </a:cubicBezTo>
                    <a:cubicBezTo>
                      <a:pt x="-538" y="25244"/>
                      <a:pt x="6415" y="-283"/>
                      <a:pt x="8606" y="2"/>
                    </a:cubicBezTo>
                    <a:close/>
                  </a:path>
                </a:pathLst>
              </a:custGeom>
              <a:solidFill>
                <a:srgbClr val="38226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94" name="Google Shape;9294;p130"/>
              <p:cNvSpPr/>
              <p:nvPr/>
            </p:nvSpPr>
            <p:spPr>
              <a:xfrm>
                <a:off x="4386358" y="4035136"/>
                <a:ext cx="84898" cy="44294"/>
              </a:xfrm>
              <a:custGeom>
                <a:rect b="b" l="l" r="r" t="t"/>
                <a:pathLst>
                  <a:path extrusionOk="0" h="55368" w="106123">
                    <a:moveTo>
                      <a:pt x="301" y="0"/>
                    </a:moveTo>
                    <a:cubicBezTo>
                      <a:pt x="1920" y="10668"/>
                      <a:pt x="10492" y="13525"/>
                      <a:pt x="19351" y="19050"/>
                    </a:cubicBezTo>
                    <a:cubicBezTo>
                      <a:pt x="31828" y="26765"/>
                      <a:pt x="42782" y="38100"/>
                      <a:pt x="55831" y="44577"/>
                    </a:cubicBezTo>
                    <a:cubicBezTo>
                      <a:pt x="68881" y="51054"/>
                      <a:pt x="97646" y="56674"/>
                      <a:pt x="106123" y="41338"/>
                    </a:cubicBezTo>
                    <a:cubicBezTo>
                      <a:pt x="101551" y="62008"/>
                      <a:pt x="68023" y="55531"/>
                      <a:pt x="54879" y="48958"/>
                    </a:cubicBezTo>
                    <a:cubicBezTo>
                      <a:pt x="41734" y="42386"/>
                      <a:pt x="31352" y="31528"/>
                      <a:pt x="19065" y="23908"/>
                    </a:cubicBezTo>
                    <a:cubicBezTo>
                      <a:pt x="10302" y="18479"/>
                      <a:pt x="1634" y="15621"/>
                      <a:pt x="15" y="4858"/>
                    </a:cubicBezTo>
                    <a:cubicBezTo>
                      <a:pt x="-40" y="3229"/>
                      <a:pt x="56" y="1610"/>
                      <a:pt x="301" y="0"/>
                    </a:cubicBezTo>
                    <a:close/>
                  </a:path>
                </a:pathLst>
              </a:custGeom>
              <a:solidFill>
                <a:srgbClr val="757B8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95" name="Google Shape;9295;p130"/>
              <p:cNvSpPr/>
              <p:nvPr/>
            </p:nvSpPr>
            <p:spPr>
              <a:xfrm>
                <a:off x="4488338" y="3953912"/>
                <a:ext cx="85261" cy="63613"/>
              </a:xfrm>
              <a:custGeom>
                <a:rect b="b" l="l" r="r" t="t"/>
                <a:pathLst>
                  <a:path extrusionOk="0" h="79516" w="106576">
                    <a:moveTo>
                      <a:pt x="10192" y="58"/>
                    </a:moveTo>
                    <a:cubicBezTo>
                      <a:pt x="22955" y="10440"/>
                      <a:pt x="45244" y="-895"/>
                      <a:pt x="46196" y="58"/>
                    </a:cubicBezTo>
                    <a:cubicBezTo>
                      <a:pt x="59433" y="13574"/>
                      <a:pt x="73460" y="26299"/>
                      <a:pt x="88202" y="38158"/>
                    </a:cubicBezTo>
                    <a:cubicBezTo>
                      <a:pt x="96202" y="44444"/>
                      <a:pt x="108585" y="52826"/>
                      <a:pt x="106299" y="64828"/>
                    </a:cubicBezTo>
                    <a:cubicBezTo>
                      <a:pt x="102298" y="86354"/>
                      <a:pt x="68199" y="79687"/>
                      <a:pt x="54959" y="73114"/>
                    </a:cubicBezTo>
                    <a:cubicBezTo>
                      <a:pt x="41719" y="66542"/>
                      <a:pt x="31337" y="55684"/>
                      <a:pt x="19050" y="48064"/>
                    </a:cubicBezTo>
                    <a:cubicBezTo>
                      <a:pt x="10287" y="42634"/>
                      <a:pt x="1715" y="39777"/>
                      <a:pt x="0" y="29014"/>
                    </a:cubicBezTo>
                    <a:cubicBezTo>
                      <a:pt x="721" y="18622"/>
                      <a:pt x="4243" y="8611"/>
                      <a:pt x="10192" y="58"/>
                    </a:cubicBezTo>
                    <a:close/>
                  </a:path>
                </a:pathLst>
              </a:custGeom>
              <a:solidFill>
                <a:srgbClr val="38226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96" name="Google Shape;9296;p130"/>
              <p:cNvSpPr/>
              <p:nvPr/>
            </p:nvSpPr>
            <p:spPr>
              <a:xfrm>
                <a:off x="4488682" y="3974367"/>
                <a:ext cx="84923" cy="44256"/>
              </a:xfrm>
              <a:custGeom>
                <a:rect b="b" l="l" r="r" t="t"/>
                <a:pathLst>
                  <a:path extrusionOk="0" h="55320" w="106154">
                    <a:moveTo>
                      <a:pt x="331" y="0"/>
                    </a:moveTo>
                    <a:cubicBezTo>
                      <a:pt x="1951" y="10573"/>
                      <a:pt x="10523" y="13525"/>
                      <a:pt x="19381" y="19050"/>
                    </a:cubicBezTo>
                    <a:cubicBezTo>
                      <a:pt x="31859" y="26765"/>
                      <a:pt x="42813" y="38100"/>
                      <a:pt x="55767" y="44482"/>
                    </a:cubicBezTo>
                    <a:cubicBezTo>
                      <a:pt x="68721" y="50863"/>
                      <a:pt x="97677" y="56578"/>
                      <a:pt x="106154" y="41243"/>
                    </a:cubicBezTo>
                    <a:cubicBezTo>
                      <a:pt x="101582" y="62008"/>
                      <a:pt x="68054" y="55435"/>
                      <a:pt x="54910" y="48958"/>
                    </a:cubicBezTo>
                    <a:cubicBezTo>
                      <a:pt x="41765" y="42481"/>
                      <a:pt x="31383" y="31528"/>
                      <a:pt x="19096" y="23908"/>
                    </a:cubicBezTo>
                    <a:cubicBezTo>
                      <a:pt x="10333" y="18478"/>
                      <a:pt x="1665" y="15621"/>
                      <a:pt x="46" y="4858"/>
                    </a:cubicBezTo>
                    <a:cubicBezTo>
                      <a:pt x="-67" y="3229"/>
                      <a:pt x="28" y="1600"/>
                      <a:pt x="331" y="0"/>
                    </a:cubicBezTo>
                    <a:close/>
                  </a:path>
                </a:pathLst>
              </a:custGeom>
              <a:solidFill>
                <a:srgbClr val="757B8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97" name="Google Shape;9297;p130"/>
              <p:cNvSpPr/>
              <p:nvPr/>
            </p:nvSpPr>
            <p:spPr>
              <a:xfrm>
                <a:off x="4254514" y="3662153"/>
                <a:ext cx="298029" cy="360530"/>
              </a:xfrm>
              <a:custGeom>
                <a:rect b="b" l="l" r="r" t="t"/>
                <a:pathLst>
                  <a:path extrusionOk="0" h="450662" w="372536">
                    <a:moveTo>
                      <a:pt x="2903" y="30848"/>
                    </a:moveTo>
                    <a:cubicBezTo>
                      <a:pt x="-11194" y="119145"/>
                      <a:pt x="27954" y="152006"/>
                      <a:pt x="79103" y="170865"/>
                    </a:cubicBezTo>
                    <a:cubicBezTo>
                      <a:pt x="115679" y="184296"/>
                      <a:pt x="168162" y="205060"/>
                      <a:pt x="168162" y="205060"/>
                    </a:cubicBezTo>
                    <a:cubicBezTo>
                      <a:pt x="168162" y="205060"/>
                      <a:pt x="167400" y="224110"/>
                      <a:pt x="167019" y="267925"/>
                    </a:cubicBezTo>
                    <a:cubicBezTo>
                      <a:pt x="167019" y="306025"/>
                      <a:pt x="171686" y="445947"/>
                      <a:pt x="171686" y="445947"/>
                    </a:cubicBezTo>
                    <a:cubicBezTo>
                      <a:pt x="183944" y="452234"/>
                      <a:pt x="198481" y="452234"/>
                      <a:pt x="210739" y="445947"/>
                    </a:cubicBezTo>
                    <a:cubicBezTo>
                      <a:pt x="210739" y="445947"/>
                      <a:pt x="231313" y="338886"/>
                      <a:pt x="235694" y="290595"/>
                    </a:cubicBezTo>
                    <a:cubicBezTo>
                      <a:pt x="241600" y="225063"/>
                      <a:pt x="251601" y="182200"/>
                      <a:pt x="248267" y="168103"/>
                    </a:cubicBezTo>
                    <a:cubicBezTo>
                      <a:pt x="245314" y="155721"/>
                      <a:pt x="173782" y="120478"/>
                      <a:pt x="151017" y="101428"/>
                    </a:cubicBezTo>
                    <a:lnTo>
                      <a:pt x="301036" y="151720"/>
                    </a:lnTo>
                    <a:cubicBezTo>
                      <a:pt x="298036" y="167932"/>
                      <a:pt x="296538" y="184381"/>
                      <a:pt x="296559" y="200869"/>
                    </a:cubicBezTo>
                    <a:cubicBezTo>
                      <a:pt x="297892" y="252780"/>
                      <a:pt x="300845" y="365271"/>
                      <a:pt x="300845" y="365271"/>
                    </a:cubicBezTo>
                    <a:cubicBezTo>
                      <a:pt x="300845" y="365271"/>
                      <a:pt x="321419" y="380130"/>
                      <a:pt x="338945" y="365271"/>
                    </a:cubicBezTo>
                    <a:cubicBezTo>
                      <a:pt x="338945" y="365271"/>
                      <a:pt x="377045" y="142576"/>
                      <a:pt x="372092" y="113144"/>
                    </a:cubicBezTo>
                    <a:cubicBezTo>
                      <a:pt x="367711" y="85140"/>
                      <a:pt x="235599" y="27990"/>
                      <a:pt x="212263" y="8369"/>
                    </a:cubicBezTo>
                    <a:cubicBezTo>
                      <a:pt x="204058" y="1673"/>
                      <a:pt x="193384" y="-1204"/>
                      <a:pt x="182926" y="463"/>
                    </a:cubicBezTo>
                    <a:close/>
                  </a:path>
                </a:pathLst>
              </a:custGeom>
              <a:solidFill>
                <a:srgbClr val="38226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98" name="Google Shape;9298;p130"/>
              <p:cNvSpPr/>
              <p:nvPr/>
            </p:nvSpPr>
            <p:spPr>
              <a:xfrm>
                <a:off x="4279346" y="3421120"/>
                <a:ext cx="93728" cy="91216"/>
              </a:xfrm>
              <a:custGeom>
                <a:rect b="b" l="l" r="r" t="t"/>
                <a:pathLst>
                  <a:path extrusionOk="0" h="114020" w="117160">
                    <a:moveTo>
                      <a:pt x="24041" y="0"/>
                    </a:moveTo>
                    <a:cubicBezTo>
                      <a:pt x="24041" y="0"/>
                      <a:pt x="26232" y="42101"/>
                      <a:pt x="25279" y="45815"/>
                    </a:cubicBezTo>
                    <a:cubicBezTo>
                      <a:pt x="24327" y="49530"/>
                      <a:pt x="6229" y="61817"/>
                      <a:pt x="609" y="66294"/>
                    </a:cubicBezTo>
                    <a:cubicBezTo>
                      <a:pt x="-5010" y="70771"/>
                      <a:pt x="29661" y="104394"/>
                      <a:pt x="46425" y="112300"/>
                    </a:cubicBezTo>
                    <a:cubicBezTo>
                      <a:pt x="63189" y="120205"/>
                      <a:pt x="116148" y="99727"/>
                      <a:pt x="117100" y="74200"/>
                    </a:cubicBezTo>
                    <a:cubicBezTo>
                      <a:pt x="118053" y="48673"/>
                      <a:pt x="107575" y="26575"/>
                      <a:pt x="99860" y="25146"/>
                    </a:cubicBezTo>
                    <a:cubicBezTo>
                      <a:pt x="92145" y="23717"/>
                      <a:pt x="24041" y="0"/>
                      <a:pt x="24041" y="0"/>
                    </a:cubicBezTo>
                    <a:close/>
                  </a:path>
                </a:pathLst>
              </a:custGeom>
              <a:solidFill>
                <a:srgbClr val="DFAE8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99" name="Google Shape;9299;p130"/>
              <p:cNvSpPr/>
              <p:nvPr/>
            </p:nvSpPr>
            <p:spPr>
              <a:xfrm>
                <a:off x="4254597" y="3433943"/>
                <a:ext cx="151659" cy="296670"/>
              </a:xfrm>
              <a:custGeom>
                <a:rect b="b" l="l" r="r" t="t"/>
                <a:pathLst>
                  <a:path extrusionOk="0" h="370837" w="189574">
                    <a:moveTo>
                      <a:pt x="50329" y="37015"/>
                    </a:moveTo>
                    <a:cubicBezTo>
                      <a:pt x="50329" y="37015"/>
                      <a:pt x="80809" y="82450"/>
                      <a:pt x="123386" y="86736"/>
                    </a:cubicBezTo>
                    <a:cubicBezTo>
                      <a:pt x="136816" y="73496"/>
                      <a:pt x="137959" y="26442"/>
                      <a:pt x="119385" y="11393"/>
                    </a:cubicBezTo>
                    <a:cubicBezTo>
                      <a:pt x="119385" y="11393"/>
                      <a:pt x="136530" y="-2323"/>
                      <a:pt x="147960" y="344"/>
                    </a:cubicBezTo>
                    <a:cubicBezTo>
                      <a:pt x="160529" y="7926"/>
                      <a:pt x="169882" y="19861"/>
                      <a:pt x="174249" y="33872"/>
                    </a:cubicBezTo>
                    <a:cubicBezTo>
                      <a:pt x="185150" y="65076"/>
                      <a:pt x="190313" y="97985"/>
                      <a:pt x="189489" y="131027"/>
                    </a:cubicBezTo>
                    <a:cubicBezTo>
                      <a:pt x="188727" y="175604"/>
                      <a:pt x="189489" y="288380"/>
                      <a:pt x="189489" y="288380"/>
                    </a:cubicBezTo>
                    <a:cubicBezTo>
                      <a:pt x="184440" y="315326"/>
                      <a:pt x="168114" y="338824"/>
                      <a:pt x="144626" y="352960"/>
                    </a:cubicBezTo>
                    <a:cubicBezTo>
                      <a:pt x="113965" y="370266"/>
                      <a:pt x="77860" y="375239"/>
                      <a:pt x="43661" y="366866"/>
                    </a:cubicBezTo>
                    <a:cubicBezTo>
                      <a:pt x="26445" y="363208"/>
                      <a:pt x="12392" y="350816"/>
                      <a:pt x="6609" y="334195"/>
                    </a:cubicBezTo>
                    <a:cubicBezTo>
                      <a:pt x="8609" y="302858"/>
                      <a:pt x="20992" y="238945"/>
                      <a:pt x="16134" y="199226"/>
                    </a:cubicBezTo>
                    <a:cubicBezTo>
                      <a:pt x="11276" y="159507"/>
                      <a:pt x="2609" y="130551"/>
                      <a:pt x="418" y="98832"/>
                    </a:cubicBezTo>
                    <a:cubicBezTo>
                      <a:pt x="-1773" y="67114"/>
                      <a:pt x="4609" y="67686"/>
                      <a:pt x="20611" y="56351"/>
                    </a:cubicBezTo>
                    <a:cubicBezTo>
                      <a:pt x="30053" y="49217"/>
                      <a:pt x="39984" y="42759"/>
                      <a:pt x="50329" y="37015"/>
                    </a:cubicBezTo>
                    <a:close/>
                  </a:path>
                </a:pathLst>
              </a:custGeom>
              <a:solidFill>
                <a:srgbClr val="F4F4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300" name="Google Shape;9300;p130"/>
              <p:cNvSpPr/>
              <p:nvPr/>
            </p:nvSpPr>
            <p:spPr>
              <a:xfrm>
                <a:off x="4275867" y="3326707"/>
                <a:ext cx="101092" cy="122957"/>
              </a:xfrm>
              <a:custGeom>
                <a:rect b="b" l="l" r="r" t="t"/>
                <a:pathLst>
                  <a:path extrusionOk="0" h="153696" w="126365">
                    <a:moveTo>
                      <a:pt x="123547" y="55607"/>
                    </a:moveTo>
                    <a:lnTo>
                      <a:pt x="123547" y="55607"/>
                    </a:lnTo>
                    <a:cubicBezTo>
                      <a:pt x="118499" y="22936"/>
                      <a:pt x="94972" y="-1543"/>
                      <a:pt x="61349" y="76"/>
                    </a:cubicBezTo>
                    <a:cubicBezTo>
                      <a:pt x="25578" y="2019"/>
                      <a:pt x="-1846" y="32594"/>
                      <a:pt x="97" y="68361"/>
                    </a:cubicBezTo>
                    <a:cubicBezTo>
                      <a:pt x="99" y="68399"/>
                      <a:pt x="101" y="68427"/>
                      <a:pt x="103" y="68465"/>
                    </a:cubicBezTo>
                    <a:cubicBezTo>
                      <a:pt x="1271" y="88611"/>
                      <a:pt x="11858" y="107032"/>
                      <a:pt x="28678" y="118186"/>
                    </a:cubicBezTo>
                    <a:cubicBezTo>
                      <a:pt x="29839" y="123139"/>
                      <a:pt x="31598" y="127940"/>
                      <a:pt x="33917" y="132473"/>
                    </a:cubicBezTo>
                    <a:cubicBezTo>
                      <a:pt x="45728" y="146380"/>
                      <a:pt x="81542" y="155048"/>
                      <a:pt x="92114" y="153524"/>
                    </a:cubicBezTo>
                    <a:cubicBezTo>
                      <a:pt x="104686" y="152400"/>
                      <a:pt x="115295" y="143713"/>
                      <a:pt x="118880" y="131616"/>
                    </a:cubicBezTo>
                    <a:cubicBezTo>
                      <a:pt x="129833" y="105899"/>
                      <a:pt x="126309" y="71609"/>
                      <a:pt x="123547" y="55607"/>
                    </a:cubicBezTo>
                    <a:close/>
                  </a:path>
                </a:pathLst>
              </a:custGeom>
              <a:solidFill>
                <a:srgbClr val="DFAE8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301" name="Google Shape;9301;p130"/>
              <p:cNvSpPr/>
              <p:nvPr/>
            </p:nvSpPr>
            <p:spPr>
              <a:xfrm>
                <a:off x="4266495" y="3315741"/>
                <a:ext cx="106605" cy="105444"/>
              </a:xfrm>
              <a:custGeom>
                <a:rect b="b" l="l" r="r" t="t"/>
                <a:pathLst>
                  <a:path extrusionOk="0" h="131805" w="133256">
                    <a:moveTo>
                      <a:pt x="40114" y="131806"/>
                    </a:moveTo>
                    <a:lnTo>
                      <a:pt x="40114" y="131806"/>
                    </a:lnTo>
                    <a:lnTo>
                      <a:pt x="43162" y="103231"/>
                    </a:lnTo>
                    <a:cubicBezTo>
                      <a:pt x="43162" y="103231"/>
                      <a:pt x="19921" y="43033"/>
                      <a:pt x="74880" y="54653"/>
                    </a:cubicBezTo>
                    <a:cubicBezTo>
                      <a:pt x="111170" y="62273"/>
                      <a:pt x="120314" y="65512"/>
                      <a:pt x="131363" y="41223"/>
                    </a:cubicBezTo>
                    <a:cubicBezTo>
                      <a:pt x="142412" y="16934"/>
                      <a:pt x="103455" y="-5068"/>
                      <a:pt x="57164" y="1028"/>
                    </a:cubicBezTo>
                    <a:cubicBezTo>
                      <a:pt x="24162" y="4533"/>
                      <a:pt x="-666" y="32717"/>
                      <a:pt x="14" y="65893"/>
                    </a:cubicBezTo>
                    <a:cubicBezTo>
                      <a:pt x="1252" y="83895"/>
                      <a:pt x="6014" y="120185"/>
                      <a:pt x="40114" y="131806"/>
                    </a:cubicBezTo>
                    <a:close/>
                  </a:path>
                </a:pathLst>
              </a:custGeom>
              <a:solidFill>
                <a:srgbClr val="3A2C6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302" name="Google Shape;9302;p130"/>
              <p:cNvSpPr/>
              <p:nvPr/>
            </p:nvSpPr>
            <p:spPr>
              <a:xfrm>
                <a:off x="4373043" y="3434522"/>
                <a:ext cx="49149" cy="71094"/>
              </a:xfrm>
              <a:custGeom>
                <a:rect b="b" l="l" r="r" t="t"/>
                <a:pathLst>
                  <a:path extrusionOk="0" h="88868" w="61436">
                    <a:moveTo>
                      <a:pt x="39243" y="88868"/>
                    </a:moveTo>
                    <a:cubicBezTo>
                      <a:pt x="47575" y="88601"/>
                      <a:pt x="55499" y="85192"/>
                      <a:pt x="61436" y="79343"/>
                    </a:cubicBezTo>
                    <a:cubicBezTo>
                      <a:pt x="60198" y="63722"/>
                      <a:pt x="40196" y="4381"/>
                      <a:pt x="0" y="0"/>
                    </a:cubicBezTo>
                    <a:cubicBezTo>
                      <a:pt x="10976" y="7630"/>
                      <a:pt x="19668" y="18098"/>
                      <a:pt x="25146" y="30290"/>
                    </a:cubicBezTo>
                    <a:cubicBezTo>
                      <a:pt x="31347" y="49425"/>
                      <a:pt x="36060" y="69009"/>
                      <a:pt x="39243" y="88868"/>
                    </a:cubicBezTo>
                    <a:close/>
                  </a:path>
                </a:pathLst>
              </a:custGeom>
              <a:solidFill>
                <a:srgbClr val="EDEDE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9303" name="Google Shape;9303;p130"/>
              <p:cNvGrpSpPr/>
              <p:nvPr/>
            </p:nvGrpSpPr>
            <p:grpSpPr>
              <a:xfrm flipH="1">
                <a:off x="4321768" y="3621401"/>
                <a:ext cx="239005" cy="181217"/>
                <a:chOff x="6621095" y="1452181"/>
                <a:chExt cx="330894" cy="250785"/>
              </a:xfrm>
            </p:grpSpPr>
            <p:sp>
              <p:nvSpPr>
                <p:cNvPr id="9304" name="Google Shape;9304;p130"/>
                <p:cNvSpPr/>
                <p:nvPr/>
              </p:nvSpPr>
              <p:spPr>
                <a:xfrm>
                  <a:off x="6648789" y="1521520"/>
                  <a:ext cx="303199" cy="174500"/>
                </a:xfrm>
                <a:custGeom>
                  <a:rect b="b" l="l" r="r" t="t"/>
                  <a:pathLst>
                    <a:path extrusionOk="0" h="174500" w="303199">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305" name="Google Shape;9305;p130"/>
                <p:cNvSpPr/>
                <p:nvPr/>
              </p:nvSpPr>
              <p:spPr>
                <a:xfrm>
                  <a:off x="6790409" y="1564671"/>
                  <a:ext cx="79173" cy="45815"/>
                </a:xfrm>
                <a:custGeom>
                  <a:rect b="b" l="l" r="r" t="t"/>
                  <a:pathLst>
                    <a:path extrusionOk="0" h="45815" w="79173">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306" name="Google Shape;9306;p130"/>
                <p:cNvSpPr/>
                <p:nvPr/>
              </p:nvSpPr>
              <p:spPr>
                <a:xfrm>
                  <a:off x="6648780" y="1584674"/>
                  <a:ext cx="303209" cy="118292"/>
                </a:xfrm>
                <a:custGeom>
                  <a:rect b="b" l="l" r="r" t="t"/>
                  <a:pathLst>
                    <a:path extrusionOk="0" h="118292" w="303209">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307" name="Google Shape;9307;p130"/>
                <p:cNvSpPr/>
                <p:nvPr/>
              </p:nvSpPr>
              <p:spPr>
                <a:xfrm>
                  <a:off x="6621095" y="1454086"/>
                  <a:ext cx="217122" cy="244320"/>
                </a:xfrm>
                <a:custGeom>
                  <a:rect b="b" l="l" r="r" t="t"/>
                  <a:pathLst>
                    <a:path extrusionOk="0" h="244320" w="217122">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308" name="Google Shape;9308;p130"/>
                <p:cNvSpPr/>
                <p:nvPr/>
              </p:nvSpPr>
              <p:spPr>
                <a:xfrm>
                  <a:off x="6624647" y="1452181"/>
                  <a:ext cx="216421" cy="245364"/>
                </a:xfrm>
                <a:custGeom>
                  <a:rect b="b" l="l" r="r" t="t"/>
                  <a:pathLst>
                    <a:path extrusionOk="0" h="245364" w="216421">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9309" name="Google Shape;9309;p130"/>
              <p:cNvSpPr/>
              <p:nvPr/>
            </p:nvSpPr>
            <p:spPr>
              <a:xfrm>
                <a:off x="4228115" y="3483465"/>
                <a:ext cx="114539" cy="321870"/>
              </a:xfrm>
              <a:custGeom>
                <a:rect b="b" l="l" r="r" t="t"/>
                <a:pathLst>
                  <a:path extrusionOk="0" h="402337" w="143174">
                    <a:moveTo>
                      <a:pt x="132316" y="337406"/>
                    </a:moveTo>
                    <a:cubicBezTo>
                      <a:pt x="124650" y="332329"/>
                      <a:pt x="116664" y="327748"/>
                      <a:pt x="108408" y="323690"/>
                    </a:cubicBezTo>
                    <a:cubicBezTo>
                      <a:pt x="100708" y="321280"/>
                      <a:pt x="93712" y="317032"/>
                      <a:pt x="88025" y="311307"/>
                    </a:cubicBezTo>
                    <a:cubicBezTo>
                      <a:pt x="80500" y="303973"/>
                      <a:pt x="68308" y="276255"/>
                      <a:pt x="59450" y="249204"/>
                    </a:cubicBezTo>
                    <a:cubicBezTo>
                      <a:pt x="50616" y="218763"/>
                      <a:pt x="47136" y="187016"/>
                      <a:pt x="49163" y="155383"/>
                    </a:cubicBezTo>
                    <a:cubicBezTo>
                      <a:pt x="52877" y="117283"/>
                      <a:pt x="66498" y="64419"/>
                      <a:pt x="69927" y="42607"/>
                    </a:cubicBezTo>
                    <a:cubicBezTo>
                      <a:pt x="73356" y="20795"/>
                      <a:pt x="66403" y="12127"/>
                      <a:pt x="56211" y="4507"/>
                    </a:cubicBezTo>
                    <a:cubicBezTo>
                      <a:pt x="44305" y="-5018"/>
                      <a:pt x="27636" y="-732"/>
                      <a:pt x="19064" y="29844"/>
                    </a:cubicBezTo>
                    <a:cubicBezTo>
                      <a:pt x="7948" y="72154"/>
                      <a:pt x="1559" y="115569"/>
                      <a:pt x="14" y="159288"/>
                    </a:cubicBezTo>
                    <a:cubicBezTo>
                      <a:pt x="-297" y="191635"/>
                      <a:pt x="4690" y="223811"/>
                      <a:pt x="14777" y="254538"/>
                    </a:cubicBezTo>
                    <a:cubicBezTo>
                      <a:pt x="23864" y="280970"/>
                      <a:pt x="36113" y="306202"/>
                      <a:pt x="51258" y="329691"/>
                    </a:cubicBezTo>
                    <a:cubicBezTo>
                      <a:pt x="55449" y="336739"/>
                      <a:pt x="56783" y="342930"/>
                      <a:pt x="63164" y="357313"/>
                    </a:cubicBezTo>
                    <a:cubicBezTo>
                      <a:pt x="69329" y="371772"/>
                      <a:pt x="78905" y="384517"/>
                      <a:pt x="91073" y="394461"/>
                    </a:cubicBezTo>
                    <a:cubicBezTo>
                      <a:pt x="101836" y="402176"/>
                      <a:pt x="106884" y="403224"/>
                      <a:pt x="109361" y="401795"/>
                    </a:cubicBezTo>
                    <a:cubicBezTo>
                      <a:pt x="111837" y="400366"/>
                      <a:pt x="111837" y="396461"/>
                      <a:pt x="107360" y="392270"/>
                    </a:cubicBezTo>
                    <a:cubicBezTo>
                      <a:pt x="99783" y="386317"/>
                      <a:pt x="93331" y="379059"/>
                      <a:pt x="88310" y="370839"/>
                    </a:cubicBezTo>
                    <a:cubicBezTo>
                      <a:pt x="88310" y="370839"/>
                      <a:pt x="97835" y="380364"/>
                      <a:pt x="103836" y="385412"/>
                    </a:cubicBezTo>
                    <a:cubicBezTo>
                      <a:pt x="109247" y="389955"/>
                      <a:pt x="115237" y="393775"/>
                      <a:pt x="121648" y="396747"/>
                    </a:cubicBezTo>
                    <a:cubicBezTo>
                      <a:pt x="127934" y="399509"/>
                      <a:pt x="136602" y="394175"/>
                      <a:pt x="132125" y="389984"/>
                    </a:cubicBezTo>
                    <a:cubicBezTo>
                      <a:pt x="127649" y="385793"/>
                      <a:pt x="123172" y="383697"/>
                      <a:pt x="114314" y="375982"/>
                    </a:cubicBezTo>
                    <a:cubicBezTo>
                      <a:pt x="109302" y="372067"/>
                      <a:pt x="104818" y="367524"/>
                      <a:pt x="100979" y="362457"/>
                    </a:cubicBezTo>
                    <a:cubicBezTo>
                      <a:pt x="107247" y="367238"/>
                      <a:pt x="113870" y="371534"/>
                      <a:pt x="120791" y="375315"/>
                    </a:cubicBezTo>
                    <a:cubicBezTo>
                      <a:pt x="126215" y="378592"/>
                      <a:pt x="132455" y="380278"/>
                      <a:pt x="138793" y="380173"/>
                    </a:cubicBezTo>
                    <a:cubicBezTo>
                      <a:pt x="142127" y="380173"/>
                      <a:pt x="146127" y="375411"/>
                      <a:pt x="139936" y="370648"/>
                    </a:cubicBezTo>
                    <a:cubicBezTo>
                      <a:pt x="131572" y="366295"/>
                      <a:pt x="123741" y="360990"/>
                      <a:pt x="116600" y="354837"/>
                    </a:cubicBezTo>
                    <a:cubicBezTo>
                      <a:pt x="109742" y="347979"/>
                      <a:pt x="105932" y="342264"/>
                      <a:pt x="107837" y="342168"/>
                    </a:cubicBezTo>
                    <a:cubicBezTo>
                      <a:pt x="109742" y="342073"/>
                      <a:pt x="113456" y="346264"/>
                      <a:pt x="121457" y="348836"/>
                    </a:cubicBezTo>
                    <a:cubicBezTo>
                      <a:pt x="129458" y="351408"/>
                      <a:pt x="138031" y="348836"/>
                      <a:pt x="139079" y="344645"/>
                    </a:cubicBezTo>
                    <a:cubicBezTo>
                      <a:pt x="140126" y="340454"/>
                      <a:pt x="139841" y="341121"/>
                      <a:pt x="132316" y="337406"/>
                    </a:cubicBezTo>
                    <a:close/>
                  </a:path>
                </a:pathLst>
              </a:custGeom>
              <a:solidFill>
                <a:srgbClr val="DFAE8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310" name="Google Shape;9310;p130"/>
              <p:cNvSpPr/>
              <p:nvPr/>
            </p:nvSpPr>
            <p:spPr>
              <a:xfrm>
                <a:off x="4223328" y="3479828"/>
                <a:ext cx="66218" cy="90245"/>
              </a:xfrm>
              <a:custGeom>
                <a:rect b="b" l="l" r="r" t="t"/>
                <a:pathLst>
                  <a:path extrusionOk="0" h="112806" w="82772">
                    <a:moveTo>
                      <a:pt x="0" y="90018"/>
                    </a:moveTo>
                    <a:cubicBezTo>
                      <a:pt x="0" y="90018"/>
                      <a:pt x="30004" y="119831"/>
                      <a:pt x="65532" y="111258"/>
                    </a:cubicBezTo>
                    <a:cubicBezTo>
                      <a:pt x="70580" y="107829"/>
                      <a:pt x="82772" y="38106"/>
                      <a:pt x="82772" y="38106"/>
                    </a:cubicBezTo>
                    <a:cubicBezTo>
                      <a:pt x="82772" y="38106"/>
                      <a:pt x="82772" y="-565"/>
                      <a:pt x="53149" y="6"/>
                    </a:cubicBezTo>
                    <a:cubicBezTo>
                      <a:pt x="23527" y="578"/>
                      <a:pt x="0" y="90018"/>
                      <a:pt x="0" y="90018"/>
                    </a:cubicBezTo>
                    <a:close/>
                  </a:path>
                </a:pathLst>
              </a:custGeom>
              <a:solidFill>
                <a:srgbClr val="EDEDE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sp>
        <p:nvSpPr>
          <p:cNvPr id="9311" name="Google Shape;9311;p130"/>
          <p:cNvSpPr txBox="1"/>
          <p:nvPr/>
        </p:nvSpPr>
        <p:spPr>
          <a:xfrm>
            <a:off x="5121788" y="4595625"/>
            <a:ext cx="3539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rgbClr val="FF0000"/>
                </a:solidFill>
              </a:rPr>
              <a:t>授權允許使用者重製、散布、傳輸以及修改著作(包括商業性利用)，惟使用時必須按照著作人或授權人所指定的方式，表彰其姓名。</a:t>
            </a:r>
            <a:endParaRPr>
              <a:solidFill>
                <a:srgbClr val="FF0000"/>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Lumper Presentation by Slidesgo">
  <a:themeElements>
    <a:clrScheme name="Simple Light">
      <a:dk1>
        <a:srgbClr val="344593"/>
      </a:dk1>
      <a:lt1>
        <a:srgbClr val="FFFFFF"/>
      </a:lt1>
      <a:dk2>
        <a:srgbClr val="FFFFFF"/>
      </a:dk2>
      <a:lt2>
        <a:srgbClr val="FFFFFF"/>
      </a:lt2>
      <a:accent1>
        <a:srgbClr val="98BFF9"/>
      </a:accent1>
      <a:accent2>
        <a:srgbClr val="DCEEFF"/>
      </a:accent2>
      <a:accent3>
        <a:srgbClr val="57F7E0"/>
      </a:accent3>
      <a:accent4>
        <a:srgbClr val="344593"/>
      </a:accent4>
      <a:accent5>
        <a:srgbClr val="98BFF9"/>
      </a:accent5>
      <a:accent6>
        <a:srgbClr val="DCEEFF"/>
      </a:accent6>
      <a:hlink>
        <a:srgbClr val="34459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